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1.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notesSlides/notesSlide2.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notesSlides/notesSlide3.xml" ContentType="application/vnd.openxmlformats-officedocument.presentationml.notesSlide+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notesSlides/notesSlide4.xml" ContentType="application/vnd.openxmlformats-officedocument.presentationml.notesSlide+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notesSlides/notesSlide5.xml" ContentType="application/vnd.openxmlformats-officedocument.presentationml.notesSlide+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notesSlides/notesSlide6.xml" ContentType="application/vnd.openxmlformats-officedocument.presentationml.notesSlide+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notesSlides/notesSlide7.xml" ContentType="application/vnd.openxmlformats-officedocument.presentationml.notesSlide+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notesSlides/notesSlide8.xml" ContentType="application/vnd.openxmlformats-officedocument.presentationml.notesSlide+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notesSlides/notesSlide9.xml" ContentType="application/vnd.openxmlformats-officedocument.presentationml.notesSlide+xml"/>
  <Override PartName="/ppt/tags/tag4355.xml" ContentType="application/vnd.openxmlformats-officedocument.presentationml.tags+xml"/>
  <Override PartName="/ppt/tags/tag4356.xml" ContentType="application/vnd.openxmlformats-officedocument.presentationml.tags+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tags/tag4388.xml" ContentType="application/vnd.openxmlformats-officedocument.presentationml.tags+xml"/>
  <Override PartName="/ppt/tags/tag438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0.xml" ContentType="application/vnd.openxmlformats-officedocument.presentationml.tags+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notesSlides/notesSlide10.xml" ContentType="application/vnd.openxmlformats-officedocument.presentationml.notesSlide+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notesSlides/notesSlide14.xml" ContentType="application/vnd.openxmlformats-officedocument.presentationml.notesSlide+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tags/tag4739.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tags/tag4858.xml" ContentType="application/vnd.openxmlformats-officedocument.presentationml.tags+xml"/>
  <Override PartName="/ppt/tags/tag4859.xml" ContentType="application/vnd.openxmlformats-officedocument.presentationml.tags+xml"/>
  <Override PartName="/ppt/tags/tag4860.xml" ContentType="application/vnd.openxmlformats-officedocument.presentationml.tags+xml"/>
  <Override PartName="/ppt/tags/tag4861.xml" ContentType="application/vnd.openxmlformats-officedocument.presentationml.tags+xml"/>
  <Override PartName="/ppt/tags/tag4862.xml" ContentType="application/vnd.openxmlformats-officedocument.presentationml.tags+xml"/>
  <Override PartName="/ppt/tags/tag4863.xml" ContentType="application/vnd.openxmlformats-officedocument.presentationml.tags+xml"/>
  <Override PartName="/ppt/tags/tag4864.xml" ContentType="application/vnd.openxmlformats-officedocument.presentationml.tags+xml"/>
  <Override PartName="/ppt/tags/tag4865.xml" ContentType="application/vnd.openxmlformats-officedocument.presentationml.tags+xml"/>
  <Override PartName="/ppt/tags/tag4866.xml" ContentType="application/vnd.openxmlformats-officedocument.presentationml.tags+xml"/>
  <Override PartName="/ppt/tags/tag4867.xml" ContentType="application/vnd.openxmlformats-officedocument.presentationml.tags+xml"/>
  <Override PartName="/ppt/tags/tag4868.xml" ContentType="application/vnd.openxmlformats-officedocument.presentationml.tags+xml"/>
  <Override PartName="/ppt/tags/tag4869.xml" ContentType="application/vnd.openxmlformats-officedocument.presentationml.tags+xml"/>
  <Override PartName="/ppt/tags/tag4870.xml" ContentType="application/vnd.openxmlformats-officedocument.presentationml.tags+xml"/>
  <Override PartName="/ppt/tags/tag4871.xml" ContentType="application/vnd.openxmlformats-officedocument.presentationml.tags+xml"/>
  <Override PartName="/ppt/tags/tag4872.xml" ContentType="application/vnd.openxmlformats-officedocument.presentationml.tags+xml"/>
  <Override PartName="/ppt/tags/tag4873.xml" ContentType="application/vnd.openxmlformats-officedocument.presentationml.tags+xml"/>
  <Override PartName="/ppt/tags/tag4874.xml" ContentType="application/vnd.openxmlformats-officedocument.presentationml.tags+xml"/>
  <Override PartName="/ppt/tags/tag4875.xml" ContentType="application/vnd.openxmlformats-officedocument.presentationml.tags+xml"/>
  <Override PartName="/ppt/tags/tag4876.xml" ContentType="application/vnd.openxmlformats-officedocument.presentationml.tags+xml"/>
  <Override PartName="/ppt/tags/tag4877.xml" ContentType="application/vnd.openxmlformats-officedocument.presentationml.tags+xml"/>
  <Override PartName="/ppt/tags/tag4878.xml" ContentType="application/vnd.openxmlformats-officedocument.presentationml.tags+xml"/>
  <Override PartName="/ppt/tags/tag4879.xml" ContentType="application/vnd.openxmlformats-officedocument.presentationml.tags+xml"/>
  <Override PartName="/ppt/tags/tag4880.xml" ContentType="application/vnd.openxmlformats-officedocument.presentationml.tags+xml"/>
  <Override PartName="/ppt/tags/tag4881.xml" ContentType="application/vnd.openxmlformats-officedocument.presentationml.tags+xml"/>
  <Override PartName="/ppt/tags/tag4882.xml" ContentType="application/vnd.openxmlformats-officedocument.presentationml.tags+xml"/>
  <Override PartName="/ppt/tags/tag4883.xml" ContentType="application/vnd.openxmlformats-officedocument.presentationml.tags+xml"/>
  <Override PartName="/ppt/tags/tag4884.xml" ContentType="application/vnd.openxmlformats-officedocument.presentationml.tags+xml"/>
  <Override PartName="/ppt/tags/tag4885.xml" ContentType="application/vnd.openxmlformats-officedocument.presentationml.tags+xml"/>
  <Override PartName="/ppt/tags/tag4886.xml" ContentType="application/vnd.openxmlformats-officedocument.presentationml.tags+xml"/>
  <Override PartName="/ppt/tags/tag4887.xml" ContentType="application/vnd.openxmlformats-officedocument.presentationml.tags+xml"/>
  <Override PartName="/ppt/tags/tag4888.xml" ContentType="application/vnd.openxmlformats-officedocument.presentationml.tags+xml"/>
  <Override PartName="/ppt/tags/tag4889.xml" ContentType="application/vnd.openxmlformats-officedocument.presentationml.tags+xml"/>
  <Override PartName="/ppt/tags/tag4890.xml" ContentType="application/vnd.openxmlformats-officedocument.presentationml.tags+xml"/>
  <Override PartName="/ppt/tags/tag4891.xml" ContentType="application/vnd.openxmlformats-officedocument.presentationml.tags+xml"/>
  <Override PartName="/ppt/tags/tag4892.xml" ContentType="application/vnd.openxmlformats-officedocument.presentationml.tags+xml"/>
  <Override PartName="/ppt/tags/tag4893.xml" ContentType="application/vnd.openxmlformats-officedocument.presentationml.tags+xml"/>
  <Override PartName="/ppt/tags/tag4894.xml" ContentType="application/vnd.openxmlformats-officedocument.presentationml.tags+xml"/>
  <Override PartName="/ppt/tags/tag4895.xml" ContentType="application/vnd.openxmlformats-officedocument.presentationml.tags+xml"/>
  <Override PartName="/ppt/tags/tag4896.xml" ContentType="application/vnd.openxmlformats-officedocument.presentationml.tags+xml"/>
  <Override PartName="/ppt/tags/tag4897.xml" ContentType="application/vnd.openxmlformats-officedocument.presentationml.tags+xml"/>
  <Override PartName="/ppt/tags/tag4898.xml" ContentType="application/vnd.openxmlformats-officedocument.presentationml.tags+xml"/>
  <Override PartName="/ppt/tags/tag4899.xml" ContentType="application/vnd.openxmlformats-officedocument.presentationml.tags+xml"/>
  <Override PartName="/ppt/tags/tag4900.xml" ContentType="application/vnd.openxmlformats-officedocument.presentationml.tags+xml"/>
  <Override PartName="/ppt/tags/tag4901.xml" ContentType="application/vnd.openxmlformats-officedocument.presentationml.tags+xml"/>
  <Override PartName="/ppt/tags/tag4902.xml" ContentType="application/vnd.openxmlformats-officedocument.presentationml.tags+xml"/>
  <Override PartName="/ppt/tags/tag4903.xml" ContentType="application/vnd.openxmlformats-officedocument.presentationml.tags+xml"/>
  <Override PartName="/ppt/tags/tag4904.xml" ContentType="application/vnd.openxmlformats-officedocument.presentationml.tags+xml"/>
  <Override PartName="/ppt/tags/tag4905.xml" ContentType="application/vnd.openxmlformats-officedocument.presentationml.tags+xml"/>
  <Override PartName="/ppt/tags/tag4906.xml" ContentType="application/vnd.openxmlformats-officedocument.presentationml.tags+xml"/>
  <Override PartName="/ppt/tags/tag4907.xml" ContentType="application/vnd.openxmlformats-officedocument.presentationml.tags+xml"/>
  <Override PartName="/ppt/tags/tag4908.xml" ContentType="application/vnd.openxmlformats-officedocument.presentationml.tags+xml"/>
  <Override PartName="/ppt/tags/tag4909.xml" ContentType="application/vnd.openxmlformats-officedocument.presentationml.tags+xml"/>
  <Override PartName="/ppt/tags/tag4910.xml" ContentType="application/vnd.openxmlformats-officedocument.presentationml.tags+xml"/>
  <Override PartName="/ppt/tags/tag4911.xml" ContentType="application/vnd.openxmlformats-officedocument.presentationml.tags+xml"/>
  <Override PartName="/ppt/tags/tag4912.xml" ContentType="application/vnd.openxmlformats-officedocument.presentationml.tags+xml"/>
  <Override PartName="/ppt/tags/tag4913.xml" ContentType="application/vnd.openxmlformats-officedocument.presentationml.tags+xml"/>
  <Override PartName="/ppt/tags/tag4914.xml" ContentType="application/vnd.openxmlformats-officedocument.presentationml.tags+xml"/>
  <Override PartName="/ppt/tags/tag4915.xml" ContentType="application/vnd.openxmlformats-officedocument.presentationml.tags+xml"/>
  <Override PartName="/ppt/tags/tag4916.xml" ContentType="application/vnd.openxmlformats-officedocument.presentationml.tags+xml"/>
  <Override PartName="/ppt/tags/tag4917.xml" ContentType="application/vnd.openxmlformats-officedocument.presentationml.tags+xml"/>
  <Override PartName="/ppt/tags/tag4918.xml" ContentType="application/vnd.openxmlformats-officedocument.presentationml.tags+xml"/>
  <Override PartName="/ppt/tags/tag4919.xml" ContentType="application/vnd.openxmlformats-officedocument.presentationml.tags+xml"/>
  <Override PartName="/ppt/tags/tag4920.xml" ContentType="application/vnd.openxmlformats-officedocument.presentationml.tags+xml"/>
  <Override PartName="/ppt/tags/tag4921.xml" ContentType="application/vnd.openxmlformats-officedocument.presentationml.tags+xml"/>
  <Override PartName="/ppt/tags/tag4922.xml" ContentType="application/vnd.openxmlformats-officedocument.presentationml.tags+xml"/>
  <Override PartName="/ppt/tags/tag4923.xml" ContentType="application/vnd.openxmlformats-officedocument.presentationml.tags+xml"/>
  <Override PartName="/ppt/tags/tag4924.xml" ContentType="application/vnd.openxmlformats-officedocument.presentationml.tags+xml"/>
  <Override PartName="/ppt/tags/tag4925.xml" ContentType="application/vnd.openxmlformats-officedocument.presentationml.tags+xml"/>
  <Override PartName="/ppt/tags/tag4926.xml" ContentType="application/vnd.openxmlformats-officedocument.presentationml.tags+xml"/>
  <Override PartName="/ppt/tags/tag4927.xml" ContentType="application/vnd.openxmlformats-officedocument.presentationml.tags+xml"/>
  <Override PartName="/ppt/tags/tag4928.xml" ContentType="application/vnd.openxmlformats-officedocument.presentationml.tags+xml"/>
  <Override PartName="/ppt/tags/tag4929.xml" ContentType="application/vnd.openxmlformats-officedocument.presentationml.tags+xml"/>
  <Override PartName="/ppt/tags/tag4930.xml" ContentType="application/vnd.openxmlformats-officedocument.presentationml.tags+xml"/>
  <Override PartName="/ppt/tags/tag4931.xml" ContentType="application/vnd.openxmlformats-officedocument.presentationml.tags+xml"/>
  <Override PartName="/ppt/tags/tag4932.xml" ContentType="application/vnd.openxmlformats-officedocument.presentationml.tags+xml"/>
  <Override PartName="/ppt/tags/tag4933.xml" ContentType="application/vnd.openxmlformats-officedocument.presentationml.tags+xml"/>
  <Override PartName="/ppt/tags/tag4934.xml" ContentType="application/vnd.openxmlformats-officedocument.presentationml.tags+xml"/>
  <Override PartName="/ppt/tags/tag4935.xml" ContentType="application/vnd.openxmlformats-officedocument.presentationml.tags+xml"/>
  <Override PartName="/ppt/tags/tag4936.xml" ContentType="application/vnd.openxmlformats-officedocument.presentationml.tags+xml"/>
  <Override PartName="/ppt/tags/tag4937.xml" ContentType="application/vnd.openxmlformats-officedocument.presentationml.tags+xml"/>
  <Override PartName="/ppt/tags/tag4938.xml" ContentType="application/vnd.openxmlformats-officedocument.presentationml.tags+xml"/>
  <Override PartName="/ppt/tags/tag4939.xml" ContentType="application/vnd.openxmlformats-officedocument.presentationml.tags+xml"/>
  <Override PartName="/ppt/tags/tag4940.xml" ContentType="application/vnd.openxmlformats-officedocument.presentationml.tags+xml"/>
  <Override PartName="/ppt/tags/tag4941.xml" ContentType="application/vnd.openxmlformats-officedocument.presentationml.tags+xml"/>
  <Override PartName="/ppt/tags/tag4942.xml" ContentType="application/vnd.openxmlformats-officedocument.presentationml.tags+xml"/>
  <Override PartName="/ppt/tags/tag4943.xml" ContentType="application/vnd.openxmlformats-officedocument.presentationml.tags+xml"/>
  <Override PartName="/ppt/tags/tag4944.xml" ContentType="application/vnd.openxmlformats-officedocument.presentationml.tags+xml"/>
  <Override PartName="/ppt/tags/tag4945.xml" ContentType="application/vnd.openxmlformats-officedocument.presentationml.tags+xml"/>
  <Override PartName="/ppt/tags/tag4946.xml" ContentType="application/vnd.openxmlformats-officedocument.presentationml.tags+xml"/>
  <Override PartName="/ppt/tags/tag4947.xml" ContentType="application/vnd.openxmlformats-officedocument.presentationml.tags+xml"/>
  <Override PartName="/ppt/tags/tag4948.xml" ContentType="application/vnd.openxmlformats-officedocument.presentationml.tags+xml"/>
  <Override PartName="/ppt/tags/tag4949.xml" ContentType="application/vnd.openxmlformats-officedocument.presentationml.tags+xml"/>
  <Override PartName="/ppt/tags/tag4950.xml" ContentType="application/vnd.openxmlformats-officedocument.presentationml.tags+xml"/>
  <Override PartName="/ppt/tags/tag4951.xml" ContentType="application/vnd.openxmlformats-officedocument.presentationml.tags+xml"/>
  <Override PartName="/ppt/tags/tag4952.xml" ContentType="application/vnd.openxmlformats-officedocument.presentationml.tags+xml"/>
  <Override PartName="/ppt/tags/tag4953.xml" ContentType="application/vnd.openxmlformats-officedocument.presentationml.tags+xml"/>
  <Override PartName="/ppt/tags/tag4954.xml" ContentType="application/vnd.openxmlformats-officedocument.presentationml.tags+xml"/>
  <Override PartName="/ppt/tags/tag4955.xml" ContentType="application/vnd.openxmlformats-officedocument.presentationml.tags+xml"/>
  <Override PartName="/ppt/tags/tag4956.xml" ContentType="application/vnd.openxmlformats-officedocument.presentationml.tags+xml"/>
  <Override PartName="/ppt/tags/tag4957.xml" ContentType="application/vnd.openxmlformats-officedocument.presentationml.tags+xml"/>
  <Override PartName="/ppt/tags/tag4958.xml" ContentType="application/vnd.openxmlformats-officedocument.presentationml.tags+xml"/>
  <Override PartName="/ppt/tags/tag4959.xml" ContentType="application/vnd.openxmlformats-officedocument.presentationml.tags+xml"/>
  <Override PartName="/ppt/tags/tag4960.xml" ContentType="application/vnd.openxmlformats-officedocument.presentationml.tags+xml"/>
  <Override PartName="/ppt/tags/tag4961.xml" ContentType="application/vnd.openxmlformats-officedocument.presentationml.tags+xml"/>
  <Override PartName="/ppt/tags/tag4962.xml" ContentType="application/vnd.openxmlformats-officedocument.presentationml.tags+xml"/>
  <Override PartName="/ppt/tags/tag4963.xml" ContentType="application/vnd.openxmlformats-officedocument.presentationml.tags+xml"/>
  <Override PartName="/ppt/tags/tag4964.xml" ContentType="application/vnd.openxmlformats-officedocument.presentationml.tags+xml"/>
  <Override PartName="/ppt/tags/tag4965.xml" ContentType="application/vnd.openxmlformats-officedocument.presentationml.tags+xml"/>
  <Override PartName="/ppt/tags/tag4966.xml" ContentType="application/vnd.openxmlformats-officedocument.presentationml.tags+xml"/>
  <Override PartName="/ppt/tags/tag4967.xml" ContentType="application/vnd.openxmlformats-officedocument.presentationml.tags+xml"/>
  <Override PartName="/ppt/tags/tag4968.xml" ContentType="application/vnd.openxmlformats-officedocument.presentationml.tags+xml"/>
  <Override PartName="/ppt/tags/tag4969.xml" ContentType="application/vnd.openxmlformats-officedocument.presentationml.tags+xml"/>
  <Override PartName="/ppt/tags/tag4970.xml" ContentType="application/vnd.openxmlformats-officedocument.presentationml.tags+xml"/>
  <Override PartName="/ppt/tags/tag4971.xml" ContentType="application/vnd.openxmlformats-officedocument.presentationml.tags+xml"/>
  <Override PartName="/ppt/tags/tag4972.xml" ContentType="application/vnd.openxmlformats-officedocument.presentationml.tags+xml"/>
  <Override PartName="/ppt/tags/tag4973.xml" ContentType="application/vnd.openxmlformats-officedocument.presentationml.tags+xml"/>
  <Override PartName="/ppt/tags/tag4974.xml" ContentType="application/vnd.openxmlformats-officedocument.presentationml.tags+xml"/>
  <Override PartName="/ppt/tags/tag4975.xml" ContentType="application/vnd.openxmlformats-officedocument.presentationml.tags+xml"/>
  <Override PartName="/ppt/tags/tag4976.xml" ContentType="application/vnd.openxmlformats-officedocument.presentationml.tags+xml"/>
  <Override PartName="/ppt/tags/tag4977.xml" ContentType="application/vnd.openxmlformats-officedocument.presentationml.tags+xml"/>
  <Override PartName="/ppt/tags/tag4978.xml" ContentType="application/vnd.openxmlformats-officedocument.presentationml.tags+xml"/>
  <Override PartName="/ppt/tags/tag4979.xml" ContentType="application/vnd.openxmlformats-officedocument.presentationml.tags+xml"/>
  <Override PartName="/ppt/tags/tag4980.xml" ContentType="application/vnd.openxmlformats-officedocument.presentationml.tags+xml"/>
  <Override PartName="/ppt/tags/tag4981.xml" ContentType="application/vnd.openxmlformats-officedocument.presentationml.tags+xml"/>
  <Override PartName="/ppt/tags/tag4982.xml" ContentType="application/vnd.openxmlformats-officedocument.presentationml.tags+xml"/>
  <Override PartName="/ppt/tags/tag4983.xml" ContentType="application/vnd.openxmlformats-officedocument.presentationml.tags+xml"/>
  <Override PartName="/ppt/tags/tag4984.xml" ContentType="application/vnd.openxmlformats-officedocument.presentationml.tags+xml"/>
  <Override PartName="/ppt/tags/tag4985.xml" ContentType="application/vnd.openxmlformats-officedocument.presentationml.tags+xml"/>
  <Override PartName="/ppt/tags/tag4986.xml" ContentType="application/vnd.openxmlformats-officedocument.presentationml.tags+xml"/>
  <Override PartName="/ppt/tags/tag4987.xml" ContentType="application/vnd.openxmlformats-officedocument.presentationml.tags+xml"/>
  <Override PartName="/ppt/tags/tag4988.xml" ContentType="application/vnd.openxmlformats-officedocument.presentationml.tags+xml"/>
  <Override PartName="/ppt/tags/tag4989.xml" ContentType="application/vnd.openxmlformats-officedocument.presentationml.tags+xml"/>
  <Override PartName="/ppt/tags/tag4990.xml" ContentType="application/vnd.openxmlformats-officedocument.presentationml.tags+xml"/>
  <Override PartName="/ppt/tags/tag4991.xml" ContentType="application/vnd.openxmlformats-officedocument.presentationml.tags+xml"/>
  <Override PartName="/ppt/tags/tag4992.xml" ContentType="application/vnd.openxmlformats-officedocument.presentationml.tags+xml"/>
  <Override PartName="/ppt/tags/tag4993.xml" ContentType="application/vnd.openxmlformats-officedocument.presentationml.tags+xml"/>
  <Override PartName="/ppt/tags/tag4994.xml" ContentType="application/vnd.openxmlformats-officedocument.presentationml.tags+xml"/>
  <Override PartName="/ppt/tags/tag4995.xml" ContentType="application/vnd.openxmlformats-officedocument.presentationml.tags+xml"/>
  <Override PartName="/ppt/tags/tag4996.xml" ContentType="application/vnd.openxmlformats-officedocument.presentationml.tags+xml"/>
  <Override PartName="/ppt/tags/tag4997.xml" ContentType="application/vnd.openxmlformats-officedocument.presentationml.tags+xml"/>
  <Override PartName="/ppt/tags/tag4998.xml" ContentType="application/vnd.openxmlformats-officedocument.presentationml.tags+xml"/>
  <Override PartName="/ppt/tags/tag4999.xml" ContentType="application/vnd.openxmlformats-officedocument.presentationml.tags+xml"/>
  <Override PartName="/ppt/tags/tag5000.xml" ContentType="application/vnd.openxmlformats-officedocument.presentationml.tags+xml"/>
  <Override PartName="/ppt/tags/tag5001.xml" ContentType="application/vnd.openxmlformats-officedocument.presentationml.tags+xml"/>
  <Override PartName="/ppt/tags/tag5002.xml" ContentType="application/vnd.openxmlformats-officedocument.presentationml.tags+xml"/>
  <Override PartName="/ppt/tags/tag5003.xml" ContentType="application/vnd.openxmlformats-officedocument.presentationml.tags+xml"/>
  <Override PartName="/ppt/tags/tag5004.xml" ContentType="application/vnd.openxmlformats-officedocument.presentationml.tags+xml"/>
  <Override PartName="/ppt/tags/tag5005.xml" ContentType="application/vnd.openxmlformats-officedocument.presentationml.tags+xml"/>
  <Override PartName="/ppt/tags/tag5006.xml" ContentType="application/vnd.openxmlformats-officedocument.presentationml.tags+xml"/>
  <Override PartName="/ppt/tags/tag5007.xml" ContentType="application/vnd.openxmlformats-officedocument.presentationml.tags+xml"/>
  <Override PartName="/ppt/tags/tag5008.xml" ContentType="application/vnd.openxmlformats-officedocument.presentationml.tags+xml"/>
  <Override PartName="/ppt/tags/tag5009.xml" ContentType="application/vnd.openxmlformats-officedocument.presentationml.tags+xml"/>
  <Override PartName="/ppt/tags/tag5010.xml" ContentType="application/vnd.openxmlformats-officedocument.presentationml.tags+xml"/>
  <Override PartName="/ppt/tags/tag5011.xml" ContentType="application/vnd.openxmlformats-officedocument.presentationml.tags+xml"/>
  <Override PartName="/ppt/tags/tag5012.xml" ContentType="application/vnd.openxmlformats-officedocument.presentationml.tags+xml"/>
  <Override PartName="/ppt/tags/tag5013.xml" ContentType="application/vnd.openxmlformats-officedocument.presentationml.tags+xml"/>
  <Override PartName="/ppt/tags/tag5014.xml" ContentType="application/vnd.openxmlformats-officedocument.presentationml.tags+xml"/>
  <Override PartName="/ppt/tags/tag5015.xml" ContentType="application/vnd.openxmlformats-officedocument.presentationml.tags+xml"/>
  <Override PartName="/ppt/tags/tag5016.xml" ContentType="application/vnd.openxmlformats-officedocument.presentationml.tags+xml"/>
  <Override PartName="/ppt/tags/tag5017.xml" ContentType="application/vnd.openxmlformats-officedocument.presentationml.tags+xml"/>
  <Override PartName="/ppt/tags/tag5018.xml" ContentType="application/vnd.openxmlformats-officedocument.presentationml.tags+xml"/>
  <Override PartName="/ppt/tags/tag5019.xml" ContentType="application/vnd.openxmlformats-officedocument.presentationml.tags+xml"/>
  <Override PartName="/ppt/tags/tag5020.xml" ContentType="application/vnd.openxmlformats-officedocument.presentationml.tags+xml"/>
  <Override PartName="/ppt/tags/tag5021.xml" ContentType="application/vnd.openxmlformats-officedocument.presentationml.tags+xml"/>
  <Override PartName="/ppt/tags/tag5022.xml" ContentType="application/vnd.openxmlformats-officedocument.presentationml.tags+xml"/>
  <Override PartName="/ppt/tags/tag5023.xml" ContentType="application/vnd.openxmlformats-officedocument.presentationml.tags+xml"/>
  <Override PartName="/ppt/tags/tag5024.xml" ContentType="application/vnd.openxmlformats-officedocument.presentationml.tags+xml"/>
  <Override PartName="/ppt/tags/tag5025.xml" ContentType="application/vnd.openxmlformats-officedocument.presentationml.tags+xml"/>
  <Override PartName="/ppt/notesSlides/notesSlide15.xml" ContentType="application/vnd.openxmlformats-officedocument.presentationml.notesSlide+xml"/>
  <Override PartName="/ppt/tags/tag5026.xml" ContentType="application/vnd.openxmlformats-officedocument.presentationml.tags+xml"/>
  <Override PartName="/ppt/tags/tag5027.xml" ContentType="application/vnd.openxmlformats-officedocument.presentationml.tags+xml"/>
  <Override PartName="/ppt/tags/tag5028.xml" ContentType="application/vnd.openxmlformats-officedocument.presentationml.tags+xml"/>
  <Override PartName="/ppt/tags/tag5029.xml" ContentType="application/vnd.openxmlformats-officedocument.presentationml.tags+xml"/>
  <Override PartName="/ppt/tags/tag5030.xml" ContentType="application/vnd.openxmlformats-officedocument.presentationml.tags+xml"/>
  <Override PartName="/ppt/tags/tag5031.xml" ContentType="application/vnd.openxmlformats-officedocument.presentationml.tags+xml"/>
  <Override PartName="/ppt/tags/tag5032.xml" ContentType="application/vnd.openxmlformats-officedocument.presentationml.tags+xml"/>
  <Override PartName="/ppt/tags/tag5033.xml" ContentType="application/vnd.openxmlformats-officedocument.presentationml.tags+xml"/>
  <Override PartName="/ppt/tags/tag5034.xml" ContentType="application/vnd.openxmlformats-officedocument.presentationml.tags+xml"/>
  <Override PartName="/ppt/tags/tag5035.xml" ContentType="application/vnd.openxmlformats-officedocument.presentationml.tags+xml"/>
  <Override PartName="/ppt/tags/tag5036.xml" ContentType="application/vnd.openxmlformats-officedocument.presentationml.tags+xml"/>
  <Override PartName="/ppt/tags/tag5037.xml" ContentType="application/vnd.openxmlformats-officedocument.presentationml.tags+xml"/>
  <Override PartName="/ppt/tags/tag5038.xml" ContentType="application/vnd.openxmlformats-officedocument.presentationml.tags+xml"/>
  <Override PartName="/ppt/tags/tag5039.xml" ContentType="application/vnd.openxmlformats-officedocument.presentationml.tags+xml"/>
  <Override PartName="/ppt/tags/tag5040.xml" ContentType="application/vnd.openxmlformats-officedocument.presentationml.tags+xml"/>
  <Override PartName="/ppt/tags/tag5041.xml" ContentType="application/vnd.openxmlformats-officedocument.presentationml.tags+xml"/>
  <Override PartName="/ppt/tags/tag5042.xml" ContentType="application/vnd.openxmlformats-officedocument.presentationml.tags+xml"/>
  <Override PartName="/ppt/tags/tag5043.xml" ContentType="application/vnd.openxmlformats-officedocument.presentationml.tags+xml"/>
  <Override PartName="/ppt/tags/tag5044.xml" ContentType="application/vnd.openxmlformats-officedocument.presentationml.tags+xml"/>
  <Override PartName="/ppt/tags/tag5045.xml" ContentType="application/vnd.openxmlformats-officedocument.presentationml.tags+xml"/>
  <Override PartName="/ppt/tags/tag5046.xml" ContentType="application/vnd.openxmlformats-officedocument.presentationml.tags+xml"/>
  <Override PartName="/ppt/tags/tag5047.xml" ContentType="application/vnd.openxmlformats-officedocument.presentationml.tags+xml"/>
  <Override PartName="/ppt/tags/tag5048.xml" ContentType="application/vnd.openxmlformats-officedocument.presentationml.tags+xml"/>
  <Override PartName="/ppt/tags/tag5049.xml" ContentType="application/vnd.openxmlformats-officedocument.presentationml.tags+xml"/>
  <Override PartName="/ppt/tags/tag5050.xml" ContentType="application/vnd.openxmlformats-officedocument.presentationml.tags+xml"/>
  <Override PartName="/ppt/tags/tag5051.xml" ContentType="application/vnd.openxmlformats-officedocument.presentationml.tags+xml"/>
  <Override PartName="/ppt/tags/tag5052.xml" ContentType="application/vnd.openxmlformats-officedocument.presentationml.tags+xml"/>
  <Override PartName="/ppt/tags/tag5053.xml" ContentType="application/vnd.openxmlformats-officedocument.presentationml.tags+xml"/>
  <Override PartName="/ppt/tags/tag5054.xml" ContentType="application/vnd.openxmlformats-officedocument.presentationml.tags+xml"/>
  <Override PartName="/ppt/tags/tag5055.xml" ContentType="application/vnd.openxmlformats-officedocument.presentationml.tags+xml"/>
  <Override PartName="/ppt/tags/tag5056.xml" ContentType="application/vnd.openxmlformats-officedocument.presentationml.tags+xml"/>
  <Override PartName="/ppt/tags/tag5057.xml" ContentType="application/vnd.openxmlformats-officedocument.presentationml.tags+xml"/>
  <Override PartName="/ppt/tags/tag5058.xml" ContentType="application/vnd.openxmlformats-officedocument.presentationml.tags+xml"/>
  <Override PartName="/ppt/tags/tag5059.xml" ContentType="application/vnd.openxmlformats-officedocument.presentationml.tags+xml"/>
  <Override PartName="/ppt/tags/tag5060.xml" ContentType="application/vnd.openxmlformats-officedocument.presentationml.tags+xml"/>
  <Override PartName="/ppt/tags/tag5061.xml" ContentType="application/vnd.openxmlformats-officedocument.presentationml.tags+xml"/>
  <Override PartName="/ppt/tags/tag5062.xml" ContentType="application/vnd.openxmlformats-officedocument.presentationml.tags+xml"/>
  <Override PartName="/ppt/tags/tag5063.xml" ContentType="application/vnd.openxmlformats-officedocument.presentationml.tags+xml"/>
  <Override PartName="/ppt/tags/tag5064.xml" ContentType="application/vnd.openxmlformats-officedocument.presentationml.tags+xml"/>
  <Override PartName="/ppt/tags/tag5065.xml" ContentType="application/vnd.openxmlformats-officedocument.presentationml.tags+xml"/>
  <Override PartName="/ppt/tags/tag5066.xml" ContentType="application/vnd.openxmlformats-officedocument.presentationml.tags+xml"/>
  <Override PartName="/ppt/tags/tag5067.xml" ContentType="application/vnd.openxmlformats-officedocument.presentationml.tags+xml"/>
  <Override PartName="/ppt/tags/tag5068.xml" ContentType="application/vnd.openxmlformats-officedocument.presentationml.tags+xml"/>
  <Override PartName="/ppt/tags/tag5069.xml" ContentType="application/vnd.openxmlformats-officedocument.presentationml.tags+xml"/>
  <Override PartName="/ppt/tags/tag5070.xml" ContentType="application/vnd.openxmlformats-officedocument.presentationml.tags+xml"/>
  <Override PartName="/ppt/tags/tag5071.xml" ContentType="application/vnd.openxmlformats-officedocument.presentationml.tags+xml"/>
  <Override PartName="/ppt/tags/tag5072.xml" ContentType="application/vnd.openxmlformats-officedocument.presentationml.tags+xml"/>
  <Override PartName="/ppt/tags/tag5073.xml" ContentType="application/vnd.openxmlformats-officedocument.presentationml.tags+xml"/>
  <Override PartName="/ppt/tags/tag5074.xml" ContentType="application/vnd.openxmlformats-officedocument.presentationml.tags+xml"/>
  <Override PartName="/ppt/tags/tag5075.xml" ContentType="application/vnd.openxmlformats-officedocument.presentationml.tags+xml"/>
  <Override PartName="/ppt/tags/tag5076.xml" ContentType="application/vnd.openxmlformats-officedocument.presentationml.tags+xml"/>
  <Override PartName="/ppt/tags/tag5077.xml" ContentType="application/vnd.openxmlformats-officedocument.presentationml.tags+xml"/>
  <Override PartName="/ppt/tags/tag5078.xml" ContentType="application/vnd.openxmlformats-officedocument.presentationml.tags+xml"/>
  <Override PartName="/ppt/tags/tag5079.xml" ContentType="application/vnd.openxmlformats-officedocument.presentationml.tags+xml"/>
  <Override PartName="/ppt/tags/tag5080.xml" ContentType="application/vnd.openxmlformats-officedocument.presentationml.tags+xml"/>
  <Override PartName="/ppt/tags/tag5081.xml" ContentType="application/vnd.openxmlformats-officedocument.presentationml.tags+xml"/>
  <Override PartName="/ppt/tags/tag5082.xml" ContentType="application/vnd.openxmlformats-officedocument.presentationml.tags+xml"/>
  <Override PartName="/ppt/tags/tag5083.xml" ContentType="application/vnd.openxmlformats-officedocument.presentationml.tags+xml"/>
  <Override PartName="/ppt/tags/tag5084.xml" ContentType="application/vnd.openxmlformats-officedocument.presentationml.tags+xml"/>
  <Override PartName="/ppt/tags/tag5085.xml" ContentType="application/vnd.openxmlformats-officedocument.presentationml.tags+xml"/>
  <Override PartName="/ppt/tags/tag5086.xml" ContentType="application/vnd.openxmlformats-officedocument.presentationml.tags+xml"/>
  <Override PartName="/ppt/tags/tag5087.xml" ContentType="application/vnd.openxmlformats-officedocument.presentationml.tags+xml"/>
  <Override PartName="/ppt/tags/tag5088.xml" ContentType="application/vnd.openxmlformats-officedocument.presentationml.tags+xml"/>
  <Override PartName="/ppt/tags/tag5089.xml" ContentType="application/vnd.openxmlformats-officedocument.presentationml.tags+xml"/>
  <Override PartName="/ppt/tags/tag5090.xml" ContentType="application/vnd.openxmlformats-officedocument.presentationml.tags+xml"/>
  <Override PartName="/ppt/tags/tag5091.xml" ContentType="application/vnd.openxmlformats-officedocument.presentationml.tags+xml"/>
  <Override PartName="/ppt/tags/tag5092.xml" ContentType="application/vnd.openxmlformats-officedocument.presentationml.tags+xml"/>
  <Override PartName="/ppt/tags/tag5093.xml" ContentType="application/vnd.openxmlformats-officedocument.presentationml.tags+xml"/>
  <Override PartName="/ppt/tags/tag5094.xml" ContentType="application/vnd.openxmlformats-officedocument.presentationml.tags+xml"/>
  <Override PartName="/ppt/tags/tag5095.xml" ContentType="application/vnd.openxmlformats-officedocument.presentationml.tags+xml"/>
  <Override PartName="/ppt/tags/tag5096.xml" ContentType="application/vnd.openxmlformats-officedocument.presentationml.tags+xml"/>
  <Override PartName="/ppt/tags/tag5097.xml" ContentType="application/vnd.openxmlformats-officedocument.presentationml.tags+xml"/>
  <Override PartName="/ppt/tags/tag5098.xml" ContentType="application/vnd.openxmlformats-officedocument.presentationml.tags+xml"/>
  <Override PartName="/ppt/tags/tag5099.xml" ContentType="application/vnd.openxmlformats-officedocument.presentationml.tags+xml"/>
  <Override PartName="/ppt/tags/tag5100.xml" ContentType="application/vnd.openxmlformats-officedocument.presentationml.tags+xml"/>
  <Override PartName="/ppt/tags/tag5101.xml" ContentType="application/vnd.openxmlformats-officedocument.presentationml.tags+xml"/>
  <Override PartName="/ppt/tags/tag5102.xml" ContentType="application/vnd.openxmlformats-officedocument.presentationml.tags+xml"/>
  <Override PartName="/ppt/tags/tag5103.xml" ContentType="application/vnd.openxmlformats-officedocument.presentationml.tags+xml"/>
  <Override PartName="/ppt/tags/tag5104.xml" ContentType="application/vnd.openxmlformats-officedocument.presentationml.tags+xml"/>
  <Override PartName="/ppt/tags/tag5105.xml" ContentType="application/vnd.openxmlformats-officedocument.presentationml.tags+xml"/>
  <Override PartName="/ppt/tags/tag5106.xml" ContentType="application/vnd.openxmlformats-officedocument.presentationml.tags+xml"/>
  <Override PartName="/ppt/tags/tag5107.xml" ContentType="application/vnd.openxmlformats-officedocument.presentationml.tags+xml"/>
  <Override PartName="/ppt/tags/tag5108.xml" ContentType="application/vnd.openxmlformats-officedocument.presentationml.tags+xml"/>
  <Override PartName="/ppt/tags/tag5109.xml" ContentType="application/vnd.openxmlformats-officedocument.presentationml.tags+xml"/>
  <Override PartName="/ppt/tags/tag5110.xml" ContentType="application/vnd.openxmlformats-officedocument.presentationml.tags+xml"/>
  <Override PartName="/ppt/tags/tag5111.xml" ContentType="application/vnd.openxmlformats-officedocument.presentationml.tags+xml"/>
  <Override PartName="/ppt/tags/tag5112.xml" ContentType="application/vnd.openxmlformats-officedocument.presentationml.tags+xml"/>
  <Override PartName="/ppt/tags/tag5113.xml" ContentType="application/vnd.openxmlformats-officedocument.presentationml.tags+xml"/>
  <Override PartName="/ppt/tags/tag5114.xml" ContentType="application/vnd.openxmlformats-officedocument.presentationml.tags+xml"/>
  <Override PartName="/ppt/tags/tag5115.xml" ContentType="application/vnd.openxmlformats-officedocument.presentationml.tags+xml"/>
  <Override PartName="/ppt/tags/tag5116.xml" ContentType="application/vnd.openxmlformats-officedocument.presentationml.tags+xml"/>
  <Override PartName="/ppt/tags/tag5117.xml" ContentType="application/vnd.openxmlformats-officedocument.presentationml.tags+xml"/>
  <Override PartName="/ppt/tags/tag5118.xml" ContentType="application/vnd.openxmlformats-officedocument.presentationml.tags+xml"/>
  <Override PartName="/ppt/tags/tag5119.xml" ContentType="application/vnd.openxmlformats-officedocument.presentationml.tags+xml"/>
  <Override PartName="/ppt/tags/tag5120.xml" ContentType="application/vnd.openxmlformats-officedocument.presentationml.tags+xml"/>
  <Override PartName="/ppt/tags/tag5121.xml" ContentType="application/vnd.openxmlformats-officedocument.presentationml.tags+xml"/>
  <Override PartName="/ppt/tags/tag5122.xml" ContentType="application/vnd.openxmlformats-officedocument.presentationml.tags+xml"/>
  <Override PartName="/ppt/tags/tag5123.xml" ContentType="application/vnd.openxmlformats-officedocument.presentationml.tags+xml"/>
  <Override PartName="/ppt/tags/tag5124.xml" ContentType="application/vnd.openxmlformats-officedocument.presentationml.tags+xml"/>
  <Override PartName="/ppt/tags/tag5125.xml" ContentType="application/vnd.openxmlformats-officedocument.presentationml.tags+xml"/>
  <Override PartName="/ppt/tags/tag5126.xml" ContentType="application/vnd.openxmlformats-officedocument.presentationml.tags+xml"/>
  <Override PartName="/ppt/tags/tag5127.xml" ContentType="application/vnd.openxmlformats-officedocument.presentationml.tags+xml"/>
  <Override PartName="/ppt/tags/tag5128.xml" ContentType="application/vnd.openxmlformats-officedocument.presentationml.tags+xml"/>
  <Override PartName="/ppt/tags/tag5129.xml" ContentType="application/vnd.openxmlformats-officedocument.presentationml.tags+xml"/>
  <Override PartName="/ppt/tags/tag5130.xml" ContentType="application/vnd.openxmlformats-officedocument.presentationml.tags+xml"/>
  <Override PartName="/ppt/tags/tag5131.xml" ContentType="application/vnd.openxmlformats-officedocument.presentationml.tags+xml"/>
  <Override PartName="/ppt/tags/tag5132.xml" ContentType="application/vnd.openxmlformats-officedocument.presentationml.tags+xml"/>
  <Override PartName="/ppt/tags/tag5133.xml" ContentType="application/vnd.openxmlformats-officedocument.presentationml.tags+xml"/>
  <Override PartName="/ppt/tags/tag5134.xml" ContentType="application/vnd.openxmlformats-officedocument.presentationml.tags+xml"/>
  <Override PartName="/ppt/tags/tag5135.xml" ContentType="application/vnd.openxmlformats-officedocument.presentationml.tags+xml"/>
  <Override PartName="/ppt/tags/tag5136.xml" ContentType="application/vnd.openxmlformats-officedocument.presentationml.tags+xml"/>
  <Override PartName="/ppt/tags/tag5137.xml" ContentType="application/vnd.openxmlformats-officedocument.presentationml.tags+xml"/>
  <Override PartName="/ppt/tags/tag5138.xml" ContentType="application/vnd.openxmlformats-officedocument.presentationml.tags+xml"/>
  <Override PartName="/ppt/tags/tag5139.xml" ContentType="application/vnd.openxmlformats-officedocument.presentationml.tags+xml"/>
  <Override PartName="/ppt/tags/tag5140.xml" ContentType="application/vnd.openxmlformats-officedocument.presentationml.tags+xml"/>
  <Override PartName="/ppt/tags/tag5141.xml" ContentType="application/vnd.openxmlformats-officedocument.presentationml.tags+xml"/>
  <Override PartName="/ppt/tags/tag5142.xml" ContentType="application/vnd.openxmlformats-officedocument.presentationml.tags+xml"/>
  <Override PartName="/ppt/tags/tag5143.xml" ContentType="application/vnd.openxmlformats-officedocument.presentationml.tags+xml"/>
  <Override PartName="/ppt/tags/tag5144.xml" ContentType="application/vnd.openxmlformats-officedocument.presentationml.tags+xml"/>
  <Override PartName="/ppt/tags/tag5145.xml" ContentType="application/vnd.openxmlformats-officedocument.presentationml.tags+xml"/>
  <Override PartName="/ppt/tags/tag5146.xml" ContentType="application/vnd.openxmlformats-officedocument.presentationml.tags+xml"/>
  <Override PartName="/ppt/tags/tag5147.xml" ContentType="application/vnd.openxmlformats-officedocument.presentationml.tags+xml"/>
  <Override PartName="/ppt/tags/tag5148.xml" ContentType="application/vnd.openxmlformats-officedocument.presentationml.tags+xml"/>
  <Override PartName="/ppt/tags/tag5149.xml" ContentType="application/vnd.openxmlformats-officedocument.presentationml.tags+xml"/>
  <Override PartName="/ppt/tags/tag5150.xml" ContentType="application/vnd.openxmlformats-officedocument.presentationml.tags+xml"/>
  <Override PartName="/ppt/tags/tag5151.xml" ContentType="application/vnd.openxmlformats-officedocument.presentationml.tags+xml"/>
  <Override PartName="/ppt/tags/tag5152.xml" ContentType="application/vnd.openxmlformats-officedocument.presentationml.tags+xml"/>
  <Override PartName="/ppt/tags/tag5153.xml" ContentType="application/vnd.openxmlformats-officedocument.presentationml.tags+xml"/>
  <Override PartName="/ppt/tags/tag5154.xml" ContentType="application/vnd.openxmlformats-officedocument.presentationml.tags+xml"/>
  <Override PartName="/ppt/tags/tag5155.xml" ContentType="application/vnd.openxmlformats-officedocument.presentationml.tags+xml"/>
  <Override PartName="/ppt/tags/tag5156.xml" ContentType="application/vnd.openxmlformats-officedocument.presentationml.tags+xml"/>
  <Override PartName="/ppt/tags/tag5157.xml" ContentType="application/vnd.openxmlformats-officedocument.presentationml.tags+xml"/>
  <Override PartName="/ppt/tags/tag5158.xml" ContentType="application/vnd.openxmlformats-officedocument.presentationml.tags+xml"/>
  <Override PartName="/ppt/tags/tag5159.xml" ContentType="application/vnd.openxmlformats-officedocument.presentationml.tags+xml"/>
  <Override PartName="/ppt/tags/tag5160.xml" ContentType="application/vnd.openxmlformats-officedocument.presentationml.tags+xml"/>
  <Override PartName="/ppt/tags/tag5161.xml" ContentType="application/vnd.openxmlformats-officedocument.presentationml.tags+xml"/>
  <Override PartName="/ppt/tags/tag5162.xml" ContentType="application/vnd.openxmlformats-officedocument.presentationml.tags+xml"/>
  <Override PartName="/ppt/tags/tag5163.xml" ContentType="application/vnd.openxmlformats-officedocument.presentationml.tags+xml"/>
  <Override PartName="/ppt/tags/tag5164.xml" ContentType="application/vnd.openxmlformats-officedocument.presentationml.tags+xml"/>
  <Override PartName="/ppt/tags/tag5165.xml" ContentType="application/vnd.openxmlformats-officedocument.presentationml.tags+xml"/>
  <Override PartName="/ppt/tags/tag5166.xml" ContentType="application/vnd.openxmlformats-officedocument.presentationml.tags+xml"/>
  <Override PartName="/ppt/tags/tag5167.xml" ContentType="application/vnd.openxmlformats-officedocument.presentationml.tags+xml"/>
  <Override PartName="/ppt/tags/tag5168.xml" ContentType="application/vnd.openxmlformats-officedocument.presentationml.tags+xml"/>
  <Override PartName="/ppt/tags/tag5169.xml" ContentType="application/vnd.openxmlformats-officedocument.presentationml.tags+xml"/>
  <Override PartName="/ppt/tags/tag5170.xml" ContentType="application/vnd.openxmlformats-officedocument.presentationml.tags+xml"/>
  <Override PartName="/ppt/tags/tag5171.xml" ContentType="application/vnd.openxmlformats-officedocument.presentationml.tags+xml"/>
  <Override PartName="/ppt/tags/tag5172.xml" ContentType="application/vnd.openxmlformats-officedocument.presentationml.tags+xml"/>
  <Override PartName="/ppt/tags/tag5173.xml" ContentType="application/vnd.openxmlformats-officedocument.presentationml.tags+xml"/>
  <Override PartName="/ppt/tags/tag5174.xml" ContentType="application/vnd.openxmlformats-officedocument.presentationml.tags+xml"/>
  <Override PartName="/ppt/tags/tag5175.xml" ContentType="application/vnd.openxmlformats-officedocument.presentationml.tags+xml"/>
  <Override PartName="/ppt/tags/tag5176.xml" ContentType="application/vnd.openxmlformats-officedocument.presentationml.tags+xml"/>
  <Override PartName="/ppt/tags/tag5177.xml" ContentType="application/vnd.openxmlformats-officedocument.presentationml.tags+xml"/>
  <Override PartName="/ppt/tags/tag5178.xml" ContentType="application/vnd.openxmlformats-officedocument.presentationml.tags+xml"/>
  <Override PartName="/ppt/tags/tag5179.xml" ContentType="application/vnd.openxmlformats-officedocument.presentationml.tags+xml"/>
  <Override PartName="/ppt/tags/tag5180.xml" ContentType="application/vnd.openxmlformats-officedocument.presentationml.tags+xml"/>
  <Override PartName="/ppt/tags/tag5181.xml" ContentType="application/vnd.openxmlformats-officedocument.presentationml.tags+xml"/>
  <Override PartName="/ppt/tags/tag5182.xml" ContentType="application/vnd.openxmlformats-officedocument.presentationml.tags+xml"/>
  <Override PartName="/ppt/tags/tag5183.xml" ContentType="application/vnd.openxmlformats-officedocument.presentationml.tags+xml"/>
  <Override PartName="/ppt/tags/tag5184.xml" ContentType="application/vnd.openxmlformats-officedocument.presentationml.tags+xml"/>
  <Override PartName="/ppt/tags/tag5185.xml" ContentType="application/vnd.openxmlformats-officedocument.presentationml.tags+xml"/>
  <Override PartName="/ppt/tags/tag5186.xml" ContentType="application/vnd.openxmlformats-officedocument.presentationml.tags+xml"/>
  <Override PartName="/ppt/tags/tag5187.xml" ContentType="application/vnd.openxmlformats-officedocument.presentationml.tags+xml"/>
  <Override PartName="/ppt/tags/tag5188.xml" ContentType="application/vnd.openxmlformats-officedocument.presentationml.tags+xml"/>
  <Override PartName="/ppt/tags/tag5189.xml" ContentType="application/vnd.openxmlformats-officedocument.presentationml.tags+xml"/>
  <Override PartName="/ppt/tags/tag5190.xml" ContentType="application/vnd.openxmlformats-officedocument.presentationml.tags+xml"/>
  <Override PartName="/ppt/tags/tag5191.xml" ContentType="application/vnd.openxmlformats-officedocument.presentationml.tags+xml"/>
  <Override PartName="/ppt/tags/tag5192.xml" ContentType="application/vnd.openxmlformats-officedocument.presentationml.tags+xml"/>
  <Override PartName="/ppt/tags/tag5193.xml" ContentType="application/vnd.openxmlformats-officedocument.presentationml.tags+xml"/>
  <Override PartName="/ppt/tags/tag5194.xml" ContentType="application/vnd.openxmlformats-officedocument.presentationml.tags+xml"/>
  <Override PartName="/ppt/tags/tag5195.xml" ContentType="application/vnd.openxmlformats-officedocument.presentationml.tags+xml"/>
  <Override PartName="/ppt/tags/tag5196.xml" ContentType="application/vnd.openxmlformats-officedocument.presentationml.tags+xml"/>
  <Override PartName="/ppt/tags/tag5197.xml" ContentType="application/vnd.openxmlformats-officedocument.presentationml.tags+xml"/>
  <Override PartName="/ppt/tags/tag5198.xml" ContentType="application/vnd.openxmlformats-officedocument.presentationml.tags+xml"/>
  <Override PartName="/ppt/tags/tag5199.xml" ContentType="application/vnd.openxmlformats-officedocument.presentationml.tags+xml"/>
  <Override PartName="/ppt/tags/tag5200.xml" ContentType="application/vnd.openxmlformats-officedocument.presentationml.tags+xml"/>
  <Override PartName="/ppt/tags/tag5201.xml" ContentType="application/vnd.openxmlformats-officedocument.presentationml.tags+xml"/>
  <Override PartName="/ppt/tags/tag5202.xml" ContentType="application/vnd.openxmlformats-officedocument.presentationml.tags+xml"/>
  <Override PartName="/ppt/tags/tag5203.xml" ContentType="application/vnd.openxmlformats-officedocument.presentationml.tags+xml"/>
  <Override PartName="/ppt/tags/tag5204.xml" ContentType="application/vnd.openxmlformats-officedocument.presentationml.tags+xml"/>
  <Override PartName="/ppt/tags/tag5205.xml" ContentType="application/vnd.openxmlformats-officedocument.presentationml.tags+xml"/>
  <Override PartName="/ppt/tags/tag5206.xml" ContentType="application/vnd.openxmlformats-officedocument.presentationml.tags+xml"/>
  <Override PartName="/ppt/tags/tag5207.xml" ContentType="application/vnd.openxmlformats-officedocument.presentationml.tags+xml"/>
  <Override PartName="/ppt/tags/tag5208.xml" ContentType="application/vnd.openxmlformats-officedocument.presentationml.tags+xml"/>
  <Override PartName="/ppt/tags/tag5209.xml" ContentType="application/vnd.openxmlformats-officedocument.presentationml.tags+xml"/>
  <Override PartName="/ppt/tags/tag5210.xml" ContentType="application/vnd.openxmlformats-officedocument.presentationml.tags+xml"/>
  <Override PartName="/ppt/tags/tag5211.xml" ContentType="application/vnd.openxmlformats-officedocument.presentationml.tags+xml"/>
  <Override PartName="/ppt/tags/tag5212.xml" ContentType="application/vnd.openxmlformats-officedocument.presentationml.tags+xml"/>
  <Override PartName="/ppt/tags/tag5213.xml" ContentType="application/vnd.openxmlformats-officedocument.presentationml.tags+xml"/>
  <Override PartName="/ppt/tags/tag5214.xml" ContentType="application/vnd.openxmlformats-officedocument.presentationml.tags+xml"/>
  <Override PartName="/ppt/tags/tag5215.xml" ContentType="application/vnd.openxmlformats-officedocument.presentationml.tags+xml"/>
  <Override PartName="/ppt/tags/tag5216.xml" ContentType="application/vnd.openxmlformats-officedocument.presentationml.tags+xml"/>
  <Override PartName="/ppt/tags/tag5217.xml" ContentType="application/vnd.openxmlformats-officedocument.presentationml.tags+xml"/>
  <Override PartName="/ppt/tags/tag5218.xml" ContentType="application/vnd.openxmlformats-officedocument.presentationml.tags+xml"/>
  <Override PartName="/ppt/tags/tag5219.xml" ContentType="application/vnd.openxmlformats-officedocument.presentationml.tags+xml"/>
  <Override PartName="/ppt/tags/tag5220.xml" ContentType="application/vnd.openxmlformats-officedocument.presentationml.tags+xml"/>
  <Override PartName="/ppt/tags/tag5221.xml" ContentType="application/vnd.openxmlformats-officedocument.presentationml.tags+xml"/>
  <Override PartName="/ppt/tags/tag5222.xml" ContentType="application/vnd.openxmlformats-officedocument.presentationml.tags+xml"/>
  <Override PartName="/ppt/tags/tag5223.xml" ContentType="application/vnd.openxmlformats-officedocument.presentationml.tags+xml"/>
  <Override PartName="/ppt/tags/tag5224.xml" ContentType="application/vnd.openxmlformats-officedocument.presentationml.tags+xml"/>
  <Override PartName="/ppt/tags/tag5225.xml" ContentType="application/vnd.openxmlformats-officedocument.presentationml.tags+xml"/>
  <Override PartName="/ppt/tags/tag5226.xml" ContentType="application/vnd.openxmlformats-officedocument.presentationml.tags+xml"/>
  <Override PartName="/ppt/tags/tag5227.xml" ContentType="application/vnd.openxmlformats-officedocument.presentationml.tags+xml"/>
  <Override PartName="/ppt/tags/tag5228.xml" ContentType="application/vnd.openxmlformats-officedocument.presentationml.tags+xml"/>
  <Override PartName="/ppt/tags/tag5229.xml" ContentType="application/vnd.openxmlformats-officedocument.presentationml.tags+xml"/>
  <Override PartName="/ppt/tags/tag5230.xml" ContentType="application/vnd.openxmlformats-officedocument.presentationml.tags+xml"/>
  <Override PartName="/ppt/tags/tag5231.xml" ContentType="application/vnd.openxmlformats-officedocument.presentationml.tags+xml"/>
  <Override PartName="/ppt/tags/tag5232.xml" ContentType="application/vnd.openxmlformats-officedocument.presentationml.tags+xml"/>
  <Override PartName="/ppt/tags/tag5233.xml" ContentType="application/vnd.openxmlformats-officedocument.presentationml.tags+xml"/>
  <Override PartName="/ppt/tags/tag5234.xml" ContentType="application/vnd.openxmlformats-officedocument.presentationml.tags+xml"/>
  <Override PartName="/ppt/tags/tag5235.xml" ContentType="application/vnd.openxmlformats-officedocument.presentationml.tags+xml"/>
  <Override PartName="/ppt/tags/tag5236.xml" ContentType="application/vnd.openxmlformats-officedocument.presentationml.tags+xml"/>
  <Override PartName="/ppt/tags/tag5237.xml" ContentType="application/vnd.openxmlformats-officedocument.presentationml.tags+xml"/>
  <Override PartName="/ppt/tags/tag5238.xml" ContentType="application/vnd.openxmlformats-officedocument.presentationml.tags+xml"/>
  <Override PartName="/ppt/tags/tag5239.xml" ContentType="application/vnd.openxmlformats-officedocument.presentationml.tags+xml"/>
  <Override PartName="/ppt/tags/tag5240.xml" ContentType="application/vnd.openxmlformats-officedocument.presentationml.tags+xml"/>
  <Override PartName="/ppt/tags/tag5241.xml" ContentType="application/vnd.openxmlformats-officedocument.presentationml.tags+xml"/>
  <Override PartName="/ppt/tags/tag5242.xml" ContentType="application/vnd.openxmlformats-officedocument.presentationml.tags+xml"/>
  <Override PartName="/ppt/tags/tag5243.xml" ContentType="application/vnd.openxmlformats-officedocument.presentationml.tags+xml"/>
  <Override PartName="/ppt/tags/tag5244.xml" ContentType="application/vnd.openxmlformats-officedocument.presentationml.tags+xml"/>
  <Override PartName="/ppt/tags/tag5245.xml" ContentType="application/vnd.openxmlformats-officedocument.presentationml.tags+xml"/>
  <Override PartName="/ppt/tags/tag5246.xml" ContentType="application/vnd.openxmlformats-officedocument.presentationml.tags+xml"/>
  <Override PartName="/ppt/tags/tag5247.xml" ContentType="application/vnd.openxmlformats-officedocument.presentationml.tags+xml"/>
  <Override PartName="/ppt/tags/tag5248.xml" ContentType="application/vnd.openxmlformats-officedocument.presentationml.tags+xml"/>
  <Override PartName="/ppt/tags/tag5249.xml" ContentType="application/vnd.openxmlformats-officedocument.presentationml.tags+xml"/>
  <Override PartName="/ppt/tags/tag5250.xml" ContentType="application/vnd.openxmlformats-officedocument.presentationml.tags+xml"/>
  <Override PartName="/ppt/tags/tag5251.xml" ContentType="application/vnd.openxmlformats-officedocument.presentationml.tags+xml"/>
  <Override PartName="/ppt/tags/tag5252.xml" ContentType="application/vnd.openxmlformats-officedocument.presentationml.tags+xml"/>
  <Override PartName="/ppt/tags/tag5253.xml" ContentType="application/vnd.openxmlformats-officedocument.presentationml.tags+xml"/>
  <Override PartName="/ppt/tags/tag5254.xml" ContentType="application/vnd.openxmlformats-officedocument.presentationml.tags+xml"/>
  <Override PartName="/ppt/tags/tag5255.xml" ContentType="application/vnd.openxmlformats-officedocument.presentationml.tags+xml"/>
  <Override PartName="/ppt/tags/tag5256.xml" ContentType="application/vnd.openxmlformats-officedocument.presentationml.tags+xml"/>
  <Override PartName="/ppt/tags/tag5257.xml" ContentType="application/vnd.openxmlformats-officedocument.presentationml.tags+xml"/>
  <Override PartName="/ppt/tags/tag5258.xml" ContentType="application/vnd.openxmlformats-officedocument.presentationml.tags+xml"/>
  <Override PartName="/ppt/tags/tag5259.xml" ContentType="application/vnd.openxmlformats-officedocument.presentationml.tags+xml"/>
  <Override PartName="/ppt/tags/tag5260.xml" ContentType="application/vnd.openxmlformats-officedocument.presentationml.tags+xml"/>
  <Override PartName="/ppt/tags/tag5261.xml" ContentType="application/vnd.openxmlformats-officedocument.presentationml.tags+xml"/>
  <Override PartName="/ppt/tags/tag5262.xml" ContentType="application/vnd.openxmlformats-officedocument.presentationml.tags+xml"/>
  <Override PartName="/ppt/tags/tag5263.xml" ContentType="application/vnd.openxmlformats-officedocument.presentationml.tags+xml"/>
  <Override PartName="/ppt/tags/tag5264.xml" ContentType="application/vnd.openxmlformats-officedocument.presentationml.tags+xml"/>
  <Override PartName="/ppt/tags/tag5265.xml" ContentType="application/vnd.openxmlformats-officedocument.presentationml.tags+xml"/>
  <Override PartName="/ppt/tags/tag5266.xml" ContentType="application/vnd.openxmlformats-officedocument.presentationml.tags+xml"/>
  <Override PartName="/ppt/tags/tag5267.xml" ContentType="application/vnd.openxmlformats-officedocument.presentationml.tags+xml"/>
  <Override PartName="/ppt/tags/tag5268.xml" ContentType="application/vnd.openxmlformats-officedocument.presentationml.tags+xml"/>
  <Override PartName="/ppt/tags/tag5269.xml" ContentType="application/vnd.openxmlformats-officedocument.presentationml.tags+xml"/>
  <Override PartName="/ppt/tags/tag5270.xml" ContentType="application/vnd.openxmlformats-officedocument.presentationml.tags+xml"/>
  <Override PartName="/ppt/tags/tag5271.xml" ContentType="application/vnd.openxmlformats-officedocument.presentationml.tags+xml"/>
  <Override PartName="/ppt/tags/tag5272.xml" ContentType="application/vnd.openxmlformats-officedocument.presentationml.tags+xml"/>
  <Override PartName="/ppt/tags/tag5273.xml" ContentType="application/vnd.openxmlformats-officedocument.presentationml.tags+xml"/>
  <Override PartName="/ppt/tags/tag5274.xml" ContentType="application/vnd.openxmlformats-officedocument.presentationml.tags+xml"/>
  <Override PartName="/ppt/tags/tag5275.xml" ContentType="application/vnd.openxmlformats-officedocument.presentationml.tags+xml"/>
  <Override PartName="/ppt/tags/tag5276.xml" ContentType="application/vnd.openxmlformats-officedocument.presentationml.tags+xml"/>
  <Override PartName="/ppt/tags/tag5277.xml" ContentType="application/vnd.openxmlformats-officedocument.presentationml.tags+xml"/>
  <Override PartName="/ppt/tags/tag5278.xml" ContentType="application/vnd.openxmlformats-officedocument.presentationml.tags+xml"/>
  <Override PartName="/ppt/tags/tag5279.xml" ContentType="application/vnd.openxmlformats-officedocument.presentationml.tags+xml"/>
  <Override PartName="/ppt/tags/tag5280.xml" ContentType="application/vnd.openxmlformats-officedocument.presentationml.tags+xml"/>
  <Override PartName="/ppt/tags/tag5281.xml" ContentType="application/vnd.openxmlformats-officedocument.presentationml.tags+xml"/>
  <Override PartName="/ppt/tags/tag5282.xml" ContentType="application/vnd.openxmlformats-officedocument.presentationml.tags+xml"/>
  <Override PartName="/ppt/tags/tag5283.xml" ContentType="application/vnd.openxmlformats-officedocument.presentationml.tags+xml"/>
  <Override PartName="/ppt/tags/tag5284.xml" ContentType="application/vnd.openxmlformats-officedocument.presentationml.tags+xml"/>
  <Override PartName="/ppt/tags/tag5285.xml" ContentType="application/vnd.openxmlformats-officedocument.presentationml.tags+xml"/>
  <Override PartName="/ppt/tags/tag5286.xml" ContentType="application/vnd.openxmlformats-officedocument.presentationml.tags+xml"/>
  <Override PartName="/ppt/tags/tag5287.xml" ContentType="application/vnd.openxmlformats-officedocument.presentationml.tags+xml"/>
  <Override PartName="/ppt/tags/tag5288.xml" ContentType="application/vnd.openxmlformats-officedocument.presentationml.tags+xml"/>
  <Override PartName="/ppt/tags/tag5289.xml" ContentType="application/vnd.openxmlformats-officedocument.presentationml.tags+xml"/>
  <Override PartName="/ppt/tags/tag5290.xml" ContentType="application/vnd.openxmlformats-officedocument.presentationml.tags+xml"/>
  <Override PartName="/ppt/tags/tag5291.xml" ContentType="application/vnd.openxmlformats-officedocument.presentationml.tags+xml"/>
  <Override PartName="/ppt/tags/tag5292.xml" ContentType="application/vnd.openxmlformats-officedocument.presentationml.tags+xml"/>
  <Override PartName="/ppt/tags/tag5293.xml" ContentType="application/vnd.openxmlformats-officedocument.presentationml.tags+xml"/>
  <Override PartName="/ppt/tags/tag5294.xml" ContentType="application/vnd.openxmlformats-officedocument.presentationml.tags+xml"/>
  <Override PartName="/ppt/tags/tag5295.xml" ContentType="application/vnd.openxmlformats-officedocument.presentationml.tags+xml"/>
  <Override PartName="/ppt/tags/tag5296.xml" ContentType="application/vnd.openxmlformats-officedocument.presentationml.tags+xml"/>
  <Override PartName="/ppt/tags/tag5297.xml" ContentType="application/vnd.openxmlformats-officedocument.presentationml.tags+xml"/>
  <Override PartName="/ppt/tags/tag5298.xml" ContentType="application/vnd.openxmlformats-officedocument.presentationml.tags+xml"/>
  <Override PartName="/ppt/tags/tag5299.xml" ContentType="application/vnd.openxmlformats-officedocument.presentationml.tags+xml"/>
  <Override PartName="/ppt/tags/tag5300.xml" ContentType="application/vnd.openxmlformats-officedocument.presentationml.tags+xml"/>
  <Override PartName="/ppt/tags/tag5301.xml" ContentType="application/vnd.openxmlformats-officedocument.presentationml.tags+xml"/>
  <Override PartName="/ppt/tags/tag5302.xml" ContentType="application/vnd.openxmlformats-officedocument.presentationml.tags+xml"/>
  <Override PartName="/ppt/tags/tag5303.xml" ContentType="application/vnd.openxmlformats-officedocument.presentationml.tags+xml"/>
  <Override PartName="/ppt/tags/tag5304.xml" ContentType="application/vnd.openxmlformats-officedocument.presentationml.tags+xml"/>
  <Override PartName="/ppt/tags/tag5305.xml" ContentType="application/vnd.openxmlformats-officedocument.presentationml.tags+xml"/>
  <Override PartName="/ppt/tags/tag5306.xml" ContentType="application/vnd.openxmlformats-officedocument.presentationml.tags+xml"/>
  <Override PartName="/ppt/tags/tag5307.xml" ContentType="application/vnd.openxmlformats-officedocument.presentationml.tags+xml"/>
  <Override PartName="/ppt/tags/tag5308.xml" ContentType="application/vnd.openxmlformats-officedocument.presentationml.tags+xml"/>
  <Override PartName="/ppt/tags/tag5309.xml" ContentType="application/vnd.openxmlformats-officedocument.presentationml.tags+xml"/>
  <Override PartName="/ppt/tags/tag5310.xml" ContentType="application/vnd.openxmlformats-officedocument.presentationml.tags+xml"/>
  <Override PartName="/ppt/tags/tag5311.xml" ContentType="application/vnd.openxmlformats-officedocument.presentationml.tags+xml"/>
  <Override PartName="/ppt/tags/tag5312.xml" ContentType="application/vnd.openxmlformats-officedocument.presentationml.tags+xml"/>
  <Override PartName="/ppt/tags/tag5313.xml" ContentType="application/vnd.openxmlformats-officedocument.presentationml.tags+xml"/>
  <Override PartName="/ppt/tags/tag5314.xml" ContentType="application/vnd.openxmlformats-officedocument.presentationml.tags+xml"/>
  <Override PartName="/ppt/tags/tag5315.xml" ContentType="application/vnd.openxmlformats-officedocument.presentationml.tags+xml"/>
  <Override PartName="/ppt/tags/tag5316.xml" ContentType="application/vnd.openxmlformats-officedocument.presentationml.tags+xml"/>
  <Override PartName="/ppt/tags/tag5317.xml" ContentType="application/vnd.openxmlformats-officedocument.presentationml.tags+xml"/>
  <Override PartName="/ppt/tags/tag5318.xml" ContentType="application/vnd.openxmlformats-officedocument.presentationml.tags+xml"/>
  <Override PartName="/ppt/tags/tag5319.xml" ContentType="application/vnd.openxmlformats-officedocument.presentationml.tags+xml"/>
  <Override PartName="/ppt/tags/tag53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321.xml" ContentType="application/vnd.openxmlformats-officedocument.presentationml.tags+xml"/>
  <Override PartName="/ppt/tags/tag5322.xml" ContentType="application/vnd.openxmlformats-officedocument.presentationml.tags+xml"/>
  <Override PartName="/ppt/tags/tag5323.xml" ContentType="application/vnd.openxmlformats-officedocument.presentationml.tags+xml"/>
  <Override PartName="/ppt/tags/tag5324.xml" ContentType="application/vnd.openxmlformats-officedocument.presentationml.tags+xml"/>
  <Override PartName="/ppt/tags/tag5325.xml" ContentType="application/vnd.openxmlformats-officedocument.presentationml.tags+xml"/>
  <Override PartName="/ppt/tags/tag5326.xml" ContentType="application/vnd.openxmlformats-officedocument.presentationml.tags+xml"/>
  <Override PartName="/ppt/tags/tag5327.xml" ContentType="application/vnd.openxmlformats-officedocument.presentationml.tags+xml"/>
  <Override PartName="/ppt/tags/tag5328.xml" ContentType="application/vnd.openxmlformats-officedocument.presentationml.tags+xml"/>
  <Override PartName="/ppt/tags/tag5329.xml" ContentType="application/vnd.openxmlformats-officedocument.presentationml.tags+xml"/>
  <Override PartName="/ppt/tags/tag5330.xml" ContentType="application/vnd.openxmlformats-officedocument.presentationml.tags+xml"/>
  <Override PartName="/ppt/tags/tag5331.xml" ContentType="application/vnd.openxmlformats-officedocument.presentationml.tags+xml"/>
  <Override PartName="/ppt/tags/tag5332.xml" ContentType="application/vnd.openxmlformats-officedocument.presentationml.tags+xml"/>
  <Override PartName="/ppt/tags/tag5333.xml" ContentType="application/vnd.openxmlformats-officedocument.presentationml.tags+xml"/>
  <Override PartName="/ppt/tags/tag5334.xml" ContentType="application/vnd.openxmlformats-officedocument.presentationml.tags+xml"/>
  <Override PartName="/ppt/tags/tag5335.xml" ContentType="application/vnd.openxmlformats-officedocument.presentationml.tags+xml"/>
  <Override PartName="/ppt/tags/tag5336.xml" ContentType="application/vnd.openxmlformats-officedocument.presentationml.tags+xml"/>
  <Override PartName="/ppt/tags/tag5337.xml" ContentType="application/vnd.openxmlformats-officedocument.presentationml.tags+xml"/>
  <Override PartName="/ppt/tags/tag5338.xml" ContentType="application/vnd.openxmlformats-officedocument.presentationml.tags+xml"/>
  <Override PartName="/ppt/tags/tag5339.xml" ContentType="application/vnd.openxmlformats-officedocument.presentationml.tags+xml"/>
  <Override PartName="/ppt/tags/tag5340.xml" ContentType="application/vnd.openxmlformats-officedocument.presentationml.tags+xml"/>
  <Override PartName="/ppt/tags/tag5341.xml" ContentType="application/vnd.openxmlformats-officedocument.presentationml.tags+xml"/>
  <Override PartName="/ppt/tags/tag5342.xml" ContentType="application/vnd.openxmlformats-officedocument.presentationml.tags+xml"/>
  <Override PartName="/ppt/tags/tag5343.xml" ContentType="application/vnd.openxmlformats-officedocument.presentationml.tags+xml"/>
  <Override PartName="/ppt/tags/tag5344.xml" ContentType="application/vnd.openxmlformats-officedocument.presentationml.tags+xml"/>
  <Override PartName="/ppt/notesSlides/notesSlide19.xml" ContentType="application/vnd.openxmlformats-officedocument.presentationml.notesSlide+xml"/>
  <Override PartName="/ppt/tags/tag5345.xml" ContentType="application/vnd.openxmlformats-officedocument.presentationml.tags+xml"/>
  <Override PartName="/ppt/tags/tag5346.xml" ContentType="application/vnd.openxmlformats-officedocument.presentationml.tags+xml"/>
  <Override PartName="/ppt/tags/tag5347.xml" ContentType="application/vnd.openxmlformats-officedocument.presentationml.tags+xml"/>
  <Override PartName="/ppt/tags/tag5348.xml" ContentType="application/vnd.openxmlformats-officedocument.presentationml.tags+xml"/>
  <Override PartName="/ppt/tags/tag5349.xml" ContentType="application/vnd.openxmlformats-officedocument.presentationml.tags+xml"/>
  <Override PartName="/ppt/tags/tag5350.xml" ContentType="application/vnd.openxmlformats-officedocument.presentationml.tags+xml"/>
  <Override PartName="/ppt/tags/tag5351.xml" ContentType="application/vnd.openxmlformats-officedocument.presentationml.tags+xml"/>
  <Override PartName="/ppt/tags/tag5352.xml" ContentType="application/vnd.openxmlformats-officedocument.presentationml.tags+xml"/>
  <Override PartName="/ppt/tags/tag5353.xml" ContentType="application/vnd.openxmlformats-officedocument.presentationml.tags+xml"/>
  <Override PartName="/ppt/tags/tag5354.xml" ContentType="application/vnd.openxmlformats-officedocument.presentationml.tags+xml"/>
  <Override PartName="/ppt/tags/tag5355.xml" ContentType="application/vnd.openxmlformats-officedocument.presentationml.tags+xml"/>
  <Override PartName="/ppt/tags/tag5356.xml" ContentType="application/vnd.openxmlformats-officedocument.presentationml.tags+xml"/>
  <Override PartName="/ppt/tags/tag5357.xml" ContentType="application/vnd.openxmlformats-officedocument.presentationml.tags+xml"/>
  <Override PartName="/ppt/tags/tag5358.xml" ContentType="application/vnd.openxmlformats-officedocument.presentationml.tags+xml"/>
  <Override PartName="/ppt/tags/tag5359.xml" ContentType="application/vnd.openxmlformats-officedocument.presentationml.tags+xml"/>
  <Override PartName="/ppt/tags/tag5360.xml" ContentType="application/vnd.openxmlformats-officedocument.presentationml.tags+xml"/>
  <Override PartName="/ppt/tags/tag5361.xml" ContentType="application/vnd.openxmlformats-officedocument.presentationml.tags+xml"/>
  <Override PartName="/ppt/tags/tag5362.xml" ContentType="application/vnd.openxmlformats-officedocument.presentationml.tags+xml"/>
  <Override PartName="/ppt/tags/tag5363.xml" ContentType="application/vnd.openxmlformats-officedocument.presentationml.tags+xml"/>
  <Override PartName="/ppt/tags/tag5364.xml" ContentType="application/vnd.openxmlformats-officedocument.presentationml.tags+xml"/>
  <Override PartName="/ppt/tags/tag5365.xml" ContentType="application/vnd.openxmlformats-officedocument.presentationml.tags+xml"/>
  <Override PartName="/ppt/tags/tag5366.xml" ContentType="application/vnd.openxmlformats-officedocument.presentationml.tags+xml"/>
  <Override PartName="/ppt/tags/tag5367.xml" ContentType="application/vnd.openxmlformats-officedocument.presentationml.tags+xml"/>
  <Override PartName="/ppt/tags/tag5368.xml" ContentType="application/vnd.openxmlformats-officedocument.presentationml.tags+xml"/>
  <Override PartName="/ppt/tags/tag5369.xml" ContentType="application/vnd.openxmlformats-officedocument.presentationml.tags+xml"/>
  <Override PartName="/ppt/tags/tag5370.xml" ContentType="application/vnd.openxmlformats-officedocument.presentationml.tags+xml"/>
  <Override PartName="/ppt/tags/tag5371.xml" ContentType="application/vnd.openxmlformats-officedocument.presentationml.tags+xml"/>
  <Override PartName="/ppt/tags/tag5372.xml" ContentType="application/vnd.openxmlformats-officedocument.presentationml.tags+xml"/>
  <Override PartName="/ppt/tags/tag5373.xml" ContentType="application/vnd.openxmlformats-officedocument.presentationml.tags+xml"/>
  <Override PartName="/ppt/tags/tag5374.xml" ContentType="application/vnd.openxmlformats-officedocument.presentationml.tags+xml"/>
  <Override PartName="/ppt/tags/tag5375.xml" ContentType="application/vnd.openxmlformats-officedocument.presentationml.tags+xml"/>
  <Override PartName="/ppt/tags/tag5376.xml" ContentType="application/vnd.openxmlformats-officedocument.presentationml.tags+xml"/>
  <Override PartName="/ppt/tags/tag5377.xml" ContentType="application/vnd.openxmlformats-officedocument.presentationml.tags+xml"/>
  <Override PartName="/ppt/tags/tag5378.xml" ContentType="application/vnd.openxmlformats-officedocument.presentationml.tags+xml"/>
  <Override PartName="/ppt/tags/tag5379.xml" ContentType="application/vnd.openxmlformats-officedocument.presentationml.tags+xml"/>
  <Override PartName="/ppt/tags/tag5380.xml" ContentType="application/vnd.openxmlformats-officedocument.presentationml.tags+xml"/>
  <Override PartName="/ppt/tags/tag5381.xml" ContentType="application/vnd.openxmlformats-officedocument.presentationml.tags+xml"/>
  <Override PartName="/ppt/tags/tag5382.xml" ContentType="application/vnd.openxmlformats-officedocument.presentationml.tags+xml"/>
  <Override PartName="/ppt/tags/tag5383.xml" ContentType="application/vnd.openxmlformats-officedocument.presentationml.tags+xml"/>
  <Override PartName="/ppt/tags/tag5384.xml" ContentType="application/vnd.openxmlformats-officedocument.presentationml.tags+xml"/>
  <Override PartName="/ppt/tags/tag5385.xml" ContentType="application/vnd.openxmlformats-officedocument.presentationml.tags+xml"/>
  <Override PartName="/ppt/tags/tag5386.xml" ContentType="application/vnd.openxmlformats-officedocument.presentationml.tags+xml"/>
  <Override PartName="/ppt/tags/tag5387.xml" ContentType="application/vnd.openxmlformats-officedocument.presentationml.tags+xml"/>
  <Override PartName="/ppt/tags/tag5388.xml" ContentType="application/vnd.openxmlformats-officedocument.presentationml.tags+xml"/>
  <Override PartName="/ppt/tags/tag5389.xml" ContentType="application/vnd.openxmlformats-officedocument.presentationml.tags+xml"/>
  <Override PartName="/ppt/tags/tag5390.xml" ContentType="application/vnd.openxmlformats-officedocument.presentationml.tags+xml"/>
  <Override PartName="/ppt/tags/tag5391.xml" ContentType="application/vnd.openxmlformats-officedocument.presentationml.tags+xml"/>
  <Override PartName="/ppt/tags/tag5392.xml" ContentType="application/vnd.openxmlformats-officedocument.presentationml.tags+xml"/>
  <Override PartName="/ppt/tags/tag5393.xml" ContentType="application/vnd.openxmlformats-officedocument.presentationml.tags+xml"/>
  <Override PartName="/ppt/tags/tag5394.xml" ContentType="application/vnd.openxmlformats-officedocument.presentationml.tags+xml"/>
  <Override PartName="/ppt/tags/tag5395.xml" ContentType="application/vnd.openxmlformats-officedocument.presentationml.tags+xml"/>
  <Override PartName="/ppt/tags/tag5396.xml" ContentType="application/vnd.openxmlformats-officedocument.presentationml.tags+xml"/>
  <Override PartName="/ppt/tags/tag5397.xml" ContentType="application/vnd.openxmlformats-officedocument.presentationml.tags+xml"/>
  <Override PartName="/ppt/tags/tag5398.xml" ContentType="application/vnd.openxmlformats-officedocument.presentationml.tags+xml"/>
  <Override PartName="/ppt/tags/tag5399.xml" ContentType="application/vnd.openxmlformats-officedocument.presentationml.tags+xml"/>
  <Override PartName="/ppt/tags/tag5400.xml" ContentType="application/vnd.openxmlformats-officedocument.presentationml.tags+xml"/>
  <Override PartName="/ppt/tags/tag5401.xml" ContentType="application/vnd.openxmlformats-officedocument.presentationml.tags+xml"/>
  <Override PartName="/ppt/tags/tag540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403.xml" ContentType="application/vnd.openxmlformats-officedocument.presentationml.tags+xml"/>
  <Override PartName="/ppt/tags/tag5404.xml" ContentType="application/vnd.openxmlformats-officedocument.presentationml.tags+xml"/>
  <Override PartName="/ppt/tags/tag5405.xml" ContentType="application/vnd.openxmlformats-officedocument.presentationml.tags+xml"/>
  <Override PartName="/ppt/tags/tag5406.xml" ContentType="application/vnd.openxmlformats-officedocument.presentationml.tags+xml"/>
  <Override PartName="/ppt/tags/tag5407.xml" ContentType="application/vnd.openxmlformats-officedocument.presentationml.tags+xml"/>
  <Override PartName="/ppt/tags/tag5408.xml" ContentType="application/vnd.openxmlformats-officedocument.presentationml.tags+xml"/>
  <Override PartName="/ppt/tags/tag5409.xml" ContentType="application/vnd.openxmlformats-officedocument.presentationml.tags+xml"/>
  <Override PartName="/ppt/tags/tag5410.xml" ContentType="application/vnd.openxmlformats-officedocument.presentationml.tags+xml"/>
  <Override PartName="/ppt/tags/tag5411.xml" ContentType="application/vnd.openxmlformats-officedocument.presentationml.tags+xml"/>
  <Override PartName="/ppt/tags/tag5412.xml" ContentType="application/vnd.openxmlformats-officedocument.presentationml.tags+xml"/>
  <Override PartName="/ppt/tags/tag5413.xml" ContentType="application/vnd.openxmlformats-officedocument.presentationml.tags+xml"/>
  <Override PartName="/ppt/tags/tag5414.xml" ContentType="application/vnd.openxmlformats-officedocument.presentationml.tags+xml"/>
  <Override PartName="/ppt/tags/tag5415.xml" ContentType="application/vnd.openxmlformats-officedocument.presentationml.tags+xml"/>
  <Override PartName="/ppt/tags/tag5416.xml" ContentType="application/vnd.openxmlformats-officedocument.presentationml.tags+xml"/>
  <Override PartName="/ppt/tags/tag5417.xml" ContentType="application/vnd.openxmlformats-officedocument.presentationml.tags+xml"/>
  <Override PartName="/ppt/tags/tag5418.xml" ContentType="application/vnd.openxmlformats-officedocument.presentationml.tags+xml"/>
  <Override PartName="/ppt/tags/tag5419.xml" ContentType="application/vnd.openxmlformats-officedocument.presentationml.tags+xml"/>
  <Override PartName="/ppt/tags/tag5420.xml" ContentType="application/vnd.openxmlformats-officedocument.presentationml.tags+xml"/>
  <Override PartName="/ppt/tags/tag5421.xml" ContentType="application/vnd.openxmlformats-officedocument.presentationml.tags+xml"/>
  <Override PartName="/ppt/tags/tag5422.xml" ContentType="application/vnd.openxmlformats-officedocument.presentationml.tags+xml"/>
  <Override PartName="/ppt/tags/tag5423.xml" ContentType="application/vnd.openxmlformats-officedocument.presentationml.tags+xml"/>
  <Override PartName="/ppt/tags/tag5424.xml" ContentType="application/vnd.openxmlformats-officedocument.presentationml.tags+xml"/>
  <Override PartName="/ppt/tags/tag5425.xml" ContentType="application/vnd.openxmlformats-officedocument.presentationml.tags+xml"/>
  <Override PartName="/ppt/tags/tag5426.xml" ContentType="application/vnd.openxmlformats-officedocument.presentationml.tags+xml"/>
  <Override PartName="/ppt/tags/tag5427.xml" ContentType="application/vnd.openxmlformats-officedocument.presentationml.tags+xml"/>
  <Override PartName="/ppt/tags/tag5428.xml" ContentType="application/vnd.openxmlformats-officedocument.presentationml.tags+xml"/>
  <Override PartName="/ppt/tags/tag5429.xml" ContentType="application/vnd.openxmlformats-officedocument.presentationml.tags+xml"/>
  <Override PartName="/ppt/tags/tag5430.xml" ContentType="application/vnd.openxmlformats-officedocument.presentationml.tags+xml"/>
  <Override PartName="/ppt/tags/tag5431.xml" ContentType="application/vnd.openxmlformats-officedocument.presentationml.tags+xml"/>
  <Override PartName="/ppt/tags/tag5432.xml" ContentType="application/vnd.openxmlformats-officedocument.presentationml.tags+xml"/>
  <Override PartName="/ppt/tags/tag5433.xml" ContentType="application/vnd.openxmlformats-officedocument.presentationml.tags+xml"/>
  <Override PartName="/ppt/tags/tag5434.xml" ContentType="application/vnd.openxmlformats-officedocument.presentationml.tags+xml"/>
  <Override PartName="/ppt/tags/tag5435.xml" ContentType="application/vnd.openxmlformats-officedocument.presentationml.tags+xml"/>
  <Override PartName="/ppt/tags/tag5436.xml" ContentType="application/vnd.openxmlformats-officedocument.presentationml.tags+xml"/>
  <Override PartName="/ppt/tags/tag5437.xml" ContentType="application/vnd.openxmlformats-officedocument.presentationml.tags+xml"/>
  <Override PartName="/ppt/tags/tag5438.xml" ContentType="application/vnd.openxmlformats-officedocument.presentationml.tags+xml"/>
  <Override PartName="/ppt/tags/tag5439.xml" ContentType="application/vnd.openxmlformats-officedocument.presentationml.tags+xml"/>
  <Override PartName="/ppt/tags/tag5440.xml" ContentType="application/vnd.openxmlformats-officedocument.presentationml.tags+xml"/>
  <Override PartName="/ppt/tags/tag5441.xml" ContentType="application/vnd.openxmlformats-officedocument.presentationml.tags+xml"/>
  <Override PartName="/ppt/tags/tag5442.xml" ContentType="application/vnd.openxmlformats-officedocument.presentationml.tags+xml"/>
  <Override PartName="/ppt/tags/tag5443.xml" ContentType="application/vnd.openxmlformats-officedocument.presentationml.tags+xml"/>
  <Override PartName="/ppt/tags/tag5444.xml" ContentType="application/vnd.openxmlformats-officedocument.presentationml.tags+xml"/>
  <Override PartName="/ppt/tags/tag5445.xml" ContentType="application/vnd.openxmlformats-officedocument.presentationml.tags+xml"/>
  <Override PartName="/ppt/tags/tag5446.xml" ContentType="application/vnd.openxmlformats-officedocument.presentationml.tags+xml"/>
  <Override PartName="/ppt/tags/tag5447.xml" ContentType="application/vnd.openxmlformats-officedocument.presentationml.tags+xml"/>
  <Override PartName="/ppt/tags/tag5448.xml" ContentType="application/vnd.openxmlformats-officedocument.presentationml.tags+xml"/>
  <Override PartName="/ppt/tags/tag5449.xml" ContentType="application/vnd.openxmlformats-officedocument.presentationml.tags+xml"/>
  <Override PartName="/ppt/tags/tag5450.xml" ContentType="application/vnd.openxmlformats-officedocument.presentationml.tags+xml"/>
  <Override PartName="/ppt/tags/tag5451.xml" ContentType="application/vnd.openxmlformats-officedocument.presentationml.tags+xml"/>
  <Override PartName="/ppt/tags/tag5452.xml" ContentType="application/vnd.openxmlformats-officedocument.presentationml.tags+xml"/>
  <Override PartName="/ppt/tags/tag5453.xml" ContentType="application/vnd.openxmlformats-officedocument.presentationml.tags+xml"/>
  <Override PartName="/ppt/tags/tag5454.xml" ContentType="application/vnd.openxmlformats-officedocument.presentationml.tags+xml"/>
  <Override PartName="/ppt/tags/tag5455.xml" ContentType="application/vnd.openxmlformats-officedocument.presentationml.tags+xml"/>
  <Override PartName="/ppt/tags/tag5456.xml" ContentType="application/vnd.openxmlformats-officedocument.presentationml.tags+xml"/>
  <Override PartName="/ppt/tags/tag5457.xml" ContentType="application/vnd.openxmlformats-officedocument.presentationml.tags+xml"/>
  <Override PartName="/ppt/tags/tag5458.xml" ContentType="application/vnd.openxmlformats-officedocument.presentationml.tags+xml"/>
  <Override PartName="/ppt/tags/tag5459.xml" ContentType="application/vnd.openxmlformats-officedocument.presentationml.tags+xml"/>
  <Override PartName="/ppt/tags/tag5460.xml" ContentType="application/vnd.openxmlformats-officedocument.presentationml.tags+xml"/>
  <Override PartName="/ppt/tags/tag5461.xml" ContentType="application/vnd.openxmlformats-officedocument.presentationml.tags+xml"/>
  <Override PartName="/ppt/tags/tag5462.xml" ContentType="application/vnd.openxmlformats-officedocument.presentationml.tags+xml"/>
  <Override PartName="/ppt/tags/tag5463.xml" ContentType="application/vnd.openxmlformats-officedocument.presentationml.tags+xml"/>
  <Override PartName="/ppt/tags/tag5464.xml" ContentType="application/vnd.openxmlformats-officedocument.presentationml.tags+xml"/>
  <Override PartName="/ppt/notesSlides/notesSlide22.xml" ContentType="application/vnd.openxmlformats-officedocument.presentationml.notesSlide+xml"/>
  <Override PartName="/ppt/tags/tag5465.xml" ContentType="application/vnd.openxmlformats-officedocument.presentationml.tags+xml"/>
  <Override PartName="/ppt/tags/tag5466.xml" ContentType="application/vnd.openxmlformats-officedocument.presentationml.tags+xml"/>
  <Override PartName="/ppt/tags/tag5467.xml" ContentType="application/vnd.openxmlformats-officedocument.presentationml.tags+xml"/>
  <Override PartName="/ppt/tags/tag5468.xml" ContentType="application/vnd.openxmlformats-officedocument.presentationml.tags+xml"/>
  <Override PartName="/ppt/tags/tag5469.xml" ContentType="application/vnd.openxmlformats-officedocument.presentationml.tags+xml"/>
  <Override PartName="/ppt/tags/tag5470.xml" ContentType="application/vnd.openxmlformats-officedocument.presentationml.tags+xml"/>
  <Override PartName="/ppt/tags/tag5471.xml" ContentType="application/vnd.openxmlformats-officedocument.presentationml.tags+xml"/>
  <Override PartName="/ppt/tags/tag5472.xml" ContentType="application/vnd.openxmlformats-officedocument.presentationml.tags+xml"/>
  <Override PartName="/ppt/tags/tag5473.xml" ContentType="application/vnd.openxmlformats-officedocument.presentationml.tags+xml"/>
  <Override PartName="/ppt/tags/tag5474.xml" ContentType="application/vnd.openxmlformats-officedocument.presentationml.tags+xml"/>
  <Override PartName="/ppt/tags/tag5475.xml" ContentType="application/vnd.openxmlformats-officedocument.presentationml.tags+xml"/>
  <Override PartName="/ppt/tags/tag5476.xml" ContentType="application/vnd.openxmlformats-officedocument.presentationml.tags+xml"/>
  <Override PartName="/ppt/tags/tag5477.xml" ContentType="application/vnd.openxmlformats-officedocument.presentationml.tags+xml"/>
  <Override PartName="/ppt/tags/tag5478.xml" ContentType="application/vnd.openxmlformats-officedocument.presentationml.tags+xml"/>
  <Override PartName="/ppt/tags/tag5479.xml" ContentType="application/vnd.openxmlformats-officedocument.presentationml.tags+xml"/>
  <Override PartName="/ppt/tags/tag5480.xml" ContentType="application/vnd.openxmlformats-officedocument.presentationml.tags+xml"/>
  <Override PartName="/ppt/tags/tag5481.xml" ContentType="application/vnd.openxmlformats-officedocument.presentationml.tags+xml"/>
  <Override PartName="/ppt/tags/tag5482.xml" ContentType="application/vnd.openxmlformats-officedocument.presentationml.tags+xml"/>
  <Override PartName="/ppt/tags/tag5483.xml" ContentType="application/vnd.openxmlformats-officedocument.presentationml.tags+xml"/>
  <Override PartName="/ppt/tags/tag5484.xml" ContentType="application/vnd.openxmlformats-officedocument.presentationml.tags+xml"/>
  <Override PartName="/ppt/tags/tag5485.xml" ContentType="application/vnd.openxmlformats-officedocument.presentationml.tags+xml"/>
  <Override PartName="/ppt/tags/tag5486.xml" ContentType="application/vnd.openxmlformats-officedocument.presentationml.tags+xml"/>
  <Override PartName="/ppt/tags/tag5487.xml" ContentType="application/vnd.openxmlformats-officedocument.presentationml.tags+xml"/>
  <Override PartName="/ppt/tags/tag5488.xml" ContentType="application/vnd.openxmlformats-officedocument.presentationml.tags+xml"/>
  <Override PartName="/ppt/tags/tag5489.xml" ContentType="application/vnd.openxmlformats-officedocument.presentationml.tags+xml"/>
  <Override PartName="/ppt/tags/tag5490.xml" ContentType="application/vnd.openxmlformats-officedocument.presentationml.tags+xml"/>
  <Override PartName="/ppt/tags/tag5491.xml" ContentType="application/vnd.openxmlformats-officedocument.presentationml.tags+xml"/>
  <Override PartName="/ppt/tags/tag5492.xml" ContentType="application/vnd.openxmlformats-officedocument.presentationml.tags+xml"/>
  <Override PartName="/ppt/tags/tag5493.xml" ContentType="application/vnd.openxmlformats-officedocument.presentationml.tags+xml"/>
  <Override PartName="/ppt/tags/tag5494.xml" ContentType="application/vnd.openxmlformats-officedocument.presentationml.tags+xml"/>
  <Override PartName="/ppt/tags/tag5495.xml" ContentType="application/vnd.openxmlformats-officedocument.presentationml.tags+xml"/>
  <Override PartName="/ppt/tags/tag5496.xml" ContentType="application/vnd.openxmlformats-officedocument.presentationml.tags+xml"/>
  <Override PartName="/ppt/tags/tag5497.xml" ContentType="application/vnd.openxmlformats-officedocument.presentationml.tags+xml"/>
  <Override PartName="/ppt/notesSlides/notesSlide23.xml" ContentType="application/vnd.openxmlformats-officedocument.presentationml.notesSlide+xml"/>
  <Override PartName="/ppt/tags/tag5498.xml" ContentType="application/vnd.openxmlformats-officedocument.presentationml.tags+xml"/>
  <Override PartName="/ppt/tags/tag5499.xml" ContentType="application/vnd.openxmlformats-officedocument.presentationml.tags+xml"/>
  <Override PartName="/ppt/tags/tag5500.xml" ContentType="application/vnd.openxmlformats-officedocument.presentationml.tags+xml"/>
  <Override PartName="/ppt/tags/tag5501.xml" ContentType="application/vnd.openxmlformats-officedocument.presentationml.tags+xml"/>
  <Override PartName="/ppt/tags/tag5502.xml" ContentType="application/vnd.openxmlformats-officedocument.presentationml.tags+xml"/>
  <Override PartName="/ppt/tags/tag5503.xml" ContentType="application/vnd.openxmlformats-officedocument.presentationml.tags+xml"/>
  <Override PartName="/ppt/tags/tag5504.xml" ContentType="application/vnd.openxmlformats-officedocument.presentationml.tags+xml"/>
  <Override PartName="/ppt/tags/tag5505.xml" ContentType="application/vnd.openxmlformats-officedocument.presentationml.tags+xml"/>
  <Override PartName="/ppt/tags/tag5506.xml" ContentType="application/vnd.openxmlformats-officedocument.presentationml.tags+xml"/>
  <Override PartName="/ppt/tags/tag5507.xml" ContentType="application/vnd.openxmlformats-officedocument.presentationml.tags+xml"/>
  <Override PartName="/ppt/tags/tag5508.xml" ContentType="application/vnd.openxmlformats-officedocument.presentationml.tags+xml"/>
  <Override PartName="/ppt/tags/tag5509.xml" ContentType="application/vnd.openxmlformats-officedocument.presentationml.tags+xml"/>
  <Override PartName="/ppt/tags/tag5510.xml" ContentType="application/vnd.openxmlformats-officedocument.presentationml.tags+xml"/>
  <Override PartName="/ppt/tags/tag5511.xml" ContentType="application/vnd.openxmlformats-officedocument.presentationml.tags+xml"/>
  <Override PartName="/ppt/tags/tag5512.xml" ContentType="application/vnd.openxmlformats-officedocument.presentationml.tags+xml"/>
  <Override PartName="/ppt/tags/tag5513.xml" ContentType="application/vnd.openxmlformats-officedocument.presentationml.tags+xml"/>
  <Override PartName="/ppt/tags/tag5514.xml" ContentType="application/vnd.openxmlformats-officedocument.presentationml.tags+xml"/>
  <Override PartName="/ppt/tags/tag5515.xml" ContentType="application/vnd.openxmlformats-officedocument.presentationml.tags+xml"/>
  <Override PartName="/ppt/tags/tag5516.xml" ContentType="application/vnd.openxmlformats-officedocument.presentationml.tags+xml"/>
  <Override PartName="/ppt/tags/tag5517.xml" ContentType="application/vnd.openxmlformats-officedocument.presentationml.tags+xml"/>
  <Override PartName="/ppt/tags/tag5518.xml" ContentType="application/vnd.openxmlformats-officedocument.presentationml.tags+xml"/>
  <Override PartName="/ppt/tags/tag5519.xml" ContentType="application/vnd.openxmlformats-officedocument.presentationml.tags+xml"/>
  <Override PartName="/ppt/tags/tag5520.xml" ContentType="application/vnd.openxmlformats-officedocument.presentationml.tags+xml"/>
  <Override PartName="/ppt/tags/tag5521.xml" ContentType="application/vnd.openxmlformats-officedocument.presentationml.tags+xml"/>
  <Override PartName="/ppt/tags/tag5522.xml" ContentType="application/vnd.openxmlformats-officedocument.presentationml.tags+xml"/>
  <Override PartName="/ppt/tags/tag5523.xml" ContentType="application/vnd.openxmlformats-officedocument.presentationml.tags+xml"/>
  <Override PartName="/ppt/tags/tag5524.xml" ContentType="application/vnd.openxmlformats-officedocument.presentationml.tags+xml"/>
  <Override PartName="/ppt/tags/tag5525.xml" ContentType="application/vnd.openxmlformats-officedocument.presentationml.tags+xml"/>
  <Override PartName="/ppt/tags/tag5526.xml" ContentType="application/vnd.openxmlformats-officedocument.presentationml.tags+xml"/>
  <Override PartName="/ppt/tags/tag5527.xml" ContentType="application/vnd.openxmlformats-officedocument.presentationml.tags+xml"/>
  <Override PartName="/ppt/tags/tag5528.xml" ContentType="application/vnd.openxmlformats-officedocument.presentationml.tags+xml"/>
  <Override PartName="/ppt/tags/tag5529.xml" ContentType="application/vnd.openxmlformats-officedocument.presentationml.tags+xml"/>
  <Override PartName="/ppt/tags/tag5530.xml" ContentType="application/vnd.openxmlformats-officedocument.presentationml.tags+xml"/>
  <Override PartName="/ppt/tags/tag5531.xml" ContentType="application/vnd.openxmlformats-officedocument.presentationml.tags+xml"/>
  <Override PartName="/ppt/tags/tag5532.xml" ContentType="application/vnd.openxmlformats-officedocument.presentationml.tags+xml"/>
  <Override PartName="/ppt/tags/tag5533.xml" ContentType="application/vnd.openxmlformats-officedocument.presentationml.tags+xml"/>
  <Override PartName="/ppt/tags/tag5534.xml" ContentType="application/vnd.openxmlformats-officedocument.presentationml.tags+xml"/>
  <Override PartName="/ppt/tags/tag5535.xml" ContentType="application/vnd.openxmlformats-officedocument.presentationml.tags+xml"/>
  <Override PartName="/ppt/tags/tag5536.xml" ContentType="application/vnd.openxmlformats-officedocument.presentationml.tags+xml"/>
  <Override PartName="/ppt/tags/tag5537.xml" ContentType="application/vnd.openxmlformats-officedocument.presentationml.tags+xml"/>
  <Override PartName="/ppt/tags/tag5538.xml" ContentType="application/vnd.openxmlformats-officedocument.presentationml.tags+xml"/>
  <Override PartName="/ppt/tags/tag5539.xml" ContentType="application/vnd.openxmlformats-officedocument.presentationml.tags+xml"/>
  <Override PartName="/ppt/tags/tag5540.xml" ContentType="application/vnd.openxmlformats-officedocument.presentationml.tags+xml"/>
  <Override PartName="/ppt/tags/tag5541.xml" ContentType="application/vnd.openxmlformats-officedocument.presentationml.tags+xml"/>
  <Override PartName="/ppt/tags/tag5542.xml" ContentType="application/vnd.openxmlformats-officedocument.presentationml.tags+xml"/>
  <Override PartName="/ppt/tags/tag5543.xml" ContentType="application/vnd.openxmlformats-officedocument.presentationml.tags+xml"/>
  <Override PartName="/ppt/tags/tag5544.xml" ContentType="application/vnd.openxmlformats-officedocument.presentationml.tags+xml"/>
  <Override PartName="/ppt/tags/tag5545.xml" ContentType="application/vnd.openxmlformats-officedocument.presentationml.tags+xml"/>
  <Override PartName="/ppt/tags/tag5546.xml" ContentType="application/vnd.openxmlformats-officedocument.presentationml.tags+xml"/>
  <Override PartName="/ppt/tags/tag5547.xml" ContentType="application/vnd.openxmlformats-officedocument.presentationml.tags+xml"/>
  <Override PartName="/ppt/tags/tag5548.xml" ContentType="application/vnd.openxmlformats-officedocument.presentationml.tags+xml"/>
  <Override PartName="/ppt/tags/tag5549.xml" ContentType="application/vnd.openxmlformats-officedocument.presentationml.tags+xml"/>
  <Override PartName="/ppt/tags/tag5550.xml" ContentType="application/vnd.openxmlformats-officedocument.presentationml.tags+xml"/>
  <Override PartName="/ppt/tags/tag5551.xml" ContentType="application/vnd.openxmlformats-officedocument.presentationml.tags+xml"/>
  <Override PartName="/ppt/tags/tag5552.xml" ContentType="application/vnd.openxmlformats-officedocument.presentationml.tags+xml"/>
  <Override PartName="/ppt/tags/tag5553.xml" ContentType="application/vnd.openxmlformats-officedocument.presentationml.tags+xml"/>
  <Override PartName="/ppt/tags/tag5554.xml" ContentType="application/vnd.openxmlformats-officedocument.presentationml.tags+xml"/>
  <Override PartName="/ppt/tags/tag5555.xml" ContentType="application/vnd.openxmlformats-officedocument.presentationml.tags+xml"/>
  <Override PartName="/ppt/tags/tag5556.xml" ContentType="application/vnd.openxmlformats-officedocument.presentationml.tags+xml"/>
  <Override PartName="/ppt/tags/tag5557.xml" ContentType="application/vnd.openxmlformats-officedocument.presentationml.tags+xml"/>
  <Override PartName="/ppt/tags/tag5558.xml" ContentType="application/vnd.openxmlformats-officedocument.presentationml.tags+xml"/>
  <Override PartName="/ppt/tags/tag5559.xml" ContentType="application/vnd.openxmlformats-officedocument.presentationml.tags+xml"/>
  <Override PartName="/ppt/tags/tag5560.xml" ContentType="application/vnd.openxmlformats-officedocument.presentationml.tags+xml"/>
  <Override PartName="/ppt/tags/tag5561.xml" ContentType="application/vnd.openxmlformats-officedocument.presentationml.tags+xml"/>
  <Override PartName="/ppt/tags/tag5562.xml" ContentType="application/vnd.openxmlformats-officedocument.presentationml.tags+xml"/>
  <Override PartName="/ppt/tags/tag5563.xml" ContentType="application/vnd.openxmlformats-officedocument.presentationml.tags+xml"/>
  <Override PartName="/ppt/tags/tag5564.xml" ContentType="application/vnd.openxmlformats-officedocument.presentationml.tags+xml"/>
  <Override PartName="/ppt/tags/tag5565.xml" ContentType="application/vnd.openxmlformats-officedocument.presentationml.tags+xml"/>
  <Override PartName="/ppt/tags/tag5566.xml" ContentType="application/vnd.openxmlformats-officedocument.presentationml.tags+xml"/>
  <Override PartName="/ppt/tags/tag5567.xml" ContentType="application/vnd.openxmlformats-officedocument.presentationml.tags+xml"/>
  <Override PartName="/ppt/tags/tag5568.xml" ContentType="application/vnd.openxmlformats-officedocument.presentationml.tags+xml"/>
  <Override PartName="/ppt/tags/tag5569.xml" ContentType="application/vnd.openxmlformats-officedocument.presentationml.tags+xml"/>
  <Override PartName="/ppt/tags/tag5570.xml" ContentType="application/vnd.openxmlformats-officedocument.presentationml.tags+xml"/>
  <Override PartName="/ppt/tags/tag5571.xml" ContentType="application/vnd.openxmlformats-officedocument.presentationml.tags+xml"/>
  <Override PartName="/ppt/tags/tag5572.xml" ContentType="application/vnd.openxmlformats-officedocument.presentationml.tags+xml"/>
  <Override PartName="/ppt/tags/tag5573.xml" ContentType="application/vnd.openxmlformats-officedocument.presentationml.tags+xml"/>
  <Override PartName="/ppt/tags/tag5574.xml" ContentType="application/vnd.openxmlformats-officedocument.presentationml.tags+xml"/>
  <Override PartName="/ppt/tags/tag5575.xml" ContentType="application/vnd.openxmlformats-officedocument.presentationml.tags+xml"/>
  <Override PartName="/ppt/tags/tag5576.xml" ContentType="application/vnd.openxmlformats-officedocument.presentationml.tags+xml"/>
  <Override PartName="/ppt/tags/tag5577.xml" ContentType="application/vnd.openxmlformats-officedocument.presentationml.tags+xml"/>
  <Override PartName="/ppt/tags/tag5578.xml" ContentType="application/vnd.openxmlformats-officedocument.presentationml.tags+xml"/>
  <Override PartName="/ppt/tags/tag5579.xml" ContentType="application/vnd.openxmlformats-officedocument.presentationml.tags+xml"/>
  <Override PartName="/ppt/tags/tag5580.xml" ContentType="application/vnd.openxmlformats-officedocument.presentationml.tags+xml"/>
  <Override PartName="/ppt/tags/tag5581.xml" ContentType="application/vnd.openxmlformats-officedocument.presentationml.tags+xml"/>
  <Override PartName="/ppt/tags/tag5582.xml" ContentType="application/vnd.openxmlformats-officedocument.presentationml.tags+xml"/>
  <Override PartName="/ppt/tags/tag5583.xml" ContentType="application/vnd.openxmlformats-officedocument.presentationml.tags+xml"/>
  <Override PartName="/ppt/tags/tag5584.xml" ContentType="application/vnd.openxmlformats-officedocument.presentationml.tags+xml"/>
  <Override PartName="/ppt/tags/tag5585.xml" ContentType="application/vnd.openxmlformats-officedocument.presentationml.tags+xml"/>
  <Override PartName="/ppt/tags/tag5586.xml" ContentType="application/vnd.openxmlformats-officedocument.presentationml.tags+xml"/>
  <Override PartName="/ppt/tags/tag5587.xml" ContentType="application/vnd.openxmlformats-officedocument.presentationml.tags+xml"/>
  <Override PartName="/ppt/tags/tag5588.xml" ContentType="application/vnd.openxmlformats-officedocument.presentationml.tags+xml"/>
  <Override PartName="/ppt/tags/tag5589.xml" ContentType="application/vnd.openxmlformats-officedocument.presentationml.tags+xml"/>
  <Override PartName="/ppt/tags/tag5590.xml" ContentType="application/vnd.openxmlformats-officedocument.presentationml.tags+xml"/>
  <Override PartName="/ppt/tags/tag5591.xml" ContentType="application/vnd.openxmlformats-officedocument.presentationml.tags+xml"/>
  <Override PartName="/ppt/tags/tag5592.xml" ContentType="application/vnd.openxmlformats-officedocument.presentationml.tags+xml"/>
  <Override PartName="/ppt/tags/tag5593.xml" ContentType="application/vnd.openxmlformats-officedocument.presentationml.tags+xml"/>
  <Override PartName="/ppt/tags/tag5594.xml" ContentType="application/vnd.openxmlformats-officedocument.presentationml.tags+xml"/>
  <Override PartName="/ppt/tags/tag5595.xml" ContentType="application/vnd.openxmlformats-officedocument.presentationml.tags+xml"/>
  <Override PartName="/ppt/tags/tag5596.xml" ContentType="application/vnd.openxmlformats-officedocument.presentationml.tags+xml"/>
  <Override PartName="/ppt/tags/tag5597.xml" ContentType="application/vnd.openxmlformats-officedocument.presentationml.tags+xml"/>
  <Override PartName="/ppt/tags/tag5598.xml" ContentType="application/vnd.openxmlformats-officedocument.presentationml.tags+xml"/>
  <Override PartName="/ppt/tags/tag5599.xml" ContentType="application/vnd.openxmlformats-officedocument.presentationml.tags+xml"/>
  <Override PartName="/ppt/tags/tag5600.xml" ContentType="application/vnd.openxmlformats-officedocument.presentationml.tags+xml"/>
  <Override PartName="/ppt/tags/tag5601.xml" ContentType="application/vnd.openxmlformats-officedocument.presentationml.tags+xml"/>
  <Override PartName="/ppt/tags/tag5602.xml" ContentType="application/vnd.openxmlformats-officedocument.presentationml.tags+xml"/>
  <Override PartName="/ppt/tags/tag5603.xml" ContentType="application/vnd.openxmlformats-officedocument.presentationml.tags+xml"/>
  <Override PartName="/ppt/tags/tag5604.xml" ContentType="application/vnd.openxmlformats-officedocument.presentationml.tags+xml"/>
  <Override PartName="/ppt/tags/tag5605.xml" ContentType="application/vnd.openxmlformats-officedocument.presentationml.tags+xml"/>
  <Override PartName="/ppt/tags/tag5606.xml" ContentType="application/vnd.openxmlformats-officedocument.presentationml.tags+xml"/>
  <Override PartName="/ppt/tags/tag5607.xml" ContentType="application/vnd.openxmlformats-officedocument.presentationml.tags+xml"/>
  <Override PartName="/ppt/tags/tag5608.xml" ContentType="application/vnd.openxmlformats-officedocument.presentationml.tags+xml"/>
  <Override PartName="/ppt/tags/tag5609.xml" ContentType="application/vnd.openxmlformats-officedocument.presentationml.tags+xml"/>
  <Override PartName="/ppt/tags/tag5610.xml" ContentType="application/vnd.openxmlformats-officedocument.presentationml.tags+xml"/>
  <Override PartName="/ppt/tags/tag5611.xml" ContentType="application/vnd.openxmlformats-officedocument.presentationml.tags+xml"/>
  <Override PartName="/ppt/tags/tag5612.xml" ContentType="application/vnd.openxmlformats-officedocument.presentationml.tags+xml"/>
  <Override PartName="/ppt/tags/tag5613.xml" ContentType="application/vnd.openxmlformats-officedocument.presentationml.tags+xml"/>
  <Override PartName="/ppt/tags/tag5614.xml" ContentType="application/vnd.openxmlformats-officedocument.presentationml.tags+xml"/>
  <Override PartName="/ppt/tags/tag5615.xml" ContentType="application/vnd.openxmlformats-officedocument.presentationml.tags+xml"/>
  <Override PartName="/ppt/tags/tag5616.xml" ContentType="application/vnd.openxmlformats-officedocument.presentationml.tags+xml"/>
  <Override PartName="/ppt/tags/tag5617.xml" ContentType="application/vnd.openxmlformats-officedocument.presentationml.tags+xml"/>
  <Override PartName="/ppt/tags/tag5618.xml" ContentType="application/vnd.openxmlformats-officedocument.presentationml.tags+xml"/>
  <Override PartName="/ppt/tags/tag5619.xml" ContentType="application/vnd.openxmlformats-officedocument.presentationml.tags+xml"/>
  <Override PartName="/ppt/tags/tag5620.xml" ContentType="application/vnd.openxmlformats-officedocument.presentationml.tags+xml"/>
  <Override PartName="/ppt/tags/tag5621.xml" ContentType="application/vnd.openxmlformats-officedocument.presentationml.tags+xml"/>
  <Override PartName="/ppt/tags/tag5622.xml" ContentType="application/vnd.openxmlformats-officedocument.presentationml.tags+xml"/>
  <Override PartName="/ppt/tags/tag5623.xml" ContentType="application/vnd.openxmlformats-officedocument.presentationml.tags+xml"/>
  <Override PartName="/ppt/tags/tag5624.xml" ContentType="application/vnd.openxmlformats-officedocument.presentationml.tags+xml"/>
  <Override PartName="/ppt/tags/tag5625.xml" ContentType="application/vnd.openxmlformats-officedocument.presentationml.tags+xml"/>
  <Override PartName="/ppt/tags/tag5626.xml" ContentType="application/vnd.openxmlformats-officedocument.presentationml.tags+xml"/>
  <Override PartName="/ppt/tags/tag5627.xml" ContentType="application/vnd.openxmlformats-officedocument.presentationml.tags+xml"/>
  <Override PartName="/ppt/tags/tag5628.xml" ContentType="application/vnd.openxmlformats-officedocument.presentationml.tags+xml"/>
  <Override PartName="/ppt/tags/tag5629.xml" ContentType="application/vnd.openxmlformats-officedocument.presentationml.tags+xml"/>
  <Override PartName="/ppt/tags/tag5630.xml" ContentType="application/vnd.openxmlformats-officedocument.presentationml.tags+xml"/>
  <Override PartName="/ppt/tags/tag5631.xml" ContentType="application/vnd.openxmlformats-officedocument.presentationml.tags+xml"/>
  <Override PartName="/ppt/tags/tag5632.xml" ContentType="application/vnd.openxmlformats-officedocument.presentationml.tags+xml"/>
  <Override PartName="/ppt/tags/tag5633.xml" ContentType="application/vnd.openxmlformats-officedocument.presentationml.tags+xml"/>
  <Override PartName="/ppt/tags/tag5634.xml" ContentType="application/vnd.openxmlformats-officedocument.presentationml.tags+xml"/>
  <Override PartName="/ppt/tags/tag5635.xml" ContentType="application/vnd.openxmlformats-officedocument.presentationml.tags+xml"/>
  <Override PartName="/ppt/tags/tag5636.xml" ContentType="application/vnd.openxmlformats-officedocument.presentationml.tags+xml"/>
  <Override PartName="/ppt/tags/tag5637.xml" ContentType="application/vnd.openxmlformats-officedocument.presentationml.tags+xml"/>
  <Override PartName="/ppt/tags/tag5638.xml" ContentType="application/vnd.openxmlformats-officedocument.presentationml.tags+xml"/>
  <Override PartName="/ppt/tags/tag5639.xml" ContentType="application/vnd.openxmlformats-officedocument.presentationml.tags+xml"/>
  <Override PartName="/ppt/tags/tag5640.xml" ContentType="application/vnd.openxmlformats-officedocument.presentationml.tags+xml"/>
  <Override PartName="/ppt/tags/tag5641.xml" ContentType="application/vnd.openxmlformats-officedocument.presentationml.tags+xml"/>
  <Override PartName="/ppt/tags/tag5642.xml" ContentType="application/vnd.openxmlformats-officedocument.presentationml.tags+xml"/>
  <Override PartName="/ppt/tags/tag5643.xml" ContentType="application/vnd.openxmlformats-officedocument.presentationml.tags+xml"/>
  <Override PartName="/ppt/tags/tag5644.xml" ContentType="application/vnd.openxmlformats-officedocument.presentationml.tags+xml"/>
  <Override PartName="/ppt/tags/tag5645.xml" ContentType="application/vnd.openxmlformats-officedocument.presentationml.tags+xml"/>
  <Override PartName="/ppt/tags/tag5646.xml" ContentType="application/vnd.openxmlformats-officedocument.presentationml.tags+xml"/>
  <Override PartName="/ppt/tags/tag5647.xml" ContentType="application/vnd.openxmlformats-officedocument.presentationml.tags+xml"/>
  <Override PartName="/ppt/tags/tag5648.xml" ContentType="application/vnd.openxmlformats-officedocument.presentationml.tags+xml"/>
  <Override PartName="/ppt/tags/tag5649.xml" ContentType="application/vnd.openxmlformats-officedocument.presentationml.tags+xml"/>
  <Override PartName="/ppt/tags/tag5650.xml" ContentType="application/vnd.openxmlformats-officedocument.presentationml.tags+xml"/>
  <Override PartName="/ppt/tags/tag5651.xml" ContentType="application/vnd.openxmlformats-officedocument.presentationml.tags+xml"/>
  <Override PartName="/ppt/tags/tag5652.xml" ContentType="application/vnd.openxmlformats-officedocument.presentationml.tags+xml"/>
  <Override PartName="/ppt/tags/tag5653.xml" ContentType="application/vnd.openxmlformats-officedocument.presentationml.tags+xml"/>
  <Override PartName="/ppt/tags/tag5654.xml" ContentType="application/vnd.openxmlformats-officedocument.presentationml.tags+xml"/>
  <Override PartName="/ppt/tags/tag5655.xml" ContentType="application/vnd.openxmlformats-officedocument.presentationml.tags+xml"/>
  <Override PartName="/ppt/tags/tag5656.xml" ContentType="application/vnd.openxmlformats-officedocument.presentationml.tags+xml"/>
  <Override PartName="/ppt/tags/tag5657.xml" ContentType="application/vnd.openxmlformats-officedocument.presentationml.tags+xml"/>
  <Override PartName="/ppt/tags/tag5658.xml" ContentType="application/vnd.openxmlformats-officedocument.presentationml.tags+xml"/>
  <Override PartName="/ppt/tags/tag5659.xml" ContentType="application/vnd.openxmlformats-officedocument.presentationml.tags+xml"/>
  <Override PartName="/ppt/tags/tag5660.xml" ContentType="application/vnd.openxmlformats-officedocument.presentationml.tags+xml"/>
  <Override PartName="/ppt/tags/tag5661.xml" ContentType="application/vnd.openxmlformats-officedocument.presentationml.tags+xml"/>
  <Override PartName="/ppt/tags/tag5662.xml" ContentType="application/vnd.openxmlformats-officedocument.presentationml.tags+xml"/>
  <Override PartName="/ppt/tags/tag5663.xml" ContentType="application/vnd.openxmlformats-officedocument.presentationml.tags+xml"/>
  <Override PartName="/ppt/tags/tag5664.xml" ContentType="application/vnd.openxmlformats-officedocument.presentationml.tags+xml"/>
  <Override PartName="/ppt/tags/tag5665.xml" ContentType="application/vnd.openxmlformats-officedocument.presentationml.tags+xml"/>
  <Override PartName="/ppt/tags/tag5666.xml" ContentType="application/vnd.openxmlformats-officedocument.presentationml.tags+xml"/>
  <Override PartName="/ppt/tags/tag5667.xml" ContentType="application/vnd.openxmlformats-officedocument.presentationml.tags+xml"/>
  <Override PartName="/ppt/tags/tag5668.xml" ContentType="application/vnd.openxmlformats-officedocument.presentationml.tags+xml"/>
  <Override PartName="/ppt/tags/tag5669.xml" ContentType="application/vnd.openxmlformats-officedocument.presentationml.tags+xml"/>
  <Override PartName="/ppt/tags/tag5670.xml" ContentType="application/vnd.openxmlformats-officedocument.presentationml.tags+xml"/>
  <Override PartName="/ppt/tags/tag5671.xml" ContentType="application/vnd.openxmlformats-officedocument.presentationml.tags+xml"/>
  <Override PartName="/ppt/tags/tag5672.xml" ContentType="application/vnd.openxmlformats-officedocument.presentationml.tags+xml"/>
  <Override PartName="/ppt/tags/tag5673.xml" ContentType="application/vnd.openxmlformats-officedocument.presentationml.tags+xml"/>
  <Override PartName="/ppt/tags/tag5674.xml" ContentType="application/vnd.openxmlformats-officedocument.presentationml.tags+xml"/>
  <Override PartName="/ppt/tags/tag5675.xml" ContentType="application/vnd.openxmlformats-officedocument.presentationml.tags+xml"/>
  <Override PartName="/ppt/tags/tag5676.xml" ContentType="application/vnd.openxmlformats-officedocument.presentationml.tags+xml"/>
  <Override PartName="/ppt/tags/tag5677.xml" ContentType="application/vnd.openxmlformats-officedocument.presentationml.tags+xml"/>
  <Override PartName="/ppt/tags/tag5678.xml" ContentType="application/vnd.openxmlformats-officedocument.presentationml.tags+xml"/>
  <Override PartName="/ppt/tags/tag5679.xml" ContentType="application/vnd.openxmlformats-officedocument.presentationml.tags+xml"/>
  <Override PartName="/ppt/tags/tag5680.xml" ContentType="application/vnd.openxmlformats-officedocument.presentationml.tags+xml"/>
  <Override PartName="/ppt/tags/tag5681.xml" ContentType="application/vnd.openxmlformats-officedocument.presentationml.tags+xml"/>
  <Override PartName="/ppt/tags/tag5682.xml" ContentType="application/vnd.openxmlformats-officedocument.presentationml.tags+xml"/>
  <Override PartName="/ppt/tags/tag5683.xml" ContentType="application/vnd.openxmlformats-officedocument.presentationml.tags+xml"/>
  <Override PartName="/ppt/tags/tag5684.xml" ContentType="application/vnd.openxmlformats-officedocument.presentationml.tags+xml"/>
  <Override PartName="/ppt/tags/tag5685.xml" ContentType="application/vnd.openxmlformats-officedocument.presentationml.tags+xml"/>
  <Override PartName="/ppt/tags/tag5686.xml" ContentType="application/vnd.openxmlformats-officedocument.presentationml.tags+xml"/>
  <Override PartName="/ppt/tags/tag5687.xml" ContentType="application/vnd.openxmlformats-officedocument.presentationml.tags+xml"/>
  <Override PartName="/ppt/tags/tag5688.xml" ContentType="application/vnd.openxmlformats-officedocument.presentationml.tags+xml"/>
  <Override PartName="/ppt/tags/tag5689.xml" ContentType="application/vnd.openxmlformats-officedocument.presentationml.tags+xml"/>
  <Override PartName="/ppt/tags/tag5690.xml" ContentType="application/vnd.openxmlformats-officedocument.presentationml.tags+xml"/>
  <Override PartName="/ppt/tags/tag5691.xml" ContentType="application/vnd.openxmlformats-officedocument.presentationml.tags+xml"/>
  <Override PartName="/ppt/tags/tag5692.xml" ContentType="application/vnd.openxmlformats-officedocument.presentationml.tags+xml"/>
  <Override PartName="/ppt/tags/tag5693.xml" ContentType="application/vnd.openxmlformats-officedocument.presentationml.tags+xml"/>
  <Override PartName="/ppt/tags/tag5694.xml" ContentType="application/vnd.openxmlformats-officedocument.presentationml.tags+xml"/>
  <Override PartName="/ppt/tags/tag5695.xml" ContentType="application/vnd.openxmlformats-officedocument.presentationml.tags+xml"/>
  <Override PartName="/ppt/tags/tag5696.xml" ContentType="application/vnd.openxmlformats-officedocument.presentationml.tags+xml"/>
  <Override PartName="/ppt/tags/tag5697.xml" ContentType="application/vnd.openxmlformats-officedocument.presentationml.tags+xml"/>
  <Override PartName="/ppt/tags/tag5698.xml" ContentType="application/vnd.openxmlformats-officedocument.presentationml.tags+xml"/>
  <Override PartName="/ppt/tags/tag5699.xml" ContentType="application/vnd.openxmlformats-officedocument.presentationml.tags+xml"/>
  <Override PartName="/ppt/tags/tag5700.xml" ContentType="application/vnd.openxmlformats-officedocument.presentationml.tags+xml"/>
  <Override PartName="/ppt/tags/tag5701.xml" ContentType="application/vnd.openxmlformats-officedocument.presentationml.tags+xml"/>
  <Override PartName="/ppt/tags/tag5702.xml" ContentType="application/vnd.openxmlformats-officedocument.presentationml.tags+xml"/>
  <Override PartName="/ppt/tags/tag5703.xml" ContentType="application/vnd.openxmlformats-officedocument.presentationml.tags+xml"/>
  <Override PartName="/ppt/tags/tag5704.xml" ContentType="application/vnd.openxmlformats-officedocument.presentationml.tags+xml"/>
  <Override PartName="/ppt/tags/tag5705.xml" ContentType="application/vnd.openxmlformats-officedocument.presentationml.tags+xml"/>
  <Override PartName="/ppt/tags/tag5706.xml" ContentType="application/vnd.openxmlformats-officedocument.presentationml.tags+xml"/>
  <Override PartName="/ppt/tags/tag5707.xml" ContentType="application/vnd.openxmlformats-officedocument.presentationml.tags+xml"/>
  <Override PartName="/ppt/tags/tag5708.xml" ContentType="application/vnd.openxmlformats-officedocument.presentationml.tags+xml"/>
  <Override PartName="/ppt/tags/tag5709.xml" ContentType="application/vnd.openxmlformats-officedocument.presentationml.tags+xml"/>
  <Override PartName="/ppt/tags/tag5710.xml" ContentType="application/vnd.openxmlformats-officedocument.presentationml.tags+xml"/>
  <Override PartName="/ppt/tags/tag5711.xml" ContentType="application/vnd.openxmlformats-officedocument.presentationml.tags+xml"/>
  <Override PartName="/ppt/tags/tag5712.xml" ContentType="application/vnd.openxmlformats-officedocument.presentationml.tags+xml"/>
  <Override PartName="/ppt/tags/tag5713.xml" ContentType="application/vnd.openxmlformats-officedocument.presentationml.tags+xml"/>
  <Override PartName="/ppt/tags/tag5714.xml" ContentType="application/vnd.openxmlformats-officedocument.presentationml.tags+xml"/>
  <Override PartName="/ppt/tags/tag5715.xml" ContentType="application/vnd.openxmlformats-officedocument.presentationml.tags+xml"/>
  <Override PartName="/ppt/tags/tag5716.xml" ContentType="application/vnd.openxmlformats-officedocument.presentationml.tags+xml"/>
  <Override PartName="/ppt/tags/tag5717.xml" ContentType="application/vnd.openxmlformats-officedocument.presentationml.tags+xml"/>
  <Override PartName="/ppt/tags/tag5718.xml" ContentType="application/vnd.openxmlformats-officedocument.presentationml.tags+xml"/>
  <Override PartName="/ppt/tags/tag5719.xml" ContentType="application/vnd.openxmlformats-officedocument.presentationml.tags+xml"/>
  <Override PartName="/ppt/tags/tag5720.xml" ContentType="application/vnd.openxmlformats-officedocument.presentationml.tags+xml"/>
  <Override PartName="/ppt/tags/tag5721.xml" ContentType="application/vnd.openxmlformats-officedocument.presentationml.tags+xml"/>
  <Override PartName="/ppt/tags/tag5722.xml" ContentType="application/vnd.openxmlformats-officedocument.presentationml.tags+xml"/>
  <Override PartName="/ppt/tags/tag5723.xml" ContentType="application/vnd.openxmlformats-officedocument.presentationml.tags+xml"/>
  <Override PartName="/ppt/tags/tag5724.xml" ContentType="application/vnd.openxmlformats-officedocument.presentationml.tags+xml"/>
  <Override PartName="/ppt/tags/tag5725.xml" ContentType="application/vnd.openxmlformats-officedocument.presentationml.tags+xml"/>
  <Override PartName="/ppt/tags/tag5726.xml" ContentType="application/vnd.openxmlformats-officedocument.presentationml.tags+xml"/>
  <Override PartName="/ppt/tags/tag5727.xml" ContentType="application/vnd.openxmlformats-officedocument.presentationml.tags+xml"/>
  <Override PartName="/ppt/tags/tag5728.xml" ContentType="application/vnd.openxmlformats-officedocument.presentationml.tags+xml"/>
  <Override PartName="/ppt/tags/tag5729.xml" ContentType="application/vnd.openxmlformats-officedocument.presentationml.tags+xml"/>
  <Override PartName="/ppt/tags/tag5730.xml" ContentType="application/vnd.openxmlformats-officedocument.presentationml.tags+xml"/>
  <Override PartName="/ppt/tags/tag5731.xml" ContentType="application/vnd.openxmlformats-officedocument.presentationml.tags+xml"/>
  <Override PartName="/ppt/tags/tag5732.xml" ContentType="application/vnd.openxmlformats-officedocument.presentationml.tags+xml"/>
  <Override PartName="/ppt/tags/tag5733.xml" ContentType="application/vnd.openxmlformats-officedocument.presentationml.tags+xml"/>
  <Override PartName="/ppt/tags/tag5734.xml" ContentType="application/vnd.openxmlformats-officedocument.presentationml.tags+xml"/>
  <Override PartName="/ppt/tags/tag5735.xml" ContentType="application/vnd.openxmlformats-officedocument.presentationml.tags+xml"/>
  <Override PartName="/ppt/tags/tag5736.xml" ContentType="application/vnd.openxmlformats-officedocument.presentationml.tags+xml"/>
  <Override PartName="/ppt/tags/tag5737.xml" ContentType="application/vnd.openxmlformats-officedocument.presentationml.tags+xml"/>
  <Override PartName="/ppt/tags/tag5738.xml" ContentType="application/vnd.openxmlformats-officedocument.presentationml.tags+xml"/>
  <Override PartName="/ppt/tags/tag5739.xml" ContentType="application/vnd.openxmlformats-officedocument.presentationml.tags+xml"/>
  <Override PartName="/ppt/tags/tag5740.xml" ContentType="application/vnd.openxmlformats-officedocument.presentationml.tags+xml"/>
  <Override PartName="/ppt/tags/tag5741.xml" ContentType="application/vnd.openxmlformats-officedocument.presentationml.tags+xml"/>
  <Override PartName="/ppt/tags/tag5742.xml" ContentType="application/vnd.openxmlformats-officedocument.presentationml.tags+xml"/>
  <Override PartName="/ppt/tags/tag5743.xml" ContentType="application/vnd.openxmlformats-officedocument.presentationml.tags+xml"/>
  <Override PartName="/ppt/tags/tag5744.xml" ContentType="application/vnd.openxmlformats-officedocument.presentationml.tags+xml"/>
  <Override PartName="/ppt/tags/tag5745.xml" ContentType="application/vnd.openxmlformats-officedocument.presentationml.tags+xml"/>
  <Override PartName="/ppt/tags/tag5746.xml" ContentType="application/vnd.openxmlformats-officedocument.presentationml.tags+xml"/>
  <Override PartName="/ppt/tags/tag5747.xml" ContentType="application/vnd.openxmlformats-officedocument.presentationml.tags+xml"/>
  <Override PartName="/ppt/tags/tag5748.xml" ContentType="application/vnd.openxmlformats-officedocument.presentationml.tags+xml"/>
  <Override PartName="/ppt/tags/tag5749.xml" ContentType="application/vnd.openxmlformats-officedocument.presentationml.tags+xml"/>
  <Override PartName="/ppt/tags/tag5750.xml" ContentType="application/vnd.openxmlformats-officedocument.presentationml.tags+xml"/>
  <Override PartName="/ppt/tags/tag5751.xml" ContentType="application/vnd.openxmlformats-officedocument.presentationml.tags+xml"/>
  <Override PartName="/ppt/tags/tag5752.xml" ContentType="application/vnd.openxmlformats-officedocument.presentationml.tags+xml"/>
  <Override PartName="/ppt/tags/tag5753.xml" ContentType="application/vnd.openxmlformats-officedocument.presentationml.tags+xml"/>
  <Override PartName="/ppt/tags/tag5754.xml" ContentType="application/vnd.openxmlformats-officedocument.presentationml.tags+xml"/>
  <Override PartName="/ppt/tags/tag5755.xml" ContentType="application/vnd.openxmlformats-officedocument.presentationml.tags+xml"/>
  <Override PartName="/ppt/tags/tag5756.xml" ContentType="application/vnd.openxmlformats-officedocument.presentationml.tags+xml"/>
  <Override PartName="/ppt/tags/tag5757.xml" ContentType="application/vnd.openxmlformats-officedocument.presentationml.tags+xml"/>
  <Override PartName="/ppt/tags/tag5758.xml" ContentType="application/vnd.openxmlformats-officedocument.presentationml.tags+xml"/>
  <Override PartName="/ppt/tags/tag5759.xml" ContentType="application/vnd.openxmlformats-officedocument.presentationml.tags+xml"/>
  <Override PartName="/ppt/tags/tag5760.xml" ContentType="application/vnd.openxmlformats-officedocument.presentationml.tags+xml"/>
  <Override PartName="/ppt/tags/tag5761.xml" ContentType="application/vnd.openxmlformats-officedocument.presentationml.tags+xml"/>
  <Override PartName="/ppt/tags/tag5762.xml" ContentType="application/vnd.openxmlformats-officedocument.presentationml.tags+xml"/>
  <Override PartName="/ppt/tags/tag5763.xml" ContentType="application/vnd.openxmlformats-officedocument.presentationml.tags+xml"/>
  <Override PartName="/ppt/tags/tag5764.xml" ContentType="application/vnd.openxmlformats-officedocument.presentationml.tags+xml"/>
  <Override PartName="/ppt/tags/tag5765.xml" ContentType="application/vnd.openxmlformats-officedocument.presentationml.tags+xml"/>
  <Override PartName="/ppt/tags/tag5766.xml" ContentType="application/vnd.openxmlformats-officedocument.presentationml.tags+xml"/>
  <Override PartName="/ppt/tags/tag5767.xml" ContentType="application/vnd.openxmlformats-officedocument.presentationml.tags+xml"/>
  <Override PartName="/ppt/tags/tag5768.xml" ContentType="application/vnd.openxmlformats-officedocument.presentationml.tags+xml"/>
  <Override PartName="/ppt/tags/tag5769.xml" ContentType="application/vnd.openxmlformats-officedocument.presentationml.tags+xml"/>
  <Override PartName="/ppt/tags/tag5770.xml" ContentType="application/vnd.openxmlformats-officedocument.presentationml.tags+xml"/>
  <Override PartName="/ppt/tags/tag5771.xml" ContentType="application/vnd.openxmlformats-officedocument.presentationml.tags+xml"/>
  <Override PartName="/ppt/tags/tag5772.xml" ContentType="application/vnd.openxmlformats-officedocument.presentationml.tags+xml"/>
  <Override PartName="/ppt/tags/tag5773.xml" ContentType="application/vnd.openxmlformats-officedocument.presentationml.tags+xml"/>
  <Override PartName="/ppt/tags/tag5774.xml" ContentType="application/vnd.openxmlformats-officedocument.presentationml.tags+xml"/>
  <Override PartName="/ppt/tags/tag5775.xml" ContentType="application/vnd.openxmlformats-officedocument.presentationml.tags+xml"/>
  <Override PartName="/ppt/tags/tag5776.xml" ContentType="application/vnd.openxmlformats-officedocument.presentationml.tags+xml"/>
  <Override PartName="/ppt/tags/tag5777.xml" ContentType="application/vnd.openxmlformats-officedocument.presentationml.tags+xml"/>
  <Override PartName="/ppt/tags/tag5778.xml" ContentType="application/vnd.openxmlformats-officedocument.presentationml.tags+xml"/>
  <Override PartName="/ppt/tags/tag5779.xml" ContentType="application/vnd.openxmlformats-officedocument.presentationml.tags+xml"/>
  <Override PartName="/ppt/tags/tag5780.xml" ContentType="application/vnd.openxmlformats-officedocument.presentationml.tags+xml"/>
  <Override PartName="/ppt/tags/tag5781.xml" ContentType="application/vnd.openxmlformats-officedocument.presentationml.tags+xml"/>
  <Override PartName="/ppt/tags/tag5782.xml" ContentType="application/vnd.openxmlformats-officedocument.presentationml.tags+xml"/>
  <Override PartName="/ppt/tags/tag5783.xml" ContentType="application/vnd.openxmlformats-officedocument.presentationml.tags+xml"/>
  <Override PartName="/ppt/tags/tag5784.xml" ContentType="application/vnd.openxmlformats-officedocument.presentationml.tags+xml"/>
  <Override PartName="/ppt/tags/tag5785.xml" ContentType="application/vnd.openxmlformats-officedocument.presentationml.tags+xml"/>
  <Override PartName="/ppt/tags/tag5786.xml" ContentType="application/vnd.openxmlformats-officedocument.presentationml.tags+xml"/>
  <Override PartName="/ppt/tags/tag5787.xml" ContentType="application/vnd.openxmlformats-officedocument.presentationml.tags+xml"/>
  <Override PartName="/ppt/tags/tag5788.xml" ContentType="application/vnd.openxmlformats-officedocument.presentationml.tags+xml"/>
  <Override PartName="/ppt/tags/tag5789.xml" ContentType="application/vnd.openxmlformats-officedocument.presentationml.tags+xml"/>
  <Override PartName="/ppt/tags/tag5790.xml" ContentType="application/vnd.openxmlformats-officedocument.presentationml.tags+xml"/>
  <Override PartName="/ppt/tags/tag5791.xml" ContentType="application/vnd.openxmlformats-officedocument.presentationml.tags+xml"/>
  <Override PartName="/ppt/tags/tag5792.xml" ContentType="application/vnd.openxmlformats-officedocument.presentationml.tags+xml"/>
  <Override PartName="/ppt/tags/tag5793.xml" ContentType="application/vnd.openxmlformats-officedocument.presentationml.tags+xml"/>
  <Override PartName="/ppt/tags/tag5794.xml" ContentType="application/vnd.openxmlformats-officedocument.presentationml.tags+xml"/>
  <Override PartName="/ppt/tags/tag5795.xml" ContentType="application/vnd.openxmlformats-officedocument.presentationml.tags+xml"/>
  <Override PartName="/ppt/tags/tag5796.xml" ContentType="application/vnd.openxmlformats-officedocument.presentationml.tags+xml"/>
  <Override PartName="/ppt/tags/tag5797.xml" ContentType="application/vnd.openxmlformats-officedocument.presentationml.tags+xml"/>
  <Override PartName="/ppt/tags/tag5798.xml" ContentType="application/vnd.openxmlformats-officedocument.presentationml.tags+xml"/>
  <Override PartName="/ppt/tags/tag5799.xml" ContentType="application/vnd.openxmlformats-officedocument.presentationml.tags+xml"/>
  <Override PartName="/ppt/tags/tag5800.xml" ContentType="application/vnd.openxmlformats-officedocument.presentationml.tags+xml"/>
  <Override PartName="/ppt/tags/tag5801.xml" ContentType="application/vnd.openxmlformats-officedocument.presentationml.tags+xml"/>
  <Override PartName="/ppt/tags/tag5802.xml" ContentType="application/vnd.openxmlformats-officedocument.presentationml.tags+xml"/>
  <Override PartName="/ppt/tags/tag5803.xml" ContentType="application/vnd.openxmlformats-officedocument.presentationml.tags+xml"/>
  <Override PartName="/ppt/tags/tag5804.xml" ContentType="application/vnd.openxmlformats-officedocument.presentationml.tags+xml"/>
  <Override PartName="/ppt/tags/tag5805.xml" ContentType="application/vnd.openxmlformats-officedocument.presentationml.tags+xml"/>
  <Override PartName="/ppt/tags/tag5806.xml" ContentType="application/vnd.openxmlformats-officedocument.presentationml.tags+xml"/>
  <Override PartName="/ppt/tags/tag5807.xml" ContentType="application/vnd.openxmlformats-officedocument.presentationml.tags+xml"/>
  <Override PartName="/ppt/tags/tag5808.xml" ContentType="application/vnd.openxmlformats-officedocument.presentationml.tags+xml"/>
  <Override PartName="/ppt/tags/tag5809.xml" ContentType="application/vnd.openxmlformats-officedocument.presentationml.tags+xml"/>
  <Override PartName="/ppt/tags/tag5810.xml" ContentType="application/vnd.openxmlformats-officedocument.presentationml.tags+xml"/>
  <Override PartName="/ppt/tags/tag5811.xml" ContentType="application/vnd.openxmlformats-officedocument.presentationml.tags+xml"/>
  <Override PartName="/ppt/tags/tag5812.xml" ContentType="application/vnd.openxmlformats-officedocument.presentationml.tags+xml"/>
  <Override PartName="/ppt/tags/tag5813.xml" ContentType="application/vnd.openxmlformats-officedocument.presentationml.tags+xml"/>
  <Override PartName="/ppt/tags/tag5814.xml" ContentType="application/vnd.openxmlformats-officedocument.presentationml.tags+xml"/>
  <Override PartName="/ppt/tags/tag5815.xml" ContentType="application/vnd.openxmlformats-officedocument.presentationml.tags+xml"/>
  <Override PartName="/ppt/tags/tag5816.xml" ContentType="application/vnd.openxmlformats-officedocument.presentationml.tags+xml"/>
  <Override PartName="/ppt/tags/tag5817.xml" ContentType="application/vnd.openxmlformats-officedocument.presentationml.tags+xml"/>
  <Override PartName="/ppt/tags/tag5818.xml" ContentType="application/vnd.openxmlformats-officedocument.presentationml.tags+xml"/>
  <Override PartName="/ppt/tags/tag5819.xml" ContentType="application/vnd.openxmlformats-officedocument.presentationml.tags+xml"/>
  <Override PartName="/ppt/tags/tag5820.xml" ContentType="application/vnd.openxmlformats-officedocument.presentationml.tags+xml"/>
  <Override PartName="/ppt/tags/tag5821.xml" ContentType="application/vnd.openxmlformats-officedocument.presentationml.tags+xml"/>
  <Override PartName="/ppt/tags/tag5822.xml" ContentType="application/vnd.openxmlformats-officedocument.presentationml.tags+xml"/>
  <Override PartName="/ppt/tags/tag5823.xml" ContentType="application/vnd.openxmlformats-officedocument.presentationml.tags+xml"/>
  <Override PartName="/ppt/tags/tag5824.xml" ContentType="application/vnd.openxmlformats-officedocument.presentationml.tags+xml"/>
  <Override PartName="/ppt/tags/tag5825.xml" ContentType="application/vnd.openxmlformats-officedocument.presentationml.tags+xml"/>
  <Override PartName="/ppt/tags/tag5826.xml" ContentType="application/vnd.openxmlformats-officedocument.presentationml.tags+xml"/>
  <Override PartName="/ppt/tags/tag5827.xml" ContentType="application/vnd.openxmlformats-officedocument.presentationml.tags+xml"/>
  <Override PartName="/ppt/tags/tag5828.xml" ContentType="application/vnd.openxmlformats-officedocument.presentationml.tags+xml"/>
  <Override PartName="/ppt/tags/tag5829.xml" ContentType="application/vnd.openxmlformats-officedocument.presentationml.tags+xml"/>
  <Override PartName="/ppt/tags/tag5830.xml" ContentType="application/vnd.openxmlformats-officedocument.presentationml.tags+xml"/>
  <Override PartName="/ppt/tags/tag5831.xml" ContentType="application/vnd.openxmlformats-officedocument.presentationml.tags+xml"/>
  <Override PartName="/ppt/tags/tag5832.xml" ContentType="application/vnd.openxmlformats-officedocument.presentationml.tags+xml"/>
  <Override PartName="/ppt/tags/tag5833.xml" ContentType="application/vnd.openxmlformats-officedocument.presentationml.tags+xml"/>
  <Override PartName="/ppt/tags/tag5834.xml" ContentType="application/vnd.openxmlformats-officedocument.presentationml.tags+xml"/>
  <Override PartName="/ppt/tags/tag5835.xml" ContentType="application/vnd.openxmlformats-officedocument.presentationml.tags+xml"/>
  <Override PartName="/ppt/tags/tag5836.xml" ContentType="application/vnd.openxmlformats-officedocument.presentationml.tags+xml"/>
  <Override PartName="/ppt/tags/tag5837.xml" ContentType="application/vnd.openxmlformats-officedocument.presentationml.tags+xml"/>
  <Override PartName="/ppt/tags/tag5838.xml" ContentType="application/vnd.openxmlformats-officedocument.presentationml.tags+xml"/>
  <Override PartName="/ppt/tags/tag5839.xml" ContentType="application/vnd.openxmlformats-officedocument.presentationml.tags+xml"/>
  <Override PartName="/ppt/tags/tag5840.xml" ContentType="application/vnd.openxmlformats-officedocument.presentationml.tags+xml"/>
  <Override PartName="/ppt/tags/tag5841.xml" ContentType="application/vnd.openxmlformats-officedocument.presentationml.tags+xml"/>
  <Override PartName="/ppt/tags/tag5842.xml" ContentType="application/vnd.openxmlformats-officedocument.presentationml.tags+xml"/>
  <Override PartName="/ppt/tags/tag5843.xml" ContentType="application/vnd.openxmlformats-officedocument.presentationml.tags+xml"/>
  <Override PartName="/ppt/tags/tag5844.xml" ContentType="application/vnd.openxmlformats-officedocument.presentationml.tags+xml"/>
  <Override PartName="/ppt/tags/tag5845.xml" ContentType="application/vnd.openxmlformats-officedocument.presentationml.tags+xml"/>
  <Override PartName="/ppt/tags/tag5846.xml" ContentType="application/vnd.openxmlformats-officedocument.presentationml.tags+xml"/>
  <Override PartName="/ppt/tags/tag5847.xml" ContentType="application/vnd.openxmlformats-officedocument.presentationml.tags+xml"/>
  <Override PartName="/ppt/tags/tag5848.xml" ContentType="application/vnd.openxmlformats-officedocument.presentationml.tags+xml"/>
  <Override PartName="/ppt/tags/tag5849.xml" ContentType="application/vnd.openxmlformats-officedocument.presentationml.tags+xml"/>
  <Override PartName="/ppt/tags/tag5850.xml" ContentType="application/vnd.openxmlformats-officedocument.presentationml.tags+xml"/>
  <Override PartName="/ppt/tags/tag5851.xml" ContentType="application/vnd.openxmlformats-officedocument.presentationml.tags+xml"/>
  <Override PartName="/ppt/tags/tag5852.xml" ContentType="application/vnd.openxmlformats-officedocument.presentationml.tags+xml"/>
  <Override PartName="/ppt/tags/tag5853.xml" ContentType="application/vnd.openxmlformats-officedocument.presentationml.tags+xml"/>
  <Override PartName="/ppt/tags/tag5854.xml" ContentType="application/vnd.openxmlformats-officedocument.presentationml.tags+xml"/>
  <Override PartName="/ppt/tags/tag5855.xml" ContentType="application/vnd.openxmlformats-officedocument.presentationml.tags+xml"/>
  <Override PartName="/ppt/tags/tag5856.xml" ContentType="application/vnd.openxmlformats-officedocument.presentationml.tags+xml"/>
  <Override PartName="/ppt/tags/tag5857.xml" ContentType="application/vnd.openxmlformats-officedocument.presentationml.tags+xml"/>
  <Override PartName="/ppt/tags/tag5858.xml" ContentType="application/vnd.openxmlformats-officedocument.presentationml.tags+xml"/>
  <Override PartName="/ppt/tags/tag5859.xml" ContentType="application/vnd.openxmlformats-officedocument.presentationml.tags+xml"/>
  <Override PartName="/ppt/tags/tag5860.xml" ContentType="application/vnd.openxmlformats-officedocument.presentationml.tags+xml"/>
  <Override PartName="/ppt/tags/tag5861.xml" ContentType="application/vnd.openxmlformats-officedocument.presentationml.tags+xml"/>
  <Override PartName="/ppt/tags/tag5862.xml" ContentType="application/vnd.openxmlformats-officedocument.presentationml.tags+xml"/>
  <Override PartName="/ppt/tags/tag5863.xml" ContentType="application/vnd.openxmlformats-officedocument.presentationml.tags+xml"/>
  <Override PartName="/ppt/tags/tag5864.xml" ContentType="application/vnd.openxmlformats-officedocument.presentationml.tags+xml"/>
  <Override PartName="/ppt/tags/tag5865.xml" ContentType="application/vnd.openxmlformats-officedocument.presentationml.tags+xml"/>
  <Override PartName="/ppt/tags/tag5866.xml" ContentType="application/vnd.openxmlformats-officedocument.presentationml.tags+xml"/>
  <Override PartName="/ppt/tags/tag5867.xml" ContentType="application/vnd.openxmlformats-officedocument.presentationml.tags+xml"/>
  <Override PartName="/ppt/tags/tag5868.xml" ContentType="application/vnd.openxmlformats-officedocument.presentationml.tags+xml"/>
  <Override PartName="/ppt/tags/tag5869.xml" ContentType="application/vnd.openxmlformats-officedocument.presentationml.tags+xml"/>
  <Override PartName="/ppt/tags/tag5870.xml" ContentType="application/vnd.openxmlformats-officedocument.presentationml.tags+xml"/>
  <Override PartName="/ppt/tags/tag5871.xml" ContentType="application/vnd.openxmlformats-officedocument.presentationml.tags+xml"/>
  <Override PartName="/ppt/tags/tag5872.xml" ContentType="application/vnd.openxmlformats-officedocument.presentationml.tags+xml"/>
  <Override PartName="/ppt/tags/tag5873.xml" ContentType="application/vnd.openxmlformats-officedocument.presentationml.tags+xml"/>
  <Override PartName="/ppt/tags/tag5874.xml" ContentType="application/vnd.openxmlformats-officedocument.presentationml.tags+xml"/>
  <Override PartName="/ppt/tags/tag5875.xml" ContentType="application/vnd.openxmlformats-officedocument.presentationml.tags+xml"/>
  <Override PartName="/ppt/tags/tag5876.xml" ContentType="application/vnd.openxmlformats-officedocument.presentationml.tags+xml"/>
  <Override PartName="/ppt/tags/tag5877.xml" ContentType="application/vnd.openxmlformats-officedocument.presentationml.tags+xml"/>
  <Override PartName="/ppt/tags/tag5878.xml" ContentType="application/vnd.openxmlformats-officedocument.presentationml.tags+xml"/>
  <Override PartName="/ppt/tags/tag5879.xml" ContentType="application/vnd.openxmlformats-officedocument.presentationml.tags+xml"/>
  <Override PartName="/ppt/tags/tag5880.xml" ContentType="application/vnd.openxmlformats-officedocument.presentationml.tags+xml"/>
  <Override PartName="/ppt/tags/tag5881.xml" ContentType="application/vnd.openxmlformats-officedocument.presentationml.tags+xml"/>
  <Override PartName="/ppt/tags/tag5882.xml" ContentType="application/vnd.openxmlformats-officedocument.presentationml.tags+xml"/>
  <Override PartName="/ppt/tags/tag5883.xml" ContentType="application/vnd.openxmlformats-officedocument.presentationml.tags+xml"/>
  <Override PartName="/ppt/tags/tag5884.xml" ContentType="application/vnd.openxmlformats-officedocument.presentationml.tags+xml"/>
  <Override PartName="/ppt/tags/tag5885.xml" ContentType="application/vnd.openxmlformats-officedocument.presentationml.tags+xml"/>
  <Override PartName="/ppt/tags/tag5886.xml" ContentType="application/vnd.openxmlformats-officedocument.presentationml.tags+xml"/>
  <Override PartName="/ppt/tags/tag5887.xml" ContentType="application/vnd.openxmlformats-officedocument.presentationml.tags+xml"/>
  <Override PartName="/ppt/tags/tag5888.xml" ContentType="application/vnd.openxmlformats-officedocument.presentationml.tags+xml"/>
  <Override PartName="/ppt/tags/tag5889.xml" ContentType="application/vnd.openxmlformats-officedocument.presentationml.tags+xml"/>
  <Override PartName="/ppt/tags/tag5890.xml" ContentType="application/vnd.openxmlformats-officedocument.presentationml.tags+xml"/>
  <Override PartName="/ppt/tags/tag5891.xml" ContentType="application/vnd.openxmlformats-officedocument.presentationml.tags+xml"/>
  <Override PartName="/ppt/tags/tag5892.xml" ContentType="application/vnd.openxmlformats-officedocument.presentationml.tags+xml"/>
  <Override PartName="/ppt/tags/tag5893.xml" ContentType="application/vnd.openxmlformats-officedocument.presentationml.tags+xml"/>
  <Override PartName="/ppt/tags/tag5894.xml" ContentType="application/vnd.openxmlformats-officedocument.presentationml.tags+xml"/>
  <Override PartName="/ppt/tags/tag5895.xml" ContentType="application/vnd.openxmlformats-officedocument.presentationml.tags+xml"/>
  <Override PartName="/ppt/tags/tag5896.xml" ContentType="application/vnd.openxmlformats-officedocument.presentationml.tags+xml"/>
  <Override PartName="/ppt/tags/tag5897.xml" ContentType="application/vnd.openxmlformats-officedocument.presentationml.tags+xml"/>
  <Override PartName="/ppt/tags/tag5898.xml" ContentType="application/vnd.openxmlformats-officedocument.presentationml.tags+xml"/>
  <Override PartName="/ppt/tags/tag5899.xml" ContentType="application/vnd.openxmlformats-officedocument.presentationml.tags+xml"/>
  <Override PartName="/ppt/tags/tag5900.xml" ContentType="application/vnd.openxmlformats-officedocument.presentationml.tags+xml"/>
  <Override PartName="/ppt/tags/tag5901.xml" ContentType="application/vnd.openxmlformats-officedocument.presentationml.tags+xml"/>
  <Override PartName="/ppt/tags/tag5902.xml" ContentType="application/vnd.openxmlformats-officedocument.presentationml.tags+xml"/>
  <Override PartName="/ppt/tags/tag5903.xml" ContentType="application/vnd.openxmlformats-officedocument.presentationml.tags+xml"/>
  <Override PartName="/ppt/tags/tag5904.xml" ContentType="application/vnd.openxmlformats-officedocument.presentationml.tags+xml"/>
  <Override PartName="/ppt/tags/tag5905.xml" ContentType="application/vnd.openxmlformats-officedocument.presentationml.tags+xml"/>
  <Override PartName="/ppt/tags/tag5906.xml" ContentType="application/vnd.openxmlformats-officedocument.presentationml.tags+xml"/>
  <Override PartName="/ppt/tags/tag5907.xml" ContentType="application/vnd.openxmlformats-officedocument.presentationml.tags+xml"/>
  <Override PartName="/ppt/tags/tag5908.xml" ContentType="application/vnd.openxmlformats-officedocument.presentationml.tags+xml"/>
  <Override PartName="/ppt/tags/tag5909.xml" ContentType="application/vnd.openxmlformats-officedocument.presentationml.tags+xml"/>
  <Override PartName="/ppt/tags/tag5910.xml" ContentType="application/vnd.openxmlformats-officedocument.presentationml.tags+xml"/>
  <Override PartName="/ppt/tags/tag5911.xml" ContentType="application/vnd.openxmlformats-officedocument.presentationml.tags+xml"/>
  <Override PartName="/ppt/tags/tag5912.xml" ContentType="application/vnd.openxmlformats-officedocument.presentationml.tags+xml"/>
  <Override PartName="/ppt/tags/tag5913.xml" ContentType="application/vnd.openxmlformats-officedocument.presentationml.tags+xml"/>
  <Override PartName="/ppt/tags/tag5914.xml" ContentType="application/vnd.openxmlformats-officedocument.presentationml.tags+xml"/>
  <Override PartName="/ppt/tags/tag5915.xml" ContentType="application/vnd.openxmlformats-officedocument.presentationml.tags+xml"/>
  <Override PartName="/ppt/tags/tag5916.xml" ContentType="application/vnd.openxmlformats-officedocument.presentationml.tags+xml"/>
  <Override PartName="/ppt/tags/tag5917.xml" ContentType="application/vnd.openxmlformats-officedocument.presentationml.tags+xml"/>
  <Override PartName="/ppt/tags/tag5918.xml" ContentType="application/vnd.openxmlformats-officedocument.presentationml.tags+xml"/>
  <Override PartName="/ppt/tags/tag5919.xml" ContentType="application/vnd.openxmlformats-officedocument.presentationml.tags+xml"/>
  <Override PartName="/ppt/tags/tag5920.xml" ContentType="application/vnd.openxmlformats-officedocument.presentationml.tags+xml"/>
  <Override PartName="/ppt/tags/tag5921.xml" ContentType="application/vnd.openxmlformats-officedocument.presentationml.tags+xml"/>
  <Override PartName="/ppt/tags/tag5922.xml" ContentType="application/vnd.openxmlformats-officedocument.presentationml.tags+xml"/>
  <Override PartName="/ppt/tags/tag5923.xml" ContentType="application/vnd.openxmlformats-officedocument.presentationml.tags+xml"/>
  <Override PartName="/ppt/tags/tag5924.xml" ContentType="application/vnd.openxmlformats-officedocument.presentationml.tags+xml"/>
  <Override PartName="/ppt/tags/tag5925.xml" ContentType="application/vnd.openxmlformats-officedocument.presentationml.tags+xml"/>
  <Override PartName="/ppt/tags/tag5926.xml" ContentType="application/vnd.openxmlformats-officedocument.presentationml.tags+xml"/>
  <Override PartName="/ppt/tags/tag5927.xml" ContentType="application/vnd.openxmlformats-officedocument.presentationml.tags+xml"/>
  <Override PartName="/ppt/tags/tag5928.xml" ContentType="application/vnd.openxmlformats-officedocument.presentationml.tags+xml"/>
  <Override PartName="/ppt/tags/tag5929.xml" ContentType="application/vnd.openxmlformats-officedocument.presentationml.tags+xml"/>
  <Override PartName="/ppt/tags/tag5930.xml" ContentType="application/vnd.openxmlformats-officedocument.presentationml.tags+xml"/>
  <Override PartName="/ppt/tags/tag5931.xml" ContentType="application/vnd.openxmlformats-officedocument.presentationml.tags+xml"/>
  <Override PartName="/ppt/tags/tag5932.xml" ContentType="application/vnd.openxmlformats-officedocument.presentationml.tags+xml"/>
  <Override PartName="/ppt/tags/tag5933.xml" ContentType="application/vnd.openxmlformats-officedocument.presentationml.tags+xml"/>
  <Override PartName="/ppt/tags/tag5934.xml" ContentType="application/vnd.openxmlformats-officedocument.presentationml.tags+xml"/>
  <Override PartName="/ppt/tags/tag5935.xml" ContentType="application/vnd.openxmlformats-officedocument.presentationml.tags+xml"/>
  <Override PartName="/ppt/tags/tag5936.xml" ContentType="application/vnd.openxmlformats-officedocument.presentationml.tags+xml"/>
  <Override PartName="/ppt/tags/tag5937.xml" ContentType="application/vnd.openxmlformats-officedocument.presentationml.tags+xml"/>
  <Override PartName="/ppt/tags/tag5938.xml" ContentType="application/vnd.openxmlformats-officedocument.presentationml.tags+xml"/>
  <Override PartName="/ppt/tags/tag5939.xml" ContentType="application/vnd.openxmlformats-officedocument.presentationml.tags+xml"/>
  <Override PartName="/ppt/tags/tag5940.xml" ContentType="application/vnd.openxmlformats-officedocument.presentationml.tags+xml"/>
  <Override PartName="/ppt/tags/tag5941.xml" ContentType="application/vnd.openxmlformats-officedocument.presentationml.tags+xml"/>
  <Override PartName="/ppt/tags/tag5942.xml" ContentType="application/vnd.openxmlformats-officedocument.presentationml.tags+xml"/>
  <Override PartName="/ppt/tags/tag5943.xml" ContentType="application/vnd.openxmlformats-officedocument.presentationml.tags+xml"/>
  <Override PartName="/ppt/tags/tag5944.xml" ContentType="application/vnd.openxmlformats-officedocument.presentationml.tags+xml"/>
  <Override PartName="/ppt/tags/tag5945.xml" ContentType="application/vnd.openxmlformats-officedocument.presentationml.tags+xml"/>
  <Override PartName="/ppt/tags/tag5946.xml" ContentType="application/vnd.openxmlformats-officedocument.presentationml.tags+xml"/>
  <Override PartName="/ppt/tags/tag5947.xml" ContentType="application/vnd.openxmlformats-officedocument.presentationml.tags+xml"/>
  <Override PartName="/ppt/tags/tag5948.xml" ContentType="application/vnd.openxmlformats-officedocument.presentationml.tags+xml"/>
  <Override PartName="/ppt/tags/tag5949.xml" ContentType="application/vnd.openxmlformats-officedocument.presentationml.tags+xml"/>
  <Override PartName="/ppt/tags/tag5950.xml" ContentType="application/vnd.openxmlformats-officedocument.presentationml.tags+xml"/>
  <Override PartName="/ppt/tags/tag5951.xml" ContentType="application/vnd.openxmlformats-officedocument.presentationml.tags+xml"/>
  <Override PartName="/ppt/tags/tag5952.xml" ContentType="application/vnd.openxmlformats-officedocument.presentationml.tags+xml"/>
  <Override PartName="/ppt/tags/tag5953.xml" ContentType="application/vnd.openxmlformats-officedocument.presentationml.tags+xml"/>
  <Override PartName="/ppt/tags/tag5954.xml" ContentType="application/vnd.openxmlformats-officedocument.presentationml.tags+xml"/>
  <Override PartName="/ppt/tags/tag5955.xml" ContentType="application/vnd.openxmlformats-officedocument.presentationml.tags+xml"/>
  <Override PartName="/ppt/tags/tag5956.xml" ContentType="application/vnd.openxmlformats-officedocument.presentationml.tags+xml"/>
  <Override PartName="/ppt/tags/tag5957.xml" ContentType="application/vnd.openxmlformats-officedocument.presentationml.tags+xml"/>
  <Override PartName="/ppt/tags/tag5958.xml" ContentType="application/vnd.openxmlformats-officedocument.presentationml.tags+xml"/>
  <Override PartName="/ppt/tags/tag5959.xml" ContentType="application/vnd.openxmlformats-officedocument.presentationml.tags+xml"/>
  <Override PartName="/ppt/tags/tag5960.xml" ContentType="application/vnd.openxmlformats-officedocument.presentationml.tags+xml"/>
  <Override PartName="/ppt/tags/tag5961.xml" ContentType="application/vnd.openxmlformats-officedocument.presentationml.tags+xml"/>
  <Override PartName="/ppt/tags/tag5962.xml" ContentType="application/vnd.openxmlformats-officedocument.presentationml.tags+xml"/>
  <Override PartName="/ppt/tags/tag5963.xml" ContentType="application/vnd.openxmlformats-officedocument.presentationml.tags+xml"/>
  <Override PartName="/ppt/tags/tag5964.xml" ContentType="application/vnd.openxmlformats-officedocument.presentationml.tags+xml"/>
  <Override PartName="/ppt/tags/tag5965.xml" ContentType="application/vnd.openxmlformats-officedocument.presentationml.tags+xml"/>
  <Override PartName="/ppt/tags/tag5966.xml" ContentType="application/vnd.openxmlformats-officedocument.presentationml.tags+xml"/>
  <Override PartName="/ppt/tags/tag5967.xml" ContentType="application/vnd.openxmlformats-officedocument.presentationml.tags+xml"/>
  <Override PartName="/ppt/tags/tag5968.xml" ContentType="application/vnd.openxmlformats-officedocument.presentationml.tags+xml"/>
  <Override PartName="/ppt/tags/tag5969.xml" ContentType="application/vnd.openxmlformats-officedocument.presentationml.tags+xml"/>
  <Override PartName="/ppt/tags/tag5970.xml" ContentType="application/vnd.openxmlformats-officedocument.presentationml.tags+xml"/>
  <Override PartName="/ppt/tags/tag5971.xml" ContentType="application/vnd.openxmlformats-officedocument.presentationml.tags+xml"/>
  <Override PartName="/ppt/tags/tag5972.xml" ContentType="application/vnd.openxmlformats-officedocument.presentationml.tags+xml"/>
  <Override PartName="/ppt/tags/tag5973.xml" ContentType="application/vnd.openxmlformats-officedocument.presentationml.tags+xml"/>
  <Override PartName="/ppt/tags/tag5974.xml" ContentType="application/vnd.openxmlformats-officedocument.presentationml.tags+xml"/>
  <Override PartName="/ppt/tags/tag5975.xml" ContentType="application/vnd.openxmlformats-officedocument.presentationml.tags+xml"/>
  <Override PartName="/ppt/tags/tag5976.xml" ContentType="application/vnd.openxmlformats-officedocument.presentationml.tags+xml"/>
  <Override PartName="/ppt/tags/tag5977.xml" ContentType="application/vnd.openxmlformats-officedocument.presentationml.tags+xml"/>
  <Override PartName="/ppt/tags/tag5978.xml" ContentType="application/vnd.openxmlformats-officedocument.presentationml.tags+xml"/>
  <Override PartName="/ppt/tags/tag5979.xml" ContentType="application/vnd.openxmlformats-officedocument.presentationml.tags+xml"/>
  <Override PartName="/ppt/tags/tag5980.xml" ContentType="application/vnd.openxmlformats-officedocument.presentationml.tags+xml"/>
  <Override PartName="/ppt/tags/tag5981.xml" ContentType="application/vnd.openxmlformats-officedocument.presentationml.tags+xml"/>
  <Override PartName="/ppt/tags/tag5982.xml" ContentType="application/vnd.openxmlformats-officedocument.presentationml.tags+xml"/>
  <Override PartName="/ppt/tags/tag5983.xml" ContentType="application/vnd.openxmlformats-officedocument.presentationml.tags+xml"/>
  <Override PartName="/ppt/tags/tag5984.xml" ContentType="application/vnd.openxmlformats-officedocument.presentationml.tags+xml"/>
  <Override PartName="/ppt/tags/tag5985.xml" ContentType="application/vnd.openxmlformats-officedocument.presentationml.tags+xml"/>
  <Override PartName="/ppt/tags/tag5986.xml" ContentType="application/vnd.openxmlformats-officedocument.presentationml.tags+xml"/>
  <Override PartName="/ppt/tags/tag5987.xml" ContentType="application/vnd.openxmlformats-officedocument.presentationml.tags+xml"/>
  <Override PartName="/ppt/tags/tag5988.xml" ContentType="application/vnd.openxmlformats-officedocument.presentationml.tags+xml"/>
  <Override PartName="/ppt/tags/tag5989.xml" ContentType="application/vnd.openxmlformats-officedocument.presentationml.tags+xml"/>
  <Override PartName="/ppt/tags/tag5990.xml" ContentType="application/vnd.openxmlformats-officedocument.presentationml.tags+xml"/>
  <Override PartName="/ppt/tags/tag5991.xml" ContentType="application/vnd.openxmlformats-officedocument.presentationml.tags+xml"/>
  <Override PartName="/ppt/tags/tag5992.xml" ContentType="application/vnd.openxmlformats-officedocument.presentationml.tags+xml"/>
  <Override PartName="/ppt/tags/tag5993.xml" ContentType="application/vnd.openxmlformats-officedocument.presentationml.tags+xml"/>
  <Override PartName="/ppt/tags/tag5994.xml" ContentType="application/vnd.openxmlformats-officedocument.presentationml.tags+xml"/>
  <Override PartName="/ppt/tags/tag5995.xml" ContentType="application/vnd.openxmlformats-officedocument.presentationml.tags+xml"/>
  <Override PartName="/ppt/tags/tag5996.xml" ContentType="application/vnd.openxmlformats-officedocument.presentationml.tags+xml"/>
  <Override PartName="/ppt/tags/tag5997.xml" ContentType="application/vnd.openxmlformats-officedocument.presentationml.tags+xml"/>
  <Override PartName="/ppt/tags/tag5998.xml" ContentType="application/vnd.openxmlformats-officedocument.presentationml.tags+xml"/>
  <Override PartName="/ppt/tags/tag5999.xml" ContentType="application/vnd.openxmlformats-officedocument.presentationml.tags+xml"/>
  <Override PartName="/ppt/tags/tag6000.xml" ContentType="application/vnd.openxmlformats-officedocument.presentationml.tags+xml"/>
  <Override PartName="/ppt/tags/tag6001.xml" ContentType="application/vnd.openxmlformats-officedocument.presentationml.tags+xml"/>
  <Override PartName="/ppt/tags/tag6002.xml" ContentType="application/vnd.openxmlformats-officedocument.presentationml.tags+xml"/>
  <Override PartName="/ppt/tags/tag6003.xml" ContentType="application/vnd.openxmlformats-officedocument.presentationml.tags+xml"/>
  <Override PartName="/ppt/tags/tag6004.xml" ContentType="application/vnd.openxmlformats-officedocument.presentationml.tags+xml"/>
  <Override PartName="/ppt/tags/tag6005.xml" ContentType="application/vnd.openxmlformats-officedocument.presentationml.tags+xml"/>
  <Override PartName="/ppt/tags/tag6006.xml" ContentType="application/vnd.openxmlformats-officedocument.presentationml.tags+xml"/>
  <Override PartName="/ppt/tags/tag6007.xml" ContentType="application/vnd.openxmlformats-officedocument.presentationml.tags+xml"/>
  <Override PartName="/ppt/tags/tag6008.xml" ContentType="application/vnd.openxmlformats-officedocument.presentationml.tags+xml"/>
  <Override PartName="/ppt/tags/tag6009.xml" ContentType="application/vnd.openxmlformats-officedocument.presentationml.tags+xml"/>
  <Override PartName="/ppt/tags/tag6010.xml" ContentType="application/vnd.openxmlformats-officedocument.presentationml.tags+xml"/>
  <Override PartName="/ppt/tags/tag6011.xml" ContentType="application/vnd.openxmlformats-officedocument.presentationml.tags+xml"/>
  <Override PartName="/ppt/tags/tag6012.xml" ContentType="application/vnd.openxmlformats-officedocument.presentationml.tags+xml"/>
  <Override PartName="/ppt/tags/tag6013.xml" ContentType="application/vnd.openxmlformats-officedocument.presentationml.tags+xml"/>
  <Override PartName="/ppt/tags/tag6014.xml" ContentType="application/vnd.openxmlformats-officedocument.presentationml.tags+xml"/>
  <Override PartName="/ppt/tags/tag6015.xml" ContentType="application/vnd.openxmlformats-officedocument.presentationml.tags+xml"/>
  <Override PartName="/ppt/tags/tag6016.xml" ContentType="application/vnd.openxmlformats-officedocument.presentationml.tags+xml"/>
  <Override PartName="/ppt/tags/tag6017.xml" ContentType="application/vnd.openxmlformats-officedocument.presentationml.tags+xml"/>
  <Override PartName="/ppt/tags/tag6018.xml" ContentType="application/vnd.openxmlformats-officedocument.presentationml.tags+xml"/>
  <Override PartName="/ppt/tags/tag6019.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tags/tag6020.xml" ContentType="application/vnd.openxmlformats-officedocument.presentationml.tags+xml"/>
  <Override PartName="/ppt/tags/tag6021.xml" ContentType="application/vnd.openxmlformats-officedocument.presentationml.tags+xml"/>
  <Override PartName="/ppt/tags/tag6022.xml" ContentType="application/vnd.openxmlformats-officedocument.presentationml.tags+xml"/>
  <Override PartName="/ppt/tags/tag6023.xml" ContentType="application/vnd.openxmlformats-officedocument.presentationml.tags+xml"/>
  <Override PartName="/ppt/tags/tag6024.xml" ContentType="application/vnd.openxmlformats-officedocument.presentationml.tags+xml"/>
  <Override PartName="/ppt/tags/tag6025.xml" ContentType="application/vnd.openxmlformats-officedocument.presentationml.tags+xml"/>
  <Override PartName="/ppt/tags/tag6026.xml" ContentType="application/vnd.openxmlformats-officedocument.presentationml.tags+xml"/>
  <Override PartName="/ppt/tags/tag6027.xml" ContentType="application/vnd.openxmlformats-officedocument.presentationml.tags+xml"/>
  <Override PartName="/ppt/tags/tag6028.xml" ContentType="application/vnd.openxmlformats-officedocument.presentationml.tags+xml"/>
  <Override PartName="/ppt/tags/tag6029.xml" ContentType="application/vnd.openxmlformats-officedocument.presentationml.tags+xml"/>
  <Override PartName="/ppt/tags/tag6030.xml" ContentType="application/vnd.openxmlformats-officedocument.presentationml.tags+xml"/>
  <Override PartName="/ppt/tags/tag6031.xml" ContentType="application/vnd.openxmlformats-officedocument.presentationml.tags+xml"/>
  <Override PartName="/ppt/tags/tag6032.xml" ContentType="application/vnd.openxmlformats-officedocument.presentationml.tags+xml"/>
  <Override PartName="/ppt/tags/tag6033.xml" ContentType="application/vnd.openxmlformats-officedocument.presentationml.tags+xml"/>
  <Override PartName="/ppt/tags/tag6034.xml" ContentType="application/vnd.openxmlformats-officedocument.presentationml.tags+xml"/>
  <Override PartName="/ppt/tags/tag6035.xml" ContentType="application/vnd.openxmlformats-officedocument.presentationml.tags+xml"/>
  <Override PartName="/ppt/tags/tag6036.xml" ContentType="application/vnd.openxmlformats-officedocument.presentationml.tags+xml"/>
  <Override PartName="/ppt/tags/tag603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038.xml" ContentType="application/vnd.openxmlformats-officedocument.presentationml.tags+xml"/>
  <Override PartName="/ppt/tags/tag6039.xml" ContentType="application/vnd.openxmlformats-officedocument.presentationml.tags+xml"/>
  <Override PartName="/ppt/tags/tag6040.xml" ContentType="application/vnd.openxmlformats-officedocument.presentationml.tags+xml"/>
  <Override PartName="/ppt/notesSlides/notesSlide28.xml" ContentType="application/vnd.openxmlformats-officedocument.presentationml.notesSlide+xml"/>
  <Override PartName="/ppt/tags/tag6041.xml" ContentType="application/vnd.openxmlformats-officedocument.presentationml.tags+xml"/>
  <Override PartName="/ppt/tags/tag6042.xml" ContentType="application/vnd.openxmlformats-officedocument.presentationml.tags+xml"/>
  <Override PartName="/ppt/tags/tag6043.xml" ContentType="application/vnd.openxmlformats-officedocument.presentationml.tags+xml"/>
  <Override PartName="/ppt/tags/tag6044.xml" ContentType="application/vnd.openxmlformats-officedocument.presentationml.tags+xml"/>
  <Override PartName="/ppt/tags/tag6045.xml" ContentType="application/vnd.openxmlformats-officedocument.presentationml.tags+xml"/>
  <Override PartName="/ppt/tags/tag6046.xml" ContentType="application/vnd.openxmlformats-officedocument.presentationml.tags+xml"/>
  <Override PartName="/ppt/tags/tag6047.xml" ContentType="application/vnd.openxmlformats-officedocument.presentationml.tags+xml"/>
  <Override PartName="/ppt/tags/tag6048.xml" ContentType="application/vnd.openxmlformats-officedocument.presentationml.tags+xml"/>
  <Override PartName="/ppt/tags/tag6049.xml" ContentType="application/vnd.openxmlformats-officedocument.presentationml.tags+xml"/>
  <Override PartName="/ppt/tags/tag6050.xml" ContentType="application/vnd.openxmlformats-officedocument.presentationml.tags+xml"/>
  <Override PartName="/ppt/tags/tag6051.xml" ContentType="application/vnd.openxmlformats-officedocument.presentationml.tags+xml"/>
  <Override PartName="/ppt/tags/tag6052.xml" ContentType="application/vnd.openxmlformats-officedocument.presentationml.tags+xml"/>
  <Override PartName="/ppt/tags/tag6053.xml" ContentType="application/vnd.openxmlformats-officedocument.presentationml.tags+xml"/>
  <Override PartName="/ppt/tags/tag6054.xml" ContentType="application/vnd.openxmlformats-officedocument.presentationml.tags+xml"/>
  <Override PartName="/ppt/tags/tag6055.xml" ContentType="application/vnd.openxmlformats-officedocument.presentationml.tags+xml"/>
  <Override PartName="/ppt/tags/tag6056.xml" ContentType="application/vnd.openxmlformats-officedocument.presentationml.tags+xml"/>
  <Override PartName="/ppt/tags/tag6057.xml" ContentType="application/vnd.openxmlformats-officedocument.presentationml.tags+xml"/>
  <Override PartName="/ppt/tags/tag6058.xml" ContentType="application/vnd.openxmlformats-officedocument.presentationml.tags+xml"/>
  <Override PartName="/ppt/tags/tag6059.xml" ContentType="application/vnd.openxmlformats-officedocument.presentationml.tags+xml"/>
  <Override PartName="/ppt/notesSlides/notesSlide29.xml" ContentType="application/vnd.openxmlformats-officedocument.presentationml.notesSlide+xml"/>
  <Override PartName="/ppt/tags/tag6060.xml" ContentType="application/vnd.openxmlformats-officedocument.presentationml.tags+xml"/>
  <Override PartName="/ppt/tags/tag6061.xml" ContentType="application/vnd.openxmlformats-officedocument.presentationml.tags+xml"/>
  <Override PartName="/ppt/tags/tag6062.xml" ContentType="application/vnd.openxmlformats-officedocument.presentationml.tags+xml"/>
  <Override PartName="/ppt/tags/tag6063.xml" ContentType="application/vnd.openxmlformats-officedocument.presentationml.tags+xml"/>
  <Override PartName="/ppt/notesSlides/notesSlide30.xml" ContentType="application/vnd.openxmlformats-officedocument.presentationml.notesSlide+xml"/>
  <Override PartName="/ppt/tags/tag6064.xml" ContentType="application/vnd.openxmlformats-officedocument.presentationml.tags+xml"/>
  <Override PartName="/ppt/tags/tag6065.xml" ContentType="application/vnd.openxmlformats-officedocument.presentationml.tags+xml"/>
  <Override PartName="/ppt/tags/tag6066.xml" ContentType="application/vnd.openxmlformats-officedocument.presentationml.tags+xml"/>
  <Override PartName="/ppt/tags/tag6067.xml" ContentType="application/vnd.openxmlformats-officedocument.presentationml.tags+xml"/>
  <Override PartName="/ppt/tags/tag6068.xml" ContentType="application/vnd.openxmlformats-officedocument.presentationml.tags+xml"/>
  <Override PartName="/ppt/tags/tag6069.xml" ContentType="application/vnd.openxmlformats-officedocument.presentationml.tags+xml"/>
  <Override PartName="/ppt/tags/tag6070.xml" ContentType="application/vnd.openxmlformats-officedocument.presentationml.tags+xml"/>
  <Override PartName="/ppt/tags/tag6071.xml" ContentType="application/vnd.openxmlformats-officedocument.presentationml.tags+xml"/>
  <Override PartName="/ppt/tags/tag6072.xml" ContentType="application/vnd.openxmlformats-officedocument.presentationml.tags+xml"/>
  <Override PartName="/ppt/tags/tag6073.xml" ContentType="application/vnd.openxmlformats-officedocument.presentationml.tags+xml"/>
  <Override PartName="/ppt/tags/tag6074.xml" ContentType="application/vnd.openxmlformats-officedocument.presentationml.tags+xml"/>
  <Override PartName="/ppt/tags/tag6075.xml" ContentType="application/vnd.openxmlformats-officedocument.presentationml.tags+xml"/>
  <Override PartName="/ppt/tags/tag6076.xml" ContentType="application/vnd.openxmlformats-officedocument.presentationml.tags+xml"/>
  <Override PartName="/ppt/tags/tag6077.xml" ContentType="application/vnd.openxmlformats-officedocument.presentationml.tags+xml"/>
  <Override PartName="/ppt/tags/tag6078.xml" ContentType="application/vnd.openxmlformats-officedocument.presentationml.tags+xml"/>
  <Override PartName="/ppt/tags/tag6079.xml" ContentType="application/vnd.openxmlformats-officedocument.presentationml.tags+xml"/>
  <Override PartName="/ppt/tags/tag6080.xml" ContentType="application/vnd.openxmlformats-officedocument.presentationml.tags+xml"/>
  <Override PartName="/ppt/tags/tag6081.xml" ContentType="application/vnd.openxmlformats-officedocument.presentationml.tags+xml"/>
  <Override PartName="/ppt/tags/tag6082.xml" ContentType="application/vnd.openxmlformats-officedocument.presentationml.tags+xml"/>
  <Override PartName="/ppt/tags/tag6083.xml" ContentType="application/vnd.openxmlformats-officedocument.presentationml.tags+xml"/>
  <Override PartName="/ppt/tags/tag6084.xml" ContentType="application/vnd.openxmlformats-officedocument.presentationml.tags+xml"/>
  <Override PartName="/ppt/tags/tag6085.xml" ContentType="application/vnd.openxmlformats-officedocument.presentationml.tags+xml"/>
  <Override PartName="/ppt/tags/tag6086.xml" ContentType="application/vnd.openxmlformats-officedocument.presentationml.tags+xml"/>
  <Override PartName="/ppt/tags/tag6087.xml" ContentType="application/vnd.openxmlformats-officedocument.presentationml.tags+xml"/>
  <Override PartName="/ppt/tags/tag6088.xml" ContentType="application/vnd.openxmlformats-officedocument.presentationml.tags+xml"/>
  <Override PartName="/ppt/tags/tag6089.xml" ContentType="application/vnd.openxmlformats-officedocument.presentationml.tags+xml"/>
  <Override PartName="/ppt/tags/tag6090.xml" ContentType="application/vnd.openxmlformats-officedocument.presentationml.tags+xml"/>
  <Override PartName="/ppt/tags/tag6091.xml" ContentType="application/vnd.openxmlformats-officedocument.presentationml.tags+xml"/>
  <Override PartName="/ppt/tags/tag6092.xml" ContentType="application/vnd.openxmlformats-officedocument.presentationml.tags+xml"/>
  <Override PartName="/ppt/tags/tag6093.xml" ContentType="application/vnd.openxmlformats-officedocument.presentationml.tags+xml"/>
  <Override PartName="/ppt/tags/tag6094.xml" ContentType="application/vnd.openxmlformats-officedocument.presentationml.tags+xml"/>
  <Override PartName="/ppt/tags/tag6095.xml" ContentType="application/vnd.openxmlformats-officedocument.presentationml.tags+xml"/>
  <Override PartName="/ppt/tags/tag6096.xml" ContentType="application/vnd.openxmlformats-officedocument.presentationml.tags+xml"/>
  <Override PartName="/ppt/tags/tag6097.xml" ContentType="application/vnd.openxmlformats-officedocument.presentationml.tags+xml"/>
  <Override PartName="/ppt/tags/tag6098.xml" ContentType="application/vnd.openxmlformats-officedocument.presentationml.tags+xml"/>
  <Override PartName="/ppt/tags/tag6099.xml" ContentType="application/vnd.openxmlformats-officedocument.presentationml.tags+xml"/>
  <Override PartName="/ppt/tags/tag6100.xml" ContentType="application/vnd.openxmlformats-officedocument.presentationml.tags+xml"/>
  <Override PartName="/ppt/tags/tag6101.xml" ContentType="application/vnd.openxmlformats-officedocument.presentationml.tags+xml"/>
  <Override PartName="/ppt/tags/tag6102.xml" ContentType="application/vnd.openxmlformats-officedocument.presentationml.tags+xml"/>
  <Override PartName="/ppt/tags/tag6103.xml" ContentType="application/vnd.openxmlformats-officedocument.presentationml.tags+xml"/>
  <Override PartName="/ppt/tags/tag6104.xml" ContentType="application/vnd.openxmlformats-officedocument.presentationml.tags+xml"/>
  <Override PartName="/ppt/tags/tag6105.xml" ContentType="application/vnd.openxmlformats-officedocument.presentationml.tags+xml"/>
  <Override PartName="/ppt/tags/tag6106.xml" ContentType="application/vnd.openxmlformats-officedocument.presentationml.tags+xml"/>
  <Override PartName="/ppt/tags/tag6107.xml" ContentType="application/vnd.openxmlformats-officedocument.presentationml.tags+xml"/>
  <Override PartName="/ppt/tags/tag6108.xml" ContentType="application/vnd.openxmlformats-officedocument.presentationml.tags+xml"/>
  <Override PartName="/ppt/tags/tag6109.xml" ContentType="application/vnd.openxmlformats-officedocument.presentationml.tags+xml"/>
  <Override PartName="/ppt/tags/tag6110.xml" ContentType="application/vnd.openxmlformats-officedocument.presentationml.tags+xml"/>
  <Override PartName="/ppt/tags/tag6111.xml" ContentType="application/vnd.openxmlformats-officedocument.presentationml.tags+xml"/>
  <Override PartName="/ppt/notesSlides/notesSlide31.xml" ContentType="application/vnd.openxmlformats-officedocument.presentationml.notesSlide+xml"/>
  <Override PartName="/ppt/tags/tag6112.xml" ContentType="application/vnd.openxmlformats-officedocument.presentationml.tags+xml"/>
  <Override PartName="/ppt/tags/tag6113.xml" ContentType="application/vnd.openxmlformats-officedocument.presentationml.tags+xml"/>
  <Override PartName="/ppt/tags/tag6114.xml" ContentType="application/vnd.openxmlformats-officedocument.presentationml.tags+xml"/>
  <Override PartName="/ppt/tags/tag6115.xml" ContentType="application/vnd.openxmlformats-officedocument.presentationml.tags+xml"/>
  <Override PartName="/ppt/tags/tag6116.xml" ContentType="application/vnd.openxmlformats-officedocument.presentationml.tags+xml"/>
  <Override PartName="/ppt/tags/tag6117.xml" ContentType="application/vnd.openxmlformats-officedocument.presentationml.tags+xml"/>
  <Override PartName="/ppt/tags/tag6118.xml" ContentType="application/vnd.openxmlformats-officedocument.presentationml.tags+xml"/>
  <Override PartName="/ppt/tags/tag6119.xml" ContentType="application/vnd.openxmlformats-officedocument.presentationml.tags+xml"/>
  <Override PartName="/ppt/tags/tag6120.xml" ContentType="application/vnd.openxmlformats-officedocument.presentationml.tags+xml"/>
  <Override PartName="/ppt/tags/tag6121.xml" ContentType="application/vnd.openxmlformats-officedocument.presentationml.tags+xml"/>
  <Override PartName="/ppt/tags/tag6122.xml" ContentType="application/vnd.openxmlformats-officedocument.presentationml.tags+xml"/>
  <Override PartName="/ppt/tags/tag6123.xml" ContentType="application/vnd.openxmlformats-officedocument.presentationml.tags+xml"/>
  <Override PartName="/ppt/tags/tag6124.xml" ContentType="application/vnd.openxmlformats-officedocument.presentationml.tags+xml"/>
  <Override PartName="/ppt/tags/tag6125.xml" ContentType="application/vnd.openxmlformats-officedocument.presentationml.tags+xml"/>
  <Override PartName="/ppt/tags/tag6126.xml" ContentType="application/vnd.openxmlformats-officedocument.presentationml.tags+xml"/>
  <Override PartName="/ppt/tags/tag6127.xml" ContentType="application/vnd.openxmlformats-officedocument.presentationml.tags+xml"/>
  <Override PartName="/ppt/tags/tag6128.xml" ContentType="application/vnd.openxmlformats-officedocument.presentationml.tags+xml"/>
  <Override PartName="/ppt/tags/tag6129.xml" ContentType="application/vnd.openxmlformats-officedocument.presentationml.tags+xml"/>
  <Override PartName="/ppt/tags/tag6130.xml" ContentType="application/vnd.openxmlformats-officedocument.presentationml.tags+xml"/>
  <Override PartName="/ppt/tags/tag6131.xml" ContentType="application/vnd.openxmlformats-officedocument.presentationml.tags+xml"/>
  <Override PartName="/ppt/tags/tag6132.xml" ContentType="application/vnd.openxmlformats-officedocument.presentationml.tags+xml"/>
  <Override PartName="/ppt/tags/tag6133.xml" ContentType="application/vnd.openxmlformats-officedocument.presentationml.tags+xml"/>
  <Override PartName="/ppt/tags/tag6134.xml" ContentType="application/vnd.openxmlformats-officedocument.presentationml.tags+xml"/>
  <Override PartName="/ppt/tags/tag6135.xml" ContentType="application/vnd.openxmlformats-officedocument.presentationml.tags+xml"/>
  <Override PartName="/ppt/tags/tag6136.xml" ContentType="application/vnd.openxmlformats-officedocument.presentationml.tags+xml"/>
  <Override PartName="/ppt/tags/tag6137.xml" ContentType="application/vnd.openxmlformats-officedocument.presentationml.tags+xml"/>
  <Override PartName="/ppt/tags/tag6138.xml" ContentType="application/vnd.openxmlformats-officedocument.presentationml.tags+xml"/>
  <Override PartName="/ppt/tags/tag6139.xml" ContentType="application/vnd.openxmlformats-officedocument.presentationml.tags+xml"/>
  <Override PartName="/ppt/tags/tag6140.xml" ContentType="application/vnd.openxmlformats-officedocument.presentationml.tags+xml"/>
  <Override PartName="/ppt/tags/tag6141.xml" ContentType="application/vnd.openxmlformats-officedocument.presentationml.tags+xml"/>
  <Override PartName="/ppt/tags/tag6142.xml" ContentType="application/vnd.openxmlformats-officedocument.presentationml.tags+xml"/>
  <Override PartName="/ppt/tags/tag6143.xml" ContentType="application/vnd.openxmlformats-officedocument.presentationml.tags+xml"/>
  <Override PartName="/ppt/tags/tag6144.xml" ContentType="application/vnd.openxmlformats-officedocument.presentationml.tags+xml"/>
  <Override PartName="/ppt/tags/tag6145.xml" ContentType="application/vnd.openxmlformats-officedocument.presentationml.tags+xml"/>
  <Override PartName="/ppt/tags/tag6146.xml" ContentType="application/vnd.openxmlformats-officedocument.presentationml.tags+xml"/>
  <Override PartName="/ppt/tags/tag6147.xml" ContentType="application/vnd.openxmlformats-officedocument.presentationml.tags+xml"/>
  <Override PartName="/ppt/tags/tag6148.xml" ContentType="application/vnd.openxmlformats-officedocument.presentationml.tags+xml"/>
  <Override PartName="/ppt/tags/tag6149.xml" ContentType="application/vnd.openxmlformats-officedocument.presentationml.tags+xml"/>
  <Override PartName="/ppt/tags/tag6150.xml" ContentType="application/vnd.openxmlformats-officedocument.presentationml.tags+xml"/>
  <Override PartName="/ppt/tags/tag6151.xml" ContentType="application/vnd.openxmlformats-officedocument.presentationml.tags+xml"/>
  <Override PartName="/ppt/tags/tag6152.xml" ContentType="application/vnd.openxmlformats-officedocument.presentationml.tags+xml"/>
  <Override PartName="/ppt/tags/tag6153.xml" ContentType="application/vnd.openxmlformats-officedocument.presentationml.tags+xml"/>
  <Override PartName="/ppt/tags/tag6154.xml" ContentType="application/vnd.openxmlformats-officedocument.presentationml.tags+xml"/>
  <Override PartName="/ppt/tags/tag6155.xml" ContentType="application/vnd.openxmlformats-officedocument.presentationml.tags+xml"/>
  <Override PartName="/ppt/tags/tag6156.xml" ContentType="application/vnd.openxmlformats-officedocument.presentationml.tags+xml"/>
  <Override PartName="/ppt/tags/tag6157.xml" ContentType="application/vnd.openxmlformats-officedocument.presentationml.tags+xml"/>
  <Override PartName="/ppt/tags/tag6158.xml" ContentType="application/vnd.openxmlformats-officedocument.presentationml.tags+xml"/>
  <Override PartName="/ppt/tags/tag6159.xml" ContentType="application/vnd.openxmlformats-officedocument.presentationml.tags+xml"/>
  <Override PartName="/ppt/tags/tag6160.xml" ContentType="application/vnd.openxmlformats-officedocument.presentationml.tags+xml"/>
  <Override PartName="/ppt/tags/tag6161.xml" ContentType="application/vnd.openxmlformats-officedocument.presentationml.tags+xml"/>
  <Override PartName="/ppt/tags/tag6162.xml" ContentType="application/vnd.openxmlformats-officedocument.presentationml.tags+xml"/>
  <Override PartName="/ppt/tags/tag6163.xml" ContentType="application/vnd.openxmlformats-officedocument.presentationml.tags+xml"/>
  <Override PartName="/ppt/tags/tag6164.xml" ContentType="application/vnd.openxmlformats-officedocument.presentationml.tags+xml"/>
  <Override PartName="/ppt/tags/tag6165.xml" ContentType="application/vnd.openxmlformats-officedocument.presentationml.tags+xml"/>
  <Override PartName="/ppt/tags/tag6166.xml" ContentType="application/vnd.openxmlformats-officedocument.presentationml.tags+xml"/>
  <Override PartName="/ppt/tags/tag6167.xml" ContentType="application/vnd.openxmlformats-officedocument.presentationml.tags+xml"/>
  <Override PartName="/ppt/tags/tag6168.xml" ContentType="application/vnd.openxmlformats-officedocument.presentationml.tags+xml"/>
  <Override PartName="/ppt/tags/tag6169.xml" ContentType="application/vnd.openxmlformats-officedocument.presentationml.tags+xml"/>
  <Override PartName="/ppt/tags/tag6170.xml" ContentType="application/vnd.openxmlformats-officedocument.presentationml.tags+xml"/>
  <Override PartName="/ppt/tags/tag6171.xml" ContentType="application/vnd.openxmlformats-officedocument.presentationml.tags+xml"/>
  <Override PartName="/ppt/tags/tag6172.xml" ContentType="application/vnd.openxmlformats-officedocument.presentationml.tags+xml"/>
  <Override PartName="/ppt/notesSlides/notesSlide32.xml" ContentType="application/vnd.openxmlformats-officedocument.presentationml.notesSlide+xml"/>
  <Override PartName="/ppt/tags/tag6173.xml" ContentType="application/vnd.openxmlformats-officedocument.presentationml.tags+xml"/>
  <Override PartName="/ppt/tags/tag6174.xml" ContentType="application/vnd.openxmlformats-officedocument.presentationml.tags+xml"/>
  <Override PartName="/ppt/tags/tag6175.xml" ContentType="application/vnd.openxmlformats-officedocument.presentationml.tags+xml"/>
  <Override PartName="/ppt/tags/tag6176.xml" ContentType="application/vnd.openxmlformats-officedocument.presentationml.tags+xml"/>
  <Override PartName="/ppt/tags/tag6177.xml" ContentType="application/vnd.openxmlformats-officedocument.presentationml.tags+xml"/>
  <Override PartName="/ppt/tags/tag6178.xml" ContentType="application/vnd.openxmlformats-officedocument.presentationml.tags+xml"/>
  <Override PartName="/ppt/tags/tag6179.xml" ContentType="application/vnd.openxmlformats-officedocument.presentationml.tags+xml"/>
  <Override PartName="/ppt/tags/tag6180.xml" ContentType="application/vnd.openxmlformats-officedocument.presentationml.tags+xml"/>
  <Override PartName="/ppt/tags/tag6181.xml" ContentType="application/vnd.openxmlformats-officedocument.presentationml.tags+xml"/>
  <Override PartName="/ppt/tags/tag6182.xml" ContentType="application/vnd.openxmlformats-officedocument.presentationml.tags+xml"/>
  <Override PartName="/ppt/tags/tag6183.xml" ContentType="application/vnd.openxmlformats-officedocument.presentationml.tags+xml"/>
  <Override PartName="/ppt/tags/tag6184.xml" ContentType="application/vnd.openxmlformats-officedocument.presentationml.tags+xml"/>
  <Override PartName="/ppt/tags/tag6185.xml" ContentType="application/vnd.openxmlformats-officedocument.presentationml.tags+xml"/>
  <Override PartName="/ppt/tags/tag6186.xml" ContentType="application/vnd.openxmlformats-officedocument.presentationml.tags+xml"/>
  <Override PartName="/ppt/tags/tag6187.xml" ContentType="application/vnd.openxmlformats-officedocument.presentationml.tags+xml"/>
  <Override PartName="/ppt/tags/tag6188.xml" ContentType="application/vnd.openxmlformats-officedocument.presentationml.tags+xml"/>
  <Override PartName="/ppt/tags/tag6189.xml" ContentType="application/vnd.openxmlformats-officedocument.presentationml.tags+xml"/>
  <Override PartName="/ppt/tags/tag6190.xml" ContentType="application/vnd.openxmlformats-officedocument.presentationml.tags+xml"/>
  <Override PartName="/ppt/tags/tag6191.xml" ContentType="application/vnd.openxmlformats-officedocument.presentationml.tags+xml"/>
  <Override PartName="/ppt/tags/tag6192.xml" ContentType="application/vnd.openxmlformats-officedocument.presentationml.tags+xml"/>
  <Override PartName="/ppt/tags/tag6193.xml" ContentType="application/vnd.openxmlformats-officedocument.presentationml.tags+xml"/>
  <Override PartName="/ppt/tags/tag6194.xml" ContentType="application/vnd.openxmlformats-officedocument.presentationml.tags+xml"/>
  <Override PartName="/ppt/tags/tag6195.xml" ContentType="application/vnd.openxmlformats-officedocument.presentationml.tags+xml"/>
  <Override PartName="/ppt/tags/tag6196.xml" ContentType="application/vnd.openxmlformats-officedocument.presentationml.tags+xml"/>
  <Override PartName="/ppt/tags/tag6197.xml" ContentType="application/vnd.openxmlformats-officedocument.presentationml.tags+xml"/>
  <Override PartName="/ppt/tags/tag6198.xml" ContentType="application/vnd.openxmlformats-officedocument.presentationml.tags+xml"/>
  <Override PartName="/ppt/tags/tag6199.xml" ContentType="application/vnd.openxmlformats-officedocument.presentationml.tags+xml"/>
  <Override PartName="/ppt/tags/tag6200.xml" ContentType="application/vnd.openxmlformats-officedocument.presentationml.tags+xml"/>
  <Override PartName="/ppt/tags/tag6201.xml" ContentType="application/vnd.openxmlformats-officedocument.presentationml.tags+xml"/>
  <Override PartName="/ppt/tags/tag6202.xml" ContentType="application/vnd.openxmlformats-officedocument.presentationml.tags+xml"/>
  <Override PartName="/ppt/tags/tag6203.xml" ContentType="application/vnd.openxmlformats-officedocument.presentationml.tags+xml"/>
  <Override PartName="/ppt/tags/tag6204.xml" ContentType="application/vnd.openxmlformats-officedocument.presentationml.tags+xml"/>
  <Override PartName="/ppt/tags/tag6205.xml" ContentType="application/vnd.openxmlformats-officedocument.presentationml.tags+xml"/>
  <Override PartName="/ppt/tags/tag6206.xml" ContentType="application/vnd.openxmlformats-officedocument.presentationml.tags+xml"/>
  <Override PartName="/ppt/tags/tag6207.xml" ContentType="application/vnd.openxmlformats-officedocument.presentationml.tags+xml"/>
  <Override PartName="/ppt/tags/tag6208.xml" ContentType="application/vnd.openxmlformats-officedocument.presentationml.tags+xml"/>
  <Override PartName="/ppt/tags/tag6209.xml" ContentType="application/vnd.openxmlformats-officedocument.presentationml.tags+xml"/>
  <Override PartName="/ppt/tags/tag6210.xml" ContentType="application/vnd.openxmlformats-officedocument.presentationml.tags+xml"/>
  <Override PartName="/ppt/tags/tag6211.xml" ContentType="application/vnd.openxmlformats-officedocument.presentationml.tags+xml"/>
  <Override PartName="/ppt/tags/tag6212.xml" ContentType="application/vnd.openxmlformats-officedocument.presentationml.tags+xml"/>
  <Override PartName="/ppt/tags/tag6213.xml" ContentType="application/vnd.openxmlformats-officedocument.presentationml.tags+xml"/>
  <Override PartName="/ppt/tags/tag6214.xml" ContentType="application/vnd.openxmlformats-officedocument.presentationml.tags+xml"/>
  <Override PartName="/ppt/tags/tag6215.xml" ContentType="application/vnd.openxmlformats-officedocument.presentationml.tags+xml"/>
  <Override PartName="/ppt/tags/tag6216.xml" ContentType="application/vnd.openxmlformats-officedocument.presentationml.tags+xml"/>
  <Override PartName="/ppt/tags/tag6217.xml" ContentType="application/vnd.openxmlformats-officedocument.presentationml.tags+xml"/>
  <Override PartName="/ppt/tags/tag6218.xml" ContentType="application/vnd.openxmlformats-officedocument.presentationml.tags+xml"/>
  <Override PartName="/ppt/tags/tag6219.xml" ContentType="application/vnd.openxmlformats-officedocument.presentationml.tags+xml"/>
  <Override PartName="/ppt/tags/tag6220.xml" ContentType="application/vnd.openxmlformats-officedocument.presentationml.tags+xml"/>
  <Override PartName="/ppt/tags/tag6221.xml" ContentType="application/vnd.openxmlformats-officedocument.presentationml.tags+xml"/>
  <Override PartName="/ppt/tags/tag6222.xml" ContentType="application/vnd.openxmlformats-officedocument.presentationml.tags+xml"/>
  <Override PartName="/ppt/tags/tag6223.xml" ContentType="application/vnd.openxmlformats-officedocument.presentationml.tags+xml"/>
  <Override PartName="/ppt/tags/tag6224.xml" ContentType="application/vnd.openxmlformats-officedocument.presentationml.tags+xml"/>
  <Override PartName="/ppt/tags/tag6225.xml" ContentType="application/vnd.openxmlformats-officedocument.presentationml.tags+xml"/>
  <Override PartName="/ppt/tags/tag6226.xml" ContentType="application/vnd.openxmlformats-officedocument.presentationml.tags+xml"/>
  <Override PartName="/ppt/tags/tag6227.xml" ContentType="application/vnd.openxmlformats-officedocument.presentationml.tags+xml"/>
  <Override PartName="/ppt/tags/tag6228.xml" ContentType="application/vnd.openxmlformats-officedocument.presentationml.tags+xml"/>
  <Override PartName="/ppt/tags/tag6229.xml" ContentType="application/vnd.openxmlformats-officedocument.presentationml.tags+xml"/>
  <Override PartName="/ppt/tags/tag6230.xml" ContentType="application/vnd.openxmlformats-officedocument.presentationml.tags+xml"/>
  <Override PartName="/ppt/tags/tag6231.xml" ContentType="application/vnd.openxmlformats-officedocument.presentationml.tags+xml"/>
  <Override PartName="/ppt/tags/tag6232.xml" ContentType="application/vnd.openxmlformats-officedocument.presentationml.tags+xml"/>
  <Override PartName="/ppt/tags/tag6233.xml" ContentType="application/vnd.openxmlformats-officedocument.presentationml.tags+xml"/>
  <Override PartName="/ppt/tags/tag6234.xml" ContentType="application/vnd.openxmlformats-officedocument.presentationml.tags+xml"/>
  <Override PartName="/ppt/tags/tag6235.xml" ContentType="application/vnd.openxmlformats-officedocument.presentationml.tags+xml"/>
  <Override PartName="/ppt/tags/tag6236.xml" ContentType="application/vnd.openxmlformats-officedocument.presentationml.tags+xml"/>
  <Override PartName="/ppt/tags/tag6237.xml" ContentType="application/vnd.openxmlformats-officedocument.presentationml.tags+xml"/>
  <Override PartName="/ppt/tags/tag6238.xml" ContentType="application/vnd.openxmlformats-officedocument.presentationml.tags+xml"/>
  <Override PartName="/ppt/tags/tag6239.xml" ContentType="application/vnd.openxmlformats-officedocument.presentationml.tags+xml"/>
  <Override PartName="/ppt/tags/tag6240.xml" ContentType="application/vnd.openxmlformats-officedocument.presentationml.tags+xml"/>
  <Override PartName="/ppt/tags/tag6241.xml" ContentType="application/vnd.openxmlformats-officedocument.presentationml.tags+xml"/>
  <Override PartName="/ppt/tags/tag6242.xml" ContentType="application/vnd.openxmlformats-officedocument.presentationml.tags+xml"/>
  <Override PartName="/ppt/tags/tag6243.xml" ContentType="application/vnd.openxmlformats-officedocument.presentationml.tags+xml"/>
  <Override PartName="/ppt/tags/tag6244.xml" ContentType="application/vnd.openxmlformats-officedocument.presentationml.tags+xml"/>
  <Override PartName="/ppt/tags/tag6245.xml" ContentType="application/vnd.openxmlformats-officedocument.presentationml.tags+xml"/>
  <Override PartName="/ppt/tags/tag6246.xml" ContentType="application/vnd.openxmlformats-officedocument.presentationml.tags+xml"/>
  <Override PartName="/ppt/tags/tag6247.xml" ContentType="application/vnd.openxmlformats-officedocument.presentationml.tags+xml"/>
  <Override PartName="/ppt/tags/tag6248.xml" ContentType="application/vnd.openxmlformats-officedocument.presentationml.tags+xml"/>
  <Override PartName="/ppt/tags/tag6249.xml" ContentType="application/vnd.openxmlformats-officedocument.presentationml.tags+xml"/>
  <Override PartName="/ppt/tags/tag6250.xml" ContentType="application/vnd.openxmlformats-officedocument.presentationml.tags+xml"/>
  <Override PartName="/ppt/tags/tag6251.xml" ContentType="application/vnd.openxmlformats-officedocument.presentationml.tags+xml"/>
  <Override PartName="/ppt/tags/tag6252.xml" ContentType="application/vnd.openxmlformats-officedocument.presentationml.tags+xml"/>
  <Override PartName="/ppt/tags/tag6253.xml" ContentType="application/vnd.openxmlformats-officedocument.presentationml.tags+xml"/>
  <Override PartName="/ppt/tags/tag6254.xml" ContentType="application/vnd.openxmlformats-officedocument.presentationml.tags+xml"/>
  <Override PartName="/ppt/tags/tag6255.xml" ContentType="application/vnd.openxmlformats-officedocument.presentationml.tags+xml"/>
  <Override PartName="/ppt/tags/tag6256.xml" ContentType="application/vnd.openxmlformats-officedocument.presentationml.tags+xml"/>
  <Override PartName="/ppt/tags/tag6257.xml" ContentType="application/vnd.openxmlformats-officedocument.presentationml.tags+xml"/>
  <Override PartName="/ppt/tags/tag6258.xml" ContentType="application/vnd.openxmlformats-officedocument.presentationml.tags+xml"/>
  <Override PartName="/ppt/tags/tag6259.xml" ContentType="application/vnd.openxmlformats-officedocument.presentationml.tags+xml"/>
  <Override PartName="/ppt/tags/tag6260.xml" ContentType="application/vnd.openxmlformats-officedocument.presentationml.tags+xml"/>
  <Override PartName="/ppt/tags/tag6261.xml" ContentType="application/vnd.openxmlformats-officedocument.presentationml.tags+xml"/>
  <Override PartName="/ppt/tags/tag6262.xml" ContentType="application/vnd.openxmlformats-officedocument.presentationml.tags+xml"/>
  <Override PartName="/ppt/tags/tag6263.xml" ContentType="application/vnd.openxmlformats-officedocument.presentationml.tags+xml"/>
  <Override PartName="/ppt/tags/tag6264.xml" ContentType="application/vnd.openxmlformats-officedocument.presentationml.tags+xml"/>
  <Override PartName="/ppt/tags/tag6265.xml" ContentType="application/vnd.openxmlformats-officedocument.presentationml.tags+xml"/>
  <Override PartName="/ppt/tags/tag6266.xml" ContentType="application/vnd.openxmlformats-officedocument.presentationml.tags+xml"/>
  <Override PartName="/ppt/tags/tag6267.xml" ContentType="application/vnd.openxmlformats-officedocument.presentationml.tags+xml"/>
  <Override PartName="/ppt/tags/tag6268.xml" ContentType="application/vnd.openxmlformats-officedocument.presentationml.tags+xml"/>
  <Override PartName="/ppt/tags/tag6269.xml" ContentType="application/vnd.openxmlformats-officedocument.presentationml.tags+xml"/>
  <Override PartName="/ppt/tags/tag6270.xml" ContentType="application/vnd.openxmlformats-officedocument.presentationml.tags+xml"/>
  <Override PartName="/ppt/tags/tag6271.xml" ContentType="application/vnd.openxmlformats-officedocument.presentationml.tags+xml"/>
  <Override PartName="/ppt/tags/tag6272.xml" ContentType="application/vnd.openxmlformats-officedocument.presentationml.tags+xml"/>
  <Override PartName="/ppt/tags/tag6273.xml" ContentType="application/vnd.openxmlformats-officedocument.presentationml.tags+xml"/>
  <Override PartName="/ppt/tags/tag6274.xml" ContentType="application/vnd.openxmlformats-officedocument.presentationml.tags+xml"/>
  <Override PartName="/ppt/tags/tag6275.xml" ContentType="application/vnd.openxmlformats-officedocument.presentationml.tags+xml"/>
  <Override PartName="/ppt/tags/tag6276.xml" ContentType="application/vnd.openxmlformats-officedocument.presentationml.tags+xml"/>
  <Override PartName="/ppt/tags/tag6277.xml" ContentType="application/vnd.openxmlformats-officedocument.presentationml.tags+xml"/>
  <Override PartName="/ppt/tags/tag6278.xml" ContentType="application/vnd.openxmlformats-officedocument.presentationml.tags+xml"/>
  <Override PartName="/ppt/tags/tag6279.xml" ContentType="application/vnd.openxmlformats-officedocument.presentationml.tags+xml"/>
  <Override PartName="/ppt/tags/tag6280.xml" ContentType="application/vnd.openxmlformats-officedocument.presentationml.tags+xml"/>
  <Override PartName="/ppt/tags/tag6281.xml" ContentType="application/vnd.openxmlformats-officedocument.presentationml.tags+xml"/>
  <Override PartName="/ppt/tags/tag6282.xml" ContentType="application/vnd.openxmlformats-officedocument.presentationml.tags+xml"/>
  <Override PartName="/ppt/tags/tag6283.xml" ContentType="application/vnd.openxmlformats-officedocument.presentationml.tags+xml"/>
  <Override PartName="/ppt/tags/tag6284.xml" ContentType="application/vnd.openxmlformats-officedocument.presentationml.tags+xml"/>
  <Override PartName="/ppt/tags/tag6285.xml" ContentType="application/vnd.openxmlformats-officedocument.presentationml.tags+xml"/>
  <Override PartName="/ppt/tags/tag6286.xml" ContentType="application/vnd.openxmlformats-officedocument.presentationml.tags+xml"/>
  <Override PartName="/ppt/tags/tag6287.xml" ContentType="application/vnd.openxmlformats-officedocument.presentationml.tags+xml"/>
  <Override PartName="/ppt/tags/tag6288.xml" ContentType="application/vnd.openxmlformats-officedocument.presentationml.tags+xml"/>
  <Override PartName="/ppt/tags/tag6289.xml" ContentType="application/vnd.openxmlformats-officedocument.presentationml.tags+xml"/>
  <Override PartName="/ppt/tags/tag6290.xml" ContentType="application/vnd.openxmlformats-officedocument.presentationml.tags+xml"/>
  <Override PartName="/ppt/tags/tag6291.xml" ContentType="application/vnd.openxmlformats-officedocument.presentationml.tags+xml"/>
  <Override PartName="/ppt/tags/tag6292.xml" ContentType="application/vnd.openxmlformats-officedocument.presentationml.tags+xml"/>
  <Override PartName="/ppt/tags/tag6293.xml" ContentType="application/vnd.openxmlformats-officedocument.presentationml.tags+xml"/>
  <Override PartName="/ppt/tags/tag6294.xml" ContentType="application/vnd.openxmlformats-officedocument.presentationml.tags+xml"/>
  <Override PartName="/ppt/tags/tag6295.xml" ContentType="application/vnd.openxmlformats-officedocument.presentationml.tags+xml"/>
  <Override PartName="/ppt/tags/tag6296.xml" ContentType="application/vnd.openxmlformats-officedocument.presentationml.tags+xml"/>
  <Override PartName="/ppt/tags/tag6297.xml" ContentType="application/vnd.openxmlformats-officedocument.presentationml.tags+xml"/>
  <Override PartName="/ppt/tags/tag6298.xml" ContentType="application/vnd.openxmlformats-officedocument.presentationml.tags+xml"/>
  <Override PartName="/ppt/tags/tag6299.xml" ContentType="application/vnd.openxmlformats-officedocument.presentationml.tags+xml"/>
  <Override PartName="/ppt/tags/tag6300.xml" ContentType="application/vnd.openxmlformats-officedocument.presentationml.tags+xml"/>
  <Override PartName="/ppt/tags/tag6301.xml" ContentType="application/vnd.openxmlformats-officedocument.presentationml.tags+xml"/>
  <Override PartName="/ppt/tags/tag6302.xml" ContentType="application/vnd.openxmlformats-officedocument.presentationml.tags+xml"/>
  <Override PartName="/ppt/tags/tag6303.xml" ContentType="application/vnd.openxmlformats-officedocument.presentationml.tags+xml"/>
  <Override PartName="/ppt/tags/tag6304.xml" ContentType="application/vnd.openxmlformats-officedocument.presentationml.tags+xml"/>
  <Override PartName="/ppt/tags/tag6305.xml" ContentType="application/vnd.openxmlformats-officedocument.presentationml.tags+xml"/>
  <Override PartName="/ppt/tags/tag6306.xml" ContentType="application/vnd.openxmlformats-officedocument.presentationml.tags+xml"/>
  <Override PartName="/ppt/tags/tag6307.xml" ContentType="application/vnd.openxmlformats-officedocument.presentationml.tags+xml"/>
  <Override PartName="/ppt/tags/tag6308.xml" ContentType="application/vnd.openxmlformats-officedocument.presentationml.tags+xml"/>
  <Override PartName="/ppt/tags/tag6309.xml" ContentType="application/vnd.openxmlformats-officedocument.presentationml.tags+xml"/>
  <Override PartName="/ppt/tags/tag6310.xml" ContentType="application/vnd.openxmlformats-officedocument.presentationml.tags+xml"/>
  <Override PartName="/ppt/tags/tag6311.xml" ContentType="application/vnd.openxmlformats-officedocument.presentationml.tags+xml"/>
  <Override PartName="/ppt/tags/tag6312.xml" ContentType="application/vnd.openxmlformats-officedocument.presentationml.tags+xml"/>
  <Override PartName="/ppt/tags/tag6313.xml" ContentType="application/vnd.openxmlformats-officedocument.presentationml.tags+xml"/>
  <Override PartName="/ppt/tags/tag6314.xml" ContentType="application/vnd.openxmlformats-officedocument.presentationml.tags+xml"/>
  <Override PartName="/ppt/tags/tag6315.xml" ContentType="application/vnd.openxmlformats-officedocument.presentationml.tags+xml"/>
  <Override PartName="/ppt/tags/tag6316.xml" ContentType="application/vnd.openxmlformats-officedocument.presentationml.tags+xml"/>
  <Override PartName="/ppt/tags/tag6317.xml" ContentType="application/vnd.openxmlformats-officedocument.presentationml.tags+xml"/>
  <Override PartName="/ppt/tags/tag6318.xml" ContentType="application/vnd.openxmlformats-officedocument.presentationml.tags+xml"/>
  <Override PartName="/ppt/tags/tag6319.xml" ContentType="application/vnd.openxmlformats-officedocument.presentationml.tags+xml"/>
  <Override PartName="/ppt/tags/tag6320.xml" ContentType="application/vnd.openxmlformats-officedocument.presentationml.tags+xml"/>
  <Override PartName="/ppt/tags/tag6321.xml" ContentType="application/vnd.openxmlformats-officedocument.presentationml.tags+xml"/>
  <Override PartName="/ppt/tags/tag6322.xml" ContentType="application/vnd.openxmlformats-officedocument.presentationml.tags+xml"/>
  <Override PartName="/ppt/tags/tag6323.xml" ContentType="application/vnd.openxmlformats-officedocument.presentationml.tags+xml"/>
  <Override PartName="/ppt/tags/tag6324.xml" ContentType="application/vnd.openxmlformats-officedocument.presentationml.tags+xml"/>
  <Override PartName="/ppt/tags/tag6325.xml" ContentType="application/vnd.openxmlformats-officedocument.presentationml.tags+xml"/>
  <Override PartName="/ppt/tags/tag6326.xml" ContentType="application/vnd.openxmlformats-officedocument.presentationml.tags+xml"/>
  <Override PartName="/ppt/tags/tag6327.xml" ContentType="application/vnd.openxmlformats-officedocument.presentationml.tags+xml"/>
  <Override PartName="/ppt/tags/tag6328.xml" ContentType="application/vnd.openxmlformats-officedocument.presentationml.tags+xml"/>
  <Override PartName="/ppt/tags/tag6329.xml" ContentType="application/vnd.openxmlformats-officedocument.presentationml.tags+xml"/>
  <Override PartName="/ppt/tags/tag6330.xml" ContentType="application/vnd.openxmlformats-officedocument.presentationml.tags+xml"/>
  <Override PartName="/ppt/tags/tag6331.xml" ContentType="application/vnd.openxmlformats-officedocument.presentationml.tags+xml"/>
  <Override PartName="/ppt/tags/tag6332.xml" ContentType="application/vnd.openxmlformats-officedocument.presentationml.tags+xml"/>
  <Override PartName="/ppt/tags/tag6333.xml" ContentType="application/vnd.openxmlformats-officedocument.presentationml.tags+xml"/>
  <Override PartName="/ppt/tags/tag6334.xml" ContentType="application/vnd.openxmlformats-officedocument.presentationml.tags+xml"/>
  <Override PartName="/ppt/tags/tag6335.xml" ContentType="application/vnd.openxmlformats-officedocument.presentationml.tags+xml"/>
  <Override PartName="/ppt/tags/tag6336.xml" ContentType="application/vnd.openxmlformats-officedocument.presentationml.tags+xml"/>
  <Override PartName="/ppt/tags/tag6337.xml" ContentType="application/vnd.openxmlformats-officedocument.presentationml.tags+xml"/>
  <Override PartName="/ppt/tags/tag6338.xml" ContentType="application/vnd.openxmlformats-officedocument.presentationml.tags+xml"/>
  <Override PartName="/ppt/tags/tag6339.xml" ContentType="application/vnd.openxmlformats-officedocument.presentationml.tags+xml"/>
  <Override PartName="/ppt/tags/tag6340.xml" ContentType="application/vnd.openxmlformats-officedocument.presentationml.tags+xml"/>
  <Override PartName="/ppt/tags/tag6341.xml" ContentType="application/vnd.openxmlformats-officedocument.presentationml.tags+xml"/>
  <Override PartName="/ppt/tags/tag6342.xml" ContentType="application/vnd.openxmlformats-officedocument.presentationml.tags+xml"/>
  <Override PartName="/ppt/tags/tag6343.xml" ContentType="application/vnd.openxmlformats-officedocument.presentationml.tags+xml"/>
  <Override PartName="/ppt/tags/tag6344.xml" ContentType="application/vnd.openxmlformats-officedocument.presentationml.tags+xml"/>
  <Override PartName="/ppt/tags/tag6345.xml" ContentType="application/vnd.openxmlformats-officedocument.presentationml.tags+xml"/>
  <Override PartName="/ppt/tags/tag6346.xml" ContentType="application/vnd.openxmlformats-officedocument.presentationml.tags+xml"/>
  <Override PartName="/ppt/tags/tag6347.xml" ContentType="application/vnd.openxmlformats-officedocument.presentationml.tags+xml"/>
  <Override PartName="/ppt/tags/tag6348.xml" ContentType="application/vnd.openxmlformats-officedocument.presentationml.tags+xml"/>
  <Override PartName="/ppt/tags/tag6349.xml" ContentType="application/vnd.openxmlformats-officedocument.presentationml.tags+xml"/>
  <Override PartName="/ppt/tags/tag6350.xml" ContentType="application/vnd.openxmlformats-officedocument.presentationml.tags+xml"/>
  <Override PartName="/ppt/tags/tag6351.xml" ContentType="application/vnd.openxmlformats-officedocument.presentationml.tags+xml"/>
  <Override PartName="/ppt/tags/tag6352.xml" ContentType="application/vnd.openxmlformats-officedocument.presentationml.tags+xml"/>
  <Override PartName="/ppt/tags/tag6353.xml" ContentType="application/vnd.openxmlformats-officedocument.presentationml.tags+xml"/>
  <Override PartName="/ppt/tags/tag6354.xml" ContentType="application/vnd.openxmlformats-officedocument.presentationml.tags+xml"/>
  <Override PartName="/ppt/tags/tag6355.xml" ContentType="application/vnd.openxmlformats-officedocument.presentationml.tags+xml"/>
  <Override PartName="/ppt/tags/tag6356.xml" ContentType="application/vnd.openxmlformats-officedocument.presentationml.tags+xml"/>
  <Override PartName="/ppt/tags/tag6357.xml" ContentType="application/vnd.openxmlformats-officedocument.presentationml.tags+xml"/>
  <Override PartName="/ppt/tags/tag6358.xml" ContentType="application/vnd.openxmlformats-officedocument.presentationml.tags+xml"/>
  <Override PartName="/ppt/tags/tag6359.xml" ContentType="application/vnd.openxmlformats-officedocument.presentationml.tags+xml"/>
  <Override PartName="/ppt/tags/tag6360.xml" ContentType="application/vnd.openxmlformats-officedocument.presentationml.tags+xml"/>
  <Override PartName="/ppt/tags/tag6361.xml" ContentType="application/vnd.openxmlformats-officedocument.presentationml.tags+xml"/>
  <Override PartName="/ppt/tags/tag6362.xml" ContentType="application/vnd.openxmlformats-officedocument.presentationml.tags+xml"/>
  <Override PartName="/ppt/tags/tag6363.xml" ContentType="application/vnd.openxmlformats-officedocument.presentationml.tags+xml"/>
  <Override PartName="/ppt/tags/tag6364.xml" ContentType="application/vnd.openxmlformats-officedocument.presentationml.tags+xml"/>
  <Override PartName="/ppt/tags/tag6365.xml" ContentType="application/vnd.openxmlformats-officedocument.presentationml.tags+xml"/>
  <Override PartName="/ppt/tags/tag6366.xml" ContentType="application/vnd.openxmlformats-officedocument.presentationml.tags+xml"/>
  <Override PartName="/ppt/tags/tag6367.xml" ContentType="application/vnd.openxmlformats-officedocument.presentationml.tags+xml"/>
  <Override PartName="/ppt/tags/tag6368.xml" ContentType="application/vnd.openxmlformats-officedocument.presentationml.tags+xml"/>
  <Override PartName="/ppt/tags/tag6369.xml" ContentType="application/vnd.openxmlformats-officedocument.presentationml.tags+xml"/>
  <Override PartName="/ppt/tags/tag6370.xml" ContentType="application/vnd.openxmlformats-officedocument.presentationml.tags+xml"/>
  <Override PartName="/ppt/tags/tag6371.xml" ContentType="application/vnd.openxmlformats-officedocument.presentationml.tags+xml"/>
  <Override PartName="/ppt/tags/tag6372.xml" ContentType="application/vnd.openxmlformats-officedocument.presentationml.tags+xml"/>
  <Override PartName="/ppt/tags/tag6373.xml" ContentType="application/vnd.openxmlformats-officedocument.presentationml.tags+xml"/>
  <Override PartName="/ppt/tags/tag6374.xml" ContentType="application/vnd.openxmlformats-officedocument.presentationml.tags+xml"/>
  <Override PartName="/ppt/tags/tag6375.xml" ContentType="application/vnd.openxmlformats-officedocument.presentationml.tags+xml"/>
  <Override PartName="/ppt/tags/tag6376.xml" ContentType="application/vnd.openxmlformats-officedocument.presentationml.tags+xml"/>
  <Override PartName="/ppt/tags/tag6377.xml" ContentType="application/vnd.openxmlformats-officedocument.presentationml.tags+xml"/>
  <Override PartName="/ppt/tags/tag6378.xml" ContentType="application/vnd.openxmlformats-officedocument.presentationml.tags+xml"/>
  <Override PartName="/ppt/tags/tag6379.xml" ContentType="application/vnd.openxmlformats-officedocument.presentationml.tags+xml"/>
  <Override PartName="/ppt/tags/tag6380.xml" ContentType="application/vnd.openxmlformats-officedocument.presentationml.tags+xml"/>
  <Override PartName="/ppt/tags/tag6381.xml" ContentType="application/vnd.openxmlformats-officedocument.presentationml.tags+xml"/>
  <Override PartName="/ppt/tags/tag6382.xml" ContentType="application/vnd.openxmlformats-officedocument.presentationml.tags+xml"/>
  <Override PartName="/ppt/tags/tag6383.xml" ContentType="application/vnd.openxmlformats-officedocument.presentationml.tags+xml"/>
  <Override PartName="/ppt/tags/tag6384.xml" ContentType="application/vnd.openxmlformats-officedocument.presentationml.tags+xml"/>
  <Override PartName="/ppt/tags/tag6385.xml" ContentType="application/vnd.openxmlformats-officedocument.presentationml.tags+xml"/>
  <Override PartName="/ppt/tags/tag6386.xml" ContentType="application/vnd.openxmlformats-officedocument.presentationml.tags+xml"/>
  <Override PartName="/ppt/tags/tag6387.xml" ContentType="application/vnd.openxmlformats-officedocument.presentationml.tags+xml"/>
  <Override PartName="/ppt/tags/tag6388.xml" ContentType="application/vnd.openxmlformats-officedocument.presentationml.tags+xml"/>
  <Override PartName="/ppt/tags/tag6389.xml" ContentType="application/vnd.openxmlformats-officedocument.presentationml.tags+xml"/>
  <Override PartName="/ppt/tags/tag6390.xml" ContentType="application/vnd.openxmlformats-officedocument.presentationml.tags+xml"/>
  <Override PartName="/ppt/tags/tag6391.xml" ContentType="application/vnd.openxmlformats-officedocument.presentationml.tags+xml"/>
  <Override PartName="/ppt/tags/tag6392.xml" ContentType="application/vnd.openxmlformats-officedocument.presentationml.tags+xml"/>
  <Override PartName="/ppt/tags/tag6393.xml" ContentType="application/vnd.openxmlformats-officedocument.presentationml.tags+xml"/>
  <Override PartName="/ppt/tags/tag6394.xml" ContentType="application/vnd.openxmlformats-officedocument.presentationml.tags+xml"/>
  <Override PartName="/ppt/tags/tag6395.xml" ContentType="application/vnd.openxmlformats-officedocument.presentationml.tags+xml"/>
  <Override PartName="/ppt/tags/tag6396.xml" ContentType="application/vnd.openxmlformats-officedocument.presentationml.tags+xml"/>
  <Override PartName="/ppt/tags/tag6397.xml" ContentType="application/vnd.openxmlformats-officedocument.presentationml.tags+xml"/>
  <Override PartName="/ppt/tags/tag6398.xml" ContentType="application/vnd.openxmlformats-officedocument.presentationml.tags+xml"/>
  <Override PartName="/ppt/tags/tag6399.xml" ContentType="application/vnd.openxmlformats-officedocument.presentationml.tags+xml"/>
  <Override PartName="/ppt/tags/tag6400.xml" ContentType="application/vnd.openxmlformats-officedocument.presentationml.tags+xml"/>
  <Override PartName="/ppt/tags/tag6401.xml" ContentType="application/vnd.openxmlformats-officedocument.presentationml.tags+xml"/>
  <Override PartName="/ppt/tags/tag6402.xml" ContentType="application/vnd.openxmlformats-officedocument.presentationml.tags+xml"/>
  <Override PartName="/ppt/tags/tag6403.xml" ContentType="application/vnd.openxmlformats-officedocument.presentationml.tags+xml"/>
  <Override PartName="/ppt/tags/tag6404.xml" ContentType="application/vnd.openxmlformats-officedocument.presentationml.tags+xml"/>
  <Override PartName="/ppt/tags/tag6405.xml" ContentType="application/vnd.openxmlformats-officedocument.presentationml.tags+xml"/>
  <Override PartName="/ppt/tags/tag6406.xml" ContentType="application/vnd.openxmlformats-officedocument.presentationml.tags+xml"/>
  <Override PartName="/ppt/tags/tag6407.xml" ContentType="application/vnd.openxmlformats-officedocument.presentationml.tags+xml"/>
  <Override PartName="/ppt/tags/tag64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6"/>
  </p:notesMasterIdLst>
  <p:handoutMasterIdLst>
    <p:handoutMasterId r:id="rId247"/>
  </p:handoutMasterIdLst>
  <p:sldIdLst>
    <p:sldId id="16602907" r:id="rId2"/>
    <p:sldId id="16603717" r:id="rId3"/>
    <p:sldId id="16608258" r:id="rId4"/>
    <p:sldId id="16608259" r:id="rId5"/>
    <p:sldId id="16602724" r:id="rId6"/>
    <p:sldId id="16602728" r:id="rId7"/>
    <p:sldId id="16602839" r:id="rId8"/>
    <p:sldId id="16608027" r:id="rId9"/>
    <p:sldId id="16602837" r:id="rId10"/>
    <p:sldId id="16605348" r:id="rId11"/>
    <p:sldId id="16602840" r:id="rId12"/>
    <p:sldId id="16603609" r:id="rId13"/>
    <p:sldId id="16606640" r:id="rId14"/>
    <p:sldId id="16602841" r:id="rId15"/>
    <p:sldId id="16604625" r:id="rId16"/>
    <p:sldId id="16603210" r:id="rId17"/>
    <p:sldId id="16607805" r:id="rId18"/>
    <p:sldId id="16602842" r:id="rId19"/>
    <p:sldId id="16606207" r:id="rId20"/>
    <p:sldId id="16602843" r:id="rId21"/>
    <p:sldId id="16603503" r:id="rId22"/>
    <p:sldId id="16602844" r:id="rId23"/>
    <p:sldId id="16602845" r:id="rId24"/>
    <p:sldId id="16602846" r:id="rId25"/>
    <p:sldId id="16602847" r:id="rId26"/>
    <p:sldId id="16608500" r:id="rId27"/>
    <p:sldId id="16608495" r:id="rId28"/>
    <p:sldId id="16602848" r:id="rId29"/>
    <p:sldId id="16606422" r:id="rId30"/>
    <p:sldId id="16606641" r:id="rId31"/>
    <p:sldId id="16602849" r:id="rId32"/>
    <p:sldId id="16603407" r:id="rId33"/>
    <p:sldId id="16606210" r:id="rId34"/>
    <p:sldId id="16604627" r:id="rId35"/>
    <p:sldId id="16606211" r:id="rId36"/>
    <p:sldId id="16602851" r:id="rId37"/>
    <p:sldId id="16602852" r:id="rId38"/>
    <p:sldId id="16602853" r:id="rId39"/>
    <p:sldId id="16602854" r:id="rId40"/>
    <p:sldId id="16602855" r:id="rId41"/>
    <p:sldId id="16602856" r:id="rId42"/>
    <p:sldId id="16606213" r:id="rId43"/>
    <p:sldId id="16602857" r:id="rId44"/>
    <p:sldId id="16606424" r:id="rId45"/>
    <p:sldId id="16606642" r:id="rId46"/>
    <p:sldId id="16602858" r:id="rId47"/>
    <p:sldId id="16606214" r:id="rId48"/>
    <p:sldId id="16602859" r:id="rId49"/>
    <p:sldId id="16602860" r:id="rId50"/>
    <p:sldId id="16602861" r:id="rId51"/>
    <p:sldId id="16602863" r:id="rId52"/>
    <p:sldId id="16602864" r:id="rId53"/>
    <p:sldId id="16602865" r:id="rId54"/>
    <p:sldId id="16602866" r:id="rId55"/>
    <p:sldId id="16606215" r:id="rId56"/>
    <p:sldId id="16602867" r:id="rId57"/>
    <p:sldId id="16602868" r:id="rId58"/>
    <p:sldId id="16606426" r:id="rId59"/>
    <p:sldId id="16606643" r:id="rId60"/>
    <p:sldId id="16606644" r:id="rId61"/>
    <p:sldId id="16602869" r:id="rId62"/>
    <p:sldId id="16602870" r:id="rId63"/>
    <p:sldId id="16602871" r:id="rId64"/>
    <p:sldId id="16602872" r:id="rId65"/>
    <p:sldId id="16602873" r:id="rId66"/>
    <p:sldId id="16602989" r:id="rId67"/>
    <p:sldId id="16603057" r:id="rId68"/>
    <p:sldId id="16603130" r:id="rId69"/>
    <p:sldId id="16603093" r:id="rId70"/>
    <p:sldId id="16603168" r:id="rId71"/>
    <p:sldId id="16603169" r:id="rId72"/>
    <p:sldId id="16603831" r:id="rId73"/>
    <p:sldId id="16603832" r:id="rId74"/>
    <p:sldId id="16603900" r:id="rId75"/>
    <p:sldId id="16603901" r:id="rId76"/>
    <p:sldId id="16603969" r:id="rId77"/>
    <p:sldId id="16603970" r:id="rId78"/>
    <p:sldId id="16604044" r:id="rId79"/>
    <p:sldId id="16604045" r:id="rId80"/>
    <p:sldId id="16604115" r:id="rId81"/>
    <p:sldId id="16604539" r:id="rId82"/>
    <p:sldId id="16604117" r:id="rId83"/>
    <p:sldId id="16606645" r:id="rId84"/>
    <p:sldId id="16606646" r:id="rId85"/>
    <p:sldId id="16604116" r:id="rId86"/>
    <p:sldId id="16604188" r:id="rId87"/>
    <p:sldId id="16604258" r:id="rId88"/>
    <p:sldId id="16604977" r:id="rId89"/>
    <p:sldId id="16604259" r:id="rId90"/>
    <p:sldId id="16604329" r:id="rId91"/>
    <p:sldId id="16604330" r:id="rId92"/>
    <p:sldId id="16604331" r:id="rId93"/>
    <p:sldId id="16604401" r:id="rId94"/>
    <p:sldId id="16604471" r:id="rId95"/>
    <p:sldId id="16605665" r:id="rId96"/>
    <p:sldId id="16606647" r:id="rId97"/>
    <p:sldId id="16606648" r:id="rId98"/>
    <p:sldId id="16605664" r:id="rId99"/>
    <p:sldId id="16605666" r:id="rId100"/>
    <p:sldId id="16605800" r:id="rId101"/>
    <p:sldId id="16605801" r:id="rId102"/>
    <p:sldId id="16605802" r:id="rId103"/>
    <p:sldId id="16605935" r:id="rId104"/>
    <p:sldId id="16605936" r:id="rId105"/>
    <p:sldId id="16606069" r:id="rId106"/>
    <p:sldId id="16606070" r:id="rId107"/>
    <p:sldId id="16606203" r:id="rId108"/>
    <p:sldId id="16606204" r:id="rId109"/>
    <p:sldId id="16606205" r:id="rId110"/>
    <p:sldId id="16602980" r:id="rId111"/>
    <p:sldId id="16602838" r:id="rId112"/>
    <p:sldId id="16605231" r:id="rId113"/>
    <p:sldId id="16604984" r:id="rId114"/>
    <p:sldId id="16604983" r:id="rId115"/>
    <p:sldId id="16605537" r:id="rId116"/>
    <p:sldId id="16605538" r:id="rId117"/>
    <p:sldId id="16603389" r:id="rId118"/>
    <p:sldId id="16604898" r:id="rId119"/>
    <p:sldId id="16605119" r:id="rId120"/>
    <p:sldId id="16603373" r:id="rId121"/>
    <p:sldId id="16605110" r:id="rId122"/>
    <p:sldId id="16603384" r:id="rId123"/>
    <p:sldId id="16603372" r:id="rId124"/>
    <p:sldId id="16605117" r:id="rId125"/>
    <p:sldId id="16603504" r:id="rId126"/>
    <p:sldId id="16605109" r:id="rId127"/>
    <p:sldId id="16605123" r:id="rId128"/>
    <p:sldId id="16605113" r:id="rId129"/>
    <p:sldId id="16605118" r:id="rId130"/>
    <p:sldId id="16604980" r:id="rId131"/>
    <p:sldId id="16604978" r:id="rId132"/>
    <p:sldId id="16603393" r:id="rId133"/>
    <p:sldId id="16605114" r:id="rId134"/>
    <p:sldId id="16605115" r:id="rId135"/>
    <p:sldId id="16605116" r:id="rId136"/>
    <p:sldId id="16605121" r:id="rId137"/>
    <p:sldId id="16605099" r:id="rId138"/>
    <p:sldId id="16605539" r:id="rId139"/>
    <p:sldId id="16605540" r:id="rId140"/>
    <p:sldId id="16605127" r:id="rId141"/>
    <p:sldId id="16605122" r:id="rId142"/>
    <p:sldId id="16605126" r:id="rId143"/>
    <p:sldId id="16603390" r:id="rId144"/>
    <p:sldId id="16605111" r:id="rId145"/>
    <p:sldId id="16605112" r:id="rId146"/>
    <p:sldId id="16605125" r:id="rId147"/>
    <p:sldId id="16604960" r:id="rId148"/>
    <p:sldId id="16604823" r:id="rId149"/>
    <p:sldId id="16604966" r:id="rId150"/>
    <p:sldId id="16604967" r:id="rId151"/>
    <p:sldId id="16605100" r:id="rId152"/>
    <p:sldId id="16605541" r:id="rId153"/>
    <p:sldId id="16605542" r:id="rId154"/>
    <p:sldId id="16604815" r:id="rId155"/>
    <p:sldId id="16604792" r:id="rId156"/>
    <p:sldId id="16604813" r:id="rId157"/>
    <p:sldId id="16604793" r:id="rId158"/>
    <p:sldId id="16604784" r:id="rId159"/>
    <p:sldId id="16604789" r:id="rId160"/>
    <p:sldId id="16604787" r:id="rId161"/>
    <p:sldId id="16604786" r:id="rId162"/>
    <p:sldId id="16604788" r:id="rId163"/>
    <p:sldId id="16604802" r:id="rId164"/>
    <p:sldId id="16604950" r:id="rId165"/>
    <p:sldId id="16604904" r:id="rId166"/>
    <p:sldId id="16603402" r:id="rId167"/>
    <p:sldId id="16608716" r:id="rId168"/>
    <p:sldId id="16608718" r:id="rId169"/>
    <p:sldId id="16608793" r:id="rId170"/>
    <p:sldId id="16608869" r:id="rId171"/>
    <p:sldId id="16608871" r:id="rId172"/>
    <p:sldId id="16605101" r:id="rId173"/>
    <p:sldId id="16605543" r:id="rId174"/>
    <p:sldId id="16605544" r:id="rId175"/>
    <p:sldId id="16602797" r:id="rId176"/>
    <p:sldId id="16604770" r:id="rId177"/>
    <p:sldId id="16602691" r:id="rId178"/>
    <p:sldId id="16602639" r:id="rId179"/>
    <p:sldId id="16602653" r:id="rId180"/>
    <p:sldId id="16604617" r:id="rId181"/>
    <p:sldId id="16602676" r:id="rId182"/>
    <p:sldId id="16604944" r:id="rId183"/>
    <p:sldId id="16603380" r:id="rId184"/>
    <p:sldId id="16602643" r:id="rId185"/>
    <p:sldId id="16602683" r:id="rId186"/>
    <p:sldId id="16604979" r:id="rId187"/>
    <p:sldId id="16604757" r:id="rId188"/>
    <p:sldId id="16602656" r:id="rId189"/>
    <p:sldId id="16604899" r:id="rId190"/>
    <p:sldId id="16604816" r:id="rId191"/>
    <p:sldId id="16602677" r:id="rId192"/>
    <p:sldId id="16603383" r:id="rId193"/>
    <p:sldId id="16605102" r:id="rId194"/>
    <p:sldId id="16605545" r:id="rId195"/>
    <p:sldId id="16605546" r:id="rId196"/>
    <p:sldId id="16603382" r:id="rId197"/>
    <p:sldId id="16603387" r:id="rId198"/>
    <p:sldId id="16604937" r:id="rId199"/>
    <p:sldId id="16604952" r:id="rId200"/>
    <p:sldId id="16604976" r:id="rId201"/>
    <p:sldId id="16604953" r:id="rId202"/>
    <p:sldId id="16604897" r:id="rId203"/>
    <p:sldId id="16604790" r:id="rId204"/>
    <p:sldId id="16604969" r:id="rId205"/>
    <p:sldId id="16603381" r:id="rId206"/>
    <p:sldId id="16605124" r:id="rId207"/>
    <p:sldId id="16603392" r:id="rId208"/>
    <p:sldId id="16603391" r:id="rId209"/>
    <p:sldId id="16604624" r:id="rId210"/>
    <p:sldId id="16605120" r:id="rId211"/>
    <p:sldId id="16605103" r:id="rId212"/>
    <p:sldId id="16605547" r:id="rId213"/>
    <p:sldId id="16605548" r:id="rId214"/>
    <p:sldId id="16602631" r:id="rId215"/>
    <p:sldId id="16602638" r:id="rId216"/>
    <p:sldId id="16604968" r:id="rId217"/>
    <p:sldId id="16602670" r:id="rId218"/>
    <p:sldId id="16602642" r:id="rId219"/>
    <p:sldId id="16602798" r:id="rId220"/>
    <p:sldId id="16602680" r:id="rId221"/>
    <p:sldId id="16604962" r:id="rId222"/>
    <p:sldId id="16602679" r:id="rId223"/>
    <p:sldId id="16602668" r:id="rId224"/>
    <p:sldId id="16604773" r:id="rId225"/>
    <p:sldId id="16604794" r:id="rId226"/>
    <p:sldId id="16604812" r:id="rId227"/>
    <p:sldId id="16602681" r:id="rId228"/>
    <p:sldId id="16602682" r:id="rId229"/>
    <p:sldId id="16605128" r:id="rId230"/>
    <p:sldId id="16604626" r:id="rId231"/>
    <p:sldId id="16604900" r:id="rId232"/>
    <p:sldId id="16605130" r:id="rId233"/>
    <p:sldId id="16605549" r:id="rId234"/>
    <p:sldId id="16604982" r:id="rId235"/>
    <p:sldId id="16604903" r:id="rId236"/>
    <p:sldId id="16604782" r:id="rId237"/>
    <p:sldId id="16603371" r:id="rId238"/>
    <p:sldId id="16603385" r:id="rId239"/>
    <p:sldId id="16603386" r:id="rId240"/>
    <p:sldId id="16604961" r:id="rId241"/>
    <p:sldId id="16603388" r:id="rId242"/>
    <p:sldId id="16603405" r:id="rId243"/>
    <p:sldId id="16604824" r:id="rId244"/>
    <p:sldId id="16602981" r:id="rId2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0-封面封底前言" id="{FECCF3A6-0ECD-474E-9D42-8FF2C5BEADE3}">
          <p14:sldIdLst>
            <p14:sldId id="16602907"/>
            <p14:sldId id="16603717"/>
            <p14:sldId id="16608258"/>
            <p14:sldId id="16608259"/>
            <p14:sldId id="16602724"/>
            <p14:sldId id="16602728"/>
            <p14:sldId id="16602839"/>
            <p14:sldId id="16608027"/>
          </p14:sldIdLst>
        </p14:section>
        <p14:section name="P1-麦肯锡思维框架" id="{B8216C8F-EA6C-47E6-80BF-2313FE712CD9}">
          <p14:sldIdLst>
            <p14:sldId id="16602837"/>
            <p14:sldId id="16605348"/>
            <p14:sldId id="16602840"/>
            <p14:sldId id="16603609"/>
            <p14:sldId id="16606640"/>
            <p14:sldId id="16602841"/>
            <p14:sldId id="16604625"/>
            <p14:sldId id="16603210"/>
            <p14:sldId id="16607805"/>
            <p14:sldId id="16602842"/>
            <p14:sldId id="16606207"/>
            <p14:sldId id="16602843"/>
            <p14:sldId id="16603503"/>
            <p14:sldId id="16602844"/>
            <p14:sldId id="16602845"/>
            <p14:sldId id="16602846"/>
            <p14:sldId id="16602847"/>
            <p14:sldId id="16608500"/>
            <p14:sldId id="16608495"/>
            <p14:sldId id="16602848"/>
            <p14:sldId id="16606422"/>
            <p14:sldId id="16606641"/>
            <p14:sldId id="16602849"/>
            <p14:sldId id="16603407"/>
            <p14:sldId id="16606210"/>
            <p14:sldId id="16604627"/>
            <p14:sldId id="16606211"/>
            <p14:sldId id="16602851"/>
            <p14:sldId id="16602852"/>
            <p14:sldId id="16602853"/>
            <p14:sldId id="16602854"/>
            <p14:sldId id="16602855"/>
            <p14:sldId id="16602856"/>
            <p14:sldId id="16606213"/>
            <p14:sldId id="16602857"/>
            <p14:sldId id="16606424"/>
            <p14:sldId id="16606642"/>
            <p14:sldId id="16602858"/>
            <p14:sldId id="16606214"/>
            <p14:sldId id="16602859"/>
            <p14:sldId id="16602860"/>
            <p14:sldId id="16602861"/>
            <p14:sldId id="16602863"/>
            <p14:sldId id="16602864"/>
            <p14:sldId id="16602865"/>
            <p14:sldId id="16602866"/>
            <p14:sldId id="16606215"/>
            <p14:sldId id="16602867"/>
            <p14:sldId id="16602868"/>
            <p14:sldId id="16606426"/>
            <p14:sldId id="16606643"/>
            <p14:sldId id="16606644"/>
            <p14:sldId id="16602869"/>
            <p14:sldId id="16602870"/>
            <p14:sldId id="16602871"/>
            <p14:sldId id="16602872"/>
            <p14:sldId id="16602873"/>
            <p14:sldId id="16602989"/>
            <p14:sldId id="16603057"/>
            <p14:sldId id="16603130"/>
            <p14:sldId id="16603093"/>
            <p14:sldId id="16603168"/>
            <p14:sldId id="16603169"/>
            <p14:sldId id="16603831"/>
            <p14:sldId id="16603832"/>
            <p14:sldId id="16603900"/>
            <p14:sldId id="16603901"/>
            <p14:sldId id="16603969"/>
            <p14:sldId id="16603970"/>
            <p14:sldId id="16604044"/>
            <p14:sldId id="16604045"/>
            <p14:sldId id="16604115"/>
            <p14:sldId id="16604539"/>
            <p14:sldId id="16604117"/>
            <p14:sldId id="16606645"/>
            <p14:sldId id="16606646"/>
            <p14:sldId id="16604116"/>
            <p14:sldId id="16604188"/>
            <p14:sldId id="16604258"/>
            <p14:sldId id="16604977"/>
            <p14:sldId id="16604259"/>
            <p14:sldId id="16604329"/>
            <p14:sldId id="16604330"/>
            <p14:sldId id="16604331"/>
            <p14:sldId id="16604401"/>
            <p14:sldId id="16604471"/>
            <p14:sldId id="16605665"/>
            <p14:sldId id="16606647"/>
            <p14:sldId id="16606648"/>
            <p14:sldId id="16605664"/>
            <p14:sldId id="16605666"/>
            <p14:sldId id="16605800"/>
            <p14:sldId id="16605801"/>
            <p14:sldId id="16605802"/>
            <p14:sldId id="16605935"/>
            <p14:sldId id="16605936"/>
            <p14:sldId id="16606069"/>
            <p14:sldId id="16606070"/>
            <p14:sldId id="16606203"/>
            <p14:sldId id="16606204"/>
            <p14:sldId id="16606205"/>
            <p14:sldId id="16602980"/>
          </p14:sldIdLst>
        </p14:section>
        <p14:section name="P2-更多经典思维框架" id="{0D6FB467-3752-477A-BE18-AF0B03BBB9B5}">
          <p14:sldIdLst>
            <p14:sldId id="16602838"/>
            <p14:sldId id="16605231"/>
            <p14:sldId id="16604984"/>
            <p14:sldId id="16604983"/>
            <p14:sldId id="16605537"/>
            <p14:sldId id="16605538"/>
            <p14:sldId id="16603389"/>
            <p14:sldId id="16604898"/>
            <p14:sldId id="16605119"/>
            <p14:sldId id="16603373"/>
            <p14:sldId id="16605110"/>
            <p14:sldId id="16603384"/>
            <p14:sldId id="16603372"/>
            <p14:sldId id="16605117"/>
            <p14:sldId id="16603504"/>
            <p14:sldId id="16605109"/>
            <p14:sldId id="16605123"/>
            <p14:sldId id="16605113"/>
            <p14:sldId id="16605118"/>
            <p14:sldId id="16604980"/>
            <p14:sldId id="16604978"/>
            <p14:sldId id="16603393"/>
            <p14:sldId id="16605114"/>
            <p14:sldId id="16605115"/>
            <p14:sldId id="16605116"/>
            <p14:sldId id="16605121"/>
            <p14:sldId id="16605099"/>
            <p14:sldId id="16605539"/>
            <p14:sldId id="16605540"/>
            <p14:sldId id="16605127"/>
            <p14:sldId id="16605122"/>
            <p14:sldId id="16605126"/>
            <p14:sldId id="16603390"/>
            <p14:sldId id="16605111"/>
            <p14:sldId id="16605112"/>
            <p14:sldId id="16605125"/>
            <p14:sldId id="16604960"/>
            <p14:sldId id="16604823"/>
            <p14:sldId id="16604966"/>
            <p14:sldId id="16604967"/>
            <p14:sldId id="16605100"/>
            <p14:sldId id="16605541"/>
            <p14:sldId id="16605542"/>
            <p14:sldId id="16604815"/>
            <p14:sldId id="16604792"/>
            <p14:sldId id="16604813"/>
            <p14:sldId id="16604793"/>
            <p14:sldId id="16604784"/>
            <p14:sldId id="16604789"/>
            <p14:sldId id="16604787"/>
            <p14:sldId id="16604786"/>
            <p14:sldId id="16604788"/>
            <p14:sldId id="16604802"/>
            <p14:sldId id="16604950"/>
            <p14:sldId id="16604904"/>
            <p14:sldId id="16603402"/>
            <p14:sldId id="16608716"/>
            <p14:sldId id="16608718"/>
            <p14:sldId id="16608793"/>
            <p14:sldId id="16608869"/>
            <p14:sldId id="16608871"/>
            <p14:sldId id="16605101"/>
            <p14:sldId id="16605543"/>
            <p14:sldId id="16605544"/>
            <p14:sldId id="16602797"/>
            <p14:sldId id="16604770"/>
            <p14:sldId id="16602691"/>
            <p14:sldId id="16602639"/>
            <p14:sldId id="16602653"/>
            <p14:sldId id="16604617"/>
            <p14:sldId id="16602676"/>
            <p14:sldId id="16604944"/>
            <p14:sldId id="16603380"/>
            <p14:sldId id="16602643"/>
            <p14:sldId id="16602683"/>
            <p14:sldId id="16604979"/>
            <p14:sldId id="16604757"/>
            <p14:sldId id="16602656"/>
            <p14:sldId id="16604899"/>
            <p14:sldId id="16604816"/>
            <p14:sldId id="16602677"/>
            <p14:sldId id="16603383"/>
            <p14:sldId id="16605102"/>
            <p14:sldId id="16605545"/>
            <p14:sldId id="16605546"/>
            <p14:sldId id="16603382"/>
            <p14:sldId id="16603387"/>
            <p14:sldId id="16604937"/>
            <p14:sldId id="16604952"/>
            <p14:sldId id="16604976"/>
            <p14:sldId id="16604953"/>
            <p14:sldId id="16604897"/>
            <p14:sldId id="16604790"/>
            <p14:sldId id="16604969"/>
            <p14:sldId id="16603381"/>
            <p14:sldId id="16605124"/>
            <p14:sldId id="16603392"/>
            <p14:sldId id="16603391"/>
            <p14:sldId id="16604624"/>
            <p14:sldId id="16605120"/>
            <p14:sldId id="16605103"/>
            <p14:sldId id="16605547"/>
            <p14:sldId id="16605548"/>
            <p14:sldId id="16602631"/>
            <p14:sldId id="16602638"/>
            <p14:sldId id="16604968"/>
            <p14:sldId id="16602670"/>
            <p14:sldId id="16602642"/>
            <p14:sldId id="16602798"/>
            <p14:sldId id="16602680"/>
            <p14:sldId id="16604962"/>
            <p14:sldId id="16602679"/>
            <p14:sldId id="16602668"/>
            <p14:sldId id="16604773"/>
            <p14:sldId id="16604794"/>
            <p14:sldId id="16604812"/>
            <p14:sldId id="16602681"/>
            <p14:sldId id="16602682"/>
            <p14:sldId id="16605128"/>
            <p14:sldId id="16604626"/>
            <p14:sldId id="16604900"/>
            <p14:sldId id="16605130"/>
            <p14:sldId id="16605549"/>
            <p14:sldId id="16604982"/>
            <p14:sldId id="16604903"/>
            <p14:sldId id="16604782"/>
            <p14:sldId id="16603371"/>
            <p14:sldId id="16603385"/>
            <p14:sldId id="16603386"/>
            <p14:sldId id="16604961"/>
            <p14:sldId id="16603388"/>
            <p14:sldId id="16603405"/>
            <p14:sldId id="16604824"/>
            <p14:sldId id="16602981"/>
          </p14:sldIdLst>
        </p14:section>
        <p14:section name="完结" id="{A7FE3CF5-4581-45EB-B390-48E324E16891}">
          <p14:sldIdLst/>
        </p14:section>
      </p14:sectionLst>
    </p:ext>
    <p:ext uri="{EFAFB233-063F-42B5-8137-9DF3F51BA10A}">
      <p15:sldGuideLst xmlns:p15="http://schemas.microsoft.com/office/powerpoint/2012/main">
        <p15:guide id="1" orient="horz" pos="1784" userDrawn="1">
          <p15:clr>
            <a:srgbClr val="A4A3A4"/>
          </p15:clr>
        </p15:guide>
        <p15:guide id="2" pos="4132" userDrawn="1">
          <p15:clr>
            <a:srgbClr val="A4A3A4"/>
          </p15:clr>
        </p15:guide>
        <p15:guide id="3" pos="571" userDrawn="1">
          <p15:clr>
            <a:srgbClr val="A4A3A4"/>
          </p15:clr>
        </p15:guide>
        <p15:guide id="4" pos="74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B0E2"/>
    <a:srgbClr val="1D4273"/>
    <a:srgbClr val="216FD3"/>
    <a:srgbClr val="A23322"/>
    <a:srgbClr val="FFFFFF"/>
    <a:srgbClr val="F4D1CD"/>
    <a:srgbClr val="C2D7EF"/>
    <a:srgbClr val="ECF3FC"/>
    <a:srgbClr val="E7E7E7"/>
    <a:srgbClr val="F2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7" autoAdjust="0"/>
    <p:restoredTop sz="96405"/>
  </p:normalViewPr>
  <p:slideViewPr>
    <p:cSldViewPr snapToGrid="0" showGuides="1">
      <p:cViewPr varScale="1">
        <p:scale>
          <a:sx n="98" d="100"/>
          <a:sy n="98" d="100"/>
        </p:scale>
        <p:origin x="80" y="436"/>
      </p:cViewPr>
      <p:guideLst>
        <p:guide orient="horz" pos="1784"/>
        <p:guide pos="4132"/>
        <p:guide pos="571"/>
        <p:guide pos="7451"/>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126" d="100"/>
          <a:sy n="126" d="100"/>
        </p:scale>
        <p:origin x="2824"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900876789997"/>
          <c:y val="0.138883840967572"/>
          <c:w val="0.56047006276331901"/>
          <c:h val="0.75024599072030895"/>
        </c:manualLayout>
      </c:layout>
      <c:radarChart>
        <c:radarStyle val="filled"/>
        <c:varyColors val="0"/>
        <c:ser>
          <c:idx val="0"/>
          <c:order val="0"/>
          <c:tx>
            <c:strRef>
              <c:f>Sheet1!$B$1</c:f>
              <c:strCache>
                <c:ptCount val="1"/>
                <c:pt idx="0">
                  <c:v>需求程度</c:v>
                </c:pt>
              </c:strCache>
            </c:strRef>
          </c:tx>
          <c:spPr>
            <a:solidFill>
              <a:srgbClr val="6599D9"/>
            </a:solidFill>
            <a:ln>
              <a:noFill/>
            </a:ln>
            <a:effectLst/>
          </c:spPr>
          <c:cat>
            <c:strRef>
              <c:f>Sheet1!$A$2:$A$6</c:f>
              <c:strCache>
                <c:ptCount val="5"/>
                <c:pt idx="0">
                  <c:v>产品</c:v>
                </c:pt>
                <c:pt idx="1">
                  <c:v>物流</c:v>
                </c:pt>
                <c:pt idx="2">
                  <c:v>价格</c:v>
                </c:pt>
                <c:pt idx="3">
                  <c:v>售后</c:v>
                </c:pt>
                <c:pt idx="4">
                  <c:v>服务</c:v>
                </c:pt>
              </c:strCache>
            </c:strRef>
          </c:cat>
          <c:val>
            <c:numRef>
              <c:f>Sheet1!$B$2:$B$6</c:f>
              <c:numCache>
                <c:formatCode>General</c:formatCode>
                <c:ptCount val="5"/>
                <c:pt idx="0">
                  <c:v>10</c:v>
                </c:pt>
                <c:pt idx="1">
                  <c:v>8</c:v>
                </c:pt>
                <c:pt idx="2">
                  <c:v>10</c:v>
                </c:pt>
                <c:pt idx="3">
                  <c:v>10</c:v>
                </c:pt>
                <c:pt idx="4">
                  <c:v>13</c:v>
                </c:pt>
              </c:numCache>
            </c:numRef>
          </c:val>
          <c:extLst>
            <c:ext xmlns:c16="http://schemas.microsoft.com/office/drawing/2014/chart" uri="{C3380CC4-5D6E-409C-BE32-E72D297353CC}">
              <c16:uniqueId val="{00000000-FF7A-4D33-A58B-E7BD823A9016}"/>
            </c:ext>
          </c:extLst>
        </c:ser>
        <c:dLbls>
          <c:showLegendKey val="0"/>
          <c:showVal val="0"/>
          <c:showCatName val="0"/>
          <c:showSerName val="0"/>
          <c:showPercent val="0"/>
          <c:showBubbleSize val="0"/>
        </c:dLbls>
        <c:axId val="-186149056"/>
        <c:axId val="-186414816"/>
      </c:radarChart>
      <c:catAx>
        <c:axId val="-186149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cs"/>
              </a:defRPr>
            </a:pPr>
            <a:endParaRPr lang="zh-CN"/>
          </a:p>
        </c:txPr>
        <c:crossAx val="-186414816"/>
        <c:crosses val="autoZero"/>
        <c:auto val="1"/>
        <c:lblAlgn val="ctr"/>
        <c:lblOffset val="100"/>
        <c:noMultiLvlLbl val="0"/>
      </c:catAx>
      <c:valAx>
        <c:axId val="-186414816"/>
        <c:scaling>
          <c:orientation val="minMax"/>
        </c:scaling>
        <c:delete val="1"/>
        <c:axPos val="l"/>
        <c:majorGridlines>
          <c:spPr>
            <a:ln w="6350" cap="flat" cmpd="sng" algn="ctr">
              <a:solidFill>
                <a:schemeClr val="bg1">
                  <a:lumMod val="75000"/>
                  <a:alpha val="13000"/>
                </a:schemeClr>
              </a:solidFill>
              <a:round/>
            </a:ln>
            <a:effectLst/>
          </c:spPr>
        </c:majorGridlines>
        <c:numFmt formatCode="General" sourceLinked="1"/>
        <c:majorTickMark val="none"/>
        <c:minorTickMark val="none"/>
        <c:tickLblPos val="nextTo"/>
        <c:crossAx val="-186149056"/>
        <c:crosses val="autoZero"/>
        <c:crossBetween val="between"/>
      </c:valAx>
      <c:spPr>
        <a:noFill/>
        <a:ln>
          <a:noFill/>
        </a:ln>
        <a:effectLst/>
      </c:spPr>
    </c:plotArea>
    <c:plotVisOnly val="1"/>
    <c:dispBlanksAs val="gap"/>
    <c:showDLblsOverMax val="0"/>
  </c:chart>
  <c:spPr>
    <a:noFill/>
    <a:ln>
      <a:noFill/>
    </a:ln>
    <a:effectLst/>
  </c:spPr>
  <c:txPr>
    <a:bodyPr/>
    <a:lstStyle/>
    <a:p>
      <a:pPr>
        <a:defRPr lang="zh-CN" sz="7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900876789997"/>
          <c:y val="0.138883840967572"/>
          <c:w val="0.56047006276331901"/>
          <c:h val="0.75024599072030895"/>
        </c:manualLayout>
      </c:layout>
      <c:radarChart>
        <c:radarStyle val="filled"/>
        <c:varyColors val="0"/>
        <c:ser>
          <c:idx val="0"/>
          <c:order val="0"/>
          <c:tx>
            <c:strRef>
              <c:f>Sheet1!$B$1</c:f>
              <c:strCache>
                <c:ptCount val="1"/>
                <c:pt idx="0">
                  <c:v>需求程度</c:v>
                </c:pt>
              </c:strCache>
            </c:strRef>
          </c:tx>
          <c:spPr>
            <a:solidFill>
              <a:srgbClr val="A23523"/>
            </a:solidFill>
            <a:ln>
              <a:noFill/>
            </a:ln>
            <a:effectLst/>
          </c:spPr>
          <c:cat>
            <c:strRef>
              <c:f>Sheet1!$A$2:$A$6</c:f>
              <c:strCache>
                <c:ptCount val="5"/>
                <c:pt idx="0">
                  <c:v>产品</c:v>
                </c:pt>
                <c:pt idx="1">
                  <c:v>物流</c:v>
                </c:pt>
                <c:pt idx="2">
                  <c:v>价格</c:v>
                </c:pt>
                <c:pt idx="3">
                  <c:v>售后</c:v>
                </c:pt>
                <c:pt idx="4">
                  <c:v>服务</c:v>
                </c:pt>
              </c:strCache>
            </c:strRef>
          </c:cat>
          <c:val>
            <c:numRef>
              <c:f>Sheet1!$B$2:$B$6</c:f>
              <c:numCache>
                <c:formatCode>General</c:formatCode>
                <c:ptCount val="5"/>
                <c:pt idx="0">
                  <c:v>12</c:v>
                </c:pt>
                <c:pt idx="1">
                  <c:v>8</c:v>
                </c:pt>
                <c:pt idx="2">
                  <c:v>9</c:v>
                </c:pt>
                <c:pt idx="3">
                  <c:v>10</c:v>
                </c:pt>
                <c:pt idx="4">
                  <c:v>12</c:v>
                </c:pt>
              </c:numCache>
            </c:numRef>
          </c:val>
          <c:extLst>
            <c:ext xmlns:c16="http://schemas.microsoft.com/office/drawing/2014/chart" uri="{C3380CC4-5D6E-409C-BE32-E72D297353CC}">
              <c16:uniqueId val="{00000000-66C0-40D9-98F1-81099D79C54A}"/>
            </c:ext>
          </c:extLst>
        </c:ser>
        <c:dLbls>
          <c:showLegendKey val="0"/>
          <c:showVal val="0"/>
          <c:showCatName val="0"/>
          <c:showSerName val="0"/>
          <c:showPercent val="0"/>
          <c:showBubbleSize val="0"/>
        </c:dLbls>
        <c:axId val="-186044784"/>
        <c:axId val="-186279920"/>
      </c:radarChart>
      <c:catAx>
        <c:axId val="-186044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cs"/>
              </a:defRPr>
            </a:pPr>
            <a:endParaRPr lang="zh-CN"/>
          </a:p>
        </c:txPr>
        <c:crossAx val="-186279920"/>
        <c:crosses val="autoZero"/>
        <c:auto val="1"/>
        <c:lblAlgn val="ctr"/>
        <c:lblOffset val="100"/>
        <c:noMultiLvlLbl val="0"/>
      </c:catAx>
      <c:valAx>
        <c:axId val="-186279920"/>
        <c:scaling>
          <c:orientation val="minMax"/>
        </c:scaling>
        <c:delete val="1"/>
        <c:axPos val="l"/>
        <c:majorGridlines>
          <c:spPr>
            <a:ln w="6350" cap="flat" cmpd="sng" algn="ctr">
              <a:solidFill>
                <a:schemeClr val="bg1">
                  <a:lumMod val="75000"/>
                  <a:alpha val="13000"/>
                </a:schemeClr>
              </a:solidFill>
              <a:round/>
            </a:ln>
            <a:effectLst/>
          </c:spPr>
        </c:majorGridlines>
        <c:numFmt formatCode="General" sourceLinked="1"/>
        <c:majorTickMark val="none"/>
        <c:minorTickMark val="none"/>
        <c:tickLblPos val="nextTo"/>
        <c:crossAx val="-186044784"/>
        <c:crosses val="autoZero"/>
        <c:crossBetween val="between"/>
      </c:valAx>
      <c:spPr>
        <a:noFill/>
        <a:ln>
          <a:noFill/>
        </a:ln>
        <a:effectLst/>
      </c:spPr>
    </c:plotArea>
    <c:plotVisOnly val="1"/>
    <c:dispBlanksAs val="gap"/>
    <c:showDLblsOverMax val="0"/>
  </c:chart>
  <c:spPr>
    <a:noFill/>
    <a:ln>
      <a:noFill/>
    </a:ln>
    <a:effectLst/>
  </c:spPr>
  <c:txPr>
    <a:bodyPr/>
    <a:lstStyle/>
    <a:p>
      <a:pPr>
        <a:defRPr lang="zh-CN" sz="7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900876789997"/>
          <c:y val="0.138883840967572"/>
          <c:w val="0.56047006276331901"/>
          <c:h val="0.75024599072030895"/>
        </c:manualLayout>
      </c:layout>
      <c:radarChart>
        <c:radarStyle val="filled"/>
        <c:varyColors val="0"/>
        <c:ser>
          <c:idx val="0"/>
          <c:order val="0"/>
          <c:tx>
            <c:strRef>
              <c:f>Sheet1!$B$1</c:f>
              <c:strCache>
                <c:ptCount val="1"/>
                <c:pt idx="0">
                  <c:v>需求程度</c:v>
                </c:pt>
              </c:strCache>
            </c:strRef>
          </c:tx>
          <c:spPr>
            <a:solidFill>
              <a:srgbClr val="A23523"/>
            </a:solidFill>
            <a:ln>
              <a:noFill/>
            </a:ln>
            <a:effectLst/>
          </c:spPr>
          <c:cat>
            <c:strRef>
              <c:f>Sheet1!$A$2:$A$6</c:f>
              <c:strCache>
                <c:ptCount val="5"/>
                <c:pt idx="0">
                  <c:v>产品</c:v>
                </c:pt>
                <c:pt idx="1">
                  <c:v>物流</c:v>
                </c:pt>
                <c:pt idx="2">
                  <c:v>价格</c:v>
                </c:pt>
                <c:pt idx="3">
                  <c:v>售后</c:v>
                </c:pt>
                <c:pt idx="4">
                  <c:v>服务</c:v>
                </c:pt>
              </c:strCache>
            </c:strRef>
          </c:cat>
          <c:val>
            <c:numRef>
              <c:f>Sheet1!$B$2:$B$6</c:f>
              <c:numCache>
                <c:formatCode>General</c:formatCode>
                <c:ptCount val="5"/>
                <c:pt idx="0">
                  <c:v>10</c:v>
                </c:pt>
                <c:pt idx="1">
                  <c:v>15</c:v>
                </c:pt>
                <c:pt idx="2">
                  <c:v>11</c:v>
                </c:pt>
                <c:pt idx="3">
                  <c:v>8</c:v>
                </c:pt>
                <c:pt idx="4">
                  <c:v>9</c:v>
                </c:pt>
              </c:numCache>
            </c:numRef>
          </c:val>
          <c:extLst>
            <c:ext xmlns:c16="http://schemas.microsoft.com/office/drawing/2014/chart" uri="{C3380CC4-5D6E-409C-BE32-E72D297353CC}">
              <c16:uniqueId val="{00000000-1987-417F-90A8-9FBF9A5DCD83}"/>
            </c:ext>
          </c:extLst>
        </c:ser>
        <c:dLbls>
          <c:showLegendKey val="0"/>
          <c:showVal val="0"/>
          <c:showCatName val="0"/>
          <c:showSerName val="0"/>
          <c:showPercent val="0"/>
          <c:showBubbleSize val="0"/>
        </c:dLbls>
        <c:axId val="748981120"/>
        <c:axId val="748983168"/>
      </c:radarChart>
      <c:catAx>
        <c:axId val="7489811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cs"/>
              </a:defRPr>
            </a:pPr>
            <a:endParaRPr lang="zh-CN"/>
          </a:p>
        </c:txPr>
        <c:crossAx val="748983168"/>
        <c:crosses val="autoZero"/>
        <c:auto val="1"/>
        <c:lblAlgn val="ctr"/>
        <c:lblOffset val="100"/>
        <c:noMultiLvlLbl val="0"/>
      </c:catAx>
      <c:valAx>
        <c:axId val="748983168"/>
        <c:scaling>
          <c:orientation val="minMax"/>
        </c:scaling>
        <c:delete val="1"/>
        <c:axPos val="l"/>
        <c:majorGridlines>
          <c:spPr>
            <a:ln w="6350" cap="flat" cmpd="sng" algn="ctr">
              <a:solidFill>
                <a:schemeClr val="bg1">
                  <a:lumMod val="75000"/>
                  <a:alpha val="13000"/>
                </a:schemeClr>
              </a:solidFill>
              <a:round/>
            </a:ln>
            <a:effectLst/>
          </c:spPr>
        </c:majorGridlines>
        <c:numFmt formatCode="General" sourceLinked="1"/>
        <c:majorTickMark val="none"/>
        <c:minorTickMark val="none"/>
        <c:tickLblPos val="nextTo"/>
        <c:crossAx val="748981120"/>
        <c:crosses val="autoZero"/>
        <c:crossBetween val="between"/>
      </c:valAx>
      <c:spPr>
        <a:noFill/>
        <a:ln>
          <a:noFill/>
        </a:ln>
        <a:effectLst/>
      </c:spPr>
    </c:plotArea>
    <c:plotVisOnly val="1"/>
    <c:dispBlanksAs val="gap"/>
    <c:showDLblsOverMax val="0"/>
  </c:chart>
  <c:spPr>
    <a:noFill/>
    <a:ln>
      <a:noFill/>
    </a:ln>
    <a:effectLst/>
  </c:spPr>
  <c:txPr>
    <a:bodyPr/>
    <a:lstStyle/>
    <a:p>
      <a:pPr>
        <a:defRPr lang="zh-CN" sz="7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900876789997"/>
          <c:y val="0.138883840967572"/>
          <c:w val="0.56047006276331901"/>
          <c:h val="0.75024599072030895"/>
        </c:manualLayout>
      </c:layout>
      <c:radarChart>
        <c:radarStyle val="filled"/>
        <c:varyColors val="0"/>
        <c:ser>
          <c:idx val="0"/>
          <c:order val="0"/>
          <c:tx>
            <c:strRef>
              <c:f>Sheet1!$B$1</c:f>
              <c:strCache>
                <c:ptCount val="1"/>
                <c:pt idx="0">
                  <c:v>需求程度</c:v>
                </c:pt>
              </c:strCache>
            </c:strRef>
          </c:tx>
          <c:spPr>
            <a:solidFill>
              <a:srgbClr val="275B99"/>
            </a:solidFill>
            <a:ln>
              <a:noFill/>
            </a:ln>
            <a:effectLst/>
          </c:spPr>
          <c:cat>
            <c:strRef>
              <c:f>Sheet1!$A$2:$A$6</c:f>
              <c:strCache>
                <c:ptCount val="5"/>
                <c:pt idx="0">
                  <c:v>产品</c:v>
                </c:pt>
                <c:pt idx="1">
                  <c:v>物流</c:v>
                </c:pt>
                <c:pt idx="2">
                  <c:v>价格</c:v>
                </c:pt>
                <c:pt idx="3">
                  <c:v>售后</c:v>
                </c:pt>
                <c:pt idx="4">
                  <c:v>服务</c:v>
                </c:pt>
              </c:strCache>
            </c:strRef>
          </c:cat>
          <c:val>
            <c:numRef>
              <c:f>Sheet1!$B$2:$B$6</c:f>
              <c:numCache>
                <c:formatCode>General</c:formatCode>
                <c:ptCount val="5"/>
                <c:pt idx="0">
                  <c:v>10</c:v>
                </c:pt>
                <c:pt idx="1">
                  <c:v>7</c:v>
                </c:pt>
                <c:pt idx="2">
                  <c:v>8</c:v>
                </c:pt>
                <c:pt idx="3">
                  <c:v>12</c:v>
                </c:pt>
                <c:pt idx="4">
                  <c:v>9</c:v>
                </c:pt>
              </c:numCache>
            </c:numRef>
          </c:val>
          <c:extLst>
            <c:ext xmlns:c16="http://schemas.microsoft.com/office/drawing/2014/chart" uri="{C3380CC4-5D6E-409C-BE32-E72D297353CC}">
              <c16:uniqueId val="{00000000-8C7F-4060-8848-5D3AB1FED80C}"/>
            </c:ext>
          </c:extLst>
        </c:ser>
        <c:dLbls>
          <c:showLegendKey val="0"/>
          <c:showVal val="0"/>
          <c:showCatName val="0"/>
          <c:showSerName val="0"/>
          <c:showPercent val="0"/>
          <c:showBubbleSize val="0"/>
        </c:dLbls>
        <c:axId val="-189409392"/>
        <c:axId val="-1078060368"/>
      </c:radarChart>
      <c:catAx>
        <c:axId val="-189409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cs"/>
              </a:defRPr>
            </a:pPr>
            <a:endParaRPr lang="zh-CN"/>
          </a:p>
        </c:txPr>
        <c:crossAx val="-1078060368"/>
        <c:crosses val="autoZero"/>
        <c:auto val="1"/>
        <c:lblAlgn val="ctr"/>
        <c:lblOffset val="100"/>
        <c:noMultiLvlLbl val="0"/>
      </c:catAx>
      <c:valAx>
        <c:axId val="-1078060368"/>
        <c:scaling>
          <c:orientation val="minMax"/>
        </c:scaling>
        <c:delete val="1"/>
        <c:axPos val="l"/>
        <c:majorGridlines>
          <c:spPr>
            <a:ln w="6350" cap="flat" cmpd="sng" algn="ctr">
              <a:solidFill>
                <a:schemeClr val="bg1">
                  <a:lumMod val="75000"/>
                  <a:alpha val="13000"/>
                </a:schemeClr>
              </a:solidFill>
              <a:round/>
            </a:ln>
            <a:effectLst/>
          </c:spPr>
        </c:majorGridlines>
        <c:numFmt formatCode="General" sourceLinked="1"/>
        <c:majorTickMark val="none"/>
        <c:minorTickMark val="none"/>
        <c:tickLblPos val="nextTo"/>
        <c:crossAx val="-189409392"/>
        <c:crosses val="autoZero"/>
        <c:crossBetween val="between"/>
      </c:valAx>
      <c:spPr>
        <a:noFill/>
        <a:ln>
          <a:noFill/>
        </a:ln>
        <a:effectLst/>
      </c:spPr>
    </c:plotArea>
    <c:plotVisOnly val="1"/>
    <c:dispBlanksAs val="gap"/>
    <c:showDLblsOverMax val="0"/>
  </c:chart>
  <c:spPr>
    <a:noFill/>
    <a:ln>
      <a:noFill/>
    </a:ln>
    <a:effectLst/>
  </c:spPr>
  <c:txPr>
    <a:bodyPr/>
    <a:lstStyle/>
    <a:p>
      <a:pPr>
        <a:defRPr lang="zh-CN" sz="8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D2DA2-9374-114E-A97F-35EE9D4C8980}" type="datetimeFigureOut">
              <a:rPr kumimoji="1" lang="zh-CN" altLang="en-US" smtClean="0"/>
              <a:t>2025-03-26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CC3339-C6D8-1247-988F-35301621139A}"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D64EC-A23C-F149-9FED-1D5D1C07941E}" type="datetimeFigureOut">
              <a:rPr kumimoji="1" lang="zh-CN" altLang="en-US" smtClean="0"/>
              <a:t>2025-03-26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0FCA4-1C8F-2A43-8B24-F92CA1456C1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129</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133</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134</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135</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144</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177</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178</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179</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181</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184</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185</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188</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191</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214</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215</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217</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218</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220</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222</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223</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227</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228</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119</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121</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124</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4D50E7-40AC-41D2-B743-C60EE86BC1B6}" type="slidenum">
              <a:rPr lang="zh-CN" altLang="en-US" smtClean="0">
                <a:solidFill>
                  <a:prstClr val="black"/>
                </a:solidFill>
                <a:latin typeface="等线" panose="020F0502020204030204"/>
                <a:ea typeface="等线" panose="02010600030101010101" pitchFamily="2" charset="-122"/>
              </a:rPr>
              <a:t>126</a:t>
            </a:fld>
            <a:endParaRPr lang="zh-CN" altLang="en-US">
              <a:solidFill>
                <a:prstClr val="black"/>
              </a:solidFill>
              <a:latin typeface="等线" panose="020F0502020204030204"/>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slideMaster" Target="../slideMasters/slideMaster1.xml"/><Relationship Id="rId4" Type="http://schemas.openxmlformats.org/officeDocument/2006/relationships/tags" Target="../tags/tag79.xml"/><Relationship Id="rId9" Type="http://schemas.openxmlformats.org/officeDocument/2006/relationships/tags" Target="../tags/tag84.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slideMaster" Target="../slideMasters/slideMaster1.xml"/><Relationship Id="rId4" Type="http://schemas.openxmlformats.org/officeDocument/2006/relationships/tags" Target="../tags/tag88.xml"/><Relationship Id="rId9" Type="http://schemas.openxmlformats.org/officeDocument/2006/relationships/tags" Target="../tags/tag9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slideMaster" Target="../slideMasters/slideMaster1.xml"/><Relationship Id="rId4" Type="http://schemas.openxmlformats.org/officeDocument/2006/relationships/tags" Target="../tags/tag97.xml"/><Relationship Id="rId9"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Master" Target="../slideMasters/slideMaster1.xml"/><Relationship Id="rId5" Type="http://schemas.openxmlformats.org/officeDocument/2006/relationships/tags" Target="../tags/tag107.xml"/><Relationship Id="rId4" Type="http://schemas.openxmlformats.org/officeDocument/2006/relationships/tags" Target="../tags/tag106.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tags" Target="../tags/tag155.xml"/><Relationship Id="rId21" Type="http://schemas.openxmlformats.org/officeDocument/2006/relationships/tags" Target="../tags/tag150.xml"/><Relationship Id="rId34" Type="http://schemas.openxmlformats.org/officeDocument/2006/relationships/slideMaster" Target="../slideMasters/slideMaster1.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tags" Target="../tags/tag154.xml"/><Relationship Id="rId33" Type="http://schemas.openxmlformats.org/officeDocument/2006/relationships/tags" Target="../tags/tag162.xml"/><Relationship Id="rId38" Type="http://schemas.openxmlformats.org/officeDocument/2006/relationships/image" Target="../media/image6.sv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tags" Target="../tags/tag158.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tags" Target="../tags/tag153.xml"/><Relationship Id="rId32" Type="http://schemas.openxmlformats.org/officeDocument/2006/relationships/tags" Target="../tags/tag161.xml"/><Relationship Id="rId37" Type="http://schemas.openxmlformats.org/officeDocument/2006/relationships/image" Target="../media/image5.png"/><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tags" Target="../tags/tag152.xml"/><Relationship Id="rId28" Type="http://schemas.openxmlformats.org/officeDocument/2006/relationships/tags" Target="../tags/tag157.xml"/><Relationship Id="rId36" Type="http://schemas.openxmlformats.org/officeDocument/2006/relationships/image" Target="../media/image4.svg"/><Relationship Id="rId10" Type="http://schemas.openxmlformats.org/officeDocument/2006/relationships/tags" Target="../tags/tag139.xml"/><Relationship Id="rId19" Type="http://schemas.openxmlformats.org/officeDocument/2006/relationships/tags" Target="../tags/tag148.xml"/><Relationship Id="rId31" Type="http://schemas.openxmlformats.org/officeDocument/2006/relationships/tags" Target="../tags/tag160.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tags" Target="../tags/tag156.xml"/><Relationship Id="rId30" Type="http://schemas.openxmlformats.org/officeDocument/2006/relationships/tags" Target="../tags/tag159.xml"/><Relationship Id="rId35" Type="http://schemas.openxmlformats.org/officeDocument/2006/relationships/image" Target="../media/image3.png"/><Relationship Id="rId8" Type="http://schemas.openxmlformats.org/officeDocument/2006/relationships/tags" Target="../tags/tag137.xml"/><Relationship Id="rId3" Type="http://schemas.openxmlformats.org/officeDocument/2006/relationships/tags" Target="../tags/tag13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sv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png"/><Relationship Id="rId2" Type="http://schemas.openxmlformats.org/officeDocument/2006/relationships/tags" Target="../tags/tag2.xml"/><Relationship Id="rId16"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7" name="标题 6"/>
          <p:cNvSpPr>
            <a:spLocks noGrp="1"/>
          </p:cNvSpPr>
          <p:nvPr>
            <p:ph type="ctrTitle" hasCustomPrompt="1"/>
            <p:custDataLst>
              <p:tags r:id="rId1"/>
            </p:custDataLst>
          </p:nvPr>
        </p:nvSpPr>
        <p:spPr>
          <a:xfrm>
            <a:off x="2840593" y="1031338"/>
            <a:ext cx="6510815" cy="4616450"/>
          </a:xfrm>
          <a:noFill/>
        </p:spPr>
        <p:txBody>
          <a:bodyPr vert="horz" wrap="square" lIns="0" tIns="0" rIns="0" bIns="0" rtlCol="0" anchor="ctr">
            <a:spAutoFit/>
          </a:bodyPr>
          <a:lstStyle>
            <a:lvl1pPr algn="ctr">
              <a:defRPr kumimoji="1" lang="en-US" altLang="zh-CN" sz="30000" b="0" i="0" u="none" strike="noStrike" kern="1200" cap="none" spc="0" normalizeH="0" baseline="0" noProof="0" dirty="0">
                <a:ln>
                  <a:noFill/>
                </a:ln>
                <a:gradFill>
                  <a:gsLst>
                    <a:gs pos="94000">
                      <a:schemeClr val="bg2">
                        <a:lumMod val="95000"/>
                        <a:alpha val="0"/>
                      </a:schemeClr>
                    </a:gs>
                    <a:gs pos="0">
                      <a:schemeClr val="accent1">
                        <a:lumMod val="20000"/>
                        <a:lumOff val="80000"/>
                        <a:alpha val="42000"/>
                      </a:schemeClr>
                    </a:gs>
                  </a:gsLst>
                  <a:lin ang="5400000" scaled="0"/>
                </a:gradFill>
                <a:effectLst/>
                <a:uLnTx/>
                <a:uFillTx/>
                <a:latin typeface="PingFang SC Regular" panose="020B0400000000000000" charset="-122"/>
                <a:ea typeface="PingFang SC Regular" panose="020B0400000000000000" charset="-122"/>
                <a:cs typeface="OPPOSans H" pitchFamily="18" charset="-122"/>
              </a:defRPr>
            </a:lvl1pPr>
          </a:lstStyle>
          <a:p>
            <a:pPr marL="0" lvl="0" algn="ctr" defTabSz="456565">
              <a:lnSpc>
                <a:spcPct val="100000"/>
              </a:lnSpc>
              <a:spcBef>
                <a:spcPts val="0"/>
              </a:spcBef>
              <a:spcAft>
                <a:spcPts val="0"/>
              </a:spcAft>
              <a:buClrTx/>
              <a:buSzTx/>
              <a:buFontTx/>
              <a:defRPr/>
            </a:pPr>
            <a:r>
              <a:rPr kumimoji="1" lang="en-US" altLang="zh-CN" dirty="0"/>
              <a:t>01</a:t>
            </a:r>
          </a:p>
        </p:txBody>
      </p:sp>
      <p:sp>
        <p:nvSpPr>
          <p:cNvPr id="14" name="TextBox 2"/>
          <p:cNvSpPr txBox="1"/>
          <p:nvPr userDrawn="1">
            <p:custDataLst>
              <p:tags r:id="rId2"/>
            </p:custDataLst>
          </p:nvPr>
        </p:nvSpPr>
        <p:spPr>
          <a:xfrm>
            <a:off x="3498574" y="3813121"/>
            <a:ext cx="5194852" cy="245110"/>
          </a:xfrm>
          <a:prstGeom prst="rect">
            <a:avLst/>
          </a:prstGeom>
          <a:noFill/>
        </p:spPr>
        <p:txBody>
          <a:bodyPr wrap="square" rtlCol="0" anchor="b">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en-US" altLang="en-GB" sz="1000" b="0" i="0" u="none" strike="noStrike" kern="1200" cap="all" spc="0" normalizeH="0" noProof="0" dirty="0">
                <a:ln>
                  <a:noFill/>
                </a:ln>
                <a:solidFill>
                  <a:schemeClr val="accent2"/>
                </a:solidFill>
                <a:effectLst/>
                <a:uLnTx/>
                <a:uFillTx/>
                <a:latin typeface="PingFang SC Regular" panose="020B0400000000000000" charset="-122"/>
                <a:ea typeface="PingFang SC Regular" panose="020B0400000000000000" charset="-122"/>
                <a:cs typeface="OPPOSans B" pitchFamily="18" charset="-122"/>
              </a:rPr>
              <a:t>WangDa</a:t>
            </a:r>
            <a:r>
              <a:rPr kumimoji="1" lang="zh-CN" altLang="en-US" sz="1000" b="0" i="0" u="none" strike="noStrike" kern="1200" cap="all" spc="0" normalizeH="0" noProof="0" dirty="0">
                <a:ln>
                  <a:noFill/>
                </a:ln>
                <a:solidFill>
                  <a:schemeClr val="accent2"/>
                </a:solidFill>
                <a:effectLst/>
                <a:uLnTx/>
                <a:uFillTx/>
                <a:latin typeface="PingFang SC Regular" panose="020B0400000000000000" charset="-122"/>
                <a:ea typeface="PingFang SC Regular" panose="020B0400000000000000" charset="-122"/>
                <a:cs typeface="OPPOSans B" pitchFamily="18" charset="-122"/>
              </a:rPr>
              <a:t> </a:t>
            </a:r>
            <a:r>
              <a:rPr kumimoji="1" lang="en-GB" altLang="zh-CN" sz="1000" b="0" i="0" u="none" strike="noStrike" kern="1200" cap="all" spc="0" normalizeH="0" noProof="0" dirty="0">
                <a:ln>
                  <a:noFill/>
                </a:ln>
                <a:solidFill>
                  <a:schemeClr val="accent2"/>
                </a:solidFill>
                <a:effectLst/>
                <a:uLnTx/>
                <a:uFillTx/>
                <a:latin typeface="PingFang SC Regular" panose="020B0400000000000000" charset="-122"/>
                <a:ea typeface="PingFang SC Regular" panose="020B0400000000000000" charset="-122"/>
                <a:cs typeface="OPPOSans B" pitchFamily="18" charset="-122"/>
              </a:rPr>
              <a:t>PowerPoint</a:t>
            </a:r>
            <a:r>
              <a:rPr kumimoji="1" lang="zh-CN" altLang="en-US" sz="1000" b="0" i="0" u="none" strike="noStrike" kern="1200" cap="all" spc="0" normalizeH="0" noProof="0" dirty="0">
                <a:ln>
                  <a:noFill/>
                </a:ln>
                <a:solidFill>
                  <a:schemeClr val="accent2"/>
                </a:solidFill>
                <a:effectLst/>
                <a:uLnTx/>
                <a:uFillTx/>
                <a:latin typeface="PingFang SC Regular" panose="020B0400000000000000" charset="-122"/>
                <a:ea typeface="PingFang SC Regular" panose="020B0400000000000000" charset="-122"/>
                <a:cs typeface="OPPOSans B" pitchFamily="18" charset="-122"/>
              </a:rPr>
              <a:t> </a:t>
            </a:r>
            <a:r>
              <a:rPr kumimoji="1" lang="en-GB" altLang="zh-CN" sz="1000" b="0" i="0" u="none" strike="noStrike" kern="1200" cap="all" spc="0" normalizeH="0" noProof="0" dirty="0">
                <a:ln>
                  <a:noFill/>
                </a:ln>
                <a:solidFill>
                  <a:schemeClr val="accent2"/>
                </a:solidFill>
                <a:effectLst/>
                <a:uLnTx/>
                <a:uFillTx/>
                <a:latin typeface="PingFang SC Regular" panose="020B0400000000000000" charset="-122"/>
                <a:ea typeface="PingFang SC Regular" panose="020B0400000000000000" charset="-122"/>
                <a:cs typeface="OPPOSans B" pitchFamily="18" charset="-122"/>
              </a:rPr>
              <a:t>Thinking framework</a:t>
            </a:r>
          </a:p>
        </p:txBody>
      </p:sp>
      <p:sp>
        <p:nvSpPr>
          <p:cNvPr id="26" name="文本占位符 25"/>
          <p:cNvSpPr>
            <a:spLocks noGrp="1"/>
          </p:cNvSpPr>
          <p:nvPr>
            <p:ph type="body" idx="13" hasCustomPrompt="1"/>
            <p:custDataLst>
              <p:tags r:id="rId3"/>
            </p:custDataLst>
          </p:nvPr>
        </p:nvSpPr>
        <p:spPr>
          <a:xfrm>
            <a:off x="2671763" y="2929890"/>
            <a:ext cx="6848475" cy="853440"/>
          </a:xfrm>
          <a:prstGeom prst="rect">
            <a:avLst/>
          </a:prstGeom>
        </p:spPr>
        <p:txBody>
          <a:bodyPr vert="horz" lIns="91440" tIns="45720" rIns="91440" bIns="45720" rtlCol="0" anchor="ctr" anchorCtr="0">
            <a:normAutofit/>
          </a:bodyPr>
          <a:lstStyle>
            <a:lvl1pPr marL="0" indent="0" algn="ctr">
              <a:buNone/>
              <a:defRPr kumimoji="1" lang="zh-CN" altLang="en-US" sz="5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PingFang SC Regular" panose="020B0400000000000000" charset="-122"/>
              </a:defRPr>
            </a:lvl1pPr>
          </a:lstStyle>
          <a:p>
            <a:pPr lvl="0" algn="l" defTabSz="456565">
              <a:lnSpc>
                <a:spcPct val="100000"/>
              </a:lnSpc>
              <a:spcBef>
                <a:spcPts val="0"/>
              </a:spcBef>
              <a:spcAft>
                <a:spcPts val="0"/>
              </a:spcAft>
              <a:buClrTx/>
              <a:buSzTx/>
              <a:buFontTx/>
              <a:defRPr/>
            </a:pPr>
            <a:r>
              <a:rPr kumimoji="1" lang="en-US" altLang="zh-CN" dirty="0"/>
              <a:t>Part 1 </a:t>
            </a:r>
            <a:r>
              <a:rPr kumimoji="1" dirty="0"/>
              <a:t>｜思维框架</a:t>
            </a:r>
            <a:r>
              <a:rPr kumimoji="1" lang="en-US" altLang="zh-CN" dirty="0"/>
              <a:t>/</a:t>
            </a:r>
            <a:r>
              <a:rPr kumimoji="1" dirty="0"/>
              <a:t>模型</a:t>
            </a:r>
            <a:endParaRPr kumimoji="1" lang="en-US" altLang="zh-CN" dirty="0"/>
          </a:p>
        </p:txBody>
      </p:sp>
      <p:cxnSp>
        <p:nvCxnSpPr>
          <p:cNvPr id="973" name="直线连接符 972"/>
          <p:cNvCxnSpPr/>
          <p:nvPr userDrawn="1">
            <p:custDataLst>
              <p:tags r:id="rId4"/>
            </p:custDataLst>
          </p:nvPr>
        </p:nvCxnSpPr>
        <p:spPr>
          <a:xfrm>
            <a:off x="244840" y="6165304"/>
            <a:ext cx="11683999" cy="0"/>
          </a:xfrm>
          <a:prstGeom prst="line">
            <a:avLst/>
          </a:prstGeom>
          <a:ln w="19050" cap="flat" cmpd="sng">
            <a:solidFill>
              <a:schemeClr val="accent2"/>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custDataLst>
              <p:tags r:id="rId5"/>
            </p:custDataLst>
          </p:nvPr>
        </p:nvSpPr>
        <p:spPr>
          <a:xfrm>
            <a:off x="4328160" y="6261889"/>
            <a:ext cx="38404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75000"/>
                    <a:lumOff val="25000"/>
                  </a:schemeClr>
                </a:solidFill>
                <a:effectLst/>
                <a:uLnTx/>
                <a:uFillTx/>
                <a:latin typeface="PingFang SC Regular" panose="020B0400000000000000" charset="-122"/>
                <a:ea typeface="PingFang SC Regular" panose="020B0400000000000000" charset="-122"/>
                <a:cs typeface="OPPOSans R" pitchFamily="18" charset="-122"/>
              </a:rPr>
              <a:t>版权归咨询所有，</a:t>
            </a:r>
            <a:r>
              <a:rPr kumimoji="0" lang="en-US" altLang="en-US" sz="1200" b="0" i="0" u="none" strike="noStrike" kern="1200" cap="none" spc="0" normalizeH="0" baseline="0" noProof="0" dirty="0">
                <a:ln>
                  <a:noFill/>
                </a:ln>
                <a:solidFill>
                  <a:schemeClr val="bg1">
                    <a:lumMod val="75000"/>
                    <a:lumOff val="25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accent2"/>
        </a:solidFill>
        <a:effectLst/>
      </p:bgPr>
    </p:bg>
    <p:spTree>
      <p:nvGrpSpPr>
        <p:cNvPr id="1" name=""/>
        <p:cNvGrpSpPr/>
        <p:nvPr/>
      </p:nvGrpSpPr>
      <p:grpSpPr>
        <a:xfrm>
          <a:off x="0" y="0"/>
          <a:ext cx="0" cy="0"/>
          <a:chOff x="0" y="0"/>
          <a:chExt cx="0" cy="0"/>
        </a:xfrm>
      </p:grpSpPr>
      <p:sp>
        <p:nvSpPr>
          <p:cNvPr id="8" name="矩形 7"/>
          <p:cNvSpPr/>
          <p:nvPr userDrawn="1"/>
        </p:nvSpPr>
        <p:spPr>
          <a:xfrm>
            <a:off x="1443990" y="920750"/>
            <a:ext cx="10384155" cy="5712460"/>
          </a:xfrm>
          <a:prstGeom prst="rect">
            <a:avLst/>
          </a:prstGeom>
          <a:noFill/>
          <a:ln w="6350" cmpd="sng">
            <a:solidFill>
              <a:srgbClr val="C2D7EF">
                <a:alpha val="20000"/>
              </a:srgbClr>
            </a:solidFill>
            <a:prstDash val="lgDash"/>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连接符 5"/>
          <p:cNvCxnSpPr/>
          <p:nvPr userDrawn="1">
            <p:custDataLst>
              <p:tags r:id="rId1"/>
            </p:custDataLst>
          </p:nvPr>
        </p:nvCxnSpPr>
        <p:spPr>
          <a:xfrm flipH="1">
            <a:off x="1274445" y="247650"/>
            <a:ext cx="17145" cy="6367780"/>
          </a:xfrm>
          <a:prstGeom prst="line">
            <a:avLst/>
          </a:prstGeom>
          <a:ln w="635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7" name="文本框 6"/>
          <p:cNvSpPr txBox="1"/>
          <p:nvPr userDrawn="1">
            <p:custDataLst>
              <p:tags r:id="rId2"/>
            </p:custDataLst>
          </p:nvPr>
        </p:nvSpPr>
        <p:spPr>
          <a:xfrm flipH="1">
            <a:off x="327025" y="96520"/>
            <a:ext cx="807720" cy="6664960"/>
          </a:xfrm>
          <a:prstGeom prst="rect">
            <a:avLst/>
          </a:prstGeom>
        </p:spPr>
        <p:txBody>
          <a:bodyPr vert="eaVert" wrap="square" anchor="ctr" anchorCtr="0">
            <a:noAutofit/>
            <a:extLst>
              <a:ext uri="{4A0BC546-FE56-4ADE-93B0-CB8AF2F6F144}">
                <wpsdc:textFrameExt xmlns:wpsdc="http://www.wps.cn/officeDocument/2022/drawingmlCustomData" xmlns="" type="text"/>
              </a:ext>
            </a:extLst>
          </a:bodyPr>
          <a:lstStyle/>
          <a:p>
            <a:pPr algn="ctr">
              <a:lnSpc>
                <a:spcPct val="110000"/>
              </a:lnSpc>
            </a:pPr>
            <a:r>
              <a:rPr lang="zh-CN" altLang="en-US" sz="6000">
                <a:solidFill>
                  <a:schemeClr val="accent5"/>
                </a:solidFill>
                <a:latin typeface="PingFang SC Regular" panose="020B0400000000000000" charset="-122"/>
                <a:ea typeface="PingFang SC Regular" panose="020B0400000000000000" charset="-122"/>
                <a:cs typeface="PingFang SC Regular" panose="020B0400000000000000" charset="-122"/>
              </a:rPr>
              <a:t>内容概要</a:t>
            </a:r>
          </a:p>
        </p:txBody>
      </p:sp>
      <p:sp>
        <p:nvSpPr>
          <p:cNvPr id="12" name="文本框 11"/>
          <p:cNvSpPr txBox="1"/>
          <p:nvPr userDrawn="1">
            <p:custDataLst>
              <p:tags r:id="rId3"/>
            </p:custDataLst>
          </p:nvPr>
        </p:nvSpPr>
        <p:spPr>
          <a:xfrm flipH="1">
            <a:off x="8994140" y="215265"/>
            <a:ext cx="2835275" cy="377190"/>
          </a:xfrm>
          <a:prstGeom prst="rect">
            <a:avLst/>
          </a:prstGeom>
        </p:spPr>
        <p:txBody>
          <a:bodyPr vert="horz" wrap="square" anchor="ctr" anchorCtr="0">
            <a:noAutofit/>
            <a:extLst>
              <a:ext uri="{4A0BC546-FE56-4ADE-93B0-CB8AF2F6F144}">
                <wpsdc:textFrameExt xmlns:wpsdc="http://www.wps.cn/officeDocument/2022/drawingmlCustomData" xmlns="" type="text"/>
              </a:ext>
            </a:extLst>
          </a:bodyPr>
          <a:lstStyle/>
          <a:p>
            <a:pPr algn="r"/>
            <a:r>
              <a:rPr lang="zh-CN" altLang="en-US">
                <a:solidFill>
                  <a:schemeClr val="accent5"/>
                </a:solidFill>
                <a:latin typeface="PingFang SC Regular" panose="020B0400000000000000" charset="-122"/>
                <a:ea typeface="PingFang SC Regular" panose="020B0400000000000000" charset="-122"/>
              </a:rPr>
              <a:t>助你更快成长</a:t>
            </a:r>
          </a:p>
        </p:txBody>
      </p:sp>
      <p:grpSp>
        <p:nvGrpSpPr>
          <p:cNvPr id="13" name="组合 12"/>
          <p:cNvGrpSpPr/>
          <p:nvPr userDrawn="1"/>
        </p:nvGrpSpPr>
        <p:grpSpPr>
          <a:xfrm>
            <a:off x="8261985" y="559123"/>
            <a:ext cx="3567430" cy="182880"/>
            <a:chOff x="13011" y="569"/>
            <a:chExt cx="5618" cy="288"/>
          </a:xfrm>
        </p:grpSpPr>
        <p:sp>
          <p:nvSpPr>
            <p:cNvPr id="14" name="文本框 13"/>
            <p:cNvSpPr txBox="1"/>
            <p:nvPr userDrawn="1">
              <p:custDataLst>
                <p:tags r:id="rId7"/>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5"/>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15" name="组合 14"/>
            <p:cNvGrpSpPr/>
            <p:nvPr userDrawn="1"/>
          </p:nvGrpSpPr>
          <p:grpSpPr>
            <a:xfrm>
              <a:off x="14157" y="569"/>
              <a:ext cx="288" cy="288"/>
              <a:chOff x="16904" y="892"/>
              <a:chExt cx="288" cy="288"/>
            </a:xfrm>
          </p:grpSpPr>
          <p:sp>
            <p:nvSpPr>
              <p:cNvPr id="16" name="椭圆 15"/>
              <p:cNvSpPr/>
              <p:nvPr userDrawn="1">
                <p:custDataLst>
                  <p:tags r:id="rId8"/>
                </p:custDataLst>
              </p:nvPr>
            </p:nvSpPr>
            <p:spPr>
              <a:xfrm>
                <a:off x="16904" y="892"/>
                <a:ext cx="289" cy="289"/>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5"/>
                  </a:solidFill>
                  <a:effectLst/>
                  <a:uLnTx/>
                  <a:uFillTx/>
                  <a:latin typeface="PingFang SC Regular" panose="020B0400000000000000" charset="-122"/>
                  <a:ea typeface="PingFang SC Regular" panose="020B0400000000000000" charset="-122"/>
                </a:endParaRPr>
              </a:p>
            </p:txBody>
          </p:sp>
          <p:sp>
            <p:nvSpPr>
              <p:cNvPr id="17" name="矩形 31"/>
              <p:cNvSpPr/>
              <p:nvPr userDrawn="1">
                <p:custDataLst>
                  <p:tags r:id="rId9"/>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chemeClr val="accent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5"/>
                  </a:solidFill>
                  <a:effectLst/>
                  <a:uLnTx/>
                  <a:uFillTx/>
                  <a:latin typeface="PingFang SC Regular" panose="020B0400000000000000" charset="-122"/>
                  <a:ea typeface="PingFang SC Regular" panose="020B0400000000000000" charset="-122"/>
                </a:endParaRPr>
              </a:p>
            </p:txBody>
          </p:sp>
        </p:grpSp>
      </p:grpSp>
      <p:sp>
        <p:nvSpPr>
          <p:cNvPr id="31" name="文本框 30"/>
          <p:cNvSpPr txBox="1"/>
          <p:nvPr userDrawn="1">
            <p:custDataLst>
              <p:tags r:id="rId4"/>
            </p:custDataLst>
          </p:nvPr>
        </p:nvSpPr>
        <p:spPr>
          <a:xfrm>
            <a:off x="152400" y="5849620"/>
            <a:ext cx="974090" cy="783590"/>
          </a:xfrm>
          <a:prstGeom prst="rect">
            <a:avLst/>
          </a:prstGeom>
          <a:noFill/>
        </p:spPr>
        <p:txBody>
          <a:bodyPr wrap="square"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5"/>
                </a:solidFill>
                <a:effectLst/>
                <a:uLnTx/>
                <a:uFillTx/>
                <a:latin typeface="PingFang SC Regular" panose="020B0400000000000000" charset="-122"/>
                <a:ea typeface="PingFang SC Regular" panose="020B0400000000000000" charset="-122"/>
                <a:cs typeface="OPPOSans R" pitchFamily="18" charset="-122"/>
                <a:sym typeface="+mn-ea"/>
              </a:rPr>
              <a:t>仅供学习使用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5"/>
                </a:solidFill>
                <a:effectLst/>
                <a:uLnTx/>
                <a:uFillTx/>
                <a:latin typeface="PingFang SC Regular" panose="020B0400000000000000" charset="-122"/>
                <a:ea typeface="PingFang SC Regular" panose="020B0400000000000000" charset="-122"/>
                <a:cs typeface="OPPOSans R" pitchFamily="18" charset="-122"/>
                <a:sym typeface="+mn-ea"/>
              </a:rPr>
              <a:t>严禁商用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5"/>
                </a:solidFill>
                <a:effectLst/>
                <a:uLnTx/>
                <a:uFillTx/>
                <a:latin typeface="PingFang SC Regular" panose="020B0400000000000000" charset="-122"/>
                <a:ea typeface="PingFang SC Regular" panose="020B0400000000000000" charset="-122"/>
                <a:cs typeface="OPPOSans R" pitchFamily="18" charset="-122"/>
                <a:sym typeface="+mn-ea"/>
              </a:rPr>
              <a:t>侵权必究</a:t>
            </a:r>
          </a:p>
        </p:txBody>
      </p:sp>
      <p:sp>
        <p:nvSpPr>
          <p:cNvPr id="2" name="标题 1"/>
          <p:cNvSpPr>
            <a:spLocks noGrp="1"/>
          </p:cNvSpPr>
          <p:nvPr>
            <p:ph type="ctrTitle" hasCustomPrompt="1"/>
            <p:custDataLst>
              <p:tags r:id="rId5"/>
            </p:custDataLst>
          </p:nvPr>
        </p:nvSpPr>
        <p:spPr>
          <a:xfrm>
            <a:off x="1440180" y="265748"/>
            <a:ext cx="7432675" cy="522605"/>
          </a:xfrm>
          <a:noFill/>
        </p:spPr>
        <p:txBody>
          <a:bodyPr vert="horz" wrap="square" lIns="0" tIns="0" rIns="0" bIns="0" rtlCol="0" anchor="ctr">
            <a:spAutoFit/>
          </a:bodyPr>
          <a:lstStyle>
            <a:lvl1pPr marL="0" marR="0" lvl="0" algn="l" defTabSz="914400" rtl="0" eaLnBrk="1" fontAlgn="auto" latinLnBrk="0" hangingPunct="1">
              <a:lnSpc>
                <a:spcPct val="100000"/>
              </a:lnSpc>
              <a:spcBef>
                <a:spcPct val="0"/>
              </a:spcBef>
              <a:buClrTx/>
              <a:buSzTx/>
              <a:buFontTx/>
              <a:buNone/>
              <a:defRPr kumimoji="0" lang="zh-CN" altLang="en-US" sz="3400" b="0" i="0" u="none" strike="noStrike" kern="1200" cap="none" spc="0" normalizeH="0" baseline="0" noProof="1" dirty="0">
                <a:solidFill>
                  <a:schemeClr val="accent5"/>
                </a:solidFill>
                <a:latin typeface="PingFang SC Regular" panose="020B0400000000000000" charset="-122"/>
                <a:ea typeface="PingFang SC Regular" panose="020B0400000000000000" charset="-122"/>
                <a:cs typeface="+mn-cs"/>
              </a:defRPr>
            </a:lvl1pPr>
          </a:lstStyle>
          <a:p>
            <a:pPr marL="0" lvl="0"/>
            <a:r>
              <a:rPr kumimoji="1" lang="zh-CN" altLang="en-US" dirty="0"/>
              <a:t>单击此处编辑标题样式</a:t>
            </a:r>
          </a:p>
        </p:txBody>
      </p:sp>
      <p:sp>
        <p:nvSpPr>
          <p:cNvPr id="10" name="文本占位符 9"/>
          <p:cNvSpPr>
            <a:spLocks noGrp="1"/>
          </p:cNvSpPr>
          <p:nvPr>
            <p:ph type="body" idx="1" hasCustomPrompt="1"/>
            <p:custDataLst>
              <p:tags r:id="rId6"/>
            </p:custDataLst>
          </p:nvPr>
        </p:nvSpPr>
        <p:spPr>
          <a:xfrm>
            <a:off x="327025" y="265113"/>
            <a:ext cx="798195" cy="523240"/>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100000"/>
              </a:lnSpc>
              <a:spcBef>
                <a:spcPct val="0"/>
              </a:spcBef>
              <a:buClrTx/>
              <a:buSzTx/>
              <a:buFontTx/>
              <a:buNone/>
              <a:defRPr kumimoji="1" lang="zh-CN" altLang="en-US" sz="3400" b="0" i="0" u="none" strike="noStrike" kern="1200" cap="none" spc="0" normalizeH="0" baseline="0" noProof="1" dirty="0" smtClean="0">
                <a:solidFill>
                  <a:schemeClr val="accent5"/>
                </a:solidFill>
                <a:latin typeface="PingFang SC Regular" panose="020B0400000000000000" charset="-122"/>
                <a:ea typeface="PingFang SC Regular" panose="020B0400000000000000" charset="-122"/>
                <a:cs typeface="+mn-cs"/>
              </a:defRPr>
            </a:lvl1pPr>
          </a:lstStyle>
          <a:p>
            <a:pPr lvl="0"/>
            <a:r>
              <a:rPr lang="en-US" altLang="zh-CN">
                <a:sym typeface="+mn-ea"/>
              </a:rPr>
              <a:t>002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1443990" y="920750"/>
            <a:ext cx="10384155" cy="5712460"/>
          </a:xfrm>
          <a:prstGeom prst="rect">
            <a:avLst/>
          </a:prstGeom>
          <a:noFill/>
          <a:ln w="6350" cmpd="sng">
            <a:solidFill>
              <a:srgbClr val="C2D7EF">
                <a:alpha val="20000"/>
              </a:srgbClr>
            </a:solidFill>
            <a:prstDash val="lgDash"/>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连接符 5"/>
          <p:cNvCxnSpPr/>
          <p:nvPr userDrawn="1">
            <p:custDataLst>
              <p:tags r:id="rId1"/>
            </p:custDataLst>
          </p:nvPr>
        </p:nvCxnSpPr>
        <p:spPr>
          <a:xfrm flipH="1">
            <a:off x="1274445" y="247650"/>
            <a:ext cx="17145" cy="6367780"/>
          </a:xfrm>
          <a:prstGeom prst="line">
            <a:avLst/>
          </a:prstGeom>
          <a:ln w="635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7" name="文本框 6"/>
          <p:cNvSpPr txBox="1"/>
          <p:nvPr userDrawn="1">
            <p:custDataLst>
              <p:tags r:id="rId2"/>
            </p:custDataLst>
          </p:nvPr>
        </p:nvSpPr>
        <p:spPr>
          <a:xfrm flipH="1">
            <a:off x="327025" y="96520"/>
            <a:ext cx="807720" cy="6664960"/>
          </a:xfrm>
          <a:prstGeom prst="rect">
            <a:avLst/>
          </a:prstGeom>
        </p:spPr>
        <p:txBody>
          <a:bodyPr vert="eaVert" wrap="square" anchor="ctr" anchorCtr="0">
            <a:noAutofit/>
            <a:extLst>
              <a:ext uri="{4A0BC546-FE56-4ADE-93B0-CB8AF2F6F144}">
                <wpsdc:textFrameExt xmlns:wpsdc="http://www.wps.cn/officeDocument/2022/drawingmlCustomData" xmlns="" type="text"/>
              </a:ext>
            </a:extLst>
          </a:bodyPr>
          <a:lstStyle/>
          <a:p>
            <a:pPr algn="ctr">
              <a:lnSpc>
                <a:spcPct val="110000"/>
              </a:lnSpc>
            </a:pPr>
            <a:r>
              <a:rPr lang="zh-CN" altLang="en-US" sz="6000">
                <a:solidFill>
                  <a:schemeClr val="accent4"/>
                </a:solidFill>
                <a:latin typeface="PingFang SC Regular" panose="020B0400000000000000" charset="-122"/>
                <a:ea typeface="PingFang SC Regular" panose="020B0400000000000000" charset="-122"/>
                <a:cs typeface="PingFang SC Regular" panose="020B0400000000000000" charset="-122"/>
              </a:rPr>
              <a:t>内容概要</a:t>
            </a:r>
          </a:p>
        </p:txBody>
      </p:sp>
      <p:sp>
        <p:nvSpPr>
          <p:cNvPr id="12" name="文本框 11"/>
          <p:cNvSpPr txBox="1"/>
          <p:nvPr userDrawn="1">
            <p:custDataLst>
              <p:tags r:id="rId3"/>
            </p:custDataLst>
          </p:nvPr>
        </p:nvSpPr>
        <p:spPr>
          <a:xfrm flipH="1">
            <a:off x="8994140" y="215265"/>
            <a:ext cx="2835275" cy="377190"/>
          </a:xfrm>
          <a:prstGeom prst="rect">
            <a:avLst/>
          </a:prstGeom>
        </p:spPr>
        <p:txBody>
          <a:bodyPr vert="horz" wrap="square" anchor="ctr" anchorCtr="0">
            <a:noAutofit/>
            <a:extLst>
              <a:ext uri="{4A0BC546-FE56-4ADE-93B0-CB8AF2F6F144}">
                <wpsdc:textFrameExt xmlns:wpsdc="http://www.wps.cn/officeDocument/2022/drawingmlCustomData" xmlns="" type="text"/>
              </a:ext>
            </a:extLst>
          </a:bodyPr>
          <a:lstStyle/>
          <a:p>
            <a:pPr algn="r"/>
            <a:r>
              <a:rPr lang="zh-CN" altLang="en-US">
                <a:solidFill>
                  <a:schemeClr val="accent4"/>
                </a:solidFill>
                <a:latin typeface="PingFang SC Regular" panose="020B0400000000000000" charset="-122"/>
                <a:ea typeface="PingFang SC Regular" panose="020B0400000000000000" charset="-122"/>
              </a:rPr>
              <a:t>助你更快成长</a:t>
            </a:r>
          </a:p>
        </p:txBody>
      </p:sp>
      <p:grpSp>
        <p:nvGrpSpPr>
          <p:cNvPr id="13" name="组合 12"/>
          <p:cNvGrpSpPr/>
          <p:nvPr userDrawn="1"/>
        </p:nvGrpSpPr>
        <p:grpSpPr>
          <a:xfrm>
            <a:off x="8261985" y="559123"/>
            <a:ext cx="3567430" cy="182880"/>
            <a:chOff x="13011" y="569"/>
            <a:chExt cx="5618" cy="288"/>
          </a:xfrm>
        </p:grpSpPr>
        <p:sp>
          <p:nvSpPr>
            <p:cNvPr id="14" name="文本框 13"/>
            <p:cNvSpPr txBox="1"/>
            <p:nvPr userDrawn="1">
              <p:custDataLst>
                <p:tags r:id="rId7"/>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15" name="组合 14"/>
            <p:cNvGrpSpPr/>
            <p:nvPr userDrawn="1"/>
          </p:nvGrpSpPr>
          <p:grpSpPr>
            <a:xfrm>
              <a:off x="14157" y="569"/>
              <a:ext cx="288" cy="288"/>
              <a:chOff x="16904" y="892"/>
              <a:chExt cx="288" cy="288"/>
            </a:xfrm>
          </p:grpSpPr>
          <p:sp>
            <p:nvSpPr>
              <p:cNvPr id="16" name="椭圆 15"/>
              <p:cNvSpPr/>
              <p:nvPr userDrawn="1">
                <p:custDataLst>
                  <p:tags r:id="rId8"/>
                </p:custDataLst>
              </p:nvPr>
            </p:nvSpPr>
            <p:spPr>
              <a:xfrm>
                <a:off x="16904" y="892"/>
                <a:ext cx="289" cy="289"/>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4"/>
                  </a:solidFill>
                  <a:effectLst/>
                  <a:uLnTx/>
                  <a:uFillTx/>
                  <a:latin typeface="PingFang SC Regular" panose="020B0400000000000000" charset="-122"/>
                  <a:ea typeface="PingFang SC Regular" panose="020B0400000000000000" charset="-122"/>
                </a:endParaRPr>
              </a:p>
            </p:txBody>
          </p:sp>
          <p:sp>
            <p:nvSpPr>
              <p:cNvPr id="17" name="矩形 31"/>
              <p:cNvSpPr/>
              <p:nvPr userDrawn="1">
                <p:custDataLst>
                  <p:tags r:id="rId9"/>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chemeClr val="accent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4"/>
                  </a:solidFill>
                  <a:effectLst/>
                  <a:uLnTx/>
                  <a:uFillTx/>
                  <a:latin typeface="PingFang SC Regular" panose="020B0400000000000000" charset="-122"/>
                  <a:ea typeface="PingFang SC Regular" panose="020B0400000000000000" charset="-122"/>
                </a:endParaRPr>
              </a:p>
            </p:txBody>
          </p:sp>
        </p:grpSp>
      </p:grpSp>
      <p:sp>
        <p:nvSpPr>
          <p:cNvPr id="31" name="文本框 30"/>
          <p:cNvSpPr txBox="1"/>
          <p:nvPr userDrawn="1">
            <p:custDataLst>
              <p:tags r:id="rId4"/>
            </p:custDataLst>
          </p:nvPr>
        </p:nvSpPr>
        <p:spPr>
          <a:xfrm>
            <a:off x="152400" y="5849620"/>
            <a:ext cx="974090" cy="783590"/>
          </a:xfrm>
          <a:prstGeom prst="rect">
            <a:avLst/>
          </a:prstGeom>
          <a:noFill/>
        </p:spPr>
        <p:txBody>
          <a:bodyPr wrap="square"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仅供学习使用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严禁商用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侵权必究</a:t>
            </a:r>
          </a:p>
        </p:txBody>
      </p:sp>
      <p:sp>
        <p:nvSpPr>
          <p:cNvPr id="2" name="标题 1"/>
          <p:cNvSpPr>
            <a:spLocks noGrp="1"/>
          </p:cNvSpPr>
          <p:nvPr>
            <p:ph type="ctrTitle" hasCustomPrompt="1"/>
            <p:custDataLst>
              <p:tags r:id="rId5"/>
            </p:custDataLst>
          </p:nvPr>
        </p:nvSpPr>
        <p:spPr>
          <a:xfrm>
            <a:off x="1440180" y="265748"/>
            <a:ext cx="7432675" cy="522605"/>
          </a:xfrm>
          <a:noFill/>
        </p:spPr>
        <p:txBody>
          <a:bodyPr vert="horz" wrap="square" lIns="0" tIns="0" rIns="0" bIns="0" rtlCol="0" anchor="ctr">
            <a:spAutoFit/>
          </a:bodyPr>
          <a:lstStyle>
            <a:lvl1pPr marL="0" marR="0" lvl="0" algn="l" defTabSz="914400" rtl="0" eaLnBrk="1" fontAlgn="auto" latinLnBrk="0" hangingPunct="1">
              <a:lnSpc>
                <a:spcPct val="100000"/>
              </a:lnSpc>
              <a:spcBef>
                <a:spcPct val="0"/>
              </a:spcBef>
              <a:buClrTx/>
              <a:buSzTx/>
              <a:buFontTx/>
              <a:buNone/>
              <a:defRPr kumimoji="0" lang="zh-CN" altLang="en-US" sz="3400" b="0" i="0" u="none" strike="noStrike" kern="1200" cap="none" spc="0" normalizeH="0" baseline="0" noProof="1" dirty="0">
                <a:solidFill>
                  <a:schemeClr val="accent4"/>
                </a:solidFill>
                <a:latin typeface="PingFang SC Regular" panose="020B0400000000000000" charset="-122"/>
                <a:ea typeface="PingFang SC Regular" panose="020B0400000000000000" charset="-122"/>
                <a:cs typeface="+mn-cs"/>
              </a:defRPr>
            </a:lvl1pPr>
          </a:lstStyle>
          <a:p>
            <a:pPr marL="0" lvl="0"/>
            <a:r>
              <a:rPr kumimoji="1" lang="zh-CN" altLang="en-US" dirty="0"/>
              <a:t>单击此处编辑标题样式</a:t>
            </a:r>
          </a:p>
        </p:txBody>
      </p:sp>
      <p:sp>
        <p:nvSpPr>
          <p:cNvPr id="3" name="文本占位符 2"/>
          <p:cNvSpPr>
            <a:spLocks noGrp="1"/>
          </p:cNvSpPr>
          <p:nvPr>
            <p:ph type="body" idx="1" hasCustomPrompt="1"/>
            <p:custDataLst>
              <p:tags r:id="rId6"/>
            </p:custDataLst>
          </p:nvPr>
        </p:nvSpPr>
        <p:spPr>
          <a:xfrm>
            <a:off x="327025" y="265113"/>
            <a:ext cx="798195" cy="523240"/>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100000"/>
              </a:lnSpc>
              <a:spcBef>
                <a:spcPct val="0"/>
              </a:spcBef>
              <a:buClrTx/>
              <a:buSzTx/>
              <a:buFontTx/>
              <a:buNone/>
              <a:defRPr kumimoji="1" lang="zh-CN" altLang="en-US" sz="3400" b="0" i="0" u="none" strike="noStrike" kern="1200" cap="none" spc="0" normalizeH="0" baseline="0" noProof="1" dirty="0" smtClean="0">
                <a:solidFill>
                  <a:schemeClr val="accent4"/>
                </a:solidFill>
                <a:latin typeface="PingFang SC Regular" panose="020B0400000000000000" charset="-122"/>
                <a:ea typeface="PingFang SC Regular" panose="020B0400000000000000" charset="-122"/>
                <a:cs typeface="+mn-cs"/>
              </a:defRPr>
            </a:lvl1pPr>
          </a:lstStyle>
          <a:p>
            <a:pPr lvl="0"/>
            <a:r>
              <a:rPr lang="en-US" altLang="zh-CN">
                <a:sym typeface="+mn-ea"/>
              </a:rPr>
              <a:t>002</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1443990" y="920750"/>
            <a:ext cx="10384155" cy="5712460"/>
          </a:xfrm>
          <a:prstGeom prst="rect">
            <a:avLst/>
          </a:prstGeom>
          <a:noFill/>
          <a:ln w="6350" cmpd="sng">
            <a:solidFill>
              <a:srgbClr val="C2D7EF">
                <a:alpha val="20000"/>
              </a:srgbClr>
            </a:solidFill>
            <a:prstDash val="lgDash"/>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连接符 5"/>
          <p:cNvCxnSpPr/>
          <p:nvPr userDrawn="1">
            <p:custDataLst>
              <p:tags r:id="rId1"/>
            </p:custDataLst>
          </p:nvPr>
        </p:nvCxnSpPr>
        <p:spPr>
          <a:xfrm flipH="1">
            <a:off x="1274445" y="247650"/>
            <a:ext cx="17145" cy="6367780"/>
          </a:xfrm>
          <a:prstGeom prst="line">
            <a:avLst/>
          </a:prstGeom>
          <a:ln w="635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7" name="文本框 6"/>
          <p:cNvSpPr txBox="1"/>
          <p:nvPr userDrawn="1">
            <p:custDataLst>
              <p:tags r:id="rId2"/>
            </p:custDataLst>
          </p:nvPr>
        </p:nvSpPr>
        <p:spPr>
          <a:xfrm flipH="1">
            <a:off x="327025" y="96520"/>
            <a:ext cx="807720" cy="6664960"/>
          </a:xfrm>
          <a:prstGeom prst="rect">
            <a:avLst/>
          </a:prstGeom>
        </p:spPr>
        <p:txBody>
          <a:bodyPr vert="eaVert" wrap="square" anchor="ctr" anchorCtr="0">
            <a:noAutofit/>
            <a:extLst>
              <a:ext uri="{4A0BC546-FE56-4ADE-93B0-CB8AF2F6F144}">
                <wpsdc:textFrameExt xmlns:wpsdc="http://www.wps.cn/officeDocument/2022/drawingmlCustomData" xmlns="" type="text"/>
              </a:ext>
            </a:extLst>
          </a:bodyPr>
          <a:lstStyle/>
          <a:p>
            <a:pPr algn="ctr">
              <a:lnSpc>
                <a:spcPct val="110000"/>
              </a:lnSpc>
            </a:pPr>
            <a:r>
              <a:rPr lang="zh-CN" altLang="en-US" sz="6000">
                <a:solidFill>
                  <a:schemeClr val="accent4"/>
                </a:solidFill>
                <a:latin typeface="PingFang SC Regular" panose="020B0400000000000000" charset="-122"/>
                <a:ea typeface="PingFang SC Regular" panose="020B0400000000000000" charset="-122"/>
                <a:cs typeface="PingFang SC Regular" panose="020B0400000000000000" charset="-122"/>
              </a:rPr>
              <a:t>目录</a:t>
            </a:r>
          </a:p>
        </p:txBody>
      </p:sp>
      <p:sp>
        <p:nvSpPr>
          <p:cNvPr id="12" name="文本框 11"/>
          <p:cNvSpPr txBox="1"/>
          <p:nvPr userDrawn="1">
            <p:custDataLst>
              <p:tags r:id="rId3"/>
            </p:custDataLst>
          </p:nvPr>
        </p:nvSpPr>
        <p:spPr>
          <a:xfrm flipH="1">
            <a:off x="8994140" y="215265"/>
            <a:ext cx="2835275" cy="377190"/>
          </a:xfrm>
          <a:prstGeom prst="rect">
            <a:avLst/>
          </a:prstGeom>
        </p:spPr>
        <p:txBody>
          <a:bodyPr vert="horz" wrap="square" anchor="ctr" anchorCtr="0">
            <a:noAutofit/>
            <a:extLst>
              <a:ext uri="{4A0BC546-FE56-4ADE-93B0-CB8AF2F6F144}">
                <wpsdc:textFrameExt xmlns:wpsdc="http://www.wps.cn/officeDocument/2022/drawingmlCustomData" xmlns="" type="text"/>
              </a:ext>
            </a:extLst>
          </a:bodyPr>
          <a:lstStyle/>
          <a:p>
            <a:pPr algn="r"/>
            <a:r>
              <a:rPr lang="zh-CN" altLang="en-US">
                <a:solidFill>
                  <a:schemeClr val="accent4"/>
                </a:solidFill>
                <a:latin typeface="PingFang SC Regular" panose="020B0400000000000000" charset="-122"/>
                <a:ea typeface="PingFang SC Regular" panose="020B0400000000000000" charset="-122"/>
              </a:rPr>
              <a:t>助你更快成长</a:t>
            </a:r>
          </a:p>
        </p:txBody>
      </p:sp>
      <p:grpSp>
        <p:nvGrpSpPr>
          <p:cNvPr id="13" name="组合 12"/>
          <p:cNvGrpSpPr/>
          <p:nvPr userDrawn="1"/>
        </p:nvGrpSpPr>
        <p:grpSpPr>
          <a:xfrm>
            <a:off x="8261985" y="559123"/>
            <a:ext cx="3567430" cy="182880"/>
            <a:chOff x="13011" y="569"/>
            <a:chExt cx="5618" cy="288"/>
          </a:xfrm>
        </p:grpSpPr>
        <p:sp>
          <p:nvSpPr>
            <p:cNvPr id="14" name="文本框 13"/>
            <p:cNvSpPr txBox="1"/>
            <p:nvPr userDrawn="1">
              <p:custDataLst>
                <p:tags r:id="rId7"/>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accent4"/>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15" name="组合 14"/>
            <p:cNvGrpSpPr/>
            <p:nvPr userDrawn="1"/>
          </p:nvGrpSpPr>
          <p:grpSpPr>
            <a:xfrm>
              <a:off x="14157" y="569"/>
              <a:ext cx="288" cy="288"/>
              <a:chOff x="16904" y="892"/>
              <a:chExt cx="288" cy="288"/>
            </a:xfrm>
          </p:grpSpPr>
          <p:sp>
            <p:nvSpPr>
              <p:cNvPr id="16" name="椭圆 15"/>
              <p:cNvSpPr/>
              <p:nvPr userDrawn="1">
                <p:custDataLst>
                  <p:tags r:id="rId8"/>
                </p:custDataLst>
              </p:nvPr>
            </p:nvSpPr>
            <p:spPr>
              <a:xfrm>
                <a:off x="16904" y="892"/>
                <a:ext cx="289" cy="289"/>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4"/>
                  </a:solidFill>
                  <a:effectLst/>
                  <a:uLnTx/>
                  <a:uFillTx/>
                  <a:latin typeface="PingFang SC Regular" panose="020B0400000000000000" charset="-122"/>
                  <a:ea typeface="PingFang SC Regular" panose="020B0400000000000000" charset="-122"/>
                </a:endParaRPr>
              </a:p>
            </p:txBody>
          </p:sp>
          <p:sp>
            <p:nvSpPr>
              <p:cNvPr id="17" name="矩形 31"/>
              <p:cNvSpPr/>
              <p:nvPr userDrawn="1">
                <p:custDataLst>
                  <p:tags r:id="rId9"/>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chemeClr val="accent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accent4"/>
                  </a:solidFill>
                  <a:effectLst/>
                  <a:uLnTx/>
                  <a:uFillTx/>
                  <a:latin typeface="PingFang SC Regular" panose="020B0400000000000000" charset="-122"/>
                  <a:ea typeface="PingFang SC Regular" panose="020B0400000000000000" charset="-122"/>
                </a:endParaRPr>
              </a:p>
            </p:txBody>
          </p:sp>
        </p:grpSp>
      </p:grpSp>
      <p:sp>
        <p:nvSpPr>
          <p:cNvPr id="31" name="文本框 30"/>
          <p:cNvSpPr txBox="1"/>
          <p:nvPr userDrawn="1">
            <p:custDataLst>
              <p:tags r:id="rId4"/>
            </p:custDataLst>
          </p:nvPr>
        </p:nvSpPr>
        <p:spPr>
          <a:xfrm>
            <a:off x="152400" y="5849620"/>
            <a:ext cx="974090" cy="783590"/>
          </a:xfrm>
          <a:prstGeom prst="rect">
            <a:avLst/>
          </a:prstGeom>
          <a:noFill/>
        </p:spPr>
        <p:txBody>
          <a:bodyPr wrap="square"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仅供学习使用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严禁商用</a:t>
            </a:r>
          </a:p>
          <a:p>
            <a:pPr marL="0" marR="0" lvl="0" indent="0" algn="ctr" defTabSz="914400" rtl="0" eaLnBrk="1" fontAlgn="auto" latinLnBrk="0" hangingPunct="1">
              <a:lnSpc>
                <a:spcPct val="150000"/>
              </a:lnSpc>
              <a:spcBef>
                <a:spcPts val="0"/>
              </a:spcBef>
              <a:spcAft>
                <a:spcPts val="0"/>
              </a:spcAft>
              <a:buClrTx/>
              <a:buSzTx/>
              <a:buFontTx/>
              <a:buNone/>
              <a:defRPr/>
            </a:pPr>
            <a:r>
              <a:rPr lang="en-US" altLang="en-US" sz="1000" noProof="0" dirty="0">
                <a:ln>
                  <a:noFill/>
                </a:ln>
                <a:solidFill>
                  <a:schemeClr val="accent4"/>
                </a:solidFill>
                <a:effectLst/>
                <a:uLnTx/>
                <a:uFillTx/>
                <a:latin typeface="PingFang SC Regular" panose="020B0400000000000000" charset="-122"/>
                <a:ea typeface="PingFang SC Regular" panose="020B0400000000000000" charset="-122"/>
                <a:cs typeface="OPPOSans R" pitchFamily="18" charset="-122"/>
                <a:sym typeface="+mn-ea"/>
              </a:rPr>
              <a:t>侵权必究</a:t>
            </a:r>
          </a:p>
        </p:txBody>
      </p:sp>
      <p:sp>
        <p:nvSpPr>
          <p:cNvPr id="2" name="标题 1"/>
          <p:cNvSpPr>
            <a:spLocks noGrp="1"/>
          </p:cNvSpPr>
          <p:nvPr>
            <p:ph type="ctrTitle" hasCustomPrompt="1"/>
            <p:custDataLst>
              <p:tags r:id="rId5"/>
            </p:custDataLst>
          </p:nvPr>
        </p:nvSpPr>
        <p:spPr>
          <a:xfrm>
            <a:off x="1440180" y="265748"/>
            <a:ext cx="7432675" cy="522605"/>
          </a:xfrm>
          <a:noFill/>
        </p:spPr>
        <p:txBody>
          <a:bodyPr vert="horz" wrap="square" lIns="0" tIns="0" rIns="0" bIns="0" rtlCol="0" anchor="ctr">
            <a:spAutoFit/>
          </a:bodyPr>
          <a:lstStyle>
            <a:lvl1pPr marL="0" marR="0" lvl="0" algn="l" defTabSz="914400" rtl="0" eaLnBrk="1" fontAlgn="auto" latinLnBrk="0" hangingPunct="1">
              <a:lnSpc>
                <a:spcPct val="100000"/>
              </a:lnSpc>
              <a:spcBef>
                <a:spcPct val="0"/>
              </a:spcBef>
              <a:buClrTx/>
              <a:buSzTx/>
              <a:buFontTx/>
              <a:buNone/>
              <a:defRPr kumimoji="0" lang="zh-CN" altLang="en-US" sz="3400" b="0" i="0" u="none" strike="noStrike" kern="1200" cap="none" spc="0" normalizeH="0" baseline="0" noProof="1" dirty="0">
                <a:solidFill>
                  <a:schemeClr val="accent4"/>
                </a:solidFill>
                <a:latin typeface="PingFang SC Regular" panose="020B0400000000000000" charset="-122"/>
                <a:ea typeface="PingFang SC Regular" panose="020B0400000000000000" charset="-122"/>
                <a:cs typeface="+mn-cs"/>
              </a:defRPr>
            </a:lvl1pPr>
          </a:lstStyle>
          <a:p>
            <a:pPr marL="0" lvl="0"/>
            <a:r>
              <a:rPr kumimoji="1" lang="zh-CN" altLang="en-US" dirty="0"/>
              <a:t>单击此处编辑标题样式</a:t>
            </a:r>
          </a:p>
        </p:txBody>
      </p:sp>
      <p:sp>
        <p:nvSpPr>
          <p:cNvPr id="3" name="文本占位符 2"/>
          <p:cNvSpPr>
            <a:spLocks noGrp="1"/>
          </p:cNvSpPr>
          <p:nvPr>
            <p:ph type="body" idx="1" hasCustomPrompt="1"/>
            <p:custDataLst>
              <p:tags r:id="rId6"/>
            </p:custDataLst>
          </p:nvPr>
        </p:nvSpPr>
        <p:spPr>
          <a:xfrm>
            <a:off x="327025" y="265113"/>
            <a:ext cx="798195" cy="523240"/>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100000"/>
              </a:lnSpc>
              <a:spcBef>
                <a:spcPct val="0"/>
              </a:spcBef>
              <a:buClrTx/>
              <a:buSzTx/>
              <a:buFontTx/>
              <a:buNone/>
              <a:defRPr kumimoji="1" lang="zh-CN" altLang="en-US" sz="3400" b="0" i="0" u="none" strike="noStrike" kern="1200" cap="none" spc="0" normalizeH="0" baseline="0" noProof="1" dirty="0" smtClean="0">
                <a:solidFill>
                  <a:schemeClr val="accent4"/>
                </a:solidFill>
                <a:latin typeface="PingFang SC Regular" panose="020B0400000000000000" charset="-122"/>
                <a:ea typeface="PingFang SC Regular" panose="020B0400000000000000" charset="-122"/>
                <a:cs typeface="+mn-cs"/>
              </a:defRPr>
            </a:lvl1pPr>
          </a:lstStyle>
          <a:p>
            <a:pPr lvl="0"/>
            <a:r>
              <a:rPr lang="en-US" altLang="zh-CN">
                <a:sym typeface="+mn-ea"/>
              </a:rPr>
              <a:t>002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40488" y="311473"/>
            <a:ext cx="6510815" cy="430530"/>
          </a:xfrm>
          <a:noFill/>
        </p:spPr>
        <p:txBody>
          <a:bodyPr vert="horz" wrap="square" lIns="0" tIns="0" rIns="0" bIns="0" rtlCol="0" anchor="ctr">
            <a:spAutoFit/>
          </a:bodyPr>
          <a:lstStyle>
            <a:lvl1pPr marL="0" algn="l" defTabSz="914400" rtl="0" eaLnBrk="1" latinLnBrk="0" hangingPunct="1">
              <a:lnSpc>
                <a:spcPct val="100000"/>
              </a:lnSpc>
              <a:spcBef>
                <a:spcPct val="0"/>
              </a:spcBef>
              <a:buNone/>
              <a:defRPr kumimoji="1" lang="zh-CN" altLang="en-US" sz="2800" b="1" kern="1200" dirty="0">
                <a:solidFill>
                  <a:schemeClr val="accent2"/>
                </a:solidFill>
                <a:latin typeface="PingFang SC Regular" panose="020B0400000000000000" charset="-122"/>
                <a:ea typeface="PingFang SC Regular" panose="020B0400000000000000" charset="-122"/>
                <a:cs typeface="OPPOSans B" pitchFamily="18" charset="-122"/>
              </a:defRPr>
            </a:lvl1pPr>
          </a:lstStyle>
          <a:p>
            <a:pPr marL="0" lvl="0"/>
            <a:r>
              <a:rPr kumimoji="1" lang="zh-CN" altLang="en-US" dirty="0"/>
              <a:t>单击此处编辑标题样式</a:t>
            </a:r>
          </a:p>
        </p:txBody>
      </p:sp>
      <p:cxnSp>
        <p:nvCxnSpPr>
          <p:cNvPr id="5" name="直线连接符 3"/>
          <p:cNvCxnSpPr/>
          <p:nvPr userDrawn="1"/>
        </p:nvCxnSpPr>
        <p:spPr>
          <a:xfrm>
            <a:off x="1283033" y="333145"/>
            <a:ext cx="0" cy="376094"/>
          </a:xfrm>
          <a:prstGeom prst="line">
            <a:avLst/>
          </a:prstGeom>
          <a:ln w="38100">
            <a:solidFill>
              <a:srgbClr val="1D4273"/>
            </a:solidFill>
          </a:ln>
        </p:spPr>
        <p:style>
          <a:lnRef idx="1">
            <a:schemeClr val="accent1"/>
          </a:lnRef>
          <a:fillRef idx="0">
            <a:schemeClr val="accent1"/>
          </a:fillRef>
          <a:effectRef idx="0">
            <a:schemeClr val="accent1"/>
          </a:effectRef>
          <a:fontRef idx="minor">
            <a:schemeClr val="tx1"/>
          </a:fontRef>
        </p:style>
      </p:cxnSp>
      <p:cxnSp>
        <p:nvCxnSpPr>
          <p:cNvPr id="7" name="直线连接符 7"/>
          <p:cNvCxnSpPr/>
          <p:nvPr userDrawn="1"/>
        </p:nvCxnSpPr>
        <p:spPr>
          <a:xfrm>
            <a:off x="369165" y="839204"/>
            <a:ext cx="11459846" cy="0"/>
          </a:xfrm>
          <a:prstGeom prst="line">
            <a:avLst/>
          </a:prstGeom>
          <a:ln w="38100">
            <a:solidFill>
              <a:srgbClr val="1D4373"/>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8261985" y="559123"/>
            <a:ext cx="3567430" cy="182880"/>
            <a:chOff x="13011" y="569"/>
            <a:chExt cx="5618" cy="288"/>
          </a:xfrm>
        </p:grpSpPr>
        <p:sp>
          <p:nvSpPr>
            <p:cNvPr id="12" name="文本框 11"/>
            <p:cNvSpPr txBox="1"/>
            <p:nvPr userDrawn="1">
              <p:custDataLst>
                <p:tags r:id="rId3"/>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4" name="组合 3"/>
            <p:cNvGrpSpPr/>
            <p:nvPr userDrawn="1"/>
          </p:nvGrpSpPr>
          <p:grpSpPr>
            <a:xfrm>
              <a:off x="14157" y="569"/>
              <a:ext cx="288" cy="288"/>
              <a:chOff x="16904" y="892"/>
              <a:chExt cx="288" cy="288"/>
            </a:xfrm>
          </p:grpSpPr>
          <p:sp>
            <p:nvSpPr>
              <p:cNvPr id="13" name="椭圆 12"/>
              <p:cNvSpPr/>
              <p:nvPr userDrawn="1">
                <p:custDataLst>
                  <p:tags r:id="rId4"/>
                </p:custDataLst>
              </p:nvPr>
            </p:nvSpPr>
            <p:spPr>
              <a:xfrm>
                <a:off x="16904" y="892"/>
                <a:ext cx="289" cy="289"/>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14" name="矩形 31"/>
              <p:cNvSpPr/>
              <p:nvPr userDrawn="1">
                <p:custDataLst>
                  <p:tags r:id="rId5"/>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rgbClr val="FFFFFF"/>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2F5F6"/>
                  </a:solidFill>
                  <a:effectLst/>
                  <a:uLnTx/>
                  <a:uFillTx/>
                  <a:latin typeface="PingFang SC Regular" panose="020B0400000000000000" charset="-122"/>
                  <a:ea typeface="PingFang SC Regular" panose="020B0400000000000000" charset="-122"/>
                </a:endParaRPr>
              </a:p>
            </p:txBody>
          </p:sp>
        </p:grpSp>
      </p:grpSp>
      <p:sp>
        <p:nvSpPr>
          <p:cNvPr id="8" name="文本占位符 7"/>
          <p:cNvSpPr>
            <a:spLocks noGrp="1"/>
          </p:cNvSpPr>
          <p:nvPr>
            <p:ph type="body" idx="1"/>
            <p:custDataLst>
              <p:tags r:id="rId1"/>
            </p:custDataLst>
          </p:nvPr>
        </p:nvSpPr>
        <p:spPr>
          <a:xfrm>
            <a:off x="369570" y="850900"/>
            <a:ext cx="11458575" cy="1461770"/>
          </a:xfrm>
          <a:prstGeom prst="rect">
            <a:avLst/>
          </a:prstGeom>
        </p:spPr>
        <p:txBody>
          <a:bodyPr vert="horz" lIns="91440" tIns="45720" rIns="91440" bIns="45720" rtlCol="0">
            <a:normAutofit/>
          </a:bodyPr>
          <a:lstStyle>
            <a:lvl1pPr marL="0" indent="0">
              <a:lnSpc>
                <a:spcPct val="150000"/>
              </a:lnSpc>
              <a:buNone/>
              <a:defRPr sz="1600">
                <a:solidFill>
                  <a:schemeClr val="bg1">
                    <a:lumMod val="50000"/>
                    <a:lumOff val="50000"/>
                  </a:schemeClr>
                </a:solidFill>
                <a:latin typeface="PingFang SC Regular" panose="020B0400000000000000" charset="-122"/>
                <a:ea typeface="PingFang SC Regular" panose="020B0400000000000000" charset="-122"/>
              </a:defRPr>
            </a:lvl1pPr>
            <a:lvl2pPr marL="457200" indent="0">
              <a:buNone/>
              <a:defRPr/>
            </a:lvl2pPr>
          </a:lstStyle>
          <a:p>
            <a:pPr lvl="0"/>
            <a:r>
              <a:rPr kumimoji="1" lang="zh-CN" altLang="en-US" dirty="0"/>
              <a:t>单击此处编辑母版文本样式</a:t>
            </a:r>
          </a:p>
        </p:txBody>
      </p:sp>
      <p:sp>
        <p:nvSpPr>
          <p:cNvPr id="9" name="文本占位符 8"/>
          <p:cNvSpPr>
            <a:spLocks noGrp="1"/>
          </p:cNvSpPr>
          <p:nvPr>
            <p:ph type="body" idx="13" hasCustomPrompt="1"/>
            <p:custDataLst>
              <p:tags r:id="rId2"/>
            </p:custDataLst>
          </p:nvPr>
        </p:nvSpPr>
        <p:spPr>
          <a:xfrm>
            <a:off x="372110" y="317183"/>
            <a:ext cx="1068070" cy="430530"/>
          </a:xfrm>
          <a:prstGeom prst="rect">
            <a:avLst/>
          </a:prstGeom>
          <a:noFill/>
        </p:spPr>
        <p:txBody>
          <a:bodyPr vert="horz" wrap="square" lIns="0" tIns="0" rIns="0" bIns="0" rtlCol="0" anchor="ctr">
            <a:spAutoFit/>
          </a:bodyPr>
          <a:lstStyle>
            <a:lvl1pPr marL="0" marR="0" algn="l" defTabSz="914400" rtl="0" eaLnBrk="1" fontAlgn="auto" latinLnBrk="0" hangingPunct="1">
              <a:lnSpc>
                <a:spcPct val="100000"/>
              </a:lnSpc>
              <a:buClrTx/>
              <a:buSzTx/>
              <a:buFontTx/>
              <a:buNone/>
              <a:defRPr kumimoji="0" lang="en-US" altLang="zh-CN" sz="2800" b="1" i="0" u="none" strike="noStrike" kern="1200" cap="none" spc="0" normalizeH="0" baseline="0" noProof="1" smtClean="0">
                <a:solidFill>
                  <a:srgbClr val="1D4273"/>
                </a:solidFill>
                <a:latin typeface="PingFang SC Semibold" panose="020B0400000000000000" charset="-122"/>
                <a:ea typeface="PingFang SC Semibold" panose="020B0400000000000000" charset="-122"/>
                <a:cs typeface="OPPOSans H" pitchFamily="18" charset="-122"/>
              </a:defRPr>
            </a:lvl1pPr>
          </a:lstStyle>
          <a:p>
            <a:pPr lvl="0"/>
            <a:r>
              <a:rPr>
                <a:sym typeface="+mn-ea"/>
              </a:rPr>
              <a:t>1-01</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40488" y="311473"/>
            <a:ext cx="6510815" cy="430530"/>
          </a:xfrm>
          <a:noFill/>
        </p:spPr>
        <p:txBody>
          <a:bodyPr vert="horz" wrap="square" lIns="0" tIns="0" rIns="0" bIns="0" rtlCol="0" anchor="ctr">
            <a:spAutoFit/>
          </a:bodyPr>
          <a:lstStyle>
            <a:lvl1pPr marL="0" algn="l" defTabSz="914400" rtl="0" eaLnBrk="1" latinLnBrk="0" hangingPunct="1">
              <a:lnSpc>
                <a:spcPct val="100000"/>
              </a:lnSpc>
              <a:spcBef>
                <a:spcPct val="0"/>
              </a:spcBef>
              <a:buNone/>
              <a:defRPr kumimoji="1" lang="zh-CN" altLang="en-US" sz="2800" b="1" kern="1200" dirty="0">
                <a:solidFill>
                  <a:schemeClr val="bg2"/>
                </a:solidFill>
                <a:latin typeface="PingFang SC Regular" panose="020B0400000000000000" charset="-122"/>
                <a:ea typeface="PingFang SC Regular" panose="020B0400000000000000" charset="-122"/>
                <a:cs typeface="OPPOSans B" pitchFamily="18" charset="-122"/>
              </a:defRPr>
            </a:lvl1pPr>
          </a:lstStyle>
          <a:p>
            <a:pPr marL="0" lvl="0"/>
            <a:r>
              <a:rPr kumimoji="1" lang="zh-CN" altLang="en-US" dirty="0"/>
              <a:t>单击此处编辑标题样式</a:t>
            </a:r>
          </a:p>
        </p:txBody>
      </p:sp>
      <p:sp>
        <p:nvSpPr>
          <p:cNvPr id="6" name="灯片编号占位符 5"/>
          <p:cNvSpPr>
            <a:spLocks noGrp="1"/>
          </p:cNvSpPr>
          <p:nvPr>
            <p:ph type="sldNum" sz="quarter" idx="12"/>
          </p:nvPr>
        </p:nvSpPr>
        <p:spPr>
          <a:xfrm>
            <a:off x="346015" y="316656"/>
            <a:ext cx="1005688" cy="430530"/>
          </a:xfrm>
          <a:prstGeom prst="rect">
            <a:avLst/>
          </a:prstGeom>
          <a:noFill/>
        </p:spPr>
        <p:txBody>
          <a:bodyPr vert="horz" wrap="square" lIns="0" tIns="0" rIns="0" bIns="0" rtlCol="0" anchor="ctr">
            <a:spAutoFit/>
          </a:bodyPr>
          <a:lstStyle>
            <a:lvl1pPr>
              <a:defRPr lang="en-US" altLang="zh-CN" sz="2800" smtClean="0">
                <a:solidFill>
                  <a:schemeClr val="bg2"/>
                </a:solidFill>
                <a:latin typeface="PingFang SC Regular" panose="020B0400000000000000" charset="-122"/>
                <a:ea typeface="PingFang SC Regular" panose="020B0400000000000000" charset="-122"/>
                <a:cs typeface="OPPOSans H" pitchFamily="18" charset="-122"/>
              </a:defRPr>
            </a:lvl1pPr>
          </a:lstStyle>
          <a:p>
            <a:r>
              <a:rPr lang="en-US" altLang="zh-CN"/>
              <a:t>1-02</a:t>
            </a:r>
            <a:endParaRPr lang="zh-CN" altLang="en-US" dirty="0"/>
          </a:p>
        </p:txBody>
      </p:sp>
      <p:cxnSp>
        <p:nvCxnSpPr>
          <p:cNvPr id="5" name="直线连接符 3"/>
          <p:cNvCxnSpPr/>
          <p:nvPr userDrawn="1"/>
        </p:nvCxnSpPr>
        <p:spPr>
          <a:xfrm>
            <a:off x="1283033" y="333145"/>
            <a:ext cx="0" cy="37609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直线连接符 7"/>
          <p:cNvCxnSpPr/>
          <p:nvPr userDrawn="1"/>
        </p:nvCxnSpPr>
        <p:spPr>
          <a:xfrm>
            <a:off x="369165" y="839204"/>
            <a:ext cx="11459846"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8261985" y="559123"/>
            <a:ext cx="3567430" cy="182880"/>
            <a:chOff x="13011" y="569"/>
            <a:chExt cx="5618" cy="288"/>
          </a:xfrm>
        </p:grpSpPr>
        <p:sp>
          <p:nvSpPr>
            <p:cNvPr id="12" name="文本框 11"/>
            <p:cNvSpPr txBox="1"/>
            <p:nvPr userDrawn="1">
              <p:custDataLst>
                <p:tags r:id="rId5"/>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4" name="组合 3"/>
            <p:cNvGrpSpPr/>
            <p:nvPr userDrawn="1"/>
          </p:nvGrpSpPr>
          <p:grpSpPr>
            <a:xfrm>
              <a:off x="14157" y="569"/>
              <a:ext cx="288" cy="288"/>
              <a:chOff x="16904" y="892"/>
              <a:chExt cx="288" cy="288"/>
            </a:xfrm>
          </p:grpSpPr>
          <p:sp>
            <p:nvSpPr>
              <p:cNvPr id="13" name="椭圆 12"/>
              <p:cNvSpPr/>
              <p:nvPr userDrawn="1">
                <p:custDataLst>
                  <p:tags r:id="rId6"/>
                </p:custDataLst>
              </p:nvPr>
            </p:nvSpPr>
            <p:spPr>
              <a:xfrm>
                <a:off x="16904" y="892"/>
                <a:ext cx="289" cy="289"/>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sp>
            <p:nvSpPr>
              <p:cNvPr id="14" name="矩形 31"/>
              <p:cNvSpPr/>
              <p:nvPr userDrawn="1">
                <p:custDataLst>
                  <p:tags r:id="rId7"/>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chemeClr val="accent2"/>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grpSp>
      </p:grpSp>
      <p:sp>
        <p:nvSpPr>
          <p:cNvPr id="9" name="剪去单圆角的矩形 1"/>
          <p:cNvSpPr/>
          <p:nvPr userDrawn="1">
            <p:custDataLst>
              <p:tags r:id="rId1"/>
            </p:custDataLst>
          </p:nvPr>
        </p:nvSpPr>
        <p:spPr>
          <a:xfrm rot="10800000">
            <a:off x="368935" y="1162685"/>
            <a:ext cx="11459845" cy="5096510"/>
          </a:xfrm>
          <a:prstGeom prst="snipRoundRect">
            <a:avLst>
              <a:gd name="adj1" fmla="val 0"/>
              <a:gd name="adj2" fmla="val 4512"/>
            </a:avLst>
          </a:prstGeom>
          <a:solidFill>
            <a:schemeClr val="bg2"/>
          </a:solidFill>
          <a:ln w="12700" cap="flat">
            <a:noFill/>
            <a:miter lim="400000"/>
          </a:ln>
          <a:effectLst/>
        </p:spPr>
        <p:txBody>
          <a:bodyPr wrap="square" lIns="0" tIns="0" rIns="0" bIns="0" numCol="1" anchor="ctr">
            <a:noAutofit/>
          </a:bodyPr>
          <a:lstStyle/>
          <a:p>
            <a:endParaRPr lang="zh-CN" altLang="en-US" sz="900">
              <a:solidFill>
                <a:schemeClr val="tx1"/>
              </a:solidFill>
              <a:latin typeface="PingFang SC Regular" panose="020B0400000000000000" charset="-122"/>
              <a:ea typeface="PingFang SC Regular" panose="020B0400000000000000" charset="-122"/>
            </a:endParaRPr>
          </a:p>
        </p:txBody>
      </p:sp>
      <p:sp>
        <p:nvSpPr>
          <p:cNvPr id="77" name="Shape"/>
          <p:cNvSpPr/>
          <p:nvPr userDrawn="1">
            <p:custDataLst>
              <p:tags r:id="rId2"/>
            </p:custDataLst>
          </p:nvPr>
        </p:nvSpPr>
        <p:spPr>
          <a:xfrm rot="10800000">
            <a:off x="346304" y="6002085"/>
            <a:ext cx="256474" cy="2564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88"/>
                </a:lnTo>
                <a:cubicBezTo>
                  <a:pt x="0" y="15867"/>
                  <a:pt x="7" y="17296"/>
                  <a:pt x="405" y="18247"/>
                </a:cubicBezTo>
                <a:cubicBezTo>
                  <a:pt x="904" y="19619"/>
                  <a:pt x="1981" y="20696"/>
                  <a:pt x="3353" y="21195"/>
                </a:cubicBezTo>
                <a:cubicBezTo>
                  <a:pt x="4304" y="21593"/>
                  <a:pt x="5733" y="21600"/>
                  <a:pt x="8112" y="21600"/>
                </a:cubicBezTo>
                <a:lnTo>
                  <a:pt x="21600" y="21600"/>
                </a:lnTo>
                <a:lnTo>
                  <a:pt x="0" y="0"/>
                </a:lnTo>
                <a:close/>
              </a:path>
            </a:pathLst>
          </a:custGeom>
          <a:solidFill>
            <a:schemeClr val="accent3">
              <a:alpha val="50000"/>
            </a:schemeClr>
          </a:solidFill>
          <a:ln w="12700" cap="flat">
            <a:noFill/>
            <a:miter lim="400000"/>
          </a:ln>
          <a:effectLst/>
        </p:spPr>
        <p:txBody>
          <a:bodyPr wrap="square" lIns="0" tIns="0" rIns="0" bIns="0" numCol="1" anchor="ctr">
            <a:noAutofit/>
          </a:bodyPr>
          <a:lstStyle/>
          <a:p>
            <a:endParaRPr sz="900" dirty="0">
              <a:latin typeface="PingFang SC Regular" panose="020B0400000000000000" charset="-122"/>
              <a:ea typeface="PingFang SC Regular" panose="020B0400000000000000" charset="-122"/>
            </a:endParaRPr>
          </a:p>
        </p:txBody>
      </p:sp>
      <p:sp>
        <p:nvSpPr>
          <p:cNvPr id="19" name="Freeform 90"/>
          <p:cNvSpPr/>
          <p:nvPr userDrawn="1">
            <p:custDataLst>
              <p:tags r:id="rId3"/>
            </p:custDataLst>
          </p:nvPr>
        </p:nvSpPr>
        <p:spPr bwMode="auto">
          <a:xfrm>
            <a:off x="6693397" y="2142605"/>
            <a:ext cx="5135262" cy="4116698"/>
          </a:xfrm>
          <a:custGeom>
            <a:avLst/>
            <a:gdLst/>
            <a:ahLst/>
            <a:cxnLst>
              <a:cxn ang="0">
                <a:pos x="0" y="98"/>
              </a:cxn>
              <a:cxn ang="0">
                <a:pos x="44" y="54"/>
              </a:cxn>
              <a:cxn ang="0">
                <a:pos x="96" y="102"/>
              </a:cxn>
              <a:cxn ang="0">
                <a:pos x="196" y="0"/>
              </a:cxn>
              <a:cxn ang="0">
                <a:pos x="242" y="46"/>
              </a:cxn>
              <a:cxn ang="0">
                <a:pos x="94" y="194"/>
              </a:cxn>
              <a:cxn ang="0">
                <a:pos x="0" y="98"/>
              </a:cxn>
            </a:cxnLst>
            <a:rect l="0" t="0" r="r" b="b"/>
            <a:pathLst>
              <a:path w="242" h="194">
                <a:moveTo>
                  <a:pt x="0" y="98"/>
                </a:moveTo>
                <a:lnTo>
                  <a:pt x="44" y="54"/>
                </a:lnTo>
                <a:lnTo>
                  <a:pt x="96" y="102"/>
                </a:lnTo>
                <a:lnTo>
                  <a:pt x="196" y="0"/>
                </a:lnTo>
                <a:lnTo>
                  <a:pt x="242" y="46"/>
                </a:lnTo>
                <a:lnTo>
                  <a:pt x="94" y="194"/>
                </a:lnTo>
                <a:lnTo>
                  <a:pt x="0" y="98"/>
                </a:lnTo>
                <a:close/>
              </a:path>
            </a:pathLst>
          </a:custGeom>
          <a:solidFill>
            <a:schemeClr val="accent5">
              <a:lumMod val="90000"/>
              <a:alpha val="8000"/>
            </a:schemeClr>
          </a:solidFill>
          <a:ln w="9525">
            <a:noFill/>
            <a:round/>
          </a:ln>
        </p:spPr>
        <p:txBody>
          <a:bodyPr vert="horz" wrap="square" lIns="91440" tIns="45720" rIns="91440" bIns="45720" numCol="1" anchor="t" anchorCtr="0" compatLnSpc="1"/>
          <a:lstStyle/>
          <a:p>
            <a:endParaRPr lang="en-US" dirty="0">
              <a:latin typeface="PingFang SC Regular" panose="020B0400000000000000" charset="-122"/>
              <a:ea typeface="PingFang SC Regular" panose="020B0400000000000000" charset="-122"/>
            </a:endParaRPr>
          </a:p>
        </p:txBody>
      </p:sp>
      <p:sp>
        <p:nvSpPr>
          <p:cNvPr id="31" name="文本框 30"/>
          <p:cNvSpPr txBox="1"/>
          <p:nvPr userDrawn="1">
            <p:custDataLst>
              <p:tags r:id="rId4"/>
            </p:custDataLst>
          </p:nvPr>
        </p:nvSpPr>
        <p:spPr>
          <a:xfrm>
            <a:off x="5732780" y="6259195"/>
            <a:ext cx="6096000" cy="27559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en-US" sz="12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sym typeface="+mn-ea"/>
              </a:rPr>
              <a:t>仅供学习使用，严禁商用，侵权必究</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A2332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40488" y="311473"/>
            <a:ext cx="6510815" cy="430530"/>
          </a:xfrm>
          <a:noFill/>
        </p:spPr>
        <p:txBody>
          <a:bodyPr vert="horz" wrap="square" lIns="0" tIns="0" rIns="0" bIns="0" rtlCol="0" anchor="ctr">
            <a:spAutoFit/>
          </a:bodyPr>
          <a:lstStyle>
            <a:lvl1pPr marL="0" algn="l" defTabSz="914400" rtl="0" eaLnBrk="1" latinLnBrk="0" hangingPunct="1">
              <a:lnSpc>
                <a:spcPct val="100000"/>
              </a:lnSpc>
              <a:spcBef>
                <a:spcPct val="0"/>
              </a:spcBef>
              <a:buNone/>
              <a:defRPr kumimoji="1" lang="zh-CN" altLang="en-US" sz="2800" b="1" kern="1200" dirty="0">
                <a:solidFill>
                  <a:schemeClr val="bg2"/>
                </a:solidFill>
                <a:latin typeface="PingFang SC Regular" panose="020B0400000000000000" charset="-122"/>
                <a:ea typeface="PingFang SC Regular" panose="020B0400000000000000" charset="-122"/>
                <a:cs typeface="OPPOSans B" pitchFamily="18" charset="-122"/>
              </a:defRPr>
            </a:lvl1pPr>
          </a:lstStyle>
          <a:p>
            <a:pPr marL="0" lvl="0"/>
            <a:r>
              <a:rPr kumimoji="1" lang="zh-CN" altLang="en-US" dirty="0"/>
              <a:t>单击此处编辑标题样式</a:t>
            </a:r>
          </a:p>
        </p:txBody>
      </p:sp>
      <p:sp>
        <p:nvSpPr>
          <p:cNvPr id="6" name="灯片编号占位符 5"/>
          <p:cNvSpPr>
            <a:spLocks noGrp="1"/>
          </p:cNvSpPr>
          <p:nvPr>
            <p:ph type="sldNum" sz="quarter" idx="12"/>
          </p:nvPr>
        </p:nvSpPr>
        <p:spPr>
          <a:xfrm>
            <a:off x="346015" y="316656"/>
            <a:ext cx="1005688" cy="430530"/>
          </a:xfrm>
          <a:prstGeom prst="rect">
            <a:avLst/>
          </a:prstGeom>
          <a:noFill/>
        </p:spPr>
        <p:txBody>
          <a:bodyPr vert="horz" wrap="square" lIns="0" tIns="0" rIns="0" bIns="0" rtlCol="0" anchor="ctr">
            <a:spAutoFit/>
          </a:bodyPr>
          <a:lstStyle>
            <a:lvl1pPr>
              <a:defRPr lang="en-US" altLang="zh-CN" sz="2800" smtClean="0">
                <a:solidFill>
                  <a:schemeClr val="bg2"/>
                </a:solidFill>
                <a:latin typeface="PingFang SC Regular" panose="020B0400000000000000" charset="-122"/>
                <a:ea typeface="PingFang SC Regular" panose="020B0400000000000000" charset="-122"/>
                <a:cs typeface="OPPOSans H" pitchFamily="18" charset="-122"/>
              </a:defRPr>
            </a:lvl1pPr>
          </a:lstStyle>
          <a:p>
            <a:r>
              <a:rPr lang="en-US" altLang="zh-CN"/>
              <a:t>1-02</a:t>
            </a:r>
            <a:endParaRPr lang="zh-CN" altLang="en-US" dirty="0"/>
          </a:p>
        </p:txBody>
      </p:sp>
      <p:cxnSp>
        <p:nvCxnSpPr>
          <p:cNvPr id="5" name="直线连接符 3"/>
          <p:cNvCxnSpPr/>
          <p:nvPr userDrawn="1"/>
        </p:nvCxnSpPr>
        <p:spPr>
          <a:xfrm>
            <a:off x="1283033" y="333145"/>
            <a:ext cx="0" cy="37609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直线连接符 7"/>
          <p:cNvCxnSpPr/>
          <p:nvPr userDrawn="1"/>
        </p:nvCxnSpPr>
        <p:spPr>
          <a:xfrm>
            <a:off x="369165" y="839204"/>
            <a:ext cx="11459846"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8261985" y="559123"/>
            <a:ext cx="3567430" cy="182880"/>
            <a:chOff x="13011" y="569"/>
            <a:chExt cx="5618" cy="288"/>
          </a:xfrm>
        </p:grpSpPr>
        <p:sp>
          <p:nvSpPr>
            <p:cNvPr id="12" name="文本框 11"/>
            <p:cNvSpPr txBox="1"/>
            <p:nvPr userDrawn="1">
              <p:custDataLst>
                <p:tags r:id="rId5"/>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4" name="组合 3"/>
            <p:cNvGrpSpPr/>
            <p:nvPr userDrawn="1"/>
          </p:nvGrpSpPr>
          <p:grpSpPr>
            <a:xfrm>
              <a:off x="14157" y="569"/>
              <a:ext cx="288" cy="288"/>
              <a:chOff x="16904" y="892"/>
              <a:chExt cx="288" cy="288"/>
            </a:xfrm>
          </p:grpSpPr>
          <p:sp>
            <p:nvSpPr>
              <p:cNvPr id="13" name="椭圆 12"/>
              <p:cNvSpPr/>
              <p:nvPr userDrawn="1">
                <p:custDataLst>
                  <p:tags r:id="rId6"/>
                </p:custDataLst>
              </p:nvPr>
            </p:nvSpPr>
            <p:spPr>
              <a:xfrm>
                <a:off x="16904" y="892"/>
                <a:ext cx="289" cy="289"/>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sp>
            <p:nvSpPr>
              <p:cNvPr id="14" name="矩形 31"/>
              <p:cNvSpPr/>
              <p:nvPr userDrawn="1">
                <p:custDataLst>
                  <p:tags r:id="rId7"/>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chemeClr val="accent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grpSp>
      </p:grpSp>
      <p:sp>
        <p:nvSpPr>
          <p:cNvPr id="9" name="剪去单圆角的矩形 1"/>
          <p:cNvSpPr/>
          <p:nvPr userDrawn="1">
            <p:custDataLst>
              <p:tags r:id="rId1"/>
            </p:custDataLst>
          </p:nvPr>
        </p:nvSpPr>
        <p:spPr>
          <a:xfrm rot="10800000">
            <a:off x="368935" y="1162685"/>
            <a:ext cx="11459845" cy="5096510"/>
          </a:xfrm>
          <a:prstGeom prst="snipRoundRect">
            <a:avLst>
              <a:gd name="adj1" fmla="val 0"/>
              <a:gd name="adj2" fmla="val 4512"/>
            </a:avLst>
          </a:prstGeom>
          <a:solidFill>
            <a:schemeClr val="bg2"/>
          </a:solidFill>
          <a:ln w="12700" cap="flat">
            <a:noFill/>
            <a:miter lim="400000"/>
          </a:ln>
          <a:effectLst/>
        </p:spPr>
        <p:txBody>
          <a:bodyPr wrap="square" lIns="0" tIns="0" rIns="0" bIns="0" numCol="1" anchor="ctr">
            <a:noAutofit/>
          </a:bodyPr>
          <a:lstStyle/>
          <a:p>
            <a:endParaRPr lang="zh-CN" altLang="en-US" sz="900">
              <a:solidFill>
                <a:schemeClr val="tx1"/>
              </a:solidFill>
              <a:latin typeface="PingFang SC Regular" panose="020B0400000000000000" charset="-122"/>
              <a:ea typeface="PingFang SC Regular" panose="020B0400000000000000" charset="-122"/>
            </a:endParaRPr>
          </a:p>
        </p:txBody>
      </p:sp>
      <p:sp>
        <p:nvSpPr>
          <p:cNvPr id="77" name="Shape"/>
          <p:cNvSpPr/>
          <p:nvPr userDrawn="1">
            <p:custDataLst>
              <p:tags r:id="rId2"/>
            </p:custDataLst>
          </p:nvPr>
        </p:nvSpPr>
        <p:spPr>
          <a:xfrm rot="10800000">
            <a:off x="346304" y="6002085"/>
            <a:ext cx="256474" cy="2564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88"/>
                </a:lnTo>
                <a:cubicBezTo>
                  <a:pt x="0" y="15867"/>
                  <a:pt x="7" y="17296"/>
                  <a:pt x="405" y="18247"/>
                </a:cubicBezTo>
                <a:cubicBezTo>
                  <a:pt x="904" y="19619"/>
                  <a:pt x="1981" y="20696"/>
                  <a:pt x="3353" y="21195"/>
                </a:cubicBezTo>
                <a:cubicBezTo>
                  <a:pt x="4304" y="21593"/>
                  <a:pt x="5733" y="21600"/>
                  <a:pt x="8112" y="21600"/>
                </a:cubicBezTo>
                <a:lnTo>
                  <a:pt x="21600" y="21600"/>
                </a:lnTo>
                <a:lnTo>
                  <a:pt x="0" y="0"/>
                </a:lnTo>
                <a:close/>
              </a:path>
            </a:pathLst>
          </a:custGeom>
          <a:solidFill>
            <a:schemeClr val="accent3">
              <a:alpha val="50000"/>
            </a:schemeClr>
          </a:solidFill>
          <a:ln w="12700" cap="flat">
            <a:noFill/>
            <a:miter lim="400000"/>
          </a:ln>
          <a:effectLst/>
        </p:spPr>
        <p:txBody>
          <a:bodyPr wrap="square" lIns="0" tIns="0" rIns="0" bIns="0" numCol="1" anchor="ctr">
            <a:noAutofit/>
          </a:bodyPr>
          <a:lstStyle/>
          <a:p>
            <a:endParaRPr sz="900" dirty="0">
              <a:latin typeface="PingFang SC Regular" panose="020B0400000000000000" charset="-122"/>
              <a:ea typeface="PingFang SC Regular" panose="020B0400000000000000" charset="-122"/>
            </a:endParaRPr>
          </a:p>
        </p:txBody>
      </p:sp>
      <p:sp>
        <p:nvSpPr>
          <p:cNvPr id="19" name="Freeform 90"/>
          <p:cNvSpPr/>
          <p:nvPr userDrawn="1">
            <p:custDataLst>
              <p:tags r:id="rId3"/>
            </p:custDataLst>
          </p:nvPr>
        </p:nvSpPr>
        <p:spPr bwMode="auto">
          <a:xfrm>
            <a:off x="6693397" y="2142605"/>
            <a:ext cx="5135262" cy="4116698"/>
          </a:xfrm>
          <a:custGeom>
            <a:avLst/>
            <a:gdLst/>
            <a:ahLst/>
            <a:cxnLst>
              <a:cxn ang="0">
                <a:pos x="0" y="98"/>
              </a:cxn>
              <a:cxn ang="0">
                <a:pos x="44" y="54"/>
              </a:cxn>
              <a:cxn ang="0">
                <a:pos x="96" y="102"/>
              </a:cxn>
              <a:cxn ang="0">
                <a:pos x="196" y="0"/>
              </a:cxn>
              <a:cxn ang="0">
                <a:pos x="242" y="46"/>
              </a:cxn>
              <a:cxn ang="0">
                <a:pos x="94" y="194"/>
              </a:cxn>
              <a:cxn ang="0">
                <a:pos x="0" y="98"/>
              </a:cxn>
            </a:cxnLst>
            <a:rect l="0" t="0" r="r" b="b"/>
            <a:pathLst>
              <a:path w="242" h="194">
                <a:moveTo>
                  <a:pt x="0" y="98"/>
                </a:moveTo>
                <a:lnTo>
                  <a:pt x="44" y="54"/>
                </a:lnTo>
                <a:lnTo>
                  <a:pt x="96" y="102"/>
                </a:lnTo>
                <a:lnTo>
                  <a:pt x="196" y="0"/>
                </a:lnTo>
                <a:lnTo>
                  <a:pt x="242" y="46"/>
                </a:lnTo>
                <a:lnTo>
                  <a:pt x="94" y="194"/>
                </a:lnTo>
                <a:lnTo>
                  <a:pt x="0" y="98"/>
                </a:lnTo>
                <a:close/>
              </a:path>
            </a:pathLst>
          </a:custGeom>
          <a:solidFill>
            <a:schemeClr val="accent4">
              <a:lumMod val="90000"/>
              <a:alpha val="8000"/>
            </a:schemeClr>
          </a:solidFill>
          <a:ln w="9525">
            <a:noFill/>
            <a:round/>
          </a:ln>
        </p:spPr>
        <p:txBody>
          <a:bodyPr vert="horz" wrap="square" lIns="91440" tIns="45720" rIns="91440" bIns="45720" numCol="1" anchor="t" anchorCtr="0" compatLnSpc="1"/>
          <a:lstStyle/>
          <a:p>
            <a:endParaRPr lang="en-US" dirty="0">
              <a:latin typeface="PingFang SC Regular" panose="020B0400000000000000" charset="-122"/>
              <a:ea typeface="PingFang SC Regular" panose="020B0400000000000000" charset="-122"/>
            </a:endParaRPr>
          </a:p>
        </p:txBody>
      </p:sp>
      <p:sp>
        <p:nvSpPr>
          <p:cNvPr id="31" name="文本框 30"/>
          <p:cNvSpPr txBox="1"/>
          <p:nvPr userDrawn="1">
            <p:custDataLst>
              <p:tags r:id="rId4"/>
            </p:custDataLst>
          </p:nvPr>
        </p:nvSpPr>
        <p:spPr>
          <a:xfrm>
            <a:off x="5732780" y="6259195"/>
            <a:ext cx="6096000" cy="27559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en-US" sz="12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sym typeface="+mn-ea"/>
              </a:rPr>
              <a:t>仅供学习使用，严禁商用，侵权必究</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标题 2"/>
          <p:cNvSpPr>
            <a:spLocks noGrp="1"/>
          </p:cNvSpPr>
          <p:nvPr>
            <p:ph type="ctrTitle" hasCustomPrompt="1"/>
            <p:custDataLst>
              <p:tags r:id="rId1"/>
            </p:custDataLst>
          </p:nvPr>
        </p:nvSpPr>
        <p:spPr>
          <a:xfrm>
            <a:off x="1440488" y="311473"/>
            <a:ext cx="6510815" cy="430530"/>
          </a:xfrm>
          <a:noFill/>
        </p:spPr>
        <p:txBody>
          <a:bodyPr vert="horz" wrap="square" lIns="0" tIns="0" rIns="0" bIns="0" rtlCol="0" anchor="ctr">
            <a:spAutoFit/>
          </a:bodyPr>
          <a:lstStyle>
            <a:lvl1pPr marL="0" algn="l" defTabSz="914400" rtl="0" eaLnBrk="1" latinLnBrk="0" hangingPunct="1">
              <a:lnSpc>
                <a:spcPct val="100000"/>
              </a:lnSpc>
              <a:spcBef>
                <a:spcPct val="0"/>
              </a:spcBef>
              <a:buNone/>
              <a:defRPr kumimoji="1" lang="zh-CN" altLang="en-US" sz="2800" b="1" kern="1200" dirty="0">
                <a:solidFill>
                  <a:schemeClr val="accent1"/>
                </a:solidFill>
                <a:latin typeface="PingFang SC Regular" panose="020B0400000000000000" charset="-122"/>
                <a:ea typeface="PingFang SC Regular" panose="020B0400000000000000" charset="-122"/>
                <a:cs typeface="OPPOSans B" pitchFamily="18" charset="-122"/>
              </a:defRPr>
            </a:lvl1pPr>
          </a:lstStyle>
          <a:p>
            <a:pPr marL="0" lvl="0"/>
            <a:r>
              <a:rPr kumimoji="1" lang="zh-CN" altLang="en-US" dirty="0"/>
              <a:t>单击此处编辑标题样式</a:t>
            </a:r>
          </a:p>
        </p:txBody>
      </p:sp>
      <p:cxnSp>
        <p:nvCxnSpPr>
          <p:cNvPr id="7" name="直线连接符 3"/>
          <p:cNvCxnSpPr/>
          <p:nvPr userDrawn="1">
            <p:custDataLst>
              <p:tags r:id="rId2"/>
            </p:custDataLst>
          </p:nvPr>
        </p:nvCxnSpPr>
        <p:spPr>
          <a:xfrm>
            <a:off x="1283033" y="333145"/>
            <a:ext cx="0" cy="37609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userDrawn="1">
            <p:custDataLst>
              <p:tags r:id="rId3"/>
            </p:custDataLst>
          </p:nvPr>
        </p:nvCxnSpPr>
        <p:spPr>
          <a:xfrm>
            <a:off x="369165" y="839204"/>
            <a:ext cx="11459846" cy="0"/>
          </a:xfrm>
          <a:prstGeom prst="line">
            <a:avLst/>
          </a:prstGeom>
          <a:ln w="381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组合 14"/>
          <p:cNvGrpSpPr/>
          <p:nvPr userDrawn="1"/>
        </p:nvGrpSpPr>
        <p:grpSpPr>
          <a:xfrm>
            <a:off x="8261985" y="559123"/>
            <a:ext cx="3567430" cy="182880"/>
            <a:chOff x="13011" y="569"/>
            <a:chExt cx="5618" cy="288"/>
          </a:xfrm>
        </p:grpSpPr>
        <p:sp>
          <p:nvSpPr>
            <p:cNvPr id="16" name="文本框 15"/>
            <p:cNvSpPr txBox="1"/>
            <p:nvPr userDrawn="1">
              <p:custDataLst>
                <p:tags r:id="rId6"/>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17" name="组合 16"/>
            <p:cNvGrpSpPr/>
            <p:nvPr userDrawn="1"/>
          </p:nvGrpSpPr>
          <p:grpSpPr>
            <a:xfrm>
              <a:off x="14157" y="569"/>
              <a:ext cx="288" cy="288"/>
              <a:chOff x="16904" y="892"/>
              <a:chExt cx="288" cy="288"/>
            </a:xfrm>
          </p:grpSpPr>
          <p:sp>
            <p:nvSpPr>
              <p:cNvPr id="18" name="椭圆 17"/>
              <p:cNvSpPr/>
              <p:nvPr userDrawn="1">
                <p:custDataLst>
                  <p:tags r:id="rId7"/>
                </p:custDataLst>
              </p:nvPr>
            </p:nvSpPr>
            <p:spPr>
              <a:xfrm>
                <a:off x="16904" y="892"/>
                <a:ext cx="289" cy="289"/>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19" name="矩形 31"/>
              <p:cNvSpPr/>
              <p:nvPr userDrawn="1">
                <p:custDataLst>
                  <p:tags r:id="rId8"/>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rgbClr val="FFFFFF"/>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2F5F6"/>
                  </a:solidFill>
                  <a:effectLst/>
                  <a:uLnTx/>
                  <a:uFillTx/>
                  <a:latin typeface="PingFang SC Regular" panose="020B0400000000000000" charset="-122"/>
                  <a:ea typeface="PingFang SC Regular" panose="020B0400000000000000" charset="-122"/>
                </a:endParaRPr>
              </a:p>
            </p:txBody>
          </p:sp>
        </p:grpSp>
      </p:grpSp>
      <p:sp>
        <p:nvSpPr>
          <p:cNvPr id="20" name="文本占位符 19"/>
          <p:cNvSpPr>
            <a:spLocks noGrp="1"/>
          </p:cNvSpPr>
          <p:nvPr>
            <p:ph type="body" idx="13" hasCustomPrompt="1"/>
            <p:custDataLst>
              <p:tags r:id="rId4"/>
            </p:custDataLst>
          </p:nvPr>
        </p:nvSpPr>
        <p:spPr>
          <a:xfrm>
            <a:off x="372110" y="317183"/>
            <a:ext cx="1068070" cy="430530"/>
          </a:xfrm>
          <a:prstGeom prst="rect">
            <a:avLst/>
          </a:prstGeom>
          <a:noFill/>
        </p:spPr>
        <p:txBody>
          <a:bodyPr vert="horz" wrap="square" lIns="0" tIns="0" rIns="0" bIns="0" rtlCol="0" anchor="ctr">
            <a:spAutoFit/>
          </a:bodyPr>
          <a:lstStyle>
            <a:lvl1pPr marL="0" marR="0" algn="l" defTabSz="914400" rtl="0" eaLnBrk="1" fontAlgn="auto" latinLnBrk="0" hangingPunct="1">
              <a:lnSpc>
                <a:spcPct val="100000"/>
              </a:lnSpc>
              <a:buClrTx/>
              <a:buSzTx/>
              <a:buFontTx/>
              <a:buNone/>
              <a:defRPr kumimoji="0" lang="en-US" altLang="zh-CN" sz="2800" b="1" i="0" u="none" strike="noStrike" kern="1200" cap="none" spc="0" normalizeH="0" baseline="0" noProof="1" smtClean="0">
                <a:solidFill>
                  <a:schemeClr val="accent1"/>
                </a:solidFill>
                <a:latin typeface="PingFang SC Semibold" panose="020B0400000000000000" charset="-122"/>
                <a:ea typeface="PingFang SC Semibold" panose="020B0400000000000000" charset="-122"/>
                <a:cs typeface="OPPOSans H" pitchFamily="18" charset="-122"/>
              </a:defRPr>
            </a:lvl1pPr>
          </a:lstStyle>
          <a:p>
            <a:pPr lvl="0"/>
            <a:r>
              <a:rPr>
                <a:sym typeface="+mn-ea"/>
              </a:rPr>
              <a:t>1-02</a:t>
            </a:r>
          </a:p>
        </p:txBody>
      </p:sp>
      <p:sp>
        <p:nvSpPr>
          <p:cNvPr id="22" name="文本占位符 21"/>
          <p:cNvSpPr>
            <a:spLocks noGrp="1"/>
          </p:cNvSpPr>
          <p:nvPr>
            <p:ph type="body" idx="1"/>
            <p:custDataLst>
              <p:tags r:id="rId5"/>
            </p:custDataLst>
          </p:nvPr>
        </p:nvSpPr>
        <p:spPr>
          <a:xfrm>
            <a:off x="369570" y="850900"/>
            <a:ext cx="11458575" cy="1461770"/>
          </a:xfrm>
          <a:prstGeom prst="rect">
            <a:avLst/>
          </a:prstGeom>
        </p:spPr>
        <p:txBody>
          <a:bodyPr vert="horz" lIns="91440" tIns="45720" rIns="91440" bIns="45720" rtlCol="0">
            <a:normAutofit/>
          </a:bodyPr>
          <a:lstStyle>
            <a:lvl1pPr marL="0" indent="0">
              <a:lnSpc>
                <a:spcPct val="150000"/>
              </a:lnSpc>
              <a:buNone/>
              <a:defRPr sz="1600">
                <a:solidFill>
                  <a:schemeClr val="bg1">
                    <a:lumMod val="50000"/>
                    <a:lumOff val="50000"/>
                  </a:schemeClr>
                </a:solidFill>
                <a:latin typeface="PingFang SC Regular" panose="020B0400000000000000" charset="-122"/>
                <a:ea typeface="PingFang SC Regular" panose="020B0400000000000000" charset="-122"/>
              </a:defRPr>
            </a:lvl1pPr>
            <a:lvl2pPr marL="457200" indent="0">
              <a:buNone/>
              <a:defRPr/>
            </a:lvl2pPr>
          </a:lstStyle>
          <a:p>
            <a:pPr lvl="0"/>
            <a:r>
              <a:rPr kumimoji="1"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524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11" name="矩形 10"/>
          <p:cNvSpPr/>
          <p:nvPr userDrawn="1">
            <p:custDataLst>
              <p:tags r:id="rId2"/>
            </p:custDataLst>
          </p:nvPr>
        </p:nvSpPr>
        <p:spPr>
          <a:xfrm>
            <a:off x="0" y="2286000"/>
            <a:ext cx="1524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3" name="矩形 12"/>
          <p:cNvSpPr/>
          <p:nvPr userDrawn="1">
            <p:custDataLst>
              <p:tags r:id="rId3"/>
            </p:custDataLst>
          </p:nvPr>
        </p:nvSpPr>
        <p:spPr>
          <a:xfrm>
            <a:off x="0" y="4572000"/>
            <a:ext cx="1524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33" name="矩形 32"/>
          <p:cNvSpPr/>
          <p:nvPr userDrawn="1">
            <p:custDataLst>
              <p:tags r:id="rId4"/>
            </p:custDataLst>
          </p:nvPr>
        </p:nvSpPr>
        <p:spPr>
          <a:xfrm>
            <a:off x="1524000" y="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4" name="矩形 33"/>
          <p:cNvSpPr/>
          <p:nvPr userDrawn="1">
            <p:custDataLst>
              <p:tags r:id="rId5"/>
            </p:custDataLst>
          </p:nvPr>
        </p:nvSpPr>
        <p:spPr>
          <a:xfrm>
            <a:off x="1524000" y="228600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35" name="矩形 34"/>
          <p:cNvSpPr/>
          <p:nvPr userDrawn="1">
            <p:custDataLst>
              <p:tags r:id="rId6"/>
            </p:custDataLst>
          </p:nvPr>
        </p:nvSpPr>
        <p:spPr>
          <a:xfrm>
            <a:off x="1524000" y="457200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6" name="矩形 35"/>
          <p:cNvSpPr/>
          <p:nvPr userDrawn="1">
            <p:custDataLst>
              <p:tags r:id="rId7"/>
            </p:custDataLst>
          </p:nvPr>
        </p:nvSpPr>
        <p:spPr>
          <a:xfrm>
            <a:off x="3810000" y="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37" name="矩形 36"/>
          <p:cNvSpPr/>
          <p:nvPr userDrawn="1">
            <p:custDataLst>
              <p:tags r:id="rId8"/>
            </p:custDataLst>
          </p:nvPr>
        </p:nvSpPr>
        <p:spPr>
          <a:xfrm>
            <a:off x="3810000" y="228600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8" name="矩形 37"/>
          <p:cNvSpPr/>
          <p:nvPr userDrawn="1">
            <p:custDataLst>
              <p:tags r:id="rId9"/>
            </p:custDataLst>
          </p:nvPr>
        </p:nvSpPr>
        <p:spPr>
          <a:xfrm>
            <a:off x="3810000" y="457200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39" name="矩形 38"/>
          <p:cNvSpPr/>
          <p:nvPr userDrawn="1">
            <p:custDataLst>
              <p:tags r:id="rId10"/>
            </p:custDataLst>
          </p:nvPr>
        </p:nvSpPr>
        <p:spPr>
          <a:xfrm>
            <a:off x="6096000" y="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0" name="矩形 39"/>
          <p:cNvSpPr/>
          <p:nvPr userDrawn="1">
            <p:custDataLst>
              <p:tags r:id="rId11"/>
            </p:custDataLst>
          </p:nvPr>
        </p:nvSpPr>
        <p:spPr>
          <a:xfrm>
            <a:off x="6096000" y="228600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41" name="矩形 40"/>
          <p:cNvSpPr/>
          <p:nvPr userDrawn="1">
            <p:custDataLst>
              <p:tags r:id="rId12"/>
            </p:custDataLst>
          </p:nvPr>
        </p:nvSpPr>
        <p:spPr>
          <a:xfrm>
            <a:off x="6096000" y="457200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2" name="矩形 41"/>
          <p:cNvSpPr/>
          <p:nvPr userDrawn="1">
            <p:custDataLst>
              <p:tags r:id="rId13"/>
            </p:custDataLst>
          </p:nvPr>
        </p:nvSpPr>
        <p:spPr>
          <a:xfrm>
            <a:off x="8382000" y="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43" name="矩形 42"/>
          <p:cNvSpPr/>
          <p:nvPr userDrawn="1">
            <p:custDataLst>
              <p:tags r:id="rId14"/>
            </p:custDataLst>
          </p:nvPr>
        </p:nvSpPr>
        <p:spPr>
          <a:xfrm>
            <a:off x="8382000" y="2286000"/>
            <a:ext cx="2286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4" name="矩形 43"/>
          <p:cNvSpPr/>
          <p:nvPr userDrawn="1">
            <p:custDataLst>
              <p:tags r:id="rId15"/>
            </p:custDataLst>
          </p:nvPr>
        </p:nvSpPr>
        <p:spPr>
          <a:xfrm>
            <a:off x="8382000" y="4572000"/>
            <a:ext cx="2286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Calibri"/>
              <a:ea typeface="等线" panose="02010600030101010101" pitchFamily="2" charset="-122"/>
              <a:sym typeface="+mn-ea"/>
            </a:endParaRPr>
          </a:p>
        </p:txBody>
      </p:sp>
      <p:sp>
        <p:nvSpPr>
          <p:cNvPr id="45" name="矩形 44"/>
          <p:cNvSpPr/>
          <p:nvPr userDrawn="1">
            <p:custDataLst>
              <p:tags r:id="rId16"/>
            </p:custDataLst>
          </p:nvPr>
        </p:nvSpPr>
        <p:spPr>
          <a:xfrm>
            <a:off x="10668000" y="0"/>
            <a:ext cx="1524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6" name="矩形 45"/>
          <p:cNvSpPr/>
          <p:nvPr userDrawn="1">
            <p:custDataLst>
              <p:tags r:id="rId17"/>
            </p:custDataLst>
          </p:nvPr>
        </p:nvSpPr>
        <p:spPr>
          <a:xfrm>
            <a:off x="10668000" y="2286000"/>
            <a:ext cx="1524000" cy="228600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7" name="矩形 46"/>
          <p:cNvSpPr/>
          <p:nvPr userDrawn="1">
            <p:custDataLst>
              <p:tags r:id="rId18"/>
            </p:custDataLst>
          </p:nvPr>
        </p:nvSpPr>
        <p:spPr>
          <a:xfrm>
            <a:off x="10668000" y="4572000"/>
            <a:ext cx="1524000" cy="228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cxnSp>
        <p:nvCxnSpPr>
          <p:cNvPr id="65" name="直线连接符 64"/>
          <p:cNvCxnSpPr/>
          <p:nvPr userDrawn="1">
            <p:custDataLst>
              <p:tags r:id="rId19"/>
            </p:custDataLst>
          </p:nvPr>
        </p:nvCxnSpPr>
        <p:spPr>
          <a:xfrm>
            <a:off x="369165" y="839204"/>
            <a:ext cx="114598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userDrawn="1">
            <p:custDataLst>
              <p:tags r:id="rId20"/>
            </p:custDataLst>
          </p:nvPr>
        </p:nvCxnSpPr>
        <p:spPr>
          <a:xfrm>
            <a:off x="369165" y="839204"/>
            <a:ext cx="114598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矩形: 圆角 103"/>
          <p:cNvSpPr/>
          <p:nvPr userDrawn="1">
            <p:custDataLst>
              <p:tags r:id="rId21"/>
            </p:custDataLst>
          </p:nvPr>
        </p:nvSpPr>
        <p:spPr>
          <a:xfrm>
            <a:off x="369164" y="5834790"/>
            <a:ext cx="11459847" cy="621927"/>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思源黑体 CN Light"/>
              <a:cs typeface="+mn-cs"/>
            </a:endParaRPr>
          </a:p>
        </p:txBody>
      </p:sp>
      <p:pic>
        <p:nvPicPr>
          <p:cNvPr id="90" name="图形 89"/>
          <p:cNvPicPr>
            <a:picLocks noChangeAspect="1"/>
          </p:cNvPicPr>
          <p:nvPr userDrawn="1">
            <p:custDataLst>
              <p:tags r:id="rId22"/>
            </p:custDataLst>
          </p:nvPr>
        </p:nvPicPr>
        <p:blipFill>
          <a:blip r:embed="rId35" cstate="screen">
            <a:extLst>
              <a:ext uri="{96DAC541-7B7A-43D3-8B79-37D633B846F1}">
                <asvg:svgBlip xmlns:asvg="http://schemas.microsoft.com/office/drawing/2016/SVG/main" r:embed="rId36"/>
              </a:ext>
            </a:extLst>
          </a:blip>
          <a:stretch>
            <a:fillRect/>
          </a:stretch>
        </p:blipFill>
        <p:spPr>
          <a:xfrm>
            <a:off x="368935" y="189230"/>
            <a:ext cx="547370" cy="547370"/>
          </a:xfrm>
          <a:prstGeom prst="rect">
            <a:avLst/>
          </a:prstGeom>
        </p:spPr>
      </p:pic>
      <p:sp>
        <p:nvSpPr>
          <p:cNvPr id="6" name="标题 5"/>
          <p:cNvSpPr>
            <a:spLocks noGrp="1"/>
          </p:cNvSpPr>
          <p:nvPr>
            <p:ph type="ctrTitle" hasCustomPrompt="1"/>
            <p:custDataLst>
              <p:tags r:id="rId23"/>
            </p:custDataLst>
          </p:nvPr>
        </p:nvSpPr>
        <p:spPr>
          <a:xfrm>
            <a:off x="1090603" y="306070"/>
            <a:ext cx="6510815" cy="430530"/>
          </a:xfrm>
          <a:noFill/>
        </p:spPr>
        <p:txBody>
          <a:bodyPr vert="horz" wrap="square" lIns="0" tIns="0" rIns="0" bIns="0" rtlCol="0" anchor="ctr">
            <a:spAutoFit/>
          </a:bodyPr>
          <a:lstStyle>
            <a:lvl1pPr marL="0" algn="l" defTabSz="914400" rtl="0" eaLnBrk="1" latinLnBrk="0" hangingPunct="1">
              <a:lnSpc>
                <a:spcPct val="100000"/>
              </a:lnSpc>
              <a:spcBef>
                <a:spcPct val="0"/>
              </a:spcBef>
              <a:buNone/>
              <a:defRPr kumimoji="1" lang="zh-CN" altLang="en-US" sz="2800" b="1" kern="1200" dirty="0">
                <a:solidFill>
                  <a:schemeClr val="accent1"/>
                </a:solidFill>
                <a:latin typeface="PingFang SC Regular" panose="020B0400000000000000" charset="-122"/>
                <a:ea typeface="PingFang SC Regular" panose="020B0400000000000000" charset="-122"/>
                <a:cs typeface="OPPOSans B" pitchFamily="18" charset="-122"/>
              </a:defRPr>
            </a:lvl1pPr>
          </a:lstStyle>
          <a:p>
            <a:pPr marL="0" lvl="0"/>
            <a:r>
              <a:rPr kumimoji="1" lang="zh-CN" altLang="en-US" dirty="0"/>
              <a:t>单击此处编辑标题样式</a:t>
            </a:r>
          </a:p>
        </p:txBody>
      </p:sp>
      <p:sp>
        <p:nvSpPr>
          <p:cNvPr id="7" name="文本框 6"/>
          <p:cNvSpPr txBox="1"/>
          <p:nvPr userDrawn="1">
            <p:custDataLst>
              <p:tags r:id="rId24"/>
            </p:custDataLst>
          </p:nvPr>
        </p:nvSpPr>
        <p:spPr>
          <a:xfrm>
            <a:off x="1158174" y="6007254"/>
            <a:ext cx="1387475" cy="2755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咨询原创</a:t>
            </a:r>
            <a:r>
              <a:rPr kumimoji="0" lang="en-US" altLang="zh-CN"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系列</a:t>
            </a:r>
          </a:p>
        </p:txBody>
      </p:sp>
      <p:sp>
        <p:nvSpPr>
          <p:cNvPr id="19" name="flag-pole-with-black-flag_38306"/>
          <p:cNvSpPr>
            <a:spLocks noChangeAspect="1"/>
          </p:cNvSpPr>
          <p:nvPr userDrawn="1">
            <p:custDataLst>
              <p:tags r:id="rId25"/>
            </p:custDataLst>
          </p:nvPr>
        </p:nvSpPr>
        <p:spPr>
          <a:xfrm>
            <a:off x="893733" y="6029924"/>
            <a:ext cx="196573" cy="234000"/>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endParaRPr>
          </a:p>
        </p:txBody>
      </p:sp>
      <p:sp>
        <p:nvSpPr>
          <p:cNvPr id="8" name="文本框 7"/>
          <p:cNvSpPr txBox="1"/>
          <p:nvPr userDrawn="1">
            <p:custDataLst>
              <p:tags r:id="rId26"/>
            </p:custDataLst>
          </p:nvPr>
        </p:nvSpPr>
        <p:spPr>
          <a:xfrm>
            <a:off x="8858670" y="6007254"/>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grpSp>
        <p:nvGrpSpPr>
          <p:cNvPr id="15" name="组合 14"/>
          <p:cNvGrpSpPr/>
          <p:nvPr userDrawn="1"/>
        </p:nvGrpSpPr>
        <p:grpSpPr>
          <a:xfrm>
            <a:off x="8261985" y="559123"/>
            <a:ext cx="3567430" cy="182880"/>
            <a:chOff x="13011" y="569"/>
            <a:chExt cx="5618" cy="288"/>
          </a:xfrm>
        </p:grpSpPr>
        <p:sp>
          <p:nvSpPr>
            <p:cNvPr id="12" name="文本框 11"/>
            <p:cNvSpPr txBox="1"/>
            <p:nvPr userDrawn="1">
              <p:custDataLst>
                <p:tags r:id="rId31"/>
              </p:custDataLst>
            </p:nvPr>
          </p:nvSpPr>
          <p:spPr>
            <a:xfrm>
              <a:off x="13011" y="592"/>
              <a:ext cx="5618" cy="242"/>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｜思维模型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逻辑图 </a:t>
              </a:r>
              <a:r>
                <a:rPr kumimoji="0" lang="en-US" altLang="zh-CN"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 </a:t>
              </a:r>
              <a:r>
                <a:rPr kumimoji="0" lang="zh-CN" altLang="en-US" sz="1000" b="0" i="0" u="none" strike="noStrike" kern="0" cap="all"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数据图表</a:t>
              </a:r>
            </a:p>
          </p:txBody>
        </p:sp>
        <p:grpSp>
          <p:nvGrpSpPr>
            <p:cNvPr id="17" name="组合 16"/>
            <p:cNvGrpSpPr/>
            <p:nvPr userDrawn="1"/>
          </p:nvGrpSpPr>
          <p:grpSpPr>
            <a:xfrm>
              <a:off x="14157" y="569"/>
              <a:ext cx="288" cy="288"/>
              <a:chOff x="16904" y="892"/>
              <a:chExt cx="288" cy="288"/>
            </a:xfrm>
          </p:grpSpPr>
          <p:sp>
            <p:nvSpPr>
              <p:cNvPr id="14" name="椭圆 13"/>
              <p:cNvSpPr/>
              <p:nvPr userDrawn="1">
                <p:custDataLst>
                  <p:tags r:id="rId32"/>
                </p:custDataLst>
              </p:nvPr>
            </p:nvSpPr>
            <p:spPr>
              <a:xfrm>
                <a:off x="16904" y="892"/>
                <a:ext cx="289" cy="289"/>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20" name="矩形 31"/>
              <p:cNvSpPr/>
              <p:nvPr userDrawn="1">
                <p:custDataLst>
                  <p:tags r:id="rId33"/>
                </p:custDataLst>
              </p:nvPr>
            </p:nvSpPr>
            <p:spPr>
              <a:xfrm rot="2700000">
                <a:off x="16975" y="988"/>
                <a:ext cx="97" cy="97"/>
              </a:xfrm>
              <a:custGeom>
                <a:avLst/>
                <a:gdLst>
                  <a:gd name="connsiteX0" fmla="*/ 0 w 1017355"/>
                  <a:gd name="connsiteY0" fmla="*/ 0 h 1017355"/>
                  <a:gd name="connsiteX1" fmla="*/ 1017355 w 1017355"/>
                  <a:gd name="connsiteY1" fmla="*/ 0 h 1017355"/>
                  <a:gd name="connsiteX2" fmla="*/ 1017355 w 1017355"/>
                  <a:gd name="connsiteY2" fmla="*/ 1017355 h 1017355"/>
                  <a:gd name="connsiteX3" fmla="*/ 0 w 1017355"/>
                  <a:gd name="connsiteY3" fmla="*/ 1017355 h 1017355"/>
                  <a:gd name="connsiteX4" fmla="*/ 0 w 1017355"/>
                  <a:gd name="connsiteY4" fmla="*/ 0 h 1017355"/>
                  <a:gd name="connsiteX0-1" fmla="*/ 0 w 1017355"/>
                  <a:gd name="connsiteY0-2" fmla="*/ 1017355 h 1108795"/>
                  <a:gd name="connsiteX1-3" fmla="*/ 0 w 1017355"/>
                  <a:gd name="connsiteY1-4" fmla="*/ 0 h 1108795"/>
                  <a:gd name="connsiteX2-5" fmla="*/ 1017355 w 1017355"/>
                  <a:gd name="connsiteY2-6" fmla="*/ 0 h 1108795"/>
                  <a:gd name="connsiteX3-7" fmla="*/ 1017355 w 1017355"/>
                  <a:gd name="connsiteY3-8" fmla="*/ 1017355 h 1108795"/>
                  <a:gd name="connsiteX4-9" fmla="*/ 91440 w 1017355"/>
                  <a:gd name="connsiteY4-10" fmla="*/ 1108795 h 1108795"/>
                  <a:gd name="connsiteX0-11" fmla="*/ 0 w 1017355"/>
                  <a:gd name="connsiteY0-12" fmla="*/ 1017355 h 1017355"/>
                  <a:gd name="connsiteX1-13" fmla="*/ 0 w 1017355"/>
                  <a:gd name="connsiteY1-14" fmla="*/ 0 h 1017355"/>
                  <a:gd name="connsiteX2-15" fmla="*/ 1017355 w 1017355"/>
                  <a:gd name="connsiteY2-16" fmla="*/ 0 h 1017355"/>
                  <a:gd name="connsiteX3-17" fmla="*/ 1017355 w 1017355"/>
                  <a:gd name="connsiteY3-18" fmla="*/ 1017355 h 1017355"/>
                  <a:gd name="connsiteX0-19" fmla="*/ 0 w 1017355"/>
                  <a:gd name="connsiteY0-20" fmla="*/ 0 h 1017355"/>
                  <a:gd name="connsiteX1-21" fmla="*/ 1017355 w 1017355"/>
                  <a:gd name="connsiteY1-22" fmla="*/ 0 h 1017355"/>
                  <a:gd name="connsiteX2-23" fmla="*/ 1017355 w 1017355"/>
                  <a:gd name="connsiteY2-24" fmla="*/ 1017355 h 1017355"/>
                </a:gdLst>
                <a:ahLst/>
                <a:cxnLst>
                  <a:cxn ang="0">
                    <a:pos x="connsiteX0-1" y="connsiteY0-2"/>
                  </a:cxn>
                  <a:cxn ang="0">
                    <a:pos x="connsiteX1-3" y="connsiteY1-4"/>
                  </a:cxn>
                  <a:cxn ang="0">
                    <a:pos x="connsiteX2-5" y="connsiteY2-6"/>
                  </a:cxn>
                </a:cxnLst>
                <a:rect l="l" t="t" r="r" b="b"/>
                <a:pathLst>
                  <a:path w="1017355" h="1017355">
                    <a:moveTo>
                      <a:pt x="0" y="0"/>
                    </a:moveTo>
                    <a:lnTo>
                      <a:pt x="1017355" y="0"/>
                    </a:lnTo>
                    <a:lnTo>
                      <a:pt x="1017355" y="1017355"/>
                    </a:lnTo>
                  </a:path>
                </a:pathLst>
              </a:custGeom>
              <a:noFill/>
              <a:ln w="19050" cap="rnd" cmpd="sng" algn="ctr">
                <a:solidFill>
                  <a:srgbClr val="FFFFFF"/>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2F5F6"/>
                  </a:solidFill>
                  <a:effectLst/>
                  <a:uLnTx/>
                  <a:uFillTx/>
                  <a:latin typeface="PingFang SC Regular" panose="020B0400000000000000" charset="-122"/>
                  <a:ea typeface="PingFang SC Regular" panose="020B0400000000000000" charset="-122"/>
                </a:endParaRPr>
              </a:p>
            </p:txBody>
          </p:sp>
        </p:grpSp>
      </p:grpSp>
      <p:sp>
        <p:nvSpPr>
          <p:cNvPr id="23" name="文本占位符 22"/>
          <p:cNvSpPr>
            <a:spLocks noGrp="1"/>
          </p:cNvSpPr>
          <p:nvPr>
            <p:ph type="body" idx="14"/>
            <p:custDataLst>
              <p:tags r:id="rId27"/>
            </p:custDataLst>
          </p:nvPr>
        </p:nvSpPr>
        <p:spPr>
          <a:xfrm>
            <a:off x="369570" y="850900"/>
            <a:ext cx="11458575" cy="1461770"/>
          </a:xfrm>
          <a:prstGeom prst="rect">
            <a:avLst/>
          </a:prstGeom>
        </p:spPr>
        <p:txBody>
          <a:bodyPr vert="horz" lIns="91440" tIns="45720" rIns="91440" bIns="45720" rtlCol="0">
            <a:normAutofit/>
          </a:bodyPr>
          <a:lstStyle>
            <a:lvl1pPr marL="0" indent="0">
              <a:lnSpc>
                <a:spcPct val="150000"/>
              </a:lnSpc>
              <a:buNone/>
              <a:defRPr sz="2000">
                <a:solidFill>
                  <a:schemeClr val="bg1">
                    <a:lumMod val="90000"/>
                    <a:lumOff val="10000"/>
                  </a:schemeClr>
                </a:solidFill>
                <a:latin typeface="PingFang SC Regular" panose="020B0400000000000000" charset="-122"/>
                <a:ea typeface="PingFang SC Regular" panose="020B0400000000000000" charset="-122"/>
              </a:defRPr>
            </a:lvl1pPr>
            <a:lvl2pPr marL="457200" indent="0">
              <a:buNone/>
              <a:defRPr/>
            </a:lvl2pPr>
          </a:lstStyle>
          <a:p>
            <a:pPr lvl="0"/>
            <a:r>
              <a:rPr kumimoji="1" lang="zh-CN" altLang="en-US" dirty="0"/>
              <a:t>单击此处编辑母版文本样式</a:t>
            </a:r>
          </a:p>
        </p:txBody>
      </p:sp>
      <p:sp>
        <p:nvSpPr>
          <p:cNvPr id="3" name="live-chat_72439"/>
          <p:cNvSpPr>
            <a:spLocks noChangeAspect="1"/>
          </p:cNvSpPr>
          <p:nvPr userDrawn="1">
            <p:custDataLst>
              <p:tags r:id="rId28"/>
            </p:custDataLst>
          </p:nvPr>
        </p:nvSpPr>
        <p:spPr>
          <a:xfrm>
            <a:off x="6766443" y="6046754"/>
            <a:ext cx="226818" cy="19800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2"/>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rgbClr val="F9FFFF"/>
              </a:solidFill>
              <a:effectLst/>
              <a:uLnTx/>
              <a:uFillTx/>
              <a:latin typeface="PingFang SC Regular" panose="020B0400000000000000" charset="-122"/>
              <a:ea typeface="PingFang SC Regular" panose="020B0400000000000000" charset="-122"/>
              <a:cs typeface="+mn-cs"/>
            </a:endParaRPr>
          </a:p>
        </p:txBody>
      </p:sp>
      <p:pic>
        <p:nvPicPr>
          <p:cNvPr id="21" name="图片 20" descr="343435383139383b333635363839323be6898be69cba"/>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580765" y="6033770"/>
            <a:ext cx="234000" cy="234000"/>
          </a:xfrm>
          <a:prstGeom prst="rect">
            <a:avLst/>
          </a:prstGeom>
        </p:spPr>
      </p:pic>
      <p:sp>
        <p:nvSpPr>
          <p:cNvPr id="24" name="文本框 23"/>
          <p:cNvSpPr txBox="1"/>
          <p:nvPr userDrawn="1">
            <p:custDataLst>
              <p:tags r:id="rId29"/>
            </p:custDataLst>
          </p:nvPr>
        </p:nvSpPr>
        <p:spPr>
          <a:xfrm>
            <a:off x="3934460" y="5992495"/>
            <a:ext cx="1579245" cy="306705"/>
          </a:xfrm>
          <a:prstGeom prst="rect">
            <a:avLst/>
          </a:prstGeom>
          <a:noFill/>
        </p:spPr>
        <p:txBody>
          <a:bodyPr wrap="square" rtlCol="0">
            <a:spAutoFit/>
          </a:bodyPr>
          <a:lstStyle/>
          <a:p>
            <a:r>
              <a:rPr lang="en-US" altLang="zh-CN" sz="1400">
                <a:solidFill>
                  <a:schemeClr val="bg2"/>
                </a:solidFill>
                <a:latin typeface="PingFang SC Regular" panose="020B0400000000000000" charset="-122"/>
                <a:ea typeface="PingFang SC Regular" panose="020B0400000000000000" charset="-122"/>
                <a:cs typeface="OPPOSans B" pitchFamily="18" charset="-122"/>
                <a:sym typeface="+mn-ea"/>
              </a:rPr>
              <a:t>13625017523</a:t>
            </a:r>
          </a:p>
        </p:txBody>
      </p:sp>
      <p:sp>
        <p:nvSpPr>
          <p:cNvPr id="25" name="文本框 24"/>
          <p:cNvSpPr txBox="1"/>
          <p:nvPr userDrawn="1">
            <p:custDataLst>
              <p:tags r:id="rId30"/>
            </p:custDataLst>
          </p:nvPr>
        </p:nvSpPr>
        <p:spPr>
          <a:xfrm>
            <a:off x="7103745" y="5992495"/>
            <a:ext cx="1579245" cy="306705"/>
          </a:xfrm>
          <a:prstGeom prst="rect">
            <a:avLst/>
          </a:prstGeom>
          <a:noFill/>
        </p:spPr>
        <p:txBody>
          <a:bodyPr wrap="square" rtlCol="0">
            <a:spAutoFit/>
          </a:bodyPr>
          <a:lstStyle/>
          <a:p>
            <a:r>
              <a:rPr lang="en-US" altLang="zh-CN" sz="1400">
                <a:solidFill>
                  <a:schemeClr val="bg2"/>
                </a:solidFill>
                <a:latin typeface="PingFang SC Regular" panose="020B0400000000000000" charset="-122"/>
                <a:ea typeface="PingFang SC Regular" panose="020B0400000000000000" charset="-122"/>
                <a:cs typeface="OPPOSans B" pitchFamily="18" charset="-122"/>
                <a:sym typeface="+mn-ea"/>
              </a:rPr>
              <a:t>13625017523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4" name="矩形 43"/>
          <p:cNvSpPr/>
          <p:nvPr userDrawn="1">
            <p:custDataLst>
              <p:tags r:id="rId2"/>
            </p:custDataLst>
          </p:nvPr>
        </p:nvSpPr>
        <p:spPr>
          <a:xfrm rot="5400000">
            <a:off x="2667635" y="-2667635"/>
            <a:ext cx="6858000" cy="12192635"/>
          </a:xfrm>
          <a:prstGeom prst="rect">
            <a:avLst/>
          </a:prstGeom>
          <a:gradFill>
            <a:gsLst>
              <a:gs pos="1000">
                <a:schemeClr val="accent2">
                  <a:alpha val="0"/>
                </a:schemeClr>
              </a:gs>
              <a:gs pos="79000">
                <a:schemeClr val="accent3">
                  <a:alpha val="50000"/>
                </a:schemeClr>
              </a:gs>
            </a:gsLst>
            <a:lin ang="135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grpSp>
        <p:nvGrpSpPr>
          <p:cNvPr id="39" name="组合 38"/>
          <p:cNvGrpSpPr/>
          <p:nvPr userDrawn="1"/>
        </p:nvGrpSpPr>
        <p:grpSpPr>
          <a:xfrm>
            <a:off x="383232" y="415170"/>
            <a:ext cx="4572635" cy="245745"/>
            <a:chOff x="383232" y="443022"/>
            <a:chExt cx="4572635" cy="245745"/>
          </a:xfrm>
        </p:grpSpPr>
        <p:sp>
          <p:nvSpPr>
            <p:cNvPr id="17" name="文本框 16"/>
            <p:cNvSpPr txBox="1"/>
            <p:nvPr>
              <p:custDataLst>
                <p:tags r:id="rId14"/>
              </p:custDataLst>
            </p:nvPr>
          </p:nvSpPr>
          <p:spPr>
            <a:xfrm flipH="1">
              <a:off x="2419101" y="443022"/>
              <a:ext cx="2196000" cy="2381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endParaRPr>
            </a:p>
          </p:txBody>
        </p:sp>
        <p:sp>
          <p:nvSpPr>
            <p:cNvPr id="20" name="文本框 19"/>
            <p:cNvSpPr txBox="1"/>
            <p:nvPr>
              <p:custDataLst>
                <p:tags r:id="rId15"/>
              </p:custDataLst>
            </p:nvPr>
          </p:nvSpPr>
          <p:spPr>
            <a:xfrm flipH="1">
              <a:off x="383232" y="443022"/>
              <a:ext cx="4572635" cy="2457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咨询原创系列</a:t>
              </a:r>
              <a:r>
                <a:rPr kumimoji="0" lang="en-US" altLang="zh-CN"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PPT  / </a:t>
              </a:r>
              <a:r>
                <a:rPr lang="en-US" altLang="zh-CN" sz="160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ea"/>
                </a:rPr>
                <a:t>Original PPT</a:t>
              </a:r>
              <a:endParaRPr kumimoji="0" lang="en-US" altLang="zh-CN"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grpSp>
      <p:sp>
        <p:nvSpPr>
          <p:cNvPr id="12" name="矩形: 圆角 103"/>
          <p:cNvSpPr/>
          <p:nvPr userDrawn="1">
            <p:custDataLst>
              <p:tags r:id="rId3"/>
            </p:custDataLst>
          </p:nvPr>
        </p:nvSpPr>
        <p:spPr>
          <a:xfrm>
            <a:off x="369164" y="5834790"/>
            <a:ext cx="11459847" cy="621927"/>
          </a:xfrm>
          <a:prstGeom prst="roundRect">
            <a:avLst>
              <a:gd name="adj" fmla="val 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2" name="文本占位符 21"/>
          <p:cNvSpPr>
            <a:spLocks noGrp="1"/>
          </p:cNvSpPr>
          <p:nvPr>
            <p:ph type="body" idx="1" hasCustomPrompt="1"/>
            <p:custDataLst>
              <p:tags r:id="rId4"/>
            </p:custDataLst>
          </p:nvPr>
        </p:nvSpPr>
        <p:spPr>
          <a:xfrm>
            <a:off x="807085" y="3868420"/>
            <a:ext cx="9866630" cy="1179830"/>
          </a:xfrm>
          <a:prstGeom prst="rect">
            <a:avLst/>
          </a:prstGeom>
        </p:spPr>
        <p:txBody>
          <a:bodyPr vert="horz" lIns="91440" tIns="45720" rIns="91440" bIns="45720" rtlCol="0">
            <a:normAutofit/>
          </a:bodyPr>
          <a:lstStyle>
            <a:lvl1pPr marL="0" indent="0" algn="ctr">
              <a:lnSpc>
                <a:spcPct val="150000"/>
              </a:lnSpc>
              <a:buNone/>
              <a:defRPr kumimoji="0" lang="zh-CN" altLang="en-US" sz="14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defRPr>
            </a:lvl1pPr>
          </a:lstStyle>
          <a:p>
            <a:pPr lvl="0" algn="l">
              <a:lnSpc>
                <a:spcPct val="130000"/>
              </a:lnSpc>
              <a:spcBef>
                <a:spcPts val="0"/>
              </a:spcBef>
              <a:spcAft>
                <a:spcPts val="0"/>
              </a:spcAft>
              <a:buClrTx/>
              <a:buSzTx/>
              <a:buFontTx/>
              <a:defRPr/>
            </a:pPr>
            <a:r>
              <a:rPr kumimoji="1" dirty="0"/>
              <a:t>这里简短介绍</a:t>
            </a:r>
            <a:r>
              <a:rPr kumimoji="1" lang="en-US" altLang="zh-CN" dirty="0"/>
              <a:t>PPT</a:t>
            </a:r>
            <a:r>
              <a:rPr kumimoji="1" dirty="0"/>
              <a:t>的主题及内容要点</a:t>
            </a:r>
          </a:p>
          <a:p>
            <a:pPr lvl="0" algn="l">
              <a:lnSpc>
                <a:spcPct val="130000"/>
              </a:lnSpc>
              <a:spcBef>
                <a:spcPts val="0"/>
              </a:spcBef>
              <a:spcAft>
                <a:spcPts val="0"/>
              </a:spcAft>
              <a:buClrTx/>
              <a:buSzTx/>
              <a:buFontTx/>
              <a:defRPr/>
            </a:pPr>
            <a:r>
              <a:rPr kumimoji="1">
                <a:sym typeface="+mn-ea"/>
              </a:rPr>
              <a:t>这里简短介绍</a:t>
            </a:r>
            <a:r>
              <a:rPr kumimoji="1" lang="en-US" altLang="zh-CN">
                <a:sym typeface="+mn-ea"/>
              </a:rPr>
              <a:t>PPT</a:t>
            </a:r>
            <a:r>
              <a:rPr kumimoji="1">
                <a:sym typeface="+mn-ea"/>
              </a:rPr>
              <a:t>的主题及内容要点</a:t>
            </a:r>
          </a:p>
          <a:p>
            <a:pPr lvl="0" algn="l">
              <a:lnSpc>
                <a:spcPct val="130000"/>
              </a:lnSpc>
              <a:spcBef>
                <a:spcPts val="0"/>
              </a:spcBef>
              <a:spcAft>
                <a:spcPts val="0"/>
              </a:spcAft>
              <a:buClrTx/>
              <a:buSzTx/>
              <a:buFontTx/>
              <a:defRPr/>
            </a:pPr>
            <a:r>
              <a:rPr kumimoji="1">
                <a:sym typeface="+mn-ea"/>
              </a:rPr>
              <a:t>这里简短介绍</a:t>
            </a:r>
            <a:r>
              <a:rPr kumimoji="1" lang="en-US" altLang="zh-CN">
                <a:sym typeface="+mn-ea"/>
              </a:rPr>
              <a:t>PPT</a:t>
            </a:r>
            <a:r>
              <a:rPr kumimoji="1">
                <a:sym typeface="+mn-ea"/>
              </a:rPr>
              <a:t>的主题及内容要点</a:t>
            </a:r>
            <a:endParaRPr kumimoji="1" dirty="0"/>
          </a:p>
        </p:txBody>
      </p:sp>
      <p:sp>
        <p:nvSpPr>
          <p:cNvPr id="29" name="文本占位符 28"/>
          <p:cNvSpPr>
            <a:spLocks noGrp="1"/>
          </p:cNvSpPr>
          <p:nvPr>
            <p:ph type="body" idx="14" hasCustomPrompt="1"/>
            <p:custDataLst>
              <p:tags r:id="rId5"/>
            </p:custDataLst>
          </p:nvPr>
        </p:nvSpPr>
        <p:spPr>
          <a:xfrm>
            <a:off x="807085" y="1476375"/>
            <a:ext cx="9865995" cy="913765"/>
          </a:xfrm>
          <a:prstGeom prst="rect">
            <a:avLst/>
          </a:prstGeom>
        </p:spPr>
        <p:txBody>
          <a:bodyPr vert="horz" lIns="91440" tIns="45720" rIns="91440" bIns="45720" rtlCol="0" anchor="ctr" anchorCtr="0">
            <a:normAutofit/>
          </a:bodyPr>
          <a:lstStyle>
            <a:lvl1pPr marL="0" indent="0">
              <a:buNone/>
              <a:defRPr kumimoji="1" lang="zh-CN" altLang="en-US" sz="50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H" pitchFamily="18" charset="-122"/>
              </a:defRPr>
            </a:lvl1pPr>
          </a:lstStyle>
          <a:p>
            <a:pPr lvl="0" algn="l" defTabSz="456565">
              <a:lnSpc>
                <a:spcPct val="100000"/>
              </a:lnSpc>
              <a:spcBef>
                <a:spcPts val="0"/>
              </a:spcBef>
              <a:spcAft>
                <a:spcPts val="0"/>
              </a:spcAft>
              <a:buClrTx/>
              <a:buSzTx/>
              <a:buFontTx/>
              <a:defRPr/>
            </a:pPr>
            <a:r>
              <a:rPr kumimoji="1" lang="zh-CN" altLang="en-US" dirty="0"/>
              <a:t>单击此处添加文本</a:t>
            </a:r>
          </a:p>
        </p:txBody>
      </p:sp>
      <p:sp>
        <p:nvSpPr>
          <p:cNvPr id="30" name="文本占位符 29"/>
          <p:cNvSpPr>
            <a:spLocks noGrp="1"/>
          </p:cNvSpPr>
          <p:nvPr>
            <p:ph type="body" idx="15" hasCustomPrompt="1"/>
            <p:custDataLst>
              <p:tags r:id="rId6"/>
            </p:custDataLst>
          </p:nvPr>
        </p:nvSpPr>
        <p:spPr>
          <a:xfrm>
            <a:off x="807085" y="2539365"/>
            <a:ext cx="9865995" cy="1179830"/>
          </a:xfrm>
          <a:prstGeom prst="rect">
            <a:avLst/>
          </a:prstGeom>
        </p:spPr>
        <p:txBody>
          <a:bodyPr vert="horz" lIns="91440" tIns="45720" rIns="91440" bIns="45720" rtlCol="0" anchor="ctr" anchorCtr="0">
            <a:noAutofit/>
          </a:bodyPr>
          <a:lstStyle>
            <a:lvl1pPr marL="0" indent="0">
              <a:buNone/>
              <a:defRPr kumimoji="1" lang="zh-CN" altLang="en-US" sz="6000" b="0" i="0" u="none" strike="noStrike" kern="1200" cap="none" spc="0" normalizeH="0" baseline="0" noProof="0" dirty="0">
                <a:ln>
                  <a:noFill/>
                </a:ln>
                <a:solidFill>
                  <a:schemeClr val="accent2">
                    <a:lumMod val="20000"/>
                    <a:lumOff val="80000"/>
                  </a:schemeClr>
                </a:solidFill>
                <a:effectLst/>
                <a:uLnTx/>
                <a:uFillTx/>
                <a:latin typeface="PingFang SC Regular" panose="020B0400000000000000" charset="-122"/>
                <a:ea typeface="PingFang SC Regular" panose="020B0400000000000000" charset="-122"/>
                <a:cs typeface="OPPOSans H" pitchFamily="18" charset="-122"/>
              </a:defRPr>
            </a:lvl1pPr>
          </a:lstStyle>
          <a:p>
            <a:pPr lvl="0" algn="l" defTabSz="456565">
              <a:lnSpc>
                <a:spcPct val="100000"/>
              </a:lnSpc>
              <a:spcBef>
                <a:spcPts val="0"/>
              </a:spcBef>
              <a:spcAft>
                <a:spcPts val="0"/>
              </a:spcAft>
              <a:buClrTx/>
              <a:buSzTx/>
              <a:buFontTx/>
              <a:defRPr/>
            </a:pPr>
            <a:r>
              <a:rPr kumimoji="1" lang="zh-CN" altLang="en-US" dirty="0"/>
              <a:t>单击此处添加文本</a:t>
            </a:r>
          </a:p>
        </p:txBody>
      </p:sp>
      <p:sp>
        <p:nvSpPr>
          <p:cNvPr id="2" name="文本框 1"/>
          <p:cNvSpPr txBox="1"/>
          <p:nvPr userDrawn="1">
            <p:custDataLst>
              <p:tags r:id="rId7"/>
            </p:custDataLst>
          </p:nvPr>
        </p:nvSpPr>
        <p:spPr>
          <a:xfrm>
            <a:off x="1158174" y="6007958"/>
            <a:ext cx="1387475" cy="2755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PingFang SC Regular" panose="020B0400000000000000" charset="-122"/>
              </a:rPr>
              <a:t>咨询原创</a:t>
            </a:r>
            <a:r>
              <a:rPr kumimoji="0" lang="en-US" altLang="zh-CN" sz="12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2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PingFang SC Regular" panose="020B0400000000000000" charset="-122"/>
              </a:rPr>
              <a:t>系列</a:t>
            </a:r>
          </a:p>
        </p:txBody>
      </p:sp>
      <p:sp>
        <p:nvSpPr>
          <p:cNvPr id="5" name="flag-pole-with-black-flag_38306"/>
          <p:cNvSpPr>
            <a:spLocks noChangeAspect="1"/>
          </p:cNvSpPr>
          <p:nvPr userDrawn="1">
            <p:custDataLst>
              <p:tags r:id="rId8"/>
            </p:custDataLst>
          </p:nvPr>
        </p:nvSpPr>
        <p:spPr>
          <a:xfrm>
            <a:off x="893733" y="6028753"/>
            <a:ext cx="196573" cy="234000"/>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9FFFF"/>
              </a:solidFill>
              <a:effectLst/>
              <a:uLnTx/>
              <a:uFillTx/>
              <a:latin typeface="PingFang SC Regular" panose="020B0400000000000000" charset="-122"/>
              <a:ea typeface="PingFang SC Regular" panose="020B0400000000000000" charset="-122"/>
              <a:cs typeface="+mn-cs"/>
            </a:endParaRPr>
          </a:p>
        </p:txBody>
      </p:sp>
      <p:sp>
        <p:nvSpPr>
          <p:cNvPr id="6" name="文本框 5"/>
          <p:cNvSpPr txBox="1"/>
          <p:nvPr userDrawn="1">
            <p:custDataLst>
              <p:tags r:id="rId9"/>
            </p:custDataLst>
          </p:nvPr>
        </p:nvSpPr>
        <p:spPr>
          <a:xfrm>
            <a:off x="8858670" y="6007958"/>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6F6F6F"/>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
        <p:nvSpPr>
          <p:cNvPr id="18" name="live-chat_72439"/>
          <p:cNvSpPr>
            <a:spLocks noChangeAspect="1"/>
          </p:cNvSpPr>
          <p:nvPr userDrawn="1">
            <p:custDataLst>
              <p:tags r:id="rId10"/>
            </p:custDataLst>
          </p:nvPr>
        </p:nvSpPr>
        <p:spPr>
          <a:xfrm>
            <a:off x="6766443" y="6046754"/>
            <a:ext cx="226818" cy="19800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rgbClr val="F9FFFF"/>
              </a:solidFill>
              <a:effectLst/>
              <a:uLnTx/>
              <a:uFillTx/>
              <a:latin typeface="PingFang SC Regular" panose="020B0400000000000000" charset="-122"/>
              <a:ea typeface="PingFang SC Regular" panose="020B0400000000000000" charset="-122"/>
              <a:cs typeface="+mn-cs"/>
            </a:endParaRPr>
          </a:p>
        </p:txBody>
      </p:sp>
      <p:pic>
        <p:nvPicPr>
          <p:cNvPr id="13" name="图片 12" descr="343435383139383b333635363839323be6898be69cba"/>
          <p:cNvPicPr>
            <a:picLocks noChangeAspect="1"/>
          </p:cNvPicPr>
          <p:nvPr userDrawn="1">
            <p:custDataLst>
              <p:tags r:id="rId11"/>
            </p:custDataLst>
          </p:nvPr>
        </p:nvPicPr>
        <p:blipFill>
          <a:blip r:embed="rId17">
            <a:extLst>
              <a:ext uri="{96DAC541-7B7A-43D3-8B79-37D633B846F1}">
                <asvg:svgBlip xmlns:asvg="http://schemas.microsoft.com/office/drawing/2016/SVG/main" r:embed="rId18"/>
              </a:ext>
            </a:extLst>
          </a:blip>
          <a:stretch>
            <a:fillRect/>
          </a:stretch>
        </p:blipFill>
        <p:spPr>
          <a:xfrm>
            <a:off x="3580765" y="6033770"/>
            <a:ext cx="234000" cy="234000"/>
          </a:xfrm>
          <a:prstGeom prst="rect">
            <a:avLst/>
          </a:prstGeom>
        </p:spPr>
      </p:pic>
      <p:sp>
        <p:nvSpPr>
          <p:cNvPr id="14" name="文本框 13"/>
          <p:cNvSpPr txBox="1"/>
          <p:nvPr userDrawn="1">
            <p:custDataLst>
              <p:tags r:id="rId12"/>
            </p:custDataLst>
          </p:nvPr>
        </p:nvSpPr>
        <p:spPr>
          <a:xfrm>
            <a:off x="3934460" y="5992495"/>
            <a:ext cx="1579245" cy="306705"/>
          </a:xfrm>
          <a:prstGeom prst="rect">
            <a:avLst/>
          </a:prstGeom>
          <a:noFill/>
        </p:spPr>
        <p:txBody>
          <a:bodyPr wrap="square" rtlCol="0">
            <a:spAutoFit/>
          </a:bodyPr>
          <a:lstStyle/>
          <a:p>
            <a:r>
              <a:rPr lang="en-US" altLang="zh-CN" sz="1400">
                <a:solidFill>
                  <a:schemeClr val="bg1"/>
                </a:solidFill>
                <a:latin typeface="PingFang SC Regular" panose="020B0400000000000000" charset="-122"/>
                <a:ea typeface="PingFang SC Regular" panose="020B0400000000000000" charset="-122"/>
                <a:cs typeface="OPPOSans B" pitchFamily="18" charset="-122"/>
                <a:sym typeface="+mn-ea"/>
              </a:rPr>
              <a:t>13625017523</a:t>
            </a:r>
          </a:p>
        </p:txBody>
      </p:sp>
      <p:sp>
        <p:nvSpPr>
          <p:cNvPr id="23" name="文本框 22"/>
          <p:cNvSpPr txBox="1"/>
          <p:nvPr userDrawn="1">
            <p:custDataLst>
              <p:tags r:id="rId13"/>
            </p:custDataLst>
          </p:nvPr>
        </p:nvSpPr>
        <p:spPr>
          <a:xfrm>
            <a:off x="7103745" y="5992495"/>
            <a:ext cx="1579245" cy="306705"/>
          </a:xfrm>
          <a:prstGeom prst="rect">
            <a:avLst/>
          </a:prstGeom>
          <a:noFill/>
        </p:spPr>
        <p:txBody>
          <a:bodyPr wrap="square" rtlCol="0">
            <a:spAutoFit/>
          </a:bodyPr>
          <a:lstStyle/>
          <a:p>
            <a:r>
              <a:rPr lang="en-US" altLang="zh-CN" sz="1400">
                <a:solidFill>
                  <a:schemeClr val="bg1"/>
                </a:solidFill>
                <a:latin typeface="PingFang SC Regular" panose="020B0400000000000000" charset="-122"/>
                <a:ea typeface="PingFang SC Regular" panose="020B0400000000000000" charset="-122"/>
                <a:cs typeface="OPPOSans B" pitchFamily="18" charset="-122"/>
                <a:sym typeface="+mn-ea"/>
              </a:rPr>
              <a:t>13625017523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2">
    <p:bg>
      <p:bgPr>
        <a:solidFill>
          <a:schemeClr val="accent1"/>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2204186"/>
            <a:ext cx="12192000" cy="31090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0" name="文本框 39"/>
          <p:cNvSpPr txBox="1"/>
          <p:nvPr userDrawn="1">
            <p:custDataLst>
              <p:tags r:id="rId2"/>
            </p:custDataLst>
          </p:nvPr>
        </p:nvSpPr>
        <p:spPr>
          <a:xfrm>
            <a:off x="5456874" y="3604846"/>
            <a:ext cx="1278255" cy="306705"/>
          </a:xfrm>
          <a:prstGeom prst="rect">
            <a:avLst/>
          </a:prstGeom>
          <a:noFill/>
        </p:spPr>
        <p:txBody>
          <a:bodyPr wrap="none" rtlCol="0">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 Original PPT</a:t>
            </a:r>
          </a:p>
        </p:txBody>
      </p:sp>
      <p:sp>
        <p:nvSpPr>
          <p:cNvPr id="8" name="文本占位符 7"/>
          <p:cNvSpPr>
            <a:spLocks noGrp="1"/>
          </p:cNvSpPr>
          <p:nvPr>
            <p:ph type="body" idx="1" hasCustomPrompt="1"/>
            <p:custDataLst>
              <p:tags r:id="rId3"/>
            </p:custDataLst>
          </p:nvPr>
        </p:nvSpPr>
        <p:spPr>
          <a:xfrm>
            <a:off x="838200" y="568960"/>
            <a:ext cx="10515600" cy="2415540"/>
          </a:xfrm>
          <a:prstGeom prst="rect">
            <a:avLst/>
          </a:prstGeom>
        </p:spPr>
        <p:txBody>
          <a:bodyPr vert="horz" lIns="91440" tIns="45720" rIns="91440" bIns="45720" rtlCol="0">
            <a:normAutofit/>
          </a:bodyPr>
          <a:lstStyle>
            <a:lvl1pPr marL="0" indent="0" algn="ctr">
              <a:buNone/>
              <a:defRPr kumimoji="1" lang="en-US" altLang="en-US" sz="13000" b="0" i="0" u="none" strike="noStrike" kern="1200" cap="none" spc="0" normalizeH="0" baseline="0" noProof="0" dirty="0">
                <a:ln>
                  <a:noFill/>
                </a:ln>
                <a:gradFill flip="none" rotWithShape="1">
                  <a:gsLst>
                    <a:gs pos="0">
                      <a:schemeClr val="accent1">
                        <a:lumMod val="20000"/>
                        <a:lumOff val="80000"/>
                        <a:alpha val="35000"/>
                      </a:schemeClr>
                    </a:gs>
                    <a:gs pos="76000">
                      <a:schemeClr val="bg2">
                        <a:lumMod val="95000"/>
                        <a:alpha val="0"/>
                      </a:schemeClr>
                    </a:gs>
                  </a:gsLst>
                  <a:lin ang="5400000" scaled="0"/>
                  <a:tileRect/>
                </a:gradFill>
                <a:effectLst/>
                <a:uLnTx/>
                <a:uFillTx/>
                <a:latin typeface="PingFang SC Regular" panose="020B0400000000000000" charset="-122"/>
                <a:ea typeface="PingFang SC Regular" panose="020B0400000000000000" charset="-122"/>
                <a:cs typeface="OPPOSans H" pitchFamily="18" charset="-122"/>
              </a:defRPr>
            </a:lvl1pPr>
          </a:lstStyle>
          <a:p>
            <a:pPr lvl="0" algn="ctr" defTabSz="456565">
              <a:lnSpc>
                <a:spcPct val="100000"/>
              </a:lnSpc>
              <a:spcBef>
                <a:spcPts val="0"/>
              </a:spcBef>
              <a:spcAft>
                <a:spcPts val="0"/>
              </a:spcAft>
              <a:buClrTx/>
              <a:buSzTx/>
              <a:buFontTx/>
              <a:defRPr/>
            </a:pPr>
            <a:r>
              <a:rPr kumimoji="1" lang="en-US" altLang="zh-CN" dirty="0"/>
              <a:t>PART 01</a:t>
            </a:r>
          </a:p>
        </p:txBody>
      </p:sp>
      <p:sp>
        <p:nvSpPr>
          <p:cNvPr id="9" name="标题占位符 1"/>
          <p:cNvSpPr>
            <a:spLocks noGrp="1"/>
          </p:cNvSpPr>
          <p:nvPr>
            <p:ph type="title"/>
            <p:custDataLst>
              <p:tags r:id="rId4"/>
            </p:custDataLst>
          </p:nvPr>
        </p:nvSpPr>
        <p:spPr>
          <a:xfrm>
            <a:off x="1148080" y="2628265"/>
            <a:ext cx="9896475" cy="1283335"/>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90000"/>
              </a:lnSpc>
              <a:buClrTx/>
              <a:buSzTx/>
              <a:buFontTx/>
              <a:buNone/>
              <a:defRPr kumimoji="1" lang="zh-CN" altLang="en-US" sz="6000" b="0" i="0" u="none" strike="noStrike" kern="1200" cap="none" spc="0" normalizeH="0" baseline="0" noProof="0" dirty="0" smtClean="0">
                <a:ln>
                  <a:noFill/>
                </a:ln>
                <a:solidFill>
                  <a:srgbClr val="FFFFFF"/>
                </a:solidFill>
                <a:effectLst/>
                <a:uLnTx/>
                <a:uFillTx/>
                <a:latin typeface="PingFang SC Regular" panose="020B0400000000000000" charset="-122"/>
                <a:ea typeface="PingFang SC Regular" panose="020B0400000000000000" charset="-122"/>
                <a:cs typeface="OPPOSans H" pitchFamily="18" charset="-122"/>
                <a:sym typeface="+mn-ea"/>
              </a:defRPr>
            </a:lvl1pPr>
          </a:lstStyle>
          <a:p>
            <a:pPr lvl="0"/>
            <a:r>
              <a:rPr>
                <a:sym typeface="+mn-ea"/>
              </a:rPr>
              <a:t>单击此处编辑母版标题样式</a:t>
            </a:r>
          </a:p>
        </p:txBody>
      </p:sp>
      <p:sp>
        <p:nvSpPr>
          <p:cNvPr id="10" name="文本占位符 9"/>
          <p:cNvSpPr>
            <a:spLocks noGrp="1"/>
          </p:cNvSpPr>
          <p:nvPr>
            <p:ph type="body" idx="13" hasCustomPrompt="1"/>
            <p:custDataLst>
              <p:tags r:id="rId5"/>
            </p:custDataLst>
          </p:nvPr>
        </p:nvSpPr>
        <p:spPr>
          <a:xfrm>
            <a:off x="1496695" y="4173855"/>
            <a:ext cx="9198610" cy="828040"/>
          </a:xfrm>
          <a:prstGeom prst="rect">
            <a:avLst/>
          </a:prstGeom>
        </p:spPr>
        <p:txBody>
          <a:bodyPr vert="horz" lIns="91440" tIns="45720" rIns="91440" bIns="45720" rtlCol="0">
            <a:normAutofit/>
          </a:bodyPr>
          <a:lstStyle>
            <a:lvl1pPr marL="0" indent="0" algn="ctr">
              <a:lnSpc>
                <a:spcPct val="150000"/>
              </a:lnSpc>
              <a:buNone/>
              <a:defRPr kumimoji="0" lang="zh-CN" altLang="en-US" sz="1400" b="0" i="0" u="none" strike="noStrike" kern="1200" cap="none" spc="0" normalizeH="0" baseline="0" noProof="0" dirty="0">
                <a:ln>
                  <a:noFill/>
                </a:ln>
                <a:solidFill>
                  <a:srgbClr val="FFFFFF">
                    <a:alpha val="50000"/>
                  </a:srgbClr>
                </a:solidFill>
                <a:effectLst/>
                <a:uLnTx/>
                <a:uFillTx/>
                <a:latin typeface="PingFang SC Regular" panose="020B0400000000000000" charset="-122"/>
                <a:ea typeface="PingFang SC Regular" panose="020B0400000000000000" charset="-122"/>
                <a:cs typeface="OPPOSans R" pitchFamily="18" charset="-122"/>
              </a:defRPr>
            </a:lvl1pPr>
          </a:lstStyle>
          <a:p>
            <a:pPr lvl="0" algn="ctr">
              <a:lnSpc>
                <a:spcPct val="130000"/>
              </a:lnSpc>
              <a:spcBef>
                <a:spcPts val="0"/>
              </a:spcBef>
              <a:spcAft>
                <a:spcPts val="0"/>
              </a:spcAft>
              <a:buClrTx/>
              <a:buSzTx/>
              <a:buFontTx/>
              <a:defRPr/>
            </a:pPr>
            <a:r>
              <a:rPr lang="zh-CN" altLang="en-US" noProof="0" dirty="0">
                <a:ln>
                  <a:noFill/>
                </a:ln>
                <a:solidFill>
                  <a:srgbClr val="FFFFFF">
                    <a:alpha val="50000"/>
                  </a:srgbClr>
                </a:solidFill>
                <a:effectLst/>
                <a:uLnTx/>
                <a:uFillTx/>
                <a:latin typeface="OPPOSans R" pitchFamily="18" charset="-122"/>
                <a:ea typeface="OPPOSans R" pitchFamily="18" charset="-122"/>
                <a:cs typeface="OPPOSans R" pitchFamily="18" charset="-122"/>
                <a:sym typeface="+mn-ea"/>
              </a:rPr>
              <a:t>在这里输入本章节的简要概述，请将自己的内容在这个位置，展开简要描述，在这里输入本章节的简要概述，请将自己的内容在这个位置，展开简要描述，在这里输入本章节的简要概述，请将自己的内容在这个位置，展开简要描述</a:t>
            </a:r>
            <a:endParaRPr kumimoji="1" lang="zh-CN" altLang="en-US" dirty="0"/>
          </a:p>
        </p:txBody>
      </p:sp>
      <p:sp>
        <p:nvSpPr>
          <p:cNvPr id="21" name="文本框 20"/>
          <p:cNvSpPr txBox="1"/>
          <p:nvPr userDrawn="1">
            <p:custDataLst>
              <p:tags r:id="rId6"/>
            </p:custDataLst>
          </p:nvPr>
        </p:nvSpPr>
        <p:spPr>
          <a:xfrm>
            <a:off x="8858670" y="6007254"/>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过渡页2">
    <p:bg>
      <p:bgPr>
        <a:solidFill>
          <a:schemeClr val="accent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2204186"/>
            <a:ext cx="12192000" cy="31090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0" name="文本框 39"/>
          <p:cNvSpPr txBox="1"/>
          <p:nvPr userDrawn="1">
            <p:custDataLst>
              <p:tags r:id="rId2"/>
            </p:custDataLst>
          </p:nvPr>
        </p:nvSpPr>
        <p:spPr>
          <a:xfrm>
            <a:off x="5456874" y="3604846"/>
            <a:ext cx="1278255" cy="306705"/>
          </a:xfrm>
          <a:prstGeom prst="rect">
            <a:avLst/>
          </a:prstGeom>
          <a:noFill/>
        </p:spPr>
        <p:txBody>
          <a:bodyPr wrap="none" rtlCol="0">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 Original PPT</a:t>
            </a:r>
          </a:p>
        </p:txBody>
      </p:sp>
      <p:sp>
        <p:nvSpPr>
          <p:cNvPr id="8" name="文本占位符 7"/>
          <p:cNvSpPr>
            <a:spLocks noGrp="1"/>
          </p:cNvSpPr>
          <p:nvPr>
            <p:ph type="body" idx="1" hasCustomPrompt="1"/>
            <p:custDataLst>
              <p:tags r:id="rId3"/>
            </p:custDataLst>
          </p:nvPr>
        </p:nvSpPr>
        <p:spPr>
          <a:xfrm>
            <a:off x="838200" y="568960"/>
            <a:ext cx="10515600" cy="2415540"/>
          </a:xfrm>
          <a:prstGeom prst="rect">
            <a:avLst/>
          </a:prstGeom>
        </p:spPr>
        <p:txBody>
          <a:bodyPr vert="horz" lIns="91440" tIns="45720" rIns="91440" bIns="45720" rtlCol="0">
            <a:normAutofit/>
          </a:bodyPr>
          <a:lstStyle>
            <a:lvl1pPr marL="0" indent="0" algn="ctr">
              <a:buNone/>
              <a:defRPr kumimoji="1" lang="en-US" altLang="en-US" sz="13000" b="0" i="0" u="none" strike="noStrike" kern="1200" cap="none" spc="0" normalizeH="0" baseline="0" noProof="0" dirty="0">
                <a:ln>
                  <a:noFill/>
                </a:ln>
                <a:gradFill flip="none" rotWithShape="1">
                  <a:gsLst>
                    <a:gs pos="0">
                      <a:schemeClr val="accent3">
                        <a:lumMod val="20000"/>
                        <a:lumOff val="80000"/>
                        <a:alpha val="35000"/>
                      </a:schemeClr>
                    </a:gs>
                    <a:gs pos="76000">
                      <a:schemeClr val="tx2">
                        <a:lumMod val="90000"/>
                        <a:alpha val="0"/>
                      </a:schemeClr>
                    </a:gs>
                  </a:gsLst>
                  <a:lin ang="5400000" scaled="0"/>
                  <a:tileRect/>
                </a:gradFill>
                <a:effectLst/>
                <a:uLnTx/>
                <a:uFillTx/>
                <a:latin typeface="PingFang SC Regular" panose="020B0400000000000000" charset="-122"/>
                <a:ea typeface="PingFang SC Regular" panose="020B0400000000000000" charset="-122"/>
                <a:cs typeface="OPPOSans H" pitchFamily="18" charset="-122"/>
              </a:defRPr>
            </a:lvl1pPr>
          </a:lstStyle>
          <a:p>
            <a:pPr lvl="0" algn="ctr" defTabSz="456565">
              <a:lnSpc>
                <a:spcPct val="100000"/>
              </a:lnSpc>
              <a:spcBef>
                <a:spcPts val="0"/>
              </a:spcBef>
              <a:spcAft>
                <a:spcPts val="0"/>
              </a:spcAft>
              <a:buClrTx/>
              <a:buSzTx/>
              <a:buFontTx/>
              <a:defRPr/>
            </a:pPr>
            <a:r>
              <a:rPr kumimoji="1" lang="en-US" altLang="zh-CN" dirty="0"/>
              <a:t>PART 01</a:t>
            </a:r>
          </a:p>
        </p:txBody>
      </p:sp>
      <p:sp>
        <p:nvSpPr>
          <p:cNvPr id="9" name="标题占位符 1"/>
          <p:cNvSpPr>
            <a:spLocks noGrp="1"/>
          </p:cNvSpPr>
          <p:nvPr>
            <p:ph type="title"/>
            <p:custDataLst>
              <p:tags r:id="rId4"/>
            </p:custDataLst>
          </p:nvPr>
        </p:nvSpPr>
        <p:spPr>
          <a:xfrm>
            <a:off x="1148080" y="2628265"/>
            <a:ext cx="9896475" cy="1283335"/>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90000"/>
              </a:lnSpc>
              <a:buClrTx/>
              <a:buSzTx/>
              <a:buFontTx/>
              <a:buNone/>
              <a:defRPr kumimoji="1" lang="zh-CN" altLang="en-US" sz="6000" b="0" i="0" u="none" strike="noStrike" kern="1200" cap="none" spc="0" normalizeH="0" baseline="0" noProof="0" dirty="0" smtClean="0">
                <a:ln>
                  <a:noFill/>
                </a:ln>
                <a:solidFill>
                  <a:srgbClr val="FFFFFF"/>
                </a:solidFill>
                <a:effectLst/>
                <a:uLnTx/>
                <a:uFillTx/>
                <a:latin typeface="PingFang SC Regular" panose="020B0400000000000000" charset="-122"/>
                <a:ea typeface="PingFang SC Regular" panose="020B0400000000000000" charset="-122"/>
                <a:cs typeface="OPPOSans H" pitchFamily="18" charset="-122"/>
                <a:sym typeface="+mn-ea"/>
              </a:defRPr>
            </a:lvl1pPr>
          </a:lstStyle>
          <a:p>
            <a:pPr lvl="0"/>
            <a:r>
              <a:rPr>
                <a:sym typeface="+mn-ea"/>
              </a:rPr>
              <a:t>单击此处编辑母版标题样式</a:t>
            </a:r>
          </a:p>
        </p:txBody>
      </p:sp>
      <p:sp>
        <p:nvSpPr>
          <p:cNvPr id="10" name="文本占位符 9"/>
          <p:cNvSpPr>
            <a:spLocks noGrp="1"/>
          </p:cNvSpPr>
          <p:nvPr>
            <p:ph type="body" idx="13" hasCustomPrompt="1"/>
            <p:custDataLst>
              <p:tags r:id="rId5"/>
            </p:custDataLst>
          </p:nvPr>
        </p:nvSpPr>
        <p:spPr>
          <a:xfrm>
            <a:off x="1496695" y="4173855"/>
            <a:ext cx="9198610" cy="828040"/>
          </a:xfrm>
          <a:prstGeom prst="rect">
            <a:avLst/>
          </a:prstGeom>
        </p:spPr>
        <p:txBody>
          <a:bodyPr vert="horz" lIns="91440" tIns="45720" rIns="91440" bIns="45720" rtlCol="0">
            <a:normAutofit/>
          </a:bodyPr>
          <a:lstStyle>
            <a:lvl1pPr marL="0" indent="0" algn="ctr">
              <a:lnSpc>
                <a:spcPct val="150000"/>
              </a:lnSpc>
              <a:buNone/>
              <a:defRPr kumimoji="0" lang="zh-CN" altLang="en-US" sz="1400" b="0" i="0" u="none" strike="noStrike" kern="1200" cap="none" spc="0" normalizeH="0" baseline="0" noProof="0" dirty="0">
                <a:ln>
                  <a:noFill/>
                </a:ln>
                <a:solidFill>
                  <a:srgbClr val="FFFFFF">
                    <a:alpha val="50000"/>
                  </a:srgbClr>
                </a:solidFill>
                <a:effectLst/>
                <a:uLnTx/>
                <a:uFillTx/>
                <a:latin typeface="PingFang SC Regular" panose="020B0400000000000000" charset="-122"/>
                <a:ea typeface="PingFang SC Regular" panose="020B0400000000000000" charset="-122"/>
                <a:cs typeface="OPPOSans R" pitchFamily="18" charset="-122"/>
              </a:defRPr>
            </a:lvl1pPr>
          </a:lstStyle>
          <a:p>
            <a:pPr lvl="0" algn="ctr">
              <a:lnSpc>
                <a:spcPct val="130000"/>
              </a:lnSpc>
              <a:spcBef>
                <a:spcPts val="0"/>
              </a:spcBef>
              <a:spcAft>
                <a:spcPts val="0"/>
              </a:spcAft>
              <a:buClrTx/>
              <a:buSzTx/>
              <a:buFontTx/>
              <a:defRPr/>
            </a:pPr>
            <a:r>
              <a:rPr lang="zh-CN" altLang="en-US" noProof="0" dirty="0">
                <a:ln>
                  <a:noFill/>
                </a:ln>
                <a:solidFill>
                  <a:srgbClr val="FFFFFF">
                    <a:alpha val="50000"/>
                  </a:srgbClr>
                </a:solidFill>
                <a:effectLst/>
                <a:uLnTx/>
                <a:uFillTx/>
                <a:latin typeface="OPPOSans R" pitchFamily="18" charset="-122"/>
                <a:ea typeface="OPPOSans R" pitchFamily="18" charset="-122"/>
                <a:cs typeface="OPPOSans R" pitchFamily="18" charset="-122"/>
                <a:sym typeface="+mn-ea"/>
              </a:rPr>
              <a:t>在这里输入本章节的简要概述，请将自己的内容在这个位置，展开简要描述，在这里输入本章节的简要概述，请将自己的内容在这个位置，展开简要描述，在这里输入本章节的简要概述，请将自己的内容在这个位置，展开简要描述</a:t>
            </a:r>
            <a:endParaRPr kumimoji="1" lang="zh-CN" altLang="en-US" dirty="0"/>
          </a:p>
        </p:txBody>
      </p:sp>
      <p:sp>
        <p:nvSpPr>
          <p:cNvPr id="21" name="文本框 20"/>
          <p:cNvSpPr txBox="1"/>
          <p:nvPr userDrawn="1">
            <p:custDataLst>
              <p:tags r:id="rId6"/>
            </p:custDataLst>
          </p:nvPr>
        </p:nvSpPr>
        <p:spPr>
          <a:xfrm>
            <a:off x="8858670" y="6007254"/>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过渡页2">
    <p:bg>
      <p:bgPr>
        <a:solidFill>
          <a:schemeClr val="accent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2204186"/>
            <a:ext cx="12192000" cy="310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0" name="文本框 39"/>
          <p:cNvSpPr txBox="1"/>
          <p:nvPr userDrawn="1">
            <p:custDataLst>
              <p:tags r:id="rId2"/>
            </p:custDataLst>
          </p:nvPr>
        </p:nvSpPr>
        <p:spPr>
          <a:xfrm>
            <a:off x="5456874" y="3604846"/>
            <a:ext cx="1278255" cy="306705"/>
          </a:xfrm>
          <a:prstGeom prst="rect">
            <a:avLst/>
          </a:prstGeom>
          <a:noFill/>
        </p:spPr>
        <p:txBody>
          <a:bodyPr wrap="none" rtlCol="0">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 Original PPT</a:t>
            </a:r>
          </a:p>
        </p:txBody>
      </p:sp>
      <p:sp>
        <p:nvSpPr>
          <p:cNvPr id="8" name="文本占位符 7"/>
          <p:cNvSpPr>
            <a:spLocks noGrp="1"/>
          </p:cNvSpPr>
          <p:nvPr>
            <p:ph type="body" idx="1" hasCustomPrompt="1"/>
            <p:custDataLst>
              <p:tags r:id="rId3"/>
            </p:custDataLst>
          </p:nvPr>
        </p:nvSpPr>
        <p:spPr>
          <a:xfrm>
            <a:off x="838200" y="568960"/>
            <a:ext cx="10515600" cy="2415540"/>
          </a:xfrm>
          <a:prstGeom prst="rect">
            <a:avLst/>
          </a:prstGeom>
        </p:spPr>
        <p:txBody>
          <a:bodyPr vert="horz" lIns="91440" tIns="45720" rIns="91440" bIns="45720" rtlCol="0">
            <a:normAutofit/>
          </a:bodyPr>
          <a:lstStyle>
            <a:lvl1pPr marL="0" indent="0" algn="ctr">
              <a:buNone/>
              <a:defRPr kumimoji="1" lang="en-US" altLang="en-US" sz="13000" b="0" i="0" u="none" strike="noStrike" kern="1200" cap="none" spc="0" normalizeH="0" baseline="0" noProof="0" dirty="0">
                <a:ln>
                  <a:noFill/>
                </a:ln>
                <a:gradFill flip="none" rotWithShape="1">
                  <a:gsLst>
                    <a:gs pos="0">
                      <a:schemeClr val="accent3">
                        <a:lumMod val="20000"/>
                        <a:lumOff val="80000"/>
                        <a:alpha val="35000"/>
                      </a:schemeClr>
                    </a:gs>
                    <a:gs pos="76000">
                      <a:schemeClr val="tx2">
                        <a:lumMod val="90000"/>
                        <a:alpha val="0"/>
                      </a:schemeClr>
                    </a:gs>
                  </a:gsLst>
                  <a:lin ang="5400000" scaled="0"/>
                  <a:tileRect/>
                </a:gradFill>
                <a:effectLst/>
                <a:uLnTx/>
                <a:uFillTx/>
                <a:latin typeface="PingFang SC Regular" panose="020B0400000000000000" charset="-122"/>
                <a:ea typeface="PingFang SC Regular" panose="020B0400000000000000" charset="-122"/>
                <a:cs typeface="OPPOSans H" pitchFamily="18" charset="-122"/>
              </a:defRPr>
            </a:lvl1pPr>
          </a:lstStyle>
          <a:p>
            <a:pPr lvl="0" algn="ctr" defTabSz="456565">
              <a:lnSpc>
                <a:spcPct val="100000"/>
              </a:lnSpc>
              <a:spcBef>
                <a:spcPts val="0"/>
              </a:spcBef>
              <a:spcAft>
                <a:spcPts val="0"/>
              </a:spcAft>
              <a:buClrTx/>
              <a:buSzTx/>
              <a:buFontTx/>
              <a:defRPr/>
            </a:pPr>
            <a:r>
              <a:rPr kumimoji="1" lang="en-US" altLang="zh-CN" dirty="0"/>
              <a:t>PART 01</a:t>
            </a:r>
          </a:p>
        </p:txBody>
      </p:sp>
      <p:sp>
        <p:nvSpPr>
          <p:cNvPr id="9" name="标题占位符 1"/>
          <p:cNvSpPr>
            <a:spLocks noGrp="1"/>
          </p:cNvSpPr>
          <p:nvPr>
            <p:ph type="title"/>
            <p:custDataLst>
              <p:tags r:id="rId4"/>
            </p:custDataLst>
          </p:nvPr>
        </p:nvSpPr>
        <p:spPr>
          <a:xfrm>
            <a:off x="1148080" y="2628265"/>
            <a:ext cx="9896475" cy="1283335"/>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90000"/>
              </a:lnSpc>
              <a:buClrTx/>
              <a:buSzTx/>
              <a:buFontTx/>
              <a:buNone/>
              <a:defRPr kumimoji="1" lang="zh-CN" altLang="en-US" sz="6000" b="0" i="0" u="none" strike="noStrike" kern="1200" cap="none" spc="0" normalizeH="0" baseline="0" noProof="0" dirty="0" smtClean="0">
                <a:ln>
                  <a:noFill/>
                </a:ln>
                <a:solidFill>
                  <a:srgbClr val="FFFFFF"/>
                </a:solidFill>
                <a:effectLst/>
                <a:uLnTx/>
                <a:uFillTx/>
                <a:latin typeface="PingFang SC Regular" panose="020B0400000000000000" charset="-122"/>
                <a:ea typeface="PingFang SC Regular" panose="020B0400000000000000" charset="-122"/>
                <a:cs typeface="OPPOSans H" pitchFamily="18" charset="-122"/>
                <a:sym typeface="+mn-ea"/>
              </a:defRPr>
            </a:lvl1pPr>
          </a:lstStyle>
          <a:p>
            <a:pPr lvl="0"/>
            <a:r>
              <a:rPr>
                <a:sym typeface="+mn-ea"/>
              </a:rPr>
              <a:t>单击此处编辑母版标题样式</a:t>
            </a:r>
          </a:p>
        </p:txBody>
      </p:sp>
      <p:sp>
        <p:nvSpPr>
          <p:cNvPr id="10" name="文本占位符 9"/>
          <p:cNvSpPr>
            <a:spLocks noGrp="1"/>
          </p:cNvSpPr>
          <p:nvPr>
            <p:ph type="body" idx="13" hasCustomPrompt="1"/>
            <p:custDataLst>
              <p:tags r:id="rId5"/>
            </p:custDataLst>
          </p:nvPr>
        </p:nvSpPr>
        <p:spPr>
          <a:xfrm>
            <a:off x="1496695" y="4173855"/>
            <a:ext cx="9198610" cy="828040"/>
          </a:xfrm>
          <a:prstGeom prst="rect">
            <a:avLst/>
          </a:prstGeom>
        </p:spPr>
        <p:txBody>
          <a:bodyPr vert="horz" lIns="91440" tIns="45720" rIns="91440" bIns="45720" rtlCol="0">
            <a:normAutofit/>
          </a:bodyPr>
          <a:lstStyle>
            <a:lvl1pPr marL="0" indent="0" algn="ctr">
              <a:lnSpc>
                <a:spcPct val="150000"/>
              </a:lnSpc>
              <a:buNone/>
              <a:defRPr kumimoji="0" lang="zh-CN" altLang="en-US" sz="1400" b="0" i="0" u="none" strike="noStrike" kern="1200" cap="none" spc="0" normalizeH="0" baseline="0" noProof="0" dirty="0">
                <a:ln>
                  <a:noFill/>
                </a:ln>
                <a:solidFill>
                  <a:srgbClr val="FFFFFF">
                    <a:alpha val="50000"/>
                  </a:srgbClr>
                </a:solidFill>
                <a:effectLst/>
                <a:uLnTx/>
                <a:uFillTx/>
                <a:latin typeface="PingFang SC Regular" panose="020B0400000000000000" charset="-122"/>
                <a:ea typeface="PingFang SC Regular" panose="020B0400000000000000" charset="-122"/>
                <a:cs typeface="OPPOSans R" pitchFamily="18" charset="-122"/>
              </a:defRPr>
            </a:lvl1pPr>
          </a:lstStyle>
          <a:p>
            <a:pPr lvl="0" algn="ctr">
              <a:lnSpc>
                <a:spcPct val="130000"/>
              </a:lnSpc>
              <a:spcBef>
                <a:spcPts val="0"/>
              </a:spcBef>
              <a:spcAft>
                <a:spcPts val="0"/>
              </a:spcAft>
              <a:buClrTx/>
              <a:buSzTx/>
              <a:buFontTx/>
              <a:defRPr/>
            </a:pPr>
            <a:r>
              <a:rPr lang="zh-CN" altLang="en-US" noProof="0" dirty="0">
                <a:ln>
                  <a:noFill/>
                </a:ln>
                <a:solidFill>
                  <a:srgbClr val="FFFFFF">
                    <a:alpha val="50000"/>
                  </a:srgbClr>
                </a:solidFill>
                <a:effectLst/>
                <a:uLnTx/>
                <a:uFillTx/>
                <a:latin typeface="OPPOSans R" pitchFamily="18" charset="-122"/>
                <a:ea typeface="OPPOSans R" pitchFamily="18" charset="-122"/>
                <a:cs typeface="OPPOSans R" pitchFamily="18" charset="-122"/>
                <a:sym typeface="+mn-ea"/>
              </a:rPr>
              <a:t>在这里输入本章节的简要概述，请将自己的内容在这个位置，展开简要描述，在这里输入本章节的简要概述，请将自己的内容在这个位置，展开简要描述，在这里输入本章节的简要概述，请将自己的内容在这个位置，展开简要描述</a:t>
            </a:r>
            <a:endParaRPr kumimoji="1" lang="zh-CN" altLang="en-US" dirty="0"/>
          </a:p>
        </p:txBody>
      </p:sp>
      <p:sp>
        <p:nvSpPr>
          <p:cNvPr id="21" name="文本框 20"/>
          <p:cNvSpPr txBox="1"/>
          <p:nvPr userDrawn="1">
            <p:custDataLst>
              <p:tags r:id="rId6"/>
            </p:custDataLst>
          </p:nvPr>
        </p:nvSpPr>
        <p:spPr>
          <a:xfrm>
            <a:off x="8858670" y="6007254"/>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过渡页2">
    <p:bg>
      <p:bgPr>
        <a:solidFill>
          <a:srgbClr val="A2332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2204186"/>
            <a:ext cx="12192000" cy="3109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0" name="文本框 39"/>
          <p:cNvSpPr txBox="1"/>
          <p:nvPr userDrawn="1">
            <p:custDataLst>
              <p:tags r:id="rId2"/>
            </p:custDataLst>
          </p:nvPr>
        </p:nvSpPr>
        <p:spPr>
          <a:xfrm>
            <a:off x="5456874" y="3604846"/>
            <a:ext cx="1278255" cy="306705"/>
          </a:xfrm>
          <a:prstGeom prst="rect">
            <a:avLst/>
          </a:prstGeom>
          <a:noFill/>
        </p:spPr>
        <p:txBody>
          <a:bodyPr wrap="none" rtlCol="0">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 Original PPT</a:t>
            </a:r>
          </a:p>
        </p:txBody>
      </p:sp>
      <p:sp>
        <p:nvSpPr>
          <p:cNvPr id="8" name="文本占位符 7"/>
          <p:cNvSpPr>
            <a:spLocks noGrp="1"/>
          </p:cNvSpPr>
          <p:nvPr>
            <p:ph type="body" idx="1" hasCustomPrompt="1"/>
            <p:custDataLst>
              <p:tags r:id="rId3"/>
            </p:custDataLst>
          </p:nvPr>
        </p:nvSpPr>
        <p:spPr>
          <a:xfrm>
            <a:off x="838200" y="568960"/>
            <a:ext cx="10515600" cy="2415540"/>
          </a:xfrm>
          <a:prstGeom prst="rect">
            <a:avLst/>
          </a:prstGeom>
        </p:spPr>
        <p:txBody>
          <a:bodyPr vert="horz" lIns="91440" tIns="45720" rIns="91440" bIns="45720" rtlCol="0">
            <a:normAutofit/>
          </a:bodyPr>
          <a:lstStyle>
            <a:lvl1pPr marL="0" indent="0" algn="ctr">
              <a:buNone/>
              <a:defRPr kumimoji="1" lang="en-US" altLang="en-US" sz="13000" b="0" i="0" u="none" strike="noStrike" kern="1200" cap="none" spc="0" normalizeH="0" baseline="0" noProof="0" dirty="0">
                <a:ln>
                  <a:noFill/>
                </a:ln>
                <a:gradFill flip="none" rotWithShape="1">
                  <a:gsLst>
                    <a:gs pos="0">
                      <a:schemeClr val="accent3">
                        <a:lumMod val="20000"/>
                        <a:lumOff val="80000"/>
                        <a:alpha val="35000"/>
                      </a:schemeClr>
                    </a:gs>
                    <a:gs pos="76000">
                      <a:schemeClr val="tx2">
                        <a:lumMod val="90000"/>
                        <a:alpha val="0"/>
                      </a:schemeClr>
                    </a:gs>
                  </a:gsLst>
                  <a:lin ang="5400000" scaled="0"/>
                  <a:tileRect/>
                </a:gradFill>
                <a:effectLst/>
                <a:uLnTx/>
                <a:uFillTx/>
                <a:latin typeface="PingFang SC Regular" panose="020B0400000000000000" charset="-122"/>
                <a:ea typeface="PingFang SC Regular" panose="020B0400000000000000" charset="-122"/>
                <a:cs typeface="OPPOSans H" pitchFamily="18" charset="-122"/>
              </a:defRPr>
            </a:lvl1pPr>
          </a:lstStyle>
          <a:p>
            <a:pPr lvl="0" algn="ctr" defTabSz="456565">
              <a:lnSpc>
                <a:spcPct val="100000"/>
              </a:lnSpc>
              <a:spcBef>
                <a:spcPts val="0"/>
              </a:spcBef>
              <a:spcAft>
                <a:spcPts val="0"/>
              </a:spcAft>
              <a:buClrTx/>
              <a:buSzTx/>
              <a:buFontTx/>
              <a:defRPr/>
            </a:pPr>
            <a:r>
              <a:rPr kumimoji="1" lang="en-US" altLang="zh-CN" dirty="0"/>
              <a:t>PART 01</a:t>
            </a:r>
          </a:p>
        </p:txBody>
      </p:sp>
      <p:sp>
        <p:nvSpPr>
          <p:cNvPr id="9" name="标题占位符 1"/>
          <p:cNvSpPr>
            <a:spLocks noGrp="1"/>
          </p:cNvSpPr>
          <p:nvPr>
            <p:ph type="title"/>
            <p:custDataLst>
              <p:tags r:id="rId4"/>
            </p:custDataLst>
          </p:nvPr>
        </p:nvSpPr>
        <p:spPr>
          <a:xfrm>
            <a:off x="1148080" y="2628265"/>
            <a:ext cx="9896475" cy="1283335"/>
          </a:xfrm>
          <a:prstGeom prst="rect">
            <a:avLst/>
          </a:prstGeom>
          <a:noFill/>
        </p:spPr>
        <p:txBody>
          <a:bodyPr vert="horz" wrap="square" lIns="0" tIns="0" rIns="0" bIns="0" rtlCol="0" anchor="ctr">
            <a:noAutofit/>
          </a:bodyPr>
          <a:lstStyle>
            <a:lvl1pPr marL="0" marR="0" lvl="0" algn="ctr" defTabSz="914400" rtl="0" eaLnBrk="1" fontAlgn="auto" latinLnBrk="0" hangingPunct="1">
              <a:lnSpc>
                <a:spcPct val="90000"/>
              </a:lnSpc>
              <a:buClrTx/>
              <a:buSzTx/>
              <a:buFontTx/>
              <a:buNone/>
              <a:defRPr kumimoji="1" lang="zh-CN" altLang="en-US" sz="6000" b="0" i="0" u="none" strike="noStrike" kern="1200" cap="none" spc="0" normalizeH="0" baseline="0" noProof="0" dirty="0" smtClean="0">
                <a:ln>
                  <a:noFill/>
                </a:ln>
                <a:solidFill>
                  <a:srgbClr val="FFFFFF"/>
                </a:solidFill>
                <a:effectLst/>
                <a:uLnTx/>
                <a:uFillTx/>
                <a:latin typeface="PingFang SC Regular" panose="020B0400000000000000" charset="-122"/>
                <a:ea typeface="PingFang SC Regular" panose="020B0400000000000000" charset="-122"/>
                <a:cs typeface="OPPOSans H" pitchFamily="18" charset="-122"/>
                <a:sym typeface="+mn-ea"/>
              </a:defRPr>
            </a:lvl1pPr>
          </a:lstStyle>
          <a:p>
            <a:pPr lvl="0"/>
            <a:r>
              <a:rPr>
                <a:sym typeface="+mn-ea"/>
              </a:rPr>
              <a:t>单击此处编辑母版标题样式</a:t>
            </a:r>
          </a:p>
        </p:txBody>
      </p:sp>
      <p:sp>
        <p:nvSpPr>
          <p:cNvPr id="10" name="文本占位符 9"/>
          <p:cNvSpPr>
            <a:spLocks noGrp="1"/>
          </p:cNvSpPr>
          <p:nvPr>
            <p:ph type="body" idx="13" hasCustomPrompt="1"/>
            <p:custDataLst>
              <p:tags r:id="rId5"/>
            </p:custDataLst>
          </p:nvPr>
        </p:nvSpPr>
        <p:spPr>
          <a:xfrm>
            <a:off x="1496695" y="4173855"/>
            <a:ext cx="9198610" cy="828040"/>
          </a:xfrm>
          <a:prstGeom prst="rect">
            <a:avLst/>
          </a:prstGeom>
        </p:spPr>
        <p:txBody>
          <a:bodyPr vert="horz" lIns="91440" tIns="45720" rIns="91440" bIns="45720" rtlCol="0">
            <a:normAutofit/>
          </a:bodyPr>
          <a:lstStyle>
            <a:lvl1pPr marL="0" indent="0" algn="ctr">
              <a:lnSpc>
                <a:spcPct val="150000"/>
              </a:lnSpc>
              <a:buNone/>
              <a:defRPr kumimoji="0" lang="zh-CN" altLang="en-US" sz="1400" b="0" i="0" u="none" strike="noStrike" kern="1200" cap="none" spc="0" normalizeH="0" baseline="0" noProof="0" dirty="0">
                <a:ln>
                  <a:noFill/>
                </a:ln>
                <a:solidFill>
                  <a:srgbClr val="FFFFFF">
                    <a:alpha val="50000"/>
                  </a:srgbClr>
                </a:solidFill>
                <a:effectLst/>
                <a:uLnTx/>
                <a:uFillTx/>
                <a:latin typeface="PingFang SC Regular" panose="020B0400000000000000" charset="-122"/>
                <a:ea typeface="PingFang SC Regular" panose="020B0400000000000000" charset="-122"/>
                <a:cs typeface="OPPOSans R" pitchFamily="18" charset="-122"/>
              </a:defRPr>
            </a:lvl1pPr>
          </a:lstStyle>
          <a:p>
            <a:pPr lvl="0" algn="ctr">
              <a:lnSpc>
                <a:spcPct val="130000"/>
              </a:lnSpc>
              <a:spcBef>
                <a:spcPts val="0"/>
              </a:spcBef>
              <a:spcAft>
                <a:spcPts val="0"/>
              </a:spcAft>
              <a:buClrTx/>
              <a:buSzTx/>
              <a:buFontTx/>
              <a:defRPr/>
            </a:pPr>
            <a:r>
              <a:rPr lang="zh-CN" altLang="en-US" noProof="0" dirty="0">
                <a:ln>
                  <a:noFill/>
                </a:ln>
                <a:solidFill>
                  <a:srgbClr val="FFFFFF">
                    <a:alpha val="50000"/>
                  </a:srgbClr>
                </a:solidFill>
                <a:effectLst/>
                <a:uLnTx/>
                <a:uFillTx/>
                <a:latin typeface="OPPOSans R" pitchFamily="18" charset="-122"/>
                <a:ea typeface="OPPOSans R" pitchFamily="18" charset="-122"/>
                <a:cs typeface="OPPOSans R" pitchFamily="18" charset="-122"/>
                <a:sym typeface="+mn-ea"/>
              </a:rPr>
              <a:t>在这里输入本章节的简要概述，请将自己的内容在这个位置，展开简要描述，在这里输入本章节的简要概述，请将自己的内容在这个位置，展开简要描述，在这里输入本章节的简要概述，请将自己的内容在这个位置，展开简要描述</a:t>
            </a:r>
            <a:endParaRPr kumimoji="1" lang="zh-CN" altLang="en-US" dirty="0"/>
          </a:p>
        </p:txBody>
      </p:sp>
      <p:sp>
        <p:nvSpPr>
          <p:cNvPr id="21" name="文本框 20"/>
          <p:cNvSpPr txBox="1"/>
          <p:nvPr userDrawn="1">
            <p:custDataLst>
              <p:tags r:id="rId6"/>
            </p:custDataLst>
          </p:nvPr>
        </p:nvSpPr>
        <p:spPr>
          <a:xfrm>
            <a:off x="8858670" y="6007254"/>
            <a:ext cx="26212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0" name="任意形状 59"/>
          <p:cNvSpPr/>
          <p:nvPr userDrawn="1">
            <p:custDataLst>
              <p:tags r:id="rId2"/>
            </p:custDataLst>
          </p:nvPr>
        </p:nvSpPr>
        <p:spPr>
          <a:xfrm>
            <a:off x="4655822" y="0"/>
            <a:ext cx="7536178" cy="5458546"/>
          </a:xfrm>
          <a:custGeom>
            <a:avLst/>
            <a:gdLst>
              <a:gd name="connsiteX0" fmla="*/ 3838478 w 7536178"/>
              <a:gd name="connsiteY0" fmla="*/ 0 h 5458546"/>
              <a:gd name="connsiteX1" fmla="*/ 7536178 w 7536178"/>
              <a:gd name="connsiteY1" fmla="*/ 0 h 5458546"/>
              <a:gd name="connsiteX2" fmla="*/ 7536178 w 7536178"/>
              <a:gd name="connsiteY2" fmla="*/ 2188331 h 5458546"/>
              <a:gd name="connsiteX3" fmla="*/ 1872000 w 7536178"/>
              <a:gd name="connsiteY3" fmla="*/ 5458546 h 5458546"/>
              <a:gd name="connsiteX4" fmla="*/ 0 w 7536178"/>
              <a:gd name="connsiteY4" fmla="*/ 2216146 h 5458546"/>
              <a:gd name="connsiteX5" fmla="*/ 3838478 w 7536178"/>
              <a:gd name="connsiteY5" fmla="*/ 0 h 545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6178" h="5458546">
                <a:moveTo>
                  <a:pt x="3838478" y="0"/>
                </a:moveTo>
                <a:lnTo>
                  <a:pt x="7536178" y="0"/>
                </a:lnTo>
                <a:lnTo>
                  <a:pt x="7536178" y="2188331"/>
                </a:lnTo>
                <a:lnTo>
                  <a:pt x="1872000" y="5458546"/>
                </a:lnTo>
                <a:lnTo>
                  <a:pt x="0" y="2216146"/>
                </a:lnTo>
                <a:lnTo>
                  <a:pt x="3838478" y="0"/>
                </a:lnTo>
                <a:close/>
              </a:path>
            </a:pathLst>
          </a:custGeom>
          <a:gradFill>
            <a:gsLst>
              <a:gs pos="27000">
                <a:schemeClr val="accent2">
                  <a:alpha val="20000"/>
                </a:schemeClr>
              </a:gs>
              <a:gs pos="61000">
                <a:schemeClr val="accent1">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6" name="任意形状 55"/>
          <p:cNvSpPr/>
          <p:nvPr userDrawn="1">
            <p:custDataLst>
              <p:tags r:id="rId3"/>
            </p:custDataLst>
          </p:nvPr>
        </p:nvSpPr>
        <p:spPr>
          <a:xfrm>
            <a:off x="3161220" y="674810"/>
            <a:ext cx="9030780" cy="6183190"/>
          </a:xfrm>
          <a:custGeom>
            <a:avLst/>
            <a:gdLst>
              <a:gd name="connsiteX0" fmla="*/ 1872000 w 9030780"/>
              <a:gd name="connsiteY0" fmla="*/ 0 h 6183190"/>
              <a:gd name="connsiteX1" fmla="*/ 9030780 w 9030780"/>
              <a:gd name="connsiteY1" fmla="*/ 4133123 h 6183190"/>
              <a:gd name="connsiteX2" fmla="*/ 9030780 w 9030780"/>
              <a:gd name="connsiteY2" fmla="*/ 6183190 h 6183190"/>
              <a:gd name="connsiteX3" fmla="*/ 5093600 w 9030780"/>
              <a:gd name="connsiteY3" fmla="*/ 6183190 h 6183190"/>
              <a:gd name="connsiteX4" fmla="*/ 0 w 9030780"/>
              <a:gd name="connsiteY4" fmla="*/ 3242399 h 6183190"/>
              <a:gd name="connsiteX5" fmla="*/ 1872000 w 9030780"/>
              <a:gd name="connsiteY5" fmla="*/ 0 h 618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780" h="6183190">
                <a:moveTo>
                  <a:pt x="1872000" y="0"/>
                </a:moveTo>
                <a:lnTo>
                  <a:pt x="9030780" y="4133123"/>
                </a:lnTo>
                <a:lnTo>
                  <a:pt x="9030780" y="6183190"/>
                </a:lnTo>
                <a:lnTo>
                  <a:pt x="5093600" y="6183190"/>
                </a:lnTo>
                <a:lnTo>
                  <a:pt x="0" y="3242399"/>
                </a:lnTo>
                <a:lnTo>
                  <a:pt x="1872000" y="0"/>
                </a:lnTo>
                <a:close/>
              </a:path>
            </a:pathLst>
          </a:custGeom>
          <a:gradFill>
            <a:gsLst>
              <a:gs pos="27000">
                <a:schemeClr val="accent2">
                  <a:alpha val="20000"/>
                </a:schemeClr>
              </a:gs>
              <a:gs pos="67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2" name="任意形状 51"/>
          <p:cNvSpPr/>
          <p:nvPr userDrawn="1">
            <p:custDataLst>
              <p:tags r:id="rId4"/>
            </p:custDataLst>
          </p:nvPr>
        </p:nvSpPr>
        <p:spPr>
          <a:xfrm>
            <a:off x="0" y="1022880"/>
            <a:ext cx="7512718" cy="5835118"/>
          </a:xfrm>
          <a:custGeom>
            <a:avLst/>
            <a:gdLst>
              <a:gd name="connsiteX0" fmla="*/ 0 w 7512718"/>
              <a:gd name="connsiteY0" fmla="*/ 0 h 5835118"/>
              <a:gd name="connsiteX1" fmla="*/ 7512718 w 7512718"/>
              <a:gd name="connsiteY1" fmla="*/ 4337469 h 5835118"/>
              <a:gd name="connsiteX2" fmla="*/ 6648050 w 7512718"/>
              <a:gd name="connsiteY2" fmla="*/ 5835118 h 5835118"/>
              <a:gd name="connsiteX3" fmla="*/ 2618722 w 7512718"/>
              <a:gd name="connsiteY3" fmla="*/ 5835118 h 5835118"/>
              <a:gd name="connsiteX4" fmla="*/ 0 w 7512718"/>
              <a:gd name="connsiteY4" fmla="*/ 4323199 h 5835118"/>
              <a:gd name="connsiteX5" fmla="*/ 0 w 7512718"/>
              <a:gd name="connsiteY5" fmla="*/ 0 h 583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2718" h="5835118">
                <a:moveTo>
                  <a:pt x="0" y="0"/>
                </a:moveTo>
                <a:lnTo>
                  <a:pt x="7512718" y="4337469"/>
                </a:lnTo>
                <a:lnTo>
                  <a:pt x="6648050" y="5835118"/>
                </a:lnTo>
                <a:lnTo>
                  <a:pt x="2618722" y="5835118"/>
                </a:lnTo>
                <a:lnTo>
                  <a:pt x="0" y="4323199"/>
                </a:lnTo>
                <a:lnTo>
                  <a:pt x="0" y="0"/>
                </a:lnTo>
                <a:close/>
              </a:path>
            </a:pathLst>
          </a:custGeom>
          <a:gradFill>
            <a:gsLst>
              <a:gs pos="27000">
                <a:schemeClr val="accent2">
                  <a:alpha val="20000"/>
                </a:schemeClr>
              </a:gs>
              <a:gs pos="87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20" name="文本框 19"/>
          <p:cNvSpPr txBox="1"/>
          <p:nvPr userDrawn="1">
            <p:custDataLst>
              <p:tags r:id="rId5"/>
            </p:custDataLst>
          </p:nvPr>
        </p:nvSpPr>
        <p:spPr>
          <a:xfrm flipH="1">
            <a:off x="383540" y="415290"/>
            <a:ext cx="2195830" cy="2381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系列</a:t>
            </a:r>
          </a:p>
        </p:txBody>
      </p:sp>
      <p:grpSp>
        <p:nvGrpSpPr>
          <p:cNvPr id="38" name="组合 37"/>
          <p:cNvGrpSpPr/>
          <p:nvPr userDrawn="1"/>
        </p:nvGrpSpPr>
        <p:grpSpPr>
          <a:xfrm>
            <a:off x="9669011" y="361633"/>
            <a:ext cx="2160000" cy="345600"/>
            <a:chOff x="9484342" y="361633"/>
            <a:chExt cx="2160000" cy="345600"/>
          </a:xfrm>
        </p:grpSpPr>
        <p:sp>
          <p:nvSpPr>
            <p:cNvPr id="34" name="矩形: 圆角 616"/>
            <p:cNvSpPr/>
            <p:nvPr>
              <p:custDataLst>
                <p:tags r:id="rId10"/>
              </p:custDataLst>
            </p:nvPr>
          </p:nvSpPr>
          <p:spPr>
            <a:xfrm>
              <a:off x="9484342" y="361633"/>
              <a:ext cx="2160000" cy="345600"/>
            </a:xfrm>
            <a:prstGeom prst="roundRect">
              <a:avLst>
                <a:gd name="adj" fmla="val 50000"/>
              </a:avLst>
            </a:prstGeom>
            <a:noFill/>
            <a:ln w="1143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35" name="椭圆 34"/>
            <p:cNvSpPr>
              <a:spLocks noChangeAspect="1"/>
            </p:cNvSpPr>
            <p:nvPr>
              <p:custDataLst>
                <p:tags r:id="rId11"/>
              </p:custDataLst>
            </p:nvPr>
          </p:nvSpPr>
          <p:spPr>
            <a:xfrm>
              <a:off x="9552352" y="415920"/>
              <a:ext cx="252000" cy="251999"/>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6637"/>
                </a:solidFill>
                <a:effectLst/>
                <a:uLnTx/>
                <a:uFillTx/>
                <a:latin typeface="PingFang SC Regular" panose="020B0400000000000000" charset="-122"/>
                <a:ea typeface="PingFang SC Regular" panose="020B0400000000000000" charset="-122"/>
                <a:cs typeface="+mn-cs"/>
              </a:endParaRPr>
            </a:p>
          </p:txBody>
        </p:sp>
        <p:sp>
          <p:nvSpPr>
            <p:cNvPr id="36" name="矩形 2"/>
            <p:cNvSpPr/>
            <p:nvPr>
              <p:custDataLst>
                <p:tags r:id="rId12"/>
              </p:custDataLst>
            </p:nvPr>
          </p:nvSpPr>
          <p:spPr>
            <a:xfrm rot="2700000">
              <a:off x="9648115" y="467759"/>
              <a:ext cx="65841" cy="11282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Lst>
              <a:ahLst/>
              <a:cxnLst>
                <a:cxn ang="0">
                  <a:pos x="connsiteX0-1" y="connsiteY0-2"/>
                </a:cxn>
                <a:cxn ang="0">
                  <a:pos x="connsiteX1-3" y="connsiteY1-4"/>
                </a:cxn>
                <a:cxn ang="0">
                  <a:pos x="connsiteX2-5" y="connsiteY2-6"/>
                </a:cxn>
              </a:cxnLst>
              <a:rect l="l" t="t" r="r" b="b"/>
              <a:pathLst>
                <a:path w="218174" h="415436">
                  <a:moveTo>
                    <a:pt x="218174" y="0"/>
                  </a:moveTo>
                  <a:lnTo>
                    <a:pt x="218174" y="415436"/>
                  </a:lnTo>
                  <a:lnTo>
                    <a:pt x="0" y="415436"/>
                  </a:lnTo>
                </a:path>
              </a:pathLst>
            </a:custGeom>
            <a:noFill/>
            <a:ln w="38100" cap="rnd">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37" name="文本框 36"/>
            <p:cNvSpPr txBox="1"/>
            <p:nvPr>
              <p:custDataLst>
                <p:tags r:id="rId13"/>
              </p:custDataLst>
            </p:nvPr>
          </p:nvSpPr>
          <p:spPr>
            <a:xfrm>
              <a:off x="9827090" y="404550"/>
              <a:ext cx="1723549"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品牌是企业的无形资源</a:t>
              </a:r>
            </a:p>
          </p:txBody>
        </p:sp>
      </p:grpSp>
      <p:sp>
        <p:nvSpPr>
          <p:cNvPr id="33" name="文本框 32"/>
          <p:cNvSpPr txBox="1"/>
          <p:nvPr userDrawn="1">
            <p:custDataLst>
              <p:tags r:id="rId6"/>
            </p:custDataLst>
          </p:nvPr>
        </p:nvSpPr>
        <p:spPr>
          <a:xfrm>
            <a:off x="10273041" y="6060377"/>
            <a:ext cx="1554480" cy="330835"/>
          </a:xfrm>
          <a:prstGeom prst="rect">
            <a:avLst/>
          </a:prstGeom>
          <a:noFill/>
        </p:spPr>
        <p:txBody>
          <a:bodyPr wrap="none"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版权所有，侵权必究</a:t>
            </a:r>
          </a:p>
        </p:txBody>
      </p:sp>
      <p:sp>
        <p:nvSpPr>
          <p:cNvPr id="9" name="文本框 8"/>
          <p:cNvSpPr txBox="1"/>
          <p:nvPr userDrawn="1">
            <p:custDataLst>
              <p:tags r:id="rId7"/>
            </p:custDataLst>
          </p:nvPr>
        </p:nvSpPr>
        <p:spPr>
          <a:xfrm>
            <a:off x="383551" y="6060377"/>
            <a:ext cx="1765935" cy="330835"/>
          </a:xfrm>
          <a:prstGeom prst="rect">
            <a:avLst/>
          </a:prstGeom>
          <a:noFill/>
        </p:spPr>
        <p:txBody>
          <a:bodyPr wrap="none"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WangDa </a:t>
            </a:r>
            <a:r>
              <a:rPr lang="en-US" altLang="zh-CN" sz="120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sym typeface="+mn-ea"/>
              </a:rPr>
              <a:t>Original  PPT</a:t>
            </a:r>
          </a:p>
        </p:txBody>
      </p:sp>
      <p:sp>
        <p:nvSpPr>
          <p:cNvPr id="10" name="标题 6"/>
          <p:cNvSpPr>
            <a:spLocks noGrp="1"/>
          </p:cNvSpPr>
          <p:nvPr userDrawn="1">
            <p:custDataLst>
              <p:tags r:id="rId8"/>
            </p:custDataLst>
          </p:nvPr>
        </p:nvSpPr>
        <p:spPr>
          <a:xfrm>
            <a:off x="2840593" y="1806038"/>
            <a:ext cx="6510815" cy="1846580"/>
          </a:xfrm>
          <a:prstGeom prst="rect">
            <a:avLst/>
          </a:prstGeom>
          <a:noFill/>
        </p:spPr>
        <p:txBody>
          <a:bodyPr vert="horz" wrap="square" lIns="0" tIns="0" rIns="0" bIns="0" rtlCol="0" anchor="ctr">
            <a:spAutoFit/>
          </a:bodyPr>
          <a:lstStyle>
            <a:lvl1pPr algn="ctr">
              <a:defRPr kumimoji="1" lang="en-US" altLang="zh-CN" sz="30000" b="0" i="0" u="none" strike="noStrike" kern="1200" cap="none" spc="0" normalizeH="0" baseline="0" noProof="0" dirty="0">
                <a:ln>
                  <a:noFill/>
                </a:ln>
                <a:gradFill>
                  <a:gsLst>
                    <a:gs pos="86000">
                      <a:schemeClr val="tx2">
                        <a:lumMod val="90000"/>
                        <a:alpha val="0"/>
                      </a:schemeClr>
                    </a:gs>
                    <a:gs pos="0">
                      <a:schemeClr val="bg2">
                        <a:lumMod val="95000"/>
                        <a:alpha val="70000"/>
                      </a:schemeClr>
                    </a:gs>
                  </a:gsLst>
                  <a:lin ang="5400000" scaled="0"/>
                </a:gradFill>
                <a:effectLst/>
                <a:uLnTx/>
                <a:uFillTx/>
                <a:latin typeface="PingFang SC Regular" panose="020B0400000000000000" charset="-122"/>
                <a:ea typeface="PingFang SC Regular" panose="020B0400000000000000" charset="-122"/>
                <a:cs typeface="OPPOSans H" pitchFamily="18" charset="-122"/>
              </a:defRPr>
            </a:lvl1pPr>
          </a:lstStyle>
          <a:p>
            <a:pPr marL="0" lvl="0" algn="ctr" defTabSz="456565">
              <a:lnSpc>
                <a:spcPct val="100000"/>
              </a:lnSpc>
              <a:spcBef>
                <a:spcPts val="0"/>
              </a:spcBef>
              <a:spcAft>
                <a:spcPts val="0"/>
              </a:spcAft>
              <a:buClrTx/>
              <a:buSzTx/>
              <a:buFontTx/>
              <a:defRPr/>
            </a:pPr>
            <a:r>
              <a:rPr kumimoji="1" sz="12000" dirty="0">
                <a:gradFill>
                  <a:gsLst>
                    <a:gs pos="63000">
                      <a:schemeClr val="accent1">
                        <a:lumMod val="20000"/>
                        <a:lumOff val="80000"/>
                        <a:alpha val="0"/>
                      </a:schemeClr>
                    </a:gs>
                    <a:gs pos="36000">
                      <a:schemeClr val="accent1">
                        <a:lumMod val="20000"/>
                        <a:lumOff val="80000"/>
                        <a:alpha val="10000"/>
                      </a:schemeClr>
                    </a:gs>
                  </a:gsLst>
                  <a:lin ang="5400000" scaled="0"/>
                </a:gradFill>
              </a:rPr>
              <a:t>THANKS</a:t>
            </a:r>
          </a:p>
        </p:txBody>
      </p:sp>
      <p:sp>
        <p:nvSpPr>
          <p:cNvPr id="8" name="标题占位符 1"/>
          <p:cNvSpPr txBox="1">
            <a:spLocks noGrp="1"/>
          </p:cNvSpPr>
          <p:nvPr>
            <p:ph type="title"/>
            <p:custDataLst>
              <p:tags r:id="rId9"/>
            </p:custDataLst>
          </p:nvPr>
        </p:nvSpPr>
        <p:spPr>
          <a:xfrm>
            <a:off x="1147763" y="2058988"/>
            <a:ext cx="9896475" cy="2740025"/>
          </a:xfrm>
          <a:prstGeom prst="rect">
            <a:avLst/>
          </a:prstGeom>
          <a:noFill/>
        </p:spPr>
        <p:txBody>
          <a:bodyPr vert="horz" wrap="square" lIns="91440" tIns="45720" rIns="91440" bIns="45720" rtlCol="0" anchor="ctr" anchorCtr="0">
            <a:noAutofit/>
          </a:bodyPr>
          <a:lstStyle>
            <a:lvl1pPr marL="0" marR="0" lvl="0" algn="ctr" defTabSz="456565" rtl="0" eaLnBrk="1" fontAlgn="auto" latinLnBrk="0" hangingPunct="1">
              <a:lnSpc>
                <a:spcPct val="100000"/>
              </a:lnSpc>
              <a:spcBef>
                <a:spcPts val="0"/>
              </a:spcBef>
              <a:spcAft>
                <a:spcPts val="0"/>
              </a:spcAft>
              <a:buClrTx/>
              <a:buSzTx/>
              <a:buFontTx/>
              <a:buNone/>
              <a:defRPr sz="6000">
                <a:solidFill>
                  <a:schemeClr val="bg2"/>
                </a:solidFill>
              </a:defRPr>
            </a:lvl1pPr>
          </a:lstStyle>
          <a:p>
            <a:pPr lvl="0"/>
            <a:r>
              <a:rPr>
                <a:sym typeface="+mn-ea"/>
              </a:rPr>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0" name="任意形状 59"/>
          <p:cNvSpPr/>
          <p:nvPr userDrawn="1">
            <p:custDataLst>
              <p:tags r:id="rId2"/>
            </p:custDataLst>
          </p:nvPr>
        </p:nvSpPr>
        <p:spPr>
          <a:xfrm>
            <a:off x="4655822" y="0"/>
            <a:ext cx="7536178" cy="5458546"/>
          </a:xfrm>
          <a:custGeom>
            <a:avLst/>
            <a:gdLst>
              <a:gd name="connsiteX0" fmla="*/ 3838478 w 7536178"/>
              <a:gd name="connsiteY0" fmla="*/ 0 h 5458546"/>
              <a:gd name="connsiteX1" fmla="*/ 7536178 w 7536178"/>
              <a:gd name="connsiteY1" fmla="*/ 0 h 5458546"/>
              <a:gd name="connsiteX2" fmla="*/ 7536178 w 7536178"/>
              <a:gd name="connsiteY2" fmla="*/ 2188331 h 5458546"/>
              <a:gd name="connsiteX3" fmla="*/ 1872000 w 7536178"/>
              <a:gd name="connsiteY3" fmla="*/ 5458546 h 5458546"/>
              <a:gd name="connsiteX4" fmla="*/ 0 w 7536178"/>
              <a:gd name="connsiteY4" fmla="*/ 2216146 h 5458546"/>
              <a:gd name="connsiteX5" fmla="*/ 3838478 w 7536178"/>
              <a:gd name="connsiteY5" fmla="*/ 0 h 545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6178" h="5458546">
                <a:moveTo>
                  <a:pt x="3838478" y="0"/>
                </a:moveTo>
                <a:lnTo>
                  <a:pt x="7536178" y="0"/>
                </a:lnTo>
                <a:lnTo>
                  <a:pt x="7536178" y="2188331"/>
                </a:lnTo>
                <a:lnTo>
                  <a:pt x="1872000" y="5458546"/>
                </a:lnTo>
                <a:lnTo>
                  <a:pt x="0" y="2216146"/>
                </a:lnTo>
                <a:lnTo>
                  <a:pt x="3838478" y="0"/>
                </a:lnTo>
                <a:close/>
              </a:path>
            </a:pathLst>
          </a:custGeom>
          <a:gradFill>
            <a:gsLst>
              <a:gs pos="27000">
                <a:schemeClr val="accent1">
                  <a:lumMod val="20000"/>
                  <a:lumOff val="80000"/>
                  <a:alpha val="20000"/>
                </a:schemeClr>
              </a:gs>
              <a:gs pos="61000">
                <a:schemeClr val="accent2">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6" name="任意形状 55"/>
          <p:cNvSpPr/>
          <p:nvPr userDrawn="1">
            <p:custDataLst>
              <p:tags r:id="rId3"/>
            </p:custDataLst>
          </p:nvPr>
        </p:nvSpPr>
        <p:spPr>
          <a:xfrm>
            <a:off x="3161220" y="674810"/>
            <a:ext cx="9030780" cy="6183190"/>
          </a:xfrm>
          <a:custGeom>
            <a:avLst/>
            <a:gdLst>
              <a:gd name="connsiteX0" fmla="*/ 1872000 w 9030780"/>
              <a:gd name="connsiteY0" fmla="*/ 0 h 6183190"/>
              <a:gd name="connsiteX1" fmla="*/ 9030780 w 9030780"/>
              <a:gd name="connsiteY1" fmla="*/ 4133123 h 6183190"/>
              <a:gd name="connsiteX2" fmla="*/ 9030780 w 9030780"/>
              <a:gd name="connsiteY2" fmla="*/ 6183190 h 6183190"/>
              <a:gd name="connsiteX3" fmla="*/ 5093600 w 9030780"/>
              <a:gd name="connsiteY3" fmla="*/ 6183190 h 6183190"/>
              <a:gd name="connsiteX4" fmla="*/ 0 w 9030780"/>
              <a:gd name="connsiteY4" fmla="*/ 3242399 h 6183190"/>
              <a:gd name="connsiteX5" fmla="*/ 1872000 w 9030780"/>
              <a:gd name="connsiteY5" fmla="*/ 0 h 618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780" h="6183190">
                <a:moveTo>
                  <a:pt x="1872000" y="0"/>
                </a:moveTo>
                <a:lnTo>
                  <a:pt x="9030780" y="4133123"/>
                </a:lnTo>
                <a:lnTo>
                  <a:pt x="9030780" y="6183190"/>
                </a:lnTo>
                <a:lnTo>
                  <a:pt x="5093600" y="6183190"/>
                </a:lnTo>
                <a:lnTo>
                  <a:pt x="0" y="3242399"/>
                </a:lnTo>
                <a:lnTo>
                  <a:pt x="1872000" y="0"/>
                </a:lnTo>
                <a:close/>
              </a:path>
            </a:pathLst>
          </a:custGeom>
          <a:gradFill>
            <a:gsLst>
              <a:gs pos="27000">
                <a:schemeClr val="accent4">
                  <a:alpha val="15000"/>
                </a:schemeClr>
              </a:gs>
              <a:gs pos="67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2" name="任意形状 51"/>
          <p:cNvSpPr/>
          <p:nvPr userDrawn="1">
            <p:custDataLst>
              <p:tags r:id="rId4"/>
            </p:custDataLst>
          </p:nvPr>
        </p:nvSpPr>
        <p:spPr>
          <a:xfrm>
            <a:off x="0" y="1022880"/>
            <a:ext cx="7512718" cy="5835118"/>
          </a:xfrm>
          <a:custGeom>
            <a:avLst/>
            <a:gdLst>
              <a:gd name="connsiteX0" fmla="*/ 0 w 7512718"/>
              <a:gd name="connsiteY0" fmla="*/ 0 h 5835118"/>
              <a:gd name="connsiteX1" fmla="*/ 7512718 w 7512718"/>
              <a:gd name="connsiteY1" fmla="*/ 4337469 h 5835118"/>
              <a:gd name="connsiteX2" fmla="*/ 6648050 w 7512718"/>
              <a:gd name="connsiteY2" fmla="*/ 5835118 h 5835118"/>
              <a:gd name="connsiteX3" fmla="*/ 2618722 w 7512718"/>
              <a:gd name="connsiteY3" fmla="*/ 5835118 h 5835118"/>
              <a:gd name="connsiteX4" fmla="*/ 0 w 7512718"/>
              <a:gd name="connsiteY4" fmla="*/ 4323199 h 5835118"/>
              <a:gd name="connsiteX5" fmla="*/ 0 w 7512718"/>
              <a:gd name="connsiteY5" fmla="*/ 0 h 583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2718" h="5835118">
                <a:moveTo>
                  <a:pt x="0" y="0"/>
                </a:moveTo>
                <a:lnTo>
                  <a:pt x="7512718" y="4337469"/>
                </a:lnTo>
                <a:lnTo>
                  <a:pt x="6648050" y="5835118"/>
                </a:lnTo>
                <a:lnTo>
                  <a:pt x="2618722" y="5835118"/>
                </a:lnTo>
                <a:lnTo>
                  <a:pt x="0" y="4323199"/>
                </a:lnTo>
                <a:lnTo>
                  <a:pt x="0" y="0"/>
                </a:lnTo>
                <a:close/>
              </a:path>
            </a:pathLst>
          </a:custGeom>
          <a:gradFill>
            <a:gsLst>
              <a:gs pos="27000">
                <a:schemeClr val="accent4">
                  <a:alpha val="15000"/>
                </a:schemeClr>
              </a:gs>
              <a:gs pos="87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20" name="文本框 19"/>
          <p:cNvSpPr txBox="1"/>
          <p:nvPr userDrawn="1">
            <p:custDataLst>
              <p:tags r:id="rId5"/>
            </p:custDataLst>
          </p:nvPr>
        </p:nvSpPr>
        <p:spPr>
          <a:xfrm flipH="1">
            <a:off x="383540" y="415290"/>
            <a:ext cx="2195830" cy="2381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原创</a:t>
            </a:r>
            <a:r>
              <a:rPr kumimoji="0" lang="en-US" altLang="zh-CN"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PPT</a:t>
            </a:r>
            <a:r>
              <a:rPr kumimoji="0" lang="zh-CN" altLang="en-US" sz="155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系列</a:t>
            </a:r>
          </a:p>
        </p:txBody>
      </p:sp>
      <p:grpSp>
        <p:nvGrpSpPr>
          <p:cNvPr id="38" name="组合 37"/>
          <p:cNvGrpSpPr/>
          <p:nvPr userDrawn="1"/>
        </p:nvGrpSpPr>
        <p:grpSpPr>
          <a:xfrm>
            <a:off x="9669011" y="361633"/>
            <a:ext cx="2160000" cy="345600"/>
            <a:chOff x="9484342" y="361633"/>
            <a:chExt cx="2160000" cy="345600"/>
          </a:xfrm>
        </p:grpSpPr>
        <p:sp>
          <p:nvSpPr>
            <p:cNvPr id="34" name="矩形: 圆角 616"/>
            <p:cNvSpPr/>
            <p:nvPr>
              <p:custDataLst>
                <p:tags r:id="rId10"/>
              </p:custDataLst>
            </p:nvPr>
          </p:nvSpPr>
          <p:spPr>
            <a:xfrm>
              <a:off x="9484342" y="361633"/>
              <a:ext cx="2160000" cy="345600"/>
            </a:xfrm>
            <a:prstGeom prst="roundRect">
              <a:avLst>
                <a:gd name="adj" fmla="val 50000"/>
              </a:avLst>
            </a:prstGeom>
            <a:noFill/>
            <a:ln w="1143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35" name="椭圆 34"/>
            <p:cNvSpPr>
              <a:spLocks noChangeAspect="1"/>
            </p:cNvSpPr>
            <p:nvPr>
              <p:custDataLst>
                <p:tags r:id="rId11"/>
              </p:custDataLst>
            </p:nvPr>
          </p:nvSpPr>
          <p:spPr>
            <a:xfrm>
              <a:off x="9552352" y="415920"/>
              <a:ext cx="252000" cy="251999"/>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6637"/>
                </a:solidFill>
                <a:effectLst/>
                <a:uLnTx/>
                <a:uFillTx/>
                <a:latin typeface="PingFang SC Regular" panose="020B0400000000000000" charset="-122"/>
                <a:ea typeface="PingFang SC Regular" panose="020B0400000000000000" charset="-122"/>
                <a:cs typeface="+mn-cs"/>
              </a:endParaRPr>
            </a:p>
          </p:txBody>
        </p:sp>
        <p:sp>
          <p:nvSpPr>
            <p:cNvPr id="36" name="矩形 2"/>
            <p:cNvSpPr/>
            <p:nvPr>
              <p:custDataLst>
                <p:tags r:id="rId12"/>
              </p:custDataLst>
            </p:nvPr>
          </p:nvSpPr>
          <p:spPr>
            <a:xfrm rot="2700000">
              <a:off x="9648115" y="467759"/>
              <a:ext cx="65841" cy="11282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Lst>
              <a:ahLst/>
              <a:cxnLst>
                <a:cxn ang="0">
                  <a:pos x="connsiteX0-1" y="connsiteY0-2"/>
                </a:cxn>
                <a:cxn ang="0">
                  <a:pos x="connsiteX1-3" y="connsiteY1-4"/>
                </a:cxn>
                <a:cxn ang="0">
                  <a:pos x="connsiteX2-5" y="connsiteY2-6"/>
                </a:cxn>
              </a:cxnLst>
              <a:rect l="l" t="t" r="r" b="b"/>
              <a:pathLst>
                <a:path w="218174" h="415436">
                  <a:moveTo>
                    <a:pt x="218174" y="0"/>
                  </a:moveTo>
                  <a:lnTo>
                    <a:pt x="218174" y="415436"/>
                  </a:lnTo>
                  <a:lnTo>
                    <a:pt x="0" y="415436"/>
                  </a:lnTo>
                </a:path>
              </a:pathLst>
            </a:custGeom>
            <a:noFill/>
            <a:ln w="38100" cap="rnd">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37" name="文本框 36"/>
            <p:cNvSpPr txBox="1"/>
            <p:nvPr>
              <p:custDataLst>
                <p:tags r:id="rId13"/>
              </p:custDataLst>
            </p:nvPr>
          </p:nvSpPr>
          <p:spPr>
            <a:xfrm>
              <a:off x="9827090" y="404550"/>
              <a:ext cx="1723549"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品牌是企业的无形资源</a:t>
              </a:r>
            </a:p>
          </p:txBody>
        </p:sp>
      </p:grpSp>
      <p:sp>
        <p:nvSpPr>
          <p:cNvPr id="33" name="文本框 32"/>
          <p:cNvSpPr txBox="1"/>
          <p:nvPr userDrawn="1">
            <p:custDataLst>
              <p:tags r:id="rId6"/>
            </p:custDataLst>
          </p:nvPr>
        </p:nvSpPr>
        <p:spPr>
          <a:xfrm>
            <a:off x="10273041" y="6060377"/>
            <a:ext cx="1554480" cy="330835"/>
          </a:xfrm>
          <a:prstGeom prst="rect">
            <a:avLst/>
          </a:prstGeom>
          <a:noFill/>
        </p:spPr>
        <p:txBody>
          <a:bodyPr wrap="none"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版权所有，侵权必究</a:t>
            </a:r>
          </a:p>
        </p:txBody>
      </p:sp>
      <p:sp>
        <p:nvSpPr>
          <p:cNvPr id="3" name="文本框 2"/>
          <p:cNvSpPr txBox="1"/>
          <p:nvPr userDrawn="1">
            <p:custDataLst>
              <p:tags r:id="rId7"/>
            </p:custDataLst>
          </p:nvPr>
        </p:nvSpPr>
        <p:spPr>
          <a:xfrm>
            <a:off x="480071" y="6059742"/>
            <a:ext cx="1765935" cy="330835"/>
          </a:xfrm>
          <a:prstGeom prst="rect">
            <a:avLst/>
          </a:prstGeom>
          <a:noFill/>
        </p:spPr>
        <p:txBody>
          <a:bodyPr wrap="none"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rPr>
              <a:t>WangDa </a:t>
            </a:r>
            <a:r>
              <a:rPr lang="en-US" altLang="zh-CN" sz="1200" noProof="0" dirty="0">
                <a:ln>
                  <a:noFill/>
                </a:ln>
                <a:solidFill>
                  <a:srgbClr val="FFFFFF"/>
                </a:solidFill>
                <a:effectLst/>
                <a:uLnTx/>
                <a:uFillTx/>
                <a:latin typeface="PingFang SC Regular" panose="020B0400000000000000" charset="-122"/>
                <a:ea typeface="PingFang SC Regular" panose="020B0400000000000000" charset="-122"/>
                <a:cs typeface="OPPOSans L" pitchFamily="18" charset="-122"/>
                <a:sym typeface="+mn-ea"/>
              </a:rPr>
              <a:t>Original  PPT</a:t>
            </a:r>
          </a:p>
        </p:txBody>
      </p:sp>
      <p:sp>
        <p:nvSpPr>
          <p:cNvPr id="4" name="标题 6"/>
          <p:cNvSpPr>
            <a:spLocks noGrp="1"/>
          </p:cNvSpPr>
          <p:nvPr userDrawn="1">
            <p:custDataLst>
              <p:tags r:id="rId8"/>
            </p:custDataLst>
          </p:nvPr>
        </p:nvSpPr>
        <p:spPr>
          <a:xfrm>
            <a:off x="2840593" y="1806038"/>
            <a:ext cx="6510815" cy="1846580"/>
          </a:xfrm>
          <a:prstGeom prst="rect">
            <a:avLst/>
          </a:prstGeom>
          <a:noFill/>
        </p:spPr>
        <p:txBody>
          <a:bodyPr vert="horz" wrap="square" lIns="0" tIns="0" rIns="0" bIns="0" rtlCol="0" anchor="ctr">
            <a:spAutoFit/>
          </a:bodyPr>
          <a:lstStyle>
            <a:lvl1pPr algn="ctr">
              <a:defRPr kumimoji="1" lang="en-US" altLang="zh-CN" sz="30000" b="0" i="0" u="none" strike="noStrike" kern="1200" cap="none" spc="0" normalizeH="0" baseline="0" noProof="0" dirty="0">
                <a:ln>
                  <a:noFill/>
                </a:ln>
                <a:gradFill>
                  <a:gsLst>
                    <a:gs pos="86000">
                      <a:schemeClr val="tx2">
                        <a:lumMod val="90000"/>
                        <a:alpha val="0"/>
                      </a:schemeClr>
                    </a:gs>
                    <a:gs pos="0">
                      <a:schemeClr val="bg2">
                        <a:lumMod val="95000"/>
                        <a:alpha val="70000"/>
                      </a:schemeClr>
                    </a:gs>
                  </a:gsLst>
                  <a:lin ang="5400000" scaled="0"/>
                </a:gradFill>
                <a:effectLst/>
                <a:uLnTx/>
                <a:uFillTx/>
                <a:latin typeface="PingFang SC Regular" panose="020B0400000000000000" charset="-122"/>
                <a:ea typeface="PingFang SC Regular" panose="020B0400000000000000" charset="-122"/>
                <a:cs typeface="OPPOSans H" pitchFamily="18" charset="-122"/>
              </a:defRPr>
            </a:lvl1pPr>
          </a:lstStyle>
          <a:p>
            <a:pPr marL="0" lvl="0" algn="ctr" defTabSz="456565">
              <a:lnSpc>
                <a:spcPct val="100000"/>
              </a:lnSpc>
              <a:spcBef>
                <a:spcPts val="0"/>
              </a:spcBef>
              <a:spcAft>
                <a:spcPts val="0"/>
              </a:spcAft>
              <a:buClrTx/>
              <a:buSzTx/>
              <a:buFontTx/>
              <a:defRPr/>
            </a:pPr>
            <a:r>
              <a:rPr kumimoji="1" sz="12000" dirty="0">
                <a:gradFill>
                  <a:gsLst>
                    <a:gs pos="63000">
                      <a:schemeClr val="accent1">
                        <a:lumMod val="20000"/>
                        <a:lumOff val="80000"/>
                        <a:alpha val="0"/>
                      </a:schemeClr>
                    </a:gs>
                    <a:gs pos="36000">
                      <a:schemeClr val="accent1">
                        <a:lumMod val="20000"/>
                        <a:lumOff val="80000"/>
                        <a:alpha val="10000"/>
                      </a:schemeClr>
                    </a:gs>
                  </a:gsLst>
                  <a:lin ang="5400000" scaled="0"/>
                </a:gradFill>
              </a:rPr>
              <a:t>THANKS</a:t>
            </a:r>
          </a:p>
        </p:txBody>
      </p:sp>
      <p:sp>
        <p:nvSpPr>
          <p:cNvPr id="2" name="标题占位符 1"/>
          <p:cNvSpPr txBox="1">
            <a:spLocks noGrp="1"/>
          </p:cNvSpPr>
          <p:nvPr>
            <p:ph type="title"/>
            <p:custDataLst>
              <p:tags r:id="rId9"/>
            </p:custDataLst>
          </p:nvPr>
        </p:nvSpPr>
        <p:spPr>
          <a:xfrm>
            <a:off x="1147763" y="2058988"/>
            <a:ext cx="9896475" cy="2740025"/>
          </a:xfrm>
          <a:prstGeom prst="rect">
            <a:avLst/>
          </a:prstGeom>
          <a:noFill/>
        </p:spPr>
        <p:txBody>
          <a:bodyPr vert="horz" wrap="square" lIns="91440" tIns="45720" rIns="91440" bIns="45720" rtlCol="0" anchor="ctr" anchorCtr="0">
            <a:noAutofit/>
          </a:bodyPr>
          <a:lstStyle>
            <a:lvl1pPr marL="0" marR="0" lvl="0" algn="ctr" defTabSz="456565" rtl="0" eaLnBrk="1" fontAlgn="auto" latinLnBrk="0" hangingPunct="1">
              <a:lnSpc>
                <a:spcPct val="100000"/>
              </a:lnSpc>
              <a:spcBef>
                <a:spcPts val="0"/>
              </a:spcBef>
              <a:spcAft>
                <a:spcPts val="0"/>
              </a:spcAft>
              <a:buClrTx/>
              <a:buSzTx/>
              <a:buFontTx/>
              <a:buNone/>
              <a:defRPr sz="6000">
                <a:solidFill>
                  <a:schemeClr val="bg2"/>
                </a:solidFill>
              </a:defRPr>
            </a:lvl1pPr>
          </a:lstStyle>
          <a:p>
            <a:pPr lvl="0"/>
            <a:r>
              <a:rPr>
                <a:sym typeface="+mn-ea"/>
              </a:rPr>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7" name="标题 6"/>
          <p:cNvSpPr>
            <a:spLocks noGrp="1"/>
          </p:cNvSpPr>
          <p:nvPr>
            <p:ph type="ctrTitle" hasCustomPrompt="1"/>
            <p:custDataLst>
              <p:tags r:id="rId1"/>
            </p:custDataLst>
          </p:nvPr>
        </p:nvSpPr>
        <p:spPr>
          <a:xfrm>
            <a:off x="2840593" y="1031338"/>
            <a:ext cx="6510815" cy="4616450"/>
          </a:xfrm>
          <a:noFill/>
        </p:spPr>
        <p:txBody>
          <a:bodyPr vert="horz" wrap="square" lIns="0" tIns="0" rIns="0" bIns="0" rtlCol="0" anchor="ctr">
            <a:spAutoFit/>
          </a:bodyPr>
          <a:lstStyle>
            <a:lvl1pPr algn="ctr">
              <a:defRPr kumimoji="1" lang="en-US" altLang="zh-CN" sz="30000" b="0" i="0" u="none" strike="noStrike" kern="1200" cap="none" spc="0" normalizeH="0" baseline="0" noProof="0" dirty="0">
                <a:ln>
                  <a:noFill/>
                </a:ln>
                <a:gradFill>
                  <a:gsLst>
                    <a:gs pos="86000">
                      <a:schemeClr val="tx2">
                        <a:lumMod val="90000"/>
                        <a:alpha val="0"/>
                      </a:schemeClr>
                    </a:gs>
                    <a:gs pos="0">
                      <a:schemeClr val="bg2">
                        <a:lumMod val="95000"/>
                        <a:alpha val="70000"/>
                      </a:schemeClr>
                    </a:gs>
                  </a:gsLst>
                  <a:lin ang="5400000" scaled="0"/>
                </a:gradFill>
                <a:effectLst/>
                <a:uLnTx/>
                <a:uFillTx/>
                <a:latin typeface="PingFang SC Regular" panose="020B0400000000000000" charset="-122"/>
                <a:ea typeface="PingFang SC Regular" panose="020B0400000000000000" charset="-122"/>
                <a:cs typeface="OPPOSans H" pitchFamily="18" charset="-122"/>
              </a:defRPr>
            </a:lvl1pPr>
          </a:lstStyle>
          <a:p>
            <a:pPr marL="0" lvl="0" algn="ctr" defTabSz="456565">
              <a:lnSpc>
                <a:spcPct val="100000"/>
              </a:lnSpc>
              <a:spcBef>
                <a:spcPts val="0"/>
              </a:spcBef>
              <a:spcAft>
                <a:spcPts val="0"/>
              </a:spcAft>
              <a:buClrTx/>
              <a:buSzTx/>
              <a:buFontTx/>
              <a:defRPr/>
            </a:pPr>
            <a:r>
              <a:rPr kumimoji="1" lang="en-US" altLang="zh-CN" dirty="0"/>
              <a:t>01</a:t>
            </a:r>
          </a:p>
        </p:txBody>
      </p:sp>
      <p:sp>
        <p:nvSpPr>
          <p:cNvPr id="14" name="TextBox 2"/>
          <p:cNvSpPr txBox="1"/>
          <p:nvPr userDrawn="1">
            <p:custDataLst>
              <p:tags r:id="rId2"/>
            </p:custDataLst>
          </p:nvPr>
        </p:nvSpPr>
        <p:spPr>
          <a:xfrm>
            <a:off x="3498574" y="3813121"/>
            <a:ext cx="5194852" cy="245110"/>
          </a:xfrm>
          <a:prstGeom prst="rect">
            <a:avLst/>
          </a:prstGeom>
          <a:noFill/>
        </p:spPr>
        <p:txBody>
          <a:bodyPr wrap="square" rtlCol="0" anchor="b">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en-US" altLang="en-GB" sz="1000" b="0" i="0" u="none" strike="noStrike" kern="1200" cap="all" spc="0" normalizeH="0" noProof="0" dirty="0">
                <a:ln>
                  <a:noFill/>
                </a:ln>
                <a:solidFill>
                  <a:schemeClr val="accent1"/>
                </a:solidFill>
                <a:effectLst/>
                <a:uLnTx/>
                <a:uFillTx/>
                <a:latin typeface="PingFang SC Regular" panose="020B0400000000000000" charset="-122"/>
                <a:ea typeface="PingFang SC Regular" panose="020B0400000000000000" charset="-122"/>
                <a:cs typeface="OPPOSans B" pitchFamily="18" charset="-122"/>
              </a:rPr>
              <a:t>WangDa</a:t>
            </a:r>
            <a:r>
              <a:rPr kumimoji="1" lang="zh-CN" altLang="en-US" sz="1000" b="0" i="0" u="none" strike="noStrike" kern="1200" cap="all" spc="0" normalizeH="0" noProof="0" dirty="0">
                <a:ln>
                  <a:noFill/>
                </a:ln>
                <a:solidFill>
                  <a:schemeClr val="accent1"/>
                </a:solidFill>
                <a:effectLst/>
                <a:uLnTx/>
                <a:uFillTx/>
                <a:latin typeface="PingFang SC Regular" panose="020B0400000000000000" charset="-122"/>
                <a:ea typeface="PingFang SC Regular" panose="020B0400000000000000" charset="-122"/>
                <a:cs typeface="OPPOSans B" pitchFamily="18" charset="-122"/>
              </a:rPr>
              <a:t> </a:t>
            </a:r>
            <a:r>
              <a:rPr kumimoji="1" lang="en-GB" altLang="zh-CN" sz="1000" b="0" i="0" u="none" strike="noStrike" kern="1200" cap="all" spc="0" normalizeH="0" noProof="0" dirty="0">
                <a:ln>
                  <a:noFill/>
                </a:ln>
                <a:solidFill>
                  <a:schemeClr val="accent1"/>
                </a:solidFill>
                <a:effectLst/>
                <a:uLnTx/>
                <a:uFillTx/>
                <a:latin typeface="PingFang SC Regular" panose="020B0400000000000000" charset="-122"/>
                <a:ea typeface="PingFang SC Regular" panose="020B0400000000000000" charset="-122"/>
                <a:cs typeface="OPPOSans B" pitchFamily="18" charset="-122"/>
              </a:rPr>
              <a:t>PowerPoint</a:t>
            </a:r>
            <a:r>
              <a:rPr kumimoji="1" lang="zh-CN" altLang="en-US" sz="1000" b="0" i="0" u="none" strike="noStrike" kern="1200" cap="all" spc="0" normalizeH="0" noProof="0" dirty="0">
                <a:ln>
                  <a:noFill/>
                </a:ln>
                <a:solidFill>
                  <a:schemeClr val="accent1"/>
                </a:solidFill>
                <a:effectLst/>
                <a:uLnTx/>
                <a:uFillTx/>
                <a:latin typeface="PingFang SC Regular" panose="020B0400000000000000" charset="-122"/>
                <a:ea typeface="PingFang SC Regular" panose="020B0400000000000000" charset="-122"/>
                <a:cs typeface="OPPOSans B" pitchFamily="18" charset="-122"/>
              </a:rPr>
              <a:t> </a:t>
            </a:r>
            <a:r>
              <a:rPr kumimoji="1" lang="en-GB" altLang="zh-CN" sz="1000" b="0" i="0" u="none" strike="noStrike" kern="1200" cap="all" spc="0" normalizeH="0" noProof="0" dirty="0">
                <a:ln>
                  <a:noFill/>
                </a:ln>
                <a:solidFill>
                  <a:schemeClr val="accent1"/>
                </a:solidFill>
                <a:effectLst/>
                <a:uLnTx/>
                <a:uFillTx/>
                <a:latin typeface="PingFang SC Regular" panose="020B0400000000000000" charset="-122"/>
                <a:ea typeface="PingFang SC Regular" panose="020B0400000000000000" charset="-122"/>
                <a:cs typeface="OPPOSans B" pitchFamily="18" charset="-122"/>
              </a:rPr>
              <a:t>Thinking framework</a:t>
            </a:r>
          </a:p>
        </p:txBody>
      </p:sp>
      <p:sp>
        <p:nvSpPr>
          <p:cNvPr id="26" name="文本占位符 25"/>
          <p:cNvSpPr>
            <a:spLocks noGrp="1"/>
          </p:cNvSpPr>
          <p:nvPr>
            <p:ph type="body" idx="13" hasCustomPrompt="1"/>
            <p:custDataLst>
              <p:tags r:id="rId3"/>
            </p:custDataLst>
          </p:nvPr>
        </p:nvSpPr>
        <p:spPr>
          <a:xfrm>
            <a:off x="2671763" y="2929890"/>
            <a:ext cx="6848475" cy="853440"/>
          </a:xfrm>
          <a:prstGeom prst="rect">
            <a:avLst/>
          </a:prstGeom>
        </p:spPr>
        <p:txBody>
          <a:bodyPr vert="horz" lIns="91440" tIns="45720" rIns="91440" bIns="45720" rtlCol="0" anchor="ctr" anchorCtr="0">
            <a:normAutofit/>
          </a:bodyPr>
          <a:lstStyle>
            <a:lvl1pPr marL="0" indent="0" algn="ctr">
              <a:buNone/>
              <a:defRPr kumimoji="1" lang="zh-CN" altLang="en-US" sz="5000" b="0" i="0" u="none" strike="noStrike" kern="1200" cap="none" spc="0" normalizeH="0" baseline="0" noProof="0" dirty="0">
                <a:ln>
                  <a:noFill/>
                </a:ln>
                <a:solidFill>
                  <a:schemeClr val="accent1"/>
                </a:solidFill>
                <a:effectLst/>
                <a:uLnTx/>
                <a:uFillTx/>
                <a:latin typeface="PingFang SC Regular" panose="020B0400000000000000" charset="-122"/>
                <a:ea typeface="PingFang SC Regular" panose="020B0400000000000000" charset="-122"/>
                <a:cs typeface="PingFang SC Regular" panose="020B0400000000000000" charset="-122"/>
              </a:defRPr>
            </a:lvl1pPr>
          </a:lstStyle>
          <a:p>
            <a:pPr lvl="0" algn="l" defTabSz="456565">
              <a:lnSpc>
                <a:spcPct val="100000"/>
              </a:lnSpc>
              <a:spcBef>
                <a:spcPts val="0"/>
              </a:spcBef>
              <a:spcAft>
                <a:spcPts val="0"/>
              </a:spcAft>
              <a:buClrTx/>
              <a:buSzTx/>
              <a:buFontTx/>
              <a:defRPr/>
            </a:pPr>
            <a:r>
              <a:rPr kumimoji="1" lang="en-US" altLang="zh-CN" dirty="0"/>
              <a:t>Part 1 </a:t>
            </a:r>
            <a:r>
              <a:rPr kumimoji="1" dirty="0"/>
              <a:t>｜思维框架</a:t>
            </a:r>
            <a:r>
              <a:rPr kumimoji="1" lang="en-US" altLang="zh-CN" dirty="0"/>
              <a:t>/</a:t>
            </a:r>
            <a:r>
              <a:rPr kumimoji="1" dirty="0"/>
              <a:t>模型</a:t>
            </a:r>
            <a:endParaRPr kumimoji="1" lang="en-US" altLang="zh-CN" dirty="0"/>
          </a:p>
        </p:txBody>
      </p:sp>
      <p:cxnSp>
        <p:nvCxnSpPr>
          <p:cNvPr id="973" name="直线连接符 972"/>
          <p:cNvCxnSpPr/>
          <p:nvPr userDrawn="1">
            <p:custDataLst>
              <p:tags r:id="rId4"/>
            </p:custDataLst>
          </p:nvPr>
        </p:nvCxnSpPr>
        <p:spPr>
          <a:xfrm>
            <a:off x="244840" y="6165304"/>
            <a:ext cx="11683999" cy="0"/>
          </a:xfrm>
          <a:prstGeom prst="line">
            <a:avLst/>
          </a:prstGeom>
          <a:ln w="1905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custDataLst>
              <p:tags r:id="rId5"/>
            </p:custDataLst>
          </p:nvPr>
        </p:nvSpPr>
        <p:spPr>
          <a:xfrm>
            <a:off x="4328160" y="6261889"/>
            <a:ext cx="3840480" cy="2755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75000"/>
                    <a:lumOff val="25000"/>
                  </a:schemeClr>
                </a:solidFill>
                <a:effectLst/>
                <a:uLnTx/>
                <a:uFillTx/>
                <a:latin typeface="PingFang SC Regular" panose="020B0400000000000000" charset="-122"/>
                <a:ea typeface="PingFang SC Regular" panose="020B0400000000000000" charset="-122"/>
                <a:cs typeface="OPPOSans R" pitchFamily="18" charset="-122"/>
              </a:rPr>
              <a:t>版权归咨询所有，</a:t>
            </a:r>
            <a:r>
              <a:rPr kumimoji="0" lang="en-US" altLang="en-US" sz="1200" b="0" i="0" u="none" strike="noStrike" kern="1200" cap="none" spc="0" normalizeH="0" baseline="0" noProof="0" dirty="0">
                <a:ln>
                  <a:noFill/>
                </a:ln>
                <a:solidFill>
                  <a:schemeClr val="bg1">
                    <a:lumMod val="75000"/>
                    <a:lumOff val="25000"/>
                  </a:schemeClr>
                </a:solidFill>
                <a:effectLst/>
                <a:uLnTx/>
                <a:uFillTx/>
                <a:latin typeface="PingFang SC Regular" panose="020B0400000000000000" charset="-122"/>
                <a:ea typeface="PingFang SC Regular" panose="020B0400000000000000" charset="-122"/>
                <a:cs typeface="OPPOSans R" pitchFamily="18" charset="-122"/>
              </a:rPr>
              <a:t>仅供学习使用，严禁商用，侵权必究</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57580" y="1329949"/>
            <a:ext cx="9896220" cy="248285"/>
          </a:xfrm>
          <a:prstGeom prst="rect">
            <a:avLst/>
          </a:prstGeom>
          <a:noFill/>
        </p:spPr>
        <p:txBody>
          <a:bodyPr vert="horz" wrap="square" lIns="0" tIns="0" rIns="0" bIns="0" rtlCol="0" anchor="ctr">
            <a:spAutoFit/>
          </a:bodyPr>
          <a:lstStyle/>
          <a:p>
            <a:pPr marL="0" lvl="0"/>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kumimoji="1" lang="zh-CN" altLang="en-US" sz="1800" kern="1200" smtClean="0">
          <a:solidFill>
            <a:schemeClr val="bg1"/>
          </a:solidFill>
          <a:latin typeface="PingFang SC Regular" panose="020B0400000000000000" charset="-122"/>
          <a:ea typeface="PingFang SC Regular" panose="020B0400000000000000" charset="-122"/>
          <a:cs typeface="OPPOSans B" pitchFamily="18" charset="-122"/>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1400" kern="1200">
          <a:solidFill>
            <a:schemeClr val="bg1"/>
          </a:solidFill>
          <a:latin typeface="PingFang SC Regular" panose="020B0400000000000000" charset="-122"/>
          <a:ea typeface="PingFang SC Regular" panose="020B0400000000000000" charset="-122"/>
          <a:cs typeface="OPPOSans B" pitchFamily="18" charset="-122"/>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bg1"/>
          </a:solidFill>
          <a:latin typeface="PingFang SC Regular" panose="020B0400000000000000" charset="-122"/>
          <a:ea typeface="PingFang SC Regular" panose="020B0400000000000000" charset="-122"/>
          <a:cs typeface="OPPOSans B" pitchFamily="18" charset="-122"/>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bg1"/>
          </a:solidFill>
          <a:latin typeface="PingFang SC Regular" panose="020B0400000000000000" charset="-122"/>
          <a:ea typeface="PingFang SC Regular" panose="020B0400000000000000" charset="-122"/>
          <a:cs typeface="OPPOSans B" pitchFamily="18" charset="-122"/>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bg1"/>
          </a:solidFill>
          <a:latin typeface="PingFang SC Regular" panose="020B0400000000000000" charset="-122"/>
          <a:ea typeface="PingFang SC Regular" panose="020B0400000000000000" charset="-122"/>
          <a:cs typeface="OPPOSans B" pitchFamily="18" charset="-122"/>
        </a:defRPr>
      </a:lvl4pPr>
      <a:lvl5pPr marL="2057400" indent="-228600" algn="l" defTabSz="914400" rtl="0" eaLnBrk="1" latinLnBrk="0" hangingPunct="1">
        <a:lnSpc>
          <a:spcPct val="90000"/>
        </a:lnSpc>
        <a:spcBef>
          <a:spcPts val="500"/>
        </a:spcBef>
        <a:buFont typeface="Arial" panose="020B0704020202020204" pitchFamily="34" charset="0"/>
        <a:buChar char="•"/>
        <a:defRPr sz="1000" kern="1200">
          <a:solidFill>
            <a:schemeClr val="bg1"/>
          </a:solidFill>
          <a:latin typeface="PingFang SC Regular" panose="020B0400000000000000" charset="-122"/>
          <a:ea typeface="PingFang SC Regular" panose="020B0400000000000000" charset="-122"/>
          <a:cs typeface="OPPOSans B" pitchFamily="18"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18.xml"/></Relationships>
</file>

<file path=ppt/slides/_rels/slide100.xml.rels><?xml version="1.0" encoding="UTF-8" standalone="yes"?>
<Relationships xmlns="http://schemas.openxmlformats.org/package/2006/relationships"><Relationship Id="rId8" Type="http://schemas.openxmlformats.org/officeDocument/2006/relationships/tags" Target="../tags/tag3915.xml"/><Relationship Id="rId3" Type="http://schemas.openxmlformats.org/officeDocument/2006/relationships/tags" Target="../tags/tag3910.xml"/><Relationship Id="rId7" Type="http://schemas.openxmlformats.org/officeDocument/2006/relationships/tags" Target="../tags/tag3914.xml"/><Relationship Id="rId2" Type="http://schemas.openxmlformats.org/officeDocument/2006/relationships/tags" Target="../tags/tag3909.xml"/><Relationship Id="rId1" Type="http://schemas.openxmlformats.org/officeDocument/2006/relationships/tags" Target="../tags/tag3908.xml"/><Relationship Id="rId6" Type="http://schemas.openxmlformats.org/officeDocument/2006/relationships/tags" Target="../tags/tag3913.xml"/><Relationship Id="rId5" Type="http://schemas.openxmlformats.org/officeDocument/2006/relationships/tags" Target="../tags/tag3912.xml"/><Relationship Id="rId10" Type="http://schemas.openxmlformats.org/officeDocument/2006/relationships/slideLayout" Target="../slideLayouts/slideLayout14.xml"/><Relationship Id="rId4" Type="http://schemas.openxmlformats.org/officeDocument/2006/relationships/tags" Target="../tags/tag3911.xml"/><Relationship Id="rId9" Type="http://schemas.openxmlformats.org/officeDocument/2006/relationships/tags" Target="../tags/tag3916.xml"/></Relationships>
</file>

<file path=ppt/slides/_rels/slide101.xml.rels><?xml version="1.0" encoding="UTF-8" standalone="yes"?>
<Relationships xmlns="http://schemas.openxmlformats.org/package/2006/relationships"><Relationship Id="rId13" Type="http://schemas.openxmlformats.org/officeDocument/2006/relationships/tags" Target="../tags/tag3929.xml"/><Relationship Id="rId18" Type="http://schemas.openxmlformats.org/officeDocument/2006/relationships/tags" Target="../tags/tag3934.xml"/><Relationship Id="rId26" Type="http://schemas.openxmlformats.org/officeDocument/2006/relationships/tags" Target="../tags/tag3942.xml"/><Relationship Id="rId39" Type="http://schemas.openxmlformats.org/officeDocument/2006/relationships/tags" Target="../tags/tag3955.xml"/><Relationship Id="rId21" Type="http://schemas.openxmlformats.org/officeDocument/2006/relationships/tags" Target="../tags/tag3937.xml"/><Relationship Id="rId34" Type="http://schemas.openxmlformats.org/officeDocument/2006/relationships/tags" Target="../tags/tag3950.xml"/><Relationship Id="rId42" Type="http://schemas.openxmlformats.org/officeDocument/2006/relationships/tags" Target="../tags/tag3958.xml"/><Relationship Id="rId47" Type="http://schemas.openxmlformats.org/officeDocument/2006/relationships/tags" Target="../tags/tag3963.xml"/><Relationship Id="rId50" Type="http://schemas.openxmlformats.org/officeDocument/2006/relationships/tags" Target="../tags/tag3966.xml"/><Relationship Id="rId7" Type="http://schemas.openxmlformats.org/officeDocument/2006/relationships/tags" Target="../tags/tag3923.xml"/><Relationship Id="rId2" Type="http://schemas.openxmlformats.org/officeDocument/2006/relationships/tags" Target="../tags/tag3918.xml"/><Relationship Id="rId16" Type="http://schemas.openxmlformats.org/officeDocument/2006/relationships/tags" Target="../tags/tag3932.xml"/><Relationship Id="rId29" Type="http://schemas.openxmlformats.org/officeDocument/2006/relationships/tags" Target="../tags/tag3945.xml"/><Relationship Id="rId11" Type="http://schemas.openxmlformats.org/officeDocument/2006/relationships/tags" Target="../tags/tag3927.xml"/><Relationship Id="rId24" Type="http://schemas.openxmlformats.org/officeDocument/2006/relationships/tags" Target="../tags/tag3940.xml"/><Relationship Id="rId32" Type="http://schemas.openxmlformats.org/officeDocument/2006/relationships/tags" Target="../tags/tag3948.xml"/><Relationship Id="rId37" Type="http://schemas.openxmlformats.org/officeDocument/2006/relationships/tags" Target="../tags/tag3953.xml"/><Relationship Id="rId40" Type="http://schemas.openxmlformats.org/officeDocument/2006/relationships/tags" Target="../tags/tag3956.xml"/><Relationship Id="rId45" Type="http://schemas.openxmlformats.org/officeDocument/2006/relationships/tags" Target="../tags/tag3961.xml"/><Relationship Id="rId53" Type="http://schemas.openxmlformats.org/officeDocument/2006/relationships/tags" Target="../tags/tag3969.xml"/><Relationship Id="rId5" Type="http://schemas.openxmlformats.org/officeDocument/2006/relationships/tags" Target="../tags/tag3921.xml"/><Relationship Id="rId10" Type="http://schemas.openxmlformats.org/officeDocument/2006/relationships/tags" Target="../tags/tag3926.xml"/><Relationship Id="rId19" Type="http://schemas.openxmlformats.org/officeDocument/2006/relationships/tags" Target="../tags/tag3935.xml"/><Relationship Id="rId31" Type="http://schemas.openxmlformats.org/officeDocument/2006/relationships/tags" Target="../tags/tag3947.xml"/><Relationship Id="rId44" Type="http://schemas.openxmlformats.org/officeDocument/2006/relationships/tags" Target="../tags/tag3960.xml"/><Relationship Id="rId52" Type="http://schemas.openxmlformats.org/officeDocument/2006/relationships/tags" Target="../tags/tag3968.xml"/><Relationship Id="rId4" Type="http://schemas.openxmlformats.org/officeDocument/2006/relationships/tags" Target="../tags/tag3920.xml"/><Relationship Id="rId9" Type="http://schemas.openxmlformats.org/officeDocument/2006/relationships/tags" Target="../tags/tag3925.xml"/><Relationship Id="rId14" Type="http://schemas.openxmlformats.org/officeDocument/2006/relationships/tags" Target="../tags/tag3930.xml"/><Relationship Id="rId22" Type="http://schemas.openxmlformats.org/officeDocument/2006/relationships/tags" Target="../tags/tag3938.xml"/><Relationship Id="rId27" Type="http://schemas.openxmlformats.org/officeDocument/2006/relationships/tags" Target="../tags/tag3943.xml"/><Relationship Id="rId30" Type="http://schemas.openxmlformats.org/officeDocument/2006/relationships/tags" Target="../tags/tag3946.xml"/><Relationship Id="rId35" Type="http://schemas.openxmlformats.org/officeDocument/2006/relationships/tags" Target="../tags/tag3951.xml"/><Relationship Id="rId43" Type="http://schemas.openxmlformats.org/officeDocument/2006/relationships/tags" Target="../tags/tag3959.xml"/><Relationship Id="rId48" Type="http://schemas.openxmlformats.org/officeDocument/2006/relationships/tags" Target="../tags/tag3964.xml"/><Relationship Id="rId8" Type="http://schemas.openxmlformats.org/officeDocument/2006/relationships/tags" Target="../tags/tag3924.xml"/><Relationship Id="rId51" Type="http://schemas.openxmlformats.org/officeDocument/2006/relationships/tags" Target="../tags/tag3967.xml"/><Relationship Id="rId3" Type="http://schemas.openxmlformats.org/officeDocument/2006/relationships/tags" Target="../tags/tag3919.xml"/><Relationship Id="rId12" Type="http://schemas.openxmlformats.org/officeDocument/2006/relationships/tags" Target="../tags/tag3928.xml"/><Relationship Id="rId17" Type="http://schemas.openxmlformats.org/officeDocument/2006/relationships/tags" Target="../tags/tag3933.xml"/><Relationship Id="rId25" Type="http://schemas.openxmlformats.org/officeDocument/2006/relationships/tags" Target="../tags/tag3941.xml"/><Relationship Id="rId33" Type="http://schemas.openxmlformats.org/officeDocument/2006/relationships/tags" Target="../tags/tag3949.xml"/><Relationship Id="rId38" Type="http://schemas.openxmlformats.org/officeDocument/2006/relationships/tags" Target="../tags/tag3954.xml"/><Relationship Id="rId46" Type="http://schemas.openxmlformats.org/officeDocument/2006/relationships/tags" Target="../tags/tag3962.xml"/><Relationship Id="rId20" Type="http://schemas.openxmlformats.org/officeDocument/2006/relationships/tags" Target="../tags/tag3936.xml"/><Relationship Id="rId41" Type="http://schemas.openxmlformats.org/officeDocument/2006/relationships/tags" Target="../tags/tag3957.xml"/><Relationship Id="rId54" Type="http://schemas.openxmlformats.org/officeDocument/2006/relationships/slideLayout" Target="../slideLayouts/slideLayout14.xml"/><Relationship Id="rId1" Type="http://schemas.openxmlformats.org/officeDocument/2006/relationships/tags" Target="../tags/tag3917.xml"/><Relationship Id="rId6" Type="http://schemas.openxmlformats.org/officeDocument/2006/relationships/tags" Target="../tags/tag3922.xml"/><Relationship Id="rId15" Type="http://schemas.openxmlformats.org/officeDocument/2006/relationships/tags" Target="../tags/tag3931.xml"/><Relationship Id="rId23" Type="http://schemas.openxmlformats.org/officeDocument/2006/relationships/tags" Target="../tags/tag3939.xml"/><Relationship Id="rId28" Type="http://schemas.openxmlformats.org/officeDocument/2006/relationships/tags" Target="../tags/tag3944.xml"/><Relationship Id="rId36" Type="http://schemas.openxmlformats.org/officeDocument/2006/relationships/tags" Target="../tags/tag3952.xml"/><Relationship Id="rId49" Type="http://schemas.openxmlformats.org/officeDocument/2006/relationships/tags" Target="../tags/tag3965.xml"/></Relationships>
</file>

<file path=ppt/slides/_rels/slide102.xml.rels><?xml version="1.0" encoding="UTF-8" standalone="yes"?>
<Relationships xmlns="http://schemas.openxmlformats.org/package/2006/relationships"><Relationship Id="rId13" Type="http://schemas.openxmlformats.org/officeDocument/2006/relationships/tags" Target="../tags/tag3982.xml"/><Relationship Id="rId18" Type="http://schemas.openxmlformats.org/officeDocument/2006/relationships/tags" Target="../tags/tag3987.xml"/><Relationship Id="rId26" Type="http://schemas.openxmlformats.org/officeDocument/2006/relationships/tags" Target="../tags/tag3995.xml"/><Relationship Id="rId39" Type="http://schemas.openxmlformats.org/officeDocument/2006/relationships/image" Target="../media/image160.svg"/><Relationship Id="rId21" Type="http://schemas.openxmlformats.org/officeDocument/2006/relationships/tags" Target="../tags/tag3990.xml"/><Relationship Id="rId34" Type="http://schemas.openxmlformats.org/officeDocument/2006/relationships/tags" Target="../tags/tag4003.xml"/><Relationship Id="rId7" Type="http://schemas.openxmlformats.org/officeDocument/2006/relationships/tags" Target="../tags/tag3976.xml"/><Relationship Id="rId12" Type="http://schemas.openxmlformats.org/officeDocument/2006/relationships/tags" Target="../tags/tag3981.xml"/><Relationship Id="rId17" Type="http://schemas.openxmlformats.org/officeDocument/2006/relationships/tags" Target="../tags/tag3986.xml"/><Relationship Id="rId25" Type="http://schemas.openxmlformats.org/officeDocument/2006/relationships/tags" Target="../tags/tag3994.xml"/><Relationship Id="rId33" Type="http://schemas.openxmlformats.org/officeDocument/2006/relationships/tags" Target="../tags/tag4002.xml"/><Relationship Id="rId38" Type="http://schemas.openxmlformats.org/officeDocument/2006/relationships/image" Target="../media/image159.png"/><Relationship Id="rId2" Type="http://schemas.openxmlformats.org/officeDocument/2006/relationships/tags" Target="../tags/tag3971.xml"/><Relationship Id="rId16" Type="http://schemas.openxmlformats.org/officeDocument/2006/relationships/tags" Target="../tags/tag3985.xml"/><Relationship Id="rId20" Type="http://schemas.openxmlformats.org/officeDocument/2006/relationships/tags" Target="../tags/tag3989.xml"/><Relationship Id="rId29" Type="http://schemas.openxmlformats.org/officeDocument/2006/relationships/tags" Target="../tags/tag3998.xml"/><Relationship Id="rId1" Type="http://schemas.openxmlformats.org/officeDocument/2006/relationships/tags" Target="../tags/tag3970.xml"/><Relationship Id="rId6" Type="http://schemas.openxmlformats.org/officeDocument/2006/relationships/tags" Target="../tags/tag3975.xml"/><Relationship Id="rId11" Type="http://schemas.openxmlformats.org/officeDocument/2006/relationships/tags" Target="../tags/tag3980.xml"/><Relationship Id="rId24" Type="http://schemas.openxmlformats.org/officeDocument/2006/relationships/tags" Target="../tags/tag3993.xml"/><Relationship Id="rId32" Type="http://schemas.openxmlformats.org/officeDocument/2006/relationships/tags" Target="../tags/tag4001.xml"/><Relationship Id="rId37" Type="http://schemas.openxmlformats.org/officeDocument/2006/relationships/slideLayout" Target="../slideLayouts/slideLayout14.xml"/><Relationship Id="rId5" Type="http://schemas.openxmlformats.org/officeDocument/2006/relationships/tags" Target="../tags/tag3974.xml"/><Relationship Id="rId15" Type="http://schemas.openxmlformats.org/officeDocument/2006/relationships/tags" Target="../tags/tag3984.xml"/><Relationship Id="rId23" Type="http://schemas.openxmlformats.org/officeDocument/2006/relationships/tags" Target="../tags/tag3992.xml"/><Relationship Id="rId28" Type="http://schemas.openxmlformats.org/officeDocument/2006/relationships/tags" Target="../tags/tag3997.xml"/><Relationship Id="rId36" Type="http://schemas.openxmlformats.org/officeDocument/2006/relationships/tags" Target="../tags/tag4005.xml"/><Relationship Id="rId10" Type="http://schemas.openxmlformats.org/officeDocument/2006/relationships/tags" Target="../tags/tag3979.xml"/><Relationship Id="rId19" Type="http://schemas.openxmlformats.org/officeDocument/2006/relationships/tags" Target="../tags/tag3988.xml"/><Relationship Id="rId31" Type="http://schemas.openxmlformats.org/officeDocument/2006/relationships/tags" Target="../tags/tag4000.xml"/><Relationship Id="rId4" Type="http://schemas.openxmlformats.org/officeDocument/2006/relationships/tags" Target="../tags/tag3973.xml"/><Relationship Id="rId9" Type="http://schemas.openxmlformats.org/officeDocument/2006/relationships/tags" Target="../tags/tag3978.xml"/><Relationship Id="rId14" Type="http://schemas.openxmlformats.org/officeDocument/2006/relationships/tags" Target="../tags/tag3983.xml"/><Relationship Id="rId22" Type="http://schemas.openxmlformats.org/officeDocument/2006/relationships/tags" Target="../tags/tag3991.xml"/><Relationship Id="rId27" Type="http://schemas.openxmlformats.org/officeDocument/2006/relationships/tags" Target="../tags/tag3996.xml"/><Relationship Id="rId30" Type="http://schemas.openxmlformats.org/officeDocument/2006/relationships/tags" Target="../tags/tag3999.xml"/><Relationship Id="rId35" Type="http://schemas.openxmlformats.org/officeDocument/2006/relationships/tags" Target="../tags/tag4004.xml"/><Relationship Id="rId8" Type="http://schemas.openxmlformats.org/officeDocument/2006/relationships/tags" Target="../tags/tag3977.xml"/><Relationship Id="rId3" Type="http://schemas.openxmlformats.org/officeDocument/2006/relationships/tags" Target="../tags/tag3972.xml"/></Relationships>
</file>

<file path=ppt/slides/_rels/slide103.xml.rels><?xml version="1.0" encoding="UTF-8" standalone="yes"?>
<Relationships xmlns="http://schemas.openxmlformats.org/package/2006/relationships"><Relationship Id="rId8" Type="http://schemas.openxmlformats.org/officeDocument/2006/relationships/tags" Target="../tags/tag4013.xml"/><Relationship Id="rId13" Type="http://schemas.openxmlformats.org/officeDocument/2006/relationships/tags" Target="../tags/tag4018.xml"/><Relationship Id="rId18" Type="http://schemas.openxmlformats.org/officeDocument/2006/relationships/tags" Target="../tags/tag4023.xml"/><Relationship Id="rId26" Type="http://schemas.openxmlformats.org/officeDocument/2006/relationships/tags" Target="../tags/tag4031.xml"/><Relationship Id="rId3" Type="http://schemas.openxmlformats.org/officeDocument/2006/relationships/tags" Target="../tags/tag4008.xml"/><Relationship Id="rId21" Type="http://schemas.openxmlformats.org/officeDocument/2006/relationships/tags" Target="../tags/tag4026.xml"/><Relationship Id="rId7" Type="http://schemas.openxmlformats.org/officeDocument/2006/relationships/tags" Target="../tags/tag4012.xml"/><Relationship Id="rId12" Type="http://schemas.openxmlformats.org/officeDocument/2006/relationships/tags" Target="../tags/tag4017.xml"/><Relationship Id="rId17" Type="http://schemas.openxmlformats.org/officeDocument/2006/relationships/tags" Target="../tags/tag4022.xml"/><Relationship Id="rId25" Type="http://schemas.openxmlformats.org/officeDocument/2006/relationships/tags" Target="../tags/tag4030.xml"/><Relationship Id="rId2" Type="http://schemas.openxmlformats.org/officeDocument/2006/relationships/tags" Target="../tags/tag4007.xml"/><Relationship Id="rId16" Type="http://schemas.openxmlformats.org/officeDocument/2006/relationships/tags" Target="../tags/tag4021.xml"/><Relationship Id="rId20" Type="http://schemas.openxmlformats.org/officeDocument/2006/relationships/tags" Target="../tags/tag4025.xml"/><Relationship Id="rId29" Type="http://schemas.openxmlformats.org/officeDocument/2006/relationships/tags" Target="../tags/tag4034.xml"/><Relationship Id="rId1" Type="http://schemas.openxmlformats.org/officeDocument/2006/relationships/tags" Target="../tags/tag4006.xml"/><Relationship Id="rId6" Type="http://schemas.openxmlformats.org/officeDocument/2006/relationships/tags" Target="../tags/tag4011.xml"/><Relationship Id="rId11" Type="http://schemas.openxmlformats.org/officeDocument/2006/relationships/tags" Target="../tags/tag4016.xml"/><Relationship Id="rId24" Type="http://schemas.openxmlformats.org/officeDocument/2006/relationships/tags" Target="../tags/tag4029.xml"/><Relationship Id="rId32" Type="http://schemas.openxmlformats.org/officeDocument/2006/relationships/slideLayout" Target="../slideLayouts/slideLayout14.xml"/><Relationship Id="rId5" Type="http://schemas.openxmlformats.org/officeDocument/2006/relationships/tags" Target="../tags/tag4010.xml"/><Relationship Id="rId15" Type="http://schemas.openxmlformats.org/officeDocument/2006/relationships/tags" Target="../tags/tag4020.xml"/><Relationship Id="rId23" Type="http://schemas.openxmlformats.org/officeDocument/2006/relationships/tags" Target="../tags/tag4028.xml"/><Relationship Id="rId28" Type="http://schemas.openxmlformats.org/officeDocument/2006/relationships/tags" Target="../tags/tag4033.xml"/><Relationship Id="rId10" Type="http://schemas.openxmlformats.org/officeDocument/2006/relationships/tags" Target="../tags/tag4015.xml"/><Relationship Id="rId19" Type="http://schemas.openxmlformats.org/officeDocument/2006/relationships/tags" Target="../tags/tag4024.xml"/><Relationship Id="rId31" Type="http://schemas.openxmlformats.org/officeDocument/2006/relationships/tags" Target="../tags/tag4036.xml"/><Relationship Id="rId4" Type="http://schemas.openxmlformats.org/officeDocument/2006/relationships/tags" Target="../tags/tag4009.xml"/><Relationship Id="rId9" Type="http://schemas.openxmlformats.org/officeDocument/2006/relationships/tags" Target="../tags/tag4014.xml"/><Relationship Id="rId14" Type="http://schemas.openxmlformats.org/officeDocument/2006/relationships/tags" Target="../tags/tag4019.xml"/><Relationship Id="rId22" Type="http://schemas.openxmlformats.org/officeDocument/2006/relationships/tags" Target="../tags/tag4027.xml"/><Relationship Id="rId27" Type="http://schemas.openxmlformats.org/officeDocument/2006/relationships/tags" Target="../tags/tag4032.xml"/><Relationship Id="rId30" Type="http://schemas.openxmlformats.org/officeDocument/2006/relationships/tags" Target="../tags/tag4035.xml"/></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65.png"/><Relationship Id="rId3" Type="http://schemas.openxmlformats.org/officeDocument/2006/relationships/tags" Target="../tags/tag4039.xml"/><Relationship Id="rId7" Type="http://schemas.openxmlformats.org/officeDocument/2006/relationships/tags" Target="../tags/tag4043.xml"/><Relationship Id="rId12" Type="http://schemas.openxmlformats.org/officeDocument/2006/relationships/image" Target="../media/image164.svg"/><Relationship Id="rId2" Type="http://schemas.openxmlformats.org/officeDocument/2006/relationships/tags" Target="../tags/tag4038.xml"/><Relationship Id="rId16" Type="http://schemas.openxmlformats.org/officeDocument/2006/relationships/image" Target="../media/image168.svg"/><Relationship Id="rId1" Type="http://schemas.openxmlformats.org/officeDocument/2006/relationships/tags" Target="../tags/tag4037.xml"/><Relationship Id="rId6" Type="http://schemas.openxmlformats.org/officeDocument/2006/relationships/tags" Target="../tags/tag4042.xml"/><Relationship Id="rId11" Type="http://schemas.openxmlformats.org/officeDocument/2006/relationships/image" Target="../media/image163.png"/><Relationship Id="rId5" Type="http://schemas.openxmlformats.org/officeDocument/2006/relationships/tags" Target="../tags/tag4041.xml"/><Relationship Id="rId15" Type="http://schemas.openxmlformats.org/officeDocument/2006/relationships/image" Target="../media/image167.png"/><Relationship Id="rId10" Type="http://schemas.openxmlformats.org/officeDocument/2006/relationships/image" Target="../media/image162.svg"/><Relationship Id="rId4" Type="http://schemas.openxmlformats.org/officeDocument/2006/relationships/tags" Target="../tags/tag4040.xml"/><Relationship Id="rId9" Type="http://schemas.openxmlformats.org/officeDocument/2006/relationships/image" Target="../media/image161.png"/><Relationship Id="rId14" Type="http://schemas.openxmlformats.org/officeDocument/2006/relationships/image" Target="../media/image166.svg"/></Relationships>
</file>

<file path=ppt/slides/_rels/slide105.xml.rels><?xml version="1.0" encoding="UTF-8" standalone="yes"?>
<Relationships xmlns="http://schemas.openxmlformats.org/package/2006/relationships"><Relationship Id="rId8" Type="http://schemas.openxmlformats.org/officeDocument/2006/relationships/tags" Target="../tags/tag4051.xml"/><Relationship Id="rId13" Type="http://schemas.openxmlformats.org/officeDocument/2006/relationships/tags" Target="../tags/tag4056.xml"/><Relationship Id="rId3" Type="http://schemas.openxmlformats.org/officeDocument/2006/relationships/tags" Target="../tags/tag4046.xml"/><Relationship Id="rId7" Type="http://schemas.openxmlformats.org/officeDocument/2006/relationships/tags" Target="../tags/tag4050.xml"/><Relationship Id="rId12" Type="http://schemas.openxmlformats.org/officeDocument/2006/relationships/tags" Target="../tags/tag4055.xml"/><Relationship Id="rId2" Type="http://schemas.openxmlformats.org/officeDocument/2006/relationships/tags" Target="../tags/tag4045.xml"/><Relationship Id="rId1" Type="http://schemas.openxmlformats.org/officeDocument/2006/relationships/tags" Target="../tags/tag4044.xml"/><Relationship Id="rId6" Type="http://schemas.openxmlformats.org/officeDocument/2006/relationships/tags" Target="../tags/tag4049.xml"/><Relationship Id="rId11" Type="http://schemas.openxmlformats.org/officeDocument/2006/relationships/tags" Target="../tags/tag4054.xml"/><Relationship Id="rId5" Type="http://schemas.openxmlformats.org/officeDocument/2006/relationships/tags" Target="../tags/tag4048.xml"/><Relationship Id="rId10" Type="http://schemas.openxmlformats.org/officeDocument/2006/relationships/tags" Target="../tags/tag4053.xml"/><Relationship Id="rId4" Type="http://schemas.openxmlformats.org/officeDocument/2006/relationships/tags" Target="../tags/tag4047.xml"/><Relationship Id="rId9" Type="http://schemas.openxmlformats.org/officeDocument/2006/relationships/tags" Target="../tags/tag4052.xml"/><Relationship Id="rId14"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3" Type="http://schemas.openxmlformats.org/officeDocument/2006/relationships/tags" Target="../tags/tag4069.xml"/><Relationship Id="rId18" Type="http://schemas.openxmlformats.org/officeDocument/2006/relationships/tags" Target="../tags/tag4074.xml"/><Relationship Id="rId26" Type="http://schemas.openxmlformats.org/officeDocument/2006/relationships/tags" Target="../tags/tag4082.xml"/><Relationship Id="rId39" Type="http://schemas.openxmlformats.org/officeDocument/2006/relationships/tags" Target="../tags/tag4095.xml"/><Relationship Id="rId21" Type="http://schemas.openxmlformats.org/officeDocument/2006/relationships/tags" Target="../tags/tag4077.xml"/><Relationship Id="rId34" Type="http://schemas.openxmlformats.org/officeDocument/2006/relationships/tags" Target="../tags/tag4090.xml"/><Relationship Id="rId42" Type="http://schemas.openxmlformats.org/officeDocument/2006/relationships/tags" Target="../tags/tag4098.xml"/><Relationship Id="rId47" Type="http://schemas.openxmlformats.org/officeDocument/2006/relationships/tags" Target="../tags/tag4103.xml"/><Relationship Id="rId50" Type="http://schemas.openxmlformats.org/officeDocument/2006/relationships/slideLayout" Target="../slideLayouts/slideLayout14.xml"/><Relationship Id="rId7" Type="http://schemas.openxmlformats.org/officeDocument/2006/relationships/tags" Target="../tags/tag4063.xml"/><Relationship Id="rId2" Type="http://schemas.openxmlformats.org/officeDocument/2006/relationships/tags" Target="../tags/tag4058.xml"/><Relationship Id="rId16" Type="http://schemas.openxmlformats.org/officeDocument/2006/relationships/tags" Target="../tags/tag4072.xml"/><Relationship Id="rId29" Type="http://schemas.openxmlformats.org/officeDocument/2006/relationships/tags" Target="../tags/tag4085.xml"/><Relationship Id="rId11" Type="http://schemas.openxmlformats.org/officeDocument/2006/relationships/tags" Target="../tags/tag4067.xml"/><Relationship Id="rId24" Type="http://schemas.openxmlformats.org/officeDocument/2006/relationships/tags" Target="../tags/tag4080.xml"/><Relationship Id="rId32" Type="http://schemas.openxmlformats.org/officeDocument/2006/relationships/tags" Target="../tags/tag4088.xml"/><Relationship Id="rId37" Type="http://schemas.openxmlformats.org/officeDocument/2006/relationships/tags" Target="../tags/tag4093.xml"/><Relationship Id="rId40" Type="http://schemas.openxmlformats.org/officeDocument/2006/relationships/tags" Target="../tags/tag4096.xml"/><Relationship Id="rId45" Type="http://schemas.openxmlformats.org/officeDocument/2006/relationships/tags" Target="../tags/tag4101.xml"/><Relationship Id="rId53" Type="http://schemas.openxmlformats.org/officeDocument/2006/relationships/image" Target="../media/image171.png"/><Relationship Id="rId5" Type="http://schemas.openxmlformats.org/officeDocument/2006/relationships/tags" Target="../tags/tag4061.xml"/><Relationship Id="rId10" Type="http://schemas.openxmlformats.org/officeDocument/2006/relationships/tags" Target="../tags/tag4066.xml"/><Relationship Id="rId19" Type="http://schemas.openxmlformats.org/officeDocument/2006/relationships/tags" Target="../tags/tag4075.xml"/><Relationship Id="rId31" Type="http://schemas.openxmlformats.org/officeDocument/2006/relationships/tags" Target="../tags/tag4087.xml"/><Relationship Id="rId44" Type="http://schemas.openxmlformats.org/officeDocument/2006/relationships/tags" Target="../tags/tag4100.xml"/><Relationship Id="rId52" Type="http://schemas.openxmlformats.org/officeDocument/2006/relationships/image" Target="../media/image170.svg"/><Relationship Id="rId4" Type="http://schemas.openxmlformats.org/officeDocument/2006/relationships/tags" Target="../tags/tag4060.xml"/><Relationship Id="rId9" Type="http://schemas.openxmlformats.org/officeDocument/2006/relationships/tags" Target="../tags/tag4065.xml"/><Relationship Id="rId14" Type="http://schemas.openxmlformats.org/officeDocument/2006/relationships/tags" Target="../tags/tag4070.xml"/><Relationship Id="rId22" Type="http://schemas.openxmlformats.org/officeDocument/2006/relationships/tags" Target="../tags/tag4078.xml"/><Relationship Id="rId27" Type="http://schemas.openxmlformats.org/officeDocument/2006/relationships/tags" Target="../tags/tag4083.xml"/><Relationship Id="rId30" Type="http://schemas.openxmlformats.org/officeDocument/2006/relationships/tags" Target="../tags/tag4086.xml"/><Relationship Id="rId35" Type="http://schemas.openxmlformats.org/officeDocument/2006/relationships/tags" Target="../tags/tag4091.xml"/><Relationship Id="rId43" Type="http://schemas.openxmlformats.org/officeDocument/2006/relationships/tags" Target="../tags/tag4099.xml"/><Relationship Id="rId48" Type="http://schemas.openxmlformats.org/officeDocument/2006/relationships/tags" Target="../tags/tag4104.xml"/><Relationship Id="rId8" Type="http://schemas.openxmlformats.org/officeDocument/2006/relationships/tags" Target="../tags/tag4064.xml"/><Relationship Id="rId51" Type="http://schemas.openxmlformats.org/officeDocument/2006/relationships/image" Target="../media/image169.png"/><Relationship Id="rId3" Type="http://schemas.openxmlformats.org/officeDocument/2006/relationships/tags" Target="../tags/tag4059.xml"/><Relationship Id="rId12" Type="http://schemas.openxmlformats.org/officeDocument/2006/relationships/tags" Target="../tags/tag4068.xml"/><Relationship Id="rId17" Type="http://schemas.openxmlformats.org/officeDocument/2006/relationships/tags" Target="../tags/tag4073.xml"/><Relationship Id="rId25" Type="http://schemas.openxmlformats.org/officeDocument/2006/relationships/tags" Target="../tags/tag4081.xml"/><Relationship Id="rId33" Type="http://schemas.openxmlformats.org/officeDocument/2006/relationships/tags" Target="../tags/tag4089.xml"/><Relationship Id="rId38" Type="http://schemas.openxmlformats.org/officeDocument/2006/relationships/tags" Target="../tags/tag4094.xml"/><Relationship Id="rId46" Type="http://schemas.openxmlformats.org/officeDocument/2006/relationships/tags" Target="../tags/tag4102.xml"/><Relationship Id="rId20" Type="http://schemas.openxmlformats.org/officeDocument/2006/relationships/tags" Target="../tags/tag4076.xml"/><Relationship Id="rId41" Type="http://schemas.openxmlformats.org/officeDocument/2006/relationships/tags" Target="../tags/tag4097.xml"/><Relationship Id="rId54" Type="http://schemas.openxmlformats.org/officeDocument/2006/relationships/image" Target="../media/image172.svg"/><Relationship Id="rId1" Type="http://schemas.openxmlformats.org/officeDocument/2006/relationships/tags" Target="../tags/tag4057.xml"/><Relationship Id="rId6" Type="http://schemas.openxmlformats.org/officeDocument/2006/relationships/tags" Target="../tags/tag4062.xml"/><Relationship Id="rId15" Type="http://schemas.openxmlformats.org/officeDocument/2006/relationships/tags" Target="../tags/tag4071.xml"/><Relationship Id="rId23" Type="http://schemas.openxmlformats.org/officeDocument/2006/relationships/tags" Target="../tags/tag4079.xml"/><Relationship Id="rId28" Type="http://schemas.openxmlformats.org/officeDocument/2006/relationships/tags" Target="../tags/tag4084.xml"/><Relationship Id="rId36" Type="http://schemas.openxmlformats.org/officeDocument/2006/relationships/tags" Target="../tags/tag4092.xml"/><Relationship Id="rId49" Type="http://schemas.openxmlformats.org/officeDocument/2006/relationships/tags" Target="../tags/tag410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106.xml"/></Relationships>
</file>

<file path=ppt/slides/_rels/slide109.xml.rels><?xml version="1.0" encoding="UTF-8" standalone="yes"?>
<Relationships xmlns="http://schemas.openxmlformats.org/package/2006/relationships"><Relationship Id="rId13" Type="http://schemas.openxmlformats.org/officeDocument/2006/relationships/tags" Target="../tags/tag4119.xml"/><Relationship Id="rId18" Type="http://schemas.openxmlformats.org/officeDocument/2006/relationships/tags" Target="../tags/tag4124.xml"/><Relationship Id="rId26" Type="http://schemas.openxmlformats.org/officeDocument/2006/relationships/tags" Target="../tags/tag4132.xml"/><Relationship Id="rId3" Type="http://schemas.openxmlformats.org/officeDocument/2006/relationships/tags" Target="../tags/tag4109.xml"/><Relationship Id="rId21" Type="http://schemas.openxmlformats.org/officeDocument/2006/relationships/tags" Target="../tags/tag4127.xml"/><Relationship Id="rId34" Type="http://schemas.openxmlformats.org/officeDocument/2006/relationships/image" Target="../media/image178.svg"/><Relationship Id="rId7" Type="http://schemas.openxmlformats.org/officeDocument/2006/relationships/tags" Target="../tags/tag4113.xml"/><Relationship Id="rId12" Type="http://schemas.openxmlformats.org/officeDocument/2006/relationships/tags" Target="../tags/tag4118.xml"/><Relationship Id="rId17" Type="http://schemas.openxmlformats.org/officeDocument/2006/relationships/tags" Target="../tags/tag4123.xml"/><Relationship Id="rId25" Type="http://schemas.openxmlformats.org/officeDocument/2006/relationships/tags" Target="../tags/tag4131.xml"/><Relationship Id="rId33" Type="http://schemas.openxmlformats.org/officeDocument/2006/relationships/image" Target="../media/image177.png"/><Relationship Id="rId2" Type="http://schemas.openxmlformats.org/officeDocument/2006/relationships/tags" Target="../tags/tag4108.xml"/><Relationship Id="rId16" Type="http://schemas.openxmlformats.org/officeDocument/2006/relationships/tags" Target="../tags/tag4122.xml"/><Relationship Id="rId20" Type="http://schemas.openxmlformats.org/officeDocument/2006/relationships/tags" Target="../tags/tag4126.xml"/><Relationship Id="rId29" Type="http://schemas.openxmlformats.org/officeDocument/2006/relationships/image" Target="../media/image173.png"/><Relationship Id="rId1" Type="http://schemas.openxmlformats.org/officeDocument/2006/relationships/tags" Target="../tags/tag4107.xml"/><Relationship Id="rId6" Type="http://schemas.openxmlformats.org/officeDocument/2006/relationships/tags" Target="../tags/tag4112.xml"/><Relationship Id="rId11" Type="http://schemas.openxmlformats.org/officeDocument/2006/relationships/tags" Target="../tags/tag4117.xml"/><Relationship Id="rId24" Type="http://schemas.openxmlformats.org/officeDocument/2006/relationships/tags" Target="../tags/tag4130.xml"/><Relationship Id="rId32" Type="http://schemas.openxmlformats.org/officeDocument/2006/relationships/image" Target="../media/image176.svg"/><Relationship Id="rId5" Type="http://schemas.openxmlformats.org/officeDocument/2006/relationships/tags" Target="../tags/tag4111.xml"/><Relationship Id="rId15" Type="http://schemas.openxmlformats.org/officeDocument/2006/relationships/tags" Target="../tags/tag4121.xml"/><Relationship Id="rId23" Type="http://schemas.openxmlformats.org/officeDocument/2006/relationships/tags" Target="../tags/tag4129.xml"/><Relationship Id="rId28" Type="http://schemas.openxmlformats.org/officeDocument/2006/relationships/slideLayout" Target="../slideLayouts/slideLayout14.xml"/><Relationship Id="rId36" Type="http://schemas.openxmlformats.org/officeDocument/2006/relationships/image" Target="../media/image180.svg"/><Relationship Id="rId10" Type="http://schemas.openxmlformats.org/officeDocument/2006/relationships/tags" Target="../tags/tag4116.xml"/><Relationship Id="rId19" Type="http://schemas.openxmlformats.org/officeDocument/2006/relationships/tags" Target="../tags/tag4125.xml"/><Relationship Id="rId31" Type="http://schemas.openxmlformats.org/officeDocument/2006/relationships/image" Target="../media/image175.png"/><Relationship Id="rId4" Type="http://schemas.openxmlformats.org/officeDocument/2006/relationships/tags" Target="../tags/tag4110.xml"/><Relationship Id="rId9" Type="http://schemas.openxmlformats.org/officeDocument/2006/relationships/tags" Target="../tags/tag4115.xml"/><Relationship Id="rId14" Type="http://schemas.openxmlformats.org/officeDocument/2006/relationships/tags" Target="../tags/tag4120.xml"/><Relationship Id="rId22" Type="http://schemas.openxmlformats.org/officeDocument/2006/relationships/tags" Target="../tags/tag4128.xml"/><Relationship Id="rId27" Type="http://schemas.openxmlformats.org/officeDocument/2006/relationships/tags" Target="../tags/tag4133.xml"/><Relationship Id="rId30" Type="http://schemas.openxmlformats.org/officeDocument/2006/relationships/image" Target="../media/image174.svg"/><Relationship Id="rId35" Type="http://schemas.openxmlformats.org/officeDocument/2006/relationships/image" Target="../media/image179.png"/><Relationship Id="rId8" Type="http://schemas.openxmlformats.org/officeDocument/2006/relationships/tags" Target="../tags/tag41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13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8" Type="http://schemas.openxmlformats.org/officeDocument/2006/relationships/tags" Target="../tags/tag4142.xml"/><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tags" Target="../tags/tag4137.xml"/><Relationship Id="rId7" Type="http://schemas.openxmlformats.org/officeDocument/2006/relationships/tags" Target="../tags/tag4141.xml"/><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tags" Target="../tags/tag4136.xml"/><Relationship Id="rId16" Type="http://schemas.openxmlformats.org/officeDocument/2006/relationships/image" Target="../media/image186.png"/><Relationship Id="rId1" Type="http://schemas.openxmlformats.org/officeDocument/2006/relationships/tags" Target="../tags/tag4135.xml"/><Relationship Id="rId6" Type="http://schemas.openxmlformats.org/officeDocument/2006/relationships/tags" Target="../tags/tag4140.xml"/><Relationship Id="rId11" Type="http://schemas.openxmlformats.org/officeDocument/2006/relationships/image" Target="../media/image181.png"/><Relationship Id="rId5" Type="http://schemas.openxmlformats.org/officeDocument/2006/relationships/tags" Target="../tags/tag4139.xml"/><Relationship Id="rId15" Type="http://schemas.openxmlformats.org/officeDocument/2006/relationships/image" Target="../media/image185.png"/><Relationship Id="rId10" Type="http://schemas.openxmlformats.org/officeDocument/2006/relationships/slideLayout" Target="../slideLayouts/slideLayout11.xml"/><Relationship Id="rId19" Type="http://schemas.openxmlformats.org/officeDocument/2006/relationships/image" Target="../media/image189.png"/><Relationship Id="rId4" Type="http://schemas.openxmlformats.org/officeDocument/2006/relationships/tags" Target="../tags/tag4138.xml"/><Relationship Id="rId9" Type="http://schemas.openxmlformats.org/officeDocument/2006/relationships/tags" Target="../tags/tag4143.xml"/><Relationship Id="rId14" Type="http://schemas.openxmlformats.org/officeDocument/2006/relationships/image" Target="../media/image184.png"/></Relationships>
</file>

<file path=ppt/slides/_rels/slide115.xml.rels><?xml version="1.0" encoding="UTF-8" standalone="yes"?>
<Relationships xmlns="http://schemas.openxmlformats.org/package/2006/relationships"><Relationship Id="rId8" Type="http://schemas.openxmlformats.org/officeDocument/2006/relationships/tags" Target="../tags/tag4151.xml"/><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tags" Target="../tags/tag4146.xml"/><Relationship Id="rId7" Type="http://schemas.openxmlformats.org/officeDocument/2006/relationships/tags" Target="../tags/tag4150.xml"/><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tags" Target="../tags/tag4145.xml"/><Relationship Id="rId16" Type="http://schemas.openxmlformats.org/officeDocument/2006/relationships/image" Target="../media/image195.png"/><Relationship Id="rId1" Type="http://schemas.openxmlformats.org/officeDocument/2006/relationships/tags" Target="../tags/tag4144.xml"/><Relationship Id="rId6" Type="http://schemas.openxmlformats.org/officeDocument/2006/relationships/tags" Target="../tags/tag4149.xml"/><Relationship Id="rId11" Type="http://schemas.openxmlformats.org/officeDocument/2006/relationships/image" Target="../media/image190.png"/><Relationship Id="rId5" Type="http://schemas.openxmlformats.org/officeDocument/2006/relationships/tags" Target="../tags/tag4148.xml"/><Relationship Id="rId15" Type="http://schemas.openxmlformats.org/officeDocument/2006/relationships/image" Target="../media/image194.png"/><Relationship Id="rId10" Type="http://schemas.openxmlformats.org/officeDocument/2006/relationships/slideLayout" Target="../slideLayouts/slideLayout11.xml"/><Relationship Id="rId19" Type="http://schemas.openxmlformats.org/officeDocument/2006/relationships/image" Target="../media/image198.png"/><Relationship Id="rId4" Type="http://schemas.openxmlformats.org/officeDocument/2006/relationships/tags" Target="../tags/tag4147.xml"/><Relationship Id="rId9" Type="http://schemas.openxmlformats.org/officeDocument/2006/relationships/tags" Target="../tags/tag4152.xml"/><Relationship Id="rId14" Type="http://schemas.openxmlformats.org/officeDocument/2006/relationships/image" Target="../media/image193.png"/></Relationships>
</file>

<file path=ppt/slides/_rels/slide11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1.xml"/><Relationship Id="rId1" Type="http://schemas.openxmlformats.org/officeDocument/2006/relationships/tags" Target="../tags/tag4153.xml"/></Relationships>
</file>

<file path=ppt/slides/_rels/slide117.xml.rels><?xml version="1.0" encoding="UTF-8" standalone="yes"?>
<Relationships xmlns="http://schemas.openxmlformats.org/package/2006/relationships"><Relationship Id="rId8" Type="http://schemas.openxmlformats.org/officeDocument/2006/relationships/tags" Target="../tags/tag4161.xml"/><Relationship Id="rId13" Type="http://schemas.openxmlformats.org/officeDocument/2006/relationships/tags" Target="../tags/tag4166.xml"/><Relationship Id="rId18" Type="http://schemas.openxmlformats.org/officeDocument/2006/relationships/image" Target="../media/image200.png"/><Relationship Id="rId3" Type="http://schemas.openxmlformats.org/officeDocument/2006/relationships/tags" Target="../tags/tag4156.xml"/><Relationship Id="rId21" Type="http://schemas.openxmlformats.org/officeDocument/2006/relationships/image" Target="../media/image203.svg"/><Relationship Id="rId7" Type="http://schemas.openxmlformats.org/officeDocument/2006/relationships/tags" Target="../tags/tag4160.xml"/><Relationship Id="rId12" Type="http://schemas.openxmlformats.org/officeDocument/2006/relationships/tags" Target="../tags/tag4165.xml"/><Relationship Id="rId17" Type="http://schemas.openxmlformats.org/officeDocument/2006/relationships/slideLayout" Target="../slideLayouts/slideLayout14.xml"/><Relationship Id="rId2" Type="http://schemas.openxmlformats.org/officeDocument/2006/relationships/tags" Target="../tags/tag4155.xml"/><Relationship Id="rId16" Type="http://schemas.openxmlformats.org/officeDocument/2006/relationships/tags" Target="../tags/tag4169.xml"/><Relationship Id="rId20" Type="http://schemas.openxmlformats.org/officeDocument/2006/relationships/image" Target="../media/image202.png"/><Relationship Id="rId1" Type="http://schemas.openxmlformats.org/officeDocument/2006/relationships/tags" Target="../tags/tag4154.xml"/><Relationship Id="rId6" Type="http://schemas.openxmlformats.org/officeDocument/2006/relationships/tags" Target="../tags/tag4159.xml"/><Relationship Id="rId11" Type="http://schemas.openxmlformats.org/officeDocument/2006/relationships/tags" Target="../tags/tag4164.xml"/><Relationship Id="rId5" Type="http://schemas.openxmlformats.org/officeDocument/2006/relationships/tags" Target="../tags/tag4158.xml"/><Relationship Id="rId15" Type="http://schemas.openxmlformats.org/officeDocument/2006/relationships/tags" Target="../tags/tag4168.xml"/><Relationship Id="rId10" Type="http://schemas.openxmlformats.org/officeDocument/2006/relationships/tags" Target="../tags/tag4163.xml"/><Relationship Id="rId19" Type="http://schemas.openxmlformats.org/officeDocument/2006/relationships/image" Target="../media/image201.svg"/><Relationship Id="rId4" Type="http://schemas.openxmlformats.org/officeDocument/2006/relationships/tags" Target="../tags/tag4157.xml"/><Relationship Id="rId9" Type="http://schemas.openxmlformats.org/officeDocument/2006/relationships/tags" Target="../tags/tag4162.xml"/><Relationship Id="rId14" Type="http://schemas.openxmlformats.org/officeDocument/2006/relationships/tags" Target="../tags/tag4167.xml"/></Relationships>
</file>

<file path=ppt/slides/_rels/slide118.xml.rels><?xml version="1.0" encoding="UTF-8" standalone="yes"?>
<Relationships xmlns="http://schemas.openxmlformats.org/package/2006/relationships"><Relationship Id="rId8" Type="http://schemas.openxmlformats.org/officeDocument/2006/relationships/tags" Target="../tags/tag4177.xml"/><Relationship Id="rId3" Type="http://schemas.openxmlformats.org/officeDocument/2006/relationships/tags" Target="../tags/tag4172.xml"/><Relationship Id="rId7" Type="http://schemas.openxmlformats.org/officeDocument/2006/relationships/tags" Target="../tags/tag4176.xml"/><Relationship Id="rId12" Type="http://schemas.openxmlformats.org/officeDocument/2006/relationships/slideLayout" Target="../slideLayouts/slideLayout14.xml"/><Relationship Id="rId2" Type="http://schemas.openxmlformats.org/officeDocument/2006/relationships/tags" Target="../tags/tag4171.xml"/><Relationship Id="rId1" Type="http://schemas.openxmlformats.org/officeDocument/2006/relationships/tags" Target="../tags/tag4170.xml"/><Relationship Id="rId6" Type="http://schemas.openxmlformats.org/officeDocument/2006/relationships/tags" Target="../tags/tag4175.xml"/><Relationship Id="rId11" Type="http://schemas.openxmlformats.org/officeDocument/2006/relationships/tags" Target="../tags/tag4180.xml"/><Relationship Id="rId5" Type="http://schemas.openxmlformats.org/officeDocument/2006/relationships/tags" Target="../tags/tag4174.xml"/><Relationship Id="rId10" Type="http://schemas.openxmlformats.org/officeDocument/2006/relationships/tags" Target="../tags/tag4179.xml"/><Relationship Id="rId4" Type="http://schemas.openxmlformats.org/officeDocument/2006/relationships/tags" Target="../tags/tag4173.xml"/><Relationship Id="rId9" Type="http://schemas.openxmlformats.org/officeDocument/2006/relationships/tags" Target="../tags/tag417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320.xml"/><Relationship Id="rId16" Type="http://schemas.openxmlformats.org/officeDocument/2006/relationships/image" Target="../media/image15.png"/><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image" Target="../media/image10.png"/><Relationship Id="rId5" Type="http://schemas.openxmlformats.org/officeDocument/2006/relationships/tags" Target="../tags/tag323.xml"/><Relationship Id="rId15" Type="http://schemas.openxmlformats.org/officeDocument/2006/relationships/image" Target="../media/image14.png"/><Relationship Id="rId10" Type="http://schemas.openxmlformats.org/officeDocument/2006/relationships/slideLayout" Target="../slideLayouts/slideLayout11.xml"/><Relationship Id="rId19" Type="http://schemas.openxmlformats.org/officeDocument/2006/relationships/image" Target="../media/image18.png"/><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image" Target="../media/image13.png"/></Relationships>
</file>

<file path=ppt/slides/_rels/slide120.xml.rels><?xml version="1.0" encoding="UTF-8" standalone="yes"?>
<Relationships xmlns="http://schemas.openxmlformats.org/package/2006/relationships"><Relationship Id="rId13" Type="http://schemas.openxmlformats.org/officeDocument/2006/relationships/tags" Target="../tags/tag4193.xml"/><Relationship Id="rId18" Type="http://schemas.openxmlformats.org/officeDocument/2006/relationships/tags" Target="../tags/tag4198.xml"/><Relationship Id="rId26" Type="http://schemas.openxmlformats.org/officeDocument/2006/relationships/tags" Target="../tags/tag4206.xml"/><Relationship Id="rId39" Type="http://schemas.openxmlformats.org/officeDocument/2006/relationships/tags" Target="../tags/tag4219.xml"/><Relationship Id="rId21" Type="http://schemas.openxmlformats.org/officeDocument/2006/relationships/tags" Target="../tags/tag4201.xml"/><Relationship Id="rId34" Type="http://schemas.openxmlformats.org/officeDocument/2006/relationships/tags" Target="../tags/tag4214.xml"/><Relationship Id="rId42" Type="http://schemas.openxmlformats.org/officeDocument/2006/relationships/tags" Target="../tags/tag4222.xml"/><Relationship Id="rId47" Type="http://schemas.openxmlformats.org/officeDocument/2006/relationships/slideLayout" Target="../slideLayouts/slideLayout14.xml"/><Relationship Id="rId7" Type="http://schemas.openxmlformats.org/officeDocument/2006/relationships/tags" Target="../tags/tag4187.xml"/><Relationship Id="rId2" Type="http://schemas.openxmlformats.org/officeDocument/2006/relationships/tags" Target="../tags/tag4182.xml"/><Relationship Id="rId16" Type="http://schemas.openxmlformats.org/officeDocument/2006/relationships/tags" Target="../tags/tag4196.xml"/><Relationship Id="rId29" Type="http://schemas.openxmlformats.org/officeDocument/2006/relationships/tags" Target="../tags/tag4209.xml"/><Relationship Id="rId1" Type="http://schemas.openxmlformats.org/officeDocument/2006/relationships/tags" Target="../tags/tag4181.xml"/><Relationship Id="rId6" Type="http://schemas.openxmlformats.org/officeDocument/2006/relationships/tags" Target="../tags/tag4186.xml"/><Relationship Id="rId11" Type="http://schemas.openxmlformats.org/officeDocument/2006/relationships/tags" Target="../tags/tag4191.xml"/><Relationship Id="rId24" Type="http://schemas.openxmlformats.org/officeDocument/2006/relationships/tags" Target="../tags/tag4204.xml"/><Relationship Id="rId32" Type="http://schemas.openxmlformats.org/officeDocument/2006/relationships/tags" Target="../tags/tag4212.xml"/><Relationship Id="rId37" Type="http://schemas.openxmlformats.org/officeDocument/2006/relationships/tags" Target="../tags/tag4217.xml"/><Relationship Id="rId40" Type="http://schemas.openxmlformats.org/officeDocument/2006/relationships/tags" Target="../tags/tag4220.xml"/><Relationship Id="rId45" Type="http://schemas.openxmlformats.org/officeDocument/2006/relationships/tags" Target="../tags/tag4225.xml"/><Relationship Id="rId5" Type="http://schemas.openxmlformats.org/officeDocument/2006/relationships/tags" Target="../tags/tag4185.xml"/><Relationship Id="rId15" Type="http://schemas.openxmlformats.org/officeDocument/2006/relationships/tags" Target="../tags/tag4195.xml"/><Relationship Id="rId23" Type="http://schemas.openxmlformats.org/officeDocument/2006/relationships/tags" Target="../tags/tag4203.xml"/><Relationship Id="rId28" Type="http://schemas.openxmlformats.org/officeDocument/2006/relationships/tags" Target="../tags/tag4208.xml"/><Relationship Id="rId36" Type="http://schemas.openxmlformats.org/officeDocument/2006/relationships/tags" Target="../tags/tag4216.xml"/><Relationship Id="rId10" Type="http://schemas.openxmlformats.org/officeDocument/2006/relationships/tags" Target="../tags/tag4190.xml"/><Relationship Id="rId19" Type="http://schemas.openxmlformats.org/officeDocument/2006/relationships/tags" Target="../tags/tag4199.xml"/><Relationship Id="rId31" Type="http://schemas.openxmlformats.org/officeDocument/2006/relationships/tags" Target="../tags/tag4211.xml"/><Relationship Id="rId44" Type="http://schemas.openxmlformats.org/officeDocument/2006/relationships/tags" Target="../tags/tag4224.xml"/><Relationship Id="rId4" Type="http://schemas.openxmlformats.org/officeDocument/2006/relationships/tags" Target="../tags/tag4184.xml"/><Relationship Id="rId9" Type="http://schemas.openxmlformats.org/officeDocument/2006/relationships/tags" Target="../tags/tag4189.xml"/><Relationship Id="rId14" Type="http://schemas.openxmlformats.org/officeDocument/2006/relationships/tags" Target="../tags/tag4194.xml"/><Relationship Id="rId22" Type="http://schemas.openxmlformats.org/officeDocument/2006/relationships/tags" Target="../tags/tag4202.xml"/><Relationship Id="rId27" Type="http://schemas.openxmlformats.org/officeDocument/2006/relationships/tags" Target="../tags/tag4207.xml"/><Relationship Id="rId30" Type="http://schemas.openxmlformats.org/officeDocument/2006/relationships/tags" Target="../tags/tag4210.xml"/><Relationship Id="rId35" Type="http://schemas.openxmlformats.org/officeDocument/2006/relationships/tags" Target="../tags/tag4215.xml"/><Relationship Id="rId43" Type="http://schemas.openxmlformats.org/officeDocument/2006/relationships/tags" Target="../tags/tag4223.xml"/><Relationship Id="rId8" Type="http://schemas.openxmlformats.org/officeDocument/2006/relationships/tags" Target="../tags/tag4188.xml"/><Relationship Id="rId3" Type="http://schemas.openxmlformats.org/officeDocument/2006/relationships/tags" Target="../tags/tag4183.xml"/><Relationship Id="rId12" Type="http://schemas.openxmlformats.org/officeDocument/2006/relationships/tags" Target="../tags/tag4192.xml"/><Relationship Id="rId17" Type="http://schemas.openxmlformats.org/officeDocument/2006/relationships/tags" Target="../tags/tag4197.xml"/><Relationship Id="rId25" Type="http://schemas.openxmlformats.org/officeDocument/2006/relationships/tags" Target="../tags/tag4205.xml"/><Relationship Id="rId33" Type="http://schemas.openxmlformats.org/officeDocument/2006/relationships/tags" Target="../tags/tag4213.xml"/><Relationship Id="rId38" Type="http://schemas.openxmlformats.org/officeDocument/2006/relationships/tags" Target="../tags/tag4218.xml"/><Relationship Id="rId46" Type="http://schemas.openxmlformats.org/officeDocument/2006/relationships/tags" Target="../tags/tag4226.xml"/><Relationship Id="rId20" Type="http://schemas.openxmlformats.org/officeDocument/2006/relationships/tags" Target="../tags/tag4200.xml"/><Relationship Id="rId41" Type="http://schemas.openxmlformats.org/officeDocument/2006/relationships/tags" Target="../tags/tag42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3" Type="http://schemas.openxmlformats.org/officeDocument/2006/relationships/tags" Target="../tags/tag4239.xml"/><Relationship Id="rId18" Type="http://schemas.openxmlformats.org/officeDocument/2006/relationships/tags" Target="../tags/tag4244.xml"/><Relationship Id="rId26" Type="http://schemas.openxmlformats.org/officeDocument/2006/relationships/tags" Target="../tags/tag4252.xml"/><Relationship Id="rId3" Type="http://schemas.openxmlformats.org/officeDocument/2006/relationships/tags" Target="../tags/tag4229.xml"/><Relationship Id="rId21" Type="http://schemas.openxmlformats.org/officeDocument/2006/relationships/tags" Target="../tags/tag4247.xml"/><Relationship Id="rId7" Type="http://schemas.openxmlformats.org/officeDocument/2006/relationships/tags" Target="../tags/tag4233.xml"/><Relationship Id="rId12" Type="http://schemas.openxmlformats.org/officeDocument/2006/relationships/tags" Target="../tags/tag4238.xml"/><Relationship Id="rId17" Type="http://schemas.openxmlformats.org/officeDocument/2006/relationships/tags" Target="../tags/tag4243.xml"/><Relationship Id="rId25" Type="http://schemas.openxmlformats.org/officeDocument/2006/relationships/tags" Target="../tags/tag4251.xml"/><Relationship Id="rId33" Type="http://schemas.openxmlformats.org/officeDocument/2006/relationships/slideLayout" Target="../slideLayouts/slideLayout14.xml"/><Relationship Id="rId2" Type="http://schemas.openxmlformats.org/officeDocument/2006/relationships/tags" Target="../tags/tag4228.xml"/><Relationship Id="rId16" Type="http://schemas.openxmlformats.org/officeDocument/2006/relationships/tags" Target="../tags/tag4242.xml"/><Relationship Id="rId20" Type="http://schemas.openxmlformats.org/officeDocument/2006/relationships/tags" Target="../tags/tag4246.xml"/><Relationship Id="rId29" Type="http://schemas.openxmlformats.org/officeDocument/2006/relationships/tags" Target="../tags/tag4255.xml"/><Relationship Id="rId1" Type="http://schemas.openxmlformats.org/officeDocument/2006/relationships/tags" Target="../tags/tag4227.xml"/><Relationship Id="rId6" Type="http://schemas.openxmlformats.org/officeDocument/2006/relationships/tags" Target="../tags/tag4232.xml"/><Relationship Id="rId11" Type="http://schemas.openxmlformats.org/officeDocument/2006/relationships/tags" Target="../tags/tag4237.xml"/><Relationship Id="rId24" Type="http://schemas.openxmlformats.org/officeDocument/2006/relationships/tags" Target="../tags/tag4250.xml"/><Relationship Id="rId32" Type="http://schemas.openxmlformats.org/officeDocument/2006/relationships/tags" Target="../tags/tag4258.xml"/><Relationship Id="rId5" Type="http://schemas.openxmlformats.org/officeDocument/2006/relationships/tags" Target="../tags/tag4231.xml"/><Relationship Id="rId15" Type="http://schemas.openxmlformats.org/officeDocument/2006/relationships/tags" Target="../tags/tag4241.xml"/><Relationship Id="rId23" Type="http://schemas.openxmlformats.org/officeDocument/2006/relationships/tags" Target="../tags/tag4249.xml"/><Relationship Id="rId28" Type="http://schemas.openxmlformats.org/officeDocument/2006/relationships/tags" Target="../tags/tag4254.xml"/><Relationship Id="rId10" Type="http://schemas.openxmlformats.org/officeDocument/2006/relationships/tags" Target="../tags/tag4236.xml"/><Relationship Id="rId19" Type="http://schemas.openxmlformats.org/officeDocument/2006/relationships/tags" Target="../tags/tag4245.xml"/><Relationship Id="rId31" Type="http://schemas.openxmlformats.org/officeDocument/2006/relationships/tags" Target="../tags/tag4257.xml"/><Relationship Id="rId4" Type="http://schemas.openxmlformats.org/officeDocument/2006/relationships/tags" Target="../tags/tag4230.xml"/><Relationship Id="rId9" Type="http://schemas.openxmlformats.org/officeDocument/2006/relationships/tags" Target="../tags/tag4235.xml"/><Relationship Id="rId14" Type="http://schemas.openxmlformats.org/officeDocument/2006/relationships/tags" Target="../tags/tag4240.xml"/><Relationship Id="rId22" Type="http://schemas.openxmlformats.org/officeDocument/2006/relationships/tags" Target="../tags/tag4248.xml"/><Relationship Id="rId27" Type="http://schemas.openxmlformats.org/officeDocument/2006/relationships/tags" Target="../tags/tag4253.xml"/><Relationship Id="rId30" Type="http://schemas.openxmlformats.org/officeDocument/2006/relationships/tags" Target="../tags/tag4256.xml"/><Relationship Id="rId8" Type="http://schemas.openxmlformats.org/officeDocument/2006/relationships/tags" Target="../tags/tag4234.xml"/></Relationships>
</file>

<file path=ppt/slides/_rels/slide123.xml.rels><?xml version="1.0" encoding="UTF-8" standalone="yes"?>
<Relationships xmlns="http://schemas.openxmlformats.org/package/2006/relationships"><Relationship Id="rId13" Type="http://schemas.openxmlformats.org/officeDocument/2006/relationships/tags" Target="../tags/tag4271.xml"/><Relationship Id="rId18" Type="http://schemas.openxmlformats.org/officeDocument/2006/relationships/tags" Target="../tags/tag4276.xml"/><Relationship Id="rId26" Type="http://schemas.openxmlformats.org/officeDocument/2006/relationships/tags" Target="../tags/tag4284.xml"/><Relationship Id="rId39" Type="http://schemas.openxmlformats.org/officeDocument/2006/relationships/tags" Target="../tags/tag4297.xml"/><Relationship Id="rId21" Type="http://schemas.openxmlformats.org/officeDocument/2006/relationships/tags" Target="../tags/tag4279.xml"/><Relationship Id="rId34" Type="http://schemas.openxmlformats.org/officeDocument/2006/relationships/tags" Target="../tags/tag4292.xml"/><Relationship Id="rId42" Type="http://schemas.openxmlformats.org/officeDocument/2006/relationships/tags" Target="../tags/tag4300.xml"/><Relationship Id="rId47" Type="http://schemas.openxmlformats.org/officeDocument/2006/relationships/tags" Target="../tags/tag4305.xml"/><Relationship Id="rId50" Type="http://schemas.openxmlformats.org/officeDocument/2006/relationships/tags" Target="../tags/tag4308.xml"/><Relationship Id="rId55" Type="http://schemas.openxmlformats.org/officeDocument/2006/relationships/tags" Target="../tags/tag4313.xml"/><Relationship Id="rId7" Type="http://schemas.openxmlformats.org/officeDocument/2006/relationships/tags" Target="../tags/tag4265.xml"/><Relationship Id="rId2" Type="http://schemas.openxmlformats.org/officeDocument/2006/relationships/tags" Target="../tags/tag4260.xml"/><Relationship Id="rId16" Type="http://schemas.openxmlformats.org/officeDocument/2006/relationships/tags" Target="../tags/tag4274.xml"/><Relationship Id="rId29" Type="http://schemas.openxmlformats.org/officeDocument/2006/relationships/tags" Target="../tags/tag4287.xml"/><Relationship Id="rId11" Type="http://schemas.openxmlformats.org/officeDocument/2006/relationships/tags" Target="../tags/tag4269.xml"/><Relationship Id="rId24" Type="http://schemas.openxmlformats.org/officeDocument/2006/relationships/tags" Target="../tags/tag4282.xml"/><Relationship Id="rId32" Type="http://schemas.openxmlformats.org/officeDocument/2006/relationships/tags" Target="../tags/tag4290.xml"/><Relationship Id="rId37" Type="http://schemas.openxmlformats.org/officeDocument/2006/relationships/tags" Target="../tags/tag4295.xml"/><Relationship Id="rId40" Type="http://schemas.openxmlformats.org/officeDocument/2006/relationships/tags" Target="../tags/tag4298.xml"/><Relationship Id="rId45" Type="http://schemas.openxmlformats.org/officeDocument/2006/relationships/tags" Target="../tags/tag4303.xml"/><Relationship Id="rId53" Type="http://schemas.openxmlformats.org/officeDocument/2006/relationships/tags" Target="../tags/tag4311.xml"/><Relationship Id="rId58" Type="http://schemas.openxmlformats.org/officeDocument/2006/relationships/tags" Target="../tags/tag4316.xml"/><Relationship Id="rId5" Type="http://schemas.openxmlformats.org/officeDocument/2006/relationships/tags" Target="../tags/tag4263.xml"/><Relationship Id="rId61" Type="http://schemas.openxmlformats.org/officeDocument/2006/relationships/tags" Target="../tags/tag4319.xml"/><Relationship Id="rId19" Type="http://schemas.openxmlformats.org/officeDocument/2006/relationships/tags" Target="../tags/tag4277.xml"/><Relationship Id="rId14" Type="http://schemas.openxmlformats.org/officeDocument/2006/relationships/tags" Target="../tags/tag4272.xml"/><Relationship Id="rId22" Type="http://schemas.openxmlformats.org/officeDocument/2006/relationships/tags" Target="../tags/tag4280.xml"/><Relationship Id="rId27" Type="http://schemas.openxmlformats.org/officeDocument/2006/relationships/tags" Target="../tags/tag4285.xml"/><Relationship Id="rId30" Type="http://schemas.openxmlformats.org/officeDocument/2006/relationships/tags" Target="../tags/tag4288.xml"/><Relationship Id="rId35" Type="http://schemas.openxmlformats.org/officeDocument/2006/relationships/tags" Target="../tags/tag4293.xml"/><Relationship Id="rId43" Type="http://schemas.openxmlformats.org/officeDocument/2006/relationships/tags" Target="../tags/tag4301.xml"/><Relationship Id="rId48" Type="http://schemas.openxmlformats.org/officeDocument/2006/relationships/tags" Target="../tags/tag4306.xml"/><Relationship Id="rId56" Type="http://schemas.openxmlformats.org/officeDocument/2006/relationships/tags" Target="../tags/tag4314.xml"/><Relationship Id="rId8" Type="http://schemas.openxmlformats.org/officeDocument/2006/relationships/tags" Target="../tags/tag4266.xml"/><Relationship Id="rId51" Type="http://schemas.openxmlformats.org/officeDocument/2006/relationships/tags" Target="../tags/tag4309.xml"/><Relationship Id="rId3" Type="http://schemas.openxmlformats.org/officeDocument/2006/relationships/tags" Target="../tags/tag4261.xml"/><Relationship Id="rId12" Type="http://schemas.openxmlformats.org/officeDocument/2006/relationships/tags" Target="../tags/tag4270.xml"/><Relationship Id="rId17" Type="http://schemas.openxmlformats.org/officeDocument/2006/relationships/tags" Target="../tags/tag4275.xml"/><Relationship Id="rId25" Type="http://schemas.openxmlformats.org/officeDocument/2006/relationships/tags" Target="../tags/tag4283.xml"/><Relationship Id="rId33" Type="http://schemas.openxmlformats.org/officeDocument/2006/relationships/tags" Target="../tags/tag4291.xml"/><Relationship Id="rId38" Type="http://schemas.openxmlformats.org/officeDocument/2006/relationships/tags" Target="../tags/tag4296.xml"/><Relationship Id="rId46" Type="http://schemas.openxmlformats.org/officeDocument/2006/relationships/tags" Target="../tags/tag4304.xml"/><Relationship Id="rId59" Type="http://schemas.openxmlformats.org/officeDocument/2006/relationships/tags" Target="../tags/tag4317.xml"/><Relationship Id="rId20" Type="http://schemas.openxmlformats.org/officeDocument/2006/relationships/tags" Target="../tags/tag4278.xml"/><Relationship Id="rId41" Type="http://schemas.openxmlformats.org/officeDocument/2006/relationships/tags" Target="../tags/tag4299.xml"/><Relationship Id="rId54" Type="http://schemas.openxmlformats.org/officeDocument/2006/relationships/tags" Target="../tags/tag4312.xml"/><Relationship Id="rId62" Type="http://schemas.openxmlformats.org/officeDocument/2006/relationships/slideLayout" Target="../slideLayouts/slideLayout14.xml"/><Relationship Id="rId1" Type="http://schemas.openxmlformats.org/officeDocument/2006/relationships/tags" Target="../tags/tag4259.xml"/><Relationship Id="rId6" Type="http://schemas.openxmlformats.org/officeDocument/2006/relationships/tags" Target="../tags/tag4264.xml"/><Relationship Id="rId15" Type="http://schemas.openxmlformats.org/officeDocument/2006/relationships/tags" Target="../tags/tag4273.xml"/><Relationship Id="rId23" Type="http://schemas.openxmlformats.org/officeDocument/2006/relationships/tags" Target="../tags/tag4281.xml"/><Relationship Id="rId28" Type="http://schemas.openxmlformats.org/officeDocument/2006/relationships/tags" Target="../tags/tag4286.xml"/><Relationship Id="rId36" Type="http://schemas.openxmlformats.org/officeDocument/2006/relationships/tags" Target="../tags/tag4294.xml"/><Relationship Id="rId49" Type="http://schemas.openxmlformats.org/officeDocument/2006/relationships/tags" Target="../tags/tag4307.xml"/><Relationship Id="rId57" Type="http://schemas.openxmlformats.org/officeDocument/2006/relationships/tags" Target="../tags/tag4315.xml"/><Relationship Id="rId10" Type="http://schemas.openxmlformats.org/officeDocument/2006/relationships/tags" Target="../tags/tag4268.xml"/><Relationship Id="rId31" Type="http://schemas.openxmlformats.org/officeDocument/2006/relationships/tags" Target="../tags/tag4289.xml"/><Relationship Id="rId44" Type="http://schemas.openxmlformats.org/officeDocument/2006/relationships/tags" Target="../tags/tag4302.xml"/><Relationship Id="rId52" Type="http://schemas.openxmlformats.org/officeDocument/2006/relationships/tags" Target="../tags/tag4310.xml"/><Relationship Id="rId60" Type="http://schemas.openxmlformats.org/officeDocument/2006/relationships/tags" Target="../tags/tag4318.xml"/><Relationship Id="rId4" Type="http://schemas.openxmlformats.org/officeDocument/2006/relationships/tags" Target="../tags/tag4262.xml"/><Relationship Id="rId9" Type="http://schemas.openxmlformats.org/officeDocument/2006/relationships/tags" Target="../tags/tag426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7.svg"/><Relationship Id="rId2" Type="http://schemas.openxmlformats.org/officeDocument/2006/relationships/slideLayout" Target="../slideLayouts/slideLayout14.xml"/><Relationship Id="rId1" Type="http://schemas.openxmlformats.org/officeDocument/2006/relationships/tags" Target="../tags/tag4320.xml"/><Relationship Id="rId6" Type="http://schemas.openxmlformats.org/officeDocument/2006/relationships/image" Target="../media/image206.png"/><Relationship Id="rId5" Type="http://schemas.openxmlformats.org/officeDocument/2006/relationships/image" Target="../media/image205.svg"/><Relationship Id="rId4" Type="http://schemas.openxmlformats.org/officeDocument/2006/relationships/image" Target="../media/image204.png"/></Relationships>
</file>

<file path=ppt/slides/_rels/slide125.xml.rels><?xml version="1.0" encoding="UTF-8" standalone="yes"?>
<Relationships xmlns="http://schemas.openxmlformats.org/package/2006/relationships"><Relationship Id="rId13" Type="http://schemas.openxmlformats.org/officeDocument/2006/relationships/tags" Target="../tags/tag4333.xml"/><Relationship Id="rId18" Type="http://schemas.openxmlformats.org/officeDocument/2006/relationships/tags" Target="../tags/tag4338.xml"/><Relationship Id="rId26" Type="http://schemas.openxmlformats.org/officeDocument/2006/relationships/tags" Target="../tags/tag4346.xml"/><Relationship Id="rId3" Type="http://schemas.openxmlformats.org/officeDocument/2006/relationships/tags" Target="../tags/tag4323.xml"/><Relationship Id="rId21" Type="http://schemas.openxmlformats.org/officeDocument/2006/relationships/tags" Target="../tags/tag4341.xml"/><Relationship Id="rId34" Type="http://schemas.openxmlformats.org/officeDocument/2006/relationships/tags" Target="../tags/tag4354.xml"/><Relationship Id="rId7" Type="http://schemas.openxmlformats.org/officeDocument/2006/relationships/tags" Target="../tags/tag4327.xml"/><Relationship Id="rId12" Type="http://schemas.openxmlformats.org/officeDocument/2006/relationships/tags" Target="../tags/tag4332.xml"/><Relationship Id="rId17" Type="http://schemas.openxmlformats.org/officeDocument/2006/relationships/tags" Target="../tags/tag4337.xml"/><Relationship Id="rId25" Type="http://schemas.openxmlformats.org/officeDocument/2006/relationships/tags" Target="../tags/tag4345.xml"/><Relationship Id="rId33" Type="http://schemas.openxmlformats.org/officeDocument/2006/relationships/tags" Target="../tags/tag4353.xml"/><Relationship Id="rId2" Type="http://schemas.openxmlformats.org/officeDocument/2006/relationships/tags" Target="../tags/tag4322.xml"/><Relationship Id="rId16" Type="http://schemas.openxmlformats.org/officeDocument/2006/relationships/tags" Target="../tags/tag4336.xml"/><Relationship Id="rId20" Type="http://schemas.openxmlformats.org/officeDocument/2006/relationships/tags" Target="../tags/tag4340.xml"/><Relationship Id="rId29" Type="http://schemas.openxmlformats.org/officeDocument/2006/relationships/tags" Target="../tags/tag4349.xml"/><Relationship Id="rId1" Type="http://schemas.openxmlformats.org/officeDocument/2006/relationships/tags" Target="../tags/tag4321.xml"/><Relationship Id="rId6" Type="http://schemas.openxmlformats.org/officeDocument/2006/relationships/tags" Target="../tags/tag4326.xml"/><Relationship Id="rId11" Type="http://schemas.openxmlformats.org/officeDocument/2006/relationships/tags" Target="../tags/tag4331.xml"/><Relationship Id="rId24" Type="http://schemas.openxmlformats.org/officeDocument/2006/relationships/tags" Target="../tags/tag4344.xml"/><Relationship Id="rId32" Type="http://schemas.openxmlformats.org/officeDocument/2006/relationships/tags" Target="../tags/tag4352.xml"/><Relationship Id="rId5" Type="http://schemas.openxmlformats.org/officeDocument/2006/relationships/tags" Target="../tags/tag4325.xml"/><Relationship Id="rId15" Type="http://schemas.openxmlformats.org/officeDocument/2006/relationships/tags" Target="../tags/tag4335.xml"/><Relationship Id="rId23" Type="http://schemas.openxmlformats.org/officeDocument/2006/relationships/tags" Target="../tags/tag4343.xml"/><Relationship Id="rId28" Type="http://schemas.openxmlformats.org/officeDocument/2006/relationships/tags" Target="../tags/tag4348.xml"/><Relationship Id="rId10" Type="http://schemas.openxmlformats.org/officeDocument/2006/relationships/tags" Target="../tags/tag4330.xml"/><Relationship Id="rId19" Type="http://schemas.openxmlformats.org/officeDocument/2006/relationships/tags" Target="../tags/tag4339.xml"/><Relationship Id="rId31" Type="http://schemas.openxmlformats.org/officeDocument/2006/relationships/tags" Target="../tags/tag4351.xml"/><Relationship Id="rId4" Type="http://schemas.openxmlformats.org/officeDocument/2006/relationships/tags" Target="../tags/tag4324.xml"/><Relationship Id="rId9" Type="http://schemas.openxmlformats.org/officeDocument/2006/relationships/tags" Target="../tags/tag4329.xml"/><Relationship Id="rId14" Type="http://schemas.openxmlformats.org/officeDocument/2006/relationships/tags" Target="../tags/tag4334.xml"/><Relationship Id="rId22" Type="http://schemas.openxmlformats.org/officeDocument/2006/relationships/tags" Target="../tags/tag4342.xml"/><Relationship Id="rId27" Type="http://schemas.openxmlformats.org/officeDocument/2006/relationships/tags" Target="../tags/tag4347.xml"/><Relationship Id="rId30" Type="http://schemas.openxmlformats.org/officeDocument/2006/relationships/tags" Target="../tags/tag4350.xml"/><Relationship Id="rId35" Type="http://schemas.openxmlformats.org/officeDocument/2006/relationships/slideLayout" Target="../slideLayouts/slideLayout14.xml"/><Relationship Id="rId8" Type="http://schemas.openxmlformats.org/officeDocument/2006/relationships/tags" Target="../tags/tag4328.xml"/></Relationships>
</file>

<file path=ppt/slides/_rels/slide126.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1.sv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s>
</file>

<file path=ppt/slides/_rels/slide127.xml.rels><?xml version="1.0" encoding="UTF-8" standalone="yes"?>
<Relationships xmlns="http://schemas.openxmlformats.org/package/2006/relationships"><Relationship Id="rId26" Type="http://schemas.openxmlformats.org/officeDocument/2006/relationships/tags" Target="../tags/tag4380.xml"/><Relationship Id="rId21" Type="http://schemas.openxmlformats.org/officeDocument/2006/relationships/tags" Target="../tags/tag4375.xml"/><Relationship Id="rId42" Type="http://schemas.openxmlformats.org/officeDocument/2006/relationships/tags" Target="../tags/tag4396.xml"/><Relationship Id="rId47" Type="http://schemas.openxmlformats.org/officeDocument/2006/relationships/tags" Target="../tags/tag4401.xml"/><Relationship Id="rId63" Type="http://schemas.openxmlformats.org/officeDocument/2006/relationships/tags" Target="../tags/tag4417.xml"/><Relationship Id="rId68" Type="http://schemas.openxmlformats.org/officeDocument/2006/relationships/tags" Target="../tags/tag4422.xml"/><Relationship Id="rId84" Type="http://schemas.openxmlformats.org/officeDocument/2006/relationships/tags" Target="../tags/tag4438.xml"/><Relationship Id="rId89" Type="http://schemas.openxmlformats.org/officeDocument/2006/relationships/image" Target="../media/image216.png"/><Relationship Id="rId16" Type="http://schemas.openxmlformats.org/officeDocument/2006/relationships/tags" Target="../tags/tag4370.xml"/><Relationship Id="rId11" Type="http://schemas.openxmlformats.org/officeDocument/2006/relationships/tags" Target="../tags/tag4365.xml"/><Relationship Id="rId32" Type="http://schemas.openxmlformats.org/officeDocument/2006/relationships/tags" Target="../tags/tag4386.xml"/><Relationship Id="rId37" Type="http://schemas.openxmlformats.org/officeDocument/2006/relationships/tags" Target="../tags/tag4391.xml"/><Relationship Id="rId53" Type="http://schemas.openxmlformats.org/officeDocument/2006/relationships/tags" Target="../tags/tag4407.xml"/><Relationship Id="rId58" Type="http://schemas.openxmlformats.org/officeDocument/2006/relationships/tags" Target="../tags/tag4412.xml"/><Relationship Id="rId74" Type="http://schemas.openxmlformats.org/officeDocument/2006/relationships/tags" Target="../tags/tag4428.xml"/><Relationship Id="rId79" Type="http://schemas.openxmlformats.org/officeDocument/2006/relationships/tags" Target="../tags/tag4433.xml"/><Relationship Id="rId5" Type="http://schemas.openxmlformats.org/officeDocument/2006/relationships/tags" Target="../tags/tag4359.xml"/><Relationship Id="rId90" Type="http://schemas.openxmlformats.org/officeDocument/2006/relationships/image" Target="../media/image217.svg"/><Relationship Id="rId14" Type="http://schemas.openxmlformats.org/officeDocument/2006/relationships/tags" Target="../tags/tag4368.xml"/><Relationship Id="rId22" Type="http://schemas.openxmlformats.org/officeDocument/2006/relationships/tags" Target="../tags/tag4376.xml"/><Relationship Id="rId27" Type="http://schemas.openxmlformats.org/officeDocument/2006/relationships/tags" Target="../tags/tag4381.xml"/><Relationship Id="rId30" Type="http://schemas.openxmlformats.org/officeDocument/2006/relationships/tags" Target="../tags/tag4384.xml"/><Relationship Id="rId35" Type="http://schemas.openxmlformats.org/officeDocument/2006/relationships/tags" Target="../tags/tag4389.xml"/><Relationship Id="rId43" Type="http://schemas.openxmlformats.org/officeDocument/2006/relationships/tags" Target="../tags/tag4397.xml"/><Relationship Id="rId48" Type="http://schemas.openxmlformats.org/officeDocument/2006/relationships/tags" Target="../tags/tag4402.xml"/><Relationship Id="rId56" Type="http://schemas.openxmlformats.org/officeDocument/2006/relationships/tags" Target="../tags/tag4410.xml"/><Relationship Id="rId64" Type="http://schemas.openxmlformats.org/officeDocument/2006/relationships/tags" Target="../tags/tag4418.xml"/><Relationship Id="rId69" Type="http://schemas.openxmlformats.org/officeDocument/2006/relationships/tags" Target="../tags/tag4423.xml"/><Relationship Id="rId77" Type="http://schemas.openxmlformats.org/officeDocument/2006/relationships/tags" Target="../tags/tag4431.xml"/><Relationship Id="rId8" Type="http://schemas.openxmlformats.org/officeDocument/2006/relationships/tags" Target="../tags/tag4362.xml"/><Relationship Id="rId51" Type="http://schemas.openxmlformats.org/officeDocument/2006/relationships/tags" Target="../tags/tag4405.xml"/><Relationship Id="rId72" Type="http://schemas.openxmlformats.org/officeDocument/2006/relationships/tags" Target="../tags/tag4426.xml"/><Relationship Id="rId80" Type="http://schemas.openxmlformats.org/officeDocument/2006/relationships/tags" Target="../tags/tag4434.xml"/><Relationship Id="rId85" Type="http://schemas.openxmlformats.org/officeDocument/2006/relationships/tags" Target="../tags/tag4439.xml"/><Relationship Id="rId3" Type="http://schemas.openxmlformats.org/officeDocument/2006/relationships/tags" Target="../tags/tag4357.xml"/><Relationship Id="rId12" Type="http://schemas.openxmlformats.org/officeDocument/2006/relationships/tags" Target="../tags/tag4366.xml"/><Relationship Id="rId17" Type="http://schemas.openxmlformats.org/officeDocument/2006/relationships/tags" Target="../tags/tag4371.xml"/><Relationship Id="rId25" Type="http://schemas.openxmlformats.org/officeDocument/2006/relationships/tags" Target="../tags/tag4379.xml"/><Relationship Id="rId33" Type="http://schemas.openxmlformats.org/officeDocument/2006/relationships/tags" Target="../tags/tag4387.xml"/><Relationship Id="rId38" Type="http://schemas.openxmlformats.org/officeDocument/2006/relationships/tags" Target="../tags/tag4392.xml"/><Relationship Id="rId46" Type="http://schemas.openxmlformats.org/officeDocument/2006/relationships/tags" Target="../tags/tag4400.xml"/><Relationship Id="rId59" Type="http://schemas.openxmlformats.org/officeDocument/2006/relationships/tags" Target="../tags/tag4413.xml"/><Relationship Id="rId67" Type="http://schemas.openxmlformats.org/officeDocument/2006/relationships/tags" Target="../tags/tag4421.xml"/><Relationship Id="rId20" Type="http://schemas.openxmlformats.org/officeDocument/2006/relationships/tags" Target="../tags/tag4374.xml"/><Relationship Id="rId41" Type="http://schemas.openxmlformats.org/officeDocument/2006/relationships/tags" Target="../tags/tag4395.xml"/><Relationship Id="rId54" Type="http://schemas.openxmlformats.org/officeDocument/2006/relationships/tags" Target="../tags/tag4408.xml"/><Relationship Id="rId62" Type="http://schemas.openxmlformats.org/officeDocument/2006/relationships/tags" Target="../tags/tag4416.xml"/><Relationship Id="rId70" Type="http://schemas.openxmlformats.org/officeDocument/2006/relationships/tags" Target="../tags/tag4424.xml"/><Relationship Id="rId75" Type="http://schemas.openxmlformats.org/officeDocument/2006/relationships/tags" Target="../tags/tag4429.xml"/><Relationship Id="rId83" Type="http://schemas.openxmlformats.org/officeDocument/2006/relationships/tags" Target="../tags/tag4437.xml"/><Relationship Id="rId88" Type="http://schemas.openxmlformats.org/officeDocument/2006/relationships/slideLayout" Target="../slideLayouts/slideLayout14.xml"/><Relationship Id="rId1" Type="http://schemas.openxmlformats.org/officeDocument/2006/relationships/tags" Target="../tags/tag4355.xml"/><Relationship Id="rId6" Type="http://schemas.openxmlformats.org/officeDocument/2006/relationships/tags" Target="../tags/tag4360.xml"/><Relationship Id="rId15" Type="http://schemas.openxmlformats.org/officeDocument/2006/relationships/tags" Target="../tags/tag4369.xml"/><Relationship Id="rId23" Type="http://schemas.openxmlformats.org/officeDocument/2006/relationships/tags" Target="../tags/tag4377.xml"/><Relationship Id="rId28" Type="http://schemas.openxmlformats.org/officeDocument/2006/relationships/tags" Target="../tags/tag4382.xml"/><Relationship Id="rId36" Type="http://schemas.openxmlformats.org/officeDocument/2006/relationships/tags" Target="../tags/tag4390.xml"/><Relationship Id="rId49" Type="http://schemas.openxmlformats.org/officeDocument/2006/relationships/tags" Target="../tags/tag4403.xml"/><Relationship Id="rId57" Type="http://schemas.openxmlformats.org/officeDocument/2006/relationships/tags" Target="../tags/tag4411.xml"/><Relationship Id="rId10" Type="http://schemas.openxmlformats.org/officeDocument/2006/relationships/tags" Target="../tags/tag4364.xml"/><Relationship Id="rId31" Type="http://schemas.openxmlformats.org/officeDocument/2006/relationships/tags" Target="../tags/tag4385.xml"/><Relationship Id="rId44" Type="http://schemas.openxmlformats.org/officeDocument/2006/relationships/tags" Target="../tags/tag4398.xml"/><Relationship Id="rId52" Type="http://schemas.openxmlformats.org/officeDocument/2006/relationships/tags" Target="../tags/tag4406.xml"/><Relationship Id="rId60" Type="http://schemas.openxmlformats.org/officeDocument/2006/relationships/tags" Target="../tags/tag4414.xml"/><Relationship Id="rId65" Type="http://schemas.openxmlformats.org/officeDocument/2006/relationships/tags" Target="../tags/tag4419.xml"/><Relationship Id="rId73" Type="http://schemas.openxmlformats.org/officeDocument/2006/relationships/tags" Target="../tags/tag4427.xml"/><Relationship Id="rId78" Type="http://schemas.openxmlformats.org/officeDocument/2006/relationships/tags" Target="../tags/tag4432.xml"/><Relationship Id="rId81" Type="http://schemas.openxmlformats.org/officeDocument/2006/relationships/tags" Target="../tags/tag4435.xml"/><Relationship Id="rId86" Type="http://schemas.openxmlformats.org/officeDocument/2006/relationships/tags" Target="../tags/tag4440.xml"/><Relationship Id="rId4" Type="http://schemas.openxmlformats.org/officeDocument/2006/relationships/tags" Target="../tags/tag4358.xml"/><Relationship Id="rId9" Type="http://schemas.openxmlformats.org/officeDocument/2006/relationships/tags" Target="../tags/tag4363.xml"/><Relationship Id="rId13" Type="http://schemas.openxmlformats.org/officeDocument/2006/relationships/tags" Target="../tags/tag4367.xml"/><Relationship Id="rId18" Type="http://schemas.openxmlformats.org/officeDocument/2006/relationships/tags" Target="../tags/tag4372.xml"/><Relationship Id="rId39" Type="http://schemas.openxmlformats.org/officeDocument/2006/relationships/tags" Target="../tags/tag4393.xml"/><Relationship Id="rId34" Type="http://schemas.openxmlformats.org/officeDocument/2006/relationships/tags" Target="../tags/tag4388.xml"/><Relationship Id="rId50" Type="http://schemas.openxmlformats.org/officeDocument/2006/relationships/tags" Target="../tags/tag4404.xml"/><Relationship Id="rId55" Type="http://schemas.openxmlformats.org/officeDocument/2006/relationships/tags" Target="../tags/tag4409.xml"/><Relationship Id="rId76" Type="http://schemas.openxmlformats.org/officeDocument/2006/relationships/tags" Target="../tags/tag4430.xml"/><Relationship Id="rId7" Type="http://schemas.openxmlformats.org/officeDocument/2006/relationships/tags" Target="../tags/tag4361.xml"/><Relationship Id="rId71" Type="http://schemas.openxmlformats.org/officeDocument/2006/relationships/tags" Target="../tags/tag4425.xml"/><Relationship Id="rId2" Type="http://schemas.openxmlformats.org/officeDocument/2006/relationships/tags" Target="../tags/tag4356.xml"/><Relationship Id="rId29" Type="http://schemas.openxmlformats.org/officeDocument/2006/relationships/tags" Target="../tags/tag4383.xml"/><Relationship Id="rId24" Type="http://schemas.openxmlformats.org/officeDocument/2006/relationships/tags" Target="../tags/tag4378.xml"/><Relationship Id="rId40" Type="http://schemas.openxmlformats.org/officeDocument/2006/relationships/tags" Target="../tags/tag4394.xml"/><Relationship Id="rId45" Type="http://schemas.openxmlformats.org/officeDocument/2006/relationships/tags" Target="../tags/tag4399.xml"/><Relationship Id="rId66" Type="http://schemas.openxmlformats.org/officeDocument/2006/relationships/tags" Target="../tags/tag4420.xml"/><Relationship Id="rId87" Type="http://schemas.openxmlformats.org/officeDocument/2006/relationships/tags" Target="../tags/tag4441.xml"/><Relationship Id="rId61" Type="http://schemas.openxmlformats.org/officeDocument/2006/relationships/tags" Target="../tags/tag4415.xml"/><Relationship Id="rId82" Type="http://schemas.openxmlformats.org/officeDocument/2006/relationships/tags" Target="../tags/tag4436.xml"/><Relationship Id="rId19" Type="http://schemas.openxmlformats.org/officeDocument/2006/relationships/tags" Target="../tags/tag4373.xml"/></Relationships>
</file>

<file path=ppt/slides/_rels/slide128.xml.rels><?xml version="1.0" encoding="UTF-8" standalone="yes"?>
<Relationships xmlns="http://schemas.openxmlformats.org/package/2006/relationships"><Relationship Id="rId13" Type="http://schemas.openxmlformats.org/officeDocument/2006/relationships/tags" Target="../tags/tag4454.xml"/><Relationship Id="rId18" Type="http://schemas.openxmlformats.org/officeDocument/2006/relationships/tags" Target="../tags/tag4459.xml"/><Relationship Id="rId26" Type="http://schemas.openxmlformats.org/officeDocument/2006/relationships/tags" Target="../tags/tag4467.xml"/><Relationship Id="rId39" Type="http://schemas.openxmlformats.org/officeDocument/2006/relationships/tags" Target="../tags/tag4480.xml"/><Relationship Id="rId21" Type="http://schemas.openxmlformats.org/officeDocument/2006/relationships/tags" Target="../tags/tag4462.xml"/><Relationship Id="rId34" Type="http://schemas.openxmlformats.org/officeDocument/2006/relationships/tags" Target="../tags/tag4475.xml"/><Relationship Id="rId42" Type="http://schemas.openxmlformats.org/officeDocument/2006/relationships/tags" Target="../tags/tag4483.xml"/><Relationship Id="rId7" Type="http://schemas.openxmlformats.org/officeDocument/2006/relationships/tags" Target="../tags/tag4448.xml"/><Relationship Id="rId2" Type="http://schemas.openxmlformats.org/officeDocument/2006/relationships/tags" Target="../tags/tag4443.xml"/><Relationship Id="rId16" Type="http://schemas.openxmlformats.org/officeDocument/2006/relationships/tags" Target="../tags/tag4457.xml"/><Relationship Id="rId29" Type="http://schemas.openxmlformats.org/officeDocument/2006/relationships/tags" Target="../tags/tag4470.xml"/><Relationship Id="rId1" Type="http://schemas.openxmlformats.org/officeDocument/2006/relationships/tags" Target="../tags/tag4442.xml"/><Relationship Id="rId6" Type="http://schemas.openxmlformats.org/officeDocument/2006/relationships/tags" Target="../tags/tag4447.xml"/><Relationship Id="rId11" Type="http://schemas.openxmlformats.org/officeDocument/2006/relationships/tags" Target="../tags/tag4452.xml"/><Relationship Id="rId24" Type="http://schemas.openxmlformats.org/officeDocument/2006/relationships/tags" Target="../tags/tag4465.xml"/><Relationship Id="rId32" Type="http://schemas.openxmlformats.org/officeDocument/2006/relationships/tags" Target="../tags/tag4473.xml"/><Relationship Id="rId37" Type="http://schemas.openxmlformats.org/officeDocument/2006/relationships/tags" Target="../tags/tag4478.xml"/><Relationship Id="rId40" Type="http://schemas.openxmlformats.org/officeDocument/2006/relationships/tags" Target="../tags/tag4481.xml"/><Relationship Id="rId45" Type="http://schemas.openxmlformats.org/officeDocument/2006/relationships/slideLayout" Target="../slideLayouts/slideLayout14.xml"/><Relationship Id="rId5" Type="http://schemas.openxmlformats.org/officeDocument/2006/relationships/tags" Target="../tags/tag4446.xml"/><Relationship Id="rId15" Type="http://schemas.openxmlformats.org/officeDocument/2006/relationships/tags" Target="../tags/tag4456.xml"/><Relationship Id="rId23" Type="http://schemas.openxmlformats.org/officeDocument/2006/relationships/tags" Target="../tags/tag4464.xml"/><Relationship Id="rId28" Type="http://schemas.openxmlformats.org/officeDocument/2006/relationships/tags" Target="../tags/tag4469.xml"/><Relationship Id="rId36" Type="http://schemas.openxmlformats.org/officeDocument/2006/relationships/tags" Target="../tags/tag4477.xml"/><Relationship Id="rId10" Type="http://schemas.openxmlformats.org/officeDocument/2006/relationships/tags" Target="../tags/tag4451.xml"/><Relationship Id="rId19" Type="http://schemas.openxmlformats.org/officeDocument/2006/relationships/tags" Target="../tags/tag4460.xml"/><Relationship Id="rId31" Type="http://schemas.openxmlformats.org/officeDocument/2006/relationships/tags" Target="../tags/tag4472.xml"/><Relationship Id="rId44" Type="http://schemas.openxmlformats.org/officeDocument/2006/relationships/tags" Target="../tags/tag4485.xml"/><Relationship Id="rId4" Type="http://schemas.openxmlformats.org/officeDocument/2006/relationships/tags" Target="../tags/tag4445.xml"/><Relationship Id="rId9" Type="http://schemas.openxmlformats.org/officeDocument/2006/relationships/tags" Target="../tags/tag4450.xml"/><Relationship Id="rId14" Type="http://schemas.openxmlformats.org/officeDocument/2006/relationships/tags" Target="../tags/tag4455.xml"/><Relationship Id="rId22" Type="http://schemas.openxmlformats.org/officeDocument/2006/relationships/tags" Target="../tags/tag4463.xml"/><Relationship Id="rId27" Type="http://schemas.openxmlformats.org/officeDocument/2006/relationships/tags" Target="../tags/tag4468.xml"/><Relationship Id="rId30" Type="http://schemas.openxmlformats.org/officeDocument/2006/relationships/tags" Target="../tags/tag4471.xml"/><Relationship Id="rId35" Type="http://schemas.openxmlformats.org/officeDocument/2006/relationships/tags" Target="../tags/tag4476.xml"/><Relationship Id="rId43" Type="http://schemas.openxmlformats.org/officeDocument/2006/relationships/tags" Target="../tags/tag4484.xml"/><Relationship Id="rId8" Type="http://schemas.openxmlformats.org/officeDocument/2006/relationships/tags" Target="../tags/tag4449.xml"/><Relationship Id="rId3" Type="http://schemas.openxmlformats.org/officeDocument/2006/relationships/tags" Target="../tags/tag4444.xml"/><Relationship Id="rId12" Type="http://schemas.openxmlformats.org/officeDocument/2006/relationships/tags" Target="../tags/tag4453.xml"/><Relationship Id="rId17" Type="http://schemas.openxmlformats.org/officeDocument/2006/relationships/tags" Target="../tags/tag4458.xml"/><Relationship Id="rId25" Type="http://schemas.openxmlformats.org/officeDocument/2006/relationships/tags" Target="../tags/tag4466.xml"/><Relationship Id="rId33" Type="http://schemas.openxmlformats.org/officeDocument/2006/relationships/tags" Target="../tags/tag4474.xml"/><Relationship Id="rId38" Type="http://schemas.openxmlformats.org/officeDocument/2006/relationships/tags" Target="../tags/tag4479.xml"/><Relationship Id="rId20" Type="http://schemas.openxmlformats.org/officeDocument/2006/relationships/tags" Target="../tags/tag4461.xml"/><Relationship Id="rId41" Type="http://schemas.openxmlformats.org/officeDocument/2006/relationships/tags" Target="../tags/tag448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30.xml"/><Relationship Id="rId7" Type="http://schemas.openxmlformats.org/officeDocument/2006/relationships/image" Target="../media/image20.pn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19.png"/><Relationship Id="rId5" Type="http://schemas.openxmlformats.org/officeDocument/2006/relationships/slideLayout" Target="../slideLayouts/slideLayout11.xml"/><Relationship Id="rId4" Type="http://schemas.openxmlformats.org/officeDocument/2006/relationships/tags" Target="../tags/tag331.xml"/><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8" Type="http://schemas.openxmlformats.org/officeDocument/2006/relationships/tags" Target="../tags/tag4493.xml"/><Relationship Id="rId13" Type="http://schemas.openxmlformats.org/officeDocument/2006/relationships/tags" Target="../tags/tag4498.xml"/><Relationship Id="rId18" Type="http://schemas.openxmlformats.org/officeDocument/2006/relationships/slideLayout" Target="../slideLayouts/slideLayout14.xml"/><Relationship Id="rId3" Type="http://schemas.openxmlformats.org/officeDocument/2006/relationships/tags" Target="../tags/tag4488.xml"/><Relationship Id="rId7" Type="http://schemas.openxmlformats.org/officeDocument/2006/relationships/tags" Target="../tags/tag4492.xml"/><Relationship Id="rId12" Type="http://schemas.openxmlformats.org/officeDocument/2006/relationships/tags" Target="../tags/tag4497.xml"/><Relationship Id="rId17" Type="http://schemas.openxmlformats.org/officeDocument/2006/relationships/tags" Target="../tags/tag4502.xml"/><Relationship Id="rId2" Type="http://schemas.openxmlformats.org/officeDocument/2006/relationships/tags" Target="../tags/tag4487.xml"/><Relationship Id="rId16" Type="http://schemas.openxmlformats.org/officeDocument/2006/relationships/tags" Target="../tags/tag4501.xml"/><Relationship Id="rId1" Type="http://schemas.openxmlformats.org/officeDocument/2006/relationships/tags" Target="../tags/tag4486.xml"/><Relationship Id="rId6" Type="http://schemas.openxmlformats.org/officeDocument/2006/relationships/tags" Target="../tags/tag4491.xml"/><Relationship Id="rId11" Type="http://schemas.openxmlformats.org/officeDocument/2006/relationships/tags" Target="../tags/tag4496.xml"/><Relationship Id="rId5" Type="http://schemas.openxmlformats.org/officeDocument/2006/relationships/tags" Target="../tags/tag4490.xml"/><Relationship Id="rId15" Type="http://schemas.openxmlformats.org/officeDocument/2006/relationships/tags" Target="../tags/tag4500.xml"/><Relationship Id="rId10" Type="http://schemas.openxmlformats.org/officeDocument/2006/relationships/tags" Target="../tags/tag4495.xml"/><Relationship Id="rId4" Type="http://schemas.openxmlformats.org/officeDocument/2006/relationships/tags" Target="../tags/tag4489.xml"/><Relationship Id="rId9" Type="http://schemas.openxmlformats.org/officeDocument/2006/relationships/tags" Target="../tags/tag4494.xml"/><Relationship Id="rId14" Type="http://schemas.openxmlformats.org/officeDocument/2006/relationships/tags" Target="../tags/tag4499.xml"/></Relationships>
</file>

<file path=ppt/slides/_rels/slide132.xml.rels><?xml version="1.0" encoding="UTF-8" standalone="yes"?>
<Relationships xmlns="http://schemas.openxmlformats.org/package/2006/relationships"><Relationship Id="rId26" Type="http://schemas.openxmlformats.org/officeDocument/2006/relationships/tags" Target="../tags/tag4528.xml"/><Relationship Id="rId21" Type="http://schemas.openxmlformats.org/officeDocument/2006/relationships/tags" Target="../tags/tag4523.xml"/><Relationship Id="rId34" Type="http://schemas.openxmlformats.org/officeDocument/2006/relationships/tags" Target="../tags/tag4536.xml"/><Relationship Id="rId42" Type="http://schemas.openxmlformats.org/officeDocument/2006/relationships/tags" Target="../tags/tag4544.xml"/><Relationship Id="rId47" Type="http://schemas.openxmlformats.org/officeDocument/2006/relationships/tags" Target="../tags/tag4549.xml"/><Relationship Id="rId50" Type="http://schemas.openxmlformats.org/officeDocument/2006/relationships/tags" Target="../tags/tag4552.xml"/><Relationship Id="rId55" Type="http://schemas.openxmlformats.org/officeDocument/2006/relationships/tags" Target="../tags/tag4557.xml"/><Relationship Id="rId63" Type="http://schemas.openxmlformats.org/officeDocument/2006/relationships/tags" Target="../tags/tag4565.xml"/><Relationship Id="rId7" Type="http://schemas.openxmlformats.org/officeDocument/2006/relationships/tags" Target="../tags/tag4509.xml"/><Relationship Id="rId2" Type="http://schemas.openxmlformats.org/officeDocument/2006/relationships/tags" Target="../tags/tag4504.xml"/><Relationship Id="rId16" Type="http://schemas.openxmlformats.org/officeDocument/2006/relationships/tags" Target="../tags/tag4518.xml"/><Relationship Id="rId29" Type="http://schemas.openxmlformats.org/officeDocument/2006/relationships/tags" Target="../tags/tag4531.xml"/><Relationship Id="rId11" Type="http://schemas.openxmlformats.org/officeDocument/2006/relationships/tags" Target="../tags/tag4513.xml"/><Relationship Id="rId24" Type="http://schemas.openxmlformats.org/officeDocument/2006/relationships/tags" Target="../tags/tag4526.xml"/><Relationship Id="rId32" Type="http://schemas.openxmlformats.org/officeDocument/2006/relationships/tags" Target="../tags/tag4534.xml"/><Relationship Id="rId37" Type="http://schemas.openxmlformats.org/officeDocument/2006/relationships/tags" Target="../tags/tag4539.xml"/><Relationship Id="rId40" Type="http://schemas.openxmlformats.org/officeDocument/2006/relationships/tags" Target="../tags/tag4542.xml"/><Relationship Id="rId45" Type="http://schemas.openxmlformats.org/officeDocument/2006/relationships/tags" Target="../tags/tag4547.xml"/><Relationship Id="rId53" Type="http://schemas.openxmlformats.org/officeDocument/2006/relationships/tags" Target="../tags/tag4555.xml"/><Relationship Id="rId58" Type="http://schemas.openxmlformats.org/officeDocument/2006/relationships/tags" Target="../tags/tag4560.xml"/><Relationship Id="rId5" Type="http://schemas.openxmlformats.org/officeDocument/2006/relationships/tags" Target="../tags/tag4507.xml"/><Relationship Id="rId61" Type="http://schemas.openxmlformats.org/officeDocument/2006/relationships/tags" Target="../tags/tag4563.xml"/><Relationship Id="rId19" Type="http://schemas.openxmlformats.org/officeDocument/2006/relationships/tags" Target="../tags/tag4521.xml"/><Relationship Id="rId14" Type="http://schemas.openxmlformats.org/officeDocument/2006/relationships/tags" Target="../tags/tag4516.xml"/><Relationship Id="rId22" Type="http://schemas.openxmlformats.org/officeDocument/2006/relationships/tags" Target="../tags/tag4524.xml"/><Relationship Id="rId27" Type="http://schemas.openxmlformats.org/officeDocument/2006/relationships/tags" Target="../tags/tag4529.xml"/><Relationship Id="rId30" Type="http://schemas.openxmlformats.org/officeDocument/2006/relationships/tags" Target="../tags/tag4532.xml"/><Relationship Id="rId35" Type="http://schemas.openxmlformats.org/officeDocument/2006/relationships/tags" Target="../tags/tag4537.xml"/><Relationship Id="rId43" Type="http://schemas.openxmlformats.org/officeDocument/2006/relationships/tags" Target="../tags/tag4545.xml"/><Relationship Id="rId48" Type="http://schemas.openxmlformats.org/officeDocument/2006/relationships/tags" Target="../tags/tag4550.xml"/><Relationship Id="rId56" Type="http://schemas.openxmlformats.org/officeDocument/2006/relationships/tags" Target="../tags/tag4558.xml"/><Relationship Id="rId64" Type="http://schemas.openxmlformats.org/officeDocument/2006/relationships/tags" Target="../tags/tag4566.xml"/><Relationship Id="rId8" Type="http://schemas.openxmlformats.org/officeDocument/2006/relationships/tags" Target="../tags/tag4510.xml"/><Relationship Id="rId51" Type="http://schemas.openxmlformats.org/officeDocument/2006/relationships/tags" Target="../tags/tag4553.xml"/><Relationship Id="rId3" Type="http://schemas.openxmlformats.org/officeDocument/2006/relationships/tags" Target="../tags/tag4505.xml"/><Relationship Id="rId12" Type="http://schemas.openxmlformats.org/officeDocument/2006/relationships/tags" Target="../tags/tag4514.xml"/><Relationship Id="rId17" Type="http://schemas.openxmlformats.org/officeDocument/2006/relationships/tags" Target="../tags/tag4519.xml"/><Relationship Id="rId25" Type="http://schemas.openxmlformats.org/officeDocument/2006/relationships/tags" Target="../tags/tag4527.xml"/><Relationship Id="rId33" Type="http://schemas.openxmlformats.org/officeDocument/2006/relationships/tags" Target="../tags/tag4535.xml"/><Relationship Id="rId38" Type="http://schemas.openxmlformats.org/officeDocument/2006/relationships/tags" Target="../tags/tag4540.xml"/><Relationship Id="rId46" Type="http://schemas.openxmlformats.org/officeDocument/2006/relationships/tags" Target="../tags/tag4548.xml"/><Relationship Id="rId59" Type="http://schemas.openxmlformats.org/officeDocument/2006/relationships/tags" Target="../tags/tag4561.xml"/><Relationship Id="rId20" Type="http://schemas.openxmlformats.org/officeDocument/2006/relationships/tags" Target="../tags/tag4522.xml"/><Relationship Id="rId41" Type="http://schemas.openxmlformats.org/officeDocument/2006/relationships/tags" Target="../tags/tag4543.xml"/><Relationship Id="rId54" Type="http://schemas.openxmlformats.org/officeDocument/2006/relationships/tags" Target="../tags/tag4556.xml"/><Relationship Id="rId62" Type="http://schemas.openxmlformats.org/officeDocument/2006/relationships/tags" Target="../tags/tag4564.xml"/><Relationship Id="rId1" Type="http://schemas.openxmlformats.org/officeDocument/2006/relationships/tags" Target="../tags/tag4503.xml"/><Relationship Id="rId6" Type="http://schemas.openxmlformats.org/officeDocument/2006/relationships/tags" Target="../tags/tag4508.xml"/><Relationship Id="rId15" Type="http://schemas.openxmlformats.org/officeDocument/2006/relationships/tags" Target="../tags/tag4517.xml"/><Relationship Id="rId23" Type="http://schemas.openxmlformats.org/officeDocument/2006/relationships/tags" Target="../tags/tag4525.xml"/><Relationship Id="rId28" Type="http://schemas.openxmlformats.org/officeDocument/2006/relationships/tags" Target="../tags/tag4530.xml"/><Relationship Id="rId36" Type="http://schemas.openxmlformats.org/officeDocument/2006/relationships/tags" Target="../tags/tag4538.xml"/><Relationship Id="rId49" Type="http://schemas.openxmlformats.org/officeDocument/2006/relationships/tags" Target="../tags/tag4551.xml"/><Relationship Id="rId57" Type="http://schemas.openxmlformats.org/officeDocument/2006/relationships/tags" Target="../tags/tag4559.xml"/><Relationship Id="rId10" Type="http://schemas.openxmlformats.org/officeDocument/2006/relationships/tags" Target="../tags/tag4512.xml"/><Relationship Id="rId31" Type="http://schemas.openxmlformats.org/officeDocument/2006/relationships/tags" Target="../tags/tag4533.xml"/><Relationship Id="rId44" Type="http://schemas.openxmlformats.org/officeDocument/2006/relationships/tags" Target="../tags/tag4546.xml"/><Relationship Id="rId52" Type="http://schemas.openxmlformats.org/officeDocument/2006/relationships/tags" Target="../tags/tag4554.xml"/><Relationship Id="rId60" Type="http://schemas.openxmlformats.org/officeDocument/2006/relationships/tags" Target="../tags/tag4562.xml"/><Relationship Id="rId65" Type="http://schemas.openxmlformats.org/officeDocument/2006/relationships/slideLayout" Target="../slideLayouts/slideLayout14.xml"/><Relationship Id="rId4" Type="http://schemas.openxmlformats.org/officeDocument/2006/relationships/tags" Target="../tags/tag4506.xml"/><Relationship Id="rId9" Type="http://schemas.openxmlformats.org/officeDocument/2006/relationships/tags" Target="../tags/tag4511.xml"/><Relationship Id="rId13" Type="http://schemas.openxmlformats.org/officeDocument/2006/relationships/tags" Target="../tags/tag4515.xml"/><Relationship Id="rId18" Type="http://schemas.openxmlformats.org/officeDocument/2006/relationships/tags" Target="../tags/tag4520.xml"/><Relationship Id="rId39" Type="http://schemas.openxmlformats.org/officeDocument/2006/relationships/tags" Target="../tags/tag4541.xml"/></Relationships>
</file>

<file path=ppt/slides/_rels/slide13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3.svg"/></Relationships>
</file>

<file path=ppt/slides/_rels/slide136.xml.rels><?xml version="1.0" encoding="UTF-8" standalone="yes"?>
<Relationships xmlns="http://schemas.openxmlformats.org/package/2006/relationships"><Relationship Id="rId8" Type="http://schemas.openxmlformats.org/officeDocument/2006/relationships/tags" Target="../tags/tag4574.xml"/><Relationship Id="rId13" Type="http://schemas.openxmlformats.org/officeDocument/2006/relationships/tags" Target="../tags/tag4579.xml"/><Relationship Id="rId18" Type="http://schemas.openxmlformats.org/officeDocument/2006/relationships/tags" Target="../tags/tag4584.xml"/><Relationship Id="rId3" Type="http://schemas.openxmlformats.org/officeDocument/2006/relationships/tags" Target="../tags/tag4569.xml"/><Relationship Id="rId21" Type="http://schemas.openxmlformats.org/officeDocument/2006/relationships/tags" Target="../tags/tag4587.xml"/><Relationship Id="rId7" Type="http://schemas.openxmlformats.org/officeDocument/2006/relationships/tags" Target="../tags/tag4573.xml"/><Relationship Id="rId12" Type="http://schemas.openxmlformats.org/officeDocument/2006/relationships/tags" Target="../tags/tag4578.xml"/><Relationship Id="rId17" Type="http://schemas.openxmlformats.org/officeDocument/2006/relationships/tags" Target="../tags/tag4583.xml"/><Relationship Id="rId2" Type="http://schemas.openxmlformats.org/officeDocument/2006/relationships/tags" Target="../tags/tag4568.xml"/><Relationship Id="rId16" Type="http://schemas.openxmlformats.org/officeDocument/2006/relationships/tags" Target="../tags/tag4582.xml"/><Relationship Id="rId20" Type="http://schemas.openxmlformats.org/officeDocument/2006/relationships/tags" Target="../tags/tag4586.xml"/><Relationship Id="rId1" Type="http://schemas.openxmlformats.org/officeDocument/2006/relationships/tags" Target="../tags/tag4567.xml"/><Relationship Id="rId6" Type="http://schemas.openxmlformats.org/officeDocument/2006/relationships/tags" Target="../tags/tag4572.xml"/><Relationship Id="rId11" Type="http://schemas.openxmlformats.org/officeDocument/2006/relationships/tags" Target="../tags/tag4577.xml"/><Relationship Id="rId5" Type="http://schemas.openxmlformats.org/officeDocument/2006/relationships/tags" Target="../tags/tag4571.xml"/><Relationship Id="rId15" Type="http://schemas.openxmlformats.org/officeDocument/2006/relationships/tags" Target="../tags/tag4581.xml"/><Relationship Id="rId23" Type="http://schemas.openxmlformats.org/officeDocument/2006/relationships/slideLayout" Target="../slideLayouts/slideLayout14.xml"/><Relationship Id="rId10" Type="http://schemas.openxmlformats.org/officeDocument/2006/relationships/tags" Target="../tags/tag4576.xml"/><Relationship Id="rId19" Type="http://schemas.openxmlformats.org/officeDocument/2006/relationships/tags" Target="../tags/tag4585.xml"/><Relationship Id="rId4" Type="http://schemas.openxmlformats.org/officeDocument/2006/relationships/tags" Target="../tags/tag4570.xml"/><Relationship Id="rId9" Type="http://schemas.openxmlformats.org/officeDocument/2006/relationships/tags" Target="../tags/tag4575.xml"/><Relationship Id="rId14" Type="http://schemas.openxmlformats.org/officeDocument/2006/relationships/tags" Target="../tags/tag4580.xml"/><Relationship Id="rId22" Type="http://schemas.openxmlformats.org/officeDocument/2006/relationships/tags" Target="../tags/tag4588.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589.xml"/></Relationships>
</file>

<file path=ppt/slides/_rels/slide138.xml.rels><?xml version="1.0" encoding="UTF-8" standalone="yes"?>
<Relationships xmlns="http://schemas.openxmlformats.org/package/2006/relationships"><Relationship Id="rId8" Type="http://schemas.openxmlformats.org/officeDocument/2006/relationships/tags" Target="../tags/tag4597.xml"/><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tags" Target="../tags/tag4592.xml"/><Relationship Id="rId7" Type="http://schemas.openxmlformats.org/officeDocument/2006/relationships/tags" Target="../tags/tag4596.xml"/><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tags" Target="../tags/tag4591.xml"/><Relationship Id="rId16" Type="http://schemas.openxmlformats.org/officeDocument/2006/relationships/image" Target="../media/image229.png"/><Relationship Id="rId1" Type="http://schemas.openxmlformats.org/officeDocument/2006/relationships/tags" Target="../tags/tag4590.xml"/><Relationship Id="rId6" Type="http://schemas.openxmlformats.org/officeDocument/2006/relationships/tags" Target="../tags/tag4595.xml"/><Relationship Id="rId11" Type="http://schemas.openxmlformats.org/officeDocument/2006/relationships/image" Target="../media/image224.png"/><Relationship Id="rId5" Type="http://schemas.openxmlformats.org/officeDocument/2006/relationships/tags" Target="../tags/tag4594.xml"/><Relationship Id="rId15" Type="http://schemas.openxmlformats.org/officeDocument/2006/relationships/image" Target="../media/image228.png"/><Relationship Id="rId10" Type="http://schemas.openxmlformats.org/officeDocument/2006/relationships/slideLayout" Target="../slideLayouts/slideLayout11.xml"/><Relationship Id="rId19" Type="http://schemas.openxmlformats.org/officeDocument/2006/relationships/image" Target="../media/image232.png"/><Relationship Id="rId4" Type="http://schemas.openxmlformats.org/officeDocument/2006/relationships/tags" Target="../tags/tag4593.xml"/><Relationship Id="rId9" Type="http://schemas.openxmlformats.org/officeDocument/2006/relationships/tags" Target="../tags/tag4598.xml"/><Relationship Id="rId14" Type="http://schemas.openxmlformats.org/officeDocument/2006/relationships/image" Target="../media/image227.png"/></Relationships>
</file>

<file path=ppt/slides/_rels/slide13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1.xml"/><Relationship Id="rId1" Type="http://schemas.openxmlformats.org/officeDocument/2006/relationships/tags" Target="../tags/tag4599.xml"/></Relationships>
</file>

<file path=ppt/slides/_rels/slide14.xml.rels><?xml version="1.0" encoding="UTF-8" standalone="yes"?>
<Relationships xmlns="http://schemas.openxmlformats.org/package/2006/relationships"><Relationship Id="rId13" Type="http://schemas.openxmlformats.org/officeDocument/2006/relationships/tags" Target="../tags/tag344.xml"/><Relationship Id="rId18" Type="http://schemas.openxmlformats.org/officeDocument/2006/relationships/tags" Target="../tags/tag349.xml"/><Relationship Id="rId26" Type="http://schemas.openxmlformats.org/officeDocument/2006/relationships/tags" Target="../tags/tag357.xml"/><Relationship Id="rId39" Type="http://schemas.openxmlformats.org/officeDocument/2006/relationships/tags" Target="../tags/tag370.xml"/><Relationship Id="rId21" Type="http://schemas.openxmlformats.org/officeDocument/2006/relationships/tags" Target="../tags/tag352.xml"/><Relationship Id="rId34" Type="http://schemas.openxmlformats.org/officeDocument/2006/relationships/tags" Target="../tags/tag365.xml"/><Relationship Id="rId42" Type="http://schemas.openxmlformats.org/officeDocument/2006/relationships/tags" Target="../tags/tag373.xml"/><Relationship Id="rId47" Type="http://schemas.openxmlformats.org/officeDocument/2006/relationships/tags" Target="../tags/tag378.xml"/><Relationship Id="rId50" Type="http://schemas.openxmlformats.org/officeDocument/2006/relationships/tags" Target="../tags/tag381.xml"/><Relationship Id="rId55" Type="http://schemas.openxmlformats.org/officeDocument/2006/relationships/slideLayout" Target="../slideLayouts/slideLayout14.xml"/><Relationship Id="rId7" Type="http://schemas.openxmlformats.org/officeDocument/2006/relationships/tags" Target="../tags/tag338.xml"/><Relationship Id="rId2" Type="http://schemas.openxmlformats.org/officeDocument/2006/relationships/tags" Target="../tags/tag333.xml"/><Relationship Id="rId16" Type="http://schemas.openxmlformats.org/officeDocument/2006/relationships/tags" Target="../tags/tag347.xml"/><Relationship Id="rId29" Type="http://schemas.openxmlformats.org/officeDocument/2006/relationships/tags" Target="../tags/tag360.xml"/><Relationship Id="rId11" Type="http://schemas.openxmlformats.org/officeDocument/2006/relationships/tags" Target="../tags/tag342.xml"/><Relationship Id="rId24" Type="http://schemas.openxmlformats.org/officeDocument/2006/relationships/tags" Target="../tags/tag355.xml"/><Relationship Id="rId32" Type="http://schemas.openxmlformats.org/officeDocument/2006/relationships/tags" Target="../tags/tag363.xml"/><Relationship Id="rId37" Type="http://schemas.openxmlformats.org/officeDocument/2006/relationships/tags" Target="../tags/tag368.xml"/><Relationship Id="rId40" Type="http://schemas.openxmlformats.org/officeDocument/2006/relationships/tags" Target="../tags/tag371.xml"/><Relationship Id="rId45" Type="http://schemas.openxmlformats.org/officeDocument/2006/relationships/tags" Target="../tags/tag376.xml"/><Relationship Id="rId53" Type="http://schemas.openxmlformats.org/officeDocument/2006/relationships/tags" Target="../tags/tag384.xml"/><Relationship Id="rId5" Type="http://schemas.openxmlformats.org/officeDocument/2006/relationships/tags" Target="../tags/tag336.xml"/><Relationship Id="rId10" Type="http://schemas.openxmlformats.org/officeDocument/2006/relationships/tags" Target="../tags/tag341.xml"/><Relationship Id="rId19" Type="http://schemas.openxmlformats.org/officeDocument/2006/relationships/tags" Target="../tags/tag350.xml"/><Relationship Id="rId31" Type="http://schemas.openxmlformats.org/officeDocument/2006/relationships/tags" Target="../tags/tag362.xml"/><Relationship Id="rId44" Type="http://schemas.openxmlformats.org/officeDocument/2006/relationships/tags" Target="../tags/tag375.xml"/><Relationship Id="rId52" Type="http://schemas.openxmlformats.org/officeDocument/2006/relationships/tags" Target="../tags/tag383.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tags" Target="../tags/tag345.xml"/><Relationship Id="rId22" Type="http://schemas.openxmlformats.org/officeDocument/2006/relationships/tags" Target="../tags/tag353.xml"/><Relationship Id="rId27" Type="http://schemas.openxmlformats.org/officeDocument/2006/relationships/tags" Target="../tags/tag358.xml"/><Relationship Id="rId30" Type="http://schemas.openxmlformats.org/officeDocument/2006/relationships/tags" Target="../tags/tag361.xml"/><Relationship Id="rId35" Type="http://schemas.openxmlformats.org/officeDocument/2006/relationships/tags" Target="../tags/tag366.xml"/><Relationship Id="rId43" Type="http://schemas.openxmlformats.org/officeDocument/2006/relationships/tags" Target="../tags/tag374.xml"/><Relationship Id="rId48" Type="http://schemas.openxmlformats.org/officeDocument/2006/relationships/tags" Target="../tags/tag379.xml"/><Relationship Id="rId56" Type="http://schemas.openxmlformats.org/officeDocument/2006/relationships/notesSlide" Target="../notesSlides/notesSlide1.xml"/><Relationship Id="rId8" Type="http://schemas.openxmlformats.org/officeDocument/2006/relationships/tags" Target="../tags/tag339.xml"/><Relationship Id="rId51" Type="http://schemas.openxmlformats.org/officeDocument/2006/relationships/tags" Target="../tags/tag382.xml"/><Relationship Id="rId3" Type="http://schemas.openxmlformats.org/officeDocument/2006/relationships/tags" Target="../tags/tag334.xml"/><Relationship Id="rId12" Type="http://schemas.openxmlformats.org/officeDocument/2006/relationships/tags" Target="../tags/tag343.xml"/><Relationship Id="rId17" Type="http://schemas.openxmlformats.org/officeDocument/2006/relationships/tags" Target="../tags/tag348.xml"/><Relationship Id="rId25" Type="http://schemas.openxmlformats.org/officeDocument/2006/relationships/tags" Target="../tags/tag356.xml"/><Relationship Id="rId33" Type="http://schemas.openxmlformats.org/officeDocument/2006/relationships/tags" Target="../tags/tag364.xml"/><Relationship Id="rId38" Type="http://schemas.openxmlformats.org/officeDocument/2006/relationships/tags" Target="../tags/tag369.xml"/><Relationship Id="rId46" Type="http://schemas.openxmlformats.org/officeDocument/2006/relationships/tags" Target="../tags/tag377.xml"/><Relationship Id="rId20" Type="http://schemas.openxmlformats.org/officeDocument/2006/relationships/tags" Target="../tags/tag351.xml"/><Relationship Id="rId41" Type="http://schemas.openxmlformats.org/officeDocument/2006/relationships/tags" Target="../tags/tag372.xml"/><Relationship Id="rId54" Type="http://schemas.openxmlformats.org/officeDocument/2006/relationships/tags" Target="../tags/tag385.xml"/><Relationship Id="rId1" Type="http://schemas.openxmlformats.org/officeDocument/2006/relationships/tags" Target="../tags/tag332.xml"/><Relationship Id="rId6" Type="http://schemas.openxmlformats.org/officeDocument/2006/relationships/tags" Target="../tags/tag337.xml"/><Relationship Id="rId15" Type="http://schemas.openxmlformats.org/officeDocument/2006/relationships/tags" Target="../tags/tag346.xml"/><Relationship Id="rId23" Type="http://schemas.openxmlformats.org/officeDocument/2006/relationships/tags" Target="../tags/tag354.xml"/><Relationship Id="rId28" Type="http://schemas.openxmlformats.org/officeDocument/2006/relationships/tags" Target="../tags/tag359.xml"/><Relationship Id="rId36" Type="http://schemas.openxmlformats.org/officeDocument/2006/relationships/tags" Target="../tags/tag367.xml"/><Relationship Id="rId49" Type="http://schemas.openxmlformats.org/officeDocument/2006/relationships/tags" Target="../tags/tag380.xml"/></Relationships>
</file>

<file path=ppt/slides/_rels/slide140.xml.rels><?xml version="1.0" encoding="UTF-8" standalone="yes"?>
<Relationships xmlns="http://schemas.openxmlformats.org/package/2006/relationships"><Relationship Id="rId13" Type="http://schemas.openxmlformats.org/officeDocument/2006/relationships/tags" Target="../tags/tag4612.xml"/><Relationship Id="rId18" Type="http://schemas.openxmlformats.org/officeDocument/2006/relationships/tags" Target="../tags/tag4617.xml"/><Relationship Id="rId26" Type="http://schemas.openxmlformats.org/officeDocument/2006/relationships/tags" Target="../tags/tag4625.xml"/><Relationship Id="rId3" Type="http://schemas.openxmlformats.org/officeDocument/2006/relationships/tags" Target="../tags/tag4602.xml"/><Relationship Id="rId21" Type="http://schemas.openxmlformats.org/officeDocument/2006/relationships/tags" Target="../tags/tag4620.xml"/><Relationship Id="rId7" Type="http://schemas.openxmlformats.org/officeDocument/2006/relationships/tags" Target="../tags/tag4606.xml"/><Relationship Id="rId12" Type="http://schemas.openxmlformats.org/officeDocument/2006/relationships/tags" Target="../tags/tag4611.xml"/><Relationship Id="rId17" Type="http://schemas.openxmlformats.org/officeDocument/2006/relationships/tags" Target="../tags/tag4616.xml"/><Relationship Id="rId25" Type="http://schemas.openxmlformats.org/officeDocument/2006/relationships/tags" Target="../tags/tag4624.xml"/><Relationship Id="rId33" Type="http://schemas.openxmlformats.org/officeDocument/2006/relationships/slideLayout" Target="../slideLayouts/slideLayout14.xml"/><Relationship Id="rId2" Type="http://schemas.openxmlformats.org/officeDocument/2006/relationships/tags" Target="../tags/tag4601.xml"/><Relationship Id="rId16" Type="http://schemas.openxmlformats.org/officeDocument/2006/relationships/tags" Target="../tags/tag4615.xml"/><Relationship Id="rId20" Type="http://schemas.openxmlformats.org/officeDocument/2006/relationships/tags" Target="../tags/tag4619.xml"/><Relationship Id="rId29" Type="http://schemas.openxmlformats.org/officeDocument/2006/relationships/tags" Target="../tags/tag4628.xml"/><Relationship Id="rId1" Type="http://schemas.openxmlformats.org/officeDocument/2006/relationships/tags" Target="../tags/tag4600.xml"/><Relationship Id="rId6" Type="http://schemas.openxmlformats.org/officeDocument/2006/relationships/tags" Target="../tags/tag4605.xml"/><Relationship Id="rId11" Type="http://schemas.openxmlformats.org/officeDocument/2006/relationships/tags" Target="../tags/tag4610.xml"/><Relationship Id="rId24" Type="http://schemas.openxmlformats.org/officeDocument/2006/relationships/tags" Target="../tags/tag4623.xml"/><Relationship Id="rId32" Type="http://schemas.openxmlformats.org/officeDocument/2006/relationships/tags" Target="../tags/tag4631.xml"/><Relationship Id="rId5" Type="http://schemas.openxmlformats.org/officeDocument/2006/relationships/tags" Target="../tags/tag4604.xml"/><Relationship Id="rId15" Type="http://schemas.openxmlformats.org/officeDocument/2006/relationships/tags" Target="../tags/tag4614.xml"/><Relationship Id="rId23" Type="http://schemas.openxmlformats.org/officeDocument/2006/relationships/tags" Target="../tags/tag4622.xml"/><Relationship Id="rId28" Type="http://schemas.openxmlformats.org/officeDocument/2006/relationships/tags" Target="../tags/tag4627.xml"/><Relationship Id="rId10" Type="http://schemas.openxmlformats.org/officeDocument/2006/relationships/tags" Target="../tags/tag4609.xml"/><Relationship Id="rId19" Type="http://schemas.openxmlformats.org/officeDocument/2006/relationships/tags" Target="../tags/tag4618.xml"/><Relationship Id="rId31" Type="http://schemas.openxmlformats.org/officeDocument/2006/relationships/tags" Target="../tags/tag4630.xml"/><Relationship Id="rId4" Type="http://schemas.openxmlformats.org/officeDocument/2006/relationships/tags" Target="../tags/tag4603.xml"/><Relationship Id="rId9" Type="http://schemas.openxmlformats.org/officeDocument/2006/relationships/tags" Target="../tags/tag4608.xml"/><Relationship Id="rId14" Type="http://schemas.openxmlformats.org/officeDocument/2006/relationships/tags" Target="../tags/tag4613.xml"/><Relationship Id="rId22" Type="http://schemas.openxmlformats.org/officeDocument/2006/relationships/tags" Target="../tags/tag4621.xml"/><Relationship Id="rId27" Type="http://schemas.openxmlformats.org/officeDocument/2006/relationships/tags" Target="../tags/tag4626.xml"/><Relationship Id="rId30" Type="http://schemas.openxmlformats.org/officeDocument/2006/relationships/tags" Target="../tags/tag4629.xml"/><Relationship Id="rId8" Type="http://schemas.openxmlformats.org/officeDocument/2006/relationships/tags" Target="../tags/tag4607.xml"/></Relationships>
</file>

<file path=ppt/slides/_rels/slide141.xml.rels><?xml version="1.0" encoding="UTF-8" standalone="yes"?>
<Relationships xmlns="http://schemas.openxmlformats.org/package/2006/relationships"><Relationship Id="rId8" Type="http://schemas.openxmlformats.org/officeDocument/2006/relationships/tags" Target="../tags/tag4639.xml"/><Relationship Id="rId13" Type="http://schemas.openxmlformats.org/officeDocument/2006/relationships/tags" Target="../tags/tag4644.xml"/><Relationship Id="rId18" Type="http://schemas.openxmlformats.org/officeDocument/2006/relationships/tags" Target="../tags/tag4649.xml"/><Relationship Id="rId3" Type="http://schemas.openxmlformats.org/officeDocument/2006/relationships/tags" Target="../tags/tag4634.xml"/><Relationship Id="rId7" Type="http://schemas.openxmlformats.org/officeDocument/2006/relationships/tags" Target="../tags/tag4638.xml"/><Relationship Id="rId12" Type="http://schemas.openxmlformats.org/officeDocument/2006/relationships/tags" Target="../tags/tag4643.xml"/><Relationship Id="rId17" Type="http://schemas.openxmlformats.org/officeDocument/2006/relationships/tags" Target="../tags/tag4648.xml"/><Relationship Id="rId2" Type="http://schemas.openxmlformats.org/officeDocument/2006/relationships/tags" Target="../tags/tag4633.xml"/><Relationship Id="rId16" Type="http://schemas.openxmlformats.org/officeDocument/2006/relationships/tags" Target="../tags/tag4647.xml"/><Relationship Id="rId1" Type="http://schemas.openxmlformats.org/officeDocument/2006/relationships/tags" Target="../tags/tag4632.xml"/><Relationship Id="rId6" Type="http://schemas.openxmlformats.org/officeDocument/2006/relationships/tags" Target="../tags/tag4637.xml"/><Relationship Id="rId11" Type="http://schemas.openxmlformats.org/officeDocument/2006/relationships/tags" Target="../tags/tag4642.xml"/><Relationship Id="rId5" Type="http://schemas.openxmlformats.org/officeDocument/2006/relationships/tags" Target="../tags/tag4636.xml"/><Relationship Id="rId15" Type="http://schemas.openxmlformats.org/officeDocument/2006/relationships/tags" Target="../tags/tag4646.xml"/><Relationship Id="rId10" Type="http://schemas.openxmlformats.org/officeDocument/2006/relationships/tags" Target="../tags/tag4641.xml"/><Relationship Id="rId19" Type="http://schemas.openxmlformats.org/officeDocument/2006/relationships/slideLayout" Target="../slideLayouts/slideLayout14.xml"/><Relationship Id="rId4" Type="http://schemas.openxmlformats.org/officeDocument/2006/relationships/tags" Target="../tags/tag4635.xml"/><Relationship Id="rId9" Type="http://schemas.openxmlformats.org/officeDocument/2006/relationships/tags" Target="../tags/tag4640.xml"/><Relationship Id="rId14" Type="http://schemas.openxmlformats.org/officeDocument/2006/relationships/tags" Target="../tags/tag4645.xml"/></Relationships>
</file>

<file path=ppt/slides/_rels/slide142.xml.rels><?xml version="1.0" encoding="UTF-8" standalone="yes"?>
<Relationships xmlns="http://schemas.openxmlformats.org/package/2006/relationships"><Relationship Id="rId8" Type="http://schemas.openxmlformats.org/officeDocument/2006/relationships/tags" Target="../tags/tag4657.xml"/><Relationship Id="rId13" Type="http://schemas.openxmlformats.org/officeDocument/2006/relationships/tags" Target="../tags/tag4662.xml"/><Relationship Id="rId18" Type="http://schemas.openxmlformats.org/officeDocument/2006/relationships/tags" Target="../tags/tag4667.xml"/><Relationship Id="rId26" Type="http://schemas.openxmlformats.org/officeDocument/2006/relationships/tags" Target="../tags/tag4675.xml"/><Relationship Id="rId3" Type="http://schemas.openxmlformats.org/officeDocument/2006/relationships/tags" Target="../tags/tag4652.xml"/><Relationship Id="rId21" Type="http://schemas.openxmlformats.org/officeDocument/2006/relationships/tags" Target="../tags/tag4670.xml"/><Relationship Id="rId7" Type="http://schemas.openxmlformats.org/officeDocument/2006/relationships/tags" Target="../tags/tag4656.xml"/><Relationship Id="rId12" Type="http://schemas.openxmlformats.org/officeDocument/2006/relationships/tags" Target="../tags/tag4661.xml"/><Relationship Id="rId17" Type="http://schemas.openxmlformats.org/officeDocument/2006/relationships/tags" Target="../tags/tag4666.xml"/><Relationship Id="rId25" Type="http://schemas.openxmlformats.org/officeDocument/2006/relationships/tags" Target="../tags/tag4674.xml"/><Relationship Id="rId2" Type="http://schemas.openxmlformats.org/officeDocument/2006/relationships/tags" Target="../tags/tag4651.xml"/><Relationship Id="rId16" Type="http://schemas.openxmlformats.org/officeDocument/2006/relationships/tags" Target="../tags/tag4665.xml"/><Relationship Id="rId20" Type="http://schemas.openxmlformats.org/officeDocument/2006/relationships/tags" Target="../tags/tag4669.xml"/><Relationship Id="rId29" Type="http://schemas.openxmlformats.org/officeDocument/2006/relationships/tags" Target="../tags/tag4678.xml"/><Relationship Id="rId1" Type="http://schemas.openxmlformats.org/officeDocument/2006/relationships/tags" Target="../tags/tag4650.xml"/><Relationship Id="rId6" Type="http://schemas.openxmlformats.org/officeDocument/2006/relationships/tags" Target="../tags/tag4655.xml"/><Relationship Id="rId11" Type="http://schemas.openxmlformats.org/officeDocument/2006/relationships/tags" Target="../tags/tag4660.xml"/><Relationship Id="rId24" Type="http://schemas.openxmlformats.org/officeDocument/2006/relationships/tags" Target="../tags/tag4673.xml"/><Relationship Id="rId5" Type="http://schemas.openxmlformats.org/officeDocument/2006/relationships/tags" Target="../tags/tag4654.xml"/><Relationship Id="rId15" Type="http://schemas.openxmlformats.org/officeDocument/2006/relationships/tags" Target="../tags/tag4664.xml"/><Relationship Id="rId23" Type="http://schemas.openxmlformats.org/officeDocument/2006/relationships/tags" Target="../tags/tag4672.xml"/><Relationship Id="rId28" Type="http://schemas.openxmlformats.org/officeDocument/2006/relationships/tags" Target="../tags/tag4677.xml"/><Relationship Id="rId10" Type="http://schemas.openxmlformats.org/officeDocument/2006/relationships/tags" Target="../tags/tag4659.xml"/><Relationship Id="rId19" Type="http://schemas.openxmlformats.org/officeDocument/2006/relationships/tags" Target="../tags/tag4668.xml"/><Relationship Id="rId31" Type="http://schemas.openxmlformats.org/officeDocument/2006/relationships/slideLayout" Target="../slideLayouts/slideLayout14.xml"/><Relationship Id="rId4" Type="http://schemas.openxmlformats.org/officeDocument/2006/relationships/tags" Target="../tags/tag4653.xml"/><Relationship Id="rId9" Type="http://schemas.openxmlformats.org/officeDocument/2006/relationships/tags" Target="../tags/tag4658.xml"/><Relationship Id="rId14" Type="http://schemas.openxmlformats.org/officeDocument/2006/relationships/tags" Target="../tags/tag4663.xml"/><Relationship Id="rId22" Type="http://schemas.openxmlformats.org/officeDocument/2006/relationships/tags" Target="../tags/tag4671.xml"/><Relationship Id="rId27" Type="http://schemas.openxmlformats.org/officeDocument/2006/relationships/tags" Target="../tags/tag4676.xml"/><Relationship Id="rId30" Type="http://schemas.openxmlformats.org/officeDocument/2006/relationships/tags" Target="../tags/tag4679.xml"/></Relationships>
</file>

<file path=ppt/slides/_rels/slide143.xml.rels><?xml version="1.0" encoding="UTF-8" standalone="yes"?>
<Relationships xmlns="http://schemas.openxmlformats.org/package/2006/relationships"><Relationship Id="rId13" Type="http://schemas.openxmlformats.org/officeDocument/2006/relationships/tags" Target="../tags/tag4692.xml"/><Relationship Id="rId18" Type="http://schemas.openxmlformats.org/officeDocument/2006/relationships/tags" Target="../tags/tag4697.xml"/><Relationship Id="rId26" Type="http://schemas.openxmlformats.org/officeDocument/2006/relationships/tags" Target="../tags/tag4705.xml"/><Relationship Id="rId21" Type="http://schemas.openxmlformats.org/officeDocument/2006/relationships/tags" Target="../tags/tag4700.xml"/><Relationship Id="rId34" Type="http://schemas.openxmlformats.org/officeDocument/2006/relationships/tags" Target="../tags/tag4713.xml"/><Relationship Id="rId7" Type="http://schemas.openxmlformats.org/officeDocument/2006/relationships/tags" Target="../tags/tag4686.xml"/><Relationship Id="rId12" Type="http://schemas.openxmlformats.org/officeDocument/2006/relationships/tags" Target="../tags/tag4691.xml"/><Relationship Id="rId17" Type="http://schemas.openxmlformats.org/officeDocument/2006/relationships/tags" Target="../tags/tag4696.xml"/><Relationship Id="rId25" Type="http://schemas.openxmlformats.org/officeDocument/2006/relationships/tags" Target="../tags/tag4704.xml"/><Relationship Id="rId33" Type="http://schemas.openxmlformats.org/officeDocument/2006/relationships/tags" Target="../tags/tag4712.xml"/><Relationship Id="rId2" Type="http://schemas.openxmlformats.org/officeDocument/2006/relationships/tags" Target="../tags/tag4681.xml"/><Relationship Id="rId16" Type="http://schemas.openxmlformats.org/officeDocument/2006/relationships/tags" Target="../tags/tag4695.xml"/><Relationship Id="rId20" Type="http://schemas.openxmlformats.org/officeDocument/2006/relationships/tags" Target="../tags/tag4699.xml"/><Relationship Id="rId29" Type="http://schemas.openxmlformats.org/officeDocument/2006/relationships/tags" Target="../tags/tag4708.xml"/><Relationship Id="rId1" Type="http://schemas.openxmlformats.org/officeDocument/2006/relationships/tags" Target="../tags/tag4680.xml"/><Relationship Id="rId6" Type="http://schemas.openxmlformats.org/officeDocument/2006/relationships/tags" Target="../tags/tag4685.xml"/><Relationship Id="rId11" Type="http://schemas.openxmlformats.org/officeDocument/2006/relationships/tags" Target="../tags/tag4690.xml"/><Relationship Id="rId24" Type="http://schemas.openxmlformats.org/officeDocument/2006/relationships/tags" Target="../tags/tag4703.xml"/><Relationship Id="rId32" Type="http://schemas.openxmlformats.org/officeDocument/2006/relationships/tags" Target="../tags/tag4711.xml"/><Relationship Id="rId37" Type="http://schemas.openxmlformats.org/officeDocument/2006/relationships/slideLayout" Target="../slideLayouts/slideLayout14.xml"/><Relationship Id="rId5" Type="http://schemas.openxmlformats.org/officeDocument/2006/relationships/tags" Target="../tags/tag4684.xml"/><Relationship Id="rId15" Type="http://schemas.openxmlformats.org/officeDocument/2006/relationships/tags" Target="../tags/tag4694.xml"/><Relationship Id="rId23" Type="http://schemas.openxmlformats.org/officeDocument/2006/relationships/tags" Target="../tags/tag4702.xml"/><Relationship Id="rId28" Type="http://schemas.openxmlformats.org/officeDocument/2006/relationships/tags" Target="../tags/tag4707.xml"/><Relationship Id="rId36" Type="http://schemas.openxmlformats.org/officeDocument/2006/relationships/tags" Target="../tags/tag4715.xml"/><Relationship Id="rId10" Type="http://schemas.openxmlformats.org/officeDocument/2006/relationships/tags" Target="../tags/tag4689.xml"/><Relationship Id="rId19" Type="http://schemas.openxmlformats.org/officeDocument/2006/relationships/tags" Target="../tags/tag4698.xml"/><Relationship Id="rId31" Type="http://schemas.openxmlformats.org/officeDocument/2006/relationships/tags" Target="../tags/tag4710.xml"/><Relationship Id="rId4" Type="http://schemas.openxmlformats.org/officeDocument/2006/relationships/tags" Target="../tags/tag4683.xml"/><Relationship Id="rId9" Type="http://schemas.openxmlformats.org/officeDocument/2006/relationships/tags" Target="../tags/tag4688.xml"/><Relationship Id="rId14" Type="http://schemas.openxmlformats.org/officeDocument/2006/relationships/tags" Target="../tags/tag4693.xml"/><Relationship Id="rId22" Type="http://schemas.openxmlformats.org/officeDocument/2006/relationships/tags" Target="../tags/tag4701.xml"/><Relationship Id="rId27" Type="http://schemas.openxmlformats.org/officeDocument/2006/relationships/tags" Target="../tags/tag4706.xml"/><Relationship Id="rId30" Type="http://schemas.openxmlformats.org/officeDocument/2006/relationships/tags" Target="../tags/tag4709.xml"/><Relationship Id="rId35" Type="http://schemas.openxmlformats.org/officeDocument/2006/relationships/tags" Target="../tags/tag4714.xml"/><Relationship Id="rId8" Type="http://schemas.openxmlformats.org/officeDocument/2006/relationships/tags" Target="../tags/tag4687.xml"/><Relationship Id="rId3" Type="http://schemas.openxmlformats.org/officeDocument/2006/relationships/tags" Target="../tags/tag4682.xml"/></Relationships>
</file>

<file path=ppt/slides/_rels/slide144.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4718.xml"/><Relationship Id="rId7" Type="http://schemas.openxmlformats.org/officeDocument/2006/relationships/tags" Target="../tags/tag4722.xml"/><Relationship Id="rId2" Type="http://schemas.openxmlformats.org/officeDocument/2006/relationships/tags" Target="../tags/tag4717.xml"/><Relationship Id="rId1" Type="http://schemas.openxmlformats.org/officeDocument/2006/relationships/tags" Target="../tags/tag4716.xml"/><Relationship Id="rId6" Type="http://schemas.openxmlformats.org/officeDocument/2006/relationships/tags" Target="../tags/tag4721.xml"/><Relationship Id="rId5" Type="http://schemas.openxmlformats.org/officeDocument/2006/relationships/tags" Target="../tags/tag4720.xml"/><Relationship Id="rId4" Type="http://schemas.openxmlformats.org/officeDocument/2006/relationships/tags" Target="../tags/tag4719.xml"/><Relationship Id="rId9" Type="http://schemas.openxmlformats.org/officeDocument/2006/relationships/notesSlide" Target="../notesSlides/notesSlide14.xml"/></Relationships>
</file>

<file path=ppt/slides/_rels/slide145.xml.rels><?xml version="1.0" encoding="UTF-8" standalone="yes"?>
<Relationships xmlns="http://schemas.openxmlformats.org/package/2006/relationships"><Relationship Id="rId13" Type="http://schemas.openxmlformats.org/officeDocument/2006/relationships/tags" Target="../tags/tag4735.xml"/><Relationship Id="rId18" Type="http://schemas.openxmlformats.org/officeDocument/2006/relationships/tags" Target="../tags/tag4740.xml"/><Relationship Id="rId26" Type="http://schemas.openxmlformats.org/officeDocument/2006/relationships/tags" Target="../tags/tag4748.xml"/><Relationship Id="rId39" Type="http://schemas.openxmlformats.org/officeDocument/2006/relationships/tags" Target="../tags/tag4761.xml"/><Relationship Id="rId21" Type="http://schemas.openxmlformats.org/officeDocument/2006/relationships/tags" Target="../tags/tag4743.xml"/><Relationship Id="rId34" Type="http://schemas.openxmlformats.org/officeDocument/2006/relationships/tags" Target="../tags/tag4756.xml"/><Relationship Id="rId42" Type="http://schemas.openxmlformats.org/officeDocument/2006/relationships/tags" Target="../tags/tag4764.xml"/><Relationship Id="rId7" Type="http://schemas.openxmlformats.org/officeDocument/2006/relationships/tags" Target="../tags/tag4729.xml"/><Relationship Id="rId2" Type="http://schemas.openxmlformats.org/officeDocument/2006/relationships/tags" Target="../tags/tag4724.xml"/><Relationship Id="rId16" Type="http://schemas.openxmlformats.org/officeDocument/2006/relationships/tags" Target="../tags/tag4738.xml"/><Relationship Id="rId29" Type="http://schemas.openxmlformats.org/officeDocument/2006/relationships/tags" Target="../tags/tag4751.xml"/><Relationship Id="rId1" Type="http://schemas.openxmlformats.org/officeDocument/2006/relationships/tags" Target="../tags/tag4723.xml"/><Relationship Id="rId6" Type="http://schemas.openxmlformats.org/officeDocument/2006/relationships/tags" Target="../tags/tag4728.xml"/><Relationship Id="rId11" Type="http://schemas.openxmlformats.org/officeDocument/2006/relationships/tags" Target="../tags/tag4733.xml"/><Relationship Id="rId24" Type="http://schemas.openxmlformats.org/officeDocument/2006/relationships/tags" Target="../tags/tag4746.xml"/><Relationship Id="rId32" Type="http://schemas.openxmlformats.org/officeDocument/2006/relationships/tags" Target="../tags/tag4754.xml"/><Relationship Id="rId37" Type="http://schemas.openxmlformats.org/officeDocument/2006/relationships/tags" Target="../tags/tag4759.xml"/><Relationship Id="rId40" Type="http://schemas.openxmlformats.org/officeDocument/2006/relationships/tags" Target="../tags/tag4762.xml"/><Relationship Id="rId45" Type="http://schemas.openxmlformats.org/officeDocument/2006/relationships/slideLayout" Target="../slideLayouts/slideLayout14.xml"/><Relationship Id="rId5" Type="http://schemas.openxmlformats.org/officeDocument/2006/relationships/tags" Target="../tags/tag4727.xml"/><Relationship Id="rId15" Type="http://schemas.openxmlformats.org/officeDocument/2006/relationships/tags" Target="../tags/tag4737.xml"/><Relationship Id="rId23" Type="http://schemas.openxmlformats.org/officeDocument/2006/relationships/tags" Target="../tags/tag4745.xml"/><Relationship Id="rId28" Type="http://schemas.openxmlformats.org/officeDocument/2006/relationships/tags" Target="../tags/tag4750.xml"/><Relationship Id="rId36" Type="http://schemas.openxmlformats.org/officeDocument/2006/relationships/tags" Target="../tags/tag4758.xml"/><Relationship Id="rId10" Type="http://schemas.openxmlformats.org/officeDocument/2006/relationships/tags" Target="../tags/tag4732.xml"/><Relationship Id="rId19" Type="http://schemas.openxmlformats.org/officeDocument/2006/relationships/tags" Target="../tags/tag4741.xml"/><Relationship Id="rId31" Type="http://schemas.openxmlformats.org/officeDocument/2006/relationships/tags" Target="../tags/tag4753.xml"/><Relationship Id="rId44" Type="http://schemas.openxmlformats.org/officeDocument/2006/relationships/tags" Target="../tags/tag4766.xml"/><Relationship Id="rId4" Type="http://schemas.openxmlformats.org/officeDocument/2006/relationships/tags" Target="../tags/tag4726.xml"/><Relationship Id="rId9" Type="http://schemas.openxmlformats.org/officeDocument/2006/relationships/tags" Target="../tags/tag4731.xml"/><Relationship Id="rId14" Type="http://schemas.openxmlformats.org/officeDocument/2006/relationships/tags" Target="../tags/tag4736.xml"/><Relationship Id="rId22" Type="http://schemas.openxmlformats.org/officeDocument/2006/relationships/tags" Target="../tags/tag4744.xml"/><Relationship Id="rId27" Type="http://schemas.openxmlformats.org/officeDocument/2006/relationships/tags" Target="../tags/tag4749.xml"/><Relationship Id="rId30" Type="http://schemas.openxmlformats.org/officeDocument/2006/relationships/tags" Target="../tags/tag4752.xml"/><Relationship Id="rId35" Type="http://schemas.openxmlformats.org/officeDocument/2006/relationships/tags" Target="../tags/tag4757.xml"/><Relationship Id="rId43" Type="http://schemas.openxmlformats.org/officeDocument/2006/relationships/tags" Target="../tags/tag4765.xml"/><Relationship Id="rId8" Type="http://schemas.openxmlformats.org/officeDocument/2006/relationships/tags" Target="../tags/tag4730.xml"/><Relationship Id="rId3" Type="http://schemas.openxmlformats.org/officeDocument/2006/relationships/tags" Target="../tags/tag4725.xml"/><Relationship Id="rId12" Type="http://schemas.openxmlformats.org/officeDocument/2006/relationships/tags" Target="../tags/tag4734.xml"/><Relationship Id="rId17" Type="http://schemas.openxmlformats.org/officeDocument/2006/relationships/tags" Target="../tags/tag4739.xml"/><Relationship Id="rId25" Type="http://schemas.openxmlformats.org/officeDocument/2006/relationships/tags" Target="../tags/tag4747.xml"/><Relationship Id="rId33" Type="http://schemas.openxmlformats.org/officeDocument/2006/relationships/tags" Target="../tags/tag4755.xml"/><Relationship Id="rId38" Type="http://schemas.openxmlformats.org/officeDocument/2006/relationships/tags" Target="../tags/tag4760.xml"/><Relationship Id="rId20" Type="http://schemas.openxmlformats.org/officeDocument/2006/relationships/tags" Target="../tags/tag4742.xml"/><Relationship Id="rId41" Type="http://schemas.openxmlformats.org/officeDocument/2006/relationships/tags" Target="../tags/tag4763.xml"/></Relationships>
</file>

<file path=ppt/slides/_rels/slide146.xml.rels><?xml version="1.0" encoding="UTF-8" standalone="yes"?>
<Relationships xmlns="http://schemas.openxmlformats.org/package/2006/relationships"><Relationship Id="rId13" Type="http://schemas.openxmlformats.org/officeDocument/2006/relationships/tags" Target="../tags/tag4779.xml"/><Relationship Id="rId18" Type="http://schemas.openxmlformats.org/officeDocument/2006/relationships/tags" Target="../tags/tag4784.xml"/><Relationship Id="rId26" Type="http://schemas.openxmlformats.org/officeDocument/2006/relationships/tags" Target="../tags/tag4792.xml"/><Relationship Id="rId39" Type="http://schemas.openxmlformats.org/officeDocument/2006/relationships/slideLayout" Target="../slideLayouts/slideLayout14.xml"/><Relationship Id="rId21" Type="http://schemas.openxmlformats.org/officeDocument/2006/relationships/tags" Target="../tags/tag4787.xml"/><Relationship Id="rId34" Type="http://schemas.openxmlformats.org/officeDocument/2006/relationships/tags" Target="../tags/tag4800.xml"/><Relationship Id="rId7" Type="http://schemas.openxmlformats.org/officeDocument/2006/relationships/tags" Target="../tags/tag4773.xml"/><Relationship Id="rId12" Type="http://schemas.openxmlformats.org/officeDocument/2006/relationships/tags" Target="../tags/tag4778.xml"/><Relationship Id="rId17" Type="http://schemas.openxmlformats.org/officeDocument/2006/relationships/tags" Target="../tags/tag4783.xml"/><Relationship Id="rId25" Type="http://schemas.openxmlformats.org/officeDocument/2006/relationships/tags" Target="../tags/tag4791.xml"/><Relationship Id="rId33" Type="http://schemas.openxmlformats.org/officeDocument/2006/relationships/tags" Target="../tags/tag4799.xml"/><Relationship Id="rId38" Type="http://schemas.openxmlformats.org/officeDocument/2006/relationships/tags" Target="../tags/tag4804.xml"/><Relationship Id="rId2" Type="http://schemas.openxmlformats.org/officeDocument/2006/relationships/tags" Target="../tags/tag4768.xml"/><Relationship Id="rId16" Type="http://schemas.openxmlformats.org/officeDocument/2006/relationships/tags" Target="../tags/tag4782.xml"/><Relationship Id="rId20" Type="http://schemas.openxmlformats.org/officeDocument/2006/relationships/tags" Target="../tags/tag4786.xml"/><Relationship Id="rId29" Type="http://schemas.openxmlformats.org/officeDocument/2006/relationships/tags" Target="../tags/tag4795.xml"/><Relationship Id="rId1" Type="http://schemas.openxmlformats.org/officeDocument/2006/relationships/tags" Target="../tags/tag4767.xml"/><Relationship Id="rId6" Type="http://schemas.openxmlformats.org/officeDocument/2006/relationships/tags" Target="../tags/tag4772.xml"/><Relationship Id="rId11" Type="http://schemas.openxmlformats.org/officeDocument/2006/relationships/tags" Target="../tags/tag4777.xml"/><Relationship Id="rId24" Type="http://schemas.openxmlformats.org/officeDocument/2006/relationships/tags" Target="../tags/tag4790.xml"/><Relationship Id="rId32" Type="http://schemas.openxmlformats.org/officeDocument/2006/relationships/tags" Target="../tags/tag4798.xml"/><Relationship Id="rId37" Type="http://schemas.openxmlformats.org/officeDocument/2006/relationships/tags" Target="../tags/tag4803.xml"/><Relationship Id="rId5" Type="http://schemas.openxmlformats.org/officeDocument/2006/relationships/tags" Target="../tags/tag4771.xml"/><Relationship Id="rId15" Type="http://schemas.openxmlformats.org/officeDocument/2006/relationships/tags" Target="../tags/tag4781.xml"/><Relationship Id="rId23" Type="http://schemas.openxmlformats.org/officeDocument/2006/relationships/tags" Target="../tags/tag4789.xml"/><Relationship Id="rId28" Type="http://schemas.openxmlformats.org/officeDocument/2006/relationships/tags" Target="../tags/tag4794.xml"/><Relationship Id="rId36" Type="http://schemas.openxmlformats.org/officeDocument/2006/relationships/tags" Target="../tags/tag4802.xml"/><Relationship Id="rId10" Type="http://schemas.openxmlformats.org/officeDocument/2006/relationships/tags" Target="../tags/tag4776.xml"/><Relationship Id="rId19" Type="http://schemas.openxmlformats.org/officeDocument/2006/relationships/tags" Target="../tags/tag4785.xml"/><Relationship Id="rId31" Type="http://schemas.openxmlformats.org/officeDocument/2006/relationships/tags" Target="../tags/tag4797.xml"/><Relationship Id="rId4" Type="http://schemas.openxmlformats.org/officeDocument/2006/relationships/tags" Target="../tags/tag4770.xml"/><Relationship Id="rId9" Type="http://schemas.openxmlformats.org/officeDocument/2006/relationships/tags" Target="../tags/tag4775.xml"/><Relationship Id="rId14" Type="http://schemas.openxmlformats.org/officeDocument/2006/relationships/tags" Target="../tags/tag4780.xml"/><Relationship Id="rId22" Type="http://schemas.openxmlformats.org/officeDocument/2006/relationships/tags" Target="../tags/tag4788.xml"/><Relationship Id="rId27" Type="http://schemas.openxmlformats.org/officeDocument/2006/relationships/tags" Target="../tags/tag4793.xml"/><Relationship Id="rId30" Type="http://schemas.openxmlformats.org/officeDocument/2006/relationships/tags" Target="../tags/tag4796.xml"/><Relationship Id="rId35" Type="http://schemas.openxmlformats.org/officeDocument/2006/relationships/tags" Target="../tags/tag4801.xml"/><Relationship Id="rId8" Type="http://schemas.openxmlformats.org/officeDocument/2006/relationships/tags" Target="../tags/tag4774.xml"/><Relationship Id="rId3" Type="http://schemas.openxmlformats.org/officeDocument/2006/relationships/tags" Target="../tags/tag4769.xml"/></Relationships>
</file>

<file path=ppt/slides/_rels/slide147.xml.rels><?xml version="1.0" encoding="UTF-8" standalone="yes"?>
<Relationships xmlns="http://schemas.openxmlformats.org/package/2006/relationships"><Relationship Id="rId8" Type="http://schemas.openxmlformats.org/officeDocument/2006/relationships/tags" Target="../tags/tag4812.xml"/><Relationship Id="rId13" Type="http://schemas.openxmlformats.org/officeDocument/2006/relationships/tags" Target="../tags/tag4817.xml"/><Relationship Id="rId18" Type="http://schemas.openxmlformats.org/officeDocument/2006/relationships/slideLayout" Target="../slideLayouts/slideLayout14.xml"/><Relationship Id="rId3" Type="http://schemas.openxmlformats.org/officeDocument/2006/relationships/tags" Target="../tags/tag4807.xml"/><Relationship Id="rId7" Type="http://schemas.openxmlformats.org/officeDocument/2006/relationships/tags" Target="../tags/tag4811.xml"/><Relationship Id="rId12" Type="http://schemas.openxmlformats.org/officeDocument/2006/relationships/tags" Target="../tags/tag4816.xml"/><Relationship Id="rId17" Type="http://schemas.openxmlformats.org/officeDocument/2006/relationships/tags" Target="../tags/tag4821.xml"/><Relationship Id="rId2" Type="http://schemas.openxmlformats.org/officeDocument/2006/relationships/tags" Target="../tags/tag4806.xml"/><Relationship Id="rId16" Type="http://schemas.openxmlformats.org/officeDocument/2006/relationships/tags" Target="../tags/tag4820.xml"/><Relationship Id="rId1" Type="http://schemas.openxmlformats.org/officeDocument/2006/relationships/tags" Target="../tags/tag4805.xml"/><Relationship Id="rId6" Type="http://schemas.openxmlformats.org/officeDocument/2006/relationships/tags" Target="../tags/tag4810.xml"/><Relationship Id="rId11" Type="http://schemas.openxmlformats.org/officeDocument/2006/relationships/tags" Target="../tags/tag4815.xml"/><Relationship Id="rId5" Type="http://schemas.openxmlformats.org/officeDocument/2006/relationships/tags" Target="../tags/tag4809.xml"/><Relationship Id="rId15" Type="http://schemas.openxmlformats.org/officeDocument/2006/relationships/tags" Target="../tags/tag4819.xml"/><Relationship Id="rId10" Type="http://schemas.openxmlformats.org/officeDocument/2006/relationships/tags" Target="../tags/tag4814.xml"/><Relationship Id="rId4" Type="http://schemas.openxmlformats.org/officeDocument/2006/relationships/tags" Target="../tags/tag4808.xml"/><Relationship Id="rId9" Type="http://schemas.openxmlformats.org/officeDocument/2006/relationships/tags" Target="../tags/tag4813.xml"/><Relationship Id="rId14" Type="http://schemas.openxmlformats.org/officeDocument/2006/relationships/tags" Target="../tags/tag4818.xml"/></Relationships>
</file>

<file path=ppt/slides/_rels/slide148.xml.rels><?xml version="1.0" encoding="UTF-8" standalone="yes"?>
<Relationships xmlns="http://schemas.openxmlformats.org/package/2006/relationships"><Relationship Id="rId8" Type="http://schemas.openxmlformats.org/officeDocument/2006/relationships/tags" Target="../tags/tag4829.xml"/><Relationship Id="rId13" Type="http://schemas.openxmlformats.org/officeDocument/2006/relationships/tags" Target="../tags/tag4834.xml"/><Relationship Id="rId18" Type="http://schemas.openxmlformats.org/officeDocument/2006/relationships/tags" Target="../tags/tag4839.xml"/><Relationship Id="rId3" Type="http://schemas.openxmlformats.org/officeDocument/2006/relationships/tags" Target="../tags/tag4824.xml"/><Relationship Id="rId21" Type="http://schemas.openxmlformats.org/officeDocument/2006/relationships/tags" Target="../tags/tag4842.xml"/><Relationship Id="rId7" Type="http://schemas.openxmlformats.org/officeDocument/2006/relationships/tags" Target="../tags/tag4828.xml"/><Relationship Id="rId12" Type="http://schemas.openxmlformats.org/officeDocument/2006/relationships/tags" Target="../tags/tag4833.xml"/><Relationship Id="rId17" Type="http://schemas.openxmlformats.org/officeDocument/2006/relationships/tags" Target="../tags/tag4838.xml"/><Relationship Id="rId2" Type="http://schemas.openxmlformats.org/officeDocument/2006/relationships/tags" Target="../tags/tag4823.xml"/><Relationship Id="rId16" Type="http://schemas.openxmlformats.org/officeDocument/2006/relationships/tags" Target="../tags/tag4837.xml"/><Relationship Id="rId20" Type="http://schemas.openxmlformats.org/officeDocument/2006/relationships/tags" Target="../tags/tag4841.xml"/><Relationship Id="rId1" Type="http://schemas.openxmlformats.org/officeDocument/2006/relationships/tags" Target="../tags/tag4822.xml"/><Relationship Id="rId6" Type="http://schemas.openxmlformats.org/officeDocument/2006/relationships/tags" Target="../tags/tag4827.xml"/><Relationship Id="rId11" Type="http://schemas.openxmlformats.org/officeDocument/2006/relationships/tags" Target="../tags/tag4832.xml"/><Relationship Id="rId24" Type="http://schemas.openxmlformats.org/officeDocument/2006/relationships/slideLayout" Target="../slideLayouts/slideLayout14.xml"/><Relationship Id="rId5" Type="http://schemas.openxmlformats.org/officeDocument/2006/relationships/tags" Target="../tags/tag4826.xml"/><Relationship Id="rId15" Type="http://schemas.openxmlformats.org/officeDocument/2006/relationships/tags" Target="../tags/tag4836.xml"/><Relationship Id="rId23" Type="http://schemas.openxmlformats.org/officeDocument/2006/relationships/tags" Target="../tags/tag4844.xml"/><Relationship Id="rId10" Type="http://schemas.openxmlformats.org/officeDocument/2006/relationships/tags" Target="../tags/tag4831.xml"/><Relationship Id="rId19" Type="http://schemas.openxmlformats.org/officeDocument/2006/relationships/tags" Target="../tags/tag4840.xml"/><Relationship Id="rId4" Type="http://schemas.openxmlformats.org/officeDocument/2006/relationships/tags" Target="../tags/tag4825.xml"/><Relationship Id="rId9" Type="http://schemas.openxmlformats.org/officeDocument/2006/relationships/tags" Target="../tags/tag4830.xml"/><Relationship Id="rId14" Type="http://schemas.openxmlformats.org/officeDocument/2006/relationships/tags" Target="../tags/tag4835.xml"/><Relationship Id="rId22" Type="http://schemas.openxmlformats.org/officeDocument/2006/relationships/tags" Target="../tags/tag4843.xml"/></Relationships>
</file>

<file path=ppt/slides/_rels/slide149.xml.rels><?xml version="1.0" encoding="UTF-8" standalone="yes"?>
<Relationships xmlns="http://schemas.openxmlformats.org/package/2006/relationships"><Relationship Id="rId8" Type="http://schemas.openxmlformats.org/officeDocument/2006/relationships/tags" Target="../tags/tag4852.xml"/><Relationship Id="rId13" Type="http://schemas.openxmlformats.org/officeDocument/2006/relationships/tags" Target="../tags/tag4857.xml"/><Relationship Id="rId18" Type="http://schemas.openxmlformats.org/officeDocument/2006/relationships/tags" Target="../tags/tag4862.xml"/><Relationship Id="rId26" Type="http://schemas.openxmlformats.org/officeDocument/2006/relationships/tags" Target="../tags/tag4870.xml"/><Relationship Id="rId3" Type="http://schemas.openxmlformats.org/officeDocument/2006/relationships/tags" Target="../tags/tag4847.xml"/><Relationship Id="rId21" Type="http://schemas.openxmlformats.org/officeDocument/2006/relationships/tags" Target="../tags/tag4865.xml"/><Relationship Id="rId7" Type="http://schemas.openxmlformats.org/officeDocument/2006/relationships/tags" Target="../tags/tag4851.xml"/><Relationship Id="rId12" Type="http://schemas.openxmlformats.org/officeDocument/2006/relationships/tags" Target="../tags/tag4856.xml"/><Relationship Id="rId17" Type="http://schemas.openxmlformats.org/officeDocument/2006/relationships/tags" Target="../tags/tag4861.xml"/><Relationship Id="rId25" Type="http://schemas.openxmlformats.org/officeDocument/2006/relationships/tags" Target="../tags/tag4869.xml"/><Relationship Id="rId2" Type="http://schemas.openxmlformats.org/officeDocument/2006/relationships/tags" Target="../tags/tag4846.xml"/><Relationship Id="rId16" Type="http://schemas.openxmlformats.org/officeDocument/2006/relationships/tags" Target="../tags/tag4860.xml"/><Relationship Id="rId20" Type="http://schemas.openxmlformats.org/officeDocument/2006/relationships/tags" Target="../tags/tag4864.xml"/><Relationship Id="rId29" Type="http://schemas.openxmlformats.org/officeDocument/2006/relationships/tags" Target="../tags/tag4873.xml"/><Relationship Id="rId1" Type="http://schemas.openxmlformats.org/officeDocument/2006/relationships/tags" Target="../tags/tag4845.xml"/><Relationship Id="rId6" Type="http://schemas.openxmlformats.org/officeDocument/2006/relationships/tags" Target="../tags/tag4850.xml"/><Relationship Id="rId11" Type="http://schemas.openxmlformats.org/officeDocument/2006/relationships/tags" Target="../tags/tag4855.xml"/><Relationship Id="rId24" Type="http://schemas.openxmlformats.org/officeDocument/2006/relationships/tags" Target="../tags/tag4868.xml"/><Relationship Id="rId5" Type="http://schemas.openxmlformats.org/officeDocument/2006/relationships/tags" Target="../tags/tag4849.xml"/><Relationship Id="rId15" Type="http://schemas.openxmlformats.org/officeDocument/2006/relationships/tags" Target="../tags/tag4859.xml"/><Relationship Id="rId23" Type="http://schemas.openxmlformats.org/officeDocument/2006/relationships/tags" Target="../tags/tag4867.xml"/><Relationship Id="rId28" Type="http://schemas.openxmlformats.org/officeDocument/2006/relationships/tags" Target="../tags/tag4872.xml"/><Relationship Id="rId10" Type="http://schemas.openxmlformats.org/officeDocument/2006/relationships/tags" Target="../tags/tag4854.xml"/><Relationship Id="rId19" Type="http://schemas.openxmlformats.org/officeDocument/2006/relationships/tags" Target="../tags/tag4863.xml"/><Relationship Id="rId4" Type="http://schemas.openxmlformats.org/officeDocument/2006/relationships/tags" Target="../tags/tag4848.xml"/><Relationship Id="rId9" Type="http://schemas.openxmlformats.org/officeDocument/2006/relationships/tags" Target="../tags/tag4853.xml"/><Relationship Id="rId14" Type="http://schemas.openxmlformats.org/officeDocument/2006/relationships/tags" Target="../tags/tag4858.xml"/><Relationship Id="rId22" Type="http://schemas.openxmlformats.org/officeDocument/2006/relationships/tags" Target="../tags/tag4866.xml"/><Relationship Id="rId27" Type="http://schemas.openxmlformats.org/officeDocument/2006/relationships/tags" Target="../tags/tag4871.xml"/><Relationship Id="rId30"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21" Type="http://schemas.openxmlformats.org/officeDocument/2006/relationships/tags" Target="../tags/tag406.xml"/><Relationship Id="rId34" Type="http://schemas.openxmlformats.org/officeDocument/2006/relationships/tags" Target="../tags/tag419.xml"/><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2" Type="http://schemas.openxmlformats.org/officeDocument/2006/relationships/tags" Target="../tags/tag387.xml"/><Relationship Id="rId16" Type="http://schemas.openxmlformats.org/officeDocument/2006/relationships/tags" Target="../tags/tag401.xml"/><Relationship Id="rId20" Type="http://schemas.openxmlformats.org/officeDocument/2006/relationships/tags" Target="../tags/tag405.xml"/><Relationship Id="rId29" Type="http://schemas.openxmlformats.org/officeDocument/2006/relationships/tags" Target="../tags/tag414.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tags" Target="../tags/tag417.xml"/><Relationship Id="rId37" Type="http://schemas.openxmlformats.org/officeDocument/2006/relationships/slideLayout" Target="../slideLayouts/slideLayout14.xml"/><Relationship Id="rId5" Type="http://schemas.openxmlformats.org/officeDocument/2006/relationships/tags" Target="../tags/tag390.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10" Type="http://schemas.openxmlformats.org/officeDocument/2006/relationships/tags" Target="../tags/tag395.xml"/><Relationship Id="rId19" Type="http://schemas.openxmlformats.org/officeDocument/2006/relationships/tags" Target="../tags/tag404.xml"/><Relationship Id="rId31" Type="http://schemas.openxmlformats.org/officeDocument/2006/relationships/tags" Target="../tags/tag416.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tags" Target="../tags/tag415.xml"/><Relationship Id="rId35" Type="http://schemas.openxmlformats.org/officeDocument/2006/relationships/tags" Target="../tags/tag420.xml"/><Relationship Id="rId8" Type="http://schemas.openxmlformats.org/officeDocument/2006/relationships/tags" Target="../tags/tag393.xml"/><Relationship Id="rId3" Type="http://schemas.openxmlformats.org/officeDocument/2006/relationships/tags" Target="../tags/tag388.xml"/></Relationships>
</file>

<file path=ppt/slides/_rels/slide150.xml.rels><?xml version="1.0" encoding="UTF-8" standalone="yes"?>
<Relationships xmlns="http://schemas.openxmlformats.org/package/2006/relationships"><Relationship Id="rId13" Type="http://schemas.openxmlformats.org/officeDocument/2006/relationships/tags" Target="../tags/tag4886.xml"/><Relationship Id="rId18" Type="http://schemas.openxmlformats.org/officeDocument/2006/relationships/tags" Target="../tags/tag4891.xml"/><Relationship Id="rId26" Type="http://schemas.openxmlformats.org/officeDocument/2006/relationships/tags" Target="../tags/tag4899.xml"/><Relationship Id="rId39" Type="http://schemas.openxmlformats.org/officeDocument/2006/relationships/tags" Target="../tags/tag4912.xml"/><Relationship Id="rId21" Type="http://schemas.openxmlformats.org/officeDocument/2006/relationships/tags" Target="../tags/tag4894.xml"/><Relationship Id="rId34" Type="http://schemas.openxmlformats.org/officeDocument/2006/relationships/tags" Target="../tags/tag4907.xml"/><Relationship Id="rId42" Type="http://schemas.openxmlformats.org/officeDocument/2006/relationships/tags" Target="../tags/tag4915.xml"/><Relationship Id="rId47" Type="http://schemas.openxmlformats.org/officeDocument/2006/relationships/tags" Target="../tags/tag4920.xml"/><Relationship Id="rId50" Type="http://schemas.openxmlformats.org/officeDocument/2006/relationships/tags" Target="../tags/tag4923.xml"/><Relationship Id="rId55" Type="http://schemas.openxmlformats.org/officeDocument/2006/relationships/tags" Target="../tags/tag4928.xml"/><Relationship Id="rId7" Type="http://schemas.openxmlformats.org/officeDocument/2006/relationships/tags" Target="../tags/tag4880.xml"/><Relationship Id="rId2" Type="http://schemas.openxmlformats.org/officeDocument/2006/relationships/tags" Target="../tags/tag4875.xml"/><Relationship Id="rId16" Type="http://schemas.openxmlformats.org/officeDocument/2006/relationships/tags" Target="../tags/tag4889.xml"/><Relationship Id="rId29" Type="http://schemas.openxmlformats.org/officeDocument/2006/relationships/tags" Target="../tags/tag4902.xml"/><Relationship Id="rId11" Type="http://schemas.openxmlformats.org/officeDocument/2006/relationships/tags" Target="../tags/tag4884.xml"/><Relationship Id="rId24" Type="http://schemas.openxmlformats.org/officeDocument/2006/relationships/tags" Target="../tags/tag4897.xml"/><Relationship Id="rId32" Type="http://schemas.openxmlformats.org/officeDocument/2006/relationships/tags" Target="../tags/tag4905.xml"/><Relationship Id="rId37" Type="http://schemas.openxmlformats.org/officeDocument/2006/relationships/tags" Target="../tags/tag4910.xml"/><Relationship Id="rId40" Type="http://schemas.openxmlformats.org/officeDocument/2006/relationships/tags" Target="../tags/tag4913.xml"/><Relationship Id="rId45" Type="http://schemas.openxmlformats.org/officeDocument/2006/relationships/tags" Target="../tags/tag4918.xml"/><Relationship Id="rId53" Type="http://schemas.openxmlformats.org/officeDocument/2006/relationships/tags" Target="../tags/tag4926.xml"/><Relationship Id="rId58" Type="http://schemas.openxmlformats.org/officeDocument/2006/relationships/tags" Target="../tags/tag4931.xml"/><Relationship Id="rId5" Type="http://schemas.openxmlformats.org/officeDocument/2006/relationships/tags" Target="../tags/tag4878.xml"/><Relationship Id="rId19" Type="http://schemas.openxmlformats.org/officeDocument/2006/relationships/tags" Target="../tags/tag4892.xml"/><Relationship Id="rId4" Type="http://schemas.openxmlformats.org/officeDocument/2006/relationships/tags" Target="../tags/tag4877.xml"/><Relationship Id="rId9" Type="http://schemas.openxmlformats.org/officeDocument/2006/relationships/tags" Target="../tags/tag4882.xml"/><Relationship Id="rId14" Type="http://schemas.openxmlformats.org/officeDocument/2006/relationships/tags" Target="../tags/tag4887.xml"/><Relationship Id="rId22" Type="http://schemas.openxmlformats.org/officeDocument/2006/relationships/tags" Target="../tags/tag4895.xml"/><Relationship Id="rId27" Type="http://schemas.openxmlformats.org/officeDocument/2006/relationships/tags" Target="../tags/tag4900.xml"/><Relationship Id="rId30" Type="http://schemas.openxmlformats.org/officeDocument/2006/relationships/tags" Target="../tags/tag4903.xml"/><Relationship Id="rId35" Type="http://schemas.openxmlformats.org/officeDocument/2006/relationships/tags" Target="../tags/tag4908.xml"/><Relationship Id="rId43" Type="http://schemas.openxmlformats.org/officeDocument/2006/relationships/tags" Target="../tags/tag4916.xml"/><Relationship Id="rId48" Type="http://schemas.openxmlformats.org/officeDocument/2006/relationships/tags" Target="../tags/tag4921.xml"/><Relationship Id="rId56" Type="http://schemas.openxmlformats.org/officeDocument/2006/relationships/tags" Target="../tags/tag4929.xml"/><Relationship Id="rId8" Type="http://schemas.openxmlformats.org/officeDocument/2006/relationships/tags" Target="../tags/tag4881.xml"/><Relationship Id="rId51" Type="http://schemas.openxmlformats.org/officeDocument/2006/relationships/tags" Target="../tags/tag4924.xml"/><Relationship Id="rId3" Type="http://schemas.openxmlformats.org/officeDocument/2006/relationships/tags" Target="../tags/tag4876.xml"/><Relationship Id="rId12" Type="http://schemas.openxmlformats.org/officeDocument/2006/relationships/tags" Target="../tags/tag4885.xml"/><Relationship Id="rId17" Type="http://schemas.openxmlformats.org/officeDocument/2006/relationships/tags" Target="../tags/tag4890.xml"/><Relationship Id="rId25" Type="http://schemas.openxmlformats.org/officeDocument/2006/relationships/tags" Target="../tags/tag4898.xml"/><Relationship Id="rId33" Type="http://schemas.openxmlformats.org/officeDocument/2006/relationships/tags" Target="../tags/tag4906.xml"/><Relationship Id="rId38" Type="http://schemas.openxmlformats.org/officeDocument/2006/relationships/tags" Target="../tags/tag4911.xml"/><Relationship Id="rId46" Type="http://schemas.openxmlformats.org/officeDocument/2006/relationships/tags" Target="../tags/tag4919.xml"/><Relationship Id="rId59" Type="http://schemas.openxmlformats.org/officeDocument/2006/relationships/tags" Target="../tags/tag4932.xml"/><Relationship Id="rId20" Type="http://schemas.openxmlformats.org/officeDocument/2006/relationships/tags" Target="../tags/tag4893.xml"/><Relationship Id="rId41" Type="http://schemas.openxmlformats.org/officeDocument/2006/relationships/tags" Target="../tags/tag4914.xml"/><Relationship Id="rId54" Type="http://schemas.openxmlformats.org/officeDocument/2006/relationships/tags" Target="../tags/tag4927.xml"/><Relationship Id="rId1" Type="http://schemas.openxmlformats.org/officeDocument/2006/relationships/tags" Target="../tags/tag4874.xml"/><Relationship Id="rId6" Type="http://schemas.openxmlformats.org/officeDocument/2006/relationships/tags" Target="../tags/tag4879.xml"/><Relationship Id="rId15" Type="http://schemas.openxmlformats.org/officeDocument/2006/relationships/tags" Target="../tags/tag4888.xml"/><Relationship Id="rId23" Type="http://schemas.openxmlformats.org/officeDocument/2006/relationships/tags" Target="../tags/tag4896.xml"/><Relationship Id="rId28" Type="http://schemas.openxmlformats.org/officeDocument/2006/relationships/tags" Target="../tags/tag4901.xml"/><Relationship Id="rId36" Type="http://schemas.openxmlformats.org/officeDocument/2006/relationships/tags" Target="../tags/tag4909.xml"/><Relationship Id="rId49" Type="http://schemas.openxmlformats.org/officeDocument/2006/relationships/tags" Target="../tags/tag4922.xml"/><Relationship Id="rId57" Type="http://schemas.openxmlformats.org/officeDocument/2006/relationships/tags" Target="../tags/tag4930.xml"/><Relationship Id="rId10" Type="http://schemas.openxmlformats.org/officeDocument/2006/relationships/tags" Target="../tags/tag4883.xml"/><Relationship Id="rId31" Type="http://schemas.openxmlformats.org/officeDocument/2006/relationships/tags" Target="../tags/tag4904.xml"/><Relationship Id="rId44" Type="http://schemas.openxmlformats.org/officeDocument/2006/relationships/tags" Target="../tags/tag4917.xml"/><Relationship Id="rId52" Type="http://schemas.openxmlformats.org/officeDocument/2006/relationships/tags" Target="../tags/tag4925.xml"/><Relationship Id="rId60"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933.xml"/></Relationships>
</file>

<file path=ppt/slides/_rels/slide152.xml.rels><?xml version="1.0" encoding="UTF-8" standalone="yes"?>
<Relationships xmlns="http://schemas.openxmlformats.org/package/2006/relationships"><Relationship Id="rId8" Type="http://schemas.openxmlformats.org/officeDocument/2006/relationships/tags" Target="../tags/tag4941.xml"/><Relationship Id="rId13" Type="http://schemas.openxmlformats.org/officeDocument/2006/relationships/image" Target="../media/image236.png"/><Relationship Id="rId18" Type="http://schemas.openxmlformats.org/officeDocument/2006/relationships/image" Target="../media/image241.png"/><Relationship Id="rId3" Type="http://schemas.openxmlformats.org/officeDocument/2006/relationships/tags" Target="../tags/tag4936.xml"/><Relationship Id="rId7" Type="http://schemas.openxmlformats.org/officeDocument/2006/relationships/tags" Target="../tags/tag4940.xml"/><Relationship Id="rId12" Type="http://schemas.openxmlformats.org/officeDocument/2006/relationships/image" Target="../media/image235.png"/><Relationship Id="rId17" Type="http://schemas.openxmlformats.org/officeDocument/2006/relationships/image" Target="../media/image240.png"/><Relationship Id="rId2" Type="http://schemas.openxmlformats.org/officeDocument/2006/relationships/tags" Target="../tags/tag4935.xml"/><Relationship Id="rId16" Type="http://schemas.openxmlformats.org/officeDocument/2006/relationships/image" Target="../media/image239.png"/><Relationship Id="rId1" Type="http://schemas.openxmlformats.org/officeDocument/2006/relationships/tags" Target="../tags/tag4934.xml"/><Relationship Id="rId6" Type="http://schemas.openxmlformats.org/officeDocument/2006/relationships/tags" Target="../tags/tag4939.xml"/><Relationship Id="rId11" Type="http://schemas.openxmlformats.org/officeDocument/2006/relationships/image" Target="../media/image234.png"/><Relationship Id="rId5" Type="http://schemas.openxmlformats.org/officeDocument/2006/relationships/tags" Target="../tags/tag4938.xml"/><Relationship Id="rId15" Type="http://schemas.openxmlformats.org/officeDocument/2006/relationships/image" Target="../media/image238.png"/><Relationship Id="rId10" Type="http://schemas.openxmlformats.org/officeDocument/2006/relationships/slideLayout" Target="../slideLayouts/slideLayout11.xml"/><Relationship Id="rId19" Type="http://schemas.openxmlformats.org/officeDocument/2006/relationships/image" Target="../media/image242.png"/><Relationship Id="rId4" Type="http://schemas.openxmlformats.org/officeDocument/2006/relationships/tags" Target="../tags/tag4937.xml"/><Relationship Id="rId9" Type="http://schemas.openxmlformats.org/officeDocument/2006/relationships/tags" Target="../tags/tag4942.xml"/><Relationship Id="rId14" Type="http://schemas.openxmlformats.org/officeDocument/2006/relationships/image" Target="../media/image237.png"/></Relationships>
</file>

<file path=ppt/slides/_rels/slide153.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3" Type="http://schemas.openxmlformats.org/officeDocument/2006/relationships/tags" Target="../tags/tag4945.xml"/><Relationship Id="rId7" Type="http://schemas.openxmlformats.org/officeDocument/2006/relationships/slideLayout" Target="../slideLayouts/slideLayout11.xml"/><Relationship Id="rId12" Type="http://schemas.openxmlformats.org/officeDocument/2006/relationships/image" Target="../media/image247.png"/><Relationship Id="rId2" Type="http://schemas.openxmlformats.org/officeDocument/2006/relationships/tags" Target="../tags/tag4944.xml"/><Relationship Id="rId1" Type="http://schemas.openxmlformats.org/officeDocument/2006/relationships/tags" Target="../tags/tag4943.xml"/><Relationship Id="rId6" Type="http://schemas.openxmlformats.org/officeDocument/2006/relationships/tags" Target="../tags/tag4948.xml"/><Relationship Id="rId11" Type="http://schemas.openxmlformats.org/officeDocument/2006/relationships/image" Target="../media/image246.png"/><Relationship Id="rId5" Type="http://schemas.openxmlformats.org/officeDocument/2006/relationships/tags" Target="../tags/tag4947.xml"/><Relationship Id="rId10" Type="http://schemas.openxmlformats.org/officeDocument/2006/relationships/image" Target="../media/image245.png"/><Relationship Id="rId4" Type="http://schemas.openxmlformats.org/officeDocument/2006/relationships/tags" Target="../tags/tag4946.xml"/><Relationship Id="rId9" Type="http://schemas.openxmlformats.org/officeDocument/2006/relationships/image" Target="../media/image244.png"/></Relationships>
</file>

<file path=ppt/slides/_rels/slide154.xml.rels><?xml version="1.0" encoding="UTF-8" standalone="yes"?>
<Relationships xmlns="http://schemas.openxmlformats.org/package/2006/relationships"><Relationship Id="rId8" Type="http://schemas.openxmlformats.org/officeDocument/2006/relationships/tags" Target="../tags/tag4956.xml"/><Relationship Id="rId13" Type="http://schemas.openxmlformats.org/officeDocument/2006/relationships/tags" Target="../tags/tag4961.xml"/><Relationship Id="rId18" Type="http://schemas.openxmlformats.org/officeDocument/2006/relationships/tags" Target="../tags/tag4966.xml"/><Relationship Id="rId3" Type="http://schemas.openxmlformats.org/officeDocument/2006/relationships/tags" Target="../tags/tag4951.xml"/><Relationship Id="rId7" Type="http://schemas.openxmlformats.org/officeDocument/2006/relationships/tags" Target="../tags/tag4955.xml"/><Relationship Id="rId12" Type="http://schemas.openxmlformats.org/officeDocument/2006/relationships/tags" Target="../tags/tag4960.xml"/><Relationship Id="rId17" Type="http://schemas.openxmlformats.org/officeDocument/2006/relationships/tags" Target="../tags/tag4965.xml"/><Relationship Id="rId2" Type="http://schemas.openxmlformats.org/officeDocument/2006/relationships/tags" Target="../tags/tag4950.xml"/><Relationship Id="rId16" Type="http://schemas.openxmlformats.org/officeDocument/2006/relationships/tags" Target="../tags/tag4964.xml"/><Relationship Id="rId1" Type="http://schemas.openxmlformats.org/officeDocument/2006/relationships/tags" Target="../tags/tag4949.xml"/><Relationship Id="rId6" Type="http://schemas.openxmlformats.org/officeDocument/2006/relationships/tags" Target="../tags/tag4954.xml"/><Relationship Id="rId11" Type="http://schemas.openxmlformats.org/officeDocument/2006/relationships/tags" Target="../tags/tag4959.xml"/><Relationship Id="rId5" Type="http://schemas.openxmlformats.org/officeDocument/2006/relationships/tags" Target="../tags/tag4953.xml"/><Relationship Id="rId15" Type="http://schemas.openxmlformats.org/officeDocument/2006/relationships/tags" Target="../tags/tag4963.xml"/><Relationship Id="rId10" Type="http://schemas.openxmlformats.org/officeDocument/2006/relationships/tags" Target="../tags/tag4958.xml"/><Relationship Id="rId19" Type="http://schemas.openxmlformats.org/officeDocument/2006/relationships/slideLayout" Target="../slideLayouts/slideLayout14.xml"/><Relationship Id="rId4" Type="http://schemas.openxmlformats.org/officeDocument/2006/relationships/tags" Target="../tags/tag4952.xml"/><Relationship Id="rId9" Type="http://schemas.openxmlformats.org/officeDocument/2006/relationships/tags" Target="../tags/tag4957.xml"/><Relationship Id="rId14" Type="http://schemas.openxmlformats.org/officeDocument/2006/relationships/tags" Target="../tags/tag4962.xml"/></Relationships>
</file>

<file path=ppt/slides/_rels/slide155.xml.rels><?xml version="1.0" encoding="UTF-8" standalone="yes"?>
<Relationships xmlns="http://schemas.openxmlformats.org/package/2006/relationships"><Relationship Id="rId8" Type="http://schemas.openxmlformats.org/officeDocument/2006/relationships/tags" Target="../tags/tag4974.xml"/><Relationship Id="rId13" Type="http://schemas.openxmlformats.org/officeDocument/2006/relationships/tags" Target="../tags/tag4979.xml"/><Relationship Id="rId18" Type="http://schemas.openxmlformats.org/officeDocument/2006/relationships/tags" Target="../tags/tag4984.xml"/><Relationship Id="rId26" Type="http://schemas.openxmlformats.org/officeDocument/2006/relationships/tags" Target="../tags/tag4992.xml"/><Relationship Id="rId3" Type="http://schemas.openxmlformats.org/officeDocument/2006/relationships/tags" Target="../tags/tag4969.xml"/><Relationship Id="rId21" Type="http://schemas.openxmlformats.org/officeDocument/2006/relationships/tags" Target="../tags/tag4987.xml"/><Relationship Id="rId7" Type="http://schemas.openxmlformats.org/officeDocument/2006/relationships/tags" Target="../tags/tag4973.xml"/><Relationship Id="rId12" Type="http://schemas.openxmlformats.org/officeDocument/2006/relationships/tags" Target="../tags/tag4978.xml"/><Relationship Id="rId17" Type="http://schemas.openxmlformats.org/officeDocument/2006/relationships/tags" Target="../tags/tag4983.xml"/><Relationship Id="rId25" Type="http://schemas.openxmlformats.org/officeDocument/2006/relationships/tags" Target="../tags/tag4991.xml"/><Relationship Id="rId2" Type="http://schemas.openxmlformats.org/officeDocument/2006/relationships/tags" Target="../tags/tag4968.xml"/><Relationship Id="rId16" Type="http://schemas.openxmlformats.org/officeDocument/2006/relationships/tags" Target="../tags/tag4982.xml"/><Relationship Id="rId20" Type="http://schemas.openxmlformats.org/officeDocument/2006/relationships/tags" Target="../tags/tag4986.xml"/><Relationship Id="rId1" Type="http://schemas.openxmlformats.org/officeDocument/2006/relationships/tags" Target="../tags/tag4967.xml"/><Relationship Id="rId6" Type="http://schemas.openxmlformats.org/officeDocument/2006/relationships/tags" Target="../tags/tag4972.xml"/><Relationship Id="rId11" Type="http://schemas.openxmlformats.org/officeDocument/2006/relationships/tags" Target="../tags/tag4977.xml"/><Relationship Id="rId24" Type="http://schemas.openxmlformats.org/officeDocument/2006/relationships/tags" Target="../tags/tag4990.xml"/><Relationship Id="rId5" Type="http://schemas.openxmlformats.org/officeDocument/2006/relationships/tags" Target="../tags/tag4971.xml"/><Relationship Id="rId15" Type="http://schemas.openxmlformats.org/officeDocument/2006/relationships/tags" Target="../tags/tag4981.xml"/><Relationship Id="rId23" Type="http://schemas.openxmlformats.org/officeDocument/2006/relationships/tags" Target="../tags/tag4989.xml"/><Relationship Id="rId10" Type="http://schemas.openxmlformats.org/officeDocument/2006/relationships/tags" Target="../tags/tag4976.xml"/><Relationship Id="rId19" Type="http://schemas.openxmlformats.org/officeDocument/2006/relationships/tags" Target="../tags/tag4985.xml"/><Relationship Id="rId4" Type="http://schemas.openxmlformats.org/officeDocument/2006/relationships/tags" Target="../tags/tag4970.xml"/><Relationship Id="rId9" Type="http://schemas.openxmlformats.org/officeDocument/2006/relationships/tags" Target="../tags/tag4975.xml"/><Relationship Id="rId14" Type="http://schemas.openxmlformats.org/officeDocument/2006/relationships/tags" Target="../tags/tag4980.xml"/><Relationship Id="rId22" Type="http://schemas.openxmlformats.org/officeDocument/2006/relationships/tags" Target="../tags/tag4988.xml"/><Relationship Id="rId27"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8" Type="http://schemas.openxmlformats.org/officeDocument/2006/relationships/tags" Target="../tags/tag5000.xml"/><Relationship Id="rId13" Type="http://schemas.openxmlformats.org/officeDocument/2006/relationships/tags" Target="../tags/tag5005.xml"/><Relationship Id="rId18" Type="http://schemas.openxmlformats.org/officeDocument/2006/relationships/tags" Target="../tags/tag5010.xml"/><Relationship Id="rId26" Type="http://schemas.openxmlformats.org/officeDocument/2006/relationships/slideLayout" Target="../slideLayouts/slideLayout14.xml"/><Relationship Id="rId3" Type="http://schemas.openxmlformats.org/officeDocument/2006/relationships/tags" Target="../tags/tag4995.xml"/><Relationship Id="rId21" Type="http://schemas.openxmlformats.org/officeDocument/2006/relationships/tags" Target="../tags/tag5013.xml"/><Relationship Id="rId7" Type="http://schemas.openxmlformats.org/officeDocument/2006/relationships/tags" Target="../tags/tag4999.xml"/><Relationship Id="rId12" Type="http://schemas.openxmlformats.org/officeDocument/2006/relationships/tags" Target="../tags/tag5004.xml"/><Relationship Id="rId17" Type="http://schemas.openxmlformats.org/officeDocument/2006/relationships/tags" Target="../tags/tag5009.xml"/><Relationship Id="rId25" Type="http://schemas.openxmlformats.org/officeDocument/2006/relationships/tags" Target="../tags/tag5017.xml"/><Relationship Id="rId2" Type="http://schemas.openxmlformats.org/officeDocument/2006/relationships/tags" Target="../tags/tag4994.xml"/><Relationship Id="rId16" Type="http://schemas.openxmlformats.org/officeDocument/2006/relationships/tags" Target="../tags/tag5008.xml"/><Relationship Id="rId20" Type="http://schemas.openxmlformats.org/officeDocument/2006/relationships/tags" Target="../tags/tag5012.xml"/><Relationship Id="rId1" Type="http://schemas.openxmlformats.org/officeDocument/2006/relationships/tags" Target="../tags/tag4993.xml"/><Relationship Id="rId6" Type="http://schemas.openxmlformats.org/officeDocument/2006/relationships/tags" Target="../tags/tag4998.xml"/><Relationship Id="rId11" Type="http://schemas.openxmlformats.org/officeDocument/2006/relationships/tags" Target="../tags/tag5003.xml"/><Relationship Id="rId24" Type="http://schemas.openxmlformats.org/officeDocument/2006/relationships/tags" Target="../tags/tag5016.xml"/><Relationship Id="rId5" Type="http://schemas.openxmlformats.org/officeDocument/2006/relationships/tags" Target="../tags/tag4997.xml"/><Relationship Id="rId15" Type="http://schemas.openxmlformats.org/officeDocument/2006/relationships/tags" Target="../tags/tag5007.xml"/><Relationship Id="rId23" Type="http://schemas.openxmlformats.org/officeDocument/2006/relationships/tags" Target="../tags/tag5015.xml"/><Relationship Id="rId10" Type="http://schemas.openxmlformats.org/officeDocument/2006/relationships/tags" Target="../tags/tag5002.xml"/><Relationship Id="rId19" Type="http://schemas.openxmlformats.org/officeDocument/2006/relationships/tags" Target="../tags/tag5011.xml"/><Relationship Id="rId4" Type="http://schemas.openxmlformats.org/officeDocument/2006/relationships/tags" Target="../tags/tag4996.xml"/><Relationship Id="rId9" Type="http://schemas.openxmlformats.org/officeDocument/2006/relationships/tags" Target="../tags/tag5001.xml"/><Relationship Id="rId14" Type="http://schemas.openxmlformats.org/officeDocument/2006/relationships/tags" Target="../tags/tag5006.xml"/><Relationship Id="rId22" Type="http://schemas.openxmlformats.org/officeDocument/2006/relationships/tags" Target="../tags/tag5014.xml"/></Relationships>
</file>

<file path=ppt/slides/_rels/slide157.xml.rels><?xml version="1.0" encoding="UTF-8" standalone="yes"?>
<Relationships xmlns="http://schemas.openxmlformats.org/package/2006/relationships"><Relationship Id="rId8" Type="http://schemas.openxmlformats.org/officeDocument/2006/relationships/tags" Target="../tags/tag5025.xml"/><Relationship Id="rId3" Type="http://schemas.openxmlformats.org/officeDocument/2006/relationships/tags" Target="../tags/tag5020.xml"/><Relationship Id="rId7" Type="http://schemas.openxmlformats.org/officeDocument/2006/relationships/tags" Target="../tags/tag5024.xml"/><Relationship Id="rId12" Type="http://schemas.openxmlformats.org/officeDocument/2006/relationships/image" Target="../media/image250.svg"/><Relationship Id="rId2" Type="http://schemas.openxmlformats.org/officeDocument/2006/relationships/tags" Target="../tags/tag5019.xml"/><Relationship Id="rId1" Type="http://schemas.openxmlformats.org/officeDocument/2006/relationships/tags" Target="../tags/tag5018.xml"/><Relationship Id="rId6" Type="http://schemas.openxmlformats.org/officeDocument/2006/relationships/tags" Target="../tags/tag5023.xml"/><Relationship Id="rId11" Type="http://schemas.openxmlformats.org/officeDocument/2006/relationships/image" Target="../media/image249.png"/><Relationship Id="rId5" Type="http://schemas.openxmlformats.org/officeDocument/2006/relationships/tags" Target="../tags/tag5022.xml"/><Relationship Id="rId10" Type="http://schemas.openxmlformats.org/officeDocument/2006/relationships/notesSlide" Target="../notesSlides/notesSlide15.xml"/><Relationship Id="rId4" Type="http://schemas.openxmlformats.org/officeDocument/2006/relationships/tags" Target="../tags/tag5021.xml"/><Relationship Id="rId9"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svg"/><Relationship Id="rId3" Type="http://schemas.openxmlformats.org/officeDocument/2006/relationships/tags" Target="../tags/tag5028.xml"/><Relationship Id="rId7" Type="http://schemas.openxmlformats.org/officeDocument/2006/relationships/image" Target="../media/image252.svg"/><Relationship Id="rId12" Type="http://schemas.openxmlformats.org/officeDocument/2006/relationships/image" Target="../media/image257.png"/><Relationship Id="rId2" Type="http://schemas.openxmlformats.org/officeDocument/2006/relationships/tags" Target="../tags/tag5027.xml"/><Relationship Id="rId1" Type="http://schemas.openxmlformats.org/officeDocument/2006/relationships/tags" Target="../tags/tag5026.xml"/><Relationship Id="rId6" Type="http://schemas.openxmlformats.org/officeDocument/2006/relationships/image" Target="../media/image251.png"/><Relationship Id="rId11" Type="http://schemas.openxmlformats.org/officeDocument/2006/relationships/image" Target="../media/image256.svg"/><Relationship Id="rId5" Type="http://schemas.openxmlformats.org/officeDocument/2006/relationships/slideLayout" Target="../slideLayouts/slideLayout14.xml"/><Relationship Id="rId10" Type="http://schemas.openxmlformats.org/officeDocument/2006/relationships/image" Target="../media/image255.png"/><Relationship Id="rId4" Type="http://schemas.openxmlformats.org/officeDocument/2006/relationships/tags" Target="../tags/tag5029.xml"/><Relationship Id="rId9" Type="http://schemas.openxmlformats.org/officeDocument/2006/relationships/image" Target="../media/image254.svg"/></Relationships>
</file>

<file path=ppt/slides/_rels/slide159.xml.rels><?xml version="1.0" encoding="UTF-8" standalone="yes"?>
<Relationships xmlns="http://schemas.openxmlformats.org/package/2006/relationships"><Relationship Id="rId8" Type="http://schemas.openxmlformats.org/officeDocument/2006/relationships/tags" Target="../tags/tag5037.xml"/><Relationship Id="rId13" Type="http://schemas.openxmlformats.org/officeDocument/2006/relationships/tags" Target="../tags/tag5042.xml"/><Relationship Id="rId18" Type="http://schemas.openxmlformats.org/officeDocument/2006/relationships/tags" Target="../tags/tag5047.xml"/><Relationship Id="rId26" Type="http://schemas.openxmlformats.org/officeDocument/2006/relationships/tags" Target="../tags/tag5055.xml"/><Relationship Id="rId3" Type="http://schemas.openxmlformats.org/officeDocument/2006/relationships/tags" Target="../tags/tag5032.xml"/><Relationship Id="rId21" Type="http://schemas.openxmlformats.org/officeDocument/2006/relationships/tags" Target="../tags/tag5050.xml"/><Relationship Id="rId7" Type="http://schemas.openxmlformats.org/officeDocument/2006/relationships/tags" Target="../tags/tag5036.xml"/><Relationship Id="rId12" Type="http://schemas.openxmlformats.org/officeDocument/2006/relationships/tags" Target="../tags/tag5041.xml"/><Relationship Id="rId17" Type="http://schemas.openxmlformats.org/officeDocument/2006/relationships/tags" Target="../tags/tag5046.xml"/><Relationship Id="rId25" Type="http://schemas.openxmlformats.org/officeDocument/2006/relationships/tags" Target="../tags/tag5054.xml"/><Relationship Id="rId2" Type="http://schemas.openxmlformats.org/officeDocument/2006/relationships/tags" Target="../tags/tag5031.xml"/><Relationship Id="rId16" Type="http://schemas.openxmlformats.org/officeDocument/2006/relationships/tags" Target="../tags/tag5045.xml"/><Relationship Id="rId20" Type="http://schemas.openxmlformats.org/officeDocument/2006/relationships/tags" Target="../tags/tag5049.xml"/><Relationship Id="rId29" Type="http://schemas.openxmlformats.org/officeDocument/2006/relationships/tags" Target="../tags/tag5058.xml"/><Relationship Id="rId1" Type="http://schemas.openxmlformats.org/officeDocument/2006/relationships/tags" Target="../tags/tag5030.xml"/><Relationship Id="rId6" Type="http://schemas.openxmlformats.org/officeDocument/2006/relationships/tags" Target="../tags/tag5035.xml"/><Relationship Id="rId11" Type="http://schemas.openxmlformats.org/officeDocument/2006/relationships/tags" Target="../tags/tag5040.xml"/><Relationship Id="rId24" Type="http://schemas.openxmlformats.org/officeDocument/2006/relationships/tags" Target="../tags/tag5053.xml"/><Relationship Id="rId5" Type="http://schemas.openxmlformats.org/officeDocument/2006/relationships/tags" Target="../tags/tag5034.xml"/><Relationship Id="rId15" Type="http://schemas.openxmlformats.org/officeDocument/2006/relationships/tags" Target="../tags/tag5044.xml"/><Relationship Id="rId23" Type="http://schemas.openxmlformats.org/officeDocument/2006/relationships/tags" Target="../tags/tag5052.xml"/><Relationship Id="rId28" Type="http://schemas.openxmlformats.org/officeDocument/2006/relationships/tags" Target="../tags/tag5057.xml"/><Relationship Id="rId10" Type="http://schemas.openxmlformats.org/officeDocument/2006/relationships/tags" Target="../tags/tag5039.xml"/><Relationship Id="rId19" Type="http://schemas.openxmlformats.org/officeDocument/2006/relationships/tags" Target="../tags/tag5048.xml"/><Relationship Id="rId4" Type="http://schemas.openxmlformats.org/officeDocument/2006/relationships/tags" Target="../tags/tag5033.xml"/><Relationship Id="rId9" Type="http://schemas.openxmlformats.org/officeDocument/2006/relationships/tags" Target="../tags/tag5038.xml"/><Relationship Id="rId14" Type="http://schemas.openxmlformats.org/officeDocument/2006/relationships/tags" Target="../tags/tag5043.xml"/><Relationship Id="rId22" Type="http://schemas.openxmlformats.org/officeDocument/2006/relationships/tags" Target="../tags/tag5051.xml"/><Relationship Id="rId27" Type="http://schemas.openxmlformats.org/officeDocument/2006/relationships/tags" Target="../tags/tag5056.xml"/><Relationship Id="rId30"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tags" Target="../tags/tag429.xml"/><Relationship Id="rId13" Type="http://schemas.openxmlformats.org/officeDocument/2006/relationships/tags" Target="../tags/tag434.xml"/><Relationship Id="rId18" Type="http://schemas.openxmlformats.org/officeDocument/2006/relationships/tags" Target="../tags/tag439.xml"/><Relationship Id="rId26" Type="http://schemas.openxmlformats.org/officeDocument/2006/relationships/tags" Target="../tags/tag447.xml"/><Relationship Id="rId3" Type="http://schemas.openxmlformats.org/officeDocument/2006/relationships/tags" Target="../tags/tag424.xml"/><Relationship Id="rId21" Type="http://schemas.openxmlformats.org/officeDocument/2006/relationships/tags" Target="../tags/tag442.xml"/><Relationship Id="rId7" Type="http://schemas.openxmlformats.org/officeDocument/2006/relationships/tags" Target="../tags/tag428.xml"/><Relationship Id="rId12" Type="http://schemas.openxmlformats.org/officeDocument/2006/relationships/tags" Target="../tags/tag433.xml"/><Relationship Id="rId17" Type="http://schemas.openxmlformats.org/officeDocument/2006/relationships/tags" Target="../tags/tag438.xml"/><Relationship Id="rId25" Type="http://schemas.openxmlformats.org/officeDocument/2006/relationships/tags" Target="../tags/tag446.xml"/><Relationship Id="rId2" Type="http://schemas.openxmlformats.org/officeDocument/2006/relationships/tags" Target="../tags/tag423.xml"/><Relationship Id="rId16" Type="http://schemas.openxmlformats.org/officeDocument/2006/relationships/tags" Target="../tags/tag437.xml"/><Relationship Id="rId20" Type="http://schemas.openxmlformats.org/officeDocument/2006/relationships/tags" Target="../tags/tag441.xml"/><Relationship Id="rId29" Type="http://schemas.openxmlformats.org/officeDocument/2006/relationships/image" Target="../media/image24.svg"/><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tags" Target="../tags/tag432.xml"/><Relationship Id="rId24" Type="http://schemas.openxmlformats.org/officeDocument/2006/relationships/tags" Target="../tags/tag445.xml"/><Relationship Id="rId5" Type="http://schemas.openxmlformats.org/officeDocument/2006/relationships/tags" Target="../tags/tag426.xml"/><Relationship Id="rId15" Type="http://schemas.openxmlformats.org/officeDocument/2006/relationships/tags" Target="../tags/tag436.xml"/><Relationship Id="rId23" Type="http://schemas.openxmlformats.org/officeDocument/2006/relationships/tags" Target="../tags/tag444.xml"/><Relationship Id="rId28" Type="http://schemas.openxmlformats.org/officeDocument/2006/relationships/image" Target="../media/image23.png"/><Relationship Id="rId10" Type="http://schemas.openxmlformats.org/officeDocument/2006/relationships/tags" Target="../tags/tag431.xml"/><Relationship Id="rId19" Type="http://schemas.openxmlformats.org/officeDocument/2006/relationships/tags" Target="../tags/tag440.xml"/><Relationship Id="rId31" Type="http://schemas.openxmlformats.org/officeDocument/2006/relationships/image" Target="../media/image26.svg"/><Relationship Id="rId4" Type="http://schemas.openxmlformats.org/officeDocument/2006/relationships/tags" Target="../tags/tag425.xml"/><Relationship Id="rId9" Type="http://schemas.openxmlformats.org/officeDocument/2006/relationships/tags" Target="../tags/tag430.xml"/><Relationship Id="rId14" Type="http://schemas.openxmlformats.org/officeDocument/2006/relationships/tags" Target="../tags/tag435.xml"/><Relationship Id="rId22" Type="http://schemas.openxmlformats.org/officeDocument/2006/relationships/tags" Target="../tags/tag443.xml"/><Relationship Id="rId27" Type="http://schemas.openxmlformats.org/officeDocument/2006/relationships/slideLayout" Target="../slideLayouts/slideLayout14.xml"/><Relationship Id="rId30" Type="http://schemas.openxmlformats.org/officeDocument/2006/relationships/image" Target="../media/image25.png"/></Relationships>
</file>

<file path=ppt/slides/_rels/slide160.xml.rels><?xml version="1.0" encoding="UTF-8" standalone="yes"?>
<Relationships xmlns="http://schemas.openxmlformats.org/package/2006/relationships"><Relationship Id="rId8" Type="http://schemas.openxmlformats.org/officeDocument/2006/relationships/tags" Target="../tags/tag5066.xml"/><Relationship Id="rId13" Type="http://schemas.openxmlformats.org/officeDocument/2006/relationships/tags" Target="../tags/tag5071.xml"/><Relationship Id="rId18" Type="http://schemas.openxmlformats.org/officeDocument/2006/relationships/tags" Target="../tags/tag5076.xml"/><Relationship Id="rId26" Type="http://schemas.openxmlformats.org/officeDocument/2006/relationships/image" Target="../media/image265.svg"/><Relationship Id="rId3" Type="http://schemas.openxmlformats.org/officeDocument/2006/relationships/tags" Target="../tags/tag5061.xml"/><Relationship Id="rId21" Type="http://schemas.openxmlformats.org/officeDocument/2006/relationships/image" Target="../media/image260.svg"/><Relationship Id="rId7" Type="http://schemas.openxmlformats.org/officeDocument/2006/relationships/tags" Target="../tags/tag5065.xml"/><Relationship Id="rId12" Type="http://schemas.openxmlformats.org/officeDocument/2006/relationships/tags" Target="../tags/tag5070.xml"/><Relationship Id="rId17" Type="http://schemas.openxmlformats.org/officeDocument/2006/relationships/tags" Target="../tags/tag5075.xml"/><Relationship Id="rId25" Type="http://schemas.openxmlformats.org/officeDocument/2006/relationships/image" Target="../media/image264.png"/><Relationship Id="rId2" Type="http://schemas.openxmlformats.org/officeDocument/2006/relationships/tags" Target="../tags/tag5060.xml"/><Relationship Id="rId16" Type="http://schemas.openxmlformats.org/officeDocument/2006/relationships/tags" Target="../tags/tag5074.xml"/><Relationship Id="rId20" Type="http://schemas.openxmlformats.org/officeDocument/2006/relationships/image" Target="../media/image259.png"/><Relationship Id="rId29" Type="http://schemas.openxmlformats.org/officeDocument/2006/relationships/image" Target="../media/image268.png"/><Relationship Id="rId1" Type="http://schemas.openxmlformats.org/officeDocument/2006/relationships/tags" Target="../tags/tag5059.xml"/><Relationship Id="rId6" Type="http://schemas.openxmlformats.org/officeDocument/2006/relationships/tags" Target="../tags/tag5064.xml"/><Relationship Id="rId11" Type="http://schemas.openxmlformats.org/officeDocument/2006/relationships/tags" Target="../tags/tag5069.xml"/><Relationship Id="rId24" Type="http://schemas.openxmlformats.org/officeDocument/2006/relationships/image" Target="../media/image263.svg"/><Relationship Id="rId32" Type="http://schemas.openxmlformats.org/officeDocument/2006/relationships/image" Target="../media/image271.svg"/><Relationship Id="rId5" Type="http://schemas.openxmlformats.org/officeDocument/2006/relationships/tags" Target="../tags/tag5063.xml"/><Relationship Id="rId15" Type="http://schemas.openxmlformats.org/officeDocument/2006/relationships/tags" Target="../tags/tag5073.xml"/><Relationship Id="rId23" Type="http://schemas.openxmlformats.org/officeDocument/2006/relationships/image" Target="../media/image262.svg"/><Relationship Id="rId28" Type="http://schemas.openxmlformats.org/officeDocument/2006/relationships/image" Target="../media/image267.svg"/><Relationship Id="rId10" Type="http://schemas.openxmlformats.org/officeDocument/2006/relationships/tags" Target="../tags/tag5068.xml"/><Relationship Id="rId19" Type="http://schemas.openxmlformats.org/officeDocument/2006/relationships/slideLayout" Target="../slideLayouts/slideLayout14.xml"/><Relationship Id="rId31" Type="http://schemas.openxmlformats.org/officeDocument/2006/relationships/image" Target="../media/image270.png"/><Relationship Id="rId4" Type="http://schemas.openxmlformats.org/officeDocument/2006/relationships/tags" Target="../tags/tag5062.xml"/><Relationship Id="rId9" Type="http://schemas.openxmlformats.org/officeDocument/2006/relationships/tags" Target="../tags/tag5067.xml"/><Relationship Id="rId14" Type="http://schemas.openxmlformats.org/officeDocument/2006/relationships/tags" Target="../tags/tag5072.xml"/><Relationship Id="rId22" Type="http://schemas.openxmlformats.org/officeDocument/2006/relationships/image" Target="../media/image261.svg"/><Relationship Id="rId27" Type="http://schemas.openxmlformats.org/officeDocument/2006/relationships/image" Target="../media/image266.png"/><Relationship Id="rId30" Type="http://schemas.openxmlformats.org/officeDocument/2006/relationships/image" Target="../media/image269.svg"/></Relationships>
</file>

<file path=ppt/slides/_rels/slide161.xml.rels><?xml version="1.0" encoding="UTF-8" standalone="yes"?>
<Relationships xmlns="http://schemas.openxmlformats.org/package/2006/relationships"><Relationship Id="rId8" Type="http://schemas.openxmlformats.org/officeDocument/2006/relationships/tags" Target="../tags/tag5084.xml"/><Relationship Id="rId3" Type="http://schemas.openxmlformats.org/officeDocument/2006/relationships/tags" Target="../tags/tag5079.xml"/><Relationship Id="rId7" Type="http://schemas.openxmlformats.org/officeDocument/2006/relationships/tags" Target="../tags/tag5083.xml"/><Relationship Id="rId2" Type="http://schemas.openxmlformats.org/officeDocument/2006/relationships/tags" Target="../tags/tag5078.xml"/><Relationship Id="rId1" Type="http://schemas.openxmlformats.org/officeDocument/2006/relationships/tags" Target="../tags/tag5077.xml"/><Relationship Id="rId6" Type="http://schemas.openxmlformats.org/officeDocument/2006/relationships/tags" Target="../tags/tag5082.xml"/><Relationship Id="rId5" Type="http://schemas.openxmlformats.org/officeDocument/2006/relationships/tags" Target="../tags/tag5081.xml"/><Relationship Id="rId10" Type="http://schemas.openxmlformats.org/officeDocument/2006/relationships/slideLayout" Target="../slideLayouts/slideLayout14.xml"/><Relationship Id="rId4" Type="http://schemas.openxmlformats.org/officeDocument/2006/relationships/tags" Target="../tags/tag5080.xml"/><Relationship Id="rId9" Type="http://schemas.openxmlformats.org/officeDocument/2006/relationships/tags" Target="../tags/tag5085.xml"/></Relationships>
</file>

<file path=ppt/slides/_rels/slide162.xml.rels><?xml version="1.0" encoding="UTF-8" standalone="yes"?>
<Relationships xmlns="http://schemas.openxmlformats.org/package/2006/relationships"><Relationship Id="rId8" Type="http://schemas.openxmlformats.org/officeDocument/2006/relationships/tags" Target="../tags/tag5093.xml"/><Relationship Id="rId13" Type="http://schemas.openxmlformats.org/officeDocument/2006/relationships/tags" Target="../tags/tag5098.xml"/><Relationship Id="rId18" Type="http://schemas.openxmlformats.org/officeDocument/2006/relationships/tags" Target="../tags/tag5103.xml"/><Relationship Id="rId3" Type="http://schemas.openxmlformats.org/officeDocument/2006/relationships/tags" Target="../tags/tag5088.xml"/><Relationship Id="rId7" Type="http://schemas.openxmlformats.org/officeDocument/2006/relationships/tags" Target="../tags/tag5092.xml"/><Relationship Id="rId12" Type="http://schemas.openxmlformats.org/officeDocument/2006/relationships/tags" Target="../tags/tag5097.xml"/><Relationship Id="rId17" Type="http://schemas.openxmlformats.org/officeDocument/2006/relationships/tags" Target="../tags/tag5102.xml"/><Relationship Id="rId2" Type="http://schemas.openxmlformats.org/officeDocument/2006/relationships/tags" Target="../tags/tag5087.xml"/><Relationship Id="rId16" Type="http://schemas.openxmlformats.org/officeDocument/2006/relationships/tags" Target="../tags/tag5101.xml"/><Relationship Id="rId20" Type="http://schemas.openxmlformats.org/officeDocument/2006/relationships/slideLayout" Target="../slideLayouts/slideLayout14.xml"/><Relationship Id="rId1" Type="http://schemas.openxmlformats.org/officeDocument/2006/relationships/tags" Target="../tags/tag5086.xml"/><Relationship Id="rId6" Type="http://schemas.openxmlformats.org/officeDocument/2006/relationships/tags" Target="../tags/tag5091.xml"/><Relationship Id="rId11" Type="http://schemas.openxmlformats.org/officeDocument/2006/relationships/tags" Target="../tags/tag5096.xml"/><Relationship Id="rId5" Type="http://schemas.openxmlformats.org/officeDocument/2006/relationships/tags" Target="../tags/tag5090.xml"/><Relationship Id="rId15" Type="http://schemas.openxmlformats.org/officeDocument/2006/relationships/tags" Target="../tags/tag5100.xml"/><Relationship Id="rId10" Type="http://schemas.openxmlformats.org/officeDocument/2006/relationships/tags" Target="../tags/tag5095.xml"/><Relationship Id="rId19" Type="http://schemas.openxmlformats.org/officeDocument/2006/relationships/tags" Target="../tags/tag5104.xml"/><Relationship Id="rId4" Type="http://schemas.openxmlformats.org/officeDocument/2006/relationships/tags" Target="../tags/tag5089.xml"/><Relationship Id="rId9" Type="http://schemas.openxmlformats.org/officeDocument/2006/relationships/tags" Target="../tags/tag5094.xml"/><Relationship Id="rId14" Type="http://schemas.openxmlformats.org/officeDocument/2006/relationships/tags" Target="../tags/tag5099.xml"/></Relationships>
</file>

<file path=ppt/slides/_rels/slide163.xml.rels><?xml version="1.0" encoding="UTF-8" standalone="yes"?>
<Relationships xmlns="http://schemas.openxmlformats.org/package/2006/relationships"><Relationship Id="rId8" Type="http://schemas.openxmlformats.org/officeDocument/2006/relationships/tags" Target="../tags/tag5112.xml"/><Relationship Id="rId3" Type="http://schemas.openxmlformats.org/officeDocument/2006/relationships/tags" Target="../tags/tag5107.xml"/><Relationship Id="rId7" Type="http://schemas.openxmlformats.org/officeDocument/2006/relationships/tags" Target="../tags/tag5111.xml"/><Relationship Id="rId2" Type="http://schemas.openxmlformats.org/officeDocument/2006/relationships/tags" Target="../tags/tag5106.xml"/><Relationship Id="rId1" Type="http://schemas.openxmlformats.org/officeDocument/2006/relationships/tags" Target="../tags/tag5105.xml"/><Relationship Id="rId6" Type="http://schemas.openxmlformats.org/officeDocument/2006/relationships/tags" Target="../tags/tag5110.xml"/><Relationship Id="rId5" Type="http://schemas.openxmlformats.org/officeDocument/2006/relationships/tags" Target="../tags/tag5109.xml"/><Relationship Id="rId10" Type="http://schemas.openxmlformats.org/officeDocument/2006/relationships/slideLayout" Target="../slideLayouts/slideLayout14.xml"/><Relationship Id="rId4" Type="http://schemas.openxmlformats.org/officeDocument/2006/relationships/tags" Target="../tags/tag5108.xml"/><Relationship Id="rId9" Type="http://schemas.openxmlformats.org/officeDocument/2006/relationships/tags" Target="../tags/tag5113.xml"/></Relationships>
</file>

<file path=ppt/slides/_rels/slide164.xml.rels><?xml version="1.0" encoding="UTF-8" standalone="yes"?>
<Relationships xmlns="http://schemas.openxmlformats.org/package/2006/relationships"><Relationship Id="rId13" Type="http://schemas.openxmlformats.org/officeDocument/2006/relationships/tags" Target="../tags/tag5126.xml"/><Relationship Id="rId18" Type="http://schemas.openxmlformats.org/officeDocument/2006/relationships/tags" Target="../tags/tag5131.xml"/><Relationship Id="rId26" Type="http://schemas.openxmlformats.org/officeDocument/2006/relationships/tags" Target="../tags/tag5139.xml"/><Relationship Id="rId39" Type="http://schemas.openxmlformats.org/officeDocument/2006/relationships/tags" Target="../tags/tag5152.xml"/><Relationship Id="rId21" Type="http://schemas.openxmlformats.org/officeDocument/2006/relationships/tags" Target="../tags/tag5134.xml"/><Relationship Id="rId34" Type="http://schemas.openxmlformats.org/officeDocument/2006/relationships/tags" Target="../tags/tag5147.xml"/><Relationship Id="rId42" Type="http://schemas.openxmlformats.org/officeDocument/2006/relationships/slideLayout" Target="../slideLayouts/slideLayout14.xml"/><Relationship Id="rId7" Type="http://schemas.openxmlformats.org/officeDocument/2006/relationships/tags" Target="../tags/tag5120.xml"/><Relationship Id="rId2" Type="http://schemas.openxmlformats.org/officeDocument/2006/relationships/tags" Target="../tags/tag5115.xml"/><Relationship Id="rId16" Type="http://schemas.openxmlformats.org/officeDocument/2006/relationships/tags" Target="../tags/tag5129.xml"/><Relationship Id="rId20" Type="http://schemas.openxmlformats.org/officeDocument/2006/relationships/tags" Target="../tags/tag5133.xml"/><Relationship Id="rId29" Type="http://schemas.openxmlformats.org/officeDocument/2006/relationships/tags" Target="../tags/tag5142.xml"/><Relationship Id="rId41" Type="http://schemas.openxmlformats.org/officeDocument/2006/relationships/tags" Target="../tags/tag5154.xml"/><Relationship Id="rId1" Type="http://schemas.openxmlformats.org/officeDocument/2006/relationships/tags" Target="../tags/tag5114.xml"/><Relationship Id="rId6" Type="http://schemas.openxmlformats.org/officeDocument/2006/relationships/tags" Target="../tags/tag5119.xml"/><Relationship Id="rId11" Type="http://schemas.openxmlformats.org/officeDocument/2006/relationships/tags" Target="../tags/tag5124.xml"/><Relationship Id="rId24" Type="http://schemas.openxmlformats.org/officeDocument/2006/relationships/tags" Target="../tags/tag5137.xml"/><Relationship Id="rId32" Type="http://schemas.openxmlformats.org/officeDocument/2006/relationships/tags" Target="../tags/tag5145.xml"/><Relationship Id="rId37" Type="http://schemas.openxmlformats.org/officeDocument/2006/relationships/tags" Target="../tags/tag5150.xml"/><Relationship Id="rId40" Type="http://schemas.openxmlformats.org/officeDocument/2006/relationships/tags" Target="../tags/tag5153.xml"/><Relationship Id="rId5" Type="http://schemas.openxmlformats.org/officeDocument/2006/relationships/tags" Target="../tags/tag5118.xml"/><Relationship Id="rId15" Type="http://schemas.openxmlformats.org/officeDocument/2006/relationships/tags" Target="../tags/tag5128.xml"/><Relationship Id="rId23" Type="http://schemas.openxmlformats.org/officeDocument/2006/relationships/tags" Target="../tags/tag5136.xml"/><Relationship Id="rId28" Type="http://schemas.openxmlformats.org/officeDocument/2006/relationships/tags" Target="../tags/tag5141.xml"/><Relationship Id="rId36" Type="http://schemas.openxmlformats.org/officeDocument/2006/relationships/tags" Target="../tags/tag5149.xml"/><Relationship Id="rId10" Type="http://schemas.openxmlformats.org/officeDocument/2006/relationships/tags" Target="../tags/tag5123.xml"/><Relationship Id="rId19" Type="http://schemas.openxmlformats.org/officeDocument/2006/relationships/tags" Target="../tags/tag5132.xml"/><Relationship Id="rId31" Type="http://schemas.openxmlformats.org/officeDocument/2006/relationships/tags" Target="../tags/tag5144.xml"/><Relationship Id="rId4" Type="http://schemas.openxmlformats.org/officeDocument/2006/relationships/tags" Target="../tags/tag5117.xml"/><Relationship Id="rId9" Type="http://schemas.openxmlformats.org/officeDocument/2006/relationships/tags" Target="../tags/tag5122.xml"/><Relationship Id="rId14" Type="http://schemas.openxmlformats.org/officeDocument/2006/relationships/tags" Target="../tags/tag5127.xml"/><Relationship Id="rId22" Type="http://schemas.openxmlformats.org/officeDocument/2006/relationships/tags" Target="../tags/tag5135.xml"/><Relationship Id="rId27" Type="http://schemas.openxmlformats.org/officeDocument/2006/relationships/tags" Target="../tags/tag5140.xml"/><Relationship Id="rId30" Type="http://schemas.openxmlformats.org/officeDocument/2006/relationships/tags" Target="../tags/tag5143.xml"/><Relationship Id="rId35" Type="http://schemas.openxmlformats.org/officeDocument/2006/relationships/tags" Target="../tags/tag5148.xml"/><Relationship Id="rId8" Type="http://schemas.openxmlformats.org/officeDocument/2006/relationships/tags" Target="../tags/tag5121.xml"/><Relationship Id="rId3" Type="http://schemas.openxmlformats.org/officeDocument/2006/relationships/tags" Target="../tags/tag5116.xml"/><Relationship Id="rId12" Type="http://schemas.openxmlformats.org/officeDocument/2006/relationships/tags" Target="../tags/tag5125.xml"/><Relationship Id="rId17" Type="http://schemas.openxmlformats.org/officeDocument/2006/relationships/tags" Target="../tags/tag5130.xml"/><Relationship Id="rId25" Type="http://schemas.openxmlformats.org/officeDocument/2006/relationships/tags" Target="../tags/tag5138.xml"/><Relationship Id="rId33" Type="http://schemas.openxmlformats.org/officeDocument/2006/relationships/tags" Target="../tags/tag5146.xml"/><Relationship Id="rId38" Type="http://schemas.openxmlformats.org/officeDocument/2006/relationships/tags" Target="../tags/tag5151.xml"/></Relationships>
</file>

<file path=ppt/slides/_rels/slide165.xml.rels><?xml version="1.0" encoding="UTF-8" standalone="yes"?>
<Relationships xmlns="http://schemas.openxmlformats.org/package/2006/relationships"><Relationship Id="rId8" Type="http://schemas.openxmlformats.org/officeDocument/2006/relationships/tags" Target="../tags/tag5162.xml"/><Relationship Id="rId13" Type="http://schemas.openxmlformats.org/officeDocument/2006/relationships/tags" Target="../tags/tag5167.xml"/><Relationship Id="rId18" Type="http://schemas.openxmlformats.org/officeDocument/2006/relationships/tags" Target="../tags/tag5172.xml"/><Relationship Id="rId3" Type="http://schemas.openxmlformats.org/officeDocument/2006/relationships/tags" Target="../tags/tag5157.xml"/><Relationship Id="rId21" Type="http://schemas.openxmlformats.org/officeDocument/2006/relationships/tags" Target="../tags/tag5175.xml"/><Relationship Id="rId7" Type="http://schemas.openxmlformats.org/officeDocument/2006/relationships/tags" Target="../tags/tag5161.xml"/><Relationship Id="rId12" Type="http://schemas.openxmlformats.org/officeDocument/2006/relationships/tags" Target="../tags/tag5166.xml"/><Relationship Id="rId17" Type="http://schemas.openxmlformats.org/officeDocument/2006/relationships/tags" Target="../tags/tag5171.xml"/><Relationship Id="rId25" Type="http://schemas.openxmlformats.org/officeDocument/2006/relationships/image" Target="../media/image272.png"/><Relationship Id="rId2" Type="http://schemas.openxmlformats.org/officeDocument/2006/relationships/tags" Target="../tags/tag5156.xml"/><Relationship Id="rId16" Type="http://schemas.openxmlformats.org/officeDocument/2006/relationships/tags" Target="../tags/tag5170.xml"/><Relationship Id="rId20" Type="http://schemas.openxmlformats.org/officeDocument/2006/relationships/tags" Target="../tags/tag5174.xml"/><Relationship Id="rId1" Type="http://schemas.openxmlformats.org/officeDocument/2006/relationships/tags" Target="../tags/tag5155.xml"/><Relationship Id="rId6" Type="http://schemas.openxmlformats.org/officeDocument/2006/relationships/tags" Target="../tags/tag5160.xml"/><Relationship Id="rId11" Type="http://schemas.openxmlformats.org/officeDocument/2006/relationships/tags" Target="../tags/tag5165.xml"/><Relationship Id="rId24" Type="http://schemas.openxmlformats.org/officeDocument/2006/relationships/slideLayout" Target="../slideLayouts/slideLayout14.xml"/><Relationship Id="rId5" Type="http://schemas.openxmlformats.org/officeDocument/2006/relationships/tags" Target="../tags/tag5159.xml"/><Relationship Id="rId15" Type="http://schemas.openxmlformats.org/officeDocument/2006/relationships/tags" Target="../tags/tag5169.xml"/><Relationship Id="rId23" Type="http://schemas.openxmlformats.org/officeDocument/2006/relationships/tags" Target="../tags/tag5177.xml"/><Relationship Id="rId10" Type="http://schemas.openxmlformats.org/officeDocument/2006/relationships/tags" Target="../tags/tag5164.xml"/><Relationship Id="rId19" Type="http://schemas.openxmlformats.org/officeDocument/2006/relationships/tags" Target="../tags/tag5173.xml"/><Relationship Id="rId4" Type="http://schemas.openxmlformats.org/officeDocument/2006/relationships/tags" Target="../tags/tag5158.xml"/><Relationship Id="rId9" Type="http://schemas.openxmlformats.org/officeDocument/2006/relationships/tags" Target="../tags/tag5163.xml"/><Relationship Id="rId14" Type="http://schemas.openxmlformats.org/officeDocument/2006/relationships/tags" Target="../tags/tag5168.xml"/><Relationship Id="rId22" Type="http://schemas.openxmlformats.org/officeDocument/2006/relationships/tags" Target="../tags/tag5176.xml"/></Relationships>
</file>

<file path=ppt/slides/_rels/slide166.xml.rels><?xml version="1.0" encoding="UTF-8" standalone="yes"?>
<Relationships xmlns="http://schemas.openxmlformats.org/package/2006/relationships"><Relationship Id="rId13" Type="http://schemas.openxmlformats.org/officeDocument/2006/relationships/tags" Target="../tags/tag5190.xml"/><Relationship Id="rId18" Type="http://schemas.openxmlformats.org/officeDocument/2006/relationships/tags" Target="../tags/tag5195.xml"/><Relationship Id="rId26" Type="http://schemas.openxmlformats.org/officeDocument/2006/relationships/tags" Target="../tags/tag5203.xml"/><Relationship Id="rId39" Type="http://schemas.openxmlformats.org/officeDocument/2006/relationships/tags" Target="../tags/tag5216.xml"/><Relationship Id="rId21" Type="http://schemas.openxmlformats.org/officeDocument/2006/relationships/tags" Target="../tags/tag5198.xml"/><Relationship Id="rId34" Type="http://schemas.openxmlformats.org/officeDocument/2006/relationships/tags" Target="../tags/tag5211.xml"/><Relationship Id="rId42" Type="http://schemas.openxmlformats.org/officeDocument/2006/relationships/tags" Target="../tags/tag5219.xml"/><Relationship Id="rId47" Type="http://schemas.openxmlformats.org/officeDocument/2006/relationships/tags" Target="../tags/tag5224.xml"/><Relationship Id="rId50" Type="http://schemas.openxmlformats.org/officeDocument/2006/relationships/tags" Target="../tags/tag5227.xml"/><Relationship Id="rId7" Type="http://schemas.openxmlformats.org/officeDocument/2006/relationships/tags" Target="../tags/tag5184.xml"/><Relationship Id="rId2" Type="http://schemas.openxmlformats.org/officeDocument/2006/relationships/tags" Target="../tags/tag5179.xml"/><Relationship Id="rId16" Type="http://schemas.openxmlformats.org/officeDocument/2006/relationships/tags" Target="../tags/tag5193.xml"/><Relationship Id="rId29" Type="http://schemas.openxmlformats.org/officeDocument/2006/relationships/tags" Target="../tags/tag5206.xml"/><Relationship Id="rId11" Type="http://schemas.openxmlformats.org/officeDocument/2006/relationships/tags" Target="../tags/tag5188.xml"/><Relationship Id="rId24" Type="http://schemas.openxmlformats.org/officeDocument/2006/relationships/tags" Target="../tags/tag5201.xml"/><Relationship Id="rId32" Type="http://schemas.openxmlformats.org/officeDocument/2006/relationships/tags" Target="../tags/tag5209.xml"/><Relationship Id="rId37" Type="http://schemas.openxmlformats.org/officeDocument/2006/relationships/tags" Target="../tags/tag5214.xml"/><Relationship Id="rId40" Type="http://schemas.openxmlformats.org/officeDocument/2006/relationships/tags" Target="../tags/tag5217.xml"/><Relationship Id="rId45" Type="http://schemas.openxmlformats.org/officeDocument/2006/relationships/tags" Target="../tags/tag5222.xml"/><Relationship Id="rId5" Type="http://schemas.openxmlformats.org/officeDocument/2006/relationships/tags" Target="../tags/tag5182.xml"/><Relationship Id="rId15" Type="http://schemas.openxmlformats.org/officeDocument/2006/relationships/tags" Target="../tags/tag5192.xml"/><Relationship Id="rId23" Type="http://schemas.openxmlformats.org/officeDocument/2006/relationships/tags" Target="../tags/tag5200.xml"/><Relationship Id="rId28" Type="http://schemas.openxmlformats.org/officeDocument/2006/relationships/tags" Target="../tags/tag5205.xml"/><Relationship Id="rId36" Type="http://schemas.openxmlformats.org/officeDocument/2006/relationships/tags" Target="../tags/tag5213.xml"/><Relationship Id="rId49" Type="http://schemas.openxmlformats.org/officeDocument/2006/relationships/tags" Target="../tags/tag5226.xml"/><Relationship Id="rId10" Type="http://schemas.openxmlformats.org/officeDocument/2006/relationships/tags" Target="../tags/tag5187.xml"/><Relationship Id="rId19" Type="http://schemas.openxmlformats.org/officeDocument/2006/relationships/tags" Target="../tags/tag5196.xml"/><Relationship Id="rId31" Type="http://schemas.openxmlformats.org/officeDocument/2006/relationships/tags" Target="../tags/tag5208.xml"/><Relationship Id="rId44" Type="http://schemas.openxmlformats.org/officeDocument/2006/relationships/tags" Target="../tags/tag5221.xml"/><Relationship Id="rId52" Type="http://schemas.openxmlformats.org/officeDocument/2006/relationships/slideLayout" Target="../slideLayouts/slideLayout14.xml"/><Relationship Id="rId4" Type="http://schemas.openxmlformats.org/officeDocument/2006/relationships/tags" Target="../tags/tag5181.xml"/><Relationship Id="rId9" Type="http://schemas.openxmlformats.org/officeDocument/2006/relationships/tags" Target="../tags/tag5186.xml"/><Relationship Id="rId14" Type="http://schemas.openxmlformats.org/officeDocument/2006/relationships/tags" Target="../tags/tag5191.xml"/><Relationship Id="rId22" Type="http://schemas.openxmlformats.org/officeDocument/2006/relationships/tags" Target="../tags/tag5199.xml"/><Relationship Id="rId27" Type="http://schemas.openxmlformats.org/officeDocument/2006/relationships/tags" Target="../tags/tag5204.xml"/><Relationship Id="rId30" Type="http://schemas.openxmlformats.org/officeDocument/2006/relationships/tags" Target="../tags/tag5207.xml"/><Relationship Id="rId35" Type="http://schemas.openxmlformats.org/officeDocument/2006/relationships/tags" Target="../tags/tag5212.xml"/><Relationship Id="rId43" Type="http://schemas.openxmlformats.org/officeDocument/2006/relationships/tags" Target="../tags/tag5220.xml"/><Relationship Id="rId48" Type="http://schemas.openxmlformats.org/officeDocument/2006/relationships/tags" Target="../tags/tag5225.xml"/><Relationship Id="rId8" Type="http://schemas.openxmlformats.org/officeDocument/2006/relationships/tags" Target="../tags/tag5185.xml"/><Relationship Id="rId51" Type="http://schemas.openxmlformats.org/officeDocument/2006/relationships/tags" Target="../tags/tag5228.xml"/><Relationship Id="rId3" Type="http://schemas.openxmlformats.org/officeDocument/2006/relationships/tags" Target="../tags/tag5180.xml"/><Relationship Id="rId12" Type="http://schemas.openxmlformats.org/officeDocument/2006/relationships/tags" Target="../tags/tag5189.xml"/><Relationship Id="rId17" Type="http://schemas.openxmlformats.org/officeDocument/2006/relationships/tags" Target="../tags/tag5194.xml"/><Relationship Id="rId25" Type="http://schemas.openxmlformats.org/officeDocument/2006/relationships/tags" Target="../tags/tag5202.xml"/><Relationship Id="rId33" Type="http://schemas.openxmlformats.org/officeDocument/2006/relationships/tags" Target="../tags/tag5210.xml"/><Relationship Id="rId38" Type="http://schemas.openxmlformats.org/officeDocument/2006/relationships/tags" Target="../tags/tag5215.xml"/><Relationship Id="rId46" Type="http://schemas.openxmlformats.org/officeDocument/2006/relationships/tags" Target="../tags/tag5223.xml"/><Relationship Id="rId20" Type="http://schemas.openxmlformats.org/officeDocument/2006/relationships/tags" Target="../tags/tag5197.xml"/><Relationship Id="rId41" Type="http://schemas.openxmlformats.org/officeDocument/2006/relationships/tags" Target="../tags/tag5218.xml"/><Relationship Id="rId1" Type="http://schemas.openxmlformats.org/officeDocument/2006/relationships/tags" Target="../tags/tag5178.xml"/><Relationship Id="rId6" Type="http://schemas.openxmlformats.org/officeDocument/2006/relationships/tags" Target="../tags/tag5183.xml"/></Relationships>
</file>

<file path=ppt/slides/_rels/slide167.xml.rels><?xml version="1.0" encoding="UTF-8" standalone="yes"?>
<Relationships xmlns="http://schemas.openxmlformats.org/package/2006/relationships"><Relationship Id="rId3" Type="http://schemas.openxmlformats.org/officeDocument/2006/relationships/tags" Target="../tags/tag5231.xml"/><Relationship Id="rId2" Type="http://schemas.openxmlformats.org/officeDocument/2006/relationships/tags" Target="../tags/tag5230.xml"/><Relationship Id="rId1" Type="http://schemas.openxmlformats.org/officeDocument/2006/relationships/tags" Target="../tags/tag5229.xml"/><Relationship Id="rId6" Type="http://schemas.openxmlformats.org/officeDocument/2006/relationships/slideLayout" Target="../slideLayouts/slideLayout14.xml"/><Relationship Id="rId5" Type="http://schemas.openxmlformats.org/officeDocument/2006/relationships/tags" Target="../tags/tag5233.xml"/><Relationship Id="rId4" Type="http://schemas.openxmlformats.org/officeDocument/2006/relationships/tags" Target="../tags/tag5232.xml"/></Relationships>
</file>

<file path=ppt/slides/_rels/slide168.xml.rels><?xml version="1.0" encoding="UTF-8" standalone="yes"?>
<Relationships xmlns="http://schemas.openxmlformats.org/package/2006/relationships"><Relationship Id="rId8" Type="http://schemas.openxmlformats.org/officeDocument/2006/relationships/tags" Target="../tags/tag5241.xml"/><Relationship Id="rId13" Type="http://schemas.openxmlformats.org/officeDocument/2006/relationships/slideLayout" Target="../slideLayouts/slideLayout14.xml"/><Relationship Id="rId3" Type="http://schemas.openxmlformats.org/officeDocument/2006/relationships/tags" Target="../tags/tag5236.xml"/><Relationship Id="rId7" Type="http://schemas.openxmlformats.org/officeDocument/2006/relationships/tags" Target="../tags/tag5240.xml"/><Relationship Id="rId12" Type="http://schemas.openxmlformats.org/officeDocument/2006/relationships/tags" Target="../tags/tag5245.xml"/><Relationship Id="rId2" Type="http://schemas.openxmlformats.org/officeDocument/2006/relationships/tags" Target="../tags/tag5235.xml"/><Relationship Id="rId1" Type="http://schemas.openxmlformats.org/officeDocument/2006/relationships/tags" Target="../tags/tag5234.xml"/><Relationship Id="rId6" Type="http://schemas.openxmlformats.org/officeDocument/2006/relationships/tags" Target="../tags/tag5239.xml"/><Relationship Id="rId11" Type="http://schemas.openxmlformats.org/officeDocument/2006/relationships/tags" Target="../tags/tag5244.xml"/><Relationship Id="rId5" Type="http://schemas.openxmlformats.org/officeDocument/2006/relationships/tags" Target="../tags/tag5238.xml"/><Relationship Id="rId10" Type="http://schemas.openxmlformats.org/officeDocument/2006/relationships/tags" Target="../tags/tag5243.xml"/><Relationship Id="rId4" Type="http://schemas.openxmlformats.org/officeDocument/2006/relationships/tags" Target="../tags/tag5237.xml"/><Relationship Id="rId9" Type="http://schemas.openxmlformats.org/officeDocument/2006/relationships/tags" Target="../tags/tag5242.xml"/></Relationships>
</file>

<file path=ppt/slides/_rels/slide169.xml.rels><?xml version="1.0" encoding="UTF-8" standalone="yes"?>
<Relationships xmlns="http://schemas.openxmlformats.org/package/2006/relationships"><Relationship Id="rId8" Type="http://schemas.openxmlformats.org/officeDocument/2006/relationships/tags" Target="../tags/tag5253.xml"/><Relationship Id="rId13" Type="http://schemas.openxmlformats.org/officeDocument/2006/relationships/tags" Target="../tags/tag5258.xml"/><Relationship Id="rId18" Type="http://schemas.openxmlformats.org/officeDocument/2006/relationships/tags" Target="../tags/tag5263.xml"/><Relationship Id="rId26" Type="http://schemas.openxmlformats.org/officeDocument/2006/relationships/slideLayout" Target="../slideLayouts/slideLayout14.xml"/><Relationship Id="rId3" Type="http://schemas.openxmlformats.org/officeDocument/2006/relationships/tags" Target="../tags/tag5248.xml"/><Relationship Id="rId21" Type="http://schemas.openxmlformats.org/officeDocument/2006/relationships/tags" Target="../tags/tag5266.xml"/><Relationship Id="rId7" Type="http://schemas.openxmlformats.org/officeDocument/2006/relationships/tags" Target="../tags/tag5252.xml"/><Relationship Id="rId12" Type="http://schemas.openxmlformats.org/officeDocument/2006/relationships/tags" Target="../tags/tag5257.xml"/><Relationship Id="rId17" Type="http://schemas.openxmlformats.org/officeDocument/2006/relationships/tags" Target="../tags/tag5262.xml"/><Relationship Id="rId25" Type="http://schemas.openxmlformats.org/officeDocument/2006/relationships/tags" Target="../tags/tag5270.xml"/><Relationship Id="rId2" Type="http://schemas.openxmlformats.org/officeDocument/2006/relationships/tags" Target="../tags/tag5247.xml"/><Relationship Id="rId16" Type="http://schemas.openxmlformats.org/officeDocument/2006/relationships/tags" Target="../tags/tag5261.xml"/><Relationship Id="rId20" Type="http://schemas.openxmlformats.org/officeDocument/2006/relationships/tags" Target="../tags/tag5265.xml"/><Relationship Id="rId1" Type="http://schemas.openxmlformats.org/officeDocument/2006/relationships/tags" Target="../tags/tag5246.xml"/><Relationship Id="rId6" Type="http://schemas.openxmlformats.org/officeDocument/2006/relationships/tags" Target="../tags/tag5251.xml"/><Relationship Id="rId11" Type="http://schemas.openxmlformats.org/officeDocument/2006/relationships/tags" Target="../tags/tag5256.xml"/><Relationship Id="rId24" Type="http://schemas.openxmlformats.org/officeDocument/2006/relationships/tags" Target="../tags/tag5269.xml"/><Relationship Id="rId5" Type="http://schemas.openxmlformats.org/officeDocument/2006/relationships/tags" Target="../tags/tag5250.xml"/><Relationship Id="rId15" Type="http://schemas.openxmlformats.org/officeDocument/2006/relationships/tags" Target="../tags/tag5260.xml"/><Relationship Id="rId23" Type="http://schemas.openxmlformats.org/officeDocument/2006/relationships/tags" Target="../tags/tag5268.xml"/><Relationship Id="rId10" Type="http://schemas.openxmlformats.org/officeDocument/2006/relationships/tags" Target="../tags/tag5255.xml"/><Relationship Id="rId19" Type="http://schemas.openxmlformats.org/officeDocument/2006/relationships/tags" Target="../tags/tag5264.xml"/><Relationship Id="rId4" Type="http://schemas.openxmlformats.org/officeDocument/2006/relationships/tags" Target="../tags/tag5249.xml"/><Relationship Id="rId9" Type="http://schemas.openxmlformats.org/officeDocument/2006/relationships/tags" Target="../tags/tag5254.xml"/><Relationship Id="rId14" Type="http://schemas.openxmlformats.org/officeDocument/2006/relationships/tags" Target="../tags/tag5259.xml"/><Relationship Id="rId22" Type="http://schemas.openxmlformats.org/officeDocument/2006/relationships/tags" Target="../tags/tag5267.xml"/></Relationships>
</file>

<file path=ppt/slides/_rels/slide17.xml.rels><?xml version="1.0" encoding="UTF-8" standalone="yes"?>
<Relationships xmlns="http://schemas.openxmlformats.org/package/2006/relationships"><Relationship Id="rId8" Type="http://schemas.openxmlformats.org/officeDocument/2006/relationships/tags" Target="../tags/tag455.xml"/><Relationship Id="rId13" Type="http://schemas.openxmlformats.org/officeDocument/2006/relationships/slideLayout" Target="../slideLayouts/slideLayout14.xml"/><Relationship Id="rId3" Type="http://schemas.openxmlformats.org/officeDocument/2006/relationships/tags" Target="../tags/tag450.xml"/><Relationship Id="rId7" Type="http://schemas.openxmlformats.org/officeDocument/2006/relationships/tags" Target="../tags/tag454.xml"/><Relationship Id="rId12" Type="http://schemas.openxmlformats.org/officeDocument/2006/relationships/tags" Target="../tags/tag459.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5" Type="http://schemas.openxmlformats.org/officeDocument/2006/relationships/tags" Target="../tags/tag452.xml"/><Relationship Id="rId10" Type="http://schemas.openxmlformats.org/officeDocument/2006/relationships/tags" Target="../tags/tag457.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notesSlide" Target="../notesSlides/notesSlide2.xml"/></Relationships>
</file>

<file path=ppt/slides/_rels/slide170.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tags" Target="../tags/tag5273.xml"/><Relationship Id="rId7" Type="http://schemas.openxmlformats.org/officeDocument/2006/relationships/slideLayout" Target="../slideLayouts/slideLayout14.xml"/><Relationship Id="rId2" Type="http://schemas.openxmlformats.org/officeDocument/2006/relationships/tags" Target="../tags/tag5272.xml"/><Relationship Id="rId1" Type="http://schemas.openxmlformats.org/officeDocument/2006/relationships/tags" Target="../tags/tag5271.xml"/><Relationship Id="rId6" Type="http://schemas.openxmlformats.org/officeDocument/2006/relationships/tags" Target="../tags/tag5276.xml"/><Relationship Id="rId5" Type="http://schemas.openxmlformats.org/officeDocument/2006/relationships/tags" Target="../tags/tag5275.xml"/><Relationship Id="rId4" Type="http://schemas.openxmlformats.org/officeDocument/2006/relationships/tags" Target="../tags/tag5274.xml"/><Relationship Id="rId9" Type="http://schemas.openxmlformats.org/officeDocument/2006/relationships/image" Target="../media/image274.svg"/></Relationships>
</file>

<file path=ppt/slides/_rels/slide171.xml.rels><?xml version="1.0" encoding="UTF-8" standalone="yes"?>
<Relationships xmlns="http://schemas.openxmlformats.org/package/2006/relationships"><Relationship Id="rId8" Type="http://schemas.openxmlformats.org/officeDocument/2006/relationships/tags" Target="../tags/tag5284.xml"/><Relationship Id="rId13" Type="http://schemas.openxmlformats.org/officeDocument/2006/relationships/tags" Target="../tags/tag5289.xml"/><Relationship Id="rId3" Type="http://schemas.openxmlformats.org/officeDocument/2006/relationships/tags" Target="../tags/tag5279.xml"/><Relationship Id="rId7" Type="http://schemas.openxmlformats.org/officeDocument/2006/relationships/tags" Target="../tags/tag5283.xml"/><Relationship Id="rId12" Type="http://schemas.openxmlformats.org/officeDocument/2006/relationships/tags" Target="../tags/tag5288.xml"/><Relationship Id="rId2" Type="http://schemas.openxmlformats.org/officeDocument/2006/relationships/tags" Target="../tags/tag5278.xml"/><Relationship Id="rId16" Type="http://schemas.openxmlformats.org/officeDocument/2006/relationships/slideLayout" Target="../slideLayouts/slideLayout14.xml"/><Relationship Id="rId1" Type="http://schemas.openxmlformats.org/officeDocument/2006/relationships/tags" Target="../tags/tag5277.xml"/><Relationship Id="rId6" Type="http://schemas.openxmlformats.org/officeDocument/2006/relationships/tags" Target="../tags/tag5282.xml"/><Relationship Id="rId11" Type="http://schemas.openxmlformats.org/officeDocument/2006/relationships/tags" Target="../tags/tag5287.xml"/><Relationship Id="rId5" Type="http://schemas.openxmlformats.org/officeDocument/2006/relationships/tags" Target="../tags/tag5281.xml"/><Relationship Id="rId15" Type="http://schemas.openxmlformats.org/officeDocument/2006/relationships/tags" Target="../tags/tag5291.xml"/><Relationship Id="rId10" Type="http://schemas.openxmlformats.org/officeDocument/2006/relationships/tags" Target="../tags/tag5286.xml"/><Relationship Id="rId4" Type="http://schemas.openxmlformats.org/officeDocument/2006/relationships/tags" Target="../tags/tag5280.xml"/><Relationship Id="rId9" Type="http://schemas.openxmlformats.org/officeDocument/2006/relationships/tags" Target="../tags/tag5285.xml"/><Relationship Id="rId14" Type="http://schemas.openxmlformats.org/officeDocument/2006/relationships/tags" Target="../tags/tag5290.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292.xml"/></Relationships>
</file>

<file path=ppt/slides/_rels/slide173.xml.rels><?xml version="1.0" encoding="UTF-8" standalone="yes"?>
<Relationships xmlns="http://schemas.openxmlformats.org/package/2006/relationships"><Relationship Id="rId8" Type="http://schemas.openxmlformats.org/officeDocument/2006/relationships/tags" Target="../tags/tag5300.xml"/><Relationship Id="rId13" Type="http://schemas.openxmlformats.org/officeDocument/2006/relationships/image" Target="../media/image277.png"/><Relationship Id="rId18" Type="http://schemas.openxmlformats.org/officeDocument/2006/relationships/image" Target="../media/image282.png"/><Relationship Id="rId3" Type="http://schemas.openxmlformats.org/officeDocument/2006/relationships/tags" Target="../tags/tag5295.xml"/><Relationship Id="rId7" Type="http://schemas.openxmlformats.org/officeDocument/2006/relationships/tags" Target="../tags/tag5299.xml"/><Relationship Id="rId12" Type="http://schemas.openxmlformats.org/officeDocument/2006/relationships/image" Target="../media/image276.png"/><Relationship Id="rId17" Type="http://schemas.openxmlformats.org/officeDocument/2006/relationships/image" Target="../media/image281.png"/><Relationship Id="rId2" Type="http://schemas.openxmlformats.org/officeDocument/2006/relationships/tags" Target="../tags/tag5294.xml"/><Relationship Id="rId16" Type="http://schemas.openxmlformats.org/officeDocument/2006/relationships/image" Target="../media/image280.png"/><Relationship Id="rId1" Type="http://schemas.openxmlformats.org/officeDocument/2006/relationships/tags" Target="../tags/tag5293.xml"/><Relationship Id="rId6" Type="http://schemas.openxmlformats.org/officeDocument/2006/relationships/tags" Target="../tags/tag5298.xml"/><Relationship Id="rId11" Type="http://schemas.openxmlformats.org/officeDocument/2006/relationships/image" Target="../media/image275.png"/><Relationship Id="rId5" Type="http://schemas.openxmlformats.org/officeDocument/2006/relationships/tags" Target="../tags/tag5297.xml"/><Relationship Id="rId15" Type="http://schemas.openxmlformats.org/officeDocument/2006/relationships/image" Target="../media/image279.png"/><Relationship Id="rId10" Type="http://schemas.openxmlformats.org/officeDocument/2006/relationships/slideLayout" Target="../slideLayouts/slideLayout11.xml"/><Relationship Id="rId19" Type="http://schemas.openxmlformats.org/officeDocument/2006/relationships/image" Target="../media/image283.png"/><Relationship Id="rId4" Type="http://schemas.openxmlformats.org/officeDocument/2006/relationships/tags" Target="../tags/tag5296.xml"/><Relationship Id="rId9" Type="http://schemas.openxmlformats.org/officeDocument/2006/relationships/tags" Target="../tags/tag5301.xml"/><Relationship Id="rId14" Type="http://schemas.openxmlformats.org/officeDocument/2006/relationships/image" Target="../media/image278.png"/></Relationships>
</file>

<file path=ppt/slides/_rels/slide174.xml.rels><?xml version="1.0" encoding="UTF-8" standalone="yes"?>
<Relationships xmlns="http://schemas.openxmlformats.org/package/2006/relationships"><Relationship Id="rId8" Type="http://schemas.openxmlformats.org/officeDocument/2006/relationships/tags" Target="../tags/tag5309.xml"/><Relationship Id="rId13" Type="http://schemas.openxmlformats.org/officeDocument/2006/relationships/image" Target="../media/image286.png"/><Relationship Id="rId18" Type="http://schemas.openxmlformats.org/officeDocument/2006/relationships/image" Target="../media/image291.png"/><Relationship Id="rId3" Type="http://schemas.openxmlformats.org/officeDocument/2006/relationships/tags" Target="../tags/tag5304.xml"/><Relationship Id="rId7" Type="http://schemas.openxmlformats.org/officeDocument/2006/relationships/tags" Target="../tags/tag5308.xml"/><Relationship Id="rId12" Type="http://schemas.openxmlformats.org/officeDocument/2006/relationships/image" Target="../media/image285.png"/><Relationship Id="rId17" Type="http://schemas.openxmlformats.org/officeDocument/2006/relationships/image" Target="../media/image290.png"/><Relationship Id="rId2" Type="http://schemas.openxmlformats.org/officeDocument/2006/relationships/tags" Target="../tags/tag5303.xml"/><Relationship Id="rId16" Type="http://schemas.openxmlformats.org/officeDocument/2006/relationships/image" Target="../media/image289.png"/><Relationship Id="rId1" Type="http://schemas.openxmlformats.org/officeDocument/2006/relationships/tags" Target="../tags/tag5302.xml"/><Relationship Id="rId6" Type="http://schemas.openxmlformats.org/officeDocument/2006/relationships/tags" Target="../tags/tag5307.xml"/><Relationship Id="rId11" Type="http://schemas.openxmlformats.org/officeDocument/2006/relationships/image" Target="../media/image284.png"/><Relationship Id="rId5" Type="http://schemas.openxmlformats.org/officeDocument/2006/relationships/tags" Target="../tags/tag5306.xml"/><Relationship Id="rId15" Type="http://schemas.openxmlformats.org/officeDocument/2006/relationships/image" Target="../media/image288.png"/><Relationship Id="rId10" Type="http://schemas.openxmlformats.org/officeDocument/2006/relationships/slideLayout" Target="../slideLayouts/slideLayout11.xml"/><Relationship Id="rId19" Type="http://schemas.openxmlformats.org/officeDocument/2006/relationships/image" Target="../media/image292.png"/><Relationship Id="rId4" Type="http://schemas.openxmlformats.org/officeDocument/2006/relationships/tags" Target="../tags/tag5305.xml"/><Relationship Id="rId9" Type="http://schemas.openxmlformats.org/officeDocument/2006/relationships/tags" Target="../tags/tag5310.xml"/><Relationship Id="rId14" Type="http://schemas.openxmlformats.org/officeDocument/2006/relationships/image" Target="../media/image287.png"/></Relationships>
</file>

<file path=ppt/slides/_rels/slide175.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svg"/><Relationship Id="rId18" Type="http://schemas.openxmlformats.org/officeDocument/2006/relationships/image" Target="../media/image309.png"/><Relationship Id="rId26" Type="http://schemas.openxmlformats.org/officeDocument/2006/relationships/image" Target="../media/image317.png"/><Relationship Id="rId3" Type="http://schemas.openxmlformats.org/officeDocument/2006/relationships/image" Target="../media/image294.svg"/><Relationship Id="rId21" Type="http://schemas.openxmlformats.org/officeDocument/2006/relationships/image" Target="../media/image312.svg"/><Relationship Id="rId7" Type="http://schemas.openxmlformats.org/officeDocument/2006/relationships/image" Target="../media/image298.svg"/><Relationship Id="rId12" Type="http://schemas.openxmlformats.org/officeDocument/2006/relationships/image" Target="../media/image303.png"/><Relationship Id="rId17" Type="http://schemas.openxmlformats.org/officeDocument/2006/relationships/image" Target="../media/image308.svg"/><Relationship Id="rId25" Type="http://schemas.openxmlformats.org/officeDocument/2006/relationships/image" Target="../media/image316.svg"/><Relationship Id="rId2" Type="http://schemas.openxmlformats.org/officeDocument/2006/relationships/image" Target="../media/image293.png"/><Relationship Id="rId16" Type="http://schemas.openxmlformats.org/officeDocument/2006/relationships/image" Target="../media/image307.png"/><Relationship Id="rId20" Type="http://schemas.openxmlformats.org/officeDocument/2006/relationships/image" Target="../media/image311.png"/><Relationship Id="rId1" Type="http://schemas.openxmlformats.org/officeDocument/2006/relationships/slideLayout" Target="../slideLayouts/slideLayout14.xml"/><Relationship Id="rId6" Type="http://schemas.openxmlformats.org/officeDocument/2006/relationships/image" Target="../media/image297.png"/><Relationship Id="rId11" Type="http://schemas.openxmlformats.org/officeDocument/2006/relationships/image" Target="../media/image302.svg"/><Relationship Id="rId24" Type="http://schemas.openxmlformats.org/officeDocument/2006/relationships/image" Target="../media/image315.png"/><Relationship Id="rId5" Type="http://schemas.openxmlformats.org/officeDocument/2006/relationships/image" Target="../media/image296.svg"/><Relationship Id="rId15" Type="http://schemas.openxmlformats.org/officeDocument/2006/relationships/image" Target="../media/image306.svg"/><Relationship Id="rId23" Type="http://schemas.openxmlformats.org/officeDocument/2006/relationships/image" Target="../media/image314.svg"/><Relationship Id="rId10" Type="http://schemas.openxmlformats.org/officeDocument/2006/relationships/image" Target="../media/image301.png"/><Relationship Id="rId19" Type="http://schemas.openxmlformats.org/officeDocument/2006/relationships/image" Target="../media/image310.svg"/><Relationship Id="rId4" Type="http://schemas.openxmlformats.org/officeDocument/2006/relationships/image" Target="../media/image295.png"/><Relationship Id="rId9" Type="http://schemas.openxmlformats.org/officeDocument/2006/relationships/image" Target="../media/image300.svg"/><Relationship Id="rId14" Type="http://schemas.openxmlformats.org/officeDocument/2006/relationships/image" Target="../media/image305.png"/><Relationship Id="rId22" Type="http://schemas.openxmlformats.org/officeDocument/2006/relationships/image" Target="../media/image313.png"/><Relationship Id="rId27" Type="http://schemas.openxmlformats.org/officeDocument/2006/relationships/image" Target="../media/image318.svg"/></Relationships>
</file>

<file path=ppt/slides/_rels/slide17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svg"/><Relationship Id="rId3" Type="http://schemas.openxmlformats.org/officeDocument/2006/relationships/tags" Target="../tags/tag5313.xml"/><Relationship Id="rId7" Type="http://schemas.openxmlformats.org/officeDocument/2006/relationships/slideLayout" Target="../slideLayouts/slideLayout14.xml"/><Relationship Id="rId12" Type="http://schemas.openxmlformats.org/officeDocument/2006/relationships/image" Target="../media/image323.png"/><Relationship Id="rId2" Type="http://schemas.openxmlformats.org/officeDocument/2006/relationships/tags" Target="../tags/tag5312.xml"/><Relationship Id="rId1" Type="http://schemas.openxmlformats.org/officeDocument/2006/relationships/tags" Target="../tags/tag5311.xml"/><Relationship Id="rId6" Type="http://schemas.openxmlformats.org/officeDocument/2006/relationships/tags" Target="../tags/tag5316.xml"/><Relationship Id="rId11" Type="http://schemas.openxmlformats.org/officeDocument/2006/relationships/image" Target="../media/image322.svg"/><Relationship Id="rId5" Type="http://schemas.openxmlformats.org/officeDocument/2006/relationships/tags" Target="../tags/tag5315.xml"/><Relationship Id="rId10" Type="http://schemas.openxmlformats.org/officeDocument/2006/relationships/image" Target="../media/image321.png"/><Relationship Id="rId4" Type="http://schemas.openxmlformats.org/officeDocument/2006/relationships/tags" Target="../tags/tag5314.xml"/><Relationship Id="rId9" Type="http://schemas.openxmlformats.org/officeDocument/2006/relationships/image" Target="../media/image320.svg"/></Relationships>
</file>

<file path=ppt/slides/_rels/slide177.xml.rels><?xml version="1.0" encoding="UTF-8" standalone="yes"?>
<Relationships xmlns="http://schemas.openxmlformats.org/package/2006/relationships"><Relationship Id="rId3" Type="http://schemas.openxmlformats.org/officeDocument/2006/relationships/tags" Target="../tags/tag5319.xml"/><Relationship Id="rId2" Type="http://schemas.openxmlformats.org/officeDocument/2006/relationships/tags" Target="../tags/tag5318.xml"/><Relationship Id="rId1" Type="http://schemas.openxmlformats.org/officeDocument/2006/relationships/tags" Target="../tags/tag5317.xml"/><Relationship Id="rId6" Type="http://schemas.openxmlformats.org/officeDocument/2006/relationships/notesSlide" Target="../notesSlides/notesSlide16.xml"/><Relationship Id="rId5" Type="http://schemas.openxmlformats.org/officeDocument/2006/relationships/slideLayout" Target="../slideLayouts/slideLayout14.xml"/><Relationship Id="rId4" Type="http://schemas.openxmlformats.org/officeDocument/2006/relationships/tags" Target="../tags/tag5320.xml"/></Relationships>
</file>

<file path=ppt/slides/_rels/slide178.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17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3" Type="http://schemas.openxmlformats.org/officeDocument/2006/relationships/tags" Target="../tags/tag472.xml"/><Relationship Id="rId18" Type="http://schemas.openxmlformats.org/officeDocument/2006/relationships/tags" Target="../tags/tag477.xml"/><Relationship Id="rId26" Type="http://schemas.openxmlformats.org/officeDocument/2006/relationships/tags" Target="../tags/tag485.xml"/><Relationship Id="rId39" Type="http://schemas.openxmlformats.org/officeDocument/2006/relationships/tags" Target="../tags/tag498.xml"/><Relationship Id="rId21" Type="http://schemas.openxmlformats.org/officeDocument/2006/relationships/tags" Target="../tags/tag480.xml"/><Relationship Id="rId34" Type="http://schemas.openxmlformats.org/officeDocument/2006/relationships/tags" Target="../tags/tag493.xml"/><Relationship Id="rId42" Type="http://schemas.openxmlformats.org/officeDocument/2006/relationships/tags" Target="../tags/tag501.xml"/><Relationship Id="rId7" Type="http://schemas.openxmlformats.org/officeDocument/2006/relationships/tags" Target="../tags/tag466.xml"/><Relationship Id="rId2" Type="http://schemas.openxmlformats.org/officeDocument/2006/relationships/tags" Target="../tags/tag461.xml"/><Relationship Id="rId16" Type="http://schemas.openxmlformats.org/officeDocument/2006/relationships/tags" Target="../tags/tag475.xml"/><Relationship Id="rId29" Type="http://schemas.openxmlformats.org/officeDocument/2006/relationships/tags" Target="../tags/tag488.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tags" Target="../tags/tag470.xml"/><Relationship Id="rId24" Type="http://schemas.openxmlformats.org/officeDocument/2006/relationships/tags" Target="../tags/tag483.xml"/><Relationship Id="rId32" Type="http://schemas.openxmlformats.org/officeDocument/2006/relationships/tags" Target="../tags/tag491.xml"/><Relationship Id="rId37" Type="http://schemas.openxmlformats.org/officeDocument/2006/relationships/tags" Target="../tags/tag496.xml"/><Relationship Id="rId40" Type="http://schemas.openxmlformats.org/officeDocument/2006/relationships/tags" Target="../tags/tag499.xml"/><Relationship Id="rId45" Type="http://schemas.openxmlformats.org/officeDocument/2006/relationships/slideLayout" Target="../slideLayouts/slideLayout14.xml"/><Relationship Id="rId5" Type="http://schemas.openxmlformats.org/officeDocument/2006/relationships/tags" Target="../tags/tag464.xml"/><Relationship Id="rId15" Type="http://schemas.openxmlformats.org/officeDocument/2006/relationships/tags" Target="../tags/tag474.xml"/><Relationship Id="rId23" Type="http://schemas.openxmlformats.org/officeDocument/2006/relationships/tags" Target="../tags/tag482.xml"/><Relationship Id="rId28" Type="http://schemas.openxmlformats.org/officeDocument/2006/relationships/tags" Target="../tags/tag487.xml"/><Relationship Id="rId36" Type="http://schemas.openxmlformats.org/officeDocument/2006/relationships/tags" Target="../tags/tag495.xml"/><Relationship Id="rId10" Type="http://schemas.openxmlformats.org/officeDocument/2006/relationships/tags" Target="../tags/tag469.xml"/><Relationship Id="rId19" Type="http://schemas.openxmlformats.org/officeDocument/2006/relationships/tags" Target="../tags/tag478.xml"/><Relationship Id="rId31" Type="http://schemas.openxmlformats.org/officeDocument/2006/relationships/tags" Target="../tags/tag490.xml"/><Relationship Id="rId44" Type="http://schemas.openxmlformats.org/officeDocument/2006/relationships/tags" Target="../tags/tag503.xml"/><Relationship Id="rId4" Type="http://schemas.openxmlformats.org/officeDocument/2006/relationships/tags" Target="../tags/tag463.xml"/><Relationship Id="rId9" Type="http://schemas.openxmlformats.org/officeDocument/2006/relationships/tags" Target="../tags/tag468.xml"/><Relationship Id="rId14" Type="http://schemas.openxmlformats.org/officeDocument/2006/relationships/tags" Target="../tags/tag473.xml"/><Relationship Id="rId22" Type="http://schemas.openxmlformats.org/officeDocument/2006/relationships/tags" Target="../tags/tag481.xml"/><Relationship Id="rId27" Type="http://schemas.openxmlformats.org/officeDocument/2006/relationships/tags" Target="../tags/tag486.xml"/><Relationship Id="rId30" Type="http://schemas.openxmlformats.org/officeDocument/2006/relationships/tags" Target="../tags/tag489.xml"/><Relationship Id="rId35" Type="http://schemas.openxmlformats.org/officeDocument/2006/relationships/tags" Target="../tags/tag494.xml"/><Relationship Id="rId43" Type="http://schemas.openxmlformats.org/officeDocument/2006/relationships/tags" Target="../tags/tag502.xml"/><Relationship Id="rId8" Type="http://schemas.openxmlformats.org/officeDocument/2006/relationships/tags" Target="../tags/tag467.xml"/><Relationship Id="rId3" Type="http://schemas.openxmlformats.org/officeDocument/2006/relationships/tags" Target="../tags/tag462.xml"/><Relationship Id="rId12" Type="http://schemas.openxmlformats.org/officeDocument/2006/relationships/tags" Target="../tags/tag471.xml"/><Relationship Id="rId17" Type="http://schemas.openxmlformats.org/officeDocument/2006/relationships/tags" Target="../tags/tag476.xml"/><Relationship Id="rId25" Type="http://schemas.openxmlformats.org/officeDocument/2006/relationships/tags" Target="../tags/tag484.xml"/><Relationship Id="rId33" Type="http://schemas.openxmlformats.org/officeDocument/2006/relationships/tags" Target="../tags/tag492.xml"/><Relationship Id="rId38" Type="http://schemas.openxmlformats.org/officeDocument/2006/relationships/tags" Target="../tags/tag497.xml"/><Relationship Id="rId20" Type="http://schemas.openxmlformats.org/officeDocument/2006/relationships/tags" Target="../tags/tag479.xml"/><Relationship Id="rId41" Type="http://schemas.openxmlformats.org/officeDocument/2006/relationships/tags" Target="../tags/tag500.xml"/></Relationships>
</file>

<file path=ppt/slides/_rels/slide180.xml.rels><?xml version="1.0" encoding="UTF-8" standalone="yes"?>
<Relationships xmlns="http://schemas.openxmlformats.org/package/2006/relationships"><Relationship Id="rId8" Type="http://schemas.openxmlformats.org/officeDocument/2006/relationships/tags" Target="../tags/tag5328.xml"/><Relationship Id="rId13" Type="http://schemas.openxmlformats.org/officeDocument/2006/relationships/tags" Target="../tags/tag5333.xml"/><Relationship Id="rId18" Type="http://schemas.openxmlformats.org/officeDocument/2006/relationships/tags" Target="../tags/tag5338.xml"/><Relationship Id="rId3" Type="http://schemas.openxmlformats.org/officeDocument/2006/relationships/tags" Target="../tags/tag5323.xml"/><Relationship Id="rId21" Type="http://schemas.openxmlformats.org/officeDocument/2006/relationships/tags" Target="../tags/tag5341.xml"/><Relationship Id="rId7" Type="http://schemas.openxmlformats.org/officeDocument/2006/relationships/tags" Target="../tags/tag5327.xml"/><Relationship Id="rId12" Type="http://schemas.openxmlformats.org/officeDocument/2006/relationships/tags" Target="../tags/tag5332.xml"/><Relationship Id="rId17" Type="http://schemas.openxmlformats.org/officeDocument/2006/relationships/tags" Target="../tags/tag5337.xml"/><Relationship Id="rId25" Type="http://schemas.openxmlformats.org/officeDocument/2006/relationships/slideLayout" Target="../slideLayouts/slideLayout14.xml"/><Relationship Id="rId2" Type="http://schemas.openxmlformats.org/officeDocument/2006/relationships/tags" Target="../tags/tag5322.xml"/><Relationship Id="rId16" Type="http://schemas.openxmlformats.org/officeDocument/2006/relationships/tags" Target="../tags/tag5336.xml"/><Relationship Id="rId20" Type="http://schemas.openxmlformats.org/officeDocument/2006/relationships/tags" Target="../tags/tag5340.xml"/><Relationship Id="rId1" Type="http://schemas.openxmlformats.org/officeDocument/2006/relationships/tags" Target="../tags/tag5321.xml"/><Relationship Id="rId6" Type="http://schemas.openxmlformats.org/officeDocument/2006/relationships/tags" Target="../tags/tag5326.xml"/><Relationship Id="rId11" Type="http://schemas.openxmlformats.org/officeDocument/2006/relationships/tags" Target="../tags/tag5331.xml"/><Relationship Id="rId24" Type="http://schemas.openxmlformats.org/officeDocument/2006/relationships/tags" Target="../tags/tag5344.xml"/><Relationship Id="rId5" Type="http://schemas.openxmlformats.org/officeDocument/2006/relationships/tags" Target="../tags/tag5325.xml"/><Relationship Id="rId15" Type="http://schemas.openxmlformats.org/officeDocument/2006/relationships/tags" Target="../tags/tag5335.xml"/><Relationship Id="rId23" Type="http://schemas.openxmlformats.org/officeDocument/2006/relationships/tags" Target="../tags/tag5343.xml"/><Relationship Id="rId10" Type="http://schemas.openxmlformats.org/officeDocument/2006/relationships/tags" Target="../tags/tag5330.xml"/><Relationship Id="rId19" Type="http://schemas.openxmlformats.org/officeDocument/2006/relationships/tags" Target="../tags/tag5339.xml"/><Relationship Id="rId4" Type="http://schemas.openxmlformats.org/officeDocument/2006/relationships/tags" Target="../tags/tag5324.xml"/><Relationship Id="rId9" Type="http://schemas.openxmlformats.org/officeDocument/2006/relationships/tags" Target="../tags/tag5329.xml"/><Relationship Id="rId14" Type="http://schemas.openxmlformats.org/officeDocument/2006/relationships/tags" Target="../tags/tag5334.xml"/><Relationship Id="rId22" Type="http://schemas.openxmlformats.org/officeDocument/2006/relationships/tags" Target="../tags/tag5342.xml"/></Relationships>
</file>

<file path=ppt/slides/_rels/slide181.xml.rels><?xml version="1.0" encoding="UTF-8" standalone="yes"?>
<Relationships xmlns="http://schemas.openxmlformats.org/package/2006/relationships"><Relationship Id="rId8" Type="http://schemas.openxmlformats.org/officeDocument/2006/relationships/image" Target="../media/image331.sv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29.svg"/><Relationship Id="rId5" Type="http://schemas.openxmlformats.org/officeDocument/2006/relationships/image" Target="../media/image328.png"/><Relationship Id="rId10" Type="http://schemas.openxmlformats.org/officeDocument/2006/relationships/image" Target="../media/image333.svg"/><Relationship Id="rId4" Type="http://schemas.openxmlformats.org/officeDocument/2006/relationships/image" Target="../media/image327.svg"/><Relationship Id="rId9" Type="http://schemas.openxmlformats.org/officeDocument/2006/relationships/image" Target="../media/image332.png"/></Relationships>
</file>

<file path=ppt/slides/_rels/slide182.xml.rels><?xml version="1.0" encoding="UTF-8" standalone="yes"?>
<Relationships xmlns="http://schemas.openxmlformats.org/package/2006/relationships"><Relationship Id="rId8" Type="http://schemas.openxmlformats.org/officeDocument/2006/relationships/tags" Target="../tags/tag5352.xml"/><Relationship Id="rId13" Type="http://schemas.openxmlformats.org/officeDocument/2006/relationships/tags" Target="../tags/tag5357.xml"/><Relationship Id="rId18" Type="http://schemas.openxmlformats.org/officeDocument/2006/relationships/tags" Target="../tags/tag5362.xml"/><Relationship Id="rId3" Type="http://schemas.openxmlformats.org/officeDocument/2006/relationships/tags" Target="../tags/tag5347.xml"/><Relationship Id="rId21" Type="http://schemas.openxmlformats.org/officeDocument/2006/relationships/tags" Target="../tags/tag5365.xml"/><Relationship Id="rId7" Type="http://schemas.openxmlformats.org/officeDocument/2006/relationships/tags" Target="../tags/tag5351.xml"/><Relationship Id="rId12" Type="http://schemas.openxmlformats.org/officeDocument/2006/relationships/tags" Target="../tags/tag5356.xml"/><Relationship Id="rId17" Type="http://schemas.openxmlformats.org/officeDocument/2006/relationships/tags" Target="../tags/tag5361.xml"/><Relationship Id="rId25" Type="http://schemas.openxmlformats.org/officeDocument/2006/relationships/slideLayout" Target="../slideLayouts/slideLayout14.xml"/><Relationship Id="rId2" Type="http://schemas.openxmlformats.org/officeDocument/2006/relationships/tags" Target="../tags/tag5346.xml"/><Relationship Id="rId16" Type="http://schemas.openxmlformats.org/officeDocument/2006/relationships/tags" Target="../tags/tag5360.xml"/><Relationship Id="rId20" Type="http://schemas.openxmlformats.org/officeDocument/2006/relationships/tags" Target="../tags/tag5364.xml"/><Relationship Id="rId1" Type="http://schemas.openxmlformats.org/officeDocument/2006/relationships/tags" Target="../tags/tag5345.xml"/><Relationship Id="rId6" Type="http://schemas.openxmlformats.org/officeDocument/2006/relationships/tags" Target="../tags/tag5350.xml"/><Relationship Id="rId11" Type="http://schemas.openxmlformats.org/officeDocument/2006/relationships/tags" Target="../tags/tag5355.xml"/><Relationship Id="rId24" Type="http://schemas.openxmlformats.org/officeDocument/2006/relationships/tags" Target="../tags/tag5368.xml"/><Relationship Id="rId5" Type="http://schemas.openxmlformats.org/officeDocument/2006/relationships/tags" Target="../tags/tag5349.xml"/><Relationship Id="rId15" Type="http://schemas.openxmlformats.org/officeDocument/2006/relationships/tags" Target="../tags/tag5359.xml"/><Relationship Id="rId23" Type="http://schemas.openxmlformats.org/officeDocument/2006/relationships/tags" Target="../tags/tag5367.xml"/><Relationship Id="rId10" Type="http://schemas.openxmlformats.org/officeDocument/2006/relationships/tags" Target="../tags/tag5354.xml"/><Relationship Id="rId19" Type="http://schemas.openxmlformats.org/officeDocument/2006/relationships/tags" Target="../tags/tag5363.xml"/><Relationship Id="rId4" Type="http://schemas.openxmlformats.org/officeDocument/2006/relationships/tags" Target="../tags/tag5348.xml"/><Relationship Id="rId9" Type="http://schemas.openxmlformats.org/officeDocument/2006/relationships/tags" Target="../tags/tag5353.xml"/><Relationship Id="rId14" Type="http://schemas.openxmlformats.org/officeDocument/2006/relationships/tags" Target="../tags/tag5358.xml"/><Relationship Id="rId22" Type="http://schemas.openxmlformats.org/officeDocument/2006/relationships/tags" Target="../tags/tag5366.xml"/></Relationships>
</file>

<file path=ppt/slides/_rels/slide183.xml.rels><?xml version="1.0" encoding="UTF-8" standalone="yes"?>
<Relationships xmlns="http://schemas.openxmlformats.org/package/2006/relationships"><Relationship Id="rId13" Type="http://schemas.openxmlformats.org/officeDocument/2006/relationships/tags" Target="../tags/tag5381.xml"/><Relationship Id="rId18" Type="http://schemas.openxmlformats.org/officeDocument/2006/relationships/tags" Target="../tags/tag5386.xml"/><Relationship Id="rId26" Type="http://schemas.openxmlformats.org/officeDocument/2006/relationships/tags" Target="../tags/tag5394.xml"/><Relationship Id="rId3" Type="http://schemas.openxmlformats.org/officeDocument/2006/relationships/tags" Target="../tags/tag5371.xml"/><Relationship Id="rId21" Type="http://schemas.openxmlformats.org/officeDocument/2006/relationships/tags" Target="../tags/tag5389.xml"/><Relationship Id="rId34" Type="http://schemas.openxmlformats.org/officeDocument/2006/relationships/tags" Target="../tags/tag5402.xml"/><Relationship Id="rId7" Type="http://schemas.openxmlformats.org/officeDocument/2006/relationships/tags" Target="../tags/tag5375.xml"/><Relationship Id="rId12" Type="http://schemas.openxmlformats.org/officeDocument/2006/relationships/tags" Target="../tags/tag5380.xml"/><Relationship Id="rId17" Type="http://schemas.openxmlformats.org/officeDocument/2006/relationships/tags" Target="../tags/tag5385.xml"/><Relationship Id="rId25" Type="http://schemas.openxmlformats.org/officeDocument/2006/relationships/tags" Target="../tags/tag5393.xml"/><Relationship Id="rId33" Type="http://schemas.openxmlformats.org/officeDocument/2006/relationships/tags" Target="../tags/tag5401.xml"/><Relationship Id="rId2" Type="http://schemas.openxmlformats.org/officeDocument/2006/relationships/tags" Target="../tags/tag5370.xml"/><Relationship Id="rId16" Type="http://schemas.openxmlformats.org/officeDocument/2006/relationships/tags" Target="../tags/tag5384.xml"/><Relationship Id="rId20" Type="http://schemas.openxmlformats.org/officeDocument/2006/relationships/tags" Target="../tags/tag5388.xml"/><Relationship Id="rId29" Type="http://schemas.openxmlformats.org/officeDocument/2006/relationships/tags" Target="../tags/tag5397.xml"/><Relationship Id="rId1" Type="http://schemas.openxmlformats.org/officeDocument/2006/relationships/tags" Target="../tags/tag5369.xml"/><Relationship Id="rId6" Type="http://schemas.openxmlformats.org/officeDocument/2006/relationships/tags" Target="../tags/tag5374.xml"/><Relationship Id="rId11" Type="http://schemas.openxmlformats.org/officeDocument/2006/relationships/tags" Target="../tags/tag5379.xml"/><Relationship Id="rId24" Type="http://schemas.openxmlformats.org/officeDocument/2006/relationships/tags" Target="../tags/tag5392.xml"/><Relationship Id="rId32" Type="http://schemas.openxmlformats.org/officeDocument/2006/relationships/tags" Target="../tags/tag5400.xml"/><Relationship Id="rId5" Type="http://schemas.openxmlformats.org/officeDocument/2006/relationships/tags" Target="../tags/tag5373.xml"/><Relationship Id="rId15" Type="http://schemas.openxmlformats.org/officeDocument/2006/relationships/tags" Target="../tags/tag5383.xml"/><Relationship Id="rId23" Type="http://schemas.openxmlformats.org/officeDocument/2006/relationships/tags" Target="../tags/tag5391.xml"/><Relationship Id="rId28" Type="http://schemas.openxmlformats.org/officeDocument/2006/relationships/tags" Target="../tags/tag5396.xml"/><Relationship Id="rId10" Type="http://schemas.openxmlformats.org/officeDocument/2006/relationships/tags" Target="../tags/tag5378.xml"/><Relationship Id="rId19" Type="http://schemas.openxmlformats.org/officeDocument/2006/relationships/tags" Target="../tags/tag5387.xml"/><Relationship Id="rId31" Type="http://schemas.openxmlformats.org/officeDocument/2006/relationships/tags" Target="../tags/tag5399.xml"/><Relationship Id="rId4" Type="http://schemas.openxmlformats.org/officeDocument/2006/relationships/tags" Target="../tags/tag5372.xml"/><Relationship Id="rId9" Type="http://schemas.openxmlformats.org/officeDocument/2006/relationships/tags" Target="../tags/tag5377.xml"/><Relationship Id="rId14" Type="http://schemas.openxmlformats.org/officeDocument/2006/relationships/tags" Target="../tags/tag5382.xml"/><Relationship Id="rId22" Type="http://schemas.openxmlformats.org/officeDocument/2006/relationships/tags" Target="../tags/tag5390.xml"/><Relationship Id="rId27" Type="http://schemas.openxmlformats.org/officeDocument/2006/relationships/tags" Target="../tags/tag5395.xml"/><Relationship Id="rId30" Type="http://schemas.openxmlformats.org/officeDocument/2006/relationships/tags" Target="../tags/tag5398.xml"/><Relationship Id="rId35" Type="http://schemas.openxmlformats.org/officeDocument/2006/relationships/slideLayout" Target="../slideLayouts/slideLayout14.xml"/><Relationship Id="rId8" Type="http://schemas.openxmlformats.org/officeDocument/2006/relationships/tags" Target="../tags/tag537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8" Type="http://schemas.openxmlformats.org/officeDocument/2006/relationships/tags" Target="../tags/tag5410.xml"/><Relationship Id="rId13" Type="http://schemas.openxmlformats.org/officeDocument/2006/relationships/tags" Target="../tags/tag5415.xml"/><Relationship Id="rId18" Type="http://schemas.openxmlformats.org/officeDocument/2006/relationships/tags" Target="../tags/tag5420.xml"/><Relationship Id="rId26" Type="http://schemas.openxmlformats.org/officeDocument/2006/relationships/tags" Target="../tags/tag5428.xml"/><Relationship Id="rId3" Type="http://schemas.openxmlformats.org/officeDocument/2006/relationships/tags" Target="../tags/tag5405.xml"/><Relationship Id="rId21" Type="http://schemas.openxmlformats.org/officeDocument/2006/relationships/tags" Target="../tags/tag5423.xml"/><Relationship Id="rId7" Type="http://schemas.openxmlformats.org/officeDocument/2006/relationships/tags" Target="../tags/tag5409.xml"/><Relationship Id="rId12" Type="http://schemas.openxmlformats.org/officeDocument/2006/relationships/tags" Target="../tags/tag5414.xml"/><Relationship Id="rId17" Type="http://schemas.openxmlformats.org/officeDocument/2006/relationships/tags" Target="../tags/tag5419.xml"/><Relationship Id="rId25" Type="http://schemas.openxmlformats.org/officeDocument/2006/relationships/tags" Target="../tags/tag5427.xml"/><Relationship Id="rId2" Type="http://schemas.openxmlformats.org/officeDocument/2006/relationships/tags" Target="../tags/tag5404.xml"/><Relationship Id="rId16" Type="http://schemas.openxmlformats.org/officeDocument/2006/relationships/tags" Target="../tags/tag5418.xml"/><Relationship Id="rId20" Type="http://schemas.openxmlformats.org/officeDocument/2006/relationships/tags" Target="../tags/tag5422.xml"/><Relationship Id="rId1" Type="http://schemas.openxmlformats.org/officeDocument/2006/relationships/tags" Target="../tags/tag5403.xml"/><Relationship Id="rId6" Type="http://schemas.openxmlformats.org/officeDocument/2006/relationships/tags" Target="../tags/tag5408.xml"/><Relationship Id="rId11" Type="http://schemas.openxmlformats.org/officeDocument/2006/relationships/tags" Target="../tags/tag5413.xml"/><Relationship Id="rId24" Type="http://schemas.openxmlformats.org/officeDocument/2006/relationships/tags" Target="../tags/tag5426.xml"/><Relationship Id="rId5" Type="http://schemas.openxmlformats.org/officeDocument/2006/relationships/tags" Target="../tags/tag5407.xml"/><Relationship Id="rId15" Type="http://schemas.openxmlformats.org/officeDocument/2006/relationships/tags" Target="../tags/tag5417.xml"/><Relationship Id="rId23" Type="http://schemas.openxmlformats.org/officeDocument/2006/relationships/tags" Target="../tags/tag5425.xml"/><Relationship Id="rId28" Type="http://schemas.openxmlformats.org/officeDocument/2006/relationships/slideLayout" Target="../slideLayouts/slideLayout14.xml"/><Relationship Id="rId10" Type="http://schemas.openxmlformats.org/officeDocument/2006/relationships/tags" Target="../tags/tag5412.xml"/><Relationship Id="rId19" Type="http://schemas.openxmlformats.org/officeDocument/2006/relationships/tags" Target="../tags/tag5421.xml"/><Relationship Id="rId4" Type="http://schemas.openxmlformats.org/officeDocument/2006/relationships/tags" Target="../tags/tag5406.xml"/><Relationship Id="rId9" Type="http://schemas.openxmlformats.org/officeDocument/2006/relationships/tags" Target="../tags/tag5411.xml"/><Relationship Id="rId14" Type="http://schemas.openxmlformats.org/officeDocument/2006/relationships/tags" Target="../tags/tag5416.xml"/><Relationship Id="rId22" Type="http://schemas.openxmlformats.org/officeDocument/2006/relationships/tags" Target="../tags/tag5424.xml"/><Relationship Id="rId27" Type="http://schemas.openxmlformats.org/officeDocument/2006/relationships/tags" Target="../tags/tag5429.xml"/></Relationships>
</file>

<file path=ppt/slides/_rels/slide187.xml.rels><?xml version="1.0" encoding="UTF-8" standalone="yes"?>
<Relationships xmlns="http://schemas.openxmlformats.org/package/2006/relationships"><Relationship Id="rId13" Type="http://schemas.openxmlformats.org/officeDocument/2006/relationships/tags" Target="../tags/tag5442.xml"/><Relationship Id="rId18" Type="http://schemas.openxmlformats.org/officeDocument/2006/relationships/tags" Target="../tags/tag5447.xml"/><Relationship Id="rId26" Type="http://schemas.openxmlformats.org/officeDocument/2006/relationships/tags" Target="../tags/tag5455.xml"/><Relationship Id="rId3" Type="http://schemas.openxmlformats.org/officeDocument/2006/relationships/tags" Target="../tags/tag5432.xml"/><Relationship Id="rId21" Type="http://schemas.openxmlformats.org/officeDocument/2006/relationships/tags" Target="../tags/tag5450.xml"/><Relationship Id="rId34" Type="http://schemas.openxmlformats.org/officeDocument/2006/relationships/tags" Target="../tags/tag5463.xml"/><Relationship Id="rId7" Type="http://schemas.openxmlformats.org/officeDocument/2006/relationships/tags" Target="../tags/tag5436.xml"/><Relationship Id="rId12" Type="http://schemas.openxmlformats.org/officeDocument/2006/relationships/tags" Target="../tags/tag5441.xml"/><Relationship Id="rId17" Type="http://schemas.openxmlformats.org/officeDocument/2006/relationships/tags" Target="../tags/tag5446.xml"/><Relationship Id="rId25" Type="http://schemas.openxmlformats.org/officeDocument/2006/relationships/tags" Target="../tags/tag5454.xml"/><Relationship Id="rId33" Type="http://schemas.openxmlformats.org/officeDocument/2006/relationships/tags" Target="../tags/tag5462.xml"/><Relationship Id="rId2" Type="http://schemas.openxmlformats.org/officeDocument/2006/relationships/tags" Target="../tags/tag5431.xml"/><Relationship Id="rId16" Type="http://schemas.openxmlformats.org/officeDocument/2006/relationships/tags" Target="../tags/tag5445.xml"/><Relationship Id="rId20" Type="http://schemas.openxmlformats.org/officeDocument/2006/relationships/tags" Target="../tags/tag5449.xml"/><Relationship Id="rId29" Type="http://schemas.openxmlformats.org/officeDocument/2006/relationships/tags" Target="../tags/tag5458.xml"/><Relationship Id="rId1" Type="http://schemas.openxmlformats.org/officeDocument/2006/relationships/tags" Target="../tags/tag5430.xml"/><Relationship Id="rId6" Type="http://schemas.openxmlformats.org/officeDocument/2006/relationships/tags" Target="../tags/tag5435.xml"/><Relationship Id="rId11" Type="http://schemas.openxmlformats.org/officeDocument/2006/relationships/tags" Target="../tags/tag5440.xml"/><Relationship Id="rId24" Type="http://schemas.openxmlformats.org/officeDocument/2006/relationships/tags" Target="../tags/tag5453.xml"/><Relationship Id="rId32" Type="http://schemas.openxmlformats.org/officeDocument/2006/relationships/tags" Target="../tags/tag5461.xml"/><Relationship Id="rId5" Type="http://schemas.openxmlformats.org/officeDocument/2006/relationships/tags" Target="../tags/tag5434.xml"/><Relationship Id="rId15" Type="http://schemas.openxmlformats.org/officeDocument/2006/relationships/tags" Target="../tags/tag5444.xml"/><Relationship Id="rId23" Type="http://schemas.openxmlformats.org/officeDocument/2006/relationships/tags" Target="../tags/tag5452.xml"/><Relationship Id="rId28" Type="http://schemas.openxmlformats.org/officeDocument/2006/relationships/tags" Target="../tags/tag5457.xml"/><Relationship Id="rId36" Type="http://schemas.openxmlformats.org/officeDocument/2006/relationships/slideLayout" Target="../slideLayouts/slideLayout14.xml"/><Relationship Id="rId10" Type="http://schemas.openxmlformats.org/officeDocument/2006/relationships/tags" Target="../tags/tag5439.xml"/><Relationship Id="rId19" Type="http://schemas.openxmlformats.org/officeDocument/2006/relationships/tags" Target="../tags/tag5448.xml"/><Relationship Id="rId31" Type="http://schemas.openxmlformats.org/officeDocument/2006/relationships/tags" Target="../tags/tag5460.xml"/><Relationship Id="rId4" Type="http://schemas.openxmlformats.org/officeDocument/2006/relationships/tags" Target="../tags/tag5433.xml"/><Relationship Id="rId9" Type="http://schemas.openxmlformats.org/officeDocument/2006/relationships/tags" Target="../tags/tag5438.xml"/><Relationship Id="rId14" Type="http://schemas.openxmlformats.org/officeDocument/2006/relationships/tags" Target="../tags/tag5443.xml"/><Relationship Id="rId22" Type="http://schemas.openxmlformats.org/officeDocument/2006/relationships/tags" Target="../tags/tag5451.xml"/><Relationship Id="rId27" Type="http://schemas.openxmlformats.org/officeDocument/2006/relationships/tags" Target="../tags/tag5456.xml"/><Relationship Id="rId30" Type="http://schemas.openxmlformats.org/officeDocument/2006/relationships/tags" Target="../tags/tag5459.xml"/><Relationship Id="rId35" Type="http://schemas.openxmlformats.org/officeDocument/2006/relationships/tags" Target="../tags/tag5464.xml"/><Relationship Id="rId8" Type="http://schemas.openxmlformats.org/officeDocument/2006/relationships/tags" Target="../tags/tag5437.xml"/></Relationships>
</file>

<file path=ppt/slides/_rels/slide18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35.svg"/></Relationships>
</file>

<file path=ppt/slides/_rels/slide189.xml.rels><?xml version="1.0" encoding="UTF-8" standalone="yes"?>
<Relationships xmlns="http://schemas.openxmlformats.org/package/2006/relationships"><Relationship Id="rId13" Type="http://schemas.openxmlformats.org/officeDocument/2006/relationships/tags" Target="../tags/tag5477.xml"/><Relationship Id="rId18" Type="http://schemas.openxmlformats.org/officeDocument/2006/relationships/tags" Target="../tags/tag5482.xml"/><Relationship Id="rId26" Type="http://schemas.openxmlformats.org/officeDocument/2006/relationships/tags" Target="../tags/tag5490.xml"/><Relationship Id="rId3" Type="http://schemas.openxmlformats.org/officeDocument/2006/relationships/tags" Target="../tags/tag5467.xml"/><Relationship Id="rId21" Type="http://schemas.openxmlformats.org/officeDocument/2006/relationships/tags" Target="../tags/tag5485.xml"/><Relationship Id="rId34" Type="http://schemas.openxmlformats.org/officeDocument/2006/relationships/image" Target="../media/image171.png"/><Relationship Id="rId7" Type="http://schemas.openxmlformats.org/officeDocument/2006/relationships/tags" Target="../tags/tag5471.xml"/><Relationship Id="rId12" Type="http://schemas.openxmlformats.org/officeDocument/2006/relationships/tags" Target="../tags/tag5476.xml"/><Relationship Id="rId17" Type="http://schemas.openxmlformats.org/officeDocument/2006/relationships/tags" Target="../tags/tag5481.xml"/><Relationship Id="rId25" Type="http://schemas.openxmlformats.org/officeDocument/2006/relationships/tags" Target="../tags/tag5489.xml"/><Relationship Id="rId33" Type="http://schemas.openxmlformats.org/officeDocument/2006/relationships/image" Target="../media/image339.svg"/><Relationship Id="rId2" Type="http://schemas.openxmlformats.org/officeDocument/2006/relationships/tags" Target="../tags/tag5466.xml"/><Relationship Id="rId16" Type="http://schemas.openxmlformats.org/officeDocument/2006/relationships/tags" Target="../tags/tag5480.xml"/><Relationship Id="rId20" Type="http://schemas.openxmlformats.org/officeDocument/2006/relationships/tags" Target="../tags/tag5484.xml"/><Relationship Id="rId29" Type="http://schemas.openxmlformats.org/officeDocument/2006/relationships/slideLayout" Target="../slideLayouts/slideLayout14.xml"/><Relationship Id="rId1" Type="http://schemas.openxmlformats.org/officeDocument/2006/relationships/tags" Target="../tags/tag5465.xml"/><Relationship Id="rId6" Type="http://schemas.openxmlformats.org/officeDocument/2006/relationships/tags" Target="../tags/tag5470.xml"/><Relationship Id="rId11" Type="http://schemas.openxmlformats.org/officeDocument/2006/relationships/tags" Target="../tags/tag5475.xml"/><Relationship Id="rId24" Type="http://schemas.openxmlformats.org/officeDocument/2006/relationships/tags" Target="../tags/tag5488.xml"/><Relationship Id="rId32" Type="http://schemas.openxmlformats.org/officeDocument/2006/relationships/image" Target="../media/image338.png"/><Relationship Id="rId5" Type="http://schemas.openxmlformats.org/officeDocument/2006/relationships/tags" Target="../tags/tag5469.xml"/><Relationship Id="rId15" Type="http://schemas.openxmlformats.org/officeDocument/2006/relationships/tags" Target="../tags/tag5479.xml"/><Relationship Id="rId23" Type="http://schemas.openxmlformats.org/officeDocument/2006/relationships/tags" Target="../tags/tag5487.xml"/><Relationship Id="rId28" Type="http://schemas.openxmlformats.org/officeDocument/2006/relationships/tags" Target="../tags/tag5492.xml"/><Relationship Id="rId10" Type="http://schemas.openxmlformats.org/officeDocument/2006/relationships/tags" Target="../tags/tag5474.xml"/><Relationship Id="rId19" Type="http://schemas.openxmlformats.org/officeDocument/2006/relationships/tags" Target="../tags/tag5483.xml"/><Relationship Id="rId31" Type="http://schemas.openxmlformats.org/officeDocument/2006/relationships/image" Target="../media/image337.svg"/><Relationship Id="rId4" Type="http://schemas.openxmlformats.org/officeDocument/2006/relationships/tags" Target="../tags/tag5468.xml"/><Relationship Id="rId9" Type="http://schemas.openxmlformats.org/officeDocument/2006/relationships/tags" Target="../tags/tag5473.xml"/><Relationship Id="rId14" Type="http://schemas.openxmlformats.org/officeDocument/2006/relationships/tags" Target="../tags/tag5478.xml"/><Relationship Id="rId22" Type="http://schemas.openxmlformats.org/officeDocument/2006/relationships/tags" Target="../tags/tag5486.xml"/><Relationship Id="rId27" Type="http://schemas.openxmlformats.org/officeDocument/2006/relationships/tags" Target="../tags/tag5491.xml"/><Relationship Id="rId30" Type="http://schemas.openxmlformats.org/officeDocument/2006/relationships/image" Target="../media/image336.png"/><Relationship Id="rId35" Type="http://schemas.openxmlformats.org/officeDocument/2006/relationships/image" Target="../media/image172.svg"/><Relationship Id="rId8" Type="http://schemas.openxmlformats.org/officeDocument/2006/relationships/tags" Target="../tags/tag5472.xml"/></Relationships>
</file>

<file path=ppt/slides/_rels/slide19.xml.rels><?xml version="1.0" encoding="UTF-8" standalone="yes"?>
<Relationships xmlns="http://schemas.openxmlformats.org/package/2006/relationships"><Relationship Id="rId8" Type="http://schemas.openxmlformats.org/officeDocument/2006/relationships/tags" Target="../tags/tag511.xml"/><Relationship Id="rId3" Type="http://schemas.openxmlformats.org/officeDocument/2006/relationships/tags" Target="../tags/tag506.xml"/><Relationship Id="rId7" Type="http://schemas.openxmlformats.org/officeDocument/2006/relationships/tags" Target="../tags/tag510.xml"/><Relationship Id="rId12" Type="http://schemas.openxmlformats.org/officeDocument/2006/relationships/slideLayout" Target="../slideLayouts/slideLayout14.xm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5" Type="http://schemas.openxmlformats.org/officeDocument/2006/relationships/tags" Target="../tags/tag508.xml"/><Relationship Id="rId10" Type="http://schemas.openxmlformats.org/officeDocument/2006/relationships/tags" Target="../tags/tag513.xml"/><Relationship Id="rId4" Type="http://schemas.openxmlformats.org/officeDocument/2006/relationships/tags" Target="../tags/tag507.xml"/><Relationship Id="rId9" Type="http://schemas.openxmlformats.org/officeDocument/2006/relationships/tags" Target="../tags/tag51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494.xml"/><Relationship Id="rId1" Type="http://schemas.openxmlformats.org/officeDocument/2006/relationships/tags" Target="../tags/tag5493.xml"/></Relationships>
</file>

<file path=ppt/slides/_rels/slide191.xml.rels><?xml version="1.0" encoding="UTF-8" standalone="yes"?>
<Relationships xmlns="http://schemas.openxmlformats.org/package/2006/relationships"><Relationship Id="rId3" Type="http://schemas.openxmlformats.org/officeDocument/2006/relationships/tags" Target="../tags/tag5497.xml"/><Relationship Id="rId2" Type="http://schemas.openxmlformats.org/officeDocument/2006/relationships/tags" Target="../tags/tag5496.xml"/><Relationship Id="rId1" Type="http://schemas.openxmlformats.org/officeDocument/2006/relationships/tags" Target="../tags/tag5495.xml"/><Relationship Id="rId5" Type="http://schemas.openxmlformats.org/officeDocument/2006/relationships/notesSlide" Target="../notesSlides/notesSlide23.xml"/><Relationship Id="rId4"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3" Type="http://schemas.openxmlformats.org/officeDocument/2006/relationships/tags" Target="../tags/tag5510.xml"/><Relationship Id="rId18" Type="http://schemas.openxmlformats.org/officeDocument/2006/relationships/tags" Target="../tags/tag5515.xml"/><Relationship Id="rId26" Type="http://schemas.openxmlformats.org/officeDocument/2006/relationships/tags" Target="../tags/tag5523.xml"/><Relationship Id="rId39" Type="http://schemas.openxmlformats.org/officeDocument/2006/relationships/tags" Target="../tags/tag5536.xml"/><Relationship Id="rId21" Type="http://schemas.openxmlformats.org/officeDocument/2006/relationships/tags" Target="../tags/tag5518.xml"/><Relationship Id="rId34" Type="http://schemas.openxmlformats.org/officeDocument/2006/relationships/tags" Target="../tags/tag5531.xml"/><Relationship Id="rId42" Type="http://schemas.openxmlformats.org/officeDocument/2006/relationships/tags" Target="../tags/tag5539.xml"/><Relationship Id="rId7" Type="http://schemas.openxmlformats.org/officeDocument/2006/relationships/tags" Target="../tags/tag5504.xml"/><Relationship Id="rId2" Type="http://schemas.openxmlformats.org/officeDocument/2006/relationships/tags" Target="../tags/tag5499.xml"/><Relationship Id="rId16" Type="http://schemas.openxmlformats.org/officeDocument/2006/relationships/tags" Target="../tags/tag5513.xml"/><Relationship Id="rId20" Type="http://schemas.openxmlformats.org/officeDocument/2006/relationships/tags" Target="../tags/tag5517.xml"/><Relationship Id="rId29" Type="http://schemas.openxmlformats.org/officeDocument/2006/relationships/tags" Target="../tags/tag5526.xml"/><Relationship Id="rId41" Type="http://schemas.openxmlformats.org/officeDocument/2006/relationships/tags" Target="../tags/tag5538.xml"/><Relationship Id="rId1" Type="http://schemas.openxmlformats.org/officeDocument/2006/relationships/tags" Target="../tags/tag5498.xml"/><Relationship Id="rId6" Type="http://schemas.openxmlformats.org/officeDocument/2006/relationships/tags" Target="../tags/tag5503.xml"/><Relationship Id="rId11" Type="http://schemas.openxmlformats.org/officeDocument/2006/relationships/tags" Target="../tags/tag5508.xml"/><Relationship Id="rId24" Type="http://schemas.openxmlformats.org/officeDocument/2006/relationships/tags" Target="../tags/tag5521.xml"/><Relationship Id="rId32" Type="http://schemas.openxmlformats.org/officeDocument/2006/relationships/tags" Target="../tags/tag5529.xml"/><Relationship Id="rId37" Type="http://schemas.openxmlformats.org/officeDocument/2006/relationships/tags" Target="../tags/tag5534.xml"/><Relationship Id="rId40" Type="http://schemas.openxmlformats.org/officeDocument/2006/relationships/tags" Target="../tags/tag5537.xml"/><Relationship Id="rId5" Type="http://schemas.openxmlformats.org/officeDocument/2006/relationships/tags" Target="../tags/tag5502.xml"/><Relationship Id="rId15" Type="http://schemas.openxmlformats.org/officeDocument/2006/relationships/tags" Target="../tags/tag5512.xml"/><Relationship Id="rId23" Type="http://schemas.openxmlformats.org/officeDocument/2006/relationships/tags" Target="../tags/tag5520.xml"/><Relationship Id="rId28" Type="http://schemas.openxmlformats.org/officeDocument/2006/relationships/tags" Target="../tags/tag5525.xml"/><Relationship Id="rId36" Type="http://schemas.openxmlformats.org/officeDocument/2006/relationships/tags" Target="../tags/tag5533.xml"/><Relationship Id="rId10" Type="http://schemas.openxmlformats.org/officeDocument/2006/relationships/tags" Target="../tags/tag5507.xml"/><Relationship Id="rId19" Type="http://schemas.openxmlformats.org/officeDocument/2006/relationships/tags" Target="../tags/tag5516.xml"/><Relationship Id="rId31" Type="http://schemas.openxmlformats.org/officeDocument/2006/relationships/tags" Target="../tags/tag5528.xml"/><Relationship Id="rId44" Type="http://schemas.openxmlformats.org/officeDocument/2006/relationships/slideLayout" Target="../slideLayouts/slideLayout14.xml"/><Relationship Id="rId4" Type="http://schemas.openxmlformats.org/officeDocument/2006/relationships/tags" Target="../tags/tag5501.xml"/><Relationship Id="rId9" Type="http://schemas.openxmlformats.org/officeDocument/2006/relationships/tags" Target="../tags/tag5506.xml"/><Relationship Id="rId14" Type="http://schemas.openxmlformats.org/officeDocument/2006/relationships/tags" Target="../tags/tag5511.xml"/><Relationship Id="rId22" Type="http://schemas.openxmlformats.org/officeDocument/2006/relationships/tags" Target="../tags/tag5519.xml"/><Relationship Id="rId27" Type="http://schemas.openxmlformats.org/officeDocument/2006/relationships/tags" Target="../tags/tag5524.xml"/><Relationship Id="rId30" Type="http://schemas.openxmlformats.org/officeDocument/2006/relationships/tags" Target="../tags/tag5527.xml"/><Relationship Id="rId35" Type="http://schemas.openxmlformats.org/officeDocument/2006/relationships/tags" Target="../tags/tag5532.xml"/><Relationship Id="rId43" Type="http://schemas.openxmlformats.org/officeDocument/2006/relationships/tags" Target="../tags/tag5540.xml"/><Relationship Id="rId8" Type="http://schemas.openxmlformats.org/officeDocument/2006/relationships/tags" Target="../tags/tag5505.xml"/><Relationship Id="rId3" Type="http://schemas.openxmlformats.org/officeDocument/2006/relationships/tags" Target="../tags/tag5500.xml"/><Relationship Id="rId12" Type="http://schemas.openxmlformats.org/officeDocument/2006/relationships/tags" Target="../tags/tag5509.xml"/><Relationship Id="rId17" Type="http://schemas.openxmlformats.org/officeDocument/2006/relationships/tags" Target="../tags/tag5514.xml"/><Relationship Id="rId25" Type="http://schemas.openxmlformats.org/officeDocument/2006/relationships/tags" Target="../tags/tag5522.xml"/><Relationship Id="rId33" Type="http://schemas.openxmlformats.org/officeDocument/2006/relationships/tags" Target="../tags/tag5530.xml"/><Relationship Id="rId38" Type="http://schemas.openxmlformats.org/officeDocument/2006/relationships/tags" Target="../tags/tag5535.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541.xml"/></Relationships>
</file>

<file path=ppt/slides/_rels/slide194.xml.rels><?xml version="1.0" encoding="UTF-8" standalone="yes"?>
<Relationships xmlns="http://schemas.openxmlformats.org/package/2006/relationships"><Relationship Id="rId8" Type="http://schemas.openxmlformats.org/officeDocument/2006/relationships/tags" Target="../tags/tag5549.xml"/><Relationship Id="rId13" Type="http://schemas.openxmlformats.org/officeDocument/2006/relationships/image" Target="../media/image342.png"/><Relationship Id="rId18" Type="http://schemas.openxmlformats.org/officeDocument/2006/relationships/image" Target="../media/image347.png"/><Relationship Id="rId3" Type="http://schemas.openxmlformats.org/officeDocument/2006/relationships/tags" Target="../tags/tag5544.xml"/><Relationship Id="rId7" Type="http://schemas.openxmlformats.org/officeDocument/2006/relationships/tags" Target="../tags/tag5548.xml"/><Relationship Id="rId12" Type="http://schemas.openxmlformats.org/officeDocument/2006/relationships/image" Target="../media/image341.png"/><Relationship Id="rId17" Type="http://schemas.openxmlformats.org/officeDocument/2006/relationships/image" Target="../media/image346.png"/><Relationship Id="rId2" Type="http://schemas.openxmlformats.org/officeDocument/2006/relationships/tags" Target="../tags/tag5543.xml"/><Relationship Id="rId16" Type="http://schemas.openxmlformats.org/officeDocument/2006/relationships/image" Target="../media/image345.png"/><Relationship Id="rId1" Type="http://schemas.openxmlformats.org/officeDocument/2006/relationships/tags" Target="../tags/tag5542.xml"/><Relationship Id="rId6" Type="http://schemas.openxmlformats.org/officeDocument/2006/relationships/tags" Target="../tags/tag5547.xml"/><Relationship Id="rId11" Type="http://schemas.openxmlformats.org/officeDocument/2006/relationships/image" Target="../media/image340.png"/><Relationship Id="rId5" Type="http://schemas.openxmlformats.org/officeDocument/2006/relationships/tags" Target="../tags/tag5546.xml"/><Relationship Id="rId15" Type="http://schemas.openxmlformats.org/officeDocument/2006/relationships/image" Target="../media/image344.png"/><Relationship Id="rId10" Type="http://schemas.openxmlformats.org/officeDocument/2006/relationships/slideLayout" Target="../slideLayouts/slideLayout11.xml"/><Relationship Id="rId19" Type="http://schemas.openxmlformats.org/officeDocument/2006/relationships/image" Target="../media/image348.png"/><Relationship Id="rId4" Type="http://schemas.openxmlformats.org/officeDocument/2006/relationships/tags" Target="../tags/tag5545.xml"/><Relationship Id="rId9" Type="http://schemas.openxmlformats.org/officeDocument/2006/relationships/tags" Target="../tags/tag5550.xml"/><Relationship Id="rId14" Type="http://schemas.openxmlformats.org/officeDocument/2006/relationships/image" Target="../media/image343.png"/></Relationships>
</file>

<file path=ppt/slides/_rels/slide195.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png"/><Relationship Id="rId3" Type="http://schemas.openxmlformats.org/officeDocument/2006/relationships/tags" Target="../tags/tag5553.xml"/><Relationship Id="rId7" Type="http://schemas.openxmlformats.org/officeDocument/2006/relationships/slideLayout" Target="../slideLayouts/slideLayout11.xml"/><Relationship Id="rId12" Type="http://schemas.openxmlformats.org/officeDocument/2006/relationships/image" Target="../media/image353.png"/><Relationship Id="rId2" Type="http://schemas.openxmlformats.org/officeDocument/2006/relationships/tags" Target="../tags/tag5552.xml"/><Relationship Id="rId1" Type="http://schemas.openxmlformats.org/officeDocument/2006/relationships/tags" Target="../tags/tag5551.xml"/><Relationship Id="rId6" Type="http://schemas.openxmlformats.org/officeDocument/2006/relationships/tags" Target="../tags/tag5556.xml"/><Relationship Id="rId11" Type="http://schemas.openxmlformats.org/officeDocument/2006/relationships/image" Target="../media/image352.png"/><Relationship Id="rId5" Type="http://schemas.openxmlformats.org/officeDocument/2006/relationships/tags" Target="../tags/tag5555.xml"/><Relationship Id="rId10" Type="http://schemas.openxmlformats.org/officeDocument/2006/relationships/image" Target="../media/image351.png"/><Relationship Id="rId4" Type="http://schemas.openxmlformats.org/officeDocument/2006/relationships/tags" Target="../tags/tag5554.xml"/><Relationship Id="rId9" Type="http://schemas.openxmlformats.org/officeDocument/2006/relationships/image" Target="../media/image350.png"/></Relationships>
</file>

<file path=ppt/slides/_rels/slide196.xml.rels><?xml version="1.0" encoding="UTF-8" standalone="yes"?>
<Relationships xmlns="http://schemas.openxmlformats.org/package/2006/relationships"><Relationship Id="rId8" Type="http://schemas.openxmlformats.org/officeDocument/2006/relationships/tags" Target="../tags/tag5564.xml"/><Relationship Id="rId13" Type="http://schemas.openxmlformats.org/officeDocument/2006/relationships/tags" Target="../tags/tag5569.xml"/><Relationship Id="rId18" Type="http://schemas.openxmlformats.org/officeDocument/2006/relationships/tags" Target="../tags/tag5574.xml"/><Relationship Id="rId26" Type="http://schemas.openxmlformats.org/officeDocument/2006/relationships/tags" Target="../tags/tag5582.xml"/><Relationship Id="rId3" Type="http://schemas.openxmlformats.org/officeDocument/2006/relationships/tags" Target="../tags/tag5559.xml"/><Relationship Id="rId21" Type="http://schemas.openxmlformats.org/officeDocument/2006/relationships/tags" Target="../tags/tag5577.xml"/><Relationship Id="rId7" Type="http://schemas.openxmlformats.org/officeDocument/2006/relationships/tags" Target="../tags/tag5563.xml"/><Relationship Id="rId12" Type="http://schemas.openxmlformats.org/officeDocument/2006/relationships/tags" Target="../tags/tag5568.xml"/><Relationship Id="rId17" Type="http://schemas.openxmlformats.org/officeDocument/2006/relationships/tags" Target="../tags/tag5573.xml"/><Relationship Id="rId25" Type="http://schemas.openxmlformats.org/officeDocument/2006/relationships/tags" Target="../tags/tag5581.xml"/><Relationship Id="rId2" Type="http://schemas.openxmlformats.org/officeDocument/2006/relationships/tags" Target="../tags/tag5558.xml"/><Relationship Id="rId16" Type="http://schemas.openxmlformats.org/officeDocument/2006/relationships/tags" Target="../tags/tag5572.xml"/><Relationship Id="rId20" Type="http://schemas.openxmlformats.org/officeDocument/2006/relationships/tags" Target="../tags/tag5576.xml"/><Relationship Id="rId1" Type="http://schemas.openxmlformats.org/officeDocument/2006/relationships/tags" Target="../tags/tag5557.xml"/><Relationship Id="rId6" Type="http://schemas.openxmlformats.org/officeDocument/2006/relationships/tags" Target="../tags/tag5562.xml"/><Relationship Id="rId11" Type="http://schemas.openxmlformats.org/officeDocument/2006/relationships/tags" Target="../tags/tag5567.xml"/><Relationship Id="rId24" Type="http://schemas.openxmlformats.org/officeDocument/2006/relationships/tags" Target="../tags/tag5580.xml"/><Relationship Id="rId5" Type="http://schemas.openxmlformats.org/officeDocument/2006/relationships/tags" Target="../tags/tag5561.xml"/><Relationship Id="rId15" Type="http://schemas.openxmlformats.org/officeDocument/2006/relationships/tags" Target="../tags/tag5571.xml"/><Relationship Id="rId23" Type="http://schemas.openxmlformats.org/officeDocument/2006/relationships/tags" Target="../tags/tag5579.xml"/><Relationship Id="rId28" Type="http://schemas.openxmlformats.org/officeDocument/2006/relationships/slideLayout" Target="../slideLayouts/slideLayout14.xml"/><Relationship Id="rId10" Type="http://schemas.openxmlformats.org/officeDocument/2006/relationships/tags" Target="../tags/tag5566.xml"/><Relationship Id="rId19" Type="http://schemas.openxmlformats.org/officeDocument/2006/relationships/tags" Target="../tags/tag5575.xml"/><Relationship Id="rId4" Type="http://schemas.openxmlformats.org/officeDocument/2006/relationships/tags" Target="../tags/tag5560.xml"/><Relationship Id="rId9" Type="http://schemas.openxmlformats.org/officeDocument/2006/relationships/tags" Target="../tags/tag5565.xml"/><Relationship Id="rId14" Type="http://schemas.openxmlformats.org/officeDocument/2006/relationships/tags" Target="../tags/tag5570.xml"/><Relationship Id="rId22" Type="http://schemas.openxmlformats.org/officeDocument/2006/relationships/tags" Target="../tags/tag5578.xml"/><Relationship Id="rId27" Type="http://schemas.openxmlformats.org/officeDocument/2006/relationships/tags" Target="../tags/tag5583.xml"/></Relationships>
</file>

<file path=ppt/slides/_rels/slide197.xml.rels><?xml version="1.0" encoding="UTF-8" standalone="yes"?>
<Relationships xmlns="http://schemas.openxmlformats.org/package/2006/relationships"><Relationship Id="rId8" Type="http://schemas.openxmlformats.org/officeDocument/2006/relationships/tags" Target="../tags/tag5591.xml"/><Relationship Id="rId13" Type="http://schemas.openxmlformats.org/officeDocument/2006/relationships/tags" Target="../tags/tag5596.xml"/><Relationship Id="rId18" Type="http://schemas.openxmlformats.org/officeDocument/2006/relationships/slideLayout" Target="../slideLayouts/slideLayout14.xml"/><Relationship Id="rId3" Type="http://schemas.openxmlformats.org/officeDocument/2006/relationships/tags" Target="../tags/tag5586.xml"/><Relationship Id="rId7" Type="http://schemas.openxmlformats.org/officeDocument/2006/relationships/tags" Target="../tags/tag5590.xml"/><Relationship Id="rId12" Type="http://schemas.openxmlformats.org/officeDocument/2006/relationships/tags" Target="../tags/tag5595.xml"/><Relationship Id="rId17" Type="http://schemas.openxmlformats.org/officeDocument/2006/relationships/tags" Target="../tags/tag5600.xml"/><Relationship Id="rId2" Type="http://schemas.openxmlformats.org/officeDocument/2006/relationships/tags" Target="../tags/tag5585.xml"/><Relationship Id="rId16" Type="http://schemas.openxmlformats.org/officeDocument/2006/relationships/tags" Target="../tags/tag5599.xml"/><Relationship Id="rId20" Type="http://schemas.openxmlformats.org/officeDocument/2006/relationships/image" Target="../media/image356.svg"/><Relationship Id="rId1" Type="http://schemas.openxmlformats.org/officeDocument/2006/relationships/tags" Target="../tags/tag5584.xml"/><Relationship Id="rId6" Type="http://schemas.openxmlformats.org/officeDocument/2006/relationships/tags" Target="../tags/tag5589.xml"/><Relationship Id="rId11" Type="http://schemas.openxmlformats.org/officeDocument/2006/relationships/tags" Target="../tags/tag5594.xml"/><Relationship Id="rId5" Type="http://schemas.openxmlformats.org/officeDocument/2006/relationships/tags" Target="../tags/tag5588.xml"/><Relationship Id="rId15" Type="http://schemas.openxmlformats.org/officeDocument/2006/relationships/tags" Target="../tags/tag5598.xml"/><Relationship Id="rId10" Type="http://schemas.openxmlformats.org/officeDocument/2006/relationships/tags" Target="../tags/tag5593.xml"/><Relationship Id="rId19" Type="http://schemas.openxmlformats.org/officeDocument/2006/relationships/image" Target="../media/image355.png"/><Relationship Id="rId4" Type="http://schemas.openxmlformats.org/officeDocument/2006/relationships/tags" Target="../tags/tag5587.xml"/><Relationship Id="rId9" Type="http://schemas.openxmlformats.org/officeDocument/2006/relationships/tags" Target="../tags/tag5592.xml"/><Relationship Id="rId14" Type="http://schemas.openxmlformats.org/officeDocument/2006/relationships/tags" Target="../tags/tag5597.xml"/></Relationships>
</file>

<file path=ppt/slides/_rels/slide198.xml.rels><?xml version="1.0" encoding="UTF-8" standalone="yes"?>
<Relationships xmlns="http://schemas.openxmlformats.org/package/2006/relationships"><Relationship Id="rId13" Type="http://schemas.openxmlformats.org/officeDocument/2006/relationships/tags" Target="../tags/tag5613.xml"/><Relationship Id="rId18" Type="http://schemas.openxmlformats.org/officeDocument/2006/relationships/tags" Target="../tags/tag5618.xml"/><Relationship Id="rId26" Type="http://schemas.openxmlformats.org/officeDocument/2006/relationships/tags" Target="../tags/tag5626.xml"/><Relationship Id="rId39" Type="http://schemas.openxmlformats.org/officeDocument/2006/relationships/tags" Target="../tags/tag5639.xml"/><Relationship Id="rId21" Type="http://schemas.openxmlformats.org/officeDocument/2006/relationships/tags" Target="../tags/tag5621.xml"/><Relationship Id="rId34" Type="http://schemas.openxmlformats.org/officeDocument/2006/relationships/tags" Target="../tags/tag5634.xml"/><Relationship Id="rId42" Type="http://schemas.openxmlformats.org/officeDocument/2006/relationships/tags" Target="../tags/tag5642.xml"/><Relationship Id="rId7" Type="http://schemas.openxmlformats.org/officeDocument/2006/relationships/tags" Target="../tags/tag5607.xml"/><Relationship Id="rId2" Type="http://schemas.openxmlformats.org/officeDocument/2006/relationships/tags" Target="../tags/tag5602.xml"/><Relationship Id="rId16" Type="http://schemas.openxmlformats.org/officeDocument/2006/relationships/tags" Target="../tags/tag5616.xml"/><Relationship Id="rId20" Type="http://schemas.openxmlformats.org/officeDocument/2006/relationships/tags" Target="../tags/tag5620.xml"/><Relationship Id="rId29" Type="http://schemas.openxmlformats.org/officeDocument/2006/relationships/tags" Target="../tags/tag5629.xml"/><Relationship Id="rId41" Type="http://schemas.openxmlformats.org/officeDocument/2006/relationships/tags" Target="../tags/tag5641.xml"/><Relationship Id="rId1" Type="http://schemas.openxmlformats.org/officeDocument/2006/relationships/tags" Target="../tags/tag5601.xml"/><Relationship Id="rId6" Type="http://schemas.openxmlformats.org/officeDocument/2006/relationships/tags" Target="../tags/tag5606.xml"/><Relationship Id="rId11" Type="http://schemas.openxmlformats.org/officeDocument/2006/relationships/tags" Target="../tags/tag5611.xml"/><Relationship Id="rId24" Type="http://schemas.openxmlformats.org/officeDocument/2006/relationships/tags" Target="../tags/tag5624.xml"/><Relationship Id="rId32" Type="http://schemas.openxmlformats.org/officeDocument/2006/relationships/tags" Target="../tags/tag5632.xml"/><Relationship Id="rId37" Type="http://schemas.openxmlformats.org/officeDocument/2006/relationships/tags" Target="../tags/tag5637.xml"/><Relationship Id="rId40" Type="http://schemas.openxmlformats.org/officeDocument/2006/relationships/tags" Target="../tags/tag5640.xml"/><Relationship Id="rId5" Type="http://schemas.openxmlformats.org/officeDocument/2006/relationships/tags" Target="../tags/tag5605.xml"/><Relationship Id="rId15" Type="http://schemas.openxmlformats.org/officeDocument/2006/relationships/tags" Target="../tags/tag5615.xml"/><Relationship Id="rId23" Type="http://schemas.openxmlformats.org/officeDocument/2006/relationships/tags" Target="../tags/tag5623.xml"/><Relationship Id="rId28" Type="http://schemas.openxmlformats.org/officeDocument/2006/relationships/tags" Target="../tags/tag5628.xml"/><Relationship Id="rId36" Type="http://schemas.openxmlformats.org/officeDocument/2006/relationships/tags" Target="../tags/tag5636.xml"/><Relationship Id="rId10" Type="http://schemas.openxmlformats.org/officeDocument/2006/relationships/tags" Target="../tags/tag5610.xml"/><Relationship Id="rId19" Type="http://schemas.openxmlformats.org/officeDocument/2006/relationships/tags" Target="../tags/tag5619.xml"/><Relationship Id="rId31" Type="http://schemas.openxmlformats.org/officeDocument/2006/relationships/tags" Target="../tags/tag5631.xml"/><Relationship Id="rId44" Type="http://schemas.openxmlformats.org/officeDocument/2006/relationships/slideLayout" Target="../slideLayouts/slideLayout14.xml"/><Relationship Id="rId4" Type="http://schemas.openxmlformats.org/officeDocument/2006/relationships/tags" Target="../tags/tag5604.xml"/><Relationship Id="rId9" Type="http://schemas.openxmlformats.org/officeDocument/2006/relationships/tags" Target="../tags/tag5609.xml"/><Relationship Id="rId14" Type="http://schemas.openxmlformats.org/officeDocument/2006/relationships/tags" Target="../tags/tag5614.xml"/><Relationship Id="rId22" Type="http://schemas.openxmlformats.org/officeDocument/2006/relationships/tags" Target="../tags/tag5622.xml"/><Relationship Id="rId27" Type="http://schemas.openxmlformats.org/officeDocument/2006/relationships/tags" Target="../tags/tag5627.xml"/><Relationship Id="rId30" Type="http://schemas.openxmlformats.org/officeDocument/2006/relationships/tags" Target="../tags/tag5630.xml"/><Relationship Id="rId35" Type="http://schemas.openxmlformats.org/officeDocument/2006/relationships/tags" Target="../tags/tag5635.xml"/><Relationship Id="rId43" Type="http://schemas.openxmlformats.org/officeDocument/2006/relationships/tags" Target="../tags/tag5643.xml"/><Relationship Id="rId8" Type="http://schemas.openxmlformats.org/officeDocument/2006/relationships/tags" Target="../tags/tag5608.xml"/><Relationship Id="rId3" Type="http://schemas.openxmlformats.org/officeDocument/2006/relationships/tags" Target="../tags/tag5603.xml"/><Relationship Id="rId12" Type="http://schemas.openxmlformats.org/officeDocument/2006/relationships/tags" Target="../tags/tag5612.xml"/><Relationship Id="rId17" Type="http://schemas.openxmlformats.org/officeDocument/2006/relationships/tags" Target="../tags/tag5617.xml"/><Relationship Id="rId25" Type="http://schemas.openxmlformats.org/officeDocument/2006/relationships/tags" Target="../tags/tag5625.xml"/><Relationship Id="rId33" Type="http://schemas.openxmlformats.org/officeDocument/2006/relationships/tags" Target="../tags/tag5633.xml"/><Relationship Id="rId38" Type="http://schemas.openxmlformats.org/officeDocument/2006/relationships/tags" Target="../tags/tag5638.xml"/></Relationships>
</file>

<file path=ppt/slides/_rels/slide199.xml.rels><?xml version="1.0" encoding="UTF-8" standalone="yes"?>
<Relationships xmlns="http://schemas.openxmlformats.org/package/2006/relationships"><Relationship Id="rId3" Type="http://schemas.openxmlformats.org/officeDocument/2006/relationships/tags" Target="../tags/tag5646.xml"/><Relationship Id="rId2" Type="http://schemas.openxmlformats.org/officeDocument/2006/relationships/tags" Target="../tags/tag5645.xml"/><Relationship Id="rId1" Type="http://schemas.openxmlformats.org/officeDocument/2006/relationships/tags" Target="../tags/tag5644.xml"/><Relationship Id="rId5" Type="http://schemas.openxmlformats.org/officeDocument/2006/relationships/slideLayout" Target="../slideLayouts/slideLayout14.xml"/><Relationship Id="rId4" Type="http://schemas.openxmlformats.org/officeDocument/2006/relationships/tags" Target="../tags/tag56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6" Type="http://schemas.openxmlformats.org/officeDocument/2006/relationships/tags" Target="../tags/tag540.xml"/><Relationship Id="rId21" Type="http://schemas.openxmlformats.org/officeDocument/2006/relationships/tags" Target="../tags/tag535.xml"/><Relationship Id="rId42" Type="http://schemas.openxmlformats.org/officeDocument/2006/relationships/tags" Target="../tags/tag556.xml"/><Relationship Id="rId47" Type="http://schemas.openxmlformats.org/officeDocument/2006/relationships/tags" Target="../tags/tag561.xml"/><Relationship Id="rId63" Type="http://schemas.openxmlformats.org/officeDocument/2006/relationships/tags" Target="../tags/tag577.xml"/><Relationship Id="rId68" Type="http://schemas.openxmlformats.org/officeDocument/2006/relationships/tags" Target="../tags/tag582.xml"/><Relationship Id="rId84" Type="http://schemas.openxmlformats.org/officeDocument/2006/relationships/tags" Target="../tags/tag598.xml"/><Relationship Id="rId16" Type="http://schemas.openxmlformats.org/officeDocument/2006/relationships/tags" Target="../tags/tag530.xml"/><Relationship Id="rId11" Type="http://schemas.openxmlformats.org/officeDocument/2006/relationships/tags" Target="../tags/tag525.xml"/><Relationship Id="rId32" Type="http://schemas.openxmlformats.org/officeDocument/2006/relationships/tags" Target="../tags/tag546.xml"/><Relationship Id="rId37" Type="http://schemas.openxmlformats.org/officeDocument/2006/relationships/tags" Target="../tags/tag551.xml"/><Relationship Id="rId53" Type="http://schemas.openxmlformats.org/officeDocument/2006/relationships/tags" Target="../tags/tag567.xml"/><Relationship Id="rId58" Type="http://schemas.openxmlformats.org/officeDocument/2006/relationships/tags" Target="../tags/tag572.xml"/><Relationship Id="rId74" Type="http://schemas.openxmlformats.org/officeDocument/2006/relationships/tags" Target="../tags/tag588.xml"/><Relationship Id="rId79" Type="http://schemas.openxmlformats.org/officeDocument/2006/relationships/tags" Target="../tags/tag593.xml"/><Relationship Id="rId5" Type="http://schemas.openxmlformats.org/officeDocument/2006/relationships/tags" Target="../tags/tag519.xml"/><Relationship Id="rId19" Type="http://schemas.openxmlformats.org/officeDocument/2006/relationships/tags" Target="../tags/tag533.xml"/><Relationship Id="rId14" Type="http://schemas.openxmlformats.org/officeDocument/2006/relationships/tags" Target="../tags/tag528.xml"/><Relationship Id="rId22" Type="http://schemas.openxmlformats.org/officeDocument/2006/relationships/tags" Target="../tags/tag536.xml"/><Relationship Id="rId27" Type="http://schemas.openxmlformats.org/officeDocument/2006/relationships/tags" Target="../tags/tag541.xml"/><Relationship Id="rId30" Type="http://schemas.openxmlformats.org/officeDocument/2006/relationships/tags" Target="../tags/tag544.xml"/><Relationship Id="rId35" Type="http://schemas.openxmlformats.org/officeDocument/2006/relationships/tags" Target="../tags/tag549.xml"/><Relationship Id="rId43" Type="http://schemas.openxmlformats.org/officeDocument/2006/relationships/tags" Target="../tags/tag557.xml"/><Relationship Id="rId48" Type="http://schemas.openxmlformats.org/officeDocument/2006/relationships/tags" Target="../tags/tag562.xml"/><Relationship Id="rId56" Type="http://schemas.openxmlformats.org/officeDocument/2006/relationships/tags" Target="../tags/tag570.xml"/><Relationship Id="rId64" Type="http://schemas.openxmlformats.org/officeDocument/2006/relationships/tags" Target="../tags/tag578.xml"/><Relationship Id="rId69" Type="http://schemas.openxmlformats.org/officeDocument/2006/relationships/tags" Target="../tags/tag583.xml"/><Relationship Id="rId77" Type="http://schemas.openxmlformats.org/officeDocument/2006/relationships/tags" Target="../tags/tag591.xml"/><Relationship Id="rId8" Type="http://schemas.openxmlformats.org/officeDocument/2006/relationships/tags" Target="../tags/tag522.xml"/><Relationship Id="rId51" Type="http://schemas.openxmlformats.org/officeDocument/2006/relationships/tags" Target="../tags/tag565.xml"/><Relationship Id="rId72" Type="http://schemas.openxmlformats.org/officeDocument/2006/relationships/tags" Target="../tags/tag586.xml"/><Relationship Id="rId80" Type="http://schemas.openxmlformats.org/officeDocument/2006/relationships/tags" Target="../tags/tag594.xml"/><Relationship Id="rId85" Type="http://schemas.openxmlformats.org/officeDocument/2006/relationships/tags" Target="../tags/tag599.xml"/><Relationship Id="rId3" Type="http://schemas.openxmlformats.org/officeDocument/2006/relationships/tags" Target="../tags/tag517.xml"/><Relationship Id="rId12" Type="http://schemas.openxmlformats.org/officeDocument/2006/relationships/tags" Target="../tags/tag526.xml"/><Relationship Id="rId17" Type="http://schemas.openxmlformats.org/officeDocument/2006/relationships/tags" Target="../tags/tag531.xml"/><Relationship Id="rId25" Type="http://schemas.openxmlformats.org/officeDocument/2006/relationships/tags" Target="../tags/tag539.xml"/><Relationship Id="rId33" Type="http://schemas.openxmlformats.org/officeDocument/2006/relationships/tags" Target="../tags/tag547.xml"/><Relationship Id="rId38" Type="http://schemas.openxmlformats.org/officeDocument/2006/relationships/tags" Target="../tags/tag552.xml"/><Relationship Id="rId46" Type="http://schemas.openxmlformats.org/officeDocument/2006/relationships/tags" Target="../tags/tag560.xml"/><Relationship Id="rId59" Type="http://schemas.openxmlformats.org/officeDocument/2006/relationships/tags" Target="../tags/tag573.xml"/><Relationship Id="rId67" Type="http://schemas.openxmlformats.org/officeDocument/2006/relationships/tags" Target="../tags/tag581.xml"/><Relationship Id="rId20" Type="http://schemas.openxmlformats.org/officeDocument/2006/relationships/tags" Target="../tags/tag534.xml"/><Relationship Id="rId41" Type="http://schemas.openxmlformats.org/officeDocument/2006/relationships/tags" Target="../tags/tag555.xml"/><Relationship Id="rId54" Type="http://schemas.openxmlformats.org/officeDocument/2006/relationships/tags" Target="../tags/tag568.xml"/><Relationship Id="rId62" Type="http://schemas.openxmlformats.org/officeDocument/2006/relationships/tags" Target="../tags/tag576.xml"/><Relationship Id="rId70" Type="http://schemas.openxmlformats.org/officeDocument/2006/relationships/tags" Target="../tags/tag584.xml"/><Relationship Id="rId75" Type="http://schemas.openxmlformats.org/officeDocument/2006/relationships/tags" Target="../tags/tag589.xml"/><Relationship Id="rId83" Type="http://schemas.openxmlformats.org/officeDocument/2006/relationships/tags" Target="../tags/tag597.xml"/><Relationship Id="rId1" Type="http://schemas.openxmlformats.org/officeDocument/2006/relationships/tags" Target="../tags/tag515.xml"/><Relationship Id="rId6" Type="http://schemas.openxmlformats.org/officeDocument/2006/relationships/tags" Target="../tags/tag520.xml"/><Relationship Id="rId15" Type="http://schemas.openxmlformats.org/officeDocument/2006/relationships/tags" Target="../tags/tag529.xml"/><Relationship Id="rId23" Type="http://schemas.openxmlformats.org/officeDocument/2006/relationships/tags" Target="../tags/tag537.xml"/><Relationship Id="rId28" Type="http://schemas.openxmlformats.org/officeDocument/2006/relationships/tags" Target="../tags/tag542.xml"/><Relationship Id="rId36" Type="http://schemas.openxmlformats.org/officeDocument/2006/relationships/tags" Target="../tags/tag550.xml"/><Relationship Id="rId49" Type="http://schemas.openxmlformats.org/officeDocument/2006/relationships/tags" Target="../tags/tag563.xml"/><Relationship Id="rId57" Type="http://schemas.openxmlformats.org/officeDocument/2006/relationships/tags" Target="../tags/tag571.xml"/><Relationship Id="rId10" Type="http://schemas.openxmlformats.org/officeDocument/2006/relationships/tags" Target="../tags/tag524.xml"/><Relationship Id="rId31" Type="http://schemas.openxmlformats.org/officeDocument/2006/relationships/tags" Target="../tags/tag545.xml"/><Relationship Id="rId44" Type="http://schemas.openxmlformats.org/officeDocument/2006/relationships/tags" Target="../tags/tag558.xml"/><Relationship Id="rId52" Type="http://schemas.openxmlformats.org/officeDocument/2006/relationships/tags" Target="../tags/tag566.xml"/><Relationship Id="rId60" Type="http://schemas.openxmlformats.org/officeDocument/2006/relationships/tags" Target="../tags/tag574.xml"/><Relationship Id="rId65" Type="http://schemas.openxmlformats.org/officeDocument/2006/relationships/tags" Target="../tags/tag579.xml"/><Relationship Id="rId73" Type="http://schemas.openxmlformats.org/officeDocument/2006/relationships/tags" Target="../tags/tag587.xml"/><Relationship Id="rId78" Type="http://schemas.openxmlformats.org/officeDocument/2006/relationships/tags" Target="../tags/tag592.xml"/><Relationship Id="rId81" Type="http://schemas.openxmlformats.org/officeDocument/2006/relationships/tags" Target="../tags/tag595.xml"/><Relationship Id="rId86" Type="http://schemas.openxmlformats.org/officeDocument/2006/relationships/slideLayout" Target="../slideLayouts/slideLayout14.xml"/><Relationship Id="rId4" Type="http://schemas.openxmlformats.org/officeDocument/2006/relationships/tags" Target="../tags/tag518.xml"/><Relationship Id="rId9" Type="http://schemas.openxmlformats.org/officeDocument/2006/relationships/tags" Target="../tags/tag523.xml"/><Relationship Id="rId13" Type="http://schemas.openxmlformats.org/officeDocument/2006/relationships/tags" Target="../tags/tag527.xml"/><Relationship Id="rId18" Type="http://schemas.openxmlformats.org/officeDocument/2006/relationships/tags" Target="../tags/tag532.xml"/><Relationship Id="rId39" Type="http://schemas.openxmlformats.org/officeDocument/2006/relationships/tags" Target="../tags/tag553.xml"/><Relationship Id="rId34" Type="http://schemas.openxmlformats.org/officeDocument/2006/relationships/tags" Target="../tags/tag548.xml"/><Relationship Id="rId50" Type="http://schemas.openxmlformats.org/officeDocument/2006/relationships/tags" Target="../tags/tag564.xml"/><Relationship Id="rId55" Type="http://schemas.openxmlformats.org/officeDocument/2006/relationships/tags" Target="../tags/tag569.xml"/><Relationship Id="rId76" Type="http://schemas.openxmlformats.org/officeDocument/2006/relationships/tags" Target="../tags/tag590.xml"/><Relationship Id="rId7" Type="http://schemas.openxmlformats.org/officeDocument/2006/relationships/tags" Target="../tags/tag521.xml"/><Relationship Id="rId71" Type="http://schemas.openxmlformats.org/officeDocument/2006/relationships/tags" Target="../tags/tag585.xml"/><Relationship Id="rId2" Type="http://schemas.openxmlformats.org/officeDocument/2006/relationships/tags" Target="../tags/tag516.xml"/><Relationship Id="rId29" Type="http://schemas.openxmlformats.org/officeDocument/2006/relationships/tags" Target="../tags/tag543.xml"/><Relationship Id="rId24" Type="http://schemas.openxmlformats.org/officeDocument/2006/relationships/tags" Target="../tags/tag538.xml"/><Relationship Id="rId40" Type="http://schemas.openxmlformats.org/officeDocument/2006/relationships/tags" Target="../tags/tag554.xml"/><Relationship Id="rId45" Type="http://schemas.openxmlformats.org/officeDocument/2006/relationships/tags" Target="../tags/tag559.xml"/><Relationship Id="rId66" Type="http://schemas.openxmlformats.org/officeDocument/2006/relationships/tags" Target="../tags/tag580.xml"/><Relationship Id="rId61" Type="http://schemas.openxmlformats.org/officeDocument/2006/relationships/tags" Target="../tags/tag575.xml"/><Relationship Id="rId82" Type="http://schemas.openxmlformats.org/officeDocument/2006/relationships/tags" Target="../tags/tag596.xml"/></Relationships>
</file>

<file path=ppt/slides/_rels/slide200.xml.rels><?xml version="1.0" encoding="UTF-8" standalone="yes"?>
<Relationships xmlns="http://schemas.openxmlformats.org/package/2006/relationships"><Relationship Id="rId8" Type="http://schemas.openxmlformats.org/officeDocument/2006/relationships/tags" Target="../tags/tag5655.xml"/><Relationship Id="rId13" Type="http://schemas.openxmlformats.org/officeDocument/2006/relationships/tags" Target="../tags/tag5660.xml"/><Relationship Id="rId3" Type="http://schemas.openxmlformats.org/officeDocument/2006/relationships/tags" Target="../tags/tag5650.xml"/><Relationship Id="rId7" Type="http://schemas.openxmlformats.org/officeDocument/2006/relationships/tags" Target="../tags/tag5654.xml"/><Relationship Id="rId12" Type="http://schemas.openxmlformats.org/officeDocument/2006/relationships/tags" Target="../tags/tag5659.xml"/><Relationship Id="rId2" Type="http://schemas.openxmlformats.org/officeDocument/2006/relationships/tags" Target="../tags/tag5649.xml"/><Relationship Id="rId1" Type="http://schemas.openxmlformats.org/officeDocument/2006/relationships/tags" Target="../tags/tag5648.xml"/><Relationship Id="rId6" Type="http://schemas.openxmlformats.org/officeDocument/2006/relationships/tags" Target="../tags/tag5653.xml"/><Relationship Id="rId11" Type="http://schemas.openxmlformats.org/officeDocument/2006/relationships/tags" Target="../tags/tag5658.xml"/><Relationship Id="rId5" Type="http://schemas.openxmlformats.org/officeDocument/2006/relationships/tags" Target="../tags/tag5652.xml"/><Relationship Id="rId10" Type="http://schemas.openxmlformats.org/officeDocument/2006/relationships/tags" Target="../tags/tag5657.xml"/><Relationship Id="rId4" Type="http://schemas.openxmlformats.org/officeDocument/2006/relationships/tags" Target="../tags/tag5651.xml"/><Relationship Id="rId9" Type="http://schemas.openxmlformats.org/officeDocument/2006/relationships/tags" Target="../tags/tag5656.xml"/><Relationship Id="rId14"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8" Type="http://schemas.openxmlformats.org/officeDocument/2006/relationships/tags" Target="../tags/tag5668.xml"/><Relationship Id="rId13" Type="http://schemas.openxmlformats.org/officeDocument/2006/relationships/tags" Target="../tags/tag5673.xml"/><Relationship Id="rId18" Type="http://schemas.openxmlformats.org/officeDocument/2006/relationships/tags" Target="../tags/tag5678.xml"/><Relationship Id="rId3" Type="http://schemas.openxmlformats.org/officeDocument/2006/relationships/tags" Target="../tags/tag5663.xml"/><Relationship Id="rId21" Type="http://schemas.openxmlformats.org/officeDocument/2006/relationships/tags" Target="../tags/tag5681.xml"/><Relationship Id="rId7" Type="http://schemas.openxmlformats.org/officeDocument/2006/relationships/tags" Target="../tags/tag5667.xml"/><Relationship Id="rId12" Type="http://schemas.openxmlformats.org/officeDocument/2006/relationships/tags" Target="../tags/tag5672.xml"/><Relationship Id="rId17" Type="http://schemas.openxmlformats.org/officeDocument/2006/relationships/tags" Target="../tags/tag5677.xml"/><Relationship Id="rId25" Type="http://schemas.openxmlformats.org/officeDocument/2006/relationships/slideLayout" Target="../slideLayouts/slideLayout14.xml"/><Relationship Id="rId2" Type="http://schemas.openxmlformats.org/officeDocument/2006/relationships/tags" Target="../tags/tag5662.xml"/><Relationship Id="rId16" Type="http://schemas.openxmlformats.org/officeDocument/2006/relationships/tags" Target="../tags/tag5676.xml"/><Relationship Id="rId20" Type="http://schemas.openxmlformats.org/officeDocument/2006/relationships/tags" Target="../tags/tag5680.xml"/><Relationship Id="rId1" Type="http://schemas.openxmlformats.org/officeDocument/2006/relationships/tags" Target="../tags/tag5661.xml"/><Relationship Id="rId6" Type="http://schemas.openxmlformats.org/officeDocument/2006/relationships/tags" Target="../tags/tag5666.xml"/><Relationship Id="rId11" Type="http://schemas.openxmlformats.org/officeDocument/2006/relationships/tags" Target="../tags/tag5671.xml"/><Relationship Id="rId24" Type="http://schemas.openxmlformats.org/officeDocument/2006/relationships/tags" Target="../tags/tag5684.xml"/><Relationship Id="rId5" Type="http://schemas.openxmlformats.org/officeDocument/2006/relationships/tags" Target="../tags/tag5665.xml"/><Relationship Id="rId15" Type="http://schemas.openxmlformats.org/officeDocument/2006/relationships/tags" Target="../tags/tag5675.xml"/><Relationship Id="rId23" Type="http://schemas.openxmlformats.org/officeDocument/2006/relationships/tags" Target="../tags/tag5683.xml"/><Relationship Id="rId10" Type="http://schemas.openxmlformats.org/officeDocument/2006/relationships/tags" Target="../tags/tag5670.xml"/><Relationship Id="rId19" Type="http://schemas.openxmlformats.org/officeDocument/2006/relationships/tags" Target="../tags/tag5679.xml"/><Relationship Id="rId4" Type="http://schemas.openxmlformats.org/officeDocument/2006/relationships/tags" Target="../tags/tag5664.xml"/><Relationship Id="rId9" Type="http://schemas.openxmlformats.org/officeDocument/2006/relationships/tags" Target="../tags/tag5669.xml"/><Relationship Id="rId14" Type="http://schemas.openxmlformats.org/officeDocument/2006/relationships/tags" Target="../tags/tag5674.xml"/><Relationship Id="rId22" Type="http://schemas.openxmlformats.org/officeDocument/2006/relationships/tags" Target="../tags/tag5682.xml"/></Relationships>
</file>

<file path=ppt/slides/_rels/slide202.xml.rels><?xml version="1.0" encoding="UTF-8" standalone="yes"?>
<Relationships xmlns="http://schemas.openxmlformats.org/package/2006/relationships"><Relationship Id="rId13" Type="http://schemas.openxmlformats.org/officeDocument/2006/relationships/tags" Target="../tags/tag5697.xml"/><Relationship Id="rId18" Type="http://schemas.openxmlformats.org/officeDocument/2006/relationships/tags" Target="../tags/tag5702.xml"/><Relationship Id="rId26" Type="http://schemas.openxmlformats.org/officeDocument/2006/relationships/tags" Target="../tags/tag5710.xml"/><Relationship Id="rId3" Type="http://schemas.openxmlformats.org/officeDocument/2006/relationships/tags" Target="../tags/tag5687.xml"/><Relationship Id="rId21" Type="http://schemas.openxmlformats.org/officeDocument/2006/relationships/tags" Target="../tags/tag5705.xml"/><Relationship Id="rId34" Type="http://schemas.openxmlformats.org/officeDocument/2006/relationships/tags" Target="../tags/tag5718.xml"/><Relationship Id="rId7" Type="http://schemas.openxmlformats.org/officeDocument/2006/relationships/tags" Target="../tags/tag5691.xml"/><Relationship Id="rId12" Type="http://schemas.openxmlformats.org/officeDocument/2006/relationships/tags" Target="../tags/tag5696.xml"/><Relationship Id="rId17" Type="http://schemas.openxmlformats.org/officeDocument/2006/relationships/tags" Target="../tags/tag5701.xml"/><Relationship Id="rId25" Type="http://schemas.openxmlformats.org/officeDocument/2006/relationships/tags" Target="../tags/tag5709.xml"/><Relationship Id="rId33" Type="http://schemas.openxmlformats.org/officeDocument/2006/relationships/tags" Target="../tags/tag5717.xml"/><Relationship Id="rId2" Type="http://schemas.openxmlformats.org/officeDocument/2006/relationships/tags" Target="../tags/tag5686.xml"/><Relationship Id="rId16" Type="http://schemas.openxmlformats.org/officeDocument/2006/relationships/tags" Target="../tags/tag5700.xml"/><Relationship Id="rId20" Type="http://schemas.openxmlformats.org/officeDocument/2006/relationships/tags" Target="../tags/tag5704.xml"/><Relationship Id="rId29" Type="http://schemas.openxmlformats.org/officeDocument/2006/relationships/tags" Target="../tags/tag5713.xml"/><Relationship Id="rId1" Type="http://schemas.openxmlformats.org/officeDocument/2006/relationships/tags" Target="../tags/tag5685.xml"/><Relationship Id="rId6" Type="http://schemas.openxmlformats.org/officeDocument/2006/relationships/tags" Target="../tags/tag5690.xml"/><Relationship Id="rId11" Type="http://schemas.openxmlformats.org/officeDocument/2006/relationships/tags" Target="../tags/tag5695.xml"/><Relationship Id="rId24" Type="http://schemas.openxmlformats.org/officeDocument/2006/relationships/tags" Target="../tags/tag5708.xml"/><Relationship Id="rId32" Type="http://schemas.openxmlformats.org/officeDocument/2006/relationships/tags" Target="../tags/tag5716.xml"/><Relationship Id="rId5" Type="http://schemas.openxmlformats.org/officeDocument/2006/relationships/tags" Target="../tags/tag5689.xml"/><Relationship Id="rId15" Type="http://schemas.openxmlformats.org/officeDocument/2006/relationships/tags" Target="../tags/tag5699.xml"/><Relationship Id="rId23" Type="http://schemas.openxmlformats.org/officeDocument/2006/relationships/tags" Target="../tags/tag5707.xml"/><Relationship Id="rId28" Type="http://schemas.openxmlformats.org/officeDocument/2006/relationships/tags" Target="../tags/tag5712.xml"/><Relationship Id="rId36" Type="http://schemas.openxmlformats.org/officeDocument/2006/relationships/slideLayout" Target="../slideLayouts/slideLayout14.xml"/><Relationship Id="rId10" Type="http://schemas.openxmlformats.org/officeDocument/2006/relationships/tags" Target="../tags/tag5694.xml"/><Relationship Id="rId19" Type="http://schemas.openxmlformats.org/officeDocument/2006/relationships/tags" Target="../tags/tag5703.xml"/><Relationship Id="rId31" Type="http://schemas.openxmlformats.org/officeDocument/2006/relationships/tags" Target="../tags/tag5715.xml"/><Relationship Id="rId4" Type="http://schemas.openxmlformats.org/officeDocument/2006/relationships/tags" Target="../tags/tag5688.xml"/><Relationship Id="rId9" Type="http://schemas.openxmlformats.org/officeDocument/2006/relationships/tags" Target="../tags/tag5693.xml"/><Relationship Id="rId14" Type="http://schemas.openxmlformats.org/officeDocument/2006/relationships/tags" Target="../tags/tag5698.xml"/><Relationship Id="rId22" Type="http://schemas.openxmlformats.org/officeDocument/2006/relationships/tags" Target="../tags/tag5706.xml"/><Relationship Id="rId27" Type="http://schemas.openxmlformats.org/officeDocument/2006/relationships/tags" Target="../tags/tag5711.xml"/><Relationship Id="rId30" Type="http://schemas.openxmlformats.org/officeDocument/2006/relationships/tags" Target="../tags/tag5714.xml"/><Relationship Id="rId35" Type="http://schemas.openxmlformats.org/officeDocument/2006/relationships/tags" Target="../tags/tag5719.xml"/><Relationship Id="rId8" Type="http://schemas.openxmlformats.org/officeDocument/2006/relationships/tags" Target="../tags/tag5692.xml"/></Relationships>
</file>

<file path=ppt/slides/_rels/slide203.xml.rels><?xml version="1.0" encoding="UTF-8" standalone="yes"?>
<Relationships xmlns="http://schemas.openxmlformats.org/package/2006/relationships"><Relationship Id="rId3" Type="http://schemas.openxmlformats.org/officeDocument/2006/relationships/image" Target="../media/image358.svg"/><Relationship Id="rId2" Type="http://schemas.openxmlformats.org/officeDocument/2006/relationships/image" Target="../media/image357.png"/><Relationship Id="rId1" Type="http://schemas.openxmlformats.org/officeDocument/2006/relationships/slideLayout" Target="../slideLayouts/slideLayout14.xml"/><Relationship Id="rId5" Type="http://schemas.openxmlformats.org/officeDocument/2006/relationships/image" Target="../media/image360.svg"/><Relationship Id="rId4" Type="http://schemas.openxmlformats.org/officeDocument/2006/relationships/image" Target="../media/image359.png"/></Relationships>
</file>

<file path=ppt/slides/_rels/slide204.xml.rels><?xml version="1.0" encoding="UTF-8" standalone="yes"?>
<Relationships xmlns="http://schemas.openxmlformats.org/package/2006/relationships"><Relationship Id="rId8" Type="http://schemas.openxmlformats.org/officeDocument/2006/relationships/tags" Target="../tags/tag5727.xml"/><Relationship Id="rId13" Type="http://schemas.openxmlformats.org/officeDocument/2006/relationships/slideLayout" Target="../slideLayouts/slideLayout14.xml"/><Relationship Id="rId3" Type="http://schemas.openxmlformats.org/officeDocument/2006/relationships/tags" Target="../tags/tag5722.xml"/><Relationship Id="rId7" Type="http://schemas.openxmlformats.org/officeDocument/2006/relationships/tags" Target="../tags/tag5726.xml"/><Relationship Id="rId12" Type="http://schemas.openxmlformats.org/officeDocument/2006/relationships/tags" Target="../tags/tag5731.xml"/><Relationship Id="rId2" Type="http://schemas.openxmlformats.org/officeDocument/2006/relationships/tags" Target="../tags/tag5721.xml"/><Relationship Id="rId1" Type="http://schemas.openxmlformats.org/officeDocument/2006/relationships/tags" Target="../tags/tag5720.xml"/><Relationship Id="rId6" Type="http://schemas.openxmlformats.org/officeDocument/2006/relationships/tags" Target="../tags/tag5725.xml"/><Relationship Id="rId11" Type="http://schemas.openxmlformats.org/officeDocument/2006/relationships/tags" Target="../tags/tag5730.xml"/><Relationship Id="rId5" Type="http://schemas.openxmlformats.org/officeDocument/2006/relationships/tags" Target="../tags/tag5724.xml"/><Relationship Id="rId10" Type="http://schemas.openxmlformats.org/officeDocument/2006/relationships/tags" Target="../tags/tag5729.xml"/><Relationship Id="rId4" Type="http://schemas.openxmlformats.org/officeDocument/2006/relationships/tags" Target="../tags/tag5723.xml"/><Relationship Id="rId9" Type="http://schemas.openxmlformats.org/officeDocument/2006/relationships/tags" Target="../tags/tag5728.xml"/></Relationships>
</file>

<file path=ppt/slides/_rels/slide205.xml.rels><?xml version="1.0" encoding="UTF-8" standalone="yes"?>
<Relationships xmlns="http://schemas.openxmlformats.org/package/2006/relationships"><Relationship Id="rId26" Type="http://schemas.openxmlformats.org/officeDocument/2006/relationships/tags" Target="../tags/tag5757.xml"/><Relationship Id="rId21" Type="http://schemas.openxmlformats.org/officeDocument/2006/relationships/tags" Target="../tags/tag5752.xml"/><Relationship Id="rId42" Type="http://schemas.openxmlformats.org/officeDocument/2006/relationships/tags" Target="../tags/tag5773.xml"/><Relationship Id="rId47" Type="http://schemas.openxmlformats.org/officeDocument/2006/relationships/tags" Target="../tags/tag5778.xml"/><Relationship Id="rId63" Type="http://schemas.openxmlformats.org/officeDocument/2006/relationships/tags" Target="../tags/tag5794.xml"/><Relationship Id="rId68" Type="http://schemas.openxmlformats.org/officeDocument/2006/relationships/tags" Target="../tags/tag5799.xml"/><Relationship Id="rId2" Type="http://schemas.openxmlformats.org/officeDocument/2006/relationships/tags" Target="../tags/tag5733.xml"/><Relationship Id="rId16" Type="http://schemas.openxmlformats.org/officeDocument/2006/relationships/tags" Target="../tags/tag5747.xml"/><Relationship Id="rId29" Type="http://schemas.openxmlformats.org/officeDocument/2006/relationships/tags" Target="../tags/tag5760.xml"/><Relationship Id="rId11" Type="http://schemas.openxmlformats.org/officeDocument/2006/relationships/tags" Target="../tags/tag5742.xml"/><Relationship Id="rId24" Type="http://schemas.openxmlformats.org/officeDocument/2006/relationships/tags" Target="../tags/tag5755.xml"/><Relationship Id="rId32" Type="http://schemas.openxmlformats.org/officeDocument/2006/relationships/tags" Target="../tags/tag5763.xml"/><Relationship Id="rId37" Type="http://schemas.openxmlformats.org/officeDocument/2006/relationships/tags" Target="../tags/tag5768.xml"/><Relationship Id="rId40" Type="http://schemas.openxmlformats.org/officeDocument/2006/relationships/tags" Target="../tags/tag5771.xml"/><Relationship Id="rId45" Type="http://schemas.openxmlformats.org/officeDocument/2006/relationships/tags" Target="../tags/tag5776.xml"/><Relationship Id="rId53" Type="http://schemas.openxmlformats.org/officeDocument/2006/relationships/tags" Target="../tags/tag5784.xml"/><Relationship Id="rId58" Type="http://schemas.openxmlformats.org/officeDocument/2006/relationships/tags" Target="../tags/tag5789.xml"/><Relationship Id="rId66" Type="http://schemas.openxmlformats.org/officeDocument/2006/relationships/tags" Target="../tags/tag5797.xml"/><Relationship Id="rId74" Type="http://schemas.openxmlformats.org/officeDocument/2006/relationships/tags" Target="../tags/tag5805.xml"/><Relationship Id="rId5" Type="http://schemas.openxmlformats.org/officeDocument/2006/relationships/tags" Target="../tags/tag5736.xml"/><Relationship Id="rId61" Type="http://schemas.openxmlformats.org/officeDocument/2006/relationships/tags" Target="../tags/tag5792.xml"/><Relationship Id="rId19" Type="http://schemas.openxmlformats.org/officeDocument/2006/relationships/tags" Target="../tags/tag5750.xml"/><Relationship Id="rId14" Type="http://schemas.openxmlformats.org/officeDocument/2006/relationships/tags" Target="../tags/tag5745.xml"/><Relationship Id="rId22" Type="http://schemas.openxmlformats.org/officeDocument/2006/relationships/tags" Target="../tags/tag5753.xml"/><Relationship Id="rId27" Type="http://schemas.openxmlformats.org/officeDocument/2006/relationships/tags" Target="../tags/tag5758.xml"/><Relationship Id="rId30" Type="http://schemas.openxmlformats.org/officeDocument/2006/relationships/tags" Target="../tags/tag5761.xml"/><Relationship Id="rId35" Type="http://schemas.openxmlformats.org/officeDocument/2006/relationships/tags" Target="../tags/tag5766.xml"/><Relationship Id="rId43" Type="http://schemas.openxmlformats.org/officeDocument/2006/relationships/tags" Target="../tags/tag5774.xml"/><Relationship Id="rId48" Type="http://schemas.openxmlformats.org/officeDocument/2006/relationships/tags" Target="../tags/tag5779.xml"/><Relationship Id="rId56" Type="http://schemas.openxmlformats.org/officeDocument/2006/relationships/tags" Target="../tags/tag5787.xml"/><Relationship Id="rId64" Type="http://schemas.openxmlformats.org/officeDocument/2006/relationships/tags" Target="../tags/tag5795.xml"/><Relationship Id="rId69" Type="http://schemas.openxmlformats.org/officeDocument/2006/relationships/tags" Target="../tags/tag5800.xml"/><Relationship Id="rId8" Type="http://schemas.openxmlformats.org/officeDocument/2006/relationships/tags" Target="../tags/tag5739.xml"/><Relationship Id="rId51" Type="http://schemas.openxmlformats.org/officeDocument/2006/relationships/tags" Target="../tags/tag5782.xml"/><Relationship Id="rId72" Type="http://schemas.openxmlformats.org/officeDocument/2006/relationships/tags" Target="../tags/tag5803.xml"/><Relationship Id="rId3" Type="http://schemas.openxmlformats.org/officeDocument/2006/relationships/tags" Target="../tags/tag5734.xml"/><Relationship Id="rId12" Type="http://schemas.openxmlformats.org/officeDocument/2006/relationships/tags" Target="../tags/tag5743.xml"/><Relationship Id="rId17" Type="http://schemas.openxmlformats.org/officeDocument/2006/relationships/tags" Target="../tags/tag5748.xml"/><Relationship Id="rId25" Type="http://schemas.openxmlformats.org/officeDocument/2006/relationships/tags" Target="../tags/tag5756.xml"/><Relationship Id="rId33" Type="http://schemas.openxmlformats.org/officeDocument/2006/relationships/tags" Target="../tags/tag5764.xml"/><Relationship Id="rId38" Type="http://schemas.openxmlformats.org/officeDocument/2006/relationships/tags" Target="../tags/tag5769.xml"/><Relationship Id="rId46" Type="http://schemas.openxmlformats.org/officeDocument/2006/relationships/tags" Target="../tags/tag5777.xml"/><Relationship Id="rId59" Type="http://schemas.openxmlformats.org/officeDocument/2006/relationships/tags" Target="../tags/tag5790.xml"/><Relationship Id="rId67" Type="http://schemas.openxmlformats.org/officeDocument/2006/relationships/tags" Target="../tags/tag5798.xml"/><Relationship Id="rId20" Type="http://schemas.openxmlformats.org/officeDocument/2006/relationships/tags" Target="../tags/tag5751.xml"/><Relationship Id="rId41" Type="http://schemas.openxmlformats.org/officeDocument/2006/relationships/tags" Target="../tags/tag5772.xml"/><Relationship Id="rId54" Type="http://schemas.openxmlformats.org/officeDocument/2006/relationships/tags" Target="../tags/tag5785.xml"/><Relationship Id="rId62" Type="http://schemas.openxmlformats.org/officeDocument/2006/relationships/tags" Target="../tags/tag5793.xml"/><Relationship Id="rId70" Type="http://schemas.openxmlformats.org/officeDocument/2006/relationships/tags" Target="../tags/tag5801.xml"/><Relationship Id="rId75" Type="http://schemas.openxmlformats.org/officeDocument/2006/relationships/tags" Target="../tags/tag5806.xml"/><Relationship Id="rId1" Type="http://schemas.openxmlformats.org/officeDocument/2006/relationships/tags" Target="../tags/tag5732.xml"/><Relationship Id="rId6" Type="http://schemas.openxmlformats.org/officeDocument/2006/relationships/tags" Target="../tags/tag5737.xml"/><Relationship Id="rId15" Type="http://schemas.openxmlformats.org/officeDocument/2006/relationships/tags" Target="../tags/tag5746.xml"/><Relationship Id="rId23" Type="http://schemas.openxmlformats.org/officeDocument/2006/relationships/tags" Target="../tags/tag5754.xml"/><Relationship Id="rId28" Type="http://schemas.openxmlformats.org/officeDocument/2006/relationships/tags" Target="../tags/tag5759.xml"/><Relationship Id="rId36" Type="http://schemas.openxmlformats.org/officeDocument/2006/relationships/tags" Target="../tags/tag5767.xml"/><Relationship Id="rId49" Type="http://schemas.openxmlformats.org/officeDocument/2006/relationships/tags" Target="../tags/tag5780.xml"/><Relationship Id="rId57" Type="http://schemas.openxmlformats.org/officeDocument/2006/relationships/tags" Target="../tags/tag5788.xml"/><Relationship Id="rId10" Type="http://schemas.openxmlformats.org/officeDocument/2006/relationships/tags" Target="../tags/tag5741.xml"/><Relationship Id="rId31" Type="http://schemas.openxmlformats.org/officeDocument/2006/relationships/tags" Target="../tags/tag5762.xml"/><Relationship Id="rId44" Type="http://schemas.openxmlformats.org/officeDocument/2006/relationships/tags" Target="../tags/tag5775.xml"/><Relationship Id="rId52" Type="http://schemas.openxmlformats.org/officeDocument/2006/relationships/tags" Target="../tags/tag5783.xml"/><Relationship Id="rId60" Type="http://schemas.openxmlformats.org/officeDocument/2006/relationships/tags" Target="../tags/tag5791.xml"/><Relationship Id="rId65" Type="http://schemas.openxmlformats.org/officeDocument/2006/relationships/tags" Target="../tags/tag5796.xml"/><Relationship Id="rId73" Type="http://schemas.openxmlformats.org/officeDocument/2006/relationships/tags" Target="../tags/tag5804.xml"/><Relationship Id="rId4" Type="http://schemas.openxmlformats.org/officeDocument/2006/relationships/tags" Target="../tags/tag5735.xml"/><Relationship Id="rId9" Type="http://schemas.openxmlformats.org/officeDocument/2006/relationships/tags" Target="../tags/tag5740.xml"/><Relationship Id="rId13" Type="http://schemas.openxmlformats.org/officeDocument/2006/relationships/tags" Target="../tags/tag5744.xml"/><Relationship Id="rId18" Type="http://schemas.openxmlformats.org/officeDocument/2006/relationships/tags" Target="../tags/tag5749.xml"/><Relationship Id="rId39" Type="http://schemas.openxmlformats.org/officeDocument/2006/relationships/tags" Target="../tags/tag5770.xml"/><Relationship Id="rId34" Type="http://schemas.openxmlformats.org/officeDocument/2006/relationships/tags" Target="../tags/tag5765.xml"/><Relationship Id="rId50" Type="http://schemas.openxmlformats.org/officeDocument/2006/relationships/tags" Target="../tags/tag5781.xml"/><Relationship Id="rId55" Type="http://schemas.openxmlformats.org/officeDocument/2006/relationships/tags" Target="../tags/tag5786.xml"/><Relationship Id="rId76" Type="http://schemas.openxmlformats.org/officeDocument/2006/relationships/slideLayout" Target="../slideLayouts/slideLayout14.xml"/><Relationship Id="rId7" Type="http://schemas.openxmlformats.org/officeDocument/2006/relationships/tags" Target="../tags/tag5738.xml"/><Relationship Id="rId71" Type="http://schemas.openxmlformats.org/officeDocument/2006/relationships/tags" Target="../tags/tag5802.xml"/></Relationships>
</file>

<file path=ppt/slides/_rels/slide206.xml.rels><?xml version="1.0" encoding="UTF-8" standalone="yes"?>
<Relationships xmlns="http://schemas.openxmlformats.org/package/2006/relationships"><Relationship Id="rId26" Type="http://schemas.openxmlformats.org/officeDocument/2006/relationships/tags" Target="../tags/tag5832.xml"/><Relationship Id="rId21" Type="http://schemas.openxmlformats.org/officeDocument/2006/relationships/tags" Target="../tags/tag5827.xml"/><Relationship Id="rId34" Type="http://schemas.openxmlformats.org/officeDocument/2006/relationships/tags" Target="../tags/tag5840.xml"/><Relationship Id="rId42" Type="http://schemas.openxmlformats.org/officeDocument/2006/relationships/tags" Target="../tags/tag5848.xml"/><Relationship Id="rId47" Type="http://schemas.openxmlformats.org/officeDocument/2006/relationships/tags" Target="../tags/tag5853.xml"/><Relationship Id="rId50" Type="http://schemas.openxmlformats.org/officeDocument/2006/relationships/tags" Target="../tags/tag5856.xml"/><Relationship Id="rId55" Type="http://schemas.openxmlformats.org/officeDocument/2006/relationships/tags" Target="../tags/tag5861.xml"/><Relationship Id="rId63" Type="http://schemas.openxmlformats.org/officeDocument/2006/relationships/tags" Target="../tags/tag5869.xml"/><Relationship Id="rId68" Type="http://schemas.openxmlformats.org/officeDocument/2006/relationships/slideLayout" Target="../slideLayouts/slideLayout14.xml"/><Relationship Id="rId7" Type="http://schemas.openxmlformats.org/officeDocument/2006/relationships/tags" Target="../tags/tag5813.xml"/><Relationship Id="rId2" Type="http://schemas.openxmlformats.org/officeDocument/2006/relationships/tags" Target="../tags/tag5808.xml"/><Relationship Id="rId16" Type="http://schemas.openxmlformats.org/officeDocument/2006/relationships/tags" Target="../tags/tag5822.xml"/><Relationship Id="rId29" Type="http://schemas.openxmlformats.org/officeDocument/2006/relationships/tags" Target="../tags/tag5835.xml"/><Relationship Id="rId11" Type="http://schemas.openxmlformats.org/officeDocument/2006/relationships/tags" Target="../tags/tag5817.xml"/><Relationship Id="rId24" Type="http://schemas.openxmlformats.org/officeDocument/2006/relationships/tags" Target="../tags/tag5830.xml"/><Relationship Id="rId32" Type="http://schemas.openxmlformats.org/officeDocument/2006/relationships/tags" Target="../tags/tag5838.xml"/><Relationship Id="rId37" Type="http://schemas.openxmlformats.org/officeDocument/2006/relationships/tags" Target="../tags/tag5843.xml"/><Relationship Id="rId40" Type="http://schemas.openxmlformats.org/officeDocument/2006/relationships/tags" Target="../tags/tag5846.xml"/><Relationship Id="rId45" Type="http://schemas.openxmlformats.org/officeDocument/2006/relationships/tags" Target="../tags/tag5851.xml"/><Relationship Id="rId53" Type="http://schemas.openxmlformats.org/officeDocument/2006/relationships/tags" Target="../tags/tag5859.xml"/><Relationship Id="rId58" Type="http://schemas.openxmlformats.org/officeDocument/2006/relationships/tags" Target="../tags/tag5864.xml"/><Relationship Id="rId66" Type="http://schemas.openxmlformats.org/officeDocument/2006/relationships/tags" Target="../tags/tag5872.xml"/><Relationship Id="rId5" Type="http://schemas.openxmlformats.org/officeDocument/2006/relationships/tags" Target="../tags/tag5811.xml"/><Relationship Id="rId61" Type="http://schemas.openxmlformats.org/officeDocument/2006/relationships/tags" Target="../tags/tag5867.xml"/><Relationship Id="rId19" Type="http://schemas.openxmlformats.org/officeDocument/2006/relationships/tags" Target="../tags/tag5825.xml"/><Relationship Id="rId14" Type="http://schemas.openxmlformats.org/officeDocument/2006/relationships/tags" Target="../tags/tag5820.xml"/><Relationship Id="rId22" Type="http://schemas.openxmlformats.org/officeDocument/2006/relationships/tags" Target="../tags/tag5828.xml"/><Relationship Id="rId27" Type="http://schemas.openxmlformats.org/officeDocument/2006/relationships/tags" Target="../tags/tag5833.xml"/><Relationship Id="rId30" Type="http://schemas.openxmlformats.org/officeDocument/2006/relationships/tags" Target="../tags/tag5836.xml"/><Relationship Id="rId35" Type="http://schemas.openxmlformats.org/officeDocument/2006/relationships/tags" Target="../tags/tag5841.xml"/><Relationship Id="rId43" Type="http://schemas.openxmlformats.org/officeDocument/2006/relationships/tags" Target="../tags/tag5849.xml"/><Relationship Id="rId48" Type="http://schemas.openxmlformats.org/officeDocument/2006/relationships/tags" Target="../tags/tag5854.xml"/><Relationship Id="rId56" Type="http://schemas.openxmlformats.org/officeDocument/2006/relationships/tags" Target="../tags/tag5862.xml"/><Relationship Id="rId64" Type="http://schemas.openxmlformats.org/officeDocument/2006/relationships/tags" Target="../tags/tag5870.xml"/><Relationship Id="rId8" Type="http://schemas.openxmlformats.org/officeDocument/2006/relationships/tags" Target="../tags/tag5814.xml"/><Relationship Id="rId51" Type="http://schemas.openxmlformats.org/officeDocument/2006/relationships/tags" Target="../tags/tag5857.xml"/><Relationship Id="rId3" Type="http://schemas.openxmlformats.org/officeDocument/2006/relationships/tags" Target="../tags/tag5809.xml"/><Relationship Id="rId12" Type="http://schemas.openxmlformats.org/officeDocument/2006/relationships/tags" Target="../tags/tag5818.xml"/><Relationship Id="rId17" Type="http://schemas.openxmlformats.org/officeDocument/2006/relationships/tags" Target="../tags/tag5823.xml"/><Relationship Id="rId25" Type="http://schemas.openxmlformats.org/officeDocument/2006/relationships/tags" Target="../tags/tag5831.xml"/><Relationship Id="rId33" Type="http://schemas.openxmlformats.org/officeDocument/2006/relationships/tags" Target="../tags/tag5839.xml"/><Relationship Id="rId38" Type="http://schemas.openxmlformats.org/officeDocument/2006/relationships/tags" Target="../tags/tag5844.xml"/><Relationship Id="rId46" Type="http://schemas.openxmlformats.org/officeDocument/2006/relationships/tags" Target="../tags/tag5852.xml"/><Relationship Id="rId59" Type="http://schemas.openxmlformats.org/officeDocument/2006/relationships/tags" Target="../tags/tag5865.xml"/><Relationship Id="rId67" Type="http://schemas.openxmlformats.org/officeDocument/2006/relationships/tags" Target="../tags/tag5873.xml"/><Relationship Id="rId20" Type="http://schemas.openxmlformats.org/officeDocument/2006/relationships/tags" Target="../tags/tag5826.xml"/><Relationship Id="rId41" Type="http://schemas.openxmlformats.org/officeDocument/2006/relationships/tags" Target="../tags/tag5847.xml"/><Relationship Id="rId54" Type="http://schemas.openxmlformats.org/officeDocument/2006/relationships/tags" Target="../tags/tag5860.xml"/><Relationship Id="rId62" Type="http://schemas.openxmlformats.org/officeDocument/2006/relationships/tags" Target="../tags/tag5868.xml"/><Relationship Id="rId1" Type="http://schemas.openxmlformats.org/officeDocument/2006/relationships/tags" Target="../tags/tag5807.xml"/><Relationship Id="rId6" Type="http://schemas.openxmlformats.org/officeDocument/2006/relationships/tags" Target="../tags/tag5812.xml"/><Relationship Id="rId15" Type="http://schemas.openxmlformats.org/officeDocument/2006/relationships/tags" Target="../tags/tag5821.xml"/><Relationship Id="rId23" Type="http://schemas.openxmlformats.org/officeDocument/2006/relationships/tags" Target="../tags/tag5829.xml"/><Relationship Id="rId28" Type="http://schemas.openxmlformats.org/officeDocument/2006/relationships/tags" Target="../tags/tag5834.xml"/><Relationship Id="rId36" Type="http://schemas.openxmlformats.org/officeDocument/2006/relationships/tags" Target="../tags/tag5842.xml"/><Relationship Id="rId49" Type="http://schemas.openxmlformats.org/officeDocument/2006/relationships/tags" Target="../tags/tag5855.xml"/><Relationship Id="rId57" Type="http://schemas.openxmlformats.org/officeDocument/2006/relationships/tags" Target="../tags/tag5863.xml"/><Relationship Id="rId10" Type="http://schemas.openxmlformats.org/officeDocument/2006/relationships/tags" Target="../tags/tag5816.xml"/><Relationship Id="rId31" Type="http://schemas.openxmlformats.org/officeDocument/2006/relationships/tags" Target="../tags/tag5837.xml"/><Relationship Id="rId44" Type="http://schemas.openxmlformats.org/officeDocument/2006/relationships/tags" Target="../tags/tag5850.xml"/><Relationship Id="rId52" Type="http://schemas.openxmlformats.org/officeDocument/2006/relationships/tags" Target="../tags/tag5858.xml"/><Relationship Id="rId60" Type="http://schemas.openxmlformats.org/officeDocument/2006/relationships/tags" Target="../tags/tag5866.xml"/><Relationship Id="rId65" Type="http://schemas.openxmlformats.org/officeDocument/2006/relationships/tags" Target="../tags/tag5871.xml"/><Relationship Id="rId4" Type="http://schemas.openxmlformats.org/officeDocument/2006/relationships/tags" Target="../tags/tag5810.xml"/><Relationship Id="rId9" Type="http://schemas.openxmlformats.org/officeDocument/2006/relationships/tags" Target="../tags/tag5815.xml"/><Relationship Id="rId13" Type="http://schemas.openxmlformats.org/officeDocument/2006/relationships/tags" Target="../tags/tag5819.xml"/><Relationship Id="rId18" Type="http://schemas.openxmlformats.org/officeDocument/2006/relationships/tags" Target="../tags/tag5824.xml"/><Relationship Id="rId39" Type="http://schemas.openxmlformats.org/officeDocument/2006/relationships/tags" Target="../tags/tag5845.xml"/></Relationships>
</file>

<file path=ppt/slides/_rels/slide207.xml.rels><?xml version="1.0" encoding="UTF-8" standalone="yes"?>
<Relationships xmlns="http://schemas.openxmlformats.org/package/2006/relationships"><Relationship Id="rId13" Type="http://schemas.openxmlformats.org/officeDocument/2006/relationships/tags" Target="../tags/tag5886.xml"/><Relationship Id="rId18" Type="http://schemas.openxmlformats.org/officeDocument/2006/relationships/tags" Target="../tags/tag5891.xml"/><Relationship Id="rId26" Type="http://schemas.openxmlformats.org/officeDocument/2006/relationships/tags" Target="../tags/tag5899.xml"/><Relationship Id="rId39" Type="http://schemas.openxmlformats.org/officeDocument/2006/relationships/tags" Target="../tags/tag5912.xml"/><Relationship Id="rId21" Type="http://schemas.openxmlformats.org/officeDocument/2006/relationships/tags" Target="../tags/tag5894.xml"/><Relationship Id="rId34" Type="http://schemas.openxmlformats.org/officeDocument/2006/relationships/tags" Target="../tags/tag5907.xml"/><Relationship Id="rId42" Type="http://schemas.openxmlformats.org/officeDocument/2006/relationships/tags" Target="../tags/tag5915.xml"/><Relationship Id="rId47" Type="http://schemas.openxmlformats.org/officeDocument/2006/relationships/tags" Target="../tags/tag5920.xml"/><Relationship Id="rId50" Type="http://schemas.openxmlformats.org/officeDocument/2006/relationships/tags" Target="../tags/tag5923.xml"/><Relationship Id="rId55" Type="http://schemas.openxmlformats.org/officeDocument/2006/relationships/tags" Target="../tags/tag5928.xml"/><Relationship Id="rId7" Type="http://schemas.openxmlformats.org/officeDocument/2006/relationships/tags" Target="../tags/tag5880.xml"/><Relationship Id="rId2" Type="http://schemas.openxmlformats.org/officeDocument/2006/relationships/tags" Target="../tags/tag5875.xml"/><Relationship Id="rId16" Type="http://schemas.openxmlformats.org/officeDocument/2006/relationships/tags" Target="../tags/tag5889.xml"/><Relationship Id="rId29" Type="http://schemas.openxmlformats.org/officeDocument/2006/relationships/tags" Target="../tags/tag5902.xml"/><Relationship Id="rId11" Type="http://schemas.openxmlformats.org/officeDocument/2006/relationships/tags" Target="../tags/tag5884.xml"/><Relationship Id="rId24" Type="http://schemas.openxmlformats.org/officeDocument/2006/relationships/tags" Target="../tags/tag5897.xml"/><Relationship Id="rId32" Type="http://schemas.openxmlformats.org/officeDocument/2006/relationships/tags" Target="../tags/tag5905.xml"/><Relationship Id="rId37" Type="http://schemas.openxmlformats.org/officeDocument/2006/relationships/tags" Target="../tags/tag5910.xml"/><Relationship Id="rId40" Type="http://schemas.openxmlformats.org/officeDocument/2006/relationships/tags" Target="../tags/tag5913.xml"/><Relationship Id="rId45" Type="http://schemas.openxmlformats.org/officeDocument/2006/relationships/tags" Target="../tags/tag5918.xml"/><Relationship Id="rId53" Type="http://schemas.openxmlformats.org/officeDocument/2006/relationships/tags" Target="../tags/tag5926.xml"/><Relationship Id="rId58" Type="http://schemas.openxmlformats.org/officeDocument/2006/relationships/tags" Target="../tags/tag5931.xml"/><Relationship Id="rId5" Type="http://schemas.openxmlformats.org/officeDocument/2006/relationships/tags" Target="../tags/tag5878.xml"/><Relationship Id="rId61" Type="http://schemas.openxmlformats.org/officeDocument/2006/relationships/slideLayout" Target="../slideLayouts/slideLayout14.xml"/><Relationship Id="rId19" Type="http://schemas.openxmlformats.org/officeDocument/2006/relationships/tags" Target="../tags/tag5892.xml"/><Relationship Id="rId14" Type="http://schemas.openxmlformats.org/officeDocument/2006/relationships/tags" Target="../tags/tag5887.xml"/><Relationship Id="rId22" Type="http://schemas.openxmlformats.org/officeDocument/2006/relationships/tags" Target="../tags/tag5895.xml"/><Relationship Id="rId27" Type="http://schemas.openxmlformats.org/officeDocument/2006/relationships/tags" Target="../tags/tag5900.xml"/><Relationship Id="rId30" Type="http://schemas.openxmlformats.org/officeDocument/2006/relationships/tags" Target="../tags/tag5903.xml"/><Relationship Id="rId35" Type="http://schemas.openxmlformats.org/officeDocument/2006/relationships/tags" Target="../tags/tag5908.xml"/><Relationship Id="rId43" Type="http://schemas.openxmlformats.org/officeDocument/2006/relationships/tags" Target="../tags/tag5916.xml"/><Relationship Id="rId48" Type="http://schemas.openxmlformats.org/officeDocument/2006/relationships/tags" Target="../tags/tag5921.xml"/><Relationship Id="rId56" Type="http://schemas.openxmlformats.org/officeDocument/2006/relationships/tags" Target="../tags/tag5929.xml"/><Relationship Id="rId8" Type="http://schemas.openxmlformats.org/officeDocument/2006/relationships/tags" Target="../tags/tag5881.xml"/><Relationship Id="rId51" Type="http://schemas.openxmlformats.org/officeDocument/2006/relationships/tags" Target="../tags/tag5924.xml"/><Relationship Id="rId3" Type="http://schemas.openxmlformats.org/officeDocument/2006/relationships/tags" Target="../tags/tag5876.xml"/><Relationship Id="rId12" Type="http://schemas.openxmlformats.org/officeDocument/2006/relationships/tags" Target="../tags/tag5885.xml"/><Relationship Id="rId17" Type="http://schemas.openxmlformats.org/officeDocument/2006/relationships/tags" Target="../tags/tag5890.xml"/><Relationship Id="rId25" Type="http://schemas.openxmlformats.org/officeDocument/2006/relationships/tags" Target="../tags/tag5898.xml"/><Relationship Id="rId33" Type="http://schemas.openxmlformats.org/officeDocument/2006/relationships/tags" Target="../tags/tag5906.xml"/><Relationship Id="rId38" Type="http://schemas.openxmlformats.org/officeDocument/2006/relationships/tags" Target="../tags/tag5911.xml"/><Relationship Id="rId46" Type="http://schemas.openxmlformats.org/officeDocument/2006/relationships/tags" Target="../tags/tag5919.xml"/><Relationship Id="rId59" Type="http://schemas.openxmlformats.org/officeDocument/2006/relationships/tags" Target="../tags/tag5932.xml"/><Relationship Id="rId20" Type="http://schemas.openxmlformats.org/officeDocument/2006/relationships/tags" Target="../tags/tag5893.xml"/><Relationship Id="rId41" Type="http://schemas.openxmlformats.org/officeDocument/2006/relationships/tags" Target="../tags/tag5914.xml"/><Relationship Id="rId54" Type="http://schemas.openxmlformats.org/officeDocument/2006/relationships/tags" Target="../tags/tag5927.xml"/><Relationship Id="rId1" Type="http://schemas.openxmlformats.org/officeDocument/2006/relationships/tags" Target="../tags/tag5874.xml"/><Relationship Id="rId6" Type="http://schemas.openxmlformats.org/officeDocument/2006/relationships/tags" Target="../tags/tag5879.xml"/><Relationship Id="rId15" Type="http://schemas.openxmlformats.org/officeDocument/2006/relationships/tags" Target="../tags/tag5888.xml"/><Relationship Id="rId23" Type="http://schemas.openxmlformats.org/officeDocument/2006/relationships/tags" Target="../tags/tag5896.xml"/><Relationship Id="rId28" Type="http://schemas.openxmlformats.org/officeDocument/2006/relationships/tags" Target="../tags/tag5901.xml"/><Relationship Id="rId36" Type="http://schemas.openxmlformats.org/officeDocument/2006/relationships/tags" Target="../tags/tag5909.xml"/><Relationship Id="rId49" Type="http://schemas.openxmlformats.org/officeDocument/2006/relationships/tags" Target="../tags/tag5922.xml"/><Relationship Id="rId57" Type="http://schemas.openxmlformats.org/officeDocument/2006/relationships/tags" Target="../tags/tag5930.xml"/><Relationship Id="rId10" Type="http://schemas.openxmlformats.org/officeDocument/2006/relationships/tags" Target="../tags/tag5883.xml"/><Relationship Id="rId31" Type="http://schemas.openxmlformats.org/officeDocument/2006/relationships/tags" Target="../tags/tag5904.xml"/><Relationship Id="rId44" Type="http://schemas.openxmlformats.org/officeDocument/2006/relationships/tags" Target="../tags/tag5917.xml"/><Relationship Id="rId52" Type="http://schemas.openxmlformats.org/officeDocument/2006/relationships/tags" Target="../tags/tag5925.xml"/><Relationship Id="rId60" Type="http://schemas.openxmlformats.org/officeDocument/2006/relationships/tags" Target="../tags/tag5933.xml"/><Relationship Id="rId4" Type="http://schemas.openxmlformats.org/officeDocument/2006/relationships/tags" Target="../tags/tag5877.xml"/><Relationship Id="rId9" Type="http://schemas.openxmlformats.org/officeDocument/2006/relationships/tags" Target="../tags/tag5882.xml"/></Relationships>
</file>

<file path=ppt/slides/_rels/slide208.xml.rels><?xml version="1.0" encoding="UTF-8" standalone="yes"?>
<Relationships xmlns="http://schemas.openxmlformats.org/package/2006/relationships"><Relationship Id="rId13" Type="http://schemas.openxmlformats.org/officeDocument/2006/relationships/tags" Target="../tags/tag5946.xml"/><Relationship Id="rId18" Type="http://schemas.openxmlformats.org/officeDocument/2006/relationships/tags" Target="../tags/tag5951.xml"/><Relationship Id="rId26" Type="http://schemas.openxmlformats.org/officeDocument/2006/relationships/tags" Target="../tags/tag5959.xml"/><Relationship Id="rId39" Type="http://schemas.openxmlformats.org/officeDocument/2006/relationships/tags" Target="../tags/tag5972.xml"/><Relationship Id="rId21" Type="http://schemas.openxmlformats.org/officeDocument/2006/relationships/tags" Target="../tags/tag5954.xml"/><Relationship Id="rId34" Type="http://schemas.openxmlformats.org/officeDocument/2006/relationships/tags" Target="../tags/tag5967.xml"/><Relationship Id="rId42" Type="http://schemas.openxmlformats.org/officeDocument/2006/relationships/tags" Target="../tags/tag5975.xml"/><Relationship Id="rId47" Type="http://schemas.openxmlformats.org/officeDocument/2006/relationships/tags" Target="../tags/tag5980.xml"/><Relationship Id="rId50" Type="http://schemas.openxmlformats.org/officeDocument/2006/relationships/tags" Target="../tags/tag5983.xml"/><Relationship Id="rId55" Type="http://schemas.openxmlformats.org/officeDocument/2006/relationships/tags" Target="../tags/tag5988.xml"/><Relationship Id="rId7" Type="http://schemas.openxmlformats.org/officeDocument/2006/relationships/tags" Target="../tags/tag5940.xml"/><Relationship Id="rId2" Type="http://schemas.openxmlformats.org/officeDocument/2006/relationships/tags" Target="../tags/tag5935.xml"/><Relationship Id="rId16" Type="http://schemas.openxmlformats.org/officeDocument/2006/relationships/tags" Target="../tags/tag5949.xml"/><Relationship Id="rId29" Type="http://schemas.openxmlformats.org/officeDocument/2006/relationships/tags" Target="../tags/tag5962.xml"/><Relationship Id="rId11" Type="http://schemas.openxmlformats.org/officeDocument/2006/relationships/tags" Target="../tags/tag5944.xml"/><Relationship Id="rId24" Type="http://schemas.openxmlformats.org/officeDocument/2006/relationships/tags" Target="../tags/tag5957.xml"/><Relationship Id="rId32" Type="http://schemas.openxmlformats.org/officeDocument/2006/relationships/tags" Target="../tags/tag5965.xml"/><Relationship Id="rId37" Type="http://schemas.openxmlformats.org/officeDocument/2006/relationships/tags" Target="../tags/tag5970.xml"/><Relationship Id="rId40" Type="http://schemas.openxmlformats.org/officeDocument/2006/relationships/tags" Target="../tags/tag5973.xml"/><Relationship Id="rId45" Type="http://schemas.openxmlformats.org/officeDocument/2006/relationships/tags" Target="../tags/tag5978.xml"/><Relationship Id="rId53" Type="http://schemas.openxmlformats.org/officeDocument/2006/relationships/tags" Target="../tags/tag5986.xml"/><Relationship Id="rId5" Type="http://schemas.openxmlformats.org/officeDocument/2006/relationships/tags" Target="../tags/tag5938.xml"/><Relationship Id="rId10" Type="http://schemas.openxmlformats.org/officeDocument/2006/relationships/tags" Target="../tags/tag5943.xml"/><Relationship Id="rId19" Type="http://schemas.openxmlformats.org/officeDocument/2006/relationships/tags" Target="../tags/tag5952.xml"/><Relationship Id="rId31" Type="http://schemas.openxmlformats.org/officeDocument/2006/relationships/tags" Target="../tags/tag5964.xml"/><Relationship Id="rId44" Type="http://schemas.openxmlformats.org/officeDocument/2006/relationships/tags" Target="../tags/tag5977.xml"/><Relationship Id="rId52" Type="http://schemas.openxmlformats.org/officeDocument/2006/relationships/tags" Target="../tags/tag5985.xml"/><Relationship Id="rId4" Type="http://schemas.openxmlformats.org/officeDocument/2006/relationships/tags" Target="../tags/tag5937.xml"/><Relationship Id="rId9" Type="http://schemas.openxmlformats.org/officeDocument/2006/relationships/tags" Target="../tags/tag5942.xml"/><Relationship Id="rId14" Type="http://schemas.openxmlformats.org/officeDocument/2006/relationships/tags" Target="../tags/tag5947.xml"/><Relationship Id="rId22" Type="http://schemas.openxmlformats.org/officeDocument/2006/relationships/tags" Target="../tags/tag5955.xml"/><Relationship Id="rId27" Type="http://schemas.openxmlformats.org/officeDocument/2006/relationships/tags" Target="../tags/tag5960.xml"/><Relationship Id="rId30" Type="http://schemas.openxmlformats.org/officeDocument/2006/relationships/tags" Target="../tags/tag5963.xml"/><Relationship Id="rId35" Type="http://schemas.openxmlformats.org/officeDocument/2006/relationships/tags" Target="../tags/tag5968.xml"/><Relationship Id="rId43" Type="http://schemas.openxmlformats.org/officeDocument/2006/relationships/tags" Target="../tags/tag5976.xml"/><Relationship Id="rId48" Type="http://schemas.openxmlformats.org/officeDocument/2006/relationships/tags" Target="../tags/tag5981.xml"/><Relationship Id="rId56" Type="http://schemas.openxmlformats.org/officeDocument/2006/relationships/slideLayout" Target="../slideLayouts/slideLayout14.xml"/><Relationship Id="rId8" Type="http://schemas.openxmlformats.org/officeDocument/2006/relationships/tags" Target="../tags/tag5941.xml"/><Relationship Id="rId51" Type="http://schemas.openxmlformats.org/officeDocument/2006/relationships/tags" Target="../tags/tag5984.xml"/><Relationship Id="rId3" Type="http://schemas.openxmlformats.org/officeDocument/2006/relationships/tags" Target="../tags/tag5936.xml"/><Relationship Id="rId12" Type="http://schemas.openxmlformats.org/officeDocument/2006/relationships/tags" Target="../tags/tag5945.xml"/><Relationship Id="rId17" Type="http://schemas.openxmlformats.org/officeDocument/2006/relationships/tags" Target="../tags/tag5950.xml"/><Relationship Id="rId25" Type="http://schemas.openxmlformats.org/officeDocument/2006/relationships/tags" Target="../tags/tag5958.xml"/><Relationship Id="rId33" Type="http://schemas.openxmlformats.org/officeDocument/2006/relationships/tags" Target="../tags/tag5966.xml"/><Relationship Id="rId38" Type="http://schemas.openxmlformats.org/officeDocument/2006/relationships/tags" Target="../tags/tag5971.xml"/><Relationship Id="rId46" Type="http://schemas.openxmlformats.org/officeDocument/2006/relationships/tags" Target="../tags/tag5979.xml"/><Relationship Id="rId20" Type="http://schemas.openxmlformats.org/officeDocument/2006/relationships/tags" Target="../tags/tag5953.xml"/><Relationship Id="rId41" Type="http://schemas.openxmlformats.org/officeDocument/2006/relationships/tags" Target="../tags/tag5974.xml"/><Relationship Id="rId54" Type="http://schemas.openxmlformats.org/officeDocument/2006/relationships/tags" Target="../tags/tag5987.xml"/><Relationship Id="rId1" Type="http://schemas.openxmlformats.org/officeDocument/2006/relationships/tags" Target="../tags/tag5934.xml"/><Relationship Id="rId6" Type="http://schemas.openxmlformats.org/officeDocument/2006/relationships/tags" Target="../tags/tag5939.xml"/><Relationship Id="rId15" Type="http://schemas.openxmlformats.org/officeDocument/2006/relationships/tags" Target="../tags/tag5948.xml"/><Relationship Id="rId23" Type="http://schemas.openxmlformats.org/officeDocument/2006/relationships/tags" Target="../tags/tag5956.xml"/><Relationship Id="rId28" Type="http://schemas.openxmlformats.org/officeDocument/2006/relationships/tags" Target="../tags/tag5961.xml"/><Relationship Id="rId36" Type="http://schemas.openxmlformats.org/officeDocument/2006/relationships/tags" Target="../tags/tag5969.xml"/><Relationship Id="rId49" Type="http://schemas.openxmlformats.org/officeDocument/2006/relationships/tags" Target="../tags/tag5982.xml"/></Relationships>
</file>

<file path=ppt/slides/_rels/slide209.xml.rels><?xml version="1.0" encoding="UTF-8" standalone="yes"?>
<Relationships xmlns="http://schemas.openxmlformats.org/package/2006/relationships"><Relationship Id="rId3" Type="http://schemas.openxmlformats.org/officeDocument/2006/relationships/tags" Target="../tags/tag5991.xml"/><Relationship Id="rId2" Type="http://schemas.openxmlformats.org/officeDocument/2006/relationships/tags" Target="../tags/tag5990.xml"/><Relationship Id="rId1" Type="http://schemas.openxmlformats.org/officeDocument/2006/relationships/tags" Target="../tags/tag5989.xml"/><Relationship Id="rId5" Type="http://schemas.openxmlformats.org/officeDocument/2006/relationships/slideLayout" Target="../slideLayouts/slideLayout14.xml"/><Relationship Id="rId4" Type="http://schemas.openxmlformats.org/officeDocument/2006/relationships/tags" Target="../tags/tag5992.xml"/></Relationships>
</file>

<file path=ppt/slides/_rels/slide21.xml.rels><?xml version="1.0" encoding="UTF-8" standalone="yes"?>
<Relationships xmlns="http://schemas.openxmlformats.org/package/2006/relationships"><Relationship Id="rId13" Type="http://schemas.openxmlformats.org/officeDocument/2006/relationships/tags" Target="../tags/tag612.xml"/><Relationship Id="rId18" Type="http://schemas.openxmlformats.org/officeDocument/2006/relationships/tags" Target="../tags/tag617.xml"/><Relationship Id="rId26" Type="http://schemas.openxmlformats.org/officeDocument/2006/relationships/tags" Target="../tags/tag625.xml"/><Relationship Id="rId39" Type="http://schemas.openxmlformats.org/officeDocument/2006/relationships/tags" Target="../tags/tag638.xml"/><Relationship Id="rId21" Type="http://schemas.openxmlformats.org/officeDocument/2006/relationships/tags" Target="../tags/tag620.xml"/><Relationship Id="rId34" Type="http://schemas.openxmlformats.org/officeDocument/2006/relationships/tags" Target="../tags/tag633.xml"/><Relationship Id="rId42" Type="http://schemas.openxmlformats.org/officeDocument/2006/relationships/tags" Target="../tags/tag641.xml"/><Relationship Id="rId47" Type="http://schemas.openxmlformats.org/officeDocument/2006/relationships/tags" Target="../tags/tag646.xml"/><Relationship Id="rId50" Type="http://schemas.openxmlformats.org/officeDocument/2006/relationships/tags" Target="../tags/tag649.xml"/><Relationship Id="rId55" Type="http://schemas.openxmlformats.org/officeDocument/2006/relationships/tags" Target="../tags/tag654.xml"/><Relationship Id="rId7" Type="http://schemas.openxmlformats.org/officeDocument/2006/relationships/tags" Target="../tags/tag606.xml"/><Relationship Id="rId2" Type="http://schemas.openxmlformats.org/officeDocument/2006/relationships/tags" Target="../tags/tag601.xml"/><Relationship Id="rId16" Type="http://schemas.openxmlformats.org/officeDocument/2006/relationships/tags" Target="../tags/tag615.xml"/><Relationship Id="rId29" Type="http://schemas.openxmlformats.org/officeDocument/2006/relationships/tags" Target="../tags/tag628.xml"/><Relationship Id="rId11" Type="http://schemas.openxmlformats.org/officeDocument/2006/relationships/tags" Target="../tags/tag610.xml"/><Relationship Id="rId24" Type="http://schemas.openxmlformats.org/officeDocument/2006/relationships/tags" Target="../tags/tag623.xml"/><Relationship Id="rId32" Type="http://schemas.openxmlformats.org/officeDocument/2006/relationships/tags" Target="../tags/tag631.xml"/><Relationship Id="rId37" Type="http://schemas.openxmlformats.org/officeDocument/2006/relationships/tags" Target="../tags/tag636.xml"/><Relationship Id="rId40" Type="http://schemas.openxmlformats.org/officeDocument/2006/relationships/tags" Target="../tags/tag639.xml"/><Relationship Id="rId45" Type="http://schemas.openxmlformats.org/officeDocument/2006/relationships/tags" Target="../tags/tag644.xml"/><Relationship Id="rId53" Type="http://schemas.openxmlformats.org/officeDocument/2006/relationships/tags" Target="../tags/tag652.xml"/><Relationship Id="rId58" Type="http://schemas.openxmlformats.org/officeDocument/2006/relationships/tags" Target="../tags/tag657.xml"/><Relationship Id="rId5" Type="http://schemas.openxmlformats.org/officeDocument/2006/relationships/tags" Target="../tags/tag604.xml"/><Relationship Id="rId61" Type="http://schemas.openxmlformats.org/officeDocument/2006/relationships/slideLayout" Target="../slideLayouts/slideLayout14.xml"/><Relationship Id="rId19" Type="http://schemas.openxmlformats.org/officeDocument/2006/relationships/tags" Target="../tags/tag618.xml"/><Relationship Id="rId14" Type="http://schemas.openxmlformats.org/officeDocument/2006/relationships/tags" Target="../tags/tag613.xml"/><Relationship Id="rId22" Type="http://schemas.openxmlformats.org/officeDocument/2006/relationships/tags" Target="../tags/tag621.xml"/><Relationship Id="rId27" Type="http://schemas.openxmlformats.org/officeDocument/2006/relationships/tags" Target="../tags/tag626.xml"/><Relationship Id="rId30" Type="http://schemas.openxmlformats.org/officeDocument/2006/relationships/tags" Target="../tags/tag629.xml"/><Relationship Id="rId35" Type="http://schemas.openxmlformats.org/officeDocument/2006/relationships/tags" Target="../tags/tag634.xml"/><Relationship Id="rId43" Type="http://schemas.openxmlformats.org/officeDocument/2006/relationships/tags" Target="../tags/tag642.xml"/><Relationship Id="rId48" Type="http://schemas.openxmlformats.org/officeDocument/2006/relationships/tags" Target="../tags/tag647.xml"/><Relationship Id="rId56" Type="http://schemas.openxmlformats.org/officeDocument/2006/relationships/tags" Target="../tags/tag655.xml"/><Relationship Id="rId8" Type="http://schemas.openxmlformats.org/officeDocument/2006/relationships/tags" Target="../tags/tag607.xml"/><Relationship Id="rId51" Type="http://schemas.openxmlformats.org/officeDocument/2006/relationships/tags" Target="../tags/tag650.xml"/><Relationship Id="rId3" Type="http://schemas.openxmlformats.org/officeDocument/2006/relationships/tags" Target="../tags/tag602.xml"/><Relationship Id="rId12" Type="http://schemas.openxmlformats.org/officeDocument/2006/relationships/tags" Target="../tags/tag611.xml"/><Relationship Id="rId17" Type="http://schemas.openxmlformats.org/officeDocument/2006/relationships/tags" Target="../tags/tag616.xml"/><Relationship Id="rId25" Type="http://schemas.openxmlformats.org/officeDocument/2006/relationships/tags" Target="../tags/tag624.xml"/><Relationship Id="rId33" Type="http://schemas.openxmlformats.org/officeDocument/2006/relationships/tags" Target="../tags/tag632.xml"/><Relationship Id="rId38" Type="http://schemas.openxmlformats.org/officeDocument/2006/relationships/tags" Target="../tags/tag637.xml"/><Relationship Id="rId46" Type="http://schemas.openxmlformats.org/officeDocument/2006/relationships/tags" Target="../tags/tag645.xml"/><Relationship Id="rId59" Type="http://schemas.openxmlformats.org/officeDocument/2006/relationships/tags" Target="../tags/tag658.xml"/><Relationship Id="rId20" Type="http://schemas.openxmlformats.org/officeDocument/2006/relationships/tags" Target="../tags/tag619.xml"/><Relationship Id="rId41" Type="http://schemas.openxmlformats.org/officeDocument/2006/relationships/tags" Target="../tags/tag640.xml"/><Relationship Id="rId54" Type="http://schemas.openxmlformats.org/officeDocument/2006/relationships/tags" Target="../tags/tag653.xml"/><Relationship Id="rId1" Type="http://schemas.openxmlformats.org/officeDocument/2006/relationships/tags" Target="../tags/tag600.xml"/><Relationship Id="rId6" Type="http://schemas.openxmlformats.org/officeDocument/2006/relationships/tags" Target="../tags/tag605.xml"/><Relationship Id="rId15" Type="http://schemas.openxmlformats.org/officeDocument/2006/relationships/tags" Target="../tags/tag614.xml"/><Relationship Id="rId23" Type="http://schemas.openxmlformats.org/officeDocument/2006/relationships/tags" Target="../tags/tag622.xml"/><Relationship Id="rId28" Type="http://schemas.openxmlformats.org/officeDocument/2006/relationships/tags" Target="../tags/tag627.xml"/><Relationship Id="rId36" Type="http://schemas.openxmlformats.org/officeDocument/2006/relationships/tags" Target="../tags/tag635.xml"/><Relationship Id="rId49" Type="http://schemas.openxmlformats.org/officeDocument/2006/relationships/tags" Target="../tags/tag648.xml"/><Relationship Id="rId57" Type="http://schemas.openxmlformats.org/officeDocument/2006/relationships/tags" Target="../tags/tag656.xml"/><Relationship Id="rId10" Type="http://schemas.openxmlformats.org/officeDocument/2006/relationships/tags" Target="../tags/tag609.xml"/><Relationship Id="rId31" Type="http://schemas.openxmlformats.org/officeDocument/2006/relationships/tags" Target="../tags/tag630.xml"/><Relationship Id="rId44" Type="http://schemas.openxmlformats.org/officeDocument/2006/relationships/tags" Target="../tags/tag643.xml"/><Relationship Id="rId52" Type="http://schemas.openxmlformats.org/officeDocument/2006/relationships/tags" Target="../tags/tag651.xml"/><Relationship Id="rId60" Type="http://schemas.openxmlformats.org/officeDocument/2006/relationships/tags" Target="../tags/tag659.xml"/><Relationship Id="rId4" Type="http://schemas.openxmlformats.org/officeDocument/2006/relationships/tags" Target="../tags/tag603.xml"/><Relationship Id="rId9" Type="http://schemas.openxmlformats.org/officeDocument/2006/relationships/tags" Target="../tags/tag60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993.xml"/></Relationships>
</file>

<file path=ppt/slides/_rels/slide212.xml.rels><?xml version="1.0" encoding="UTF-8" standalone="yes"?>
<Relationships xmlns="http://schemas.openxmlformats.org/package/2006/relationships"><Relationship Id="rId8" Type="http://schemas.openxmlformats.org/officeDocument/2006/relationships/tags" Target="../tags/tag6001.xml"/><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tags" Target="../tags/tag5996.xml"/><Relationship Id="rId7" Type="http://schemas.openxmlformats.org/officeDocument/2006/relationships/tags" Target="../tags/tag6000.xml"/><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tags" Target="../tags/tag5995.xml"/><Relationship Id="rId16" Type="http://schemas.openxmlformats.org/officeDocument/2006/relationships/image" Target="../media/image366.png"/><Relationship Id="rId1" Type="http://schemas.openxmlformats.org/officeDocument/2006/relationships/tags" Target="../tags/tag5994.xml"/><Relationship Id="rId6" Type="http://schemas.openxmlformats.org/officeDocument/2006/relationships/tags" Target="../tags/tag5999.xml"/><Relationship Id="rId11" Type="http://schemas.openxmlformats.org/officeDocument/2006/relationships/image" Target="../media/image361.png"/><Relationship Id="rId5" Type="http://schemas.openxmlformats.org/officeDocument/2006/relationships/tags" Target="../tags/tag5998.xml"/><Relationship Id="rId15" Type="http://schemas.openxmlformats.org/officeDocument/2006/relationships/image" Target="../media/image365.png"/><Relationship Id="rId10" Type="http://schemas.openxmlformats.org/officeDocument/2006/relationships/slideLayout" Target="../slideLayouts/slideLayout11.xml"/><Relationship Id="rId19" Type="http://schemas.openxmlformats.org/officeDocument/2006/relationships/image" Target="../media/image369.png"/><Relationship Id="rId4" Type="http://schemas.openxmlformats.org/officeDocument/2006/relationships/tags" Target="../tags/tag5997.xml"/><Relationship Id="rId9" Type="http://schemas.openxmlformats.org/officeDocument/2006/relationships/tags" Target="../tags/tag6002.xml"/><Relationship Id="rId14" Type="http://schemas.openxmlformats.org/officeDocument/2006/relationships/image" Target="../media/image364.png"/></Relationships>
</file>

<file path=ppt/slides/_rels/slide213.xml.rels><?xml version="1.0" encoding="UTF-8" standalone="yes"?>
<Relationships xmlns="http://schemas.openxmlformats.org/package/2006/relationships"><Relationship Id="rId8" Type="http://schemas.openxmlformats.org/officeDocument/2006/relationships/tags" Target="../tags/tag6010.xml"/><Relationship Id="rId13" Type="http://schemas.openxmlformats.org/officeDocument/2006/relationships/image" Target="../media/image372.png"/><Relationship Id="rId18" Type="http://schemas.openxmlformats.org/officeDocument/2006/relationships/image" Target="../media/image377.png"/><Relationship Id="rId3" Type="http://schemas.openxmlformats.org/officeDocument/2006/relationships/tags" Target="../tags/tag6005.xml"/><Relationship Id="rId7" Type="http://schemas.openxmlformats.org/officeDocument/2006/relationships/tags" Target="../tags/tag6009.xml"/><Relationship Id="rId12" Type="http://schemas.openxmlformats.org/officeDocument/2006/relationships/image" Target="../media/image371.png"/><Relationship Id="rId17" Type="http://schemas.openxmlformats.org/officeDocument/2006/relationships/image" Target="../media/image376.png"/><Relationship Id="rId2" Type="http://schemas.openxmlformats.org/officeDocument/2006/relationships/tags" Target="../tags/tag6004.xml"/><Relationship Id="rId16" Type="http://schemas.openxmlformats.org/officeDocument/2006/relationships/image" Target="../media/image375.png"/><Relationship Id="rId1" Type="http://schemas.openxmlformats.org/officeDocument/2006/relationships/tags" Target="../tags/tag6003.xml"/><Relationship Id="rId6" Type="http://schemas.openxmlformats.org/officeDocument/2006/relationships/tags" Target="../tags/tag6008.xml"/><Relationship Id="rId11" Type="http://schemas.openxmlformats.org/officeDocument/2006/relationships/image" Target="../media/image370.png"/><Relationship Id="rId5" Type="http://schemas.openxmlformats.org/officeDocument/2006/relationships/tags" Target="../tags/tag6007.xml"/><Relationship Id="rId15" Type="http://schemas.openxmlformats.org/officeDocument/2006/relationships/image" Target="../media/image374.png"/><Relationship Id="rId10" Type="http://schemas.openxmlformats.org/officeDocument/2006/relationships/slideLayout" Target="../slideLayouts/slideLayout11.xml"/><Relationship Id="rId19" Type="http://schemas.openxmlformats.org/officeDocument/2006/relationships/image" Target="../media/image378.png"/><Relationship Id="rId4" Type="http://schemas.openxmlformats.org/officeDocument/2006/relationships/tags" Target="../tags/tag6006.xml"/><Relationship Id="rId9" Type="http://schemas.openxmlformats.org/officeDocument/2006/relationships/tags" Target="../tags/tag6011.xml"/><Relationship Id="rId14" Type="http://schemas.openxmlformats.org/officeDocument/2006/relationships/image" Target="../media/image373.png"/></Relationships>
</file>

<file path=ppt/slides/_rels/slide214.xml.rels><?xml version="1.0" encoding="UTF-8" standalone="yes"?>
<Relationships xmlns="http://schemas.openxmlformats.org/package/2006/relationships"><Relationship Id="rId13" Type="http://schemas.openxmlformats.org/officeDocument/2006/relationships/image" Target="../media/image381.png"/><Relationship Id="rId18" Type="http://schemas.openxmlformats.org/officeDocument/2006/relationships/image" Target="../media/image385.png"/><Relationship Id="rId26" Type="http://schemas.openxmlformats.org/officeDocument/2006/relationships/image" Target="../media/image392.png"/><Relationship Id="rId3" Type="http://schemas.openxmlformats.org/officeDocument/2006/relationships/tags" Target="../tags/tag6014.xml"/><Relationship Id="rId21" Type="http://schemas.openxmlformats.org/officeDocument/2006/relationships/image" Target="../media/image388.png"/><Relationship Id="rId34" Type="http://schemas.openxmlformats.org/officeDocument/2006/relationships/image" Target="../media/image399.svg"/><Relationship Id="rId7" Type="http://schemas.openxmlformats.org/officeDocument/2006/relationships/tags" Target="../tags/tag6018.xml"/><Relationship Id="rId12" Type="http://schemas.openxmlformats.org/officeDocument/2006/relationships/image" Target="../media/image380.svg"/><Relationship Id="rId17" Type="http://schemas.openxmlformats.org/officeDocument/2006/relationships/chart" Target="../charts/chart1.xml"/><Relationship Id="rId25" Type="http://schemas.openxmlformats.org/officeDocument/2006/relationships/chart" Target="../charts/chart2.xml"/><Relationship Id="rId33" Type="http://schemas.openxmlformats.org/officeDocument/2006/relationships/image" Target="../media/image398.png"/><Relationship Id="rId2" Type="http://schemas.openxmlformats.org/officeDocument/2006/relationships/tags" Target="../tags/tag6013.xml"/><Relationship Id="rId16" Type="http://schemas.openxmlformats.org/officeDocument/2006/relationships/image" Target="../media/image384.svg"/><Relationship Id="rId20" Type="http://schemas.openxmlformats.org/officeDocument/2006/relationships/image" Target="../media/image387.svg"/><Relationship Id="rId29" Type="http://schemas.openxmlformats.org/officeDocument/2006/relationships/image" Target="../media/image394.png"/><Relationship Id="rId1" Type="http://schemas.openxmlformats.org/officeDocument/2006/relationships/tags" Target="../tags/tag6012.xml"/><Relationship Id="rId6" Type="http://schemas.openxmlformats.org/officeDocument/2006/relationships/tags" Target="../tags/tag6017.xml"/><Relationship Id="rId11" Type="http://schemas.openxmlformats.org/officeDocument/2006/relationships/image" Target="../media/image379.png"/><Relationship Id="rId24" Type="http://schemas.openxmlformats.org/officeDocument/2006/relationships/image" Target="../media/image391.svg"/><Relationship Id="rId32" Type="http://schemas.openxmlformats.org/officeDocument/2006/relationships/image" Target="../media/image397.svg"/><Relationship Id="rId5" Type="http://schemas.openxmlformats.org/officeDocument/2006/relationships/tags" Target="../tags/tag6016.xml"/><Relationship Id="rId15" Type="http://schemas.openxmlformats.org/officeDocument/2006/relationships/image" Target="../media/image383.png"/><Relationship Id="rId23" Type="http://schemas.openxmlformats.org/officeDocument/2006/relationships/image" Target="../media/image390.png"/><Relationship Id="rId28" Type="http://schemas.openxmlformats.org/officeDocument/2006/relationships/image" Target="../media/image393.png"/><Relationship Id="rId36" Type="http://schemas.openxmlformats.org/officeDocument/2006/relationships/image" Target="../media/image400.png"/><Relationship Id="rId10" Type="http://schemas.openxmlformats.org/officeDocument/2006/relationships/notesSlide" Target="../notesSlides/notesSlide24.xml"/><Relationship Id="rId19" Type="http://schemas.openxmlformats.org/officeDocument/2006/relationships/image" Target="../media/image386.png"/><Relationship Id="rId31" Type="http://schemas.openxmlformats.org/officeDocument/2006/relationships/image" Target="../media/image396.png"/><Relationship Id="rId4" Type="http://schemas.openxmlformats.org/officeDocument/2006/relationships/tags" Target="../tags/tag6015.xml"/><Relationship Id="rId9" Type="http://schemas.openxmlformats.org/officeDocument/2006/relationships/slideLayout" Target="../slideLayouts/slideLayout14.xml"/><Relationship Id="rId14" Type="http://schemas.openxmlformats.org/officeDocument/2006/relationships/image" Target="../media/image382.svg"/><Relationship Id="rId22" Type="http://schemas.openxmlformats.org/officeDocument/2006/relationships/image" Target="../media/image389.svg"/><Relationship Id="rId27" Type="http://schemas.openxmlformats.org/officeDocument/2006/relationships/chart" Target="../charts/chart3.xml"/><Relationship Id="rId30" Type="http://schemas.openxmlformats.org/officeDocument/2006/relationships/image" Target="../media/image395.svg"/><Relationship Id="rId35" Type="http://schemas.openxmlformats.org/officeDocument/2006/relationships/chart" Target="../charts/chart4.xml"/><Relationship Id="rId8" Type="http://schemas.openxmlformats.org/officeDocument/2006/relationships/tags" Target="../tags/tag6019.xml"/></Relationships>
</file>

<file path=ppt/slides/_rels/slide215.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02.svg"/></Relationships>
</file>

<file path=ppt/slides/_rels/slide216.xml.rels><?xml version="1.0" encoding="UTF-8" standalone="yes"?>
<Relationships xmlns="http://schemas.openxmlformats.org/package/2006/relationships"><Relationship Id="rId8" Type="http://schemas.openxmlformats.org/officeDocument/2006/relationships/tags" Target="../tags/tag6027.xml"/><Relationship Id="rId13" Type="http://schemas.openxmlformats.org/officeDocument/2006/relationships/tags" Target="../tags/tag6032.xml"/><Relationship Id="rId3" Type="http://schemas.openxmlformats.org/officeDocument/2006/relationships/tags" Target="../tags/tag6022.xml"/><Relationship Id="rId7" Type="http://schemas.openxmlformats.org/officeDocument/2006/relationships/tags" Target="../tags/tag6026.xml"/><Relationship Id="rId12" Type="http://schemas.openxmlformats.org/officeDocument/2006/relationships/tags" Target="../tags/tag6031.xml"/><Relationship Id="rId2" Type="http://schemas.openxmlformats.org/officeDocument/2006/relationships/tags" Target="../tags/tag6021.xml"/><Relationship Id="rId1" Type="http://schemas.openxmlformats.org/officeDocument/2006/relationships/tags" Target="../tags/tag6020.xml"/><Relationship Id="rId6" Type="http://schemas.openxmlformats.org/officeDocument/2006/relationships/tags" Target="../tags/tag6025.xml"/><Relationship Id="rId11" Type="http://schemas.openxmlformats.org/officeDocument/2006/relationships/tags" Target="../tags/tag6030.xml"/><Relationship Id="rId5" Type="http://schemas.openxmlformats.org/officeDocument/2006/relationships/tags" Target="../tags/tag6024.xml"/><Relationship Id="rId10" Type="http://schemas.openxmlformats.org/officeDocument/2006/relationships/tags" Target="../tags/tag6029.xml"/><Relationship Id="rId4" Type="http://schemas.openxmlformats.org/officeDocument/2006/relationships/tags" Target="../tags/tag6023.xml"/><Relationship Id="rId9" Type="http://schemas.openxmlformats.org/officeDocument/2006/relationships/tags" Target="../tags/tag6028.xml"/><Relationship Id="rId14"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svg"/><Relationship Id="rId3" Type="http://schemas.openxmlformats.org/officeDocument/2006/relationships/tags" Target="../tags/tag6035.xml"/><Relationship Id="rId7" Type="http://schemas.openxmlformats.org/officeDocument/2006/relationships/notesSlide" Target="../notesSlides/notesSlide26.xml"/><Relationship Id="rId12" Type="http://schemas.openxmlformats.org/officeDocument/2006/relationships/image" Target="../media/image407.png"/><Relationship Id="rId17" Type="http://schemas.openxmlformats.org/officeDocument/2006/relationships/image" Target="../media/image412.svg"/><Relationship Id="rId2" Type="http://schemas.openxmlformats.org/officeDocument/2006/relationships/tags" Target="../tags/tag6034.xml"/><Relationship Id="rId16" Type="http://schemas.openxmlformats.org/officeDocument/2006/relationships/image" Target="../media/image411.png"/><Relationship Id="rId1" Type="http://schemas.openxmlformats.org/officeDocument/2006/relationships/tags" Target="../tags/tag6033.xml"/><Relationship Id="rId6" Type="http://schemas.openxmlformats.org/officeDocument/2006/relationships/slideLayout" Target="../slideLayouts/slideLayout14.xml"/><Relationship Id="rId11" Type="http://schemas.openxmlformats.org/officeDocument/2006/relationships/image" Target="../media/image406.svg"/><Relationship Id="rId5" Type="http://schemas.openxmlformats.org/officeDocument/2006/relationships/tags" Target="../tags/tag6037.xml"/><Relationship Id="rId15" Type="http://schemas.openxmlformats.org/officeDocument/2006/relationships/image" Target="../media/image410.svg"/><Relationship Id="rId10" Type="http://schemas.openxmlformats.org/officeDocument/2006/relationships/image" Target="../media/image405.png"/><Relationship Id="rId4" Type="http://schemas.openxmlformats.org/officeDocument/2006/relationships/tags" Target="../tags/tag6036.xml"/><Relationship Id="rId9" Type="http://schemas.openxmlformats.org/officeDocument/2006/relationships/image" Target="../media/image404.svg"/><Relationship Id="rId14" Type="http://schemas.openxmlformats.org/officeDocument/2006/relationships/image" Target="../media/image409.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8" Type="http://schemas.openxmlformats.org/officeDocument/2006/relationships/image" Target="../media/image416.svg"/><Relationship Id="rId3" Type="http://schemas.openxmlformats.org/officeDocument/2006/relationships/tags" Target="../tags/tag6040.xml"/><Relationship Id="rId7" Type="http://schemas.openxmlformats.org/officeDocument/2006/relationships/image" Target="../media/image415.png"/><Relationship Id="rId12" Type="http://schemas.openxmlformats.org/officeDocument/2006/relationships/image" Target="../media/image420.svg"/><Relationship Id="rId2" Type="http://schemas.openxmlformats.org/officeDocument/2006/relationships/tags" Target="../tags/tag6039.xml"/><Relationship Id="rId1" Type="http://schemas.openxmlformats.org/officeDocument/2006/relationships/tags" Target="../tags/tag6038.xml"/><Relationship Id="rId6" Type="http://schemas.openxmlformats.org/officeDocument/2006/relationships/image" Target="../media/image414.svg"/><Relationship Id="rId11" Type="http://schemas.openxmlformats.org/officeDocument/2006/relationships/image" Target="../media/image419.png"/><Relationship Id="rId5" Type="http://schemas.openxmlformats.org/officeDocument/2006/relationships/image" Target="../media/image413.png"/><Relationship Id="rId10" Type="http://schemas.openxmlformats.org/officeDocument/2006/relationships/image" Target="../media/image418.svg"/><Relationship Id="rId4" Type="http://schemas.openxmlformats.org/officeDocument/2006/relationships/slideLayout" Target="../slideLayouts/slideLayout14.xml"/><Relationship Id="rId9" Type="http://schemas.openxmlformats.org/officeDocument/2006/relationships/image" Target="../media/image417.png"/></Relationships>
</file>

<file path=ppt/slides/_rels/slide22.xml.rels><?xml version="1.0" encoding="UTF-8" standalone="yes"?>
<Relationships xmlns="http://schemas.openxmlformats.org/package/2006/relationships"><Relationship Id="rId13" Type="http://schemas.openxmlformats.org/officeDocument/2006/relationships/tags" Target="../tags/tag672.xml"/><Relationship Id="rId18" Type="http://schemas.openxmlformats.org/officeDocument/2006/relationships/tags" Target="../tags/tag677.xml"/><Relationship Id="rId26" Type="http://schemas.openxmlformats.org/officeDocument/2006/relationships/tags" Target="../tags/tag685.xml"/><Relationship Id="rId39" Type="http://schemas.openxmlformats.org/officeDocument/2006/relationships/tags" Target="../tags/tag698.xml"/><Relationship Id="rId21" Type="http://schemas.openxmlformats.org/officeDocument/2006/relationships/tags" Target="../tags/tag680.xml"/><Relationship Id="rId34" Type="http://schemas.openxmlformats.org/officeDocument/2006/relationships/tags" Target="../tags/tag693.xml"/><Relationship Id="rId42" Type="http://schemas.openxmlformats.org/officeDocument/2006/relationships/tags" Target="../tags/tag701.xml"/><Relationship Id="rId47" Type="http://schemas.openxmlformats.org/officeDocument/2006/relationships/tags" Target="../tags/tag706.xml"/><Relationship Id="rId50" Type="http://schemas.openxmlformats.org/officeDocument/2006/relationships/tags" Target="../tags/tag709.xml"/><Relationship Id="rId55" Type="http://schemas.openxmlformats.org/officeDocument/2006/relationships/tags" Target="../tags/tag714.xml"/><Relationship Id="rId7" Type="http://schemas.openxmlformats.org/officeDocument/2006/relationships/tags" Target="../tags/tag666.xml"/><Relationship Id="rId2" Type="http://schemas.openxmlformats.org/officeDocument/2006/relationships/tags" Target="../tags/tag661.xml"/><Relationship Id="rId16" Type="http://schemas.openxmlformats.org/officeDocument/2006/relationships/tags" Target="../tags/tag675.xml"/><Relationship Id="rId29" Type="http://schemas.openxmlformats.org/officeDocument/2006/relationships/tags" Target="../tags/tag688.xml"/><Relationship Id="rId11" Type="http://schemas.openxmlformats.org/officeDocument/2006/relationships/tags" Target="../tags/tag670.xml"/><Relationship Id="rId24" Type="http://schemas.openxmlformats.org/officeDocument/2006/relationships/tags" Target="../tags/tag683.xml"/><Relationship Id="rId32" Type="http://schemas.openxmlformats.org/officeDocument/2006/relationships/tags" Target="../tags/tag691.xml"/><Relationship Id="rId37" Type="http://schemas.openxmlformats.org/officeDocument/2006/relationships/tags" Target="../tags/tag696.xml"/><Relationship Id="rId40" Type="http://schemas.openxmlformats.org/officeDocument/2006/relationships/tags" Target="../tags/tag699.xml"/><Relationship Id="rId45" Type="http://schemas.openxmlformats.org/officeDocument/2006/relationships/tags" Target="../tags/tag704.xml"/><Relationship Id="rId53" Type="http://schemas.openxmlformats.org/officeDocument/2006/relationships/tags" Target="../tags/tag712.xml"/><Relationship Id="rId58" Type="http://schemas.openxmlformats.org/officeDocument/2006/relationships/tags" Target="../tags/tag717.xml"/><Relationship Id="rId5" Type="http://schemas.openxmlformats.org/officeDocument/2006/relationships/tags" Target="../tags/tag664.xml"/><Relationship Id="rId61" Type="http://schemas.openxmlformats.org/officeDocument/2006/relationships/slideLayout" Target="../slideLayouts/slideLayout14.xml"/><Relationship Id="rId19" Type="http://schemas.openxmlformats.org/officeDocument/2006/relationships/tags" Target="../tags/tag678.xml"/><Relationship Id="rId14" Type="http://schemas.openxmlformats.org/officeDocument/2006/relationships/tags" Target="../tags/tag673.xml"/><Relationship Id="rId22" Type="http://schemas.openxmlformats.org/officeDocument/2006/relationships/tags" Target="../tags/tag681.xml"/><Relationship Id="rId27" Type="http://schemas.openxmlformats.org/officeDocument/2006/relationships/tags" Target="../tags/tag686.xml"/><Relationship Id="rId30" Type="http://schemas.openxmlformats.org/officeDocument/2006/relationships/tags" Target="../tags/tag689.xml"/><Relationship Id="rId35" Type="http://schemas.openxmlformats.org/officeDocument/2006/relationships/tags" Target="../tags/tag694.xml"/><Relationship Id="rId43" Type="http://schemas.openxmlformats.org/officeDocument/2006/relationships/tags" Target="../tags/tag702.xml"/><Relationship Id="rId48" Type="http://schemas.openxmlformats.org/officeDocument/2006/relationships/tags" Target="../tags/tag707.xml"/><Relationship Id="rId56" Type="http://schemas.openxmlformats.org/officeDocument/2006/relationships/tags" Target="../tags/tag715.xml"/><Relationship Id="rId8" Type="http://schemas.openxmlformats.org/officeDocument/2006/relationships/tags" Target="../tags/tag667.xml"/><Relationship Id="rId51" Type="http://schemas.openxmlformats.org/officeDocument/2006/relationships/tags" Target="../tags/tag710.xml"/><Relationship Id="rId3" Type="http://schemas.openxmlformats.org/officeDocument/2006/relationships/tags" Target="../tags/tag662.xml"/><Relationship Id="rId12" Type="http://schemas.openxmlformats.org/officeDocument/2006/relationships/tags" Target="../tags/tag671.xml"/><Relationship Id="rId17" Type="http://schemas.openxmlformats.org/officeDocument/2006/relationships/tags" Target="../tags/tag676.xml"/><Relationship Id="rId25" Type="http://schemas.openxmlformats.org/officeDocument/2006/relationships/tags" Target="../tags/tag684.xml"/><Relationship Id="rId33" Type="http://schemas.openxmlformats.org/officeDocument/2006/relationships/tags" Target="../tags/tag692.xml"/><Relationship Id="rId38" Type="http://schemas.openxmlformats.org/officeDocument/2006/relationships/tags" Target="../tags/tag697.xml"/><Relationship Id="rId46" Type="http://schemas.openxmlformats.org/officeDocument/2006/relationships/tags" Target="../tags/tag705.xml"/><Relationship Id="rId59" Type="http://schemas.openxmlformats.org/officeDocument/2006/relationships/tags" Target="../tags/tag718.xml"/><Relationship Id="rId20" Type="http://schemas.openxmlformats.org/officeDocument/2006/relationships/tags" Target="../tags/tag679.xml"/><Relationship Id="rId41" Type="http://schemas.openxmlformats.org/officeDocument/2006/relationships/tags" Target="../tags/tag700.xml"/><Relationship Id="rId54" Type="http://schemas.openxmlformats.org/officeDocument/2006/relationships/tags" Target="../tags/tag713.xml"/><Relationship Id="rId62" Type="http://schemas.openxmlformats.org/officeDocument/2006/relationships/image" Target="../media/image9.png"/><Relationship Id="rId1" Type="http://schemas.openxmlformats.org/officeDocument/2006/relationships/tags" Target="../tags/tag660.xml"/><Relationship Id="rId6" Type="http://schemas.openxmlformats.org/officeDocument/2006/relationships/tags" Target="../tags/tag665.xml"/><Relationship Id="rId15" Type="http://schemas.openxmlformats.org/officeDocument/2006/relationships/tags" Target="../tags/tag674.xml"/><Relationship Id="rId23" Type="http://schemas.openxmlformats.org/officeDocument/2006/relationships/tags" Target="../tags/tag682.xml"/><Relationship Id="rId28" Type="http://schemas.openxmlformats.org/officeDocument/2006/relationships/tags" Target="../tags/tag687.xml"/><Relationship Id="rId36" Type="http://schemas.openxmlformats.org/officeDocument/2006/relationships/tags" Target="../tags/tag695.xml"/><Relationship Id="rId49" Type="http://schemas.openxmlformats.org/officeDocument/2006/relationships/tags" Target="../tags/tag708.xml"/><Relationship Id="rId57" Type="http://schemas.openxmlformats.org/officeDocument/2006/relationships/tags" Target="../tags/tag716.xml"/><Relationship Id="rId10" Type="http://schemas.openxmlformats.org/officeDocument/2006/relationships/tags" Target="../tags/tag669.xml"/><Relationship Id="rId31" Type="http://schemas.openxmlformats.org/officeDocument/2006/relationships/tags" Target="../tags/tag690.xml"/><Relationship Id="rId44" Type="http://schemas.openxmlformats.org/officeDocument/2006/relationships/tags" Target="../tags/tag703.xml"/><Relationship Id="rId52" Type="http://schemas.openxmlformats.org/officeDocument/2006/relationships/tags" Target="../tags/tag711.xml"/><Relationship Id="rId60" Type="http://schemas.openxmlformats.org/officeDocument/2006/relationships/tags" Target="../tags/tag719.xml"/><Relationship Id="rId4" Type="http://schemas.openxmlformats.org/officeDocument/2006/relationships/tags" Target="../tags/tag663.xml"/><Relationship Id="rId9" Type="http://schemas.openxmlformats.org/officeDocument/2006/relationships/tags" Target="../tags/tag66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8" Type="http://schemas.openxmlformats.org/officeDocument/2006/relationships/tags" Target="../tags/tag6048.xml"/><Relationship Id="rId13" Type="http://schemas.openxmlformats.org/officeDocument/2006/relationships/tags" Target="../tags/tag6053.xml"/><Relationship Id="rId18" Type="http://schemas.openxmlformats.org/officeDocument/2006/relationships/tags" Target="../tags/tag6058.xml"/><Relationship Id="rId3" Type="http://schemas.openxmlformats.org/officeDocument/2006/relationships/tags" Target="../tags/tag6043.xml"/><Relationship Id="rId7" Type="http://schemas.openxmlformats.org/officeDocument/2006/relationships/tags" Target="../tags/tag6047.xml"/><Relationship Id="rId12" Type="http://schemas.openxmlformats.org/officeDocument/2006/relationships/tags" Target="../tags/tag6052.xml"/><Relationship Id="rId17" Type="http://schemas.openxmlformats.org/officeDocument/2006/relationships/tags" Target="../tags/tag6057.xml"/><Relationship Id="rId2" Type="http://schemas.openxmlformats.org/officeDocument/2006/relationships/tags" Target="../tags/tag6042.xml"/><Relationship Id="rId16" Type="http://schemas.openxmlformats.org/officeDocument/2006/relationships/tags" Target="../tags/tag6056.xml"/><Relationship Id="rId20" Type="http://schemas.openxmlformats.org/officeDocument/2006/relationships/slideLayout" Target="../slideLayouts/slideLayout14.xml"/><Relationship Id="rId1" Type="http://schemas.openxmlformats.org/officeDocument/2006/relationships/tags" Target="../tags/tag6041.xml"/><Relationship Id="rId6" Type="http://schemas.openxmlformats.org/officeDocument/2006/relationships/tags" Target="../tags/tag6046.xml"/><Relationship Id="rId11" Type="http://schemas.openxmlformats.org/officeDocument/2006/relationships/tags" Target="../tags/tag6051.xml"/><Relationship Id="rId5" Type="http://schemas.openxmlformats.org/officeDocument/2006/relationships/tags" Target="../tags/tag6045.xml"/><Relationship Id="rId15" Type="http://schemas.openxmlformats.org/officeDocument/2006/relationships/tags" Target="../tags/tag6055.xml"/><Relationship Id="rId10" Type="http://schemas.openxmlformats.org/officeDocument/2006/relationships/tags" Target="../tags/tag6050.xml"/><Relationship Id="rId19" Type="http://schemas.openxmlformats.org/officeDocument/2006/relationships/tags" Target="../tags/tag6059.xml"/><Relationship Id="rId4" Type="http://schemas.openxmlformats.org/officeDocument/2006/relationships/tags" Target="../tags/tag6044.xml"/><Relationship Id="rId9" Type="http://schemas.openxmlformats.org/officeDocument/2006/relationships/tags" Target="../tags/tag6049.xml"/><Relationship Id="rId14" Type="http://schemas.openxmlformats.org/officeDocument/2006/relationships/tags" Target="../tags/tag605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8" Type="http://schemas.openxmlformats.org/officeDocument/2006/relationships/image" Target="../media/image422.svg"/><Relationship Id="rId3" Type="http://schemas.openxmlformats.org/officeDocument/2006/relationships/tags" Target="../tags/tag6062.xml"/><Relationship Id="rId7" Type="http://schemas.openxmlformats.org/officeDocument/2006/relationships/image" Target="../media/image421.png"/><Relationship Id="rId2" Type="http://schemas.openxmlformats.org/officeDocument/2006/relationships/tags" Target="../tags/tag6061.xml"/><Relationship Id="rId1" Type="http://schemas.openxmlformats.org/officeDocument/2006/relationships/tags" Target="../tags/tag6060.xml"/><Relationship Id="rId6" Type="http://schemas.openxmlformats.org/officeDocument/2006/relationships/notesSlide" Target="../notesSlides/notesSlide30.xml"/><Relationship Id="rId5" Type="http://schemas.openxmlformats.org/officeDocument/2006/relationships/slideLayout" Target="../slideLayouts/slideLayout14.xml"/><Relationship Id="rId4" Type="http://schemas.openxmlformats.org/officeDocument/2006/relationships/tags" Target="../tags/tag6063.xml"/></Relationships>
</file>

<file path=ppt/slides/_rels/slide224.xml.rels><?xml version="1.0" encoding="UTF-8" standalone="yes"?>
<Relationships xmlns="http://schemas.openxmlformats.org/package/2006/relationships"><Relationship Id="rId8" Type="http://schemas.openxmlformats.org/officeDocument/2006/relationships/tags" Target="../tags/tag6071.xml"/><Relationship Id="rId13" Type="http://schemas.openxmlformats.org/officeDocument/2006/relationships/tags" Target="../tags/tag6076.xml"/><Relationship Id="rId3" Type="http://schemas.openxmlformats.org/officeDocument/2006/relationships/tags" Target="../tags/tag6066.xml"/><Relationship Id="rId7" Type="http://schemas.openxmlformats.org/officeDocument/2006/relationships/tags" Target="../tags/tag6070.xml"/><Relationship Id="rId12" Type="http://schemas.openxmlformats.org/officeDocument/2006/relationships/tags" Target="../tags/tag6075.xml"/><Relationship Id="rId17" Type="http://schemas.openxmlformats.org/officeDocument/2006/relationships/slideLayout" Target="../slideLayouts/slideLayout14.xml"/><Relationship Id="rId2" Type="http://schemas.openxmlformats.org/officeDocument/2006/relationships/tags" Target="../tags/tag6065.xml"/><Relationship Id="rId16" Type="http://schemas.openxmlformats.org/officeDocument/2006/relationships/tags" Target="../tags/tag6079.xml"/><Relationship Id="rId1" Type="http://schemas.openxmlformats.org/officeDocument/2006/relationships/tags" Target="../tags/tag6064.xml"/><Relationship Id="rId6" Type="http://schemas.openxmlformats.org/officeDocument/2006/relationships/tags" Target="../tags/tag6069.xml"/><Relationship Id="rId11" Type="http://schemas.openxmlformats.org/officeDocument/2006/relationships/tags" Target="../tags/tag6074.xml"/><Relationship Id="rId5" Type="http://schemas.openxmlformats.org/officeDocument/2006/relationships/tags" Target="../tags/tag6068.xml"/><Relationship Id="rId15" Type="http://schemas.openxmlformats.org/officeDocument/2006/relationships/tags" Target="../tags/tag6078.xml"/><Relationship Id="rId10" Type="http://schemas.openxmlformats.org/officeDocument/2006/relationships/tags" Target="../tags/tag6073.xml"/><Relationship Id="rId4" Type="http://schemas.openxmlformats.org/officeDocument/2006/relationships/tags" Target="../tags/tag6067.xml"/><Relationship Id="rId9" Type="http://schemas.openxmlformats.org/officeDocument/2006/relationships/tags" Target="../tags/tag6072.xml"/><Relationship Id="rId14" Type="http://schemas.openxmlformats.org/officeDocument/2006/relationships/tags" Target="../tags/tag6077.xml"/></Relationships>
</file>

<file path=ppt/slides/_rels/slide225.xml.rels><?xml version="1.0" encoding="UTF-8" standalone="yes"?>
<Relationships xmlns="http://schemas.openxmlformats.org/package/2006/relationships"><Relationship Id="rId8" Type="http://schemas.openxmlformats.org/officeDocument/2006/relationships/tags" Target="../tags/tag6087.xml"/><Relationship Id="rId13" Type="http://schemas.openxmlformats.org/officeDocument/2006/relationships/tags" Target="../tags/tag6092.xml"/><Relationship Id="rId3" Type="http://schemas.openxmlformats.org/officeDocument/2006/relationships/tags" Target="../tags/tag6082.xml"/><Relationship Id="rId7" Type="http://schemas.openxmlformats.org/officeDocument/2006/relationships/tags" Target="../tags/tag6086.xml"/><Relationship Id="rId12" Type="http://schemas.openxmlformats.org/officeDocument/2006/relationships/tags" Target="../tags/tag6091.xml"/><Relationship Id="rId2" Type="http://schemas.openxmlformats.org/officeDocument/2006/relationships/tags" Target="../tags/tag6081.xml"/><Relationship Id="rId1" Type="http://schemas.openxmlformats.org/officeDocument/2006/relationships/tags" Target="../tags/tag6080.xml"/><Relationship Id="rId6" Type="http://schemas.openxmlformats.org/officeDocument/2006/relationships/tags" Target="../tags/tag6085.xml"/><Relationship Id="rId11" Type="http://schemas.openxmlformats.org/officeDocument/2006/relationships/tags" Target="../tags/tag6090.xml"/><Relationship Id="rId5" Type="http://schemas.openxmlformats.org/officeDocument/2006/relationships/tags" Target="../tags/tag6084.xml"/><Relationship Id="rId10" Type="http://schemas.openxmlformats.org/officeDocument/2006/relationships/tags" Target="../tags/tag6089.xml"/><Relationship Id="rId4" Type="http://schemas.openxmlformats.org/officeDocument/2006/relationships/tags" Target="../tags/tag6083.xml"/><Relationship Id="rId9" Type="http://schemas.openxmlformats.org/officeDocument/2006/relationships/tags" Target="../tags/tag6088.xml"/><Relationship Id="rId14"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8" Type="http://schemas.openxmlformats.org/officeDocument/2006/relationships/tags" Target="../tags/tag6100.xml"/><Relationship Id="rId13" Type="http://schemas.openxmlformats.org/officeDocument/2006/relationships/tags" Target="../tags/tag6105.xml"/><Relationship Id="rId3" Type="http://schemas.openxmlformats.org/officeDocument/2006/relationships/tags" Target="../tags/tag6095.xml"/><Relationship Id="rId7" Type="http://schemas.openxmlformats.org/officeDocument/2006/relationships/tags" Target="../tags/tag6099.xml"/><Relationship Id="rId12" Type="http://schemas.openxmlformats.org/officeDocument/2006/relationships/tags" Target="../tags/tag6104.xml"/><Relationship Id="rId2" Type="http://schemas.openxmlformats.org/officeDocument/2006/relationships/tags" Target="../tags/tag6094.xml"/><Relationship Id="rId1" Type="http://schemas.openxmlformats.org/officeDocument/2006/relationships/tags" Target="../tags/tag6093.xml"/><Relationship Id="rId6" Type="http://schemas.openxmlformats.org/officeDocument/2006/relationships/tags" Target="../tags/tag6098.xml"/><Relationship Id="rId11" Type="http://schemas.openxmlformats.org/officeDocument/2006/relationships/tags" Target="../tags/tag6103.xml"/><Relationship Id="rId5" Type="http://schemas.openxmlformats.org/officeDocument/2006/relationships/tags" Target="../tags/tag6097.xml"/><Relationship Id="rId15" Type="http://schemas.openxmlformats.org/officeDocument/2006/relationships/slideLayout" Target="../slideLayouts/slideLayout14.xml"/><Relationship Id="rId10" Type="http://schemas.openxmlformats.org/officeDocument/2006/relationships/tags" Target="../tags/tag6102.xml"/><Relationship Id="rId4" Type="http://schemas.openxmlformats.org/officeDocument/2006/relationships/tags" Target="../tags/tag6096.xml"/><Relationship Id="rId9" Type="http://schemas.openxmlformats.org/officeDocument/2006/relationships/tags" Target="../tags/tag6101.xml"/><Relationship Id="rId14" Type="http://schemas.openxmlformats.org/officeDocument/2006/relationships/tags" Target="../tags/tag6106.xml"/></Relationships>
</file>

<file path=ppt/slides/_rels/slide227.xml.rels><?xml version="1.0" encoding="UTF-8" standalone="yes"?>
<Relationships xmlns="http://schemas.openxmlformats.org/package/2006/relationships"><Relationship Id="rId3" Type="http://schemas.openxmlformats.org/officeDocument/2006/relationships/tags" Target="../tags/tag6109.xml"/><Relationship Id="rId7" Type="http://schemas.openxmlformats.org/officeDocument/2006/relationships/notesSlide" Target="../notesSlides/notesSlide31.xml"/><Relationship Id="rId2" Type="http://schemas.openxmlformats.org/officeDocument/2006/relationships/tags" Target="../tags/tag6108.xml"/><Relationship Id="rId1" Type="http://schemas.openxmlformats.org/officeDocument/2006/relationships/tags" Target="../tags/tag6107.xml"/><Relationship Id="rId6" Type="http://schemas.openxmlformats.org/officeDocument/2006/relationships/slideLayout" Target="../slideLayouts/slideLayout14.xml"/><Relationship Id="rId5" Type="http://schemas.openxmlformats.org/officeDocument/2006/relationships/tags" Target="../tags/tag6111.xml"/><Relationship Id="rId4" Type="http://schemas.openxmlformats.org/officeDocument/2006/relationships/tags" Target="../tags/tag6110.xml"/></Relationships>
</file>

<file path=ppt/slides/_rels/slide228.xml.rels><?xml version="1.0" encoding="UTF-8" standalone="yes"?>
<Relationships xmlns="http://schemas.openxmlformats.org/package/2006/relationships"><Relationship Id="rId13" Type="http://schemas.openxmlformats.org/officeDocument/2006/relationships/tags" Target="../tags/tag6124.xml"/><Relationship Id="rId18" Type="http://schemas.openxmlformats.org/officeDocument/2006/relationships/tags" Target="../tags/tag6129.xml"/><Relationship Id="rId26" Type="http://schemas.openxmlformats.org/officeDocument/2006/relationships/tags" Target="../tags/tag6137.xml"/><Relationship Id="rId39" Type="http://schemas.openxmlformats.org/officeDocument/2006/relationships/tags" Target="../tags/tag6150.xml"/><Relationship Id="rId21" Type="http://schemas.openxmlformats.org/officeDocument/2006/relationships/tags" Target="../tags/tag6132.xml"/><Relationship Id="rId34" Type="http://schemas.openxmlformats.org/officeDocument/2006/relationships/tags" Target="../tags/tag6145.xml"/><Relationship Id="rId42" Type="http://schemas.openxmlformats.org/officeDocument/2006/relationships/tags" Target="../tags/tag6153.xml"/><Relationship Id="rId47" Type="http://schemas.openxmlformats.org/officeDocument/2006/relationships/tags" Target="../tags/tag6158.xml"/><Relationship Id="rId50" Type="http://schemas.openxmlformats.org/officeDocument/2006/relationships/tags" Target="../tags/tag6161.xml"/><Relationship Id="rId55" Type="http://schemas.openxmlformats.org/officeDocument/2006/relationships/tags" Target="../tags/tag6166.xml"/><Relationship Id="rId63" Type="http://schemas.openxmlformats.org/officeDocument/2006/relationships/notesSlide" Target="../notesSlides/notesSlide32.xml"/><Relationship Id="rId7" Type="http://schemas.openxmlformats.org/officeDocument/2006/relationships/tags" Target="../tags/tag6118.xml"/><Relationship Id="rId2" Type="http://schemas.openxmlformats.org/officeDocument/2006/relationships/tags" Target="../tags/tag6113.xml"/><Relationship Id="rId16" Type="http://schemas.openxmlformats.org/officeDocument/2006/relationships/tags" Target="../tags/tag6127.xml"/><Relationship Id="rId29" Type="http://schemas.openxmlformats.org/officeDocument/2006/relationships/tags" Target="../tags/tag6140.xml"/><Relationship Id="rId11" Type="http://schemas.openxmlformats.org/officeDocument/2006/relationships/tags" Target="../tags/tag6122.xml"/><Relationship Id="rId24" Type="http://schemas.openxmlformats.org/officeDocument/2006/relationships/tags" Target="../tags/tag6135.xml"/><Relationship Id="rId32" Type="http://schemas.openxmlformats.org/officeDocument/2006/relationships/tags" Target="../tags/tag6143.xml"/><Relationship Id="rId37" Type="http://schemas.openxmlformats.org/officeDocument/2006/relationships/tags" Target="../tags/tag6148.xml"/><Relationship Id="rId40" Type="http://schemas.openxmlformats.org/officeDocument/2006/relationships/tags" Target="../tags/tag6151.xml"/><Relationship Id="rId45" Type="http://schemas.openxmlformats.org/officeDocument/2006/relationships/tags" Target="../tags/tag6156.xml"/><Relationship Id="rId53" Type="http://schemas.openxmlformats.org/officeDocument/2006/relationships/tags" Target="../tags/tag6164.xml"/><Relationship Id="rId58" Type="http://schemas.openxmlformats.org/officeDocument/2006/relationships/tags" Target="../tags/tag6169.xml"/><Relationship Id="rId5" Type="http://schemas.openxmlformats.org/officeDocument/2006/relationships/tags" Target="../tags/tag6116.xml"/><Relationship Id="rId61" Type="http://schemas.openxmlformats.org/officeDocument/2006/relationships/tags" Target="../tags/tag6172.xml"/><Relationship Id="rId19" Type="http://schemas.openxmlformats.org/officeDocument/2006/relationships/tags" Target="../tags/tag6130.xml"/><Relationship Id="rId14" Type="http://schemas.openxmlformats.org/officeDocument/2006/relationships/tags" Target="../tags/tag6125.xml"/><Relationship Id="rId22" Type="http://schemas.openxmlformats.org/officeDocument/2006/relationships/tags" Target="../tags/tag6133.xml"/><Relationship Id="rId27" Type="http://schemas.openxmlformats.org/officeDocument/2006/relationships/tags" Target="../tags/tag6138.xml"/><Relationship Id="rId30" Type="http://schemas.openxmlformats.org/officeDocument/2006/relationships/tags" Target="../tags/tag6141.xml"/><Relationship Id="rId35" Type="http://schemas.openxmlformats.org/officeDocument/2006/relationships/tags" Target="../tags/tag6146.xml"/><Relationship Id="rId43" Type="http://schemas.openxmlformats.org/officeDocument/2006/relationships/tags" Target="../tags/tag6154.xml"/><Relationship Id="rId48" Type="http://schemas.openxmlformats.org/officeDocument/2006/relationships/tags" Target="../tags/tag6159.xml"/><Relationship Id="rId56" Type="http://schemas.openxmlformats.org/officeDocument/2006/relationships/tags" Target="../tags/tag6167.xml"/><Relationship Id="rId8" Type="http://schemas.openxmlformats.org/officeDocument/2006/relationships/tags" Target="../tags/tag6119.xml"/><Relationship Id="rId51" Type="http://schemas.openxmlformats.org/officeDocument/2006/relationships/tags" Target="../tags/tag6162.xml"/><Relationship Id="rId3" Type="http://schemas.openxmlformats.org/officeDocument/2006/relationships/tags" Target="../tags/tag6114.xml"/><Relationship Id="rId12" Type="http://schemas.openxmlformats.org/officeDocument/2006/relationships/tags" Target="../tags/tag6123.xml"/><Relationship Id="rId17" Type="http://schemas.openxmlformats.org/officeDocument/2006/relationships/tags" Target="../tags/tag6128.xml"/><Relationship Id="rId25" Type="http://schemas.openxmlformats.org/officeDocument/2006/relationships/tags" Target="../tags/tag6136.xml"/><Relationship Id="rId33" Type="http://schemas.openxmlformats.org/officeDocument/2006/relationships/tags" Target="../tags/tag6144.xml"/><Relationship Id="rId38" Type="http://schemas.openxmlformats.org/officeDocument/2006/relationships/tags" Target="../tags/tag6149.xml"/><Relationship Id="rId46" Type="http://schemas.openxmlformats.org/officeDocument/2006/relationships/tags" Target="../tags/tag6157.xml"/><Relationship Id="rId59" Type="http://schemas.openxmlformats.org/officeDocument/2006/relationships/tags" Target="../tags/tag6170.xml"/><Relationship Id="rId20" Type="http://schemas.openxmlformats.org/officeDocument/2006/relationships/tags" Target="../tags/tag6131.xml"/><Relationship Id="rId41" Type="http://schemas.openxmlformats.org/officeDocument/2006/relationships/tags" Target="../tags/tag6152.xml"/><Relationship Id="rId54" Type="http://schemas.openxmlformats.org/officeDocument/2006/relationships/tags" Target="../tags/tag6165.xml"/><Relationship Id="rId62" Type="http://schemas.openxmlformats.org/officeDocument/2006/relationships/slideLayout" Target="../slideLayouts/slideLayout14.xml"/><Relationship Id="rId1" Type="http://schemas.openxmlformats.org/officeDocument/2006/relationships/tags" Target="../tags/tag6112.xml"/><Relationship Id="rId6" Type="http://schemas.openxmlformats.org/officeDocument/2006/relationships/tags" Target="../tags/tag6117.xml"/><Relationship Id="rId15" Type="http://schemas.openxmlformats.org/officeDocument/2006/relationships/tags" Target="../tags/tag6126.xml"/><Relationship Id="rId23" Type="http://schemas.openxmlformats.org/officeDocument/2006/relationships/tags" Target="../tags/tag6134.xml"/><Relationship Id="rId28" Type="http://schemas.openxmlformats.org/officeDocument/2006/relationships/tags" Target="../tags/tag6139.xml"/><Relationship Id="rId36" Type="http://schemas.openxmlformats.org/officeDocument/2006/relationships/tags" Target="../tags/tag6147.xml"/><Relationship Id="rId49" Type="http://schemas.openxmlformats.org/officeDocument/2006/relationships/tags" Target="../tags/tag6160.xml"/><Relationship Id="rId57" Type="http://schemas.openxmlformats.org/officeDocument/2006/relationships/tags" Target="../tags/tag6168.xml"/><Relationship Id="rId10" Type="http://schemas.openxmlformats.org/officeDocument/2006/relationships/tags" Target="../tags/tag6121.xml"/><Relationship Id="rId31" Type="http://schemas.openxmlformats.org/officeDocument/2006/relationships/tags" Target="../tags/tag6142.xml"/><Relationship Id="rId44" Type="http://schemas.openxmlformats.org/officeDocument/2006/relationships/tags" Target="../tags/tag6155.xml"/><Relationship Id="rId52" Type="http://schemas.openxmlformats.org/officeDocument/2006/relationships/tags" Target="../tags/tag6163.xml"/><Relationship Id="rId60" Type="http://schemas.openxmlformats.org/officeDocument/2006/relationships/tags" Target="../tags/tag6171.xml"/><Relationship Id="rId4" Type="http://schemas.openxmlformats.org/officeDocument/2006/relationships/tags" Target="../tags/tag6115.xml"/><Relationship Id="rId9" Type="http://schemas.openxmlformats.org/officeDocument/2006/relationships/tags" Target="../tags/tag6120.xml"/></Relationships>
</file>

<file path=ppt/slides/_rels/slide229.xml.rels><?xml version="1.0" encoding="UTF-8" standalone="yes"?>
<Relationships xmlns="http://schemas.openxmlformats.org/package/2006/relationships"><Relationship Id="rId8" Type="http://schemas.openxmlformats.org/officeDocument/2006/relationships/tags" Target="../tags/tag6180.xml"/><Relationship Id="rId13" Type="http://schemas.openxmlformats.org/officeDocument/2006/relationships/tags" Target="../tags/tag6185.xml"/><Relationship Id="rId18" Type="http://schemas.openxmlformats.org/officeDocument/2006/relationships/tags" Target="../tags/tag6190.xml"/><Relationship Id="rId3" Type="http://schemas.openxmlformats.org/officeDocument/2006/relationships/tags" Target="../tags/tag6175.xml"/><Relationship Id="rId7" Type="http://schemas.openxmlformats.org/officeDocument/2006/relationships/tags" Target="../tags/tag6179.xml"/><Relationship Id="rId12" Type="http://schemas.openxmlformats.org/officeDocument/2006/relationships/tags" Target="../tags/tag6184.xml"/><Relationship Id="rId17" Type="http://schemas.openxmlformats.org/officeDocument/2006/relationships/tags" Target="../tags/tag6189.xml"/><Relationship Id="rId2" Type="http://schemas.openxmlformats.org/officeDocument/2006/relationships/tags" Target="../tags/tag6174.xml"/><Relationship Id="rId16" Type="http://schemas.openxmlformats.org/officeDocument/2006/relationships/tags" Target="../tags/tag6188.xml"/><Relationship Id="rId20" Type="http://schemas.openxmlformats.org/officeDocument/2006/relationships/slideLayout" Target="../slideLayouts/slideLayout14.xml"/><Relationship Id="rId1" Type="http://schemas.openxmlformats.org/officeDocument/2006/relationships/tags" Target="../tags/tag6173.xml"/><Relationship Id="rId6" Type="http://schemas.openxmlformats.org/officeDocument/2006/relationships/tags" Target="../tags/tag6178.xml"/><Relationship Id="rId11" Type="http://schemas.openxmlformats.org/officeDocument/2006/relationships/tags" Target="../tags/tag6183.xml"/><Relationship Id="rId5" Type="http://schemas.openxmlformats.org/officeDocument/2006/relationships/tags" Target="../tags/tag6177.xml"/><Relationship Id="rId15" Type="http://schemas.openxmlformats.org/officeDocument/2006/relationships/tags" Target="../tags/tag6187.xml"/><Relationship Id="rId10" Type="http://schemas.openxmlformats.org/officeDocument/2006/relationships/tags" Target="../tags/tag6182.xml"/><Relationship Id="rId19" Type="http://schemas.openxmlformats.org/officeDocument/2006/relationships/tags" Target="../tags/tag6191.xml"/><Relationship Id="rId4" Type="http://schemas.openxmlformats.org/officeDocument/2006/relationships/tags" Target="../tags/tag6176.xml"/><Relationship Id="rId9" Type="http://schemas.openxmlformats.org/officeDocument/2006/relationships/tags" Target="../tags/tag6181.xml"/><Relationship Id="rId14" Type="http://schemas.openxmlformats.org/officeDocument/2006/relationships/tags" Target="../tags/tag6186.xml"/></Relationships>
</file>

<file path=ppt/slides/_rels/slide23.xml.rels><?xml version="1.0" encoding="UTF-8" standalone="yes"?>
<Relationships xmlns="http://schemas.openxmlformats.org/package/2006/relationships"><Relationship Id="rId13" Type="http://schemas.openxmlformats.org/officeDocument/2006/relationships/tags" Target="../tags/tag732.xml"/><Relationship Id="rId18" Type="http://schemas.openxmlformats.org/officeDocument/2006/relationships/tags" Target="../tags/tag737.xml"/><Relationship Id="rId26" Type="http://schemas.openxmlformats.org/officeDocument/2006/relationships/tags" Target="../tags/tag745.xml"/><Relationship Id="rId39" Type="http://schemas.openxmlformats.org/officeDocument/2006/relationships/tags" Target="../tags/tag758.xml"/><Relationship Id="rId21" Type="http://schemas.openxmlformats.org/officeDocument/2006/relationships/tags" Target="../tags/tag740.xml"/><Relationship Id="rId34" Type="http://schemas.openxmlformats.org/officeDocument/2006/relationships/tags" Target="../tags/tag753.xml"/><Relationship Id="rId42" Type="http://schemas.openxmlformats.org/officeDocument/2006/relationships/tags" Target="../tags/tag761.xml"/><Relationship Id="rId7" Type="http://schemas.openxmlformats.org/officeDocument/2006/relationships/tags" Target="../tags/tag726.xml"/><Relationship Id="rId2" Type="http://schemas.openxmlformats.org/officeDocument/2006/relationships/tags" Target="../tags/tag721.xml"/><Relationship Id="rId16" Type="http://schemas.openxmlformats.org/officeDocument/2006/relationships/tags" Target="../tags/tag735.xml"/><Relationship Id="rId20" Type="http://schemas.openxmlformats.org/officeDocument/2006/relationships/tags" Target="../tags/tag739.xml"/><Relationship Id="rId29" Type="http://schemas.openxmlformats.org/officeDocument/2006/relationships/tags" Target="../tags/tag748.xml"/><Relationship Id="rId41" Type="http://schemas.openxmlformats.org/officeDocument/2006/relationships/tags" Target="../tags/tag760.xml"/><Relationship Id="rId1" Type="http://schemas.openxmlformats.org/officeDocument/2006/relationships/tags" Target="../tags/tag720.xml"/><Relationship Id="rId6" Type="http://schemas.openxmlformats.org/officeDocument/2006/relationships/tags" Target="../tags/tag725.xml"/><Relationship Id="rId11" Type="http://schemas.openxmlformats.org/officeDocument/2006/relationships/tags" Target="../tags/tag730.xml"/><Relationship Id="rId24" Type="http://schemas.openxmlformats.org/officeDocument/2006/relationships/tags" Target="../tags/tag743.xml"/><Relationship Id="rId32" Type="http://schemas.openxmlformats.org/officeDocument/2006/relationships/tags" Target="../tags/tag751.xml"/><Relationship Id="rId37" Type="http://schemas.openxmlformats.org/officeDocument/2006/relationships/tags" Target="../tags/tag756.xml"/><Relationship Id="rId40" Type="http://schemas.openxmlformats.org/officeDocument/2006/relationships/tags" Target="../tags/tag759.xml"/><Relationship Id="rId5" Type="http://schemas.openxmlformats.org/officeDocument/2006/relationships/tags" Target="../tags/tag724.xml"/><Relationship Id="rId15" Type="http://schemas.openxmlformats.org/officeDocument/2006/relationships/tags" Target="../tags/tag734.xml"/><Relationship Id="rId23" Type="http://schemas.openxmlformats.org/officeDocument/2006/relationships/tags" Target="../tags/tag742.xml"/><Relationship Id="rId28" Type="http://schemas.openxmlformats.org/officeDocument/2006/relationships/tags" Target="../tags/tag747.xml"/><Relationship Id="rId36" Type="http://schemas.openxmlformats.org/officeDocument/2006/relationships/tags" Target="../tags/tag755.xml"/><Relationship Id="rId10" Type="http://schemas.openxmlformats.org/officeDocument/2006/relationships/tags" Target="../tags/tag729.xml"/><Relationship Id="rId19" Type="http://schemas.openxmlformats.org/officeDocument/2006/relationships/tags" Target="../tags/tag738.xml"/><Relationship Id="rId31" Type="http://schemas.openxmlformats.org/officeDocument/2006/relationships/tags" Target="../tags/tag750.xml"/><Relationship Id="rId44" Type="http://schemas.openxmlformats.org/officeDocument/2006/relationships/slideLayout" Target="../slideLayouts/slideLayout14.xml"/><Relationship Id="rId4" Type="http://schemas.openxmlformats.org/officeDocument/2006/relationships/tags" Target="../tags/tag723.xml"/><Relationship Id="rId9" Type="http://schemas.openxmlformats.org/officeDocument/2006/relationships/tags" Target="../tags/tag728.xml"/><Relationship Id="rId14" Type="http://schemas.openxmlformats.org/officeDocument/2006/relationships/tags" Target="../tags/tag733.xml"/><Relationship Id="rId22" Type="http://schemas.openxmlformats.org/officeDocument/2006/relationships/tags" Target="../tags/tag741.xml"/><Relationship Id="rId27" Type="http://schemas.openxmlformats.org/officeDocument/2006/relationships/tags" Target="../tags/tag746.xml"/><Relationship Id="rId30" Type="http://schemas.openxmlformats.org/officeDocument/2006/relationships/tags" Target="../tags/tag749.xml"/><Relationship Id="rId35" Type="http://schemas.openxmlformats.org/officeDocument/2006/relationships/tags" Target="../tags/tag754.xml"/><Relationship Id="rId43" Type="http://schemas.openxmlformats.org/officeDocument/2006/relationships/tags" Target="../tags/tag762.xml"/><Relationship Id="rId8" Type="http://schemas.openxmlformats.org/officeDocument/2006/relationships/tags" Target="../tags/tag727.xml"/><Relationship Id="rId3" Type="http://schemas.openxmlformats.org/officeDocument/2006/relationships/tags" Target="../tags/tag722.xml"/><Relationship Id="rId12" Type="http://schemas.openxmlformats.org/officeDocument/2006/relationships/tags" Target="../tags/tag731.xml"/><Relationship Id="rId17" Type="http://schemas.openxmlformats.org/officeDocument/2006/relationships/tags" Target="../tags/tag736.xml"/><Relationship Id="rId25" Type="http://schemas.openxmlformats.org/officeDocument/2006/relationships/tags" Target="../tags/tag744.xml"/><Relationship Id="rId33" Type="http://schemas.openxmlformats.org/officeDocument/2006/relationships/tags" Target="../tags/tag752.xml"/><Relationship Id="rId38" Type="http://schemas.openxmlformats.org/officeDocument/2006/relationships/tags" Target="../tags/tag757.xml"/></Relationships>
</file>

<file path=ppt/slides/_rels/slide230.xml.rels><?xml version="1.0" encoding="UTF-8" standalone="yes"?>
<Relationships xmlns="http://schemas.openxmlformats.org/package/2006/relationships"><Relationship Id="rId8" Type="http://schemas.openxmlformats.org/officeDocument/2006/relationships/tags" Target="../tags/tag6199.xml"/><Relationship Id="rId3" Type="http://schemas.openxmlformats.org/officeDocument/2006/relationships/tags" Target="../tags/tag6194.xml"/><Relationship Id="rId7" Type="http://schemas.openxmlformats.org/officeDocument/2006/relationships/tags" Target="../tags/tag6198.xml"/><Relationship Id="rId2" Type="http://schemas.openxmlformats.org/officeDocument/2006/relationships/tags" Target="../tags/tag6193.xml"/><Relationship Id="rId1" Type="http://schemas.openxmlformats.org/officeDocument/2006/relationships/tags" Target="../tags/tag6192.xml"/><Relationship Id="rId6" Type="http://schemas.openxmlformats.org/officeDocument/2006/relationships/tags" Target="../tags/tag6197.xml"/><Relationship Id="rId5" Type="http://schemas.openxmlformats.org/officeDocument/2006/relationships/tags" Target="../tags/tag6196.xml"/><Relationship Id="rId10" Type="http://schemas.openxmlformats.org/officeDocument/2006/relationships/slideLayout" Target="../slideLayouts/slideLayout14.xml"/><Relationship Id="rId4" Type="http://schemas.openxmlformats.org/officeDocument/2006/relationships/tags" Target="../tags/tag6195.xml"/><Relationship Id="rId9" Type="http://schemas.openxmlformats.org/officeDocument/2006/relationships/tags" Target="../tags/tag6200.xml"/></Relationships>
</file>

<file path=ppt/slides/_rels/slide231.xml.rels><?xml version="1.0" encoding="UTF-8" standalone="yes"?>
<Relationships xmlns="http://schemas.openxmlformats.org/package/2006/relationships"><Relationship Id="rId3" Type="http://schemas.openxmlformats.org/officeDocument/2006/relationships/tags" Target="../tags/tag6203.xml"/><Relationship Id="rId2" Type="http://schemas.openxmlformats.org/officeDocument/2006/relationships/tags" Target="../tags/tag6202.xml"/><Relationship Id="rId1" Type="http://schemas.openxmlformats.org/officeDocument/2006/relationships/tags" Target="../tags/tag6201.xml"/><Relationship Id="rId6" Type="http://schemas.openxmlformats.org/officeDocument/2006/relationships/slideLayout" Target="../slideLayouts/slideLayout14.xml"/><Relationship Id="rId5" Type="http://schemas.openxmlformats.org/officeDocument/2006/relationships/tags" Target="../tags/tag6205.xml"/><Relationship Id="rId4" Type="http://schemas.openxmlformats.org/officeDocument/2006/relationships/tags" Target="../tags/tag6204.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206.xml"/></Relationships>
</file>

<file path=ppt/slides/_rels/slide233.xml.rels><?xml version="1.0" encoding="UTF-8" standalone="yes"?>
<Relationships xmlns="http://schemas.openxmlformats.org/package/2006/relationships"><Relationship Id="rId8" Type="http://schemas.openxmlformats.org/officeDocument/2006/relationships/tags" Target="../tags/tag6214.xml"/><Relationship Id="rId13" Type="http://schemas.openxmlformats.org/officeDocument/2006/relationships/image" Target="../media/image425.png"/><Relationship Id="rId18" Type="http://schemas.openxmlformats.org/officeDocument/2006/relationships/image" Target="../media/image430.png"/><Relationship Id="rId3" Type="http://schemas.openxmlformats.org/officeDocument/2006/relationships/tags" Target="../tags/tag6209.xml"/><Relationship Id="rId7" Type="http://schemas.openxmlformats.org/officeDocument/2006/relationships/tags" Target="../tags/tag6213.xml"/><Relationship Id="rId12" Type="http://schemas.openxmlformats.org/officeDocument/2006/relationships/image" Target="../media/image424.png"/><Relationship Id="rId17" Type="http://schemas.openxmlformats.org/officeDocument/2006/relationships/image" Target="../media/image429.png"/><Relationship Id="rId2" Type="http://schemas.openxmlformats.org/officeDocument/2006/relationships/tags" Target="../tags/tag6208.xml"/><Relationship Id="rId16" Type="http://schemas.openxmlformats.org/officeDocument/2006/relationships/image" Target="../media/image428.png"/><Relationship Id="rId1" Type="http://schemas.openxmlformats.org/officeDocument/2006/relationships/tags" Target="../tags/tag6207.xml"/><Relationship Id="rId6" Type="http://schemas.openxmlformats.org/officeDocument/2006/relationships/tags" Target="../tags/tag6212.xml"/><Relationship Id="rId11" Type="http://schemas.openxmlformats.org/officeDocument/2006/relationships/image" Target="../media/image423.png"/><Relationship Id="rId5" Type="http://schemas.openxmlformats.org/officeDocument/2006/relationships/tags" Target="../tags/tag6211.xml"/><Relationship Id="rId15" Type="http://schemas.openxmlformats.org/officeDocument/2006/relationships/image" Target="../media/image427.png"/><Relationship Id="rId10" Type="http://schemas.openxmlformats.org/officeDocument/2006/relationships/slideLayout" Target="../slideLayouts/slideLayout11.xml"/><Relationship Id="rId19" Type="http://schemas.openxmlformats.org/officeDocument/2006/relationships/image" Target="../media/image431.png"/><Relationship Id="rId4" Type="http://schemas.openxmlformats.org/officeDocument/2006/relationships/tags" Target="../tags/tag6210.xml"/><Relationship Id="rId9" Type="http://schemas.openxmlformats.org/officeDocument/2006/relationships/tags" Target="../tags/tag6215.xml"/><Relationship Id="rId14" Type="http://schemas.openxmlformats.org/officeDocument/2006/relationships/image" Target="../media/image426.png"/></Relationships>
</file>

<file path=ppt/slides/_rels/slide234.xml.rels><?xml version="1.0" encoding="UTF-8" standalone="yes"?>
<Relationships xmlns="http://schemas.openxmlformats.org/package/2006/relationships"><Relationship Id="rId3" Type="http://schemas.openxmlformats.org/officeDocument/2006/relationships/tags" Target="../tags/tag6218.xml"/><Relationship Id="rId2" Type="http://schemas.openxmlformats.org/officeDocument/2006/relationships/tags" Target="../tags/tag6217.xml"/><Relationship Id="rId1" Type="http://schemas.openxmlformats.org/officeDocument/2006/relationships/tags" Target="../tags/tag6216.xml"/><Relationship Id="rId6" Type="http://schemas.openxmlformats.org/officeDocument/2006/relationships/slideLayout" Target="../slideLayouts/slideLayout14.xml"/><Relationship Id="rId5" Type="http://schemas.openxmlformats.org/officeDocument/2006/relationships/tags" Target="../tags/tag6220.xml"/><Relationship Id="rId4" Type="http://schemas.openxmlformats.org/officeDocument/2006/relationships/tags" Target="../tags/tag6219.xml"/></Relationships>
</file>

<file path=ppt/slides/_rels/slide235.xml.rels><?xml version="1.0" encoding="UTF-8" standalone="yes"?>
<Relationships xmlns="http://schemas.openxmlformats.org/package/2006/relationships"><Relationship Id="rId8" Type="http://schemas.openxmlformats.org/officeDocument/2006/relationships/tags" Target="../tags/tag6228.xml"/><Relationship Id="rId13" Type="http://schemas.openxmlformats.org/officeDocument/2006/relationships/tags" Target="../tags/tag6233.xml"/><Relationship Id="rId3" Type="http://schemas.openxmlformats.org/officeDocument/2006/relationships/tags" Target="../tags/tag6223.xml"/><Relationship Id="rId7" Type="http://schemas.openxmlformats.org/officeDocument/2006/relationships/tags" Target="../tags/tag6227.xml"/><Relationship Id="rId12" Type="http://schemas.openxmlformats.org/officeDocument/2006/relationships/tags" Target="../tags/tag6232.xml"/><Relationship Id="rId2" Type="http://schemas.openxmlformats.org/officeDocument/2006/relationships/tags" Target="../tags/tag6222.xml"/><Relationship Id="rId1" Type="http://schemas.openxmlformats.org/officeDocument/2006/relationships/tags" Target="../tags/tag6221.xml"/><Relationship Id="rId6" Type="http://schemas.openxmlformats.org/officeDocument/2006/relationships/tags" Target="../tags/tag6226.xml"/><Relationship Id="rId11" Type="http://schemas.openxmlformats.org/officeDocument/2006/relationships/tags" Target="../tags/tag6231.xml"/><Relationship Id="rId5" Type="http://schemas.openxmlformats.org/officeDocument/2006/relationships/tags" Target="../tags/tag6225.xml"/><Relationship Id="rId10" Type="http://schemas.openxmlformats.org/officeDocument/2006/relationships/tags" Target="../tags/tag6230.xml"/><Relationship Id="rId4" Type="http://schemas.openxmlformats.org/officeDocument/2006/relationships/tags" Target="../tags/tag6224.xml"/><Relationship Id="rId9" Type="http://schemas.openxmlformats.org/officeDocument/2006/relationships/tags" Target="../tags/tag6229.xml"/><Relationship Id="rId14"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tags" Target="../tags/tag6236.xml"/><Relationship Id="rId2" Type="http://schemas.openxmlformats.org/officeDocument/2006/relationships/tags" Target="../tags/tag6235.xml"/><Relationship Id="rId1" Type="http://schemas.openxmlformats.org/officeDocument/2006/relationships/tags" Target="../tags/tag6234.xml"/><Relationship Id="rId5" Type="http://schemas.openxmlformats.org/officeDocument/2006/relationships/image" Target="../media/image432.png"/><Relationship Id="rId4"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8" Type="http://schemas.openxmlformats.org/officeDocument/2006/relationships/tags" Target="../tags/tag6244.xml"/><Relationship Id="rId13" Type="http://schemas.openxmlformats.org/officeDocument/2006/relationships/tags" Target="../tags/tag6249.xml"/><Relationship Id="rId18" Type="http://schemas.openxmlformats.org/officeDocument/2006/relationships/tags" Target="../tags/tag6254.xml"/><Relationship Id="rId26" Type="http://schemas.openxmlformats.org/officeDocument/2006/relationships/tags" Target="../tags/tag6262.xml"/><Relationship Id="rId3" Type="http://schemas.openxmlformats.org/officeDocument/2006/relationships/tags" Target="../tags/tag6239.xml"/><Relationship Id="rId21" Type="http://schemas.openxmlformats.org/officeDocument/2006/relationships/tags" Target="../tags/tag6257.xml"/><Relationship Id="rId7" Type="http://schemas.openxmlformats.org/officeDocument/2006/relationships/tags" Target="../tags/tag6243.xml"/><Relationship Id="rId12" Type="http://schemas.openxmlformats.org/officeDocument/2006/relationships/tags" Target="../tags/tag6248.xml"/><Relationship Id="rId17" Type="http://schemas.openxmlformats.org/officeDocument/2006/relationships/tags" Target="../tags/tag6253.xml"/><Relationship Id="rId25" Type="http://schemas.openxmlformats.org/officeDocument/2006/relationships/tags" Target="../tags/tag6261.xml"/><Relationship Id="rId2" Type="http://schemas.openxmlformats.org/officeDocument/2006/relationships/tags" Target="../tags/tag6238.xml"/><Relationship Id="rId16" Type="http://schemas.openxmlformats.org/officeDocument/2006/relationships/tags" Target="../tags/tag6252.xml"/><Relationship Id="rId20" Type="http://schemas.openxmlformats.org/officeDocument/2006/relationships/tags" Target="../tags/tag6256.xml"/><Relationship Id="rId29" Type="http://schemas.openxmlformats.org/officeDocument/2006/relationships/tags" Target="../tags/tag6265.xml"/><Relationship Id="rId1" Type="http://schemas.openxmlformats.org/officeDocument/2006/relationships/tags" Target="../tags/tag6237.xml"/><Relationship Id="rId6" Type="http://schemas.openxmlformats.org/officeDocument/2006/relationships/tags" Target="../tags/tag6242.xml"/><Relationship Id="rId11" Type="http://schemas.openxmlformats.org/officeDocument/2006/relationships/tags" Target="../tags/tag6247.xml"/><Relationship Id="rId24" Type="http://schemas.openxmlformats.org/officeDocument/2006/relationships/tags" Target="../tags/tag6260.xml"/><Relationship Id="rId32" Type="http://schemas.openxmlformats.org/officeDocument/2006/relationships/slideLayout" Target="../slideLayouts/slideLayout14.xml"/><Relationship Id="rId5" Type="http://schemas.openxmlformats.org/officeDocument/2006/relationships/tags" Target="../tags/tag6241.xml"/><Relationship Id="rId15" Type="http://schemas.openxmlformats.org/officeDocument/2006/relationships/tags" Target="../tags/tag6251.xml"/><Relationship Id="rId23" Type="http://schemas.openxmlformats.org/officeDocument/2006/relationships/tags" Target="../tags/tag6259.xml"/><Relationship Id="rId28" Type="http://schemas.openxmlformats.org/officeDocument/2006/relationships/tags" Target="../tags/tag6264.xml"/><Relationship Id="rId10" Type="http://schemas.openxmlformats.org/officeDocument/2006/relationships/tags" Target="../tags/tag6246.xml"/><Relationship Id="rId19" Type="http://schemas.openxmlformats.org/officeDocument/2006/relationships/tags" Target="../tags/tag6255.xml"/><Relationship Id="rId31" Type="http://schemas.openxmlformats.org/officeDocument/2006/relationships/tags" Target="../tags/tag6267.xml"/><Relationship Id="rId4" Type="http://schemas.openxmlformats.org/officeDocument/2006/relationships/tags" Target="../tags/tag6240.xml"/><Relationship Id="rId9" Type="http://schemas.openxmlformats.org/officeDocument/2006/relationships/tags" Target="../tags/tag6245.xml"/><Relationship Id="rId14" Type="http://schemas.openxmlformats.org/officeDocument/2006/relationships/tags" Target="../tags/tag6250.xml"/><Relationship Id="rId22" Type="http://schemas.openxmlformats.org/officeDocument/2006/relationships/tags" Target="../tags/tag6258.xml"/><Relationship Id="rId27" Type="http://schemas.openxmlformats.org/officeDocument/2006/relationships/tags" Target="../tags/tag6263.xml"/><Relationship Id="rId30" Type="http://schemas.openxmlformats.org/officeDocument/2006/relationships/tags" Target="../tags/tag6266.xml"/></Relationships>
</file>

<file path=ppt/slides/_rels/slide238.xml.rels><?xml version="1.0" encoding="UTF-8" standalone="yes"?>
<Relationships xmlns="http://schemas.openxmlformats.org/package/2006/relationships"><Relationship Id="rId13" Type="http://schemas.openxmlformats.org/officeDocument/2006/relationships/tags" Target="../tags/tag6280.xml"/><Relationship Id="rId18" Type="http://schemas.openxmlformats.org/officeDocument/2006/relationships/tags" Target="../tags/tag6285.xml"/><Relationship Id="rId26" Type="http://schemas.openxmlformats.org/officeDocument/2006/relationships/tags" Target="../tags/tag6293.xml"/><Relationship Id="rId39" Type="http://schemas.openxmlformats.org/officeDocument/2006/relationships/slideLayout" Target="../slideLayouts/slideLayout14.xml"/><Relationship Id="rId21" Type="http://schemas.openxmlformats.org/officeDocument/2006/relationships/tags" Target="../tags/tag6288.xml"/><Relationship Id="rId34" Type="http://schemas.openxmlformats.org/officeDocument/2006/relationships/tags" Target="../tags/tag6301.xml"/><Relationship Id="rId7" Type="http://schemas.openxmlformats.org/officeDocument/2006/relationships/tags" Target="../tags/tag6274.xml"/><Relationship Id="rId12" Type="http://schemas.openxmlformats.org/officeDocument/2006/relationships/tags" Target="../tags/tag6279.xml"/><Relationship Id="rId17" Type="http://schemas.openxmlformats.org/officeDocument/2006/relationships/tags" Target="../tags/tag6284.xml"/><Relationship Id="rId25" Type="http://schemas.openxmlformats.org/officeDocument/2006/relationships/tags" Target="../tags/tag6292.xml"/><Relationship Id="rId33" Type="http://schemas.openxmlformats.org/officeDocument/2006/relationships/tags" Target="../tags/tag6300.xml"/><Relationship Id="rId38" Type="http://schemas.openxmlformats.org/officeDocument/2006/relationships/tags" Target="../tags/tag6305.xml"/><Relationship Id="rId2" Type="http://schemas.openxmlformats.org/officeDocument/2006/relationships/tags" Target="../tags/tag6269.xml"/><Relationship Id="rId16" Type="http://schemas.openxmlformats.org/officeDocument/2006/relationships/tags" Target="../tags/tag6283.xml"/><Relationship Id="rId20" Type="http://schemas.openxmlformats.org/officeDocument/2006/relationships/tags" Target="../tags/tag6287.xml"/><Relationship Id="rId29" Type="http://schemas.openxmlformats.org/officeDocument/2006/relationships/tags" Target="../tags/tag6296.xml"/><Relationship Id="rId1" Type="http://schemas.openxmlformats.org/officeDocument/2006/relationships/tags" Target="../tags/tag6268.xml"/><Relationship Id="rId6" Type="http://schemas.openxmlformats.org/officeDocument/2006/relationships/tags" Target="../tags/tag6273.xml"/><Relationship Id="rId11" Type="http://schemas.openxmlformats.org/officeDocument/2006/relationships/tags" Target="../tags/tag6278.xml"/><Relationship Id="rId24" Type="http://schemas.openxmlformats.org/officeDocument/2006/relationships/tags" Target="../tags/tag6291.xml"/><Relationship Id="rId32" Type="http://schemas.openxmlformats.org/officeDocument/2006/relationships/tags" Target="../tags/tag6299.xml"/><Relationship Id="rId37" Type="http://schemas.openxmlformats.org/officeDocument/2006/relationships/tags" Target="../tags/tag6304.xml"/><Relationship Id="rId5" Type="http://schemas.openxmlformats.org/officeDocument/2006/relationships/tags" Target="../tags/tag6272.xml"/><Relationship Id="rId15" Type="http://schemas.openxmlformats.org/officeDocument/2006/relationships/tags" Target="../tags/tag6282.xml"/><Relationship Id="rId23" Type="http://schemas.openxmlformats.org/officeDocument/2006/relationships/tags" Target="../tags/tag6290.xml"/><Relationship Id="rId28" Type="http://schemas.openxmlformats.org/officeDocument/2006/relationships/tags" Target="../tags/tag6295.xml"/><Relationship Id="rId36" Type="http://schemas.openxmlformats.org/officeDocument/2006/relationships/tags" Target="../tags/tag6303.xml"/><Relationship Id="rId10" Type="http://schemas.openxmlformats.org/officeDocument/2006/relationships/tags" Target="../tags/tag6277.xml"/><Relationship Id="rId19" Type="http://schemas.openxmlformats.org/officeDocument/2006/relationships/tags" Target="../tags/tag6286.xml"/><Relationship Id="rId31" Type="http://schemas.openxmlformats.org/officeDocument/2006/relationships/tags" Target="../tags/tag6298.xml"/><Relationship Id="rId4" Type="http://schemas.openxmlformats.org/officeDocument/2006/relationships/tags" Target="../tags/tag6271.xml"/><Relationship Id="rId9" Type="http://schemas.openxmlformats.org/officeDocument/2006/relationships/tags" Target="../tags/tag6276.xml"/><Relationship Id="rId14" Type="http://schemas.openxmlformats.org/officeDocument/2006/relationships/tags" Target="../tags/tag6281.xml"/><Relationship Id="rId22" Type="http://schemas.openxmlformats.org/officeDocument/2006/relationships/tags" Target="../tags/tag6289.xml"/><Relationship Id="rId27" Type="http://schemas.openxmlformats.org/officeDocument/2006/relationships/tags" Target="../tags/tag6294.xml"/><Relationship Id="rId30" Type="http://schemas.openxmlformats.org/officeDocument/2006/relationships/tags" Target="../tags/tag6297.xml"/><Relationship Id="rId35" Type="http://schemas.openxmlformats.org/officeDocument/2006/relationships/tags" Target="../tags/tag6302.xml"/><Relationship Id="rId8" Type="http://schemas.openxmlformats.org/officeDocument/2006/relationships/tags" Target="../tags/tag6275.xml"/><Relationship Id="rId3" Type="http://schemas.openxmlformats.org/officeDocument/2006/relationships/tags" Target="../tags/tag6270.xml"/></Relationships>
</file>

<file path=ppt/slides/_rels/slide239.xml.rels><?xml version="1.0" encoding="UTF-8" standalone="yes"?>
<Relationships xmlns="http://schemas.openxmlformats.org/package/2006/relationships"><Relationship Id="rId13" Type="http://schemas.openxmlformats.org/officeDocument/2006/relationships/tags" Target="../tags/tag6318.xml"/><Relationship Id="rId18" Type="http://schemas.openxmlformats.org/officeDocument/2006/relationships/tags" Target="../tags/tag6323.xml"/><Relationship Id="rId26" Type="http://schemas.openxmlformats.org/officeDocument/2006/relationships/tags" Target="../tags/tag6331.xml"/><Relationship Id="rId39" Type="http://schemas.openxmlformats.org/officeDocument/2006/relationships/image" Target="../media/image438.svg"/><Relationship Id="rId21" Type="http://schemas.openxmlformats.org/officeDocument/2006/relationships/tags" Target="../tags/tag6326.xml"/><Relationship Id="rId34" Type="http://schemas.openxmlformats.org/officeDocument/2006/relationships/image" Target="../media/image433.png"/><Relationship Id="rId7" Type="http://schemas.openxmlformats.org/officeDocument/2006/relationships/tags" Target="../tags/tag6312.xml"/><Relationship Id="rId12" Type="http://schemas.openxmlformats.org/officeDocument/2006/relationships/tags" Target="../tags/tag6317.xml"/><Relationship Id="rId17" Type="http://schemas.openxmlformats.org/officeDocument/2006/relationships/tags" Target="../tags/tag6322.xml"/><Relationship Id="rId25" Type="http://schemas.openxmlformats.org/officeDocument/2006/relationships/tags" Target="../tags/tag6330.xml"/><Relationship Id="rId33" Type="http://schemas.openxmlformats.org/officeDocument/2006/relationships/slideLayout" Target="../slideLayouts/slideLayout14.xml"/><Relationship Id="rId38" Type="http://schemas.openxmlformats.org/officeDocument/2006/relationships/image" Target="../media/image437.png"/><Relationship Id="rId2" Type="http://schemas.openxmlformats.org/officeDocument/2006/relationships/tags" Target="../tags/tag6307.xml"/><Relationship Id="rId16" Type="http://schemas.openxmlformats.org/officeDocument/2006/relationships/tags" Target="../tags/tag6321.xml"/><Relationship Id="rId20" Type="http://schemas.openxmlformats.org/officeDocument/2006/relationships/tags" Target="../tags/tag6325.xml"/><Relationship Id="rId29" Type="http://schemas.openxmlformats.org/officeDocument/2006/relationships/tags" Target="../tags/tag6334.xml"/><Relationship Id="rId1" Type="http://schemas.openxmlformats.org/officeDocument/2006/relationships/tags" Target="../tags/tag6306.xml"/><Relationship Id="rId6" Type="http://schemas.openxmlformats.org/officeDocument/2006/relationships/tags" Target="../tags/tag6311.xml"/><Relationship Id="rId11" Type="http://schemas.openxmlformats.org/officeDocument/2006/relationships/tags" Target="../tags/tag6316.xml"/><Relationship Id="rId24" Type="http://schemas.openxmlformats.org/officeDocument/2006/relationships/tags" Target="../tags/tag6329.xml"/><Relationship Id="rId32" Type="http://schemas.openxmlformats.org/officeDocument/2006/relationships/tags" Target="../tags/tag6337.xml"/><Relationship Id="rId37" Type="http://schemas.openxmlformats.org/officeDocument/2006/relationships/image" Target="../media/image436.svg"/><Relationship Id="rId5" Type="http://schemas.openxmlformats.org/officeDocument/2006/relationships/tags" Target="../tags/tag6310.xml"/><Relationship Id="rId15" Type="http://schemas.openxmlformats.org/officeDocument/2006/relationships/tags" Target="../tags/tag6320.xml"/><Relationship Id="rId23" Type="http://schemas.openxmlformats.org/officeDocument/2006/relationships/tags" Target="../tags/tag6328.xml"/><Relationship Id="rId28" Type="http://schemas.openxmlformats.org/officeDocument/2006/relationships/tags" Target="../tags/tag6333.xml"/><Relationship Id="rId36" Type="http://schemas.openxmlformats.org/officeDocument/2006/relationships/image" Target="../media/image435.png"/><Relationship Id="rId10" Type="http://schemas.openxmlformats.org/officeDocument/2006/relationships/tags" Target="../tags/tag6315.xml"/><Relationship Id="rId19" Type="http://schemas.openxmlformats.org/officeDocument/2006/relationships/tags" Target="../tags/tag6324.xml"/><Relationship Id="rId31" Type="http://schemas.openxmlformats.org/officeDocument/2006/relationships/tags" Target="../tags/tag6336.xml"/><Relationship Id="rId4" Type="http://schemas.openxmlformats.org/officeDocument/2006/relationships/tags" Target="../tags/tag6309.xml"/><Relationship Id="rId9" Type="http://schemas.openxmlformats.org/officeDocument/2006/relationships/tags" Target="../tags/tag6314.xml"/><Relationship Id="rId14" Type="http://schemas.openxmlformats.org/officeDocument/2006/relationships/tags" Target="../tags/tag6319.xml"/><Relationship Id="rId22" Type="http://schemas.openxmlformats.org/officeDocument/2006/relationships/tags" Target="../tags/tag6327.xml"/><Relationship Id="rId27" Type="http://schemas.openxmlformats.org/officeDocument/2006/relationships/tags" Target="../tags/tag6332.xml"/><Relationship Id="rId30" Type="http://schemas.openxmlformats.org/officeDocument/2006/relationships/tags" Target="../tags/tag6335.xml"/><Relationship Id="rId35" Type="http://schemas.openxmlformats.org/officeDocument/2006/relationships/image" Target="../media/image434.svg"/><Relationship Id="rId8" Type="http://schemas.openxmlformats.org/officeDocument/2006/relationships/tags" Target="../tags/tag6313.xml"/><Relationship Id="rId3" Type="http://schemas.openxmlformats.org/officeDocument/2006/relationships/tags" Target="../tags/tag6308.xml"/></Relationships>
</file>

<file path=ppt/slides/_rels/slide24.xml.rels><?xml version="1.0" encoding="UTF-8" standalone="yes"?>
<Relationships xmlns="http://schemas.openxmlformats.org/package/2006/relationships"><Relationship Id="rId8" Type="http://schemas.openxmlformats.org/officeDocument/2006/relationships/tags" Target="../tags/tag770.xml"/><Relationship Id="rId13" Type="http://schemas.openxmlformats.org/officeDocument/2006/relationships/tags" Target="../tags/tag775.xml"/><Relationship Id="rId18" Type="http://schemas.openxmlformats.org/officeDocument/2006/relationships/tags" Target="../tags/tag780.xml"/><Relationship Id="rId3" Type="http://schemas.openxmlformats.org/officeDocument/2006/relationships/tags" Target="../tags/tag765.xml"/><Relationship Id="rId7" Type="http://schemas.openxmlformats.org/officeDocument/2006/relationships/tags" Target="../tags/tag769.xml"/><Relationship Id="rId12" Type="http://schemas.openxmlformats.org/officeDocument/2006/relationships/tags" Target="../tags/tag774.xml"/><Relationship Id="rId17" Type="http://schemas.openxmlformats.org/officeDocument/2006/relationships/tags" Target="../tags/tag779.xml"/><Relationship Id="rId2" Type="http://schemas.openxmlformats.org/officeDocument/2006/relationships/tags" Target="../tags/tag764.xml"/><Relationship Id="rId16" Type="http://schemas.openxmlformats.org/officeDocument/2006/relationships/tags" Target="../tags/tag778.xml"/><Relationship Id="rId20" Type="http://schemas.openxmlformats.org/officeDocument/2006/relationships/slideLayout" Target="../slideLayouts/slideLayout14.xml"/><Relationship Id="rId1" Type="http://schemas.openxmlformats.org/officeDocument/2006/relationships/tags" Target="../tags/tag763.xml"/><Relationship Id="rId6" Type="http://schemas.openxmlformats.org/officeDocument/2006/relationships/tags" Target="../tags/tag768.xml"/><Relationship Id="rId11" Type="http://schemas.openxmlformats.org/officeDocument/2006/relationships/tags" Target="../tags/tag773.xml"/><Relationship Id="rId5" Type="http://schemas.openxmlformats.org/officeDocument/2006/relationships/tags" Target="../tags/tag767.xml"/><Relationship Id="rId15" Type="http://schemas.openxmlformats.org/officeDocument/2006/relationships/tags" Target="../tags/tag777.xml"/><Relationship Id="rId10" Type="http://schemas.openxmlformats.org/officeDocument/2006/relationships/tags" Target="../tags/tag772.xml"/><Relationship Id="rId19" Type="http://schemas.openxmlformats.org/officeDocument/2006/relationships/tags" Target="../tags/tag781.xml"/><Relationship Id="rId4" Type="http://schemas.openxmlformats.org/officeDocument/2006/relationships/tags" Target="../tags/tag766.xml"/><Relationship Id="rId9" Type="http://schemas.openxmlformats.org/officeDocument/2006/relationships/tags" Target="../tags/tag771.xml"/><Relationship Id="rId14" Type="http://schemas.openxmlformats.org/officeDocument/2006/relationships/tags" Target="../tags/tag776.xml"/></Relationships>
</file>

<file path=ppt/slides/_rels/slide240.xml.rels><?xml version="1.0" encoding="UTF-8" standalone="yes"?>
<Relationships xmlns="http://schemas.openxmlformats.org/package/2006/relationships"><Relationship Id="rId3" Type="http://schemas.openxmlformats.org/officeDocument/2006/relationships/tags" Target="../tags/tag6340.xml"/><Relationship Id="rId2" Type="http://schemas.openxmlformats.org/officeDocument/2006/relationships/tags" Target="../tags/tag6339.xml"/><Relationship Id="rId1" Type="http://schemas.openxmlformats.org/officeDocument/2006/relationships/tags" Target="../tags/tag6338.xml"/><Relationship Id="rId4"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3" Type="http://schemas.openxmlformats.org/officeDocument/2006/relationships/tags" Target="../tags/tag6353.xml"/><Relationship Id="rId18" Type="http://schemas.openxmlformats.org/officeDocument/2006/relationships/tags" Target="../tags/tag6358.xml"/><Relationship Id="rId26" Type="http://schemas.openxmlformats.org/officeDocument/2006/relationships/tags" Target="../tags/tag6366.xml"/><Relationship Id="rId3" Type="http://schemas.openxmlformats.org/officeDocument/2006/relationships/tags" Target="../tags/tag6343.xml"/><Relationship Id="rId21" Type="http://schemas.openxmlformats.org/officeDocument/2006/relationships/tags" Target="../tags/tag6361.xml"/><Relationship Id="rId34" Type="http://schemas.openxmlformats.org/officeDocument/2006/relationships/image" Target="../media/image439.png"/><Relationship Id="rId7" Type="http://schemas.openxmlformats.org/officeDocument/2006/relationships/tags" Target="../tags/tag6347.xml"/><Relationship Id="rId12" Type="http://schemas.openxmlformats.org/officeDocument/2006/relationships/tags" Target="../tags/tag6352.xml"/><Relationship Id="rId17" Type="http://schemas.openxmlformats.org/officeDocument/2006/relationships/tags" Target="../tags/tag6357.xml"/><Relationship Id="rId25" Type="http://schemas.openxmlformats.org/officeDocument/2006/relationships/tags" Target="../tags/tag6365.xml"/><Relationship Id="rId33" Type="http://schemas.openxmlformats.org/officeDocument/2006/relationships/image" Target="../media/image172.svg"/><Relationship Id="rId2" Type="http://schemas.openxmlformats.org/officeDocument/2006/relationships/tags" Target="../tags/tag6342.xml"/><Relationship Id="rId16" Type="http://schemas.openxmlformats.org/officeDocument/2006/relationships/tags" Target="../tags/tag6356.xml"/><Relationship Id="rId20" Type="http://schemas.openxmlformats.org/officeDocument/2006/relationships/tags" Target="../tags/tag6360.xml"/><Relationship Id="rId29" Type="http://schemas.openxmlformats.org/officeDocument/2006/relationships/tags" Target="../tags/tag6369.xml"/><Relationship Id="rId1" Type="http://schemas.openxmlformats.org/officeDocument/2006/relationships/tags" Target="../tags/tag6341.xml"/><Relationship Id="rId6" Type="http://schemas.openxmlformats.org/officeDocument/2006/relationships/tags" Target="../tags/tag6346.xml"/><Relationship Id="rId11" Type="http://schemas.openxmlformats.org/officeDocument/2006/relationships/tags" Target="../tags/tag6351.xml"/><Relationship Id="rId24" Type="http://schemas.openxmlformats.org/officeDocument/2006/relationships/tags" Target="../tags/tag6364.xml"/><Relationship Id="rId32" Type="http://schemas.openxmlformats.org/officeDocument/2006/relationships/image" Target="../media/image171.png"/><Relationship Id="rId5" Type="http://schemas.openxmlformats.org/officeDocument/2006/relationships/tags" Target="../tags/tag6345.xml"/><Relationship Id="rId15" Type="http://schemas.openxmlformats.org/officeDocument/2006/relationships/tags" Target="../tags/tag6355.xml"/><Relationship Id="rId23" Type="http://schemas.openxmlformats.org/officeDocument/2006/relationships/tags" Target="../tags/tag6363.xml"/><Relationship Id="rId28" Type="http://schemas.openxmlformats.org/officeDocument/2006/relationships/tags" Target="../tags/tag6368.xml"/><Relationship Id="rId10" Type="http://schemas.openxmlformats.org/officeDocument/2006/relationships/tags" Target="../tags/tag6350.xml"/><Relationship Id="rId19" Type="http://schemas.openxmlformats.org/officeDocument/2006/relationships/tags" Target="../tags/tag6359.xml"/><Relationship Id="rId31" Type="http://schemas.openxmlformats.org/officeDocument/2006/relationships/slideLayout" Target="../slideLayouts/slideLayout14.xml"/><Relationship Id="rId4" Type="http://schemas.openxmlformats.org/officeDocument/2006/relationships/tags" Target="../tags/tag6344.xml"/><Relationship Id="rId9" Type="http://schemas.openxmlformats.org/officeDocument/2006/relationships/tags" Target="../tags/tag6349.xml"/><Relationship Id="rId14" Type="http://schemas.openxmlformats.org/officeDocument/2006/relationships/tags" Target="../tags/tag6354.xml"/><Relationship Id="rId22" Type="http://schemas.openxmlformats.org/officeDocument/2006/relationships/tags" Target="../tags/tag6362.xml"/><Relationship Id="rId27" Type="http://schemas.openxmlformats.org/officeDocument/2006/relationships/tags" Target="../tags/tag6367.xml"/><Relationship Id="rId30" Type="http://schemas.openxmlformats.org/officeDocument/2006/relationships/tags" Target="../tags/tag6370.xml"/><Relationship Id="rId35" Type="http://schemas.openxmlformats.org/officeDocument/2006/relationships/image" Target="../media/image440.svg"/><Relationship Id="rId8" Type="http://schemas.openxmlformats.org/officeDocument/2006/relationships/tags" Target="../tags/tag6348.xml"/></Relationships>
</file>

<file path=ppt/slides/_rels/slide242.xml.rels><?xml version="1.0" encoding="UTF-8" standalone="yes"?>
<Relationships xmlns="http://schemas.openxmlformats.org/package/2006/relationships"><Relationship Id="rId8" Type="http://schemas.openxmlformats.org/officeDocument/2006/relationships/tags" Target="../tags/tag6378.xml"/><Relationship Id="rId13" Type="http://schemas.openxmlformats.org/officeDocument/2006/relationships/slideLayout" Target="../slideLayouts/slideLayout14.xml"/><Relationship Id="rId3" Type="http://schemas.openxmlformats.org/officeDocument/2006/relationships/tags" Target="../tags/tag6373.xml"/><Relationship Id="rId7" Type="http://schemas.openxmlformats.org/officeDocument/2006/relationships/tags" Target="../tags/tag6377.xml"/><Relationship Id="rId12" Type="http://schemas.openxmlformats.org/officeDocument/2006/relationships/tags" Target="../tags/tag6382.xml"/><Relationship Id="rId2" Type="http://schemas.openxmlformats.org/officeDocument/2006/relationships/tags" Target="../tags/tag6372.xml"/><Relationship Id="rId1" Type="http://schemas.openxmlformats.org/officeDocument/2006/relationships/tags" Target="../tags/tag6371.xml"/><Relationship Id="rId6" Type="http://schemas.openxmlformats.org/officeDocument/2006/relationships/tags" Target="../tags/tag6376.xml"/><Relationship Id="rId11" Type="http://schemas.openxmlformats.org/officeDocument/2006/relationships/tags" Target="../tags/tag6381.xml"/><Relationship Id="rId5" Type="http://schemas.openxmlformats.org/officeDocument/2006/relationships/tags" Target="../tags/tag6375.xml"/><Relationship Id="rId10" Type="http://schemas.openxmlformats.org/officeDocument/2006/relationships/tags" Target="../tags/tag6380.xml"/><Relationship Id="rId4" Type="http://schemas.openxmlformats.org/officeDocument/2006/relationships/tags" Target="../tags/tag6374.xml"/><Relationship Id="rId9" Type="http://schemas.openxmlformats.org/officeDocument/2006/relationships/tags" Target="../tags/tag6379.xml"/></Relationships>
</file>

<file path=ppt/slides/_rels/slide243.xml.rels><?xml version="1.0" encoding="UTF-8" standalone="yes"?>
<Relationships xmlns="http://schemas.openxmlformats.org/package/2006/relationships"><Relationship Id="rId13" Type="http://schemas.openxmlformats.org/officeDocument/2006/relationships/tags" Target="../tags/tag6395.xml"/><Relationship Id="rId18" Type="http://schemas.openxmlformats.org/officeDocument/2006/relationships/tags" Target="../tags/tag6400.xml"/><Relationship Id="rId26" Type="http://schemas.openxmlformats.org/officeDocument/2006/relationships/tags" Target="../tags/tag6408.xml"/><Relationship Id="rId3" Type="http://schemas.openxmlformats.org/officeDocument/2006/relationships/tags" Target="../tags/tag6385.xml"/><Relationship Id="rId21" Type="http://schemas.openxmlformats.org/officeDocument/2006/relationships/tags" Target="../tags/tag6403.xml"/><Relationship Id="rId34" Type="http://schemas.openxmlformats.org/officeDocument/2006/relationships/image" Target="../media/image447.png"/><Relationship Id="rId7" Type="http://schemas.openxmlformats.org/officeDocument/2006/relationships/tags" Target="../tags/tag6389.xml"/><Relationship Id="rId12" Type="http://schemas.openxmlformats.org/officeDocument/2006/relationships/tags" Target="../tags/tag6394.xml"/><Relationship Id="rId17" Type="http://schemas.openxmlformats.org/officeDocument/2006/relationships/tags" Target="../tags/tag6399.xml"/><Relationship Id="rId25" Type="http://schemas.openxmlformats.org/officeDocument/2006/relationships/tags" Target="../tags/tag6407.xml"/><Relationship Id="rId33" Type="http://schemas.openxmlformats.org/officeDocument/2006/relationships/image" Target="../media/image446.svg"/><Relationship Id="rId2" Type="http://schemas.openxmlformats.org/officeDocument/2006/relationships/tags" Target="../tags/tag6384.xml"/><Relationship Id="rId16" Type="http://schemas.openxmlformats.org/officeDocument/2006/relationships/tags" Target="../tags/tag6398.xml"/><Relationship Id="rId20" Type="http://schemas.openxmlformats.org/officeDocument/2006/relationships/tags" Target="../tags/tag6402.xml"/><Relationship Id="rId29" Type="http://schemas.openxmlformats.org/officeDocument/2006/relationships/image" Target="../media/image442.svg"/><Relationship Id="rId1" Type="http://schemas.openxmlformats.org/officeDocument/2006/relationships/tags" Target="../tags/tag6383.xml"/><Relationship Id="rId6" Type="http://schemas.openxmlformats.org/officeDocument/2006/relationships/tags" Target="../tags/tag6388.xml"/><Relationship Id="rId11" Type="http://schemas.openxmlformats.org/officeDocument/2006/relationships/tags" Target="../tags/tag6393.xml"/><Relationship Id="rId24" Type="http://schemas.openxmlformats.org/officeDocument/2006/relationships/tags" Target="../tags/tag6406.xml"/><Relationship Id="rId32" Type="http://schemas.openxmlformats.org/officeDocument/2006/relationships/image" Target="../media/image445.png"/><Relationship Id="rId5" Type="http://schemas.openxmlformats.org/officeDocument/2006/relationships/tags" Target="../tags/tag6387.xml"/><Relationship Id="rId15" Type="http://schemas.openxmlformats.org/officeDocument/2006/relationships/tags" Target="../tags/tag6397.xml"/><Relationship Id="rId23" Type="http://schemas.openxmlformats.org/officeDocument/2006/relationships/tags" Target="../tags/tag6405.xml"/><Relationship Id="rId28" Type="http://schemas.openxmlformats.org/officeDocument/2006/relationships/image" Target="../media/image441.png"/><Relationship Id="rId10" Type="http://schemas.openxmlformats.org/officeDocument/2006/relationships/tags" Target="../tags/tag6392.xml"/><Relationship Id="rId19" Type="http://schemas.openxmlformats.org/officeDocument/2006/relationships/tags" Target="../tags/tag6401.xml"/><Relationship Id="rId31" Type="http://schemas.openxmlformats.org/officeDocument/2006/relationships/image" Target="../media/image444.svg"/><Relationship Id="rId4" Type="http://schemas.openxmlformats.org/officeDocument/2006/relationships/tags" Target="../tags/tag6386.xml"/><Relationship Id="rId9" Type="http://schemas.openxmlformats.org/officeDocument/2006/relationships/tags" Target="../tags/tag6391.xml"/><Relationship Id="rId14" Type="http://schemas.openxmlformats.org/officeDocument/2006/relationships/tags" Target="../tags/tag6396.xml"/><Relationship Id="rId22" Type="http://schemas.openxmlformats.org/officeDocument/2006/relationships/tags" Target="../tags/tag6404.xml"/><Relationship Id="rId27" Type="http://schemas.openxmlformats.org/officeDocument/2006/relationships/slideLayout" Target="../slideLayouts/slideLayout14.xml"/><Relationship Id="rId30" Type="http://schemas.openxmlformats.org/officeDocument/2006/relationships/image" Target="../media/image443.png"/><Relationship Id="rId35" Type="http://schemas.openxmlformats.org/officeDocument/2006/relationships/image" Target="../media/image448.svg"/><Relationship Id="rId8" Type="http://schemas.openxmlformats.org/officeDocument/2006/relationships/tags" Target="../tags/tag639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3" Type="http://schemas.openxmlformats.org/officeDocument/2006/relationships/tags" Target="../tags/tag794.xml"/><Relationship Id="rId18" Type="http://schemas.openxmlformats.org/officeDocument/2006/relationships/tags" Target="../tags/tag799.xml"/><Relationship Id="rId26" Type="http://schemas.openxmlformats.org/officeDocument/2006/relationships/tags" Target="../tags/tag807.xml"/><Relationship Id="rId39" Type="http://schemas.openxmlformats.org/officeDocument/2006/relationships/tags" Target="../tags/tag820.xml"/><Relationship Id="rId21" Type="http://schemas.openxmlformats.org/officeDocument/2006/relationships/tags" Target="../tags/tag802.xml"/><Relationship Id="rId34" Type="http://schemas.openxmlformats.org/officeDocument/2006/relationships/tags" Target="../tags/tag815.xml"/><Relationship Id="rId42" Type="http://schemas.openxmlformats.org/officeDocument/2006/relationships/tags" Target="../tags/tag823.xml"/><Relationship Id="rId47" Type="http://schemas.openxmlformats.org/officeDocument/2006/relationships/tags" Target="../tags/tag828.xml"/><Relationship Id="rId50" Type="http://schemas.openxmlformats.org/officeDocument/2006/relationships/tags" Target="../tags/tag831.xml"/><Relationship Id="rId7" Type="http://schemas.openxmlformats.org/officeDocument/2006/relationships/tags" Target="../tags/tag788.xml"/><Relationship Id="rId2" Type="http://schemas.openxmlformats.org/officeDocument/2006/relationships/tags" Target="../tags/tag783.xml"/><Relationship Id="rId16" Type="http://schemas.openxmlformats.org/officeDocument/2006/relationships/tags" Target="../tags/tag797.xml"/><Relationship Id="rId29" Type="http://schemas.openxmlformats.org/officeDocument/2006/relationships/tags" Target="../tags/tag810.xml"/><Relationship Id="rId11" Type="http://schemas.openxmlformats.org/officeDocument/2006/relationships/tags" Target="../tags/tag792.xml"/><Relationship Id="rId24" Type="http://schemas.openxmlformats.org/officeDocument/2006/relationships/tags" Target="../tags/tag805.xml"/><Relationship Id="rId32" Type="http://schemas.openxmlformats.org/officeDocument/2006/relationships/tags" Target="../tags/tag813.xml"/><Relationship Id="rId37" Type="http://schemas.openxmlformats.org/officeDocument/2006/relationships/tags" Target="../tags/tag818.xml"/><Relationship Id="rId40" Type="http://schemas.openxmlformats.org/officeDocument/2006/relationships/tags" Target="../tags/tag821.xml"/><Relationship Id="rId45" Type="http://schemas.openxmlformats.org/officeDocument/2006/relationships/tags" Target="../tags/tag826.xml"/><Relationship Id="rId5" Type="http://schemas.openxmlformats.org/officeDocument/2006/relationships/tags" Target="../tags/tag786.xml"/><Relationship Id="rId15" Type="http://schemas.openxmlformats.org/officeDocument/2006/relationships/tags" Target="../tags/tag796.xml"/><Relationship Id="rId23" Type="http://schemas.openxmlformats.org/officeDocument/2006/relationships/tags" Target="../tags/tag804.xml"/><Relationship Id="rId28" Type="http://schemas.openxmlformats.org/officeDocument/2006/relationships/tags" Target="../tags/tag809.xml"/><Relationship Id="rId36" Type="http://schemas.openxmlformats.org/officeDocument/2006/relationships/tags" Target="../tags/tag817.xml"/><Relationship Id="rId49" Type="http://schemas.openxmlformats.org/officeDocument/2006/relationships/tags" Target="../tags/tag830.xml"/><Relationship Id="rId10" Type="http://schemas.openxmlformats.org/officeDocument/2006/relationships/tags" Target="../tags/tag791.xml"/><Relationship Id="rId19" Type="http://schemas.openxmlformats.org/officeDocument/2006/relationships/tags" Target="../tags/tag800.xml"/><Relationship Id="rId31" Type="http://schemas.openxmlformats.org/officeDocument/2006/relationships/tags" Target="../tags/tag812.xml"/><Relationship Id="rId44" Type="http://schemas.openxmlformats.org/officeDocument/2006/relationships/tags" Target="../tags/tag825.xml"/><Relationship Id="rId52" Type="http://schemas.openxmlformats.org/officeDocument/2006/relationships/slideLayout" Target="../slideLayouts/slideLayout14.xml"/><Relationship Id="rId4" Type="http://schemas.openxmlformats.org/officeDocument/2006/relationships/tags" Target="../tags/tag785.xml"/><Relationship Id="rId9" Type="http://schemas.openxmlformats.org/officeDocument/2006/relationships/tags" Target="../tags/tag790.xml"/><Relationship Id="rId14" Type="http://schemas.openxmlformats.org/officeDocument/2006/relationships/tags" Target="../tags/tag795.xml"/><Relationship Id="rId22" Type="http://schemas.openxmlformats.org/officeDocument/2006/relationships/tags" Target="../tags/tag803.xml"/><Relationship Id="rId27" Type="http://schemas.openxmlformats.org/officeDocument/2006/relationships/tags" Target="../tags/tag808.xml"/><Relationship Id="rId30" Type="http://schemas.openxmlformats.org/officeDocument/2006/relationships/tags" Target="../tags/tag811.xml"/><Relationship Id="rId35" Type="http://schemas.openxmlformats.org/officeDocument/2006/relationships/tags" Target="../tags/tag816.xml"/><Relationship Id="rId43" Type="http://schemas.openxmlformats.org/officeDocument/2006/relationships/tags" Target="../tags/tag824.xml"/><Relationship Id="rId48" Type="http://schemas.openxmlformats.org/officeDocument/2006/relationships/tags" Target="../tags/tag829.xml"/><Relationship Id="rId8" Type="http://schemas.openxmlformats.org/officeDocument/2006/relationships/tags" Target="../tags/tag789.xml"/><Relationship Id="rId51" Type="http://schemas.openxmlformats.org/officeDocument/2006/relationships/tags" Target="../tags/tag832.xml"/><Relationship Id="rId3" Type="http://schemas.openxmlformats.org/officeDocument/2006/relationships/tags" Target="../tags/tag784.xml"/><Relationship Id="rId12" Type="http://schemas.openxmlformats.org/officeDocument/2006/relationships/tags" Target="../tags/tag793.xml"/><Relationship Id="rId17" Type="http://schemas.openxmlformats.org/officeDocument/2006/relationships/tags" Target="../tags/tag798.xml"/><Relationship Id="rId25" Type="http://schemas.openxmlformats.org/officeDocument/2006/relationships/tags" Target="../tags/tag806.xml"/><Relationship Id="rId33" Type="http://schemas.openxmlformats.org/officeDocument/2006/relationships/tags" Target="../tags/tag814.xml"/><Relationship Id="rId38" Type="http://schemas.openxmlformats.org/officeDocument/2006/relationships/tags" Target="../tags/tag819.xml"/><Relationship Id="rId46" Type="http://schemas.openxmlformats.org/officeDocument/2006/relationships/tags" Target="../tags/tag827.xml"/><Relationship Id="rId20" Type="http://schemas.openxmlformats.org/officeDocument/2006/relationships/tags" Target="../tags/tag801.xml"/><Relationship Id="rId41" Type="http://schemas.openxmlformats.org/officeDocument/2006/relationships/tags" Target="../tags/tag822.xml"/><Relationship Id="rId1" Type="http://schemas.openxmlformats.org/officeDocument/2006/relationships/tags" Target="../tags/tag782.xml"/><Relationship Id="rId6" Type="http://schemas.openxmlformats.org/officeDocument/2006/relationships/tags" Target="../tags/tag787.xml"/></Relationships>
</file>

<file path=ppt/slides/_rels/slide26.xml.rels><?xml version="1.0" encoding="UTF-8" standalone="yes"?>
<Relationships xmlns="http://schemas.openxmlformats.org/package/2006/relationships"><Relationship Id="rId8" Type="http://schemas.openxmlformats.org/officeDocument/2006/relationships/tags" Target="../tags/tag840.xml"/><Relationship Id="rId3" Type="http://schemas.openxmlformats.org/officeDocument/2006/relationships/tags" Target="../tags/tag835.xml"/><Relationship Id="rId7" Type="http://schemas.openxmlformats.org/officeDocument/2006/relationships/tags" Target="../tags/tag839.xml"/><Relationship Id="rId12" Type="http://schemas.openxmlformats.org/officeDocument/2006/relationships/slideLayout" Target="../slideLayouts/slideLayout14.xml"/><Relationship Id="rId2" Type="http://schemas.openxmlformats.org/officeDocument/2006/relationships/tags" Target="../tags/tag834.xml"/><Relationship Id="rId1" Type="http://schemas.openxmlformats.org/officeDocument/2006/relationships/tags" Target="../tags/tag833.xml"/><Relationship Id="rId6" Type="http://schemas.openxmlformats.org/officeDocument/2006/relationships/tags" Target="../tags/tag838.xml"/><Relationship Id="rId11" Type="http://schemas.openxmlformats.org/officeDocument/2006/relationships/tags" Target="../tags/tag843.xml"/><Relationship Id="rId5" Type="http://schemas.openxmlformats.org/officeDocument/2006/relationships/tags" Target="../tags/tag837.xml"/><Relationship Id="rId10" Type="http://schemas.openxmlformats.org/officeDocument/2006/relationships/tags" Target="../tags/tag842.xml"/><Relationship Id="rId4" Type="http://schemas.openxmlformats.org/officeDocument/2006/relationships/tags" Target="../tags/tag836.xml"/><Relationship Id="rId9" Type="http://schemas.openxmlformats.org/officeDocument/2006/relationships/tags" Target="../tags/tag841.xml"/></Relationships>
</file>

<file path=ppt/slides/_rels/slide27.xml.rels><?xml version="1.0" encoding="UTF-8" standalone="yes"?>
<Relationships xmlns="http://schemas.openxmlformats.org/package/2006/relationships"><Relationship Id="rId8" Type="http://schemas.openxmlformats.org/officeDocument/2006/relationships/tags" Target="../tags/tag851.xml"/><Relationship Id="rId3" Type="http://schemas.openxmlformats.org/officeDocument/2006/relationships/tags" Target="../tags/tag846.xml"/><Relationship Id="rId7" Type="http://schemas.openxmlformats.org/officeDocument/2006/relationships/tags" Target="../tags/tag850.xml"/><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tags" Target="../tags/tag849.xml"/><Relationship Id="rId5" Type="http://schemas.openxmlformats.org/officeDocument/2006/relationships/tags" Target="../tags/tag848.xml"/><Relationship Id="rId4" Type="http://schemas.openxmlformats.org/officeDocument/2006/relationships/tags" Target="../tags/tag847.xml"/><Relationship Id="rId9"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tags" Target="../tags/tag859.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854.xml"/><Relationship Id="rId7" Type="http://schemas.openxmlformats.org/officeDocument/2006/relationships/tags" Target="../tags/tag858.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853.xml"/><Relationship Id="rId16" Type="http://schemas.openxmlformats.org/officeDocument/2006/relationships/image" Target="../media/image32.png"/><Relationship Id="rId1" Type="http://schemas.openxmlformats.org/officeDocument/2006/relationships/tags" Target="../tags/tag852.xml"/><Relationship Id="rId6" Type="http://schemas.openxmlformats.org/officeDocument/2006/relationships/tags" Target="../tags/tag857.xml"/><Relationship Id="rId11" Type="http://schemas.openxmlformats.org/officeDocument/2006/relationships/image" Target="../media/image27.png"/><Relationship Id="rId5" Type="http://schemas.openxmlformats.org/officeDocument/2006/relationships/tags" Target="../tags/tag856.xml"/><Relationship Id="rId15" Type="http://schemas.openxmlformats.org/officeDocument/2006/relationships/image" Target="../media/image31.png"/><Relationship Id="rId10" Type="http://schemas.openxmlformats.org/officeDocument/2006/relationships/slideLayout" Target="../slideLayouts/slideLayout11.xml"/><Relationship Id="rId19" Type="http://schemas.openxmlformats.org/officeDocument/2006/relationships/image" Target="../media/image35.png"/><Relationship Id="rId4" Type="http://schemas.openxmlformats.org/officeDocument/2006/relationships/tags" Target="../tags/tag855.xml"/><Relationship Id="rId9" Type="http://schemas.openxmlformats.org/officeDocument/2006/relationships/tags" Target="../tags/tag860.xml"/><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3.xml"/></Relationships>
</file>

<file path=ppt/slides/_rels/slide30.xml.rels><?xml version="1.0" encoding="UTF-8" standalone="yes"?>
<Relationships xmlns="http://schemas.openxmlformats.org/package/2006/relationships"><Relationship Id="rId3" Type="http://schemas.openxmlformats.org/officeDocument/2006/relationships/tags" Target="../tags/tag863.xml"/><Relationship Id="rId7" Type="http://schemas.openxmlformats.org/officeDocument/2006/relationships/image" Target="../media/image38.png"/><Relationship Id="rId2" Type="http://schemas.openxmlformats.org/officeDocument/2006/relationships/tags" Target="../tags/tag862.xml"/><Relationship Id="rId1" Type="http://schemas.openxmlformats.org/officeDocument/2006/relationships/tags" Target="../tags/tag86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3" Type="http://schemas.openxmlformats.org/officeDocument/2006/relationships/tags" Target="../tags/tag876.xml"/><Relationship Id="rId18" Type="http://schemas.openxmlformats.org/officeDocument/2006/relationships/tags" Target="../tags/tag881.xml"/><Relationship Id="rId26" Type="http://schemas.openxmlformats.org/officeDocument/2006/relationships/tags" Target="../tags/tag889.xml"/><Relationship Id="rId39" Type="http://schemas.openxmlformats.org/officeDocument/2006/relationships/tags" Target="../tags/tag902.xml"/><Relationship Id="rId21" Type="http://schemas.openxmlformats.org/officeDocument/2006/relationships/tags" Target="../tags/tag884.xml"/><Relationship Id="rId34" Type="http://schemas.openxmlformats.org/officeDocument/2006/relationships/tags" Target="../tags/tag897.xml"/><Relationship Id="rId42" Type="http://schemas.openxmlformats.org/officeDocument/2006/relationships/tags" Target="../tags/tag905.xml"/><Relationship Id="rId47" Type="http://schemas.openxmlformats.org/officeDocument/2006/relationships/tags" Target="../tags/tag910.xml"/><Relationship Id="rId50" Type="http://schemas.openxmlformats.org/officeDocument/2006/relationships/tags" Target="../tags/tag913.xml"/><Relationship Id="rId55" Type="http://schemas.openxmlformats.org/officeDocument/2006/relationships/tags" Target="../tags/tag918.xml"/><Relationship Id="rId7" Type="http://schemas.openxmlformats.org/officeDocument/2006/relationships/tags" Target="../tags/tag870.xml"/><Relationship Id="rId2" Type="http://schemas.openxmlformats.org/officeDocument/2006/relationships/tags" Target="../tags/tag865.xml"/><Relationship Id="rId16" Type="http://schemas.openxmlformats.org/officeDocument/2006/relationships/tags" Target="../tags/tag879.xml"/><Relationship Id="rId29" Type="http://schemas.openxmlformats.org/officeDocument/2006/relationships/tags" Target="../tags/tag892.xml"/><Relationship Id="rId11" Type="http://schemas.openxmlformats.org/officeDocument/2006/relationships/tags" Target="../tags/tag874.xml"/><Relationship Id="rId24" Type="http://schemas.openxmlformats.org/officeDocument/2006/relationships/tags" Target="../tags/tag887.xml"/><Relationship Id="rId32" Type="http://schemas.openxmlformats.org/officeDocument/2006/relationships/tags" Target="../tags/tag895.xml"/><Relationship Id="rId37" Type="http://schemas.openxmlformats.org/officeDocument/2006/relationships/tags" Target="../tags/tag900.xml"/><Relationship Id="rId40" Type="http://schemas.openxmlformats.org/officeDocument/2006/relationships/tags" Target="../tags/tag903.xml"/><Relationship Id="rId45" Type="http://schemas.openxmlformats.org/officeDocument/2006/relationships/tags" Target="../tags/tag908.xml"/><Relationship Id="rId53" Type="http://schemas.openxmlformats.org/officeDocument/2006/relationships/tags" Target="../tags/tag916.xml"/><Relationship Id="rId5" Type="http://schemas.openxmlformats.org/officeDocument/2006/relationships/tags" Target="../tags/tag868.xml"/><Relationship Id="rId10" Type="http://schemas.openxmlformats.org/officeDocument/2006/relationships/tags" Target="../tags/tag873.xml"/><Relationship Id="rId19" Type="http://schemas.openxmlformats.org/officeDocument/2006/relationships/tags" Target="../tags/tag882.xml"/><Relationship Id="rId31" Type="http://schemas.openxmlformats.org/officeDocument/2006/relationships/tags" Target="../tags/tag894.xml"/><Relationship Id="rId44" Type="http://schemas.openxmlformats.org/officeDocument/2006/relationships/tags" Target="../tags/tag907.xml"/><Relationship Id="rId52" Type="http://schemas.openxmlformats.org/officeDocument/2006/relationships/tags" Target="../tags/tag915.xml"/><Relationship Id="rId4" Type="http://schemas.openxmlformats.org/officeDocument/2006/relationships/tags" Target="../tags/tag867.xml"/><Relationship Id="rId9" Type="http://schemas.openxmlformats.org/officeDocument/2006/relationships/tags" Target="../tags/tag872.xml"/><Relationship Id="rId14" Type="http://schemas.openxmlformats.org/officeDocument/2006/relationships/tags" Target="../tags/tag877.xml"/><Relationship Id="rId22" Type="http://schemas.openxmlformats.org/officeDocument/2006/relationships/tags" Target="../tags/tag885.xml"/><Relationship Id="rId27" Type="http://schemas.openxmlformats.org/officeDocument/2006/relationships/tags" Target="../tags/tag890.xml"/><Relationship Id="rId30" Type="http://schemas.openxmlformats.org/officeDocument/2006/relationships/tags" Target="../tags/tag893.xml"/><Relationship Id="rId35" Type="http://schemas.openxmlformats.org/officeDocument/2006/relationships/tags" Target="../tags/tag898.xml"/><Relationship Id="rId43" Type="http://schemas.openxmlformats.org/officeDocument/2006/relationships/tags" Target="../tags/tag906.xml"/><Relationship Id="rId48" Type="http://schemas.openxmlformats.org/officeDocument/2006/relationships/tags" Target="../tags/tag911.xml"/><Relationship Id="rId56" Type="http://schemas.openxmlformats.org/officeDocument/2006/relationships/slideLayout" Target="../slideLayouts/slideLayout14.xml"/><Relationship Id="rId8" Type="http://schemas.openxmlformats.org/officeDocument/2006/relationships/tags" Target="../tags/tag871.xml"/><Relationship Id="rId51" Type="http://schemas.openxmlformats.org/officeDocument/2006/relationships/tags" Target="../tags/tag914.xml"/><Relationship Id="rId3" Type="http://schemas.openxmlformats.org/officeDocument/2006/relationships/tags" Target="../tags/tag866.xml"/><Relationship Id="rId12" Type="http://schemas.openxmlformats.org/officeDocument/2006/relationships/tags" Target="../tags/tag875.xml"/><Relationship Id="rId17" Type="http://schemas.openxmlformats.org/officeDocument/2006/relationships/tags" Target="../tags/tag880.xml"/><Relationship Id="rId25" Type="http://schemas.openxmlformats.org/officeDocument/2006/relationships/tags" Target="../tags/tag888.xml"/><Relationship Id="rId33" Type="http://schemas.openxmlformats.org/officeDocument/2006/relationships/tags" Target="../tags/tag896.xml"/><Relationship Id="rId38" Type="http://schemas.openxmlformats.org/officeDocument/2006/relationships/tags" Target="../tags/tag901.xml"/><Relationship Id="rId46" Type="http://schemas.openxmlformats.org/officeDocument/2006/relationships/tags" Target="../tags/tag909.xml"/><Relationship Id="rId20" Type="http://schemas.openxmlformats.org/officeDocument/2006/relationships/tags" Target="../tags/tag883.xml"/><Relationship Id="rId41" Type="http://schemas.openxmlformats.org/officeDocument/2006/relationships/tags" Target="../tags/tag904.xml"/><Relationship Id="rId54" Type="http://schemas.openxmlformats.org/officeDocument/2006/relationships/tags" Target="../tags/tag917.xml"/><Relationship Id="rId1" Type="http://schemas.openxmlformats.org/officeDocument/2006/relationships/tags" Target="../tags/tag864.xml"/><Relationship Id="rId6" Type="http://schemas.openxmlformats.org/officeDocument/2006/relationships/tags" Target="../tags/tag869.xml"/><Relationship Id="rId15" Type="http://schemas.openxmlformats.org/officeDocument/2006/relationships/tags" Target="../tags/tag878.xml"/><Relationship Id="rId23" Type="http://schemas.openxmlformats.org/officeDocument/2006/relationships/tags" Target="../tags/tag886.xml"/><Relationship Id="rId28" Type="http://schemas.openxmlformats.org/officeDocument/2006/relationships/tags" Target="../tags/tag891.xml"/><Relationship Id="rId36" Type="http://schemas.openxmlformats.org/officeDocument/2006/relationships/tags" Target="../tags/tag899.xml"/><Relationship Id="rId49" Type="http://schemas.openxmlformats.org/officeDocument/2006/relationships/tags" Target="../tags/tag912.xml"/></Relationships>
</file>

<file path=ppt/slides/_rels/slide32.xml.rels><?xml version="1.0" encoding="UTF-8" standalone="yes"?>
<Relationships xmlns="http://schemas.openxmlformats.org/package/2006/relationships"><Relationship Id="rId13" Type="http://schemas.openxmlformats.org/officeDocument/2006/relationships/tags" Target="../tags/tag931.xml"/><Relationship Id="rId18" Type="http://schemas.openxmlformats.org/officeDocument/2006/relationships/tags" Target="../tags/tag936.xml"/><Relationship Id="rId26" Type="http://schemas.openxmlformats.org/officeDocument/2006/relationships/tags" Target="../tags/tag944.xml"/><Relationship Id="rId39" Type="http://schemas.openxmlformats.org/officeDocument/2006/relationships/tags" Target="../tags/tag957.xml"/><Relationship Id="rId21" Type="http://schemas.openxmlformats.org/officeDocument/2006/relationships/tags" Target="../tags/tag939.xml"/><Relationship Id="rId34" Type="http://schemas.openxmlformats.org/officeDocument/2006/relationships/tags" Target="../tags/tag952.xml"/><Relationship Id="rId42" Type="http://schemas.openxmlformats.org/officeDocument/2006/relationships/tags" Target="../tags/tag960.xml"/><Relationship Id="rId47" Type="http://schemas.openxmlformats.org/officeDocument/2006/relationships/tags" Target="../tags/tag965.xml"/><Relationship Id="rId50" Type="http://schemas.openxmlformats.org/officeDocument/2006/relationships/slideLayout" Target="../slideLayouts/slideLayout14.xml"/><Relationship Id="rId7" Type="http://schemas.openxmlformats.org/officeDocument/2006/relationships/tags" Target="../tags/tag925.xml"/><Relationship Id="rId2" Type="http://schemas.openxmlformats.org/officeDocument/2006/relationships/tags" Target="../tags/tag920.xml"/><Relationship Id="rId16" Type="http://schemas.openxmlformats.org/officeDocument/2006/relationships/tags" Target="../tags/tag934.xml"/><Relationship Id="rId29" Type="http://schemas.openxmlformats.org/officeDocument/2006/relationships/tags" Target="../tags/tag947.xml"/><Relationship Id="rId11" Type="http://schemas.openxmlformats.org/officeDocument/2006/relationships/tags" Target="../tags/tag929.xml"/><Relationship Id="rId24" Type="http://schemas.openxmlformats.org/officeDocument/2006/relationships/tags" Target="../tags/tag942.xml"/><Relationship Id="rId32" Type="http://schemas.openxmlformats.org/officeDocument/2006/relationships/tags" Target="../tags/tag950.xml"/><Relationship Id="rId37" Type="http://schemas.openxmlformats.org/officeDocument/2006/relationships/tags" Target="../tags/tag955.xml"/><Relationship Id="rId40" Type="http://schemas.openxmlformats.org/officeDocument/2006/relationships/tags" Target="../tags/tag958.xml"/><Relationship Id="rId45" Type="http://schemas.openxmlformats.org/officeDocument/2006/relationships/tags" Target="../tags/tag963.xml"/><Relationship Id="rId5" Type="http://schemas.openxmlformats.org/officeDocument/2006/relationships/tags" Target="../tags/tag923.xml"/><Relationship Id="rId15" Type="http://schemas.openxmlformats.org/officeDocument/2006/relationships/tags" Target="../tags/tag933.xml"/><Relationship Id="rId23" Type="http://schemas.openxmlformats.org/officeDocument/2006/relationships/tags" Target="../tags/tag941.xml"/><Relationship Id="rId28" Type="http://schemas.openxmlformats.org/officeDocument/2006/relationships/tags" Target="../tags/tag946.xml"/><Relationship Id="rId36" Type="http://schemas.openxmlformats.org/officeDocument/2006/relationships/tags" Target="../tags/tag954.xml"/><Relationship Id="rId49" Type="http://schemas.openxmlformats.org/officeDocument/2006/relationships/tags" Target="../tags/tag967.xml"/><Relationship Id="rId10" Type="http://schemas.openxmlformats.org/officeDocument/2006/relationships/tags" Target="../tags/tag928.xml"/><Relationship Id="rId19" Type="http://schemas.openxmlformats.org/officeDocument/2006/relationships/tags" Target="../tags/tag937.xml"/><Relationship Id="rId31" Type="http://schemas.openxmlformats.org/officeDocument/2006/relationships/tags" Target="../tags/tag949.xml"/><Relationship Id="rId44" Type="http://schemas.openxmlformats.org/officeDocument/2006/relationships/tags" Target="../tags/tag962.xml"/><Relationship Id="rId4" Type="http://schemas.openxmlformats.org/officeDocument/2006/relationships/tags" Target="../tags/tag922.xml"/><Relationship Id="rId9" Type="http://schemas.openxmlformats.org/officeDocument/2006/relationships/tags" Target="../tags/tag927.xml"/><Relationship Id="rId14" Type="http://schemas.openxmlformats.org/officeDocument/2006/relationships/tags" Target="../tags/tag932.xml"/><Relationship Id="rId22" Type="http://schemas.openxmlformats.org/officeDocument/2006/relationships/tags" Target="../tags/tag940.xml"/><Relationship Id="rId27" Type="http://schemas.openxmlformats.org/officeDocument/2006/relationships/tags" Target="../tags/tag945.xml"/><Relationship Id="rId30" Type="http://schemas.openxmlformats.org/officeDocument/2006/relationships/tags" Target="../tags/tag948.xml"/><Relationship Id="rId35" Type="http://schemas.openxmlformats.org/officeDocument/2006/relationships/tags" Target="../tags/tag953.xml"/><Relationship Id="rId43" Type="http://schemas.openxmlformats.org/officeDocument/2006/relationships/tags" Target="../tags/tag961.xml"/><Relationship Id="rId48" Type="http://schemas.openxmlformats.org/officeDocument/2006/relationships/tags" Target="../tags/tag966.xml"/><Relationship Id="rId8" Type="http://schemas.openxmlformats.org/officeDocument/2006/relationships/tags" Target="../tags/tag926.xml"/><Relationship Id="rId3" Type="http://schemas.openxmlformats.org/officeDocument/2006/relationships/tags" Target="../tags/tag921.xml"/><Relationship Id="rId12" Type="http://schemas.openxmlformats.org/officeDocument/2006/relationships/tags" Target="../tags/tag930.xml"/><Relationship Id="rId17" Type="http://schemas.openxmlformats.org/officeDocument/2006/relationships/tags" Target="../tags/tag935.xml"/><Relationship Id="rId25" Type="http://schemas.openxmlformats.org/officeDocument/2006/relationships/tags" Target="../tags/tag943.xml"/><Relationship Id="rId33" Type="http://schemas.openxmlformats.org/officeDocument/2006/relationships/tags" Target="../tags/tag951.xml"/><Relationship Id="rId38" Type="http://schemas.openxmlformats.org/officeDocument/2006/relationships/tags" Target="../tags/tag956.xml"/><Relationship Id="rId46" Type="http://schemas.openxmlformats.org/officeDocument/2006/relationships/tags" Target="../tags/tag964.xml"/><Relationship Id="rId20" Type="http://schemas.openxmlformats.org/officeDocument/2006/relationships/tags" Target="../tags/tag938.xml"/><Relationship Id="rId41" Type="http://schemas.openxmlformats.org/officeDocument/2006/relationships/tags" Target="../tags/tag959.xml"/><Relationship Id="rId1" Type="http://schemas.openxmlformats.org/officeDocument/2006/relationships/tags" Target="../tags/tag919.xml"/><Relationship Id="rId6" Type="http://schemas.openxmlformats.org/officeDocument/2006/relationships/tags" Target="../tags/tag92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968.xml"/></Relationships>
</file>

<file path=ppt/slides/_rels/slide34.xml.rels><?xml version="1.0" encoding="UTF-8" standalone="yes"?>
<Relationships xmlns="http://schemas.openxmlformats.org/package/2006/relationships"><Relationship Id="rId117" Type="http://schemas.openxmlformats.org/officeDocument/2006/relationships/tags" Target="../tags/tag1085.xml"/><Relationship Id="rId299" Type="http://schemas.openxmlformats.org/officeDocument/2006/relationships/tags" Target="../tags/tag1267.xml"/><Relationship Id="rId21" Type="http://schemas.openxmlformats.org/officeDocument/2006/relationships/tags" Target="../tags/tag989.xml"/><Relationship Id="rId63" Type="http://schemas.openxmlformats.org/officeDocument/2006/relationships/tags" Target="../tags/tag1031.xml"/><Relationship Id="rId159" Type="http://schemas.openxmlformats.org/officeDocument/2006/relationships/tags" Target="../tags/tag1127.xml"/><Relationship Id="rId324" Type="http://schemas.openxmlformats.org/officeDocument/2006/relationships/tags" Target="../tags/tag1292.xml"/><Relationship Id="rId170" Type="http://schemas.openxmlformats.org/officeDocument/2006/relationships/tags" Target="../tags/tag1138.xml"/><Relationship Id="rId226" Type="http://schemas.openxmlformats.org/officeDocument/2006/relationships/tags" Target="../tags/tag1194.xml"/><Relationship Id="rId268" Type="http://schemas.openxmlformats.org/officeDocument/2006/relationships/tags" Target="../tags/tag1236.xml"/><Relationship Id="rId32" Type="http://schemas.openxmlformats.org/officeDocument/2006/relationships/tags" Target="../tags/tag1000.xml"/><Relationship Id="rId74" Type="http://schemas.openxmlformats.org/officeDocument/2006/relationships/tags" Target="../tags/tag1042.xml"/><Relationship Id="rId128" Type="http://schemas.openxmlformats.org/officeDocument/2006/relationships/tags" Target="../tags/tag1096.xml"/><Relationship Id="rId335" Type="http://schemas.openxmlformats.org/officeDocument/2006/relationships/tags" Target="../tags/tag1303.xml"/><Relationship Id="rId5" Type="http://schemas.openxmlformats.org/officeDocument/2006/relationships/tags" Target="../tags/tag973.xml"/><Relationship Id="rId181" Type="http://schemas.openxmlformats.org/officeDocument/2006/relationships/tags" Target="../tags/tag1149.xml"/><Relationship Id="rId237" Type="http://schemas.openxmlformats.org/officeDocument/2006/relationships/tags" Target="../tags/tag1205.xml"/><Relationship Id="rId279" Type="http://schemas.openxmlformats.org/officeDocument/2006/relationships/tags" Target="../tags/tag1247.xml"/><Relationship Id="rId43" Type="http://schemas.openxmlformats.org/officeDocument/2006/relationships/tags" Target="../tags/tag1011.xml"/><Relationship Id="rId139" Type="http://schemas.openxmlformats.org/officeDocument/2006/relationships/tags" Target="../tags/tag1107.xml"/><Relationship Id="rId290" Type="http://schemas.openxmlformats.org/officeDocument/2006/relationships/tags" Target="../tags/tag1258.xml"/><Relationship Id="rId304" Type="http://schemas.openxmlformats.org/officeDocument/2006/relationships/tags" Target="../tags/tag1272.xml"/><Relationship Id="rId85" Type="http://schemas.openxmlformats.org/officeDocument/2006/relationships/tags" Target="../tags/tag1053.xml"/><Relationship Id="rId150" Type="http://schemas.openxmlformats.org/officeDocument/2006/relationships/tags" Target="../tags/tag1118.xml"/><Relationship Id="rId192" Type="http://schemas.openxmlformats.org/officeDocument/2006/relationships/tags" Target="../tags/tag1160.xml"/><Relationship Id="rId206" Type="http://schemas.openxmlformats.org/officeDocument/2006/relationships/tags" Target="../tags/tag1174.xml"/><Relationship Id="rId248" Type="http://schemas.openxmlformats.org/officeDocument/2006/relationships/tags" Target="../tags/tag1216.xml"/><Relationship Id="rId12" Type="http://schemas.openxmlformats.org/officeDocument/2006/relationships/tags" Target="../tags/tag980.xml"/><Relationship Id="rId108" Type="http://schemas.openxmlformats.org/officeDocument/2006/relationships/tags" Target="../tags/tag1076.xml"/><Relationship Id="rId315" Type="http://schemas.openxmlformats.org/officeDocument/2006/relationships/tags" Target="../tags/tag1283.xml"/><Relationship Id="rId54" Type="http://schemas.openxmlformats.org/officeDocument/2006/relationships/tags" Target="../tags/tag1022.xml"/><Relationship Id="rId96" Type="http://schemas.openxmlformats.org/officeDocument/2006/relationships/tags" Target="../tags/tag1064.xml"/><Relationship Id="rId161" Type="http://schemas.openxmlformats.org/officeDocument/2006/relationships/tags" Target="../tags/tag1129.xml"/><Relationship Id="rId217" Type="http://schemas.openxmlformats.org/officeDocument/2006/relationships/tags" Target="../tags/tag1185.xml"/><Relationship Id="rId259" Type="http://schemas.openxmlformats.org/officeDocument/2006/relationships/tags" Target="../tags/tag1227.xml"/><Relationship Id="rId23" Type="http://schemas.openxmlformats.org/officeDocument/2006/relationships/tags" Target="../tags/tag991.xml"/><Relationship Id="rId119" Type="http://schemas.openxmlformats.org/officeDocument/2006/relationships/tags" Target="../tags/tag1087.xml"/><Relationship Id="rId270" Type="http://schemas.openxmlformats.org/officeDocument/2006/relationships/tags" Target="../tags/tag1238.xml"/><Relationship Id="rId326" Type="http://schemas.openxmlformats.org/officeDocument/2006/relationships/tags" Target="../tags/tag1294.xml"/><Relationship Id="rId65" Type="http://schemas.openxmlformats.org/officeDocument/2006/relationships/tags" Target="../tags/tag1033.xml"/><Relationship Id="rId130" Type="http://schemas.openxmlformats.org/officeDocument/2006/relationships/tags" Target="../tags/tag1098.xml"/><Relationship Id="rId172" Type="http://schemas.openxmlformats.org/officeDocument/2006/relationships/tags" Target="../tags/tag1140.xml"/><Relationship Id="rId228" Type="http://schemas.openxmlformats.org/officeDocument/2006/relationships/tags" Target="../tags/tag1196.xml"/><Relationship Id="rId281" Type="http://schemas.openxmlformats.org/officeDocument/2006/relationships/tags" Target="../tags/tag1249.xml"/><Relationship Id="rId337" Type="http://schemas.openxmlformats.org/officeDocument/2006/relationships/tags" Target="../tags/tag1305.xml"/><Relationship Id="rId34" Type="http://schemas.openxmlformats.org/officeDocument/2006/relationships/tags" Target="../tags/tag1002.xml"/><Relationship Id="rId76" Type="http://schemas.openxmlformats.org/officeDocument/2006/relationships/tags" Target="../tags/tag1044.xml"/><Relationship Id="rId141" Type="http://schemas.openxmlformats.org/officeDocument/2006/relationships/tags" Target="../tags/tag1109.xml"/><Relationship Id="rId7" Type="http://schemas.openxmlformats.org/officeDocument/2006/relationships/tags" Target="../tags/tag975.xml"/><Relationship Id="rId183" Type="http://schemas.openxmlformats.org/officeDocument/2006/relationships/tags" Target="../tags/tag1151.xml"/><Relationship Id="rId239" Type="http://schemas.openxmlformats.org/officeDocument/2006/relationships/tags" Target="../tags/tag1207.xml"/><Relationship Id="rId250" Type="http://schemas.openxmlformats.org/officeDocument/2006/relationships/tags" Target="../tags/tag1218.xml"/><Relationship Id="rId292" Type="http://schemas.openxmlformats.org/officeDocument/2006/relationships/tags" Target="../tags/tag1260.xml"/><Relationship Id="rId306" Type="http://schemas.openxmlformats.org/officeDocument/2006/relationships/tags" Target="../tags/tag1274.xml"/><Relationship Id="rId45" Type="http://schemas.openxmlformats.org/officeDocument/2006/relationships/tags" Target="../tags/tag1013.xml"/><Relationship Id="rId87" Type="http://schemas.openxmlformats.org/officeDocument/2006/relationships/tags" Target="../tags/tag1055.xml"/><Relationship Id="rId110" Type="http://schemas.openxmlformats.org/officeDocument/2006/relationships/tags" Target="../tags/tag1078.xml"/><Relationship Id="rId152" Type="http://schemas.openxmlformats.org/officeDocument/2006/relationships/tags" Target="../tags/tag1120.xml"/><Relationship Id="rId173" Type="http://schemas.openxmlformats.org/officeDocument/2006/relationships/tags" Target="../tags/tag1141.xml"/><Relationship Id="rId194" Type="http://schemas.openxmlformats.org/officeDocument/2006/relationships/tags" Target="../tags/tag1162.xml"/><Relationship Id="rId208" Type="http://schemas.openxmlformats.org/officeDocument/2006/relationships/tags" Target="../tags/tag1176.xml"/><Relationship Id="rId229" Type="http://schemas.openxmlformats.org/officeDocument/2006/relationships/tags" Target="../tags/tag1197.xml"/><Relationship Id="rId240" Type="http://schemas.openxmlformats.org/officeDocument/2006/relationships/tags" Target="../tags/tag1208.xml"/><Relationship Id="rId261" Type="http://schemas.openxmlformats.org/officeDocument/2006/relationships/tags" Target="../tags/tag1229.xml"/><Relationship Id="rId14" Type="http://schemas.openxmlformats.org/officeDocument/2006/relationships/tags" Target="../tags/tag982.xml"/><Relationship Id="rId35" Type="http://schemas.openxmlformats.org/officeDocument/2006/relationships/tags" Target="../tags/tag1003.xml"/><Relationship Id="rId56" Type="http://schemas.openxmlformats.org/officeDocument/2006/relationships/tags" Target="../tags/tag1024.xml"/><Relationship Id="rId77" Type="http://schemas.openxmlformats.org/officeDocument/2006/relationships/tags" Target="../tags/tag1045.xml"/><Relationship Id="rId100" Type="http://schemas.openxmlformats.org/officeDocument/2006/relationships/tags" Target="../tags/tag1068.xml"/><Relationship Id="rId282" Type="http://schemas.openxmlformats.org/officeDocument/2006/relationships/tags" Target="../tags/tag1250.xml"/><Relationship Id="rId317" Type="http://schemas.openxmlformats.org/officeDocument/2006/relationships/tags" Target="../tags/tag1285.xml"/><Relationship Id="rId338" Type="http://schemas.openxmlformats.org/officeDocument/2006/relationships/tags" Target="../tags/tag1306.xml"/><Relationship Id="rId8" Type="http://schemas.openxmlformats.org/officeDocument/2006/relationships/tags" Target="../tags/tag976.xml"/><Relationship Id="rId98" Type="http://schemas.openxmlformats.org/officeDocument/2006/relationships/tags" Target="../tags/tag1066.xml"/><Relationship Id="rId121" Type="http://schemas.openxmlformats.org/officeDocument/2006/relationships/tags" Target="../tags/tag1089.xml"/><Relationship Id="rId142" Type="http://schemas.openxmlformats.org/officeDocument/2006/relationships/tags" Target="../tags/tag1110.xml"/><Relationship Id="rId163" Type="http://schemas.openxmlformats.org/officeDocument/2006/relationships/tags" Target="../tags/tag1131.xml"/><Relationship Id="rId184" Type="http://schemas.openxmlformats.org/officeDocument/2006/relationships/tags" Target="../tags/tag1152.xml"/><Relationship Id="rId219" Type="http://schemas.openxmlformats.org/officeDocument/2006/relationships/tags" Target="../tags/tag1187.xml"/><Relationship Id="rId230" Type="http://schemas.openxmlformats.org/officeDocument/2006/relationships/tags" Target="../tags/tag1198.xml"/><Relationship Id="rId251" Type="http://schemas.openxmlformats.org/officeDocument/2006/relationships/tags" Target="../tags/tag1219.xml"/><Relationship Id="rId25" Type="http://schemas.openxmlformats.org/officeDocument/2006/relationships/tags" Target="../tags/tag993.xml"/><Relationship Id="rId46" Type="http://schemas.openxmlformats.org/officeDocument/2006/relationships/tags" Target="../tags/tag1014.xml"/><Relationship Id="rId67" Type="http://schemas.openxmlformats.org/officeDocument/2006/relationships/tags" Target="../tags/tag1035.xml"/><Relationship Id="rId272" Type="http://schemas.openxmlformats.org/officeDocument/2006/relationships/tags" Target="../tags/tag1240.xml"/><Relationship Id="rId293" Type="http://schemas.openxmlformats.org/officeDocument/2006/relationships/tags" Target="../tags/tag1261.xml"/><Relationship Id="rId307" Type="http://schemas.openxmlformats.org/officeDocument/2006/relationships/tags" Target="../tags/tag1275.xml"/><Relationship Id="rId328" Type="http://schemas.openxmlformats.org/officeDocument/2006/relationships/tags" Target="../tags/tag1296.xml"/><Relationship Id="rId88" Type="http://schemas.openxmlformats.org/officeDocument/2006/relationships/tags" Target="../tags/tag1056.xml"/><Relationship Id="rId111" Type="http://schemas.openxmlformats.org/officeDocument/2006/relationships/tags" Target="../tags/tag1079.xml"/><Relationship Id="rId132" Type="http://schemas.openxmlformats.org/officeDocument/2006/relationships/tags" Target="../tags/tag1100.xml"/><Relationship Id="rId153" Type="http://schemas.openxmlformats.org/officeDocument/2006/relationships/tags" Target="../tags/tag1121.xml"/><Relationship Id="rId174" Type="http://schemas.openxmlformats.org/officeDocument/2006/relationships/tags" Target="../tags/tag1142.xml"/><Relationship Id="rId195" Type="http://schemas.openxmlformats.org/officeDocument/2006/relationships/tags" Target="../tags/tag1163.xml"/><Relationship Id="rId209" Type="http://schemas.openxmlformats.org/officeDocument/2006/relationships/tags" Target="../tags/tag1177.xml"/><Relationship Id="rId220" Type="http://schemas.openxmlformats.org/officeDocument/2006/relationships/tags" Target="../tags/tag1188.xml"/><Relationship Id="rId241" Type="http://schemas.openxmlformats.org/officeDocument/2006/relationships/tags" Target="../tags/tag1209.xml"/><Relationship Id="rId15" Type="http://schemas.openxmlformats.org/officeDocument/2006/relationships/tags" Target="../tags/tag983.xml"/><Relationship Id="rId36" Type="http://schemas.openxmlformats.org/officeDocument/2006/relationships/tags" Target="../tags/tag1004.xml"/><Relationship Id="rId57" Type="http://schemas.openxmlformats.org/officeDocument/2006/relationships/tags" Target="../tags/tag1025.xml"/><Relationship Id="rId262" Type="http://schemas.openxmlformats.org/officeDocument/2006/relationships/tags" Target="../tags/tag1230.xml"/><Relationship Id="rId283" Type="http://schemas.openxmlformats.org/officeDocument/2006/relationships/tags" Target="../tags/tag1251.xml"/><Relationship Id="rId318" Type="http://schemas.openxmlformats.org/officeDocument/2006/relationships/tags" Target="../tags/tag1286.xml"/><Relationship Id="rId339" Type="http://schemas.openxmlformats.org/officeDocument/2006/relationships/tags" Target="../tags/tag1307.xml"/><Relationship Id="rId78" Type="http://schemas.openxmlformats.org/officeDocument/2006/relationships/tags" Target="../tags/tag1046.xml"/><Relationship Id="rId99" Type="http://schemas.openxmlformats.org/officeDocument/2006/relationships/tags" Target="../tags/tag1067.xml"/><Relationship Id="rId101" Type="http://schemas.openxmlformats.org/officeDocument/2006/relationships/tags" Target="../tags/tag1069.xml"/><Relationship Id="rId122" Type="http://schemas.openxmlformats.org/officeDocument/2006/relationships/tags" Target="../tags/tag1090.xml"/><Relationship Id="rId143" Type="http://schemas.openxmlformats.org/officeDocument/2006/relationships/tags" Target="../tags/tag1111.xml"/><Relationship Id="rId164" Type="http://schemas.openxmlformats.org/officeDocument/2006/relationships/tags" Target="../tags/tag1132.xml"/><Relationship Id="rId185" Type="http://schemas.openxmlformats.org/officeDocument/2006/relationships/tags" Target="../tags/tag1153.xml"/><Relationship Id="rId9" Type="http://schemas.openxmlformats.org/officeDocument/2006/relationships/tags" Target="../tags/tag977.xml"/><Relationship Id="rId210" Type="http://schemas.openxmlformats.org/officeDocument/2006/relationships/tags" Target="../tags/tag1178.xml"/><Relationship Id="rId26" Type="http://schemas.openxmlformats.org/officeDocument/2006/relationships/tags" Target="../tags/tag994.xml"/><Relationship Id="rId231" Type="http://schemas.openxmlformats.org/officeDocument/2006/relationships/tags" Target="../tags/tag1199.xml"/><Relationship Id="rId252" Type="http://schemas.openxmlformats.org/officeDocument/2006/relationships/tags" Target="../tags/tag1220.xml"/><Relationship Id="rId273" Type="http://schemas.openxmlformats.org/officeDocument/2006/relationships/tags" Target="../tags/tag1241.xml"/><Relationship Id="rId294" Type="http://schemas.openxmlformats.org/officeDocument/2006/relationships/tags" Target="../tags/tag1262.xml"/><Relationship Id="rId308" Type="http://schemas.openxmlformats.org/officeDocument/2006/relationships/tags" Target="../tags/tag1276.xml"/><Relationship Id="rId329" Type="http://schemas.openxmlformats.org/officeDocument/2006/relationships/tags" Target="../tags/tag1297.xml"/><Relationship Id="rId47" Type="http://schemas.openxmlformats.org/officeDocument/2006/relationships/tags" Target="../tags/tag1015.xml"/><Relationship Id="rId68" Type="http://schemas.openxmlformats.org/officeDocument/2006/relationships/tags" Target="../tags/tag1036.xml"/><Relationship Id="rId89" Type="http://schemas.openxmlformats.org/officeDocument/2006/relationships/tags" Target="../tags/tag1057.xml"/><Relationship Id="rId112" Type="http://schemas.openxmlformats.org/officeDocument/2006/relationships/tags" Target="../tags/tag1080.xml"/><Relationship Id="rId133" Type="http://schemas.openxmlformats.org/officeDocument/2006/relationships/tags" Target="../tags/tag1101.xml"/><Relationship Id="rId154" Type="http://schemas.openxmlformats.org/officeDocument/2006/relationships/tags" Target="../tags/tag1122.xml"/><Relationship Id="rId175" Type="http://schemas.openxmlformats.org/officeDocument/2006/relationships/tags" Target="../tags/tag1143.xml"/><Relationship Id="rId340" Type="http://schemas.openxmlformats.org/officeDocument/2006/relationships/slideLayout" Target="../slideLayouts/slideLayout14.xml"/><Relationship Id="rId196" Type="http://schemas.openxmlformats.org/officeDocument/2006/relationships/tags" Target="../tags/tag1164.xml"/><Relationship Id="rId200" Type="http://schemas.openxmlformats.org/officeDocument/2006/relationships/tags" Target="../tags/tag1168.xml"/><Relationship Id="rId16" Type="http://schemas.openxmlformats.org/officeDocument/2006/relationships/tags" Target="../tags/tag984.xml"/><Relationship Id="rId221" Type="http://schemas.openxmlformats.org/officeDocument/2006/relationships/tags" Target="../tags/tag1189.xml"/><Relationship Id="rId242" Type="http://schemas.openxmlformats.org/officeDocument/2006/relationships/tags" Target="../tags/tag1210.xml"/><Relationship Id="rId263" Type="http://schemas.openxmlformats.org/officeDocument/2006/relationships/tags" Target="../tags/tag1231.xml"/><Relationship Id="rId284" Type="http://schemas.openxmlformats.org/officeDocument/2006/relationships/tags" Target="../tags/tag1252.xml"/><Relationship Id="rId319" Type="http://schemas.openxmlformats.org/officeDocument/2006/relationships/tags" Target="../tags/tag1287.xml"/><Relationship Id="rId37" Type="http://schemas.openxmlformats.org/officeDocument/2006/relationships/tags" Target="../tags/tag1005.xml"/><Relationship Id="rId58" Type="http://schemas.openxmlformats.org/officeDocument/2006/relationships/tags" Target="../tags/tag1026.xml"/><Relationship Id="rId79" Type="http://schemas.openxmlformats.org/officeDocument/2006/relationships/tags" Target="../tags/tag1047.xml"/><Relationship Id="rId102" Type="http://schemas.openxmlformats.org/officeDocument/2006/relationships/tags" Target="../tags/tag1070.xml"/><Relationship Id="rId123" Type="http://schemas.openxmlformats.org/officeDocument/2006/relationships/tags" Target="../tags/tag1091.xml"/><Relationship Id="rId144" Type="http://schemas.openxmlformats.org/officeDocument/2006/relationships/tags" Target="../tags/tag1112.xml"/><Relationship Id="rId330" Type="http://schemas.openxmlformats.org/officeDocument/2006/relationships/tags" Target="../tags/tag1298.xml"/><Relationship Id="rId90" Type="http://schemas.openxmlformats.org/officeDocument/2006/relationships/tags" Target="../tags/tag1058.xml"/><Relationship Id="rId165" Type="http://schemas.openxmlformats.org/officeDocument/2006/relationships/tags" Target="../tags/tag1133.xml"/><Relationship Id="rId186" Type="http://schemas.openxmlformats.org/officeDocument/2006/relationships/tags" Target="../tags/tag1154.xml"/><Relationship Id="rId211" Type="http://schemas.openxmlformats.org/officeDocument/2006/relationships/tags" Target="../tags/tag1179.xml"/><Relationship Id="rId232" Type="http://schemas.openxmlformats.org/officeDocument/2006/relationships/tags" Target="../tags/tag1200.xml"/><Relationship Id="rId253" Type="http://schemas.openxmlformats.org/officeDocument/2006/relationships/tags" Target="../tags/tag1221.xml"/><Relationship Id="rId274" Type="http://schemas.openxmlformats.org/officeDocument/2006/relationships/tags" Target="../tags/tag1242.xml"/><Relationship Id="rId295" Type="http://schemas.openxmlformats.org/officeDocument/2006/relationships/tags" Target="../tags/tag1263.xml"/><Relationship Id="rId309" Type="http://schemas.openxmlformats.org/officeDocument/2006/relationships/tags" Target="../tags/tag1277.xml"/><Relationship Id="rId27" Type="http://schemas.openxmlformats.org/officeDocument/2006/relationships/tags" Target="../tags/tag995.xml"/><Relationship Id="rId48" Type="http://schemas.openxmlformats.org/officeDocument/2006/relationships/tags" Target="../tags/tag1016.xml"/><Relationship Id="rId69" Type="http://schemas.openxmlformats.org/officeDocument/2006/relationships/tags" Target="../tags/tag1037.xml"/><Relationship Id="rId113" Type="http://schemas.openxmlformats.org/officeDocument/2006/relationships/tags" Target="../tags/tag1081.xml"/><Relationship Id="rId134" Type="http://schemas.openxmlformats.org/officeDocument/2006/relationships/tags" Target="../tags/tag1102.xml"/><Relationship Id="rId320" Type="http://schemas.openxmlformats.org/officeDocument/2006/relationships/tags" Target="../tags/tag1288.xml"/><Relationship Id="rId80" Type="http://schemas.openxmlformats.org/officeDocument/2006/relationships/tags" Target="../tags/tag1048.xml"/><Relationship Id="rId155" Type="http://schemas.openxmlformats.org/officeDocument/2006/relationships/tags" Target="../tags/tag1123.xml"/><Relationship Id="rId176" Type="http://schemas.openxmlformats.org/officeDocument/2006/relationships/tags" Target="../tags/tag1144.xml"/><Relationship Id="rId197" Type="http://schemas.openxmlformats.org/officeDocument/2006/relationships/tags" Target="../tags/tag1165.xml"/><Relationship Id="rId201" Type="http://schemas.openxmlformats.org/officeDocument/2006/relationships/tags" Target="../tags/tag1169.xml"/><Relationship Id="rId222" Type="http://schemas.openxmlformats.org/officeDocument/2006/relationships/tags" Target="../tags/tag1190.xml"/><Relationship Id="rId243" Type="http://schemas.openxmlformats.org/officeDocument/2006/relationships/tags" Target="../tags/tag1211.xml"/><Relationship Id="rId264" Type="http://schemas.openxmlformats.org/officeDocument/2006/relationships/tags" Target="../tags/tag1232.xml"/><Relationship Id="rId285" Type="http://schemas.openxmlformats.org/officeDocument/2006/relationships/tags" Target="../tags/tag1253.xml"/><Relationship Id="rId17" Type="http://schemas.openxmlformats.org/officeDocument/2006/relationships/tags" Target="../tags/tag985.xml"/><Relationship Id="rId38" Type="http://schemas.openxmlformats.org/officeDocument/2006/relationships/tags" Target="../tags/tag1006.xml"/><Relationship Id="rId59" Type="http://schemas.openxmlformats.org/officeDocument/2006/relationships/tags" Target="../tags/tag1027.xml"/><Relationship Id="rId103" Type="http://schemas.openxmlformats.org/officeDocument/2006/relationships/tags" Target="../tags/tag1071.xml"/><Relationship Id="rId124" Type="http://schemas.openxmlformats.org/officeDocument/2006/relationships/tags" Target="../tags/tag1092.xml"/><Relationship Id="rId310" Type="http://schemas.openxmlformats.org/officeDocument/2006/relationships/tags" Target="../tags/tag1278.xml"/><Relationship Id="rId70" Type="http://schemas.openxmlformats.org/officeDocument/2006/relationships/tags" Target="../tags/tag1038.xml"/><Relationship Id="rId91" Type="http://schemas.openxmlformats.org/officeDocument/2006/relationships/tags" Target="../tags/tag1059.xml"/><Relationship Id="rId145" Type="http://schemas.openxmlformats.org/officeDocument/2006/relationships/tags" Target="../tags/tag1113.xml"/><Relationship Id="rId166" Type="http://schemas.openxmlformats.org/officeDocument/2006/relationships/tags" Target="../tags/tag1134.xml"/><Relationship Id="rId187" Type="http://schemas.openxmlformats.org/officeDocument/2006/relationships/tags" Target="../tags/tag1155.xml"/><Relationship Id="rId331" Type="http://schemas.openxmlformats.org/officeDocument/2006/relationships/tags" Target="../tags/tag1299.xml"/><Relationship Id="rId1" Type="http://schemas.openxmlformats.org/officeDocument/2006/relationships/tags" Target="../tags/tag969.xml"/><Relationship Id="rId212" Type="http://schemas.openxmlformats.org/officeDocument/2006/relationships/tags" Target="../tags/tag1180.xml"/><Relationship Id="rId233" Type="http://schemas.openxmlformats.org/officeDocument/2006/relationships/tags" Target="../tags/tag1201.xml"/><Relationship Id="rId254" Type="http://schemas.openxmlformats.org/officeDocument/2006/relationships/tags" Target="../tags/tag1222.xml"/><Relationship Id="rId28" Type="http://schemas.openxmlformats.org/officeDocument/2006/relationships/tags" Target="../tags/tag996.xml"/><Relationship Id="rId49" Type="http://schemas.openxmlformats.org/officeDocument/2006/relationships/tags" Target="../tags/tag1017.xml"/><Relationship Id="rId114" Type="http://schemas.openxmlformats.org/officeDocument/2006/relationships/tags" Target="../tags/tag1082.xml"/><Relationship Id="rId275" Type="http://schemas.openxmlformats.org/officeDocument/2006/relationships/tags" Target="../tags/tag1243.xml"/><Relationship Id="rId296" Type="http://schemas.openxmlformats.org/officeDocument/2006/relationships/tags" Target="../tags/tag1264.xml"/><Relationship Id="rId300" Type="http://schemas.openxmlformats.org/officeDocument/2006/relationships/tags" Target="../tags/tag1268.xml"/><Relationship Id="rId60" Type="http://schemas.openxmlformats.org/officeDocument/2006/relationships/tags" Target="../tags/tag1028.xml"/><Relationship Id="rId81" Type="http://schemas.openxmlformats.org/officeDocument/2006/relationships/tags" Target="../tags/tag1049.xml"/><Relationship Id="rId135" Type="http://schemas.openxmlformats.org/officeDocument/2006/relationships/tags" Target="../tags/tag1103.xml"/><Relationship Id="rId156" Type="http://schemas.openxmlformats.org/officeDocument/2006/relationships/tags" Target="../tags/tag1124.xml"/><Relationship Id="rId177" Type="http://schemas.openxmlformats.org/officeDocument/2006/relationships/tags" Target="../tags/tag1145.xml"/><Relationship Id="rId198" Type="http://schemas.openxmlformats.org/officeDocument/2006/relationships/tags" Target="../tags/tag1166.xml"/><Relationship Id="rId321" Type="http://schemas.openxmlformats.org/officeDocument/2006/relationships/tags" Target="../tags/tag1289.xml"/><Relationship Id="rId202" Type="http://schemas.openxmlformats.org/officeDocument/2006/relationships/tags" Target="../tags/tag1170.xml"/><Relationship Id="rId223" Type="http://schemas.openxmlformats.org/officeDocument/2006/relationships/tags" Target="../tags/tag1191.xml"/><Relationship Id="rId244" Type="http://schemas.openxmlformats.org/officeDocument/2006/relationships/tags" Target="../tags/tag1212.xml"/><Relationship Id="rId18" Type="http://schemas.openxmlformats.org/officeDocument/2006/relationships/tags" Target="../tags/tag986.xml"/><Relationship Id="rId39" Type="http://schemas.openxmlformats.org/officeDocument/2006/relationships/tags" Target="../tags/tag1007.xml"/><Relationship Id="rId265" Type="http://schemas.openxmlformats.org/officeDocument/2006/relationships/tags" Target="../tags/tag1233.xml"/><Relationship Id="rId286" Type="http://schemas.openxmlformats.org/officeDocument/2006/relationships/tags" Target="../tags/tag1254.xml"/><Relationship Id="rId50" Type="http://schemas.openxmlformats.org/officeDocument/2006/relationships/tags" Target="../tags/tag1018.xml"/><Relationship Id="rId104" Type="http://schemas.openxmlformats.org/officeDocument/2006/relationships/tags" Target="../tags/tag1072.xml"/><Relationship Id="rId125" Type="http://schemas.openxmlformats.org/officeDocument/2006/relationships/tags" Target="../tags/tag1093.xml"/><Relationship Id="rId146" Type="http://schemas.openxmlformats.org/officeDocument/2006/relationships/tags" Target="../tags/tag1114.xml"/><Relationship Id="rId167" Type="http://schemas.openxmlformats.org/officeDocument/2006/relationships/tags" Target="../tags/tag1135.xml"/><Relationship Id="rId188" Type="http://schemas.openxmlformats.org/officeDocument/2006/relationships/tags" Target="../tags/tag1156.xml"/><Relationship Id="rId311" Type="http://schemas.openxmlformats.org/officeDocument/2006/relationships/tags" Target="../tags/tag1279.xml"/><Relationship Id="rId332" Type="http://schemas.openxmlformats.org/officeDocument/2006/relationships/tags" Target="../tags/tag1300.xml"/><Relationship Id="rId71" Type="http://schemas.openxmlformats.org/officeDocument/2006/relationships/tags" Target="../tags/tag1039.xml"/><Relationship Id="rId92" Type="http://schemas.openxmlformats.org/officeDocument/2006/relationships/tags" Target="../tags/tag1060.xml"/><Relationship Id="rId213" Type="http://schemas.openxmlformats.org/officeDocument/2006/relationships/tags" Target="../tags/tag1181.xml"/><Relationship Id="rId234" Type="http://schemas.openxmlformats.org/officeDocument/2006/relationships/tags" Target="../tags/tag1202.xml"/><Relationship Id="rId2" Type="http://schemas.openxmlformats.org/officeDocument/2006/relationships/tags" Target="../tags/tag970.xml"/><Relationship Id="rId29" Type="http://schemas.openxmlformats.org/officeDocument/2006/relationships/tags" Target="../tags/tag997.xml"/><Relationship Id="rId255" Type="http://schemas.openxmlformats.org/officeDocument/2006/relationships/tags" Target="../tags/tag1223.xml"/><Relationship Id="rId276" Type="http://schemas.openxmlformats.org/officeDocument/2006/relationships/tags" Target="../tags/tag1244.xml"/><Relationship Id="rId297" Type="http://schemas.openxmlformats.org/officeDocument/2006/relationships/tags" Target="../tags/tag1265.xml"/><Relationship Id="rId40" Type="http://schemas.openxmlformats.org/officeDocument/2006/relationships/tags" Target="../tags/tag1008.xml"/><Relationship Id="rId115" Type="http://schemas.openxmlformats.org/officeDocument/2006/relationships/tags" Target="../tags/tag1083.xml"/><Relationship Id="rId136" Type="http://schemas.openxmlformats.org/officeDocument/2006/relationships/tags" Target="../tags/tag1104.xml"/><Relationship Id="rId157" Type="http://schemas.openxmlformats.org/officeDocument/2006/relationships/tags" Target="../tags/tag1125.xml"/><Relationship Id="rId178" Type="http://schemas.openxmlformats.org/officeDocument/2006/relationships/tags" Target="../tags/tag1146.xml"/><Relationship Id="rId301" Type="http://schemas.openxmlformats.org/officeDocument/2006/relationships/tags" Target="../tags/tag1269.xml"/><Relationship Id="rId322" Type="http://schemas.openxmlformats.org/officeDocument/2006/relationships/tags" Target="../tags/tag1290.xml"/><Relationship Id="rId61" Type="http://schemas.openxmlformats.org/officeDocument/2006/relationships/tags" Target="../tags/tag1029.xml"/><Relationship Id="rId82" Type="http://schemas.openxmlformats.org/officeDocument/2006/relationships/tags" Target="../tags/tag1050.xml"/><Relationship Id="rId199" Type="http://schemas.openxmlformats.org/officeDocument/2006/relationships/tags" Target="../tags/tag1167.xml"/><Relationship Id="rId203" Type="http://schemas.openxmlformats.org/officeDocument/2006/relationships/tags" Target="../tags/tag1171.xml"/><Relationship Id="rId19" Type="http://schemas.openxmlformats.org/officeDocument/2006/relationships/tags" Target="../tags/tag987.xml"/><Relationship Id="rId224" Type="http://schemas.openxmlformats.org/officeDocument/2006/relationships/tags" Target="../tags/tag1192.xml"/><Relationship Id="rId245" Type="http://schemas.openxmlformats.org/officeDocument/2006/relationships/tags" Target="../tags/tag1213.xml"/><Relationship Id="rId266" Type="http://schemas.openxmlformats.org/officeDocument/2006/relationships/tags" Target="../tags/tag1234.xml"/><Relationship Id="rId287" Type="http://schemas.openxmlformats.org/officeDocument/2006/relationships/tags" Target="../tags/tag1255.xml"/><Relationship Id="rId30" Type="http://schemas.openxmlformats.org/officeDocument/2006/relationships/tags" Target="../tags/tag998.xml"/><Relationship Id="rId105" Type="http://schemas.openxmlformats.org/officeDocument/2006/relationships/tags" Target="../tags/tag1073.xml"/><Relationship Id="rId126" Type="http://schemas.openxmlformats.org/officeDocument/2006/relationships/tags" Target="../tags/tag1094.xml"/><Relationship Id="rId147" Type="http://schemas.openxmlformats.org/officeDocument/2006/relationships/tags" Target="../tags/tag1115.xml"/><Relationship Id="rId168" Type="http://schemas.openxmlformats.org/officeDocument/2006/relationships/tags" Target="../tags/tag1136.xml"/><Relationship Id="rId312" Type="http://schemas.openxmlformats.org/officeDocument/2006/relationships/tags" Target="../tags/tag1280.xml"/><Relationship Id="rId333" Type="http://schemas.openxmlformats.org/officeDocument/2006/relationships/tags" Target="../tags/tag1301.xml"/><Relationship Id="rId51" Type="http://schemas.openxmlformats.org/officeDocument/2006/relationships/tags" Target="../tags/tag1019.xml"/><Relationship Id="rId72" Type="http://schemas.openxmlformats.org/officeDocument/2006/relationships/tags" Target="../tags/tag1040.xml"/><Relationship Id="rId93" Type="http://schemas.openxmlformats.org/officeDocument/2006/relationships/tags" Target="../tags/tag1061.xml"/><Relationship Id="rId189" Type="http://schemas.openxmlformats.org/officeDocument/2006/relationships/tags" Target="../tags/tag1157.xml"/><Relationship Id="rId3" Type="http://schemas.openxmlformats.org/officeDocument/2006/relationships/tags" Target="../tags/tag971.xml"/><Relationship Id="rId214" Type="http://schemas.openxmlformats.org/officeDocument/2006/relationships/tags" Target="../tags/tag1182.xml"/><Relationship Id="rId235" Type="http://schemas.openxmlformats.org/officeDocument/2006/relationships/tags" Target="../tags/tag1203.xml"/><Relationship Id="rId256" Type="http://schemas.openxmlformats.org/officeDocument/2006/relationships/tags" Target="../tags/tag1224.xml"/><Relationship Id="rId277" Type="http://schemas.openxmlformats.org/officeDocument/2006/relationships/tags" Target="../tags/tag1245.xml"/><Relationship Id="rId298" Type="http://schemas.openxmlformats.org/officeDocument/2006/relationships/tags" Target="../tags/tag1266.xml"/><Relationship Id="rId116" Type="http://schemas.openxmlformats.org/officeDocument/2006/relationships/tags" Target="../tags/tag1084.xml"/><Relationship Id="rId137" Type="http://schemas.openxmlformats.org/officeDocument/2006/relationships/tags" Target="../tags/tag1105.xml"/><Relationship Id="rId158" Type="http://schemas.openxmlformats.org/officeDocument/2006/relationships/tags" Target="../tags/tag1126.xml"/><Relationship Id="rId302" Type="http://schemas.openxmlformats.org/officeDocument/2006/relationships/tags" Target="../tags/tag1270.xml"/><Relationship Id="rId323" Type="http://schemas.openxmlformats.org/officeDocument/2006/relationships/tags" Target="../tags/tag1291.xml"/><Relationship Id="rId20" Type="http://schemas.openxmlformats.org/officeDocument/2006/relationships/tags" Target="../tags/tag988.xml"/><Relationship Id="rId41" Type="http://schemas.openxmlformats.org/officeDocument/2006/relationships/tags" Target="../tags/tag1009.xml"/><Relationship Id="rId62" Type="http://schemas.openxmlformats.org/officeDocument/2006/relationships/tags" Target="../tags/tag1030.xml"/><Relationship Id="rId83" Type="http://schemas.openxmlformats.org/officeDocument/2006/relationships/tags" Target="../tags/tag1051.xml"/><Relationship Id="rId179" Type="http://schemas.openxmlformats.org/officeDocument/2006/relationships/tags" Target="../tags/tag1147.xml"/><Relationship Id="rId190" Type="http://schemas.openxmlformats.org/officeDocument/2006/relationships/tags" Target="../tags/tag1158.xml"/><Relationship Id="rId204" Type="http://schemas.openxmlformats.org/officeDocument/2006/relationships/tags" Target="../tags/tag1172.xml"/><Relationship Id="rId225" Type="http://schemas.openxmlformats.org/officeDocument/2006/relationships/tags" Target="../tags/tag1193.xml"/><Relationship Id="rId246" Type="http://schemas.openxmlformats.org/officeDocument/2006/relationships/tags" Target="../tags/tag1214.xml"/><Relationship Id="rId267" Type="http://schemas.openxmlformats.org/officeDocument/2006/relationships/tags" Target="../tags/tag1235.xml"/><Relationship Id="rId288" Type="http://schemas.openxmlformats.org/officeDocument/2006/relationships/tags" Target="../tags/tag1256.xml"/><Relationship Id="rId106" Type="http://schemas.openxmlformats.org/officeDocument/2006/relationships/tags" Target="../tags/tag1074.xml"/><Relationship Id="rId127" Type="http://schemas.openxmlformats.org/officeDocument/2006/relationships/tags" Target="../tags/tag1095.xml"/><Relationship Id="rId313" Type="http://schemas.openxmlformats.org/officeDocument/2006/relationships/tags" Target="../tags/tag1281.xml"/><Relationship Id="rId10" Type="http://schemas.openxmlformats.org/officeDocument/2006/relationships/tags" Target="../tags/tag978.xml"/><Relationship Id="rId31" Type="http://schemas.openxmlformats.org/officeDocument/2006/relationships/tags" Target="../tags/tag999.xml"/><Relationship Id="rId52" Type="http://schemas.openxmlformats.org/officeDocument/2006/relationships/tags" Target="../tags/tag1020.xml"/><Relationship Id="rId73" Type="http://schemas.openxmlformats.org/officeDocument/2006/relationships/tags" Target="../tags/tag1041.xml"/><Relationship Id="rId94" Type="http://schemas.openxmlformats.org/officeDocument/2006/relationships/tags" Target="../tags/tag1062.xml"/><Relationship Id="rId148" Type="http://schemas.openxmlformats.org/officeDocument/2006/relationships/tags" Target="../tags/tag1116.xml"/><Relationship Id="rId169" Type="http://schemas.openxmlformats.org/officeDocument/2006/relationships/tags" Target="../tags/tag1137.xml"/><Relationship Id="rId334" Type="http://schemas.openxmlformats.org/officeDocument/2006/relationships/tags" Target="../tags/tag1302.xml"/><Relationship Id="rId4" Type="http://schemas.openxmlformats.org/officeDocument/2006/relationships/tags" Target="../tags/tag972.xml"/><Relationship Id="rId180" Type="http://schemas.openxmlformats.org/officeDocument/2006/relationships/tags" Target="../tags/tag1148.xml"/><Relationship Id="rId215" Type="http://schemas.openxmlformats.org/officeDocument/2006/relationships/tags" Target="../tags/tag1183.xml"/><Relationship Id="rId236" Type="http://schemas.openxmlformats.org/officeDocument/2006/relationships/tags" Target="../tags/tag1204.xml"/><Relationship Id="rId257" Type="http://schemas.openxmlformats.org/officeDocument/2006/relationships/tags" Target="../tags/tag1225.xml"/><Relationship Id="rId278" Type="http://schemas.openxmlformats.org/officeDocument/2006/relationships/tags" Target="../tags/tag1246.xml"/><Relationship Id="rId303" Type="http://schemas.openxmlformats.org/officeDocument/2006/relationships/tags" Target="../tags/tag1271.xml"/><Relationship Id="rId42" Type="http://schemas.openxmlformats.org/officeDocument/2006/relationships/tags" Target="../tags/tag1010.xml"/><Relationship Id="rId84" Type="http://schemas.openxmlformats.org/officeDocument/2006/relationships/tags" Target="../tags/tag1052.xml"/><Relationship Id="rId138" Type="http://schemas.openxmlformats.org/officeDocument/2006/relationships/tags" Target="../tags/tag1106.xml"/><Relationship Id="rId191" Type="http://schemas.openxmlformats.org/officeDocument/2006/relationships/tags" Target="../tags/tag1159.xml"/><Relationship Id="rId205" Type="http://schemas.openxmlformats.org/officeDocument/2006/relationships/tags" Target="../tags/tag1173.xml"/><Relationship Id="rId247" Type="http://schemas.openxmlformats.org/officeDocument/2006/relationships/tags" Target="../tags/tag1215.xml"/><Relationship Id="rId107" Type="http://schemas.openxmlformats.org/officeDocument/2006/relationships/tags" Target="../tags/tag1075.xml"/><Relationship Id="rId289" Type="http://schemas.openxmlformats.org/officeDocument/2006/relationships/tags" Target="../tags/tag1257.xml"/><Relationship Id="rId11" Type="http://schemas.openxmlformats.org/officeDocument/2006/relationships/tags" Target="../tags/tag979.xml"/><Relationship Id="rId53" Type="http://schemas.openxmlformats.org/officeDocument/2006/relationships/tags" Target="../tags/tag1021.xml"/><Relationship Id="rId149" Type="http://schemas.openxmlformats.org/officeDocument/2006/relationships/tags" Target="../tags/tag1117.xml"/><Relationship Id="rId314" Type="http://schemas.openxmlformats.org/officeDocument/2006/relationships/tags" Target="../tags/tag1282.xml"/><Relationship Id="rId95" Type="http://schemas.openxmlformats.org/officeDocument/2006/relationships/tags" Target="../tags/tag1063.xml"/><Relationship Id="rId160" Type="http://schemas.openxmlformats.org/officeDocument/2006/relationships/tags" Target="../tags/tag1128.xml"/><Relationship Id="rId216" Type="http://schemas.openxmlformats.org/officeDocument/2006/relationships/tags" Target="../tags/tag1184.xml"/><Relationship Id="rId258" Type="http://schemas.openxmlformats.org/officeDocument/2006/relationships/tags" Target="../tags/tag1226.xml"/><Relationship Id="rId22" Type="http://schemas.openxmlformats.org/officeDocument/2006/relationships/tags" Target="../tags/tag990.xml"/><Relationship Id="rId64" Type="http://schemas.openxmlformats.org/officeDocument/2006/relationships/tags" Target="../tags/tag1032.xml"/><Relationship Id="rId118" Type="http://schemas.openxmlformats.org/officeDocument/2006/relationships/tags" Target="../tags/tag1086.xml"/><Relationship Id="rId325" Type="http://schemas.openxmlformats.org/officeDocument/2006/relationships/tags" Target="../tags/tag1293.xml"/><Relationship Id="rId171" Type="http://schemas.openxmlformats.org/officeDocument/2006/relationships/tags" Target="../tags/tag1139.xml"/><Relationship Id="rId227" Type="http://schemas.openxmlformats.org/officeDocument/2006/relationships/tags" Target="../tags/tag1195.xml"/><Relationship Id="rId269" Type="http://schemas.openxmlformats.org/officeDocument/2006/relationships/tags" Target="../tags/tag1237.xml"/><Relationship Id="rId33" Type="http://schemas.openxmlformats.org/officeDocument/2006/relationships/tags" Target="../tags/tag1001.xml"/><Relationship Id="rId129" Type="http://schemas.openxmlformats.org/officeDocument/2006/relationships/tags" Target="../tags/tag1097.xml"/><Relationship Id="rId280" Type="http://schemas.openxmlformats.org/officeDocument/2006/relationships/tags" Target="../tags/tag1248.xml"/><Relationship Id="rId336" Type="http://schemas.openxmlformats.org/officeDocument/2006/relationships/tags" Target="../tags/tag1304.xml"/><Relationship Id="rId75" Type="http://schemas.openxmlformats.org/officeDocument/2006/relationships/tags" Target="../tags/tag1043.xml"/><Relationship Id="rId140" Type="http://schemas.openxmlformats.org/officeDocument/2006/relationships/tags" Target="../tags/tag1108.xml"/><Relationship Id="rId182" Type="http://schemas.openxmlformats.org/officeDocument/2006/relationships/tags" Target="../tags/tag1150.xml"/><Relationship Id="rId6" Type="http://schemas.openxmlformats.org/officeDocument/2006/relationships/tags" Target="../tags/tag974.xml"/><Relationship Id="rId238" Type="http://schemas.openxmlformats.org/officeDocument/2006/relationships/tags" Target="../tags/tag1206.xml"/><Relationship Id="rId291" Type="http://schemas.openxmlformats.org/officeDocument/2006/relationships/tags" Target="../tags/tag1259.xml"/><Relationship Id="rId305" Type="http://schemas.openxmlformats.org/officeDocument/2006/relationships/tags" Target="../tags/tag1273.xml"/><Relationship Id="rId44" Type="http://schemas.openxmlformats.org/officeDocument/2006/relationships/tags" Target="../tags/tag1012.xml"/><Relationship Id="rId86" Type="http://schemas.openxmlformats.org/officeDocument/2006/relationships/tags" Target="../tags/tag1054.xml"/><Relationship Id="rId151" Type="http://schemas.openxmlformats.org/officeDocument/2006/relationships/tags" Target="../tags/tag1119.xml"/><Relationship Id="rId193" Type="http://schemas.openxmlformats.org/officeDocument/2006/relationships/tags" Target="../tags/tag1161.xml"/><Relationship Id="rId207" Type="http://schemas.openxmlformats.org/officeDocument/2006/relationships/tags" Target="../tags/tag1175.xml"/><Relationship Id="rId249" Type="http://schemas.openxmlformats.org/officeDocument/2006/relationships/tags" Target="../tags/tag1217.xml"/><Relationship Id="rId13" Type="http://schemas.openxmlformats.org/officeDocument/2006/relationships/tags" Target="../tags/tag981.xml"/><Relationship Id="rId109" Type="http://schemas.openxmlformats.org/officeDocument/2006/relationships/tags" Target="../tags/tag1077.xml"/><Relationship Id="rId260" Type="http://schemas.openxmlformats.org/officeDocument/2006/relationships/tags" Target="../tags/tag1228.xml"/><Relationship Id="rId316" Type="http://schemas.openxmlformats.org/officeDocument/2006/relationships/tags" Target="../tags/tag1284.xml"/><Relationship Id="rId55" Type="http://schemas.openxmlformats.org/officeDocument/2006/relationships/tags" Target="../tags/tag1023.xml"/><Relationship Id="rId97" Type="http://schemas.openxmlformats.org/officeDocument/2006/relationships/tags" Target="../tags/tag1065.xml"/><Relationship Id="rId120" Type="http://schemas.openxmlformats.org/officeDocument/2006/relationships/tags" Target="../tags/tag1088.xml"/><Relationship Id="rId162" Type="http://schemas.openxmlformats.org/officeDocument/2006/relationships/tags" Target="../tags/tag1130.xml"/><Relationship Id="rId218" Type="http://schemas.openxmlformats.org/officeDocument/2006/relationships/tags" Target="../tags/tag1186.xml"/><Relationship Id="rId271" Type="http://schemas.openxmlformats.org/officeDocument/2006/relationships/tags" Target="../tags/tag1239.xml"/><Relationship Id="rId24" Type="http://schemas.openxmlformats.org/officeDocument/2006/relationships/tags" Target="../tags/tag992.xml"/><Relationship Id="rId66" Type="http://schemas.openxmlformats.org/officeDocument/2006/relationships/tags" Target="../tags/tag1034.xml"/><Relationship Id="rId131" Type="http://schemas.openxmlformats.org/officeDocument/2006/relationships/tags" Target="../tags/tag1099.xml"/><Relationship Id="rId327" Type="http://schemas.openxmlformats.org/officeDocument/2006/relationships/tags" Target="../tags/tag1295.xml"/></Relationships>
</file>

<file path=ppt/slides/_rels/slide35.xml.rels><?xml version="1.0" encoding="UTF-8" standalone="yes"?>
<Relationships xmlns="http://schemas.openxmlformats.org/package/2006/relationships"><Relationship Id="rId13" Type="http://schemas.openxmlformats.org/officeDocument/2006/relationships/tags" Target="../tags/tag1320.xml"/><Relationship Id="rId18" Type="http://schemas.openxmlformats.org/officeDocument/2006/relationships/tags" Target="../tags/tag1325.xml"/><Relationship Id="rId26" Type="http://schemas.openxmlformats.org/officeDocument/2006/relationships/tags" Target="../tags/tag1333.xml"/><Relationship Id="rId21" Type="http://schemas.openxmlformats.org/officeDocument/2006/relationships/tags" Target="../tags/tag1328.xml"/><Relationship Id="rId34" Type="http://schemas.openxmlformats.org/officeDocument/2006/relationships/tags" Target="../tags/tag1341.xml"/><Relationship Id="rId7" Type="http://schemas.openxmlformats.org/officeDocument/2006/relationships/tags" Target="../tags/tag1314.xml"/><Relationship Id="rId12" Type="http://schemas.openxmlformats.org/officeDocument/2006/relationships/tags" Target="../tags/tag1319.xml"/><Relationship Id="rId17" Type="http://schemas.openxmlformats.org/officeDocument/2006/relationships/tags" Target="../tags/tag1324.xml"/><Relationship Id="rId25" Type="http://schemas.openxmlformats.org/officeDocument/2006/relationships/tags" Target="../tags/tag1332.xml"/><Relationship Id="rId33" Type="http://schemas.openxmlformats.org/officeDocument/2006/relationships/tags" Target="../tags/tag1340.xml"/><Relationship Id="rId2" Type="http://schemas.openxmlformats.org/officeDocument/2006/relationships/tags" Target="../tags/tag1309.xml"/><Relationship Id="rId16" Type="http://schemas.openxmlformats.org/officeDocument/2006/relationships/tags" Target="../tags/tag1323.xml"/><Relationship Id="rId20" Type="http://schemas.openxmlformats.org/officeDocument/2006/relationships/tags" Target="../tags/tag1327.xml"/><Relationship Id="rId29" Type="http://schemas.openxmlformats.org/officeDocument/2006/relationships/tags" Target="../tags/tag1336.xml"/><Relationship Id="rId1" Type="http://schemas.openxmlformats.org/officeDocument/2006/relationships/tags" Target="../tags/tag1308.xml"/><Relationship Id="rId6" Type="http://schemas.openxmlformats.org/officeDocument/2006/relationships/tags" Target="../tags/tag1313.xml"/><Relationship Id="rId11" Type="http://schemas.openxmlformats.org/officeDocument/2006/relationships/tags" Target="../tags/tag1318.xml"/><Relationship Id="rId24" Type="http://schemas.openxmlformats.org/officeDocument/2006/relationships/tags" Target="../tags/tag1331.xml"/><Relationship Id="rId32" Type="http://schemas.openxmlformats.org/officeDocument/2006/relationships/tags" Target="../tags/tag1339.xml"/><Relationship Id="rId37" Type="http://schemas.openxmlformats.org/officeDocument/2006/relationships/slideLayout" Target="../slideLayouts/slideLayout14.xml"/><Relationship Id="rId5" Type="http://schemas.openxmlformats.org/officeDocument/2006/relationships/tags" Target="../tags/tag1312.xml"/><Relationship Id="rId15" Type="http://schemas.openxmlformats.org/officeDocument/2006/relationships/tags" Target="../tags/tag1322.xml"/><Relationship Id="rId23" Type="http://schemas.openxmlformats.org/officeDocument/2006/relationships/tags" Target="../tags/tag1330.xml"/><Relationship Id="rId28" Type="http://schemas.openxmlformats.org/officeDocument/2006/relationships/tags" Target="../tags/tag1335.xml"/><Relationship Id="rId36" Type="http://schemas.openxmlformats.org/officeDocument/2006/relationships/tags" Target="../tags/tag1343.xml"/><Relationship Id="rId10" Type="http://schemas.openxmlformats.org/officeDocument/2006/relationships/tags" Target="../tags/tag1317.xml"/><Relationship Id="rId19" Type="http://schemas.openxmlformats.org/officeDocument/2006/relationships/tags" Target="../tags/tag1326.xml"/><Relationship Id="rId31" Type="http://schemas.openxmlformats.org/officeDocument/2006/relationships/tags" Target="../tags/tag1338.xml"/><Relationship Id="rId4" Type="http://schemas.openxmlformats.org/officeDocument/2006/relationships/tags" Target="../tags/tag1311.xml"/><Relationship Id="rId9" Type="http://schemas.openxmlformats.org/officeDocument/2006/relationships/tags" Target="../tags/tag1316.xml"/><Relationship Id="rId14" Type="http://schemas.openxmlformats.org/officeDocument/2006/relationships/tags" Target="../tags/tag1321.xml"/><Relationship Id="rId22" Type="http://schemas.openxmlformats.org/officeDocument/2006/relationships/tags" Target="../tags/tag1329.xml"/><Relationship Id="rId27" Type="http://schemas.openxmlformats.org/officeDocument/2006/relationships/tags" Target="../tags/tag1334.xml"/><Relationship Id="rId30" Type="http://schemas.openxmlformats.org/officeDocument/2006/relationships/tags" Target="../tags/tag1337.xml"/><Relationship Id="rId35" Type="http://schemas.openxmlformats.org/officeDocument/2006/relationships/tags" Target="../tags/tag1342.xml"/><Relationship Id="rId8" Type="http://schemas.openxmlformats.org/officeDocument/2006/relationships/tags" Target="../tags/tag1315.xml"/><Relationship Id="rId3" Type="http://schemas.openxmlformats.org/officeDocument/2006/relationships/tags" Target="../tags/tag1310.xml"/></Relationships>
</file>

<file path=ppt/slides/_rels/slide36.xml.rels><?xml version="1.0" encoding="UTF-8" standalone="yes"?>
<Relationships xmlns="http://schemas.openxmlformats.org/package/2006/relationships"><Relationship Id="rId13" Type="http://schemas.openxmlformats.org/officeDocument/2006/relationships/tags" Target="../tags/tag1356.xml"/><Relationship Id="rId18" Type="http://schemas.openxmlformats.org/officeDocument/2006/relationships/tags" Target="../tags/tag1361.xml"/><Relationship Id="rId26" Type="http://schemas.openxmlformats.org/officeDocument/2006/relationships/tags" Target="../tags/tag1369.xml"/><Relationship Id="rId39" Type="http://schemas.openxmlformats.org/officeDocument/2006/relationships/tags" Target="../tags/tag1382.xml"/><Relationship Id="rId21" Type="http://schemas.openxmlformats.org/officeDocument/2006/relationships/tags" Target="../tags/tag1364.xml"/><Relationship Id="rId34" Type="http://schemas.openxmlformats.org/officeDocument/2006/relationships/tags" Target="../tags/tag1377.xml"/><Relationship Id="rId42" Type="http://schemas.openxmlformats.org/officeDocument/2006/relationships/tags" Target="../tags/tag1385.xml"/><Relationship Id="rId47" Type="http://schemas.openxmlformats.org/officeDocument/2006/relationships/tags" Target="../tags/tag1390.xml"/><Relationship Id="rId50" Type="http://schemas.openxmlformats.org/officeDocument/2006/relationships/tags" Target="../tags/tag1393.xml"/><Relationship Id="rId7" Type="http://schemas.openxmlformats.org/officeDocument/2006/relationships/tags" Target="../tags/tag1350.xml"/><Relationship Id="rId2" Type="http://schemas.openxmlformats.org/officeDocument/2006/relationships/tags" Target="../tags/tag1345.xml"/><Relationship Id="rId16" Type="http://schemas.openxmlformats.org/officeDocument/2006/relationships/tags" Target="../tags/tag1359.xml"/><Relationship Id="rId29" Type="http://schemas.openxmlformats.org/officeDocument/2006/relationships/tags" Target="../tags/tag1372.xml"/><Relationship Id="rId11" Type="http://schemas.openxmlformats.org/officeDocument/2006/relationships/tags" Target="../tags/tag1354.xml"/><Relationship Id="rId24" Type="http://schemas.openxmlformats.org/officeDocument/2006/relationships/tags" Target="../tags/tag1367.xml"/><Relationship Id="rId32" Type="http://schemas.openxmlformats.org/officeDocument/2006/relationships/tags" Target="../tags/tag1375.xml"/><Relationship Id="rId37" Type="http://schemas.openxmlformats.org/officeDocument/2006/relationships/tags" Target="../tags/tag1380.xml"/><Relationship Id="rId40" Type="http://schemas.openxmlformats.org/officeDocument/2006/relationships/tags" Target="../tags/tag1383.xml"/><Relationship Id="rId45" Type="http://schemas.openxmlformats.org/officeDocument/2006/relationships/tags" Target="../tags/tag1388.xml"/><Relationship Id="rId53" Type="http://schemas.openxmlformats.org/officeDocument/2006/relationships/image" Target="../media/image40.svg"/><Relationship Id="rId5" Type="http://schemas.openxmlformats.org/officeDocument/2006/relationships/tags" Target="../tags/tag1348.xml"/><Relationship Id="rId10" Type="http://schemas.openxmlformats.org/officeDocument/2006/relationships/tags" Target="../tags/tag1353.xml"/><Relationship Id="rId19" Type="http://schemas.openxmlformats.org/officeDocument/2006/relationships/tags" Target="../tags/tag1362.xml"/><Relationship Id="rId31" Type="http://schemas.openxmlformats.org/officeDocument/2006/relationships/tags" Target="../tags/tag1374.xml"/><Relationship Id="rId44" Type="http://schemas.openxmlformats.org/officeDocument/2006/relationships/tags" Target="../tags/tag1387.xml"/><Relationship Id="rId52" Type="http://schemas.openxmlformats.org/officeDocument/2006/relationships/image" Target="../media/image39.png"/><Relationship Id="rId4" Type="http://schemas.openxmlformats.org/officeDocument/2006/relationships/tags" Target="../tags/tag1347.xml"/><Relationship Id="rId9" Type="http://schemas.openxmlformats.org/officeDocument/2006/relationships/tags" Target="../tags/tag1352.xml"/><Relationship Id="rId14" Type="http://schemas.openxmlformats.org/officeDocument/2006/relationships/tags" Target="../tags/tag1357.xml"/><Relationship Id="rId22" Type="http://schemas.openxmlformats.org/officeDocument/2006/relationships/tags" Target="../tags/tag1365.xml"/><Relationship Id="rId27" Type="http://schemas.openxmlformats.org/officeDocument/2006/relationships/tags" Target="../tags/tag1370.xml"/><Relationship Id="rId30" Type="http://schemas.openxmlformats.org/officeDocument/2006/relationships/tags" Target="../tags/tag1373.xml"/><Relationship Id="rId35" Type="http://schemas.openxmlformats.org/officeDocument/2006/relationships/tags" Target="../tags/tag1378.xml"/><Relationship Id="rId43" Type="http://schemas.openxmlformats.org/officeDocument/2006/relationships/tags" Target="../tags/tag1386.xml"/><Relationship Id="rId48" Type="http://schemas.openxmlformats.org/officeDocument/2006/relationships/tags" Target="../tags/tag1391.xml"/><Relationship Id="rId8" Type="http://schemas.openxmlformats.org/officeDocument/2006/relationships/tags" Target="../tags/tag1351.xml"/><Relationship Id="rId51" Type="http://schemas.openxmlformats.org/officeDocument/2006/relationships/slideLayout" Target="../slideLayouts/slideLayout14.xml"/><Relationship Id="rId3" Type="http://schemas.openxmlformats.org/officeDocument/2006/relationships/tags" Target="../tags/tag1346.xml"/><Relationship Id="rId12" Type="http://schemas.openxmlformats.org/officeDocument/2006/relationships/tags" Target="../tags/tag1355.xml"/><Relationship Id="rId17" Type="http://schemas.openxmlformats.org/officeDocument/2006/relationships/tags" Target="../tags/tag1360.xml"/><Relationship Id="rId25" Type="http://schemas.openxmlformats.org/officeDocument/2006/relationships/tags" Target="../tags/tag1368.xml"/><Relationship Id="rId33" Type="http://schemas.openxmlformats.org/officeDocument/2006/relationships/tags" Target="../tags/tag1376.xml"/><Relationship Id="rId38" Type="http://schemas.openxmlformats.org/officeDocument/2006/relationships/tags" Target="../tags/tag1381.xml"/><Relationship Id="rId46" Type="http://schemas.openxmlformats.org/officeDocument/2006/relationships/tags" Target="../tags/tag1389.xml"/><Relationship Id="rId20" Type="http://schemas.openxmlformats.org/officeDocument/2006/relationships/tags" Target="../tags/tag1363.xml"/><Relationship Id="rId41" Type="http://schemas.openxmlformats.org/officeDocument/2006/relationships/tags" Target="../tags/tag1384.xml"/><Relationship Id="rId1" Type="http://schemas.openxmlformats.org/officeDocument/2006/relationships/tags" Target="../tags/tag1344.xml"/><Relationship Id="rId6" Type="http://schemas.openxmlformats.org/officeDocument/2006/relationships/tags" Target="../tags/tag1349.xml"/><Relationship Id="rId15" Type="http://schemas.openxmlformats.org/officeDocument/2006/relationships/tags" Target="../tags/tag1358.xml"/><Relationship Id="rId23" Type="http://schemas.openxmlformats.org/officeDocument/2006/relationships/tags" Target="../tags/tag1366.xml"/><Relationship Id="rId28" Type="http://schemas.openxmlformats.org/officeDocument/2006/relationships/tags" Target="../tags/tag1371.xml"/><Relationship Id="rId36" Type="http://schemas.openxmlformats.org/officeDocument/2006/relationships/tags" Target="../tags/tag1379.xml"/><Relationship Id="rId49" Type="http://schemas.openxmlformats.org/officeDocument/2006/relationships/tags" Target="../tags/tag1392.xml"/></Relationships>
</file>

<file path=ppt/slides/_rels/slide37.xml.rels><?xml version="1.0" encoding="UTF-8" standalone="yes"?>
<Relationships xmlns="http://schemas.openxmlformats.org/package/2006/relationships"><Relationship Id="rId26" Type="http://schemas.openxmlformats.org/officeDocument/2006/relationships/tags" Target="../tags/tag1419.xml"/><Relationship Id="rId21" Type="http://schemas.openxmlformats.org/officeDocument/2006/relationships/tags" Target="../tags/tag1414.xml"/><Relationship Id="rId34" Type="http://schemas.openxmlformats.org/officeDocument/2006/relationships/tags" Target="../tags/tag1427.xml"/><Relationship Id="rId42" Type="http://schemas.openxmlformats.org/officeDocument/2006/relationships/tags" Target="../tags/tag1435.xml"/><Relationship Id="rId47" Type="http://schemas.openxmlformats.org/officeDocument/2006/relationships/tags" Target="../tags/tag1440.xml"/><Relationship Id="rId50" Type="http://schemas.openxmlformats.org/officeDocument/2006/relationships/tags" Target="../tags/tag1443.xml"/><Relationship Id="rId55" Type="http://schemas.openxmlformats.org/officeDocument/2006/relationships/tags" Target="../tags/tag1448.xml"/><Relationship Id="rId63" Type="http://schemas.openxmlformats.org/officeDocument/2006/relationships/tags" Target="../tags/tag1456.xml"/><Relationship Id="rId7" Type="http://schemas.openxmlformats.org/officeDocument/2006/relationships/tags" Target="../tags/tag1400.xml"/><Relationship Id="rId2" Type="http://schemas.openxmlformats.org/officeDocument/2006/relationships/tags" Target="../tags/tag1395.xml"/><Relationship Id="rId16" Type="http://schemas.openxmlformats.org/officeDocument/2006/relationships/tags" Target="../tags/tag1409.xml"/><Relationship Id="rId29" Type="http://schemas.openxmlformats.org/officeDocument/2006/relationships/tags" Target="../tags/tag1422.xml"/><Relationship Id="rId11" Type="http://schemas.openxmlformats.org/officeDocument/2006/relationships/tags" Target="../tags/tag1404.xml"/><Relationship Id="rId24" Type="http://schemas.openxmlformats.org/officeDocument/2006/relationships/tags" Target="../tags/tag1417.xml"/><Relationship Id="rId32" Type="http://schemas.openxmlformats.org/officeDocument/2006/relationships/tags" Target="../tags/tag1425.xml"/><Relationship Id="rId37" Type="http://schemas.openxmlformats.org/officeDocument/2006/relationships/tags" Target="../tags/tag1430.xml"/><Relationship Id="rId40" Type="http://schemas.openxmlformats.org/officeDocument/2006/relationships/tags" Target="../tags/tag1433.xml"/><Relationship Id="rId45" Type="http://schemas.openxmlformats.org/officeDocument/2006/relationships/tags" Target="../tags/tag1438.xml"/><Relationship Id="rId53" Type="http://schemas.openxmlformats.org/officeDocument/2006/relationships/tags" Target="../tags/tag1446.xml"/><Relationship Id="rId58" Type="http://schemas.openxmlformats.org/officeDocument/2006/relationships/tags" Target="../tags/tag1451.xml"/><Relationship Id="rId66" Type="http://schemas.openxmlformats.org/officeDocument/2006/relationships/slideLayout" Target="../slideLayouts/slideLayout14.xml"/><Relationship Id="rId5" Type="http://schemas.openxmlformats.org/officeDocument/2006/relationships/tags" Target="../tags/tag1398.xml"/><Relationship Id="rId61" Type="http://schemas.openxmlformats.org/officeDocument/2006/relationships/tags" Target="../tags/tag1454.xml"/><Relationship Id="rId19" Type="http://schemas.openxmlformats.org/officeDocument/2006/relationships/tags" Target="../tags/tag1412.xml"/><Relationship Id="rId14" Type="http://schemas.openxmlformats.org/officeDocument/2006/relationships/tags" Target="../tags/tag1407.xml"/><Relationship Id="rId22" Type="http://schemas.openxmlformats.org/officeDocument/2006/relationships/tags" Target="../tags/tag1415.xml"/><Relationship Id="rId27" Type="http://schemas.openxmlformats.org/officeDocument/2006/relationships/tags" Target="../tags/tag1420.xml"/><Relationship Id="rId30" Type="http://schemas.openxmlformats.org/officeDocument/2006/relationships/tags" Target="../tags/tag1423.xml"/><Relationship Id="rId35" Type="http://schemas.openxmlformats.org/officeDocument/2006/relationships/tags" Target="../tags/tag1428.xml"/><Relationship Id="rId43" Type="http://schemas.openxmlformats.org/officeDocument/2006/relationships/tags" Target="../tags/tag1436.xml"/><Relationship Id="rId48" Type="http://schemas.openxmlformats.org/officeDocument/2006/relationships/tags" Target="../tags/tag1441.xml"/><Relationship Id="rId56" Type="http://schemas.openxmlformats.org/officeDocument/2006/relationships/tags" Target="../tags/tag1449.xml"/><Relationship Id="rId64" Type="http://schemas.openxmlformats.org/officeDocument/2006/relationships/tags" Target="../tags/tag1457.xml"/><Relationship Id="rId8" Type="http://schemas.openxmlformats.org/officeDocument/2006/relationships/tags" Target="../tags/tag1401.xml"/><Relationship Id="rId51" Type="http://schemas.openxmlformats.org/officeDocument/2006/relationships/tags" Target="../tags/tag1444.xml"/><Relationship Id="rId3" Type="http://schemas.openxmlformats.org/officeDocument/2006/relationships/tags" Target="../tags/tag1396.xml"/><Relationship Id="rId12" Type="http://schemas.openxmlformats.org/officeDocument/2006/relationships/tags" Target="../tags/tag1405.xml"/><Relationship Id="rId17" Type="http://schemas.openxmlformats.org/officeDocument/2006/relationships/tags" Target="../tags/tag1410.xml"/><Relationship Id="rId25" Type="http://schemas.openxmlformats.org/officeDocument/2006/relationships/tags" Target="../tags/tag1418.xml"/><Relationship Id="rId33" Type="http://schemas.openxmlformats.org/officeDocument/2006/relationships/tags" Target="../tags/tag1426.xml"/><Relationship Id="rId38" Type="http://schemas.openxmlformats.org/officeDocument/2006/relationships/tags" Target="../tags/tag1431.xml"/><Relationship Id="rId46" Type="http://schemas.openxmlformats.org/officeDocument/2006/relationships/tags" Target="../tags/tag1439.xml"/><Relationship Id="rId59" Type="http://schemas.openxmlformats.org/officeDocument/2006/relationships/tags" Target="../tags/tag1452.xml"/><Relationship Id="rId20" Type="http://schemas.openxmlformats.org/officeDocument/2006/relationships/tags" Target="../tags/tag1413.xml"/><Relationship Id="rId41" Type="http://schemas.openxmlformats.org/officeDocument/2006/relationships/tags" Target="../tags/tag1434.xml"/><Relationship Id="rId54" Type="http://schemas.openxmlformats.org/officeDocument/2006/relationships/tags" Target="../tags/tag1447.xml"/><Relationship Id="rId62" Type="http://schemas.openxmlformats.org/officeDocument/2006/relationships/tags" Target="../tags/tag1455.xml"/><Relationship Id="rId1" Type="http://schemas.openxmlformats.org/officeDocument/2006/relationships/tags" Target="../tags/tag1394.xml"/><Relationship Id="rId6" Type="http://schemas.openxmlformats.org/officeDocument/2006/relationships/tags" Target="../tags/tag1399.xml"/><Relationship Id="rId15" Type="http://schemas.openxmlformats.org/officeDocument/2006/relationships/tags" Target="../tags/tag1408.xml"/><Relationship Id="rId23" Type="http://schemas.openxmlformats.org/officeDocument/2006/relationships/tags" Target="../tags/tag1416.xml"/><Relationship Id="rId28" Type="http://schemas.openxmlformats.org/officeDocument/2006/relationships/tags" Target="../tags/tag1421.xml"/><Relationship Id="rId36" Type="http://schemas.openxmlformats.org/officeDocument/2006/relationships/tags" Target="../tags/tag1429.xml"/><Relationship Id="rId49" Type="http://schemas.openxmlformats.org/officeDocument/2006/relationships/tags" Target="../tags/tag1442.xml"/><Relationship Id="rId57" Type="http://schemas.openxmlformats.org/officeDocument/2006/relationships/tags" Target="../tags/tag1450.xml"/><Relationship Id="rId10" Type="http://schemas.openxmlformats.org/officeDocument/2006/relationships/tags" Target="../tags/tag1403.xml"/><Relationship Id="rId31" Type="http://schemas.openxmlformats.org/officeDocument/2006/relationships/tags" Target="../tags/tag1424.xml"/><Relationship Id="rId44" Type="http://schemas.openxmlformats.org/officeDocument/2006/relationships/tags" Target="../tags/tag1437.xml"/><Relationship Id="rId52" Type="http://schemas.openxmlformats.org/officeDocument/2006/relationships/tags" Target="../tags/tag1445.xml"/><Relationship Id="rId60" Type="http://schemas.openxmlformats.org/officeDocument/2006/relationships/tags" Target="../tags/tag1453.xml"/><Relationship Id="rId65" Type="http://schemas.openxmlformats.org/officeDocument/2006/relationships/tags" Target="../tags/tag1458.xml"/><Relationship Id="rId4" Type="http://schemas.openxmlformats.org/officeDocument/2006/relationships/tags" Target="../tags/tag1397.xml"/><Relationship Id="rId9" Type="http://schemas.openxmlformats.org/officeDocument/2006/relationships/tags" Target="../tags/tag1402.xml"/><Relationship Id="rId13" Type="http://schemas.openxmlformats.org/officeDocument/2006/relationships/tags" Target="../tags/tag1406.xml"/><Relationship Id="rId18" Type="http://schemas.openxmlformats.org/officeDocument/2006/relationships/tags" Target="../tags/tag1411.xml"/><Relationship Id="rId39" Type="http://schemas.openxmlformats.org/officeDocument/2006/relationships/tags" Target="../tags/tag1432.xml"/></Relationships>
</file>

<file path=ppt/slides/_rels/slide38.xml.rels><?xml version="1.0" encoding="UTF-8" standalone="yes"?>
<Relationships xmlns="http://schemas.openxmlformats.org/package/2006/relationships"><Relationship Id="rId117" Type="http://schemas.openxmlformats.org/officeDocument/2006/relationships/tags" Target="../tags/tag1575.xml"/><Relationship Id="rId21" Type="http://schemas.openxmlformats.org/officeDocument/2006/relationships/tags" Target="../tags/tag1479.xml"/><Relationship Id="rId42" Type="http://schemas.openxmlformats.org/officeDocument/2006/relationships/tags" Target="../tags/tag1500.xml"/><Relationship Id="rId63" Type="http://schemas.openxmlformats.org/officeDocument/2006/relationships/tags" Target="../tags/tag1521.xml"/><Relationship Id="rId84" Type="http://schemas.openxmlformats.org/officeDocument/2006/relationships/tags" Target="../tags/tag1542.xml"/><Relationship Id="rId138" Type="http://schemas.openxmlformats.org/officeDocument/2006/relationships/tags" Target="../tags/tag1596.xml"/><Relationship Id="rId159" Type="http://schemas.openxmlformats.org/officeDocument/2006/relationships/tags" Target="../tags/tag1617.xml"/><Relationship Id="rId170" Type="http://schemas.openxmlformats.org/officeDocument/2006/relationships/tags" Target="../tags/tag1628.xml"/><Relationship Id="rId107" Type="http://schemas.openxmlformats.org/officeDocument/2006/relationships/tags" Target="../tags/tag1565.xml"/><Relationship Id="rId11" Type="http://schemas.openxmlformats.org/officeDocument/2006/relationships/tags" Target="../tags/tag1469.xml"/><Relationship Id="rId32" Type="http://schemas.openxmlformats.org/officeDocument/2006/relationships/tags" Target="../tags/tag1490.xml"/><Relationship Id="rId53" Type="http://schemas.openxmlformats.org/officeDocument/2006/relationships/tags" Target="../tags/tag1511.xml"/><Relationship Id="rId74" Type="http://schemas.openxmlformats.org/officeDocument/2006/relationships/tags" Target="../tags/tag1532.xml"/><Relationship Id="rId128" Type="http://schemas.openxmlformats.org/officeDocument/2006/relationships/tags" Target="../tags/tag1586.xml"/><Relationship Id="rId149" Type="http://schemas.openxmlformats.org/officeDocument/2006/relationships/tags" Target="../tags/tag1607.xml"/><Relationship Id="rId5" Type="http://schemas.openxmlformats.org/officeDocument/2006/relationships/tags" Target="../tags/tag1463.xml"/><Relationship Id="rId95" Type="http://schemas.openxmlformats.org/officeDocument/2006/relationships/tags" Target="../tags/tag1553.xml"/><Relationship Id="rId160" Type="http://schemas.openxmlformats.org/officeDocument/2006/relationships/tags" Target="../tags/tag1618.xml"/><Relationship Id="rId181" Type="http://schemas.openxmlformats.org/officeDocument/2006/relationships/slideLayout" Target="../slideLayouts/slideLayout14.xml"/><Relationship Id="rId22" Type="http://schemas.openxmlformats.org/officeDocument/2006/relationships/tags" Target="../tags/tag1480.xml"/><Relationship Id="rId43" Type="http://schemas.openxmlformats.org/officeDocument/2006/relationships/tags" Target="../tags/tag1501.xml"/><Relationship Id="rId64" Type="http://schemas.openxmlformats.org/officeDocument/2006/relationships/tags" Target="../tags/tag1522.xml"/><Relationship Id="rId118" Type="http://schemas.openxmlformats.org/officeDocument/2006/relationships/tags" Target="../tags/tag1576.xml"/><Relationship Id="rId139" Type="http://schemas.openxmlformats.org/officeDocument/2006/relationships/tags" Target="../tags/tag1597.xml"/><Relationship Id="rId85" Type="http://schemas.openxmlformats.org/officeDocument/2006/relationships/tags" Target="../tags/tag1543.xml"/><Relationship Id="rId150" Type="http://schemas.openxmlformats.org/officeDocument/2006/relationships/tags" Target="../tags/tag1608.xml"/><Relationship Id="rId171" Type="http://schemas.openxmlformats.org/officeDocument/2006/relationships/tags" Target="../tags/tag1629.xml"/><Relationship Id="rId12" Type="http://schemas.openxmlformats.org/officeDocument/2006/relationships/tags" Target="../tags/tag1470.xml"/><Relationship Id="rId33" Type="http://schemas.openxmlformats.org/officeDocument/2006/relationships/tags" Target="../tags/tag1491.xml"/><Relationship Id="rId108" Type="http://schemas.openxmlformats.org/officeDocument/2006/relationships/tags" Target="../tags/tag1566.xml"/><Relationship Id="rId129" Type="http://schemas.openxmlformats.org/officeDocument/2006/relationships/tags" Target="../tags/tag1587.xml"/><Relationship Id="rId54" Type="http://schemas.openxmlformats.org/officeDocument/2006/relationships/tags" Target="../tags/tag1512.xml"/><Relationship Id="rId75" Type="http://schemas.openxmlformats.org/officeDocument/2006/relationships/tags" Target="../tags/tag1533.xml"/><Relationship Id="rId96" Type="http://schemas.openxmlformats.org/officeDocument/2006/relationships/tags" Target="../tags/tag1554.xml"/><Relationship Id="rId140" Type="http://schemas.openxmlformats.org/officeDocument/2006/relationships/tags" Target="../tags/tag1598.xml"/><Relationship Id="rId161" Type="http://schemas.openxmlformats.org/officeDocument/2006/relationships/tags" Target="../tags/tag1619.xml"/><Relationship Id="rId6" Type="http://schemas.openxmlformats.org/officeDocument/2006/relationships/tags" Target="../tags/tag1464.xml"/><Relationship Id="rId23" Type="http://schemas.openxmlformats.org/officeDocument/2006/relationships/tags" Target="../tags/tag1481.xml"/><Relationship Id="rId119" Type="http://schemas.openxmlformats.org/officeDocument/2006/relationships/tags" Target="../tags/tag1577.xml"/><Relationship Id="rId44" Type="http://schemas.openxmlformats.org/officeDocument/2006/relationships/tags" Target="../tags/tag1502.xml"/><Relationship Id="rId60" Type="http://schemas.openxmlformats.org/officeDocument/2006/relationships/tags" Target="../tags/tag1518.xml"/><Relationship Id="rId65" Type="http://schemas.openxmlformats.org/officeDocument/2006/relationships/tags" Target="../tags/tag1523.xml"/><Relationship Id="rId81" Type="http://schemas.openxmlformats.org/officeDocument/2006/relationships/tags" Target="../tags/tag1539.xml"/><Relationship Id="rId86" Type="http://schemas.openxmlformats.org/officeDocument/2006/relationships/tags" Target="../tags/tag1544.xml"/><Relationship Id="rId130" Type="http://schemas.openxmlformats.org/officeDocument/2006/relationships/tags" Target="../tags/tag1588.xml"/><Relationship Id="rId135" Type="http://schemas.openxmlformats.org/officeDocument/2006/relationships/tags" Target="../tags/tag1593.xml"/><Relationship Id="rId151" Type="http://schemas.openxmlformats.org/officeDocument/2006/relationships/tags" Target="../tags/tag1609.xml"/><Relationship Id="rId156" Type="http://schemas.openxmlformats.org/officeDocument/2006/relationships/tags" Target="../tags/tag1614.xml"/><Relationship Id="rId177" Type="http://schemas.openxmlformats.org/officeDocument/2006/relationships/tags" Target="../tags/tag1635.xml"/><Relationship Id="rId172" Type="http://schemas.openxmlformats.org/officeDocument/2006/relationships/tags" Target="../tags/tag1630.xml"/><Relationship Id="rId13" Type="http://schemas.openxmlformats.org/officeDocument/2006/relationships/tags" Target="../tags/tag1471.xml"/><Relationship Id="rId18" Type="http://schemas.openxmlformats.org/officeDocument/2006/relationships/tags" Target="../tags/tag1476.xml"/><Relationship Id="rId39" Type="http://schemas.openxmlformats.org/officeDocument/2006/relationships/tags" Target="../tags/tag1497.xml"/><Relationship Id="rId109" Type="http://schemas.openxmlformats.org/officeDocument/2006/relationships/tags" Target="../tags/tag1567.xml"/><Relationship Id="rId34" Type="http://schemas.openxmlformats.org/officeDocument/2006/relationships/tags" Target="../tags/tag1492.xml"/><Relationship Id="rId50" Type="http://schemas.openxmlformats.org/officeDocument/2006/relationships/tags" Target="../tags/tag1508.xml"/><Relationship Id="rId55" Type="http://schemas.openxmlformats.org/officeDocument/2006/relationships/tags" Target="../tags/tag1513.xml"/><Relationship Id="rId76" Type="http://schemas.openxmlformats.org/officeDocument/2006/relationships/tags" Target="../tags/tag1534.xml"/><Relationship Id="rId97" Type="http://schemas.openxmlformats.org/officeDocument/2006/relationships/tags" Target="../tags/tag1555.xml"/><Relationship Id="rId104" Type="http://schemas.openxmlformats.org/officeDocument/2006/relationships/tags" Target="../tags/tag1562.xml"/><Relationship Id="rId120" Type="http://schemas.openxmlformats.org/officeDocument/2006/relationships/tags" Target="../tags/tag1578.xml"/><Relationship Id="rId125" Type="http://schemas.openxmlformats.org/officeDocument/2006/relationships/tags" Target="../tags/tag1583.xml"/><Relationship Id="rId141" Type="http://schemas.openxmlformats.org/officeDocument/2006/relationships/tags" Target="../tags/tag1599.xml"/><Relationship Id="rId146" Type="http://schemas.openxmlformats.org/officeDocument/2006/relationships/tags" Target="../tags/tag1604.xml"/><Relationship Id="rId167" Type="http://schemas.openxmlformats.org/officeDocument/2006/relationships/tags" Target="../tags/tag1625.xml"/><Relationship Id="rId7" Type="http://schemas.openxmlformats.org/officeDocument/2006/relationships/tags" Target="../tags/tag1465.xml"/><Relationship Id="rId71" Type="http://schemas.openxmlformats.org/officeDocument/2006/relationships/tags" Target="../tags/tag1529.xml"/><Relationship Id="rId92" Type="http://schemas.openxmlformats.org/officeDocument/2006/relationships/tags" Target="../tags/tag1550.xml"/><Relationship Id="rId162" Type="http://schemas.openxmlformats.org/officeDocument/2006/relationships/tags" Target="../tags/tag1620.xml"/><Relationship Id="rId2" Type="http://schemas.openxmlformats.org/officeDocument/2006/relationships/tags" Target="../tags/tag1460.xml"/><Relationship Id="rId29" Type="http://schemas.openxmlformats.org/officeDocument/2006/relationships/tags" Target="../tags/tag1487.xml"/><Relationship Id="rId24" Type="http://schemas.openxmlformats.org/officeDocument/2006/relationships/tags" Target="../tags/tag1482.xml"/><Relationship Id="rId40" Type="http://schemas.openxmlformats.org/officeDocument/2006/relationships/tags" Target="../tags/tag1498.xml"/><Relationship Id="rId45" Type="http://schemas.openxmlformats.org/officeDocument/2006/relationships/tags" Target="../tags/tag1503.xml"/><Relationship Id="rId66" Type="http://schemas.openxmlformats.org/officeDocument/2006/relationships/tags" Target="../tags/tag1524.xml"/><Relationship Id="rId87" Type="http://schemas.openxmlformats.org/officeDocument/2006/relationships/tags" Target="../tags/tag1545.xml"/><Relationship Id="rId110" Type="http://schemas.openxmlformats.org/officeDocument/2006/relationships/tags" Target="../tags/tag1568.xml"/><Relationship Id="rId115" Type="http://schemas.openxmlformats.org/officeDocument/2006/relationships/tags" Target="../tags/tag1573.xml"/><Relationship Id="rId131" Type="http://schemas.openxmlformats.org/officeDocument/2006/relationships/tags" Target="../tags/tag1589.xml"/><Relationship Id="rId136" Type="http://schemas.openxmlformats.org/officeDocument/2006/relationships/tags" Target="../tags/tag1594.xml"/><Relationship Id="rId157" Type="http://schemas.openxmlformats.org/officeDocument/2006/relationships/tags" Target="../tags/tag1615.xml"/><Relationship Id="rId178" Type="http://schemas.openxmlformats.org/officeDocument/2006/relationships/tags" Target="../tags/tag1636.xml"/><Relationship Id="rId61" Type="http://schemas.openxmlformats.org/officeDocument/2006/relationships/tags" Target="../tags/tag1519.xml"/><Relationship Id="rId82" Type="http://schemas.openxmlformats.org/officeDocument/2006/relationships/tags" Target="../tags/tag1540.xml"/><Relationship Id="rId152" Type="http://schemas.openxmlformats.org/officeDocument/2006/relationships/tags" Target="../tags/tag1610.xml"/><Relationship Id="rId173" Type="http://schemas.openxmlformats.org/officeDocument/2006/relationships/tags" Target="../tags/tag1631.xml"/><Relationship Id="rId19" Type="http://schemas.openxmlformats.org/officeDocument/2006/relationships/tags" Target="../tags/tag1477.xml"/><Relationship Id="rId14" Type="http://schemas.openxmlformats.org/officeDocument/2006/relationships/tags" Target="../tags/tag1472.xml"/><Relationship Id="rId30" Type="http://schemas.openxmlformats.org/officeDocument/2006/relationships/tags" Target="../tags/tag1488.xml"/><Relationship Id="rId35" Type="http://schemas.openxmlformats.org/officeDocument/2006/relationships/tags" Target="../tags/tag1493.xml"/><Relationship Id="rId56" Type="http://schemas.openxmlformats.org/officeDocument/2006/relationships/tags" Target="../tags/tag1514.xml"/><Relationship Id="rId77" Type="http://schemas.openxmlformats.org/officeDocument/2006/relationships/tags" Target="../tags/tag1535.xml"/><Relationship Id="rId100" Type="http://schemas.openxmlformats.org/officeDocument/2006/relationships/tags" Target="../tags/tag1558.xml"/><Relationship Id="rId105" Type="http://schemas.openxmlformats.org/officeDocument/2006/relationships/tags" Target="../tags/tag1563.xml"/><Relationship Id="rId126" Type="http://schemas.openxmlformats.org/officeDocument/2006/relationships/tags" Target="../tags/tag1584.xml"/><Relationship Id="rId147" Type="http://schemas.openxmlformats.org/officeDocument/2006/relationships/tags" Target="../tags/tag1605.xml"/><Relationship Id="rId168" Type="http://schemas.openxmlformats.org/officeDocument/2006/relationships/tags" Target="../tags/tag1626.xml"/><Relationship Id="rId8" Type="http://schemas.openxmlformats.org/officeDocument/2006/relationships/tags" Target="../tags/tag1466.xml"/><Relationship Id="rId51" Type="http://schemas.openxmlformats.org/officeDocument/2006/relationships/tags" Target="../tags/tag1509.xml"/><Relationship Id="rId72" Type="http://schemas.openxmlformats.org/officeDocument/2006/relationships/tags" Target="../tags/tag1530.xml"/><Relationship Id="rId93" Type="http://schemas.openxmlformats.org/officeDocument/2006/relationships/tags" Target="../tags/tag1551.xml"/><Relationship Id="rId98" Type="http://schemas.openxmlformats.org/officeDocument/2006/relationships/tags" Target="../tags/tag1556.xml"/><Relationship Id="rId121" Type="http://schemas.openxmlformats.org/officeDocument/2006/relationships/tags" Target="../tags/tag1579.xml"/><Relationship Id="rId142" Type="http://schemas.openxmlformats.org/officeDocument/2006/relationships/tags" Target="../tags/tag1600.xml"/><Relationship Id="rId163" Type="http://schemas.openxmlformats.org/officeDocument/2006/relationships/tags" Target="../tags/tag1621.xml"/><Relationship Id="rId3" Type="http://schemas.openxmlformats.org/officeDocument/2006/relationships/tags" Target="../tags/tag1461.xml"/><Relationship Id="rId25" Type="http://schemas.openxmlformats.org/officeDocument/2006/relationships/tags" Target="../tags/tag1483.xml"/><Relationship Id="rId46" Type="http://schemas.openxmlformats.org/officeDocument/2006/relationships/tags" Target="../tags/tag1504.xml"/><Relationship Id="rId67" Type="http://schemas.openxmlformats.org/officeDocument/2006/relationships/tags" Target="../tags/tag1525.xml"/><Relationship Id="rId116" Type="http://schemas.openxmlformats.org/officeDocument/2006/relationships/tags" Target="../tags/tag1574.xml"/><Relationship Id="rId137" Type="http://schemas.openxmlformats.org/officeDocument/2006/relationships/tags" Target="../tags/tag1595.xml"/><Relationship Id="rId158" Type="http://schemas.openxmlformats.org/officeDocument/2006/relationships/tags" Target="../tags/tag1616.xml"/><Relationship Id="rId20" Type="http://schemas.openxmlformats.org/officeDocument/2006/relationships/tags" Target="../tags/tag1478.xml"/><Relationship Id="rId41" Type="http://schemas.openxmlformats.org/officeDocument/2006/relationships/tags" Target="../tags/tag1499.xml"/><Relationship Id="rId62" Type="http://schemas.openxmlformats.org/officeDocument/2006/relationships/tags" Target="../tags/tag1520.xml"/><Relationship Id="rId83" Type="http://schemas.openxmlformats.org/officeDocument/2006/relationships/tags" Target="../tags/tag1541.xml"/><Relationship Id="rId88" Type="http://schemas.openxmlformats.org/officeDocument/2006/relationships/tags" Target="../tags/tag1546.xml"/><Relationship Id="rId111" Type="http://schemas.openxmlformats.org/officeDocument/2006/relationships/tags" Target="../tags/tag1569.xml"/><Relationship Id="rId132" Type="http://schemas.openxmlformats.org/officeDocument/2006/relationships/tags" Target="../tags/tag1590.xml"/><Relationship Id="rId153" Type="http://schemas.openxmlformats.org/officeDocument/2006/relationships/tags" Target="../tags/tag1611.xml"/><Relationship Id="rId174" Type="http://schemas.openxmlformats.org/officeDocument/2006/relationships/tags" Target="../tags/tag1632.xml"/><Relationship Id="rId179" Type="http://schemas.openxmlformats.org/officeDocument/2006/relationships/tags" Target="../tags/tag1637.xml"/><Relationship Id="rId15" Type="http://schemas.openxmlformats.org/officeDocument/2006/relationships/tags" Target="../tags/tag1473.xml"/><Relationship Id="rId36" Type="http://schemas.openxmlformats.org/officeDocument/2006/relationships/tags" Target="../tags/tag1494.xml"/><Relationship Id="rId57" Type="http://schemas.openxmlformats.org/officeDocument/2006/relationships/tags" Target="../tags/tag1515.xml"/><Relationship Id="rId106" Type="http://schemas.openxmlformats.org/officeDocument/2006/relationships/tags" Target="../tags/tag1564.xml"/><Relationship Id="rId127" Type="http://schemas.openxmlformats.org/officeDocument/2006/relationships/tags" Target="../tags/tag1585.xml"/><Relationship Id="rId10" Type="http://schemas.openxmlformats.org/officeDocument/2006/relationships/tags" Target="../tags/tag1468.xml"/><Relationship Id="rId31" Type="http://schemas.openxmlformats.org/officeDocument/2006/relationships/tags" Target="../tags/tag1489.xml"/><Relationship Id="rId52" Type="http://schemas.openxmlformats.org/officeDocument/2006/relationships/tags" Target="../tags/tag1510.xml"/><Relationship Id="rId73" Type="http://schemas.openxmlformats.org/officeDocument/2006/relationships/tags" Target="../tags/tag1531.xml"/><Relationship Id="rId78" Type="http://schemas.openxmlformats.org/officeDocument/2006/relationships/tags" Target="../tags/tag1536.xml"/><Relationship Id="rId94" Type="http://schemas.openxmlformats.org/officeDocument/2006/relationships/tags" Target="../tags/tag1552.xml"/><Relationship Id="rId99" Type="http://schemas.openxmlformats.org/officeDocument/2006/relationships/tags" Target="../tags/tag1557.xml"/><Relationship Id="rId101" Type="http://schemas.openxmlformats.org/officeDocument/2006/relationships/tags" Target="../tags/tag1559.xml"/><Relationship Id="rId122" Type="http://schemas.openxmlformats.org/officeDocument/2006/relationships/tags" Target="../tags/tag1580.xml"/><Relationship Id="rId143" Type="http://schemas.openxmlformats.org/officeDocument/2006/relationships/tags" Target="../tags/tag1601.xml"/><Relationship Id="rId148" Type="http://schemas.openxmlformats.org/officeDocument/2006/relationships/tags" Target="../tags/tag1606.xml"/><Relationship Id="rId164" Type="http://schemas.openxmlformats.org/officeDocument/2006/relationships/tags" Target="../tags/tag1622.xml"/><Relationship Id="rId169" Type="http://schemas.openxmlformats.org/officeDocument/2006/relationships/tags" Target="../tags/tag1627.xml"/><Relationship Id="rId4" Type="http://schemas.openxmlformats.org/officeDocument/2006/relationships/tags" Target="../tags/tag1462.xml"/><Relationship Id="rId9" Type="http://schemas.openxmlformats.org/officeDocument/2006/relationships/tags" Target="../tags/tag1467.xml"/><Relationship Id="rId180" Type="http://schemas.openxmlformats.org/officeDocument/2006/relationships/tags" Target="../tags/tag1638.xml"/><Relationship Id="rId26" Type="http://schemas.openxmlformats.org/officeDocument/2006/relationships/tags" Target="../tags/tag1484.xml"/><Relationship Id="rId47" Type="http://schemas.openxmlformats.org/officeDocument/2006/relationships/tags" Target="../tags/tag1505.xml"/><Relationship Id="rId68" Type="http://schemas.openxmlformats.org/officeDocument/2006/relationships/tags" Target="../tags/tag1526.xml"/><Relationship Id="rId89" Type="http://schemas.openxmlformats.org/officeDocument/2006/relationships/tags" Target="../tags/tag1547.xml"/><Relationship Id="rId112" Type="http://schemas.openxmlformats.org/officeDocument/2006/relationships/tags" Target="../tags/tag1570.xml"/><Relationship Id="rId133" Type="http://schemas.openxmlformats.org/officeDocument/2006/relationships/tags" Target="../tags/tag1591.xml"/><Relationship Id="rId154" Type="http://schemas.openxmlformats.org/officeDocument/2006/relationships/tags" Target="../tags/tag1612.xml"/><Relationship Id="rId175" Type="http://schemas.openxmlformats.org/officeDocument/2006/relationships/tags" Target="../tags/tag1633.xml"/><Relationship Id="rId16" Type="http://schemas.openxmlformats.org/officeDocument/2006/relationships/tags" Target="../tags/tag1474.xml"/><Relationship Id="rId37" Type="http://schemas.openxmlformats.org/officeDocument/2006/relationships/tags" Target="../tags/tag1495.xml"/><Relationship Id="rId58" Type="http://schemas.openxmlformats.org/officeDocument/2006/relationships/tags" Target="../tags/tag1516.xml"/><Relationship Id="rId79" Type="http://schemas.openxmlformats.org/officeDocument/2006/relationships/tags" Target="../tags/tag1537.xml"/><Relationship Id="rId102" Type="http://schemas.openxmlformats.org/officeDocument/2006/relationships/tags" Target="../tags/tag1560.xml"/><Relationship Id="rId123" Type="http://schemas.openxmlformats.org/officeDocument/2006/relationships/tags" Target="../tags/tag1581.xml"/><Relationship Id="rId144" Type="http://schemas.openxmlformats.org/officeDocument/2006/relationships/tags" Target="../tags/tag1602.xml"/><Relationship Id="rId90" Type="http://schemas.openxmlformats.org/officeDocument/2006/relationships/tags" Target="../tags/tag1548.xml"/><Relationship Id="rId165" Type="http://schemas.openxmlformats.org/officeDocument/2006/relationships/tags" Target="../tags/tag1623.xml"/><Relationship Id="rId27" Type="http://schemas.openxmlformats.org/officeDocument/2006/relationships/tags" Target="../tags/tag1485.xml"/><Relationship Id="rId48" Type="http://schemas.openxmlformats.org/officeDocument/2006/relationships/tags" Target="../tags/tag1506.xml"/><Relationship Id="rId69" Type="http://schemas.openxmlformats.org/officeDocument/2006/relationships/tags" Target="../tags/tag1527.xml"/><Relationship Id="rId113" Type="http://schemas.openxmlformats.org/officeDocument/2006/relationships/tags" Target="../tags/tag1571.xml"/><Relationship Id="rId134" Type="http://schemas.openxmlformats.org/officeDocument/2006/relationships/tags" Target="../tags/tag1592.xml"/><Relationship Id="rId80" Type="http://schemas.openxmlformats.org/officeDocument/2006/relationships/tags" Target="../tags/tag1538.xml"/><Relationship Id="rId155" Type="http://schemas.openxmlformats.org/officeDocument/2006/relationships/tags" Target="../tags/tag1613.xml"/><Relationship Id="rId176" Type="http://schemas.openxmlformats.org/officeDocument/2006/relationships/tags" Target="../tags/tag1634.xml"/><Relationship Id="rId17" Type="http://schemas.openxmlformats.org/officeDocument/2006/relationships/tags" Target="../tags/tag1475.xml"/><Relationship Id="rId38" Type="http://schemas.openxmlformats.org/officeDocument/2006/relationships/tags" Target="../tags/tag1496.xml"/><Relationship Id="rId59" Type="http://schemas.openxmlformats.org/officeDocument/2006/relationships/tags" Target="../tags/tag1517.xml"/><Relationship Id="rId103" Type="http://schemas.openxmlformats.org/officeDocument/2006/relationships/tags" Target="../tags/tag1561.xml"/><Relationship Id="rId124" Type="http://schemas.openxmlformats.org/officeDocument/2006/relationships/tags" Target="../tags/tag1582.xml"/><Relationship Id="rId70" Type="http://schemas.openxmlformats.org/officeDocument/2006/relationships/tags" Target="../tags/tag1528.xml"/><Relationship Id="rId91" Type="http://schemas.openxmlformats.org/officeDocument/2006/relationships/tags" Target="../tags/tag1549.xml"/><Relationship Id="rId145" Type="http://schemas.openxmlformats.org/officeDocument/2006/relationships/tags" Target="../tags/tag1603.xml"/><Relationship Id="rId166" Type="http://schemas.openxmlformats.org/officeDocument/2006/relationships/tags" Target="../tags/tag1624.xml"/><Relationship Id="rId1" Type="http://schemas.openxmlformats.org/officeDocument/2006/relationships/tags" Target="../tags/tag1459.xml"/><Relationship Id="rId28" Type="http://schemas.openxmlformats.org/officeDocument/2006/relationships/tags" Target="../tags/tag1486.xml"/><Relationship Id="rId49" Type="http://schemas.openxmlformats.org/officeDocument/2006/relationships/tags" Target="../tags/tag1507.xml"/><Relationship Id="rId114" Type="http://schemas.openxmlformats.org/officeDocument/2006/relationships/tags" Target="../tags/tag1572.xml"/></Relationships>
</file>

<file path=ppt/slides/_rels/slide39.xml.rels><?xml version="1.0" encoding="UTF-8" standalone="yes"?>
<Relationships xmlns="http://schemas.openxmlformats.org/package/2006/relationships"><Relationship Id="rId13" Type="http://schemas.openxmlformats.org/officeDocument/2006/relationships/tags" Target="../tags/tag1651.xml"/><Relationship Id="rId18" Type="http://schemas.openxmlformats.org/officeDocument/2006/relationships/tags" Target="../tags/tag1656.xml"/><Relationship Id="rId26" Type="http://schemas.openxmlformats.org/officeDocument/2006/relationships/tags" Target="../tags/tag1664.xml"/><Relationship Id="rId39" Type="http://schemas.openxmlformats.org/officeDocument/2006/relationships/tags" Target="../tags/tag1677.xml"/><Relationship Id="rId21" Type="http://schemas.openxmlformats.org/officeDocument/2006/relationships/tags" Target="../tags/tag1659.xml"/><Relationship Id="rId34" Type="http://schemas.openxmlformats.org/officeDocument/2006/relationships/tags" Target="../tags/tag1672.xml"/><Relationship Id="rId42" Type="http://schemas.openxmlformats.org/officeDocument/2006/relationships/tags" Target="../tags/tag1680.xml"/><Relationship Id="rId47" Type="http://schemas.openxmlformats.org/officeDocument/2006/relationships/tags" Target="../tags/tag1685.xml"/><Relationship Id="rId7" Type="http://schemas.openxmlformats.org/officeDocument/2006/relationships/tags" Target="../tags/tag1645.xml"/><Relationship Id="rId2" Type="http://schemas.openxmlformats.org/officeDocument/2006/relationships/tags" Target="../tags/tag1640.xml"/><Relationship Id="rId16" Type="http://schemas.openxmlformats.org/officeDocument/2006/relationships/tags" Target="../tags/tag1654.xml"/><Relationship Id="rId29" Type="http://schemas.openxmlformats.org/officeDocument/2006/relationships/tags" Target="../tags/tag1667.xml"/><Relationship Id="rId1" Type="http://schemas.openxmlformats.org/officeDocument/2006/relationships/tags" Target="../tags/tag1639.xml"/><Relationship Id="rId6" Type="http://schemas.openxmlformats.org/officeDocument/2006/relationships/tags" Target="../tags/tag1644.xml"/><Relationship Id="rId11" Type="http://schemas.openxmlformats.org/officeDocument/2006/relationships/tags" Target="../tags/tag1649.xml"/><Relationship Id="rId24" Type="http://schemas.openxmlformats.org/officeDocument/2006/relationships/tags" Target="../tags/tag1662.xml"/><Relationship Id="rId32" Type="http://schemas.openxmlformats.org/officeDocument/2006/relationships/tags" Target="../tags/tag1670.xml"/><Relationship Id="rId37" Type="http://schemas.openxmlformats.org/officeDocument/2006/relationships/tags" Target="../tags/tag1675.xml"/><Relationship Id="rId40" Type="http://schemas.openxmlformats.org/officeDocument/2006/relationships/tags" Target="../tags/tag1678.xml"/><Relationship Id="rId45" Type="http://schemas.openxmlformats.org/officeDocument/2006/relationships/tags" Target="../tags/tag1683.xml"/><Relationship Id="rId5" Type="http://schemas.openxmlformats.org/officeDocument/2006/relationships/tags" Target="../tags/tag1643.xml"/><Relationship Id="rId15" Type="http://schemas.openxmlformats.org/officeDocument/2006/relationships/tags" Target="../tags/tag1653.xml"/><Relationship Id="rId23" Type="http://schemas.openxmlformats.org/officeDocument/2006/relationships/tags" Target="../tags/tag1661.xml"/><Relationship Id="rId28" Type="http://schemas.openxmlformats.org/officeDocument/2006/relationships/tags" Target="../tags/tag1666.xml"/><Relationship Id="rId36" Type="http://schemas.openxmlformats.org/officeDocument/2006/relationships/tags" Target="../tags/tag1674.xml"/><Relationship Id="rId10" Type="http://schemas.openxmlformats.org/officeDocument/2006/relationships/tags" Target="../tags/tag1648.xml"/><Relationship Id="rId19" Type="http://schemas.openxmlformats.org/officeDocument/2006/relationships/tags" Target="../tags/tag1657.xml"/><Relationship Id="rId31" Type="http://schemas.openxmlformats.org/officeDocument/2006/relationships/tags" Target="../tags/tag1669.xml"/><Relationship Id="rId44" Type="http://schemas.openxmlformats.org/officeDocument/2006/relationships/tags" Target="../tags/tag1682.xml"/><Relationship Id="rId4" Type="http://schemas.openxmlformats.org/officeDocument/2006/relationships/tags" Target="../tags/tag1642.xml"/><Relationship Id="rId9" Type="http://schemas.openxmlformats.org/officeDocument/2006/relationships/tags" Target="../tags/tag1647.xml"/><Relationship Id="rId14" Type="http://schemas.openxmlformats.org/officeDocument/2006/relationships/tags" Target="../tags/tag1652.xml"/><Relationship Id="rId22" Type="http://schemas.openxmlformats.org/officeDocument/2006/relationships/tags" Target="../tags/tag1660.xml"/><Relationship Id="rId27" Type="http://schemas.openxmlformats.org/officeDocument/2006/relationships/tags" Target="../tags/tag1665.xml"/><Relationship Id="rId30" Type="http://schemas.openxmlformats.org/officeDocument/2006/relationships/tags" Target="../tags/tag1668.xml"/><Relationship Id="rId35" Type="http://schemas.openxmlformats.org/officeDocument/2006/relationships/tags" Target="../tags/tag1673.xml"/><Relationship Id="rId43" Type="http://schemas.openxmlformats.org/officeDocument/2006/relationships/tags" Target="../tags/tag1681.xml"/><Relationship Id="rId48" Type="http://schemas.openxmlformats.org/officeDocument/2006/relationships/slideLayout" Target="../slideLayouts/slideLayout14.xml"/><Relationship Id="rId8" Type="http://schemas.openxmlformats.org/officeDocument/2006/relationships/tags" Target="../tags/tag1646.xml"/><Relationship Id="rId3" Type="http://schemas.openxmlformats.org/officeDocument/2006/relationships/tags" Target="../tags/tag1641.xml"/><Relationship Id="rId12" Type="http://schemas.openxmlformats.org/officeDocument/2006/relationships/tags" Target="../tags/tag1650.xml"/><Relationship Id="rId17" Type="http://schemas.openxmlformats.org/officeDocument/2006/relationships/tags" Target="../tags/tag1655.xml"/><Relationship Id="rId25" Type="http://schemas.openxmlformats.org/officeDocument/2006/relationships/tags" Target="../tags/tag1663.xml"/><Relationship Id="rId33" Type="http://schemas.openxmlformats.org/officeDocument/2006/relationships/tags" Target="../tags/tag1671.xml"/><Relationship Id="rId38" Type="http://schemas.openxmlformats.org/officeDocument/2006/relationships/tags" Target="../tags/tag1676.xml"/><Relationship Id="rId46" Type="http://schemas.openxmlformats.org/officeDocument/2006/relationships/tags" Target="../tags/tag1684.xml"/><Relationship Id="rId20" Type="http://schemas.openxmlformats.org/officeDocument/2006/relationships/tags" Target="../tags/tag1658.xml"/><Relationship Id="rId41" Type="http://schemas.openxmlformats.org/officeDocument/2006/relationships/tags" Target="../tags/tag167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4.xml"/></Relationships>
</file>

<file path=ppt/slides/_rels/slide40.xml.rels><?xml version="1.0" encoding="UTF-8" standalone="yes"?>
<Relationships xmlns="http://schemas.openxmlformats.org/package/2006/relationships"><Relationship Id="rId26" Type="http://schemas.openxmlformats.org/officeDocument/2006/relationships/tags" Target="../tags/tag1711.xml"/><Relationship Id="rId21" Type="http://schemas.openxmlformats.org/officeDocument/2006/relationships/tags" Target="../tags/tag1706.xml"/><Relationship Id="rId42" Type="http://schemas.openxmlformats.org/officeDocument/2006/relationships/tags" Target="../tags/tag1727.xml"/><Relationship Id="rId47" Type="http://schemas.openxmlformats.org/officeDocument/2006/relationships/tags" Target="../tags/tag1732.xml"/><Relationship Id="rId63" Type="http://schemas.openxmlformats.org/officeDocument/2006/relationships/tags" Target="../tags/tag1748.xml"/><Relationship Id="rId68" Type="http://schemas.openxmlformats.org/officeDocument/2006/relationships/tags" Target="../tags/tag1753.xml"/><Relationship Id="rId7" Type="http://schemas.openxmlformats.org/officeDocument/2006/relationships/tags" Target="../tags/tag1692.xml"/><Relationship Id="rId71" Type="http://schemas.openxmlformats.org/officeDocument/2006/relationships/tags" Target="../tags/tag1756.xml"/><Relationship Id="rId2" Type="http://schemas.openxmlformats.org/officeDocument/2006/relationships/tags" Target="../tags/tag1687.xml"/><Relationship Id="rId16" Type="http://schemas.openxmlformats.org/officeDocument/2006/relationships/tags" Target="../tags/tag1701.xml"/><Relationship Id="rId29" Type="http://schemas.openxmlformats.org/officeDocument/2006/relationships/tags" Target="../tags/tag1714.xml"/><Relationship Id="rId11" Type="http://schemas.openxmlformats.org/officeDocument/2006/relationships/tags" Target="../tags/tag1696.xml"/><Relationship Id="rId24" Type="http://schemas.openxmlformats.org/officeDocument/2006/relationships/tags" Target="../tags/tag1709.xml"/><Relationship Id="rId32" Type="http://schemas.openxmlformats.org/officeDocument/2006/relationships/tags" Target="../tags/tag1717.xml"/><Relationship Id="rId37" Type="http://schemas.openxmlformats.org/officeDocument/2006/relationships/tags" Target="../tags/tag1722.xml"/><Relationship Id="rId40" Type="http://schemas.openxmlformats.org/officeDocument/2006/relationships/tags" Target="../tags/tag1725.xml"/><Relationship Id="rId45" Type="http://schemas.openxmlformats.org/officeDocument/2006/relationships/tags" Target="../tags/tag1730.xml"/><Relationship Id="rId53" Type="http://schemas.openxmlformats.org/officeDocument/2006/relationships/tags" Target="../tags/tag1738.xml"/><Relationship Id="rId58" Type="http://schemas.openxmlformats.org/officeDocument/2006/relationships/tags" Target="../tags/tag1743.xml"/><Relationship Id="rId66" Type="http://schemas.openxmlformats.org/officeDocument/2006/relationships/tags" Target="../tags/tag1751.xml"/><Relationship Id="rId5" Type="http://schemas.openxmlformats.org/officeDocument/2006/relationships/tags" Target="../tags/tag1690.xml"/><Relationship Id="rId61" Type="http://schemas.openxmlformats.org/officeDocument/2006/relationships/tags" Target="../tags/tag1746.xml"/><Relationship Id="rId19" Type="http://schemas.openxmlformats.org/officeDocument/2006/relationships/tags" Target="../tags/tag1704.xml"/><Relationship Id="rId14" Type="http://schemas.openxmlformats.org/officeDocument/2006/relationships/tags" Target="../tags/tag1699.xml"/><Relationship Id="rId22" Type="http://schemas.openxmlformats.org/officeDocument/2006/relationships/tags" Target="../tags/tag1707.xml"/><Relationship Id="rId27" Type="http://schemas.openxmlformats.org/officeDocument/2006/relationships/tags" Target="../tags/tag1712.xml"/><Relationship Id="rId30" Type="http://schemas.openxmlformats.org/officeDocument/2006/relationships/tags" Target="../tags/tag1715.xml"/><Relationship Id="rId35" Type="http://schemas.openxmlformats.org/officeDocument/2006/relationships/tags" Target="../tags/tag1720.xml"/><Relationship Id="rId43" Type="http://schemas.openxmlformats.org/officeDocument/2006/relationships/tags" Target="../tags/tag1728.xml"/><Relationship Id="rId48" Type="http://schemas.openxmlformats.org/officeDocument/2006/relationships/tags" Target="../tags/tag1733.xml"/><Relationship Id="rId56" Type="http://schemas.openxmlformats.org/officeDocument/2006/relationships/tags" Target="../tags/tag1741.xml"/><Relationship Id="rId64" Type="http://schemas.openxmlformats.org/officeDocument/2006/relationships/tags" Target="../tags/tag1749.xml"/><Relationship Id="rId69" Type="http://schemas.openxmlformats.org/officeDocument/2006/relationships/tags" Target="../tags/tag1754.xml"/><Relationship Id="rId8" Type="http://schemas.openxmlformats.org/officeDocument/2006/relationships/tags" Target="../tags/tag1693.xml"/><Relationship Id="rId51" Type="http://schemas.openxmlformats.org/officeDocument/2006/relationships/tags" Target="../tags/tag1736.xml"/><Relationship Id="rId72" Type="http://schemas.openxmlformats.org/officeDocument/2006/relationships/slideLayout" Target="../slideLayouts/slideLayout14.xml"/><Relationship Id="rId3" Type="http://schemas.openxmlformats.org/officeDocument/2006/relationships/tags" Target="../tags/tag1688.xml"/><Relationship Id="rId12" Type="http://schemas.openxmlformats.org/officeDocument/2006/relationships/tags" Target="../tags/tag1697.xml"/><Relationship Id="rId17" Type="http://schemas.openxmlformats.org/officeDocument/2006/relationships/tags" Target="../tags/tag1702.xml"/><Relationship Id="rId25" Type="http://schemas.openxmlformats.org/officeDocument/2006/relationships/tags" Target="../tags/tag1710.xml"/><Relationship Id="rId33" Type="http://schemas.openxmlformats.org/officeDocument/2006/relationships/tags" Target="../tags/tag1718.xml"/><Relationship Id="rId38" Type="http://schemas.openxmlformats.org/officeDocument/2006/relationships/tags" Target="../tags/tag1723.xml"/><Relationship Id="rId46" Type="http://schemas.openxmlformats.org/officeDocument/2006/relationships/tags" Target="../tags/tag1731.xml"/><Relationship Id="rId59" Type="http://schemas.openxmlformats.org/officeDocument/2006/relationships/tags" Target="../tags/tag1744.xml"/><Relationship Id="rId67" Type="http://schemas.openxmlformats.org/officeDocument/2006/relationships/tags" Target="../tags/tag1752.xml"/><Relationship Id="rId20" Type="http://schemas.openxmlformats.org/officeDocument/2006/relationships/tags" Target="../tags/tag1705.xml"/><Relationship Id="rId41" Type="http://schemas.openxmlformats.org/officeDocument/2006/relationships/tags" Target="../tags/tag1726.xml"/><Relationship Id="rId54" Type="http://schemas.openxmlformats.org/officeDocument/2006/relationships/tags" Target="../tags/tag1739.xml"/><Relationship Id="rId62" Type="http://schemas.openxmlformats.org/officeDocument/2006/relationships/tags" Target="../tags/tag1747.xml"/><Relationship Id="rId70" Type="http://schemas.openxmlformats.org/officeDocument/2006/relationships/tags" Target="../tags/tag1755.xml"/><Relationship Id="rId1" Type="http://schemas.openxmlformats.org/officeDocument/2006/relationships/tags" Target="../tags/tag1686.xml"/><Relationship Id="rId6" Type="http://schemas.openxmlformats.org/officeDocument/2006/relationships/tags" Target="../tags/tag1691.xml"/><Relationship Id="rId15" Type="http://schemas.openxmlformats.org/officeDocument/2006/relationships/tags" Target="../tags/tag1700.xml"/><Relationship Id="rId23" Type="http://schemas.openxmlformats.org/officeDocument/2006/relationships/tags" Target="../tags/tag1708.xml"/><Relationship Id="rId28" Type="http://schemas.openxmlformats.org/officeDocument/2006/relationships/tags" Target="../tags/tag1713.xml"/><Relationship Id="rId36" Type="http://schemas.openxmlformats.org/officeDocument/2006/relationships/tags" Target="../tags/tag1721.xml"/><Relationship Id="rId49" Type="http://schemas.openxmlformats.org/officeDocument/2006/relationships/tags" Target="../tags/tag1734.xml"/><Relationship Id="rId57" Type="http://schemas.openxmlformats.org/officeDocument/2006/relationships/tags" Target="../tags/tag1742.xml"/><Relationship Id="rId10" Type="http://schemas.openxmlformats.org/officeDocument/2006/relationships/tags" Target="../tags/tag1695.xml"/><Relationship Id="rId31" Type="http://schemas.openxmlformats.org/officeDocument/2006/relationships/tags" Target="../tags/tag1716.xml"/><Relationship Id="rId44" Type="http://schemas.openxmlformats.org/officeDocument/2006/relationships/tags" Target="../tags/tag1729.xml"/><Relationship Id="rId52" Type="http://schemas.openxmlformats.org/officeDocument/2006/relationships/tags" Target="../tags/tag1737.xml"/><Relationship Id="rId60" Type="http://schemas.openxmlformats.org/officeDocument/2006/relationships/tags" Target="../tags/tag1745.xml"/><Relationship Id="rId65" Type="http://schemas.openxmlformats.org/officeDocument/2006/relationships/tags" Target="../tags/tag1750.xml"/><Relationship Id="rId4" Type="http://schemas.openxmlformats.org/officeDocument/2006/relationships/tags" Target="../tags/tag1689.xml"/><Relationship Id="rId9" Type="http://schemas.openxmlformats.org/officeDocument/2006/relationships/tags" Target="../tags/tag1694.xml"/><Relationship Id="rId13" Type="http://schemas.openxmlformats.org/officeDocument/2006/relationships/tags" Target="../tags/tag1698.xml"/><Relationship Id="rId18" Type="http://schemas.openxmlformats.org/officeDocument/2006/relationships/tags" Target="../tags/tag1703.xml"/><Relationship Id="rId39" Type="http://schemas.openxmlformats.org/officeDocument/2006/relationships/tags" Target="../tags/tag1724.xml"/><Relationship Id="rId34" Type="http://schemas.openxmlformats.org/officeDocument/2006/relationships/tags" Target="../tags/tag1719.xml"/><Relationship Id="rId50" Type="http://schemas.openxmlformats.org/officeDocument/2006/relationships/tags" Target="../tags/tag1735.xml"/><Relationship Id="rId55" Type="http://schemas.openxmlformats.org/officeDocument/2006/relationships/tags" Target="../tags/tag1740.xml"/></Relationships>
</file>

<file path=ppt/slides/_rels/slide41.xml.rels><?xml version="1.0" encoding="UTF-8" standalone="yes"?>
<Relationships xmlns="http://schemas.openxmlformats.org/package/2006/relationships"><Relationship Id="rId13" Type="http://schemas.openxmlformats.org/officeDocument/2006/relationships/tags" Target="../tags/tag1769.xml"/><Relationship Id="rId18" Type="http://schemas.openxmlformats.org/officeDocument/2006/relationships/tags" Target="../tags/tag1774.xml"/><Relationship Id="rId26" Type="http://schemas.openxmlformats.org/officeDocument/2006/relationships/tags" Target="../tags/tag1782.xml"/><Relationship Id="rId39" Type="http://schemas.openxmlformats.org/officeDocument/2006/relationships/tags" Target="../tags/tag1795.xml"/><Relationship Id="rId21" Type="http://schemas.openxmlformats.org/officeDocument/2006/relationships/tags" Target="../tags/tag1777.xml"/><Relationship Id="rId34" Type="http://schemas.openxmlformats.org/officeDocument/2006/relationships/tags" Target="../tags/tag1790.xml"/><Relationship Id="rId42" Type="http://schemas.openxmlformats.org/officeDocument/2006/relationships/tags" Target="../tags/tag1798.xml"/><Relationship Id="rId47" Type="http://schemas.openxmlformats.org/officeDocument/2006/relationships/tags" Target="../tags/tag1803.xml"/><Relationship Id="rId50" Type="http://schemas.openxmlformats.org/officeDocument/2006/relationships/tags" Target="../tags/tag1806.xml"/><Relationship Id="rId55" Type="http://schemas.openxmlformats.org/officeDocument/2006/relationships/tags" Target="../tags/tag1811.xml"/><Relationship Id="rId63" Type="http://schemas.openxmlformats.org/officeDocument/2006/relationships/tags" Target="../tags/tag1819.xml"/><Relationship Id="rId7" Type="http://schemas.openxmlformats.org/officeDocument/2006/relationships/tags" Target="../tags/tag1763.xml"/><Relationship Id="rId2" Type="http://schemas.openxmlformats.org/officeDocument/2006/relationships/tags" Target="../tags/tag1758.xml"/><Relationship Id="rId16" Type="http://schemas.openxmlformats.org/officeDocument/2006/relationships/tags" Target="../tags/tag1772.xml"/><Relationship Id="rId29" Type="http://schemas.openxmlformats.org/officeDocument/2006/relationships/tags" Target="../tags/tag1785.xml"/><Relationship Id="rId11" Type="http://schemas.openxmlformats.org/officeDocument/2006/relationships/tags" Target="../tags/tag1767.xml"/><Relationship Id="rId24" Type="http://schemas.openxmlformats.org/officeDocument/2006/relationships/tags" Target="../tags/tag1780.xml"/><Relationship Id="rId32" Type="http://schemas.openxmlformats.org/officeDocument/2006/relationships/tags" Target="../tags/tag1788.xml"/><Relationship Id="rId37" Type="http://schemas.openxmlformats.org/officeDocument/2006/relationships/tags" Target="../tags/tag1793.xml"/><Relationship Id="rId40" Type="http://schemas.openxmlformats.org/officeDocument/2006/relationships/tags" Target="../tags/tag1796.xml"/><Relationship Id="rId45" Type="http://schemas.openxmlformats.org/officeDocument/2006/relationships/tags" Target="../tags/tag1801.xml"/><Relationship Id="rId53" Type="http://schemas.openxmlformats.org/officeDocument/2006/relationships/tags" Target="../tags/tag1809.xml"/><Relationship Id="rId58" Type="http://schemas.openxmlformats.org/officeDocument/2006/relationships/tags" Target="../tags/tag1814.xml"/><Relationship Id="rId5" Type="http://schemas.openxmlformats.org/officeDocument/2006/relationships/tags" Target="../tags/tag1761.xml"/><Relationship Id="rId61" Type="http://schemas.openxmlformats.org/officeDocument/2006/relationships/tags" Target="../tags/tag1817.xml"/><Relationship Id="rId19" Type="http://schemas.openxmlformats.org/officeDocument/2006/relationships/tags" Target="../tags/tag1775.xml"/><Relationship Id="rId14" Type="http://schemas.openxmlformats.org/officeDocument/2006/relationships/tags" Target="../tags/tag1770.xml"/><Relationship Id="rId22" Type="http://schemas.openxmlformats.org/officeDocument/2006/relationships/tags" Target="../tags/tag1778.xml"/><Relationship Id="rId27" Type="http://schemas.openxmlformats.org/officeDocument/2006/relationships/tags" Target="../tags/tag1783.xml"/><Relationship Id="rId30" Type="http://schemas.openxmlformats.org/officeDocument/2006/relationships/tags" Target="../tags/tag1786.xml"/><Relationship Id="rId35" Type="http://schemas.openxmlformats.org/officeDocument/2006/relationships/tags" Target="../tags/tag1791.xml"/><Relationship Id="rId43" Type="http://schemas.openxmlformats.org/officeDocument/2006/relationships/tags" Target="../tags/tag1799.xml"/><Relationship Id="rId48" Type="http://schemas.openxmlformats.org/officeDocument/2006/relationships/tags" Target="../tags/tag1804.xml"/><Relationship Id="rId56" Type="http://schemas.openxmlformats.org/officeDocument/2006/relationships/tags" Target="../tags/tag1812.xml"/><Relationship Id="rId64" Type="http://schemas.openxmlformats.org/officeDocument/2006/relationships/slideLayout" Target="../slideLayouts/slideLayout14.xml"/><Relationship Id="rId8" Type="http://schemas.openxmlformats.org/officeDocument/2006/relationships/tags" Target="../tags/tag1764.xml"/><Relationship Id="rId51" Type="http://schemas.openxmlformats.org/officeDocument/2006/relationships/tags" Target="../tags/tag1807.xml"/><Relationship Id="rId3" Type="http://schemas.openxmlformats.org/officeDocument/2006/relationships/tags" Target="../tags/tag1759.xml"/><Relationship Id="rId12" Type="http://schemas.openxmlformats.org/officeDocument/2006/relationships/tags" Target="../tags/tag1768.xml"/><Relationship Id="rId17" Type="http://schemas.openxmlformats.org/officeDocument/2006/relationships/tags" Target="../tags/tag1773.xml"/><Relationship Id="rId25" Type="http://schemas.openxmlformats.org/officeDocument/2006/relationships/tags" Target="../tags/tag1781.xml"/><Relationship Id="rId33" Type="http://schemas.openxmlformats.org/officeDocument/2006/relationships/tags" Target="../tags/tag1789.xml"/><Relationship Id="rId38" Type="http://schemas.openxmlformats.org/officeDocument/2006/relationships/tags" Target="../tags/tag1794.xml"/><Relationship Id="rId46" Type="http://schemas.openxmlformats.org/officeDocument/2006/relationships/tags" Target="../tags/tag1802.xml"/><Relationship Id="rId59" Type="http://schemas.openxmlformats.org/officeDocument/2006/relationships/tags" Target="../tags/tag1815.xml"/><Relationship Id="rId20" Type="http://schemas.openxmlformats.org/officeDocument/2006/relationships/tags" Target="../tags/tag1776.xml"/><Relationship Id="rId41" Type="http://schemas.openxmlformats.org/officeDocument/2006/relationships/tags" Target="../tags/tag1797.xml"/><Relationship Id="rId54" Type="http://schemas.openxmlformats.org/officeDocument/2006/relationships/tags" Target="../tags/tag1810.xml"/><Relationship Id="rId62" Type="http://schemas.openxmlformats.org/officeDocument/2006/relationships/tags" Target="../tags/tag1818.xml"/><Relationship Id="rId1" Type="http://schemas.openxmlformats.org/officeDocument/2006/relationships/tags" Target="../tags/tag1757.xml"/><Relationship Id="rId6" Type="http://schemas.openxmlformats.org/officeDocument/2006/relationships/tags" Target="../tags/tag1762.xml"/><Relationship Id="rId15" Type="http://schemas.openxmlformats.org/officeDocument/2006/relationships/tags" Target="../tags/tag1771.xml"/><Relationship Id="rId23" Type="http://schemas.openxmlformats.org/officeDocument/2006/relationships/tags" Target="../tags/tag1779.xml"/><Relationship Id="rId28" Type="http://schemas.openxmlformats.org/officeDocument/2006/relationships/tags" Target="../tags/tag1784.xml"/><Relationship Id="rId36" Type="http://schemas.openxmlformats.org/officeDocument/2006/relationships/tags" Target="../tags/tag1792.xml"/><Relationship Id="rId49" Type="http://schemas.openxmlformats.org/officeDocument/2006/relationships/tags" Target="../tags/tag1805.xml"/><Relationship Id="rId57" Type="http://schemas.openxmlformats.org/officeDocument/2006/relationships/tags" Target="../tags/tag1813.xml"/><Relationship Id="rId10" Type="http://schemas.openxmlformats.org/officeDocument/2006/relationships/tags" Target="../tags/tag1766.xml"/><Relationship Id="rId31" Type="http://schemas.openxmlformats.org/officeDocument/2006/relationships/tags" Target="../tags/tag1787.xml"/><Relationship Id="rId44" Type="http://schemas.openxmlformats.org/officeDocument/2006/relationships/tags" Target="../tags/tag1800.xml"/><Relationship Id="rId52" Type="http://schemas.openxmlformats.org/officeDocument/2006/relationships/tags" Target="../tags/tag1808.xml"/><Relationship Id="rId60" Type="http://schemas.openxmlformats.org/officeDocument/2006/relationships/tags" Target="../tags/tag1816.xml"/><Relationship Id="rId4" Type="http://schemas.openxmlformats.org/officeDocument/2006/relationships/tags" Target="../tags/tag1760.xml"/><Relationship Id="rId9" Type="http://schemas.openxmlformats.org/officeDocument/2006/relationships/tags" Target="../tags/tag176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21.xml"/><Relationship Id="rId1" Type="http://schemas.openxmlformats.org/officeDocument/2006/relationships/tags" Target="../tags/tag18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tags" Target="../tags/tag1829.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1824.xml"/><Relationship Id="rId7" Type="http://schemas.openxmlformats.org/officeDocument/2006/relationships/tags" Target="../tags/tag1828.xml"/><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tags" Target="../tags/tag1823.xml"/><Relationship Id="rId16" Type="http://schemas.openxmlformats.org/officeDocument/2006/relationships/image" Target="../media/image46.png"/><Relationship Id="rId1" Type="http://schemas.openxmlformats.org/officeDocument/2006/relationships/tags" Target="../tags/tag1822.xml"/><Relationship Id="rId6" Type="http://schemas.openxmlformats.org/officeDocument/2006/relationships/tags" Target="../tags/tag1827.xml"/><Relationship Id="rId11" Type="http://schemas.openxmlformats.org/officeDocument/2006/relationships/image" Target="../media/image41.png"/><Relationship Id="rId5" Type="http://schemas.openxmlformats.org/officeDocument/2006/relationships/tags" Target="../tags/tag1826.xml"/><Relationship Id="rId15" Type="http://schemas.openxmlformats.org/officeDocument/2006/relationships/image" Target="../media/image45.png"/><Relationship Id="rId10" Type="http://schemas.openxmlformats.org/officeDocument/2006/relationships/slideLayout" Target="../slideLayouts/slideLayout11.xml"/><Relationship Id="rId19" Type="http://schemas.openxmlformats.org/officeDocument/2006/relationships/image" Target="../media/image49.png"/><Relationship Id="rId4" Type="http://schemas.openxmlformats.org/officeDocument/2006/relationships/tags" Target="../tags/tag1825.xml"/><Relationship Id="rId9" Type="http://schemas.openxmlformats.org/officeDocument/2006/relationships/tags" Target="../tags/tag1830.xml"/><Relationship Id="rId1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832.xml"/><Relationship Id="rId1" Type="http://schemas.openxmlformats.org/officeDocument/2006/relationships/tags" Target="../tags/tag1831.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17" Type="http://schemas.openxmlformats.org/officeDocument/2006/relationships/tags" Target="../tags/tag1949.xml"/><Relationship Id="rId21" Type="http://schemas.openxmlformats.org/officeDocument/2006/relationships/tags" Target="../tags/tag1853.xml"/><Relationship Id="rId42" Type="http://schemas.openxmlformats.org/officeDocument/2006/relationships/tags" Target="../tags/tag1874.xml"/><Relationship Id="rId63" Type="http://schemas.openxmlformats.org/officeDocument/2006/relationships/tags" Target="../tags/tag1895.xml"/><Relationship Id="rId84" Type="http://schemas.openxmlformats.org/officeDocument/2006/relationships/tags" Target="../tags/tag1916.xml"/><Relationship Id="rId138" Type="http://schemas.openxmlformats.org/officeDocument/2006/relationships/tags" Target="../tags/tag1970.xml"/><Relationship Id="rId107" Type="http://schemas.openxmlformats.org/officeDocument/2006/relationships/tags" Target="../tags/tag1939.xml"/><Relationship Id="rId11" Type="http://schemas.openxmlformats.org/officeDocument/2006/relationships/tags" Target="../tags/tag1843.xml"/><Relationship Id="rId32" Type="http://schemas.openxmlformats.org/officeDocument/2006/relationships/tags" Target="../tags/tag1864.xml"/><Relationship Id="rId53" Type="http://schemas.openxmlformats.org/officeDocument/2006/relationships/tags" Target="../tags/tag1885.xml"/><Relationship Id="rId74" Type="http://schemas.openxmlformats.org/officeDocument/2006/relationships/tags" Target="../tags/tag1906.xml"/><Relationship Id="rId128" Type="http://schemas.openxmlformats.org/officeDocument/2006/relationships/tags" Target="../tags/tag1960.xml"/><Relationship Id="rId149" Type="http://schemas.openxmlformats.org/officeDocument/2006/relationships/tags" Target="../tags/tag1981.xml"/><Relationship Id="rId5" Type="http://schemas.openxmlformats.org/officeDocument/2006/relationships/tags" Target="../tags/tag1837.xml"/><Relationship Id="rId95" Type="http://schemas.openxmlformats.org/officeDocument/2006/relationships/tags" Target="../tags/tag1927.xml"/><Relationship Id="rId22" Type="http://schemas.openxmlformats.org/officeDocument/2006/relationships/tags" Target="../tags/tag1854.xml"/><Relationship Id="rId27" Type="http://schemas.openxmlformats.org/officeDocument/2006/relationships/tags" Target="../tags/tag1859.xml"/><Relationship Id="rId43" Type="http://schemas.openxmlformats.org/officeDocument/2006/relationships/tags" Target="../tags/tag1875.xml"/><Relationship Id="rId48" Type="http://schemas.openxmlformats.org/officeDocument/2006/relationships/tags" Target="../tags/tag1880.xml"/><Relationship Id="rId64" Type="http://schemas.openxmlformats.org/officeDocument/2006/relationships/tags" Target="../tags/tag1896.xml"/><Relationship Id="rId69" Type="http://schemas.openxmlformats.org/officeDocument/2006/relationships/tags" Target="../tags/tag1901.xml"/><Relationship Id="rId113" Type="http://schemas.openxmlformats.org/officeDocument/2006/relationships/tags" Target="../tags/tag1945.xml"/><Relationship Id="rId118" Type="http://schemas.openxmlformats.org/officeDocument/2006/relationships/tags" Target="../tags/tag1950.xml"/><Relationship Id="rId134" Type="http://schemas.openxmlformats.org/officeDocument/2006/relationships/tags" Target="../tags/tag1966.xml"/><Relationship Id="rId139" Type="http://schemas.openxmlformats.org/officeDocument/2006/relationships/tags" Target="../tags/tag1971.xml"/><Relationship Id="rId80" Type="http://schemas.openxmlformats.org/officeDocument/2006/relationships/tags" Target="../tags/tag1912.xml"/><Relationship Id="rId85" Type="http://schemas.openxmlformats.org/officeDocument/2006/relationships/tags" Target="../tags/tag1917.xml"/><Relationship Id="rId150" Type="http://schemas.openxmlformats.org/officeDocument/2006/relationships/tags" Target="../tags/tag1982.xml"/><Relationship Id="rId155" Type="http://schemas.openxmlformats.org/officeDocument/2006/relationships/slideLayout" Target="../slideLayouts/slideLayout14.xml"/><Relationship Id="rId12" Type="http://schemas.openxmlformats.org/officeDocument/2006/relationships/tags" Target="../tags/tag1844.xml"/><Relationship Id="rId17" Type="http://schemas.openxmlformats.org/officeDocument/2006/relationships/tags" Target="../tags/tag1849.xml"/><Relationship Id="rId33" Type="http://schemas.openxmlformats.org/officeDocument/2006/relationships/tags" Target="../tags/tag1865.xml"/><Relationship Id="rId38" Type="http://schemas.openxmlformats.org/officeDocument/2006/relationships/tags" Target="../tags/tag1870.xml"/><Relationship Id="rId59" Type="http://schemas.openxmlformats.org/officeDocument/2006/relationships/tags" Target="../tags/tag1891.xml"/><Relationship Id="rId103" Type="http://schemas.openxmlformats.org/officeDocument/2006/relationships/tags" Target="../tags/tag1935.xml"/><Relationship Id="rId108" Type="http://schemas.openxmlformats.org/officeDocument/2006/relationships/tags" Target="../tags/tag1940.xml"/><Relationship Id="rId124" Type="http://schemas.openxmlformats.org/officeDocument/2006/relationships/tags" Target="../tags/tag1956.xml"/><Relationship Id="rId129" Type="http://schemas.openxmlformats.org/officeDocument/2006/relationships/tags" Target="../tags/tag1961.xml"/><Relationship Id="rId54" Type="http://schemas.openxmlformats.org/officeDocument/2006/relationships/tags" Target="../tags/tag1886.xml"/><Relationship Id="rId70" Type="http://schemas.openxmlformats.org/officeDocument/2006/relationships/tags" Target="../tags/tag1902.xml"/><Relationship Id="rId75" Type="http://schemas.openxmlformats.org/officeDocument/2006/relationships/tags" Target="../tags/tag1907.xml"/><Relationship Id="rId91" Type="http://schemas.openxmlformats.org/officeDocument/2006/relationships/tags" Target="../tags/tag1923.xml"/><Relationship Id="rId96" Type="http://schemas.openxmlformats.org/officeDocument/2006/relationships/tags" Target="../tags/tag1928.xml"/><Relationship Id="rId140" Type="http://schemas.openxmlformats.org/officeDocument/2006/relationships/tags" Target="../tags/tag1972.xml"/><Relationship Id="rId145" Type="http://schemas.openxmlformats.org/officeDocument/2006/relationships/tags" Target="../tags/tag1977.xml"/><Relationship Id="rId1" Type="http://schemas.openxmlformats.org/officeDocument/2006/relationships/tags" Target="../tags/tag1833.xml"/><Relationship Id="rId6" Type="http://schemas.openxmlformats.org/officeDocument/2006/relationships/tags" Target="../tags/tag1838.xml"/><Relationship Id="rId23" Type="http://schemas.openxmlformats.org/officeDocument/2006/relationships/tags" Target="../tags/tag1855.xml"/><Relationship Id="rId28" Type="http://schemas.openxmlformats.org/officeDocument/2006/relationships/tags" Target="../tags/tag1860.xml"/><Relationship Id="rId49" Type="http://schemas.openxmlformats.org/officeDocument/2006/relationships/tags" Target="../tags/tag1881.xml"/><Relationship Id="rId114" Type="http://schemas.openxmlformats.org/officeDocument/2006/relationships/tags" Target="../tags/tag1946.xml"/><Relationship Id="rId119" Type="http://schemas.openxmlformats.org/officeDocument/2006/relationships/tags" Target="../tags/tag1951.xml"/><Relationship Id="rId44" Type="http://schemas.openxmlformats.org/officeDocument/2006/relationships/tags" Target="../tags/tag1876.xml"/><Relationship Id="rId60" Type="http://schemas.openxmlformats.org/officeDocument/2006/relationships/tags" Target="../tags/tag1892.xml"/><Relationship Id="rId65" Type="http://schemas.openxmlformats.org/officeDocument/2006/relationships/tags" Target="../tags/tag1897.xml"/><Relationship Id="rId81" Type="http://schemas.openxmlformats.org/officeDocument/2006/relationships/tags" Target="../tags/tag1913.xml"/><Relationship Id="rId86" Type="http://schemas.openxmlformats.org/officeDocument/2006/relationships/tags" Target="../tags/tag1918.xml"/><Relationship Id="rId130" Type="http://schemas.openxmlformats.org/officeDocument/2006/relationships/tags" Target="../tags/tag1962.xml"/><Relationship Id="rId135" Type="http://schemas.openxmlformats.org/officeDocument/2006/relationships/tags" Target="../tags/tag1967.xml"/><Relationship Id="rId151" Type="http://schemas.openxmlformats.org/officeDocument/2006/relationships/tags" Target="../tags/tag1983.xml"/><Relationship Id="rId13" Type="http://schemas.openxmlformats.org/officeDocument/2006/relationships/tags" Target="../tags/tag1845.xml"/><Relationship Id="rId18" Type="http://schemas.openxmlformats.org/officeDocument/2006/relationships/tags" Target="../tags/tag1850.xml"/><Relationship Id="rId39" Type="http://schemas.openxmlformats.org/officeDocument/2006/relationships/tags" Target="../tags/tag1871.xml"/><Relationship Id="rId109" Type="http://schemas.openxmlformats.org/officeDocument/2006/relationships/tags" Target="../tags/tag1941.xml"/><Relationship Id="rId34" Type="http://schemas.openxmlformats.org/officeDocument/2006/relationships/tags" Target="../tags/tag1866.xml"/><Relationship Id="rId50" Type="http://schemas.openxmlformats.org/officeDocument/2006/relationships/tags" Target="../tags/tag1882.xml"/><Relationship Id="rId55" Type="http://schemas.openxmlformats.org/officeDocument/2006/relationships/tags" Target="../tags/tag1887.xml"/><Relationship Id="rId76" Type="http://schemas.openxmlformats.org/officeDocument/2006/relationships/tags" Target="../tags/tag1908.xml"/><Relationship Id="rId97" Type="http://schemas.openxmlformats.org/officeDocument/2006/relationships/tags" Target="../tags/tag1929.xml"/><Relationship Id="rId104" Type="http://schemas.openxmlformats.org/officeDocument/2006/relationships/tags" Target="../tags/tag1936.xml"/><Relationship Id="rId120" Type="http://schemas.openxmlformats.org/officeDocument/2006/relationships/tags" Target="../tags/tag1952.xml"/><Relationship Id="rId125" Type="http://schemas.openxmlformats.org/officeDocument/2006/relationships/tags" Target="../tags/tag1957.xml"/><Relationship Id="rId141" Type="http://schemas.openxmlformats.org/officeDocument/2006/relationships/tags" Target="../tags/tag1973.xml"/><Relationship Id="rId146" Type="http://schemas.openxmlformats.org/officeDocument/2006/relationships/tags" Target="../tags/tag1978.xml"/><Relationship Id="rId7" Type="http://schemas.openxmlformats.org/officeDocument/2006/relationships/tags" Target="../tags/tag1839.xml"/><Relationship Id="rId71" Type="http://schemas.openxmlformats.org/officeDocument/2006/relationships/tags" Target="../tags/tag1903.xml"/><Relationship Id="rId92" Type="http://schemas.openxmlformats.org/officeDocument/2006/relationships/tags" Target="../tags/tag1924.xml"/><Relationship Id="rId2" Type="http://schemas.openxmlformats.org/officeDocument/2006/relationships/tags" Target="../tags/tag1834.xml"/><Relationship Id="rId29" Type="http://schemas.openxmlformats.org/officeDocument/2006/relationships/tags" Target="../tags/tag1861.xml"/><Relationship Id="rId24" Type="http://schemas.openxmlformats.org/officeDocument/2006/relationships/tags" Target="../tags/tag1856.xml"/><Relationship Id="rId40" Type="http://schemas.openxmlformats.org/officeDocument/2006/relationships/tags" Target="../tags/tag1872.xml"/><Relationship Id="rId45" Type="http://schemas.openxmlformats.org/officeDocument/2006/relationships/tags" Target="../tags/tag1877.xml"/><Relationship Id="rId66" Type="http://schemas.openxmlformats.org/officeDocument/2006/relationships/tags" Target="../tags/tag1898.xml"/><Relationship Id="rId87" Type="http://schemas.openxmlformats.org/officeDocument/2006/relationships/tags" Target="../tags/tag1919.xml"/><Relationship Id="rId110" Type="http://schemas.openxmlformats.org/officeDocument/2006/relationships/tags" Target="../tags/tag1942.xml"/><Relationship Id="rId115" Type="http://schemas.openxmlformats.org/officeDocument/2006/relationships/tags" Target="../tags/tag1947.xml"/><Relationship Id="rId131" Type="http://schemas.openxmlformats.org/officeDocument/2006/relationships/tags" Target="../tags/tag1963.xml"/><Relationship Id="rId136" Type="http://schemas.openxmlformats.org/officeDocument/2006/relationships/tags" Target="../tags/tag1968.xml"/><Relationship Id="rId61" Type="http://schemas.openxmlformats.org/officeDocument/2006/relationships/tags" Target="../tags/tag1893.xml"/><Relationship Id="rId82" Type="http://schemas.openxmlformats.org/officeDocument/2006/relationships/tags" Target="../tags/tag1914.xml"/><Relationship Id="rId152" Type="http://schemas.openxmlformats.org/officeDocument/2006/relationships/tags" Target="../tags/tag1984.xml"/><Relationship Id="rId19" Type="http://schemas.openxmlformats.org/officeDocument/2006/relationships/tags" Target="../tags/tag1851.xml"/><Relationship Id="rId14" Type="http://schemas.openxmlformats.org/officeDocument/2006/relationships/tags" Target="../tags/tag1846.xml"/><Relationship Id="rId30" Type="http://schemas.openxmlformats.org/officeDocument/2006/relationships/tags" Target="../tags/tag1862.xml"/><Relationship Id="rId35" Type="http://schemas.openxmlformats.org/officeDocument/2006/relationships/tags" Target="../tags/tag1867.xml"/><Relationship Id="rId56" Type="http://schemas.openxmlformats.org/officeDocument/2006/relationships/tags" Target="../tags/tag1888.xml"/><Relationship Id="rId77" Type="http://schemas.openxmlformats.org/officeDocument/2006/relationships/tags" Target="../tags/tag1909.xml"/><Relationship Id="rId100" Type="http://schemas.openxmlformats.org/officeDocument/2006/relationships/tags" Target="../tags/tag1932.xml"/><Relationship Id="rId105" Type="http://schemas.openxmlformats.org/officeDocument/2006/relationships/tags" Target="../tags/tag1937.xml"/><Relationship Id="rId126" Type="http://schemas.openxmlformats.org/officeDocument/2006/relationships/tags" Target="../tags/tag1958.xml"/><Relationship Id="rId147" Type="http://schemas.openxmlformats.org/officeDocument/2006/relationships/tags" Target="../tags/tag1979.xml"/><Relationship Id="rId8" Type="http://schemas.openxmlformats.org/officeDocument/2006/relationships/tags" Target="../tags/tag1840.xml"/><Relationship Id="rId51" Type="http://schemas.openxmlformats.org/officeDocument/2006/relationships/tags" Target="../tags/tag1883.xml"/><Relationship Id="rId72" Type="http://schemas.openxmlformats.org/officeDocument/2006/relationships/tags" Target="../tags/tag1904.xml"/><Relationship Id="rId93" Type="http://schemas.openxmlformats.org/officeDocument/2006/relationships/tags" Target="../tags/tag1925.xml"/><Relationship Id="rId98" Type="http://schemas.openxmlformats.org/officeDocument/2006/relationships/tags" Target="../tags/tag1930.xml"/><Relationship Id="rId121" Type="http://schemas.openxmlformats.org/officeDocument/2006/relationships/tags" Target="../tags/tag1953.xml"/><Relationship Id="rId142" Type="http://schemas.openxmlformats.org/officeDocument/2006/relationships/tags" Target="../tags/tag1974.xml"/><Relationship Id="rId3" Type="http://schemas.openxmlformats.org/officeDocument/2006/relationships/tags" Target="../tags/tag1835.xml"/><Relationship Id="rId25" Type="http://schemas.openxmlformats.org/officeDocument/2006/relationships/tags" Target="../tags/tag1857.xml"/><Relationship Id="rId46" Type="http://schemas.openxmlformats.org/officeDocument/2006/relationships/tags" Target="../tags/tag1878.xml"/><Relationship Id="rId67" Type="http://schemas.openxmlformats.org/officeDocument/2006/relationships/tags" Target="../tags/tag1899.xml"/><Relationship Id="rId116" Type="http://schemas.openxmlformats.org/officeDocument/2006/relationships/tags" Target="../tags/tag1948.xml"/><Relationship Id="rId137" Type="http://schemas.openxmlformats.org/officeDocument/2006/relationships/tags" Target="../tags/tag1969.xml"/><Relationship Id="rId20" Type="http://schemas.openxmlformats.org/officeDocument/2006/relationships/tags" Target="../tags/tag1852.xml"/><Relationship Id="rId41" Type="http://schemas.openxmlformats.org/officeDocument/2006/relationships/tags" Target="../tags/tag1873.xml"/><Relationship Id="rId62" Type="http://schemas.openxmlformats.org/officeDocument/2006/relationships/tags" Target="../tags/tag1894.xml"/><Relationship Id="rId83" Type="http://schemas.openxmlformats.org/officeDocument/2006/relationships/tags" Target="../tags/tag1915.xml"/><Relationship Id="rId88" Type="http://schemas.openxmlformats.org/officeDocument/2006/relationships/tags" Target="../tags/tag1920.xml"/><Relationship Id="rId111" Type="http://schemas.openxmlformats.org/officeDocument/2006/relationships/tags" Target="../tags/tag1943.xml"/><Relationship Id="rId132" Type="http://schemas.openxmlformats.org/officeDocument/2006/relationships/tags" Target="../tags/tag1964.xml"/><Relationship Id="rId153" Type="http://schemas.openxmlformats.org/officeDocument/2006/relationships/tags" Target="../tags/tag1985.xml"/><Relationship Id="rId15" Type="http://schemas.openxmlformats.org/officeDocument/2006/relationships/tags" Target="../tags/tag1847.xml"/><Relationship Id="rId36" Type="http://schemas.openxmlformats.org/officeDocument/2006/relationships/tags" Target="../tags/tag1868.xml"/><Relationship Id="rId57" Type="http://schemas.openxmlformats.org/officeDocument/2006/relationships/tags" Target="../tags/tag1889.xml"/><Relationship Id="rId106" Type="http://schemas.openxmlformats.org/officeDocument/2006/relationships/tags" Target="../tags/tag1938.xml"/><Relationship Id="rId127" Type="http://schemas.openxmlformats.org/officeDocument/2006/relationships/tags" Target="../tags/tag1959.xml"/><Relationship Id="rId10" Type="http://schemas.openxmlformats.org/officeDocument/2006/relationships/tags" Target="../tags/tag1842.xml"/><Relationship Id="rId31" Type="http://schemas.openxmlformats.org/officeDocument/2006/relationships/tags" Target="../tags/tag1863.xml"/><Relationship Id="rId52" Type="http://schemas.openxmlformats.org/officeDocument/2006/relationships/tags" Target="../tags/tag1884.xml"/><Relationship Id="rId73" Type="http://schemas.openxmlformats.org/officeDocument/2006/relationships/tags" Target="../tags/tag1905.xml"/><Relationship Id="rId78" Type="http://schemas.openxmlformats.org/officeDocument/2006/relationships/tags" Target="../tags/tag1910.xml"/><Relationship Id="rId94" Type="http://schemas.openxmlformats.org/officeDocument/2006/relationships/tags" Target="../tags/tag1926.xml"/><Relationship Id="rId99" Type="http://schemas.openxmlformats.org/officeDocument/2006/relationships/tags" Target="../tags/tag1931.xml"/><Relationship Id="rId101" Type="http://schemas.openxmlformats.org/officeDocument/2006/relationships/tags" Target="../tags/tag1933.xml"/><Relationship Id="rId122" Type="http://schemas.openxmlformats.org/officeDocument/2006/relationships/tags" Target="../tags/tag1954.xml"/><Relationship Id="rId143" Type="http://schemas.openxmlformats.org/officeDocument/2006/relationships/tags" Target="../tags/tag1975.xml"/><Relationship Id="rId148" Type="http://schemas.openxmlformats.org/officeDocument/2006/relationships/tags" Target="../tags/tag1980.xml"/><Relationship Id="rId4" Type="http://schemas.openxmlformats.org/officeDocument/2006/relationships/tags" Target="../tags/tag1836.xml"/><Relationship Id="rId9" Type="http://schemas.openxmlformats.org/officeDocument/2006/relationships/tags" Target="../tags/tag1841.xml"/><Relationship Id="rId26" Type="http://schemas.openxmlformats.org/officeDocument/2006/relationships/tags" Target="../tags/tag1858.xml"/><Relationship Id="rId47" Type="http://schemas.openxmlformats.org/officeDocument/2006/relationships/tags" Target="../tags/tag1879.xml"/><Relationship Id="rId68" Type="http://schemas.openxmlformats.org/officeDocument/2006/relationships/tags" Target="../tags/tag1900.xml"/><Relationship Id="rId89" Type="http://schemas.openxmlformats.org/officeDocument/2006/relationships/tags" Target="../tags/tag1921.xml"/><Relationship Id="rId112" Type="http://schemas.openxmlformats.org/officeDocument/2006/relationships/tags" Target="../tags/tag1944.xml"/><Relationship Id="rId133" Type="http://schemas.openxmlformats.org/officeDocument/2006/relationships/tags" Target="../tags/tag1965.xml"/><Relationship Id="rId154" Type="http://schemas.openxmlformats.org/officeDocument/2006/relationships/tags" Target="../tags/tag1986.xml"/><Relationship Id="rId16" Type="http://schemas.openxmlformats.org/officeDocument/2006/relationships/tags" Target="../tags/tag1848.xml"/><Relationship Id="rId37" Type="http://schemas.openxmlformats.org/officeDocument/2006/relationships/tags" Target="../tags/tag1869.xml"/><Relationship Id="rId58" Type="http://schemas.openxmlformats.org/officeDocument/2006/relationships/tags" Target="../tags/tag1890.xml"/><Relationship Id="rId79" Type="http://schemas.openxmlformats.org/officeDocument/2006/relationships/tags" Target="../tags/tag1911.xml"/><Relationship Id="rId102" Type="http://schemas.openxmlformats.org/officeDocument/2006/relationships/tags" Target="../tags/tag1934.xml"/><Relationship Id="rId123" Type="http://schemas.openxmlformats.org/officeDocument/2006/relationships/tags" Target="../tags/tag1955.xml"/><Relationship Id="rId144" Type="http://schemas.openxmlformats.org/officeDocument/2006/relationships/tags" Target="../tags/tag1976.xml"/><Relationship Id="rId90" Type="http://schemas.openxmlformats.org/officeDocument/2006/relationships/tags" Target="../tags/tag1922.xml"/></Relationships>
</file>

<file path=ppt/slides/_rels/slide47.xml.rels><?xml version="1.0" encoding="UTF-8" standalone="yes"?>
<Relationships xmlns="http://schemas.openxmlformats.org/package/2006/relationships"><Relationship Id="rId8" Type="http://schemas.openxmlformats.org/officeDocument/2006/relationships/tags" Target="../tags/tag1994.xml"/><Relationship Id="rId13" Type="http://schemas.openxmlformats.org/officeDocument/2006/relationships/tags" Target="../tags/tag1999.xml"/><Relationship Id="rId18" Type="http://schemas.openxmlformats.org/officeDocument/2006/relationships/tags" Target="../tags/tag2004.xml"/><Relationship Id="rId3" Type="http://schemas.openxmlformats.org/officeDocument/2006/relationships/tags" Target="../tags/tag1989.xml"/><Relationship Id="rId21" Type="http://schemas.openxmlformats.org/officeDocument/2006/relationships/tags" Target="../tags/tag2007.xml"/><Relationship Id="rId7" Type="http://schemas.openxmlformats.org/officeDocument/2006/relationships/tags" Target="../tags/tag1993.xml"/><Relationship Id="rId12" Type="http://schemas.openxmlformats.org/officeDocument/2006/relationships/tags" Target="../tags/tag1998.xml"/><Relationship Id="rId17" Type="http://schemas.openxmlformats.org/officeDocument/2006/relationships/tags" Target="../tags/tag2003.xml"/><Relationship Id="rId25" Type="http://schemas.openxmlformats.org/officeDocument/2006/relationships/slideLayout" Target="../slideLayouts/slideLayout14.xml"/><Relationship Id="rId2" Type="http://schemas.openxmlformats.org/officeDocument/2006/relationships/tags" Target="../tags/tag1988.xml"/><Relationship Id="rId16" Type="http://schemas.openxmlformats.org/officeDocument/2006/relationships/tags" Target="../tags/tag2002.xml"/><Relationship Id="rId20" Type="http://schemas.openxmlformats.org/officeDocument/2006/relationships/tags" Target="../tags/tag2006.xml"/><Relationship Id="rId1" Type="http://schemas.openxmlformats.org/officeDocument/2006/relationships/tags" Target="../tags/tag1987.xml"/><Relationship Id="rId6" Type="http://schemas.openxmlformats.org/officeDocument/2006/relationships/tags" Target="../tags/tag1992.xml"/><Relationship Id="rId11" Type="http://schemas.openxmlformats.org/officeDocument/2006/relationships/tags" Target="../tags/tag1997.xml"/><Relationship Id="rId24" Type="http://schemas.openxmlformats.org/officeDocument/2006/relationships/tags" Target="../tags/tag2010.xml"/><Relationship Id="rId5" Type="http://schemas.openxmlformats.org/officeDocument/2006/relationships/tags" Target="../tags/tag1991.xml"/><Relationship Id="rId15" Type="http://schemas.openxmlformats.org/officeDocument/2006/relationships/tags" Target="../tags/tag2001.xml"/><Relationship Id="rId23" Type="http://schemas.openxmlformats.org/officeDocument/2006/relationships/tags" Target="../tags/tag2009.xml"/><Relationship Id="rId10" Type="http://schemas.openxmlformats.org/officeDocument/2006/relationships/tags" Target="../tags/tag1996.xml"/><Relationship Id="rId19" Type="http://schemas.openxmlformats.org/officeDocument/2006/relationships/tags" Target="../tags/tag2005.xml"/><Relationship Id="rId4" Type="http://schemas.openxmlformats.org/officeDocument/2006/relationships/tags" Target="../tags/tag1990.xml"/><Relationship Id="rId9" Type="http://schemas.openxmlformats.org/officeDocument/2006/relationships/tags" Target="../tags/tag1995.xml"/><Relationship Id="rId14" Type="http://schemas.openxmlformats.org/officeDocument/2006/relationships/tags" Target="../tags/tag2000.xml"/><Relationship Id="rId22" Type="http://schemas.openxmlformats.org/officeDocument/2006/relationships/tags" Target="../tags/tag2008.xml"/></Relationships>
</file>

<file path=ppt/slides/_rels/slide48.xml.rels><?xml version="1.0" encoding="UTF-8" standalone="yes"?>
<Relationships xmlns="http://schemas.openxmlformats.org/package/2006/relationships"><Relationship Id="rId13" Type="http://schemas.openxmlformats.org/officeDocument/2006/relationships/tags" Target="../tags/tag2023.xml"/><Relationship Id="rId18" Type="http://schemas.openxmlformats.org/officeDocument/2006/relationships/tags" Target="../tags/tag2028.xml"/><Relationship Id="rId26" Type="http://schemas.openxmlformats.org/officeDocument/2006/relationships/tags" Target="../tags/tag2036.xml"/><Relationship Id="rId39" Type="http://schemas.openxmlformats.org/officeDocument/2006/relationships/tags" Target="../tags/tag2049.xml"/><Relationship Id="rId21" Type="http://schemas.openxmlformats.org/officeDocument/2006/relationships/tags" Target="../tags/tag2031.xml"/><Relationship Id="rId34" Type="http://schemas.openxmlformats.org/officeDocument/2006/relationships/tags" Target="../tags/tag2044.xml"/><Relationship Id="rId42" Type="http://schemas.openxmlformats.org/officeDocument/2006/relationships/tags" Target="../tags/tag2052.xml"/><Relationship Id="rId47" Type="http://schemas.openxmlformats.org/officeDocument/2006/relationships/image" Target="../media/image52.png"/><Relationship Id="rId50" Type="http://schemas.openxmlformats.org/officeDocument/2006/relationships/image" Target="../media/image55.svg"/><Relationship Id="rId7" Type="http://schemas.openxmlformats.org/officeDocument/2006/relationships/tags" Target="../tags/tag2017.xml"/><Relationship Id="rId2" Type="http://schemas.openxmlformats.org/officeDocument/2006/relationships/tags" Target="../tags/tag2012.xml"/><Relationship Id="rId16" Type="http://schemas.openxmlformats.org/officeDocument/2006/relationships/tags" Target="../tags/tag2026.xml"/><Relationship Id="rId29" Type="http://schemas.openxmlformats.org/officeDocument/2006/relationships/tags" Target="../tags/tag2039.xml"/><Relationship Id="rId11" Type="http://schemas.openxmlformats.org/officeDocument/2006/relationships/tags" Target="../tags/tag2021.xml"/><Relationship Id="rId24" Type="http://schemas.openxmlformats.org/officeDocument/2006/relationships/tags" Target="../tags/tag2034.xml"/><Relationship Id="rId32" Type="http://schemas.openxmlformats.org/officeDocument/2006/relationships/tags" Target="../tags/tag2042.xml"/><Relationship Id="rId37" Type="http://schemas.openxmlformats.org/officeDocument/2006/relationships/tags" Target="../tags/tag2047.xml"/><Relationship Id="rId40" Type="http://schemas.openxmlformats.org/officeDocument/2006/relationships/tags" Target="../tags/tag2050.xml"/><Relationship Id="rId45" Type="http://schemas.openxmlformats.org/officeDocument/2006/relationships/tags" Target="../tags/tag2055.xml"/><Relationship Id="rId53" Type="http://schemas.openxmlformats.org/officeDocument/2006/relationships/image" Target="../media/image58.png"/><Relationship Id="rId5" Type="http://schemas.openxmlformats.org/officeDocument/2006/relationships/tags" Target="../tags/tag2015.xml"/><Relationship Id="rId10" Type="http://schemas.openxmlformats.org/officeDocument/2006/relationships/tags" Target="../tags/tag2020.xml"/><Relationship Id="rId19" Type="http://schemas.openxmlformats.org/officeDocument/2006/relationships/tags" Target="../tags/tag2029.xml"/><Relationship Id="rId31" Type="http://schemas.openxmlformats.org/officeDocument/2006/relationships/tags" Target="../tags/tag2041.xml"/><Relationship Id="rId44" Type="http://schemas.openxmlformats.org/officeDocument/2006/relationships/tags" Target="../tags/tag2054.xml"/><Relationship Id="rId52" Type="http://schemas.openxmlformats.org/officeDocument/2006/relationships/image" Target="../media/image57.svg"/><Relationship Id="rId4" Type="http://schemas.openxmlformats.org/officeDocument/2006/relationships/tags" Target="../tags/tag2014.xml"/><Relationship Id="rId9" Type="http://schemas.openxmlformats.org/officeDocument/2006/relationships/tags" Target="../tags/tag2019.xml"/><Relationship Id="rId14" Type="http://schemas.openxmlformats.org/officeDocument/2006/relationships/tags" Target="../tags/tag2024.xml"/><Relationship Id="rId22" Type="http://schemas.openxmlformats.org/officeDocument/2006/relationships/tags" Target="../tags/tag2032.xml"/><Relationship Id="rId27" Type="http://schemas.openxmlformats.org/officeDocument/2006/relationships/tags" Target="../tags/tag2037.xml"/><Relationship Id="rId30" Type="http://schemas.openxmlformats.org/officeDocument/2006/relationships/tags" Target="../tags/tag2040.xml"/><Relationship Id="rId35" Type="http://schemas.openxmlformats.org/officeDocument/2006/relationships/tags" Target="../tags/tag2045.xml"/><Relationship Id="rId43" Type="http://schemas.openxmlformats.org/officeDocument/2006/relationships/tags" Target="../tags/tag2053.xml"/><Relationship Id="rId48" Type="http://schemas.openxmlformats.org/officeDocument/2006/relationships/image" Target="../media/image53.svg"/><Relationship Id="rId8" Type="http://schemas.openxmlformats.org/officeDocument/2006/relationships/tags" Target="../tags/tag2018.xml"/><Relationship Id="rId51" Type="http://schemas.openxmlformats.org/officeDocument/2006/relationships/image" Target="../media/image56.png"/><Relationship Id="rId3" Type="http://schemas.openxmlformats.org/officeDocument/2006/relationships/tags" Target="../tags/tag2013.xml"/><Relationship Id="rId12" Type="http://schemas.openxmlformats.org/officeDocument/2006/relationships/tags" Target="../tags/tag2022.xml"/><Relationship Id="rId17" Type="http://schemas.openxmlformats.org/officeDocument/2006/relationships/tags" Target="../tags/tag2027.xml"/><Relationship Id="rId25" Type="http://schemas.openxmlformats.org/officeDocument/2006/relationships/tags" Target="../tags/tag2035.xml"/><Relationship Id="rId33" Type="http://schemas.openxmlformats.org/officeDocument/2006/relationships/tags" Target="../tags/tag2043.xml"/><Relationship Id="rId38" Type="http://schemas.openxmlformats.org/officeDocument/2006/relationships/tags" Target="../tags/tag2048.xml"/><Relationship Id="rId46" Type="http://schemas.openxmlformats.org/officeDocument/2006/relationships/slideLayout" Target="../slideLayouts/slideLayout14.xml"/><Relationship Id="rId20" Type="http://schemas.openxmlformats.org/officeDocument/2006/relationships/tags" Target="../tags/tag2030.xml"/><Relationship Id="rId41" Type="http://schemas.openxmlformats.org/officeDocument/2006/relationships/tags" Target="../tags/tag2051.xml"/><Relationship Id="rId54" Type="http://schemas.openxmlformats.org/officeDocument/2006/relationships/image" Target="../media/image59.svg"/><Relationship Id="rId1" Type="http://schemas.openxmlformats.org/officeDocument/2006/relationships/tags" Target="../tags/tag2011.xml"/><Relationship Id="rId6" Type="http://schemas.openxmlformats.org/officeDocument/2006/relationships/tags" Target="../tags/tag2016.xml"/><Relationship Id="rId15" Type="http://schemas.openxmlformats.org/officeDocument/2006/relationships/tags" Target="../tags/tag2025.xml"/><Relationship Id="rId23" Type="http://schemas.openxmlformats.org/officeDocument/2006/relationships/tags" Target="../tags/tag2033.xml"/><Relationship Id="rId28" Type="http://schemas.openxmlformats.org/officeDocument/2006/relationships/tags" Target="../tags/tag2038.xml"/><Relationship Id="rId36" Type="http://schemas.openxmlformats.org/officeDocument/2006/relationships/tags" Target="../tags/tag2046.xml"/><Relationship Id="rId49" Type="http://schemas.openxmlformats.org/officeDocument/2006/relationships/image" Target="../media/image54.png"/></Relationships>
</file>

<file path=ppt/slides/_rels/slide49.xml.rels><?xml version="1.0" encoding="UTF-8" standalone="yes"?>
<Relationships xmlns="http://schemas.openxmlformats.org/package/2006/relationships"><Relationship Id="rId13" Type="http://schemas.openxmlformats.org/officeDocument/2006/relationships/tags" Target="../tags/tag2068.xml"/><Relationship Id="rId18" Type="http://schemas.openxmlformats.org/officeDocument/2006/relationships/tags" Target="../tags/tag2073.xml"/><Relationship Id="rId26" Type="http://schemas.openxmlformats.org/officeDocument/2006/relationships/tags" Target="../tags/tag2081.xml"/><Relationship Id="rId39" Type="http://schemas.openxmlformats.org/officeDocument/2006/relationships/tags" Target="../tags/tag2094.xml"/><Relationship Id="rId21" Type="http://schemas.openxmlformats.org/officeDocument/2006/relationships/tags" Target="../tags/tag2076.xml"/><Relationship Id="rId34" Type="http://schemas.openxmlformats.org/officeDocument/2006/relationships/tags" Target="../tags/tag2089.xml"/><Relationship Id="rId42" Type="http://schemas.openxmlformats.org/officeDocument/2006/relationships/tags" Target="../tags/tag2097.xml"/><Relationship Id="rId47" Type="http://schemas.openxmlformats.org/officeDocument/2006/relationships/tags" Target="../tags/tag2102.xml"/><Relationship Id="rId50" Type="http://schemas.openxmlformats.org/officeDocument/2006/relationships/tags" Target="../tags/tag2105.xml"/><Relationship Id="rId55" Type="http://schemas.openxmlformats.org/officeDocument/2006/relationships/tags" Target="../tags/tag2110.xml"/><Relationship Id="rId7" Type="http://schemas.openxmlformats.org/officeDocument/2006/relationships/tags" Target="../tags/tag2062.xml"/><Relationship Id="rId2" Type="http://schemas.openxmlformats.org/officeDocument/2006/relationships/tags" Target="../tags/tag2057.xml"/><Relationship Id="rId16" Type="http://schemas.openxmlformats.org/officeDocument/2006/relationships/tags" Target="../tags/tag2071.xml"/><Relationship Id="rId29" Type="http://schemas.openxmlformats.org/officeDocument/2006/relationships/tags" Target="../tags/tag2084.xml"/><Relationship Id="rId11" Type="http://schemas.openxmlformats.org/officeDocument/2006/relationships/tags" Target="../tags/tag2066.xml"/><Relationship Id="rId24" Type="http://schemas.openxmlformats.org/officeDocument/2006/relationships/tags" Target="../tags/tag2079.xml"/><Relationship Id="rId32" Type="http://schemas.openxmlformats.org/officeDocument/2006/relationships/tags" Target="../tags/tag2087.xml"/><Relationship Id="rId37" Type="http://schemas.openxmlformats.org/officeDocument/2006/relationships/tags" Target="../tags/tag2092.xml"/><Relationship Id="rId40" Type="http://schemas.openxmlformats.org/officeDocument/2006/relationships/tags" Target="../tags/tag2095.xml"/><Relationship Id="rId45" Type="http://schemas.openxmlformats.org/officeDocument/2006/relationships/tags" Target="../tags/tag2100.xml"/><Relationship Id="rId53" Type="http://schemas.openxmlformats.org/officeDocument/2006/relationships/tags" Target="../tags/tag2108.xml"/><Relationship Id="rId58" Type="http://schemas.openxmlformats.org/officeDocument/2006/relationships/tags" Target="../tags/tag2113.xml"/><Relationship Id="rId5" Type="http://schemas.openxmlformats.org/officeDocument/2006/relationships/tags" Target="../tags/tag2060.xml"/><Relationship Id="rId61" Type="http://schemas.openxmlformats.org/officeDocument/2006/relationships/tags" Target="../tags/tag2116.xml"/><Relationship Id="rId19" Type="http://schemas.openxmlformats.org/officeDocument/2006/relationships/tags" Target="../tags/tag2074.xml"/><Relationship Id="rId14" Type="http://schemas.openxmlformats.org/officeDocument/2006/relationships/tags" Target="../tags/tag2069.xml"/><Relationship Id="rId22" Type="http://schemas.openxmlformats.org/officeDocument/2006/relationships/tags" Target="../tags/tag2077.xml"/><Relationship Id="rId27" Type="http://schemas.openxmlformats.org/officeDocument/2006/relationships/tags" Target="../tags/tag2082.xml"/><Relationship Id="rId30" Type="http://schemas.openxmlformats.org/officeDocument/2006/relationships/tags" Target="../tags/tag2085.xml"/><Relationship Id="rId35" Type="http://schemas.openxmlformats.org/officeDocument/2006/relationships/tags" Target="../tags/tag2090.xml"/><Relationship Id="rId43" Type="http://schemas.openxmlformats.org/officeDocument/2006/relationships/tags" Target="../tags/tag2098.xml"/><Relationship Id="rId48" Type="http://schemas.openxmlformats.org/officeDocument/2006/relationships/tags" Target="../tags/tag2103.xml"/><Relationship Id="rId56" Type="http://schemas.openxmlformats.org/officeDocument/2006/relationships/tags" Target="../tags/tag2111.xml"/><Relationship Id="rId8" Type="http://schemas.openxmlformats.org/officeDocument/2006/relationships/tags" Target="../tags/tag2063.xml"/><Relationship Id="rId51" Type="http://schemas.openxmlformats.org/officeDocument/2006/relationships/tags" Target="../tags/tag2106.xml"/><Relationship Id="rId3" Type="http://schemas.openxmlformats.org/officeDocument/2006/relationships/tags" Target="../tags/tag2058.xml"/><Relationship Id="rId12" Type="http://schemas.openxmlformats.org/officeDocument/2006/relationships/tags" Target="../tags/tag2067.xml"/><Relationship Id="rId17" Type="http://schemas.openxmlformats.org/officeDocument/2006/relationships/tags" Target="../tags/tag2072.xml"/><Relationship Id="rId25" Type="http://schemas.openxmlformats.org/officeDocument/2006/relationships/tags" Target="../tags/tag2080.xml"/><Relationship Id="rId33" Type="http://schemas.openxmlformats.org/officeDocument/2006/relationships/tags" Target="../tags/tag2088.xml"/><Relationship Id="rId38" Type="http://schemas.openxmlformats.org/officeDocument/2006/relationships/tags" Target="../tags/tag2093.xml"/><Relationship Id="rId46" Type="http://schemas.openxmlformats.org/officeDocument/2006/relationships/tags" Target="../tags/tag2101.xml"/><Relationship Id="rId59" Type="http://schemas.openxmlformats.org/officeDocument/2006/relationships/tags" Target="../tags/tag2114.xml"/><Relationship Id="rId20" Type="http://schemas.openxmlformats.org/officeDocument/2006/relationships/tags" Target="../tags/tag2075.xml"/><Relationship Id="rId41" Type="http://schemas.openxmlformats.org/officeDocument/2006/relationships/tags" Target="../tags/tag2096.xml"/><Relationship Id="rId54" Type="http://schemas.openxmlformats.org/officeDocument/2006/relationships/tags" Target="../tags/tag2109.xml"/><Relationship Id="rId62" Type="http://schemas.openxmlformats.org/officeDocument/2006/relationships/slideLayout" Target="../slideLayouts/slideLayout14.xml"/><Relationship Id="rId1" Type="http://schemas.openxmlformats.org/officeDocument/2006/relationships/tags" Target="../tags/tag2056.xml"/><Relationship Id="rId6" Type="http://schemas.openxmlformats.org/officeDocument/2006/relationships/tags" Target="../tags/tag2061.xml"/><Relationship Id="rId15" Type="http://schemas.openxmlformats.org/officeDocument/2006/relationships/tags" Target="../tags/tag2070.xml"/><Relationship Id="rId23" Type="http://schemas.openxmlformats.org/officeDocument/2006/relationships/tags" Target="../tags/tag2078.xml"/><Relationship Id="rId28" Type="http://schemas.openxmlformats.org/officeDocument/2006/relationships/tags" Target="../tags/tag2083.xml"/><Relationship Id="rId36" Type="http://schemas.openxmlformats.org/officeDocument/2006/relationships/tags" Target="../tags/tag2091.xml"/><Relationship Id="rId49" Type="http://schemas.openxmlformats.org/officeDocument/2006/relationships/tags" Target="../tags/tag2104.xml"/><Relationship Id="rId57" Type="http://schemas.openxmlformats.org/officeDocument/2006/relationships/tags" Target="../tags/tag2112.xml"/><Relationship Id="rId10" Type="http://schemas.openxmlformats.org/officeDocument/2006/relationships/tags" Target="../tags/tag2065.xml"/><Relationship Id="rId31" Type="http://schemas.openxmlformats.org/officeDocument/2006/relationships/tags" Target="../tags/tag2086.xml"/><Relationship Id="rId44" Type="http://schemas.openxmlformats.org/officeDocument/2006/relationships/tags" Target="../tags/tag2099.xml"/><Relationship Id="rId52" Type="http://schemas.openxmlformats.org/officeDocument/2006/relationships/tags" Target="../tags/tag2107.xml"/><Relationship Id="rId60" Type="http://schemas.openxmlformats.org/officeDocument/2006/relationships/tags" Target="../tags/tag2115.xml"/><Relationship Id="rId4" Type="http://schemas.openxmlformats.org/officeDocument/2006/relationships/tags" Target="../tags/tag2059.xml"/><Relationship Id="rId9" Type="http://schemas.openxmlformats.org/officeDocument/2006/relationships/tags" Target="../tags/tag2064.xml"/></Relationships>
</file>

<file path=ppt/slides/_rels/slide5.xml.rels><?xml version="1.0" encoding="UTF-8" standalone="yes"?>
<Relationships xmlns="http://schemas.openxmlformats.org/package/2006/relationships"><Relationship Id="rId26" Type="http://schemas.openxmlformats.org/officeDocument/2006/relationships/tags" Target="../tags/tag190.xml"/><Relationship Id="rId21" Type="http://schemas.openxmlformats.org/officeDocument/2006/relationships/tags" Target="../tags/tag185.xml"/><Relationship Id="rId34" Type="http://schemas.openxmlformats.org/officeDocument/2006/relationships/tags" Target="../tags/tag198.xml"/><Relationship Id="rId42" Type="http://schemas.openxmlformats.org/officeDocument/2006/relationships/tags" Target="../tags/tag206.xml"/><Relationship Id="rId47" Type="http://schemas.openxmlformats.org/officeDocument/2006/relationships/tags" Target="../tags/tag211.xml"/><Relationship Id="rId50" Type="http://schemas.openxmlformats.org/officeDocument/2006/relationships/tags" Target="../tags/tag214.xml"/><Relationship Id="rId55" Type="http://schemas.openxmlformats.org/officeDocument/2006/relationships/tags" Target="../tags/tag219.xml"/><Relationship Id="rId63" Type="http://schemas.openxmlformats.org/officeDocument/2006/relationships/tags" Target="../tags/tag227.xml"/><Relationship Id="rId7" Type="http://schemas.openxmlformats.org/officeDocument/2006/relationships/tags" Target="../tags/tag171.xml"/><Relationship Id="rId2" Type="http://schemas.openxmlformats.org/officeDocument/2006/relationships/tags" Target="../tags/tag166.xml"/><Relationship Id="rId16" Type="http://schemas.openxmlformats.org/officeDocument/2006/relationships/tags" Target="../tags/tag180.xml"/><Relationship Id="rId29" Type="http://schemas.openxmlformats.org/officeDocument/2006/relationships/tags" Target="../tags/tag193.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tags" Target="../tags/tag209.xml"/><Relationship Id="rId53" Type="http://schemas.openxmlformats.org/officeDocument/2006/relationships/tags" Target="../tags/tag217.xml"/><Relationship Id="rId58" Type="http://schemas.openxmlformats.org/officeDocument/2006/relationships/tags" Target="../tags/tag222.xml"/><Relationship Id="rId66" Type="http://schemas.openxmlformats.org/officeDocument/2006/relationships/image" Target="../media/image7.png"/><Relationship Id="rId5" Type="http://schemas.openxmlformats.org/officeDocument/2006/relationships/tags" Target="../tags/tag169.xml"/><Relationship Id="rId61" Type="http://schemas.openxmlformats.org/officeDocument/2006/relationships/tags" Target="../tags/tag225.xml"/><Relationship Id="rId19" Type="http://schemas.openxmlformats.org/officeDocument/2006/relationships/tags" Target="../tags/tag18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tags" Target="../tags/tag207.xml"/><Relationship Id="rId48" Type="http://schemas.openxmlformats.org/officeDocument/2006/relationships/tags" Target="../tags/tag212.xml"/><Relationship Id="rId56" Type="http://schemas.openxmlformats.org/officeDocument/2006/relationships/tags" Target="../tags/tag220.xml"/><Relationship Id="rId64" Type="http://schemas.openxmlformats.org/officeDocument/2006/relationships/tags" Target="../tags/tag228.xml"/><Relationship Id="rId8" Type="http://schemas.openxmlformats.org/officeDocument/2006/relationships/tags" Target="../tags/tag172.xml"/><Relationship Id="rId51" Type="http://schemas.openxmlformats.org/officeDocument/2006/relationships/tags" Target="../tags/tag215.xml"/><Relationship Id="rId3" Type="http://schemas.openxmlformats.org/officeDocument/2006/relationships/tags" Target="../tags/tag167.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tags" Target="../tags/tag210.xml"/><Relationship Id="rId59" Type="http://schemas.openxmlformats.org/officeDocument/2006/relationships/tags" Target="../tags/tag223.xml"/><Relationship Id="rId67" Type="http://schemas.openxmlformats.org/officeDocument/2006/relationships/image" Target="../media/image8.svg"/><Relationship Id="rId20" Type="http://schemas.openxmlformats.org/officeDocument/2006/relationships/tags" Target="../tags/tag184.xml"/><Relationship Id="rId41" Type="http://schemas.openxmlformats.org/officeDocument/2006/relationships/tags" Target="../tags/tag205.xml"/><Relationship Id="rId54" Type="http://schemas.openxmlformats.org/officeDocument/2006/relationships/tags" Target="../tags/tag218.xml"/><Relationship Id="rId62" Type="http://schemas.openxmlformats.org/officeDocument/2006/relationships/tags" Target="../tags/tag226.xml"/><Relationship Id="rId1" Type="http://schemas.openxmlformats.org/officeDocument/2006/relationships/tags" Target="../tags/tag165.xml"/><Relationship Id="rId6" Type="http://schemas.openxmlformats.org/officeDocument/2006/relationships/tags" Target="../tags/tag170.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49" Type="http://schemas.openxmlformats.org/officeDocument/2006/relationships/tags" Target="../tags/tag213.xml"/><Relationship Id="rId57" Type="http://schemas.openxmlformats.org/officeDocument/2006/relationships/tags" Target="../tags/tag221.xml"/><Relationship Id="rId10" Type="http://schemas.openxmlformats.org/officeDocument/2006/relationships/tags" Target="../tags/tag174.xml"/><Relationship Id="rId31" Type="http://schemas.openxmlformats.org/officeDocument/2006/relationships/tags" Target="../tags/tag195.xml"/><Relationship Id="rId44" Type="http://schemas.openxmlformats.org/officeDocument/2006/relationships/tags" Target="../tags/tag208.xml"/><Relationship Id="rId52" Type="http://schemas.openxmlformats.org/officeDocument/2006/relationships/tags" Target="../tags/tag216.xml"/><Relationship Id="rId60" Type="http://schemas.openxmlformats.org/officeDocument/2006/relationships/tags" Target="../tags/tag224.xml"/><Relationship Id="rId65" Type="http://schemas.openxmlformats.org/officeDocument/2006/relationships/slideLayout" Target="../slideLayouts/slideLayout14.xml"/><Relationship Id="rId4" Type="http://schemas.openxmlformats.org/officeDocument/2006/relationships/tags" Target="../tags/tag168.xml"/><Relationship Id="rId9" Type="http://schemas.openxmlformats.org/officeDocument/2006/relationships/tags" Target="../tags/tag173.xml"/><Relationship Id="rId13" Type="http://schemas.openxmlformats.org/officeDocument/2006/relationships/tags" Target="../tags/tag177.xml"/><Relationship Id="rId18" Type="http://schemas.openxmlformats.org/officeDocument/2006/relationships/tags" Target="../tags/tag182.xml"/><Relationship Id="rId39" Type="http://schemas.openxmlformats.org/officeDocument/2006/relationships/tags" Target="../tags/tag203.xml"/></Relationships>
</file>

<file path=ppt/slides/_rels/slide50.xml.rels><?xml version="1.0" encoding="UTF-8" standalone="yes"?>
<Relationships xmlns="http://schemas.openxmlformats.org/package/2006/relationships"><Relationship Id="rId13" Type="http://schemas.openxmlformats.org/officeDocument/2006/relationships/tags" Target="../tags/tag2129.xml"/><Relationship Id="rId18" Type="http://schemas.openxmlformats.org/officeDocument/2006/relationships/tags" Target="../tags/tag2134.xml"/><Relationship Id="rId26" Type="http://schemas.openxmlformats.org/officeDocument/2006/relationships/tags" Target="../tags/tag2142.xml"/><Relationship Id="rId39" Type="http://schemas.openxmlformats.org/officeDocument/2006/relationships/slideLayout" Target="../slideLayouts/slideLayout14.xml"/><Relationship Id="rId21" Type="http://schemas.openxmlformats.org/officeDocument/2006/relationships/tags" Target="../tags/tag2137.xml"/><Relationship Id="rId34" Type="http://schemas.openxmlformats.org/officeDocument/2006/relationships/tags" Target="../tags/tag2150.xml"/><Relationship Id="rId7" Type="http://schemas.openxmlformats.org/officeDocument/2006/relationships/tags" Target="../tags/tag2123.xml"/><Relationship Id="rId12" Type="http://schemas.openxmlformats.org/officeDocument/2006/relationships/tags" Target="../tags/tag2128.xml"/><Relationship Id="rId17" Type="http://schemas.openxmlformats.org/officeDocument/2006/relationships/tags" Target="../tags/tag2133.xml"/><Relationship Id="rId25" Type="http://schemas.openxmlformats.org/officeDocument/2006/relationships/tags" Target="../tags/tag2141.xml"/><Relationship Id="rId33" Type="http://schemas.openxmlformats.org/officeDocument/2006/relationships/tags" Target="../tags/tag2149.xml"/><Relationship Id="rId38" Type="http://schemas.openxmlformats.org/officeDocument/2006/relationships/tags" Target="../tags/tag2154.xml"/><Relationship Id="rId2" Type="http://schemas.openxmlformats.org/officeDocument/2006/relationships/tags" Target="../tags/tag2118.xml"/><Relationship Id="rId16" Type="http://schemas.openxmlformats.org/officeDocument/2006/relationships/tags" Target="../tags/tag2132.xml"/><Relationship Id="rId20" Type="http://schemas.openxmlformats.org/officeDocument/2006/relationships/tags" Target="../tags/tag2136.xml"/><Relationship Id="rId29" Type="http://schemas.openxmlformats.org/officeDocument/2006/relationships/tags" Target="../tags/tag2145.xml"/><Relationship Id="rId1" Type="http://schemas.openxmlformats.org/officeDocument/2006/relationships/tags" Target="../tags/tag2117.xml"/><Relationship Id="rId6" Type="http://schemas.openxmlformats.org/officeDocument/2006/relationships/tags" Target="../tags/tag2122.xml"/><Relationship Id="rId11" Type="http://schemas.openxmlformats.org/officeDocument/2006/relationships/tags" Target="../tags/tag2127.xml"/><Relationship Id="rId24" Type="http://schemas.openxmlformats.org/officeDocument/2006/relationships/tags" Target="../tags/tag2140.xml"/><Relationship Id="rId32" Type="http://schemas.openxmlformats.org/officeDocument/2006/relationships/tags" Target="../tags/tag2148.xml"/><Relationship Id="rId37" Type="http://schemas.openxmlformats.org/officeDocument/2006/relationships/tags" Target="../tags/tag2153.xml"/><Relationship Id="rId5" Type="http://schemas.openxmlformats.org/officeDocument/2006/relationships/tags" Target="../tags/tag2121.xml"/><Relationship Id="rId15" Type="http://schemas.openxmlformats.org/officeDocument/2006/relationships/tags" Target="../tags/tag2131.xml"/><Relationship Id="rId23" Type="http://schemas.openxmlformats.org/officeDocument/2006/relationships/tags" Target="../tags/tag2139.xml"/><Relationship Id="rId28" Type="http://schemas.openxmlformats.org/officeDocument/2006/relationships/tags" Target="../tags/tag2144.xml"/><Relationship Id="rId36" Type="http://schemas.openxmlformats.org/officeDocument/2006/relationships/tags" Target="../tags/tag2152.xml"/><Relationship Id="rId10" Type="http://schemas.openxmlformats.org/officeDocument/2006/relationships/tags" Target="../tags/tag2126.xml"/><Relationship Id="rId19" Type="http://schemas.openxmlformats.org/officeDocument/2006/relationships/tags" Target="../tags/tag2135.xml"/><Relationship Id="rId31" Type="http://schemas.openxmlformats.org/officeDocument/2006/relationships/tags" Target="../tags/tag2147.xml"/><Relationship Id="rId4" Type="http://schemas.openxmlformats.org/officeDocument/2006/relationships/tags" Target="../tags/tag2120.xml"/><Relationship Id="rId9" Type="http://schemas.openxmlformats.org/officeDocument/2006/relationships/tags" Target="../tags/tag2125.xml"/><Relationship Id="rId14" Type="http://schemas.openxmlformats.org/officeDocument/2006/relationships/tags" Target="../tags/tag2130.xml"/><Relationship Id="rId22" Type="http://schemas.openxmlformats.org/officeDocument/2006/relationships/tags" Target="../tags/tag2138.xml"/><Relationship Id="rId27" Type="http://schemas.openxmlformats.org/officeDocument/2006/relationships/tags" Target="../tags/tag2143.xml"/><Relationship Id="rId30" Type="http://schemas.openxmlformats.org/officeDocument/2006/relationships/tags" Target="../tags/tag2146.xml"/><Relationship Id="rId35" Type="http://schemas.openxmlformats.org/officeDocument/2006/relationships/tags" Target="../tags/tag2151.xml"/><Relationship Id="rId8" Type="http://schemas.openxmlformats.org/officeDocument/2006/relationships/tags" Target="../tags/tag2124.xml"/><Relationship Id="rId3" Type="http://schemas.openxmlformats.org/officeDocument/2006/relationships/tags" Target="../tags/tag2119.xml"/></Relationships>
</file>

<file path=ppt/slides/_rels/slide51.xml.rels><?xml version="1.0" encoding="UTF-8" standalone="yes"?>
<Relationships xmlns="http://schemas.openxmlformats.org/package/2006/relationships"><Relationship Id="rId8" Type="http://schemas.openxmlformats.org/officeDocument/2006/relationships/tags" Target="../tags/tag2162.xml"/><Relationship Id="rId13" Type="http://schemas.openxmlformats.org/officeDocument/2006/relationships/tags" Target="../tags/tag2167.xml"/><Relationship Id="rId18" Type="http://schemas.openxmlformats.org/officeDocument/2006/relationships/tags" Target="../tags/tag2172.xml"/><Relationship Id="rId3" Type="http://schemas.openxmlformats.org/officeDocument/2006/relationships/tags" Target="../tags/tag2157.xml"/><Relationship Id="rId21" Type="http://schemas.openxmlformats.org/officeDocument/2006/relationships/tags" Target="../tags/tag2175.xml"/><Relationship Id="rId7" Type="http://schemas.openxmlformats.org/officeDocument/2006/relationships/tags" Target="../tags/tag2161.xml"/><Relationship Id="rId12" Type="http://schemas.openxmlformats.org/officeDocument/2006/relationships/tags" Target="../tags/tag2166.xml"/><Relationship Id="rId17" Type="http://schemas.openxmlformats.org/officeDocument/2006/relationships/tags" Target="../tags/tag2171.xml"/><Relationship Id="rId2" Type="http://schemas.openxmlformats.org/officeDocument/2006/relationships/tags" Target="../tags/tag2156.xml"/><Relationship Id="rId16" Type="http://schemas.openxmlformats.org/officeDocument/2006/relationships/tags" Target="../tags/tag2170.xml"/><Relationship Id="rId20" Type="http://schemas.openxmlformats.org/officeDocument/2006/relationships/tags" Target="../tags/tag2174.xml"/><Relationship Id="rId1" Type="http://schemas.openxmlformats.org/officeDocument/2006/relationships/tags" Target="../tags/tag2155.xml"/><Relationship Id="rId6" Type="http://schemas.openxmlformats.org/officeDocument/2006/relationships/tags" Target="../tags/tag2160.xml"/><Relationship Id="rId11" Type="http://schemas.openxmlformats.org/officeDocument/2006/relationships/tags" Target="../tags/tag2165.xml"/><Relationship Id="rId5" Type="http://schemas.openxmlformats.org/officeDocument/2006/relationships/tags" Target="../tags/tag2159.xml"/><Relationship Id="rId15" Type="http://schemas.openxmlformats.org/officeDocument/2006/relationships/tags" Target="../tags/tag2169.xml"/><Relationship Id="rId23" Type="http://schemas.openxmlformats.org/officeDocument/2006/relationships/slideLayout" Target="../slideLayouts/slideLayout14.xml"/><Relationship Id="rId10" Type="http://schemas.openxmlformats.org/officeDocument/2006/relationships/tags" Target="../tags/tag2164.xml"/><Relationship Id="rId19" Type="http://schemas.openxmlformats.org/officeDocument/2006/relationships/tags" Target="../tags/tag2173.xml"/><Relationship Id="rId4" Type="http://schemas.openxmlformats.org/officeDocument/2006/relationships/tags" Target="../tags/tag2158.xml"/><Relationship Id="rId9" Type="http://schemas.openxmlformats.org/officeDocument/2006/relationships/tags" Target="../tags/tag2163.xml"/><Relationship Id="rId14" Type="http://schemas.openxmlformats.org/officeDocument/2006/relationships/tags" Target="../tags/tag2168.xml"/><Relationship Id="rId22" Type="http://schemas.openxmlformats.org/officeDocument/2006/relationships/tags" Target="../tags/tag2176.xml"/></Relationships>
</file>

<file path=ppt/slides/_rels/slide52.xml.rels><?xml version="1.0" encoding="UTF-8" standalone="yes"?>
<Relationships xmlns="http://schemas.openxmlformats.org/package/2006/relationships"><Relationship Id="rId13" Type="http://schemas.openxmlformats.org/officeDocument/2006/relationships/tags" Target="../tags/tag2189.xml"/><Relationship Id="rId18" Type="http://schemas.openxmlformats.org/officeDocument/2006/relationships/tags" Target="../tags/tag2194.xml"/><Relationship Id="rId26" Type="http://schemas.openxmlformats.org/officeDocument/2006/relationships/tags" Target="../tags/tag2202.xml"/><Relationship Id="rId3" Type="http://schemas.openxmlformats.org/officeDocument/2006/relationships/tags" Target="../tags/tag2179.xml"/><Relationship Id="rId21" Type="http://schemas.openxmlformats.org/officeDocument/2006/relationships/tags" Target="../tags/tag2197.xml"/><Relationship Id="rId7" Type="http://schemas.openxmlformats.org/officeDocument/2006/relationships/tags" Target="../tags/tag2183.xml"/><Relationship Id="rId12" Type="http://schemas.openxmlformats.org/officeDocument/2006/relationships/tags" Target="../tags/tag2188.xml"/><Relationship Id="rId17" Type="http://schemas.openxmlformats.org/officeDocument/2006/relationships/tags" Target="../tags/tag2193.xml"/><Relationship Id="rId25" Type="http://schemas.openxmlformats.org/officeDocument/2006/relationships/tags" Target="../tags/tag2201.xml"/><Relationship Id="rId33" Type="http://schemas.openxmlformats.org/officeDocument/2006/relationships/image" Target="../media/image65.svg"/><Relationship Id="rId2" Type="http://schemas.openxmlformats.org/officeDocument/2006/relationships/tags" Target="../tags/tag2178.xml"/><Relationship Id="rId16" Type="http://schemas.openxmlformats.org/officeDocument/2006/relationships/tags" Target="../tags/tag2192.xml"/><Relationship Id="rId20" Type="http://schemas.openxmlformats.org/officeDocument/2006/relationships/tags" Target="../tags/tag2196.xml"/><Relationship Id="rId29" Type="http://schemas.openxmlformats.org/officeDocument/2006/relationships/image" Target="../media/image61.svg"/><Relationship Id="rId1" Type="http://schemas.openxmlformats.org/officeDocument/2006/relationships/tags" Target="../tags/tag2177.xml"/><Relationship Id="rId6" Type="http://schemas.openxmlformats.org/officeDocument/2006/relationships/tags" Target="../tags/tag2182.xml"/><Relationship Id="rId11" Type="http://schemas.openxmlformats.org/officeDocument/2006/relationships/tags" Target="../tags/tag2187.xml"/><Relationship Id="rId24" Type="http://schemas.openxmlformats.org/officeDocument/2006/relationships/tags" Target="../tags/tag2200.xml"/><Relationship Id="rId32" Type="http://schemas.openxmlformats.org/officeDocument/2006/relationships/image" Target="../media/image64.png"/><Relationship Id="rId5" Type="http://schemas.openxmlformats.org/officeDocument/2006/relationships/tags" Target="../tags/tag2181.xml"/><Relationship Id="rId15" Type="http://schemas.openxmlformats.org/officeDocument/2006/relationships/tags" Target="../tags/tag2191.xml"/><Relationship Id="rId23" Type="http://schemas.openxmlformats.org/officeDocument/2006/relationships/tags" Target="../tags/tag2199.xml"/><Relationship Id="rId28" Type="http://schemas.openxmlformats.org/officeDocument/2006/relationships/image" Target="../media/image60.png"/><Relationship Id="rId10" Type="http://schemas.openxmlformats.org/officeDocument/2006/relationships/tags" Target="../tags/tag2186.xml"/><Relationship Id="rId19" Type="http://schemas.openxmlformats.org/officeDocument/2006/relationships/tags" Target="../tags/tag2195.xml"/><Relationship Id="rId31" Type="http://schemas.openxmlformats.org/officeDocument/2006/relationships/image" Target="../media/image63.svg"/><Relationship Id="rId4" Type="http://schemas.openxmlformats.org/officeDocument/2006/relationships/tags" Target="../tags/tag2180.xml"/><Relationship Id="rId9" Type="http://schemas.openxmlformats.org/officeDocument/2006/relationships/tags" Target="../tags/tag2185.xml"/><Relationship Id="rId14" Type="http://schemas.openxmlformats.org/officeDocument/2006/relationships/tags" Target="../tags/tag2190.xml"/><Relationship Id="rId22" Type="http://schemas.openxmlformats.org/officeDocument/2006/relationships/tags" Target="../tags/tag2198.xml"/><Relationship Id="rId27" Type="http://schemas.openxmlformats.org/officeDocument/2006/relationships/slideLayout" Target="../slideLayouts/slideLayout14.xml"/><Relationship Id="rId30" Type="http://schemas.openxmlformats.org/officeDocument/2006/relationships/image" Target="../media/image62.png"/><Relationship Id="rId8" Type="http://schemas.openxmlformats.org/officeDocument/2006/relationships/tags" Target="../tags/tag2184.xml"/></Relationships>
</file>

<file path=ppt/slides/_rels/slide53.xml.rels><?xml version="1.0" encoding="UTF-8" standalone="yes"?>
<Relationships xmlns="http://schemas.openxmlformats.org/package/2006/relationships"><Relationship Id="rId26" Type="http://schemas.openxmlformats.org/officeDocument/2006/relationships/tags" Target="../tags/tag2228.xml"/><Relationship Id="rId21" Type="http://schemas.openxmlformats.org/officeDocument/2006/relationships/tags" Target="../tags/tag2223.xml"/><Relationship Id="rId42" Type="http://schemas.openxmlformats.org/officeDocument/2006/relationships/tags" Target="../tags/tag2244.xml"/><Relationship Id="rId47" Type="http://schemas.openxmlformats.org/officeDocument/2006/relationships/tags" Target="../tags/tag2249.xml"/><Relationship Id="rId63" Type="http://schemas.openxmlformats.org/officeDocument/2006/relationships/tags" Target="../tags/tag2265.xml"/><Relationship Id="rId68" Type="http://schemas.openxmlformats.org/officeDocument/2006/relationships/tags" Target="../tags/tag2270.xml"/><Relationship Id="rId2" Type="http://schemas.openxmlformats.org/officeDocument/2006/relationships/tags" Target="../tags/tag2204.xml"/><Relationship Id="rId16" Type="http://schemas.openxmlformats.org/officeDocument/2006/relationships/tags" Target="../tags/tag2218.xml"/><Relationship Id="rId29" Type="http://schemas.openxmlformats.org/officeDocument/2006/relationships/tags" Target="../tags/tag2231.xml"/><Relationship Id="rId11" Type="http://schemas.openxmlformats.org/officeDocument/2006/relationships/tags" Target="../tags/tag2213.xml"/><Relationship Id="rId24" Type="http://schemas.openxmlformats.org/officeDocument/2006/relationships/tags" Target="../tags/tag2226.xml"/><Relationship Id="rId32" Type="http://schemas.openxmlformats.org/officeDocument/2006/relationships/tags" Target="../tags/tag2234.xml"/><Relationship Id="rId37" Type="http://schemas.openxmlformats.org/officeDocument/2006/relationships/tags" Target="../tags/tag2239.xml"/><Relationship Id="rId40" Type="http://schemas.openxmlformats.org/officeDocument/2006/relationships/tags" Target="../tags/tag2242.xml"/><Relationship Id="rId45" Type="http://schemas.openxmlformats.org/officeDocument/2006/relationships/tags" Target="../tags/tag2247.xml"/><Relationship Id="rId53" Type="http://schemas.openxmlformats.org/officeDocument/2006/relationships/tags" Target="../tags/tag2255.xml"/><Relationship Id="rId58" Type="http://schemas.openxmlformats.org/officeDocument/2006/relationships/tags" Target="../tags/tag2260.xml"/><Relationship Id="rId66" Type="http://schemas.openxmlformats.org/officeDocument/2006/relationships/tags" Target="../tags/tag2268.xml"/><Relationship Id="rId74" Type="http://schemas.openxmlformats.org/officeDocument/2006/relationships/notesSlide" Target="../notesSlides/notesSlide3.xml"/><Relationship Id="rId5" Type="http://schemas.openxmlformats.org/officeDocument/2006/relationships/tags" Target="../tags/tag2207.xml"/><Relationship Id="rId61" Type="http://schemas.openxmlformats.org/officeDocument/2006/relationships/tags" Target="../tags/tag2263.xml"/><Relationship Id="rId19" Type="http://schemas.openxmlformats.org/officeDocument/2006/relationships/tags" Target="../tags/tag2221.xml"/><Relationship Id="rId14" Type="http://schemas.openxmlformats.org/officeDocument/2006/relationships/tags" Target="../tags/tag2216.xml"/><Relationship Id="rId22" Type="http://schemas.openxmlformats.org/officeDocument/2006/relationships/tags" Target="../tags/tag2224.xml"/><Relationship Id="rId27" Type="http://schemas.openxmlformats.org/officeDocument/2006/relationships/tags" Target="../tags/tag2229.xml"/><Relationship Id="rId30" Type="http://schemas.openxmlformats.org/officeDocument/2006/relationships/tags" Target="../tags/tag2232.xml"/><Relationship Id="rId35" Type="http://schemas.openxmlformats.org/officeDocument/2006/relationships/tags" Target="../tags/tag2237.xml"/><Relationship Id="rId43" Type="http://schemas.openxmlformats.org/officeDocument/2006/relationships/tags" Target="../tags/tag2245.xml"/><Relationship Id="rId48" Type="http://schemas.openxmlformats.org/officeDocument/2006/relationships/tags" Target="../tags/tag2250.xml"/><Relationship Id="rId56" Type="http://schemas.openxmlformats.org/officeDocument/2006/relationships/tags" Target="../tags/tag2258.xml"/><Relationship Id="rId64" Type="http://schemas.openxmlformats.org/officeDocument/2006/relationships/tags" Target="../tags/tag2266.xml"/><Relationship Id="rId69" Type="http://schemas.openxmlformats.org/officeDocument/2006/relationships/tags" Target="../tags/tag2271.xml"/><Relationship Id="rId8" Type="http://schemas.openxmlformats.org/officeDocument/2006/relationships/tags" Target="../tags/tag2210.xml"/><Relationship Id="rId51" Type="http://schemas.openxmlformats.org/officeDocument/2006/relationships/tags" Target="../tags/tag2253.xml"/><Relationship Id="rId72" Type="http://schemas.openxmlformats.org/officeDocument/2006/relationships/tags" Target="../tags/tag2274.xml"/><Relationship Id="rId3" Type="http://schemas.openxmlformats.org/officeDocument/2006/relationships/tags" Target="../tags/tag2205.xml"/><Relationship Id="rId12" Type="http://schemas.openxmlformats.org/officeDocument/2006/relationships/tags" Target="../tags/tag2214.xml"/><Relationship Id="rId17" Type="http://schemas.openxmlformats.org/officeDocument/2006/relationships/tags" Target="../tags/tag2219.xml"/><Relationship Id="rId25" Type="http://schemas.openxmlformats.org/officeDocument/2006/relationships/tags" Target="../tags/tag2227.xml"/><Relationship Id="rId33" Type="http://schemas.openxmlformats.org/officeDocument/2006/relationships/tags" Target="../tags/tag2235.xml"/><Relationship Id="rId38" Type="http://schemas.openxmlformats.org/officeDocument/2006/relationships/tags" Target="../tags/tag2240.xml"/><Relationship Id="rId46" Type="http://schemas.openxmlformats.org/officeDocument/2006/relationships/tags" Target="../tags/tag2248.xml"/><Relationship Id="rId59" Type="http://schemas.openxmlformats.org/officeDocument/2006/relationships/tags" Target="../tags/tag2261.xml"/><Relationship Id="rId67" Type="http://schemas.openxmlformats.org/officeDocument/2006/relationships/tags" Target="../tags/tag2269.xml"/><Relationship Id="rId20" Type="http://schemas.openxmlformats.org/officeDocument/2006/relationships/tags" Target="../tags/tag2222.xml"/><Relationship Id="rId41" Type="http://schemas.openxmlformats.org/officeDocument/2006/relationships/tags" Target="../tags/tag2243.xml"/><Relationship Id="rId54" Type="http://schemas.openxmlformats.org/officeDocument/2006/relationships/tags" Target="../tags/tag2256.xml"/><Relationship Id="rId62" Type="http://schemas.openxmlformats.org/officeDocument/2006/relationships/tags" Target="../tags/tag2264.xml"/><Relationship Id="rId70" Type="http://schemas.openxmlformats.org/officeDocument/2006/relationships/tags" Target="../tags/tag2272.xml"/><Relationship Id="rId1" Type="http://schemas.openxmlformats.org/officeDocument/2006/relationships/tags" Target="../tags/tag2203.xml"/><Relationship Id="rId6" Type="http://schemas.openxmlformats.org/officeDocument/2006/relationships/tags" Target="../tags/tag2208.xml"/><Relationship Id="rId15" Type="http://schemas.openxmlformats.org/officeDocument/2006/relationships/tags" Target="../tags/tag2217.xml"/><Relationship Id="rId23" Type="http://schemas.openxmlformats.org/officeDocument/2006/relationships/tags" Target="../tags/tag2225.xml"/><Relationship Id="rId28" Type="http://schemas.openxmlformats.org/officeDocument/2006/relationships/tags" Target="../tags/tag2230.xml"/><Relationship Id="rId36" Type="http://schemas.openxmlformats.org/officeDocument/2006/relationships/tags" Target="../tags/tag2238.xml"/><Relationship Id="rId49" Type="http://schemas.openxmlformats.org/officeDocument/2006/relationships/tags" Target="../tags/tag2251.xml"/><Relationship Id="rId57" Type="http://schemas.openxmlformats.org/officeDocument/2006/relationships/tags" Target="../tags/tag2259.xml"/><Relationship Id="rId10" Type="http://schemas.openxmlformats.org/officeDocument/2006/relationships/tags" Target="../tags/tag2212.xml"/><Relationship Id="rId31" Type="http://schemas.openxmlformats.org/officeDocument/2006/relationships/tags" Target="../tags/tag2233.xml"/><Relationship Id="rId44" Type="http://schemas.openxmlformats.org/officeDocument/2006/relationships/tags" Target="../tags/tag2246.xml"/><Relationship Id="rId52" Type="http://schemas.openxmlformats.org/officeDocument/2006/relationships/tags" Target="../tags/tag2254.xml"/><Relationship Id="rId60" Type="http://schemas.openxmlformats.org/officeDocument/2006/relationships/tags" Target="../tags/tag2262.xml"/><Relationship Id="rId65" Type="http://schemas.openxmlformats.org/officeDocument/2006/relationships/tags" Target="../tags/tag2267.xml"/><Relationship Id="rId73" Type="http://schemas.openxmlformats.org/officeDocument/2006/relationships/slideLayout" Target="../slideLayouts/slideLayout14.xml"/><Relationship Id="rId4" Type="http://schemas.openxmlformats.org/officeDocument/2006/relationships/tags" Target="../tags/tag2206.xml"/><Relationship Id="rId9" Type="http://schemas.openxmlformats.org/officeDocument/2006/relationships/tags" Target="../tags/tag2211.xml"/><Relationship Id="rId13" Type="http://schemas.openxmlformats.org/officeDocument/2006/relationships/tags" Target="../tags/tag2215.xml"/><Relationship Id="rId18" Type="http://schemas.openxmlformats.org/officeDocument/2006/relationships/tags" Target="../tags/tag2220.xml"/><Relationship Id="rId39" Type="http://schemas.openxmlformats.org/officeDocument/2006/relationships/tags" Target="../tags/tag2241.xml"/><Relationship Id="rId34" Type="http://schemas.openxmlformats.org/officeDocument/2006/relationships/tags" Target="../tags/tag2236.xml"/><Relationship Id="rId50" Type="http://schemas.openxmlformats.org/officeDocument/2006/relationships/tags" Target="../tags/tag2252.xml"/><Relationship Id="rId55" Type="http://schemas.openxmlformats.org/officeDocument/2006/relationships/tags" Target="../tags/tag2257.xml"/><Relationship Id="rId7" Type="http://schemas.openxmlformats.org/officeDocument/2006/relationships/tags" Target="../tags/tag2209.xml"/><Relationship Id="rId71" Type="http://schemas.openxmlformats.org/officeDocument/2006/relationships/tags" Target="../tags/tag2273.xml"/></Relationships>
</file>

<file path=ppt/slides/_rels/slide54.xml.rels><?xml version="1.0" encoding="UTF-8" standalone="yes"?>
<Relationships xmlns="http://schemas.openxmlformats.org/package/2006/relationships"><Relationship Id="rId13" Type="http://schemas.openxmlformats.org/officeDocument/2006/relationships/tags" Target="../tags/tag2287.xml"/><Relationship Id="rId18" Type="http://schemas.openxmlformats.org/officeDocument/2006/relationships/tags" Target="../tags/tag2292.xml"/><Relationship Id="rId26" Type="http://schemas.openxmlformats.org/officeDocument/2006/relationships/tags" Target="../tags/tag2300.xml"/><Relationship Id="rId39" Type="http://schemas.openxmlformats.org/officeDocument/2006/relationships/tags" Target="../tags/tag2313.xml"/><Relationship Id="rId21" Type="http://schemas.openxmlformats.org/officeDocument/2006/relationships/tags" Target="../tags/tag2295.xml"/><Relationship Id="rId34" Type="http://schemas.openxmlformats.org/officeDocument/2006/relationships/tags" Target="../tags/tag2308.xml"/><Relationship Id="rId42" Type="http://schemas.openxmlformats.org/officeDocument/2006/relationships/tags" Target="../tags/tag2316.xml"/><Relationship Id="rId47" Type="http://schemas.openxmlformats.org/officeDocument/2006/relationships/tags" Target="../tags/tag2321.xml"/><Relationship Id="rId50" Type="http://schemas.openxmlformats.org/officeDocument/2006/relationships/tags" Target="../tags/tag2324.xml"/><Relationship Id="rId55" Type="http://schemas.openxmlformats.org/officeDocument/2006/relationships/tags" Target="../tags/tag2329.xml"/><Relationship Id="rId7" Type="http://schemas.openxmlformats.org/officeDocument/2006/relationships/tags" Target="../tags/tag2281.xml"/><Relationship Id="rId2" Type="http://schemas.openxmlformats.org/officeDocument/2006/relationships/tags" Target="../tags/tag2276.xml"/><Relationship Id="rId16" Type="http://schemas.openxmlformats.org/officeDocument/2006/relationships/tags" Target="../tags/tag2290.xml"/><Relationship Id="rId29" Type="http://schemas.openxmlformats.org/officeDocument/2006/relationships/tags" Target="../tags/tag2303.xml"/><Relationship Id="rId11" Type="http://schemas.openxmlformats.org/officeDocument/2006/relationships/tags" Target="../tags/tag2285.xml"/><Relationship Id="rId24" Type="http://schemas.openxmlformats.org/officeDocument/2006/relationships/tags" Target="../tags/tag2298.xml"/><Relationship Id="rId32" Type="http://schemas.openxmlformats.org/officeDocument/2006/relationships/tags" Target="../tags/tag2306.xml"/><Relationship Id="rId37" Type="http://schemas.openxmlformats.org/officeDocument/2006/relationships/tags" Target="../tags/tag2311.xml"/><Relationship Id="rId40" Type="http://schemas.openxmlformats.org/officeDocument/2006/relationships/tags" Target="../tags/tag2314.xml"/><Relationship Id="rId45" Type="http://schemas.openxmlformats.org/officeDocument/2006/relationships/tags" Target="../tags/tag2319.xml"/><Relationship Id="rId53" Type="http://schemas.openxmlformats.org/officeDocument/2006/relationships/tags" Target="../tags/tag2327.xml"/><Relationship Id="rId58" Type="http://schemas.openxmlformats.org/officeDocument/2006/relationships/slideLayout" Target="../slideLayouts/slideLayout14.xml"/><Relationship Id="rId5" Type="http://schemas.openxmlformats.org/officeDocument/2006/relationships/tags" Target="../tags/tag2279.xml"/><Relationship Id="rId19" Type="http://schemas.openxmlformats.org/officeDocument/2006/relationships/tags" Target="../tags/tag2293.xml"/><Relationship Id="rId4" Type="http://schemas.openxmlformats.org/officeDocument/2006/relationships/tags" Target="../tags/tag2278.xml"/><Relationship Id="rId9" Type="http://schemas.openxmlformats.org/officeDocument/2006/relationships/tags" Target="../tags/tag2283.xml"/><Relationship Id="rId14" Type="http://schemas.openxmlformats.org/officeDocument/2006/relationships/tags" Target="../tags/tag2288.xml"/><Relationship Id="rId22" Type="http://schemas.openxmlformats.org/officeDocument/2006/relationships/tags" Target="../tags/tag2296.xml"/><Relationship Id="rId27" Type="http://schemas.openxmlformats.org/officeDocument/2006/relationships/tags" Target="../tags/tag2301.xml"/><Relationship Id="rId30" Type="http://schemas.openxmlformats.org/officeDocument/2006/relationships/tags" Target="../tags/tag2304.xml"/><Relationship Id="rId35" Type="http://schemas.openxmlformats.org/officeDocument/2006/relationships/tags" Target="../tags/tag2309.xml"/><Relationship Id="rId43" Type="http://schemas.openxmlformats.org/officeDocument/2006/relationships/tags" Target="../tags/tag2317.xml"/><Relationship Id="rId48" Type="http://schemas.openxmlformats.org/officeDocument/2006/relationships/tags" Target="../tags/tag2322.xml"/><Relationship Id="rId56" Type="http://schemas.openxmlformats.org/officeDocument/2006/relationships/tags" Target="../tags/tag2330.xml"/><Relationship Id="rId8" Type="http://schemas.openxmlformats.org/officeDocument/2006/relationships/tags" Target="../tags/tag2282.xml"/><Relationship Id="rId51" Type="http://schemas.openxmlformats.org/officeDocument/2006/relationships/tags" Target="../tags/tag2325.xml"/><Relationship Id="rId3" Type="http://schemas.openxmlformats.org/officeDocument/2006/relationships/tags" Target="../tags/tag2277.xml"/><Relationship Id="rId12" Type="http://schemas.openxmlformats.org/officeDocument/2006/relationships/tags" Target="../tags/tag2286.xml"/><Relationship Id="rId17" Type="http://schemas.openxmlformats.org/officeDocument/2006/relationships/tags" Target="../tags/tag2291.xml"/><Relationship Id="rId25" Type="http://schemas.openxmlformats.org/officeDocument/2006/relationships/tags" Target="../tags/tag2299.xml"/><Relationship Id="rId33" Type="http://schemas.openxmlformats.org/officeDocument/2006/relationships/tags" Target="../tags/tag2307.xml"/><Relationship Id="rId38" Type="http://schemas.openxmlformats.org/officeDocument/2006/relationships/tags" Target="../tags/tag2312.xml"/><Relationship Id="rId46" Type="http://schemas.openxmlformats.org/officeDocument/2006/relationships/tags" Target="../tags/tag2320.xml"/><Relationship Id="rId20" Type="http://schemas.openxmlformats.org/officeDocument/2006/relationships/tags" Target="../tags/tag2294.xml"/><Relationship Id="rId41" Type="http://schemas.openxmlformats.org/officeDocument/2006/relationships/tags" Target="../tags/tag2315.xml"/><Relationship Id="rId54" Type="http://schemas.openxmlformats.org/officeDocument/2006/relationships/tags" Target="../tags/tag2328.xml"/><Relationship Id="rId1" Type="http://schemas.openxmlformats.org/officeDocument/2006/relationships/tags" Target="../tags/tag2275.xml"/><Relationship Id="rId6" Type="http://schemas.openxmlformats.org/officeDocument/2006/relationships/tags" Target="../tags/tag2280.xml"/><Relationship Id="rId15" Type="http://schemas.openxmlformats.org/officeDocument/2006/relationships/tags" Target="../tags/tag2289.xml"/><Relationship Id="rId23" Type="http://schemas.openxmlformats.org/officeDocument/2006/relationships/tags" Target="../tags/tag2297.xml"/><Relationship Id="rId28" Type="http://schemas.openxmlformats.org/officeDocument/2006/relationships/tags" Target="../tags/tag2302.xml"/><Relationship Id="rId36" Type="http://schemas.openxmlformats.org/officeDocument/2006/relationships/tags" Target="../tags/tag2310.xml"/><Relationship Id="rId49" Type="http://schemas.openxmlformats.org/officeDocument/2006/relationships/tags" Target="../tags/tag2323.xml"/><Relationship Id="rId57" Type="http://schemas.openxmlformats.org/officeDocument/2006/relationships/tags" Target="../tags/tag2331.xml"/><Relationship Id="rId10" Type="http://schemas.openxmlformats.org/officeDocument/2006/relationships/tags" Target="../tags/tag2284.xml"/><Relationship Id="rId31" Type="http://schemas.openxmlformats.org/officeDocument/2006/relationships/tags" Target="../tags/tag2305.xml"/><Relationship Id="rId44" Type="http://schemas.openxmlformats.org/officeDocument/2006/relationships/tags" Target="../tags/tag2318.xml"/><Relationship Id="rId52" Type="http://schemas.openxmlformats.org/officeDocument/2006/relationships/tags" Target="../tags/tag2326.xml"/></Relationships>
</file>

<file path=ppt/slides/_rels/slide55.xml.rels><?xml version="1.0" encoding="UTF-8" standalone="yes"?>
<Relationships xmlns="http://schemas.openxmlformats.org/package/2006/relationships"><Relationship Id="rId8" Type="http://schemas.openxmlformats.org/officeDocument/2006/relationships/tags" Target="../tags/tag2339.xml"/><Relationship Id="rId13" Type="http://schemas.openxmlformats.org/officeDocument/2006/relationships/tags" Target="../tags/tag2344.xml"/><Relationship Id="rId3" Type="http://schemas.openxmlformats.org/officeDocument/2006/relationships/tags" Target="../tags/tag2334.xml"/><Relationship Id="rId7" Type="http://schemas.openxmlformats.org/officeDocument/2006/relationships/tags" Target="../tags/tag2338.xml"/><Relationship Id="rId12" Type="http://schemas.openxmlformats.org/officeDocument/2006/relationships/tags" Target="../tags/tag2343.xml"/><Relationship Id="rId2" Type="http://schemas.openxmlformats.org/officeDocument/2006/relationships/tags" Target="../tags/tag2333.xml"/><Relationship Id="rId1" Type="http://schemas.openxmlformats.org/officeDocument/2006/relationships/tags" Target="../tags/tag2332.xml"/><Relationship Id="rId6" Type="http://schemas.openxmlformats.org/officeDocument/2006/relationships/tags" Target="../tags/tag2337.xml"/><Relationship Id="rId11" Type="http://schemas.openxmlformats.org/officeDocument/2006/relationships/tags" Target="../tags/tag2342.xml"/><Relationship Id="rId5" Type="http://schemas.openxmlformats.org/officeDocument/2006/relationships/tags" Target="../tags/tag2336.xml"/><Relationship Id="rId10" Type="http://schemas.openxmlformats.org/officeDocument/2006/relationships/tags" Target="../tags/tag2341.xml"/><Relationship Id="rId4" Type="http://schemas.openxmlformats.org/officeDocument/2006/relationships/tags" Target="../tags/tag2335.xml"/><Relationship Id="rId9" Type="http://schemas.openxmlformats.org/officeDocument/2006/relationships/tags" Target="../tags/tag2340.xml"/><Relationship Id="rId14"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3" Type="http://schemas.openxmlformats.org/officeDocument/2006/relationships/tags" Target="../tags/tag2357.xml"/><Relationship Id="rId18" Type="http://schemas.openxmlformats.org/officeDocument/2006/relationships/tags" Target="../tags/tag2362.xml"/><Relationship Id="rId26" Type="http://schemas.openxmlformats.org/officeDocument/2006/relationships/tags" Target="../tags/tag2370.xml"/><Relationship Id="rId3" Type="http://schemas.openxmlformats.org/officeDocument/2006/relationships/tags" Target="../tags/tag2347.xml"/><Relationship Id="rId21" Type="http://schemas.openxmlformats.org/officeDocument/2006/relationships/tags" Target="../tags/tag2365.xml"/><Relationship Id="rId34" Type="http://schemas.openxmlformats.org/officeDocument/2006/relationships/slideLayout" Target="../slideLayouts/slideLayout14.xml"/><Relationship Id="rId7" Type="http://schemas.openxmlformats.org/officeDocument/2006/relationships/tags" Target="../tags/tag2351.xml"/><Relationship Id="rId12" Type="http://schemas.openxmlformats.org/officeDocument/2006/relationships/tags" Target="../tags/tag2356.xml"/><Relationship Id="rId17" Type="http://schemas.openxmlformats.org/officeDocument/2006/relationships/tags" Target="../tags/tag2361.xml"/><Relationship Id="rId25" Type="http://schemas.openxmlformats.org/officeDocument/2006/relationships/tags" Target="../tags/tag2369.xml"/><Relationship Id="rId33" Type="http://schemas.openxmlformats.org/officeDocument/2006/relationships/tags" Target="../tags/tag2377.xml"/><Relationship Id="rId2" Type="http://schemas.openxmlformats.org/officeDocument/2006/relationships/tags" Target="../tags/tag2346.xml"/><Relationship Id="rId16" Type="http://schemas.openxmlformats.org/officeDocument/2006/relationships/tags" Target="../tags/tag2360.xml"/><Relationship Id="rId20" Type="http://schemas.openxmlformats.org/officeDocument/2006/relationships/tags" Target="../tags/tag2364.xml"/><Relationship Id="rId29" Type="http://schemas.openxmlformats.org/officeDocument/2006/relationships/tags" Target="../tags/tag2373.xml"/><Relationship Id="rId1" Type="http://schemas.openxmlformats.org/officeDocument/2006/relationships/tags" Target="../tags/tag2345.xml"/><Relationship Id="rId6" Type="http://schemas.openxmlformats.org/officeDocument/2006/relationships/tags" Target="../tags/tag2350.xml"/><Relationship Id="rId11" Type="http://schemas.openxmlformats.org/officeDocument/2006/relationships/tags" Target="../tags/tag2355.xml"/><Relationship Id="rId24" Type="http://schemas.openxmlformats.org/officeDocument/2006/relationships/tags" Target="../tags/tag2368.xml"/><Relationship Id="rId32" Type="http://schemas.openxmlformats.org/officeDocument/2006/relationships/tags" Target="../tags/tag2376.xml"/><Relationship Id="rId5" Type="http://schemas.openxmlformats.org/officeDocument/2006/relationships/tags" Target="../tags/tag2349.xml"/><Relationship Id="rId15" Type="http://schemas.openxmlformats.org/officeDocument/2006/relationships/tags" Target="../tags/tag2359.xml"/><Relationship Id="rId23" Type="http://schemas.openxmlformats.org/officeDocument/2006/relationships/tags" Target="../tags/tag2367.xml"/><Relationship Id="rId28" Type="http://schemas.openxmlformats.org/officeDocument/2006/relationships/tags" Target="../tags/tag2372.xml"/><Relationship Id="rId10" Type="http://schemas.openxmlformats.org/officeDocument/2006/relationships/tags" Target="../tags/tag2354.xml"/><Relationship Id="rId19" Type="http://schemas.openxmlformats.org/officeDocument/2006/relationships/tags" Target="../tags/tag2363.xml"/><Relationship Id="rId31" Type="http://schemas.openxmlformats.org/officeDocument/2006/relationships/tags" Target="../tags/tag2375.xml"/><Relationship Id="rId4" Type="http://schemas.openxmlformats.org/officeDocument/2006/relationships/tags" Target="../tags/tag2348.xml"/><Relationship Id="rId9" Type="http://schemas.openxmlformats.org/officeDocument/2006/relationships/tags" Target="../tags/tag2353.xml"/><Relationship Id="rId14" Type="http://schemas.openxmlformats.org/officeDocument/2006/relationships/tags" Target="../tags/tag2358.xml"/><Relationship Id="rId22" Type="http://schemas.openxmlformats.org/officeDocument/2006/relationships/tags" Target="../tags/tag2366.xml"/><Relationship Id="rId27" Type="http://schemas.openxmlformats.org/officeDocument/2006/relationships/tags" Target="../tags/tag2371.xml"/><Relationship Id="rId30" Type="http://schemas.openxmlformats.org/officeDocument/2006/relationships/tags" Target="../tags/tag2374.xml"/><Relationship Id="rId8" Type="http://schemas.openxmlformats.org/officeDocument/2006/relationships/tags" Target="../tags/tag23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8" Type="http://schemas.openxmlformats.org/officeDocument/2006/relationships/tags" Target="../tags/tag2385.xml"/><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tags" Target="../tags/tag2380.xml"/><Relationship Id="rId7" Type="http://schemas.openxmlformats.org/officeDocument/2006/relationships/tags" Target="../tags/tag2384.xml"/><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tags" Target="../tags/tag2379.xml"/><Relationship Id="rId16" Type="http://schemas.openxmlformats.org/officeDocument/2006/relationships/image" Target="../media/image71.png"/><Relationship Id="rId1" Type="http://schemas.openxmlformats.org/officeDocument/2006/relationships/tags" Target="../tags/tag2378.xml"/><Relationship Id="rId6" Type="http://schemas.openxmlformats.org/officeDocument/2006/relationships/tags" Target="../tags/tag2383.xml"/><Relationship Id="rId11" Type="http://schemas.openxmlformats.org/officeDocument/2006/relationships/image" Target="../media/image66.png"/><Relationship Id="rId5" Type="http://schemas.openxmlformats.org/officeDocument/2006/relationships/tags" Target="../tags/tag2382.xml"/><Relationship Id="rId15" Type="http://schemas.openxmlformats.org/officeDocument/2006/relationships/image" Target="../media/image70.png"/><Relationship Id="rId10" Type="http://schemas.openxmlformats.org/officeDocument/2006/relationships/slideLayout" Target="../slideLayouts/slideLayout11.xml"/><Relationship Id="rId19" Type="http://schemas.openxmlformats.org/officeDocument/2006/relationships/image" Target="../media/image74.png"/><Relationship Id="rId4" Type="http://schemas.openxmlformats.org/officeDocument/2006/relationships/tags" Target="../tags/tag2381.xml"/><Relationship Id="rId9" Type="http://schemas.openxmlformats.org/officeDocument/2006/relationships/tags" Target="../tags/tag2386.xml"/><Relationship Id="rId14" Type="http://schemas.openxmlformats.org/officeDocument/2006/relationships/image" Target="../media/image69.png"/></Relationships>
</file>

<file path=ppt/slides/_rels/slide59.xml.rels><?xml version="1.0" encoding="UTF-8" standalone="yes"?>
<Relationships xmlns="http://schemas.openxmlformats.org/package/2006/relationships"><Relationship Id="rId8" Type="http://schemas.openxmlformats.org/officeDocument/2006/relationships/tags" Target="../tags/tag2394.xml"/><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tags" Target="../tags/tag2389.xml"/><Relationship Id="rId7" Type="http://schemas.openxmlformats.org/officeDocument/2006/relationships/tags" Target="../tags/tag2393.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2388.xml"/><Relationship Id="rId16" Type="http://schemas.openxmlformats.org/officeDocument/2006/relationships/image" Target="../media/image80.png"/><Relationship Id="rId1" Type="http://schemas.openxmlformats.org/officeDocument/2006/relationships/tags" Target="../tags/tag2387.xml"/><Relationship Id="rId6" Type="http://schemas.openxmlformats.org/officeDocument/2006/relationships/tags" Target="../tags/tag2392.xml"/><Relationship Id="rId11" Type="http://schemas.openxmlformats.org/officeDocument/2006/relationships/image" Target="../media/image75.png"/><Relationship Id="rId5" Type="http://schemas.openxmlformats.org/officeDocument/2006/relationships/tags" Target="../tags/tag2391.xml"/><Relationship Id="rId15" Type="http://schemas.openxmlformats.org/officeDocument/2006/relationships/image" Target="../media/image79.png"/><Relationship Id="rId10" Type="http://schemas.openxmlformats.org/officeDocument/2006/relationships/slideLayout" Target="../slideLayouts/slideLayout11.xml"/><Relationship Id="rId19" Type="http://schemas.openxmlformats.org/officeDocument/2006/relationships/image" Target="../media/image83.png"/><Relationship Id="rId4" Type="http://schemas.openxmlformats.org/officeDocument/2006/relationships/tags" Target="../tags/tag2390.xml"/><Relationship Id="rId9" Type="http://schemas.openxmlformats.org/officeDocument/2006/relationships/tags" Target="../tags/tag2395.xml"/><Relationship Id="rId1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tags" Target="../tags/tag246.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tags" Target="../tags/tag245.xml"/><Relationship Id="rId2" Type="http://schemas.openxmlformats.org/officeDocument/2006/relationships/tags" Target="../tags/tag230.xml"/><Relationship Id="rId16" Type="http://schemas.openxmlformats.org/officeDocument/2006/relationships/tags" Target="../tags/tag244.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tags" Target="../tags/tag243.xml"/><Relationship Id="rId10" Type="http://schemas.openxmlformats.org/officeDocument/2006/relationships/tags" Target="../tags/tag238.xml"/><Relationship Id="rId19" Type="http://schemas.openxmlformats.org/officeDocument/2006/relationships/slideLayout" Target="../slideLayouts/slideLayout14.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s>
</file>

<file path=ppt/slides/_rels/slide60.xml.rels><?xml version="1.0" encoding="UTF-8" standalone="yes"?>
<Relationships xmlns="http://schemas.openxmlformats.org/package/2006/relationships"><Relationship Id="rId3" Type="http://schemas.openxmlformats.org/officeDocument/2006/relationships/tags" Target="../tags/tag2398.xml"/><Relationship Id="rId7" Type="http://schemas.openxmlformats.org/officeDocument/2006/relationships/image" Target="../media/image86.png"/><Relationship Id="rId2" Type="http://schemas.openxmlformats.org/officeDocument/2006/relationships/tags" Target="../tags/tag2397.xml"/><Relationship Id="rId1" Type="http://schemas.openxmlformats.org/officeDocument/2006/relationships/tags" Target="../tags/tag239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3" Type="http://schemas.openxmlformats.org/officeDocument/2006/relationships/tags" Target="../tags/tag2411.xml"/><Relationship Id="rId18" Type="http://schemas.openxmlformats.org/officeDocument/2006/relationships/tags" Target="../tags/tag2416.xml"/><Relationship Id="rId26" Type="http://schemas.openxmlformats.org/officeDocument/2006/relationships/tags" Target="../tags/tag2424.xml"/><Relationship Id="rId39" Type="http://schemas.openxmlformats.org/officeDocument/2006/relationships/image" Target="../media/image90.svg"/><Relationship Id="rId21" Type="http://schemas.openxmlformats.org/officeDocument/2006/relationships/tags" Target="../tags/tag2419.xml"/><Relationship Id="rId34" Type="http://schemas.openxmlformats.org/officeDocument/2006/relationships/tags" Target="../tags/tag2432.xml"/><Relationship Id="rId42" Type="http://schemas.openxmlformats.org/officeDocument/2006/relationships/image" Target="../media/image93.png"/><Relationship Id="rId7" Type="http://schemas.openxmlformats.org/officeDocument/2006/relationships/tags" Target="../tags/tag2405.xml"/><Relationship Id="rId2" Type="http://schemas.openxmlformats.org/officeDocument/2006/relationships/tags" Target="../tags/tag2400.xml"/><Relationship Id="rId16" Type="http://schemas.openxmlformats.org/officeDocument/2006/relationships/tags" Target="../tags/tag2414.xml"/><Relationship Id="rId20" Type="http://schemas.openxmlformats.org/officeDocument/2006/relationships/tags" Target="../tags/tag2418.xml"/><Relationship Id="rId29" Type="http://schemas.openxmlformats.org/officeDocument/2006/relationships/tags" Target="../tags/tag2427.xml"/><Relationship Id="rId41" Type="http://schemas.openxmlformats.org/officeDocument/2006/relationships/image" Target="../media/image92.svg"/><Relationship Id="rId1" Type="http://schemas.openxmlformats.org/officeDocument/2006/relationships/tags" Target="../tags/tag2399.xml"/><Relationship Id="rId6" Type="http://schemas.openxmlformats.org/officeDocument/2006/relationships/tags" Target="../tags/tag2404.xml"/><Relationship Id="rId11" Type="http://schemas.openxmlformats.org/officeDocument/2006/relationships/tags" Target="../tags/tag2409.xml"/><Relationship Id="rId24" Type="http://schemas.openxmlformats.org/officeDocument/2006/relationships/tags" Target="../tags/tag2422.xml"/><Relationship Id="rId32" Type="http://schemas.openxmlformats.org/officeDocument/2006/relationships/tags" Target="../tags/tag2430.xml"/><Relationship Id="rId37" Type="http://schemas.openxmlformats.org/officeDocument/2006/relationships/image" Target="../media/image88.svg"/><Relationship Id="rId40" Type="http://schemas.openxmlformats.org/officeDocument/2006/relationships/image" Target="../media/image91.png"/><Relationship Id="rId5" Type="http://schemas.openxmlformats.org/officeDocument/2006/relationships/tags" Target="../tags/tag2403.xml"/><Relationship Id="rId15" Type="http://schemas.openxmlformats.org/officeDocument/2006/relationships/tags" Target="../tags/tag2413.xml"/><Relationship Id="rId23" Type="http://schemas.openxmlformats.org/officeDocument/2006/relationships/tags" Target="../tags/tag2421.xml"/><Relationship Id="rId28" Type="http://schemas.openxmlformats.org/officeDocument/2006/relationships/tags" Target="../tags/tag2426.xml"/><Relationship Id="rId36" Type="http://schemas.openxmlformats.org/officeDocument/2006/relationships/image" Target="../media/image87.png"/><Relationship Id="rId10" Type="http://schemas.openxmlformats.org/officeDocument/2006/relationships/tags" Target="../tags/tag2408.xml"/><Relationship Id="rId19" Type="http://schemas.openxmlformats.org/officeDocument/2006/relationships/tags" Target="../tags/tag2417.xml"/><Relationship Id="rId31" Type="http://schemas.openxmlformats.org/officeDocument/2006/relationships/tags" Target="../tags/tag2429.xml"/><Relationship Id="rId4" Type="http://schemas.openxmlformats.org/officeDocument/2006/relationships/tags" Target="../tags/tag2402.xml"/><Relationship Id="rId9" Type="http://schemas.openxmlformats.org/officeDocument/2006/relationships/tags" Target="../tags/tag2407.xml"/><Relationship Id="rId14" Type="http://schemas.openxmlformats.org/officeDocument/2006/relationships/tags" Target="../tags/tag2412.xml"/><Relationship Id="rId22" Type="http://schemas.openxmlformats.org/officeDocument/2006/relationships/tags" Target="../tags/tag2420.xml"/><Relationship Id="rId27" Type="http://schemas.openxmlformats.org/officeDocument/2006/relationships/tags" Target="../tags/tag2425.xml"/><Relationship Id="rId30" Type="http://schemas.openxmlformats.org/officeDocument/2006/relationships/tags" Target="../tags/tag2428.xml"/><Relationship Id="rId35" Type="http://schemas.openxmlformats.org/officeDocument/2006/relationships/slideLayout" Target="../slideLayouts/slideLayout14.xml"/><Relationship Id="rId43" Type="http://schemas.openxmlformats.org/officeDocument/2006/relationships/image" Target="../media/image94.svg"/><Relationship Id="rId8" Type="http://schemas.openxmlformats.org/officeDocument/2006/relationships/tags" Target="../tags/tag2406.xml"/><Relationship Id="rId3" Type="http://schemas.openxmlformats.org/officeDocument/2006/relationships/tags" Target="../tags/tag2401.xml"/><Relationship Id="rId12" Type="http://schemas.openxmlformats.org/officeDocument/2006/relationships/tags" Target="../tags/tag2410.xml"/><Relationship Id="rId17" Type="http://schemas.openxmlformats.org/officeDocument/2006/relationships/tags" Target="../tags/tag2415.xml"/><Relationship Id="rId25" Type="http://schemas.openxmlformats.org/officeDocument/2006/relationships/tags" Target="../tags/tag2423.xml"/><Relationship Id="rId33" Type="http://schemas.openxmlformats.org/officeDocument/2006/relationships/tags" Target="../tags/tag2431.xml"/><Relationship Id="rId38" Type="http://schemas.openxmlformats.org/officeDocument/2006/relationships/image" Target="../media/image89.png"/></Relationships>
</file>

<file path=ppt/slides/_rels/slide62.xml.rels><?xml version="1.0" encoding="UTF-8" standalone="yes"?>
<Relationships xmlns="http://schemas.openxmlformats.org/package/2006/relationships"><Relationship Id="rId8" Type="http://schemas.openxmlformats.org/officeDocument/2006/relationships/tags" Target="../tags/tag2440.xml"/><Relationship Id="rId13" Type="http://schemas.openxmlformats.org/officeDocument/2006/relationships/tags" Target="../tags/tag2445.xml"/><Relationship Id="rId18" Type="http://schemas.openxmlformats.org/officeDocument/2006/relationships/tags" Target="../tags/tag2450.xml"/><Relationship Id="rId26" Type="http://schemas.openxmlformats.org/officeDocument/2006/relationships/tags" Target="../tags/tag2458.xml"/><Relationship Id="rId3" Type="http://schemas.openxmlformats.org/officeDocument/2006/relationships/tags" Target="../tags/tag2435.xml"/><Relationship Id="rId21" Type="http://schemas.openxmlformats.org/officeDocument/2006/relationships/tags" Target="../tags/tag2453.xml"/><Relationship Id="rId7" Type="http://schemas.openxmlformats.org/officeDocument/2006/relationships/tags" Target="../tags/tag2439.xml"/><Relationship Id="rId12" Type="http://schemas.openxmlformats.org/officeDocument/2006/relationships/tags" Target="../tags/tag2444.xml"/><Relationship Id="rId17" Type="http://schemas.openxmlformats.org/officeDocument/2006/relationships/tags" Target="../tags/tag2449.xml"/><Relationship Id="rId25" Type="http://schemas.openxmlformats.org/officeDocument/2006/relationships/tags" Target="../tags/tag2457.xml"/><Relationship Id="rId2" Type="http://schemas.openxmlformats.org/officeDocument/2006/relationships/tags" Target="../tags/tag2434.xml"/><Relationship Id="rId16" Type="http://schemas.openxmlformats.org/officeDocument/2006/relationships/tags" Target="../tags/tag2448.xml"/><Relationship Id="rId20" Type="http://schemas.openxmlformats.org/officeDocument/2006/relationships/tags" Target="../tags/tag2452.xml"/><Relationship Id="rId1" Type="http://schemas.openxmlformats.org/officeDocument/2006/relationships/tags" Target="../tags/tag2433.xml"/><Relationship Id="rId6" Type="http://schemas.openxmlformats.org/officeDocument/2006/relationships/tags" Target="../tags/tag2438.xml"/><Relationship Id="rId11" Type="http://schemas.openxmlformats.org/officeDocument/2006/relationships/tags" Target="../tags/tag2443.xml"/><Relationship Id="rId24" Type="http://schemas.openxmlformats.org/officeDocument/2006/relationships/tags" Target="../tags/tag2456.xml"/><Relationship Id="rId5" Type="http://schemas.openxmlformats.org/officeDocument/2006/relationships/tags" Target="../tags/tag2437.xml"/><Relationship Id="rId15" Type="http://schemas.openxmlformats.org/officeDocument/2006/relationships/tags" Target="../tags/tag2447.xml"/><Relationship Id="rId23" Type="http://schemas.openxmlformats.org/officeDocument/2006/relationships/tags" Target="../tags/tag2455.xml"/><Relationship Id="rId10" Type="http://schemas.openxmlformats.org/officeDocument/2006/relationships/tags" Target="../tags/tag2442.xml"/><Relationship Id="rId19" Type="http://schemas.openxmlformats.org/officeDocument/2006/relationships/tags" Target="../tags/tag2451.xml"/><Relationship Id="rId4" Type="http://schemas.openxmlformats.org/officeDocument/2006/relationships/tags" Target="../tags/tag2436.xml"/><Relationship Id="rId9" Type="http://schemas.openxmlformats.org/officeDocument/2006/relationships/tags" Target="../tags/tag2441.xml"/><Relationship Id="rId14" Type="http://schemas.openxmlformats.org/officeDocument/2006/relationships/tags" Target="../tags/tag2446.xml"/><Relationship Id="rId22" Type="http://schemas.openxmlformats.org/officeDocument/2006/relationships/tags" Target="../tags/tag2454.xml"/><Relationship Id="rId27"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6" Type="http://schemas.openxmlformats.org/officeDocument/2006/relationships/tags" Target="../tags/tag2484.xml"/><Relationship Id="rId21" Type="http://schemas.openxmlformats.org/officeDocument/2006/relationships/tags" Target="../tags/tag2479.xml"/><Relationship Id="rId34" Type="http://schemas.openxmlformats.org/officeDocument/2006/relationships/tags" Target="../tags/tag2492.xml"/><Relationship Id="rId42" Type="http://schemas.openxmlformats.org/officeDocument/2006/relationships/tags" Target="../tags/tag2500.xml"/><Relationship Id="rId47" Type="http://schemas.openxmlformats.org/officeDocument/2006/relationships/tags" Target="../tags/tag2505.xml"/><Relationship Id="rId50" Type="http://schemas.openxmlformats.org/officeDocument/2006/relationships/tags" Target="../tags/tag2508.xml"/><Relationship Id="rId55" Type="http://schemas.openxmlformats.org/officeDocument/2006/relationships/tags" Target="../tags/tag2513.xml"/><Relationship Id="rId63" Type="http://schemas.openxmlformats.org/officeDocument/2006/relationships/tags" Target="../tags/tag2521.xml"/><Relationship Id="rId7" Type="http://schemas.openxmlformats.org/officeDocument/2006/relationships/tags" Target="../tags/tag2465.xml"/><Relationship Id="rId2" Type="http://schemas.openxmlformats.org/officeDocument/2006/relationships/tags" Target="../tags/tag2460.xml"/><Relationship Id="rId16" Type="http://schemas.openxmlformats.org/officeDocument/2006/relationships/tags" Target="../tags/tag2474.xml"/><Relationship Id="rId29" Type="http://schemas.openxmlformats.org/officeDocument/2006/relationships/tags" Target="../tags/tag2487.xml"/><Relationship Id="rId11" Type="http://schemas.openxmlformats.org/officeDocument/2006/relationships/tags" Target="../tags/tag2469.xml"/><Relationship Id="rId24" Type="http://schemas.openxmlformats.org/officeDocument/2006/relationships/tags" Target="../tags/tag2482.xml"/><Relationship Id="rId32" Type="http://schemas.openxmlformats.org/officeDocument/2006/relationships/tags" Target="../tags/tag2490.xml"/><Relationship Id="rId37" Type="http://schemas.openxmlformats.org/officeDocument/2006/relationships/tags" Target="../tags/tag2495.xml"/><Relationship Id="rId40" Type="http://schemas.openxmlformats.org/officeDocument/2006/relationships/tags" Target="../tags/tag2498.xml"/><Relationship Id="rId45" Type="http://schemas.openxmlformats.org/officeDocument/2006/relationships/tags" Target="../tags/tag2503.xml"/><Relationship Id="rId53" Type="http://schemas.openxmlformats.org/officeDocument/2006/relationships/tags" Target="../tags/tag2511.xml"/><Relationship Id="rId58" Type="http://schemas.openxmlformats.org/officeDocument/2006/relationships/tags" Target="../tags/tag2516.xml"/><Relationship Id="rId66" Type="http://schemas.openxmlformats.org/officeDocument/2006/relationships/tags" Target="../tags/tag2524.xml"/><Relationship Id="rId5" Type="http://schemas.openxmlformats.org/officeDocument/2006/relationships/tags" Target="../tags/tag2463.xml"/><Relationship Id="rId61" Type="http://schemas.openxmlformats.org/officeDocument/2006/relationships/tags" Target="../tags/tag2519.xml"/><Relationship Id="rId19" Type="http://schemas.openxmlformats.org/officeDocument/2006/relationships/tags" Target="../tags/tag2477.xml"/><Relationship Id="rId14" Type="http://schemas.openxmlformats.org/officeDocument/2006/relationships/tags" Target="../tags/tag2472.xml"/><Relationship Id="rId22" Type="http://schemas.openxmlformats.org/officeDocument/2006/relationships/tags" Target="../tags/tag2480.xml"/><Relationship Id="rId27" Type="http://schemas.openxmlformats.org/officeDocument/2006/relationships/tags" Target="../tags/tag2485.xml"/><Relationship Id="rId30" Type="http://schemas.openxmlformats.org/officeDocument/2006/relationships/tags" Target="../tags/tag2488.xml"/><Relationship Id="rId35" Type="http://schemas.openxmlformats.org/officeDocument/2006/relationships/tags" Target="../tags/tag2493.xml"/><Relationship Id="rId43" Type="http://schemas.openxmlformats.org/officeDocument/2006/relationships/tags" Target="../tags/tag2501.xml"/><Relationship Id="rId48" Type="http://schemas.openxmlformats.org/officeDocument/2006/relationships/tags" Target="../tags/tag2506.xml"/><Relationship Id="rId56" Type="http://schemas.openxmlformats.org/officeDocument/2006/relationships/tags" Target="../tags/tag2514.xml"/><Relationship Id="rId64" Type="http://schemas.openxmlformats.org/officeDocument/2006/relationships/tags" Target="../tags/tag2522.xml"/><Relationship Id="rId8" Type="http://schemas.openxmlformats.org/officeDocument/2006/relationships/tags" Target="../tags/tag2466.xml"/><Relationship Id="rId51" Type="http://schemas.openxmlformats.org/officeDocument/2006/relationships/tags" Target="../tags/tag2509.xml"/><Relationship Id="rId3" Type="http://schemas.openxmlformats.org/officeDocument/2006/relationships/tags" Target="../tags/tag2461.xml"/><Relationship Id="rId12" Type="http://schemas.openxmlformats.org/officeDocument/2006/relationships/tags" Target="../tags/tag2470.xml"/><Relationship Id="rId17" Type="http://schemas.openxmlformats.org/officeDocument/2006/relationships/tags" Target="../tags/tag2475.xml"/><Relationship Id="rId25" Type="http://schemas.openxmlformats.org/officeDocument/2006/relationships/tags" Target="../tags/tag2483.xml"/><Relationship Id="rId33" Type="http://schemas.openxmlformats.org/officeDocument/2006/relationships/tags" Target="../tags/tag2491.xml"/><Relationship Id="rId38" Type="http://schemas.openxmlformats.org/officeDocument/2006/relationships/tags" Target="../tags/tag2496.xml"/><Relationship Id="rId46" Type="http://schemas.openxmlformats.org/officeDocument/2006/relationships/tags" Target="../tags/tag2504.xml"/><Relationship Id="rId59" Type="http://schemas.openxmlformats.org/officeDocument/2006/relationships/tags" Target="../tags/tag2517.xml"/><Relationship Id="rId67" Type="http://schemas.openxmlformats.org/officeDocument/2006/relationships/slideLayout" Target="../slideLayouts/slideLayout14.xml"/><Relationship Id="rId20" Type="http://schemas.openxmlformats.org/officeDocument/2006/relationships/tags" Target="../tags/tag2478.xml"/><Relationship Id="rId41" Type="http://schemas.openxmlformats.org/officeDocument/2006/relationships/tags" Target="../tags/tag2499.xml"/><Relationship Id="rId54" Type="http://schemas.openxmlformats.org/officeDocument/2006/relationships/tags" Target="../tags/tag2512.xml"/><Relationship Id="rId62" Type="http://schemas.openxmlformats.org/officeDocument/2006/relationships/tags" Target="../tags/tag2520.xml"/><Relationship Id="rId1" Type="http://schemas.openxmlformats.org/officeDocument/2006/relationships/tags" Target="../tags/tag2459.xml"/><Relationship Id="rId6" Type="http://schemas.openxmlformats.org/officeDocument/2006/relationships/tags" Target="../tags/tag2464.xml"/><Relationship Id="rId15" Type="http://schemas.openxmlformats.org/officeDocument/2006/relationships/tags" Target="../tags/tag2473.xml"/><Relationship Id="rId23" Type="http://schemas.openxmlformats.org/officeDocument/2006/relationships/tags" Target="../tags/tag2481.xml"/><Relationship Id="rId28" Type="http://schemas.openxmlformats.org/officeDocument/2006/relationships/tags" Target="../tags/tag2486.xml"/><Relationship Id="rId36" Type="http://schemas.openxmlformats.org/officeDocument/2006/relationships/tags" Target="../tags/tag2494.xml"/><Relationship Id="rId49" Type="http://schemas.openxmlformats.org/officeDocument/2006/relationships/tags" Target="../tags/tag2507.xml"/><Relationship Id="rId57" Type="http://schemas.openxmlformats.org/officeDocument/2006/relationships/tags" Target="../tags/tag2515.xml"/><Relationship Id="rId10" Type="http://schemas.openxmlformats.org/officeDocument/2006/relationships/tags" Target="../tags/tag2468.xml"/><Relationship Id="rId31" Type="http://schemas.openxmlformats.org/officeDocument/2006/relationships/tags" Target="../tags/tag2489.xml"/><Relationship Id="rId44" Type="http://schemas.openxmlformats.org/officeDocument/2006/relationships/tags" Target="../tags/tag2502.xml"/><Relationship Id="rId52" Type="http://schemas.openxmlformats.org/officeDocument/2006/relationships/tags" Target="../tags/tag2510.xml"/><Relationship Id="rId60" Type="http://schemas.openxmlformats.org/officeDocument/2006/relationships/tags" Target="../tags/tag2518.xml"/><Relationship Id="rId65" Type="http://schemas.openxmlformats.org/officeDocument/2006/relationships/tags" Target="../tags/tag2523.xml"/><Relationship Id="rId4" Type="http://schemas.openxmlformats.org/officeDocument/2006/relationships/tags" Target="../tags/tag2462.xml"/><Relationship Id="rId9" Type="http://schemas.openxmlformats.org/officeDocument/2006/relationships/tags" Target="../tags/tag2467.xml"/><Relationship Id="rId13" Type="http://schemas.openxmlformats.org/officeDocument/2006/relationships/tags" Target="../tags/tag2471.xml"/><Relationship Id="rId18" Type="http://schemas.openxmlformats.org/officeDocument/2006/relationships/tags" Target="../tags/tag2476.xml"/><Relationship Id="rId39" Type="http://schemas.openxmlformats.org/officeDocument/2006/relationships/tags" Target="../tags/tag2497.xml"/></Relationships>
</file>

<file path=ppt/slides/_rels/slide64.xml.rels><?xml version="1.0" encoding="UTF-8" standalone="yes"?>
<Relationships xmlns="http://schemas.openxmlformats.org/package/2006/relationships"><Relationship Id="rId26" Type="http://schemas.openxmlformats.org/officeDocument/2006/relationships/tags" Target="../tags/tag2550.xml"/><Relationship Id="rId21" Type="http://schemas.openxmlformats.org/officeDocument/2006/relationships/tags" Target="../tags/tag2545.xml"/><Relationship Id="rId42" Type="http://schemas.openxmlformats.org/officeDocument/2006/relationships/tags" Target="../tags/tag2566.xml"/><Relationship Id="rId47" Type="http://schemas.openxmlformats.org/officeDocument/2006/relationships/tags" Target="../tags/tag2571.xml"/><Relationship Id="rId63" Type="http://schemas.openxmlformats.org/officeDocument/2006/relationships/tags" Target="../tags/tag2587.xml"/><Relationship Id="rId68" Type="http://schemas.openxmlformats.org/officeDocument/2006/relationships/tags" Target="../tags/tag2592.xml"/><Relationship Id="rId84" Type="http://schemas.openxmlformats.org/officeDocument/2006/relationships/tags" Target="../tags/tag2608.xml"/><Relationship Id="rId16" Type="http://schemas.openxmlformats.org/officeDocument/2006/relationships/tags" Target="../tags/tag2540.xml"/><Relationship Id="rId11" Type="http://schemas.openxmlformats.org/officeDocument/2006/relationships/tags" Target="../tags/tag2535.xml"/><Relationship Id="rId32" Type="http://schemas.openxmlformats.org/officeDocument/2006/relationships/tags" Target="../tags/tag2556.xml"/><Relationship Id="rId37" Type="http://schemas.openxmlformats.org/officeDocument/2006/relationships/tags" Target="../tags/tag2561.xml"/><Relationship Id="rId53" Type="http://schemas.openxmlformats.org/officeDocument/2006/relationships/tags" Target="../tags/tag2577.xml"/><Relationship Id="rId58" Type="http://schemas.openxmlformats.org/officeDocument/2006/relationships/tags" Target="../tags/tag2582.xml"/><Relationship Id="rId74" Type="http://schemas.openxmlformats.org/officeDocument/2006/relationships/tags" Target="../tags/tag2598.xml"/><Relationship Id="rId79" Type="http://schemas.openxmlformats.org/officeDocument/2006/relationships/tags" Target="../tags/tag2603.xml"/><Relationship Id="rId5" Type="http://schemas.openxmlformats.org/officeDocument/2006/relationships/tags" Target="../tags/tag2529.xml"/><Relationship Id="rId19" Type="http://schemas.openxmlformats.org/officeDocument/2006/relationships/tags" Target="../tags/tag2543.xml"/><Relationship Id="rId14" Type="http://schemas.openxmlformats.org/officeDocument/2006/relationships/tags" Target="../tags/tag2538.xml"/><Relationship Id="rId22" Type="http://schemas.openxmlformats.org/officeDocument/2006/relationships/tags" Target="../tags/tag2546.xml"/><Relationship Id="rId27" Type="http://schemas.openxmlformats.org/officeDocument/2006/relationships/tags" Target="../tags/tag2551.xml"/><Relationship Id="rId30" Type="http://schemas.openxmlformats.org/officeDocument/2006/relationships/tags" Target="../tags/tag2554.xml"/><Relationship Id="rId35" Type="http://schemas.openxmlformats.org/officeDocument/2006/relationships/tags" Target="../tags/tag2559.xml"/><Relationship Id="rId43" Type="http://schemas.openxmlformats.org/officeDocument/2006/relationships/tags" Target="../tags/tag2567.xml"/><Relationship Id="rId48" Type="http://schemas.openxmlformats.org/officeDocument/2006/relationships/tags" Target="../tags/tag2572.xml"/><Relationship Id="rId56" Type="http://schemas.openxmlformats.org/officeDocument/2006/relationships/tags" Target="../tags/tag2580.xml"/><Relationship Id="rId64" Type="http://schemas.openxmlformats.org/officeDocument/2006/relationships/tags" Target="../tags/tag2588.xml"/><Relationship Id="rId69" Type="http://schemas.openxmlformats.org/officeDocument/2006/relationships/tags" Target="../tags/tag2593.xml"/><Relationship Id="rId77" Type="http://schemas.openxmlformats.org/officeDocument/2006/relationships/tags" Target="../tags/tag2601.xml"/><Relationship Id="rId8" Type="http://schemas.openxmlformats.org/officeDocument/2006/relationships/tags" Target="../tags/tag2532.xml"/><Relationship Id="rId51" Type="http://schemas.openxmlformats.org/officeDocument/2006/relationships/tags" Target="../tags/tag2575.xml"/><Relationship Id="rId72" Type="http://schemas.openxmlformats.org/officeDocument/2006/relationships/tags" Target="../tags/tag2596.xml"/><Relationship Id="rId80" Type="http://schemas.openxmlformats.org/officeDocument/2006/relationships/tags" Target="../tags/tag2604.xml"/><Relationship Id="rId85" Type="http://schemas.openxmlformats.org/officeDocument/2006/relationships/slideLayout" Target="../slideLayouts/slideLayout14.xml"/><Relationship Id="rId3" Type="http://schemas.openxmlformats.org/officeDocument/2006/relationships/tags" Target="../tags/tag2527.xml"/><Relationship Id="rId12" Type="http://schemas.openxmlformats.org/officeDocument/2006/relationships/tags" Target="../tags/tag2536.xml"/><Relationship Id="rId17" Type="http://schemas.openxmlformats.org/officeDocument/2006/relationships/tags" Target="../tags/tag2541.xml"/><Relationship Id="rId25" Type="http://schemas.openxmlformats.org/officeDocument/2006/relationships/tags" Target="../tags/tag2549.xml"/><Relationship Id="rId33" Type="http://schemas.openxmlformats.org/officeDocument/2006/relationships/tags" Target="../tags/tag2557.xml"/><Relationship Id="rId38" Type="http://schemas.openxmlformats.org/officeDocument/2006/relationships/tags" Target="../tags/tag2562.xml"/><Relationship Id="rId46" Type="http://schemas.openxmlformats.org/officeDocument/2006/relationships/tags" Target="../tags/tag2570.xml"/><Relationship Id="rId59" Type="http://schemas.openxmlformats.org/officeDocument/2006/relationships/tags" Target="../tags/tag2583.xml"/><Relationship Id="rId67" Type="http://schemas.openxmlformats.org/officeDocument/2006/relationships/tags" Target="../tags/tag2591.xml"/><Relationship Id="rId20" Type="http://schemas.openxmlformats.org/officeDocument/2006/relationships/tags" Target="../tags/tag2544.xml"/><Relationship Id="rId41" Type="http://schemas.openxmlformats.org/officeDocument/2006/relationships/tags" Target="../tags/tag2565.xml"/><Relationship Id="rId54" Type="http://schemas.openxmlformats.org/officeDocument/2006/relationships/tags" Target="../tags/tag2578.xml"/><Relationship Id="rId62" Type="http://schemas.openxmlformats.org/officeDocument/2006/relationships/tags" Target="../tags/tag2586.xml"/><Relationship Id="rId70" Type="http://schemas.openxmlformats.org/officeDocument/2006/relationships/tags" Target="../tags/tag2594.xml"/><Relationship Id="rId75" Type="http://schemas.openxmlformats.org/officeDocument/2006/relationships/tags" Target="../tags/tag2599.xml"/><Relationship Id="rId83" Type="http://schemas.openxmlformats.org/officeDocument/2006/relationships/tags" Target="../tags/tag2607.xml"/><Relationship Id="rId1" Type="http://schemas.openxmlformats.org/officeDocument/2006/relationships/tags" Target="../tags/tag2525.xml"/><Relationship Id="rId6" Type="http://schemas.openxmlformats.org/officeDocument/2006/relationships/tags" Target="../tags/tag2530.xml"/><Relationship Id="rId15" Type="http://schemas.openxmlformats.org/officeDocument/2006/relationships/tags" Target="../tags/tag2539.xml"/><Relationship Id="rId23" Type="http://schemas.openxmlformats.org/officeDocument/2006/relationships/tags" Target="../tags/tag2547.xml"/><Relationship Id="rId28" Type="http://schemas.openxmlformats.org/officeDocument/2006/relationships/tags" Target="../tags/tag2552.xml"/><Relationship Id="rId36" Type="http://schemas.openxmlformats.org/officeDocument/2006/relationships/tags" Target="../tags/tag2560.xml"/><Relationship Id="rId49" Type="http://schemas.openxmlformats.org/officeDocument/2006/relationships/tags" Target="../tags/tag2573.xml"/><Relationship Id="rId57" Type="http://schemas.openxmlformats.org/officeDocument/2006/relationships/tags" Target="../tags/tag2581.xml"/><Relationship Id="rId10" Type="http://schemas.openxmlformats.org/officeDocument/2006/relationships/tags" Target="../tags/tag2534.xml"/><Relationship Id="rId31" Type="http://schemas.openxmlformats.org/officeDocument/2006/relationships/tags" Target="../tags/tag2555.xml"/><Relationship Id="rId44" Type="http://schemas.openxmlformats.org/officeDocument/2006/relationships/tags" Target="../tags/tag2568.xml"/><Relationship Id="rId52" Type="http://schemas.openxmlformats.org/officeDocument/2006/relationships/tags" Target="../tags/tag2576.xml"/><Relationship Id="rId60" Type="http://schemas.openxmlformats.org/officeDocument/2006/relationships/tags" Target="../tags/tag2584.xml"/><Relationship Id="rId65" Type="http://schemas.openxmlformats.org/officeDocument/2006/relationships/tags" Target="../tags/tag2589.xml"/><Relationship Id="rId73" Type="http://schemas.openxmlformats.org/officeDocument/2006/relationships/tags" Target="../tags/tag2597.xml"/><Relationship Id="rId78" Type="http://schemas.openxmlformats.org/officeDocument/2006/relationships/tags" Target="../tags/tag2602.xml"/><Relationship Id="rId81" Type="http://schemas.openxmlformats.org/officeDocument/2006/relationships/tags" Target="../tags/tag2605.xml"/><Relationship Id="rId4" Type="http://schemas.openxmlformats.org/officeDocument/2006/relationships/tags" Target="../tags/tag2528.xml"/><Relationship Id="rId9" Type="http://schemas.openxmlformats.org/officeDocument/2006/relationships/tags" Target="../tags/tag2533.xml"/><Relationship Id="rId13" Type="http://schemas.openxmlformats.org/officeDocument/2006/relationships/tags" Target="../tags/tag2537.xml"/><Relationship Id="rId18" Type="http://schemas.openxmlformats.org/officeDocument/2006/relationships/tags" Target="../tags/tag2542.xml"/><Relationship Id="rId39" Type="http://schemas.openxmlformats.org/officeDocument/2006/relationships/tags" Target="../tags/tag2563.xml"/><Relationship Id="rId34" Type="http://schemas.openxmlformats.org/officeDocument/2006/relationships/tags" Target="../tags/tag2558.xml"/><Relationship Id="rId50" Type="http://schemas.openxmlformats.org/officeDocument/2006/relationships/tags" Target="../tags/tag2574.xml"/><Relationship Id="rId55" Type="http://schemas.openxmlformats.org/officeDocument/2006/relationships/tags" Target="../tags/tag2579.xml"/><Relationship Id="rId76" Type="http://schemas.openxmlformats.org/officeDocument/2006/relationships/tags" Target="../tags/tag2600.xml"/><Relationship Id="rId7" Type="http://schemas.openxmlformats.org/officeDocument/2006/relationships/tags" Target="../tags/tag2531.xml"/><Relationship Id="rId71" Type="http://schemas.openxmlformats.org/officeDocument/2006/relationships/tags" Target="../tags/tag2595.xml"/><Relationship Id="rId2" Type="http://schemas.openxmlformats.org/officeDocument/2006/relationships/tags" Target="../tags/tag2526.xml"/><Relationship Id="rId29" Type="http://schemas.openxmlformats.org/officeDocument/2006/relationships/tags" Target="../tags/tag2553.xml"/><Relationship Id="rId24" Type="http://schemas.openxmlformats.org/officeDocument/2006/relationships/tags" Target="../tags/tag2548.xml"/><Relationship Id="rId40" Type="http://schemas.openxmlformats.org/officeDocument/2006/relationships/tags" Target="../tags/tag2564.xml"/><Relationship Id="rId45" Type="http://schemas.openxmlformats.org/officeDocument/2006/relationships/tags" Target="../tags/tag2569.xml"/><Relationship Id="rId66" Type="http://schemas.openxmlformats.org/officeDocument/2006/relationships/tags" Target="../tags/tag2590.xml"/><Relationship Id="rId61" Type="http://schemas.openxmlformats.org/officeDocument/2006/relationships/tags" Target="../tags/tag2585.xml"/><Relationship Id="rId82" Type="http://schemas.openxmlformats.org/officeDocument/2006/relationships/tags" Target="../tags/tag2606.xml"/></Relationships>
</file>

<file path=ppt/slides/_rels/slide65.xml.rels><?xml version="1.0" encoding="UTF-8" standalone="yes"?>
<Relationships xmlns="http://schemas.openxmlformats.org/package/2006/relationships"><Relationship Id="rId26" Type="http://schemas.openxmlformats.org/officeDocument/2006/relationships/tags" Target="../tags/tag2634.xml"/><Relationship Id="rId21" Type="http://schemas.openxmlformats.org/officeDocument/2006/relationships/tags" Target="../tags/tag2629.xml"/><Relationship Id="rId34" Type="http://schemas.openxmlformats.org/officeDocument/2006/relationships/tags" Target="../tags/tag2642.xml"/><Relationship Id="rId42" Type="http://schemas.openxmlformats.org/officeDocument/2006/relationships/tags" Target="../tags/tag2650.xml"/><Relationship Id="rId47" Type="http://schemas.openxmlformats.org/officeDocument/2006/relationships/tags" Target="../tags/tag2655.xml"/><Relationship Id="rId50" Type="http://schemas.openxmlformats.org/officeDocument/2006/relationships/tags" Target="../tags/tag2658.xml"/><Relationship Id="rId55" Type="http://schemas.openxmlformats.org/officeDocument/2006/relationships/tags" Target="../tags/tag2663.xml"/><Relationship Id="rId63" Type="http://schemas.openxmlformats.org/officeDocument/2006/relationships/tags" Target="../tags/tag2671.xml"/><Relationship Id="rId68" Type="http://schemas.openxmlformats.org/officeDocument/2006/relationships/slideLayout" Target="../slideLayouts/slideLayout14.xml"/><Relationship Id="rId7" Type="http://schemas.openxmlformats.org/officeDocument/2006/relationships/tags" Target="../tags/tag2615.xml"/><Relationship Id="rId2" Type="http://schemas.openxmlformats.org/officeDocument/2006/relationships/tags" Target="../tags/tag2610.xml"/><Relationship Id="rId16" Type="http://schemas.openxmlformats.org/officeDocument/2006/relationships/tags" Target="../tags/tag2624.xml"/><Relationship Id="rId29" Type="http://schemas.openxmlformats.org/officeDocument/2006/relationships/tags" Target="../tags/tag2637.xml"/><Relationship Id="rId11" Type="http://schemas.openxmlformats.org/officeDocument/2006/relationships/tags" Target="../tags/tag2619.xml"/><Relationship Id="rId24" Type="http://schemas.openxmlformats.org/officeDocument/2006/relationships/tags" Target="../tags/tag2632.xml"/><Relationship Id="rId32" Type="http://schemas.openxmlformats.org/officeDocument/2006/relationships/tags" Target="../tags/tag2640.xml"/><Relationship Id="rId37" Type="http://schemas.openxmlformats.org/officeDocument/2006/relationships/tags" Target="../tags/tag2645.xml"/><Relationship Id="rId40" Type="http://schemas.openxmlformats.org/officeDocument/2006/relationships/tags" Target="../tags/tag2648.xml"/><Relationship Id="rId45" Type="http://schemas.openxmlformats.org/officeDocument/2006/relationships/tags" Target="../tags/tag2653.xml"/><Relationship Id="rId53" Type="http://schemas.openxmlformats.org/officeDocument/2006/relationships/tags" Target="../tags/tag2661.xml"/><Relationship Id="rId58" Type="http://schemas.openxmlformats.org/officeDocument/2006/relationships/tags" Target="../tags/tag2666.xml"/><Relationship Id="rId66" Type="http://schemas.openxmlformats.org/officeDocument/2006/relationships/tags" Target="../tags/tag2674.xml"/><Relationship Id="rId5" Type="http://schemas.openxmlformats.org/officeDocument/2006/relationships/tags" Target="../tags/tag2613.xml"/><Relationship Id="rId61" Type="http://schemas.openxmlformats.org/officeDocument/2006/relationships/tags" Target="../tags/tag2669.xml"/><Relationship Id="rId19" Type="http://schemas.openxmlformats.org/officeDocument/2006/relationships/tags" Target="../tags/tag2627.xml"/><Relationship Id="rId14" Type="http://schemas.openxmlformats.org/officeDocument/2006/relationships/tags" Target="../tags/tag2622.xml"/><Relationship Id="rId22" Type="http://schemas.openxmlformats.org/officeDocument/2006/relationships/tags" Target="../tags/tag2630.xml"/><Relationship Id="rId27" Type="http://schemas.openxmlformats.org/officeDocument/2006/relationships/tags" Target="../tags/tag2635.xml"/><Relationship Id="rId30" Type="http://schemas.openxmlformats.org/officeDocument/2006/relationships/tags" Target="../tags/tag2638.xml"/><Relationship Id="rId35" Type="http://schemas.openxmlformats.org/officeDocument/2006/relationships/tags" Target="../tags/tag2643.xml"/><Relationship Id="rId43" Type="http://schemas.openxmlformats.org/officeDocument/2006/relationships/tags" Target="../tags/tag2651.xml"/><Relationship Id="rId48" Type="http://schemas.openxmlformats.org/officeDocument/2006/relationships/tags" Target="../tags/tag2656.xml"/><Relationship Id="rId56" Type="http://schemas.openxmlformats.org/officeDocument/2006/relationships/tags" Target="../tags/tag2664.xml"/><Relationship Id="rId64" Type="http://schemas.openxmlformats.org/officeDocument/2006/relationships/tags" Target="../tags/tag2672.xml"/><Relationship Id="rId8" Type="http://schemas.openxmlformats.org/officeDocument/2006/relationships/tags" Target="../tags/tag2616.xml"/><Relationship Id="rId51" Type="http://schemas.openxmlformats.org/officeDocument/2006/relationships/tags" Target="../tags/tag2659.xml"/><Relationship Id="rId3" Type="http://schemas.openxmlformats.org/officeDocument/2006/relationships/tags" Target="../tags/tag2611.xml"/><Relationship Id="rId12" Type="http://schemas.openxmlformats.org/officeDocument/2006/relationships/tags" Target="../tags/tag2620.xml"/><Relationship Id="rId17" Type="http://schemas.openxmlformats.org/officeDocument/2006/relationships/tags" Target="../tags/tag2625.xml"/><Relationship Id="rId25" Type="http://schemas.openxmlformats.org/officeDocument/2006/relationships/tags" Target="../tags/tag2633.xml"/><Relationship Id="rId33" Type="http://schemas.openxmlformats.org/officeDocument/2006/relationships/tags" Target="../tags/tag2641.xml"/><Relationship Id="rId38" Type="http://schemas.openxmlformats.org/officeDocument/2006/relationships/tags" Target="../tags/tag2646.xml"/><Relationship Id="rId46" Type="http://schemas.openxmlformats.org/officeDocument/2006/relationships/tags" Target="../tags/tag2654.xml"/><Relationship Id="rId59" Type="http://schemas.openxmlformats.org/officeDocument/2006/relationships/tags" Target="../tags/tag2667.xml"/><Relationship Id="rId67" Type="http://schemas.openxmlformats.org/officeDocument/2006/relationships/tags" Target="../tags/tag2675.xml"/><Relationship Id="rId20" Type="http://schemas.openxmlformats.org/officeDocument/2006/relationships/tags" Target="../tags/tag2628.xml"/><Relationship Id="rId41" Type="http://schemas.openxmlformats.org/officeDocument/2006/relationships/tags" Target="../tags/tag2649.xml"/><Relationship Id="rId54" Type="http://schemas.openxmlformats.org/officeDocument/2006/relationships/tags" Target="../tags/tag2662.xml"/><Relationship Id="rId62" Type="http://schemas.openxmlformats.org/officeDocument/2006/relationships/tags" Target="../tags/tag2670.xml"/><Relationship Id="rId1" Type="http://schemas.openxmlformats.org/officeDocument/2006/relationships/tags" Target="../tags/tag2609.xml"/><Relationship Id="rId6" Type="http://schemas.openxmlformats.org/officeDocument/2006/relationships/tags" Target="../tags/tag2614.xml"/><Relationship Id="rId15" Type="http://schemas.openxmlformats.org/officeDocument/2006/relationships/tags" Target="../tags/tag2623.xml"/><Relationship Id="rId23" Type="http://schemas.openxmlformats.org/officeDocument/2006/relationships/tags" Target="../tags/tag2631.xml"/><Relationship Id="rId28" Type="http://schemas.openxmlformats.org/officeDocument/2006/relationships/tags" Target="../tags/tag2636.xml"/><Relationship Id="rId36" Type="http://schemas.openxmlformats.org/officeDocument/2006/relationships/tags" Target="../tags/tag2644.xml"/><Relationship Id="rId49" Type="http://schemas.openxmlformats.org/officeDocument/2006/relationships/tags" Target="../tags/tag2657.xml"/><Relationship Id="rId57" Type="http://schemas.openxmlformats.org/officeDocument/2006/relationships/tags" Target="../tags/tag2665.xml"/><Relationship Id="rId10" Type="http://schemas.openxmlformats.org/officeDocument/2006/relationships/tags" Target="../tags/tag2618.xml"/><Relationship Id="rId31" Type="http://schemas.openxmlformats.org/officeDocument/2006/relationships/tags" Target="../tags/tag2639.xml"/><Relationship Id="rId44" Type="http://schemas.openxmlformats.org/officeDocument/2006/relationships/tags" Target="../tags/tag2652.xml"/><Relationship Id="rId52" Type="http://schemas.openxmlformats.org/officeDocument/2006/relationships/tags" Target="../tags/tag2660.xml"/><Relationship Id="rId60" Type="http://schemas.openxmlformats.org/officeDocument/2006/relationships/tags" Target="../tags/tag2668.xml"/><Relationship Id="rId65" Type="http://schemas.openxmlformats.org/officeDocument/2006/relationships/tags" Target="../tags/tag2673.xml"/><Relationship Id="rId4" Type="http://schemas.openxmlformats.org/officeDocument/2006/relationships/tags" Target="../tags/tag2612.xml"/><Relationship Id="rId9" Type="http://schemas.openxmlformats.org/officeDocument/2006/relationships/tags" Target="../tags/tag2617.xml"/><Relationship Id="rId13" Type="http://schemas.openxmlformats.org/officeDocument/2006/relationships/tags" Target="../tags/tag2621.xml"/><Relationship Id="rId18" Type="http://schemas.openxmlformats.org/officeDocument/2006/relationships/tags" Target="../tags/tag2626.xml"/><Relationship Id="rId39" Type="http://schemas.openxmlformats.org/officeDocument/2006/relationships/tags" Target="../tags/tag2647.xml"/></Relationships>
</file>

<file path=ppt/slides/_rels/slide66.xml.rels><?xml version="1.0" encoding="UTF-8" standalone="yes"?>
<Relationships xmlns="http://schemas.openxmlformats.org/package/2006/relationships"><Relationship Id="rId13" Type="http://schemas.openxmlformats.org/officeDocument/2006/relationships/tags" Target="../tags/tag2688.xml"/><Relationship Id="rId18" Type="http://schemas.openxmlformats.org/officeDocument/2006/relationships/tags" Target="../tags/tag2693.xml"/><Relationship Id="rId26" Type="http://schemas.openxmlformats.org/officeDocument/2006/relationships/tags" Target="../tags/tag2701.xml"/><Relationship Id="rId3" Type="http://schemas.openxmlformats.org/officeDocument/2006/relationships/tags" Target="../tags/tag2678.xml"/><Relationship Id="rId21" Type="http://schemas.openxmlformats.org/officeDocument/2006/relationships/tags" Target="../tags/tag2696.xml"/><Relationship Id="rId34" Type="http://schemas.openxmlformats.org/officeDocument/2006/relationships/image" Target="../media/image95.png"/><Relationship Id="rId7" Type="http://schemas.openxmlformats.org/officeDocument/2006/relationships/tags" Target="../tags/tag2682.xml"/><Relationship Id="rId12" Type="http://schemas.openxmlformats.org/officeDocument/2006/relationships/tags" Target="../tags/tag2687.xml"/><Relationship Id="rId17" Type="http://schemas.openxmlformats.org/officeDocument/2006/relationships/tags" Target="../tags/tag2692.xml"/><Relationship Id="rId25" Type="http://schemas.openxmlformats.org/officeDocument/2006/relationships/tags" Target="../tags/tag2700.xml"/><Relationship Id="rId33" Type="http://schemas.openxmlformats.org/officeDocument/2006/relationships/slideLayout" Target="../slideLayouts/slideLayout14.xml"/><Relationship Id="rId2" Type="http://schemas.openxmlformats.org/officeDocument/2006/relationships/tags" Target="../tags/tag2677.xml"/><Relationship Id="rId16" Type="http://schemas.openxmlformats.org/officeDocument/2006/relationships/tags" Target="../tags/tag2691.xml"/><Relationship Id="rId20" Type="http://schemas.openxmlformats.org/officeDocument/2006/relationships/tags" Target="../tags/tag2695.xml"/><Relationship Id="rId29" Type="http://schemas.openxmlformats.org/officeDocument/2006/relationships/tags" Target="../tags/tag2704.xml"/><Relationship Id="rId1" Type="http://schemas.openxmlformats.org/officeDocument/2006/relationships/tags" Target="../tags/tag2676.xml"/><Relationship Id="rId6" Type="http://schemas.openxmlformats.org/officeDocument/2006/relationships/tags" Target="../tags/tag2681.xml"/><Relationship Id="rId11" Type="http://schemas.openxmlformats.org/officeDocument/2006/relationships/tags" Target="../tags/tag2686.xml"/><Relationship Id="rId24" Type="http://schemas.openxmlformats.org/officeDocument/2006/relationships/tags" Target="../tags/tag2699.xml"/><Relationship Id="rId32" Type="http://schemas.openxmlformats.org/officeDocument/2006/relationships/tags" Target="../tags/tag2707.xml"/><Relationship Id="rId5" Type="http://schemas.openxmlformats.org/officeDocument/2006/relationships/tags" Target="../tags/tag2680.xml"/><Relationship Id="rId15" Type="http://schemas.openxmlformats.org/officeDocument/2006/relationships/tags" Target="../tags/tag2690.xml"/><Relationship Id="rId23" Type="http://schemas.openxmlformats.org/officeDocument/2006/relationships/tags" Target="../tags/tag2698.xml"/><Relationship Id="rId28" Type="http://schemas.openxmlformats.org/officeDocument/2006/relationships/tags" Target="../tags/tag2703.xml"/><Relationship Id="rId10" Type="http://schemas.openxmlformats.org/officeDocument/2006/relationships/tags" Target="../tags/tag2685.xml"/><Relationship Id="rId19" Type="http://schemas.openxmlformats.org/officeDocument/2006/relationships/tags" Target="../tags/tag2694.xml"/><Relationship Id="rId31" Type="http://schemas.openxmlformats.org/officeDocument/2006/relationships/tags" Target="../tags/tag2706.xml"/><Relationship Id="rId4" Type="http://schemas.openxmlformats.org/officeDocument/2006/relationships/tags" Target="../tags/tag2679.xml"/><Relationship Id="rId9" Type="http://schemas.openxmlformats.org/officeDocument/2006/relationships/tags" Target="../tags/tag2684.xml"/><Relationship Id="rId14" Type="http://schemas.openxmlformats.org/officeDocument/2006/relationships/tags" Target="../tags/tag2689.xml"/><Relationship Id="rId22" Type="http://schemas.openxmlformats.org/officeDocument/2006/relationships/tags" Target="../tags/tag2697.xml"/><Relationship Id="rId27" Type="http://schemas.openxmlformats.org/officeDocument/2006/relationships/tags" Target="../tags/tag2702.xml"/><Relationship Id="rId30" Type="http://schemas.openxmlformats.org/officeDocument/2006/relationships/tags" Target="../tags/tag2705.xml"/><Relationship Id="rId8" Type="http://schemas.openxmlformats.org/officeDocument/2006/relationships/tags" Target="../tags/tag2683.xml"/></Relationships>
</file>

<file path=ppt/slides/_rels/slide67.xml.rels><?xml version="1.0" encoding="UTF-8" standalone="yes"?>
<Relationships xmlns="http://schemas.openxmlformats.org/package/2006/relationships"><Relationship Id="rId3" Type="http://schemas.openxmlformats.org/officeDocument/2006/relationships/tags" Target="../tags/tag2710.xml"/><Relationship Id="rId2" Type="http://schemas.openxmlformats.org/officeDocument/2006/relationships/tags" Target="../tags/tag2709.xml"/><Relationship Id="rId1" Type="http://schemas.openxmlformats.org/officeDocument/2006/relationships/tags" Target="../tags/tag2708.xml"/><Relationship Id="rId5" Type="http://schemas.openxmlformats.org/officeDocument/2006/relationships/slideLayout" Target="../slideLayouts/slideLayout14.xml"/><Relationship Id="rId4" Type="http://schemas.openxmlformats.org/officeDocument/2006/relationships/tags" Target="../tags/tag2711.xml"/></Relationships>
</file>

<file path=ppt/slides/_rels/slide68.xml.rels><?xml version="1.0" encoding="UTF-8" standalone="yes"?>
<Relationships xmlns="http://schemas.openxmlformats.org/package/2006/relationships"><Relationship Id="rId117" Type="http://schemas.openxmlformats.org/officeDocument/2006/relationships/tags" Target="../tags/tag2828.xml"/><Relationship Id="rId21" Type="http://schemas.openxmlformats.org/officeDocument/2006/relationships/tags" Target="../tags/tag2732.xml"/><Relationship Id="rId42" Type="http://schemas.openxmlformats.org/officeDocument/2006/relationships/tags" Target="../tags/tag2753.xml"/><Relationship Id="rId63" Type="http://schemas.openxmlformats.org/officeDocument/2006/relationships/tags" Target="../tags/tag2774.xml"/><Relationship Id="rId84" Type="http://schemas.openxmlformats.org/officeDocument/2006/relationships/tags" Target="../tags/tag2795.xml"/><Relationship Id="rId138" Type="http://schemas.openxmlformats.org/officeDocument/2006/relationships/tags" Target="../tags/tag2849.xml"/><Relationship Id="rId107" Type="http://schemas.openxmlformats.org/officeDocument/2006/relationships/tags" Target="../tags/tag2818.xml"/><Relationship Id="rId11" Type="http://schemas.openxmlformats.org/officeDocument/2006/relationships/tags" Target="../tags/tag2722.xml"/><Relationship Id="rId32" Type="http://schemas.openxmlformats.org/officeDocument/2006/relationships/tags" Target="../tags/tag2743.xml"/><Relationship Id="rId53" Type="http://schemas.openxmlformats.org/officeDocument/2006/relationships/tags" Target="../tags/tag2764.xml"/><Relationship Id="rId74" Type="http://schemas.openxmlformats.org/officeDocument/2006/relationships/tags" Target="../tags/tag2785.xml"/><Relationship Id="rId128" Type="http://schemas.openxmlformats.org/officeDocument/2006/relationships/tags" Target="../tags/tag2839.xml"/><Relationship Id="rId149" Type="http://schemas.openxmlformats.org/officeDocument/2006/relationships/tags" Target="../tags/tag2860.xml"/><Relationship Id="rId5" Type="http://schemas.openxmlformats.org/officeDocument/2006/relationships/tags" Target="../tags/tag2716.xml"/><Relationship Id="rId95" Type="http://schemas.openxmlformats.org/officeDocument/2006/relationships/tags" Target="../tags/tag2806.xml"/><Relationship Id="rId22" Type="http://schemas.openxmlformats.org/officeDocument/2006/relationships/tags" Target="../tags/tag2733.xml"/><Relationship Id="rId43" Type="http://schemas.openxmlformats.org/officeDocument/2006/relationships/tags" Target="../tags/tag2754.xml"/><Relationship Id="rId64" Type="http://schemas.openxmlformats.org/officeDocument/2006/relationships/tags" Target="../tags/tag2775.xml"/><Relationship Id="rId118" Type="http://schemas.openxmlformats.org/officeDocument/2006/relationships/tags" Target="../tags/tag2829.xml"/><Relationship Id="rId139" Type="http://schemas.openxmlformats.org/officeDocument/2006/relationships/tags" Target="../tags/tag2850.xml"/><Relationship Id="rId80" Type="http://schemas.openxmlformats.org/officeDocument/2006/relationships/tags" Target="../tags/tag2791.xml"/><Relationship Id="rId85" Type="http://schemas.openxmlformats.org/officeDocument/2006/relationships/tags" Target="../tags/tag2796.xml"/><Relationship Id="rId150" Type="http://schemas.openxmlformats.org/officeDocument/2006/relationships/tags" Target="../tags/tag2861.xml"/><Relationship Id="rId155" Type="http://schemas.openxmlformats.org/officeDocument/2006/relationships/image" Target="../media/image98.png"/><Relationship Id="rId12" Type="http://schemas.openxmlformats.org/officeDocument/2006/relationships/tags" Target="../tags/tag2723.xml"/><Relationship Id="rId17" Type="http://schemas.openxmlformats.org/officeDocument/2006/relationships/tags" Target="../tags/tag2728.xml"/><Relationship Id="rId33" Type="http://schemas.openxmlformats.org/officeDocument/2006/relationships/tags" Target="../tags/tag2744.xml"/><Relationship Id="rId38" Type="http://schemas.openxmlformats.org/officeDocument/2006/relationships/tags" Target="../tags/tag2749.xml"/><Relationship Id="rId59" Type="http://schemas.openxmlformats.org/officeDocument/2006/relationships/tags" Target="../tags/tag2770.xml"/><Relationship Id="rId103" Type="http://schemas.openxmlformats.org/officeDocument/2006/relationships/tags" Target="../tags/tag2814.xml"/><Relationship Id="rId108" Type="http://schemas.openxmlformats.org/officeDocument/2006/relationships/tags" Target="../tags/tag2819.xml"/><Relationship Id="rId124" Type="http://schemas.openxmlformats.org/officeDocument/2006/relationships/tags" Target="../tags/tag2835.xml"/><Relationship Id="rId129" Type="http://schemas.openxmlformats.org/officeDocument/2006/relationships/tags" Target="../tags/tag2840.xml"/><Relationship Id="rId54" Type="http://schemas.openxmlformats.org/officeDocument/2006/relationships/tags" Target="../tags/tag2765.xml"/><Relationship Id="rId70" Type="http://schemas.openxmlformats.org/officeDocument/2006/relationships/tags" Target="../tags/tag2781.xml"/><Relationship Id="rId75" Type="http://schemas.openxmlformats.org/officeDocument/2006/relationships/tags" Target="../tags/tag2786.xml"/><Relationship Id="rId91" Type="http://schemas.openxmlformats.org/officeDocument/2006/relationships/tags" Target="../tags/tag2802.xml"/><Relationship Id="rId96" Type="http://schemas.openxmlformats.org/officeDocument/2006/relationships/tags" Target="../tags/tag2807.xml"/><Relationship Id="rId140" Type="http://schemas.openxmlformats.org/officeDocument/2006/relationships/tags" Target="../tags/tag2851.xml"/><Relationship Id="rId145" Type="http://schemas.openxmlformats.org/officeDocument/2006/relationships/tags" Target="../tags/tag2856.xml"/><Relationship Id="rId1" Type="http://schemas.openxmlformats.org/officeDocument/2006/relationships/tags" Target="../tags/tag2712.xml"/><Relationship Id="rId6" Type="http://schemas.openxmlformats.org/officeDocument/2006/relationships/tags" Target="../tags/tag2717.xml"/><Relationship Id="rId23" Type="http://schemas.openxmlformats.org/officeDocument/2006/relationships/tags" Target="../tags/tag2734.xml"/><Relationship Id="rId28" Type="http://schemas.openxmlformats.org/officeDocument/2006/relationships/tags" Target="../tags/tag2739.xml"/><Relationship Id="rId49" Type="http://schemas.openxmlformats.org/officeDocument/2006/relationships/tags" Target="../tags/tag2760.xml"/><Relationship Id="rId114" Type="http://schemas.openxmlformats.org/officeDocument/2006/relationships/tags" Target="../tags/tag2825.xml"/><Relationship Id="rId119" Type="http://schemas.openxmlformats.org/officeDocument/2006/relationships/tags" Target="../tags/tag2830.xml"/><Relationship Id="rId44" Type="http://schemas.openxmlformats.org/officeDocument/2006/relationships/tags" Target="../tags/tag2755.xml"/><Relationship Id="rId60" Type="http://schemas.openxmlformats.org/officeDocument/2006/relationships/tags" Target="../tags/tag2771.xml"/><Relationship Id="rId65" Type="http://schemas.openxmlformats.org/officeDocument/2006/relationships/tags" Target="../tags/tag2776.xml"/><Relationship Id="rId81" Type="http://schemas.openxmlformats.org/officeDocument/2006/relationships/tags" Target="../tags/tag2792.xml"/><Relationship Id="rId86" Type="http://schemas.openxmlformats.org/officeDocument/2006/relationships/tags" Target="../tags/tag2797.xml"/><Relationship Id="rId130" Type="http://schemas.openxmlformats.org/officeDocument/2006/relationships/tags" Target="../tags/tag2841.xml"/><Relationship Id="rId135" Type="http://schemas.openxmlformats.org/officeDocument/2006/relationships/tags" Target="../tags/tag2846.xml"/><Relationship Id="rId151" Type="http://schemas.openxmlformats.org/officeDocument/2006/relationships/tags" Target="../tags/tag2862.xml"/><Relationship Id="rId156" Type="http://schemas.openxmlformats.org/officeDocument/2006/relationships/image" Target="../media/image99.svg"/><Relationship Id="rId13" Type="http://schemas.openxmlformats.org/officeDocument/2006/relationships/tags" Target="../tags/tag2724.xml"/><Relationship Id="rId18" Type="http://schemas.openxmlformats.org/officeDocument/2006/relationships/tags" Target="../tags/tag2729.xml"/><Relationship Id="rId39" Type="http://schemas.openxmlformats.org/officeDocument/2006/relationships/tags" Target="../tags/tag2750.xml"/><Relationship Id="rId109" Type="http://schemas.openxmlformats.org/officeDocument/2006/relationships/tags" Target="../tags/tag2820.xml"/><Relationship Id="rId34" Type="http://schemas.openxmlformats.org/officeDocument/2006/relationships/tags" Target="../tags/tag2745.xml"/><Relationship Id="rId50" Type="http://schemas.openxmlformats.org/officeDocument/2006/relationships/tags" Target="../tags/tag2761.xml"/><Relationship Id="rId55" Type="http://schemas.openxmlformats.org/officeDocument/2006/relationships/tags" Target="../tags/tag2766.xml"/><Relationship Id="rId76" Type="http://schemas.openxmlformats.org/officeDocument/2006/relationships/tags" Target="../tags/tag2787.xml"/><Relationship Id="rId97" Type="http://schemas.openxmlformats.org/officeDocument/2006/relationships/tags" Target="../tags/tag2808.xml"/><Relationship Id="rId104" Type="http://schemas.openxmlformats.org/officeDocument/2006/relationships/tags" Target="../tags/tag2815.xml"/><Relationship Id="rId120" Type="http://schemas.openxmlformats.org/officeDocument/2006/relationships/tags" Target="../tags/tag2831.xml"/><Relationship Id="rId125" Type="http://schemas.openxmlformats.org/officeDocument/2006/relationships/tags" Target="../tags/tag2836.xml"/><Relationship Id="rId141" Type="http://schemas.openxmlformats.org/officeDocument/2006/relationships/tags" Target="../tags/tag2852.xml"/><Relationship Id="rId146" Type="http://schemas.openxmlformats.org/officeDocument/2006/relationships/tags" Target="../tags/tag2857.xml"/><Relationship Id="rId7" Type="http://schemas.openxmlformats.org/officeDocument/2006/relationships/tags" Target="../tags/tag2718.xml"/><Relationship Id="rId71" Type="http://schemas.openxmlformats.org/officeDocument/2006/relationships/tags" Target="../tags/tag2782.xml"/><Relationship Id="rId92" Type="http://schemas.openxmlformats.org/officeDocument/2006/relationships/tags" Target="../tags/tag2803.xml"/><Relationship Id="rId2" Type="http://schemas.openxmlformats.org/officeDocument/2006/relationships/tags" Target="../tags/tag2713.xml"/><Relationship Id="rId29" Type="http://schemas.openxmlformats.org/officeDocument/2006/relationships/tags" Target="../tags/tag2740.xml"/><Relationship Id="rId24" Type="http://schemas.openxmlformats.org/officeDocument/2006/relationships/tags" Target="../tags/tag2735.xml"/><Relationship Id="rId40" Type="http://schemas.openxmlformats.org/officeDocument/2006/relationships/tags" Target="../tags/tag2751.xml"/><Relationship Id="rId45" Type="http://schemas.openxmlformats.org/officeDocument/2006/relationships/tags" Target="../tags/tag2756.xml"/><Relationship Id="rId66" Type="http://schemas.openxmlformats.org/officeDocument/2006/relationships/tags" Target="../tags/tag2777.xml"/><Relationship Id="rId87" Type="http://schemas.openxmlformats.org/officeDocument/2006/relationships/tags" Target="../tags/tag2798.xml"/><Relationship Id="rId110" Type="http://schemas.openxmlformats.org/officeDocument/2006/relationships/tags" Target="../tags/tag2821.xml"/><Relationship Id="rId115" Type="http://schemas.openxmlformats.org/officeDocument/2006/relationships/tags" Target="../tags/tag2826.xml"/><Relationship Id="rId131" Type="http://schemas.openxmlformats.org/officeDocument/2006/relationships/tags" Target="../tags/tag2842.xml"/><Relationship Id="rId136" Type="http://schemas.openxmlformats.org/officeDocument/2006/relationships/tags" Target="../tags/tag2847.xml"/><Relationship Id="rId157" Type="http://schemas.openxmlformats.org/officeDocument/2006/relationships/image" Target="../media/image100.png"/><Relationship Id="rId61" Type="http://schemas.openxmlformats.org/officeDocument/2006/relationships/tags" Target="../tags/tag2772.xml"/><Relationship Id="rId82" Type="http://schemas.openxmlformats.org/officeDocument/2006/relationships/tags" Target="../tags/tag2793.xml"/><Relationship Id="rId152" Type="http://schemas.openxmlformats.org/officeDocument/2006/relationships/slideLayout" Target="../slideLayouts/slideLayout14.xml"/><Relationship Id="rId19" Type="http://schemas.openxmlformats.org/officeDocument/2006/relationships/tags" Target="../tags/tag2730.xml"/><Relationship Id="rId14" Type="http://schemas.openxmlformats.org/officeDocument/2006/relationships/tags" Target="../tags/tag2725.xml"/><Relationship Id="rId30" Type="http://schemas.openxmlformats.org/officeDocument/2006/relationships/tags" Target="../tags/tag2741.xml"/><Relationship Id="rId35" Type="http://schemas.openxmlformats.org/officeDocument/2006/relationships/tags" Target="../tags/tag2746.xml"/><Relationship Id="rId56" Type="http://schemas.openxmlformats.org/officeDocument/2006/relationships/tags" Target="../tags/tag2767.xml"/><Relationship Id="rId77" Type="http://schemas.openxmlformats.org/officeDocument/2006/relationships/tags" Target="../tags/tag2788.xml"/><Relationship Id="rId100" Type="http://schemas.openxmlformats.org/officeDocument/2006/relationships/tags" Target="../tags/tag2811.xml"/><Relationship Id="rId105" Type="http://schemas.openxmlformats.org/officeDocument/2006/relationships/tags" Target="../tags/tag2816.xml"/><Relationship Id="rId126" Type="http://schemas.openxmlformats.org/officeDocument/2006/relationships/tags" Target="../tags/tag2837.xml"/><Relationship Id="rId147" Type="http://schemas.openxmlformats.org/officeDocument/2006/relationships/tags" Target="../tags/tag2858.xml"/><Relationship Id="rId8" Type="http://schemas.openxmlformats.org/officeDocument/2006/relationships/tags" Target="../tags/tag2719.xml"/><Relationship Id="rId51" Type="http://schemas.openxmlformats.org/officeDocument/2006/relationships/tags" Target="../tags/tag2762.xml"/><Relationship Id="rId72" Type="http://schemas.openxmlformats.org/officeDocument/2006/relationships/tags" Target="../tags/tag2783.xml"/><Relationship Id="rId93" Type="http://schemas.openxmlformats.org/officeDocument/2006/relationships/tags" Target="../tags/tag2804.xml"/><Relationship Id="rId98" Type="http://schemas.openxmlformats.org/officeDocument/2006/relationships/tags" Target="../tags/tag2809.xml"/><Relationship Id="rId121" Type="http://schemas.openxmlformats.org/officeDocument/2006/relationships/tags" Target="../tags/tag2832.xml"/><Relationship Id="rId142" Type="http://schemas.openxmlformats.org/officeDocument/2006/relationships/tags" Target="../tags/tag2853.xml"/><Relationship Id="rId3" Type="http://schemas.openxmlformats.org/officeDocument/2006/relationships/tags" Target="../tags/tag2714.xml"/><Relationship Id="rId25" Type="http://schemas.openxmlformats.org/officeDocument/2006/relationships/tags" Target="../tags/tag2736.xml"/><Relationship Id="rId46" Type="http://schemas.openxmlformats.org/officeDocument/2006/relationships/tags" Target="../tags/tag2757.xml"/><Relationship Id="rId67" Type="http://schemas.openxmlformats.org/officeDocument/2006/relationships/tags" Target="../tags/tag2778.xml"/><Relationship Id="rId116" Type="http://schemas.openxmlformats.org/officeDocument/2006/relationships/tags" Target="../tags/tag2827.xml"/><Relationship Id="rId137" Type="http://schemas.openxmlformats.org/officeDocument/2006/relationships/tags" Target="../tags/tag2848.xml"/><Relationship Id="rId158" Type="http://schemas.openxmlformats.org/officeDocument/2006/relationships/image" Target="../media/image101.svg"/><Relationship Id="rId20" Type="http://schemas.openxmlformats.org/officeDocument/2006/relationships/tags" Target="../tags/tag2731.xml"/><Relationship Id="rId41" Type="http://schemas.openxmlformats.org/officeDocument/2006/relationships/tags" Target="../tags/tag2752.xml"/><Relationship Id="rId62" Type="http://schemas.openxmlformats.org/officeDocument/2006/relationships/tags" Target="../tags/tag2773.xml"/><Relationship Id="rId83" Type="http://schemas.openxmlformats.org/officeDocument/2006/relationships/tags" Target="../tags/tag2794.xml"/><Relationship Id="rId88" Type="http://schemas.openxmlformats.org/officeDocument/2006/relationships/tags" Target="../tags/tag2799.xml"/><Relationship Id="rId111" Type="http://schemas.openxmlformats.org/officeDocument/2006/relationships/tags" Target="../tags/tag2822.xml"/><Relationship Id="rId132" Type="http://schemas.openxmlformats.org/officeDocument/2006/relationships/tags" Target="../tags/tag2843.xml"/><Relationship Id="rId153" Type="http://schemas.openxmlformats.org/officeDocument/2006/relationships/image" Target="../media/image96.png"/><Relationship Id="rId15" Type="http://schemas.openxmlformats.org/officeDocument/2006/relationships/tags" Target="../tags/tag2726.xml"/><Relationship Id="rId36" Type="http://schemas.openxmlformats.org/officeDocument/2006/relationships/tags" Target="../tags/tag2747.xml"/><Relationship Id="rId57" Type="http://schemas.openxmlformats.org/officeDocument/2006/relationships/tags" Target="../tags/tag2768.xml"/><Relationship Id="rId106" Type="http://schemas.openxmlformats.org/officeDocument/2006/relationships/tags" Target="../tags/tag2817.xml"/><Relationship Id="rId127" Type="http://schemas.openxmlformats.org/officeDocument/2006/relationships/tags" Target="../tags/tag2838.xml"/><Relationship Id="rId10" Type="http://schemas.openxmlformats.org/officeDocument/2006/relationships/tags" Target="../tags/tag2721.xml"/><Relationship Id="rId31" Type="http://schemas.openxmlformats.org/officeDocument/2006/relationships/tags" Target="../tags/tag2742.xml"/><Relationship Id="rId52" Type="http://schemas.openxmlformats.org/officeDocument/2006/relationships/tags" Target="../tags/tag2763.xml"/><Relationship Id="rId73" Type="http://schemas.openxmlformats.org/officeDocument/2006/relationships/tags" Target="../tags/tag2784.xml"/><Relationship Id="rId78" Type="http://schemas.openxmlformats.org/officeDocument/2006/relationships/tags" Target="../tags/tag2789.xml"/><Relationship Id="rId94" Type="http://schemas.openxmlformats.org/officeDocument/2006/relationships/tags" Target="../tags/tag2805.xml"/><Relationship Id="rId99" Type="http://schemas.openxmlformats.org/officeDocument/2006/relationships/tags" Target="../tags/tag2810.xml"/><Relationship Id="rId101" Type="http://schemas.openxmlformats.org/officeDocument/2006/relationships/tags" Target="../tags/tag2812.xml"/><Relationship Id="rId122" Type="http://schemas.openxmlformats.org/officeDocument/2006/relationships/tags" Target="../tags/tag2833.xml"/><Relationship Id="rId143" Type="http://schemas.openxmlformats.org/officeDocument/2006/relationships/tags" Target="../tags/tag2854.xml"/><Relationship Id="rId148" Type="http://schemas.openxmlformats.org/officeDocument/2006/relationships/tags" Target="../tags/tag2859.xml"/><Relationship Id="rId4" Type="http://schemas.openxmlformats.org/officeDocument/2006/relationships/tags" Target="../tags/tag2715.xml"/><Relationship Id="rId9" Type="http://schemas.openxmlformats.org/officeDocument/2006/relationships/tags" Target="../tags/tag2720.xml"/><Relationship Id="rId26" Type="http://schemas.openxmlformats.org/officeDocument/2006/relationships/tags" Target="../tags/tag2737.xml"/><Relationship Id="rId47" Type="http://schemas.openxmlformats.org/officeDocument/2006/relationships/tags" Target="../tags/tag2758.xml"/><Relationship Id="rId68" Type="http://schemas.openxmlformats.org/officeDocument/2006/relationships/tags" Target="../tags/tag2779.xml"/><Relationship Id="rId89" Type="http://schemas.openxmlformats.org/officeDocument/2006/relationships/tags" Target="../tags/tag2800.xml"/><Relationship Id="rId112" Type="http://schemas.openxmlformats.org/officeDocument/2006/relationships/tags" Target="../tags/tag2823.xml"/><Relationship Id="rId133" Type="http://schemas.openxmlformats.org/officeDocument/2006/relationships/tags" Target="../tags/tag2844.xml"/><Relationship Id="rId154" Type="http://schemas.openxmlformats.org/officeDocument/2006/relationships/image" Target="../media/image97.svg"/><Relationship Id="rId16" Type="http://schemas.openxmlformats.org/officeDocument/2006/relationships/tags" Target="../tags/tag2727.xml"/><Relationship Id="rId37" Type="http://schemas.openxmlformats.org/officeDocument/2006/relationships/tags" Target="../tags/tag2748.xml"/><Relationship Id="rId58" Type="http://schemas.openxmlformats.org/officeDocument/2006/relationships/tags" Target="../tags/tag2769.xml"/><Relationship Id="rId79" Type="http://schemas.openxmlformats.org/officeDocument/2006/relationships/tags" Target="../tags/tag2790.xml"/><Relationship Id="rId102" Type="http://schemas.openxmlformats.org/officeDocument/2006/relationships/tags" Target="../tags/tag2813.xml"/><Relationship Id="rId123" Type="http://schemas.openxmlformats.org/officeDocument/2006/relationships/tags" Target="../tags/tag2834.xml"/><Relationship Id="rId144" Type="http://schemas.openxmlformats.org/officeDocument/2006/relationships/tags" Target="../tags/tag2855.xml"/><Relationship Id="rId90" Type="http://schemas.openxmlformats.org/officeDocument/2006/relationships/tags" Target="../tags/tag2801.xml"/><Relationship Id="rId27" Type="http://schemas.openxmlformats.org/officeDocument/2006/relationships/tags" Target="../tags/tag2738.xml"/><Relationship Id="rId48" Type="http://schemas.openxmlformats.org/officeDocument/2006/relationships/tags" Target="../tags/tag2759.xml"/><Relationship Id="rId69" Type="http://schemas.openxmlformats.org/officeDocument/2006/relationships/tags" Target="../tags/tag2780.xml"/><Relationship Id="rId113" Type="http://schemas.openxmlformats.org/officeDocument/2006/relationships/tags" Target="../tags/tag2824.xml"/><Relationship Id="rId134" Type="http://schemas.openxmlformats.org/officeDocument/2006/relationships/tags" Target="../tags/tag2845.xml"/></Relationships>
</file>

<file path=ppt/slides/_rels/slide69.xml.rels><?xml version="1.0" encoding="UTF-8" standalone="yes"?>
<Relationships xmlns="http://schemas.openxmlformats.org/package/2006/relationships"><Relationship Id="rId8" Type="http://schemas.openxmlformats.org/officeDocument/2006/relationships/tags" Target="../tags/tag2870.xml"/><Relationship Id="rId13" Type="http://schemas.openxmlformats.org/officeDocument/2006/relationships/tags" Target="../tags/tag2875.xml"/><Relationship Id="rId18" Type="http://schemas.openxmlformats.org/officeDocument/2006/relationships/tags" Target="../tags/tag2880.xml"/><Relationship Id="rId26" Type="http://schemas.openxmlformats.org/officeDocument/2006/relationships/slideLayout" Target="../slideLayouts/slideLayout14.xml"/><Relationship Id="rId3" Type="http://schemas.openxmlformats.org/officeDocument/2006/relationships/tags" Target="../tags/tag2865.xml"/><Relationship Id="rId21" Type="http://schemas.openxmlformats.org/officeDocument/2006/relationships/tags" Target="../tags/tag2883.xml"/><Relationship Id="rId7" Type="http://schemas.openxmlformats.org/officeDocument/2006/relationships/tags" Target="../tags/tag2869.xml"/><Relationship Id="rId12" Type="http://schemas.openxmlformats.org/officeDocument/2006/relationships/tags" Target="../tags/tag2874.xml"/><Relationship Id="rId17" Type="http://schemas.openxmlformats.org/officeDocument/2006/relationships/tags" Target="../tags/tag2879.xml"/><Relationship Id="rId25" Type="http://schemas.openxmlformats.org/officeDocument/2006/relationships/tags" Target="../tags/tag2887.xml"/><Relationship Id="rId2" Type="http://schemas.openxmlformats.org/officeDocument/2006/relationships/tags" Target="../tags/tag2864.xml"/><Relationship Id="rId16" Type="http://schemas.openxmlformats.org/officeDocument/2006/relationships/tags" Target="../tags/tag2878.xml"/><Relationship Id="rId20" Type="http://schemas.openxmlformats.org/officeDocument/2006/relationships/tags" Target="../tags/tag2882.xml"/><Relationship Id="rId1" Type="http://schemas.openxmlformats.org/officeDocument/2006/relationships/tags" Target="../tags/tag2863.xml"/><Relationship Id="rId6" Type="http://schemas.openxmlformats.org/officeDocument/2006/relationships/tags" Target="../tags/tag2868.xml"/><Relationship Id="rId11" Type="http://schemas.openxmlformats.org/officeDocument/2006/relationships/tags" Target="../tags/tag2873.xml"/><Relationship Id="rId24" Type="http://schemas.openxmlformats.org/officeDocument/2006/relationships/tags" Target="../tags/tag2886.xml"/><Relationship Id="rId5" Type="http://schemas.openxmlformats.org/officeDocument/2006/relationships/tags" Target="../tags/tag2867.xml"/><Relationship Id="rId15" Type="http://schemas.openxmlformats.org/officeDocument/2006/relationships/tags" Target="../tags/tag2877.xml"/><Relationship Id="rId23" Type="http://schemas.openxmlformats.org/officeDocument/2006/relationships/tags" Target="../tags/tag2885.xml"/><Relationship Id="rId10" Type="http://schemas.openxmlformats.org/officeDocument/2006/relationships/tags" Target="../tags/tag2872.xml"/><Relationship Id="rId19" Type="http://schemas.openxmlformats.org/officeDocument/2006/relationships/tags" Target="../tags/tag2881.xml"/><Relationship Id="rId4" Type="http://schemas.openxmlformats.org/officeDocument/2006/relationships/tags" Target="../tags/tag2866.xml"/><Relationship Id="rId9" Type="http://schemas.openxmlformats.org/officeDocument/2006/relationships/tags" Target="../tags/tag2871.xml"/><Relationship Id="rId14" Type="http://schemas.openxmlformats.org/officeDocument/2006/relationships/tags" Target="../tags/tag2876.xml"/><Relationship Id="rId22" Type="http://schemas.openxmlformats.org/officeDocument/2006/relationships/tags" Target="../tags/tag2884.xml"/><Relationship Id="rId27"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6" Type="http://schemas.openxmlformats.org/officeDocument/2006/relationships/tags" Target="../tags/tag272.xml"/><Relationship Id="rId21" Type="http://schemas.openxmlformats.org/officeDocument/2006/relationships/tags" Target="../tags/tag267.xml"/><Relationship Id="rId42" Type="http://schemas.openxmlformats.org/officeDocument/2006/relationships/tags" Target="../tags/tag288.xml"/><Relationship Id="rId47" Type="http://schemas.openxmlformats.org/officeDocument/2006/relationships/tags" Target="../tags/tag293.xml"/><Relationship Id="rId63" Type="http://schemas.openxmlformats.org/officeDocument/2006/relationships/tags" Target="../tags/tag309.xml"/><Relationship Id="rId68" Type="http://schemas.openxmlformats.org/officeDocument/2006/relationships/tags" Target="../tags/tag314.xml"/><Relationship Id="rId2" Type="http://schemas.openxmlformats.org/officeDocument/2006/relationships/tags" Target="../tags/tag248.xml"/><Relationship Id="rId16" Type="http://schemas.openxmlformats.org/officeDocument/2006/relationships/tags" Target="../tags/tag262.xml"/><Relationship Id="rId29" Type="http://schemas.openxmlformats.org/officeDocument/2006/relationships/tags" Target="../tags/tag275.xml"/><Relationship Id="rId11" Type="http://schemas.openxmlformats.org/officeDocument/2006/relationships/tags" Target="../tags/tag257.xml"/><Relationship Id="rId24" Type="http://schemas.openxmlformats.org/officeDocument/2006/relationships/tags" Target="../tags/tag270.xml"/><Relationship Id="rId32" Type="http://schemas.openxmlformats.org/officeDocument/2006/relationships/tags" Target="../tags/tag278.xml"/><Relationship Id="rId37" Type="http://schemas.openxmlformats.org/officeDocument/2006/relationships/tags" Target="../tags/tag283.xml"/><Relationship Id="rId40" Type="http://schemas.openxmlformats.org/officeDocument/2006/relationships/tags" Target="../tags/tag286.xml"/><Relationship Id="rId45" Type="http://schemas.openxmlformats.org/officeDocument/2006/relationships/tags" Target="../tags/tag291.xml"/><Relationship Id="rId53" Type="http://schemas.openxmlformats.org/officeDocument/2006/relationships/tags" Target="../tags/tag299.xml"/><Relationship Id="rId58" Type="http://schemas.openxmlformats.org/officeDocument/2006/relationships/tags" Target="../tags/tag304.xml"/><Relationship Id="rId66" Type="http://schemas.openxmlformats.org/officeDocument/2006/relationships/tags" Target="../tags/tag312.xml"/><Relationship Id="rId5" Type="http://schemas.openxmlformats.org/officeDocument/2006/relationships/tags" Target="../tags/tag251.xml"/><Relationship Id="rId61" Type="http://schemas.openxmlformats.org/officeDocument/2006/relationships/tags" Target="../tags/tag307.xml"/><Relationship Id="rId19" Type="http://schemas.openxmlformats.org/officeDocument/2006/relationships/tags" Target="../tags/tag265.xml"/><Relationship Id="rId14" Type="http://schemas.openxmlformats.org/officeDocument/2006/relationships/tags" Target="../tags/tag260.xml"/><Relationship Id="rId22" Type="http://schemas.openxmlformats.org/officeDocument/2006/relationships/tags" Target="../tags/tag268.xml"/><Relationship Id="rId27" Type="http://schemas.openxmlformats.org/officeDocument/2006/relationships/tags" Target="../tags/tag273.xml"/><Relationship Id="rId30" Type="http://schemas.openxmlformats.org/officeDocument/2006/relationships/tags" Target="../tags/tag276.xml"/><Relationship Id="rId35" Type="http://schemas.openxmlformats.org/officeDocument/2006/relationships/tags" Target="../tags/tag281.xml"/><Relationship Id="rId43" Type="http://schemas.openxmlformats.org/officeDocument/2006/relationships/tags" Target="../tags/tag289.xml"/><Relationship Id="rId48" Type="http://schemas.openxmlformats.org/officeDocument/2006/relationships/tags" Target="../tags/tag294.xml"/><Relationship Id="rId56" Type="http://schemas.openxmlformats.org/officeDocument/2006/relationships/tags" Target="../tags/tag302.xml"/><Relationship Id="rId64" Type="http://schemas.openxmlformats.org/officeDocument/2006/relationships/tags" Target="../tags/tag310.xml"/><Relationship Id="rId69" Type="http://schemas.openxmlformats.org/officeDocument/2006/relationships/tags" Target="../tags/tag315.xml"/><Relationship Id="rId8" Type="http://schemas.openxmlformats.org/officeDocument/2006/relationships/tags" Target="../tags/tag254.xml"/><Relationship Id="rId51" Type="http://schemas.openxmlformats.org/officeDocument/2006/relationships/tags" Target="../tags/tag297.xml"/><Relationship Id="rId72" Type="http://schemas.openxmlformats.org/officeDocument/2006/relationships/slideLayout" Target="../slideLayouts/slideLayout14.xml"/><Relationship Id="rId3" Type="http://schemas.openxmlformats.org/officeDocument/2006/relationships/tags" Target="../tags/tag249.xml"/><Relationship Id="rId12" Type="http://schemas.openxmlformats.org/officeDocument/2006/relationships/tags" Target="../tags/tag258.xml"/><Relationship Id="rId17" Type="http://schemas.openxmlformats.org/officeDocument/2006/relationships/tags" Target="../tags/tag263.xml"/><Relationship Id="rId25" Type="http://schemas.openxmlformats.org/officeDocument/2006/relationships/tags" Target="../tags/tag271.xml"/><Relationship Id="rId33" Type="http://schemas.openxmlformats.org/officeDocument/2006/relationships/tags" Target="../tags/tag279.xml"/><Relationship Id="rId38" Type="http://schemas.openxmlformats.org/officeDocument/2006/relationships/tags" Target="../tags/tag284.xml"/><Relationship Id="rId46" Type="http://schemas.openxmlformats.org/officeDocument/2006/relationships/tags" Target="../tags/tag292.xml"/><Relationship Id="rId59" Type="http://schemas.openxmlformats.org/officeDocument/2006/relationships/tags" Target="../tags/tag305.xml"/><Relationship Id="rId67" Type="http://schemas.openxmlformats.org/officeDocument/2006/relationships/tags" Target="../tags/tag313.xml"/><Relationship Id="rId20" Type="http://schemas.openxmlformats.org/officeDocument/2006/relationships/tags" Target="../tags/tag266.xml"/><Relationship Id="rId41" Type="http://schemas.openxmlformats.org/officeDocument/2006/relationships/tags" Target="../tags/tag287.xml"/><Relationship Id="rId54" Type="http://schemas.openxmlformats.org/officeDocument/2006/relationships/tags" Target="../tags/tag300.xml"/><Relationship Id="rId62" Type="http://schemas.openxmlformats.org/officeDocument/2006/relationships/tags" Target="../tags/tag308.xml"/><Relationship Id="rId70" Type="http://schemas.openxmlformats.org/officeDocument/2006/relationships/tags" Target="../tags/tag316.xml"/><Relationship Id="rId1" Type="http://schemas.openxmlformats.org/officeDocument/2006/relationships/tags" Target="../tags/tag247.xml"/><Relationship Id="rId6" Type="http://schemas.openxmlformats.org/officeDocument/2006/relationships/tags" Target="../tags/tag252.xml"/><Relationship Id="rId15" Type="http://schemas.openxmlformats.org/officeDocument/2006/relationships/tags" Target="../tags/tag261.xml"/><Relationship Id="rId23" Type="http://schemas.openxmlformats.org/officeDocument/2006/relationships/tags" Target="../tags/tag269.xml"/><Relationship Id="rId28" Type="http://schemas.openxmlformats.org/officeDocument/2006/relationships/tags" Target="../tags/tag274.xml"/><Relationship Id="rId36" Type="http://schemas.openxmlformats.org/officeDocument/2006/relationships/tags" Target="../tags/tag282.xml"/><Relationship Id="rId49" Type="http://schemas.openxmlformats.org/officeDocument/2006/relationships/tags" Target="../tags/tag295.xml"/><Relationship Id="rId57" Type="http://schemas.openxmlformats.org/officeDocument/2006/relationships/tags" Target="../tags/tag303.xml"/><Relationship Id="rId10" Type="http://schemas.openxmlformats.org/officeDocument/2006/relationships/tags" Target="../tags/tag256.xml"/><Relationship Id="rId31" Type="http://schemas.openxmlformats.org/officeDocument/2006/relationships/tags" Target="../tags/tag277.xml"/><Relationship Id="rId44" Type="http://schemas.openxmlformats.org/officeDocument/2006/relationships/tags" Target="../tags/tag290.xml"/><Relationship Id="rId52" Type="http://schemas.openxmlformats.org/officeDocument/2006/relationships/tags" Target="../tags/tag298.xml"/><Relationship Id="rId60" Type="http://schemas.openxmlformats.org/officeDocument/2006/relationships/tags" Target="../tags/tag306.xml"/><Relationship Id="rId65" Type="http://schemas.openxmlformats.org/officeDocument/2006/relationships/tags" Target="../tags/tag311.xml"/><Relationship Id="rId73" Type="http://schemas.openxmlformats.org/officeDocument/2006/relationships/image" Target="../media/image9.png"/><Relationship Id="rId4" Type="http://schemas.openxmlformats.org/officeDocument/2006/relationships/tags" Target="../tags/tag250.xml"/><Relationship Id="rId9" Type="http://schemas.openxmlformats.org/officeDocument/2006/relationships/tags" Target="../tags/tag255.xml"/><Relationship Id="rId13" Type="http://schemas.openxmlformats.org/officeDocument/2006/relationships/tags" Target="../tags/tag259.xml"/><Relationship Id="rId18" Type="http://schemas.openxmlformats.org/officeDocument/2006/relationships/tags" Target="../tags/tag264.xml"/><Relationship Id="rId39" Type="http://schemas.openxmlformats.org/officeDocument/2006/relationships/tags" Target="../tags/tag285.xml"/><Relationship Id="rId34" Type="http://schemas.openxmlformats.org/officeDocument/2006/relationships/tags" Target="../tags/tag280.xml"/><Relationship Id="rId50" Type="http://schemas.openxmlformats.org/officeDocument/2006/relationships/tags" Target="../tags/tag296.xml"/><Relationship Id="rId55" Type="http://schemas.openxmlformats.org/officeDocument/2006/relationships/tags" Target="../tags/tag301.xml"/><Relationship Id="rId7" Type="http://schemas.openxmlformats.org/officeDocument/2006/relationships/tags" Target="../tags/tag253.xml"/><Relationship Id="rId71" Type="http://schemas.openxmlformats.org/officeDocument/2006/relationships/tags" Target="../tags/tag317.xml"/></Relationships>
</file>

<file path=ppt/slides/_rels/slide70.xml.rels><?xml version="1.0" encoding="UTF-8" standalone="yes"?>
<Relationships xmlns="http://schemas.openxmlformats.org/package/2006/relationships"><Relationship Id="rId8" Type="http://schemas.openxmlformats.org/officeDocument/2006/relationships/tags" Target="../tags/tag2895.xml"/><Relationship Id="rId3" Type="http://schemas.openxmlformats.org/officeDocument/2006/relationships/tags" Target="../tags/tag2890.xml"/><Relationship Id="rId7" Type="http://schemas.openxmlformats.org/officeDocument/2006/relationships/tags" Target="../tags/tag2894.xml"/><Relationship Id="rId2" Type="http://schemas.openxmlformats.org/officeDocument/2006/relationships/tags" Target="../tags/tag2889.xml"/><Relationship Id="rId1" Type="http://schemas.openxmlformats.org/officeDocument/2006/relationships/tags" Target="../tags/tag2888.xml"/><Relationship Id="rId6" Type="http://schemas.openxmlformats.org/officeDocument/2006/relationships/tags" Target="../tags/tag2893.xml"/><Relationship Id="rId11" Type="http://schemas.openxmlformats.org/officeDocument/2006/relationships/slideLayout" Target="../slideLayouts/slideLayout14.xml"/><Relationship Id="rId5" Type="http://schemas.openxmlformats.org/officeDocument/2006/relationships/tags" Target="../tags/tag2892.xml"/><Relationship Id="rId10" Type="http://schemas.openxmlformats.org/officeDocument/2006/relationships/tags" Target="../tags/tag2897.xml"/><Relationship Id="rId4" Type="http://schemas.openxmlformats.org/officeDocument/2006/relationships/tags" Target="../tags/tag2891.xml"/><Relationship Id="rId9" Type="http://schemas.openxmlformats.org/officeDocument/2006/relationships/tags" Target="../tags/tag2896.xml"/></Relationships>
</file>

<file path=ppt/slides/_rels/slide71.xml.rels><?xml version="1.0" encoding="UTF-8" standalone="yes"?>
<Relationships xmlns="http://schemas.openxmlformats.org/package/2006/relationships"><Relationship Id="rId117" Type="http://schemas.openxmlformats.org/officeDocument/2006/relationships/tags" Target="../tags/tag3014.xml"/><Relationship Id="rId21" Type="http://schemas.openxmlformats.org/officeDocument/2006/relationships/tags" Target="../tags/tag2918.xml"/><Relationship Id="rId42" Type="http://schemas.openxmlformats.org/officeDocument/2006/relationships/tags" Target="../tags/tag2939.xml"/><Relationship Id="rId63" Type="http://schemas.openxmlformats.org/officeDocument/2006/relationships/tags" Target="../tags/tag2960.xml"/><Relationship Id="rId84" Type="http://schemas.openxmlformats.org/officeDocument/2006/relationships/tags" Target="../tags/tag2981.xml"/><Relationship Id="rId138" Type="http://schemas.openxmlformats.org/officeDocument/2006/relationships/tags" Target="../tags/tag3035.xml"/><Relationship Id="rId159" Type="http://schemas.openxmlformats.org/officeDocument/2006/relationships/tags" Target="../tags/tag3056.xml"/><Relationship Id="rId170" Type="http://schemas.openxmlformats.org/officeDocument/2006/relationships/tags" Target="../tags/tag3067.xml"/><Relationship Id="rId191" Type="http://schemas.openxmlformats.org/officeDocument/2006/relationships/tags" Target="../tags/tag3088.xml"/><Relationship Id="rId205" Type="http://schemas.openxmlformats.org/officeDocument/2006/relationships/tags" Target="../tags/tag3102.xml"/><Relationship Id="rId226" Type="http://schemas.openxmlformats.org/officeDocument/2006/relationships/tags" Target="../tags/tag3123.xml"/><Relationship Id="rId107" Type="http://schemas.openxmlformats.org/officeDocument/2006/relationships/tags" Target="../tags/tag3004.xml"/><Relationship Id="rId11" Type="http://schemas.openxmlformats.org/officeDocument/2006/relationships/tags" Target="../tags/tag2908.xml"/><Relationship Id="rId32" Type="http://schemas.openxmlformats.org/officeDocument/2006/relationships/tags" Target="../tags/tag2929.xml"/><Relationship Id="rId53" Type="http://schemas.openxmlformats.org/officeDocument/2006/relationships/tags" Target="../tags/tag2950.xml"/><Relationship Id="rId74" Type="http://schemas.openxmlformats.org/officeDocument/2006/relationships/tags" Target="../tags/tag2971.xml"/><Relationship Id="rId128" Type="http://schemas.openxmlformats.org/officeDocument/2006/relationships/tags" Target="../tags/tag3025.xml"/><Relationship Id="rId149" Type="http://schemas.openxmlformats.org/officeDocument/2006/relationships/tags" Target="../tags/tag3046.xml"/><Relationship Id="rId5" Type="http://schemas.openxmlformats.org/officeDocument/2006/relationships/tags" Target="../tags/tag2902.xml"/><Relationship Id="rId95" Type="http://schemas.openxmlformats.org/officeDocument/2006/relationships/tags" Target="../tags/tag2992.xml"/><Relationship Id="rId160" Type="http://schemas.openxmlformats.org/officeDocument/2006/relationships/tags" Target="../tags/tag3057.xml"/><Relationship Id="rId181" Type="http://schemas.openxmlformats.org/officeDocument/2006/relationships/tags" Target="../tags/tag3078.xml"/><Relationship Id="rId216" Type="http://schemas.openxmlformats.org/officeDocument/2006/relationships/tags" Target="../tags/tag3113.xml"/><Relationship Id="rId237" Type="http://schemas.openxmlformats.org/officeDocument/2006/relationships/tags" Target="../tags/tag3134.xml"/><Relationship Id="rId22" Type="http://schemas.openxmlformats.org/officeDocument/2006/relationships/tags" Target="../tags/tag2919.xml"/><Relationship Id="rId43" Type="http://schemas.openxmlformats.org/officeDocument/2006/relationships/tags" Target="../tags/tag2940.xml"/><Relationship Id="rId64" Type="http://schemas.openxmlformats.org/officeDocument/2006/relationships/tags" Target="../tags/tag2961.xml"/><Relationship Id="rId118" Type="http://schemas.openxmlformats.org/officeDocument/2006/relationships/tags" Target="../tags/tag3015.xml"/><Relationship Id="rId139" Type="http://schemas.openxmlformats.org/officeDocument/2006/relationships/tags" Target="../tags/tag3036.xml"/><Relationship Id="rId85" Type="http://schemas.openxmlformats.org/officeDocument/2006/relationships/tags" Target="../tags/tag2982.xml"/><Relationship Id="rId150" Type="http://schemas.openxmlformats.org/officeDocument/2006/relationships/tags" Target="../tags/tag3047.xml"/><Relationship Id="rId171" Type="http://schemas.openxmlformats.org/officeDocument/2006/relationships/tags" Target="../tags/tag3068.xml"/><Relationship Id="rId192" Type="http://schemas.openxmlformats.org/officeDocument/2006/relationships/tags" Target="../tags/tag3089.xml"/><Relationship Id="rId206" Type="http://schemas.openxmlformats.org/officeDocument/2006/relationships/tags" Target="../tags/tag3103.xml"/><Relationship Id="rId227" Type="http://schemas.openxmlformats.org/officeDocument/2006/relationships/tags" Target="../tags/tag3124.xml"/><Relationship Id="rId12" Type="http://schemas.openxmlformats.org/officeDocument/2006/relationships/tags" Target="../tags/tag2909.xml"/><Relationship Id="rId33" Type="http://schemas.openxmlformats.org/officeDocument/2006/relationships/tags" Target="../tags/tag2930.xml"/><Relationship Id="rId108" Type="http://schemas.openxmlformats.org/officeDocument/2006/relationships/tags" Target="../tags/tag3005.xml"/><Relationship Id="rId129" Type="http://schemas.openxmlformats.org/officeDocument/2006/relationships/tags" Target="../tags/tag3026.xml"/><Relationship Id="rId54" Type="http://schemas.openxmlformats.org/officeDocument/2006/relationships/tags" Target="../tags/tag2951.xml"/><Relationship Id="rId75" Type="http://schemas.openxmlformats.org/officeDocument/2006/relationships/tags" Target="../tags/tag2972.xml"/><Relationship Id="rId96" Type="http://schemas.openxmlformats.org/officeDocument/2006/relationships/tags" Target="../tags/tag2993.xml"/><Relationship Id="rId140" Type="http://schemas.openxmlformats.org/officeDocument/2006/relationships/tags" Target="../tags/tag3037.xml"/><Relationship Id="rId161" Type="http://schemas.openxmlformats.org/officeDocument/2006/relationships/tags" Target="../tags/tag3058.xml"/><Relationship Id="rId182" Type="http://schemas.openxmlformats.org/officeDocument/2006/relationships/tags" Target="../tags/tag3079.xml"/><Relationship Id="rId217" Type="http://schemas.openxmlformats.org/officeDocument/2006/relationships/tags" Target="../tags/tag3114.xml"/><Relationship Id="rId6" Type="http://schemas.openxmlformats.org/officeDocument/2006/relationships/tags" Target="../tags/tag2903.xml"/><Relationship Id="rId238" Type="http://schemas.openxmlformats.org/officeDocument/2006/relationships/slideLayout" Target="../slideLayouts/slideLayout14.xml"/><Relationship Id="rId23" Type="http://schemas.openxmlformats.org/officeDocument/2006/relationships/tags" Target="../tags/tag2920.xml"/><Relationship Id="rId119" Type="http://schemas.openxmlformats.org/officeDocument/2006/relationships/tags" Target="../tags/tag3016.xml"/><Relationship Id="rId44" Type="http://schemas.openxmlformats.org/officeDocument/2006/relationships/tags" Target="../tags/tag2941.xml"/><Relationship Id="rId65" Type="http://schemas.openxmlformats.org/officeDocument/2006/relationships/tags" Target="../tags/tag2962.xml"/><Relationship Id="rId86" Type="http://schemas.openxmlformats.org/officeDocument/2006/relationships/tags" Target="../tags/tag2983.xml"/><Relationship Id="rId130" Type="http://schemas.openxmlformats.org/officeDocument/2006/relationships/tags" Target="../tags/tag3027.xml"/><Relationship Id="rId151" Type="http://schemas.openxmlformats.org/officeDocument/2006/relationships/tags" Target="../tags/tag3048.xml"/><Relationship Id="rId172" Type="http://schemas.openxmlformats.org/officeDocument/2006/relationships/tags" Target="../tags/tag3069.xml"/><Relationship Id="rId193" Type="http://schemas.openxmlformats.org/officeDocument/2006/relationships/tags" Target="../tags/tag3090.xml"/><Relationship Id="rId207" Type="http://schemas.openxmlformats.org/officeDocument/2006/relationships/tags" Target="../tags/tag3104.xml"/><Relationship Id="rId228" Type="http://schemas.openxmlformats.org/officeDocument/2006/relationships/tags" Target="../tags/tag3125.xml"/><Relationship Id="rId13" Type="http://schemas.openxmlformats.org/officeDocument/2006/relationships/tags" Target="../tags/tag2910.xml"/><Relationship Id="rId109" Type="http://schemas.openxmlformats.org/officeDocument/2006/relationships/tags" Target="../tags/tag3006.xml"/><Relationship Id="rId34" Type="http://schemas.openxmlformats.org/officeDocument/2006/relationships/tags" Target="../tags/tag2931.xml"/><Relationship Id="rId55" Type="http://schemas.openxmlformats.org/officeDocument/2006/relationships/tags" Target="../tags/tag2952.xml"/><Relationship Id="rId76" Type="http://schemas.openxmlformats.org/officeDocument/2006/relationships/tags" Target="../tags/tag2973.xml"/><Relationship Id="rId97" Type="http://schemas.openxmlformats.org/officeDocument/2006/relationships/tags" Target="../tags/tag2994.xml"/><Relationship Id="rId120" Type="http://schemas.openxmlformats.org/officeDocument/2006/relationships/tags" Target="../tags/tag3017.xml"/><Relationship Id="rId141" Type="http://schemas.openxmlformats.org/officeDocument/2006/relationships/tags" Target="../tags/tag3038.xml"/><Relationship Id="rId7" Type="http://schemas.openxmlformats.org/officeDocument/2006/relationships/tags" Target="../tags/tag2904.xml"/><Relationship Id="rId162" Type="http://schemas.openxmlformats.org/officeDocument/2006/relationships/tags" Target="../tags/tag3059.xml"/><Relationship Id="rId183" Type="http://schemas.openxmlformats.org/officeDocument/2006/relationships/tags" Target="../tags/tag3080.xml"/><Relationship Id="rId218" Type="http://schemas.openxmlformats.org/officeDocument/2006/relationships/tags" Target="../tags/tag3115.xml"/><Relationship Id="rId239" Type="http://schemas.openxmlformats.org/officeDocument/2006/relationships/image" Target="../media/image102.png"/><Relationship Id="rId24" Type="http://schemas.openxmlformats.org/officeDocument/2006/relationships/tags" Target="../tags/tag2921.xml"/><Relationship Id="rId45" Type="http://schemas.openxmlformats.org/officeDocument/2006/relationships/tags" Target="../tags/tag2942.xml"/><Relationship Id="rId66" Type="http://schemas.openxmlformats.org/officeDocument/2006/relationships/tags" Target="../tags/tag2963.xml"/><Relationship Id="rId87" Type="http://schemas.openxmlformats.org/officeDocument/2006/relationships/tags" Target="../tags/tag2984.xml"/><Relationship Id="rId110" Type="http://schemas.openxmlformats.org/officeDocument/2006/relationships/tags" Target="../tags/tag3007.xml"/><Relationship Id="rId131" Type="http://schemas.openxmlformats.org/officeDocument/2006/relationships/tags" Target="../tags/tag3028.xml"/><Relationship Id="rId152" Type="http://schemas.openxmlformats.org/officeDocument/2006/relationships/tags" Target="../tags/tag3049.xml"/><Relationship Id="rId173" Type="http://schemas.openxmlformats.org/officeDocument/2006/relationships/tags" Target="../tags/tag3070.xml"/><Relationship Id="rId194" Type="http://schemas.openxmlformats.org/officeDocument/2006/relationships/tags" Target="../tags/tag3091.xml"/><Relationship Id="rId208" Type="http://schemas.openxmlformats.org/officeDocument/2006/relationships/tags" Target="../tags/tag3105.xml"/><Relationship Id="rId229" Type="http://schemas.openxmlformats.org/officeDocument/2006/relationships/tags" Target="../tags/tag3126.xml"/><Relationship Id="rId240" Type="http://schemas.openxmlformats.org/officeDocument/2006/relationships/image" Target="../media/image103.svg"/><Relationship Id="rId14" Type="http://schemas.openxmlformats.org/officeDocument/2006/relationships/tags" Target="../tags/tag2911.xml"/><Relationship Id="rId35" Type="http://schemas.openxmlformats.org/officeDocument/2006/relationships/tags" Target="../tags/tag2932.xml"/><Relationship Id="rId56" Type="http://schemas.openxmlformats.org/officeDocument/2006/relationships/tags" Target="../tags/tag2953.xml"/><Relationship Id="rId77" Type="http://schemas.openxmlformats.org/officeDocument/2006/relationships/tags" Target="../tags/tag2974.xml"/><Relationship Id="rId100" Type="http://schemas.openxmlformats.org/officeDocument/2006/relationships/tags" Target="../tags/tag2997.xml"/><Relationship Id="rId8" Type="http://schemas.openxmlformats.org/officeDocument/2006/relationships/tags" Target="../tags/tag2905.xml"/><Relationship Id="rId98" Type="http://schemas.openxmlformats.org/officeDocument/2006/relationships/tags" Target="../tags/tag2995.xml"/><Relationship Id="rId121" Type="http://schemas.openxmlformats.org/officeDocument/2006/relationships/tags" Target="../tags/tag3018.xml"/><Relationship Id="rId142" Type="http://schemas.openxmlformats.org/officeDocument/2006/relationships/tags" Target="../tags/tag3039.xml"/><Relationship Id="rId163" Type="http://schemas.openxmlformats.org/officeDocument/2006/relationships/tags" Target="../tags/tag3060.xml"/><Relationship Id="rId184" Type="http://schemas.openxmlformats.org/officeDocument/2006/relationships/tags" Target="../tags/tag3081.xml"/><Relationship Id="rId219" Type="http://schemas.openxmlformats.org/officeDocument/2006/relationships/tags" Target="../tags/tag3116.xml"/><Relationship Id="rId230" Type="http://schemas.openxmlformats.org/officeDocument/2006/relationships/tags" Target="../tags/tag3127.xml"/><Relationship Id="rId25" Type="http://schemas.openxmlformats.org/officeDocument/2006/relationships/tags" Target="../tags/tag2922.xml"/><Relationship Id="rId46" Type="http://schemas.openxmlformats.org/officeDocument/2006/relationships/tags" Target="../tags/tag2943.xml"/><Relationship Id="rId67" Type="http://schemas.openxmlformats.org/officeDocument/2006/relationships/tags" Target="../tags/tag2964.xml"/><Relationship Id="rId88" Type="http://schemas.openxmlformats.org/officeDocument/2006/relationships/tags" Target="../tags/tag2985.xml"/><Relationship Id="rId111" Type="http://schemas.openxmlformats.org/officeDocument/2006/relationships/tags" Target="../tags/tag3008.xml"/><Relationship Id="rId132" Type="http://schemas.openxmlformats.org/officeDocument/2006/relationships/tags" Target="../tags/tag3029.xml"/><Relationship Id="rId153" Type="http://schemas.openxmlformats.org/officeDocument/2006/relationships/tags" Target="../tags/tag3050.xml"/><Relationship Id="rId174" Type="http://schemas.openxmlformats.org/officeDocument/2006/relationships/tags" Target="../tags/tag3071.xml"/><Relationship Id="rId195" Type="http://schemas.openxmlformats.org/officeDocument/2006/relationships/tags" Target="../tags/tag3092.xml"/><Relationship Id="rId209" Type="http://schemas.openxmlformats.org/officeDocument/2006/relationships/tags" Target="../tags/tag3106.xml"/><Relationship Id="rId220" Type="http://schemas.openxmlformats.org/officeDocument/2006/relationships/tags" Target="../tags/tag3117.xml"/><Relationship Id="rId241" Type="http://schemas.openxmlformats.org/officeDocument/2006/relationships/image" Target="../media/image104.png"/><Relationship Id="rId15" Type="http://schemas.openxmlformats.org/officeDocument/2006/relationships/tags" Target="../tags/tag2912.xml"/><Relationship Id="rId36" Type="http://schemas.openxmlformats.org/officeDocument/2006/relationships/tags" Target="../tags/tag2933.xml"/><Relationship Id="rId57" Type="http://schemas.openxmlformats.org/officeDocument/2006/relationships/tags" Target="../tags/tag2954.xml"/><Relationship Id="rId106" Type="http://schemas.openxmlformats.org/officeDocument/2006/relationships/tags" Target="../tags/tag3003.xml"/><Relationship Id="rId127" Type="http://schemas.openxmlformats.org/officeDocument/2006/relationships/tags" Target="../tags/tag3024.xml"/><Relationship Id="rId10" Type="http://schemas.openxmlformats.org/officeDocument/2006/relationships/tags" Target="../tags/tag2907.xml"/><Relationship Id="rId31" Type="http://schemas.openxmlformats.org/officeDocument/2006/relationships/tags" Target="../tags/tag2928.xml"/><Relationship Id="rId52" Type="http://schemas.openxmlformats.org/officeDocument/2006/relationships/tags" Target="../tags/tag2949.xml"/><Relationship Id="rId73" Type="http://schemas.openxmlformats.org/officeDocument/2006/relationships/tags" Target="../tags/tag2970.xml"/><Relationship Id="rId78" Type="http://schemas.openxmlformats.org/officeDocument/2006/relationships/tags" Target="../tags/tag2975.xml"/><Relationship Id="rId94" Type="http://schemas.openxmlformats.org/officeDocument/2006/relationships/tags" Target="../tags/tag2991.xml"/><Relationship Id="rId99" Type="http://schemas.openxmlformats.org/officeDocument/2006/relationships/tags" Target="../tags/tag2996.xml"/><Relationship Id="rId101" Type="http://schemas.openxmlformats.org/officeDocument/2006/relationships/tags" Target="../tags/tag2998.xml"/><Relationship Id="rId122" Type="http://schemas.openxmlformats.org/officeDocument/2006/relationships/tags" Target="../tags/tag3019.xml"/><Relationship Id="rId143" Type="http://schemas.openxmlformats.org/officeDocument/2006/relationships/tags" Target="../tags/tag3040.xml"/><Relationship Id="rId148" Type="http://schemas.openxmlformats.org/officeDocument/2006/relationships/tags" Target="../tags/tag3045.xml"/><Relationship Id="rId164" Type="http://schemas.openxmlformats.org/officeDocument/2006/relationships/tags" Target="../tags/tag3061.xml"/><Relationship Id="rId169" Type="http://schemas.openxmlformats.org/officeDocument/2006/relationships/tags" Target="../tags/tag3066.xml"/><Relationship Id="rId185" Type="http://schemas.openxmlformats.org/officeDocument/2006/relationships/tags" Target="../tags/tag3082.xml"/><Relationship Id="rId4" Type="http://schemas.openxmlformats.org/officeDocument/2006/relationships/tags" Target="../tags/tag2901.xml"/><Relationship Id="rId9" Type="http://schemas.openxmlformats.org/officeDocument/2006/relationships/tags" Target="../tags/tag2906.xml"/><Relationship Id="rId180" Type="http://schemas.openxmlformats.org/officeDocument/2006/relationships/tags" Target="../tags/tag3077.xml"/><Relationship Id="rId210" Type="http://schemas.openxmlformats.org/officeDocument/2006/relationships/tags" Target="../tags/tag3107.xml"/><Relationship Id="rId215" Type="http://schemas.openxmlformats.org/officeDocument/2006/relationships/tags" Target="../tags/tag3112.xml"/><Relationship Id="rId236" Type="http://schemas.openxmlformats.org/officeDocument/2006/relationships/tags" Target="../tags/tag3133.xml"/><Relationship Id="rId26" Type="http://schemas.openxmlformats.org/officeDocument/2006/relationships/tags" Target="../tags/tag2923.xml"/><Relationship Id="rId231" Type="http://schemas.openxmlformats.org/officeDocument/2006/relationships/tags" Target="../tags/tag3128.xml"/><Relationship Id="rId47" Type="http://schemas.openxmlformats.org/officeDocument/2006/relationships/tags" Target="../tags/tag2944.xml"/><Relationship Id="rId68" Type="http://schemas.openxmlformats.org/officeDocument/2006/relationships/tags" Target="../tags/tag2965.xml"/><Relationship Id="rId89" Type="http://schemas.openxmlformats.org/officeDocument/2006/relationships/tags" Target="../tags/tag2986.xml"/><Relationship Id="rId112" Type="http://schemas.openxmlformats.org/officeDocument/2006/relationships/tags" Target="../tags/tag3009.xml"/><Relationship Id="rId133" Type="http://schemas.openxmlformats.org/officeDocument/2006/relationships/tags" Target="../tags/tag3030.xml"/><Relationship Id="rId154" Type="http://schemas.openxmlformats.org/officeDocument/2006/relationships/tags" Target="../tags/tag3051.xml"/><Relationship Id="rId175" Type="http://schemas.openxmlformats.org/officeDocument/2006/relationships/tags" Target="../tags/tag3072.xml"/><Relationship Id="rId196" Type="http://schemas.openxmlformats.org/officeDocument/2006/relationships/tags" Target="../tags/tag3093.xml"/><Relationship Id="rId200" Type="http://schemas.openxmlformats.org/officeDocument/2006/relationships/tags" Target="../tags/tag3097.xml"/><Relationship Id="rId16" Type="http://schemas.openxmlformats.org/officeDocument/2006/relationships/tags" Target="../tags/tag2913.xml"/><Relationship Id="rId221" Type="http://schemas.openxmlformats.org/officeDocument/2006/relationships/tags" Target="../tags/tag3118.xml"/><Relationship Id="rId242" Type="http://schemas.openxmlformats.org/officeDocument/2006/relationships/image" Target="../media/image105.svg"/><Relationship Id="rId37" Type="http://schemas.openxmlformats.org/officeDocument/2006/relationships/tags" Target="../tags/tag2934.xml"/><Relationship Id="rId58" Type="http://schemas.openxmlformats.org/officeDocument/2006/relationships/tags" Target="../tags/tag2955.xml"/><Relationship Id="rId79" Type="http://schemas.openxmlformats.org/officeDocument/2006/relationships/tags" Target="../tags/tag2976.xml"/><Relationship Id="rId102" Type="http://schemas.openxmlformats.org/officeDocument/2006/relationships/tags" Target="../tags/tag2999.xml"/><Relationship Id="rId123" Type="http://schemas.openxmlformats.org/officeDocument/2006/relationships/tags" Target="../tags/tag3020.xml"/><Relationship Id="rId144" Type="http://schemas.openxmlformats.org/officeDocument/2006/relationships/tags" Target="../tags/tag3041.xml"/><Relationship Id="rId90" Type="http://schemas.openxmlformats.org/officeDocument/2006/relationships/tags" Target="../tags/tag2987.xml"/><Relationship Id="rId165" Type="http://schemas.openxmlformats.org/officeDocument/2006/relationships/tags" Target="../tags/tag3062.xml"/><Relationship Id="rId186" Type="http://schemas.openxmlformats.org/officeDocument/2006/relationships/tags" Target="../tags/tag3083.xml"/><Relationship Id="rId211" Type="http://schemas.openxmlformats.org/officeDocument/2006/relationships/tags" Target="../tags/tag3108.xml"/><Relationship Id="rId232" Type="http://schemas.openxmlformats.org/officeDocument/2006/relationships/tags" Target="../tags/tag3129.xml"/><Relationship Id="rId27" Type="http://schemas.openxmlformats.org/officeDocument/2006/relationships/tags" Target="../tags/tag2924.xml"/><Relationship Id="rId48" Type="http://schemas.openxmlformats.org/officeDocument/2006/relationships/tags" Target="../tags/tag2945.xml"/><Relationship Id="rId69" Type="http://schemas.openxmlformats.org/officeDocument/2006/relationships/tags" Target="../tags/tag2966.xml"/><Relationship Id="rId113" Type="http://schemas.openxmlformats.org/officeDocument/2006/relationships/tags" Target="../tags/tag3010.xml"/><Relationship Id="rId134" Type="http://schemas.openxmlformats.org/officeDocument/2006/relationships/tags" Target="../tags/tag3031.xml"/><Relationship Id="rId80" Type="http://schemas.openxmlformats.org/officeDocument/2006/relationships/tags" Target="../tags/tag2977.xml"/><Relationship Id="rId155" Type="http://schemas.openxmlformats.org/officeDocument/2006/relationships/tags" Target="../tags/tag3052.xml"/><Relationship Id="rId176" Type="http://schemas.openxmlformats.org/officeDocument/2006/relationships/tags" Target="../tags/tag3073.xml"/><Relationship Id="rId197" Type="http://schemas.openxmlformats.org/officeDocument/2006/relationships/tags" Target="../tags/tag3094.xml"/><Relationship Id="rId201" Type="http://schemas.openxmlformats.org/officeDocument/2006/relationships/tags" Target="../tags/tag3098.xml"/><Relationship Id="rId222" Type="http://schemas.openxmlformats.org/officeDocument/2006/relationships/tags" Target="../tags/tag3119.xml"/><Relationship Id="rId243" Type="http://schemas.openxmlformats.org/officeDocument/2006/relationships/image" Target="../media/image106.png"/><Relationship Id="rId17" Type="http://schemas.openxmlformats.org/officeDocument/2006/relationships/tags" Target="../tags/tag2914.xml"/><Relationship Id="rId38" Type="http://schemas.openxmlformats.org/officeDocument/2006/relationships/tags" Target="../tags/tag2935.xml"/><Relationship Id="rId59" Type="http://schemas.openxmlformats.org/officeDocument/2006/relationships/tags" Target="../tags/tag2956.xml"/><Relationship Id="rId103" Type="http://schemas.openxmlformats.org/officeDocument/2006/relationships/tags" Target="../tags/tag3000.xml"/><Relationship Id="rId124" Type="http://schemas.openxmlformats.org/officeDocument/2006/relationships/tags" Target="../tags/tag3021.xml"/><Relationship Id="rId70" Type="http://schemas.openxmlformats.org/officeDocument/2006/relationships/tags" Target="../tags/tag2967.xml"/><Relationship Id="rId91" Type="http://schemas.openxmlformats.org/officeDocument/2006/relationships/tags" Target="../tags/tag2988.xml"/><Relationship Id="rId145" Type="http://schemas.openxmlformats.org/officeDocument/2006/relationships/tags" Target="../tags/tag3042.xml"/><Relationship Id="rId166" Type="http://schemas.openxmlformats.org/officeDocument/2006/relationships/tags" Target="../tags/tag3063.xml"/><Relationship Id="rId187" Type="http://schemas.openxmlformats.org/officeDocument/2006/relationships/tags" Target="../tags/tag3084.xml"/><Relationship Id="rId1" Type="http://schemas.openxmlformats.org/officeDocument/2006/relationships/tags" Target="../tags/tag2898.xml"/><Relationship Id="rId212" Type="http://schemas.openxmlformats.org/officeDocument/2006/relationships/tags" Target="../tags/tag3109.xml"/><Relationship Id="rId233" Type="http://schemas.openxmlformats.org/officeDocument/2006/relationships/tags" Target="../tags/tag3130.xml"/><Relationship Id="rId28" Type="http://schemas.openxmlformats.org/officeDocument/2006/relationships/tags" Target="../tags/tag2925.xml"/><Relationship Id="rId49" Type="http://schemas.openxmlformats.org/officeDocument/2006/relationships/tags" Target="../tags/tag2946.xml"/><Relationship Id="rId114" Type="http://schemas.openxmlformats.org/officeDocument/2006/relationships/tags" Target="../tags/tag3011.xml"/><Relationship Id="rId60" Type="http://schemas.openxmlformats.org/officeDocument/2006/relationships/tags" Target="../tags/tag2957.xml"/><Relationship Id="rId81" Type="http://schemas.openxmlformats.org/officeDocument/2006/relationships/tags" Target="../tags/tag2978.xml"/><Relationship Id="rId135" Type="http://schemas.openxmlformats.org/officeDocument/2006/relationships/tags" Target="../tags/tag3032.xml"/><Relationship Id="rId156" Type="http://schemas.openxmlformats.org/officeDocument/2006/relationships/tags" Target="../tags/tag3053.xml"/><Relationship Id="rId177" Type="http://schemas.openxmlformats.org/officeDocument/2006/relationships/tags" Target="../tags/tag3074.xml"/><Relationship Id="rId198" Type="http://schemas.openxmlformats.org/officeDocument/2006/relationships/tags" Target="../tags/tag3095.xml"/><Relationship Id="rId202" Type="http://schemas.openxmlformats.org/officeDocument/2006/relationships/tags" Target="../tags/tag3099.xml"/><Relationship Id="rId223" Type="http://schemas.openxmlformats.org/officeDocument/2006/relationships/tags" Target="../tags/tag3120.xml"/><Relationship Id="rId244" Type="http://schemas.openxmlformats.org/officeDocument/2006/relationships/image" Target="../media/image107.svg"/><Relationship Id="rId18" Type="http://schemas.openxmlformats.org/officeDocument/2006/relationships/tags" Target="../tags/tag2915.xml"/><Relationship Id="rId39" Type="http://schemas.openxmlformats.org/officeDocument/2006/relationships/tags" Target="../tags/tag2936.xml"/><Relationship Id="rId50" Type="http://schemas.openxmlformats.org/officeDocument/2006/relationships/tags" Target="../tags/tag2947.xml"/><Relationship Id="rId104" Type="http://schemas.openxmlformats.org/officeDocument/2006/relationships/tags" Target="../tags/tag3001.xml"/><Relationship Id="rId125" Type="http://schemas.openxmlformats.org/officeDocument/2006/relationships/tags" Target="../tags/tag3022.xml"/><Relationship Id="rId146" Type="http://schemas.openxmlformats.org/officeDocument/2006/relationships/tags" Target="../tags/tag3043.xml"/><Relationship Id="rId167" Type="http://schemas.openxmlformats.org/officeDocument/2006/relationships/tags" Target="../tags/tag3064.xml"/><Relationship Id="rId188" Type="http://schemas.openxmlformats.org/officeDocument/2006/relationships/tags" Target="../tags/tag3085.xml"/><Relationship Id="rId71" Type="http://schemas.openxmlformats.org/officeDocument/2006/relationships/tags" Target="../tags/tag2968.xml"/><Relationship Id="rId92" Type="http://schemas.openxmlformats.org/officeDocument/2006/relationships/tags" Target="../tags/tag2989.xml"/><Relationship Id="rId213" Type="http://schemas.openxmlformats.org/officeDocument/2006/relationships/tags" Target="../tags/tag3110.xml"/><Relationship Id="rId234" Type="http://schemas.openxmlformats.org/officeDocument/2006/relationships/tags" Target="../tags/tag3131.xml"/><Relationship Id="rId2" Type="http://schemas.openxmlformats.org/officeDocument/2006/relationships/tags" Target="../tags/tag2899.xml"/><Relationship Id="rId29" Type="http://schemas.openxmlformats.org/officeDocument/2006/relationships/tags" Target="../tags/tag2926.xml"/><Relationship Id="rId40" Type="http://schemas.openxmlformats.org/officeDocument/2006/relationships/tags" Target="../tags/tag2937.xml"/><Relationship Id="rId115" Type="http://schemas.openxmlformats.org/officeDocument/2006/relationships/tags" Target="../tags/tag3012.xml"/><Relationship Id="rId136" Type="http://schemas.openxmlformats.org/officeDocument/2006/relationships/tags" Target="../tags/tag3033.xml"/><Relationship Id="rId157" Type="http://schemas.openxmlformats.org/officeDocument/2006/relationships/tags" Target="../tags/tag3054.xml"/><Relationship Id="rId178" Type="http://schemas.openxmlformats.org/officeDocument/2006/relationships/tags" Target="../tags/tag3075.xml"/><Relationship Id="rId61" Type="http://schemas.openxmlformats.org/officeDocument/2006/relationships/tags" Target="../tags/tag2958.xml"/><Relationship Id="rId82" Type="http://schemas.openxmlformats.org/officeDocument/2006/relationships/tags" Target="../tags/tag2979.xml"/><Relationship Id="rId199" Type="http://schemas.openxmlformats.org/officeDocument/2006/relationships/tags" Target="../tags/tag3096.xml"/><Relationship Id="rId203" Type="http://schemas.openxmlformats.org/officeDocument/2006/relationships/tags" Target="../tags/tag3100.xml"/><Relationship Id="rId19" Type="http://schemas.openxmlformats.org/officeDocument/2006/relationships/tags" Target="../tags/tag2916.xml"/><Relationship Id="rId224" Type="http://schemas.openxmlformats.org/officeDocument/2006/relationships/tags" Target="../tags/tag3121.xml"/><Relationship Id="rId30" Type="http://schemas.openxmlformats.org/officeDocument/2006/relationships/tags" Target="../tags/tag2927.xml"/><Relationship Id="rId105" Type="http://schemas.openxmlformats.org/officeDocument/2006/relationships/tags" Target="../tags/tag3002.xml"/><Relationship Id="rId126" Type="http://schemas.openxmlformats.org/officeDocument/2006/relationships/tags" Target="../tags/tag3023.xml"/><Relationship Id="rId147" Type="http://schemas.openxmlformats.org/officeDocument/2006/relationships/tags" Target="../tags/tag3044.xml"/><Relationship Id="rId168" Type="http://schemas.openxmlformats.org/officeDocument/2006/relationships/tags" Target="../tags/tag3065.xml"/><Relationship Id="rId51" Type="http://schemas.openxmlformats.org/officeDocument/2006/relationships/tags" Target="../tags/tag2948.xml"/><Relationship Id="rId72" Type="http://schemas.openxmlformats.org/officeDocument/2006/relationships/tags" Target="../tags/tag2969.xml"/><Relationship Id="rId93" Type="http://schemas.openxmlformats.org/officeDocument/2006/relationships/tags" Target="../tags/tag2990.xml"/><Relationship Id="rId189" Type="http://schemas.openxmlformats.org/officeDocument/2006/relationships/tags" Target="../tags/tag3086.xml"/><Relationship Id="rId3" Type="http://schemas.openxmlformats.org/officeDocument/2006/relationships/tags" Target="../tags/tag2900.xml"/><Relationship Id="rId214" Type="http://schemas.openxmlformats.org/officeDocument/2006/relationships/tags" Target="../tags/tag3111.xml"/><Relationship Id="rId235" Type="http://schemas.openxmlformats.org/officeDocument/2006/relationships/tags" Target="../tags/tag3132.xml"/><Relationship Id="rId116" Type="http://schemas.openxmlformats.org/officeDocument/2006/relationships/tags" Target="../tags/tag3013.xml"/><Relationship Id="rId137" Type="http://schemas.openxmlformats.org/officeDocument/2006/relationships/tags" Target="../tags/tag3034.xml"/><Relationship Id="rId158" Type="http://schemas.openxmlformats.org/officeDocument/2006/relationships/tags" Target="../tags/tag3055.xml"/><Relationship Id="rId20" Type="http://schemas.openxmlformats.org/officeDocument/2006/relationships/tags" Target="../tags/tag2917.xml"/><Relationship Id="rId41" Type="http://schemas.openxmlformats.org/officeDocument/2006/relationships/tags" Target="../tags/tag2938.xml"/><Relationship Id="rId62" Type="http://schemas.openxmlformats.org/officeDocument/2006/relationships/tags" Target="../tags/tag2959.xml"/><Relationship Id="rId83" Type="http://schemas.openxmlformats.org/officeDocument/2006/relationships/tags" Target="../tags/tag2980.xml"/><Relationship Id="rId179" Type="http://schemas.openxmlformats.org/officeDocument/2006/relationships/tags" Target="../tags/tag3076.xml"/><Relationship Id="rId190" Type="http://schemas.openxmlformats.org/officeDocument/2006/relationships/tags" Target="../tags/tag3087.xml"/><Relationship Id="rId204" Type="http://schemas.openxmlformats.org/officeDocument/2006/relationships/tags" Target="../tags/tag3101.xml"/><Relationship Id="rId225" Type="http://schemas.openxmlformats.org/officeDocument/2006/relationships/tags" Target="../tags/tag3122.xml"/></Relationships>
</file>

<file path=ppt/slides/_rels/slide72.xml.rels><?xml version="1.0" encoding="UTF-8" standalone="yes"?>
<Relationships xmlns="http://schemas.openxmlformats.org/package/2006/relationships"><Relationship Id="rId13" Type="http://schemas.openxmlformats.org/officeDocument/2006/relationships/tags" Target="../tags/tag3147.xml"/><Relationship Id="rId18" Type="http://schemas.openxmlformats.org/officeDocument/2006/relationships/tags" Target="../tags/tag3152.xml"/><Relationship Id="rId26" Type="http://schemas.openxmlformats.org/officeDocument/2006/relationships/tags" Target="../tags/tag3160.xml"/><Relationship Id="rId39" Type="http://schemas.openxmlformats.org/officeDocument/2006/relationships/tags" Target="../tags/tag3173.xml"/><Relationship Id="rId21" Type="http://schemas.openxmlformats.org/officeDocument/2006/relationships/tags" Target="../tags/tag3155.xml"/><Relationship Id="rId34" Type="http://schemas.openxmlformats.org/officeDocument/2006/relationships/tags" Target="../tags/tag3168.xml"/><Relationship Id="rId42" Type="http://schemas.openxmlformats.org/officeDocument/2006/relationships/tags" Target="../tags/tag3176.xml"/><Relationship Id="rId47" Type="http://schemas.openxmlformats.org/officeDocument/2006/relationships/slideLayout" Target="../slideLayouts/slideLayout14.xml"/><Relationship Id="rId7" Type="http://schemas.openxmlformats.org/officeDocument/2006/relationships/tags" Target="../tags/tag3141.xml"/><Relationship Id="rId2" Type="http://schemas.openxmlformats.org/officeDocument/2006/relationships/tags" Target="../tags/tag3136.xml"/><Relationship Id="rId16" Type="http://schemas.openxmlformats.org/officeDocument/2006/relationships/tags" Target="../tags/tag3150.xml"/><Relationship Id="rId29" Type="http://schemas.openxmlformats.org/officeDocument/2006/relationships/tags" Target="../tags/tag3163.xml"/><Relationship Id="rId1" Type="http://schemas.openxmlformats.org/officeDocument/2006/relationships/tags" Target="../tags/tag3135.xml"/><Relationship Id="rId6" Type="http://schemas.openxmlformats.org/officeDocument/2006/relationships/tags" Target="../tags/tag3140.xml"/><Relationship Id="rId11" Type="http://schemas.openxmlformats.org/officeDocument/2006/relationships/tags" Target="../tags/tag3145.xml"/><Relationship Id="rId24" Type="http://schemas.openxmlformats.org/officeDocument/2006/relationships/tags" Target="../tags/tag3158.xml"/><Relationship Id="rId32" Type="http://schemas.openxmlformats.org/officeDocument/2006/relationships/tags" Target="../tags/tag3166.xml"/><Relationship Id="rId37" Type="http://schemas.openxmlformats.org/officeDocument/2006/relationships/tags" Target="../tags/tag3171.xml"/><Relationship Id="rId40" Type="http://schemas.openxmlformats.org/officeDocument/2006/relationships/tags" Target="../tags/tag3174.xml"/><Relationship Id="rId45" Type="http://schemas.openxmlformats.org/officeDocument/2006/relationships/tags" Target="../tags/tag3179.xml"/><Relationship Id="rId5" Type="http://schemas.openxmlformats.org/officeDocument/2006/relationships/tags" Target="../tags/tag3139.xml"/><Relationship Id="rId15" Type="http://schemas.openxmlformats.org/officeDocument/2006/relationships/tags" Target="../tags/tag3149.xml"/><Relationship Id="rId23" Type="http://schemas.openxmlformats.org/officeDocument/2006/relationships/tags" Target="../tags/tag3157.xml"/><Relationship Id="rId28" Type="http://schemas.openxmlformats.org/officeDocument/2006/relationships/tags" Target="../tags/tag3162.xml"/><Relationship Id="rId36" Type="http://schemas.openxmlformats.org/officeDocument/2006/relationships/tags" Target="../tags/tag3170.xml"/><Relationship Id="rId10" Type="http://schemas.openxmlformats.org/officeDocument/2006/relationships/tags" Target="../tags/tag3144.xml"/><Relationship Id="rId19" Type="http://schemas.openxmlformats.org/officeDocument/2006/relationships/tags" Target="../tags/tag3153.xml"/><Relationship Id="rId31" Type="http://schemas.openxmlformats.org/officeDocument/2006/relationships/tags" Target="../tags/tag3165.xml"/><Relationship Id="rId44" Type="http://schemas.openxmlformats.org/officeDocument/2006/relationships/tags" Target="../tags/tag3178.xml"/><Relationship Id="rId4" Type="http://schemas.openxmlformats.org/officeDocument/2006/relationships/tags" Target="../tags/tag3138.xml"/><Relationship Id="rId9" Type="http://schemas.openxmlformats.org/officeDocument/2006/relationships/tags" Target="../tags/tag3143.xml"/><Relationship Id="rId14" Type="http://schemas.openxmlformats.org/officeDocument/2006/relationships/tags" Target="../tags/tag3148.xml"/><Relationship Id="rId22" Type="http://schemas.openxmlformats.org/officeDocument/2006/relationships/tags" Target="../tags/tag3156.xml"/><Relationship Id="rId27" Type="http://schemas.openxmlformats.org/officeDocument/2006/relationships/tags" Target="../tags/tag3161.xml"/><Relationship Id="rId30" Type="http://schemas.openxmlformats.org/officeDocument/2006/relationships/tags" Target="../tags/tag3164.xml"/><Relationship Id="rId35" Type="http://schemas.openxmlformats.org/officeDocument/2006/relationships/tags" Target="../tags/tag3169.xml"/><Relationship Id="rId43" Type="http://schemas.openxmlformats.org/officeDocument/2006/relationships/tags" Target="../tags/tag3177.xml"/><Relationship Id="rId8" Type="http://schemas.openxmlformats.org/officeDocument/2006/relationships/tags" Target="../tags/tag3142.xml"/><Relationship Id="rId3" Type="http://schemas.openxmlformats.org/officeDocument/2006/relationships/tags" Target="../tags/tag3137.xml"/><Relationship Id="rId12" Type="http://schemas.openxmlformats.org/officeDocument/2006/relationships/tags" Target="../tags/tag3146.xml"/><Relationship Id="rId17" Type="http://schemas.openxmlformats.org/officeDocument/2006/relationships/tags" Target="../tags/tag3151.xml"/><Relationship Id="rId25" Type="http://schemas.openxmlformats.org/officeDocument/2006/relationships/tags" Target="../tags/tag3159.xml"/><Relationship Id="rId33" Type="http://schemas.openxmlformats.org/officeDocument/2006/relationships/tags" Target="../tags/tag3167.xml"/><Relationship Id="rId38" Type="http://schemas.openxmlformats.org/officeDocument/2006/relationships/tags" Target="../tags/tag3172.xml"/><Relationship Id="rId46" Type="http://schemas.openxmlformats.org/officeDocument/2006/relationships/tags" Target="../tags/tag3180.xml"/><Relationship Id="rId20" Type="http://schemas.openxmlformats.org/officeDocument/2006/relationships/tags" Target="../tags/tag3154.xml"/><Relationship Id="rId41" Type="http://schemas.openxmlformats.org/officeDocument/2006/relationships/tags" Target="../tags/tag3175.xml"/></Relationships>
</file>

<file path=ppt/slides/_rels/slide73.xml.rels><?xml version="1.0" encoding="UTF-8" standalone="yes"?>
<Relationships xmlns="http://schemas.openxmlformats.org/package/2006/relationships"><Relationship Id="rId8" Type="http://schemas.openxmlformats.org/officeDocument/2006/relationships/tags" Target="../tags/tag3188.xml"/><Relationship Id="rId13" Type="http://schemas.openxmlformats.org/officeDocument/2006/relationships/tags" Target="../tags/tag3193.xml"/><Relationship Id="rId18" Type="http://schemas.openxmlformats.org/officeDocument/2006/relationships/tags" Target="../tags/tag3198.xml"/><Relationship Id="rId3" Type="http://schemas.openxmlformats.org/officeDocument/2006/relationships/tags" Target="../tags/tag3183.xml"/><Relationship Id="rId21" Type="http://schemas.openxmlformats.org/officeDocument/2006/relationships/tags" Target="../tags/tag3201.xml"/><Relationship Id="rId7" Type="http://schemas.openxmlformats.org/officeDocument/2006/relationships/tags" Target="../tags/tag3187.xml"/><Relationship Id="rId12" Type="http://schemas.openxmlformats.org/officeDocument/2006/relationships/tags" Target="../tags/tag3192.xml"/><Relationship Id="rId17" Type="http://schemas.openxmlformats.org/officeDocument/2006/relationships/tags" Target="../tags/tag3197.xml"/><Relationship Id="rId2" Type="http://schemas.openxmlformats.org/officeDocument/2006/relationships/tags" Target="../tags/tag3182.xml"/><Relationship Id="rId16" Type="http://schemas.openxmlformats.org/officeDocument/2006/relationships/tags" Target="../tags/tag3196.xml"/><Relationship Id="rId20" Type="http://schemas.openxmlformats.org/officeDocument/2006/relationships/tags" Target="../tags/tag3200.xml"/><Relationship Id="rId1" Type="http://schemas.openxmlformats.org/officeDocument/2006/relationships/tags" Target="../tags/tag3181.xml"/><Relationship Id="rId6" Type="http://schemas.openxmlformats.org/officeDocument/2006/relationships/tags" Target="../tags/tag3186.xml"/><Relationship Id="rId11" Type="http://schemas.openxmlformats.org/officeDocument/2006/relationships/tags" Target="../tags/tag3191.xml"/><Relationship Id="rId5" Type="http://schemas.openxmlformats.org/officeDocument/2006/relationships/tags" Target="../tags/tag3185.xml"/><Relationship Id="rId15" Type="http://schemas.openxmlformats.org/officeDocument/2006/relationships/tags" Target="../tags/tag3195.xml"/><Relationship Id="rId10" Type="http://schemas.openxmlformats.org/officeDocument/2006/relationships/tags" Target="../tags/tag3190.xml"/><Relationship Id="rId19" Type="http://schemas.openxmlformats.org/officeDocument/2006/relationships/tags" Target="../tags/tag3199.xml"/><Relationship Id="rId4" Type="http://schemas.openxmlformats.org/officeDocument/2006/relationships/tags" Target="../tags/tag3184.xml"/><Relationship Id="rId9" Type="http://schemas.openxmlformats.org/officeDocument/2006/relationships/tags" Target="../tags/tag3189.xml"/><Relationship Id="rId14" Type="http://schemas.openxmlformats.org/officeDocument/2006/relationships/tags" Target="../tags/tag3194.xml"/><Relationship Id="rId22"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8" Type="http://schemas.openxmlformats.org/officeDocument/2006/relationships/tags" Target="../tags/tag3209.xml"/><Relationship Id="rId13" Type="http://schemas.openxmlformats.org/officeDocument/2006/relationships/tags" Target="../tags/tag3214.xml"/><Relationship Id="rId18" Type="http://schemas.openxmlformats.org/officeDocument/2006/relationships/tags" Target="../tags/tag3219.xml"/><Relationship Id="rId3" Type="http://schemas.openxmlformats.org/officeDocument/2006/relationships/tags" Target="../tags/tag3204.xml"/><Relationship Id="rId7" Type="http://schemas.openxmlformats.org/officeDocument/2006/relationships/tags" Target="../tags/tag3208.xml"/><Relationship Id="rId12" Type="http://schemas.openxmlformats.org/officeDocument/2006/relationships/tags" Target="../tags/tag3213.xml"/><Relationship Id="rId17" Type="http://schemas.openxmlformats.org/officeDocument/2006/relationships/tags" Target="../tags/tag3218.xml"/><Relationship Id="rId2" Type="http://schemas.openxmlformats.org/officeDocument/2006/relationships/tags" Target="../tags/tag3203.xml"/><Relationship Id="rId16" Type="http://schemas.openxmlformats.org/officeDocument/2006/relationships/tags" Target="../tags/tag3217.xml"/><Relationship Id="rId20" Type="http://schemas.openxmlformats.org/officeDocument/2006/relationships/slideLayout" Target="../slideLayouts/slideLayout14.xml"/><Relationship Id="rId1" Type="http://schemas.openxmlformats.org/officeDocument/2006/relationships/tags" Target="../tags/tag3202.xml"/><Relationship Id="rId6" Type="http://schemas.openxmlformats.org/officeDocument/2006/relationships/tags" Target="../tags/tag3207.xml"/><Relationship Id="rId11" Type="http://schemas.openxmlformats.org/officeDocument/2006/relationships/tags" Target="../tags/tag3212.xml"/><Relationship Id="rId5" Type="http://schemas.openxmlformats.org/officeDocument/2006/relationships/tags" Target="../tags/tag3206.xml"/><Relationship Id="rId15" Type="http://schemas.openxmlformats.org/officeDocument/2006/relationships/tags" Target="../tags/tag3216.xml"/><Relationship Id="rId10" Type="http://schemas.openxmlformats.org/officeDocument/2006/relationships/tags" Target="../tags/tag3211.xml"/><Relationship Id="rId19" Type="http://schemas.openxmlformats.org/officeDocument/2006/relationships/tags" Target="../tags/tag3220.xml"/><Relationship Id="rId4" Type="http://schemas.openxmlformats.org/officeDocument/2006/relationships/tags" Target="../tags/tag3205.xml"/><Relationship Id="rId9" Type="http://schemas.openxmlformats.org/officeDocument/2006/relationships/tags" Target="../tags/tag3210.xml"/><Relationship Id="rId14" Type="http://schemas.openxmlformats.org/officeDocument/2006/relationships/tags" Target="../tags/tag3215.xml"/></Relationships>
</file>

<file path=ppt/slides/_rels/slide75.xml.rels><?xml version="1.0" encoding="UTF-8" standalone="yes"?>
<Relationships xmlns="http://schemas.openxmlformats.org/package/2006/relationships"><Relationship Id="rId26" Type="http://schemas.openxmlformats.org/officeDocument/2006/relationships/tags" Target="../tags/tag3246.xml"/><Relationship Id="rId21" Type="http://schemas.openxmlformats.org/officeDocument/2006/relationships/tags" Target="../tags/tag3241.xml"/><Relationship Id="rId34" Type="http://schemas.openxmlformats.org/officeDocument/2006/relationships/tags" Target="../tags/tag3254.xml"/><Relationship Id="rId42" Type="http://schemas.openxmlformats.org/officeDocument/2006/relationships/tags" Target="../tags/tag3262.xml"/><Relationship Id="rId47" Type="http://schemas.openxmlformats.org/officeDocument/2006/relationships/tags" Target="../tags/tag3267.xml"/><Relationship Id="rId50" Type="http://schemas.openxmlformats.org/officeDocument/2006/relationships/tags" Target="../tags/tag3270.xml"/><Relationship Id="rId55" Type="http://schemas.openxmlformats.org/officeDocument/2006/relationships/tags" Target="../tags/tag3275.xml"/><Relationship Id="rId63" Type="http://schemas.openxmlformats.org/officeDocument/2006/relationships/tags" Target="../tags/tag3283.xml"/><Relationship Id="rId68" Type="http://schemas.openxmlformats.org/officeDocument/2006/relationships/slideLayout" Target="../slideLayouts/slideLayout14.xml"/><Relationship Id="rId7" Type="http://schemas.openxmlformats.org/officeDocument/2006/relationships/tags" Target="../tags/tag3227.xml"/><Relationship Id="rId2" Type="http://schemas.openxmlformats.org/officeDocument/2006/relationships/tags" Target="../tags/tag3222.xml"/><Relationship Id="rId16" Type="http://schemas.openxmlformats.org/officeDocument/2006/relationships/tags" Target="../tags/tag3236.xml"/><Relationship Id="rId29" Type="http://schemas.openxmlformats.org/officeDocument/2006/relationships/tags" Target="../tags/tag3249.xml"/><Relationship Id="rId11" Type="http://schemas.openxmlformats.org/officeDocument/2006/relationships/tags" Target="../tags/tag3231.xml"/><Relationship Id="rId24" Type="http://schemas.openxmlformats.org/officeDocument/2006/relationships/tags" Target="../tags/tag3244.xml"/><Relationship Id="rId32" Type="http://schemas.openxmlformats.org/officeDocument/2006/relationships/tags" Target="../tags/tag3252.xml"/><Relationship Id="rId37" Type="http://schemas.openxmlformats.org/officeDocument/2006/relationships/tags" Target="../tags/tag3257.xml"/><Relationship Id="rId40" Type="http://schemas.openxmlformats.org/officeDocument/2006/relationships/tags" Target="../tags/tag3260.xml"/><Relationship Id="rId45" Type="http://schemas.openxmlformats.org/officeDocument/2006/relationships/tags" Target="../tags/tag3265.xml"/><Relationship Id="rId53" Type="http://schemas.openxmlformats.org/officeDocument/2006/relationships/tags" Target="../tags/tag3273.xml"/><Relationship Id="rId58" Type="http://schemas.openxmlformats.org/officeDocument/2006/relationships/tags" Target="../tags/tag3278.xml"/><Relationship Id="rId66" Type="http://schemas.openxmlformats.org/officeDocument/2006/relationships/tags" Target="../tags/tag3286.xml"/><Relationship Id="rId5" Type="http://schemas.openxmlformats.org/officeDocument/2006/relationships/tags" Target="../tags/tag3225.xml"/><Relationship Id="rId61" Type="http://schemas.openxmlformats.org/officeDocument/2006/relationships/tags" Target="../tags/tag3281.xml"/><Relationship Id="rId19" Type="http://schemas.openxmlformats.org/officeDocument/2006/relationships/tags" Target="../tags/tag3239.xml"/><Relationship Id="rId14" Type="http://schemas.openxmlformats.org/officeDocument/2006/relationships/tags" Target="../tags/tag3234.xml"/><Relationship Id="rId22" Type="http://schemas.openxmlformats.org/officeDocument/2006/relationships/tags" Target="../tags/tag3242.xml"/><Relationship Id="rId27" Type="http://schemas.openxmlformats.org/officeDocument/2006/relationships/tags" Target="../tags/tag3247.xml"/><Relationship Id="rId30" Type="http://schemas.openxmlformats.org/officeDocument/2006/relationships/tags" Target="../tags/tag3250.xml"/><Relationship Id="rId35" Type="http://schemas.openxmlformats.org/officeDocument/2006/relationships/tags" Target="../tags/tag3255.xml"/><Relationship Id="rId43" Type="http://schemas.openxmlformats.org/officeDocument/2006/relationships/tags" Target="../tags/tag3263.xml"/><Relationship Id="rId48" Type="http://schemas.openxmlformats.org/officeDocument/2006/relationships/tags" Target="../tags/tag3268.xml"/><Relationship Id="rId56" Type="http://schemas.openxmlformats.org/officeDocument/2006/relationships/tags" Target="../tags/tag3276.xml"/><Relationship Id="rId64" Type="http://schemas.openxmlformats.org/officeDocument/2006/relationships/tags" Target="../tags/tag3284.xml"/><Relationship Id="rId8" Type="http://schemas.openxmlformats.org/officeDocument/2006/relationships/tags" Target="../tags/tag3228.xml"/><Relationship Id="rId51" Type="http://schemas.openxmlformats.org/officeDocument/2006/relationships/tags" Target="../tags/tag3271.xml"/><Relationship Id="rId3" Type="http://schemas.openxmlformats.org/officeDocument/2006/relationships/tags" Target="../tags/tag3223.xml"/><Relationship Id="rId12" Type="http://schemas.openxmlformats.org/officeDocument/2006/relationships/tags" Target="../tags/tag3232.xml"/><Relationship Id="rId17" Type="http://schemas.openxmlformats.org/officeDocument/2006/relationships/tags" Target="../tags/tag3237.xml"/><Relationship Id="rId25" Type="http://schemas.openxmlformats.org/officeDocument/2006/relationships/tags" Target="../tags/tag3245.xml"/><Relationship Id="rId33" Type="http://schemas.openxmlformats.org/officeDocument/2006/relationships/tags" Target="../tags/tag3253.xml"/><Relationship Id="rId38" Type="http://schemas.openxmlformats.org/officeDocument/2006/relationships/tags" Target="../tags/tag3258.xml"/><Relationship Id="rId46" Type="http://schemas.openxmlformats.org/officeDocument/2006/relationships/tags" Target="../tags/tag3266.xml"/><Relationship Id="rId59" Type="http://schemas.openxmlformats.org/officeDocument/2006/relationships/tags" Target="../tags/tag3279.xml"/><Relationship Id="rId67" Type="http://schemas.openxmlformats.org/officeDocument/2006/relationships/tags" Target="../tags/tag3287.xml"/><Relationship Id="rId20" Type="http://schemas.openxmlformats.org/officeDocument/2006/relationships/tags" Target="../tags/tag3240.xml"/><Relationship Id="rId41" Type="http://schemas.openxmlformats.org/officeDocument/2006/relationships/tags" Target="../tags/tag3261.xml"/><Relationship Id="rId54" Type="http://schemas.openxmlformats.org/officeDocument/2006/relationships/tags" Target="../tags/tag3274.xml"/><Relationship Id="rId62" Type="http://schemas.openxmlformats.org/officeDocument/2006/relationships/tags" Target="../tags/tag3282.xml"/><Relationship Id="rId1" Type="http://schemas.openxmlformats.org/officeDocument/2006/relationships/tags" Target="../tags/tag3221.xml"/><Relationship Id="rId6" Type="http://schemas.openxmlformats.org/officeDocument/2006/relationships/tags" Target="../tags/tag3226.xml"/><Relationship Id="rId15" Type="http://schemas.openxmlformats.org/officeDocument/2006/relationships/tags" Target="../tags/tag3235.xml"/><Relationship Id="rId23" Type="http://schemas.openxmlformats.org/officeDocument/2006/relationships/tags" Target="../tags/tag3243.xml"/><Relationship Id="rId28" Type="http://schemas.openxmlformats.org/officeDocument/2006/relationships/tags" Target="../tags/tag3248.xml"/><Relationship Id="rId36" Type="http://schemas.openxmlformats.org/officeDocument/2006/relationships/tags" Target="../tags/tag3256.xml"/><Relationship Id="rId49" Type="http://schemas.openxmlformats.org/officeDocument/2006/relationships/tags" Target="../tags/tag3269.xml"/><Relationship Id="rId57" Type="http://schemas.openxmlformats.org/officeDocument/2006/relationships/tags" Target="../tags/tag3277.xml"/><Relationship Id="rId10" Type="http://schemas.openxmlformats.org/officeDocument/2006/relationships/tags" Target="../tags/tag3230.xml"/><Relationship Id="rId31" Type="http://schemas.openxmlformats.org/officeDocument/2006/relationships/tags" Target="../tags/tag3251.xml"/><Relationship Id="rId44" Type="http://schemas.openxmlformats.org/officeDocument/2006/relationships/tags" Target="../tags/tag3264.xml"/><Relationship Id="rId52" Type="http://schemas.openxmlformats.org/officeDocument/2006/relationships/tags" Target="../tags/tag3272.xml"/><Relationship Id="rId60" Type="http://schemas.openxmlformats.org/officeDocument/2006/relationships/tags" Target="../tags/tag3280.xml"/><Relationship Id="rId65" Type="http://schemas.openxmlformats.org/officeDocument/2006/relationships/tags" Target="../tags/tag3285.xml"/><Relationship Id="rId4" Type="http://schemas.openxmlformats.org/officeDocument/2006/relationships/tags" Target="../tags/tag3224.xml"/><Relationship Id="rId9" Type="http://schemas.openxmlformats.org/officeDocument/2006/relationships/tags" Target="../tags/tag3229.xml"/><Relationship Id="rId13" Type="http://schemas.openxmlformats.org/officeDocument/2006/relationships/tags" Target="../tags/tag3233.xml"/><Relationship Id="rId18" Type="http://schemas.openxmlformats.org/officeDocument/2006/relationships/tags" Target="../tags/tag3238.xml"/><Relationship Id="rId39" Type="http://schemas.openxmlformats.org/officeDocument/2006/relationships/tags" Target="../tags/tag3259.xml"/></Relationships>
</file>

<file path=ppt/slides/_rels/slide76.xml.rels><?xml version="1.0" encoding="UTF-8" standalone="yes"?>
<Relationships xmlns="http://schemas.openxmlformats.org/package/2006/relationships"><Relationship Id="rId13" Type="http://schemas.openxmlformats.org/officeDocument/2006/relationships/tags" Target="../tags/tag3300.xml"/><Relationship Id="rId18" Type="http://schemas.openxmlformats.org/officeDocument/2006/relationships/tags" Target="../tags/tag3305.xml"/><Relationship Id="rId26" Type="http://schemas.openxmlformats.org/officeDocument/2006/relationships/tags" Target="../tags/tag3313.xml"/><Relationship Id="rId21" Type="http://schemas.openxmlformats.org/officeDocument/2006/relationships/tags" Target="../tags/tag3308.xml"/><Relationship Id="rId34" Type="http://schemas.openxmlformats.org/officeDocument/2006/relationships/tags" Target="../tags/tag3321.xml"/><Relationship Id="rId7" Type="http://schemas.openxmlformats.org/officeDocument/2006/relationships/tags" Target="../tags/tag3294.xml"/><Relationship Id="rId12" Type="http://schemas.openxmlformats.org/officeDocument/2006/relationships/tags" Target="../tags/tag3299.xml"/><Relationship Id="rId17" Type="http://schemas.openxmlformats.org/officeDocument/2006/relationships/tags" Target="../tags/tag3304.xml"/><Relationship Id="rId25" Type="http://schemas.openxmlformats.org/officeDocument/2006/relationships/tags" Target="../tags/tag3312.xml"/><Relationship Id="rId33" Type="http://schemas.openxmlformats.org/officeDocument/2006/relationships/tags" Target="../tags/tag3320.xml"/><Relationship Id="rId2" Type="http://schemas.openxmlformats.org/officeDocument/2006/relationships/tags" Target="../tags/tag3289.xml"/><Relationship Id="rId16" Type="http://schemas.openxmlformats.org/officeDocument/2006/relationships/tags" Target="../tags/tag3303.xml"/><Relationship Id="rId20" Type="http://schemas.openxmlformats.org/officeDocument/2006/relationships/tags" Target="../tags/tag3307.xml"/><Relationship Id="rId29" Type="http://schemas.openxmlformats.org/officeDocument/2006/relationships/tags" Target="../tags/tag3316.xml"/><Relationship Id="rId1" Type="http://schemas.openxmlformats.org/officeDocument/2006/relationships/tags" Target="../tags/tag3288.xml"/><Relationship Id="rId6" Type="http://schemas.openxmlformats.org/officeDocument/2006/relationships/tags" Target="../tags/tag3293.xml"/><Relationship Id="rId11" Type="http://schemas.openxmlformats.org/officeDocument/2006/relationships/tags" Target="../tags/tag3298.xml"/><Relationship Id="rId24" Type="http://schemas.openxmlformats.org/officeDocument/2006/relationships/tags" Target="../tags/tag3311.xml"/><Relationship Id="rId32" Type="http://schemas.openxmlformats.org/officeDocument/2006/relationships/tags" Target="../tags/tag3319.xml"/><Relationship Id="rId37" Type="http://schemas.openxmlformats.org/officeDocument/2006/relationships/slideLayout" Target="../slideLayouts/slideLayout14.xml"/><Relationship Id="rId5" Type="http://schemas.openxmlformats.org/officeDocument/2006/relationships/tags" Target="../tags/tag3292.xml"/><Relationship Id="rId15" Type="http://schemas.openxmlformats.org/officeDocument/2006/relationships/tags" Target="../tags/tag3302.xml"/><Relationship Id="rId23" Type="http://schemas.openxmlformats.org/officeDocument/2006/relationships/tags" Target="../tags/tag3310.xml"/><Relationship Id="rId28" Type="http://schemas.openxmlformats.org/officeDocument/2006/relationships/tags" Target="../tags/tag3315.xml"/><Relationship Id="rId36" Type="http://schemas.openxmlformats.org/officeDocument/2006/relationships/tags" Target="../tags/tag3323.xml"/><Relationship Id="rId10" Type="http://schemas.openxmlformats.org/officeDocument/2006/relationships/tags" Target="../tags/tag3297.xml"/><Relationship Id="rId19" Type="http://schemas.openxmlformats.org/officeDocument/2006/relationships/tags" Target="../tags/tag3306.xml"/><Relationship Id="rId31" Type="http://schemas.openxmlformats.org/officeDocument/2006/relationships/tags" Target="../tags/tag3318.xml"/><Relationship Id="rId4" Type="http://schemas.openxmlformats.org/officeDocument/2006/relationships/tags" Target="../tags/tag3291.xml"/><Relationship Id="rId9" Type="http://schemas.openxmlformats.org/officeDocument/2006/relationships/tags" Target="../tags/tag3296.xml"/><Relationship Id="rId14" Type="http://schemas.openxmlformats.org/officeDocument/2006/relationships/tags" Target="../tags/tag3301.xml"/><Relationship Id="rId22" Type="http://schemas.openxmlformats.org/officeDocument/2006/relationships/tags" Target="../tags/tag3309.xml"/><Relationship Id="rId27" Type="http://schemas.openxmlformats.org/officeDocument/2006/relationships/tags" Target="../tags/tag3314.xml"/><Relationship Id="rId30" Type="http://schemas.openxmlformats.org/officeDocument/2006/relationships/tags" Target="../tags/tag3317.xml"/><Relationship Id="rId35" Type="http://schemas.openxmlformats.org/officeDocument/2006/relationships/tags" Target="../tags/tag3322.xml"/><Relationship Id="rId8" Type="http://schemas.openxmlformats.org/officeDocument/2006/relationships/tags" Target="../tags/tag3295.xml"/><Relationship Id="rId3" Type="http://schemas.openxmlformats.org/officeDocument/2006/relationships/tags" Target="../tags/tag3290.xml"/></Relationships>
</file>

<file path=ppt/slides/_rels/slide77.xml.rels><?xml version="1.0" encoding="UTF-8" standalone="yes"?>
<Relationships xmlns="http://schemas.openxmlformats.org/package/2006/relationships"><Relationship Id="rId13" Type="http://schemas.openxmlformats.org/officeDocument/2006/relationships/tags" Target="../tags/tag3336.xml"/><Relationship Id="rId18" Type="http://schemas.openxmlformats.org/officeDocument/2006/relationships/tags" Target="../tags/tag3341.xml"/><Relationship Id="rId26" Type="http://schemas.openxmlformats.org/officeDocument/2006/relationships/slideLayout" Target="../slideLayouts/slideLayout14.xml"/><Relationship Id="rId39" Type="http://schemas.openxmlformats.org/officeDocument/2006/relationships/image" Target="../media/image120.png"/><Relationship Id="rId21" Type="http://schemas.openxmlformats.org/officeDocument/2006/relationships/tags" Target="../tags/tag3344.xml"/><Relationship Id="rId34" Type="http://schemas.openxmlformats.org/officeDocument/2006/relationships/image" Target="../media/image115.svg"/><Relationship Id="rId42" Type="http://schemas.openxmlformats.org/officeDocument/2006/relationships/image" Target="../media/image123.svg"/><Relationship Id="rId47" Type="http://schemas.openxmlformats.org/officeDocument/2006/relationships/image" Target="../media/image128.png"/><Relationship Id="rId50" Type="http://schemas.openxmlformats.org/officeDocument/2006/relationships/image" Target="../media/image131.svg"/><Relationship Id="rId7" Type="http://schemas.openxmlformats.org/officeDocument/2006/relationships/tags" Target="../tags/tag3330.xml"/><Relationship Id="rId2" Type="http://schemas.openxmlformats.org/officeDocument/2006/relationships/tags" Target="../tags/tag3325.xml"/><Relationship Id="rId16" Type="http://schemas.openxmlformats.org/officeDocument/2006/relationships/tags" Target="../tags/tag3339.xml"/><Relationship Id="rId29" Type="http://schemas.openxmlformats.org/officeDocument/2006/relationships/image" Target="../media/image110.png"/><Relationship Id="rId11" Type="http://schemas.openxmlformats.org/officeDocument/2006/relationships/tags" Target="../tags/tag3334.xml"/><Relationship Id="rId24" Type="http://schemas.openxmlformats.org/officeDocument/2006/relationships/tags" Target="../tags/tag3347.xml"/><Relationship Id="rId32" Type="http://schemas.openxmlformats.org/officeDocument/2006/relationships/image" Target="../media/image113.svg"/><Relationship Id="rId37" Type="http://schemas.openxmlformats.org/officeDocument/2006/relationships/image" Target="../media/image118.png"/><Relationship Id="rId40" Type="http://schemas.openxmlformats.org/officeDocument/2006/relationships/image" Target="../media/image121.svg"/><Relationship Id="rId45" Type="http://schemas.openxmlformats.org/officeDocument/2006/relationships/image" Target="../media/image126.png"/><Relationship Id="rId5" Type="http://schemas.openxmlformats.org/officeDocument/2006/relationships/tags" Target="../tags/tag3328.xml"/><Relationship Id="rId15" Type="http://schemas.openxmlformats.org/officeDocument/2006/relationships/tags" Target="../tags/tag3338.xml"/><Relationship Id="rId23" Type="http://schemas.openxmlformats.org/officeDocument/2006/relationships/tags" Target="../tags/tag3346.xml"/><Relationship Id="rId28" Type="http://schemas.openxmlformats.org/officeDocument/2006/relationships/image" Target="../media/image109.svg"/><Relationship Id="rId36" Type="http://schemas.openxmlformats.org/officeDocument/2006/relationships/image" Target="../media/image117.svg"/><Relationship Id="rId49" Type="http://schemas.openxmlformats.org/officeDocument/2006/relationships/image" Target="../media/image130.png"/><Relationship Id="rId10" Type="http://schemas.openxmlformats.org/officeDocument/2006/relationships/tags" Target="../tags/tag3333.xml"/><Relationship Id="rId19" Type="http://schemas.openxmlformats.org/officeDocument/2006/relationships/tags" Target="../tags/tag3342.xml"/><Relationship Id="rId31" Type="http://schemas.openxmlformats.org/officeDocument/2006/relationships/image" Target="../media/image112.png"/><Relationship Id="rId44" Type="http://schemas.openxmlformats.org/officeDocument/2006/relationships/image" Target="../media/image125.svg"/><Relationship Id="rId4" Type="http://schemas.openxmlformats.org/officeDocument/2006/relationships/tags" Target="../tags/tag3327.xml"/><Relationship Id="rId9" Type="http://schemas.openxmlformats.org/officeDocument/2006/relationships/tags" Target="../tags/tag3332.xml"/><Relationship Id="rId14" Type="http://schemas.openxmlformats.org/officeDocument/2006/relationships/tags" Target="../tags/tag3337.xml"/><Relationship Id="rId22" Type="http://schemas.openxmlformats.org/officeDocument/2006/relationships/tags" Target="../tags/tag3345.xml"/><Relationship Id="rId27" Type="http://schemas.openxmlformats.org/officeDocument/2006/relationships/image" Target="../media/image108.png"/><Relationship Id="rId30" Type="http://schemas.openxmlformats.org/officeDocument/2006/relationships/image" Target="../media/image111.sv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svg"/><Relationship Id="rId8" Type="http://schemas.openxmlformats.org/officeDocument/2006/relationships/tags" Target="../tags/tag3331.xml"/><Relationship Id="rId3" Type="http://schemas.openxmlformats.org/officeDocument/2006/relationships/tags" Target="../tags/tag3326.xml"/><Relationship Id="rId12" Type="http://schemas.openxmlformats.org/officeDocument/2006/relationships/tags" Target="../tags/tag3335.xml"/><Relationship Id="rId17" Type="http://schemas.openxmlformats.org/officeDocument/2006/relationships/tags" Target="../tags/tag3340.xml"/><Relationship Id="rId25" Type="http://schemas.openxmlformats.org/officeDocument/2006/relationships/tags" Target="../tags/tag3348.xml"/><Relationship Id="rId33" Type="http://schemas.openxmlformats.org/officeDocument/2006/relationships/image" Target="../media/image114.png"/><Relationship Id="rId38" Type="http://schemas.openxmlformats.org/officeDocument/2006/relationships/image" Target="../media/image119.svg"/><Relationship Id="rId46" Type="http://schemas.openxmlformats.org/officeDocument/2006/relationships/image" Target="../media/image127.svg"/><Relationship Id="rId20" Type="http://schemas.openxmlformats.org/officeDocument/2006/relationships/tags" Target="../tags/tag3343.xml"/><Relationship Id="rId41" Type="http://schemas.openxmlformats.org/officeDocument/2006/relationships/image" Target="../media/image122.png"/><Relationship Id="rId1" Type="http://schemas.openxmlformats.org/officeDocument/2006/relationships/tags" Target="../tags/tag3324.xml"/><Relationship Id="rId6" Type="http://schemas.openxmlformats.org/officeDocument/2006/relationships/tags" Target="../tags/tag3329.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349.xml"/></Relationships>
</file>

<file path=ppt/slides/_rels/slide79.xml.rels><?xml version="1.0" encoding="UTF-8" standalone="yes"?>
<Relationships xmlns="http://schemas.openxmlformats.org/package/2006/relationships"><Relationship Id="rId8" Type="http://schemas.openxmlformats.org/officeDocument/2006/relationships/tags" Target="../tags/tag3357.xml"/><Relationship Id="rId13" Type="http://schemas.openxmlformats.org/officeDocument/2006/relationships/tags" Target="../tags/tag3362.xml"/><Relationship Id="rId18" Type="http://schemas.openxmlformats.org/officeDocument/2006/relationships/tags" Target="../tags/tag3367.xml"/><Relationship Id="rId3" Type="http://schemas.openxmlformats.org/officeDocument/2006/relationships/tags" Target="../tags/tag3352.xml"/><Relationship Id="rId7" Type="http://schemas.openxmlformats.org/officeDocument/2006/relationships/tags" Target="../tags/tag3356.xml"/><Relationship Id="rId12" Type="http://schemas.openxmlformats.org/officeDocument/2006/relationships/tags" Target="../tags/tag3361.xml"/><Relationship Id="rId17" Type="http://schemas.openxmlformats.org/officeDocument/2006/relationships/tags" Target="../tags/tag3366.xml"/><Relationship Id="rId2" Type="http://schemas.openxmlformats.org/officeDocument/2006/relationships/tags" Target="../tags/tag3351.xml"/><Relationship Id="rId16" Type="http://schemas.openxmlformats.org/officeDocument/2006/relationships/tags" Target="../tags/tag3365.xml"/><Relationship Id="rId20" Type="http://schemas.openxmlformats.org/officeDocument/2006/relationships/slideLayout" Target="../slideLayouts/slideLayout14.xml"/><Relationship Id="rId1" Type="http://schemas.openxmlformats.org/officeDocument/2006/relationships/tags" Target="../tags/tag3350.xml"/><Relationship Id="rId6" Type="http://schemas.openxmlformats.org/officeDocument/2006/relationships/tags" Target="../tags/tag3355.xml"/><Relationship Id="rId11" Type="http://schemas.openxmlformats.org/officeDocument/2006/relationships/tags" Target="../tags/tag3360.xml"/><Relationship Id="rId5" Type="http://schemas.openxmlformats.org/officeDocument/2006/relationships/tags" Target="../tags/tag3354.xml"/><Relationship Id="rId15" Type="http://schemas.openxmlformats.org/officeDocument/2006/relationships/tags" Target="../tags/tag3364.xml"/><Relationship Id="rId10" Type="http://schemas.openxmlformats.org/officeDocument/2006/relationships/tags" Target="../tags/tag3359.xml"/><Relationship Id="rId19" Type="http://schemas.openxmlformats.org/officeDocument/2006/relationships/tags" Target="../tags/tag3368.xml"/><Relationship Id="rId4" Type="http://schemas.openxmlformats.org/officeDocument/2006/relationships/tags" Target="../tags/tag3353.xml"/><Relationship Id="rId9" Type="http://schemas.openxmlformats.org/officeDocument/2006/relationships/tags" Target="../tags/tag3358.xml"/><Relationship Id="rId14" Type="http://schemas.openxmlformats.org/officeDocument/2006/relationships/tags" Target="../tags/tag33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tags" Target="../tags/tag3376.xml"/><Relationship Id="rId13" Type="http://schemas.openxmlformats.org/officeDocument/2006/relationships/tags" Target="../tags/tag3381.xml"/><Relationship Id="rId18" Type="http://schemas.openxmlformats.org/officeDocument/2006/relationships/tags" Target="../tags/tag3386.xml"/><Relationship Id="rId3" Type="http://schemas.openxmlformats.org/officeDocument/2006/relationships/tags" Target="../tags/tag3371.xml"/><Relationship Id="rId21" Type="http://schemas.openxmlformats.org/officeDocument/2006/relationships/tags" Target="../tags/tag3389.xml"/><Relationship Id="rId7" Type="http://schemas.openxmlformats.org/officeDocument/2006/relationships/tags" Target="../tags/tag3375.xml"/><Relationship Id="rId12" Type="http://schemas.openxmlformats.org/officeDocument/2006/relationships/tags" Target="../tags/tag3380.xml"/><Relationship Id="rId17" Type="http://schemas.openxmlformats.org/officeDocument/2006/relationships/tags" Target="../tags/tag3385.xml"/><Relationship Id="rId2" Type="http://schemas.openxmlformats.org/officeDocument/2006/relationships/tags" Target="../tags/tag3370.xml"/><Relationship Id="rId16" Type="http://schemas.openxmlformats.org/officeDocument/2006/relationships/tags" Target="../tags/tag3384.xml"/><Relationship Id="rId20" Type="http://schemas.openxmlformats.org/officeDocument/2006/relationships/tags" Target="../tags/tag3388.xml"/><Relationship Id="rId1" Type="http://schemas.openxmlformats.org/officeDocument/2006/relationships/tags" Target="../tags/tag3369.xml"/><Relationship Id="rId6" Type="http://schemas.openxmlformats.org/officeDocument/2006/relationships/tags" Target="../tags/tag3374.xml"/><Relationship Id="rId11" Type="http://schemas.openxmlformats.org/officeDocument/2006/relationships/tags" Target="../tags/tag3379.xml"/><Relationship Id="rId24" Type="http://schemas.openxmlformats.org/officeDocument/2006/relationships/notesSlide" Target="../notesSlides/notesSlide5.xml"/><Relationship Id="rId5" Type="http://schemas.openxmlformats.org/officeDocument/2006/relationships/tags" Target="../tags/tag3373.xml"/><Relationship Id="rId15" Type="http://schemas.openxmlformats.org/officeDocument/2006/relationships/tags" Target="../tags/tag3383.xml"/><Relationship Id="rId23" Type="http://schemas.openxmlformats.org/officeDocument/2006/relationships/slideLayout" Target="../slideLayouts/slideLayout14.xml"/><Relationship Id="rId10" Type="http://schemas.openxmlformats.org/officeDocument/2006/relationships/tags" Target="../tags/tag3378.xml"/><Relationship Id="rId19" Type="http://schemas.openxmlformats.org/officeDocument/2006/relationships/tags" Target="../tags/tag3387.xml"/><Relationship Id="rId4" Type="http://schemas.openxmlformats.org/officeDocument/2006/relationships/tags" Target="../tags/tag3372.xml"/><Relationship Id="rId9" Type="http://schemas.openxmlformats.org/officeDocument/2006/relationships/tags" Target="../tags/tag3377.xml"/><Relationship Id="rId14" Type="http://schemas.openxmlformats.org/officeDocument/2006/relationships/tags" Target="../tags/tag3382.xml"/><Relationship Id="rId22" Type="http://schemas.openxmlformats.org/officeDocument/2006/relationships/tags" Target="../tags/tag3390.xml"/></Relationships>
</file>

<file path=ppt/slides/_rels/slide81.xml.rels><?xml version="1.0" encoding="UTF-8" standalone="yes"?>
<Relationships xmlns="http://schemas.openxmlformats.org/package/2006/relationships"><Relationship Id="rId13" Type="http://schemas.openxmlformats.org/officeDocument/2006/relationships/tags" Target="../tags/tag3403.xml"/><Relationship Id="rId18" Type="http://schemas.openxmlformats.org/officeDocument/2006/relationships/tags" Target="../tags/tag3408.xml"/><Relationship Id="rId26" Type="http://schemas.openxmlformats.org/officeDocument/2006/relationships/tags" Target="../tags/tag3416.xml"/><Relationship Id="rId3" Type="http://schemas.openxmlformats.org/officeDocument/2006/relationships/tags" Target="../tags/tag3393.xml"/><Relationship Id="rId21" Type="http://schemas.openxmlformats.org/officeDocument/2006/relationships/tags" Target="../tags/tag3411.xml"/><Relationship Id="rId7" Type="http://schemas.openxmlformats.org/officeDocument/2006/relationships/tags" Target="../tags/tag3397.xml"/><Relationship Id="rId12" Type="http://schemas.openxmlformats.org/officeDocument/2006/relationships/tags" Target="../tags/tag3402.xml"/><Relationship Id="rId17" Type="http://schemas.openxmlformats.org/officeDocument/2006/relationships/tags" Target="../tags/tag3407.xml"/><Relationship Id="rId25" Type="http://schemas.openxmlformats.org/officeDocument/2006/relationships/tags" Target="../tags/tag3415.xml"/><Relationship Id="rId33" Type="http://schemas.openxmlformats.org/officeDocument/2006/relationships/slideLayout" Target="../slideLayouts/slideLayout14.xml"/><Relationship Id="rId2" Type="http://schemas.openxmlformats.org/officeDocument/2006/relationships/tags" Target="../tags/tag3392.xml"/><Relationship Id="rId16" Type="http://schemas.openxmlformats.org/officeDocument/2006/relationships/tags" Target="../tags/tag3406.xml"/><Relationship Id="rId20" Type="http://schemas.openxmlformats.org/officeDocument/2006/relationships/tags" Target="../tags/tag3410.xml"/><Relationship Id="rId29" Type="http://schemas.openxmlformats.org/officeDocument/2006/relationships/tags" Target="../tags/tag3419.xml"/><Relationship Id="rId1" Type="http://schemas.openxmlformats.org/officeDocument/2006/relationships/tags" Target="../tags/tag3391.xml"/><Relationship Id="rId6" Type="http://schemas.openxmlformats.org/officeDocument/2006/relationships/tags" Target="../tags/tag3396.xml"/><Relationship Id="rId11" Type="http://schemas.openxmlformats.org/officeDocument/2006/relationships/tags" Target="../tags/tag3401.xml"/><Relationship Id="rId24" Type="http://schemas.openxmlformats.org/officeDocument/2006/relationships/tags" Target="../tags/tag3414.xml"/><Relationship Id="rId32" Type="http://schemas.openxmlformats.org/officeDocument/2006/relationships/tags" Target="../tags/tag3422.xml"/><Relationship Id="rId5" Type="http://schemas.openxmlformats.org/officeDocument/2006/relationships/tags" Target="../tags/tag3395.xml"/><Relationship Id="rId15" Type="http://schemas.openxmlformats.org/officeDocument/2006/relationships/tags" Target="../tags/tag3405.xml"/><Relationship Id="rId23" Type="http://schemas.openxmlformats.org/officeDocument/2006/relationships/tags" Target="../tags/tag3413.xml"/><Relationship Id="rId28" Type="http://schemas.openxmlformats.org/officeDocument/2006/relationships/tags" Target="../tags/tag3418.xml"/><Relationship Id="rId10" Type="http://schemas.openxmlformats.org/officeDocument/2006/relationships/tags" Target="../tags/tag3400.xml"/><Relationship Id="rId19" Type="http://schemas.openxmlformats.org/officeDocument/2006/relationships/tags" Target="../tags/tag3409.xml"/><Relationship Id="rId31" Type="http://schemas.openxmlformats.org/officeDocument/2006/relationships/tags" Target="../tags/tag3421.xml"/><Relationship Id="rId4" Type="http://schemas.openxmlformats.org/officeDocument/2006/relationships/tags" Target="../tags/tag3394.xml"/><Relationship Id="rId9" Type="http://schemas.openxmlformats.org/officeDocument/2006/relationships/tags" Target="../tags/tag3399.xml"/><Relationship Id="rId14" Type="http://schemas.openxmlformats.org/officeDocument/2006/relationships/tags" Target="../tags/tag3404.xml"/><Relationship Id="rId22" Type="http://schemas.openxmlformats.org/officeDocument/2006/relationships/tags" Target="../tags/tag3412.xml"/><Relationship Id="rId27" Type="http://schemas.openxmlformats.org/officeDocument/2006/relationships/tags" Target="../tags/tag3417.xml"/><Relationship Id="rId30" Type="http://schemas.openxmlformats.org/officeDocument/2006/relationships/tags" Target="../tags/tag3420.xml"/><Relationship Id="rId8" Type="http://schemas.openxmlformats.org/officeDocument/2006/relationships/tags" Target="../tags/tag339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8" Type="http://schemas.openxmlformats.org/officeDocument/2006/relationships/tags" Target="../tags/tag3430.xml"/><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tags" Target="../tags/tag3425.xml"/><Relationship Id="rId7" Type="http://schemas.openxmlformats.org/officeDocument/2006/relationships/tags" Target="../tags/tag3429.xml"/><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tags" Target="../tags/tag3424.xml"/><Relationship Id="rId16" Type="http://schemas.openxmlformats.org/officeDocument/2006/relationships/image" Target="../media/image137.png"/><Relationship Id="rId1" Type="http://schemas.openxmlformats.org/officeDocument/2006/relationships/tags" Target="../tags/tag3423.xml"/><Relationship Id="rId6" Type="http://schemas.openxmlformats.org/officeDocument/2006/relationships/tags" Target="../tags/tag3428.xml"/><Relationship Id="rId11" Type="http://schemas.openxmlformats.org/officeDocument/2006/relationships/image" Target="../media/image132.png"/><Relationship Id="rId5" Type="http://schemas.openxmlformats.org/officeDocument/2006/relationships/tags" Target="../tags/tag3427.xml"/><Relationship Id="rId15" Type="http://schemas.openxmlformats.org/officeDocument/2006/relationships/image" Target="../media/image136.png"/><Relationship Id="rId10" Type="http://schemas.openxmlformats.org/officeDocument/2006/relationships/slideLayout" Target="../slideLayouts/slideLayout11.xml"/><Relationship Id="rId19" Type="http://schemas.openxmlformats.org/officeDocument/2006/relationships/image" Target="../media/image140.png"/><Relationship Id="rId4" Type="http://schemas.openxmlformats.org/officeDocument/2006/relationships/tags" Target="../tags/tag3426.xml"/><Relationship Id="rId9" Type="http://schemas.openxmlformats.org/officeDocument/2006/relationships/tags" Target="../tags/tag3431.xml"/><Relationship Id="rId1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1.xml"/><Relationship Id="rId1" Type="http://schemas.openxmlformats.org/officeDocument/2006/relationships/tags" Target="../tags/tag34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3" Type="http://schemas.openxmlformats.org/officeDocument/2006/relationships/tags" Target="../tags/tag3445.xml"/><Relationship Id="rId18" Type="http://schemas.openxmlformats.org/officeDocument/2006/relationships/tags" Target="../tags/tag3450.xml"/><Relationship Id="rId26" Type="http://schemas.openxmlformats.org/officeDocument/2006/relationships/tags" Target="../tags/tag3458.xml"/><Relationship Id="rId39" Type="http://schemas.openxmlformats.org/officeDocument/2006/relationships/tags" Target="../tags/tag3471.xml"/><Relationship Id="rId21" Type="http://schemas.openxmlformats.org/officeDocument/2006/relationships/tags" Target="../tags/tag3453.xml"/><Relationship Id="rId34" Type="http://schemas.openxmlformats.org/officeDocument/2006/relationships/tags" Target="../tags/tag3466.xml"/><Relationship Id="rId42" Type="http://schemas.openxmlformats.org/officeDocument/2006/relationships/tags" Target="../tags/tag3474.xml"/><Relationship Id="rId47" Type="http://schemas.openxmlformats.org/officeDocument/2006/relationships/tags" Target="../tags/tag3479.xml"/><Relationship Id="rId7" Type="http://schemas.openxmlformats.org/officeDocument/2006/relationships/tags" Target="../tags/tag3439.xml"/><Relationship Id="rId2" Type="http://schemas.openxmlformats.org/officeDocument/2006/relationships/tags" Target="../tags/tag3434.xml"/><Relationship Id="rId16" Type="http://schemas.openxmlformats.org/officeDocument/2006/relationships/tags" Target="../tags/tag3448.xml"/><Relationship Id="rId29" Type="http://schemas.openxmlformats.org/officeDocument/2006/relationships/tags" Target="../tags/tag3461.xml"/><Relationship Id="rId11" Type="http://schemas.openxmlformats.org/officeDocument/2006/relationships/tags" Target="../tags/tag3443.xml"/><Relationship Id="rId24" Type="http://schemas.openxmlformats.org/officeDocument/2006/relationships/tags" Target="../tags/tag3456.xml"/><Relationship Id="rId32" Type="http://schemas.openxmlformats.org/officeDocument/2006/relationships/tags" Target="../tags/tag3464.xml"/><Relationship Id="rId37" Type="http://schemas.openxmlformats.org/officeDocument/2006/relationships/tags" Target="../tags/tag3469.xml"/><Relationship Id="rId40" Type="http://schemas.openxmlformats.org/officeDocument/2006/relationships/tags" Target="../tags/tag3472.xml"/><Relationship Id="rId45" Type="http://schemas.openxmlformats.org/officeDocument/2006/relationships/tags" Target="../tags/tag3477.xml"/><Relationship Id="rId5" Type="http://schemas.openxmlformats.org/officeDocument/2006/relationships/tags" Target="../tags/tag3437.xml"/><Relationship Id="rId15" Type="http://schemas.openxmlformats.org/officeDocument/2006/relationships/tags" Target="../tags/tag3447.xml"/><Relationship Id="rId23" Type="http://schemas.openxmlformats.org/officeDocument/2006/relationships/tags" Target="../tags/tag3455.xml"/><Relationship Id="rId28" Type="http://schemas.openxmlformats.org/officeDocument/2006/relationships/tags" Target="../tags/tag3460.xml"/><Relationship Id="rId36" Type="http://schemas.openxmlformats.org/officeDocument/2006/relationships/tags" Target="../tags/tag3468.xml"/><Relationship Id="rId49" Type="http://schemas.openxmlformats.org/officeDocument/2006/relationships/slideLayout" Target="../slideLayouts/slideLayout14.xml"/><Relationship Id="rId10" Type="http://schemas.openxmlformats.org/officeDocument/2006/relationships/tags" Target="../tags/tag3442.xml"/><Relationship Id="rId19" Type="http://schemas.openxmlformats.org/officeDocument/2006/relationships/tags" Target="../tags/tag3451.xml"/><Relationship Id="rId31" Type="http://schemas.openxmlformats.org/officeDocument/2006/relationships/tags" Target="../tags/tag3463.xml"/><Relationship Id="rId44" Type="http://schemas.openxmlformats.org/officeDocument/2006/relationships/tags" Target="../tags/tag3476.xml"/><Relationship Id="rId4" Type="http://schemas.openxmlformats.org/officeDocument/2006/relationships/tags" Target="../tags/tag3436.xml"/><Relationship Id="rId9" Type="http://schemas.openxmlformats.org/officeDocument/2006/relationships/tags" Target="../tags/tag3441.xml"/><Relationship Id="rId14" Type="http://schemas.openxmlformats.org/officeDocument/2006/relationships/tags" Target="../tags/tag3446.xml"/><Relationship Id="rId22" Type="http://schemas.openxmlformats.org/officeDocument/2006/relationships/tags" Target="../tags/tag3454.xml"/><Relationship Id="rId27" Type="http://schemas.openxmlformats.org/officeDocument/2006/relationships/tags" Target="../tags/tag3459.xml"/><Relationship Id="rId30" Type="http://schemas.openxmlformats.org/officeDocument/2006/relationships/tags" Target="../tags/tag3462.xml"/><Relationship Id="rId35" Type="http://schemas.openxmlformats.org/officeDocument/2006/relationships/tags" Target="../tags/tag3467.xml"/><Relationship Id="rId43" Type="http://schemas.openxmlformats.org/officeDocument/2006/relationships/tags" Target="../tags/tag3475.xml"/><Relationship Id="rId48" Type="http://schemas.openxmlformats.org/officeDocument/2006/relationships/tags" Target="../tags/tag3480.xml"/><Relationship Id="rId8" Type="http://schemas.openxmlformats.org/officeDocument/2006/relationships/tags" Target="../tags/tag3440.xml"/><Relationship Id="rId3" Type="http://schemas.openxmlformats.org/officeDocument/2006/relationships/tags" Target="../tags/tag3435.xml"/><Relationship Id="rId12" Type="http://schemas.openxmlformats.org/officeDocument/2006/relationships/tags" Target="../tags/tag3444.xml"/><Relationship Id="rId17" Type="http://schemas.openxmlformats.org/officeDocument/2006/relationships/tags" Target="../tags/tag3449.xml"/><Relationship Id="rId25" Type="http://schemas.openxmlformats.org/officeDocument/2006/relationships/tags" Target="../tags/tag3457.xml"/><Relationship Id="rId33" Type="http://schemas.openxmlformats.org/officeDocument/2006/relationships/tags" Target="../tags/tag3465.xml"/><Relationship Id="rId38" Type="http://schemas.openxmlformats.org/officeDocument/2006/relationships/tags" Target="../tags/tag3470.xml"/><Relationship Id="rId46" Type="http://schemas.openxmlformats.org/officeDocument/2006/relationships/tags" Target="../tags/tag3478.xml"/><Relationship Id="rId20" Type="http://schemas.openxmlformats.org/officeDocument/2006/relationships/tags" Target="../tags/tag3452.xml"/><Relationship Id="rId41" Type="http://schemas.openxmlformats.org/officeDocument/2006/relationships/tags" Target="../tags/tag3473.xml"/><Relationship Id="rId1" Type="http://schemas.openxmlformats.org/officeDocument/2006/relationships/tags" Target="../tags/tag3433.xml"/><Relationship Id="rId6" Type="http://schemas.openxmlformats.org/officeDocument/2006/relationships/tags" Target="../tags/tag3438.xml"/></Relationships>
</file>

<file path=ppt/slides/_rels/slide87.xml.rels><?xml version="1.0" encoding="UTF-8" standalone="yes"?>
<Relationships xmlns="http://schemas.openxmlformats.org/package/2006/relationships"><Relationship Id="rId26" Type="http://schemas.openxmlformats.org/officeDocument/2006/relationships/tags" Target="../tags/tag3506.xml"/><Relationship Id="rId21" Type="http://schemas.openxmlformats.org/officeDocument/2006/relationships/tags" Target="../tags/tag3501.xml"/><Relationship Id="rId42" Type="http://schemas.openxmlformats.org/officeDocument/2006/relationships/tags" Target="../tags/tag3522.xml"/><Relationship Id="rId47" Type="http://schemas.openxmlformats.org/officeDocument/2006/relationships/tags" Target="../tags/tag3527.xml"/><Relationship Id="rId63" Type="http://schemas.openxmlformats.org/officeDocument/2006/relationships/tags" Target="../tags/tag3543.xml"/><Relationship Id="rId68" Type="http://schemas.openxmlformats.org/officeDocument/2006/relationships/tags" Target="../tags/tag3548.xml"/><Relationship Id="rId16" Type="http://schemas.openxmlformats.org/officeDocument/2006/relationships/tags" Target="../tags/tag3496.xml"/><Relationship Id="rId11" Type="http://schemas.openxmlformats.org/officeDocument/2006/relationships/tags" Target="../tags/tag3491.xml"/><Relationship Id="rId24" Type="http://schemas.openxmlformats.org/officeDocument/2006/relationships/tags" Target="../tags/tag3504.xml"/><Relationship Id="rId32" Type="http://schemas.openxmlformats.org/officeDocument/2006/relationships/tags" Target="../tags/tag3512.xml"/><Relationship Id="rId37" Type="http://schemas.openxmlformats.org/officeDocument/2006/relationships/tags" Target="../tags/tag3517.xml"/><Relationship Id="rId40" Type="http://schemas.openxmlformats.org/officeDocument/2006/relationships/tags" Target="../tags/tag3520.xml"/><Relationship Id="rId45" Type="http://schemas.openxmlformats.org/officeDocument/2006/relationships/tags" Target="../tags/tag3525.xml"/><Relationship Id="rId53" Type="http://schemas.openxmlformats.org/officeDocument/2006/relationships/tags" Target="../tags/tag3533.xml"/><Relationship Id="rId58" Type="http://schemas.openxmlformats.org/officeDocument/2006/relationships/tags" Target="../tags/tag3538.xml"/><Relationship Id="rId66" Type="http://schemas.openxmlformats.org/officeDocument/2006/relationships/tags" Target="../tags/tag3546.xml"/><Relationship Id="rId74" Type="http://schemas.openxmlformats.org/officeDocument/2006/relationships/tags" Target="../tags/tag3554.xml"/><Relationship Id="rId5" Type="http://schemas.openxmlformats.org/officeDocument/2006/relationships/tags" Target="../tags/tag3485.xml"/><Relationship Id="rId61" Type="http://schemas.openxmlformats.org/officeDocument/2006/relationships/tags" Target="../tags/tag3541.xml"/><Relationship Id="rId19" Type="http://schemas.openxmlformats.org/officeDocument/2006/relationships/tags" Target="../tags/tag3499.xml"/><Relationship Id="rId14" Type="http://schemas.openxmlformats.org/officeDocument/2006/relationships/tags" Target="../tags/tag3494.xml"/><Relationship Id="rId22" Type="http://schemas.openxmlformats.org/officeDocument/2006/relationships/tags" Target="../tags/tag3502.xml"/><Relationship Id="rId27" Type="http://schemas.openxmlformats.org/officeDocument/2006/relationships/tags" Target="../tags/tag3507.xml"/><Relationship Id="rId30" Type="http://schemas.openxmlformats.org/officeDocument/2006/relationships/tags" Target="../tags/tag3510.xml"/><Relationship Id="rId35" Type="http://schemas.openxmlformats.org/officeDocument/2006/relationships/tags" Target="../tags/tag3515.xml"/><Relationship Id="rId43" Type="http://schemas.openxmlformats.org/officeDocument/2006/relationships/tags" Target="../tags/tag3523.xml"/><Relationship Id="rId48" Type="http://schemas.openxmlformats.org/officeDocument/2006/relationships/tags" Target="../tags/tag3528.xml"/><Relationship Id="rId56" Type="http://schemas.openxmlformats.org/officeDocument/2006/relationships/tags" Target="../tags/tag3536.xml"/><Relationship Id="rId64" Type="http://schemas.openxmlformats.org/officeDocument/2006/relationships/tags" Target="../tags/tag3544.xml"/><Relationship Id="rId69" Type="http://schemas.openxmlformats.org/officeDocument/2006/relationships/tags" Target="../tags/tag3549.xml"/><Relationship Id="rId77" Type="http://schemas.openxmlformats.org/officeDocument/2006/relationships/slideLayout" Target="../slideLayouts/slideLayout14.xml"/><Relationship Id="rId8" Type="http://schemas.openxmlformats.org/officeDocument/2006/relationships/tags" Target="../tags/tag3488.xml"/><Relationship Id="rId51" Type="http://schemas.openxmlformats.org/officeDocument/2006/relationships/tags" Target="../tags/tag3531.xml"/><Relationship Id="rId72" Type="http://schemas.openxmlformats.org/officeDocument/2006/relationships/tags" Target="../tags/tag3552.xml"/><Relationship Id="rId3" Type="http://schemas.openxmlformats.org/officeDocument/2006/relationships/tags" Target="../tags/tag3483.xml"/><Relationship Id="rId12" Type="http://schemas.openxmlformats.org/officeDocument/2006/relationships/tags" Target="../tags/tag3492.xml"/><Relationship Id="rId17" Type="http://schemas.openxmlformats.org/officeDocument/2006/relationships/tags" Target="../tags/tag3497.xml"/><Relationship Id="rId25" Type="http://schemas.openxmlformats.org/officeDocument/2006/relationships/tags" Target="../tags/tag3505.xml"/><Relationship Id="rId33" Type="http://schemas.openxmlformats.org/officeDocument/2006/relationships/tags" Target="../tags/tag3513.xml"/><Relationship Id="rId38" Type="http://schemas.openxmlformats.org/officeDocument/2006/relationships/tags" Target="../tags/tag3518.xml"/><Relationship Id="rId46" Type="http://schemas.openxmlformats.org/officeDocument/2006/relationships/tags" Target="../tags/tag3526.xml"/><Relationship Id="rId59" Type="http://schemas.openxmlformats.org/officeDocument/2006/relationships/tags" Target="../tags/tag3539.xml"/><Relationship Id="rId67" Type="http://schemas.openxmlformats.org/officeDocument/2006/relationships/tags" Target="../tags/tag3547.xml"/><Relationship Id="rId20" Type="http://schemas.openxmlformats.org/officeDocument/2006/relationships/tags" Target="../tags/tag3500.xml"/><Relationship Id="rId41" Type="http://schemas.openxmlformats.org/officeDocument/2006/relationships/tags" Target="../tags/tag3521.xml"/><Relationship Id="rId54" Type="http://schemas.openxmlformats.org/officeDocument/2006/relationships/tags" Target="../tags/tag3534.xml"/><Relationship Id="rId62" Type="http://schemas.openxmlformats.org/officeDocument/2006/relationships/tags" Target="../tags/tag3542.xml"/><Relationship Id="rId70" Type="http://schemas.openxmlformats.org/officeDocument/2006/relationships/tags" Target="../tags/tag3550.xml"/><Relationship Id="rId75" Type="http://schemas.openxmlformats.org/officeDocument/2006/relationships/tags" Target="../tags/tag3555.xml"/><Relationship Id="rId1" Type="http://schemas.openxmlformats.org/officeDocument/2006/relationships/tags" Target="../tags/tag3481.xml"/><Relationship Id="rId6" Type="http://schemas.openxmlformats.org/officeDocument/2006/relationships/tags" Target="../tags/tag3486.xml"/><Relationship Id="rId15" Type="http://schemas.openxmlformats.org/officeDocument/2006/relationships/tags" Target="../tags/tag3495.xml"/><Relationship Id="rId23" Type="http://schemas.openxmlformats.org/officeDocument/2006/relationships/tags" Target="../tags/tag3503.xml"/><Relationship Id="rId28" Type="http://schemas.openxmlformats.org/officeDocument/2006/relationships/tags" Target="../tags/tag3508.xml"/><Relationship Id="rId36" Type="http://schemas.openxmlformats.org/officeDocument/2006/relationships/tags" Target="../tags/tag3516.xml"/><Relationship Id="rId49" Type="http://schemas.openxmlformats.org/officeDocument/2006/relationships/tags" Target="../tags/tag3529.xml"/><Relationship Id="rId57" Type="http://schemas.openxmlformats.org/officeDocument/2006/relationships/tags" Target="../tags/tag3537.xml"/><Relationship Id="rId10" Type="http://schemas.openxmlformats.org/officeDocument/2006/relationships/tags" Target="../tags/tag3490.xml"/><Relationship Id="rId31" Type="http://schemas.openxmlformats.org/officeDocument/2006/relationships/tags" Target="../tags/tag3511.xml"/><Relationship Id="rId44" Type="http://schemas.openxmlformats.org/officeDocument/2006/relationships/tags" Target="../tags/tag3524.xml"/><Relationship Id="rId52" Type="http://schemas.openxmlformats.org/officeDocument/2006/relationships/tags" Target="../tags/tag3532.xml"/><Relationship Id="rId60" Type="http://schemas.openxmlformats.org/officeDocument/2006/relationships/tags" Target="../tags/tag3540.xml"/><Relationship Id="rId65" Type="http://schemas.openxmlformats.org/officeDocument/2006/relationships/tags" Target="../tags/tag3545.xml"/><Relationship Id="rId73" Type="http://schemas.openxmlformats.org/officeDocument/2006/relationships/tags" Target="../tags/tag3553.xml"/><Relationship Id="rId4" Type="http://schemas.openxmlformats.org/officeDocument/2006/relationships/tags" Target="../tags/tag3484.xml"/><Relationship Id="rId9" Type="http://schemas.openxmlformats.org/officeDocument/2006/relationships/tags" Target="../tags/tag3489.xml"/><Relationship Id="rId13" Type="http://schemas.openxmlformats.org/officeDocument/2006/relationships/tags" Target="../tags/tag3493.xml"/><Relationship Id="rId18" Type="http://schemas.openxmlformats.org/officeDocument/2006/relationships/tags" Target="../tags/tag3498.xml"/><Relationship Id="rId39" Type="http://schemas.openxmlformats.org/officeDocument/2006/relationships/tags" Target="../tags/tag3519.xml"/><Relationship Id="rId34" Type="http://schemas.openxmlformats.org/officeDocument/2006/relationships/tags" Target="../tags/tag3514.xml"/><Relationship Id="rId50" Type="http://schemas.openxmlformats.org/officeDocument/2006/relationships/tags" Target="../tags/tag3530.xml"/><Relationship Id="rId55" Type="http://schemas.openxmlformats.org/officeDocument/2006/relationships/tags" Target="../tags/tag3535.xml"/><Relationship Id="rId76" Type="http://schemas.openxmlformats.org/officeDocument/2006/relationships/tags" Target="../tags/tag3556.xml"/><Relationship Id="rId7" Type="http://schemas.openxmlformats.org/officeDocument/2006/relationships/tags" Target="../tags/tag3487.xml"/><Relationship Id="rId71" Type="http://schemas.openxmlformats.org/officeDocument/2006/relationships/tags" Target="../tags/tag3551.xml"/><Relationship Id="rId2" Type="http://schemas.openxmlformats.org/officeDocument/2006/relationships/tags" Target="../tags/tag3482.xml"/><Relationship Id="rId29" Type="http://schemas.openxmlformats.org/officeDocument/2006/relationships/tags" Target="../tags/tag3509.xml"/></Relationships>
</file>

<file path=ppt/slides/_rels/slide88.xml.rels><?xml version="1.0" encoding="UTF-8" standalone="yes"?>
<Relationships xmlns="http://schemas.openxmlformats.org/package/2006/relationships"><Relationship Id="rId13" Type="http://schemas.openxmlformats.org/officeDocument/2006/relationships/tags" Target="../tags/tag3569.xml"/><Relationship Id="rId18" Type="http://schemas.openxmlformats.org/officeDocument/2006/relationships/tags" Target="../tags/tag3574.xml"/><Relationship Id="rId26" Type="http://schemas.openxmlformats.org/officeDocument/2006/relationships/tags" Target="../tags/tag3582.xml"/><Relationship Id="rId3" Type="http://schemas.openxmlformats.org/officeDocument/2006/relationships/tags" Target="../tags/tag3559.xml"/><Relationship Id="rId21" Type="http://schemas.openxmlformats.org/officeDocument/2006/relationships/tags" Target="../tags/tag3577.xml"/><Relationship Id="rId7" Type="http://schemas.openxmlformats.org/officeDocument/2006/relationships/tags" Target="../tags/tag3563.xml"/><Relationship Id="rId12" Type="http://schemas.openxmlformats.org/officeDocument/2006/relationships/tags" Target="../tags/tag3568.xml"/><Relationship Id="rId17" Type="http://schemas.openxmlformats.org/officeDocument/2006/relationships/tags" Target="../tags/tag3573.xml"/><Relationship Id="rId25" Type="http://schemas.openxmlformats.org/officeDocument/2006/relationships/tags" Target="../tags/tag3581.xml"/><Relationship Id="rId33" Type="http://schemas.openxmlformats.org/officeDocument/2006/relationships/slideLayout" Target="../slideLayouts/slideLayout14.xml"/><Relationship Id="rId2" Type="http://schemas.openxmlformats.org/officeDocument/2006/relationships/tags" Target="../tags/tag3558.xml"/><Relationship Id="rId16" Type="http://schemas.openxmlformats.org/officeDocument/2006/relationships/tags" Target="../tags/tag3572.xml"/><Relationship Id="rId20" Type="http://schemas.openxmlformats.org/officeDocument/2006/relationships/tags" Target="../tags/tag3576.xml"/><Relationship Id="rId29" Type="http://schemas.openxmlformats.org/officeDocument/2006/relationships/tags" Target="../tags/tag3585.xml"/><Relationship Id="rId1" Type="http://schemas.openxmlformats.org/officeDocument/2006/relationships/tags" Target="../tags/tag3557.xml"/><Relationship Id="rId6" Type="http://schemas.openxmlformats.org/officeDocument/2006/relationships/tags" Target="../tags/tag3562.xml"/><Relationship Id="rId11" Type="http://schemas.openxmlformats.org/officeDocument/2006/relationships/tags" Target="../tags/tag3567.xml"/><Relationship Id="rId24" Type="http://schemas.openxmlformats.org/officeDocument/2006/relationships/tags" Target="../tags/tag3580.xml"/><Relationship Id="rId32" Type="http://schemas.openxmlformats.org/officeDocument/2006/relationships/tags" Target="../tags/tag3588.xml"/><Relationship Id="rId5" Type="http://schemas.openxmlformats.org/officeDocument/2006/relationships/tags" Target="../tags/tag3561.xml"/><Relationship Id="rId15" Type="http://schemas.openxmlformats.org/officeDocument/2006/relationships/tags" Target="../tags/tag3571.xml"/><Relationship Id="rId23" Type="http://schemas.openxmlformats.org/officeDocument/2006/relationships/tags" Target="../tags/tag3579.xml"/><Relationship Id="rId28" Type="http://schemas.openxmlformats.org/officeDocument/2006/relationships/tags" Target="../tags/tag3584.xml"/><Relationship Id="rId10" Type="http://schemas.openxmlformats.org/officeDocument/2006/relationships/tags" Target="../tags/tag3566.xml"/><Relationship Id="rId19" Type="http://schemas.openxmlformats.org/officeDocument/2006/relationships/tags" Target="../tags/tag3575.xml"/><Relationship Id="rId31" Type="http://schemas.openxmlformats.org/officeDocument/2006/relationships/tags" Target="../tags/tag3587.xml"/><Relationship Id="rId4" Type="http://schemas.openxmlformats.org/officeDocument/2006/relationships/tags" Target="../tags/tag3560.xml"/><Relationship Id="rId9" Type="http://schemas.openxmlformats.org/officeDocument/2006/relationships/tags" Target="../tags/tag3565.xml"/><Relationship Id="rId14" Type="http://schemas.openxmlformats.org/officeDocument/2006/relationships/tags" Target="../tags/tag3570.xml"/><Relationship Id="rId22" Type="http://schemas.openxmlformats.org/officeDocument/2006/relationships/tags" Target="../tags/tag3578.xml"/><Relationship Id="rId27" Type="http://schemas.openxmlformats.org/officeDocument/2006/relationships/tags" Target="../tags/tag3583.xml"/><Relationship Id="rId30" Type="http://schemas.openxmlformats.org/officeDocument/2006/relationships/tags" Target="../tags/tag3586.xml"/><Relationship Id="rId8" Type="http://schemas.openxmlformats.org/officeDocument/2006/relationships/tags" Target="../tags/tag3564.xml"/></Relationships>
</file>

<file path=ppt/slides/_rels/slide89.xml.rels><?xml version="1.0" encoding="UTF-8" standalone="yes"?>
<Relationships xmlns="http://schemas.openxmlformats.org/package/2006/relationships"><Relationship Id="rId13" Type="http://schemas.openxmlformats.org/officeDocument/2006/relationships/tags" Target="../tags/tag3601.xml"/><Relationship Id="rId18" Type="http://schemas.openxmlformats.org/officeDocument/2006/relationships/tags" Target="../tags/tag3606.xml"/><Relationship Id="rId26" Type="http://schemas.openxmlformats.org/officeDocument/2006/relationships/tags" Target="../tags/tag3614.xml"/><Relationship Id="rId39" Type="http://schemas.openxmlformats.org/officeDocument/2006/relationships/image" Target="../media/image24.svg"/><Relationship Id="rId21" Type="http://schemas.openxmlformats.org/officeDocument/2006/relationships/tags" Target="../tags/tag3609.xml"/><Relationship Id="rId34" Type="http://schemas.openxmlformats.org/officeDocument/2006/relationships/tags" Target="../tags/tag3622.xml"/><Relationship Id="rId42" Type="http://schemas.openxmlformats.org/officeDocument/2006/relationships/image" Target="../media/image142.png"/><Relationship Id="rId7" Type="http://schemas.openxmlformats.org/officeDocument/2006/relationships/tags" Target="../tags/tag3595.xml"/><Relationship Id="rId2" Type="http://schemas.openxmlformats.org/officeDocument/2006/relationships/tags" Target="../tags/tag3590.xml"/><Relationship Id="rId16" Type="http://schemas.openxmlformats.org/officeDocument/2006/relationships/tags" Target="../tags/tag3604.xml"/><Relationship Id="rId29" Type="http://schemas.openxmlformats.org/officeDocument/2006/relationships/tags" Target="../tags/tag3617.xml"/><Relationship Id="rId1" Type="http://schemas.openxmlformats.org/officeDocument/2006/relationships/tags" Target="../tags/tag3589.xml"/><Relationship Id="rId6" Type="http://schemas.openxmlformats.org/officeDocument/2006/relationships/tags" Target="../tags/tag3594.xml"/><Relationship Id="rId11" Type="http://schemas.openxmlformats.org/officeDocument/2006/relationships/tags" Target="../tags/tag3599.xml"/><Relationship Id="rId24" Type="http://schemas.openxmlformats.org/officeDocument/2006/relationships/tags" Target="../tags/tag3612.xml"/><Relationship Id="rId32" Type="http://schemas.openxmlformats.org/officeDocument/2006/relationships/tags" Target="../tags/tag3620.xml"/><Relationship Id="rId37" Type="http://schemas.openxmlformats.org/officeDocument/2006/relationships/slideLayout" Target="../slideLayouts/slideLayout14.xml"/><Relationship Id="rId40" Type="http://schemas.openxmlformats.org/officeDocument/2006/relationships/image" Target="../media/image25.png"/><Relationship Id="rId45" Type="http://schemas.openxmlformats.org/officeDocument/2006/relationships/image" Target="../media/image145.svg"/><Relationship Id="rId5" Type="http://schemas.openxmlformats.org/officeDocument/2006/relationships/tags" Target="../tags/tag3593.xml"/><Relationship Id="rId15" Type="http://schemas.openxmlformats.org/officeDocument/2006/relationships/tags" Target="../tags/tag3603.xml"/><Relationship Id="rId23" Type="http://schemas.openxmlformats.org/officeDocument/2006/relationships/tags" Target="../tags/tag3611.xml"/><Relationship Id="rId28" Type="http://schemas.openxmlformats.org/officeDocument/2006/relationships/tags" Target="../tags/tag3616.xml"/><Relationship Id="rId36" Type="http://schemas.openxmlformats.org/officeDocument/2006/relationships/tags" Target="../tags/tag3624.xml"/><Relationship Id="rId10" Type="http://schemas.openxmlformats.org/officeDocument/2006/relationships/tags" Target="../tags/tag3598.xml"/><Relationship Id="rId19" Type="http://schemas.openxmlformats.org/officeDocument/2006/relationships/tags" Target="../tags/tag3607.xml"/><Relationship Id="rId31" Type="http://schemas.openxmlformats.org/officeDocument/2006/relationships/tags" Target="../tags/tag3619.xml"/><Relationship Id="rId44" Type="http://schemas.openxmlformats.org/officeDocument/2006/relationships/image" Target="../media/image144.png"/><Relationship Id="rId4" Type="http://schemas.openxmlformats.org/officeDocument/2006/relationships/tags" Target="../tags/tag3592.xml"/><Relationship Id="rId9" Type="http://schemas.openxmlformats.org/officeDocument/2006/relationships/tags" Target="../tags/tag3597.xml"/><Relationship Id="rId14" Type="http://schemas.openxmlformats.org/officeDocument/2006/relationships/tags" Target="../tags/tag3602.xml"/><Relationship Id="rId22" Type="http://schemas.openxmlformats.org/officeDocument/2006/relationships/tags" Target="../tags/tag3610.xml"/><Relationship Id="rId27" Type="http://schemas.openxmlformats.org/officeDocument/2006/relationships/tags" Target="../tags/tag3615.xml"/><Relationship Id="rId30" Type="http://schemas.openxmlformats.org/officeDocument/2006/relationships/tags" Target="../tags/tag3618.xml"/><Relationship Id="rId35" Type="http://schemas.openxmlformats.org/officeDocument/2006/relationships/tags" Target="../tags/tag3623.xml"/><Relationship Id="rId43" Type="http://schemas.openxmlformats.org/officeDocument/2006/relationships/image" Target="../media/image143.svg"/><Relationship Id="rId8" Type="http://schemas.openxmlformats.org/officeDocument/2006/relationships/tags" Target="../tags/tag3596.xml"/><Relationship Id="rId3" Type="http://schemas.openxmlformats.org/officeDocument/2006/relationships/tags" Target="../tags/tag3591.xml"/><Relationship Id="rId12" Type="http://schemas.openxmlformats.org/officeDocument/2006/relationships/tags" Target="../tags/tag3600.xml"/><Relationship Id="rId17" Type="http://schemas.openxmlformats.org/officeDocument/2006/relationships/tags" Target="../tags/tag3605.xml"/><Relationship Id="rId25" Type="http://schemas.openxmlformats.org/officeDocument/2006/relationships/tags" Target="../tags/tag3613.xml"/><Relationship Id="rId33" Type="http://schemas.openxmlformats.org/officeDocument/2006/relationships/tags" Target="../tags/tag3621.xml"/><Relationship Id="rId38" Type="http://schemas.openxmlformats.org/officeDocument/2006/relationships/image" Target="../media/image23.png"/><Relationship Id="rId46" Type="http://schemas.openxmlformats.org/officeDocument/2006/relationships/image" Target="../media/image146.svg"/><Relationship Id="rId20" Type="http://schemas.openxmlformats.org/officeDocument/2006/relationships/tags" Target="../tags/tag3608.xml"/><Relationship Id="rId41" Type="http://schemas.openxmlformats.org/officeDocument/2006/relationships/image" Target="../media/image2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3" Type="http://schemas.openxmlformats.org/officeDocument/2006/relationships/tags" Target="../tags/tag3637.xml"/><Relationship Id="rId18" Type="http://schemas.openxmlformats.org/officeDocument/2006/relationships/tags" Target="../tags/tag3642.xml"/><Relationship Id="rId26" Type="http://schemas.openxmlformats.org/officeDocument/2006/relationships/tags" Target="../tags/tag3650.xml"/><Relationship Id="rId39" Type="http://schemas.openxmlformats.org/officeDocument/2006/relationships/tags" Target="../tags/tag3663.xml"/><Relationship Id="rId21" Type="http://schemas.openxmlformats.org/officeDocument/2006/relationships/tags" Target="../tags/tag3645.xml"/><Relationship Id="rId34" Type="http://schemas.openxmlformats.org/officeDocument/2006/relationships/tags" Target="../tags/tag3658.xml"/><Relationship Id="rId7" Type="http://schemas.openxmlformats.org/officeDocument/2006/relationships/tags" Target="../tags/tag3631.xml"/><Relationship Id="rId2" Type="http://schemas.openxmlformats.org/officeDocument/2006/relationships/tags" Target="../tags/tag3626.xml"/><Relationship Id="rId16" Type="http://schemas.openxmlformats.org/officeDocument/2006/relationships/tags" Target="../tags/tag3640.xml"/><Relationship Id="rId20" Type="http://schemas.openxmlformats.org/officeDocument/2006/relationships/tags" Target="../tags/tag3644.xml"/><Relationship Id="rId29" Type="http://schemas.openxmlformats.org/officeDocument/2006/relationships/tags" Target="../tags/tag3653.xml"/><Relationship Id="rId41" Type="http://schemas.openxmlformats.org/officeDocument/2006/relationships/slideLayout" Target="../slideLayouts/slideLayout14.xml"/><Relationship Id="rId1" Type="http://schemas.openxmlformats.org/officeDocument/2006/relationships/tags" Target="../tags/tag3625.xml"/><Relationship Id="rId6" Type="http://schemas.openxmlformats.org/officeDocument/2006/relationships/tags" Target="../tags/tag3630.xml"/><Relationship Id="rId11" Type="http://schemas.openxmlformats.org/officeDocument/2006/relationships/tags" Target="../tags/tag3635.xml"/><Relationship Id="rId24" Type="http://schemas.openxmlformats.org/officeDocument/2006/relationships/tags" Target="../tags/tag3648.xml"/><Relationship Id="rId32" Type="http://schemas.openxmlformats.org/officeDocument/2006/relationships/tags" Target="../tags/tag3656.xml"/><Relationship Id="rId37" Type="http://schemas.openxmlformats.org/officeDocument/2006/relationships/tags" Target="../tags/tag3661.xml"/><Relationship Id="rId40" Type="http://schemas.openxmlformats.org/officeDocument/2006/relationships/tags" Target="../tags/tag3664.xml"/><Relationship Id="rId5" Type="http://schemas.openxmlformats.org/officeDocument/2006/relationships/tags" Target="../tags/tag3629.xml"/><Relationship Id="rId15" Type="http://schemas.openxmlformats.org/officeDocument/2006/relationships/tags" Target="../tags/tag3639.xml"/><Relationship Id="rId23" Type="http://schemas.openxmlformats.org/officeDocument/2006/relationships/tags" Target="../tags/tag3647.xml"/><Relationship Id="rId28" Type="http://schemas.openxmlformats.org/officeDocument/2006/relationships/tags" Target="../tags/tag3652.xml"/><Relationship Id="rId36" Type="http://schemas.openxmlformats.org/officeDocument/2006/relationships/tags" Target="../tags/tag3660.xml"/><Relationship Id="rId10" Type="http://schemas.openxmlformats.org/officeDocument/2006/relationships/tags" Target="../tags/tag3634.xml"/><Relationship Id="rId19" Type="http://schemas.openxmlformats.org/officeDocument/2006/relationships/tags" Target="../tags/tag3643.xml"/><Relationship Id="rId31" Type="http://schemas.openxmlformats.org/officeDocument/2006/relationships/tags" Target="../tags/tag3655.xml"/><Relationship Id="rId4" Type="http://schemas.openxmlformats.org/officeDocument/2006/relationships/tags" Target="../tags/tag3628.xml"/><Relationship Id="rId9" Type="http://schemas.openxmlformats.org/officeDocument/2006/relationships/tags" Target="../tags/tag3633.xml"/><Relationship Id="rId14" Type="http://schemas.openxmlformats.org/officeDocument/2006/relationships/tags" Target="../tags/tag3638.xml"/><Relationship Id="rId22" Type="http://schemas.openxmlformats.org/officeDocument/2006/relationships/tags" Target="../tags/tag3646.xml"/><Relationship Id="rId27" Type="http://schemas.openxmlformats.org/officeDocument/2006/relationships/tags" Target="../tags/tag3651.xml"/><Relationship Id="rId30" Type="http://schemas.openxmlformats.org/officeDocument/2006/relationships/tags" Target="../tags/tag3654.xml"/><Relationship Id="rId35" Type="http://schemas.openxmlformats.org/officeDocument/2006/relationships/tags" Target="../tags/tag3659.xml"/><Relationship Id="rId8" Type="http://schemas.openxmlformats.org/officeDocument/2006/relationships/tags" Target="../tags/tag3632.xml"/><Relationship Id="rId3" Type="http://schemas.openxmlformats.org/officeDocument/2006/relationships/tags" Target="../tags/tag3627.xml"/><Relationship Id="rId12" Type="http://schemas.openxmlformats.org/officeDocument/2006/relationships/tags" Target="../tags/tag3636.xml"/><Relationship Id="rId17" Type="http://schemas.openxmlformats.org/officeDocument/2006/relationships/tags" Target="../tags/tag3641.xml"/><Relationship Id="rId25" Type="http://schemas.openxmlformats.org/officeDocument/2006/relationships/tags" Target="../tags/tag3649.xml"/><Relationship Id="rId33" Type="http://schemas.openxmlformats.org/officeDocument/2006/relationships/tags" Target="../tags/tag3657.xml"/><Relationship Id="rId38" Type="http://schemas.openxmlformats.org/officeDocument/2006/relationships/tags" Target="../tags/tag3662.xml"/></Relationships>
</file>

<file path=ppt/slides/_rels/slide91.xml.rels><?xml version="1.0" encoding="UTF-8" standalone="yes"?>
<Relationships xmlns="http://schemas.openxmlformats.org/package/2006/relationships"><Relationship Id="rId13" Type="http://schemas.openxmlformats.org/officeDocument/2006/relationships/tags" Target="../tags/tag3677.xml"/><Relationship Id="rId18" Type="http://schemas.openxmlformats.org/officeDocument/2006/relationships/tags" Target="../tags/tag3682.xml"/><Relationship Id="rId26" Type="http://schemas.openxmlformats.org/officeDocument/2006/relationships/tags" Target="../tags/tag3690.xml"/><Relationship Id="rId3" Type="http://schemas.openxmlformats.org/officeDocument/2006/relationships/tags" Target="../tags/tag3667.xml"/><Relationship Id="rId21" Type="http://schemas.openxmlformats.org/officeDocument/2006/relationships/tags" Target="../tags/tag3685.xml"/><Relationship Id="rId34" Type="http://schemas.openxmlformats.org/officeDocument/2006/relationships/slideLayout" Target="../slideLayouts/slideLayout14.xml"/><Relationship Id="rId7" Type="http://schemas.openxmlformats.org/officeDocument/2006/relationships/tags" Target="../tags/tag3671.xml"/><Relationship Id="rId12" Type="http://schemas.openxmlformats.org/officeDocument/2006/relationships/tags" Target="../tags/tag3676.xml"/><Relationship Id="rId17" Type="http://schemas.openxmlformats.org/officeDocument/2006/relationships/tags" Target="../tags/tag3681.xml"/><Relationship Id="rId25" Type="http://schemas.openxmlformats.org/officeDocument/2006/relationships/tags" Target="../tags/tag3689.xml"/><Relationship Id="rId33" Type="http://schemas.openxmlformats.org/officeDocument/2006/relationships/tags" Target="../tags/tag3697.xml"/><Relationship Id="rId2" Type="http://schemas.openxmlformats.org/officeDocument/2006/relationships/tags" Target="../tags/tag3666.xml"/><Relationship Id="rId16" Type="http://schemas.openxmlformats.org/officeDocument/2006/relationships/tags" Target="../tags/tag3680.xml"/><Relationship Id="rId20" Type="http://schemas.openxmlformats.org/officeDocument/2006/relationships/tags" Target="../tags/tag3684.xml"/><Relationship Id="rId29" Type="http://schemas.openxmlformats.org/officeDocument/2006/relationships/tags" Target="../tags/tag3693.xml"/><Relationship Id="rId1" Type="http://schemas.openxmlformats.org/officeDocument/2006/relationships/tags" Target="../tags/tag3665.xml"/><Relationship Id="rId6" Type="http://schemas.openxmlformats.org/officeDocument/2006/relationships/tags" Target="../tags/tag3670.xml"/><Relationship Id="rId11" Type="http://schemas.openxmlformats.org/officeDocument/2006/relationships/tags" Target="../tags/tag3675.xml"/><Relationship Id="rId24" Type="http://schemas.openxmlformats.org/officeDocument/2006/relationships/tags" Target="../tags/tag3688.xml"/><Relationship Id="rId32" Type="http://schemas.openxmlformats.org/officeDocument/2006/relationships/tags" Target="../tags/tag3696.xml"/><Relationship Id="rId5" Type="http://schemas.openxmlformats.org/officeDocument/2006/relationships/tags" Target="../tags/tag3669.xml"/><Relationship Id="rId15" Type="http://schemas.openxmlformats.org/officeDocument/2006/relationships/tags" Target="../tags/tag3679.xml"/><Relationship Id="rId23" Type="http://schemas.openxmlformats.org/officeDocument/2006/relationships/tags" Target="../tags/tag3687.xml"/><Relationship Id="rId28" Type="http://schemas.openxmlformats.org/officeDocument/2006/relationships/tags" Target="../tags/tag3692.xml"/><Relationship Id="rId10" Type="http://schemas.openxmlformats.org/officeDocument/2006/relationships/tags" Target="../tags/tag3674.xml"/><Relationship Id="rId19" Type="http://schemas.openxmlformats.org/officeDocument/2006/relationships/tags" Target="../tags/tag3683.xml"/><Relationship Id="rId31" Type="http://schemas.openxmlformats.org/officeDocument/2006/relationships/tags" Target="../tags/tag3695.xml"/><Relationship Id="rId4" Type="http://schemas.openxmlformats.org/officeDocument/2006/relationships/tags" Target="../tags/tag3668.xml"/><Relationship Id="rId9" Type="http://schemas.openxmlformats.org/officeDocument/2006/relationships/tags" Target="../tags/tag3673.xml"/><Relationship Id="rId14" Type="http://schemas.openxmlformats.org/officeDocument/2006/relationships/tags" Target="../tags/tag3678.xml"/><Relationship Id="rId22" Type="http://schemas.openxmlformats.org/officeDocument/2006/relationships/tags" Target="../tags/tag3686.xml"/><Relationship Id="rId27" Type="http://schemas.openxmlformats.org/officeDocument/2006/relationships/tags" Target="../tags/tag3691.xml"/><Relationship Id="rId30" Type="http://schemas.openxmlformats.org/officeDocument/2006/relationships/tags" Target="../tags/tag3694.xml"/><Relationship Id="rId8" Type="http://schemas.openxmlformats.org/officeDocument/2006/relationships/tags" Target="../tags/tag3672.xml"/></Relationships>
</file>

<file path=ppt/slides/_rels/slide92.xml.rels><?xml version="1.0" encoding="UTF-8" standalone="yes"?>
<Relationships xmlns="http://schemas.openxmlformats.org/package/2006/relationships"><Relationship Id="rId26" Type="http://schemas.openxmlformats.org/officeDocument/2006/relationships/tags" Target="../tags/tag3723.xml"/><Relationship Id="rId21" Type="http://schemas.openxmlformats.org/officeDocument/2006/relationships/tags" Target="../tags/tag3718.xml"/><Relationship Id="rId42" Type="http://schemas.openxmlformats.org/officeDocument/2006/relationships/tags" Target="../tags/tag3739.xml"/><Relationship Id="rId47" Type="http://schemas.openxmlformats.org/officeDocument/2006/relationships/tags" Target="../tags/tag3744.xml"/><Relationship Id="rId63" Type="http://schemas.openxmlformats.org/officeDocument/2006/relationships/tags" Target="../tags/tag3760.xml"/><Relationship Id="rId68" Type="http://schemas.openxmlformats.org/officeDocument/2006/relationships/tags" Target="../tags/tag3765.xml"/><Relationship Id="rId84" Type="http://schemas.openxmlformats.org/officeDocument/2006/relationships/tags" Target="../tags/tag3781.xml"/><Relationship Id="rId16" Type="http://schemas.openxmlformats.org/officeDocument/2006/relationships/tags" Target="../tags/tag3713.xml"/><Relationship Id="rId11" Type="http://schemas.openxmlformats.org/officeDocument/2006/relationships/tags" Target="../tags/tag3708.xml"/><Relationship Id="rId32" Type="http://schemas.openxmlformats.org/officeDocument/2006/relationships/tags" Target="../tags/tag3729.xml"/><Relationship Id="rId37" Type="http://schemas.openxmlformats.org/officeDocument/2006/relationships/tags" Target="../tags/tag3734.xml"/><Relationship Id="rId53" Type="http://schemas.openxmlformats.org/officeDocument/2006/relationships/tags" Target="../tags/tag3750.xml"/><Relationship Id="rId58" Type="http://schemas.openxmlformats.org/officeDocument/2006/relationships/tags" Target="../tags/tag3755.xml"/><Relationship Id="rId74" Type="http://schemas.openxmlformats.org/officeDocument/2006/relationships/tags" Target="../tags/tag3771.xml"/><Relationship Id="rId79" Type="http://schemas.openxmlformats.org/officeDocument/2006/relationships/tags" Target="../tags/tag3776.xml"/><Relationship Id="rId5" Type="http://schemas.openxmlformats.org/officeDocument/2006/relationships/tags" Target="../tags/tag3702.xml"/><Relationship Id="rId19" Type="http://schemas.openxmlformats.org/officeDocument/2006/relationships/tags" Target="../tags/tag3716.xml"/><Relationship Id="rId14" Type="http://schemas.openxmlformats.org/officeDocument/2006/relationships/tags" Target="../tags/tag3711.xml"/><Relationship Id="rId22" Type="http://schemas.openxmlformats.org/officeDocument/2006/relationships/tags" Target="../tags/tag3719.xml"/><Relationship Id="rId27" Type="http://schemas.openxmlformats.org/officeDocument/2006/relationships/tags" Target="../tags/tag3724.xml"/><Relationship Id="rId30" Type="http://schemas.openxmlformats.org/officeDocument/2006/relationships/tags" Target="../tags/tag3727.xml"/><Relationship Id="rId35" Type="http://schemas.openxmlformats.org/officeDocument/2006/relationships/tags" Target="../tags/tag3732.xml"/><Relationship Id="rId43" Type="http://schemas.openxmlformats.org/officeDocument/2006/relationships/tags" Target="../tags/tag3740.xml"/><Relationship Id="rId48" Type="http://schemas.openxmlformats.org/officeDocument/2006/relationships/tags" Target="../tags/tag3745.xml"/><Relationship Id="rId56" Type="http://schemas.openxmlformats.org/officeDocument/2006/relationships/tags" Target="../tags/tag3753.xml"/><Relationship Id="rId64" Type="http://schemas.openxmlformats.org/officeDocument/2006/relationships/tags" Target="../tags/tag3761.xml"/><Relationship Id="rId69" Type="http://schemas.openxmlformats.org/officeDocument/2006/relationships/tags" Target="../tags/tag3766.xml"/><Relationship Id="rId77" Type="http://schemas.openxmlformats.org/officeDocument/2006/relationships/tags" Target="../tags/tag3774.xml"/><Relationship Id="rId8" Type="http://schemas.openxmlformats.org/officeDocument/2006/relationships/tags" Target="../tags/tag3705.xml"/><Relationship Id="rId51" Type="http://schemas.openxmlformats.org/officeDocument/2006/relationships/tags" Target="../tags/tag3748.xml"/><Relationship Id="rId72" Type="http://schemas.openxmlformats.org/officeDocument/2006/relationships/tags" Target="../tags/tag3769.xml"/><Relationship Id="rId80" Type="http://schemas.openxmlformats.org/officeDocument/2006/relationships/tags" Target="../tags/tag3777.xml"/><Relationship Id="rId85" Type="http://schemas.openxmlformats.org/officeDocument/2006/relationships/tags" Target="../tags/tag3782.xml"/><Relationship Id="rId3" Type="http://schemas.openxmlformats.org/officeDocument/2006/relationships/tags" Target="../tags/tag3700.xml"/><Relationship Id="rId12" Type="http://schemas.openxmlformats.org/officeDocument/2006/relationships/tags" Target="../tags/tag3709.xml"/><Relationship Id="rId17" Type="http://schemas.openxmlformats.org/officeDocument/2006/relationships/tags" Target="../tags/tag3714.xml"/><Relationship Id="rId25" Type="http://schemas.openxmlformats.org/officeDocument/2006/relationships/tags" Target="../tags/tag3722.xml"/><Relationship Id="rId33" Type="http://schemas.openxmlformats.org/officeDocument/2006/relationships/tags" Target="../tags/tag3730.xml"/><Relationship Id="rId38" Type="http://schemas.openxmlformats.org/officeDocument/2006/relationships/tags" Target="../tags/tag3735.xml"/><Relationship Id="rId46" Type="http://schemas.openxmlformats.org/officeDocument/2006/relationships/tags" Target="../tags/tag3743.xml"/><Relationship Id="rId59" Type="http://schemas.openxmlformats.org/officeDocument/2006/relationships/tags" Target="../tags/tag3756.xml"/><Relationship Id="rId67" Type="http://schemas.openxmlformats.org/officeDocument/2006/relationships/tags" Target="../tags/tag3764.xml"/><Relationship Id="rId20" Type="http://schemas.openxmlformats.org/officeDocument/2006/relationships/tags" Target="../tags/tag3717.xml"/><Relationship Id="rId41" Type="http://schemas.openxmlformats.org/officeDocument/2006/relationships/tags" Target="../tags/tag3738.xml"/><Relationship Id="rId54" Type="http://schemas.openxmlformats.org/officeDocument/2006/relationships/tags" Target="../tags/tag3751.xml"/><Relationship Id="rId62" Type="http://schemas.openxmlformats.org/officeDocument/2006/relationships/tags" Target="../tags/tag3759.xml"/><Relationship Id="rId70" Type="http://schemas.openxmlformats.org/officeDocument/2006/relationships/tags" Target="../tags/tag3767.xml"/><Relationship Id="rId75" Type="http://schemas.openxmlformats.org/officeDocument/2006/relationships/tags" Target="../tags/tag3772.xml"/><Relationship Id="rId83" Type="http://schemas.openxmlformats.org/officeDocument/2006/relationships/tags" Target="../tags/tag3780.xml"/><Relationship Id="rId88" Type="http://schemas.openxmlformats.org/officeDocument/2006/relationships/slideLayout" Target="../slideLayouts/slideLayout14.xml"/><Relationship Id="rId1" Type="http://schemas.openxmlformats.org/officeDocument/2006/relationships/tags" Target="../tags/tag3698.xml"/><Relationship Id="rId6" Type="http://schemas.openxmlformats.org/officeDocument/2006/relationships/tags" Target="../tags/tag3703.xml"/><Relationship Id="rId15" Type="http://schemas.openxmlformats.org/officeDocument/2006/relationships/tags" Target="../tags/tag3712.xml"/><Relationship Id="rId23" Type="http://schemas.openxmlformats.org/officeDocument/2006/relationships/tags" Target="../tags/tag3720.xml"/><Relationship Id="rId28" Type="http://schemas.openxmlformats.org/officeDocument/2006/relationships/tags" Target="../tags/tag3725.xml"/><Relationship Id="rId36" Type="http://schemas.openxmlformats.org/officeDocument/2006/relationships/tags" Target="../tags/tag3733.xml"/><Relationship Id="rId49" Type="http://schemas.openxmlformats.org/officeDocument/2006/relationships/tags" Target="../tags/tag3746.xml"/><Relationship Id="rId57" Type="http://schemas.openxmlformats.org/officeDocument/2006/relationships/tags" Target="../tags/tag3754.xml"/><Relationship Id="rId10" Type="http://schemas.openxmlformats.org/officeDocument/2006/relationships/tags" Target="../tags/tag3707.xml"/><Relationship Id="rId31" Type="http://schemas.openxmlformats.org/officeDocument/2006/relationships/tags" Target="../tags/tag3728.xml"/><Relationship Id="rId44" Type="http://schemas.openxmlformats.org/officeDocument/2006/relationships/tags" Target="../tags/tag3741.xml"/><Relationship Id="rId52" Type="http://schemas.openxmlformats.org/officeDocument/2006/relationships/tags" Target="../tags/tag3749.xml"/><Relationship Id="rId60" Type="http://schemas.openxmlformats.org/officeDocument/2006/relationships/tags" Target="../tags/tag3757.xml"/><Relationship Id="rId65" Type="http://schemas.openxmlformats.org/officeDocument/2006/relationships/tags" Target="../tags/tag3762.xml"/><Relationship Id="rId73" Type="http://schemas.openxmlformats.org/officeDocument/2006/relationships/tags" Target="../tags/tag3770.xml"/><Relationship Id="rId78" Type="http://schemas.openxmlformats.org/officeDocument/2006/relationships/tags" Target="../tags/tag3775.xml"/><Relationship Id="rId81" Type="http://schemas.openxmlformats.org/officeDocument/2006/relationships/tags" Target="../tags/tag3778.xml"/><Relationship Id="rId86" Type="http://schemas.openxmlformats.org/officeDocument/2006/relationships/tags" Target="../tags/tag3783.xml"/><Relationship Id="rId4" Type="http://schemas.openxmlformats.org/officeDocument/2006/relationships/tags" Target="../tags/tag3701.xml"/><Relationship Id="rId9" Type="http://schemas.openxmlformats.org/officeDocument/2006/relationships/tags" Target="../tags/tag3706.xml"/><Relationship Id="rId13" Type="http://schemas.openxmlformats.org/officeDocument/2006/relationships/tags" Target="../tags/tag3710.xml"/><Relationship Id="rId18" Type="http://schemas.openxmlformats.org/officeDocument/2006/relationships/tags" Target="../tags/tag3715.xml"/><Relationship Id="rId39" Type="http://schemas.openxmlformats.org/officeDocument/2006/relationships/tags" Target="../tags/tag3736.xml"/><Relationship Id="rId34" Type="http://schemas.openxmlformats.org/officeDocument/2006/relationships/tags" Target="../tags/tag3731.xml"/><Relationship Id="rId50" Type="http://schemas.openxmlformats.org/officeDocument/2006/relationships/tags" Target="../tags/tag3747.xml"/><Relationship Id="rId55" Type="http://schemas.openxmlformats.org/officeDocument/2006/relationships/tags" Target="../tags/tag3752.xml"/><Relationship Id="rId76" Type="http://schemas.openxmlformats.org/officeDocument/2006/relationships/tags" Target="../tags/tag3773.xml"/><Relationship Id="rId7" Type="http://schemas.openxmlformats.org/officeDocument/2006/relationships/tags" Target="../tags/tag3704.xml"/><Relationship Id="rId71" Type="http://schemas.openxmlformats.org/officeDocument/2006/relationships/tags" Target="../tags/tag3768.xml"/><Relationship Id="rId2" Type="http://schemas.openxmlformats.org/officeDocument/2006/relationships/tags" Target="../tags/tag3699.xml"/><Relationship Id="rId29" Type="http://schemas.openxmlformats.org/officeDocument/2006/relationships/tags" Target="../tags/tag3726.xml"/><Relationship Id="rId24" Type="http://schemas.openxmlformats.org/officeDocument/2006/relationships/tags" Target="../tags/tag3721.xml"/><Relationship Id="rId40" Type="http://schemas.openxmlformats.org/officeDocument/2006/relationships/tags" Target="../tags/tag3737.xml"/><Relationship Id="rId45" Type="http://schemas.openxmlformats.org/officeDocument/2006/relationships/tags" Target="../tags/tag3742.xml"/><Relationship Id="rId66" Type="http://schemas.openxmlformats.org/officeDocument/2006/relationships/tags" Target="../tags/tag3763.xml"/><Relationship Id="rId87" Type="http://schemas.openxmlformats.org/officeDocument/2006/relationships/tags" Target="../tags/tag3784.xml"/><Relationship Id="rId61" Type="http://schemas.openxmlformats.org/officeDocument/2006/relationships/tags" Target="../tags/tag3758.xml"/><Relationship Id="rId82" Type="http://schemas.openxmlformats.org/officeDocument/2006/relationships/tags" Target="../tags/tag3779.xml"/></Relationships>
</file>

<file path=ppt/slides/_rels/slide93.xml.rels><?xml version="1.0" encoding="UTF-8" standalone="yes"?>
<Relationships xmlns="http://schemas.openxmlformats.org/package/2006/relationships"><Relationship Id="rId8" Type="http://schemas.openxmlformats.org/officeDocument/2006/relationships/tags" Target="../tags/tag3792.xml"/><Relationship Id="rId13" Type="http://schemas.openxmlformats.org/officeDocument/2006/relationships/tags" Target="../tags/tag3797.xml"/><Relationship Id="rId3" Type="http://schemas.openxmlformats.org/officeDocument/2006/relationships/tags" Target="../tags/tag3787.xml"/><Relationship Id="rId7" Type="http://schemas.openxmlformats.org/officeDocument/2006/relationships/tags" Target="../tags/tag3791.xml"/><Relationship Id="rId12" Type="http://schemas.openxmlformats.org/officeDocument/2006/relationships/tags" Target="../tags/tag3796.xml"/><Relationship Id="rId17" Type="http://schemas.openxmlformats.org/officeDocument/2006/relationships/slideLayout" Target="../slideLayouts/slideLayout14.xml"/><Relationship Id="rId2" Type="http://schemas.openxmlformats.org/officeDocument/2006/relationships/tags" Target="../tags/tag3786.xml"/><Relationship Id="rId16" Type="http://schemas.openxmlformats.org/officeDocument/2006/relationships/tags" Target="../tags/tag3800.xml"/><Relationship Id="rId1" Type="http://schemas.openxmlformats.org/officeDocument/2006/relationships/tags" Target="../tags/tag3785.xml"/><Relationship Id="rId6" Type="http://schemas.openxmlformats.org/officeDocument/2006/relationships/tags" Target="../tags/tag3790.xml"/><Relationship Id="rId11" Type="http://schemas.openxmlformats.org/officeDocument/2006/relationships/tags" Target="../tags/tag3795.xml"/><Relationship Id="rId5" Type="http://schemas.openxmlformats.org/officeDocument/2006/relationships/tags" Target="../tags/tag3789.xml"/><Relationship Id="rId15" Type="http://schemas.openxmlformats.org/officeDocument/2006/relationships/tags" Target="../tags/tag3799.xml"/><Relationship Id="rId10" Type="http://schemas.openxmlformats.org/officeDocument/2006/relationships/tags" Target="../tags/tag3794.xml"/><Relationship Id="rId4" Type="http://schemas.openxmlformats.org/officeDocument/2006/relationships/tags" Target="../tags/tag3788.xml"/><Relationship Id="rId9" Type="http://schemas.openxmlformats.org/officeDocument/2006/relationships/tags" Target="../tags/tag3793.xml"/><Relationship Id="rId14" Type="http://schemas.openxmlformats.org/officeDocument/2006/relationships/tags" Target="../tags/tag3798.xml"/></Relationships>
</file>

<file path=ppt/slides/_rels/slide94.xml.rels><?xml version="1.0" encoding="UTF-8" standalone="yes"?>
<Relationships xmlns="http://schemas.openxmlformats.org/package/2006/relationships"><Relationship Id="rId13" Type="http://schemas.openxmlformats.org/officeDocument/2006/relationships/tags" Target="../tags/tag3813.xml"/><Relationship Id="rId18" Type="http://schemas.openxmlformats.org/officeDocument/2006/relationships/tags" Target="../tags/tag3818.xml"/><Relationship Id="rId26" Type="http://schemas.openxmlformats.org/officeDocument/2006/relationships/tags" Target="../tags/tag3826.xml"/><Relationship Id="rId39" Type="http://schemas.openxmlformats.org/officeDocument/2006/relationships/tags" Target="../tags/tag3839.xml"/><Relationship Id="rId21" Type="http://schemas.openxmlformats.org/officeDocument/2006/relationships/tags" Target="../tags/tag3821.xml"/><Relationship Id="rId34" Type="http://schemas.openxmlformats.org/officeDocument/2006/relationships/tags" Target="../tags/tag3834.xml"/><Relationship Id="rId7" Type="http://schemas.openxmlformats.org/officeDocument/2006/relationships/tags" Target="../tags/tag3807.xml"/><Relationship Id="rId12" Type="http://schemas.openxmlformats.org/officeDocument/2006/relationships/tags" Target="../tags/tag3812.xml"/><Relationship Id="rId17" Type="http://schemas.openxmlformats.org/officeDocument/2006/relationships/tags" Target="../tags/tag3817.xml"/><Relationship Id="rId25" Type="http://schemas.openxmlformats.org/officeDocument/2006/relationships/tags" Target="../tags/tag3825.xml"/><Relationship Id="rId33" Type="http://schemas.openxmlformats.org/officeDocument/2006/relationships/tags" Target="../tags/tag3833.xml"/><Relationship Id="rId38" Type="http://schemas.openxmlformats.org/officeDocument/2006/relationships/tags" Target="../tags/tag3838.xml"/><Relationship Id="rId2" Type="http://schemas.openxmlformats.org/officeDocument/2006/relationships/tags" Target="../tags/tag3802.xml"/><Relationship Id="rId16" Type="http://schemas.openxmlformats.org/officeDocument/2006/relationships/tags" Target="../tags/tag3816.xml"/><Relationship Id="rId20" Type="http://schemas.openxmlformats.org/officeDocument/2006/relationships/tags" Target="../tags/tag3820.xml"/><Relationship Id="rId29" Type="http://schemas.openxmlformats.org/officeDocument/2006/relationships/tags" Target="../tags/tag3829.xml"/><Relationship Id="rId1" Type="http://schemas.openxmlformats.org/officeDocument/2006/relationships/tags" Target="../tags/tag3801.xml"/><Relationship Id="rId6" Type="http://schemas.openxmlformats.org/officeDocument/2006/relationships/tags" Target="../tags/tag3806.xml"/><Relationship Id="rId11" Type="http://schemas.openxmlformats.org/officeDocument/2006/relationships/tags" Target="../tags/tag3811.xml"/><Relationship Id="rId24" Type="http://schemas.openxmlformats.org/officeDocument/2006/relationships/tags" Target="../tags/tag3824.xml"/><Relationship Id="rId32" Type="http://schemas.openxmlformats.org/officeDocument/2006/relationships/tags" Target="../tags/tag3832.xml"/><Relationship Id="rId37" Type="http://schemas.openxmlformats.org/officeDocument/2006/relationships/tags" Target="../tags/tag3837.xml"/><Relationship Id="rId40" Type="http://schemas.openxmlformats.org/officeDocument/2006/relationships/slideLayout" Target="../slideLayouts/slideLayout14.xml"/><Relationship Id="rId5" Type="http://schemas.openxmlformats.org/officeDocument/2006/relationships/tags" Target="../tags/tag3805.xml"/><Relationship Id="rId15" Type="http://schemas.openxmlformats.org/officeDocument/2006/relationships/tags" Target="../tags/tag3815.xml"/><Relationship Id="rId23" Type="http://schemas.openxmlformats.org/officeDocument/2006/relationships/tags" Target="../tags/tag3823.xml"/><Relationship Id="rId28" Type="http://schemas.openxmlformats.org/officeDocument/2006/relationships/tags" Target="../tags/tag3828.xml"/><Relationship Id="rId36" Type="http://schemas.openxmlformats.org/officeDocument/2006/relationships/tags" Target="../tags/tag3836.xml"/><Relationship Id="rId10" Type="http://schemas.openxmlformats.org/officeDocument/2006/relationships/tags" Target="../tags/tag3810.xml"/><Relationship Id="rId19" Type="http://schemas.openxmlformats.org/officeDocument/2006/relationships/tags" Target="../tags/tag3819.xml"/><Relationship Id="rId31" Type="http://schemas.openxmlformats.org/officeDocument/2006/relationships/tags" Target="../tags/tag3831.xml"/><Relationship Id="rId4" Type="http://schemas.openxmlformats.org/officeDocument/2006/relationships/tags" Target="../tags/tag3804.xml"/><Relationship Id="rId9" Type="http://schemas.openxmlformats.org/officeDocument/2006/relationships/tags" Target="../tags/tag3809.xml"/><Relationship Id="rId14" Type="http://schemas.openxmlformats.org/officeDocument/2006/relationships/tags" Target="../tags/tag3814.xml"/><Relationship Id="rId22" Type="http://schemas.openxmlformats.org/officeDocument/2006/relationships/tags" Target="../tags/tag3822.xml"/><Relationship Id="rId27" Type="http://schemas.openxmlformats.org/officeDocument/2006/relationships/tags" Target="../tags/tag3827.xml"/><Relationship Id="rId30" Type="http://schemas.openxmlformats.org/officeDocument/2006/relationships/tags" Target="../tags/tag3830.xml"/><Relationship Id="rId35" Type="http://schemas.openxmlformats.org/officeDocument/2006/relationships/tags" Target="../tags/tag3835.xml"/><Relationship Id="rId8" Type="http://schemas.openxmlformats.org/officeDocument/2006/relationships/tags" Target="../tags/tag3808.xml"/><Relationship Id="rId3" Type="http://schemas.openxmlformats.org/officeDocument/2006/relationships/tags" Target="../tags/tag380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8" Type="http://schemas.openxmlformats.org/officeDocument/2006/relationships/tags" Target="../tags/tag3847.xm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tags" Target="../tags/tag3842.xml"/><Relationship Id="rId7" Type="http://schemas.openxmlformats.org/officeDocument/2006/relationships/tags" Target="../tags/tag3846.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3841.xml"/><Relationship Id="rId16" Type="http://schemas.openxmlformats.org/officeDocument/2006/relationships/image" Target="../media/image152.png"/><Relationship Id="rId1" Type="http://schemas.openxmlformats.org/officeDocument/2006/relationships/tags" Target="../tags/tag3840.xml"/><Relationship Id="rId6" Type="http://schemas.openxmlformats.org/officeDocument/2006/relationships/tags" Target="../tags/tag3845.xml"/><Relationship Id="rId11" Type="http://schemas.openxmlformats.org/officeDocument/2006/relationships/image" Target="../media/image147.png"/><Relationship Id="rId5" Type="http://schemas.openxmlformats.org/officeDocument/2006/relationships/tags" Target="../tags/tag3844.xml"/><Relationship Id="rId15" Type="http://schemas.openxmlformats.org/officeDocument/2006/relationships/image" Target="../media/image151.png"/><Relationship Id="rId10" Type="http://schemas.openxmlformats.org/officeDocument/2006/relationships/slideLayout" Target="../slideLayouts/slideLayout11.xml"/><Relationship Id="rId19" Type="http://schemas.openxmlformats.org/officeDocument/2006/relationships/image" Target="../media/image155.png"/><Relationship Id="rId4" Type="http://schemas.openxmlformats.org/officeDocument/2006/relationships/tags" Target="../tags/tag3843.xml"/><Relationship Id="rId9" Type="http://schemas.openxmlformats.org/officeDocument/2006/relationships/tags" Target="../tags/tag3848.xml"/><Relationship Id="rId1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tags" Target="../tags/tag3851.xml"/><Relationship Id="rId7" Type="http://schemas.openxmlformats.org/officeDocument/2006/relationships/image" Target="../media/image158.png"/><Relationship Id="rId2" Type="http://schemas.openxmlformats.org/officeDocument/2006/relationships/tags" Target="../tags/tag3850.xml"/><Relationship Id="rId1" Type="http://schemas.openxmlformats.org/officeDocument/2006/relationships/tags" Target="../tags/tag3849.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3" Type="http://schemas.openxmlformats.org/officeDocument/2006/relationships/tags" Target="../tags/tag3864.xml"/><Relationship Id="rId18" Type="http://schemas.openxmlformats.org/officeDocument/2006/relationships/tags" Target="../tags/tag3869.xml"/><Relationship Id="rId26" Type="http://schemas.openxmlformats.org/officeDocument/2006/relationships/tags" Target="../tags/tag3877.xml"/><Relationship Id="rId21" Type="http://schemas.openxmlformats.org/officeDocument/2006/relationships/tags" Target="../tags/tag3872.xml"/><Relationship Id="rId34" Type="http://schemas.openxmlformats.org/officeDocument/2006/relationships/tags" Target="../tags/tag3885.xml"/><Relationship Id="rId7" Type="http://schemas.openxmlformats.org/officeDocument/2006/relationships/tags" Target="../tags/tag3858.xml"/><Relationship Id="rId12" Type="http://schemas.openxmlformats.org/officeDocument/2006/relationships/tags" Target="../tags/tag3863.xml"/><Relationship Id="rId17" Type="http://schemas.openxmlformats.org/officeDocument/2006/relationships/tags" Target="../tags/tag3868.xml"/><Relationship Id="rId25" Type="http://schemas.openxmlformats.org/officeDocument/2006/relationships/tags" Target="../tags/tag3876.xml"/><Relationship Id="rId33" Type="http://schemas.openxmlformats.org/officeDocument/2006/relationships/tags" Target="../tags/tag3884.xml"/><Relationship Id="rId38" Type="http://schemas.openxmlformats.org/officeDocument/2006/relationships/slideLayout" Target="../slideLayouts/slideLayout14.xml"/><Relationship Id="rId2" Type="http://schemas.openxmlformats.org/officeDocument/2006/relationships/tags" Target="../tags/tag3853.xml"/><Relationship Id="rId16" Type="http://schemas.openxmlformats.org/officeDocument/2006/relationships/tags" Target="../tags/tag3867.xml"/><Relationship Id="rId20" Type="http://schemas.openxmlformats.org/officeDocument/2006/relationships/tags" Target="../tags/tag3871.xml"/><Relationship Id="rId29" Type="http://schemas.openxmlformats.org/officeDocument/2006/relationships/tags" Target="../tags/tag3880.xml"/><Relationship Id="rId1" Type="http://schemas.openxmlformats.org/officeDocument/2006/relationships/tags" Target="../tags/tag3852.xml"/><Relationship Id="rId6" Type="http://schemas.openxmlformats.org/officeDocument/2006/relationships/tags" Target="../tags/tag3857.xml"/><Relationship Id="rId11" Type="http://schemas.openxmlformats.org/officeDocument/2006/relationships/tags" Target="../tags/tag3862.xml"/><Relationship Id="rId24" Type="http://schemas.openxmlformats.org/officeDocument/2006/relationships/tags" Target="../tags/tag3875.xml"/><Relationship Id="rId32" Type="http://schemas.openxmlformats.org/officeDocument/2006/relationships/tags" Target="../tags/tag3883.xml"/><Relationship Id="rId37" Type="http://schemas.openxmlformats.org/officeDocument/2006/relationships/tags" Target="../tags/tag3888.xml"/><Relationship Id="rId5" Type="http://schemas.openxmlformats.org/officeDocument/2006/relationships/tags" Target="../tags/tag3856.xml"/><Relationship Id="rId15" Type="http://schemas.openxmlformats.org/officeDocument/2006/relationships/tags" Target="../tags/tag3866.xml"/><Relationship Id="rId23" Type="http://schemas.openxmlformats.org/officeDocument/2006/relationships/tags" Target="../tags/tag3874.xml"/><Relationship Id="rId28" Type="http://schemas.openxmlformats.org/officeDocument/2006/relationships/tags" Target="../tags/tag3879.xml"/><Relationship Id="rId36" Type="http://schemas.openxmlformats.org/officeDocument/2006/relationships/tags" Target="../tags/tag3887.xml"/><Relationship Id="rId10" Type="http://schemas.openxmlformats.org/officeDocument/2006/relationships/tags" Target="../tags/tag3861.xml"/><Relationship Id="rId19" Type="http://schemas.openxmlformats.org/officeDocument/2006/relationships/tags" Target="../tags/tag3870.xml"/><Relationship Id="rId31" Type="http://schemas.openxmlformats.org/officeDocument/2006/relationships/tags" Target="../tags/tag3882.xml"/><Relationship Id="rId4" Type="http://schemas.openxmlformats.org/officeDocument/2006/relationships/tags" Target="../tags/tag3855.xml"/><Relationship Id="rId9" Type="http://schemas.openxmlformats.org/officeDocument/2006/relationships/tags" Target="../tags/tag3860.xml"/><Relationship Id="rId14" Type="http://schemas.openxmlformats.org/officeDocument/2006/relationships/tags" Target="../tags/tag3865.xml"/><Relationship Id="rId22" Type="http://schemas.openxmlformats.org/officeDocument/2006/relationships/tags" Target="../tags/tag3873.xml"/><Relationship Id="rId27" Type="http://schemas.openxmlformats.org/officeDocument/2006/relationships/tags" Target="../tags/tag3878.xml"/><Relationship Id="rId30" Type="http://schemas.openxmlformats.org/officeDocument/2006/relationships/tags" Target="../tags/tag3881.xml"/><Relationship Id="rId35" Type="http://schemas.openxmlformats.org/officeDocument/2006/relationships/tags" Target="../tags/tag3886.xml"/><Relationship Id="rId8" Type="http://schemas.openxmlformats.org/officeDocument/2006/relationships/tags" Target="../tags/tag3859.xml"/><Relationship Id="rId3" Type="http://schemas.openxmlformats.org/officeDocument/2006/relationships/tags" Target="../tags/tag3854.xml"/></Relationships>
</file>

<file path=ppt/slides/_rels/slide99.xml.rels><?xml version="1.0" encoding="UTF-8" standalone="yes"?>
<Relationships xmlns="http://schemas.openxmlformats.org/package/2006/relationships"><Relationship Id="rId8" Type="http://schemas.openxmlformats.org/officeDocument/2006/relationships/tags" Target="../tags/tag3896.xml"/><Relationship Id="rId13" Type="http://schemas.openxmlformats.org/officeDocument/2006/relationships/tags" Target="../tags/tag3901.xml"/><Relationship Id="rId18" Type="http://schemas.openxmlformats.org/officeDocument/2006/relationships/tags" Target="../tags/tag3906.xml"/><Relationship Id="rId3" Type="http://schemas.openxmlformats.org/officeDocument/2006/relationships/tags" Target="../tags/tag3891.xml"/><Relationship Id="rId7" Type="http://schemas.openxmlformats.org/officeDocument/2006/relationships/tags" Target="../tags/tag3895.xml"/><Relationship Id="rId12" Type="http://schemas.openxmlformats.org/officeDocument/2006/relationships/tags" Target="../tags/tag3900.xml"/><Relationship Id="rId17" Type="http://schemas.openxmlformats.org/officeDocument/2006/relationships/tags" Target="../tags/tag3905.xml"/><Relationship Id="rId2" Type="http://schemas.openxmlformats.org/officeDocument/2006/relationships/tags" Target="../tags/tag3890.xml"/><Relationship Id="rId16" Type="http://schemas.openxmlformats.org/officeDocument/2006/relationships/tags" Target="../tags/tag3904.xml"/><Relationship Id="rId20" Type="http://schemas.openxmlformats.org/officeDocument/2006/relationships/slideLayout" Target="../slideLayouts/slideLayout14.xml"/><Relationship Id="rId1" Type="http://schemas.openxmlformats.org/officeDocument/2006/relationships/tags" Target="../tags/tag3889.xml"/><Relationship Id="rId6" Type="http://schemas.openxmlformats.org/officeDocument/2006/relationships/tags" Target="../tags/tag3894.xml"/><Relationship Id="rId11" Type="http://schemas.openxmlformats.org/officeDocument/2006/relationships/tags" Target="../tags/tag3899.xml"/><Relationship Id="rId5" Type="http://schemas.openxmlformats.org/officeDocument/2006/relationships/tags" Target="../tags/tag3893.xml"/><Relationship Id="rId15" Type="http://schemas.openxmlformats.org/officeDocument/2006/relationships/tags" Target="../tags/tag3903.xml"/><Relationship Id="rId10" Type="http://schemas.openxmlformats.org/officeDocument/2006/relationships/tags" Target="../tags/tag3898.xml"/><Relationship Id="rId19" Type="http://schemas.openxmlformats.org/officeDocument/2006/relationships/tags" Target="../tags/tag3907.xml"/><Relationship Id="rId4" Type="http://schemas.openxmlformats.org/officeDocument/2006/relationships/tags" Target="../tags/tag3892.xml"/><Relationship Id="rId9" Type="http://schemas.openxmlformats.org/officeDocument/2006/relationships/tags" Target="../tags/tag3897.xml"/><Relationship Id="rId14" Type="http://schemas.openxmlformats.org/officeDocument/2006/relationships/tags" Target="../tags/tag39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a:bodyPr>
          <a:lstStyle/>
          <a:p>
            <a:r>
              <a:rPr lang="zh-CN" altLang="en-US"/>
              <a:t>原创作品</a:t>
            </a:r>
          </a:p>
        </p:txBody>
      </p:sp>
      <p:sp>
        <p:nvSpPr>
          <p:cNvPr id="3" name="标题 2"/>
          <p:cNvSpPr>
            <a:spLocks noGrp="1"/>
          </p:cNvSpPr>
          <p:nvPr>
            <p:ph type="title"/>
          </p:nvPr>
        </p:nvSpPr>
        <p:spPr/>
        <p:txBody>
          <a:bodyPr/>
          <a:lstStyle/>
          <a:p>
            <a:r>
              <a:rPr lang="zh-CN" altLang="en-US"/>
              <a:t>经典思维框架系列</a:t>
            </a:r>
            <a:r>
              <a:rPr lang="en-US" altLang="zh-CN"/>
              <a:t>PPT</a:t>
            </a:r>
          </a:p>
        </p:txBody>
      </p:sp>
      <p:sp>
        <p:nvSpPr>
          <p:cNvPr id="4" name="文本占位符 3"/>
          <p:cNvSpPr>
            <a:spLocks noGrp="1"/>
          </p:cNvSpPr>
          <p:nvPr>
            <p:ph type="body" idx="13"/>
          </p:nvPr>
        </p:nvSpPr>
        <p:spPr/>
        <p:txBody>
          <a:bodyPr anchor="ctr" anchorCtr="0">
            <a:noAutofit/>
          </a:bodyPr>
          <a:lstStyle/>
          <a:p>
            <a:r>
              <a:rPr lang="zh-CN" altLang="en-US"/>
              <a:t>这是一套基于经典的思维框架和工作方法所整理的PPT作品，内容主要包括经典的逻辑思维、结构化分析和问题解决方法等方面的介绍，通过学习此PPT，读者可以掌握经典实用的思考方式，学会如何将复杂问题简化为可操作的步骤，提高分析问题和解决问题的能力</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440180" y="265748"/>
            <a:ext cx="7432675" cy="522605"/>
          </a:xfrm>
        </p:spPr>
        <p:txBody>
          <a:bodyPr/>
          <a:lstStyle/>
          <a:p>
            <a:r>
              <a:rPr lang="zh-CN" altLang="en-US"/>
              <a:t>麦肯锡思维框架部分</a:t>
            </a:r>
          </a:p>
        </p:txBody>
      </p:sp>
      <p:sp>
        <p:nvSpPr>
          <p:cNvPr id="6" name="文本占位符 5"/>
          <p:cNvSpPr>
            <a:spLocks noGrp="1"/>
          </p:cNvSpPr>
          <p:nvPr>
            <p:ph type="body" idx="1"/>
          </p:nvPr>
        </p:nvSpPr>
        <p:spPr/>
        <p:txBody>
          <a:bodyPr/>
          <a:lstStyle/>
          <a:p>
            <a:r>
              <a:rPr lang="en-US" altLang="zh-CN"/>
              <a:t>P1</a:t>
            </a:r>
          </a:p>
        </p:txBody>
      </p:sp>
      <p:graphicFrame>
        <p:nvGraphicFramePr>
          <p:cNvPr id="3" name="表格 2"/>
          <p:cNvGraphicFramePr/>
          <p:nvPr>
            <p:custDataLst>
              <p:tags r:id="rId1"/>
            </p:custDataLst>
          </p:nvPr>
        </p:nvGraphicFramePr>
        <p:xfrm>
          <a:off x="1589405" y="1104900"/>
          <a:ext cx="10134600" cy="5288915"/>
        </p:xfrm>
        <a:graphic>
          <a:graphicData uri="http://schemas.openxmlformats.org/drawingml/2006/table">
            <a:tbl>
              <a:tblPr>
                <a:tableStyleId>{5C22544A-7EE6-4342-B048-85BDC9FD1C3A}</a:tableStyleId>
              </a:tblPr>
              <a:tblGrid>
                <a:gridCol w="16891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gridCol w="1689100">
                  <a:extLst>
                    <a:ext uri="{9D8B030D-6E8A-4147-A177-3AD203B41FA5}">
                      <a16:colId xmlns:a16="http://schemas.microsoft.com/office/drawing/2014/main" val="20004"/>
                    </a:ext>
                  </a:extLst>
                </a:gridCol>
                <a:gridCol w="1689100">
                  <a:extLst>
                    <a:ext uri="{9D8B030D-6E8A-4147-A177-3AD203B41FA5}">
                      <a16:colId xmlns:a16="http://schemas.microsoft.com/office/drawing/2014/main" val="20005"/>
                    </a:ext>
                  </a:extLst>
                </a:gridCol>
              </a:tblGrid>
              <a:tr h="617855">
                <a:tc gridSpan="6">
                  <a:txBody>
                    <a:bodyPr/>
                    <a:lstStyle/>
                    <a:p>
                      <a:pPr algn="ctr">
                        <a:buNone/>
                      </a:pPr>
                      <a:r>
                        <a:rPr lang="en-US" altLang="zh-CN" sz="2400" b="1">
                          <a:solidFill>
                            <a:schemeClr val="bg2"/>
                          </a:solidFill>
                          <a:latin typeface="PingFang SC Semibold" panose="020B0400000000000000" charset="-122"/>
                          <a:ea typeface="PingFang SC Semibold" panose="020B0400000000000000" charset="-122"/>
                        </a:rPr>
                        <a:t>P1</a:t>
                      </a:r>
                      <a:r>
                        <a:rPr lang="zh-CN" altLang="en-US" sz="2400" b="1">
                          <a:solidFill>
                            <a:schemeClr val="bg2"/>
                          </a:solidFill>
                          <a:latin typeface="PingFang SC Semibold" panose="020B0400000000000000" charset="-122"/>
                          <a:ea typeface="PingFang SC Semibold" panose="020B0400000000000000" charset="-122"/>
                        </a:rPr>
                        <a:t>部分：</a:t>
                      </a:r>
                      <a:r>
                        <a:rPr lang="en-US" altLang="zh-CN" sz="2400" b="1">
                          <a:solidFill>
                            <a:schemeClr val="bg2"/>
                          </a:solidFill>
                          <a:latin typeface="PingFang SC Semibold" panose="020B0400000000000000" charset="-122"/>
                          <a:ea typeface="PingFang SC Semibold" panose="020B0400000000000000" charset="-122"/>
                        </a:rPr>
                        <a:t>6</a:t>
                      </a:r>
                      <a:r>
                        <a:rPr lang="zh-CN" altLang="en-US" sz="2400" b="1">
                          <a:solidFill>
                            <a:schemeClr val="bg2"/>
                          </a:solidFill>
                          <a:latin typeface="PingFang SC Semibold" panose="020B0400000000000000" charset="-122"/>
                          <a:ea typeface="PingFang SC Semibold" panose="020B0400000000000000" charset="-122"/>
                        </a:rPr>
                        <a:t>大领域</a:t>
                      </a:r>
                      <a:r>
                        <a:rPr lang="en-US" altLang="zh-CN" sz="2400" b="1">
                          <a:solidFill>
                            <a:schemeClr val="bg2"/>
                          </a:solidFill>
                          <a:latin typeface="PingFang SC Semibold" panose="020B0400000000000000" charset="-122"/>
                          <a:ea typeface="PingFang SC Semibold" panose="020B0400000000000000" charset="-122"/>
                        </a:rPr>
                        <a:t> 47</a:t>
                      </a:r>
                      <a:r>
                        <a:rPr lang="zh-CN" altLang="en-US" sz="2400" b="1">
                          <a:solidFill>
                            <a:schemeClr val="bg2"/>
                          </a:solidFill>
                          <a:latin typeface="PingFang SC Semibold" panose="020B0400000000000000" charset="-122"/>
                          <a:ea typeface="PingFang SC Semibold" panose="020B0400000000000000" charset="-122"/>
                        </a:rPr>
                        <a:t>个思维框架</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extLst>
                  <a:ext uri="{0D108BD9-81ED-4DB2-BD59-A6C34878D82A}">
                    <a16:rowId xmlns:a16="http://schemas.microsoft.com/office/drawing/2014/main" val="10000"/>
                  </a:ext>
                </a:extLst>
              </a:tr>
              <a:tr h="618490">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rPr>
                        <a:t>逻辑思考能力</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rPr>
                        <a:t>创意和想象力</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解决问题</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市场营销战略</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组织团队管理</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制定运营战略</a:t>
                      </a:r>
                      <a:endParaRPr lang="zh-CN" altLang="en-US" sz="1800" b="1">
                        <a:solidFill>
                          <a:schemeClr val="accent6"/>
                        </a:solidFill>
                        <a:latin typeface="PingFang SC Semibold" panose="020B0400000000000000" charset="-122"/>
                        <a:ea typeface="PingFang SC Semibold" panose="020B0400000000000000" charset="-122"/>
                      </a:endParaRP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extLst>
                  <a:ext uri="{0D108BD9-81ED-4DB2-BD59-A6C34878D82A}">
                    <a16:rowId xmlns:a16="http://schemas.microsoft.com/office/drawing/2014/main" val="10001"/>
                  </a:ext>
                </a:extLst>
              </a:tr>
              <a:tr h="4052570">
                <a:tc>
                  <a:txBody>
                    <a:bodyPr/>
                    <a:lstStyle/>
                    <a:p>
                      <a:pPr algn="ctr">
                        <a:lnSpc>
                          <a:spcPct val="24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MECE原则</a:t>
                      </a:r>
                    </a:p>
                    <a:p>
                      <a:pPr algn="ctr">
                        <a:lnSpc>
                          <a:spcPct val="24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金字塔结构</a:t>
                      </a:r>
                    </a:p>
                    <a:p>
                      <a:pPr algn="ctr">
                        <a:lnSpc>
                          <a:spcPct val="24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六顶思考帽</a:t>
                      </a:r>
                    </a:p>
                    <a:p>
                      <a:pPr algn="ctr">
                        <a:lnSpc>
                          <a:spcPct val="24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认知重建</a:t>
                      </a:r>
                    </a:p>
                    <a:p>
                      <a:pPr algn="ctr">
                        <a:lnSpc>
                          <a:spcPct val="24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PREP法</a:t>
                      </a:r>
                    </a:p>
                    <a:p>
                      <a:pPr algn="ctr">
                        <a:lnSpc>
                          <a:spcPct val="24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归纳与演绎</a:t>
                      </a:r>
                    </a:p>
                    <a:p>
                      <a:pPr algn="ctr">
                        <a:lnSpc>
                          <a:spcPct val="24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七步成诗</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书面头脑风暴</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KJ法</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SCAMPER</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曼陀罗思考法</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利弊均衡表</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支付矩阵</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决策矩阵</a:t>
                      </a:r>
                    </a:p>
                    <a:p>
                      <a:pPr algn="ctr">
                        <a:buNone/>
                      </a:pPr>
                      <a:endPar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0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逻辑树</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流程图</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空雨伞</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ABC理论</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时间四象限</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差异分析</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议题树</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假设思考</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3C分析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STP分析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用户画像分析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消费者旅程</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市场营销</a:t>
                      </a: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4P</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五力分析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AIDMA</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产品生命周期</a:t>
                      </a:r>
                    </a:p>
                    <a:p>
                      <a:pPr algn="ctr">
                        <a:lnSpc>
                          <a:spcPct val="15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PEST</a:t>
                      </a: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核心竞争力</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品牌资产</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3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5W1H</a:t>
                      </a: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六何分析</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PDCA循环</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KPI树</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7S分析</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马斯洛需求</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卡茨管理模型</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PM理论</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安索夫矩阵</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波特基本战略</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定位地图</a:t>
                      </a:r>
                    </a:p>
                    <a:p>
                      <a:pPr algn="ctr">
                        <a:lnSpc>
                          <a:spcPct val="21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帕累托法则</a:t>
                      </a:r>
                    </a:p>
                    <a:p>
                      <a:pPr algn="ctr">
                        <a:lnSpc>
                          <a:spcPct val="21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SWOT</a:t>
                      </a: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价值链分析</a:t>
                      </a:r>
                    </a:p>
                    <a:p>
                      <a:pPr algn="ctr">
                        <a:lnSpc>
                          <a:spcPct val="21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VRIO</a:t>
                      </a:r>
                      <a:endPar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endParaRP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波士顿矩阵</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波特基本战略——</a:t>
            </a:r>
            <a:r>
              <a:rPr lang="en-US" altLang="zh-CN" sz="2400" b="0"/>
              <a:t>3</a:t>
            </a:r>
            <a:r>
              <a:rPr sz="2400" b="0"/>
              <a:t>个战略的优劣</a:t>
            </a:r>
          </a:p>
        </p:txBody>
      </p:sp>
      <p:sp>
        <p:nvSpPr>
          <p:cNvPr id="3" name="文本占位符 2"/>
          <p:cNvSpPr>
            <a:spLocks noGrp="1"/>
          </p:cNvSpPr>
          <p:nvPr>
            <p:ph type="body" idx="1"/>
          </p:nvPr>
        </p:nvSpPr>
        <p:spPr/>
        <p:txBody>
          <a:bodyPr/>
          <a:lstStyle/>
          <a:p>
            <a:r>
              <a:rPr lang="zh-CN" altLang="en-US"/>
              <a:t>①成本领先战略，千方百计降低成本，是大多行业龙头企业采取的战略；②差异化战略：提供特殊的价值，在成本上没有优势的企业多数会采取差异化战略；③集中化战略：将资源集中在特定领域，通过多样化的方向和方式实现与竞争对手的差异</a:t>
            </a:r>
          </a:p>
        </p:txBody>
      </p:sp>
      <p:sp>
        <p:nvSpPr>
          <p:cNvPr id="4" name="文本占位符 3"/>
          <p:cNvSpPr>
            <a:spLocks noGrp="1"/>
          </p:cNvSpPr>
          <p:nvPr>
            <p:ph type="body" idx="13"/>
          </p:nvPr>
        </p:nvSpPr>
        <p:spPr>
          <a:xfrm>
            <a:off x="372110" y="317183"/>
            <a:ext cx="1068070" cy="430530"/>
          </a:xfrm>
        </p:spPr>
        <p:txBody>
          <a:bodyPr/>
          <a:lstStyle/>
          <a:p>
            <a:r>
              <a:rPr>
                <a:sym typeface="+mn-ea"/>
              </a:rPr>
              <a:t>6-03</a:t>
            </a:r>
            <a:endParaRPr lang="zh-CN" altLang="en-US"/>
          </a:p>
        </p:txBody>
      </p:sp>
      <p:grpSp>
        <p:nvGrpSpPr>
          <p:cNvPr id="37" name="组合 36"/>
          <p:cNvGrpSpPr/>
          <p:nvPr/>
        </p:nvGrpSpPr>
        <p:grpSpPr>
          <a:xfrm>
            <a:off x="1732915" y="1758642"/>
            <a:ext cx="8735854" cy="4748203"/>
            <a:chOff x="2259" y="2988"/>
            <a:chExt cx="13757" cy="7477"/>
          </a:xfrm>
        </p:grpSpPr>
        <p:sp>
          <p:nvSpPr>
            <p:cNvPr id="9" name="矩形: 圆角 44"/>
            <p:cNvSpPr/>
            <p:nvPr>
              <p:custDataLst>
                <p:tags r:id="rId1"/>
              </p:custDataLst>
            </p:nvPr>
          </p:nvSpPr>
          <p:spPr>
            <a:xfrm>
              <a:off x="12674" y="2988"/>
              <a:ext cx="3342" cy="6496"/>
            </a:xfrm>
            <a:prstGeom prst="roundRect">
              <a:avLst/>
            </a:prstGeom>
            <a:gradFill>
              <a:gsLst>
                <a:gs pos="0">
                  <a:schemeClr val="accent6">
                    <a:alpha val="0"/>
                  </a:schemeClr>
                </a:gs>
                <a:gs pos="100000">
                  <a:schemeClr val="accent6">
                    <a:alpha val="70000"/>
                  </a:schemeClr>
                </a:gs>
              </a:gsLst>
              <a:lin ang="162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2"/>
                </a:solidFill>
                <a:latin typeface="PingFang SC Regular" panose="020B0400000000000000" charset="-122"/>
                <a:ea typeface="PingFang SC Regular" panose="020B0400000000000000" charset="-122"/>
              </a:endParaRPr>
            </a:p>
          </p:txBody>
        </p:sp>
        <p:sp>
          <p:nvSpPr>
            <p:cNvPr id="8" name="矩形: 圆角 44"/>
            <p:cNvSpPr/>
            <p:nvPr>
              <p:custDataLst>
                <p:tags r:id="rId2"/>
              </p:custDataLst>
            </p:nvPr>
          </p:nvSpPr>
          <p:spPr>
            <a:xfrm>
              <a:off x="9059" y="2988"/>
              <a:ext cx="3342" cy="6496"/>
            </a:xfrm>
            <a:prstGeom prst="roundRect">
              <a:avLst/>
            </a:prstGeom>
            <a:gradFill>
              <a:gsLst>
                <a:gs pos="0">
                  <a:schemeClr val="accent6">
                    <a:lumMod val="50000"/>
                    <a:alpha val="0"/>
                  </a:schemeClr>
                </a:gs>
                <a:gs pos="100000">
                  <a:schemeClr val="accent6">
                    <a:lumMod val="50000"/>
                    <a:alpha val="20000"/>
                  </a:schemeClr>
                </a:gs>
              </a:gsLst>
              <a:lin ang="162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2"/>
                </a:solidFill>
                <a:latin typeface="PingFang SC Regular" panose="020B0400000000000000" charset="-122"/>
                <a:ea typeface="PingFang SC Regular" panose="020B0400000000000000" charset="-122"/>
              </a:endParaRPr>
            </a:p>
          </p:txBody>
        </p:sp>
        <p:sp>
          <p:nvSpPr>
            <p:cNvPr id="7" name="矩形: 圆角 44"/>
            <p:cNvSpPr/>
            <p:nvPr>
              <p:custDataLst>
                <p:tags r:id="rId3"/>
              </p:custDataLst>
            </p:nvPr>
          </p:nvSpPr>
          <p:spPr>
            <a:xfrm>
              <a:off x="5335" y="2988"/>
              <a:ext cx="3342" cy="6496"/>
            </a:xfrm>
            <a:prstGeom prst="roundRect">
              <a:avLst/>
            </a:prstGeom>
            <a:gradFill>
              <a:gsLst>
                <a:gs pos="0">
                  <a:srgbClr val="1D4273">
                    <a:alpha val="0"/>
                  </a:srgbClr>
                </a:gs>
                <a:gs pos="100000">
                  <a:srgbClr val="1D4273">
                    <a:alpha val="10000"/>
                  </a:srgbClr>
                </a:gs>
              </a:gsLst>
              <a:lin ang="162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2"/>
                </a:solidFill>
                <a:latin typeface="PingFang SC Regular" panose="020B0400000000000000" charset="-122"/>
                <a:ea typeface="PingFang SC Regular" panose="020B0400000000000000" charset="-122"/>
              </a:endParaRPr>
            </a:p>
          </p:txBody>
        </p:sp>
        <p:sp>
          <p:nvSpPr>
            <p:cNvPr id="45" name="矩形: 圆角 44"/>
            <p:cNvSpPr/>
            <p:nvPr>
              <p:custDataLst>
                <p:tags r:id="rId4"/>
              </p:custDataLst>
            </p:nvPr>
          </p:nvSpPr>
          <p:spPr>
            <a:xfrm>
              <a:off x="5335" y="2988"/>
              <a:ext cx="3342" cy="654"/>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2"/>
                  </a:solidFill>
                  <a:latin typeface="PingFang SC Regular" panose="020B0400000000000000" charset="-122"/>
                  <a:ea typeface="PingFang SC Regular" panose="020B0400000000000000" charset="-122"/>
                </a:rPr>
                <a:t>成本领先战略</a:t>
              </a:r>
            </a:p>
          </p:txBody>
        </p:sp>
        <p:sp>
          <p:nvSpPr>
            <p:cNvPr id="5" name="矩形: 圆角 44"/>
            <p:cNvSpPr/>
            <p:nvPr>
              <p:custDataLst>
                <p:tags r:id="rId5"/>
              </p:custDataLst>
            </p:nvPr>
          </p:nvSpPr>
          <p:spPr>
            <a:xfrm>
              <a:off x="9033" y="2988"/>
              <a:ext cx="3342" cy="654"/>
            </a:xfrm>
            <a:prstGeom prst="round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2"/>
                  </a:solidFill>
                  <a:latin typeface="PingFang SC Regular" panose="020B0400000000000000" charset="-122"/>
                  <a:ea typeface="PingFang SC Regular" panose="020B0400000000000000" charset="-122"/>
                </a:rPr>
                <a:t>差异化战略</a:t>
              </a:r>
            </a:p>
          </p:txBody>
        </p:sp>
        <p:sp>
          <p:nvSpPr>
            <p:cNvPr id="6" name="矩形: 圆角 44"/>
            <p:cNvSpPr/>
            <p:nvPr>
              <p:custDataLst>
                <p:tags r:id="rId6"/>
              </p:custDataLst>
            </p:nvPr>
          </p:nvSpPr>
          <p:spPr>
            <a:xfrm>
              <a:off x="12662" y="2988"/>
              <a:ext cx="3342" cy="654"/>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2"/>
                  </a:solidFill>
                  <a:latin typeface="PingFang SC Regular" panose="020B0400000000000000" charset="-122"/>
                  <a:ea typeface="PingFang SC Regular" panose="020B0400000000000000" charset="-122"/>
                </a:rPr>
                <a:t>集中化战略</a:t>
              </a:r>
            </a:p>
          </p:txBody>
        </p:sp>
        <p:grpSp>
          <p:nvGrpSpPr>
            <p:cNvPr id="18" name="组合 17"/>
            <p:cNvGrpSpPr/>
            <p:nvPr/>
          </p:nvGrpSpPr>
          <p:grpSpPr>
            <a:xfrm>
              <a:off x="2259" y="3642"/>
              <a:ext cx="2719" cy="4753"/>
              <a:chOff x="1865" y="3900"/>
              <a:chExt cx="2719" cy="4753"/>
            </a:xfrm>
          </p:grpSpPr>
          <p:sp>
            <p:nvSpPr>
              <p:cNvPr id="14" name="矩形: 圆角 13"/>
              <p:cNvSpPr/>
              <p:nvPr>
                <p:custDataLst>
                  <p:tags r:id="rId8"/>
                </p:custDataLst>
              </p:nvPr>
            </p:nvSpPr>
            <p:spPr>
              <a:xfrm>
                <a:off x="1865" y="3900"/>
                <a:ext cx="2719" cy="4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400" dirty="0">
                  <a:solidFill>
                    <a:schemeClr val="bg2"/>
                  </a:solidFill>
                  <a:latin typeface="PingFang SC Regular" panose="020B0400000000000000" charset="-122"/>
                  <a:ea typeface="PingFang SC Regular" panose="020B0400000000000000" charset="-122"/>
                </a:endParaRPr>
              </a:p>
            </p:txBody>
          </p:sp>
          <p:sp>
            <p:nvSpPr>
              <p:cNvPr id="10" name="文本框 9"/>
              <p:cNvSpPr txBox="1"/>
              <p:nvPr/>
            </p:nvSpPr>
            <p:spPr>
              <a:xfrm>
                <a:off x="2677" y="4344"/>
                <a:ext cx="1907" cy="531"/>
              </a:xfrm>
              <a:prstGeom prst="rect">
                <a:avLst/>
              </a:prstGeom>
              <a:noFill/>
            </p:spPr>
            <p:txBody>
              <a:bodyPr wrap="square" rtlCol="0">
                <a:spAutoFit/>
              </a:bodyPr>
              <a:lstStyle/>
              <a:p>
                <a:pPr algn="r"/>
                <a:r>
                  <a:rPr lang="zh-CN" altLang="en-US" sz="1600" dirty="0">
                    <a:solidFill>
                      <a:schemeClr val="accent4"/>
                    </a:solidFill>
                    <a:latin typeface="PingFang SC Regular" panose="020B0400000000000000" charset="-122"/>
                    <a:ea typeface="PingFang SC Regular" panose="020B0400000000000000" charset="-122"/>
                    <a:sym typeface="+mn-ea"/>
                  </a:rPr>
                  <a:t>新进入者</a:t>
                </a:r>
              </a:p>
            </p:txBody>
          </p:sp>
          <p:sp>
            <p:nvSpPr>
              <p:cNvPr id="11" name="文本框 10"/>
              <p:cNvSpPr txBox="1"/>
              <p:nvPr/>
            </p:nvSpPr>
            <p:spPr>
              <a:xfrm>
                <a:off x="2677" y="5232"/>
                <a:ext cx="1907" cy="531"/>
              </a:xfrm>
              <a:prstGeom prst="rect">
                <a:avLst/>
              </a:prstGeom>
              <a:noFill/>
            </p:spPr>
            <p:txBody>
              <a:bodyPr wrap="square" rtlCol="0">
                <a:spAutoFit/>
              </a:bodyPr>
              <a:lstStyle/>
              <a:p>
                <a:pPr algn="r"/>
                <a:r>
                  <a:rPr lang="zh-CN" altLang="en-US" sz="1600" dirty="0">
                    <a:solidFill>
                      <a:schemeClr val="accent4"/>
                    </a:solidFill>
                    <a:latin typeface="PingFang SC Regular" panose="020B0400000000000000" charset="-122"/>
                    <a:ea typeface="PingFang SC Regular" panose="020B0400000000000000" charset="-122"/>
                    <a:sym typeface="+mn-ea"/>
                  </a:rPr>
                  <a:t>同业竞争者</a:t>
                </a:r>
              </a:p>
            </p:txBody>
          </p:sp>
          <p:sp>
            <p:nvSpPr>
              <p:cNvPr id="12" name="文本框 11"/>
              <p:cNvSpPr txBox="1"/>
              <p:nvPr/>
            </p:nvSpPr>
            <p:spPr>
              <a:xfrm>
                <a:off x="2677" y="6120"/>
                <a:ext cx="1907" cy="531"/>
              </a:xfrm>
              <a:prstGeom prst="rect">
                <a:avLst/>
              </a:prstGeom>
              <a:noFill/>
            </p:spPr>
            <p:txBody>
              <a:bodyPr wrap="square" rtlCol="0">
                <a:spAutoFit/>
              </a:bodyPr>
              <a:lstStyle/>
              <a:p>
                <a:pPr algn="r"/>
                <a:r>
                  <a:rPr lang="zh-CN" altLang="en-US" sz="1600" dirty="0">
                    <a:solidFill>
                      <a:schemeClr val="accent4"/>
                    </a:solidFill>
                    <a:latin typeface="PingFang SC Regular" panose="020B0400000000000000" charset="-122"/>
                    <a:ea typeface="PingFang SC Regular" panose="020B0400000000000000" charset="-122"/>
                    <a:sym typeface="+mn-ea"/>
                  </a:rPr>
                  <a:t>替代品</a:t>
                </a:r>
              </a:p>
            </p:txBody>
          </p:sp>
          <p:sp>
            <p:nvSpPr>
              <p:cNvPr id="13" name="文本框 12"/>
              <p:cNvSpPr txBox="1"/>
              <p:nvPr>
                <p:custDataLst>
                  <p:tags r:id="rId9"/>
                </p:custDataLst>
              </p:nvPr>
            </p:nvSpPr>
            <p:spPr>
              <a:xfrm>
                <a:off x="2677" y="7008"/>
                <a:ext cx="1907" cy="531"/>
              </a:xfrm>
              <a:prstGeom prst="rect">
                <a:avLst/>
              </a:prstGeom>
              <a:noFill/>
            </p:spPr>
            <p:txBody>
              <a:bodyPr wrap="square" rtlCol="0">
                <a:spAutoFit/>
              </a:bodyPr>
              <a:lstStyle/>
              <a:p>
                <a:pPr algn="r"/>
                <a:r>
                  <a:rPr lang="zh-CN" altLang="en-US" sz="1600" dirty="0">
                    <a:solidFill>
                      <a:schemeClr val="accent4"/>
                    </a:solidFill>
                    <a:latin typeface="PingFang SC Regular" panose="020B0400000000000000" charset="-122"/>
                    <a:ea typeface="PingFang SC Regular" panose="020B0400000000000000" charset="-122"/>
                    <a:sym typeface="+mn-ea"/>
                  </a:rPr>
                  <a:t>购买者</a:t>
                </a:r>
              </a:p>
            </p:txBody>
          </p:sp>
          <p:sp>
            <p:nvSpPr>
              <p:cNvPr id="15" name="文本框 14"/>
              <p:cNvSpPr txBox="1"/>
              <p:nvPr/>
            </p:nvSpPr>
            <p:spPr>
              <a:xfrm>
                <a:off x="2677" y="7896"/>
                <a:ext cx="1907" cy="531"/>
              </a:xfrm>
              <a:prstGeom prst="rect">
                <a:avLst/>
              </a:prstGeom>
              <a:noFill/>
            </p:spPr>
            <p:txBody>
              <a:bodyPr wrap="square" rtlCol="0">
                <a:spAutoFit/>
              </a:bodyPr>
              <a:lstStyle/>
              <a:p>
                <a:pPr algn="r"/>
                <a:r>
                  <a:rPr lang="zh-CN" altLang="en-US" sz="1600" dirty="0">
                    <a:solidFill>
                      <a:schemeClr val="accent4"/>
                    </a:solidFill>
                    <a:latin typeface="PingFang SC Regular" panose="020B0400000000000000" charset="-122"/>
                    <a:ea typeface="PingFang SC Regular" panose="020B0400000000000000" charset="-122"/>
                    <a:sym typeface="+mn-ea"/>
                  </a:rPr>
                  <a:t>供应商</a:t>
                </a:r>
              </a:p>
            </p:txBody>
          </p:sp>
          <p:cxnSp>
            <p:nvCxnSpPr>
              <p:cNvPr id="16" name="直接连接符 15"/>
              <p:cNvCxnSpPr/>
              <p:nvPr/>
            </p:nvCxnSpPr>
            <p:spPr>
              <a:xfrm>
                <a:off x="2707" y="4084"/>
                <a:ext cx="0" cy="4393"/>
              </a:xfrm>
              <a:prstGeom prst="line">
                <a:avLst/>
              </a:prstGeom>
              <a:ln w="25400">
                <a:solidFill>
                  <a:srgbClr val="F4D1CD"/>
                </a:solidFill>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2056" y="5099"/>
                <a:ext cx="453" cy="2470"/>
              </a:xfrm>
              <a:prstGeom prst="rect">
                <a:avLst/>
              </a:prstGeom>
              <a:noFill/>
            </p:spPr>
            <p:txBody>
              <a:bodyPr wrap="square" rtlCol="0" anchor="ctr" anchorCtr="0">
                <a:spAutoFit/>
              </a:bodyPr>
              <a:lstStyle/>
              <a:p>
                <a:pPr algn="ctr"/>
                <a:r>
                  <a:rPr lang="zh-CN" altLang="en-US" sz="1600" b="1">
                    <a:solidFill>
                      <a:schemeClr val="bg2"/>
                    </a:solidFill>
                    <a:latin typeface="PingFang SC Semibold" panose="020B0400000000000000" charset="-122"/>
                    <a:ea typeface="PingFang SC Semibold" panose="020B0400000000000000" charset="-122"/>
                  </a:rPr>
                  <a:t>波特五力分析</a:t>
                </a:r>
              </a:p>
            </p:txBody>
          </p:sp>
        </p:grpSp>
        <p:sp>
          <p:nvSpPr>
            <p:cNvPr id="19" name="矩形: 圆角 44"/>
            <p:cNvSpPr/>
            <p:nvPr>
              <p:custDataLst>
                <p:tags r:id="rId7"/>
              </p:custDataLst>
            </p:nvPr>
          </p:nvSpPr>
          <p:spPr>
            <a:xfrm>
              <a:off x="2268" y="8580"/>
              <a:ext cx="2709" cy="1885"/>
            </a:xfrm>
            <a:prstGeom prst="round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2"/>
                  </a:solidFill>
                  <a:latin typeface="PingFang SC Regular" panose="020B0400000000000000" charset="-122"/>
                  <a:ea typeface="PingFang SC Regular" panose="020B0400000000000000" charset="-122"/>
                </a:rPr>
                <a:t>主要风险</a:t>
              </a:r>
            </a:p>
          </p:txBody>
        </p:sp>
        <p:sp>
          <p:nvSpPr>
            <p:cNvPr id="20" name="文本框 19"/>
            <p:cNvSpPr txBox="1"/>
            <p:nvPr/>
          </p:nvSpPr>
          <p:spPr>
            <a:xfrm>
              <a:off x="5445" y="3942"/>
              <a:ext cx="3121" cy="840"/>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将经济规模、低成本等作为准入门槛</a:t>
              </a:r>
            </a:p>
          </p:txBody>
        </p:sp>
        <p:sp>
          <p:nvSpPr>
            <p:cNvPr id="21" name="文本框 20"/>
            <p:cNvSpPr txBox="1"/>
            <p:nvPr/>
          </p:nvSpPr>
          <p:spPr>
            <a:xfrm>
              <a:off x="9170" y="3942"/>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将品牌等附加价值作为准入门槛</a:t>
              </a:r>
            </a:p>
          </p:txBody>
        </p:sp>
        <p:sp>
          <p:nvSpPr>
            <p:cNvPr id="22" name="文本框 21"/>
            <p:cNvSpPr txBox="1"/>
            <p:nvPr/>
          </p:nvSpPr>
          <p:spPr>
            <a:xfrm>
              <a:off x="12785" y="5617"/>
              <a:ext cx="3121" cy="1189"/>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通过成本集中化战略或者差异化集中战略在竞争中获胜</a:t>
              </a:r>
            </a:p>
          </p:txBody>
        </p:sp>
        <p:sp>
          <p:nvSpPr>
            <p:cNvPr id="23" name="文本框 22"/>
            <p:cNvSpPr txBox="1"/>
            <p:nvPr/>
          </p:nvSpPr>
          <p:spPr>
            <a:xfrm>
              <a:off x="5445" y="4974"/>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凭借低成本取得高出平均水平的收益</a:t>
              </a:r>
            </a:p>
          </p:txBody>
        </p:sp>
        <p:sp>
          <p:nvSpPr>
            <p:cNvPr id="24" name="文本框 23"/>
            <p:cNvSpPr txBox="1"/>
            <p:nvPr/>
          </p:nvSpPr>
          <p:spPr>
            <a:xfrm>
              <a:off x="9170" y="4974"/>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依靠忠实顾客来提高竞争力</a:t>
              </a:r>
            </a:p>
          </p:txBody>
        </p:sp>
        <p:sp>
          <p:nvSpPr>
            <p:cNvPr id="25" name="文本框 24"/>
            <p:cNvSpPr txBox="1"/>
            <p:nvPr/>
          </p:nvSpPr>
          <p:spPr>
            <a:xfrm>
              <a:off x="5445" y="5854"/>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处于比竞争对手更有利的位置</a:t>
              </a:r>
            </a:p>
          </p:txBody>
        </p:sp>
        <p:sp>
          <p:nvSpPr>
            <p:cNvPr id="26" name="文本框 25"/>
            <p:cNvSpPr txBox="1"/>
            <p:nvPr/>
          </p:nvSpPr>
          <p:spPr>
            <a:xfrm>
              <a:off x="9170" y="5854"/>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处于比竞争对手更有利的位置</a:t>
              </a:r>
            </a:p>
          </p:txBody>
        </p:sp>
        <p:sp>
          <p:nvSpPr>
            <p:cNvPr id="27" name="文本框 26"/>
            <p:cNvSpPr txBox="1"/>
            <p:nvPr/>
          </p:nvSpPr>
          <p:spPr>
            <a:xfrm>
              <a:off x="5445" y="6806"/>
              <a:ext cx="3121" cy="492"/>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采取降低攻势</a:t>
              </a:r>
            </a:p>
          </p:txBody>
        </p:sp>
        <p:sp>
          <p:nvSpPr>
            <p:cNvPr id="28" name="文本框 27"/>
            <p:cNvSpPr txBox="1"/>
            <p:nvPr/>
          </p:nvSpPr>
          <p:spPr>
            <a:xfrm>
              <a:off x="9170" y="6806"/>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在其他企业买不到同样的东西</a:t>
              </a:r>
            </a:p>
          </p:txBody>
        </p:sp>
        <p:sp>
          <p:nvSpPr>
            <p:cNvPr id="29" name="文本框 28"/>
            <p:cNvSpPr txBox="1"/>
            <p:nvPr/>
          </p:nvSpPr>
          <p:spPr>
            <a:xfrm>
              <a:off x="5445" y="7646"/>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通过提高生产效率来应对原材料成本上涨</a:t>
              </a:r>
            </a:p>
          </p:txBody>
        </p:sp>
        <p:sp>
          <p:nvSpPr>
            <p:cNvPr id="30" name="文本框 29"/>
            <p:cNvSpPr txBox="1"/>
            <p:nvPr/>
          </p:nvSpPr>
          <p:spPr>
            <a:xfrm>
              <a:off x="9170" y="7646"/>
              <a:ext cx="3121" cy="840"/>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凭借高利润来应对供应商的涨价威胁</a:t>
              </a:r>
            </a:p>
          </p:txBody>
        </p:sp>
        <p:sp>
          <p:nvSpPr>
            <p:cNvPr id="32" name="文本框 31"/>
            <p:cNvSpPr txBox="1"/>
            <p:nvPr/>
          </p:nvSpPr>
          <p:spPr>
            <a:xfrm>
              <a:off x="5445" y="8580"/>
              <a:ext cx="3121" cy="1885"/>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技术革新使过去的投资和经验失败</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在差异化上极大落后对手</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败给成本集中化战略</a:t>
              </a:r>
            </a:p>
          </p:txBody>
        </p:sp>
        <p:sp>
          <p:nvSpPr>
            <p:cNvPr id="35" name="文本框 34"/>
            <p:cNvSpPr txBox="1"/>
            <p:nvPr/>
          </p:nvSpPr>
          <p:spPr>
            <a:xfrm>
              <a:off x="9170" y="8580"/>
              <a:ext cx="3121" cy="1189"/>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被竞争对手模仿</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失去对顾客的吸引力</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败给差异化集中战略</a:t>
              </a:r>
            </a:p>
          </p:txBody>
        </p:sp>
        <p:sp>
          <p:nvSpPr>
            <p:cNvPr id="36" name="文本框 35"/>
            <p:cNvSpPr txBox="1"/>
            <p:nvPr/>
          </p:nvSpPr>
          <p:spPr>
            <a:xfrm>
              <a:off x="12785" y="8580"/>
              <a:ext cx="3121" cy="1885"/>
            </a:xfrm>
            <a:prstGeom prst="rect">
              <a:avLst/>
            </a:prstGeom>
            <a:noFill/>
          </p:spPr>
          <p:txBody>
            <a:bodyPr wrap="square" rtlCol="0">
              <a:spAutoFit/>
            </a:bodyPr>
            <a:lstStyle/>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市场消失或者缩小</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市场被细分</a:t>
              </a:r>
            </a:p>
            <a:p>
              <a:pPr marL="171450" lvl="0" indent="-171450" algn="l">
                <a:lnSpc>
                  <a:spcPct val="120000"/>
                </a:lnSpc>
                <a:spcBef>
                  <a:spcPts val="0"/>
                </a:spcBef>
                <a:spcAft>
                  <a:spcPts val="0"/>
                </a:spcAft>
                <a:buClrTx/>
                <a:buSzTx/>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规模效应明显优于集中效应，败给成本领先战略和差异化战略</a:t>
              </a:r>
            </a:p>
          </p:txBody>
        </p:sp>
      </p:grpSp>
      <p:cxnSp>
        <p:nvCxnSpPr>
          <p:cNvPr id="38" name="直接连接符 37"/>
          <p:cNvCxnSpPr/>
          <p:nvPr/>
        </p:nvCxnSpPr>
        <p:spPr>
          <a:xfrm>
            <a:off x="3789680" y="5296535"/>
            <a:ext cx="6552565" cy="0"/>
          </a:xfrm>
          <a:prstGeom prst="line">
            <a:avLst/>
          </a:prstGeom>
          <a:ln>
            <a:gradFill>
              <a:gsLst>
                <a:gs pos="55000">
                  <a:schemeClr val="bg1">
                    <a:lumMod val="75000"/>
                    <a:lumOff val="25000"/>
                    <a:alpha val="70000"/>
                  </a:schemeClr>
                </a:gs>
                <a:gs pos="0">
                  <a:schemeClr val="bg1">
                    <a:lumMod val="75000"/>
                    <a:lumOff val="25000"/>
                    <a:alpha val="0"/>
                  </a:schemeClr>
                </a:gs>
                <a:gs pos="100000">
                  <a:schemeClr val="bg1">
                    <a:lumMod val="75000"/>
                    <a:lumOff val="25000"/>
                    <a:alpha val="0"/>
                  </a:schemeClr>
                </a:gs>
              </a:gsLst>
              <a:lin ang="0" scaled="1"/>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定位地图——</a:t>
            </a:r>
            <a:r>
              <a:rPr lang="zh-CN" altLang="en-US" sz="2400" b="0">
                <a:cs typeface="PingFang SC Regular" panose="020B0400000000000000" charset="-122"/>
              </a:rPr>
              <a:t>发现能够不战而胜的“空白市场”</a:t>
            </a:r>
          </a:p>
        </p:txBody>
      </p:sp>
      <p:sp>
        <p:nvSpPr>
          <p:cNvPr id="3" name="文本占位符 2"/>
          <p:cNvSpPr>
            <a:spLocks noGrp="1"/>
          </p:cNvSpPr>
          <p:nvPr>
            <p:ph type="body" idx="1"/>
          </p:nvPr>
        </p:nvSpPr>
        <p:spPr/>
        <p:txBody>
          <a:bodyPr/>
          <a:lstStyle/>
          <a:p>
            <a:r>
              <a:rPr lang="zh-CN" altLang="en-US"/>
              <a:t>定位地图，将企业和竞争对手放在矩阵之中，寻找能够实现差异化的定位。企业可以在竞争对手没有进入的市场空白地带寻找成功机会</a:t>
            </a:r>
          </a:p>
        </p:txBody>
      </p:sp>
      <p:sp>
        <p:nvSpPr>
          <p:cNvPr id="4" name="文本占位符 3"/>
          <p:cNvSpPr>
            <a:spLocks noGrp="1"/>
          </p:cNvSpPr>
          <p:nvPr>
            <p:ph type="body" idx="13"/>
          </p:nvPr>
        </p:nvSpPr>
        <p:spPr>
          <a:xfrm>
            <a:off x="372110" y="317183"/>
            <a:ext cx="1068070" cy="430530"/>
          </a:xfrm>
        </p:spPr>
        <p:txBody>
          <a:bodyPr/>
          <a:lstStyle/>
          <a:p>
            <a:r>
              <a:rPr>
                <a:sym typeface="+mn-ea"/>
              </a:rPr>
              <a:t>6-04</a:t>
            </a:r>
            <a:endParaRPr lang="zh-CN" altLang="en-US">
              <a:latin typeface="PingFang SC Regular" panose="020B0400000000000000" charset="-122"/>
              <a:ea typeface="PingFang SC Regular" panose="020B0400000000000000" charset="-122"/>
            </a:endParaRPr>
          </a:p>
        </p:txBody>
      </p:sp>
      <p:grpSp>
        <p:nvGrpSpPr>
          <p:cNvPr id="14" name="组合 13"/>
          <p:cNvGrpSpPr/>
          <p:nvPr/>
        </p:nvGrpSpPr>
        <p:grpSpPr>
          <a:xfrm>
            <a:off x="544830" y="1800225"/>
            <a:ext cx="6283325" cy="4753610"/>
            <a:chOff x="1333" y="2809"/>
            <a:chExt cx="9895" cy="7486"/>
          </a:xfrm>
        </p:grpSpPr>
        <p:cxnSp>
          <p:nvCxnSpPr>
            <p:cNvPr id="30" name="直接箭头连接符 29"/>
            <p:cNvCxnSpPr/>
            <p:nvPr>
              <p:custDataLst>
                <p:tags r:id="rId34"/>
              </p:custDataLst>
            </p:nvPr>
          </p:nvCxnSpPr>
          <p:spPr>
            <a:xfrm>
              <a:off x="6288" y="3307"/>
              <a:ext cx="36" cy="6510"/>
            </a:xfrm>
            <a:prstGeom prst="straightConnector1">
              <a:avLst/>
            </a:prstGeom>
            <a:ln w="89535">
              <a:solidFill>
                <a:schemeClr val="bg1">
                  <a:lumMod val="50000"/>
                  <a:lumOff val="50000"/>
                </a:scheme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custDataLst>
                <p:tags r:id="rId35"/>
              </p:custDataLst>
            </p:nvPr>
          </p:nvCxnSpPr>
          <p:spPr>
            <a:xfrm flipH="1">
              <a:off x="2014" y="6562"/>
              <a:ext cx="8584" cy="0"/>
            </a:xfrm>
            <a:prstGeom prst="straightConnector1">
              <a:avLst/>
            </a:prstGeom>
            <a:ln w="89535">
              <a:solidFill>
                <a:schemeClr val="bg1">
                  <a:lumMod val="50000"/>
                  <a:lumOff val="50000"/>
                </a:scheme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36"/>
              </p:custDataLst>
            </p:nvPr>
          </p:nvSpPr>
          <p:spPr>
            <a:xfrm>
              <a:off x="10482" y="5539"/>
              <a:ext cx="747" cy="1980"/>
            </a:xfrm>
            <a:prstGeom prst="rect">
              <a:avLst/>
            </a:prstGeom>
            <a:noFill/>
            <a:effectLst/>
          </p:spPr>
          <p:txBody>
            <a:bodyPr vert="eaVert" wrap="square" lIns="114300" tIns="57150" rIns="114300" bIns="57150" rtlCol="0" anchor="ctr" anchorCtr="0">
              <a:spAutoFit/>
            </a:bodyPr>
            <a:lstStyle/>
            <a:p>
              <a:pPr algn="ctr"/>
              <a:r>
                <a:rPr lang="zh-CN" altLang="en-US" sz="1600" dirty="0">
                  <a:solidFill>
                    <a:schemeClr val="bg1">
                      <a:lumMod val="50000"/>
                      <a:lumOff val="50000"/>
                    </a:schemeClr>
                  </a:solidFill>
                  <a:latin typeface="PingFang SC Regular" panose="020B0400000000000000" charset="-122"/>
                  <a:ea typeface="PingFang SC Regular" panose="020B0400000000000000" charset="-122"/>
                </a:rPr>
                <a:t>重视性能</a:t>
              </a:r>
            </a:p>
          </p:txBody>
        </p:sp>
        <p:sp>
          <p:nvSpPr>
            <p:cNvPr id="55" name="文本框 54"/>
            <p:cNvSpPr txBox="1"/>
            <p:nvPr>
              <p:custDataLst>
                <p:tags r:id="rId37"/>
              </p:custDataLst>
            </p:nvPr>
          </p:nvSpPr>
          <p:spPr>
            <a:xfrm>
              <a:off x="5175" y="2809"/>
              <a:ext cx="2022" cy="567"/>
            </a:xfrm>
            <a:prstGeom prst="rect">
              <a:avLst/>
            </a:prstGeom>
            <a:noFill/>
            <a:effectLst/>
          </p:spPr>
          <p:txBody>
            <a:bodyPr wrap="square" lIns="114300" tIns="57150" rIns="114300" bIns="57150" rtlCol="0" anchor="ctr" anchorCtr="0">
              <a:spAutoFit/>
            </a:bodyPr>
            <a:lstStyle/>
            <a:p>
              <a:pPr algn="ctr"/>
              <a:r>
                <a:rPr lang="zh-CN" altLang="en-US" sz="1600" dirty="0">
                  <a:solidFill>
                    <a:schemeClr val="bg1">
                      <a:lumMod val="50000"/>
                      <a:lumOff val="50000"/>
                    </a:schemeClr>
                  </a:solidFill>
                  <a:latin typeface="PingFang SC Regular" panose="020B0400000000000000" charset="-122"/>
                  <a:ea typeface="PingFang SC Regular" panose="020B0400000000000000" charset="-122"/>
                </a:rPr>
                <a:t>高价格</a:t>
              </a:r>
            </a:p>
          </p:txBody>
        </p:sp>
        <p:sp>
          <p:nvSpPr>
            <p:cNvPr id="56" name="文本框 55"/>
            <p:cNvSpPr txBox="1"/>
            <p:nvPr>
              <p:custDataLst>
                <p:tags r:id="rId38"/>
              </p:custDataLst>
            </p:nvPr>
          </p:nvSpPr>
          <p:spPr>
            <a:xfrm>
              <a:off x="5175" y="9729"/>
              <a:ext cx="2022" cy="567"/>
            </a:xfrm>
            <a:prstGeom prst="rect">
              <a:avLst/>
            </a:prstGeom>
            <a:noFill/>
            <a:effectLst/>
          </p:spPr>
          <p:txBody>
            <a:bodyPr wrap="square" lIns="114300" tIns="57150" rIns="114300" bIns="57150" rtlCol="0" anchor="ctr" anchorCtr="0">
              <a:spAutoFit/>
            </a:bodyPr>
            <a:lstStyle/>
            <a:p>
              <a:pPr algn="ctr"/>
              <a:r>
                <a:rPr lang="zh-CN" altLang="en-US" sz="1600" dirty="0">
                  <a:solidFill>
                    <a:schemeClr val="bg1">
                      <a:lumMod val="50000"/>
                      <a:lumOff val="50000"/>
                    </a:schemeClr>
                  </a:solidFill>
                  <a:latin typeface="PingFang SC Regular" panose="020B0400000000000000" charset="-122"/>
                  <a:ea typeface="PingFang SC Regular" panose="020B0400000000000000" charset="-122"/>
                </a:rPr>
                <a:t>低价格</a:t>
              </a:r>
            </a:p>
          </p:txBody>
        </p:sp>
        <p:grpSp>
          <p:nvGrpSpPr>
            <p:cNvPr id="6" name="组合 5"/>
            <p:cNvGrpSpPr/>
            <p:nvPr/>
          </p:nvGrpSpPr>
          <p:grpSpPr>
            <a:xfrm>
              <a:off x="2853" y="3868"/>
              <a:ext cx="2322" cy="976"/>
              <a:chOff x="2046" y="3661"/>
              <a:chExt cx="2322" cy="976"/>
            </a:xfrm>
          </p:grpSpPr>
          <p:sp>
            <p:nvSpPr>
              <p:cNvPr id="90" name="椭圆 89"/>
              <p:cNvSpPr/>
              <p:nvPr>
                <p:custDataLst>
                  <p:tags r:id="rId52"/>
                </p:custDataLst>
              </p:nvPr>
            </p:nvSpPr>
            <p:spPr>
              <a:xfrm>
                <a:off x="2046" y="3661"/>
                <a:ext cx="2322" cy="976"/>
              </a:xfrm>
              <a:prstGeom prst="ellipse">
                <a:avLst/>
              </a:prstGeom>
              <a:solidFill>
                <a:schemeClr val="tx1">
                  <a:lumMod val="10000"/>
                  <a:lumOff val="9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76" name="文本框 75"/>
              <p:cNvSpPr txBox="1"/>
              <p:nvPr>
                <p:custDataLst>
                  <p:tags r:id="rId53"/>
                </p:custDataLst>
              </p:nvPr>
            </p:nvSpPr>
            <p:spPr>
              <a:xfrm>
                <a:off x="2056" y="3896"/>
                <a:ext cx="2302" cy="507"/>
              </a:xfrm>
              <a:prstGeom prst="rect">
                <a:avLst/>
              </a:prstGeom>
              <a:noFill/>
              <a:effectLst/>
            </p:spPr>
            <p:txBody>
              <a:bodyPr wrap="square" lIns="107442" tIns="53721" rIns="107442" bIns="53721" rtlCol="0">
                <a:spAutoFit/>
              </a:bodyPr>
              <a:lstStyle/>
              <a:p>
                <a:pPr algn="ct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竞争对手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C</a:t>
                </a:r>
              </a:p>
            </p:txBody>
          </p:sp>
        </p:grpSp>
        <p:grpSp>
          <p:nvGrpSpPr>
            <p:cNvPr id="5" name="组合 4"/>
            <p:cNvGrpSpPr/>
            <p:nvPr/>
          </p:nvGrpSpPr>
          <p:grpSpPr>
            <a:xfrm>
              <a:off x="8180" y="3629"/>
              <a:ext cx="2302" cy="1144"/>
              <a:chOff x="8927" y="3471"/>
              <a:chExt cx="2302" cy="1144"/>
            </a:xfrm>
          </p:grpSpPr>
          <p:sp>
            <p:nvSpPr>
              <p:cNvPr id="92" name="椭圆 91"/>
              <p:cNvSpPr/>
              <p:nvPr>
                <p:custDataLst>
                  <p:tags r:id="rId50"/>
                </p:custDataLst>
              </p:nvPr>
            </p:nvSpPr>
            <p:spPr>
              <a:xfrm>
                <a:off x="9007" y="3471"/>
                <a:ext cx="2141" cy="1145"/>
              </a:xfrm>
              <a:prstGeom prst="ellipse">
                <a:avLst/>
              </a:prstGeom>
              <a:solidFill>
                <a:schemeClr val="tx1">
                  <a:lumMod val="10000"/>
                  <a:lumOff val="9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91" name="文本框 90"/>
              <p:cNvSpPr txBox="1"/>
              <p:nvPr>
                <p:custDataLst>
                  <p:tags r:id="rId51"/>
                </p:custDataLst>
              </p:nvPr>
            </p:nvSpPr>
            <p:spPr>
              <a:xfrm>
                <a:off x="8927" y="3790"/>
                <a:ext cx="2302" cy="507"/>
              </a:xfrm>
              <a:prstGeom prst="rect">
                <a:avLst/>
              </a:prstGeom>
              <a:noFill/>
              <a:effectLst/>
            </p:spPr>
            <p:txBody>
              <a:bodyPr wrap="square" lIns="107442" tIns="53721" rIns="107442" bIns="53721" rtlCol="0">
                <a:spAutoFit/>
              </a:bodyPr>
              <a:lstStyle/>
              <a:p>
                <a:pPr algn="ct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竞争对手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D</a:t>
                </a:r>
              </a:p>
            </p:txBody>
          </p:sp>
        </p:grpSp>
        <p:sp>
          <p:nvSpPr>
            <p:cNvPr id="94" name="椭圆 93"/>
            <p:cNvSpPr/>
            <p:nvPr>
              <p:custDataLst>
                <p:tags r:id="rId39"/>
              </p:custDataLst>
            </p:nvPr>
          </p:nvSpPr>
          <p:spPr>
            <a:xfrm>
              <a:off x="6835" y="4696"/>
              <a:ext cx="1825" cy="976"/>
            </a:xfrm>
            <a:prstGeom prst="ellipse">
              <a:avLst/>
            </a:prstGeom>
            <a:solidFill>
              <a:schemeClr val="tx1">
                <a:lumMod val="10000"/>
                <a:lumOff val="9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95" name="文本框 94"/>
            <p:cNvSpPr txBox="1"/>
            <p:nvPr>
              <p:custDataLst>
                <p:tags r:id="rId40"/>
              </p:custDataLst>
            </p:nvPr>
          </p:nvSpPr>
          <p:spPr>
            <a:xfrm>
              <a:off x="6596" y="4931"/>
              <a:ext cx="2302" cy="507"/>
            </a:xfrm>
            <a:prstGeom prst="rect">
              <a:avLst/>
            </a:prstGeom>
            <a:noFill/>
            <a:effectLst/>
          </p:spPr>
          <p:txBody>
            <a:bodyPr wrap="square" lIns="107442" tIns="53721" rIns="107442" bIns="53721" rtlCol="0">
              <a:spAutoFit/>
            </a:bodyPr>
            <a:lstStyle/>
            <a:p>
              <a:pPr algn="ct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竞争对手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A</a:t>
              </a:r>
            </a:p>
          </p:txBody>
        </p:sp>
        <p:grpSp>
          <p:nvGrpSpPr>
            <p:cNvPr id="8" name="组合 7"/>
            <p:cNvGrpSpPr/>
            <p:nvPr/>
          </p:nvGrpSpPr>
          <p:grpSpPr>
            <a:xfrm>
              <a:off x="3663" y="6756"/>
              <a:ext cx="2434" cy="976"/>
              <a:chOff x="4264" y="6532"/>
              <a:chExt cx="2434" cy="976"/>
            </a:xfrm>
          </p:grpSpPr>
          <p:sp>
            <p:nvSpPr>
              <p:cNvPr id="98" name="椭圆 97"/>
              <p:cNvSpPr/>
              <p:nvPr>
                <p:custDataLst>
                  <p:tags r:id="rId48"/>
                </p:custDataLst>
              </p:nvPr>
            </p:nvSpPr>
            <p:spPr>
              <a:xfrm>
                <a:off x="4320" y="6532"/>
                <a:ext cx="2322" cy="976"/>
              </a:xfrm>
              <a:prstGeom prst="ellipse">
                <a:avLst/>
              </a:prstGeom>
              <a:solidFill>
                <a:schemeClr val="bg1">
                  <a:lumMod val="10000"/>
                  <a:lumOff val="9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74" name="文本框 73"/>
              <p:cNvSpPr txBox="1"/>
              <p:nvPr>
                <p:custDataLst>
                  <p:tags r:id="rId49"/>
                </p:custDataLst>
              </p:nvPr>
            </p:nvSpPr>
            <p:spPr>
              <a:xfrm>
                <a:off x="4264" y="6767"/>
                <a:ext cx="2434" cy="507"/>
              </a:xfrm>
              <a:prstGeom prst="rect">
                <a:avLst/>
              </a:prstGeom>
              <a:noFill/>
              <a:effectLst/>
            </p:spPr>
            <p:txBody>
              <a:bodyPr wrap="square" lIns="107442" tIns="53721" rIns="107442" bIns="53721" rtlCol="0">
                <a:spAutoFit/>
              </a:bodyPr>
              <a:lstStyle/>
              <a:p>
                <a:pPr algn="ct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竞争对手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B</a:t>
                </a:r>
              </a:p>
            </p:txBody>
          </p:sp>
        </p:grpSp>
        <p:grpSp>
          <p:nvGrpSpPr>
            <p:cNvPr id="7" name="组合 6"/>
            <p:cNvGrpSpPr/>
            <p:nvPr/>
          </p:nvGrpSpPr>
          <p:grpSpPr>
            <a:xfrm>
              <a:off x="2716" y="8106"/>
              <a:ext cx="1686" cy="976"/>
              <a:chOff x="3596" y="7793"/>
              <a:chExt cx="1686" cy="976"/>
            </a:xfrm>
          </p:grpSpPr>
          <p:sp>
            <p:nvSpPr>
              <p:cNvPr id="99" name="椭圆 98"/>
              <p:cNvSpPr/>
              <p:nvPr>
                <p:custDataLst>
                  <p:tags r:id="rId46"/>
                </p:custDataLst>
              </p:nvPr>
            </p:nvSpPr>
            <p:spPr>
              <a:xfrm>
                <a:off x="3635" y="7793"/>
                <a:ext cx="1609" cy="976"/>
              </a:xfrm>
              <a:prstGeom prst="ellipse">
                <a:avLst/>
              </a:prstGeom>
              <a:solidFill>
                <a:schemeClr val="bg1">
                  <a:lumMod val="10000"/>
                  <a:lumOff val="9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100" name="文本框 99"/>
              <p:cNvSpPr txBox="1"/>
              <p:nvPr>
                <p:custDataLst>
                  <p:tags r:id="rId47"/>
                </p:custDataLst>
              </p:nvPr>
            </p:nvSpPr>
            <p:spPr>
              <a:xfrm>
                <a:off x="3596" y="8028"/>
                <a:ext cx="1687" cy="507"/>
              </a:xfrm>
              <a:prstGeom prst="rect">
                <a:avLst/>
              </a:prstGeom>
              <a:noFill/>
              <a:effectLst/>
            </p:spPr>
            <p:txBody>
              <a:bodyPr wrap="square" lIns="107442" tIns="53721" rIns="107442" bIns="53721" rtlCol="0">
                <a:spAutoFit/>
              </a:bodyPr>
              <a:lstStyle/>
              <a:p>
                <a:pPr algn="ct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竞争对手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E</a:t>
                </a:r>
              </a:p>
            </p:txBody>
          </p:sp>
        </p:grpSp>
        <p:grpSp>
          <p:nvGrpSpPr>
            <p:cNvPr id="9" name="组合 8"/>
            <p:cNvGrpSpPr/>
            <p:nvPr/>
          </p:nvGrpSpPr>
          <p:grpSpPr>
            <a:xfrm>
              <a:off x="5572" y="7895"/>
              <a:ext cx="1492" cy="976"/>
              <a:chOff x="5799" y="7739"/>
              <a:chExt cx="1492" cy="976"/>
            </a:xfrm>
          </p:grpSpPr>
          <p:sp>
            <p:nvSpPr>
              <p:cNvPr id="101" name="椭圆 100"/>
              <p:cNvSpPr/>
              <p:nvPr>
                <p:custDataLst>
                  <p:tags r:id="rId44"/>
                </p:custDataLst>
              </p:nvPr>
            </p:nvSpPr>
            <p:spPr>
              <a:xfrm>
                <a:off x="5834" y="7739"/>
                <a:ext cx="1424" cy="976"/>
              </a:xfrm>
              <a:prstGeom prst="ellipse">
                <a:avLst/>
              </a:prstGeom>
              <a:solidFill>
                <a:schemeClr val="accent2"/>
              </a:solidFill>
              <a:ln w="3810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102" name="文本框 101"/>
              <p:cNvSpPr txBox="1"/>
              <p:nvPr>
                <p:custDataLst>
                  <p:tags r:id="rId45"/>
                </p:custDataLst>
              </p:nvPr>
            </p:nvSpPr>
            <p:spPr>
              <a:xfrm>
                <a:off x="5799" y="7974"/>
                <a:ext cx="1493" cy="507"/>
              </a:xfrm>
              <a:prstGeom prst="rect">
                <a:avLst/>
              </a:prstGeom>
              <a:noFill/>
              <a:effectLst/>
            </p:spPr>
            <p:txBody>
              <a:bodyPr wrap="square" lIns="107442" tIns="53721" rIns="107442" bIns="53721"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rPr>
                  <a:t>企业</a:t>
                </a:r>
              </a:p>
            </p:txBody>
          </p:sp>
        </p:grpSp>
        <p:grpSp>
          <p:nvGrpSpPr>
            <p:cNvPr id="10" name="组合 9"/>
            <p:cNvGrpSpPr/>
            <p:nvPr/>
          </p:nvGrpSpPr>
          <p:grpSpPr>
            <a:xfrm>
              <a:off x="8927" y="7895"/>
              <a:ext cx="1686" cy="976"/>
              <a:chOff x="9815" y="7715"/>
              <a:chExt cx="1686" cy="976"/>
            </a:xfrm>
          </p:grpSpPr>
          <p:sp>
            <p:nvSpPr>
              <p:cNvPr id="108" name="椭圆 107"/>
              <p:cNvSpPr/>
              <p:nvPr>
                <p:custDataLst>
                  <p:tags r:id="rId42"/>
                </p:custDataLst>
              </p:nvPr>
            </p:nvSpPr>
            <p:spPr>
              <a:xfrm>
                <a:off x="9947" y="7715"/>
                <a:ext cx="1424" cy="976"/>
              </a:xfrm>
              <a:prstGeom prst="ellipse">
                <a:avLst/>
              </a:prstGeom>
              <a:solidFill>
                <a:schemeClr val="accent1"/>
              </a:solidFill>
              <a:ln w="3810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620" dirty="0">
                  <a:solidFill>
                    <a:srgbClr val="9F721B"/>
                  </a:solidFill>
                  <a:latin typeface="PingFang SC Regular" panose="020B0400000000000000" charset="-122"/>
                  <a:ea typeface="PingFang SC Regular" panose="020B0400000000000000" charset="-122"/>
                </a:endParaRPr>
              </a:p>
            </p:txBody>
          </p:sp>
          <p:sp>
            <p:nvSpPr>
              <p:cNvPr id="104" name="文本框 103"/>
              <p:cNvSpPr txBox="1"/>
              <p:nvPr>
                <p:custDataLst>
                  <p:tags r:id="rId43"/>
                </p:custDataLst>
              </p:nvPr>
            </p:nvSpPr>
            <p:spPr>
              <a:xfrm>
                <a:off x="9815" y="7926"/>
                <a:ext cx="1687" cy="555"/>
              </a:xfrm>
              <a:prstGeom prst="rect">
                <a:avLst/>
              </a:prstGeom>
              <a:noFill/>
              <a:effectLst/>
            </p:spPr>
            <p:txBody>
              <a:bodyPr wrap="square" lIns="107442" tIns="53721" rIns="107442" bIns="53721"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企业</a:t>
                </a:r>
              </a:p>
            </p:txBody>
          </p:sp>
        </p:grpSp>
        <p:sp>
          <p:nvSpPr>
            <p:cNvPr id="112" name="文本框 111"/>
            <p:cNvSpPr txBox="1"/>
            <p:nvPr>
              <p:custDataLst>
                <p:tags r:id="rId41"/>
              </p:custDataLst>
            </p:nvPr>
          </p:nvSpPr>
          <p:spPr>
            <a:xfrm>
              <a:off x="1333" y="5562"/>
              <a:ext cx="747" cy="1980"/>
            </a:xfrm>
            <a:prstGeom prst="rect">
              <a:avLst/>
            </a:prstGeom>
            <a:noFill/>
            <a:effectLst/>
          </p:spPr>
          <p:txBody>
            <a:bodyPr vert="eaVert" wrap="square" lIns="114300" tIns="57150" rIns="114300" bIns="57150" rtlCol="0" anchor="ctr" anchorCtr="0">
              <a:spAutoFit/>
            </a:bodyPr>
            <a:lstStyle/>
            <a:p>
              <a:pPr algn="ctr"/>
              <a:r>
                <a:rPr lang="zh-CN" altLang="en-US" sz="1600" dirty="0">
                  <a:solidFill>
                    <a:schemeClr val="bg1">
                      <a:lumMod val="50000"/>
                      <a:lumOff val="50000"/>
                    </a:schemeClr>
                  </a:solidFill>
                  <a:latin typeface="PingFang SC Regular" panose="020B0400000000000000" charset="-122"/>
                  <a:ea typeface="PingFang SC Regular" panose="020B0400000000000000" charset="-122"/>
                </a:rPr>
                <a:t>重视设计</a:t>
              </a:r>
            </a:p>
          </p:txBody>
        </p:sp>
        <p:cxnSp>
          <p:nvCxnSpPr>
            <p:cNvPr id="11" name="直接箭头连接符 10"/>
            <p:cNvCxnSpPr>
              <a:endCxn id="104" idx="1"/>
            </p:cNvCxnSpPr>
            <p:nvPr/>
          </p:nvCxnSpPr>
          <p:spPr>
            <a:xfrm>
              <a:off x="7171" y="8384"/>
              <a:ext cx="1756" cy="0"/>
            </a:xfrm>
            <a:prstGeom prst="straightConnector1">
              <a:avLst/>
            </a:prstGeom>
            <a:ln w="12700" cmpd="sng">
              <a:solidFill>
                <a:schemeClr val="accent1">
                  <a:shade val="50000"/>
                </a:schemeClr>
              </a:solidFill>
              <a:prstDash val="sysDash"/>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7031" y="8402"/>
              <a:ext cx="2140" cy="1598"/>
            </a:xfrm>
            <a:prstGeom prst="rect">
              <a:avLst/>
            </a:prstGeom>
            <a:noFill/>
          </p:spPr>
          <p:txBody>
            <a:bodyPr wrap="square" rtlCol="0">
              <a:spAutoFit/>
            </a:bodyPr>
            <a:lstStyle/>
            <a:p>
              <a:pPr>
                <a:lnSpc>
                  <a:spcPct val="120000"/>
                </a:lnSpc>
                <a:spcBef>
                  <a:spcPts val="0"/>
                </a:spcBef>
                <a:spcAft>
                  <a:spcPts val="0"/>
                </a:spcAft>
              </a:pPr>
              <a:r>
                <a:rPr lang="zh-CN" altLang="en-US" sz="1000" dirty="0">
                  <a:solidFill>
                    <a:schemeClr val="accent4">
                      <a:lumMod val="75000"/>
                    </a:schemeClr>
                  </a:solidFill>
                  <a:latin typeface="PingFang SC Regular" panose="020B0400000000000000" charset="-122"/>
                  <a:ea typeface="PingFang SC Regular" panose="020B0400000000000000" charset="-122"/>
                  <a:sym typeface="+mn-ea"/>
                </a:rPr>
                <a:t>通过定位地图寻找能够实现差异化的独特定位。在其他企业没有进入的市场空白地带推出产品和服务</a:t>
              </a:r>
            </a:p>
          </p:txBody>
        </p:sp>
      </p:grpSp>
      <p:grpSp>
        <p:nvGrpSpPr>
          <p:cNvPr id="165" name="组合 164"/>
          <p:cNvGrpSpPr/>
          <p:nvPr/>
        </p:nvGrpSpPr>
        <p:grpSpPr>
          <a:xfrm>
            <a:off x="6828790" y="1805305"/>
            <a:ext cx="4818380" cy="4743450"/>
            <a:chOff x="10615" y="2885"/>
            <a:chExt cx="7588" cy="7470"/>
          </a:xfrm>
        </p:grpSpPr>
        <p:sp>
          <p:nvSpPr>
            <p:cNvPr id="15" name="矩形 14"/>
            <p:cNvSpPr/>
            <p:nvPr>
              <p:custDataLst>
                <p:tags r:id="rId1"/>
              </p:custDataLst>
            </p:nvPr>
          </p:nvSpPr>
          <p:spPr>
            <a:xfrm>
              <a:off x="10615" y="2885"/>
              <a:ext cx="7588" cy="7470"/>
            </a:xfrm>
            <a:prstGeom prst="rect">
              <a:avLst/>
            </a:prstGeom>
            <a:solidFill>
              <a:schemeClr val="tx1">
                <a:lumMod val="10000"/>
                <a:lumOff val="90000"/>
                <a:alpha val="3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cxnSp>
          <p:nvCxnSpPr>
            <p:cNvPr id="24" name="直接连接符 23"/>
            <p:cNvCxnSpPr/>
            <p:nvPr/>
          </p:nvCxnSpPr>
          <p:spPr>
            <a:xfrm>
              <a:off x="12375" y="7926"/>
              <a:ext cx="5316" cy="0"/>
            </a:xfrm>
            <a:prstGeom prst="line">
              <a:avLst/>
            </a:prstGeom>
            <a:ln w="12700" cmpd="sng">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12375" y="5668"/>
              <a:ext cx="5316" cy="0"/>
            </a:xfrm>
            <a:prstGeom prst="line">
              <a:avLst/>
            </a:prstGeom>
            <a:ln w="12700" cmpd="sng">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grpSp>
          <p:nvGrpSpPr>
            <p:cNvPr id="62" name="组合 61"/>
            <p:cNvGrpSpPr/>
            <p:nvPr/>
          </p:nvGrpSpPr>
          <p:grpSpPr>
            <a:xfrm>
              <a:off x="10897" y="3376"/>
              <a:ext cx="3621" cy="1888"/>
              <a:chOff x="10897" y="3555"/>
              <a:chExt cx="3621" cy="1888"/>
            </a:xfrm>
          </p:grpSpPr>
          <p:sp>
            <p:nvSpPr>
              <p:cNvPr id="31" name="椭圆 30"/>
              <p:cNvSpPr/>
              <p:nvPr/>
            </p:nvSpPr>
            <p:spPr>
              <a:xfrm>
                <a:off x="10897" y="3733"/>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1</a:t>
                </a:r>
              </a:p>
            </p:txBody>
          </p:sp>
          <p:sp>
            <p:nvSpPr>
              <p:cNvPr id="32" name="文本框 31"/>
              <p:cNvSpPr txBox="1"/>
              <p:nvPr/>
            </p:nvSpPr>
            <p:spPr>
              <a:xfrm>
                <a:off x="11267" y="3555"/>
                <a:ext cx="3251" cy="1888"/>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设定基准轴时，</a:t>
                </a: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要考虑到竞争对手，</a:t>
                </a: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使自己与竞争对手之间的差距“可视化”</a:t>
                </a:r>
              </a:p>
            </p:txBody>
          </p:sp>
        </p:grpSp>
        <p:grpSp>
          <p:nvGrpSpPr>
            <p:cNvPr id="61" name="组合 60"/>
            <p:cNvGrpSpPr/>
            <p:nvPr/>
          </p:nvGrpSpPr>
          <p:grpSpPr>
            <a:xfrm>
              <a:off x="14887" y="3376"/>
              <a:ext cx="3173" cy="2206"/>
              <a:chOff x="14518" y="3376"/>
              <a:chExt cx="3173" cy="2206"/>
            </a:xfrm>
          </p:grpSpPr>
          <p:grpSp>
            <p:nvGrpSpPr>
              <p:cNvPr id="18" name="组合 17"/>
              <p:cNvGrpSpPr/>
              <p:nvPr/>
            </p:nvGrpSpPr>
            <p:grpSpPr>
              <a:xfrm>
                <a:off x="14887" y="3555"/>
                <a:ext cx="2435" cy="1847"/>
                <a:chOff x="9616" y="3298"/>
                <a:chExt cx="8584" cy="6510"/>
              </a:xfrm>
            </p:grpSpPr>
            <p:cxnSp>
              <p:nvCxnSpPr>
                <p:cNvPr id="16" name="直接箭头连接符 15"/>
                <p:cNvCxnSpPr/>
                <p:nvPr>
                  <p:custDataLst>
                    <p:tags r:id="rId32"/>
                  </p:custDataLst>
                </p:nvPr>
              </p:nvCxnSpPr>
              <p:spPr>
                <a:xfrm>
                  <a:off x="13890" y="3298"/>
                  <a:ext cx="36" cy="651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33"/>
                  </p:custDataLst>
                </p:nvPr>
              </p:nvCxnSpPr>
              <p:spPr>
                <a:xfrm flipH="1">
                  <a:off x="9616" y="6553"/>
                  <a:ext cx="8584" cy="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20" name="文本框 19"/>
              <p:cNvSpPr txBox="1"/>
              <p:nvPr>
                <p:custDataLst>
                  <p:tags r:id="rId24"/>
                </p:custDataLst>
              </p:nvPr>
            </p:nvSpPr>
            <p:spPr>
              <a:xfrm>
                <a:off x="17089" y="3948"/>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单一品牌</a:t>
                </a:r>
              </a:p>
            </p:txBody>
          </p:sp>
          <p:sp>
            <p:nvSpPr>
              <p:cNvPr id="21" name="文本框 20"/>
              <p:cNvSpPr txBox="1"/>
              <p:nvPr>
                <p:custDataLst>
                  <p:tags r:id="rId25"/>
                </p:custDataLst>
              </p:nvPr>
            </p:nvSpPr>
            <p:spPr>
              <a:xfrm>
                <a:off x="14518" y="3949"/>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多个品牌</a:t>
                </a:r>
              </a:p>
            </p:txBody>
          </p:sp>
          <p:sp>
            <p:nvSpPr>
              <p:cNvPr id="22" name="文本框 21"/>
              <p:cNvSpPr txBox="1"/>
              <p:nvPr>
                <p:custDataLst>
                  <p:tags r:id="rId26"/>
                </p:custDataLst>
              </p:nvPr>
            </p:nvSpPr>
            <p:spPr>
              <a:xfrm>
                <a:off x="15652" y="3376"/>
                <a:ext cx="905"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流行</a:t>
                </a:r>
              </a:p>
            </p:txBody>
          </p:sp>
          <p:sp>
            <p:nvSpPr>
              <p:cNvPr id="23" name="文本框 22"/>
              <p:cNvSpPr txBox="1"/>
              <p:nvPr>
                <p:custDataLst>
                  <p:tags r:id="rId27"/>
                </p:custDataLst>
              </p:nvPr>
            </p:nvSpPr>
            <p:spPr>
              <a:xfrm>
                <a:off x="15652" y="5292"/>
                <a:ext cx="905"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实用</a:t>
                </a:r>
              </a:p>
            </p:txBody>
          </p:sp>
          <p:grpSp>
            <p:nvGrpSpPr>
              <p:cNvPr id="29" name="组合 28"/>
              <p:cNvGrpSpPr/>
              <p:nvPr/>
            </p:nvGrpSpPr>
            <p:grpSpPr>
              <a:xfrm>
                <a:off x="14955" y="3761"/>
                <a:ext cx="1008" cy="472"/>
                <a:chOff x="14955" y="3761"/>
                <a:chExt cx="1008" cy="472"/>
              </a:xfrm>
            </p:grpSpPr>
            <p:sp>
              <p:nvSpPr>
                <p:cNvPr id="26" name="椭圆 25"/>
                <p:cNvSpPr/>
                <p:nvPr/>
              </p:nvSpPr>
              <p:spPr>
                <a:xfrm>
                  <a:off x="1501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custDataLst>
                    <p:tags r:id="rId31"/>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BEAMS</a:t>
                  </a:r>
                </a:p>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(碧暮丝)</a:t>
                  </a:r>
                </a:p>
              </p:txBody>
            </p:sp>
          </p:grpSp>
          <p:grpSp>
            <p:nvGrpSpPr>
              <p:cNvPr id="34" name="组合 33"/>
              <p:cNvGrpSpPr/>
              <p:nvPr/>
            </p:nvGrpSpPr>
            <p:grpSpPr>
              <a:xfrm>
                <a:off x="14955" y="4734"/>
                <a:ext cx="1008" cy="472"/>
                <a:chOff x="14955" y="3761"/>
                <a:chExt cx="1008" cy="472"/>
              </a:xfrm>
            </p:grpSpPr>
            <p:sp>
              <p:nvSpPr>
                <p:cNvPr id="37" name="椭圆 36"/>
                <p:cNvSpPr/>
                <p:nvPr/>
              </p:nvSpPr>
              <p:spPr>
                <a:xfrm>
                  <a:off x="1501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custDataLst>
                    <p:tags r:id="rId30"/>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饰梦乐</a:t>
                  </a:r>
                </a:p>
              </p:txBody>
            </p:sp>
          </p:grpSp>
          <p:grpSp>
            <p:nvGrpSpPr>
              <p:cNvPr id="53" name="组合 52"/>
              <p:cNvGrpSpPr/>
              <p:nvPr/>
            </p:nvGrpSpPr>
            <p:grpSpPr>
              <a:xfrm>
                <a:off x="16177" y="4734"/>
                <a:ext cx="1008" cy="472"/>
                <a:chOff x="14955" y="3761"/>
                <a:chExt cx="1008" cy="472"/>
              </a:xfrm>
            </p:grpSpPr>
            <p:sp>
              <p:nvSpPr>
                <p:cNvPr id="54" name="椭圆 53"/>
                <p:cNvSpPr/>
                <p:nvPr/>
              </p:nvSpPr>
              <p:spPr>
                <a:xfrm>
                  <a:off x="1501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custDataLst>
                    <p:tags r:id="rId29"/>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优衣库</a:t>
                  </a:r>
                </a:p>
              </p:txBody>
            </p:sp>
          </p:grpSp>
          <p:grpSp>
            <p:nvGrpSpPr>
              <p:cNvPr id="58" name="组合 57"/>
              <p:cNvGrpSpPr/>
              <p:nvPr/>
            </p:nvGrpSpPr>
            <p:grpSpPr>
              <a:xfrm>
                <a:off x="16177" y="3808"/>
                <a:ext cx="1008" cy="472"/>
                <a:chOff x="14955" y="3761"/>
                <a:chExt cx="1008" cy="472"/>
              </a:xfrm>
            </p:grpSpPr>
            <p:sp>
              <p:nvSpPr>
                <p:cNvPr id="59" name="椭圆 58"/>
                <p:cNvSpPr/>
                <p:nvPr/>
              </p:nvSpPr>
              <p:spPr>
                <a:xfrm>
                  <a:off x="15018" y="3761"/>
                  <a:ext cx="884" cy="473"/>
                </a:xfrm>
                <a:prstGeom prst="ellipse">
                  <a:avLst/>
                </a:prstGeom>
                <a:solidFill>
                  <a:schemeClr val="bg1">
                    <a:lumMod val="50000"/>
                    <a:lumOff val="50000"/>
                  </a:schemeClr>
                </a:solidFill>
                <a:ln>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p:cNvSpPr txBox="1"/>
                <p:nvPr>
                  <p:custDataLst>
                    <p:tags r:id="rId28"/>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10000"/>
                          <a:lumOff val="90000"/>
                        </a:schemeClr>
                      </a:solidFill>
                      <a:latin typeface="PingFang SC Regular" panose="020B0400000000000000" charset="-122"/>
                      <a:ea typeface="PingFang SC Regular" panose="020B0400000000000000" charset="-122"/>
                    </a:rPr>
                    <a:t>企业</a:t>
                  </a:r>
                </a:p>
              </p:txBody>
            </p:sp>
          </p:grpSp>
        </p:grpSp>
        <p:grpSp>
          <p:nvGrpSpPr>
            <p:cNvPr id="119" name="组合 118"/>
            <p:cNvGrpSpPr/>
            <p:nvPr/>
          </p:nvGrpSpPr>
          <p:grpSpPr>
            <a:xfrm>
              <a:off x="14887" y="5705"/>
              <a:ext cx="3173" cy="2206"/>
              <a:chOff x="14887" y="5705"/>
              <a:chExt cx="3173" cy="2206"/>
            </a:xfrm>
          </p:grpSpPr>
          <p:grpSp>
            <p:nvGrpSpPr>
              <p:cNvPr id="84" name="组合 83"/>
              <p:cNvGrpSpPr/>
              <p:nvPr/>
            </p:nvGrpSpPr>
            <p:grpSpPr>
              <a:xfrm>
                <a:off x="16546" y="6377"/>
                <a:ext cx="789" cy="370"/>
                <a:chOff x="14955" y="3761"/>
                <a:chExt cx="1008" cy="472"/>
              </a:xfrm>
            </p:grpSpPr>
            <p:sp>
              <p:nvSpPr>
                <p:cNvPr id="85" name="椭圆 84"/>
                <p:cNvSpPr/>
                <p:nvPr/>
              </p:nvSpPr>
              <p:spPr>
                <a:xfrm>
                  <a:off x="15018" y="3761"/>
                  <a:ext cx="884" cy="473"/>
                </a:xfrm>
                <a:prstGeom prst="ellipse">
                  <a:avLst/>
                </a:prstGeom>
                <a:solidFill>
                  <a:schemeClr val="bg1">
                    <a:lumMod val="50000"/>
                    <a:lumOff val="50000"/>
                  </a:schemeClr>
                </a:solidFill>
                <a:ln>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文本框 85"/>
                <p:cNvSpPr txBox="1"/>
                <p:nvPr>
                  <p:custDataLst>
                    <p:tags r:id="rId23"/>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10000"/>
                          <a:lumOff val="90000"/>
                        </a:schemeClr>
                      </a:solidFill>
                      <a:latin typeface="PingFang SC Regular" panose="020B0400000000000000" charset="-122"/>
                      <a:ea typeface="PingFang SC Regular" panose="020B0400000000000000" charset="-122"/>
                    </a:rPr>
                    <a:t>企业</a:t>
                  </a:r>
                </a:p>
              </p:txBody>
            </p:sp>
          </p:grpSp>
          <p:grpSp>
            <p:nvGrpSpPr>
              <p:cNvPr id="66" name="组合 65"/>
              <p:cNvGrpSpPr/>
              <p:nvPr/>
            </p:nvGrpSpPr>
            <p:grpSpPr>
              <a:xfrm>
                <a:off x="15256" y="5884"/>
                <a:ext cx="2435" cy="1847"/>
                <a:chOff x="9616" y="3298"/>
                <a:chExt cx="8584" cy="6510"/>
              </a:xfrm>
            </p:grpSpPr>
            <p:cxnSp>
              <p:nvCxnSpPr>
                <p:cNvPr id="67" name="直接箭头连接符 66"/>
                <p:cNvCxnSpPr/>
                <p:nvPr>
                  <p:custDataLst>
                    <p:tags r:id="rId21"/>
                  </p:custDataLst>
                </p:nvPr>
              </p:nvCxnSpPr>
              <p:spPr>
                <a:xfrm>
                  <a:off x="13890" y="3298"/>
                  <a:ext cx="36" cy="651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custDataLst>
                    <p:tags r:id="rId22"/>
                  </p:custDataLst>
                </p:nvPr>
              </p:nvCxnSpPr>
              <p:spPr>
                <a:xfrm flipH="1">
                  <a:off x="9616" y="6553"/>
                  <a:ext cx="8584" cy="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69" name="文本框 68"/>
              <p:cNvSpPr txBox="1"/>
              <p:nvPr>
                <p:custDataLst>
                  <p:tags r:id="rId13"/>
                </p:custDataLst>
              </p:nvPr>
            </p:nvSpPr>
            <p:spPr>
              <a:xfrm>
                <a:off x="17458" y="6277"/>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高性能</a:t>
                </a:r>
              </a:p>
            </p:txBody>
          </p:sp>
          <p:sp>
            <p:nvSpPr>
              <p:cNvPr id="70" name="文本框 69"/>
              <p:cNvSpPr txBox="1"/>
              <p:nvPr>
                <p:custDataLst>
                  <p:tags r:id="rId14"/>
                </p:custDataLst>
              </p:nvPr>
            </p:nvSpPr>
            <p:spPr>
              <a:xfrm>
                <a:off x="14887" y="6278"/>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低性能</a:t>
                </a:r>
              </a:p>
            </p:txBody>
          </p:sp>
          <p:sp>
            <p:nvSpPr>
              <p:cNvPr id="71" name="文本框 70"/>
              <p:cNvSpPr txBox="1"/>
              <p:nvPr>
                <p:custDataLst>
                  <p:tags r:id="rId15"/>
                </p:custDataLst>
              </p:nvPr>
            </p:nvSpPr>
            <p:spPr>
              <a:xfrm>
                <a:off x="15935" y="5705"/>
                <a:ext cx="1077"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高价格</a:t>
                </a:r>
              </a:p>
            </p:txBody>
          </p:sp>
          <p:sp>
            <p:nvSpPr>
              <p:cNvPr id="72" name="文本框 71"/>
              <p:cNvSpPr txBox="1"/>
              <p:nvPr>
                <p:custDataLst>
                  <p:tags r:id="rId16"/>
                </p:custDataLst>
              </p:nvPr>
            </p:nvSpPr>
            <p:spPr>
              <a:xfrm>
                <a:off x="15935" y="7621"/>
                <a:ext cx="1077"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低价格</a:t>
                </a:r>
              </a:p>
            </p:txBody>
          </p:sp>
          <p:grpSp>
            <p:nvGrpSpPr>
              <p:cNvPr id="78" name="组合 77"/>
              <p:cNvGrpSpPr/>
              <p:nvPr/>
            </p:nvGrpSpPr>
            <p:grpSpPr>
              <a:xfrm>
                <a:off x="16815" y="6112"/>
                <a:ext cx="789" cy="370"/>
                <a:chOff x="14955" y="3761"/>
                <a:chExt cx="1008" cy="472"/>
              </a:xfrm>
            </p:grpSpPr>
            <p:sp>
              <p:nvSpPr>
                <p:cNvPr id="79" name="椭圆 78"/>
                <p:cNvSpPr/>
                <p:nvPr/>
              </p:nvSpPr>
              <p:spPr>
                <a:xfrm>
                  <a:off x="1501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p:cNvSpPr txBox="1"/>
                <p:nvPr>
                  <p:custDataLst>
                    <p:tags r:id="rId20"/>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对手</a:t>
                  </a:r>
                  <a:r>
                    <a:rPr lang="en-US" altLang="zh-CN" sz="800" dirty="0">
                      <a:solidFill>
                        <a:schemeClr val="bg1">
                          <a:lumMod val="50000"/>
                          <a:lumOff val="50000"/>
                        </a:schemeClr>
                      </a:solidFill>
                      <a:latin typeface="PingFang SC Regular" panose="020B0400000000000000" charset="-122"/>
                      <a:ea typeface="PingFang SC Regular" panose="020B0400000000000000" charset="-122"/>
                    </a:rPr>
                    <a:t>A</a:t>
                  </a:r>
                </a:p>
              </p:txBody>
            </p:sp>
          </p:grpSp>
          <p:grpSp>
            <p:nvGrpSpPr>
              <p:cNvPr id="96" name="组合 95"/>
              <p:cNvGrpSpPr/>
              <p:nvPr/>
            </p:nvGrpSpPr>
            <p:grpSpPr>
              <a:xfrm>
                <a:off x="17084" y="5884"/>
                <a:ext cx="789" cy="370"/>
                <a:chOff x="14955" y="3761"/>
                <a:chExt cx="1008" cy="472"/>
              </a:xfrm>
            </p:grpSpPr>
            <p:sp>
              <p:nvSpPr>
                <p:cNvPr id="97" name="椭圆 96"/>
                <p:cNvSpPr/>
                <p:nvPr/>
              </p:nvSpPr>
              <p:spPr>
                <a:xfrm>
                  <a:off x="1501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文本框 102"/>
                <p:cNvSpPr txBox="1"/>
                <p:nvPr>
                  <p:custDataLst>
                    <p:tags r:id="rId19"/>
                  </p:custDataLst>
                </p:nvPr>
              </p:nvSpPr>
              <p:spPr>
                <a:xfrm>
                  <a:off x="14955" y="3853"/>
                  <a:ext cx="100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对手</a:t>
                  </a:r>
                  <a:r>
                    <a:rPr lang="en-US" altLang="zh-CN" sz="800" dirty="0">
                      <a:solidFill>
                        <a:schemeClr val="bg1">
                          <a:lumMod val="50000"/>
                          <a:lumOff val="50000"/>
                        </a:schemeClr>
                      </a:solidFill>
                      <a:latin typeface="PingFang SC Regular" panose="020B0400000000000000" charset="-122"/>
                      <a:ea typeface="PingFang SC Regular" panose="020B0400000000000000" charset="-122"/>
                    </a:rPr>
                    <a:t>B</a:t>
                  </a:r>
                </a:p>
              </p:txBody>
            </p:sp>
          </p:grpSp>
          <p:grpSp>
            <p:nvGrpSpPr>
              <p:cNvPr id="105" name="组合 104"/>
              <p:cNvGrpSpPr/>
              <p:nvPr/>
            </p:nvGrpSpPr>
            <p:grpSpPr>
              <a:xfrm>
                <a:off x="15679" y="6865"/>
                <a:ext cx="905" cy="371"/>
                <a:chOff x="14955" y="3761"/>
                <a:chExt cx="1156" cy="473"/>
              </a:xfrm>
            </p:grpSpPr>
            <p:sp>
              <p:nvSpPr>
                <p:cNvPr id="106" name="椭圆 105"/>
                <p:cNvSpPr/>
                <p:nvPr/>
              </p:nvSpPr>
              <p:spPr>
                <a:xfrm>
                  <a:off x="15091"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p:cNvSpPr txBox="1"/>
                <p:nvPr>
                  <p:custDataLst>
                    <p:tags r:id="rId18"/>
                  </p:custDataLst>
                </p:nvPr>
              </p:nvSpPr>
              <p:spPr>
                <a:xfrm>
                  <a:off x="14955" y="3853"/>
                  <a:ext cx="1156"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对手</a:t>
                  </a:r>
                  <a:r>
                    <a:rPr lang="en-US" altLang="zh-CN" sz="800" dirty="0">
                      <a:solidFill>
                        <a:schemeClr val="bg1">
                          <a:lumMod val="50000"/>
                          <a:lumOff val="50000"/>
                        </a:schemeClr>
                      </a:solidFill>
                      <a:latin typeface="PingFang SC Regular" panose="020B0400000000000000" charset="-122"/>
                      <a:ea typeface="PingFang SC Regular" panose="020B0400000000000000" charset="-122"/>
                    </a:rPr>
                    <a:t>C</a:t>
                  </a:r>
                </a:p>
              </p:txBody>
            </p:sp>
          </p:grpSp>
          <p:grpSp>
            <p:nvGrpSpPr>
              <p:cNvPr id="109" name="组合 108"/>
              <p:cNvGrpSpPr/>
              <p:nvPr/>
            </p:nvGrpSpPr>
            <p:grpSpPr>
              <a:xfrm>
                <a:off x="15232" y="7251"/>
                <a:ext cx="885" cy="371"/>
                <a:chOff x="14955" y="3761"/>
                <a:chExt cx="1131" cy="473"/>
              </a:xfrm>
            </p:grpSpPr>
            <p:sp>
              <p:nvSpPr>
                <p:cNvPr id="110" name="椭圆 109"/>
                <p:cNvSpPr/>
                <p:nvPr/>
              </p:nvSpPr>
              <p:spPr>
                <a:xfrm>
                  <a:off x="15079"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p:cNvSpPr txBox="1"/>
                <p:nvPr>
                  <p:custDataLst>
                    <p:tags r:id="rId17"/>
                  </p:custDataLst>
                </p:nvPr>
              </p:nvSpPr>
              <p:spPr>
                <a:xfrm>
                  <a:off x="14955" y="3853"/>
                  <a:ext cx="1131"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对手</a:t>
                  </a:r>
                  <a:r>
                    <a:rPr lang="en-US" altLang="zh-CN" sz="800" dirty="0">
                      <a:solidFill>
                        <a:schemeClr val="bg1">
                          <a:lumMod val="50000"/>
                          <a:lumOff val="50000"/>
                        </a:schemeClr>
                      </a:solidFill>
                      <a:latin typeface="PingFang SC Regular" panose="020B0400000000000000" charset="-122"/>
                      <a:ea typeface="PingFang SC Regular" panose="020B0400000000000000" charset="-122"/>
                    </a:rPr>
                    <a:t>D</a:t>
                  </a:r>
                </a:p>
              </p:txBody>
            </p:sp>
          </p:grpSp>
        </p:grpSp>
        <p:grpSp>
          <p:nvGrpSpPr>
            <p:cNvPr id="113" name="组合 112"/>
            <p:cNvGrpSpPr/>
            <p:nvPr/>
          </p:nvGrpSpPr>
          <p:grpSpPr>
            <a:xfrm>
              <a:off x="10897" y="5835"/>
              <a:ext cx="3621" cy="1888"/>
              <a:chOff x="10897" y="3555"/>
              <a:chExt cx="3621" cy="1888"/>
            </a:xfrm>
          </p:grpSpPr>
          <p:sp>
            <p:nvSpPr>
              <p:cNvPr id="114" name="椭圆 113"/>
              <p:cNvSpPr/>
              <p:nvPr/>
            </p:nvSpPr>
            <p:spPr>
              <a:xfrm>
                <a:off x="10897" y="3733"/>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2</a:t>
                </a:r>
              </a:p>
            </p:txBody>
          </p:sp>
          <p:sp>
            <p:nvSpPr>
              <p:cNvPr id="115" name="文本框 114"/>
              <p:cNvSpPr txBox="1"/>
              <p:nvPr/>
            </p:nvSpPr>
            <p:spPr>
              <a:xfrm>
                <a:off x="11267" y="3555"/>
                <a:ext cx="3251" cy="1888"/>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不能使用相关性较高的两个要素作为基准轴，否则往往会出现在这种呈一条斜线的排列情况</a:t>
                </a:r>
              </a:p>
            </p:txBody>
          </p:sp>
        </p:grpSp>
        <p:grpSp>
          <p:nvGrpSpPr>
            <p:cNvPr id="158" name="组合 157"/>
            <p:cNvGrpSpPr/>
            <p:nvPr/>
          </p:nvGrpSpPr>
          <p:grpSpPr>
            <a:xfrm>
              <a:off x="14887" y="8008"/>
              <a:ext cx="3173" cy="2206"/>
              <a:chOff x="14887" y="8008"/>
              <a:chExt cx="3173" cy="2206"/>
            </a:xfrm>
          </p:grpSpPr>
          <p:grpSp>
            <p:nvGrpSpPr>
              <p:cNvPr id="124" name="组合 123"/>
              <p:cNvGrpSpPr/>
              <p:nvPr/>
            </p:nvGrpSpPr>
            <p:grpSpPr>
              <a:xfrm>
                <a:off x="15256" y="8187"/>
                <a:ext cx="2435" cy="1847"/>
                <a:chOff x="9616" y="3298"/>
                <a:chExt cx="8584" cy="6510"/>
              </a:xfrm>
            </p:grpSpPr>
            <p:cxnSp>
              <p:nvCxnSpPr>
                <p:cNvPr id="125" name="直接箭头连接符 124"/>
                <p:cNvCxnSpPr/>
                <p:nvPr>
                  <p:custDataLst>
                    <p:tags r:id="rId11"/>
                  </p:custDataLst>
                </p:nvPr>
              </p:nvCxnSpPr>
              <p:spPr>
                <a:xfrm>
                  <a:off x="13890" y="3298"/>
                  <a:ext cx="36" cy="651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custDataLst>
                    <p:tags r:id="rId12"/>
                  </p:custDataLst>
                </p:nvPr>
              </p:nvCxnSpPr>
              <p:spPr>
                <a:xfrm flipH="1">
                  <a:off x="9616" y="6553"/>
                  <a:ext cx="8584" cy="0"/>
                </a:xfrm>
                <a:prstGeom prst="straightConnector1">
                  <a:avLst/>
                </a:prstGeom>
                <a:ln w="25400" cap="flat" cmpd="sng">
                  <a:solidFill>
                    <a:schemeClr val="bg1">
                      <a:lumMod val="10000"/>
                      <a:lumOff val="90000"/>
                    </a:schemeClr>
                  </a:solidFill>
                  <a:prstDash val="solid"/>
                  <a:miter lim="800000"/>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p:custDataLst>
                  <p:tags r:id="rId2"/>
                </p:custDataLst>
              </p:nvPr>
            </p:nvSpPr>
            <p:spPr>
              <a:xfrm>
                <a:off x="17458" y="8580"/>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淡味</a:t>
                </a:r>
              </a:p>
            </p:txBody>
          </p:sp>
          <p:sp>
            <p:nvSpPr>
              <p:cNvPr id="128" name="文本框 127"/>
              <p:cNvSpPr txBox="1"/>
              <p:nvPr>
                <p:custDataLst>
                  <p:tags r:id="rId3"/>
                </p:custDataLst>
              </p:nvPr>
            </p:nvSpPr>
            <p:spPr>
              <a:xfrm>
                <a:off x="14887" y="8581"/>
                <a:ext cx="602" cy="1027"/>
              </a:xfrm>
              <a:prstGeom prst="rect">
                <a:avLst/>
              </a:prstGeom>
              <a:noFill/>
              <a:effectLst/>
            </p:spPr>
            <p:txBody>
              <a:bodyPr vert="eaVert" wrap="square" lIns="114300" tIns="57150" rIns="114300" bIns="57150" rtlCol="0" anchor="ctr" anchorCtr="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苦味</a:t>
                </a:r>
              </a:p>
            </p:txBody>
          </p:sp>
          <p:sp>
            <p:nvSpPr>
              <p:cNvPr id="129" name="文本框 128"/>
              <p:cNvSpPr txBox="1"/>
              <p:nvPr>
                <p:custDataLst>
                  <p:tags r:id="rId4"/>
                </p:custDataLst>
              </p:nvPr>
            </p:nvSpPr>
            <p:spPr>
              <a:xfrm>
                <a:off x="15935" y="8008"/>
                <a:ext cx="1077"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流行</a:t>
                </a:r>
              </a:p>
            </p:txBody>
          </p:sp>
          <p:sp>
            <p:nvSpPr>
              <p:cNvPr id="130" name="文本框 129"/>
              <p:cNvSpPr txBox="1"/>
              <p:nvPr>
                <p:custDataLst>
                  <p:tags r:id="rId5"/>
                </p:custDataLst>
              </p:nvPr>
            </p:nvSpPr>
            <p:spPr>
              <a:xfrm>
                <a:off x="15935" y="9924"/>
                <a:ext cx="1077" cy="290"/>
              </a:xfrm>
              <a:prstGeom prst="rect">
                <a:avLst/>
              </a:prstGeom>
              <a:noFill/>
              <a:effectLst/>
            </p:spPr>
            <p:txBody>
              <a:bodyPr vert="horz" wrap="square" lIns="114300" tIns="57150" rIns="114300" bIns="57150" rtlCol="0" anchor="ctr" anchorCtr="0">
                <a:no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实用</a:t>
                </a:r>
              </a:p>
            </p:txBody>
          </p:sp>
          <p:grpSp>
            <p:nvGrpSpPr>
              <p:cNvPr id="144" name="组合 143"/>
              <p:cNvGrpSpPr/>
              <p:nvPr/>
            </p:nvGrpSpPr>
            <p:grpSpPr>
              <a:xfrm>
                <a:off x="15387" y="8393"/>
                <a:ext cx="1009" cy="371"/>
                <a:chOff x="14955" y="3761"/>
                <a:chExt cx="1289" cy="473"/>
              </a:xfrm>
            </p:grpSpPr>
            <p:sp>
              <p:nvSpPr>
                <p:cNvPr id="145" name="椭圆 144"/>
                <p:cNvSpPr/>
                <p:nvPr/>
              </p:nvSpPr>
              <p:spPr>
                <a:xfrm>
                  <a:off x="1515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文本框 145"/>
                <p:cNvSpPr txBox="1"/>
                <p:nvPr>
                  <p:custDataLst>
                    <p:tags r:id="rId10"/>
                  </p:custDataLst>
                </p:nvPr>
              </p:nvSpPr>
              <p:spPr>
                <a:xfrm>
                  <a:off x="14955" y="3853"/>
                  <a:ext cx="1289" cy="289"/>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麦芽啤酒</a:t>
                  </a:r>
                </a:p>
              </p:txBody>
            </p:sp>
          </p:grpSp>
          <p:grpSp>
            <p:nvGrpSpPr>
              <p:cNvPr id="147" name="组合 146"/>
              <p:cNvGrpSpPr/>
              <p:nvPr/>
            </p:nvGrpSpPr>
            <p:grpSpPr>
              <a:xfrm>
                <a:off x="16682" y="8257"/>
                <a:ext cx="1009" cy="371"/>
                <a:chOff x="14955" y="3761"/>
                <a:chExt cx="1289" cy="473"/>
              </a:xfrm>
            </p:grpSpPr>
            <p:sp>
              <p:nvSpPr>
                <p:cNvPr id="148" name="椭圆 147"/>
                <p:cNvSpPr/>
                <p:nvPr/>
              </p:nvSpPr>
              <p:spPr>
                <a:xfrm>
                  <a:off x="1515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p:cNvSpPr txBox="1"/>
                <p:nvPr>
                  <p:custDataLst>
                    <p:tags r:id="rId9"/>
                  </p:custDataLst>
                </p:nvPr>
              </p:nvSpPr>
              <p:spPr>
                <a:xfrm>
                  <a:off x="14955" y="3853"/>
                  <a:ext cx="1289" cy="289"/>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超干啤酒</a:t>
                  </a:r>
                </a:p>
              </p:txBody>
            </p:sp>
          </p:grpSp>
          <p:grpSp>
            <p:nvGrpSpPr>
              <p:cNvPr id="151" name="组合 150"/>
              <p:cNvGrpSpPr/>
              <p:nvPr/>
            </p:nvGrpSpPr>
            <p:grpSpPr>
              <a:xfrm>
                <a:off x="15935" y="9506"/>
                <a:ext cx="1009" cy="371"/>
                <a:chOff x="14955" y="3761"/>
                <a:chExt cx="1289" cy="473"/>
              </a:xfrm>
            </p:grpSpPr>
            <p:sp>
              <p:nvSpPr>
                <p:cNvPr id="152" name="椭圆 151"/>
                <p:cNvSpPr/>
                <p:nvPr/>
              </p:nvSpPr>
              <p:spPr>
                <a:xfrm>
                  <a:off x="1515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custDataLst>
                    <p:tags r:id="rId8"/>
                  </p:custDataLst>
                </p:nvPr>
              </p:nvSpPr>
              <p:spPr>
                <a:xfrm>
                  <a:off x="14955" y="3853"/>
                  <a:ext cx="1289" cy="289"/>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惠比寿</a:t>
                  </a:r>
                </a:p>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啤酒</a:t>
                  </a:r>
                </a:p>
              </p:txBody>
            </p:sp>
          </p:grpSp>
          <p:grpSp>
            <p:nvGrpSpPr>
              <p:cNvPr id="121" name="组合 120"/>
              <p:cNvGrpSpPr/>
              <p:nvPr/>
            </p:nvGrpSpPr>
            <p:grpSpPr>
              <a:xfrm>
                <a:off x="16682" y="8925"/>
                <a:ext cx="1009" cy="371"/>
                <a:chOff x="14955" y="3761"/>
                <a:chExt cx="1289" cy="473"/>
              </a:xfrm>
            </p:grpSpPr>
            <p:sp>
              <p:nvSpPr>
                <p:cNvPr id="122" name="椭圆 121"/>
                <p:cNvSpPr/>
                <p:nvPr/>
              </p:nvSpPr>
              <p:spPr>
                <a:xfrm>
                  <a:off x="15158" y="3761"/>
                  <a:ext cx="884" cy="473"/>
                </a:xfrm>
                <a:prstGeom prst="ellipse">
                  <a:avLst/>
                </a:prstGeom>
                <a:solidFill>
                  <a:schemeClr val="bg1">
                    <a:lumMod val="50000"/>
                    <a:lumOff val="50000"/>
                  </a:schemeClr>
                </a:solidFill>
                <a:ln>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文本框 122"/>
                <p:cNvSpPr txBox="1"/>
                <p:nvPr>
                  <p:custDataLst>
                    <p:tags r:id="rId7"/>
                  </p:custDataLst>
                </p:nvPr>
              </p:nvSpPr>
              <p:spPr>
                <a:xfrm>
                  <a:off x="14955" y="3852"/>
                  <a:ext cx="1289" cy="290"/>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10000"/>
                          <a:lumOff val="90000"/>
                        </a:schemeClr>
                      </a:solidFill>
                      <a:latin typeface="PingFang SC Regular" panose="020B0400000000000000" charset="-122"/>
                      <a:ea typeface="PingFang SC Regular" panose="020B0400000000000000" charset="-122"/>
                    </a:rPr>
                    <a:t>企业啤酒</a:t>
                  </a:r>
                </a:p>
              </p:txBody>
            </p:sp>
          </p:grpSp>
          <p:grpSp>
            <p:nvGrpSpPr>
              <p:cNvPr id="154" name="组合 153"/>
              <p:cNvGrpSpPr/>
              <p:nvPr/>
            </p:nvGrpSpPr>
            <p:grpSpPr>
              <a:xfrm>
                <a:off x="16682" y="9506"/>
                <a:ext cx="1009" cy="371"/>
                <a:chOff x="14955" y="3761"/>
                <a:chExt cx="1289" cy="473"/>
              </a:xfrm>
            </p:grpSpPr>
            <p:sp>
              <p:nvSpPr>
                <p:cNvPr id="155" name="椭圆 154"/>
                <p:cNvSpPr/>
                <p:nvPr/>
              </p:nvSpPr>
              <p:spPr>
                <a:xfrm>
                  <a:off x="15158" y="3761"/>
                  <a:ext cx="884" cy="473"/>
                </a:xfrm>
                <a:prstGeom prst="ellipse">
                  <a:avLst/>
                </a:prstGeom>
                <a:noFill/>
                <a:ln>
                  <a:solidFill>
                    <a:schemeClr val="bg1">
                      <a:lumMod val="25000"/>
                      <a:lumOff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p:cNvSpPr txBox="1"/>
                <p:nvPr>
                  <p:custDataLst>
                    <p:tags r:id="rId6"/>
                  </p:custDataLst>
                </p:nvPr>
              </p:nvSpPr>
              <p:spPr>
                <a:xfrm>
                  <a:off x="14955" y="3853"/>
                  <a:ext cx="1289" cy="289"/>
                </a:xfrm>
                <a:prstGeom prst="rect">
                  <a:avLst/>
                </a:prstGeom>
                <a:noFill/>
                <a:effectLst/>
              </p:spPr>
              <p:txBody>
                <a:bodyPr vert="horz" wrap="square" lIns="114300" tIns="57150" rIns="114300" bIns="57150" rtlCol="0" anchor="ctr" anchorCtr="0">
                  <a:no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企业啤酒</a:t>
                  </a:r>
                </a:p>
              </p:txBody>
            </p:sp>
          </p:grpSp>
          <p:cxnSp>
            <p:nvCxnSpPr>
              <p:cNvPr id="157" name="直接箭头连接符 156"/>
              <p:cNvCxnSpPr>
                <a:stCxn id="155" idx="0"/>
                <a:endCxn id="122" idx="4"/>
              </p:cNvCxnSpPr>
              <p:nvPr/>
            </p:nvCxnSpPr>
            <p:spPr>
              <a:xfrm flipV="1">
                <a:off x="17187" y="9296"/>
                <a:ext cx="0" cy="210"/>
              </a:xfrm>
              <a:prstGeom prst="straightConnector1">
                <a:avLst/>
              </a:prstGeom>
              <a:ln>
                <a:solidFill>
                  <a:schemeClr val="bg1">
                    <a:lumMod val="50000"/>
                    <a:lumOff val="50000"/>
                  </a:schemeClr>
                </a:solidFill>
                <a:tailEnd type="triangle" w="sm" len="med"/>
              </a:ln>
            </p:spPr>
            <p:style>
              <a:lnRef idx="2">
                <a:schemeClr val="accent1"/>
              </a:lnRef>
              <a:fillRef idx="0">
                <a:srgbClr val="FFFFFF"/>
              </a:fillRef>
              <a:effectRef idx="0">
                <a:srgbClr val="FFFFFF"/>
              </a:effectRef>
              <a:fontRef idx="minor">
                <a:schemeClr val="tx1"/>
              </a:fontRef>
            </p:style>
          </p:cxnSp>
        </p:grpSp>
        <p:grpSp>
          <p:nvGrpSpPr>
            <p:cNvPr id="160" name="组合 159"/>
            <p:cNvGrpSpPr/>
            <p:nvPr/>
          </p:nvGrpSpPr>
          <p:grpSpPr>
            <a:xfrm>
              <a:off x="10897" y="8030"/>
              <a:ext cx="3621" cy="2325"/>
              <a:chOff x="10897" y="3555"/>
              <a:chExt cx="3621" cy="2325"/>
            </a:xfrm>
          </p:grpSpPr>
          <p:sp>
            <p:nvSpPr>
              <p:cNvPr id="161" name="椭圆 160"/>
              <p:cNvSpPr/>
              <p:nvPr/>
            </p:nvSpPr>
            <p:spPr>
              <a:xfrm>
                <a:off x="10897" y="3733"/>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3</a:t>
                </a:r>
              </a:p>
            </p:txBody>
          </p:sp>
          <p:sp>
            <p:nvSpPr>
              <p:cNvPr id="162" name="文本框 161"/>
              <p:cNvSpPr txBox="1"/>
              <p:nvPr/>
            </p:nvSpPr>
            <p:spPr>
              <a:xfrm>
                <a:off x="11267" y="3555"/>
                <a:ext cx="3251" cy="2325"/>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可以利用感知图，把握顾客对企业产品的实际认知情况，如果感知图与定位地图存在偏差，则需要对定位地图进行调整</a:t>
                </a:r>
              </a:p>
            </p:txBody>
          </p:sp>
        </p:grpSp>
        <p:grpSp>
          <p:nvGrpSpPr>
            <p:cNvPr id="164" name="组合 163"/>
            <p:cNvGrpSpPr/>
            <p:nvPr/>
          </p:nvGrpSpPr>
          <p:grpSpPr>
            <a:xfrm>
              <a:off x="13698" y="2885"/>
              <a:ext cx="1422" cy="482"/>
              <a:chOff x="13698" y="2609"/>
              <a:chExt cx="1422" cy="482"/>
            </a:xfrm>
          </p:grpSpPr>
          <p:sp>
            <p:nvSpPr>
              <p:cNvPr id="28" name="文本框 27"/>
              <p:cNvSpPr txBox="1"/>
              <p:nvPr/>
            </p:nvSpPr>
            <p:spPr>
              <a:xfrm>
                <a:off x="13698" y="2609"/>
                <a:ext cx="1423" cy="483"/>
              </a:xfrm>
              <a:prstGeom prst="rect">
                <a:avLst/>
              </a:prstGeom>
              <a:noFill/>
            </p:spPr>
            <p:txBody>
              <a:bodyPr wrap="square" rtlCol="0">
                <a:spAutoFit/>
              </a:bodyPr>
              <a:lstStyle/>
              <a:p>
                <a:r>
                  <a:rPr lang="zh-CN" altLang="en-US" sz="1400" b="1">
                    <a:solidFill>
                      <a:schemeClr val="bg1">
                        <a:lumMod val="50000"/>
                        <a:lumOff val="50000"/>
                      </a:schemeClr>
                    </a:solidFill>
                    <a:latin typeface="PingFang SC Regular" panose="020B0400000000000000" charset="-122"/>
                    <a:ea typeface="PingFang SC Regular" panose="020B0400000000000000" charset="-122"/>
                  </a:rPr>
                  <a:t>使用说明</a:t>
                </a:r>
              </a:p>
            </p:txBody>
          </p:sp>
          <p:cxnSp>
            <p:nvCxnSpPr>
              <p:cNvPr id="163" name="直接连接符 162"/>
              <p:cNvCxnSpPr/>
              <p:nvPr/>
            </p:nvCxnSpPr>
            <p:spPr>
              <a:xfrm>
                <a:off x="13870" y="3076"/>
                <a:ext cx="1033" cy="0"/>
              </a:xfrm>
              <a:prstGeom prst="line">
                <a:avLst/>
              </a:prstGeom>
              <a:ln>
                <a:solidFill>
                  <a:schemeClr val="bg1">
                    <a:lumMod val="50000"/>
                    <a:lumOff val="50000"/>
                  </a:schemeClr>
                </a:solidFill>
              </a:ln>
            </p:spPr>
            <p:style>
              <a:lnRef idx="2">
                <a:schemeClr val="accent1"/>
              </a:lnRef>
              <a:fillRef idx="0">
                <a:srgbClr val="FFFFFF"/>
              </a:fillRef>
              <a:effectRef idx="0">
                <a:srgbClr val="FFFFFF"/>
              </a:effectRef>
              <a:fontRef idx="minor">
                <a:schemeClr val="tx1"/>
              </a:fontRef>
            </p:style>
          </p:cxnSp>
        </p:gr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帕累托法则——</a:t>
            </a:r>
            <a:r>
              <a:rPr sz="2400" b="0">
                <a:cs typeface="PingFang SC Regular" panose="020B0400000000000000" charset="-122"/>
                <a:sym typeface="+mn-ea"/>
              </a:rPr>
              <a:t>关键的少数原则</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帕累托法则，说的是在许多情况下，大约80%的效果来自于20%的原因。当我们面对复杂问题时，就能运用改法则识别并专注于那些最重要的因素，如，专注贡献80%以上销售额的顾客或产品</a:t>
            </a:r>
          </a:p>
        </p:txBody>
      </p:sp>
      <p:sp>
        <p:nvSpPr>
          <p:cNvPr id="4" name="文本占位符 3"/>
          <p:cNvSpPr>
            <a:spLocks noGrp="1"/>
          </p:cNvSpPr>
          <p:nvPr>
            <p:ph type="body" idx="13"/>
          </p:nvPr>
        </p:nvSpPr>
        <p:spPr>
          <a:xfrm>
            <a:off x="372110" y="317183"/>
            <a:ext cx="1068070" cy="430530"/>
          </a:xfrm>
        </p:spPr>
        <p:txBody>
          <a:bodyPr/>
          <a:lstStyle/>
          <a:p>
            <a:r>
              <a:rPr>
                <a:sym typeface="+mn-ea"/>
              </a:rPr>
              <a:t>6-05</a:t>
            </a:r>
            <a:endParaRPr lang="zh-CN" altLang="en-US">
              <a:latin typeface="PingFang SC Regular" panose="020B0400000000000000" charset="-122"/>
              <a:ea typeface="PingFang SC Regular" panose="020B0400000000000000" charset="-122"/>
            </a:endParaRPr>
          </a:p>
        </p:txBody>
      </p:sp>
      <p:grpSp>
        <p:nvGrpSpPr>
          <p:cNvPr id="8" name="组合 7"/>
          <p:cNvGrpSpPr/>
          <p:nvPr/>
        </p:nvGrpSpPr>
        <p:grpSpPr>
          <a:xfrm>
            <a:off x="528955" y="1870710"/>
            <a:ext cx="5151120" cy="2449195"/>
            <a:chOff x="926" y="2687"/>
            <a:chExt cx="5780" cy="2748"/>
          </a:xfrm>
        </p:grpSpPr>
        <p:grpSp>
          <p:nvGrpSpPr>
            <p:cNvPr id="35" name="组合 34"/>
            <p:cNvGrpSpPr/>
            <p:nvPr/>
          </p:nvGrpSpPr>
          <p:grpSpPr>
            <a:xfrm>
              <a:off x="926" y="2687"/>
              <a:ext cx="5780" cy="2748"/>
              <a:chOff x="5343041" y="1216865"/>
              <a:chExt cx="5892997" cy="2801758"/>
            </a:xfrm>
          </p:grpSpPr>
          <p:sp>
            <p:nvSpPr>
              <p:cNvPr id="11" name="矩形 10"/>
              <p:cNvSpPr/>
              <p:nvPr>
                <p:custDataLst>
                  <p:tags r:id="rId30"/>
                </p:custDataLst>
              </p:nvPr>
            </p:nvSpPr>
            <p:spPr>
              <a:xfrm rot="20753632" flipV="1">
                <a:off x="5417818" y="3431384"/>
                <a:ext cx="5578734" cy="6622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131"/>
                  </a:solidFill>
                  <a:latin typeface="PingFang SC Regular" panose="020B0400000000000000" charset="-122"/>
                  <a:ea typeface="PingFang SC Regular" panose="020B0400000000000000" charset="-122"/>
                </a:endParaRPr>
              </a:p>
            </p:txBody>
          </p:sp>
          <p:sp>
            <p:nvSpPr>
              <p:cNvPr id="14" name="文本框 13"/>
              <p:cNvSpPr txBox="1"/>
              <p:nvPr>
                <p:custDataLst>
                  <p:tags r:id="rId31"/>
                </p:custDataLst>
              </p:nvPr>
            </p:nvSpPr>
            <p:spPr>
              <a:xfrm>
                <a:off x="11080620" y="2211526"/>
                <a:ext cx="155418" cy="343615"/>
              </a:xfrm>
              <a:prstGeom prst="rect">
                <a:avLst/>
              </a:prstGeom>
              <a:noFill/>
            </p:spPr>
            <p:txBody>
              <a:bodyPr wrap="square" rtlCol="0">
                <a:spAutoFit/>
              </a:bodyPr>
              <a:lstStyle/>
              <a:p>
                <a:endParaRPr lang="zh-CN" altLang="en-US" sz="800">
                  <a:solidFill>
                    <a:srgbClr val="101010"/>
                  </a:solidFill>
                  <a:latin typeface="PingFang SC Regular" panose="020B0400000000000000" charset="-122"/>
                  <a:ea typeface="PingFang SC Regular" panose="020B0400000000000000" charset="-122"/>
                </a:endParaRPr>
              </a:p>
            </p:txBody>
          </p:sp>
          <p:sp>
            <p:nvSpPr>
              <p:cNvPr id="19" name="椭圆 18"/>
              <p:cNvSpPr/>
              <p:nvPr>
                <p:custDataLst>
                  <p:tags r:id="rId32"/>
                </p:custDataLst>
              </p:nvPr>
            </p:nvSpPr>
            <p:spPr>
              <a:xfrm>
                <a:off x="5343041" y="3038487"/>
                <a:ext cx="980136" cy="980136"/>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131"/>
                  </a:solidFill>
                  <a:latin typeface="PingFang SC Regular" panose="020B0400000000000000" charset="-122"/>
                  <a:ea typeface="PingFang SC Regular" panose="020B0400000000000000" charset="-122"/>
                </a:endParaRPr>
              </a:p>
            </p:txBody>
          </p:sp>
          <p:sp>
            <p:nvSpPr>
              <p:cNvPr id="17" name="椭圆 16"/>
              <p:cNvSpPr/>
              <p:nvPr>
                <p:custDataLst>
                  <p:tags r:id="rId33"/>
                </p:custDataLst>
              </p:nvPr>
            </p:nvSpPr>
            <p:spPr>
              <a:xfrm>
                <a:off x="9032478" y="1216865"/>
                <a:ext cx="1756394" cy="175639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rgbClr val="313131"/>
                  </a:solidFill>
                  <a:latin typeface="PingFang SC Regular" panose="020B0400000000000000" charset="-122"/>
                  <a:ea typeface="PingFang SC Regular" panose="020B0400000000000000" charset="-122"/>
                </a:endParaRPr>
              </a:p>
            </p:txBody>
          </p:sp>
          <p:sp>
            <p:nvSpPr>
              <p:cNvPr id="21" name="文本框 20"/>
              <p:cNvSpPr txBox="1"/>
              <p:nvPr>
                <p:custDataLst>
                  <p:tags r:id="rId34"/>
                </p:custDataLst>
              </p:nvPr>
            </p:nvSpPr>
            <p:spPr>
              <a:xfrm>
                <a:off x="9257670" y="1848822"/>
                <a:ext cx="1306010" cy="350855"/>
              </a:xfrm>
              <a:prstGeom prst="rect">
                <a:avLst/>
              </a:prstGeom>
              <a:noFill/>
            </p:spPr>
            <p:txBody>
              <a:bodyPr wrap="square" rtlCol="0">
                <a:spAutoFit/>
              </a:bodyPr>
              <a:lstStyle/>
              <a:p>
                <a:pPr algn="ctr"/>
                <a:r>
                  <a:rPr lang="en-US" altLang="zh-CN" sz="1400" dirty="0">
                    <a:solidFill>
                      <a:srgbClr val="FFFFFF"/>
                    </a:solidFill>
                    <a:latin typeface="PingFang SC Regular" panose="020B0400000000000000" charset="-122"/>
                    <a:ea typeface="PingFang SC Regular" panose="020B0400000000000000" charset="-122"/>
                    <a:cs typeface="OPPOSans B" pitchFamily="18" charset="-122"/>
                  </a:rPr>
                  <a:t>80%</a:t>
                </a:r>
              </a:p>
            </p:txBody>
          </p:sp>
          <p:sp>
            <p:nvSpPr>
              <p:cNvPr id="5" name="等腰三角形 4"/>
              <p:cNvSpPr/>
              <p:nvPr>
                <p:custDataLst>
                  <p:tags r:id="rId35"/>
                </p:custDataLst>
              </p:nvPr>
            </p:nvSpPr>
            <p:spPr>
              <a:xfrm>
                <a:off x="7676208" y="3535522"/>
                <a:ext cx="508607" cy="438454"/>
              </a:xfrm>
              <a:prstGeom prs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00">
                  <a:solidFill>
                    <a:srgbClr val="313131"/>
                  </a:solidFill>
                  <a:latin typeface="PingFang SC Regular" panose="020B0400000000000000" charset="-122"/>
                  <a:ea typeface="PingFang SC Regular" panose="020B0400000000000000" charset="-122"/>
                </a:endParaRPr>
              </a:p>
            </p:txBody>
          </p:sp>
          <p:sp>
            <p:nvSpPr>
              <p:cNvPr id="22" name="文本框 21"/>
              <p:cNvSpPr txBox="1"/>
              <p:nvPr>
                <p:custDataLst>
                  <p:tags r:id="rId36"/>
                </p:custDataLst>
              </p:nvPr>
            </p:nvSpPr>
            <p:spPr>
              <a:xfrm>
                <a:off x="5419150" y="3307296"/>
                <a:ext cx="827918" cy="315261"/>
              </a:xfrm>
              <a:prstGeom prst="rect">
                <a:avLst/>
              </a:prstGeom>
              <a:noFill/>
            </p:spPr>
            <p:txBody>
              <a:bodyPr wrap="square" rtlCol="0">
                <a:spAutoFit/>
              </a:bodyPr>
              <a:lstStyle/>
              <a:p>
                <a:pPr algn="ctr"/>
                <a:r>
                  <a:rPr lang="en-US" altLang="zh-CN" sz="1200" dirty="0">
                    <a:solidFill>
                      <a:srgbClr val="FFFFFF"/>
                    </a:solidFill>
                    <a:latin typeface="PingFang SC Regular" panose="020B0400000000000000" charset="-122"/>
                    <a:ea typeface="PingFang SC Regular" panose="020B0400000000000000" charset="-122"/>
                    <a:cs typeface="OPPOSans B" pitchFamily="18" charset="-122"/>
                  </a:rPr>
                  <a:t>20%</a:t>
                </a:r>
              </a:p>
            </p:txBody>
          </p:sp>
        </p:grpSp>
        <p:sp>
          <p:nvSpPr>
            <p:cNvPr id="6" name="文本框 5"/>
            <p:cNvSpPr txBox="1"/>
            <p:nvPr/>
          </p:nvSpPr>
          <p:spPr>
            <a:xfrm rot="20700000">
              <a:off x="1724" y="4800"/>
              <a:ext cx="1723" cy="344"/>
            </a:xfrm>
            <a:prstGeom prst="rect">
              <a:avLst/>
            </a:prstGeom>
            <a:noFill/>
          </p:spPr>
          <p:txBody>
            <a:bodyPr wrap="square" rtlCol="0" anchor="ctr" anchorCtr="0">
              <a:spAutoFit/>
            </a:bodyPr>
            <a:lstStyle/>
            <a:p>
              <a:pPr algn="ctr"/>
              <a:r>
                <a:rPr lang="zh-CN" altLang="en-US" sz="1400" b="1">
                  <a:solidFill>
                    <a:schemeClr val="accent1"/>
                  </a:solidFill>
                  <a:latin typeface="PingFang SC Regular" panose="020B0400000000000000" charset="-122"/>
                  <a:ea typeface="PingFang SC Regular" panose="020B0400000000000000" charset="-122"/>
                </a:rPr>
                <a:t>关键的少数</a:t>
              </a:r>
            </a:p>
          </p:txBody>
        </p:sp>
      </p:grpSp>
      <p:grpSp>
        <p:nvGrpSpPr>
          <p:cNvPr id="38" name="组合 37"/>
          <p:cNvGrpSpPr/>
          <p:nvPr/>
        </p:nvGrpSpPr>
        <p:grpSpPr>
          <a:xfrm>
            <a:off x="6211570" y="1801495"/>
            <a:ext cx="5452110" cy="2587625"/>
            <a:chOff x="9782" y="2837"/>
            <a:chExt cx="8586" cy="4075"/>
          </a:xfrm>
        </p:grpSpPr>
        <p:sp>
          <p:nvSpPr>
            <p:cNvPr id="12" name="矩形: 圆角 138"/>
            <p:cNvSpPr/>
            <p:nvPr>
              <p:custDataLst>
                <p:tags r:id="rId8"/>
              </p:custDataLst>
            </p:nvPr>
          </p:nvSpPr>
          <p:spPr>
            <a:xfrm rot="5400000">
              <a:off x="9416" y="4041"/>
              <a:ext cx="3702" cy="1905"/>
            </a:xfrm>
            <a:prstGeom prst="rect">
              <a:avLst/>
            </a:prstGeom>
            <a:noFill/>
            <a:ln w="12700">
              <a:solidFill>
                <a:schemeClr val="accent4">
                  <a:lumMod val="50000"/>
                </a:schemeClr>
              </a:solidFill>
              <a:prstDash val="sysDot"/>
            </a:ln>
            <a:extLst>
              <a:ext uri="{909E8E84-426E-40DD-AFC4-6F175D3DCCD1}">
                <a14:hiddenFill xmlns:a14="http://schemas.microsoft.com/office/drawing/2010/main">
                  <a:solidFill>
                    <a:schemeClr val="accent5">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9F721B"/>
                </a:solidFill>
                <a:latin typeface="PingFang SC Regular" panose="020B0400000000000000" charset="-122"/>
                <a:ea typeface="PingFang SC Regular" panose="020B0400000000000000" charset="-122"/>
              </a:endParaRPr>
            </a:p>
          </p:txBody>
        </p:sp>
        <p:sp>
          <p:nvSpPr>
            <p:cNvPr id="57" name="任意多边形: 形状 56"/>
            <p:cNvSpPr/>
            <p:nvPr>
              <p:custDataLst>
                <p:tags r:id="rId9"/>
              </p:custDataLst>
            </p:nvPr>
          </p:nvSpPr>
          <p:spPr>
            <a:xfrm>
              <a:off x="10289" y="6778"/>
              <a:ext cx="7991" cy="135"/>
            </a:xfrm>
            <a:custGeom>
              <a:avLst/>
              <a:gdLst/>
              <a:ahLst/>
              <a:cxnLst/>
              <a:rect l="l" t="t" r="r" b="b"/>
              <a:pathLst>
                <a:path w="4581667" h="100000" fill="none">
                  <a:moveTo>
                    <a:pt x="0" y="50000"/>
                  </a:moveTo>
                  <a:lnTo>
                    <a:pt x="4581667" y="50000"/>
                  </a:lnTo>
                  <a:moveTo>
                    <a:pt x="0" y="50000"/>
                  </a:moveTo>
                  <a:lnTo>
                    <a:pt x="0" y="100000"/>
                  </a:lnTo>
                  <a:moveTo>
                    <a:pt x="286354" y="50000"/>
                  </a:moveTo>
                  <a:lnTo>
                    <a:pt x="286354" y="100000"/>
                  </a:lnTo>
                  <a:moveTo>
                    <a:pt x="572708" y="50000"/>
                  </a:moveTo>
                  <a:lnTo>
                    <a:pt x="572708" y="100000"/>
                  </a:lnTo>
                  <a:moveTo>
                    <a:pt x="859063" y="50000"/>
                  </a:moveTo>
                  <a:lnTo>
                    <a:pt x="859063" y="100000"/>
                  </a:lnTo>
                  <a:moveTo>
                    <a:pt x="1145417" y="50000"/>
                  </a:moveTo>
                  <a:lnTo>
                    <a:pt x="1145417" y="100000"/>
                  </a:lnTo>
                  <a:moveTo>
                    <a:pt x="1431771" y="50000"/>
                  </a:moveTo>
                  <a:lnTo>
                    <a:pt x="1431771" y="100000"/>
                  </a:lnTo>
                  <a:moveTo>
                    <a:pt x="1718125" y="50000"/>
                  </a:moveTo>
                  <a:lnTo>
                    <a:pt x="1718125" y="100000"/>
                  </a:lnTo>
                  <a:moveTo>
                    <a:pt x="2004479" y="50000"/>
                  </a:moveTo>
                  <a:lnTo>
                    <a:pt x="2004479" y="100000"/>
                  </a:lnTo>
                  <a:moveTo>
                    <a:pt x="2290833" y="50000"/>
                  </a:moveTo>
                  <a:lnTo>
                    <a:pt x="2290833" y="100000"/>
                  </a:lnTo>
                  <a:moveTo>
                    <a:pt x="2577188" y="50000"/>
                  </a:moveTo>
                  <a:lnTo>
                    <a:pt x="2577188" y="100000"/>
                  </a:lnTo>
                  <a:moveTo>
                    <a:pt x="2863542" y="50000"/>
                  </a:moveTo>
                  <a:lnTo>
                    <a:pt x="2863542" y="100000"/>
                  </a:lnTo>
                  <a:moveTo>
                    <a:pt x="3149896" y="50000"/>
                  </a:moveTo>
                  <a:lnTo>
                    <a:pt x="3149896" y="100000"/>
                  </a:lnTo>
                  <a:moveTo>
                    <a:pt x="3436250" y="50000"/>
                  </a:moveTo>
                  <a:lnTo>
                    <a:pt x="3436250" y="100000"/>
                  </a:lnTo>
                  <a:moveTo>
                    <a:pt x="3722604" y="50000"/>
                  </a:moveTo>
                  <a:lnTo>
                    <a:pt x="3722604" y="100000"/>
                  </a:lnTo>
                  <a:moveTo>
                    <a:pt x="4008958" y="50000"/>
                  </a:moveTo>
                  <a:lnTo>
                    <a:pt x="4008958" y="100000"/>
                  </a:lnTo>
                  <a:moveTo>
                    <a:pt x="4295312" y="50000"/>
                  </a:moveTo>
                  <a:lnTo>
                    <a:pt x="4295312" y="100000"/>
                  </a:lnTo>
                </a:path>
              </a:pathLst>
            </a:custGeom>
            <a:solidFill>
              <a:srgbClr val="000000"/>
            </a:solidFill>
            <a:ln w="12700" cap="flat" cmpd="sng">
              <a:solidFill>
                <a:schemeClr val="bg1">
                  <a:lumMod val="50000"/>
                  <a:lumOff val="50000"/>
                </a:schemeClr>
              </a:solidFill>
              <a:prstDash val="solid"/>
              <a:miter lim="800000"/>
              <a:headEnd type="none"/>
              <a:tailEnd type="none"/>
            </a:ln>
          </p:spPr>
          <p:txBody>
            <a:bodyPr/>
            <a:lstStyle/>
            <a:p>
              <a:endParaRPr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58" name="任意多边形: 形状 57"/>
            <p:cNvSpPr/>
            <p:nvPr>
              <p:custDataLst>
                <p:tags r:id="rId10"/>
              </p:custDataLst>
            </p:nvPr>
          </p:nvSpPr>
          <p:spPr>
            <a:xfrm>
              <a:off x="10289" y="6778"/>
              <a:ext cx="7991" cy="135"/>
            </a:xfrm>
            <a:custGeom>
              <a:avLst/>
              <a:gdLst/>
              <a:ahLst/>
              <a:cxnLst/>
              <a:rect l="l" t="t" r="r" b="b"/>
              <a:pathLst/>
            </a:custGeom>
            <a:noFill/>
            <a:ln w="10000" cap="flat">
              <a:solidFill>
                <a:schemeClr val="bg1">
                  <a:lumMod val="50000"/>
                  <a:lumOff val="50000"/>
                </a:schemeClr>
              </a:solidFill>
              <a:miter/>
            </a:ln>
          </p:spPr>
          <p:txBody>
            <a:bodyPr/>
            <a:lstStyle/>
            <a:p>
              <a:endParaRPr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23" name="任意多边形: 形状 15"/>
            <p:cNvSpPr/>
            <p:nvPr>
              <p:custDataLst>
                <p:tags r:id="rId11"/>
              </p:custDataLst>
            </p:nvPr>
          </p:nvSpPr>
          <p:spPr>
            <a:xfrm>
              <a:off x="10202" y="2837"/>
              <a:ext cx="174" cy="4009"/>
            </a:xfrm>
            <a:custGeom>
              <a:avLst/>
              <a:gdLst/>
              <a:ahLst/>
              <a:cxnLst/>
              <a:rect l="l" t="t" r="r" b="b"/>
              <a:pathLst>
                <a:path w="100000" h="2965000" fill="none">
                  <a:moveTo>
                    <a:pt x="50000" y="2965000"/>
                  </a:moveTo>
                  <a:lnTo>
                    <a:pt x="50000" y="0"/>
                  </a:lnTo>
                  <a:moveTo>
                    <a:pt x="50000" y="2965000"/>
                  </a:moveTo>
                  <a:lnTo>
                    <a:pt x="0" y="2965000"/>
                  </a:lnTo>
                  <a:moveTo>
                    <a:pt x="50000" y="2668500"/>
                  </a:moveTo>
                  <a:lnTo>
                    <a:pt x="0" y="2668500"/>
                  </a:lnTo>
                  <a:moveTo>
                    <a:pt x="50000" y="2372000"/>
                  </a:moveTo>
                  <a:lnTo>
                    <a:pt x="0" y="2372000"/>
                  </a:lnTo>
                  <a:moveTo>
                    <a:pt x="50000" y="2075500"/>
                  </a:moveTo>
                  <a:lnTo>
                    <a:pt x="0" y="2075500"/>
                  </a:lnTo>
                  <a:moveTo>
                    <a:pt x="50000" y="1779000"/>
                  </a:moveTo>
                  <a:lnTo>
                    <a:pt x="0" y="1779000"/>
                  </a:lnTo>
                  <a:moveTo>
                    <a:pt x="50000" y="1482500"/>
                  </a:moveTo>
                  <a:lnTo>
                    <a:pt x="0" y="1482500"/>
                  </a:lnTo>
                  <a:moveTo>
                    <a:pt x="50000" y="1186000"/>
                  </a:moveTo>
                  <a:lnTo>
                    <a:pt x="0" y="1186000"/>
                  </a:lnTo>
                  <a:moveTo>
                    <a:pt x="50000" y="889500"/>
                  </a:moveTo>
                  <a:lnTo>
                    <a:pt x="0" y="889500"/>
                  </a:lnTo>
                  <a:moveTo>
                    <a:pt x="50000" y="593000"/>
                  </a:moveTo>
                  <a:lnTo>
                    <a:pt x="0" y="593000"/>
                  </a:lnTo>
                  <a:moveTo>
                    <a:pt x="50000" y="296500"/>
                  </a:moveTo>
                  <a:lnTo>
                    <a:pt x="0" y="296500"/>
                  </a:lnTo>
                  <a:moveTo>
                    <a:pt x="50000" y="0"/>
                  </a:moveTo>
                  <a:lnTo>
                    <a:pt x="0" y="0"/>
                  </a:lnTo>
                </a:path>
              </a:pathLst>
            </a:custGeom>
            <a:solidFill>
              <a:srgbClr val="000000"/>
            </a:solidFill>
            <a:ln w="10000" cap="flat">
              <a:solidFill>
                <a:schemeClr val="bg1">
                  <a:lumMod val="50000"/>
                  <a:lumOff val="50000"/>
                </a:schemeClr>
              </a:solidFill>
              <a:miter/>
            </a:ln>
          </p:spPr>
          <p:txBody>
            <a:bodyPr/>
            <a:lstStyle/>
            <a:p>
              <a:endParaRPr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236" name="任意多边形: 形状 235"/>
            <p:cNvSpPr/>
            <p:nvPr>
              <p:custDataLst>
                <p:tags r:id="rId12"/>
              </p:custDataLst>
            </p:nvPr>
          </p:nvSpPr>
          <p:spPr>
            <a:xfrm>
              <a:off x="10360" y="3241"/>
              <a:ext cx="200" cy="3595"/>
            </a:xfrm>
            <a:custGeom>
              <a:avLst/>
              <a:gdLst>
                <a:gd name="rtl" fmla="*/ -62729 w 114542"/>
                <a:gd name="rtt" fmla="*/ 1209250 h 2658500"/>
                <a:gd name="rtr" fmla="*/ 177271 w 114542"/>
                <a:gd name="rtb" fmla="*/ 1449250 h 2658500"/>
              </a:gdLst>
              <a:ahLst/>
              <a:cxnLst/>
              <a:rect l="rtl" t="rtt" r="rtr" b="rtb"/>
              <a:pathLst>
                <a:path w="114542" h="2658500">
                  <a:moveTo>
                    <a:pt x="0" y="0"/>
                  </a:moveTo>
                  <a:lnTo>
                    <a:pt x="0" y="2658500"/>
                  </a:lnTo>
                  <a:lnTo>
                    <a:pt x="114542" y="26585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35" name="任意多边形: 形状 234"/>
            <p:cNvSpPr/>
            <p:nvPr>
              <p:custDataLst>
                <p:tags r:id="rId13"/>
              </p:custDataLst>
            </p:nvPr>
          </p:nvSpPr>
          <p:spPr>
            <a:xfrm>
              <a:off x="10859" y="3722"/>
              <a:ext cx="200" cy="3114"/>
            </a:xfrm>
            <a:custGeom>
              <a:avLst/>
              <a:gdLst>
                <a:gd name="rtl" fmla="*/ -62729 w 114542"/>
                <a:gd name="rtt" fmla="*/ 1031350 h 2302700"/>
                <a:gd name="rtr" fmla="*/ 177271 w 114542"/>
                <a:gd name="rtb" fmla="*/ 1271350 h 2302700"/>
              </a:gdLst>
              <a:ahLst/>
              <a:cxnLst/>
              <a:rect l="rtl" t="rtt" r="rtr" b="rtb"/>
              <a:pathLst>
                <a:path w="114542" h="2302700">
                  <a:moveTo>
                    <a:pt x="0" y="0"/>
                  </a:moveTo>
                  <a:lnTo>
                    <a:pt x="0" y="2302700"/>
                  </a:lnTo>
                  <a:lnTo>
                    <a:pt x="114542" y="2302700"/>
                  </a:lnTo>
                  <a:lnTo>
                    <a:pt x="114542" y="0"/>
                  </a:lnTo>
                  <a:lnTo>
                    <a:pt x="0" y="0"/>
                  </a:lnTo>
                  <a:close/>
                </a:path>
              </a:pathLst>
            </a:custGeom>
            <a:solidFill>
              <a:schemeClr val="accent2"/>
            </a:solidFill>
            <a:ln w="10000" cap="flat">
              <a:noFill/>
              <a:miter/>
            </a:ln>
          </p:spPr>
          <p:txBody>
            <a:bodyPr>
              <a:noAutofit/>
            </a:bodyPr>
            <a:lstStyle/>
            <a:p>
              <a:pPr lvl="0" algn="l">
                <a:buClrTx/>
                <a:buSzTx/>
                <a:buFontTx/>
              </a:pPr>
              <a:endParaRPr lang="zh-CN" altLang="en-US" sz="1050">
                <a:latin typeface="PingFang SC Regular" panose="020B0400000000000000" charset="-122"/>
                <a:ea typeface="PingFang SC Regular" panose="020B0400000000000000" charset="-122"/>
                <a:sym typeface="+mn-ea"/>
              </a:endParaRPr>
            </a:p>
          </p:txBody>
        </p:sp>
        <p:sp>
          <p:nvSpPr>
            <p:cNvPr id="234" name="任意多边形: 形状 233"/>
            <p:cNvSpPr/>
            <p:nvPr>
              <p:custDataLst>
                <p:tags r:id="rId14"/>
              </p:custDataLst>
            </p:nvPr>
          </p:nvSpPr>
          <p:spPr>
            <a:xfrm>
              <a:off x="11359" y="5046"/>
              <a:ext cx="200" cy="1791"/>
            </a:xfrm>
            <a:custGeom>
              <a:avLst/>
              <a:gdLst>
                <a:gd name="rtl" fmla="*/ -62729 w 114542"/>
                <a:gd name="rtt" fmla="*/ 542125 h 1324250"/>
                <a:gd name="rtr" fmla="*/ 177271 w 114542"/>
                <a:gd name="rtb" fmla="*/ 782125 h 1324250"/>
              </a:gdLst>
              <a:ahLst/>
              <a:cxnLst/>
              <a:rect l="rtl" t="rtt" r="rtr" b="rtb"/>
              <a:pathLst>
                <a:path w="114542" h="1324250">
                  <a:moveTo>
                    <a:pt x="0" y="0"/>
                  </a:moveTo>
                  <a:lnTo>
                    <a:pt x="0" y="1324250"/>
                  </a:lnTo>
                  <a:lnTo>
                    <a:pt x="114542" y="1324250"/>
                  </a:lnTo>
                  <a:lnTo>
                    <a:pt x="114542" y="0"/>
                  </a:lnTo>
                  <a:lnTo>
                    <a:pt x="0" y="0"/>
                  </a:lnTo>
                  <a:close/>
                </a:path>
              </a:pathLst>
            </a:custGeom>
            <a:solidFill>
              <a:schemeClr val="accent2"/>
            </a:solidFill>
            <a:ln w="10000" cap="flat">
              <a:noFill/>
              <a:miter/>
            </a:ln>
          </p:spPr>
          <p:txBody>
            <a:bodyPr>
              <a:noAutofit/>
            </a:bodyPr>
            <a:lstStyle/>
            <a:p>
              <a:pPr lvl="0" algn="l">
                <a:buClrTx/>
                <a:buSzTx/>
                <a:buFontTx/>
              </a:pPr>
              <a:endParaRPr lang="zh-CN" altLang="en-US" sz="1050">
                <a:latin typeface="PingFang SC Regular" panose="020B0400000000000000" charset="-122"/>
                <a:ea typeface="PingFang SC Regular" panose="020B0400000000000000" charset="-122"/>
                <a:sym typeface="+mn-ea"/>
              </a:endParaRPr>
            </a:p>
          </p:txBody>
        </p:sp>
        <p:sp>
          <p:nvSpPr>
            <p:cNvPr id="233" name="任意多边形: 形状 232"/>
            <p:cNvSpPr/>
            <p:nvPr>
              <p:custDataLst>
                <p:tags r:id="rId15"/>
              </p:custDataLst>
            </p:nvPr>
          </p:nvSpPr>
          <p:spPr>
            <a:xfrm>
              <a:off x="11858" y="5727"/>
              <a:ext cx="200" cy="1109"/>
            </a:xfrm>
            <a:custGeom>
              <a:avLst/>
              <a:gdLst>
                <a:gd name="rtl" fmla="*/ -62729 w 114542"/>
                <a:gd name="rtt" fmla="*/ 290100 h 820200"/>
                <a:gd name="rtr" fmla="*/ 177271 w 114542"/>
                <a:gd name="rtb" fmla="*/ 530100 h 820200"/>
              </a:gdLst>
              <a:ahLst/>
              <a:cxnLst/>
              <a:rect l="rtl" t="rtt" r="rtr" b="rtb"/>
              <a:pathLst>
                <a:path w="114542" h="820200">
                  <a:moveTo>
                    <a:pt x="0" y="0"/>
                  </a:moveTo>
                  <a:lnTo>
                    <a:pt x="0" y="820200"/>
                  </a:lnTo>
                  <a:lnTo>
                    <a:pt x="114542" y="8202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32" name="任意多边形: 形状 231"/>
            <p:cNvSpPr/>
            <p:nvPr>
              <p:custDataLst>
                <p:tags r:id="rId16"/>
              </p:custDataLst>
            </p:nvPr>
          </p:nvSpPr>
          <p:spPr>
            <a:xfrm>
              <a:off x="12358" y="6128"/>
              <a:ext cx="200" cy="708"/>
            </a:xfrm>
            <a:custGeom>
              <a:avLst/>
              <a:gdLst>
                <a:gd name="rtl" fmla="*/ -62729 w 114542"/>
                <a:gd name="rtt" fmla="*/ 141850 h 523700"/>
                <a:gd name="rtr" fmla="*/ 177271 w 114542"/>
                <a:gd name="rtb" fmla="*/ 381850 h 523700"/>
              </a:gdLst>
              <a:ahLst/>
              <a:cxnLst/>
              <a:rect l="rtl" t="rtt" r="rtr" b="rtb"/>
              <a:pathLst>
                <a:path w="114542" h="523700">
                  <a:moveTo>
                    <a:pt x="0" y="0"/>
                  </a:moveTo>
                  <a:lnTo>
                    <a:pt x="0" y="523700"/>
                  </a:lnTo>
                  <a:lnTo>
                    <a:pt x="114542" y="5237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31" name="任意多边形: 形状 230"/>
            <p:cNvSpPr/>
            <p:nvPr>
              <p:custDataLst>
                <p:tags r:id="rId17"/>
              </p:custDataLst>
            </p:nvPr>
          </p:nvSpPr>
          <p:spPr>
            <a:xfrm>
              <a:off x="12857" y="6249"/>
              <a:ext cx="200" cy="588"/>
            </a:xfrm>
            <a:custGeom>
              <a:avLst/>
              <a:gdLst>
                <a:gd name="rtl" fmla="*/ -62729 w 114542"/>
                <a:gd name="rtt" fmla="*/ 97375 h 434750"/>
                <a:gd name="rtr" fmla="*/ 177271 w 114542"/>
                <a:gd name="rtb" fmla="*/ 337375 h 434750"/>
              </a:gdLst>
              <a:ahLst/>
              <a:cxnLst/>
              <a:rect l="rtl" t="rtt" r="rtr" b="rtb"/>
              <a:pathLst>
                <a:path w="114542" h="434750">
                  <a:moveTo>
                    <a:pt x="0" y="0"/>
                  </a:moveTo>
                  <a:lnTo>
                    <a:pt x="0" y="434750"/>
                  </a:lnTo>
                  <a:lnTo>
                    <a:pt x="114542" y="43475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30" name="任意多边形: 形状 229"/>
            <p:cNvSpPr/>
            <p:nvPr>
              <p:custDataLst>
                <p:tags r:id="rId18"/>
              </p:custDataLst>
            </p:nvPr>
          </p:nvSpPr>
          <p:spPr>
            <a:xfrm>
              <a:off x="13356" y="6449"/>
              <a:ext cx="200" cy="387"/>
            </a:xfrm>
            <a:custGeom>
              <a:avLst/>
              <a:gdLst>
                <a:gd name="rtl" fmla="*/ -62729 w 114542"/>
                <a:gd name="rtt" fmla="*/ 23250 h 286500"/>
                <a:gd name="rtr" fmla="*/ 177271 w 114542"/>
                <a:gd name="rtb" fmla="*/ 263250 h 286500"/>
              </a:gdLst>
              <a:ahLst/>
              <a:cxnLst/>
              <a:rect l="rtl" t="rtt" r="rtr" b="rtb"/>
              <a:pathLst>
                <a:path w="114542" h="286500">
                  <a:moveTo>
                    <a:pt x="0" y="0"/>
                  </a:moveTo>
                  <a:lnTo>
                    <a:pt x="0" y="286500"/>
                  </a:lnTo>
                  <a:lnTo>
                    <a:pt x="114542" y="2865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9" name="任意多边形: 形状 228"/>
            <p:cNvSpPr/>
            <p:nvPr>
              <p:custDataLst>
                <p:tags r:id="rId19"/>
              </p:custDataLst>
            </p:nvPr>
          </p:nvSpPr>
          <p:spPr>
            <a:xfrm>
              <a:off x="13856" y="6529"/>
              <a:ext cx="200" cy="307"/>
            </a:xfrm>
            <a:custGeom>
              <a:avLst/>
              <a:gdLst>
                <a:gd name="rtl" fmla="*/ -27729 w 114542"/>
                <a:gd name="rtr" fmla="*/ 142271 w 114542"/>
                <a:gd name="rtb" fmla="*/ 233600 h 227200"/>
              </a:gdLst>
              <a:ahLst/>
              <a:cxnLst/>
              <a:rect l="rtl" t="t" r="rtr" b="rtb"/>
              <a:pathLst>
                <a:path w="114542" h="227200">
                  <a:moveTo>
                    <a:pt x="0" y="0"/>
                  </a:moveTo>
                  <a:lnTo>
                    <a:pt x="0" y="227200"/>
                  </a:lnTo>
                  <a:lnTo>
                    <a:pt x="114542" y="2272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8" name="任意多边形: 形状 227"/>
            <p:cNvSpPr/>
            <p:nvPr>
              <p:custDataLst>
                <p:tags r:id="rId20"/>
              </p:custDataLst>
            </p:nvPr>
          </p:nvSpPr>
          <p:spPr>
            <a:xfrm>
              <a:off x="14355" y="6650"/>
              <a:ext cx="200" cy="187"/>
            </a:xfrm>
            <a:custGeom>
              <a:avLst/>
              <a:gdLst>
                <a:gd name="rtl" fmla="*/ -27729 w 114542"/>
                <a:gd name="rtt" fmla="*/ -50875 h 138250"/>
                <a:gd name="rtr" fmla="*/ 142271 w 114542"/>
                <a:gd name="rtb" fmla="*/ 189125 h 138250"/>
              </a:gdLst>
              <a:ahLst/>
              <a:cxnLst/>
              <a:rect l="rtl" t="rtt" r="rtr" b="rtb"/>
              <a:pathLst>
                <a:path w="114542" h="138250">
                  <a:moveTo>
                    <a:pt x="0" y="0"/>
                  </a:moveTo>
                  <a:lnTo>
                    <a:pt x="0" y="138250"/>
                  </a:lnTo>
                  <a:lnTo>
                    <a:pt x="114542" y="13825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7" name="任意多边形: 形状 226"/>
            <p:cNvSpPr/>
            <p:nvPr>
              <p:custDataLst>
                <p:tags r:id="rId21"/>
              </p:custDataLst>
            </p:nvPr>
          </p:nvSpPr>
          <p:spPr>
            <a:xfrm>
              <a:off x="14855" y="6730"/>
              <a:ext cx="200" cy="107"/>
            </a:xfrm>
            <a:custGeom>
              <a:avLst/>
              <a:gdLst>
                <a:gd name="rtl" fmla="*/ -27729 w 114542"/>
                <a:gd name="rtt" fmla="*/ -80525 h 78950"/>
                <a:gd name="rtr" fmla="*/ 142271 w 114542"/>
                <a:gd name="rtb" fmla="*/ 159475 h 78950"/>
              </a:gdLst>
              <a:ahLst/>
              <a:cxnLst/>
              <a:rect l="rtl" t="rtt" r="rtr" b="rtb"/>
              <a:pathLst>
                <a:path w="114542" h="78950">
                  <a:moveTo>
                    <a:pt x="0" y="0"/>
                  </a:moveTo>
                  <a:lnTo>
                    <a:pt x="0" y="78950"/>
                  </a:lnTo>
                  <a:lnTo>
                    <a:pt x="114542" y="7895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5" name="任意多边形: 形状 224"/>
            <p:cNvSpPr/>
            <p:nvPr>
              <p:custDataLst>
                <p:tags r:id="rId22"/>
              </p:custDataLst>
            </p:nvPr>
          </p:nvSpPr>
          <p:spPr>
            <a:xfrm>
              <a:off x="15354" y="6770"/>
              <a:ext cx="200" cy="67"/>
            </a:xfrm>
            <a:custGeom>
              <a:avLst/>
              <a:gdLst>
                <a:gd name="rtl" fmla="*/ -27729 w 114542"/>
                <a:gd name="rtt" fmla="*/ -95350 h 49300"/>
                <a:gd name="rtr" fmla="*/ 142271 w 114542"/>
                <a:gd name="rtb" fmla="*/ 144650 h 49300"/>
              </a:gdLst>
              <a:ahLst/>
              <a:cxnLst/>
              <a:rect l="rtl" t="rtt" r="rtr" b="rtb"/>
              <a:pathLst>
                <a:path w="114542" h="49300">
                  <a:moveTo>
                    <a:pt x="0" y="0"/>
                  </a:moveTo>
                  <a:lnTo>
                    <a:pt x="0" y="49300"/>
                  </a:lnTo>
                  <a:lnTo>
                    <a:pt x="114542" y="493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4" name="任意多边形: 形状 223"/>
            <p:cNvSpPr/>
            <p:nvPr>
              <p:custDataLst>
                <p:tags r:id="rId23"/>
              </p:custDataLst>
            </p:nvPr>
          </p:nvSpPr>
          <p:spPr>
            <a:xfrm>
              <a:off x="15854" y="6810"/>
              <a:ext cx="200" cy="27"/>
            </a:xfrm>
            <a:custGeom>
              <a:avLst/>
              <a:gdLst>
                <a:gd name="rtl" fmla="*/ -27729 w 114542"/>
                <a:gd name="rtt" fmla="*/ -110175 h 19650"/>
                <a:gd name="rtr" fmla="*/ 142271 w 114542"/>
                <a:gd name="rtb" fmla="*/ 129825 h 19650"/>
              </a:gdLst>
              <a:ahLst/>
              <a:cxnLst/>
              <a:rect l="rtl" t="rtt" r="rtr" b="rtb"/>
              <a:pathLst>
                <a:path w="114542" h="19650">
                  <a:moveTo>
                    <a:pt x="0" y="0"/>
                  </a:moveTo>
                  <a:lnTo>
                    <a:pt x="0" y="19650"/>
                  </a:lnTo>
                  <a:lnTo>
                    <a:pt x="114542" y="1965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3" name="任意多边形: 形状 222"/>
            <p:cNvSpPr/>
            <p:nvPr>
              <p:custDataLst>
                <p:tags r:id="rId24"/>
              </p:custDataLst>
            </p:nvPr>
          </p:nvSpPr>
          <p:spPr>
            <a:xfrm>
              <a:off x="16353" y="6830"/>
              <a:ext cx="200" cy="14"/>
            </a:xfrm>
            <a:custGeom>
              <a:avLst/>
              <a:gdLst>
                <a:gd name="rtl" fmla="*/ -82729 w 114542"/>
                <a:gd name="rtt" fmla="*/ -117587 h 10000"/>
                <a:gd name="rtr" fmla="*/ 197271 w 114542"/>
                <a:gd name="rtb" fmla="*/ 122413 h 10000"/>
              </a:gdLst>
              <a:ahLst/>
              <a:cxnLst/>
              <a:rect l="rtl" t="rtt" r="rtr" b="rtb"/>
              <a:pathLst>
                <a:path w="114542" h="10000">
                  <a:moveTo>
                    <a:pt x="0" y="0"/>
                  </a:moveTo>
                  <a:lnTo>
                    <a:pt x="0" y="4825"/>
                  </a:lnTo>
                  <a:lnTo>
                    <a:pt x="114542" y="4825"/>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2" name="任意多边形: 形状 221"/>
            <p:cNvSpPr/>
            <p:nvPr>
              <p:custDataLst>
                <p:tags r:id="rId25"/>
              </p:custDataLst>
            </p:nvPr>
          </p:nvSpPr>
          <p:spPr>
            <a:xfrm>
              <a:off x="16853" y="6830"/>
              <a:ext cx="200" cy="14"/>
            </a:xfrm>
            <a:custGeom>
              <a:avLst/>
              <a:gdLst>
                <a:gd name="rtl" fmla="*/ -82729 w 114542"/>
                <a:gd name="rtt" fmla="*/ -117587 h 10000"/>
                <a:gd name="rtr" fmla="*/ 197271 w 114542"/>
                <a:gd name="rtb" fmla="*/ 122413 h 10000"/>
              </a:gdLst>
              <a:ahLst/>
              <a:cxnLst/>
              <a:rect l="rtl" t="rtt" r="rtr" b="rtb"/>
              <a:pathLst>
                <a:path w="114542" h="10000">
                  <a:moveTo>
                    <a:pt x="0" y="0"/>
                  </a:moveTo>
                  <a:lnTo>
                    <a:pt x="0" y="4825"/>
                  </a:lnTo>
                  <a:lnTo>
                    <a:pt x="114542" y="4825"/>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1" name="任意多边形: 形状 220"/>
            <p:cNvSpPr/>
            <p:nvPr>
              <p:custDataLst>
                <p:tags r:id="rId26"/>
              </p:custDataLst>
            </p:nvPr>
          </p:nvSpPr>
          <p:spPr>
            <a:xfrm>
              <a:off x="17352" y="6830"/>
              <a:ext cx="200" cy="14"/>
            </a:xfrm>
            <a:custGeom>
              <a:avLst/>
              <a:gdLst>
                <a:gd name="rtl" fmla="*/ -82729 w 114542"/>
                <a:gd name="rtt" fmla="*/ -117587 h 10000"/>
                <a:gd name="rtr" fmla="*/ 197271 w 114542"/>
                <a:gd name="rtb" fmla="*/ 122413 h 10000"/>
              </a:gdLst>
              <a:ahLst/>
              <a:cxnLst/>
              <a:rect l="rtl" t="rtt" r="rtr" b="rtb"/>
              <a:pathLst>
                <a:path w="114542" h="10000">
                  <a:moveTo>
                    <a:pt x="0" y="0"/>
                  </a:moveTo>
                  <a:lnTo>
                    <a:pt x="0" y="4825"/>
                  </a:lnTo>
                  <a:lnTo>
                    <a:pt x="114542" y="4825"/>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20" name="任意多边形: 形状 219"/>
            <p:cNvSpPr/>
            <p:nvPr>
              <p:custDataLst>
                <p:tags r:id="rId27"/>
              </p:custDataLst>
            </p:nvPr>
          </p:nvSpPr>
          <p:spPr>
            <a:xfrm>
              <a:off x="17851" y="6836"/>
              <a:ext cx="200" cy="14"/>
            </a:xfrm>
            <a:custGeom>
              <a:avLst/>
              <a:gdLst>
                <a:gd name="rtl" fmla="*/ -27729 w 114542"/>
                <a:gd name="rtt" fmla="*/ -115000 h 10000"/>
                <a:gd name="rtr" fmla="*/ 142271 w 114542"/>
                <a:gd name="rtb" fmla="*/ 125000 h 10000"/>
              </a:gdLst>
              <a:ahLst/>
              <a:cxnLst/>
              <a:rect l="rtl" t="rtt" r="rtr" b="rtb"/>
              <a:pathLst>
                <a:path w="114542" h="10000">
                  <a:moveTo>
                    <a:pt x="0" y="0"/>
                  </a:moveTo>
                  <a:lnTo>
                    <a:pt x="0" y="10000"/>
                  </a:lnTo>
                  <a:lnTo>
                    <a:pt x="114542" y="10000"/>
                  </a:lnTo>
                  <a:lnTo>
                    <a:pt x="114542" y="0"/>
                  </a:lnTo>
                  <a:lnTo>
                    <a:pt x="0" y="0"/>
                  </a:lnTo>
                  <a:close/>
                </a:path>
              </a:pathLst>
            </a:custGeom>
            <a:solidFill>
              <a:schemeClr val="accent2"/>
            </a:solidFill>
            <a:ln w="10000" cap="flat">
              <a:noFill/>
              <a:miter/>
            </a:ln>
          </p:spPr>
          <p:txBody>
            <a:bodyPr/>
            <a:lstStyle/>
            <a:p>
              <a:endParaRPr lang="zh-CN" altLang="en-US" sz="1050">
                <a:latin typeface="PingFang SC Regular" panose="020B0400000000000000" charset="-122"/>
                <a:ea typeface="PingFang SC Regular" panose="020B0400000000000000" charset="-122"/>
              </a:endParaRPr>
            </a:p>
          </p:txBody>
        </p:sp>
        <p:sp>
          <p:nvSpPr>
            <p:cNvPr id="237" name="矩形: 圆角 236"/>
            <p:cNvSpPr/>
            <p:nvPr>
              <p:custDataLst>
                <p:tags r:id="rId28"/>
              </p:custDataLst>
            </p:nvPr>
          </p:nvSpPr>
          <p:spPr>
            <a:xfrm>
              <a:off x="12569" y="2873"/>
              <a:ext cx="3876" cy="4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2"/>
                  </a:solidFill>
                  <a:latin typeface="PingFang SC Regular" panose="020B0400000000000000" charset="-122"/>
                  <a:ea typeface="PingFang SC Regular" panose="020B0400000000000000" charset="-122"/>
                </a:rPr>
                <a:t>销售额帕累托图</a:t>
              </a:r>
            </a:p>
          </p:txBody>
        </p:sp>
        <p:sp>
          <p:nvSpPr>
            <p:cNvPr id="7" name="文本框 6"/>
            <p:cNvSpPr txBox="1"/>
            <p:nvPr/>
          </p:nvSpPr>
          <p:spPr>
            <a:xfrm>
              <a:off x="12358" y="4452"/>
              <a:ext cx="4246" cy="483"/>
            </a:xfrm>
            <a:prstGeom prst="rect">
              <a:avLst/>
            </a:prstGeom>
            <a:noFill/>
          </p:spPr>
          <p:txBody>
            <a:bodyPr wrap="square" rtlCol="0">
              <a:spAutoFit/>
            </a:bodyPr>
            <a:lstStyle/>
            <a:p>
              <a:pPr algn="ctr"/>
              <a:r>
                <a:rPr lang="en-US" altLang="zh-CN" sz="1400">
                  <a:solidFill>
                    <a:schemeClr val="accent1"/>
                  </a:solidFill>
                  <a:latin typeface="PingFang SC Regular" panose="020B0400000000000000" charset="-122"/>
                  <a:ea typeface="PingFang SC Regular" panose="020B0400000000000000" charset="-122"/>
                  <a:cs typeface="PingFang SC Regular" panose="020B0400000000000000" charset="-122"/>
                </a:rPr>
                <a:t>80%</a:t>
              </a:r>
              <a:r>
                <a:rPr lang="zh-CN" altLang="en-US" sz="1400">
                  <a:solidFill>
                    <a:schemeClr val="accent1"/>
                  </a:solidFill>
                  <a:latin typeface="PingFang SC Regular" panose="020B0400000000000000" charset="-122"/>
                  <a:ea typeface="PingFang SC Regular" panose="020B0400000000000000" charset="-122"/>
                  <a:cs typeface="PingFang SC Regular" panose="020B0400000000000000" charset="-122"/>
                </a:rPr>
                <a:t>的销售额来自</a:t>
              </a:r>
              <a:r>
                <a:rPr lang="en-US" altLang="zh-CN" sz="1400">
                  <a:solidFill>
                    <a:schemeClr val="accent1"/>
                  </a:solidFill>
                  <a:latin typeface="PingFang SC Regular" panose="020B0400000000000000" charset="-122"/>
                  <a:ea typeface="PingFang SC Regular" panose="020B0400000000000000" charset="-122"/>
                  <a:cs typeface="PingFang SC Regular" panose="020B0400000000000000" charset="-122"/>
                </a:rPr>
                <a:t>20%</a:t>
              </a:r>
              <a:r>
                <a:rPr lang="zh-CN" altLang="en-US" sz="1400">
                  <a:solidFill>
                    <a:schemeClr val="accent1"/>
                  </a:solidFill>
                  <a:latin typeface="PingFang SC Regular" panose="020B0400000000000000" charset="-122"/>
                  <a:ea typeface="PingFang SC Regular" panose="020B0400000000000000" charset="-122"/>
                  <a:cs typeface="PingFang SC Regular" panose="020B0400000000000000" charset="-122"/>
                </a:rPr>
                <a:t>的客户</a:t>
              </a:r>
            </a:p>
          </p:txBody>
        </p:sp>
        <p:sp>
          <p:nvSpPr>
            <p:cNvPr id="10" name="文本框 9"/>
            <p:cNvSpPr txBox="1"/>
            <p:nvPr/>
          </p:nvSpPr>
          <p:spPr>
            <a:xfrm>
              <a:off x="17352" y="6409"/>
              <a:ext cx="1017"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客户</a:t>
              </a:r>
            </a:p>
          </p:txBody>
        </p:sp>
        <p:sp>
          <p:nvSpPr>
            <p:cNvPr id="13" name="文本框 12"/>
            <p:cNvSpPr txBox="1"/>
            <p:nvPr/>
          </p:nvSpPr>
          <p:spPr>
            <a:xfrm rot="16200000">
              <a:off x="9491" y="3164"/>
              <a:ext cx="1017"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销售额</a:t>
              </a:r>
            </a:p>
          </p:txBody>
        </p:sp>
        <p:pic>
          <p:nvPicPr>
            <p:cNvPr id="18" name="图片 17" descr="3b32313536353032353be7babfe69da1e7aeade5a4b4"/>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2268" y="4540"/>
              <a:ext cx="307" cy="307"/>
            </a:xfrm>
            <a:prstGeom prst="rect">
              <a:avLst/>
            </a:prstGeom>
          </p:spPr>
        </p:pic>
        <p:sp>
          <p:nvSpPr>
            <p:cNvPr id="36" name="文本框 35"/>
            <p:cNvSpPr txBox="1"/>
            <p:nvPr/>
          </p:nvSpPr>
          <p:spPr>
            <a:xfrm>
              <a:off x="15153" y="3830"/>
              <a:ext cx="2694"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累计销售额比率（%）</a:t>
              </a:r>
            </a:p>
          </p:txBody>
        </p:sp>
        <p:sp>
          <p:nvSpPr>
            <p:cNvPr id="34" name="任意多边形: 形状 239"/>
            <p:cNvSpPr/>
            <p:nvPr>
              <p:custDataLst>
                <p:tags r:id="rId29"/>
              </p:custDataLst>
            </p:nvPr>
          </p:nvSpPr>
          <p:spPr>
            <a:xfrm>
              <a:off x="10376" y="3685"/>
              <a:ext cx="7470" cy="2044"/>
            </a:xfrm>
            <a:custGeom>
              <a:avLst/>
              <a:gdLst>
                <a:gd name="connsiteX0" fmla="*/ 0 w 7820297"/>
                <a:gd name="connsiteY0" fmla="*/ 2595154 h 2595154"/>
                <a:gd name="connsiteX1" fmla="*/ 1889760 w 7820297"/>
                <a:gd name="connsiteY1" fmla="*/ 992777 h 2595154"/>
                <a:gd name="connsiteX2" fmla="*/ 4545875 w 7820297"/>
                <a:gd name="connsiteY2" fmla="*/ 348343 h 2595154"/>
                <a:gd name="connsiteX3" fmla="*/ 7820297 w 7820297"/>
                <a:gd name="connsiteY3" fmla="*/ 0 h 2595154"/>
              </a:gdLst>
              <a:ahLst/>
              <a:cxnLst>
                <a:cxn ang="0">
                  <a:pos x="connsiteX0" y="connsiteY0"/>
                </a:cxn>
                <a:cxn ang="0">
                  <a:pos x="connsiteX1" y="connsiteY1"/>
                </a:cxn>
                <a:cxn ang="0">
                  <a:pos x="connsiteX2" y="connsiteY2"/>
                </a:cxn>
                <a:cxn ang="0">
                  <a:pos x="connsiteX3" y="connsiteY3"/>
                </a:cxn>
              </a:cxnLst>
              <a:rect l="l" t="t" r="r" b="b"/>
              <a:pathLst>
                <a:path w="7820297" h="2595154">
                  <a:moveTo>
                    <a:pt x="0" y="2595154"/>
                  </a:moveTo>
                  <a:cubicBezTo>
                    <a:pt x="566057" y="1981199"/>
                    <a:pt x="1132114" y="1367245"/>
                    <a:pt x="1889760" y="992777"/>
                  </a:cubicBezTo>
                  <a:cubicBezTo>
                    <a:pt x="2647406" y="618308"/>
                    <a:pt x="3557452" y="513806"/>
                    <a:pt x="4545875" y="348343"/>
                  </a:cubicBezTo>
                  <a:cubicBezTo>
                    <a:pt x="5534298" y="182880"/>
                    <a:pt x="6677297" y="91440"/>
                    <a:pt x="7820297" y="0"/>
                  </a:cubicBezTo>
                </a:path>
              </a:pathLst>
            </a:custGeom>
            <a:noFill/>
            <a:ln w="254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PingFang SC Regular" panose="020B0400000000000000" charset="-122"/>
                <a:ea typeface="PingFang SC Regular" panose="020B0400000000000000" charset="-122"/>
              </a:endParaRPr>
            </a:p>
          </p:txBody>
        </p:sp>
      </p:grpSp>
      <p:grpSp>
        <p:nvGrpSpPr>
          <p:cNvPr id="50" name="组合 49"/>
          <p:cNvGrpSpPr/>
          <p:nvPr/>
        </p:nvGrpSpPr>
        <p:grpSpPr>
          <a:xfrm>
            <a:off x="369570" y="5045710"/>
            <a:ext cx="11318240" cy="1202690"/>
            <a:chOff x="582" y="7411"/>
            <a:chExt cx="17824" cy="1894"/>
          </a:xfrm>
        </p:grpSpPr>
        <p:cxnSp>
          <p:nvCxnSpPr>
            <p:cNvPr id="44" name="Straight Connector 6"/>
            <p:cNvCxnSpPr/>
            <p:nvPr>
              <p:custDataLst>
                <p:tags r:id="rId1"/>
              </p:custDataLst>
            </p:nvPr>
          </p:nvCxnSpPr>
          <p:spPr>
            <a:xfrm>
              <a:off x="586" y="7636"/>
              <a:ext cx="17795" cy="0"/>
            </a:xfrm>
            <a:prstGeom prst="line">
              <a:avLst/>
            </a:prstGeom>
            <a:ln w="25400">
              <a:solidFill>
                <a:schemeClr val="bg1">
                  <a:lumMod val="50000"/>
                  <a:lumOff val="5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82" y="7411"/>
              <a:ext cx="5330" cy="1895"/>
              <a:chOff x="582" y="7411"/>
              <a:chExt cx="5330" cy="1895"/>
            </a:xfrm>
          </p:grpSpPr>
          <p:sp>
            <p:nvSpPr>
              <p:cNvPr id="2108" name="文本框 2107"/>
              <p:cNvSpPr txBox="1"/>
              <p:nvPr>
                <p:custDataLst>
                  <p:tags r:id="rId6"/>
                </p:custDataLst>
              </p:nvPr>
            </p:nvSpPr>
            <p:spPr>
              <a:xfrm>
                <a:off x="582" y="7781"/>
                <a:ext cx="5330" cy="1525"/>
              </a:xfrm>
              <a:prstGeom prst="rect">
                <a:avLst/>
              </a:prstGeom>
              <a:noFill/>
            </p:spPr>
            <p:txBody>
              <a:bodyPr wrap="square" rtlCol="0">
                <a:spAutoFit/>
              </a:bodyPr>
              <a:lstStyle/>
              <a:p>
                <a:pPr>
                  <a:lnSpc>
                    <a:spcPct val="150000"/>
                  </a:lnSpc>
                </a:pPr>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Arial" panose="020B0704020202020204" pitchFamily="34" charset="0"/>
                  </a:rPr>
                  <a:t>图表化</a:t>
                </a:r>
                <a:endParaRPr lang="en-US" altLang="zh-CN"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Arial" panose="020B0704020202020204" pitchFamily="34" charset="0"/>
                </a:endParaRP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将客户</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或者产品</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的销售额整理为图表</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按照数据降序排列，累计数据也要统计出来</a:t>
                </a:r>
              </a:p>
            </p:txBody>
          </p:sp>
          <p:sp>
            <p:nvSpPr>
              <p:cNvPr id="39" name="椭圆 38"/>
              <p:cNvSpPr/>
              <p:nvPr>
                <p:custDataLst>
                  <p:tags r:id="rId7"/>
                </p:custDataLst>
              </p:nvPr>
            </p:nvSpPr>
            <p:spPr>
              <a:xfrm>
                <a:off x="918" y="7411"/>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1</a:t>
                </a:r>
              </a:p>
            </p:txBody>
          </p:sp>
        </p:grpSp>
        <p:grpSp>
          <p:nvGrpSpPr>
            <p:cNvPr id="41" name="组合 40"/>
            <p:cNvGrpSpPr/>
            <p:nvPr/>
          </p:nvGrpSpPr>
          <p:grpSpPr>
            <a:xfrm>
              <a:off x="6605" y="7411"/>
              <a:ext cx="5060" cy="1895"/>
              <a:chOff x="582" y="7411"/>
              <a:chExt cx="5060" cy="1895"/>
            </a:xfrm>
          </p:grpSpPr>
          <p:sp>
            <p:nvSpPr>
              <p:cNvPr id="43" name="文本框 42"/>
              <p:cNvSpPr txBox="1"/>
              <p:nvPr>
                <p:custDataLst>
                  <p:tags r:id="rId4"/>
                </p:custDataLst>
              </p:nvPr>
            </p:nvSpPr>
            <p:spPr>
              <a:xfrm>
                <a:off x="582" y="7781"/>
                <a:ext cx="5060" cy="1525"/>
              </a:xfrm>
              <a:prstGeom prst="rect">
                <a:avLst/>
              </a:prstGeom>
              <a:noFill/>
            </p:spPr>
            <p:txBody>
              <a:bodyPr wrap="square" rtlCol="0">
                <a:spAutoFit/>
              </a:bodyPr>
              <a:lstStyle/>
              <a:p>
                <a:pPr>
                  <a:lnSpc>
                    <a:spcPct val="150000"/>
                  </a:lnSpc>
                </a:pPr>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Arial" panose="020B0704020202020204" pitchFamily="34" charset="0"/>
                  </a:rPr>
                  <a:t>对贡献度和重要度进行分析</a:t>
                </a: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分析客户对销售额的贡献度和重要度，思考今后的发展方向</a:t>
                </a:r>
              </a:p>
            </p:txBody>
          </p:sp>
          <p:sp>
            <p:nvSpPr>
              <p:cNvPr id="46" name="椭圆 45"/>
              <p:cNvSpPr/>
              <p:nvPr>
                <p:custDataLst>
                  <p:tags r:id="rId5"/>
                </p:custDataLst>
              </p:nvPr>
            </p:nvSpPr>
            <p:spPr>
              <a:xfrm>
                <a:off x="918" y="7411"/>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2</a:t>
                </a:r>
              </a:p>
            </p:txBody>
          </p:sp>
        </p:grpSp>
        <p:grpSp>
          <p:nvGrpSpPr>
            <p:cNvPr id="47" name="组合 46"/>
            <p:cNvGrpSpPr/>
            <p:nvPr/>
          </p:nvGrpSpPr>
          <p:grpSpPr>
            <a:xfrm>
              <a:off x="12358" y="7411"/>
              <a:ext cx="6048" cy="1895"/>
              <a:chOff x="582" y="7411"/>
              <a:chExt cx="6048" cy="1895"/>
            </a:xfrm>
          </p:grpSpPr>
          <p:sp>
            <p:nvSpPr>
              <p:cNvPr id="48" name="文本框 47"/>
              <p:cNvSpPr txBox="1"/>
              <p:nvPr>
                <p:custDataLst>
                  <p:tags r:id="rId2"/>
                </p:custDataLst>
              </p:nvPr>
            </p:nvSpPr>
            <p:spPr>
              <a:xfrm>
                <a:off x="582" y="7781"/>
                <a:ext cx="6048" cy="1525"/>
              </a:xfrm>
              <a:prstGeom prst="rect">
                <a:avLst/>
              </a:prstGeom>
              <a:noFill/>
            </p:spPr>
            <p:txBody>
              <a:bodyPr wrap="square" rtlCol="0">
                <a:spAutoFit/>
              </a:bodyPr>
              <a:lstStyle/>
              <a:p>
                <a:pPr>
                  <a:lnSpc>
                    <a:spcPct val="150000"/>
                  </a:lnSpc>
                </a:pPr>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Arial" panose="020B0704020202020204" pitchFamily="34" charset="0"/>
                  </a:rPr>
                  <a:t>如有必要就集中资源</a:t>
                </a: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如果不管销售额多少，管理成本都相差不大，就应该将经营资源集中在优质客户或者有发展潜力的客户身上</a:t>
                </a:r>
              </a:p>
            </p:txBody>
          </p:sp>
          <p:sp>
            <p:nvSpPr>
              <p:cNvPr id="49" name="椭圆 48"/>
              <p:cNvSpPr/>
              <p:nvPr>
                <p:custDataLst>
                  <p:tags r:id="rId3"/>
                </p:custDataLst>
              </p:nvPr>
            </p:nvSpPr>
            <p:spPr>
              <a:xfrm>
                <a:off x="918" y="7411"/>
                <a:ext cx="370" cy="370"/>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b="1">
                    <a:solidFill>
                      <a:schemeClr val="bg2"/>
                    </a:solidFill>
                    <a:latin typeface="PingFang SC Regular" panose="020B0400000000000000" charset="-122"/>
                    <a:ea typeface="PingFang SC Regular" panose="020B0400000000000000" charset="-122"/>
                  </a:rPr>
                  <a:t>3</a:t>
                </a:r>
              </a:p>
            </p:txBody>
          </p:sp>
        </p:gr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帕累托法则——</a:t>
            </a:r>
            <a:r>
              <a:rPr lang="en-US" altLang="zh-CN" sz="2400" b="0"/>
              <a:t>3</a:t>
            </a:r>
            <a:r>
              <a:rPr sz="2400" b="0"/>
              <a:t>个需要注意的事项</a:t>
            </a:r>
          </a:p>
        </p:txBody>
      </p:sp>
      <p:sp>
        <p:nvSpPr>
          <p:cNvPr id="3" name="文本占位符 2"/>
          <p:cNvSpPr>
            <a:spLocks noGrp="1"/>
          </p:cNvSpPr>
          <p:nvPr>
            <p:ph type="body" idx="1"/>
          </p:nvPr>
        </p:nvSpPr>
        <p:spPr/>
        <p:txBody>
          <a:bodyPr/>
          <a:lstStyle/>
          <a:p>
            <a:r>
              <a:rPr lang="zh-CN" altLang="en-US"/>
              <a:t>帕累托法则，告诉我们要抓大放小，专注“重要的少数”，但不意味着“大量的多数”就不要理会</a:t>
            </a:r>
          </a:p>
        </p:txBody>
      </p:sp>
      <p:sp>
        <p:nvSpPr>
          <p:cNvPr id="4" name="文本占位符 3"/>
          <p:cNvSpPr>
            <a:spLocks noGrp="1"/>
          </p:cNvSpPr>
          <p:nvPr>
            <p:ph type="body" idx="13"/>
          </p:nvPr>
        </p:nvSpPr>
        <p:spPr>
          <a:xfrm>
            <a:off x="372110" y="317183"/>
            <a:ext cx="1068070" cy="430530"/>
          </a:xfrm>
        </p:spPr>
        <p:txBody>
          <a:bodyPr/>
          <a:lstStyle/>
          <a:p>
            <a:r>
              <a:rPr>
                <a:sym typeface="+mn-ea"/>
              </a:rPr>
              <a:t>6-05</a:t>
            </a:r>
            <a:endParaRPr lang="zh-CN" altLang="en-US"/>
          </a:p>
        </p:txBody>
      </p:sp>
      <p:grpSp>
        <p:nvGrpSpPr>
          <p:cNvPr id="141" name="组合 140"/>
          <p:cNvGrpSpPr/>
          <p:nvPr/>
        </p:nvGrpSpPr>
        <p:grpSpPr>
          <a:xfrm>
            <a:off x="1248410" y="1660525"/>
            <a:ext cx="2843530" cy="4577715"/>
            <a:chOff x="1033" y="2615"/>
            <a:chExt cx="4478" cy="7209"/>
          </a:xfrm>
        </p:grpSpPr>
        <p:sp>
          <p:nvSpPr>
            <p:cNvPr id="30" name="矩形 29"/>
            <p:cNvSpPr/>
            <p:nvPr>
              <p:custDataLst>
                <p:tags r:id="rId22"/>
              </p:custDataLst>
            </p:nvPr>
          </p:nvSpPr>
          <p:spPr>
            <a:xfrm>
              <a:off x="1033" y="3600"/>
              <a:ext cx="4479" cy="6224"/>
            </a:xfrm>
            <a:prstGeom prst="rect">
              <a:avLst/>
            </a:prstGeom>
            <a:solidFill>
              <a:schemeClr val="accent4">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custDataLst>
                <p:tags r:id="rId23"/>
              </p:custDataLst>
            </p:nvPr>
          </p:nvSpPr>
          <p:spPr>
            <a:xfrm>
              <a:off x="1033" y="2615"/>
              <a:ext cx="4479" cy="907"/>
            </a:xfrm>
            <a:prstGeom prst="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1352" y="2827"/>
              <a:ext cx="483" cy="48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600" b="1">
                  <a:solidFill>
                    <a:schemeClr val="accent1"/>
                  </a:solidFill>
                  <a:latin typeface="PingFang SC Semibold" panose="020B0400000000000000" charset="-122"/>
                  <a:ea typeface="PingFang SC Semibold" panose="020B0400000000000000" charset="-122"/>
                </a:rPr>
                <a:t>1</a:t>
              </a:r>
            </a:p>
          </p:txBody>
        </p:sp>
        <p:sp>
          <p:nvSpPr>
            <p:cNvPr id="6" name="文本框 5"/>
            <p:cNvSpPr txBox="1"/>
            <p:nvPr/>
          </p:nvSpPr>
          <p:spPr>
            <a:xfrm>
              <a:off x="1835" y="2827"/>
              <a:ext cx="3558" cy="479"/>
            </a:xfrm>
            <a:prstGeom prst="rect">
              <a:avLst/>
            </a:prstGeom>
            <a:noFill/>
          </p:spPr>
          <p:txBody>
            <a:bodyPr wrap="square" rtlCol="0">
              <a:noAutofit/>
            </a:bodyPr>
            <a:lstStyle/>
            <a:p>
              <a:r>
                <a:rPr lang="zh-CN" altLang="en-US" sz="1400" dirty="0">
                  <a:solidFill>
                    <a:schemeClr val="bg2"/>
                  </a:solidFill>
                  <a:latin typeface="PingFang SC" panose="020B0400000000000000" charset="-122"/>
                  <a:ea typeface="PingFang SC" panose="020B0400000000000000" charset="-122"/>
                  <a:sym typeface="+mn-ea"/>
                </a:rPr>
                <a:t>要基于实际数据进行分析</a:t>
              </a:r>
            </a:p>
          </p:txBody>
        </p:sp>
        <p:sp>
          <p:nvSpPr>
            <p:cNvPr id="9" name="文本框 8"/>
            <p:cNvSpPr txBox="1"/>
            <p:nvPr/>
          </p:nvSpPr>
          <p:spPr>
            <a:xfrm>
              <a:off x="1215" y="3599"/>
              <a:ext cx="4135" cy="1016"/>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比率为</a:t>
              </a:r>
              <a:r>
                <a:rPr 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2-8</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，也有可能是</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3-7</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或者</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1-9</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，因此要根据实际的数据进行分析</a:t>
              </a:r>
            </a:p>
          </p:txBody>
        </p:sp>
        <p:grpSp>
          <p:nvGrpSpPr>
            <p:cNvPr id="15" name="组合 14"/>
            <p:cNvGrpSpPr/>
            <p:nvPr/>
          </p:nvGrpSpPr>
          <p:grpSpPr>
            <a:xfrm>
              <a:off x="1964" y="4714"/>
              <a:ext cx="910" cy="1822"/>
              <a:chOff x="1142" y="6059"/>
              <a:chExt cx="910" cy="1822"/>
            </a:xfrm>
          </p:grpSpPr>
          <p:sp>
            <p:nvSpPr>
              <p:cNvPr id="13" name="矩形 12"/>
              <p:cNvSpPr/>
              <p:nvPr/>
            </p:nvSpPr>
            <p:spPr>
              <a:xfrm>
                <a:off x="1142" y="6059"/>
                <a:ext cx="910" cy="1822"/>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custDataLst>
                  <p:tags r:id="rId31"/>
                </p:custDataLst>
              </p:nvPr>
            </p:nvSpPr>
            <p:spPr>
              <a:xfrm>
                <a:off x="1142" y="6059"/>
                <a:ext cx="910" cy="310"/>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15"/>
            <p:cNvGrpSpPr/>
            <p:nvPr/>
          </p:nvGrpSpPr>
          <p:grpSpPr>
            <a:xfrm flipV="1">
              <a:off x="4135" y="4714"/>
              <a:ext cx="910" cy="1822"/>
              <a:chOff x="1142" y="6059"/>
              <a:chExt cx="910" cy="1822"/>
            </a:xfrm>
          </p:grpSpPr>
          <p:sp>
            <p:nvSpPr>
              <p:cNvPr id="17" name="矩形 16"/>
              <p:cNvSpPr/>
              <p:nvPr>
                <p:custDataLst>
                  <p:tags r:id="rId29"/>
                </p:custDataLst>
              </p:nvPr>
            </p:nvSpPr>
            <p:spPr>
              <a:xfrm>
                <a:off x="1142" y="6059"/>
                <a:ext cx="910" cy="1822"/>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custDataLst>
                  <p:tags r:id="rId30"/>
                </p:custDataLst>
              </p:nvPr>
            </p:nvSpPr>
            <p:spPr>
              <a:xfrm>
                <a:off x="1142" y="6059"/>
                <a:ext cx="910" cy="480"/>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9" name="直接连接符 18"/>
            <p:cNvCxnSpPr/>
            <p:nvPr/>
          </p:nvCxnSpPr>
          <p:spPr>
            <a:xfrm>
              <a:off x="2903" y="5055"/>
              <a:ext cx="1188" cy="962"/>
            </a:xfrm>
            <a:prstGeom prst="line">
              <a:avLst/>
            </a:prstGeom>
            <a:ln>
              <a:solidFill>
                <a:schemeClr val="bg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p:cNvCxnSpPr/>
            <p:nvPr>
              <p:custDataLst>
                <p:tags r:id="rId24"/>
              </p:custDataLst>
            </p:nvPr>
          </p:nvCxnSpPr>
          <p:spPr>
            <a:xfrm>
              <a:off x="2874" y="4714"/>
              <a:ext cx="1301" cy="0"/>
            </a:xfrm>
            <a:prstGeom prst="line">
              <a:avLst/>
            </a:prstGeom>
            <a:ln>
              <a:solidFill>
                <a:schemeClr val="bg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1964" y="6560"/>
              <a:ext cx="3081" cy="628"/>
            </a:xfrm>
            <a:prstGeom prst="rect">
              <a:avLst/>
            </a:prstGeom>
            <a:noFill/>
          </p:spPr>
          <p:txBody>
            <a:bodyPr wrap="square" rtlCol="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销售额排名前</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15%</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的客户，产生</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80%</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的利润</a:t>
              </a:r>
            </a:p>
          </p:txBody>
        </p:sp>
        <p:sp>
          <p:nvSpPr>
            <p:cNvPr id="26" name="文本框 25"/>
            <p:cNvSpPr txBox="1"/>
            <p:nvPr/>
          </p:nvSpPr>
          <p:spPr>
            <a:xfrm>
              <a:off x="1964" y="6150"/>
              <a:ext cx="909" cy="386"/>
            </a:xfrm>
            <a:prstGeom prst="rect">
              <a:avLst/>
            </a:prstGeom>
            <a:noFill/>
          </p:spPr>
          <p:txBody>
            <a:bodyPr wrap="square" rtlCol="0">
              <a:spAutoFit/>
            </a:bodyPr>
            <a:lstStyle/>
            <a:p>
              <a:pPr algn="ct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客户</a:t>
              </a:r>
            </a:p>
          </p:txBody>
        </p:sp>
        <p:sp>
          <p:nvSpPr>
            <p:cNvPr id="27" name="文本框 26"/>
            <p:cNvSpPr txBox="1"/>
            <p:nvPr/>
          </p:nvSpPr>
          <p:spPr>
            <a:xfrm>
              <a:off x="4135" y="6150"/>
              <a:ext cx="909" cy="386"/>
            </a:xfrm>
            <a:prstGeom prst="rect">
              <a:avLst/>
            </a:prstGeom>
            <a:noFill/>
          </p:spPr>
          <p:txBody>
            <a:bodyPr wrap="square" rtlCol="0">
              <a:spAutoFit/>
            </a:bodyPr>
            <a:lstStyle/>
            <a:p>
              <a:pPr algn="ct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利润</a:t>
              </a:r>
            </a:p>
          </p:txBody>
        </p:sp>
        <p:sp>
          <p:nvSpPr>
            <p:cNvPr id="29" name="文本框 28"/>
            <p:cNvSpPr txBox="1"/>
            <p:nvPr/>
          </p:nvSpPr>
          <p:spPr>
            <a:xfrm>
              <a:off x="1521" y="4826"/>
              <a:ext cx="335" cy="1598"/>
            </a:xfrm>
            <a:prstGeom prst="rect">
              <a:avLst/>
            </a:prstGeom>
            <a:noFill/>
          </p:spPr>
          <p:txBody>
            <a:bodyPr wrap="square" rtlCol="0" anchor="ctr" anchorCtr="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公司</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a:t>
              </a: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数据</a:t>
              </a:r>
            </a:p>
          </p:txBody>
        </p:sp>
        <p:grpSp>
          <p:nvGrpSpPr>
            <p:cNvPr id="31" name="组合 30"/>
            <p:cNvGrpSpPr/>
            <p:nvPr/>
          </p:nvGrpSpPr>
          <p:grpSpPr>
            <a:xfrm>
              <a:off x="1521" y="7287"/>
              <a:ext cx="3524" cy="2474"/>
              <a:chOff x="699" y="6059"/>
              <a:chExt cx="3524" cy="2474"/>
            </a:xfrm>
          </p:grpSpPr>
          <p:grpSp>
            <p:nvGrpSpPr>
              <p:cNvPr id="32" name="组合 31"/>
              <p:cNvGrpSpPr/>
              <p:nvPr/>
            </p:nvGrpSpPr>
            <p:grpSpPr>
              <a:xfrm>
                <a:off x="1142" y="6059"/>
                <a:ext cx="910" cy="1822"/>
                <a:chOff x="1142" y="6059"/>
                <a:chExt cx="910" cy="1822"/>
              </a:xfrm>
            </p:grpSpPr>
            <p:sp>
              <p:nvSpPr>
                <p:cNvPr id="33" name="矩形 32"/>
                <p:cNvSpPr/>
                <p:nvPr/>
              </p:nvSpPr>
              <p:spPr>
                <a:xfrm>
                  <a:off x="1142" y="6059"/>
                  <a:ext cx="910" cy="1822"/>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custDataLst>
                    <p:tags r:id="rId28"/>
                  </p:custDataLst>
                </p:nvPr>
              </p:nvSpPr>
              <p:spPr>
                <a:xfrm>
                  <a:off x="1142" y="6059"/>
                  <a:ext cx="910" cy="310"/>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2" name="组合 41"/>
              <p:cNvGrpSpPr/>
              <p:nvPr/>
            </p:nvGrpSpPr>
            <p:grpSpPr>
              <a:xfrm flipV="1">
                <a:off x="3313" y="6059"/>
                <a:ext cx="910" cy="1822"/>
                <a:chOff x="1142" y="6059"/>
                <a:chExt cx="910" cy="1822"/>
              </a:xfrm>
            </p:grpSpPr>
            <p:sp>
              <p:nvSpPr>
                <p:cNvPr id="45" name="矩形 44"/>
                <p:cNvSpPr/>
                <p:nvPr>
                  <p:custDataLst>
                    <p:tags r:id="rId26"/>
                  </p:custDataLst>
                </p:nvPr>
              </p:nvSpPr>
              <p:spPr>
                <a:xfrm>
                  <a:off x="1142" y="6059"/>
                  <a:ext cx="910" cy="1822"/>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custDataLst>
                    <p:tags r:id="rId27"/>
                  </p:custDataLst>
                </p:nvPr>
              </p:nvSpPr>
              <p:spPr>
                <a:xfrm>
                  <a:off x="1142" y="6059"/>
                  <a:ext cx="910" cy="311"/>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7" name="直接连接符 46"/>
              <p:cNvCxnSpPr/>
              <p:nvPr/>
            </p:nvCxnSpPr>
            <p:spPr>
              <a:xfrm>
                <a:off x="2081" y="6400"/>
                <a:ext cx="1188" cy="962"/>
              </a:xfrm>
              <a:prstGeom prst="line">
                <a:avLst/>
              </a:prstGeom>
              <a:ln>
                <a:solidFill>
                  <a:schemeClr val="bg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48" name="直接连接符 47"/>
              <p:cNvCxnSpPr/>
              <p:nvPr>
                <p:custDataLst>
                  <p:tags r:id="rId25"/>
                </p:custDataLst>
              </p:nvPr>
            </p:nvCxnSpPr>
            <p:spPr>
              <a:xfrm>
                <a:off x="2052" y="6059"/>
                <a:ext cx="1301" cy="0"/>
              </a:xfrm>
              <a:prstGeom prst="line">
                <a:avLst/>
              </a:prstGeom>
              <a:ln>
                <a:solidFill>
                  <a:schemeClr val="bg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文本框 48"/>
              <p:cNvSpPr txBox="1"/>
              <p:nvPr/>
            </p:nvSpPr>
            <p:spPr>
              <a:xfrm>
                <a:off x="1142" y="7905"/>
                <a:ext cx="3081" cy="628"/>
              </a:xfrm>
              <a:prstGeom prst="rect">
                <a:avLst/>
              </a:prstGeom>
              <a:noFill/>
            </p:spPr>
            <p:txBody>
              <a:bodyPr wrap="square" rtlCol="0">
                <a:spAutoFit/>
              </a:bodyP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销售额排名前</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25%</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的客户，产生</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90%</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的利润</a:t>
                </a:r>
              </a:p>
            </p:txBody>
          </p:sp>
          <p:sp>
            <p:nvSpPr>
              <p:cNvPr id="50" name="文本框 49"/>
              <p:cNvSpPr txBox="1"/>
              <p:nvPr/>
            </p:nvSpPr>
            <p:spPr>
              <a:xfrm>
                <a:off x="1142" y="7495"/>
                <a:ext cx="909" cy="386"/>
              </a:xfrm>
              <a:prstGeom prst="rect">
                <a:avLst/>
              </a:prstGeom>
              <a:noFill/>
            </p:spPr>
            <p:txBody>
              <a:bodyPr wrap="square" rtlCol="0">
                <a:spAutoFit/>
              </a:bodyPr>
              <a:lstStyle/>
              <a:p>
                <a:pPr algn="ct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客户</a:t>
                </a:r>
              </a:p>
            </p:txBody>
          </p:sp>
          <p:sp>
            <p:nvSpPr>
              <p:cNvPr id="51" name="文本框 50"/>
              <p:cNvSpPr txBox="1"/>
              <p:nvPr/>
            </p:nvSpPr>
            <p:spPr>
              <a:xfrm>
                <a:off x="3313" y="7495"/>
                <a:ext cx="909" cy="386"/>
              </a:xfrm>
              <a:prstGeom prst="rect">
                <a:avLst/>
              </a:prstGeom>
              <a:noFill/>
            </p:spPr>
            <p:txBody>
              <a:bodyPr wrap="square" rtlCol="0">
                <a:spAutoFit/>
              </a:bodyPr>
              <a:lstStyle/>
              <a:p>
                <a:pPr algn="ct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利润</a:t>
                </a:r>
              </a:p>
            </p:txBody>
          </p:sp>
          <p:sp>
            <p:nvSpPr>
              <p:cNvPr id="52" name="文本框 51"/>
              <p:cNvSpPr txBox="1"/>
              <p:nvPr/>
            </p:nvSpPr>
            <p:spPr>
              <a:xfrm>
                <a:off x="699" y="6171"/>
                <a:ext cx="335" cy="1598"/>
              </a:xfrm>
              <a:prstGeom prst="rect">
                <a:avLst/>
              </a:prstGeom>
              <a:noFill/>
            </p:spPr>
            <p:txBody>
              <a:bodyPr wrap="square" rtlCol="0" anchor="ctr" anchorCtr="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公司</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B</a:t>
                </a: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数据</a:t>
                </a:r>
              </a:p>
            </p:txBody>
          </p:sp>
        </p:grpSp>
      </p:grpSp>
      <p:grpSp>
        <p:nvGrpSpPr>
          <p:cNvPr id="106" name="组合 105"/>
          <p:cNvGrpSpPr/>
          <p:nvPr/>
        </p:nvGrpSpPr>
        <p:grpSpPr>
          <a:xfrm>
            <a:off x="4674235" y="1660525"/>
            <a:ext cx="2843530" cy="4577715"/>
            <a:chOff x="5744" y="2615"/>
            <a:chExt cx="4478" cy="7209"/>
          </a:xfrm>
        </p:grpSpPr>
        <p:sp>
          <p:nvSpPr>
            <p:cNvPr id="57" name="矩形 56"/>
            <p:cNvSpPr/>
            <p:nvPr>
              <p:custDataLst>
                <p:tags r:id="rId16"/>
              </p:custDataLst>
            </p:nvPr>
          </p:nvSpPr>
          <p:spPr>
            <a:xfrm>
              <a:off x="5744" y="3600"/>
              <a:ext cx="4479" cy="6224"/>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8" name="矩形 57"/>
            <p:cNvSpPr/>
            <p:nvPr>
              <p:custDataLst>
                <p:tags r:id="rId17"/>
              </p:custDataLst>
            </p:nvPr>
          </p:nvSpPr>
          <p:spPr>
            <a:xfrm>
              <a:off x="5744" y="2615"/>
              <a:ext cx="4479" cy="907"/>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8" name="组合 87"/>
            <p:cNvGrpSpPr/>
            <p:nvPr/>
          </p:nvGrpSpPr>
          <p:grpSpPr>
            <a:xfrm>
              <a:off x="6063" y="2827"/>
              <a:ext cx="4041" cy="482"/>
              <a:chOff x="6063" y="2827"/>
              <a:chExt cx="4041" cy="482"/>
            </a:xfrm>
          </p:grpSpPr>
          <p:sp>
            <p:nvSpPr>
              <p:cNvPr id="59" name="椭圆 58"/>
              <p:cNvSpPr/>
              <p:nvPr/>
            </p:nvSpPr>
            <p:spPr>
              <a:xfrm>
                <a:off x="6063" y="2827"/>
                <a:ext cx="483" cy="48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600" b="1">
                    <a:solidFill>
                      <a:schemeClr val="accent2"/>
                    </a:solidFill>
                    <a:latin typeface="PingFang SC Semibold" panose="020B0400000000000000" charset="-122"/>
                    <a:ea typeface="PingFang SC Semibold" panose="020B0400000000000000" charset="-122"/>
                  </a:rPr>
                  <a:t>2</a:t>
                </a:r>
              </a:p>
            </p:txBody>
          </p:sp>
          <p:sp>
            <p:nvSpPr>
              <p:cNvPr id="60" name="文本框 59"/>
              <p:cNvSpPr txBox="1"/>
              <p:nvPr/>
            </p:nvSpPr>
            <p:spPr>
              <a:xfrm>
                <a:off x="6546" y="2827"/>
                <a:ext cx="3558" cy="479"/>
              </a:xfrm>
              <a:prstGeom prst="rect">
                <a:avLst/>
              </a:prstGeom>
              <a:noFill/>
            </p:spPr>
            <p:txBody>
              <a:bodyPr wrap="square" rtlCol="0">
                <a:noAutofit/>
              </a:bodyPr>
              <a:lstStyle/>
              <a:p>
                <a:r>
                  <a:rPr lang="zh-CN" altLang="en-US" sz="1400" dirty="0">
                    <a:solidFill>
                      <a:schemeClr val="bg2"/>
                    </a:solidFill>
                    <a:latin typeface="PingFang SC" panose="020B0400000000000000" charset="-122"/>
                    <a:ea typeface="PingFang SC" panose="020B0400000000000000" charset="-122"/>
                    <a:sym typeface="+mn-ea"/>
                  </a:rPr>
                  <a:t>不能简单地分割</a:t>
                </a:r>
              </a:p>
            </p:txBody>
          </p:sp>
        </p:grpSp>
        <p:sp>
          <p:nvSpPr>
            <p:cNvPr id="61" name="文本框 60"/>
            <p:cNvSpPr txBox="1"/>
            <p:nvPr/>
          </p:nvSpPr>
          <p:spPr>
            <a:xfrm>
              <a:off x="5926" y="3599"/>
              <a:ext cx="4135" cy="1888"/>
            </a:xfrm>
            <a:prstGeom prst="rect">
              <a:avLst/>
            </a:prstGeom>
            <a:noFill/>
          </p:spPr>
          <p:txBody>
            <a:bodyPr wrap="square" rtlCol="0">
              <a:spAutoFit/>
            </a:bodyPr>
            <a:lstStyle/>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除了帕累托法则的贡献度之外，还可能存在其他要素对企业做出贡献的情况。因此，在分析时不能简单地分割，要仔细地进行分析</a:t>
              </a:r>
            </a:p>
          </p:txBody>
        </p:sp>
        <p:grpSp>
          <p:nvGrpSpPr>
            <p:cNvPr id="105" name="组合 104"/>
            <p:cNvGrpSpPr/>
            <p:nvPr/>
          </p:nvGrpSpPr>
          <p:grpSpPr>
            <a:xfrm>
              <a:off x="6084" y="5670"/>
              <a:ext cx="3524" cy="3910"/>
              <a:chOff x="6084" y="5670"/>
              <a:chExt cx="3524" cy="3910"/>
            </a:xfrm>
          </p:grpSpPr>
          <p:sp>
            <p:nvSpPr>
              <p:cNvPr id="104" name="文本框 103"/>
              <p:cNvSpPr txBox="1"/>
              <p:nvPr/>
            </p:nvSpPr>
            <p:spPr>
              <a:xfrm>
                <a:off x="6527" y="7982"/>
                <a:ext cx="2466" cy="1598"/>
              </a:xfrm>
              <a:prstGeom prst="rect">
                <a:avLst/>
              </a:prstGeom>
              <a:noFill/>
            </p:spPr>
            <p:txBody>
              <a:bodyPr wrap="square" rtlCol="0">
                <a:spAutoFit/>
              </a:bodyPr>
              <a:lstStyle/>
              <a:p>
                <a:pPr algn="l">
                  <a:lnSpc>
                    <a:spcPct val="150000"/>
                  </a:lnSpc>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产生</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20%</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的理论，同时，还可能带来其他贡献：</a:t>
                </a:r>
              </a:p>
              <a:p>
                <a:pPr marL="171450" indent="-171450" algn="l">
                  <a:lnSpc>
                    <a:spcPct val="150000"/>
                  </a:lnSpc>
                  <a:buFont typeface="Wingdings" panose="05000000000000000000" charset="0"/>
                  <a:buChar cha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提升品牌知名度</a:t>
                </a:r>
              </a:p>
              <a:p>
                <a:pPr marL="171450" indent="-171450" algn="l">
                  <a:lnSpc>
                    <a:spcPct val="150000"/>
                  </a:lnSpc>
                  <a:buFont typeface="Wingdings" panose="05000000000000000000" charset="0"/>
                  <a:buChar cha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带来新的技术革新</a:t>
                </a:r>
              </a:p>
            </p:txBody>
          </p:sp>
          <p:grpSp>
            <p:nvGrpSpPr>
              <p:cNvPr id="89" name="组合 88"/>
              <p:cNvGrpSpPr/>
              <p:nvPr/>
            </p:nvGrpSpPr>
            <p:grpSpPr>
              <a:xfrm>
                <a:off x="6084" y="5670"/>
                <a:ext cx="3524" cy="2312"/>
                <a:chOff x="699" y="6059"/>
                <a:chExt cx="3524" cy="2312"/>
              </a:xfrm>
            </p:grpSpPr>
            <p:grpSp>
              <p:nvGrpSpPr>
                <p:cNvPr id="90" name="组合 89"/>
                <p:cNvGrpSpPr/>
                <p:nvPr/>
              </p:nvGrpSpPr>
              <p:grpSpPr>
                <a:xfrm>
                  <a:off x="1142" y="6059"/>
                  <a:ext cx="910" cy="1822"/>
                  <a:chOff x="1142" y="6059"/>
                  <a:chExt cx="910" cy="1822"/>
                </a:xfrm>
              </p:grpSpPr>
              <p:sp>
                <p:nvSpPr>
                  <p:cNvPr id="91" name="矩形 90"/>
                  <p:cNvSpPr/>
                  <p:nvPr/>
                </p:nvSpPr>
                <p:spPr>
                  <a:xfrm>
                    <a:off x="1142" y="6059"/>
                    <a:ext cx="910" cy="1822"/>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custDataLst>
                      <p:tags r:id="rId21"/>
                    </p:custDataLst>
                  </p:nvPr>
                </p:nvSpPr>
                <p:spPr>
                  <a:xfrm>
                    <a:off x="1142" y="6059"/>
                    <a:ext cx="910" cy="410"/>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3" name="组合 92"/>
                <p:cNvGrpSpPr/>
                <p:nvPr/>
              </p:nvGrpSpPr>
              <p:grpSpPr>
                <a:xfrm flipV="1">
                  <a:off x="3313" y="6059"/>
                  <a:ext cx="910" cy="1822"/>
                  <a:chOff x="1142" y="6059"/>
                  <a:chExt cx="910" cy="1822"/>
                </a:xfrm>
              </p:grpSpPr>
              <p:sp>
                <p:nvSpPr>
                  <p:cNvPr id="94" name="矩形 93"/>
                  <p:cNvSpPr/>
                  <p:nvPr>
                    <p:custDataLst>
                      <p:tags r:id="rId19"/>
                    </p:custDataLst>
                  </p:nvPr>
                </p:nvSpPr>
                <p:spPr>
                  <a:xfrm>
                    <a:off x="1142" y="6059"/>
                    <a:ext cx="910" cy="1822"/>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custDataLst>
                      <p:tags r:id="rId20"/>
                    </p:custDataLst>
                  </p:nvPr>
                </p:nvSpPr>
                <p:spPr>
                  <a:xfrm>
                    <a:off x="1142" y="6059"/>
                    <a:ext cx="910" cy="480"/>
                  </a:xfrm>
                  <a:prstGeom prst="rect">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6" name="直接连接符 95"/>
                <p:cNvCxnSpPr/>
                <p:nvPr/>
              </p:nvCxnSpPr>
              <p:spPr>
                <a:xfrm>
                  <a:off x="2101" y="6537"/>
                  <a:ext cx="1168" cy="825"/>
                </a:xfrm>
                <a:prstGeom prst="line">
                  <a:avLst/>
                </a:prstGeom>
                <a:ln>
                  <a:solidFill>
                    <a:schemeClr val="bg1">
                      <a:lumMod val="25000"/>
                      <a:lumOff val="75000"/>
                    </a:schemeClr>
                  </a:solidFill>
                  <a:prstDash val="dash"/>
                </a:ln>
              </p:spPr>
              <p:style>
                <a:lnRef idx="2">
                  <a:schemeClr val="accent1"/>
                </a:lnRef>
                <a:fillRef idx="0">
                  <a:srgbClr val="FFFFFF"/>
                </a:fillRef>
                <a:effectRef idx="0">
                  <a:srgbClr val="FFFFFF"/>
                </a:effectRef>
                <a:fontRef idx="minor">
                  <a:schemeClr val="tx1"/>
                </a:fontRef>
              </p:style>
            </p:cxnSp>
            <p:cxnSp>
              <p:nvCxnSpPr>
                <p:cNvPr id="97" name="直接连接符 96"/>
                <p:cNvCxnSpPr/>
                <p:nvPr>
                  <p:custDataLst>
                    <p:tags r:id="rId18"/>
                  </p:custDataLst>
                </p:nvPr>
              </p:nvCxnSpPr>
              <p:spPr>
                <a:xfrm>
                  <a:off x="2052" y="6059"/>
                  <a:ext cx="1301" cy="0"/>
                </a:xfrm>
                <a:prstGeom prst="line">
                  <a:avLst/>
                </a:prstGeom>
                <a:ln>
                  <a:solidFill>
                    <a:schemeClr val="bg1">
                      <a:lumMod val="25000"/>
                      <a:lumOff val="75000"/>
                    </a:schemeClr>
                  </a:solidFill>
                  <a:prstDash val="dash"/>
                </a:ln>
              </p:spPr>
              <p:style>
                <a:lnRef idx="2">
                  <a:schemeClr val="accent1"/>
                </a:lnRef>
                <a:fillRef idx="0">
                  <a:srgbClr val="FFFFFF"/>
                </a:fillRef>
                <a:effectRef idx="0">
                  <a:srgbClr val="FFFFFF"/>
                </a:effectRef>
                <a:fontRef idx="minor">
                  <a:schemeClr val="tx1"/>
                </a:fontRef>
              </p:style>
            </p:cxnSp>
            <p:sp>
              <p:nvSpPr>
                <p:cNvPr id="99" name="文本框 98"/>
                <p:cNvSpPr txBox="1"/>
                <p:nvPr/>
              </p:nvSpPr>
              <p:spPr>
                <a:xfrm>
                  <a:off x="1142" y="7495"/>
                  <a:ext cx="909" cy="386"/>
                </a:xfrm>
                <a:prstGeom prst="rect">
                  <a:avLst/>
                </a:prstGeom>
                <a:noFill/>
              </p:spPr>
              <p:txBody>
                <a:bodyPr wrap="square" rtlCol="0">
                  <a:spAutoFit/>
                </a:bodyPr>
                <a:lstStyle/>
                <a:p>
                  <a:pPr algn="ct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产品</a:t>
                  </a:r>
                </a:p>
              </p:txBody>
            </p:sp>
            <p:sp>
              <p:nvSpPr>
                <p:cNvPr id="100" name="文本框 99"/>
                <p:cNvSpPr txBox="1"/>
                <p:nvPr/>
              </p:nvSpPr>
              <p:spPr>
                <a:xfrm>
                  <a:off x="3313" y="7495"/>
                  <a:ext cx="909" cy="386"/>
                </a:xfrm>
                <a:prstGeom prst="rect">
                  <a:avLst/>
                </a:prstGeom>
                <a:noFill/>
              </p:spPr>
              <p:txBody>
                <a:bodyPr wrap="square" rtlCol="0">
                  <a:spAutoFit/>
                </a:bodyPr>
                <a:lstStyle/>
                <a:p>
                  <a:pPr algn="ct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利润</a:t>
                  </a:r>
                </a:p>
              </p:txBody>
            </p:sp>
            <p:sp>
              <p:nvSpPr>
                <p:cNvPr id="101" name="文本框 100"/>
                <p:cNvSpPr txBox="1"/>
                <p:nvPr/>
              </p:nvSpPr>
              <p:spPr>
                <a:xfrm>
                  <a:off x="699" y="6171"/>
                  <a:ext cx="335" cy="1598"/>
                </a:xfrm>
                <a:prstGeom prst="rect">
                  <a:avLst/>
                </a:prstGeom>
                <a:noFill/>
              </p:spPr>
              <p:txBody>
                <a:bodyPr wrap="square" rtlCol="0" anchor="ctr" anchorCtr="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公司</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a:t>
                  </a: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数据</a:t>
                  </a:r>
                </a:p>
              </p:txBody>
            </p:sp>
            <p:cxnSp>
              <p:nvCxnSpPr>
                <p:cNvPr id="103" name="直接连接符 102"/>
                <p:cNvCxnSpPr/>
                <p:nvPr/>
              </p:nvCxnSpPr>
              <p:spPr>
                <a:xfrm>
                  <a:off x="1623" y="7881"/>
                  <a:ext cx="0" cy="490"/>
                </a:xfrm>
                <a:prstGeom prst="line">
                  <a:avLst/>
                </a:prstGeom>
                <a:ln>
                  <a:solidFill>
                    <a:schemeClr val="bg1">
                      <a:lumMod val="50000"/>
                      <a:lumOff val="50000"/>
                    </a:schemeClr>
                  </a:solidFill>
                  <a:prstDash val="dash"/>
                  <a:headEnd type="oval"/>
                  <a:tailEnd type="arrow"/>
                </a:ln>
              </p:spPr>
              <p:style>
                <a:lnRef idx="2">
                  <a:schemeClr val="accent1"/>
                </a:lnRef>
                <a:fillRef idx="0">
                  <a:srgbClr val="FFFFFF"/>
                </a:fillRef>
                <a:effectRef idx="0">
                  <a:srgbClr val="FFFFFF"/>
                </a:effectRef>
                <a:fontRef idx="minor">
                  <a:schemeClr val="tx1"/>
                </a:fontRef>
              </p:style>
            </p:cxnSp>
          </p:grpSp>
        </p:grpSp>
      </p:grpSp>
      <p:grpSp>
        <p:nvGrpSpPr>
          <p:cNvPr id="140" name="组合 139"/>
          <p:cNvGrpSpPr/>
          <p:nvPr/>
        </p:nvGrpSpPr>
        <p:grpSpPr>
          <a:xfrm>
            <a:off x="8100060" y="1660525"/>
            <a:ext cx="2843530" cy="4577715"/>
            <a:chOff x="10507" y="2615"/>
            <a:chExt cx="4478" cy="7209"/>
          </a:xfrm>
        </p:grpSpPr>
        <p:sp>
          <p:nvSpPr>
            <p:cNvPr id="108" name="矩形 107"/>
            <p:cNvSpPr/>
            <p:nvPr>
              <p:custDataLst>
                <p:tags r:id="rId1"/>
              </p:custDataLst>
            </p:nvPr>
          </p:nvSpPr>
          <p:spPr>
            <a:xfrm>
              <a:off x="10507" y="3600"/>
              <a:ext cx="4479" cy="6224"/>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9" name="矩形 108"/>
            <p:cNvSpPr/>
            <p:nvPr>
              <p:custDataLst>
                <p:tags r:id="rId2"/>
              </p:custDataLst>
            </p:nvPr>
          </p:nvSpPr>
          <p:spPr>
            <a:xfrm>
              <a:off x="10507" y="2615"/>
              <a:ext cx="4479" cy="907"/>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0" name="组合 109"/>
            <p:cNvGrpSpPr/>
            <p:nvPr/>
          </p:nvGrpSpPr>
          <p:grpSpPr>
            <a:xfrm>
              <a:off x="10826" y="2827"/>
              <a:ext cx="4041" cy="482"/>
              <a:chOff x="6063" y="2827"/>
              <a:chExt cx="4041" cy="482"/>
            </a:xfrm>
          </p:grpSpPr>
          <p:sp>
            <p:nvSpPr>
              <p:cNvPr id="111" name="椭圆 110"/>
              <p:cNvSpPr/>
              <p:nvPr/>
            </p:nvSpPr>
            <p:spPr>
              <a:xfrm>
                <a:off x="6063" y="2827"/>
                <a:ext cx="483" cy="48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600" b="1">
                    <a:solidFill>
                      <a:schemeClr val="accent3"/>
                    </a:solidFill>
                    <a:latin typeface="PingFang SC Semibold" panose="020B0400000000000000" charset="-122"/>
                    <a:ea typeface="PingFang SC Semibold" panose="020B0400000000000000" charset="-122"/>
                  </a:rPr>
                  <a:t>3</a:t>
                </a:r>
              </a:p>
            </p:txBody>
          </p:sp>
          <p:sp>
            <p:nvSpPr>
              <p:cNvPr id="112" name="文本框 111"/>
              <p:cNvSpPr txBox="1"/>
              <p:nvPr/>
            </p:nvSpPr>
            <p:spPr>
              <a:xfrm>
                <a:off x="6546" y="2827"/>
                <a:ext cx="3558" cy="479"/>
              </a:xfrm>
              <a:prstGeom prst="rect">
                <a:avLst/>
              </a:prstGeom>
              <a:noFill/>
            </p:spPr>
            <p:txBody>
              <a:bodyPr wrap="square" rtlCol="0">
                <a:noAutofit/>
              </a:bodyPr>
              <a:lstStyle/>
              <a:p>
                <a:r>
                  <a:rPr lang="zh-CN" altLang="en-US" sz="1400" dirty="0">
                    <a:solidFill>
                      <a:schemeClr val="bg2"/>
                    </a:solidFill>
                    <a:latin typeface="PingFang SC" panose="020B0400000000000000" charset="-122"/>
                    <a:ea typeface="PingFang SC" panose="020B0400000000000000" charset="-122"/>
                    <a:sym typeface="+mn-ea"/>
                  </a:rPr>
                  <a:t>关注长尾的情况</a:t>
                </a:r>
              </a:p>
            </p:txBody>
          </p:sp>
        </p:grpSp>
        <p:sp>
          <p:nvSpPr>
            <p:cNvPr id="113" name="文本框 112"/>
            <p:cNvSpPr txBox="1"/>
            <p:nvPr/>
          </p:nvSpPr>
          <p:spPr>
            <a:xfrm>
              <a:off x="10689" y="3599"/>
              <a:ext cx="4135" cy="1452"/>
            </a:xfrm>
            <a:prstGeom prst="rect">
              <a:avLst/>
            </a:prstGeom>
            <a:noFill/>
          </p:spPr>
          <p:txBody>
            <a:bodyPr wrap="square" rtlCol="0">
              <a:spAutoFit/>
            </a:bodyPr>
            <a:lstStyle/>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如果把足够多的非热门产品组合到一起，实际上就可以形成一个堪与热门市场相匹敌的大市场</a:t>
              </a:r>
            </a:p>
          </p:txBody>
        </p:sp>
        <p:grpSp>
          <p:nvGrpSpPr>
            <p:cNvPr id="130" name="组合 129"/>
            <p:cNvGrpSpPr/>
            <p:nvPr/>
          </p:nvGrpSpPr>
          <p:grpSpPr>
            <a:xfrm>
              <a:off x="10592" y="4888"/>
              <a:ext cx="4232" cy="2253"/>
              <a:chOff x="10592" y="5344"/>
              <a:chExt cx="4232" cy="2253"/>
            </a:xfrm>
          </p:grpSpPr>
          <p:sp>
            <p:nvSpPr>
              <p:cNvPr id="485" name="矩形 82"/>
              <p:cNvSpPr/>
              <p:nvPr>
                <p:custDataLst>
                  <p:tags r:id="rId9"/>
                </p:custDataLst>
              </p:nvPr>
            </p:nvSpPr>
            <p:spPr>
              <a:xfrm>
                <a:off x="11059" y="5375"/>
                <a:ext cx="3600" cy="2222"/>
              </a:xfrm>
              <a:custGeom>
                <a:avLst/>
                <a:gdLst>
                  <a:gd name="connsiteX0" fmla="*/ 0 w 4764488"/>
                  <a:gd name="connsiteY0" fmla="*/ 0 h 2046928"/>
                  <a:gd name="connsiteX1" fmla="*/ 4764488 w 4764488"/>
                  <a:gd name="connsiteY1" fmla="*/ 0 h 2046928"/>
                  <a:gd name="connsiteX2" fmla="*/ 4764488 w 4764488"/>
                  <a:gd name="connsiteY2" fmla="*/ 2046928 h 2046928"/>
                  <a:gd name="connsiteX3" fmla="*/ 0 w 4764488"/>
                  <a:gd name="connsiteY3" fmla="*/ 2046928 h 2046928"/>
                  <a:gd name="connsiteX4" fmla="*/ 0 w 4764488"/>
                  <a:gd name="connsiteY4" fmla="*/ 0 h 2046928"/>
                  <a:gd name="connsiteX0-1" fmla="*/ 4764488 w 4855928"/>
                  <a:gd name="connsiteY0-2" fmla="*/ 0 h 2046928"/>
                  <a:gd name="connsiteX1-3" fmla="*/ 4764488 w 4855928"/>
                  <a:gd name="connsiteY1-4" fmla="*/ 2046928 h 2046928"/>
                  <a:gd name="connsiteX2-5" fmla="*/ 0 w 4855928"/>
                  <a:gd name="connsiteY2-6" fmla="*/ 2046928 h 2046928"/>
                  <a:gd name="connsiteX3-7" fmla="*/ 0 w 4855928"/>
                  <a:gd name="connsiteY3-8" fmla="*/ 0 h 2046928"/>
                  <a:gd name="connsiteX4-9" fmla="*/ 4855928 w 4855928"/>
                  <a:gd name="connsiteY4-10" fmla="*/ 91440 h 2046928"/>
                  <a:gd name="connsiteX0-11" fmla="*/ 4764488 w 4855928"/>
                  <a:gd name="connsiteY0-12" fmla="*/ 2046928 h 2046928"/>
                  <a:gd name="connsiteX1-13" fmla="*/ 0 w 4855928"/>
                  <a:gd name="connsiteY1-14" fmla="*/ 2046928 h 2046928"/>
                  <a:gd name="connsiteX2-15" fmla="*/ 0 w 4855928"/>
                  <a:gd name="connsiteY2-16" fmla="*/ 0 h 2046928"/>
                  <a:gd name="connsiteX3-17" fmla="*/ 4855928 w 4855928"/>
                  <a:gd name="connsiteY3-18" fmla="*/ 91440 h 2046928"/>
                  <a:gd name="connsiteX0-19" fmla="*/ 4764488 w 4764488"/>
                  <a:gd name="connsiteY0-20" fmla="*/ 2046928 h 2046928"/>
                  <a:gd name="connsiteX1-21" fmla="*/ 0 w 4764488"/>
                  <a:gd name="connsiteY1-22" fmla="*/ 2046928 h 2046928"/>
                  <a:gd name="connsiteX2-23" fmla="*/ 0 w 4764488"/>
                  <a:gd name="connsiteY2-24" fmla="*/ 0 h 2046928"/>
                </a:gdLst>
                <a:ahLst/>
                <a:cxnLst>
                  <a:cxn ang="0">
                    <a:pos x="connsiteX0-1" y="connsiteY0-2"/>
                  </a:cxn>
                  <a:cxn ang="0">
                    <a:pos x="connsiteX1-3" y="connsiteY1-4"/>
                  </a:cxn>
                  <a:cxn ang="0">
                    <a:pos x="connsiteX2-5" y="connsiteY2-6"/>
                  </a:cxn>
                </a:cxnLst>
                <a:rect l="l" t="t" r="r" b="b"/>
                <a:pathLst>
                  <a:path w="4764488" h="2046928">
                    <a:moveTo>
                      <a:pt x="4764488" y="2046928"/>
                    </a:moveTo>
                    <a:lnTo>
                      <a:pt x="0" y="2046928"/>
                    </a:lnTo>
                    <a:lnTo>
                      <a:pt x="0" y="0"/>
                    </a:lnTo>
                  </a:path>
                </a:pathLst>
              </a:custGeom>
              <a:noFill/>
              <a:ln w="12700" cmpd="sng">
                <a:solidFill>
                  <a:schemeClr val="bg1">
                    <a:lumMod val="25000"/>
                    <a:lumOff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486" name="任意多边形: 形状 485"/>
              <p:cNvSpPr/>
              <p:nvPr>
                <p:custDataLst>
                  <p:tags r:id="rId10"/>
                </p:custDataLst>
              </p:nvPr>
            </p:nvSpPr>
            <p:spPr>
              <a:xfrm>
                <a:off x="11246" y="5487"/>
                <a:ext cx="3413" cy="1949"/>
              </a:xfrm>
              <a:custGeom>
                <a:avLst/>
                <a:gdLst>
                  <a:gd name="connsiteX0" fmla="*/ 0 w 4443046"/>
                  <a:gd name="connsiteY0" fmla="*/ 0 h 1606062"/>
                  <a:gd name="connsiteX1" fmla="*/ 867508 w 4443046"/>
                  <a:gd name="connsiteY1" fmla="*/ 949570 h 1606062"/>
                  <a:gd name="connsiteX2" fmla="*/ 4443046 w 4443046"/>
                  <a:gd name="connsiteY2" fmla="*/ 1606062 h 1606062"/>
                  <a:gd name="connsiteX3" fmla="*/ 4443046 w 4443046"/>
                  <a:gd name="connsiteY3" fmla="*/ 1606062 h 1606062"/>
                </a:gdLst>
                <a:ahLst/>
                <a:cxnLst>
                  <a:cxn ang="0">
                    <a:pos x="connsiteX0" y="connsiteY0"/>
                  </a:cxn>
                  <a:cxn ang="0">
                    <a:pos x="connsiteX1" y="connsiteY1"/>
                  </a:cxn>
                  <a:cxn ang="0">
                    <a:pos x="connsiteX2" y="connsiteY2"/>
                  </a:cxn>
                  <a:cxn ang="0">
                    <a:pos x="connsiteX3" y="connsiteY3"/>
                  </a:cxn>
                </a:cxnLst>
                <a:rect l="l" t="t" r="r" b="b"/>
                <a:pathLst>
                  <a:path w="4443046" h="1606062">
                    <a:moveTo>
                      <a:pt x="0" y="0"/>
                    </a:moveTo>
                    <a:cubicBezTo>
                      <a:pt x="63500" y="340946"/>
                      <a:pt x="127000" y="681893"/>
                      <a:pt x="867508" y="949570"/>
                    </a:cubicBezTo>
                    <a:cubicBezTo>
                      <a:pt x="1608016" y="1217247"/>
                      <a:pt x="4443046" y="1606062"/>
                      <a:pt x="4443046" y="1606062"/>
                    </a:cubicBezTo>
                    <a:lnTo>
                      <a:pt x="4443046" y="1606062"/>
                    </a:lnTo>
                  </a:path>
                </a:pathLst>
              </a:custGeom>
              <a:noFill/>
              <a:ln w="35433">
                <a:solidFill>
                  <a:schemeClr val="bg1">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a:latin typeface="+mj-ea"/>
                  <a:ea typeface="+mj-ea"/>
                </a:endParaRPr>
              </a:p>
            </p:txBody>
          </p:sp>
          <p:sp>
            <p:nvSpPr>
              <p:cNvPr id="487" name="椭圆 486"/>
              <p:cNvSpPr/>
              <p:nvPr>
                <p:custDataLst>
                  <p:tags r:id="rId11"/>
                </p:custDataLst>
              </p:nvPr>
            </p:nvSpPr>
            <p:spPr>
              <a:xfrm rot="3340094">
                <a:off x="10768" y="5969"/>
                <a:ext cx="1648" cy="398"/>
              </a:xfrm>
              <a:prstGeom prst="ellipse">
                <a:avLst/>
              </a:prstGeom>
              <a:solidFill>
                <a:schemeClr val="accent6">
                  <a:lumMod val="90000"/>
                  <a:alpha val="3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488" name="椭圆 487"/>
              <p:cNvSpPr/>
              <p:nvPr>
                <p:custDataLst>
                  <p:tags r:id="rId12"/>
                </p:custDataLst>
              </p:nvPr>
            </p:nvSpPr>
            <p:spPr>
              <a:xfrm rot="745576">
                <a:off x="12087" y="6888"/>
                <a:ext cx="2645" cy="461"/>
              </a:xfrm>
              <a:prstGeom prst="ellipse">
                <a:avLst/>
              </a:prstGeom>
              <a:solidFill>
                <a:schemeClr val="accent6">
                  <a:lumMod val="90000"/>
                  <a:alpha val="5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489" name="文本框 488"/>
              <p:cNvSpPr txBox="1"/>
              <p:nvPr>
                <p:custDataLst>
                  <p:tags r:id="rId13"/>
                </p:custDataLst>
              </p:nvPr>
            </p:nvSpPr>
            <p:spPr>
              <a:xfrm>
                <a:off x="10592" y="5490"/>
                <a:ext cx="585" cy="1257"/>
              </a:xfrm>
              <a:prstGeom prst="rect">
                <a:avLst/>
              </a:prstGeom>
              <a:noFill/>
              <a:effectLst/>
            </p:spPr>
            <p:txBody>
              <a:bodyPr wrap="square" lIns="60664" tIns="30332" rIns="60664" bIns="30332" rtlCol="0" anchor="ctr" anchorCtr="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实体商店</a:t>
                </a:r>
              </a:p>
            </p:txBody>
          </p:sp>
          <p:sp>
            <p:nvSpPr>
              <p:cNvPr id="490" name="文本框 489"/>
              <p:cNvSpPr txBox="1"/>
              <p:nvPr>
                <p:custDataLst>
                  <p:tags r:id="rId14"/>
                </p:custDataLst>
              </p:nvPr>
            </p:nvSpPr>
            <p:spPr>
              <a:xfrm>
                <a:off x="12566" y="6406"/>
                <a:ext cx="2258" cy="474"/>
              </a:xfrm>
              <a:prstGeom prst="rect">
                <a:avLst/>
              </a:prstGeom>
              <a:noFill/>
              <a:effectLst/>
            </p:spPr>
            <p:txBody>
              <a:bodyPr wrap="square" lIns="81196" tIns="40597" rIns="81196" bIns="40597" rtlCol="0">
                <a:spAutoFit/>
              </a:bodyPr>
              <a:lstStyle/>
              <a:p>
                <a:pPr algn="ctr">
                  <a:lnSpc>
                    <a:spcPct val="120000"/>
                  </a:lnSpc>
                  <a:spcBef>
                    <a:spcPts val="0"/>
                  </a:spcBef>
                  <a:spcAft>
                    <a:spcPts val="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滞销</a:t>
                </a:r>
              </a:p>
            </p:txBody>
          </p:sp>
          <p:sp>
            <p:nvSpPr>
              <p:cNvPr id="139" name="文本框 138"/>
              <p:cNvSpPr txBox="1"/>
              <p:nvPr>
                <p:custDataLst>
                  <p:tags r:id="rId15"/>
                </p:custDataLst>
              </p:nvPr>
            </p:nvSpPr>
            <p:spPr>
              <a:xfrm>
                <a:off x="11730" y="5743"/>
                <a:ext cx="2258" cy="474"/>
              </a:xfrm>
              <a:prstGeom prst="rect">
                <a:avLst/>
              </a:prstGeom>
              <a:noFill/>
              <a:effectLst/>
            </p:spPr>
            <p:txBody>
              <a:bodyPr wrap="square" lIns="81196" tIns="40597" rIns="81196" bIns="40597" rtlCol="0">
                <a:spAutoFit/>
              </a:bodyPr>
              <a:lstStyle/>
              <a:p>
                <a:pPr algn="l">
                  <a:lnSpc>
                    <a:spcPct val="120000"/>
                  </a:lnSpc>
                  <a:spcBef>
                    <a:spcPts val="0"/>
                  </a:spcBef>
                  <a:spcAft>
                    <a:spcPts val="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热销</a:t>
                </a:r>
              </a:p>
            </p:txBody>
          </p:sp>
        </p:grpSp>
        <p:grpSp>
          <p:nvGrpSpPr>
            <p:cNvPr id="131" name="组合 130"/>
            <p:cNvGrpSpPr/>
            <p:nvPr/>
          </p:nvGrpSpPr>
          <p:grpSpPr>
            <a:xfrm>
              <a:off x="10592" y="7380"/>
              <a:ext cx="4159" cy="2253"/>
              <a:chOff x="10592" y="5344"/>
              <a:chExt cx="4159" cy="2253"/>
            </a:xfrm>
          </p:grpSpPr>
          <p:sp>
            <p:nvSpPr>
              <p:cNvPr id="132" name="矩形 82"/>
              <p:cNvSpPr/>
              <p:nvPr>
                <p:custDataLst>
                  <p:tags r:id="rId3"/>
                </p:custDataLst>
              </p:nvPr>
            </p:nvSpPr>
            <p:spPr>
              <a:xfrm>
                <a:off x="11059" y="5375"/>
                <a:ext cx="3600" cy="2222"/>
              </a:xfrm>
              <a:custGeom>
                <a:avLst/>
                <a:gdLst>
                  <a:gd name="connsiteX0" fmla="*/ 0 w 4764488"/>
                  <a:gd name="connsiteY0" fmla="*/ 0 h 2046928"/>
                  <a:gd name="connsiteX1" fmla="*/ 4764488 w 4764488"/>
                  <a:gd name="connsiteY1" fmla="*/ 0 h 2046928"/>
                  <a:gd name="connsiteX2" fmla="*/ 4764488 w 4764488"/>
                  <a:gd name="connsiteY2" fmla="*/ 2046928 h 2046928"/>
                  <a:gd name="connsiteX3" fmla="*/ 0 w 4764488"/>
                  <a:gd name="connsiteY3" fmla="*/ 2046928 h 2046928"/>
                  <a:gd name="connsiteX4" fmla="*/ 0 w 4764488"/>
                  <a:gd name="connsiteY4" fmla="*/ 0 h 2046928"/>
                  <a:gd name="connsiteX0-1" fmla="*/ 4764488 w 4855928"/>
                  <a:gd name="connsiteY0-2" fmla="*/ 0 h 2046928"/>
                  <a:gd name="connsiteX1-3" fmla="*/ 4764488 w 4855928"/>
                  <a:gd name="connsiteY1-4" fmla="*/ 2046928 h 2046928"/>
                  <a:gd name="connsiteX2-5" fmla="*/ 0 w 4855928"/>
                  <a:gd name="connsiteY2-6" fmla="*/ 2046928 h 2046928"/>
                  <a:gd name="connsiteX3-7" fmla="*/ 0 w 4855928"/>
                  <a:gd name="connsiteY3-8" fmla="*/ 0 h 2046928"/>
                  <a:gd name="connsiteX4-9" fmla="*/ 4855928 w 4855928"/>
                  <a:gd name="connsiteY4-10" fmla="*/ 91440 h 2046928"/>
                  <a:gd name="connsiteX0-11" fmla="*/ 4764488 w 4855928"/>
                  <a:gd name="connsiteY0-12" fmla="*/ 2046928 h 2046928"/>
                  <a:gd name="connsiteX1-13" fmla="*/ 0 w 4855928"/>
                  <a:gd name="connsiteY1-14" fmla="*/ 2046928 h 2046928"/>
                  <a:gd name="connsiteX2-15" fmla="*/ 0 w 4855928"/>
                  <a:gd name="connsiteY2-16" fmla="*/ 0 h 2046928"/>
                  <a:gd name="connsiteX3-17" fmla="*/ 4855928 w 4855928"/>
                  <a:gd name="connsiteY3-18" fmla="*/ 91440 h 2046928"/>
                  <a:gd name="connsiteX0-19" fmla="*/ 4764488 w 4764488"/>
                  <a:gd name="connsiteY0-20" fmla="*/ 2046928 h 2046928"/>
                  <a:gd name="connsiteX1-21" fmla="*/ 0 w 4764488"/>
                  <a:gd name="connsiteY1-22" fmla="*/ 2046928 h 2046928"/>
                  <a:gd name="connsiteX2-23" fmla="*/ 0 w 4764488"/>
                  <a:gd name="connsiteY2-24" fmla="*/ 0 h 2046928"/>
                </a:gdLst>
                <a:ahLst/>
                <a:cxnLst>
                  <a:cxn ang="0">
                    <a:pos x="connsiteX0-1" y="connsiteY0-2"/>
                  </a:cxn>
                  <a:cxn ang="0">
                    <a:pos x="connsiteX1-3" y="connsiteY1-4"/>
                  </a:cxn>
                  <a:cxn ang="0">
                    <a:pos x="connsiteX2-5" y="connsiteY2-6"/>
                  </a:cxn>
                </a:cxnLst>
                <a:rect l="l" t="t" r="r" b="b"/>
                <a:pathLst>
                  <a:path w="4764488" h="2046928">
                    <a:moveTo>
                      <a:pt x="4764488" y="2046928"/>
                    </a:moveTo>
                    <a:lnTo>
                      <a:pt x="0" y="2046928"/>
                    </a:lnTo>
                    <a:lnTo>
                      <a:pt x="0" y="0"/>
                    </a:lnTo>
                  </a:path>
                </a:pathLst>
              </a:custGeom>
              <a:noFill/>
              <a:ln w="12700" cmpd="sng">
                <a:solidFill>
                  <a:schemeClr val="bg1">
                    <a:lumMod val="25000"/>
                    <a:lumOff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133" name="任意多边形: 形状 485"/>
              <p:cNvSpPr/>
              <p:nvPr>
                <p:custDataLst>
                  <p:tags r:id="rId4"/>
                </p:custDataLst>
              </p:nvPr>
            </p:nvSpPr>
            <p:spPr>
              <a:xfrm>
                <a:off x="11246" y="5487"/>
                <a:ext cx="3413" cy="1949"/>
              </a:xfrm>
              <a:custGeom>
                <a:avLst/>
                <a:gdLst>
                  <a:gd name="connsiteX0" fmla="*/ 0 w 4443046"/>
                  <a:gd name="connsiteY0" fmla="*/ 0 h 1606062"/>
                  <a:gd name="connsiteX1" fmla="*/ 867508 w 4443046"/>
                  <a:gd name="connsiteY1" fmla="*/ 949570 h 1606062"/>
                  <a:gd name="connsiteX2" fmla="*/ 4443046 w 4443046"/>
                  <a:gd name="connsiteY2" fmla="*/ 1606062 h 1606062"/>
                  <a:gd name="connsiteX3" fmla="*/ 4443046 w 4443046"/>
                  <a:gd name="connsiteY3" fmla="*/ 1606062 h 1606062"/>
                </a:gdLst>
                <a:ahLst/>
                <a:cxnLst>
                  <a:cxn ang="0">
                    <a:pos x="connsiteX0" y="connsiteY0"/>
                  </a:cxn>
                  <a:cxn ang="0">
                    <a:pos x="connsiteX1" y="connsiteY1"/>
                  </a:cxn>
                  <a:cxn ang="0">
                    <a:pos x="connsiteX2" y="connsiteY2"/>
                  </a:cxn>
                  <a:cxn ang="0">
                    <a:pos x="connsiteX3" y="connsiteY3"/>
                  </a:cxn>
                </a:cxnLst>
                <a:rect l="l" t="t" r="r" b="b"/>
                <a:pathLst>
                  <a:path w="4443046" h="1606062">
                    <a:moveTo>
                      <a:pt x="0" y="0"/>
                    </a:moveTo>
                    <a:cubicBezTo>
                      <a:pt x="63500" y="340946"/>
                      <a:pt x="127000" y="681893"/>
                      <a:pt x="867508" y="949570"/>
                    </a:cubicBezTo>
                    <a:cubicBezTo>
                      <a:pt x="1608016" y="1217247"/>
                      <a:pt x="4443046" y="1606062"/>
                      <a:pt x="4443046" y="1606062"/>
                    </a:cubicBezTo>
                    <a:lnTo>
                      <a:pt x="4443046" y="1606062"/>
                    </a:lnTo>
                  </a:path>
                </a:pathLst>
              </a:custGeom>
              <a:noFill/>
              <a:ln w="35433">
                <a:solidFill>
                  <a:schemeClr val="bg1">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a:latin typeface="+mj-ea"/>
                  <a:ea typeface="+mj-ea"/>
                </a:endParaRPr>
              </a:p>
            </p:txBody>
          </p:sp>
          <p:sp>
            <p:nvSpPr>
              <p:cNvPr id="134" name="椭圆 133"/>
              <p:cNvSpPr/>
              <p:nvPr>
                <p:custDataLst>
                  <p:tags r:id="rId5"/>
                </p:custDataLst>
              </p:nvPr>
            </p:nvSpPr>
            <p:spPr>
              <a:xfrm rot="3340094">
                <a:off x="10768" y="5969"/>
                <a:ext cx="1648" cy="398"/>
              </a:xfrm>
              <a:prstGeom prst="ellipse">
                <a:avLst/>
              </a:prstGeom>
              <a:solidFill>
                <a:schemeClr val="accent6">
                  <a:lumMod val="90000"/>
                  <a:alpha val="3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135" name="椭圆 134"/>
              <p:cNvSpPr/>
              <p:nvPr>
                <p:custDataLst>
                  <p:tags r:id="rId6"/>
                </p:custDataLst>
              </p:nvPr>
            </p:nvSpPr>
            <p:spPr>
              <a:xfrm rot="745576">
                <a:off x="12087" y="6888"/>
                <a:ext cx="2645" cy="461"/>
              </a:xfrm>
              <a:prstGeom prst="ellipse">
                <a:avLst/>
              </a:prstGeom>
              <a:solidFill>
                <a:schemeClr val="accent6">
                  <a:lumMod val="90000"/>
                  <a:alpha val="50000"/>
                </a:schemeClr>
              </a:solidFill>
              <a:ln w="381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500" dirty="0">
                  <a:solidFill>
                    <a:srgbClr val="9F721B"/>
                  </a:solidFill>
                  <a:latin typeface="+mj-ea"/>
                  <a:ea typeface="+mj-ea"/>
                </a:endParaRPr>
              </a:p>
            </p:txBody>
          </p:sp>
          <p:sp>
            <p:nvSpPr>
              <p:cNvPr id="136" name="文本框 135"/>
              <p:cNvSpPr txBox="1"/>
              <p:nvPr>
                <p:custDataLst>
                  <p:tags r:id="rId7"/>
                </p:custDataLst>
              </p:nvPr>
            </p:nvSpPr>
            <p:spPr>
              <a:xfrm>
                <a:off x="10592" y="5487"/>
                <a:ext cx="585" cy="1257"/>
              </a:xfrm>
              <a:prstGeom prst="rect">
                <a:avLst/>
              </a:prstGeom>
              <a:noFill/>
              <a:effectLst/>
            </p:spPr>
            <p:txBody>
              <a:bodyPr wrap="square" lIns="60664" tIns="30332" rIns="60664" bIns="30332" rtlCol="0" anchor="ctr" anchorCtr="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网</a:t>
                </a:r>
                <a:b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络</a:t>
                </a:r>
                <a:b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销</a:t>
                </a:r>
                <a:b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售</a:t>
                </a:r>
              </a:p>
            </p:txBody>
          </p:sp>
          <p:sp>
            <p:nvSpPr>
              <p:cNvPr id="137" name="文本框 136"/>
              <p:cNvSpPr txBox="1"/>
              <p:nvPr>
                <p:custDataLst>
                  <p:tags r:id="rId8"/>
                </p:custDataLst>
              </p:nvPr>
            </p:nvSpPr>
            <p:spPr>
              <a:xfrm>
                <a:off x="12493" y="6080"/>
                <a:ext cx="2258" cy="822"/>
              </a:xfrm>
              <a:prstGeom prst="rect">
                <a:avLst/>
              </a:prstGeom>
              <a:noFill/>
              <a:effectLst/>
            </p:spPr>
            <p:txBody>
              <a:bodyPr wrap="square" lIns="81196" tIns="40597" rIns="81196" bIns="40597" rtlCol="0">
                <a:spAutoFit/>
              </a:bodyPr>
              <a:lstStyle/>
              <a:p>
                <a:pPr algn="ctr">
                  <a:lnSpc>
                    <a:spcPct val="120000"/>
                  </a:lnSpc>
                  <a:spcBef>
                    <a:spcPts val="0"/>
                  </a:spcBef>
                  <a:spcAft>
                    <a:spcPts val="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销量较低但持续销售的长尾商品</a:t>
                </a:r>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t>SWOT</a:t>
            </a:r>
            <a:r>
              <a:t>分析——</a:t>
            </a:r>
            <a:r>
              <a:rPr sz="2400" b="0"/>
              <a:t>全方位自我剖析优劣势</a:t>
            </a:r>
          </a:p>
        </p:txBody>
      </p:sp>
      <p:sp>
        <p:nvSpPr>
          <p:cNvPr id="3" name="文本占位符 2"/>
          <p:cNvSpPr>
            <a:spLocks noGrp="1"/>
          </p:cNvSpPr>
          <p:nvPr>
            <p:ph type="body" idx="1"/>
          </p:nvPr>
        </p:nvSpPr>
        <p:spPr/>
        <p:txBody>
          <a:bodyPr/>
          <a:lstStyle/>
          <a:p>
            <a:r>
              <a:rPr lang="zh-CN" altLang="en-US"/>
              <a:t>使用SWOT分析，把握市场趋势、竞争状况等外部环境和资产、品牌影响力等内部环境，可以对企业的优势和劣势进行分析，并以此为基础思考经营战略</a:t>
            </a:r>
          </a:p>
        </p:txBody>
      </p:sp>
      <p:sp>
        <p:nvSpPr>
          <p:cNvPr id="4" name="文本占位符 3"/>
          <p:cNvSpPr>
            <a:spLocks noGrp="1"/>
          </p:cNvSpPr>
          <p:nvPr>
            <p:ph type="body" idx="13"/>
          </p:nvPr>
        </p:nvSpPr>
        <p:spPr>
          <a:xfrm>
            <a:off x="372110" y="317183"/>
            <a:ext cx="1068070" cy="430530"/>
          </a:xfrm>
        </p:spPr>
        <p:txBody>
          <a:bodyPr/>
          <a:lstStyle/>
          <a:p>
            <a:r>
              <a:rPr>
                <a:sym typeface="+mn-ea"/>
              </a:rPr>
              <a:t>6-06</a:t>
            </a:r>
            <a:endParaRPr lang="zh-CN" altLang="en-US"/>
          </a:p>
        </p:txBody>
      </p:sp>
      <p:grpSp>
        <p:nvGrpSpPr>
          <p:cNvPr id="63" name="组合 62"/>
          <p:cNvGrpSpPr/>
          <p:nvPr/>
        </p:nvGrpSpPr>
        <p:grpSpPr>
          <a:xfrm>
            <a:off x="423545" y="2097405"/>
            <a:ext cx="7284720" cy="4015740"/>
            <a:chOff x="586" y="3372"/>
            <a:chExt cx="11472" cy="6324"/>
          </a:xfrm>
        </p:grpSpPr>
        <p:sp>
          <p:nvSpPr>
            <p:cNvPr id="54" name="矩形 53"/>
            <p:cNvSpPr/>
            <p:nvPr/>
          </p:nvSpPr>
          <p:spPr>
            <a:xfrm>
              <a:off x="899" y="3619"/>
              <a:ext cx="422" cy="279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分析内部</a:t>
              </a:r>
            </a:p>
          </p:txBody>
        </p:sp>
        <p:sp>
          <p:nvSpPr>
            <p:cNvPr id="49" name="矩形 48"/>
            <p:cNvSpPr/>
            <p:nvPr/>
          </p:nvSpPr>
          <p:spPr>
            <a:xfrm>
              <a:off x="4810" y="6516"/>
              <a:ext cx="6993" cy="288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1317" y="6516"/>
              <a:ext cx="3540" cy="288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810" y="3627"/>
              <a:ext cx="6993" cy="2889"/>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317" y="3627"/>
              <a:ext cx="3540" cy="2889"/>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箭头连接符 5"/>
            <p:cNvCxnSpPr/>
            <p:nvPr/>
          </p:nvCxnSpPr>
          <p:spPr>
            <a:xfrm>
              <a:off x="586" y="6517"/>
              <a:ext cx="8460" cy="0"/>
            </a:xfrm>
            <a:prstGeom prst="straightConnector1">
              <a:avLst/>
            </a:prstGeom>
            <a:ln w="38100">
              <a:solidFill>
                <a:schemeClr val="bg1">
                  <a:lumMod val="50000"/>
                  <a:lumOff val="50000"/>
                </a:schemeClr>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custDataLst>
                <p:tags r:id="rId5"/>
              </p:custDataLst>
            </p:nvPr>
          </p:nvCxnSpPr>
          <p:spPr>
            <a:xfrm>
              <a:off x="4857" y="3372"/>
              <a:ext cx="0" cy="6324"/>
            </a:xfrm>
            <a:prstGeom prst="straightConnector1">
              <a:avLst/>
            </a:prstGeom>
            <a:ln w="38100">
              <a:solidFill>
                <a:schemeClr val="bg1">
                  <a:lumMod val="50000"/>
                  <a:lumOff val="50000"/>
                </a:schemeClr>
              </a:solidFill>
              <a:headEnd type="arrow"/>
              <a:tailEnd type="arrow"/>
            </a:ln>
          </p:spPr>
          <p:style>
            <a:lnRef idx="2">
              <a:schemeClr val="accent1"/>
            </a:lnRef>
            <a:fillRef idx="0">
              <a:srgbClr val="FFFFFF"/>
            </a:fillRef>
            <a:effectRef idx="0">
              <a:srgbClr val="FFFFFF"/>
            </a:effectRef>
            <a:fontRef idx="minor">
              <a:schemeClr val="tx1"/>
            </a:fontRef>
          </p:style>
        </p:cxnSp>
        <p:sp>
          <p:nvSpPr>
            <p:cNvPr id="12" name="Oval 14"/>
            <p:cNvSpPr/>
            <p:nvPr>
              <p:custDataLst>
                <p:tags r:id="rId6"/>
              </p:custDataLst>
            </p:nvPr>
          </p:nvSpPr>
          <p:spPr bwMode="auto">
            <a:xfrm>
              <a:off x="3194" y="4854"/>
              <a:ext cx="3326" cy="3326"/>
            </a:xfrm>
            <a:prstGeom prst="ellipse">
              <a:avLst/>
            </a:pr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a:endParaRPr lang="en-US" b="1" kern="0" dirty="0">
                <a:solidFill>
                  <a:prstClr val="white"/>
                </a:solidFill>
                <a:latin typeface="OPPOSans R" pitchFamily="18" charset="-122"/>
                <a:ea typeface="OPPOSans R" pitchFamily="18" charset="-122"/>
                <a:cs typeface="OPPOSans R" pitchFamily="18" charset="-122"/>
              </a:endParaRPr>
            </a:p>
          </p:txBody>
        </p:sp>
        <p:cxnSp>
          <p:nvCxnSpPr>
            <p:cNvPr id="16" name="直接连接符 15"/>
            <p:cNvCxnSpPr>
              <a:stCxn id="12" idx="0"/>
              <a:endCxn id="12" idx="4"/>
            </p:cNvCxnSpPr>
            <p:nvPr/>
          </p:nvCxnSpPr>
          <p:spPr>
            <a:xfrm>
              <a:off x="4857" y="4854"/>
              <a:ext cx="0" cy="3326"/>
            </a:xfrm>
            <a:prstGeom prst="line">
              <a:avLst/>
            </a:prstGeom>
            <a:ln w="25400">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custDataLst>
                <p:tags r:id="rId7"/>
              </p:custDataLst>
            </p:nvPr>
          </p:nvCxnSpPr>
          <p:spPr>
            <a:xfrm rot="5400000">
              <a:off x="4857" y="4854"/>
              <a:ext cx="0" cy="3326"/>
            </a:xfrm>
            <a:prstGeom prst="line">
              <a:avLst/>
            </a:prstGeom>
            <a:ln w="25400">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3472" y="5672"/>
              <a:ext cx="1385" cy="531"/>
            </a:xfrm>
            <a:prstGeom prst="rect">
              <a:avLst/>
            </a:prstGeom>
            <a:noFill/>
          </p:spPr>
          <p:txBody>
            <a:bodyPr wrap="square" rtlCol="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S</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优势</a:t>
              </a:r>
            </a:p>
          </p:txBody>
        </p:sp>
        <p:sp>
          <p:nvSpPr>
            <p:cNvPr id="24" name="文本框 23"/>
            <p:cNvSpPr txBox="1"/>
            <p:nvPr/>
          </p:nvSpPr>
          <p:spPr>
            <a:xfrm>
              <a:off x="4905" y="5672"/>
              <a:ext cx="1385" cy="531"/>
            </a:xfrm>
            <a:prstGeom prst="rect">
              <a:avLst/>
            </a:prstGeom>
            <a:noFill/>
          </p:spPr>
          <p:txBody>
            <a:bodyPr wrap="square" rtlCol="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W</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劣势</a:t>
              </a:r>
            </a:p>
          </p:txBody>
        </p:sp>
        <p:sp>
          <p:nvSpPr>
            <p:cNvPr id="26" name="文本框 25"/>
            <p:cNvSpPr txBox="1"/>
            <p:nvPr/>
          </p:nvSpPr>
          <p:spPr>
            <a:xfrm>
              <a:off x="3472" y="6761"/>
              <a:ext cx="1385" cy="531"/>
            </a:xfrm>
            <a:prstGeom prst="rect">
              <a:avLst/>
            </a:prstGeom>
            <a:noFill/>
          </p:spPr>
          <p:txBody>
            <a:bodyPr wrap="square" rtlCol="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O</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机会</a:t>
              </a:r>
            </a:p>
          </p:txBody>
        </p:sp>
        <p:sp>
          <p:nvSpPr>
            <p:cNvPr id="29" name="文本框 28"/>
            <p:cNvSpPr txBox="1"/>
            <p:nvPr/>
          </p:nvSpPr>
          <p:spPr>
            <a:xfrm>
              <a:off x="4905" y="6761"/>
              <a:ext cx="1385" cy="531"/>
            </a:xfrm>
            <a:prstGeom prst="rect">
              <a:avLst/>
            </a:prstGeom>
            <a:noFill/>
          </p:spPr>
          <p:txBody>
            <a:bodyPr wrap="square" rtlCol="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T</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威胁</a:t>
              </a:r>
            </a:p>
          </p:txBody>
        </p:sp>
        <p:sp>
          <p:nvSpPr>
            <p:cNvPr id="47" name="文本框 46"/>
            <p:cNvSpPr txBox="1"/>
            <p:nvPr/>
          </p:nvSpPr>
          <p:spPr>
            <a:xfrm>
              <a:off x="8627" y="3699"/>
              <a:ext cx="3431" cy="2582"/>
            </a:xfrm>
            <a:prstGeom prst="rect">
              <a:avLst/>
            </a:prstGeom>
            <a:noFill/>
          </p:spPr>
          <p:txBody>
            <a:bodyPr wrap="square" rtlCol="0">
              <a:spAutoFit/>
            </a:bodyPr>
            <a:lstStyle/>
            <a:p>
              <a:pPr algn="l">
                <a:lnSpc>
                  <a:spcPct val="120000"/>
                </a:lnSpc>
                <a:spcBef>
                  <a:spcPts val="0"/>
                </a:spcBef>
                <a:spcAft>
                  <a:spcPts val="0"/>
                </a:spcAft>
              </a:pP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分析方法：</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QCDMS</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Q</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：品质（安全性、稳定性）</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C</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：成本</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价格</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D\D</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：产量</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效率</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交付能力</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D\L</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：产品研发</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M</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：人才</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设备</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方法</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测量</a:t>
              </a:r>
              <a:endPar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endParaRPr>
            </a:p>
            <a:p>
              <a:pPr algn="l">
                <a:lnSpc>
                  <a:spcPct val="120000"/>
                </a:lnSpc>
                <a:spcBef>
                  <a:spcPts val="0"/>
                </a:spcBef>
                <a:spcAft>
                  <a:spcPts val="0"/>
                </a:spcAft>
              </a:pP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S</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：销售</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服务</a:t>
              </a:r>
              <a:r>
                <a:rPr kumimoji="1" lang="en-US" altLang="zh-CN"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a:t>
              </a:r>
              <a:r>
                <a:rPr kumimoji="1" lang="zh-CN" altLang="en-US" sz="12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ea"/>
                </a:rPr>
                <a:t>营销</a:t>
              </a:r>
            </a:p>
          </p:txBody>
        </p:sp>
        <p:sp>
          <p:nvSpPr>
            <p:cNvPr id="52" name="文本框 51"/>
            <p:cNvSpPr txBox="1"/>
            <p:nvPr/>
          </p:nvSpPr>
          <p:spPr>
            <a:xfrm>
              <a:off x="8700" y="7292"/>
              <a:ext cx="3104" cy="1452"/>
            </a:xfrm>
            <a:prstGeom prst="rect">
              <a:avLst/>
            </a:prstGeom>
            <a:noFill/>
          </p:spPr>
          <p:txBody>
            <a:bodyPr wrap="square" rtlCol="0">
              <a:spAutoFit/>
            </a:bodyPr>
            <a:lstStyle/>
            <a:p>
              <a:pPr algn="l">
                <a:lnSpc>
                  <a:spcPct val="150000"/>
                </a:lnSpc>
                <a:spcBef>
                  <a:spcPts val="0"/>
                </a:spcBef>
                <a:spcAft>
                  <a:spcPts val="0"/>
                </a:spcAft>
              </a:pPr>
              <a:r>
                <a:rPr kumimoji="1" lang="zh-CN" altLang="en-US" sz="12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mn-ea"/>
                </a:rPr>
                <a:t>分析方法</a:t>
              </a:r>
              <a:endParaRPr kumimoji="1" lang="zh-CN" altLang="en-US" sz="1200" b="1"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endParaRPr>
            </a:p>
            <a:p>
              <a:pPr algn="l">
                <a:lnSpc>
                  <a:spcPct val="150000"/>
                </a:lnSpc>
                <a:spcBef>
                  <a:spcPts val="0"/>
                </a:spcBef>
                <a:spcAft>
                  <a:spcPts val="0"/>
                </a:spcAft>
              </a:pPr>
              <a:r>
                <a:rPr kumimoji="1"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1、PEST分析法</a:t>
              </a:r>
            </a:p>
            <a:p>
              <a:pPr algn="l">
                <a:lnSpc>
                  <a:spcPct val="150000"/>
                </a:lnSpc>
                <a:spcBef>
                  <a:spcPts val="0"/>
                </a:spcBef>
                <a:spcAft>
                  <a:spcPts val="0"/>
                </a:spcAft>
              </a:pPr>
              <a:r>
                <a:rPr kumimoji="1"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2、五力分析法</a:t>
              </a:r>
            </a:p>
          </p:txBody>
        </p:sp>
        <p:sp>
          <p:nvSpPr>
            <p:cNvPr id="55" name="矩形 54"/>
            <p:cNvSpPr/>
            <p:nvPr/>
          </p:nvSpPr>
          <p:spPr>
            <a:xfrm>
              <a:off x="8200" y="3619"/>
              <a:ext cx="422" cy="279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自身条件</a:t>
              </a:r>
            </a:p>
          </p:txBody>
        </p:sp>
        <p:sp>
          <p:nvSpPr>
            <p:cNvPr id="56" name="矩形 55"/>
            <p:cNvSpPr/>
            <p:nvPr/>
          </p:nvSpPr>
          <p:spPr>
            <a:xfrm>
              <a:off x="899" y="6599"/>
              <a:ext cx="422" cy="2798"/>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分析外部</a:t>
              </a:r>
            </a:p>
          </p:txBody>
        </p:sp>
        <p:sp>
          <p:nvSpPr>
            <p:cNvPr id="57" name="矩形 56"/>
            <p:cNvSpPr/>
            <p:nvPr/>
          </p:nvSpPr>
          <p:spPr>
            <a:xfrm>
              <a:off x="8200" y="6599"/>
              <a:ext cx="422" cy="2798"/>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社会环境</a:t>
              </a:r>
            </a:p>
          </p:txBody>
        </p:sp>
        <p:sp>
          <p:nvSpPr>
            <p:cNvPr id="59" name="文本框 58"/>
            <p:cNvSpPr txBox="1"/>
            <p:nvPr/>
          </p:nvSpPr>
          <p:spPr>
            <a:xfrm>
              <a:off x="1317" y="3876"/>
              <a:ext cx="3104" cy="1452"/>
            </a:xfrm>
            <a:prstGeom prst="rect">
              <a:avLst/>
            </a:prstGeom>
            <a:noFill/>
          </p:spPr>
          <p:txBody>
            <a:bodyPr wrap="square" rtlCol="0">
              <a:spAutoFit/>
            </a:bodyPr>
            <a:lstStyle/>
            <a:p>
              <a:pPr marL="285750" indent="-285750" algn="l">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擅长的领域？</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以往的成功案例？</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可利用的资源？</a:t>
              </a:r>
            </a:p>
          </p:txBody>
        </p:sp>
        <p:sp>
          <p:nvSpPr>
            <p:cNvPr id="60" name="文本框 59"/>
            <p:cNvSpPr txBox="1"/>
            <p:nvPr/>
          </p:nvSpPr>
          <p:spPr>
            <a:xfrm>
              <a:off x="5626" y="3876"/>
              <a:ext cx="2677" cy="1452"/>
            </a:xfrm>
            <a:prstGeom prst="rect">
              <a:avLst/>
            </a:prstGeom>
            <a:noFill/>
          </p:spPr>
          <p:txBody>
            <a:bodyPr wrap="square" rtlCol="0">
              <a:spAutoFit/>
            </a:bodyPr>
            <a:lstStyle/>
            <a:p>
              <a:pPr marL="285750" indent="-285750" algn="r">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不擅长的领域？</a:t>
              </a:r>
            </a:p>
            <a:p>
              <a:pPr marL="285750" indent="-285750" algn="r">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近期失败瞬间？</a:t>
              </a:r>
            </a:p>
            <a:p>
              <a:pPr marL="285750" indent="-285750" algn="r">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缺乏什么资源？</a:t>
              </a:r>
            </a:p>
          </p:txBody>
        </p:sp>
        <p:sp>
          <p:nvSpPr>
            <p:cNvPr id="61" name="文本框 60"/>
            <p:cNvSpPr txBox="1"/>
            <p:nvPr/>
          </p:nvSpPr>
          <p:spPr>
            <a:xfrm>
              <a:off x="1338" y="7536"/>
              <a:ext cx="2677" cy="1452"/>
            </a:xfrm>
            <a:prstGeom prst="rect">
              <a:avLst/>
            </a:prstGeom>
            <a:noFill/>
          </p:spPr>
          <p:txBody>
            <a:bodyPr wrap="square" rtlCol="0">
              <a:spAutoFit/>
            </a:bodyPr>
            <a:lstStyle/>
            <a:p>
              <a:pPr marL="171450" indent="-171450">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未来机遇在哪里？</a:t>
              </a:r>
            </a:p>
            <a:p>
              <a:pPr marL="171450" indent="-171450">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未来有什么变化？</a:t>
              </a:r>
            </a:p>
            <a:p>
              <a:pPr marL="171450" indent="-171450">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能否和别人合作？</a:t>
              </a:r>
            </a:p>
          </p:txBody>
        </p:sp>
        <p:sp>
          <p:nvSpPr>
            <p:cNvPr id="62" name="文本框 61"/>
            <p:cNvSpPr txBox="1"/>
            <p:nvPr/>
          </p:nvSpPr>
          <p:spPr>
            <a:xfrm>
              <a:off x="5518" y="7536"/>
              <a:ext cx="2677" cy="1452"/>
            </a:xfrm>
            <a:prstGeom prst="rect">
              <a:avLst/>
            </a:prstGeom>
            <a:noFill/>
          </p:spPr>
          <p:txBody>
            <a:bodyPr wrap="square" rtlCol="0">
              <a:spAutoFit/>
            </a:bodyPr>
            <a:lstStyle/>
            <a:p>
              <a:pPr marL="171450" indent="-171450" algn="r">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不擅长的领域？</a:t>
              </a:r>
            </a:p>
            <a:p>
              <a:pPr marL="171450" indent="-171450" algn="r">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近期失败瞬间？</a:t>
              </a:r>
            </a:p>
            <a:p>
              <a:pPr marL="171450" indent="-171450" algn="r">
                <a:lnSpc>
                  <a:spcPct val="150000"/>
                </a:lnSpc>
                <a:buFont typeface="Wingdings" panose="05000000000000000000" charset="0"/>
                <a:buChar char=""/>
              </a:pPr>
              <a:r>
                <a:rPr lang="zh-CN" altLang="en-US" sz="1200">
                  <a:solidFill>
                    <a:schemeClr val="bg1">
                      <a:lumMod val="50000"/>
                      <a:lumOff val="50000"/>
                    </a:schemeClr>
                  </a:solidFill>
                  <a:latin typeface="PingFang SC" panose="020B0400000000000000" charset="-122"/>
                  <a:ea typeface="PingFang SC" panose="020B0400000000000000" charset="-122"/>
                  <a:cs typeface="PingFang SC Semibold" panose="020B0400000000000000" charset="-122"/>
                </a:rPr>
                <a:t>缺乏什么资源？</a:t>
              </a:r>
            </a:p>
          </p:txBody>
        </p:sp>
      </p:grpSp>
      <p:grpSp>
        <p:nvGrpSpPr>
          <p:cNvPr id="84" name="组合 83"/>
          <p:cNvGrpSpPr/>
          <p:nvPr/>
        </p:nvGrpSpPr>
        <p:grpSpPr>
          <a:xfrm>
            <a:off x="7793355" y="1993265"/>
            <a:ext cx="3975735" cy="3925570"/>
            <a:chOff x="12139" y="3233"/>
            <a:chExt cx="6261" cy="6182"/>
          </a:xfrm>
        </p:grpSpPr>
        <p:grpSp>
          <p:nvGrpSpPr>
            <p:cNvPr id="79" name="组合 78"/>
            <p:cNvGrpSpPr/>
            <p:nvPr/>
          </p:nvGrpSpPr>
          <p:grpSpPr>
            <a:xfrm>
              <a:off x="12139" y="3233"/>
              <a:ext cx="6261" cy="6182"/>
              <a:chOff x="12139" y="3233"/>
              <a:chExt cx="6261" cy="6182"/>
            </a:xfrm>
          </p:grpSpPr>
          <p:sp>
            <p:nvSpPr>
              <p:cNvPr id="70" name="矩形 69"/>
              <p:cNvSpPr/>
              <p:nvPr/>
            </p:nvSpPr>
            <p:spPr>
              <a:xfrm>
                <a:off x="13013" y="3233"/>
                <a:ext cx="2572" cy="643"/>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S </a:t>
                </a:r>
                <a:r>
                  <a:rPr kumimoji="1"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优势</a:t>
                </a:r>
              </a:p>
            </p:txBody>
          </p:sp>
          <p:sp>
            <p:nvSpPr>
              <p:cNvPr id="71" name="矩形 70"/>
              <p:cNvSpPr/>
              <p:nvPr/>
            </p:nvSpPr>
            <p:spPr>
              <a:xfrm>
                <a:off x="15828" y="3233"/>
                <a:ext cx="2572" cy="643"/>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W</a:t>
                </a:r>
                <a:r>
                  <a:rPr kumimoji="1"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劣势</a:t>
                </a:r>
              </a:p>
            </p:txBody>
          </p:sp>
          <p:sp>
            <p:nvSpPr>
              <p:cNvPr id="73" name="矩形 72"/>
              <p:cNvSpPr/>
              <p:nvPr/>
            </p:nvSpPr>
            <p:spPr>
              <a:xfrm>
                <a:off x="12139" y="4025"/>
                <a:ext cx="641" cy="257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O</a:t>
                </a:r>
                <a:r>
                  <a:rPr kumimoji="1"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机会</a:t>
                </a:r>
              </a:p>
            </p:txBody>
          </p:sp>
          <p:sp>
            <p:nvSpPr>
              <p:cNvPr id="74" name="矩形 73"/>
              <p:cNvSpPr/>
              <p:nvPr/>
            </p:nvSpPr>
            <p:spPr>
              <a:xfrm>
                <a:off x="12139" y="6761"/>
                <a:ext cx="641" cy="257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T</a:t>
                </a:r>
                <a:r>
                  <a:rPr kumimoji="1"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威胁</a:t>
                </a:r>
              </a:p>
            </p:txBody>
          </p:sp>
          <p:sp>
            <p:nvSpPr>
              <p:cNvPr id="75" name="矩形 74"/>
              <p:cNvSpPr/>
              <p:nvPr>
                <p:custDataLst>
                  <p:tags r:id="rId1"/>
                </p:custDataLst>
              </p:nvPr>
            </p:nvSpPr>
            <p:spPr>
              <a:xfrm>
                <a:off x="13025" y="4025"/>
                <a:ext cx="2560" cy="2582"/>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PingFang SC Regular" panose="020B0400000000000000" charset="-122"/>
                </a:endParaRPr>
              </a:p>
            </p:txBody>
          </p:sp>
          <p:sp>
            <p:nvSpPr>
              <p:cNvPr id="76" name="矩形 75"/>
              <p:cNvSpPr/>
              <p:nvPr>
                <p:custDataLst>
                  <p:tags r:id="rId2"/>
                </p:custDataLst>
              </p:nvPr>
            </p:nvSpPr>
            <p:spPr>
              <a:xfrm>
                <a:off x="15828" y="4033"/>
                <a:ext cx="2559" cy="257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custDataLst>
                  <p:tags r:id="rId3"/>
                </p:custDataLst>
              </p:nvPr>
            </p:nvSpPr>
            <p:spPr>
              <a:xfrm>
                <a:off x="15828" y="6827"/>
                <a:ext cx="2560" cy="2582"/>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custDataLst>
                  <p:tags r:id="rId4"/>
                </p:custDataLst>
              </p:nvPr>
            </p:nvSpPr>
            <p:spPr>
              <a:xfrm>
                <a:off x="13026" y="6841"/>
                <a:ext cx="2559" cy="257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0" name="文本框 79"/>
            <p:cNvSpPr txBox="1"/>
            <p:nvPr/>
          </p:nvSpPr>
          <p:spPr>
            <a:xfrm>
              <a:off x="13037" y="4025"/>
              <a:ext cx="2545" cy="1525"/>
            </a:xfrm>
            <a:prstGeom prst="rect">
              <a:avLst/>
            </a:prstGeom>
            <a:noFill/>
          </p:spPr>
          <p:txBody>
            <a:bodyPr wrap="square" rtlCol="0">
              <a:spAutoFit/>
            </a:bodyPr>
            <a:lstStyle/>
            <a:p>
              <a:pPr algn="ctr">
                <a:lnSpc>
                  <a:spcPct val="150000"/>
                </a:lnSpc>
              </a:pPr>
              <a:r>
                <a:rPr lang="en-US" altLang="zh-CN"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SO</a:t>
              </a:r>
              <a:r>
                <a:rPr lang="zh-CN" altLang="en-US"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战略</a:t>
              </a:r>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能够充分利用自身优势的事业机会是什么</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p>
          </p:txBody>
        </p:sp>
        <p:sp>
          <p:nvSpPr>
            <p:cNvPr id="81" name="文本框 80"/>
            <p:cNvSpPr txBox="1"/>
            <p:nvPr/>
          </p:nvSpPr>
          <p:spPr>
            <a:xfrm>
              <a:off x="15830" y="4025"/>
              <a:ext cx="2545" cy="1961"/>
            </a:xfrm>
            <a:prstGeom prst="rect">
              <a:avLst/>
            </a:prstGeom>
            <a:noFill/>
          </p:spPr>
          <p:txBody>
            <a:bodyPr wrap="square" rtlCol="0">
              <a:spAutoFit/>
            </a:bodyPr>
            <a:lstStyle/>
            <a:p>
              <a:pPr algn="ctr">
                <a:lnSpc>
                  <a:spcPct val="150000"/>
                </a:lnSpc>
              </a:pPr>
              <a:r>
                <a:rPr lang="en-US" altLang="zh-CN"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WO</a:t>
              </a:r>
              <a:r>
                <a:rPr lang="zh-CN" altLang="en-US"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战略</a:t>
              </a:r>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怎样做才能让自身不会因为劣势而错过事业机会?</a:t>
              </a:r>
            </a:p>
          </p:txBody>
        </p:sp>
        <p:sp>
          <p:nvSpPr>
            <p:cNvPr id="82" name="文本框 81"/>
            <p:cNvSpPr txBox="1"/>
            <p:nvPr/>
          </p:nvSpPr>
          <p:spPr>
            <a:xfrm>
              <a:off x="13037" y="6919"/>
              <a:ext cx="2545" cy="1525"/>
            </a:xfrm>
            <a:prstGeom prst="rect">
              <a:avLst/>
            </a:prstGeom>
            <a:noFill/>
          </p:spPr>
          <p:txBody>
            <a:bodyPr wrap="square" rtlCol="0">
              <a:spAutoFit/>
            </a:bodyPr>
            <a:lstStyle/>
            <a:p>
              <a:pPr algn="ctr">
                <a:lnSpc>
                  <a:spcPct val="150000"/>
                </a:lnSpc>
              </a:pPr>
              <a:r>
                <a:rPr lang="en-US" altLang="zh-CN" sz="14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ST</a:t>
              </a:r>
              <a:r>
                <a:rPr lang="zh-CN" altLang="en-US" sz="14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战略</a:t>
              </a:r>
              <a:endPar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是否能够利用自身的优势来避免威胁?</a:t>
              </a:r>
            </a:p>
          </p:txBody>
        </p:sp>
        <p:sp>
          <p:nvSpPr>
            <p:cNvPr id="83" name="文本框 82"/>
            <p:cNvSpPr txBox="1"/>
            <p:nvPr/>
          </p:nvSpPr>
          <p:spPr>
            <a:xfrm>
              <a:off x="15829" y="6919"/>
              <a:ext cx="2545" cy="1961"/>
            </a:xfrm>
            <a:prstGeom prst="rect">
              <a:avLst/>
            </a:prstGeom>
            <a:noFill/>
          </p:spPr>
          <p:txBody>
            <a:bodyPr wrap="square" rtlCol="0">
              <a:spAutoFit/>
            </a:bodyPr>
            <a:lstStyle/>
            <a:p>
              <a:pPr algn="ctr">
                <a:lnSpc>
                  <a:spcPct val="150000"/>
                </a:lnSpc>
              </a:pPr>
              <a:r>
                <a:rPr lang="en-US" altLang="zh-CN" sz="14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WT</a:t>
              </a:r>
              <a:r>
                <a:rPr lang="zh-CN" altLang="en-US" sz="14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战略</a:t>
              </a:r>
              <a:endPar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怎样做才能避免陷入威胁与劣势相结合的最坏局面?</a:t>
              </a:r>
            </a:p>
          </p:txBody>
        </p:sp>
      </p:grpSp>
      <p:grpSp>
        <p:nvGrpSpPr>
          <p:cNvPr id="123" name="组合 122"/>
          <p:cNvGrpSpPr/>
          <p:nvPr/>
        </p:nvGrpSpPr>
        <p:grpSpPr>
          <a:xfrm>
            <a:off x="10358755" y="3766820"/>
            <a:ext cx="1170940" cy="264160"/>
            <a:chOff x="16313" y="5932"/>
            <a:chExt cx="1844" cy="416"/>
          </a:xfrm>
        </p:grpSpPr>
        <p:grpSp>
          <p:nvGrpSpPr>
            <p:cNvPr id="96" name="组合 95"/>
            <p:cNvGrpSpPr/>
            <p:nvPr/>
          </p:nvGrpSpPr>
          <p:grpSpPr>
            <a:xfrm>
              <a:off x="16313" y="5932"/>
              <a:ext cx="1844" cy="416"/>
              <a:chOff x="13479" y="5932"/>
              <a:chExt cx="1844" cy="416"/>
            </a:xfrm>
          </p:grpSpPr>
          <p:sp>
            <p:nvSpPr>
              <p:cNvPr id="97" name="圆角矩形 96"/>
              <p:cNvSpPr/>
              <p:nvPr/>
            </p:nvSpPr>
            <p:spPr>
              <a:xfrm>
                <a:off x="13479" y="5932"/>
                <a:ext cx="1844" cy="41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p:cNvSpPr/>
              <p:nvPr/>
            </p:nvSpPr>
            <p:spPr>
              <a:xfrm>
                <a:off x="13601" y="5993"/>
                <a:ext cx="294" cy="2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p:cNvSpPr txBox="1"/>
              <p:nvPr/>
            </p:nvSpPr>
            <p:spPr>
              <a:xfrm>
                <a:off x="13789" y="5945"/>
                <a:ext cx="1384" cy="386"/>
              </a:xfrm>
              <a:prstGeom prst="rect">
                <a:avLst/>
              </a:prstGeom>
              <a:noFill/>
            </p:spPr>
            <p:txBody>
              <a:bodyPr wrap="square" rtlCol="0">
                <a:spAutoFit/>
              </a:bodyPr>
              <a:lstStyle/>
              <a:p>
                <a:pPr algn="ctr"/>
                <a:r>
                  <a:rPr lang="zh-CN" altLang="en-US" sz="1000">
                    <a:solidFill>
                      <a:schemeClr val="bg1">
                        <a:lumMod val="25000"/>
                        <a:lumOff val="75000"/>
                      </a:schemeClr>
                    </a:solidFill>
                    <a:latin typeface="PingFang SC Regular" panose="020B0400000000000000" charset="-122"/>
                    <a:ea typeface="PingFang SC Regular" panose="020B0400000000000000" charset="-122"/>
                  </a:rPr>
                  <a:t>改进之</a:t>
                </a:r>
              </a:p>
            </p:txBody>
          </p:sp>
        </p:grpSp>
        <p:pic>
          <p:nvPicPr>
            <p:cNvPr id="102" name="图片 101" descr="31393935333139383b343639323239393be5a4a7e4ba8ee58fb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11" y="6055"/>
              <a:ext cx="170" cy="170"/>
            </a:xfrm>
            <a:prstGeom prst="rect">
              <a:avLst/>
            </a:prstGeom>
          </p:spPr>
        </p:pic>
      </p:grpSp>
      <p:grpSp>
        <p:nvGrpSpPr>
          <p:cNvPr id="122" name="组合 121"/>
          <p:cNvGrpSpPr/>
          <p:nvPr/>
        </p:nvGrpSpPr>
        <p:grpSpPr>
          <a:xfrm>
            <a:off x="8559165" y="5577205"/>
            <a:ext cx="1170940" cy="264160"/>
            <a:chOff x="13479" y="8783"/>
            <a:chExt cx="1844" cy="416"/>
          </a:xfrm>
        </p:grpSpPr>
        <p:grpSp>
          <p:nvGrpSpPr>
            <p:cNvPr id="92" name="组合 91"/>
            <p:cNvGrpSpPr/>
            <p:nvPr/>
          </p:nvGrpSpPr>
          <p:grpSpPr>
            <a:xfrm>
              <a:off x="13479" y="8783"/>
              <a:ext cx="1844" cy="416"/>
              <a:chOff x="13479" y="5932"/>
              <a:chExt cx="1844" cy="416"/>
            </a:xfrm>
          </p:grpSpPr>
          <p:sp>
            <p:nvSpPr>
              <p:cNvPr id="86" name="圆角矩形 85"/>
              <p:cNvSpPr/>
              <p:nvPr/>
            </p:nvSpPr>
            <p:spPr>
              <a:xfrm>
                <a:off x="13479" y="5932"/>
                <a:ext cx="1844" cy="41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a:off x="13601" y="5993"/>
                <a:ext cx="294" cy="2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p:cNvSpPr txBox="1"/>
              <p:nvPr/>
            </p:nvSpPr>
            <p:spPr>
              <a:xfrm>
                <a:off x="13789" y="5945"/>
                <a:ext cx="1384" cy="386"/>
              </a:xfrm>
              <a:prstGeom prst="rect">
                <a:avLst/>
              </a:prstGeom>
              <a:noFill/>
            </p:spPr>
            <p:txBody>
              <a:bodyPr wrap="square" rtlCol="0">
                <a:spAutoFit/>
              </a:bodyPr>
              <a:lstStyle/>
              <a:p>
                <a:pPr algn="ctr"/>
                <a:r>
                  <a:rPr lang="zh-CN" altLang="en-US" sz="1000">
                    <a:solidFill>
                      <a:schemeClr val="bg1">
                        <a:lumMod val="25000"/>
                        <a:lumOff val="75000"/>
                      </a:schemeClr>
                    </a:solidFill>
                    <a:latin typeface="PingFang SC Regular" panose="020B0400000000000000" charset="-122"/>
                    <a:ea typeface="PingFang SC Regular" panose="020B0400000000000000" charset="-122"/>
                  </a:rPr>
                  <a:t>监控之</a:t>
                </a:r>
              </a:p>
            </p:txBody>
          </p:sp>
        </p:grpSp>
        <p:pic>
          <p:nvPicPr>
            <p:cNvPr id="109" name="图片 108" descr="31393935333139383b343639323239333be4baa4e99b86e58fb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663" y="8904"/>
              <a:ext cx="170" cy="170"/>
            </a:xfrm>
            <a:prstGeom prst="rect">
              <a:avLst/>
            </a:prstGeom>
          </p:spPr>
        </p:pic>
      </p:grpSp>
      <p:grpSp>
        <p:nvGrpSpPr>
          <p:cNvPr id="110" name="组合 109"/>
          <p:cNvGrpSpPr/>
          <p:nvPr/>
        </p:nvGrpSpPr>
        <p:grpSpPr>
          <a:xfrm>
            <a:off x="8559165" y="3775075"/>
            <a:ext cx="1170940" cy="264160"/>
            <a:chOff x="13479" y="5932"/>
            <a:chExt cx="1844" cy="416"/>
          </a:xfrm>
        </p:grpSpPr>
        <p:grpSp>
          <p:nvGrpSpPr>
            <p:cNvPr id="111" name="组合 110"/>
            <p:cNvGrpSpPr/>
            <p:nvPr/>
          </p:nvGrpSpPr>
          <p:grpSpPr>
            <a:xfrm>
              <a:off x="13479" y="5932"/>
              <a:ext cx="1844" cy="416"/>
              <a:chOff x="13479" y="5932"/>
              <a:chExt cx="1844" cy="416"/>
            </a:xfrm>
          </p:grpSpPr>
          <p:sp>
            <p:nvSpPr>
              <p:cNvPr id="112" name="圆角矩形 111"/>
              <p:cNvSpPr/>
              <p:nvPr/>
            </p:nvSpPr>
            <p:spPr>
              <a:xfrm>
                <a:off x="13479" y="5932"/>
                <a:ext cx="1844" cy="41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椭圆 112"/>
              <p:cNvSpPr/>
              <p:nvPr/>
            </p:nvSpPr>
            <p:spPr>
              <a:xfrm>
                <a:off x="13601" y="5993"/>
                <a:ext cx="294" cy="2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13"/>
              <p:cNvSpPr txBox="1"/>
              <p:nvPr/>
            </p:nvSpPr>
            <p:spPr>
              <a:xfrm>
                <a:off x="13789" y="5945"/>
                <a:ext cx="1384" cy="386"/>
              </a:xfrm>
              <a:prstGeom prst="rect">
                <a:avLst/>
              </a:prstGeom>
              <a:noFill/>
            </p:spPr>
            <p:txBody>
              <a:bodyPr wrap="square" rtlCol="0">
                <a:spAutoFit/>
              </a:bodyPr>
              <a:lstStyle/>
              <a:p>
                <a:pPr algn="ctr"/>
                <a:r>
                  <a:rPr lang="zh-CN" altLang="en-US" sz="1000">
                    <a:solidFill>
                      <a:schemeClr val="bg1">
                        <a:lumMod val="25000"/>
                        <a:lumOff val="75000"/>
                      </a:schemeClr>
                    </a:solidFill>
                    <a:latin typeface="PingFang SC Regular" panose="020B0400000000000000" charset="-122"/>
                    <a:ea typeface="PingFang SC Regular" panose="020B0400000000000000" charset="-122"/>
                  </a:rPr>
                  <a:t>利用之</a:t>
                </a:r>
              </a:p>
            </p:txBody>
          </p:sp>
        </p:grpSp>
        <p:pic>
          <p:nvPicPr>
            <p:cNvPr id="115" name="图片 114" descr="3b343132373834303be6ada3e7a1a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63" y="6042"/>
              <a:ext cx="170" cy="170"/>
            </a:xfrm>
            <a:prstGeom prst="rect">
              <a:avLst/>
            </a:prstGeom>
          </p:spPr>
        </p:pic>
      </p:grpSp>
      <p:grpSp>
        <p:nvGrpSpPr>
          <p:cNvPr id="121" name="组合 120"/>
          <p:cNvGrpSpPr/>
          <p:nvPr/>
        </p:nvGrpSpPr>
        <p:grpSpPr>
          <a:xfrm>
            <a:off x="10358755" y="5577205"/>
            <a:ext cx="1170940" cy="264160"/>
            <a:chOff x="16313" y="8783"/>
            <a:chExt cx="1844" cy="416"/>
          </a:xfrm>
        </p:grpSpPr>
        <p:grpSp>
          <p:nvGrpSpPr>
            <p:cNvPr id="116" name="组合 115"/>
            <p:cNvGrpSpPr/>
            <p:nvPr/>
          </p:nvGrpSpPr>
          <p:grpSpPr>
            <a:xfrm>
              <a:off x="16313" y="8783"/>
              <a:ext cx="1844" cy="416"/>
              <a:chOff x="13479" y="5932"/>
              <a:chExt cx="1844" cy="416"/>
            </a:xfrm>
          </p:grpSpPr>
          <p:sp>
            <p:nvSpPr>
              <p:cNvPr id="117" name="圆角矩形 116"/>
              <p:cNvSpPr/>
              <p:nvPr/>
            </p:nvSpPr>
            <p:spPr>
              <a:xfrm>
                <a:off x="13479" y="5932"/>
                <a:ext cx="1844" cy="41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13601" y="5993"/>
                <a:ext cx="294" cy="2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文本框 118"/>
              <p:cNvSpPr txBox="1"/>
              <p:nvPr/>
            </p:nvSpPr>
            <p:spPr>
              <a:xfrm>
                <a:off x="13789" y="5945"/>
                <a:ext cx="1384" cy="386"/>
              </a:xfrm>
              <a:prstGeom prst="rect">
                <a:avLst/>
              </a:prstGeom>
              <a:noFill/>
            </p:spPr>
            <p:txBody>
              <a:bodyPr wrap="square" rtlCol="0">
                <a:spAutoFit/>
              </a:bodyPr>
              <a:lstStyle/>
              <a:p>
                <a:pPr algn="ctr"/>
                <a:r>
                  <a:rPr lang="zh-CN" altLang="en-US" sz="1000">
                    <a:solidFill>
                      <a:schemeClr val="bg1">
                        <a:lumMod val="25000"/>
                        <a:lumOff val="75000"/>
                      </a:schemeClr>
                    </a:solidFill>
                    <a:latin typeface="PingFang SC Regular" panose="020B0400000000000000" charset="-122"/>
                    <a:ea typeface="PingFang SC Regular" panose="020B0400000000000000" charset="-122"/>
                  </a:rPr>
                  <a:t>消除之</a:t>
                </a:r>
              </a:p>
            </p:txBody>
          </p:sp>
        </p:grpSp>
        <p:pic>
          <p:nvPicPr>
            <p:cNvPr id="120" name="图片 119" descr="31393935333139383b343639323239323be4b998e58fb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490" y="8904"/>
              <a:ext cx="170" cy="170"/>
            </a:xfrm>
            <a:prstGeom prst="rect">
              <a:avLst/>
            </a:prstGeom>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SWOT分析——</a:t>
            </a:r>
            <a:r>
              <a:rPr lang="zh-CN" altLang="en-US" sz="2400" b="0">
                <a:cs typeface="PingFang SC Regular" panose="020B0400000000000000" charset="-122"/>
              </a:rPr>
              <a:t>某电商平台</a:t>
            </a:r>
            <a:r>
              <a:rPr lang="en-US" altLang="zh-CN" sz="2400" b="0">
                <a:cs typeface="PingFang SC Regular" panose="020B0400000000000000" charset="-122"/>
              </a:rPr>
              <a:t>SWOT</a:t>
            </a:r>
            <a:r>
              <a:rPr sz="2400" b="0">
                <a:cs typeface="PingFang SC Regular" panose="020B0400000000000000" charset="-122"/>
              </a:rPr>
              <a:t>分析示例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电商网站在SWOT分析中既具有品牌知名度、丰富的产品线等优势，也存在售后服务不完善、高运营成本等劣势；同时面临着市场拓展、技术创新等机会，以及法律法规风险、竞争对手等威胁。在制定发展策略时，电商网站应充分发挥自身优势，抓住市场机会，同时克服劣势并应对潜在的威胁</a:t>
            </a:r>
          </a:p>
        </p:txBody>
      </p:sp>
      <p:sp>
        <p:nvSpPr>
          <p:cNvPr id="4" name="文本占位符 3"/>
          <p:cNvSpPr>
            <a:spLocks noGrp="1"/>
          </p:cNvSpPr>
          <p:nvPr>
            <p:ph type="body" idx="13"/>
          </p:nvPr>
        </p:nvSpPr>
        <p:spPr>
          <a:xfrm>
            <a:off x="372110" y="317183"/>
            <a:ext cx="1068070" cy="430530"/>
          </a:xfrm>
        </p:spPr>
        <p:txBody>
          <a:bodyPr/>
          <a:lstStyle/>
          <a:p>
            <a:r>
              <a:rPr>
                <a:sym typeface="+mn-ea"/>
              </a:rPr>
              <a:t>6-06</a:t>
            </a:r>
            <a:endParaRPr lang="zh-CN" altLang="en-US">
              <a:latin typeface="PingFang SC Regular" panose="020B0400000000000000" charset="-122"/>
              <a:ea typeface="PingFang SC Regular" panose="020B0400000000000000" charset="-122"/>
            </a:endParaRPr>
          </a:p>
        </p:txBody>
      </p:sp>
      <p:sp>
        <p:nvSpPr>
          <p:cNvPr id="10" name="Rectangle: Rounded Corners 73"/>
          <p:cNvSpPr/>
          <p:nvPr>
            <p:custDataLst>
              <p:tags r:id="rId1"/>
            </p:custDataLst>
          </p:nvPr>
        </p:nvSpPr>
        <p:spPr>
          <a:xfrm>
            <a:off x="3251835" y="2836545"/>
            <a:ext cx="2793365" cy="3601085"/>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93" name="Rectangle: Rounded Corners 73"/>
          <p:cNvSpPr/>
          <p:nvPr>
            <p:custDataLst>
              <p:tags r:id="rId2"/>
            </p:custDataLst>
          </p:nvPr>
        </p:nvSpPr>
        <p:spPr>
          <a:xfrm>
            <a:off x="6147435" y="2836545"/>
            <a:ext cx="2793365" cy="3601085"/>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97" name="Rectangle: Rounded Corners 73"/>
          <p:cNvSpPr/>
          <p:nvPr>
            <p:custDataLst>
              <p:tags r:id="rId3"/>
            </p:custDataLst>
          </p:nvPr>
        </p:nvSpPr>
        <p:spPr>
          <a:xfrm>
            <a:off x="9043035" y="2836545"/>
            <a:ext cx="2793365" cy="3601085"/>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36" name="Freeform 116"/>
          <p:cNvSpPr>
            <a:spLocks noEditPoints="1"/>
          </p:cNvSpPr>
          <p:nvPr>
            <p:custDataLst>
              <p:tags r:id="rId4"/>
            </p:custDataLst>
          </p:nvPr>
        </p:nvSpPr>
        <p:spPr bwMode="auto">
          <a:xfrm>
            <a:off x="5271770" y="3153410"/>
            <a:ext cx="480060" cy="321310"/>
          </a:xfrm>
          <a:custGeom>
            <a:avLst/>
            <a:gdLst/>
            <a:ahLst/>
            <a:cxnLst>
              <a:cxn ang="0">
                <a:pos x="11" y="232"/>
              </a:cxn>
              <a:cxn ang="0">
                <a:pos x="38" y="170"/>
              </a:cxn>
              <a:cxn ang="0">
                <a:pos x="41" y="184"/>
              </a:cxn>
              <a:cxn ang="0">
                <a:pos x="30" y="221"/>
              </a:cxn>
              <a:cxn ang="0">
                <a:pos x="203" y="167"/>
              </a:cxn>
              <a:cxn ang="0">
                <a:pos x="326" y="57"/>
              </a:cxn>
              <a:cxn ang="0">
                <a:pos x="289" y="48"/>
              </a:cxn>
              <a:cxn ang="0">
                <a:pos x="278" y="37"/>
              </a:cxn>
              <a:cxn ang="0">
                <a:pos x="345" y="47"/>
              </a:cxn>
              <a:cxn ang="0">
                <a:pos x="226" y="212"/>
              </a:cxn>
              <a:cxn ang="0">
                <a:pos x="11" y="232"/>
              </a:cxn>
              <a:cxn ang="0">
                <a:pos x="199" y="160"/>
              </a:cxn>
              <a:cxn ang="0">
                <a:pos x="66" y="219"/>
              </a:cxn>
              <a:cxn ang="0">
                <a:pos x="41" y="138"/>
              </a:cxn>
              <a:cxn ang="0">
                <a:pos x="178" y="0"/>
              </a:cxn>
              <a:cxn ang="0">
                <a:pos x="306" y="89"/>
              </a:cxn>
              <a:cxn ang="0">
                <a:pos x="199" y="160"/>
              </a:cxn>
              <a:cxn ang="0">
                <a:pos x="315" y="158"/>
              </a:cxn>
              <a:cxn ang="0">
                <a:pos x="178" y="277"/>
              </a:cxn>
              <a:cxn ang="0">
                <a:pos x="120" y="267"/>
              </a:cxn>
              <a:cxn ang="0">
                <a:pos x="226" y="222"/>
              </a:cxn>
              <a:cxn ang="0">
                <a:pos x="315" y="158"/>
              </a:cxn>
            </a:cxnLst>
            <a:rect l="0" t="0" r="r" b="b"/>
            <a:pathLst>
              <a:path w="367" h="281">
                <a:moveTo>
                  <a:pt x="11" y="232"/>
                </a:moveTo>
                <a:cubicBezTo>
                  <a:pt x="0" y="214"/>
                  <a:pt x="12" y="193"/>
                  <a:pt x="38" y="170"/>
                </a:cubicBezTo>
                <a:cubicBezTo>
                  <a:pt x="39" y="175"/>
                  <a:pt x="41" y="179"/>
                  <a:pt x="41" y="184"/>
                </a:cubicBezTo>
                <a:cubicBezTo>
                  <a:pt x="29" y="199"/>
                  <a:pt x="24" y="212"/>
                  <a:pt x="30" y="221"/>
                </a:cubicBezTo>
                <a:cubicBezTo>
                  <a:pt x="46" y="247"/>
                  <a:pt x="157" y="190"/>
                  <a:pt x="203" y="167"/>
                </a:cubicBezTo>
                <a:cubicBezTo>
                  <a:pt x="250" y="144"/>
                  <a:pt x="342" y="84"/>
                  <a:pt x="326" y="57"/>
                </a:cubicBezTo>
                <a:cubicBezTo>
                  <a:pt x="320" y="48"/>
                  <a:pt x="307" y="45"/>
                  <a:pt x="289" y="48"/>
                </a:cubicBezTo>
                <a:cubicBezTo>
                  <a:pt x="285" y="46"/>
                  <a:pt x="282" y="42"/>
                  <a:pt x="278" y="37"/>
                </a:cubicBezTo>
                <a:cubicBezTo>
                  <a:pt x="310" y="28"/>
                  <a:pt x="335" y="29"/>
                  <a:pt x="345" y="47"/>
                </a:cubicBezTo>
                <a:cubicBezTo>
                  <a:pt x="367" y="83"/>
                  <a:pt x="349" y="144"/>
                  <a:pt x="226" y="212"/>
                </a:cubicBezTo>
                <a:cubicBezTo>
                  <a:pt x="102" y="281"/>
                  <a:pt x="32" y="268"/>
                  <a:pt x="11" y="232"/>
                </a:cubicBezTo>
                <a:close/>
                <a:moveTo>
                  <a:pt x="199" y="160"/>
                </a:moveTo>
                <a:cubicBezTo>
                  <a:pt x="168" y="175"/>
                  <a:pt x="111" y="204"/>
                  <a:pt x="66" y="219"/>
                </a:cubicBezTo>
                <a:cubicBezTo>
                  <a:pt x="50" y="196"/>
                  <a:pt x="41" y="168"/>
                  <a:pt x="41" y="138"/>
                </a:cubicBezTo>
                <a:cubicBezTo>
                  <a:pt x="41" y="62"/>
                  <a:pt x="102" y="0"/>
                  <a:pt x="178" y="0"/>
                </a:cubicBezTo>
                <a:cubicBezTo>
                  <a:pt x="237" y="0"/>
                  <a:pt x="288" y="38"/>
                  <a:pt x="306" y="89"/>
                </a:cubicBezTo>
                <a:cubicBezTo>
                  <a:pt x="274" y="117"/>
                  <a:pt x="229" y="146"/>
                  <a:pt x="199" y="160"/>
                </a:cubicBezTo>
                <a:close/>
                <a:moveTo>
                  <a:pt x="315" y="158"/>
                </a:moveTo>
                <a:cubicBezTo>
                  <a:pt x="307" y="226"/>
                  <a:pt x="248" y="277"/>
                  <a:pt x="178" y="277"/>
                </a:cubicBezTo>
                <a:cubicBezTo>
                  <a:pt x="157" y="277"/>
                  <a:pt x="138" y="275"/>
                  <a:pt x="120" y="267"/>
                </a:cubicBezTo>
                <a:cubicBezTo>
                  <a:pt x="150" y="259"/>
                  <a:pt x="187" y="243"/>
                  <a:pt x="226" y="222"/>
                </a:cubicBezTo>
                <a:cubicBezTo>
                  <a:pt x="265" y="200"/>
                  <a:pt x="292" y="178"/>
                  <a:pt x="315" y="158"/>
                </a:cubicBezTo>
                <a:close/>
              </a:path>
            </a:pathLst>
          </a:custGeom>
          <a:solidFill>
            <a:srgbClr val="FFFFFF"/>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38" name="Freeform 651"/>
          <p:cNvSpPr/>
          <p:nvPr>
            <p:custDataLst>
              <p:tags r:id="rId5"/>
            </p:custDataLst>
          </p:nvPr>
        </p:nvSpPr>
        <p:spPr>
          <a:xfrm>
            <a:off x="8125460" y="3137535"/>
            <a:ext cx="476885" cy="353060"/>
          </a:xfrm>
          <a:custGeom>
            <a:avLst/>
            <a:gdLst/>
            <a:ahLst/>
            <a:cxnLst>
              <a:cxn ang="0">
                <a:pos x="wd2" y="hd2"/>
              </a:cxn>
              <a:cxn ang="5400000">
                <a:pos x="wd2" y="hd2"/>
              </a:cxn>
              <a:cxn ang="10800000">
                <a:pos x="wd2" y="hd2"/>
              </a:cxn>
              <a:cxn ang="16200000">
                <a:pos x="wd2" y="hd2"/>
              </a:cxn>
            </a:cxnLst>
            <a:rect l="0" t="0" r="r" b="b"/>
            <a:pathLst>
              <a:path w="21600" h="21600" extrusionOk="0">
                <a:moveTo>
                  <a:pt x="9225" y="0"/>
                </a:moveTo>
                <a:lnTo>
                  <a:pt x="10396" y="2015"/>
                </a:lnTo>
                <a:lnTo>
                  <a:pt x="4209" y="7051"/>
                </a:lnTo>
                <a:lnTo>
                  <a:pt x="5175" y="8711"/>
                </a:lnTo>
                <a:lnTo>
                  <a:pt x="11362" y="3656"/>
                </a:lnTo>
                <a:lnTo>
                  <a:pt x="12533" y="5652"/>
                </a:lnTo>
                <a:lnTo>
                  <a:pt x="14068" y="224"/>
                </a:lnTo>
                <a:lnTo>
                  <a:pt x="9225" y="0"/>
                </a:lnTo>
                <a:close/>
                <a:moveTo>
                  <a:pt x="16742" y="3731"/>
                </a:moveTo>
                <a:lnTo>
                  <a:pt x="16742" y="19604"/>
                </a:lnTo>
                <a:lnTo>
                  <a:pt x="15524" y="19604"/>
                </a:lnTo>
                <a:lnTo>
                  <a:pt x="15524" y="8021"/>
                </a:lnTo>
                <a:lnTo>
                  <a:pt x="11393" y="8021"/>
                </a:lnTo>
                <a:lnTo>
                  <a:pt x="11393" y="19604"/>
                </a:lnTo>
                <a:lnTo>
                  <a:pt x="10191" y="19604"/>
                </a:lnTo>
                <a:lnTo>
                  <a:pt x="10191" y="11453"/>
                </a:lnTo>
                <a:lnTo>
                  <a:pt x="6061" y="11453"/>
                </a:lnTo>
                <a:lnTo>
                  <a:pt x="6061" y="19604"/>
                </a:lnTo>
                <a:lnTo>
                  <a:pt x="4842" y="19604"/>
                </a:lnTo>
                <a:lnTo>
                  <a:pt x="4842" y="14885"/>
                </a:lnTo>
                <a:lnTo>
                  <a:pt x="728" y="14885"/>
                </a:lnTo>
                <a:lnTo>
                  <a:pt x="728" y="19604"/>
                </a:lnTo>
                <a:lnTo>
                  <a:pt x="0" y="19604"/>
                </a:lnTo>
                <a:lnTo>
                  <a:pt x="0" y="21600"/>
                </a:lnTo>
                <a:lnTo>
                  <a:pt x="21600" y="21600"/>
                </a:lnTo>
                <a:lnTo>
                  <a:pt x="21600" y="19604"/>
                </a:lnTo>
                <a:lnTo>
                  <a:pt x="20872" y="19604"/>
                </a:lnTo>
                <a:lnTo>
                  <a:pt x="20872" y="3731"/>
                </a:lnTo>
                <a:lnTo>
                  <a:pt x="16742" y="3731"/>
                </a:lnTo>
                <a:close/>
                <a:moveTo>
                  <a:pt x="17960" y="5148"/>
                </a:moveTo>
                <a:lnTo>
                  <a:pt x="19654" y="5148"/>
                </a:lnTo>
                <a:lnTo>
                  <a:pt x="19654" y="7163"/>
                </a:lnTo>
                <a:lnTo>
                  <a:pt x="17960" y="7163"/>
                </a:lnTo>
                <a:lnTo>
                  <a:pt x="17960" y="5148"/>
                </a:lnTo>
                <a:close/>
                <a:moveTo>
                  <a:pt x="12612" y="9457"/>
                </a:moveTo>
                <a:lnTo>
                  <a:pt x="14305" y="9457"/>
                </a:lnTo>
                <a:lnTo>
                  <a:pt x="14305" y="11453"/>
                </a:lnTo>
                <a:lnTo>
                  <a:pt x="12612" y="11453"/>
                </a:lnTo>
                <a:lnTo>
                  <a:pt x="12612" y="9457"/>
                </a:lnTo>
                <a:close/>
              </a:path>
            </a:pathLst>
          </a:custGeom>
          <a:solidFill>
            <a:srgbClr val="F7F5F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Calibri"/>
              <a:sym typeface="Calibri"/>
            </a:endParaRPr>
          </a:p>
        </p:txBody>
      </p:sp>
      <p:sp>
        <p:nvSpPr>
          <p:cNvPr id="139" name="Freeform 665"/>
          <p:cNvSpPr/>
          <p:nvPr>
            <p:custDataLst>
              <p:tags r:id="rId6"/>
            </p:custDataLst>
          </p:nvPr>
        </p:nvSpPr>
        <p:spPr>
          <a:xfrm>
            <a:off x="11118215" y="3147695"/>
            <a:ext cx="451485" cy="332740"/>
          </a:xfrm>
          <a:custGeom>
            <a:avLst/>
            <a:gdLst/>
            <a:ahLst/>
            <a:cxnLst>
              <a:cxn ang="0">
                <a:pos x="wd2" y="hd2"/>
              </a:cxn>
              <a:cxn ang="5400000">
                <a:pos x="wd2" y="hd2"/>
              </a:cxn>
              <a:cxn ang="10800000">
                <a:pos x="wd2" y="hd2"/>
              </a:cxn>
              <a:cxn ang="16200000">
                <a:pos x="wd2" y="hd2"/>
              </a:cxn>
            </a:cxnLst>
            <a:rect l="0" t="0" r="r" b="b"/>
            <a:pathLst>
              <a:path w="21600" h="21600" extrusionOk="0">
                <a:moveTo>
                  <a:pt x="6775" y="0"/>
                </a:moveTo>
                <a:cubicBezTo>
                  <a:pt x="5338" y="0"/>
                  <a:pt x="4160" y="1376"/>
                  <a:pt x="4160" y="3080"/>
                </a:cubicBezTo>
                <a:cubicBezTo>
                  <a:pt x="4160" y="4783"/>
                  <a:pt x="5338" y="6180"/>
                  <a:pt x="6775" y="6180"/>
                </a:cubicBezTo>
                <a:cubicBezTo>
                  <a:pt x="7050" y="6180"/>
                  <a:pt x="7308" y="6112"/>
                  <a:pt x="7557" y="6019"/>
                </a:cubicBezTo>
                <a:lnTo>
                  <a:pt x="8474" y="7750"/>
                </a:lnTo>
                <a:cubicBezTo>
                  <a:pt x="7753" y="8486"/>
                  <a:pt x="7285" y="9574"/>
                  <a:pt x="7285" y="10790"/>
                </a:cubicBezTo>
                <a:cubicBezTo>
                  <a:pt x="7285" y="12039"/>
                  <a:pt x="7769" y="13155"/>
                  <a:pt x="8525" y="13890"/>
                </a:cubicBezTo>
                <a:lnTo>
                  <a:pt x="7591" y="15581"/>
                </a:lnTo>
                <a:cubicBezTo>
                  <a:pt x="7330" y="15476"/>
                  <a:pt x="7066" y="15420"/>
                  <a:pt x="6775" y="15420"/>
                </a:cubicBezTo>
                <a:cubicBezTo>
                  <a:pt x="5339" y="15420"/>
                  <a:pt x="4160" y="16796"/>
                  <a:pt x="4160" y="18500"/>
                </a:cubicBezTo>
                <a:cubicBezTo>
                  <a:pt x="4160" y="20203"/>
                  <a:pt x="5338" y="21600"/>
                  <a:pt x="6775" y="21600"/>
                </a:cubicBezTo>
                <a:cubicBezTo>
                  <a:pt x="8212" y="21600"/>
                  <a:pt x="9374" y="20203"/>
                  <a:pt x="9374" y="18500"/>
                </a:cubicBezTo>
                <a:cubicBezTo>
                  <a:pt x="9374" y="17698"/>
                  <a:pt x="9117" y="16975"/>
                  <a:pt x="8694" y="16426"/>
                </a:cubicBezTo>
                <a:lnTo>
                  <a:pt x="9679" y="14635"/>
                </a:lnTo>
                <a:cubicBezTo>
                  <a:pt x="9994" y="14749"/>
                  <a:pt x="10318" y="14816"/>
                  <a:pt x="10664" y="14816"/>
                </a:cubicBezTo>
                <a:cubicBezTo>
                  <a:pt x="12310" y="14816"/>
                  <a:pt x="13689" y="13420"/>
                  <a:pt x="13992" y="11575"/>
                </a:cubicBezTo>
                <a:lnTo>
                  <a:pt x="16421" y="11575"/>
                </a:lnTo>
                <a:cubicBezTo>
                  <a:pt x="16610" y="13059"/>
                  <a:pt x="17698" y="14192"/>
                  <a:pt x="19002" y="14192"/>
                </a:cubicBezTo>
                <a:cubicBezTo>
                  <a:pt x="20439" y="14192"/>
                  <a:pt x="21600" y="12815"/>
                  <a:pt x="21600" y="11112"/>
                </a:cubicBezTo>
                <a:cubicBezTo>
                  <a:pt x="21600" y="9409"/>
                  <a:pt x="20439" y="8012"/>
                  <a:pt x="19002" y="8012"/>
                </a:cubicBezTo>
                <a:cubicBezTo>
                  <a:pt x="17886" y="8012"/>
                  <a:pt x="16926" y="8854"/>
                  <a:pt x="16557" y="10025"/>
                </a:cubicBezTo>
                <a:lnTo>
                  <a:pt x="13992" y="10025"/>
                </a:lnTo>
                <a:cubicBezTo>
                  <a:pt x="13689" y="8180"/>
                  <a:pt x="12310" y="6784"/>
                  <a:pt x="10664" y="6784"/>
                </a:cubicBezTo>
                <a:cubicBezTo>
                  <a:pt x="10289" y="6784"/>
                  <a:pt x="9931" y="6872"/>
                  <a:pt x="9594" y="7005"/>
                </a:cubicBezTo>
                <a:lnTo>
                  <a:pt x="8660" y="5214"/>
                </a:lnTo>
                <a:cubicBezTo>
                  <a:pt x="9103" y="4661"/>
                  <a:pt x="9374" y="3902"/>
                  <a:pt x="9374" y="3080"/>
                </a:cubicBezTo>
                <a:cubicBezTo>
                  <a:pt x="9374" y="1376"/>
                  <a:pt x="8213" y="0"/>
                  <a:pt x="6775" y="0"/>
                </a:cubicBezTo>
                <a:close/>
                <a:moveTo>
                  <a:pt x="14570" y="0"/>
                </a:moveTo>
                <a:cubicBezTo>
                  <a:pt x="13133" y="0"/>
                  <a:pt x="11972" y="1376"/>
                  <a:pt x="11972" y="3080"/>
                </a:cubicBezTo>
                <a:cubicBezTo>
                  <a:pt x="11972" y="4784"/>
                  <a:pt x="13133" y="6180"/>
                  <a:pt x="14570" y="6180"/>
                </a:cubicBezTo>
                <a:cubicBezTo>
                  <a:pt x="16007" y="6180"/>
                  <a:pt x="17168" y="4784"/>
                  <a:pt x="17168" y="3080"/>
                </a:cubicBezTo>
                <a:cubicBezTo>
                  <a:pt x="17168" y="1376"/>
                  <a:pt x="16007" y="0"/>
                  <a:pt x="14570" y="0"/>
                </a:cubicBezTo>
                <a:close/>
                <a:moveTo>
                  <a:pt x="2598" y="8012"/>
                </a:moveTo>
                <a:cubicBezTo>
                  <a:pt x="1161" y="8012"/>
                  <a:pt x="0" y="9408"/>
                  <a:pt x="0" y="11112"/>
                </a:cubicBezTo>
                <a:cubicBezTo>
                  <a:pt x="0" y="12816"/>
                  <a:pt x="1161" y="14192"/>
                  <a:pt x="2598" y="14192"/>
                </a:cubicBezTo>
                <a:cubicBezTo>
                  <a:pt x="4035" y="14192"/>
                  <a:pt x="5213" y="12816"/>
                  <a:pt x="5213" y="11112"/>
                </a:cubicBezTo>
                <a:cubicBezTo>
                  <a:pt x="5213" y="9408"/>
                  <a:pt x="4035" y="8012"/>
                  <a:pt x="2598" y="8012"/>
                </a:cubicBezTo>
                <a:close/>
                <a:moveTo>
                  <a:pt x="10664" y="8334"/>
                </a:moveTo>
                <a:cubicBezTo>
                  <a:pt x="11812" y="8334"/>
                  <a:pt x="12753" y="9429"/>
                  <a:pt x="12753" y="10790"/>
                </a:cubicBezTo>
                <a:cubicBezTo>
                  <a:pt x="12753" y="12151"/>
                  <a:pt x="11812" y="13266"/>
                  <a:pt x="10664" y="13266"/>
                </a:cubicBezTo>
                <a:cubicBezTo>
                  <a:pt x="9516" y="13266"/>
                  <a:pt x="8592" y="12151"/>
                  <a:pt x="8592" y="10790"/>
                </a:cubicBezTo>
                <a:cubicBezTo>
                  <a:pt x="8592" y="9429"/>
                  <a:pt x="9516" y="8334"/>
                  <a:pt x="10664" y="8334"/>
                </a:cubicBezTo>
                <a:close/>
                <a:moveTo>
                  <a:pt x="14570" y="15420"/>
                </a:moveTo>
                <a:cubicBezTo>
                  <a:pt x="13133" y="15420"/>
                  <a:pt x="11972" y="16796"/>
                  <a:pt x="11972" y="18500"/>
                </a:cubicBezTo>
                <a:cubicBezTo>
                  <a:pt x="11972" y="20204"/>
                  <a:pt x="13133" y="21600"/>
                  <a:pt x="14570" y="21600"/>
                </a:cubicBezTo>
                <a:cubicBezTo>
                  <a:pt x="16007" y="21600"/>
                  <a:pt x="17168" y="20204"/>
                  <a:pt x="17168" y="18500"/>
                </a:cubicBezTo>
                <a:cubicBezTo>
                  <a:pt x="17168" y="16796"/>
                  <a:pt x="16007" y="15420"/>
                  <a:pt x="14570" y="15420"/>
                </a:cubicBezTo>
                <a:close/>
              </a:path>
            </a:pathLst>
          </a:custGeom>
          <a:solidFill>
            <a:srgbClr val="F7F5F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Calibri"/>
              <a:sym typeface="Calibri"/>
            </a:endParaRPr>
          </a:p>
        </p:txBody>
      </p:sp>
      <p:cxnSp>
        <p:nvCxnSpPr>
          <p:cNvPr id="170" name="直接连接符 2"/>
          <p:cNvCxnSpPr/>
          <p:nvPr>
            <p:custDataLst>
              <p:tags r:id="rId7"/>
            </p:custDataLst>
          </p:nvPr>
        </p:nvCxnSpPr>
        <p:spPr>
          <a:xfrm>
            <a:off x="3491230" y="3640455"/>
            <a:ext cx="2321560" cy="0"/>
          </a:xfrm>
          <a:prstGeom prst="line">
            <a:avLst/>
          </a:prstGeom>
          <a:noFill/>
          <a:ln w="25400" cap="flat" cmpd="sng" algn="ctr">
            <a:solidFill>
              <a:sysClr val="window" lastClr="FFFFFF">
                <a:alpha val="37000"/>
              </a:sysClr>
            </a:solidFill>
            <a:prstDash val="solid"/>
            <a:miter lim="800000"/>
          </a:ln>
          <a:effectLst/>
        </p:spPr>
      </p:cxnSp>
      <p:cxnSp>
        <p:nvCxnSpPr>
          <p:cNvPr id="186" name="直接连接符 2"/>
          <p:cNvCxnSpPr/>
          <p:nvPr>
            <p:custDataLst>
              <p:tags r:id="rId8"/>
            </p:custDataLst>
          </p:nvPr>
        </p:nvCxnSpPr>
        <p:spPr>
          <a:xfrm>
            <a:off x="9274810" y="3640455"/>
            <a:ext cx="2321560" cy="0"/>
          </a:xfrm>
          <a:prstGeom prst="line">
            <a:avLst/>
          </a:prstGeom>
          <a:noFill/>
          <a:ln w="25400" cap="flat" cmpd="sng" algn="ctr">
            <a:solidFill>
              <a:sysClr val="window" lastClr="FFFFFF">
                <a:alpha val="37000"/>
              </a:sysClr>
            </a:solidFill>
            <a:prstDash val="solid"/>
            <a:miter lim="800000"/>
          </a:ln>
          <a:effectLst/>
        </p:spPr>
      </p:cxnSp>
      <p:sp>
        <p:nvSpPr>
          <p:cNvPr id="11" name="Rectangle: Rounded Corners 73"/>
          <p:cNvSpPr/>
          <p:nvPr>
            <p:custDataLst>
              <p:tags r:id="rId9"/>
            </p:custDataLst>
          </p:nvPr>
        </p:nvSpPr>
        <p:spPr>
          <a:xfrm>
            <a:off x="356870" y="2214880"/>
            <a:ext cx="11478895" cy="530860"/>
          </a:xfrm>
          <a:prstGeom prst="roundRect">
            <a:avLst>
              <a:gd name="adj" fmla="val 0"/>
            </a:avLst>
          </a:prstGeom>
          <a:solidFill>
            <a:schemeClr val="accent2"/>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某电商平台SWOT分析示例</a:t>
            </a:r>
          </a:p>
        </p:txBody>
      </p:sp>
      <p:cxnSp>
        <p:nvCxnSpPr>
          <p:cNvPr id="178" name="直接连接符 2"/>
          <p:cNvCxnSpPr/>
          <p:nvPr>
            <p:custDataLst>
              <p:tags r:id="rId10"/>
            </p:custDataLst>
          </p:nvPr>
        </p:nvCxnSpPr>
        <p:spPr>
          <a:xfrm>
            <a:off x="6370320" y="3647440"/>
            <a:ext cx="2321560" cy="0"/>
          </a:xfrm>
          <a:prstGeom prst="line">
            <a:avLst/>
          </a:prstGeom>
          <a:noFill/>
          <a:ln w="25400" cap="flat" cmpd="sng" algn="ctr">
            <a:solidFill>
              <a:sysClr val="window" lastClr="FFFFFF">
                <a:alpha val="37000"/>
              </a:sysClr>
            </a:solidFill>
            <a:prstDash val="solid"/>
            <a:miter lim="800000"/>
          </a:ln>
          <a:effectLst/>
        </p:spPr>
      </p:cxnSp>
      <p:sp>
        <p:nvSpPr>
          <p:cNvPr id="14" name="Rectangle: Rounded Corners 73"/>
          <p:cNvSpPr/>
          <p:nvPr>
            <p:custDataLst>
              <p:tags r:id="rId11"/>
            </p:custDataLst>
          </p:nvPr>
        </p:nvSpPr>
        <p:spPr>
          <a:xfrm>
            <a:off x="356235" y="2836545"/>
            <a:ext cx="2793365" cy="3601085"/>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cxnSp>
        <p:nvCxnSpPr>
          <p:cNvPr id="15" name="直接连接符 2"/>
          <p:cNvCxnSpPr/>
          <p:nvPr>
            <p:custDataLst>
              <p:tags r:id="rId12"/>
            </p:custDataLst>
          </p:nvPr>
        </p:nvCxnSpPr>
        <p:spPr>
          <a:xfrm>
            <a:off x="588645" y="3640455"/>
            <a:ext cx="2321560" cy="0"/>
          </a:xfrm>
          <a:prstGeom prst="line">
            <a:avLst/>
          </a:prstGeom>
          <a:noFill/>
          <a:ln w="25400" cap="flat" cmpd="sng" algn="ctr">
            <a:solidFill>
              <a:sysClr val="window" lastClr="FFFFFF">
                <a:alpha val="37000"/>
              </a:sysClr>
            </a:solidFill>
            <a:prstDash val="solid"/>
            <a:miter lim="800000"/>
          </a:ln>
          <a:effectLst/>
        </p:spPr>
      </p:cxnSp>
      <p:sp>
        <p:nvSpPr>
          <p:cNvPr id="17" name="文本框 16"/>
          <p:cNvSpPr txBox="1"/>
          <p:nvPr/>
        </p:nvSpPr>
        <p:spPr>
          <a:xfrm>
            <a:off x="588645" y="3129915"/>
            <a:ext cx="955675" cy="36830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S </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优势</a:t>
            </a:r>
          </a:p>
        </p:txBody>
      </p:sp>
      <p:sp>
        <p:nvSpPr>
          <p:cNvPr id="18" name="文本框 17"/>
          <p:cNvSpPr txBox="1"/>
          <p:nvPr/>
        </p:nvSpPr>
        <p:spPr>
          <a:xfrm>
            <a:off x="3524885" y="3129915"/>
            <a:ext cx="955675" cy="36830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W </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劣势</a:t>
            </a:r>
          </a:p>
        </p:txBody>
      </p:sp>
      <p:sp>
        <p:nvSpPr>
          <p:cNvPr id="19" name="文本框 18"/>
          <p:cNvSpPr txBox="1"/>
          <p:nvPr/>
        </p:nvSpPr>
        <p:spPr>
          <a:xfrm>
            <a:off x="6386830" y="3129915"/>
            <a:ext cx="955675" cy="36830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O </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机会</a:t>
            </a:r>
          </a:p>
        </p:txBody>
      </p:sp>
      <p:sp>
        <p:nvSpPr>
          <p:cNvPr id="20" name="文本框 19"/>
          <p:cNvSpPr txBox="1"/>
          <p:nvPr/>
        </p:nvSpPr>
        <p:spPr>
          <a:xfrm>
            <a:off x="9248775" y="3129915"/>
            <a:ext cx="955675" cy="36830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T </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威胁</a:t>
            </a:r>
          </a:p>
        </p:txBody>
      </p:sp>
      <p:sp>
        <p:nvSpPr>
          <p:cNvPr id="137" name="Freeform 40"/>
          <p:cNvSpPr>
            <a:spLocks noEditPoints="1"/>
          </p:cNvSpPr>
          <p:nvPr>
            <p:custDataLst>
              <p:tags r:id="rId13"/>
            </p:custDataLst>
          </p:nvPr>
        </p:nvSpPr>
        <p:spPr bwMode="auto">
          <a:xfrm>
            <a:off x="2510155" y="3108325"/>
            <a:ext cx="408305" cy="41211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FFFFFF"/>
          </a:solidFill>
          <a:ln>
            <a:noFill/>
          </a:ln>
        </p:spPr>
        <p:txBody>
          <a:bodyPr vert="horz" wrap="square" lIns="68562" tIns="34281" rIns="68562" bIns="3428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35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21" name="文本框 20"/>
          <p:cNvSpPr txBox="1"/>
          <p:nvPr/>
        </p:nvSpPr>
        <p:spPr>
          <a:xfrm>
            <a:off x="474345" y="3725545"/>
            <a:ext cx="2557145" cy="2676525"/>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品牌知名度：电商网站如果拥有较高的品牌知名度和口碑，将更容易吸引和留住客户</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丰富的产品线：提供多样化的商品选择，满足消费者不同的购物需求</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便捷的购物体验：网站设计简洁明了，购物流程简单易操作，提供良好的用户体验</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高效的物流配送：与可靠的物流合作伙伴建立合作关系，确保商品能够快速准确地送达消费者手中</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个性化推荐系统：基于大数据和人工智能技术，为用户提供个性化的商品推荐，提高购买转化率</a:t>
            </a:r>
          </a:p>
        </p:txBody>
      </p:sp>
      <p:sp>
        <p:nvSpPr>
          <p:cNvPr id="22" name="文本框 21"/>
          <p:cNvSpPr txBox="1"/>
          <p:nvPr/>
        </p:nvSpPr>
        <p:spPr>
          <a:xfrm>
            <a:off x="3380740" y="3725545"/>
            <a:ext cx="2557145" cy="2122805"/>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售后服务不完善：缺乏专业的客服团队或售后服务体系，可能导致消费者投诉和不满</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高运营成本：电商网站的运营需要投入大量的资金和资源，包括市场推广、技术维护等方面</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数据安全风险：面临网络安全和数据泄露的风险，需要加强技术防范和安全管理</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竞争压力：电商市场竞争激烈，需要不断创新和提升竞争力以应对市场变化</a:t>
            </a:r>
          </a:p>
        </p:txBody>
      </p:sp>
      <p:sp>
        <p:nvSpPr>
          <p:cNvPr id="23" name="文本框 22"/>
          <p:cNvSpPr txBox="1"/>
          <p:nvPr/>
        </p:nvSpPr>
        <p:spPr>
          <a:xfrm>
            <a:off x="6272530" y="3725545"/>
            <a:ext cx="2557145" cy="2306955"/>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市场拓展：随着互联网的普及和消费者购物习惯的改变，电商市场仍有很大的拓展空间</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技术创新：借助人工智能、大数据等新技术手段，提升网站的智能化水平和服务质量</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跨界合作：与其他产业或品牌进行跨界合作，共同开发新产品或推广活动，实现资源共享和互利共赢</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海外市场拓展：通过跨境电商的方式，将业务拓展至海外市场，获取更多的发展机会</a:t>
            </a:r>
          </a:p>
        </p:txBody>
      </p:sp>
      <p:sp>
        <p:nvSpPr>
          <p:cNvPr id="24" name="文本框 23"/>
          <p:cNvSpPr txBox="1"/>
          <p:nvPr/>
        </p:nvSpPr>
        <p:spPr>
          <a:xfrm>
            <a:off x="9150350" y="3725545"/>
            <a:ext cx="2557145" cy="2122805"/>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法律法规风险：电商行业面临着日益严格的法律法规监管，需要确保合规经营，避免法律风险</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竞争对手：竞争对手的快速发展和创新可能给电商网站带来压力和挑战。</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消费者行为变化：消费者购物习惯和偏好的变化可能影响到电商网站的运营和发展</a:t>
            </a:r>
          </a:p>
          <a:p>
            <a:pPr marL="171450" indent="-171450">
              <a:lnSpc>
                <a:spcPct val="120000"/>
              </a:lnSpc>
              <a:spcBef>
                <a:spcPts val="0"/>
              </a:spcBef>
              <a:spcAft>
                <a:spcPts val="0"/>
              </a:spcAft>
              <a:buFont typeface="Wingdings" panose="05000000000000000000" charset="0"/>
              <a:buChar char=""/>
            </a:pPr>
            <a:r>
              <a:rPr lang="zh-CN" altLang="en-US" sz="1000">
                <a:solidFill>
                  <a:schemeClr val="accent6"/>
                </a:solidFill>
                <a:latin typeface="PingFang SC Regular" panose="020B0400000000000000" charset="-122"/>
                <a:ea typeface="PingFang SC Regular" panose="020B0400000000000000" charset="-122"/>
                <a:cs typeface="PingFang SC Regular" panose="020B0400000000000000" charset="-122"/>
              </a:rPr>
              <a:t>技术更新换代：随着互联网技术的不断发展和更新换代，电商网站需要不断跟进并适应新技术的发展</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价值链分析——</a:t>
            </a:r>
            <a:r>
              <a:rPr lang="zh-CN" altLang="en-US" sz="2400" b="0"/>
              <a:t>分解业务活动找到附加价值</a:t>
            </a:r>
          </a:p>
        </p:txBody>
      </p:sp>
      <p:sp>
        <p:nvSpPr>
          <p:cNvPr id="3" name="文本占位符 2"/>
          <p:cNvSpPr>
            <a:spLocks noGrp="1"/>
          </p:cNvSpPr>
          <p:nvPr>
            <p:ph type="body" idx="1"/>
          </p:nvPr>
        </p:nvSpPr>
        <p:spPr/>
        <p:txBody>
          <a:bodyPr/>
          <a:lstStyle/>
          <a:p>
            <a:r>
              <a:rPr lang="zh-CN" altLang="en-US"/>
              <a:t>价值链分析，是将企业的活动进行分解，对每一个步骤产生的价值和消耗的成本进行分析，通过与竞争对手进行对比，企业可以发现自身的优势和劣势，利用VRIO分析对竞争优势进行分析</a:t>
            </a:r>
          </a:p>
        </p:txBody>
      </p:sp>
      <p:sp>
        <p:nvSpPr>
          <p:cNvPr id="4" name="文本占位符 3"/>
          <p:cNvSpPr>
            <a:spLocks noGrp="1"/>
          </p:cNvSpPr>
          <p:nvPr>
            <p:ph type="body" idx="13"/>
          </p:nvPr>
        </p:nvSpPr>
        <p:spPr>
          <a:xfrm>
            <a:off x="372110" y="317183"/>
            <a:ext cx="1068070" cy="430530"/>
          </a:xfrm>
        </p:spPr>
        <p:txBody>
          <a:bodyPr/>
          <a:lstStyle/>
          <a:p>
            <a:r>
              <a:rPr>
                <a:sym typeface="+mn-ea"/>
              </a:rPr>
              <a:t>6-07</a:t>
            </a:r>
            <a:endParaRPr lang="zh-CN" altLang="en-US"/>
          </a:p>
        </p:txBody>
      </p:sp>
      <p:grpSp>
        <p:nvGrpSpPr>
          <p:cNvPr id="13" name="组合 12"/>
          <p:cNvGrpSpPr/>
          <p:nvPr/>
        </p:nvGrpSpPr>
        <p:grpSpPr>
          <a:xfrm>
            <a:off x="988060" y="1752600"/>
            <a:ext cx="10215880" cy="4864735"/>
            <a:chOff x="1556" y="2760"/>
            <a:chExt cx="16088" cy="7661"/>
          </a:xfrm>
        </p:grpSpPr>
        <p:sp>
          <p:nvSpPr>
            <p:cNvPr id="32" name="矩形 31"/>
            <p:cNvSpPr/>
            <p:nvPr>
              <p:custDataLst>
                <p:tags r:id="rId1"/>
              </p:custDataLst>
            </p:nvPr>
          </p:nvSpPr>
          <p:spPr>
            <a:xfrm>
              <a:off x="1556" y="2760"/>
              <a:ext cx="14761" cy="38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313131"/>
                  </a:solidFill>
                  <a:latin typeface="PingFang SC Regular" panose="020B0400000000000000" charset="-122"/>
                  <a:ea typeface="PingFang SC Regular" panose="020B0400000000000000" charset="-122"/>
                </a:rPr>
                <a:t>  </a:t>
              </a:r>
            </a:p>
          </p:txBody>
        </p:sp>
        <p:sp>
          <p:nvSpPr>
            <p:cNvPr id="7" name="矩形 6"/>
            <p:cNvSpPr/>
            <p:nvPr>
              <p:custDataLst>
                <p:tags r:id="rId2"/>
              </p:custDataLst>
            </p:nvPr>
          </p:nvSpPr>
          <p:spPr>
            <a:xfrm>
              <a:off x="1556" y="6591"/>
              <a:ext cx="14761" cy="38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313131"/>
                  </a:solidFill>
                  <a:latin typeface="PingFang SC Regular" panose="020B0400000000000000" charset="-122"/>
                  <a:ea typeface="PingFang SC Regular" panose="020B0400000000000000" charset="-122"/>
                </a:rPr>
                <a:t>  </a:t>
              </a:r>
            </a:p>
          </p:txBody>
        </p:sp>
        <p:sp>
          <p:nvSpPr>
            <p:cNvPr id="31" name="圆角矩形 30"/>
            <p:cNvSpPr/>
            <p:nvPr>
              <p:custDataLst>
                <p:tags r:id="rId3"/>
              </p:custDataLst>
            </p:nvPr>
          </p:nvSpPr>
          <p:spPr>
            <a:xfrm>
              <a:off x="1813" y="7920"/>
              <a:ext cx="666" cy="1197"/>
            </a:xfrm>
            <a:prstGeom prst="roundRect">
              <a:avLst>
                <a:gd name="adj" fmla="val 11708"/>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FFFF"/>
                  </a:solidFill>
                  <a:latin typeface="PingFang SC Regular" panose="020B0400000000000000" charset="-122"/>
                  <a:ea typeface="PingFang SC Regular" panose="020B0400000000000000" charset="-122"/>
                  <a:cs typeface="OPPOSans R" pitchFamily="18" charset="-122"/>
                </a:rPr>
                <a:t>支援活动</a:t>
              </a:r>
            </a:p>
          </p:txBody>
        </p:sp>
        <p:sp>
          <p:nvSpPr>
            <p:cNvPr id="33" name="圆角矩形 32"/>
            <p:cNvSpPr/>
            <p:nvPr>
              <p:custDataLst>
                <p:tags r:id="rId4"/>
              </p:custDataLst>
            </p:nvPr>
          </p:nvSpPr>
          <p:spPr>
            <a:xfrm>
              <a:off x="1801" y="3830"/>
              <a:ext cx="666" cy="1690"/>
            </a:xfrm>
            <a:prstGeom prst="roundRect">
              <a:avLst>
                <a:gd name="adj" fmla="val 11708"/>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FFFF"/>
                  </a:solidFill>
                  <a:latin typeface="PingFang SC Regular" panose="020B0400000000000000" charset="-122"/>
                  <a:ea typeface="PingFang SC Regular" panose="020B0400000000000000" charset="-122"/>
                  <a:cs typeface="OPPOSans R" pitchFamily="18" charset="-122"/>
                </a:rPr>
                <a:t>主要活动</a:t>
              </a:r>
            </a:p>
          </p:txBody>
        </p:sp>
        <p:grpSp>
          <p:nvGrpSpPr>
            <p:cNvPr id="8" name="组合 7"/>
            <p:cNvGrpSpPr/>
            <p:nvPr/>
          </p:nvGrpSpPr>
          <p:grpSpPr>
            <a:xfrm>
              <a:off x="2705" y="6721"/>
              <a:ext cx="13747" cy="3571"/>
              <a:chOff x="2705" y="2890"/>
              <a:chExt cx="13747" cy="3571"/>
            </a:xfrm>
          </p:grpSpPr>
          <p:sp>
            <p:nvSpPr>
              <p:cNvPr id="27" name="矩形 26"/>
              <p:cNvSpPr/>
              <p:nvPr>
                <p:custDataLst>
                  <p:tags r:id="rId27"/>
                </p:custDataLst>
              </p:nvPr>
            </p:nvSpPr>
            <p:spPr>
              <a:xfrm>
                <a:off x="2705" y="2890"/>
                <a:ext cx="3366" cy="832"/>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28" name="矩形 27"/>
              <p:cNvSpPr/>
              <p:nvPr>
                <p:custDataLst>
                  <p:tags r:id="rId28"/>
                </p:custDataLst>
              </p:nvPr>
            </p:nvSpPr>
            <p:spPr>
              <a:xfrm>
                <a:off x="2705" y="3802"/>
                <a:ext cx="3366" cy="832"/>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29" name="矩形 28"/>
              <p:cNvSpPr/>
              <p:nvPr>
                <p:custDataLst>
                  <p:tags r:id="rId29"/>
                </p:custDataLst>
              </p:nvPr>
            </p:nvSpPr>
            <p:spPr>
              <a:xfrm>
                <a:off x="2705" y="4715"/>
                <a:ext cx="3366" cy="832"/>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30" name="矩形 29"/>
              <p:cNvSpPr/>
              <p:nvPr>
                <p:custDataLst>
                  <p:tags r:id="rId30"/>
                </p:custDataLst>
              </p:nvPr>
            </p:nvSpPr>
            <p:spPr>
              <a:xfrm>
                <a:off x="2705" y="5629"/>
                <a:ext cx="3366" cy="832"/>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34" name="矩形 33"/>
              <p:cNvSpPr/>
              <p:nvPr>
                <p:custDataLst>
                  <p:tags r:id="rId31"/>
                </p:custDataLst>
              </p:nvPr>
            </p:nvSpPr>
            <p:spPr>
              <a:xfrm>
                <a:off x="5390" y="2890"/>
                <a:ext cx="10926" cy="8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35" name="矩形 34"/>
              <p:cNvSpPr/>
              <p:nvPr>
                <p:custDataLst>
                  <p:tags r:id="rId32"/>
                </p:custDataLst>
              </p:nvPr>
            </p:nvSpPr>
            <p:spPr>
              <a:xfrm>
                <a:off x="5390" y="3802"/>
                <a:ext cx="11062" cy="8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36" name="矩形 35"/>
              <p:cNvSpPr/>
              <p:nvPr>
                <p:custDataLst>
                  <p:tags r:id="rId33"/>
                </p:custDataLst>
              </p:nvPr>
            </p:nvSpPr>
            <p:spPr>
              <a:xfrm>
                <a:off x="5390" y="4715"/>
                <a:ext cx="11062" cy="8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37" name="矩形 36"/>
              <p:cNvSpPr/>
              <p:nvPr>
                <p:custDataLst>
                  <p:tags r:id="rId34"/>
                </p:custDataLst>
              </p:nvPr>
            </p:nvSpPr>
            <p:spPr>
              <a:xfrm>
                <a:off x="5390" y="5629"/>
                <a:ext cx="11062" cy="8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42" name="文本框 41"/>
              <p:cNvSpPr txBox="1"/>
              <p:nvPr>
                <p:custDataLst>
                  <p:tags r:id="rId35"/>
                </p:custDataLst>
              </p:nvPr>
            </p:nvSpPr>
            <p:spPr>
              <a:xfrm>
                <a:off x="3579" y="3136"/>
                <a:ext cx="1470" cy="339"/>
              </a:xfrm>
              <a:prstGeom prst="rect">
                <a:avLst/>
              </a:prstGeom>
              <a:noFill/>
              <a:effectLst/>
            </p:spPr>
            <p:txBody>
              <a:bodyPr wrap="square" lIns="0" tIns="0" rIns="0" bIns="0" rtlCol="0">
                <a:spAutoFit/>
              </a:bodyPr>
              <a:lstStyle/>
              <a:p>
                <a:pPr>
                  <a:defRPr/>
                </a:pPr>
                <a:r>
                  <a:rPr lang="zh-CN" altLang="en-US" sz="1400" dirty="0">
                    <a:solidFill>
                      <a:srgbClr val="FFFFFF"/>
                    </a:solidFill>
                    <a:latin typeface="PingFang SC Regular" panose="020B0400000000000000" charset="-122"/>
                    <a:ea typeface="PingFang SC Regular" panose="020B0400000000000000" charset="-122"/>
                    <a:cs typeface="OPPOSans M" pitchFamily="18" charset="-122"/>
                  </a:rPr>
                  <a:t>基础设施</a:t>
                </a:r>
              </a:p>
            </p:txBody>
          </p:sp>
          <p:sp>
            <p:nvSpPr>
              <p:cNvPr id="43" name="文本框 42"/>
              <p:cNvSpPr txBox="1"/>
              <p:nvPr>
                <p:custDataLst>
                  <p:tags r:id="rId36"/>
                </p:custDataLst>
              </p:nvPr>
            </p:nvSpPr>
            <p:spPr>
              <a:xfrm>
                <a:off x="3559" y="4044"/>
                <a:ext cx="1697" cy="339"/>
              </a:xfrm>
              <a:prstGeom prst="rect">
                <a:avLst/>
              </a:prstGeom>
              <a:noFill/>
              <a:effectLst/>
            </p:spPr>
            <p:txBody>
              <a:bodyPr wrap="square" lIns="0" tIns="0" rIns="0" bIns="0" rtlCol="0">
                <a:spAutoFit/>
              </a:bodyPr>
              <a:lstStyle/>
              <a:p>
                <a:pPr>
                  <a:defRPr/>
                </a:pPr>
                <a:r>
                  <a:rPr lang="zh-CN" altLang="en-US" sz="1400" dirty="0">
                    <a:solidFill>
                      <a:srgbClr val="FFFFFF"/>
                    </a:solidFill>
                    <a:latin typeface="PingFang SC Regular" panose="020B0400000000000000" charset="-122"/>
                    <a:ea typeface="PingFang SC Regular" panose="020B0400000000000000" charset="-122"/>
                    <a:cs typeface="OPPOSans M" pitchFamily="18" charset="-122"/>
                  </a:rPr>
                  <a:t>人力资源管理</a:t>
                </a:r>
              </a:p>
            </p:txBody>
          </p:sp>
          <p:sp>
            <p:nvSpPr>
              <p:cNvPr id="44" name="文本框 43"/>
              <p:cNvSpPr txBox="1"/>
              <p:nvPr>
                <p:custDataLst>
                  <p:tags r:id="rId37"/>
                </p:custDataLst>
              </p:nvPr>
            </p:nvSpPr>
            <p:spPr>
              <a:xfrm>
                <a:off x="3579" y="4978"/>
                <a:ext cx="1183" cy="339"/>
              </a:xfrm>
              <a:prstGeom prst="rect">
                <a:avLst/>
              </a:prstGeom>
              <a:noFill/>
              <a:effectLst/>
            </p:spPr>
            <p:txBody>
              <a:bodyPr wrap="square" lIns="0" tIns="0" rIns="0" bIns="0" rtlCol="0">
                <a:spAutoFit/>
              </a:bodyPr>
              <a:lstStyle/>
              <a:p>
                <a:pPr>
                  <a:defRPr/>
                </a:pPr>
                <a:r>
                  <a:rPr lang="zh-CN" altLang="en-US" sz="1400" dirty="0">
                    <a:solidFill>
                      <a:srgbClr val="FFFFFF"/>
                    </a:solidFill>
                    <a:latin typeface="PingFang SC Regular" panose="020B0400000000000000" charset="-122"/>
                    <a:ea typeface="PingFang SC Regular" panose="020B0400000000000000" charset="-122"/>
                    <a:cs typeface="OPPOSans M" pitchFamily="18" charset="-122"/>
                  </a:rPr>
                  <a:t>技术开发</a:t>
                </a:r>
              </a:p>
            </p:txBody>
          </p:sp>
          <p:sp>
            <p:nvSpPr>
              <p:cNvPr id="45" name="文本框 44"/>
              <p:cNvSpPr txBox="1"/>
              <p:nvPr>
                <p:custDataLst>
                  <p:tags r:id="rId38"/>
                </p:custDataLst>
              </p:nvPr>
            </p:nvSpPr>
            <p:spPr>
              <a:xfrm>
                <a:off x="3579" y="5898"/>
                <a:ext cx="1097" cy="339"/>
              </a:xfrm>
              <a:prstGeom prst="rect">
                <a:avLst/>
              </a:prstGeom>
              <a:noFill/>
              <a:effectLst/>
            </p:spPr>
            <p:txBody>
              <a:bodyPr wrap="square" lIns="0" tIns="0" rIns="0" bIns="0" rtlCol="0">
                <a:spAutoFit/>
              </a:bodyPr>
              <a:lstStyle/>
              <a:p>
                <a:pPr>
                  <a:defRPr/>
                </a:pPr>
                <a:r>
                  <a:rPr lang="zh-CN" altLang="en-US" sz="1400" dirty="0">
                    <a:solidFill>
                      <a:srgbClr val="FFFFFF"/>
                    </a:solidFill>
                    <a:latin typeface="PingFang SC Regular" panose="020B0400000000000000" charset="-122"/>
                    <a:ea typeface="PingFang SC Regular" panose="020B0400000000000000" charset="-122"/>
                    <a:cs typeface="OPPOSans M" pitchFamily="18" charset="-122"/>
                  </a:rPr>
                  <a:t>供应商</a:t>
                </a:r>
              </a:p>
            </p:txBody>
          </p:sp>
          <p:sp>
            <p:nvSpPr>
              <p:cNvPr id="47" name="Freeform 191"/>
              <p:cNvSpPr/>
              <p:nvPr>
                <p:custDataLst>
                  <p:tags r:id="rId39"/>
                </p:custDataLst>
              </p:nvPr>
            </p:nvSpPr>
            <p:spPr bwMode="auto">
              <a:xfrm>
                <a:off x="2974" y="3998"/>
                <a:ext cx="402" cy="389"/>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2"/>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prstClr val="black"/>
                  </a:solidFill>
                  <a:latin typeface="PingFang SC Regular" panose="020B0400000000000000" charset="-122"/>
                  <a:ea typeface="PingFang SC Regular" panose="020B0400000000000000" charset="-122"/>
                </a:endParaRPr>
              </a:p>
            </p:txBody>
          </p:sp>
          <p:pic>
            <p:nvPicPr>
              <p:cNvPr id="49" name="图形 22"/>
              <p:cNvPicPr>
                <a:picLocks noChangeAspect="1"/>
              </p:cNvPicPr>
              <p:nvPr>
                <p:custDataLst>
                  <p:tags r:id="rId40"/>
                </p:custDataLst>
              </p:nvPr>
            </p:nvPicPr>
            <p:blipFill>
              <a:blip r:embed="rId51" cstate="screen">
                <a:extLst>
                  <a:ext uri="{96DAC541-7B7A-43D3-8B79-37D633B846F1}">
                    <asvg:svgBlip xmlns:asvg="http://schemas.microsoft.com/office/drawing/2016/SVG/main" r:embed="rId52"/>
                  </a:ext>
                </a:extLst>
              </a:blip>
              <a:stretch>
                <a:fillRect/>
              </a:stretch>
            </p:blipFill>
            <p:spPr>
              <a:xfrm>
                <a:off x="2932" y="4903"/>
                <a:ext cx="424" cy="424"/>
              </a:xfrm>
              <a:prstGeom prst="rect">
                <a:avLst/>
              </a:prstGeom>
            </p:spPr>
          </p:pic>
          <p:sp>
            <p:nvSpPr>
              <p:cNvPr id="53" name="flag-pole-with-black-flag_38306"/>
              <p:cNvSpPr/>
              <p:nvPr>
                <p:custDataLst>
                  <p:tags r:id="rId41"/>
                </p:custDataLst>
              </p:nvPr>
            </p:nvSpPr>
            <p:spPr>
              <a:xfrm>
                <a:off x="3006" y="3114"/>
                <a:ext cx="370" cy="441"/>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rgbClr val="FFFFFF"/>
              </a:solidFill>
              <a:ln w="12700" cap="flat" cmpd="sng" algn="ctr">
                <a:noFill/>
                <a:prstDash val="solid"/>
                <a:miter lim="800000"/>
              </a:ln>
              <a:effectLst/>
            </p:spPr>
            <p:txBody>
              <a:bodyPr rtlCol="0" anchor="ctr"/>
              <a:lstStyle/>
              <a:p>
                <a:pPr algn="ctr" defTabSz="456565">
                  <a:defRPr/>
                </a:pPr>
                <a:endParaRPr lang="en-US" sz="1600" b="1" kern="0">
                  <a:solidFill>
                    <a:srgbClr val="F9FFFF"/>
                  </a:solidFill>
                  <a:latin typeface="PingFang SC Regular" panose="020B0400000000000000" charset="-122"/>
                  <a:ea typeface="PingFang SC Regular" panose="020B0400000000000000" charset="-122"/>
                </a:endParaRPr>
              </a:p>
            </p:txBody>
          </p:sp>
          <p:pic>
            <p:nvPicPr>
              <p:cNvPr id="55" name="图形 51"/>
              <p:cNvPicPr>
                <a:picLocks noChangeAspect="1"/>
              </p:cNvPicPr>
              <p:nvPr>
                <p:custDataLst>
                  <p:tags r:id="rId42"/>
                </p:custDataLst>
              </p:nvPr>
            </p:nvPicPr>
            <p:blipFill>
              <a:blip r:embed="rId53" cstate="screen">
                <a:extLst>
                  <a:ext uri="{96DAC541-7B7A-43D3-8B79-37D633B846F1}">
                    <asvg:svgBlip xmlns:asvg="http://schemas.microsoft.com/office/drawing/2016/SVG/main" r:embed="rId54"/>
                  </a:ext>
                </a:extLst>
              </a:blip>
              <a:stretch>
                <a:fillRect/>
              </a:stretch>
            </p:blipFill>
            <p:spPr>
              <a:xfrm>
                <a:off x="2870" y="5798"/>
                <a:ext cx="562" cy="562"/>
              </a:xfrm>
              <a:prstGeom prst="rect">
                <a:avLst/>
              </a:prstGeom>
            </p:spPr>
          </p:pic>
          <p:sp>
            <p:nvSpPr>
              <p:cNvPr id="6" name="矩形 5"/>
              <p:cNvSpPr/>
              <p:nvPr>
                <p:custDataLst>
                  <p:tags r:id="rId43"/>
                </p:custDataLst>
              </p:nvPr>
            </p:nvSpPr>
            <p:spPr>
              <a:xfrm>
                <a:off x="5844" y="2897"/>
                <a:ext cx="2963"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技术设备</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endParaRP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信息管理系统</a:t>
                </a:r>
              </a:p>
            </p:txBody>
          </p:sp>
          <p:sp>
            <p:nvSpPr>
              <p:cNvPr id="56" name="矩形 55"/>
              <p:cNvSpPr/>
              <p:nvPr>
                <p:custDataLst>
                  <p:tags r:id="rId44"/>
                </p:custDataLst>
              </p:nvPr>
            </p:nvSpPr>
            <p:spPr>
              <a:xfrm>
                <a:off x="10222" y="2897"/>
                <a:ext cx="3727" cy="472"/>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管理、财务、法务团队</a:t>
                </a:r>
              </a:p>
            </p:txBody>
          </p:sp>
          <p:sp>
            <p:nvSpPr>
              <p:cNvPr id="57" name="矩形 56"/>
              <p:cNvSpPr/>
              <p:nvPr>
                <p:custDataLst>
                  <p:tags r:id="rId45"/>
                </p:custDataLst>
              </p:nvPr>
            </p:nvSpPr>
            <p:spPr>
              <a:xfrm>
                <a:off x="5844" y="3809"/>
                <a:ext cx="2199"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合伙人文化</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endParaRP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晋升机制</a:t>
                </a:r>
              </a:p>
            </p:txBody>
          </p:sp>
          <p:sp>
            <p:nvSpPr>
              <p:cNvPr id="58" name="矩形 57"/>
              <p:cNvSpPr/>
              <p:nvPr>
                <p:custDataLst>
                  <p:tags r:id="rId46"/>
                </p:custDataLst>
              </p:nvPr>
            </p:nvSpPr>
            <p:spPr>
              <a:xfrm>
                <a:off x="10222" y="3809"/>
                <a:ext cx="3982"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人才培养计划</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endParaRP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薪酬</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激励制度</a:t>
                </a:r>
              </a:p>
            </p:txBody>
          </p:sp>
          <p:sp>
            <p:nvSpPr>
              <p:cNvPr id="59" name="矩形 58"/>
              <p:cNvSpPr/>
              <p:nvPr>
                <p:custDataLst>
                  <p:tags r:id="rId47"/>
                </p:custDataLst>
              </p:nvPr>
            </p:nvSpPr>
            <p:spPr>
              <a:xfrm>
                <a:off x="5844" y="4741"/>
                <a:ext cx="3982"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研究</a:t>
                </a: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设计</a:t>
                </a:r>
              </a:p>
            </p:txBody>
          </p:sp>
          <p:sp>
            <p:nvSpPr>
              <p:cNvPr id="60" name="矩形 59"/>
              <p:cNvSpPr/>
              <p:nvPr>
                <p:custDataLst>
                  <p:tags r:id="rId48"/>
                </p:custDataLst>
              </p:nvPr>
            </p:nvSpPr>
            <p:spPr>
              <a:xfrm>
                <a:off x="10222" y="4741"/>
                <a:ext cx="4236"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技术应用及数字化投入</a:t>
                </a: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开发</a:t>
                </a:r>
              </a:p>
            </p:txBody>
          </p:sp>
          <p:sp>
            <p:nvSpPr>
              <p:cNvPr id="61" name="矩形 60"/>
              <p:cNvSpPr/>
              <p:nvPr>
                <p:custDataLst>
                  <p:tags r:id="rId49"/>
                </p:custDataLst>
              </p:nvPr>
            </p:nvSpPr>
            <p:spPr>
              <a:xfrm>
                <a:off x="5844" y="5651"/>
                <a:ext cx="3982" cy="800"/>
              </a:xfrm>
              <a:prstGeom prst="rect">
                <a:avLst/>
              </a:prstGeom>
            </p:spPr>
            <p:txBody>
              <a:bodyPr wrap="square">
                <a:spAutoFit/>
              </a:bodyPr>
              <a:lstStyle/>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供应商开发</a:t>
                </a:r>
              </a:p>
              <a:p>
                <a:pPr marL="285750" indent="-285750">
                  <a:lnSpc>
                    <a:spcPct val="113000"/>
                  </a:lnSpc>
                  <a:buFont typeface="Wingdings" panose="05000000000000000000" pitchFamily="2" charset="2"/>
                  <a:buChar char="n"/>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商务谈判</a:t>
                </a:r>
              </a:p>
            </p:txBody>
          </p:sp>
        </p:grpSp>
        <p:grpSp>
          <p:nvGrpSpPr>
            <p:cNvPr id="12" name="组合 11"/>
            <p:cNvGrpSpPr/>
            <p:nvPr/>
          </p:nvGrpSpPr>
          <p:grpSpPr>
            <a:xfrm>
              <a:off x="2702" y="2888"/>
              <a:ext cx="13493" cy="3576"/>
              <a:chOff x="2702" y="6718"/>
              <a:chExt cx="13493" cy="3576"/>
            </a:xfrm>
          </p:grpSpPr>
          <p:sp>
            <p:nvSpPr>
              <p:cNvPr id="11" name="矩形 10"/>
              <p:cNvSpPr/>
              <p:nvPr>
                <p:custDataLst>
                  <p:tags r:id="rId7"/>
                </p:custDataLst>
              </p:nvPr>
            </p:nvSpPr>
            <p:spPr>
              <a:xfrm>
                <a:off x="2705" y="6719"/>
                <a:ext cx="2560" cy="357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6" name="矩形 15"/>
              <p:cNvSpPr/>
              <p:nvPr>
                <p:custDataLst>
                  <p:tags r:id="rId8"/>
                </p:custDataLst>
              </p:nvPr>
            </p:nvSpPr>
            <p:spPr>
              <a:xfrm>
                <a:off x="5373" y="6719"/>
                <a:ext cx="2560" cy="357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7" name="矩形 16"/>
              <p:cNvSpPr/>
              <p:nvPr>
                <p:custDataLst>
                  <p:tags r:id="rId9"/>
                </p:custDataLst>
              </p:nvPr>
            </p:nvSpPr>
            <p:spPr>
              <a:xfrm>
                <a:off x="8040" y="6719"/>
                <a:ext cx="2560" cy="357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8" name="矩形 17"/>
              <p:cNvSpPr/>
              <p:nvPr>
                <p:custDataLst>
                  <p:tags r:id="rId10"/>
                </p:custDataLst>
              </p:nvPr>
            </p:nvSpPr>
            <p:spPr>
              <a:xfrm>
                <a:off x="10708" y="6719"/>
                <a:ext cx="2560" cy="357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9" name="矩形 18"/>
              <p:cNvSpPr/>
              <p:nvPr>
                <p:custDataLst>
                  <p:tags r:id="rId11"/>
                </p:custDataLst>
              </p:nvPr>
            </p:nvSpPr>
            <p:spPr>
              <a:xfrm>
                <a:off x="13375" y="6719"/>
                <a:ext cx="2820" cy="357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63" name="矩形 62"/>
              <p:cNvSpPr/>
              <p:nvPr>
                <p:custDataLst>
                  <p:tags r:id="rId12"/>
                </p:custDataLst>
              </p:nvPr>
            </p:nvSpPr>
            <p:spPr>
              <a:xfrm>
                <a:off x="2716" y="7585"/>
                <a:ext cx="2493" cy="1913"/>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零件配送</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采购零件</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采购原料</a:t>
                </a:r>
              </a:p>
            </p:txBody>
          </p:sp>
          <p:sp>
            <p:nvSpPr>
              <p:cNvPr id="14" name="剪去单圆角的矩形 13"/>
              <p:cNvSpPr/>
              <p:nvPr>
                <p:custDataLst>
                  <p:tags r:id="rId13"/>
                </p:custDataLst>
              </p:nvPr>
            </p:nvSpPr>
            <p:spPr>
              <a:xfrm flipV="1">
                <a:off x="2702" y="6718"/>
                <a:ext cx="1417" cy="587"/>
              </a:xfrm>
              <a:prstGeom prst="snipRoundRect">
                <a:avLst>
                  <a:gd name="adj1" fmla="val 0"/>
                  <a:gd name="adj2"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65" name="文本框 64"/>
              <p:cNvSpPr txBox="1"/>
              <p:nvPr>
                <p:custDataLst>
                  <p:tags r:id="rId14"/>
                </p:custDataLst>
              </p:nvPr>
            </p:nvSpPr>
            <p:spPr>
              <a:xfrm>
                <a:off x="2862" y="6842"/>
                <a:ext cx="1097" cy="339"/>
              </a:xfrm>
              <a:prstGeom prst="rect">
                <a:avLst/>
              </a:prstGeom>
              <a:noFill/>
              <a:effectLst/>
            </p:spPr>
            <p:txBody>
              <a:bodyPr wrap="square" lIns="0" tIns="0" rIns="0" bIns="0" rtlCol="0">
                <a:spAutoFit/>
              </a:bodyPr>
              <a:lstStyle/>
              <a:p>
                <a:pPr algn="ctr">
                  <a:defRPr/>
                </a:pPr>
                <a:r>
                  <a:rPr lang="zh-CN" altLang="en-US" sz="1400" b="1" dirty="0">
                    <a:solidFill>
                      <a:srgbClr val="313131"/>
                    </a:solidFill>
                    <a:latin typeface="PingFang SC Semibold" panose="020B0400000000000000" charset="-122"/>
                    <a:ea typeface="PingFang SC Semibold" panose="020B0400000000000000" charset="-122"/>
                    <a:cs typeface="OPPOSans M" pitchFamily="18" charset="-122"/>
                  </a:rPr>
                  <a:t>采购</a:t>
                </a:r>
              </a:p>
            </p:txBody>
          </p:sp>
          <p:sp>
            <p:nvSpPr>
              <p:cNvPr id="66" name="剪去单圆角的矩形 65"/>
              <p:cNvSpPr/>
              <p:nvPr>
                <p:custDataLst>
                  <p:tags r:id="rId15"/>
                </p:custDataLst>
              </p:nvPr>
            </p:nvSpPr>
            <p:spPr>
              <a:xfrm flipV="1">
                <a:off x="5372" y="6718"/>
                <a:ext cx="1417" cy="587"/>
              </a:xfrm>
              <a:prstGeom prst="snipRoundRect">
                <a:avLst>
                  <a:gd name="adj1" fmla="val 0"/>
                  <a:gd name="adj2"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67" name="文本框 66"/>
              <p:cNvSpPr txBox="1"/>
              <p:nvPr>
                <p:custDataLst>
                  <p:tags r:id="rId16"/>
                </p:custDataLst>
              </p:nvPr>
            </p:nvSpPr>
            <p:spPr>
              <a:xfrm>
                <a:off x="5532" y="6842"/>
                <a:ext cx="1097" cy="339"/>
              </a:xfrm>
              <a:prstGeom prst="rect">
                <a:avLst/>
              </a:prstGeom>
              <a:noFill/>
              <a:effectLst/>
            </p:spPr>
            <p:txBody>
              <a:bodyPr wrap="square" lIns="0" tIns="0" rIns="0" bIns="0" rtlCol="0">
                <a:spAutoFit/>
              </a:bodyPr>
              <a:lstStyle/>
              <a:p>
                <a:pPr algn="ctr">
                  <a:defRPr/>
                </a:pPr>
                <a:r>
                  <a:rPr lang="zh-CN" altLang="en-US" sz="1400" b="1" dirty="0">
                    <a:solidFill>
                      <a:srgbClr val="313131"/>
                    </a:solidFill>
                    <a:latin typeface="PingFang SC Semibold" panose="020B0400000000000000" charset="-122"/>
                    <a:ea typeface="PingFang SC Semibold" panose="020B0400000000000000" charset="-122"/>
                    <a:cs typeface="OPPOSans M" pitchFamily="18" charset="-122"/>
                  </a:rPr>
                  <a:t>制造</a:t>
                </a:r>
              </a:p>
            </p:txBody>
          </p:sp>
          <p:sp>
            <p:nvSpPr>
              <p:cNvPr id="68" name="剪去单圆角的矩形 67"/>
              <p:cNvSpPr/>
              <p:nvPr>
                <p:custDataLst>
                  <p:tags r:id="rId17"/>
                </p:custDataLst>
              </p:nvPr>
            </p:nvSpPr>
            <p:spPr>
              <a:xfrm flipV="1">
                <a:off x="8026" y="6718"/>
                <a:ext cx="1417" cy="587"/>
              </a:xfrm>
              <a:prstGeom prst="snipRoundRect">
                <a:avLst>
                  <a:gd name="adj1" fmla="val 0"/>
                  <a:gd name="adj2"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69" name="文本框 68"/>
              <p:cNvSpPr txBox="1"/>
              <p:nvPr>
                <p:custDataLst>
                  <p:tags r:id="rId18"/>
                </p:custDataLst>
              </p:nvPr>
            </p:nvSpPr>
            <p:spPr>
              <a:xfrm>
                <a:off x="8143" y="6842"/>
                <a:ext cx="1183" cy="339"/>
              </a:xfrm>
              <a:prstGeom prst="rect">
                <a:avLst/>
              </a:prstGeom>
              <a:noFill/>
              <a:effectLst/>
            </p:spPr>
            <p:txBody>
              <a:bodyPr wrap="square" lIns="0" tIns="0" rIns="0" bIns="0" rtlCol="0">
                <a:spAutoFit/>
              </a:bodyPr>
              <a:lstStyle/>
              <a:p>
                <a:pPr algn="ctr">
                  <a:defRPr/>
                </a:pPr>
                <a:r>
                  <a:rPr lang="zh-CN" altLang="en-US" sz="1400" b="1">
                    <a:solidFill>
                      <a:srgbClr val="313131"/>
                    </a:solidFill>
                    <a:latin typeface="PingFang SC Semibold" panose="020B0400000000000000" charset="-122"/>
                    <a:ea typeface="PingFang SC Semibold" panose="020B0400000000000000" charset="-122"/>
                    <a:cs typeface="OPPOSans M" pitchFamily="18" charset="-122"/>
                  </a:rPr>
                  <a:t>物流</a:t>
                </a:r>
              </a:p>
            </p:txBody>
          </p:sp>
          <p:sp>
            <p:nvSpPr>
              <p:cNvPr id="70" name="矩形 69"/>
              <p:cNvSpPr/>
              <p:nvPr>
                <p:custDataLst>
                  <p:tags r:id="rId19"/>
                </p:custDataLst>
              </p:nvPr>
            </p:nvSpPr>
            <p:spPr>
              <a:xfrm>
                <a:off x="5390" y="7585"/>
                <a:ext cx="2493" cy="1913"/>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零件加工</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产品生产</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产品检验</a:t>
                </a:r>
              </a:p>
            </p:txBody>
          </p:sp>
          <p:sp>
            <p:nvSpPr>
              <p:cNvPr id="71" name="矩形 70"/>
              <p:cNvSpPr/>
              <p:nvPr>
                <p:custDataLst>
                  <p:tags r:id="rId20"/>
                </p:custDataLst>
              </p:nvPr>
            </p:nvSpPr>
            <p:spPr>
              <a:xfrm>
                <a:off x="8040" y="7585"/>
                <a:ext cx="2493" cy="1913"/>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包装</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出货</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库存管理</a:t>
                </a:r>
              </a:p>
            </p:txBody>
          </p:sp>
          <p:sp>
            <p:nvSpPr>
              <p:cNvPr id="72" name="矩形 71"/>
              <p:cNvSpPr/>
              <p:nvPr>
                <p:custDataLst>
                  <p:tags r:id="rId21"/>
                </p:custDataLst>
              </p:nvPr>
            </p:nvSpPr>
            <p:spPr>
              <a:xfrm>
                <a:off x="10701" y="7585"/>
                <a:ext cx="2493" cy="1913"/>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市场营销</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销售</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收款</a:t>
                </a:r>
              </a:p>
            </p:txBody>
          </p:sp>
          <p:sp>
            <p:nvSpPr>
              <p:cNvPr id="73" name="矩形 72"/>
              <p:cNvSpPr/>
              <p:nvPr>
                <p:custDataLst>
                  <p:tags r:id="rId22"/>
                </p:custDataLst>
              </p:nvPr>
            </p:nvSpPr>
            <p:spPr>
              <a:xfrm>
                <a:off x="13351" y="7585"/>
                <a:ext cx="2109" cy="1283"/>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售后服务</a:t>
                </a:r>
              </a:p>
              <a:p>
                <a:pPr marL="285750" indent="-285750" algn="just">
                  <a:lnSpc>
                    <a:spcPct val="150000"/>
                  </a:lnSpc>
                  <a:spcBef>
                    <a:spcPts val="600"/>
                  </a:spcBef>
                  <a:buFont typeface="Wingdings" panose="05000000000000000000" pitchFamily="2" charset="2"/>
                  <a:buChar char="n"/>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商品维修</a:t>
                </a:r>
              </a:p>
            </p:txBody>
          </p:sp>
          <p:sp>
            <p:nvSpPr>
              <p:cNvPr id="74" name="剪去单圆角的矩形 73"/>
              <p:cNvSpPr/>
              <p:nvPr>
                <p:custDataLst>
                  <p:tags r:id="rId23"/>
                </p:custDataLst>
              </p:nvPr>
            </p:nvSpPr>
            <p:spPr>
              <a:xfrm flipV="1">
                <a:off x="10699" y="6718"/>
                <a:ext cx="1417" cy="587"/>
              </a:xfrm>
              <a:prstGeom prst="snipRoundRect">
                <a:avLst>
                  <a:gd name="adj1" fmla="val 0"/>
                  <a:gd name="adj2"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75" name="文本框 74"/>
              <p:cNvSpPr txBox="1"/>
              <p:nvPr>
                <p:custDataLst>
                  <p:tags r:id="rId24"/>
                </p:custDataLst>
              </p:nvPr>
            </p:nvSpPr>
            <p:spPr>
              <a:xfrm>
                <a:off x="10881" y="6842"/>
                <a:ext cx="1053" cy="339"/>
              </a:xfrm>
              <a:prstGeom prst="rect">
                <a:avLst/>
              </a:prstGeom>
              <a:noFill/>
              <a:effectLst/>
            </p:spPr>
            <p:txBody>
              <a:bodyPr wrap="square" lIns="0" tIns="0" rIns="0" bIns="0" rtlCol="0">
                <a:spAutoFit/>
              </a:bodyPr>
              <a:lstStyle/>
              <a:p>
                <a:pPr algn="ctr">
                  <a:defRPr/>
                </a:pPr>
                <a:r>
                  <a:rPr lang="zh-CN" altLang="en-US" sz="1400" b="1" dirty="0">
                    <a:solidFill>
                      <a:srgbClr val="313131"/>
                    </a:solidFill>
                    <a:latin typeface="PingFang SC Semibold" panose="020B0400000000000000" charset="-122"/>
                    <a:ea typeface="PingFang SC Semibold" panose="020B0400000000000000" charset="-122"/>
                    <a:cs typeface="PingFang SC Regular" panose="020B0400000000000000" charset="-122"/>
                  </a:rPr>
                  <a:t>销售</a:t>
                </a:r>
              </a:p>
            </p:txBody>
          </p:sp>
          <p:sp>
            <p:nvSpPr>
              <p:cNvPr id="76" name="剪去单圆角的矩形 75"/>
              <p:cNvSpPr/>
              <p:nvPr>
                <p:custDataLst>
                  <p:tags r:id="rId25"/>
                </p:custDataLst>
              </p:nvPr>
            </p:nvSpPr>
            <p:spPr>
              <a:xfrm flipV="1">
                <a:off x="13383" y="6718"/>
                <a:ext cx="1417" cy="587"/>
              </a:xfrm>
              <a:prstGeom prst="snipRoundRect">
                <a:avLst>
                  <a:gd name="adj1" fmla="val 0"/>
                  <a:gd name="adj2"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77" name="文本框 76"/>
              <p:cNvSpPr txBox="1"/>
              <p:nvPr>
                <p:custDataLst>
                  <p:tags r:id="rId26"/>
                </p:custDataLst>
              </p:nvPr>
            </p:nvSpPr>
            <p:spPr>
              <a:xfrm>
                <a:off x="13543" y="6842"/>
                <a:ext cx="1097" cy="339"/>
              </a:xfrm>
              <a:prstGeom prst="rect">
                <a:avLst/>
              </a:prstGeom>
              <a:noFill/>
              <a:effectLst/>
            </p:spPr>
            <p:txBody>
              <a:bodyPr wrap="square" lIns="0" tIns="0" rIns="0" bIns="0" rtlCol="0">
                <a:spAutoFit/>
              </a:bodyPr>
              <a:lstStyle/>
              <a:p>
                <a:pPr algn="ctr">
                  <a:defRPr/>
                </a:pPr>
                <a:r>
                  <a:rPr lang="zh-CN" altLang="en-US" sz="1400" b="1" dirty="0">
                    <a:solidFill>
                      <a:srgbClr val="313131"/>
                    </a:solidFill>
                    <a:latin typeface="PingFang SC Semibold" panose="020B0400000000000000" charset="-122"/>
                    <a:ea typeface="PingFang SC Semibold" panose="020B0400000000000000" charset="-122"/>
                    <a:cs typeface="OPPOSans M" pitchFamily="18" charset="-122"/>
                  </a:rPr>
                  <a:t>服务</a:t>
                </a:r>
              </a:p>
            </p:txBody>
          </p:sp>
        </p:grpSp>
        <p:sp>
          <p:nvSpPr>
            <p:cNvPr id="40" name="燕尾形 39"/>
            <p:cNvSpPr/>
            <p:nvPr>
              <p:custDataLst>
                <p:tags r:id="rId5"/>
              </p:custDataLst>
            </p:nvPr>
          </p:nvSpPr>
          <p:spPr>
            <a:xfrm>
              <a:off x="15071" y="2760"/>
              <a:ext cx="2573" cy="7661"/>
            </a:xfrm>
            <a:prstGeom prst="chevron">
              <a:avLst>
                <a:gd name="adj" fmla="val 44486"/>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41" name="Inhaltsplatzhalter 4"/>
            <p:cNvSpPr txBox="1"/>
            <p:nvPr>
              <p:custDataLst>
                <p:tags r:id="rId6"/>
              </p:custDataLst>
            </p:nvPr>
          </p:nvSpPr>
          <p:spPr>
            <a:xfrm flipH="1">
              <a:off x="16271" y="6219"/>
              <a:ext cx="1290" cy="654"/>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lnSpc>
                  <a:spcPct val="150000"/>
                </a:lnSpc>
                <a:buFont typeface="Wingdings" panose="05000000000000000000" pitchFamily="2" charset="2"/>
                <a:buNone/>
              </a:pPr>
              <a:r>
                <a:rPr lang="zh-CN" altLang="en-US" sz="1800" b="1" dirty="0">
                  <a:solidFill>
                    <a:srgbClr val="FFFFFF"/>
                  </a:solidFill>
                  <a:latin typeface="PingFang SC Regular" panose="020B0400000000000000" charset="-122"/>
                  <a:ea typeface="PingFang SC Regular" panose="020B0400000000000000" charset="-122"/>
                  <a:cs typeface="OPPOSans R" pitchFamily="18" charset="-122"/>
                </a:rPr>
                <a:t>利润</a:t>
              </a: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688580" cy="430530"/>
          </a:xfrm>
        </p:spPr>
        <p:txBody>
          <a:bodyPr wrap="square"/>
          <a:lstStyle/>
          <a:p>
            <a:r>
              <a:rPr>
                <a:sym typeface="+mn-ea"/>
              </a:rPr>
              <a:t>价值链分析——</a:t>
            </a:r>
            <a:r>
              <a:rPr sz="2400" b="0">
                <a:sym typeface="+mn-ea"/>
              </a:rPr>
              <a:t>VRIO评估资源的竞争优劣势</a:t>
            </a:r>
          </a:p>
        </p:txBody>
      </p:sp>
      <p:sp>
        <p:nvSpPr>
          <p:cNvPr id="3" name="文本占位符 2"/>
          <p:cNvSpPr>
            <a:spLocks noGrp="1"/>
          </p:cNvSpPr>
          <p:nvPr>
            <p:ph type="body" idx="1"/>
          </p:nvPr>
        </p:nvSpPr>
        <p:spPr/>
        <p:txBody>
          <a:bodyPr/>
          <a:lstStyle/>
          <a:p>
            <a:r>
              <a:rPr lang="zh-CN" altLang="en-US"/>
              <a:t>VRIO分析是一种战略分析工具，用于评估企业内部资源和能力的竞争潜力和可持续性，通过评估资源的价值（Value）、稀缺性（Rarity）、难以模仿性（Inimitability）和组织（Organization）来识别企业的竞争优势</a:t>
            </a:r>
          </a:p>
        </p:txBody>
      </p:sp>
      <p:sp>
        <p:nvSpPr>
          <p:cNvPr id="4" name="文本占位符 3"/>
          <p:cNvSpPr>
            <a:spLocks noGrp="1"/>
          </p:cNvSpPr>
          <p:nvPr>
            <p:ph type="body" idx="13"/>
          </p:nvPr>
        </p:nvSpPr>
        <p:spPr>
          <a:xfrm>
            <a:off x="372110" y="317183"/>
            <a:ext cx="1068070" cy="430530"/>
          </a:xfrm>
        </p:spPr>
        <p:txBody>
          <a:bodyPr/>
          <a:lstStyle/>
          <a:p>
            <a:r>
              <a:rPr>
                <a:sym typeface="+mn-ea"/>
              </a:rPr>
              <a:t>6-07</a:t>
            </a:r>
            <a:endParaRPr lang="zh-CN" altLang="en-US"/>
          </a:p>
        </p:txBody>
      </p:sp>
      <p:grpSp>
        <p:nvGrpSpPr>
          <p:cNvPr id="62" name="组合 61"/>
          <p:cNvGrpSpPr/>
          <p:nvPr/>
        </p:nvGrpSpPr>
        <p:grpSpPr>
          <a:xfrm>
            <a:off x="843915" y="2023110"/>
            <a:ext cx="10504170" cy="4248150"/>
            <a:chOff x="586" y="3031"/>
            <a:chExt cx="16542" cy="6690"/>
          </a:xfrm>
        </p:grpSpPr>
        <p:grpSp>
          <p:nvGrpSpPr>
            <p:cNvPr id="61" name="组合 60"/>
            <p:cNvGrpSpPr/>
            <p:nvPr/>
          </p:nvGrpSpPr>
          <p:grpSpPr>
            <a:xfrm>
              <a:off x="586" y="3031"/>
              <a:ext cx="16543" cy="6689"/>
              <a:chOff x="586" y="3031"/>
              <a:chExt cx="16543" cy="6689"/>
            </a:xfrm>
          </p:grpSpPr>
          <p:grpSp>
            <p:nvGrpSpPr>
              <p:cNvPr id="22" name="组合 21"/>
              <p:cNvGrpSpPr/>
              <p:nvPr/>
            </p:nvGrpSpPr>
            <p:grpSpPr>
              <a:xfrm>
                <a:off x="586" y="3031"/>
                <a:ext cx="13180" cy="3255"/>
                <a:chOff x="776" y="3031"/>
                <a:chExt cx="13180" cy="3255"/>
              </a:xfrm>
            </p:grpSpPr>
            <p:sp>
              <p:nvSpPr>
                <p:cNvPr id="5" name="矩形 4"/>
                <p:cNvSpPr/>
                <p:nvPr/>
              </p:nvSpPr>
              <p:spPr>
                <a:xfrm>
                  <a:off x="776" y="3031"/>
                  <a:ext cx="13180" cy="325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5786" y="3228"/>
                  <a:ext cx="3161" cy="580"/>
                </a:xfrm>
                <a:prstGeom prst="rect">
                  <a:avLst/>
                </a:prstGeom>
                <a:noFill/>
              </p:spPr>
              <p:txBody>
                <a:bodyPr wrap="square" rtlCol="0">
                  <a:spAutoFit/>
                </a:bodyPr>
                <a:lstStyle/>
                <a:p>
                  <a:pPr algn="ctr"/>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VRIO</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分析</a:t>
                  </a:r>
                </a:p>
              </p:txBody>
            </p:sp>
            <p:grpSp>
              <p:nvGrpSpPr>
                <p:cNvPr id="11" name="组合 10"/>
                <p:cNvGrpSpPr/>
                <p:nvPr/>
              </p:nvGrpSpPr>
              <p:grpSpPr>
                <a:xfrm>
                  <a:off x="1019" y="4026"/>
                  <a:ext cx="2883" cy="2080"/>
                  <a:chOff x="3484" y="7004"/>
                  <a:chExt cx="2883" cy="2080"/>
                </a:xfrm>
              </p:grpSpPr>
              <p:sp>
                <p:nvSpPr>
                  <p:cNvPr id="7" name="文本框 6"/>
                  <p:cNvSpPr txBox="1"/>
                  <p:nvPr/>
                </p:nvSpPr>
                <p:spPr>
                  <a:xfrm>
                    <a:off x="3554" y="7004"/>
                    <a:ext cx="2744" cy="919"/>
                  </a:xfrm>
                  <a:prstGeom prst="rect">
                    <a:avLst/>
                  </a:prstGeom>
                  <a:noFill/>
                </p:spPr>
                <p:txBody>
                  <a:bodyPr wrap="square" rtlCol="0">
                    <a:spAutoFit/>
                  </a:bodyPr>
                  <a:lstStyle/>
                  <a:p>
                    <a:pPr algn="ctr"/>
                    <a:r>
                      <a:rPr lang="zh-CN" altLang="en-US" sz="1600" b="1">
                        <a:solidFill>
                          <a:schemeClr val="accent4"/>
                        </a:solidFill>
                        <a:latin typeface="PingFang SC Semibold" panose="020B0400000000000000" charset="-122"/>
                        <a:ea typeface="PingFang SC Semibold" panose="020B0400000000000000" charset="-122"/>
                        <a:cs typeface="PingFang SC Semibold" panose="020B0400000000000000" charset="-122"/>
                      </a:rPr>
                      <a:t>价值</a:t>
                    </a:r>
                  </a:p>
                  <a:p>
                    <a:pPr algn="ctr"/>
                    <a:r>
                      <a:rPr lang="zh-CN" altLang="en-US" sz="1600" b="1">
                        <a:solidFill>
                          <a:schemeClr val="accent4"/>
                        </a:solidFill>
                        <a:latin typeface="PingFang SC Semibold" panose="020B0400000000000000" charset="-122"/>
                        <a:ea typeface="PingFang SC Semibold" panose="020B0400000000000000" charset="-122"/>
                        <a:cs typeface="PingFang SC Semibold" panose="020B0400000000000000" charset="-122"/>
                      </a:rPr>
                      <a:t>Value</a:t>
                    </a:r>
                  </a:p>
                </p:txBody>
              </p:sp>
              <p:sp>
                <p:nvSpPr>
                  <p:cNvPr id="8" name="文本框 7"/>
                  <p:cNvSpPr txBox="1"/>
                  <p:nvPr/>
                </p:nvSpPr>
                <p:spPr>
                  <a:xfrm>
                    <a:off x="3484" y="7923"/>
                    <a:ext cx="2883" cy="1161"/>
                  </a:xfrm>
                  <a:prstGeom prst="rect">
                    <a:avLst/>
                  </a:prstGeom>
                  <a:noFill/>
                </p:spPr>
                <p:txBody>
                  <a:bodyPr wrap="square" rtlCol="0">
                    <a:spAutoFit/>
                  </a:bodyPr>
                  <a:lstStyle/>
                  <a:p>
                    <a:r>
                      <a:rPr lang="zh-CN" altLang="en-US" sz="1400">
                        <a:solidFill>
                          <a:schemeClr val="accent4"/>
                        </a:solidFill>
                        <a:latin typeface="PingFang SC Regular" panose="020B0400000000000000" charset="-122"/>
                        <a:ea typeface="PingFang SC Regular" panose="020B0400000000000000" charset="-122"/>
                      </a:rPr>
                      <a:t>评估企业的资源和能力是否能有效应对环境威胁和机会</a:t>
                    </a:r>
                  </a:p>
                </p:txBody>
              </p:sp>
            </p:grpSp>
            <p:grpSp>
              <p:nvGrpSpPr>
                <p:cNvPr id="12" name="组合 11"/>
                <p:cNvGrpSpPr/>
                <p:nvPr/>
              </p:nvGrpSpPr>
              <p:grpSpPr>
                <a:xfrm>
                  <a:off x="4295" y="4026"/>
                  <a:ext cx="2883" cy="2080"/>
                  <a:chOff x="3484" y="7004"/>
                  <a:chExt cx="2883" cy="2080"/>
                </a:xfrm>
              </p:grpSpPr>
              <p:sp>
                <p:nvSpPr>
                  <p:cNvPr id="13" name="文本框 12"/>
                  <p:cNvSpPr txBox="1"/>
                  <p:nvPr/>
                </p:nvSpPr>
                <p:spPr>
                  <a:xfrm>
                    <a:off x="3554" y="7004"/>
                    <a:ext cx="2744" cy="919"/>
                  </a:xfrm>
                  <a:prstGeom prst="rect">
                    <a:avLst/>
                  </a:prstGeom>
                  <a:noFill/>
                </p:spPr>
                <p:txBody>
                  <a:bodyPr wrap="square" rtlCol="0">
                    <a:spAutoFit/>
                  </a:bodyPr>
                  <a:lstStyle/>
                  <a:p>
                    <a:pPr algn="ct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稀缺性</a:t>
                    </a:r>
                  </a:p>
                  <a:p>
                    <a:pPr algn="ct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Rarity</a:t>
                    </a:r>
                  </a:p>
                </p:txBody>
              </p:sp>
              <p:sp>
                <p:nvSpPr>
                  <p:cNvPr id="14" name="文本框 13"/>
                  <p:cNvSpPr txBox="1"/>
                  <p:nvPr/>
                </p:nvSpPr>
                <p:spPr>
                  <a:xfrm>
                    <a:off x="3484" y="7923"/>
                    <a:ext cx="2883" cy="1161"/>
                  </a:xfrm>
                  <a:prstGeom prst="rect">
                    <a:avLst/>
                  </a:prstGeom>
                  <a:noFill/>
                </p:spPr>
                <p:txBody>
                  <a:bodyPr wrap="square" rtlCol="0">
                    <a:spAutoFit/>
                  </a:bodyPr>
                  <a:lstStyle/>
                  <a:p>
                    <a:r>
                      <a:rPr lang="zh-CN" altLang="en-US" sz="1400">
                        <a:solidFill>
                          <a:schemeClr val="accent4"/>
                        </a:solidFill>
                        <a:latin typeface="PingFang SC Regular" panose="020B0400000000000000" charset="-122"/>
                        <a:ea typeface="PingFang SC Regular" panose="020B0400000000000000" charset="-122"/>
                      </a:rPr>
                      <a:t>有多少竞争企业已经拥有某种有价值的资源和能力</a:t>
                    </a:r>
                  </a:p>
                </p:txBody>
              </p:sp>
            </p:grpSp>
            <p:grpSp>
              <p:nvGrpSpPr>
                <p:cNvPr id="15" name="组合 14"/>
                <p:cNvGrpSpPr/>
                <p:nvPr/>
              </p:nvGrpSpPr>
              <p:grpSpPr>
                <a:xfrm>
                  <a:off x="7571" y="4026"/>
                  <a:ext cx="2883" cy="2080"/>
                  <a:chOff x="3484" y="7004"/>
                  <a:chExt cx="2883" cy="2080"/>
                </a:xfrm>
              </p:grpSpPr>
              <p:sp>
                <p:nvSpPr>
                  <p:cNvPr id="16" name="文本框 15"/>
                  <p:cNvSpPr txBox="1"/>
                  <p:nvPr/>
                </p:nvSpPr>
                <p:spPr>
                  <a:xfrm>
                    <a:off x="3554" y="7004"/>
                    <a:ext cx="2744" cy="919"/>
                  </a:xfrm>
                  <a:prstGeom prst="rect">
                    <a:avLst/>
                  </a:prstGeom>
                  <a:noFill/>
                </p:spPr>
                <p:txBody>
                  <a:bodyPr wrap="square" rtlCol="0">
                    <a:spAutoFit/>
                  </a:bodyPr>
                  <a:lstStyle/>
                  <a:p>
                    <a:pPr algn="ct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难以模仿性</a:t>
                    </a:r>
                    <a:r>
                      <a:rPr lang="en-US" sz="1600" b="1">
                        <a:solidFill>
                          <a:schemeClr val="accent4"/>
                        </a:solidFill>
                        <a:latin typeface="PingFang SC Semibold" panose="020B0400000000000000" charset="-122"/>
                        <a:ea typeface="PingFang SC Semibold" panose="020B0400000000000000" charset="-122"/>
                        <a:cs typeface="PingFang SC Semibold" panose="020B0400000000000000" charset="-122"/>
                      </a:rPr>
                      <a:t> </a:t>
                    </a: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Inimitability</a:t>
                    </a:r>
                  </a:p>
                </p:txBody>
              </p:sp>
              <p:sp>
                <p:nvSpPr>
                  <p:cNvPr id="17" name="文本框 16"/>
                  <p:cNvSpPr txBox="1"/>
                  <p:nvPr/>
                </p:nvSpPr>
                <p:spPr>
                  <a:xfrm>
                    <a:off x="3484" y="7923"/>
                    <a:ext cx="2883" cy="1161"/>
                  </a:xfrm>
                  <a:prstGeom prst="rect">
                    <a:avLst/>
                  </a:prstGeom>
                  <a:noFill/>
                </p:spPr>
                <p:txBody>
                  <a:bodyPr wrap="square" rtlCol="0">
                    <a:spAutoFit/>
                  </a:bodyPr>
                  <a:lstStyle/>
                  <a:p>
                    <a:r>
                      <a:rPr lang="zh-CN" altLang="en-US" sz="1400">
                        <a:solidFill>
                          <a:schemeClr val="accent4"/>
                        </a:solidFill>
                        <a:latin typeface="PingFang SC Regular" panose="020B0400000000000000" charset="-122"/>
                        <a:ea typeface="PingFang SC Regular" panose="020B0400000000000000" charset="-122"/>
                      </a:rPr>
                      <a:t>评估其他企业在获取类似资源或能力时是否面临较高成本劣势</a:t>
                    </a:r>
                  </a:p>
                </p:txBody>
              </p:sp>
            </p:grpSp>
            <p:grpSp>
              <p:nvGrpSpPr>
                <p:cNvPr id="18" name="组合 17"/>
                <p:cNvGrpSpPr/>
                <p:nvPr/>
              </p:nvGrpSpPr>
              <p:grpSpPr>
                <a:xfrm>
                  <a:off x="10847" y="4026"/>
                  <a:ext cx="2883" cy="2080"/>
                  <a:chOff x="3484" y="7004"/>
                  <a:chExt cx="2883" cy="2080"/>
                </a:xfrm>
              </p:grpSpPr>
              <p:sp>
                <p:nvSpPr>
                  <p:cNvPr id="19" name="文本框 18"/>
                  <p:cNvSpPr txBox="1"/>
                  <p:nvPr/>
                </p:nvSpPr>
                <p:spPr>
                  <a:xfrm>
                    <a:off x="3484" y="7004"/>
                    <a:ext cx="2744" cy="919"/>
                  </a:xfrm>
                  <a:prstGeom prst="rect">
                    <a:avLst/>
                  </a:prstGeom>
                  <a:noFill/>
                </p:spPr>
                <p:txBody>
                  <a:bodyPr wrap="square" rtlCol="0">
                    <a:spAutoFit/>
                  </a:bodyPr>
                  <a:lstStyle/>
                  <a:p>
                    <a:pPr algn="ct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组织</a:t>
                    </a:r>
                  </a:p>
                  <a:p>
                    <a:pPr algn="ctr"/>
                    <a:r>
                      <a:rPr sz="1600" b="1">
                        <a:solidFill>
                          <a:schemeClr val="accent4"/>
                        </a:solidFill>
                        <a:latin typeface="PingFang SC Semibold" panose="020B0400000000000000" charset="-122"/>
                        <a:ea typeface="PingFang SC Semibold" panose="020B0400000000000000" charset="-122"/>
                        <a:cs typeface="PingFang SC Semibold" panose="020B0400000000000000" charset="-122"/>
                      </a:rPr>
                      <a:t>Organization</a:t>
                    </a:r>
                  </a:p>
                </p:txBody>
              </p:sp>
              <p:sp>
                <p:nvSpPr>
                  <p:cNvPr id="20" name="文本框 19"/>
                  <p:cNvSpPr txBox="1"/>
                  <p:nvPr/>
                </p:nvSpPr>
                <p:spPr>
                  <a:xfrm>
                    <a:off x="3484" y="7923"/>
                    <a:ext cx="2883" cy="1161"/>
                  </a:xfrm>
                  <a:prstGeom prst="rect">
                    <a:avLst/>
                  </a:prstGeom>
                  <a:noFill/>
                </p:spPr>
                <p:txBody>
                  <a:bodyPr wrap="square" rtlCol="0">
                    <a:spAutoFit/>
                  </a:bodyPr>
                  <a:lstStyle/>
                  <a:p>
                    <a:r>
                      <a:rPr lang="zh-CN" altLang="en-US" sz="1400">
                        <a:solidFill>
                          <a:schemeClr val="accent4"/>
                        </a:solidFill>
                        <a:latin typeface="PingFang SC Regular" panose="020B0400000000000000" charset="-122"/>
                        <a:ea typeface="PingFang SC Regular" panose="020B0400000000000000" charset="-122"/>
                      </a:rPr>
                      <a:t>企业是否能有效利用其资源和能力的竞争潜力</a:t>
                    </a:r>
                  </a:p>
                </p:txBody>
              </p:sp>
            </p:grpSp>
            <p:cxnSp>
              <p:nvCxnSpPr>
                <p:cNvPr id="21" name="直接连接符 20"/>
                <p:cNvCxnSpPr/>
                <p:nvPr/>
              </p:nvCxnSpPr>
              <p:spPr>
                <a:xfrm>
                  <a:off x="1206" y="3830"/>
                  <a:ext cx="12320" cy="0"/>
                </a:xfrm>
                <a:prstGeom prst="line">
                  <a:avLst/>
                </a:prstGeom>
                <a:ln w="28575">
                  <a:solidFill>
                    <a:schemeClr val="bg2"/>
                  </a:solidFill>
                </a:ln>
              </p:spPr>
              <p:style>
                <a:lnRef idx="2">
                  <a:schemeClr val="accent1"/>
                </a:lnRef>
                <a:fillRef idx="0">
                  <a:srgbClr val="FFFFFF"/>
                </a:fillRef>
                <a:effectRef idx="0">
                  <a:srgbClr val="FFFFFF"/>
                </a:effectRef>
                <a:fontRef idx="minor">
                  <a:schemeClr val="tx1"/>
                </a:fontRef>
              </p:style>
            </p:cxnSp>
          </p:grpSp>
          <p:grpSp>
            <p:nvGrpSpPr>
              <p:cNvPr id="59" name="组合 58"/>
              <p:cNvGrpSpPr/>
              <p:nvPr/>
            </p:nvGrpSpPr>
            <p:grpSpPr>
              <a:xfrm>
                <a:off x="14003" y="5368"/>
                <a:ext cx="3126" cy="4353"/>
                <a:chOff x="14003" y="5368"/>
                <a:chExt cx="3126" cy="4353"/>
              </a:xfrm>
            </p:grpSpPr>
            <p:sp>
              <p:nvSpPr>
                <p:cNvPr id="45" name="矩形 44"/>
                <p:cNvSpPr/>
                <p:nvPr/>
              </p:nvSpPr>
              <p:spPr>
                <a:xfrm>
                  <a:off x="14003" y="5368"/>
                  <a:ext cx="3126" cy="91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竞争优势的水平</a:t>
                  </a:r>
                </a:p>
              </p:txBody>
            </p:sp>
            <p:sp>
              <p:nvSpPr>
                <p:cNvPr id="47" name="矩形 46"/>
                <p:cNvSpPr/>
                <p:nvPr/>
              </p:nvSpPr>
              <p:spPr>
                <a:xfrm>
                  <a:off x="14003" y="6371"/>
                  <a:ext cx="3100" cy="579"/>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10000"/>
                          <a:lumOff val="90000"/>
                        </a:schemeClr>
                      </a:solidFill>
                      <a:latin typeface="PingFang SC Regular" panose="020B0400000000000000" charset="-122"/>
                      <a:ea typeface="PingFang SC Regular" panose="020B0400000000000000" charset="-122"/>
                    </a:rPr>
                    <a:t>竞争劣势</a:t>
                  </a:r>
                </a:p>
              </p:txBody>
            </p:sp>
            <p:sp>
              <p:nvSpPr>
                <p:cNvPr id="48" name="矩形 47"/>
                <p:cNvSpPr/>
                <p:nvPr/>
              </p:nvSpPr>
              <p:spPr>
                <a:xfrm>
                  <a:off x="14003" y="7064"/>
                  <a:ext cx="3100" cy="579"/>
                </a:xfrm>
                <a:prstGeom prst="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10000"/>
                          <a:lumOff val="90000"/>
                        </a:schemeClr>
                      </a:solidFill>
                      <a:latin typeface="PingFang SC Regular" panose="020B0400000000000000" charset="-122"/>
                      <a:ea typeface="PingFang SC Regular" panose="020B0400000000000000" charset="-122"/>
                    </a:rPr>
                    <a:t>竞争均衡</a:t>
                  </a:r>
                </a:p>
              </p:txBody>
            </p:sp>
            <p:sp>
              <p:nvSpPr>
                <p:cNvPr id="49" name="矩形 48"/>
                <p:cNvSpPr/>
                <p:nvPr/>
              </p:nvSpPr>
              <p:spPr>
                <a:xfrm>
                  <a:off x="14003" y="7757"/>
                  <a:ext cx="3100" cy="57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6"/>
                      </a:solidFill>
                      <a:latin typeface="PingFang SC Regular" panose="020B0400000000000000" charset="-122"/>
                      <a:ea typeface="PingFang SC Regular" panose="020B0400000000000000" charset="-122"/>
                    </a:rPr>
                    <a:t>暂时的竞争优势</a:t>
                  </a:r>
                </a:p>
              </p:txBody>
            </p:sp>
            <p:sp>
              <p:nvSpPr>
                <p:cNvPr id="50" name="矩形 49"/>
                <p:cNvSpPr/>
                <p:nvPr/>
              </p:nvSpPr>
              <p:spPr>
                <a:xfrm>
                  <a:off x="14003" y="8450"/>
                  <a:ext cx="3100" cy="57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6">
                          <a:lumMod val="90000"/>
                        </a:schemeClr>
                      </a:solidFill>
                      <a:latin typeface="PingFang SC Regular" panose="020B0400000000000000" charset="-122"/>
                      <a:ea typeface="PingFang SC Regular" panose="020B0400000000000000" charset="-122"/>
                    </a:rPr>
                    <a:t>持续的竞争优势</a:t>
                  </a:r>
                </a:p>
              </p:txBody>
            </p:sp>
            <p:sp>
              <p:nvSpPr>
                <p:cNvPr id="51" name="矩形 50"/>
                <p:cNvSpPr/>
                <p:nvPr/>
              </p:nvSpPr>
              <p:spPr>
                <a:xfrm>
                  <a:off x="14003" y="9143"/>
                  <a:ext cx="3100" cy="57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长久的竞争优势</a:t>
                  </a:r>
                </a:p>
              </p:txBody>
            </p:sp>
          </p:grpSp>
        </p:grpSp>
        <p:grpSp>
          <p:nvGrpSpPr>
            <p:cNvPr id="60" name="组合 59"/>
            <p:cNvGrpSpPr/>
            <p:nvPr/>
          </p:nvGrpSpPr>
          <p:grpSpPr>
            <a:xfrm>
              <a:off x="685" y="6371"/>
              <a:ext cx="12970" cy="3350"/>
              <a:chOff x="685" y="6371"/>
              <a:chExt cx="12970" cy="3350"/>
            </a:xfrm>
          </p:grpSpPr>
          <p:sp>
            <p:nvSpPr>
              <p:cNvPr id="23" name="矩形 22"/>
              <p:cNvSpPr/>
              <p:nvPr/>
            </p:nvSpPr>
            <p:spPr>
              <a:xfrm>
                <a:off x="685" y="6371"/>
                <a:ext cx="3100" cy="579"/>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10000"/>
                        <a:lumOff val="90000"/>
                      </a:schemeClr>
                    </a:solidFill>
                    <a:latin typeface="PingFang SC Regular" panose="020B0400000000000000" charset="-122"/>
                    <a:ea typeface="PingFang SC Regular" panose="020B0400000000000000" charset="-122"/>
                  </a:rPr>
                  <a:t>无价值</a:t>
                </a:r>
              </a:p>
            </p:txBody>
          </p:sp>
          <p:sp>
            <p:nvSpPr>
              <p:cNvPr id="24" name="矩形 23"/>
              <p:cNvSpPr/>
              <p:nvPr/>
            </p:nvSpPr>
            <p:spPr>
              <a:xfrm>
                <a:off x="685" y="7064"/>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有价值</a:t>
                </a:r>
              </a:p>
            </p:txBody>
          </p:sp>
          <p:sp>
            <p:nvSpPr>
              <p:cNvPr id="25" name="矩形 24"/>
              <p:cNvSpPr/>
              <p:nvPr/>
            </p:nvSpPr>
            <p:spPr>
              <a:xfrm>
                <a:off x="685" y="7757"/>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有价值</a:t>
                </a:r>
              </a:p>
            </p:txBody>
          </p:sp>
          <p:sp>
            <p:nvSpPr>
              <p:cNvPr id="26" name="矩形 25"/>
              <p:cNvSpPr/>
              <p:nvPr/>
            </p:nvSpPr>
            <p:spPr>
              <a:xfrm>
                <a:off x="685" y="8450"/>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有价值</a:t>
                </a:r>
              </a:p>
            </p:txBody>
          </p:sp>
          <p:sp>
            <p:nvSpPr>
              <p:cNvPr id="27" name="矩形 26"/>
              <p:cNvSpPr/>
              <p:nvPr/>
            </p:nvSpPr>
            <p:spPr>
              <a:xfrm>
                <a:off x="685" y="9143"/>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有价值</a:t>
                </a:r>
              </a:p>
            </p:txBody>
          </p:sp>
          <p:sp>
            <p:nvSpPr>
              <p:cNvPr id="31" name="矩形 30"/>
              <p:cNvSpPr/>
              <p:nvPr/>
            </p:nvSpPr>
            <p:spPr>
              <a:xfrm>
                <a:off x="3975" y="7063"/>
                <a:ext cx="3100" cy="579"/>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rPr>
                  <a:t>不稀缺</a:t>
                </a:r>
              </a:p>
            </p:txBody>
          </p:sp>
          <p:sp>
            <p:nvSpPr>
              <p:cNvPr id="32" name="矩形 31"/>
              <p:cNvSpPr/>
              <p:nvPr/>
            </p:nvSpPr>
            <p:spPr>
              <a:xfrm>
                <a:off x="3975" y="7756"/>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稀缺</a:t>
                </a:r>
              </a:p>
            </p:txBody>
          </p:sp>
          <p:sp>
            <p:nvSpPr>
              <p:cNvPr id="33" name="矩形 32"/>
              <p:cNvSpPr/>
              <p:nvPr/>
            </p:nvSpPr>
            <p:spPr>
              <a:xfrm>
                <a:off x="3975" y="8449"/>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稀缺</a:t>
                </a:r>
              </a:p>
            </p:txBody>
          </p:sp>
          <p:sp>
            <p:nvSpPr>
              <p:cNvPr id="34" name="矩形 33"/>
              <p:cNvSpPr/>
              <p:nvPr/>
            </p:nvSpPr>
            <p:spPr>
              <a:xfrm>
                <a:off x="3975" y="9142"/>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稀缺</a:t>
                </a:r>
              </a:p>
            </p:txBody>
          </p:sp>
          <p:sp>
            <p:nvSpPr>
              <p:cNvPr id="37" name="矩形 36"/>
              <p:cNvSpPr/>
              <p:nvPr/>
            </p:nvSpPr>
            <p:spPr>
              <a:xfrm>
                <a:off x="7265" y="7756"/>
                <a:ext cx="3100" cy="579"/>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rPr>
                  <a:t>易模仿</a:t>
                </a:r>
              </a:p>
            </p:txBody>
          </p:sp>
          <p:sp>
            <p:nvSpPr>
              <p:cNvPr id="38" name="矩形 37"/>
              <p:cNvSpPr/>
              <p:nvPr/>
            </p:nvSpPr>
            <p:spPr>
              <a:xfrm>
                <a:off x="7265" y="8449"/>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rPr>
                  <a:t>难以模拟</a:t>
                </a:r>
              </a:p>
            </p:txBody>
          </p:sp>
          <p:sp>
            <p:nvSpPr>
              <p:cNvPr id="39" name="矩形 38"/>
              <p:cNvSpPr/>
              <p:nvPr/>
            </p:nvSpPr>
            <p:spPr>
              <a:xfrm>
                <a:off x="7265" y="9142"/>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sym typeface="+mn-ea"/>
                  </a:rPr>
                  <a:t>难以模拟</a:t>
                </a:r>
                <a:endParaRPr kumimoji="1" lang="zh-CN" altLang="en-US" sz="1400">
                  <a:solidFill>
                    <a:schemeClr val="accent5"/>
                  </a:solidFill>
                  <a:latin typeface="PingFang SC Regular" panose="020B0400000000000000" charset="-122"/>
                  <a:ea typeface="PingFang SC Regular" panose="020B0400000000000000" charset="-122"/>
                </a:endParaRPr>
              </a:p>
            </p:txBody>
          </p:sp>
          <p:grpSp>
            <p:nvGrpSpPr>
              <p:cNvPr id="40" name="组合 39"/>
              <p:cNvGrpSpPr/>
              <p:nvPr/>
            </p:nvGrpSpPr>
            <p:grpSpPr>
              <a:xfrm>
                <a:off x="10555" y="8449"/>
                <a:ext cx="3100" cy="1272"/>
                <a:chOff x="685" y="8449"/>
                <a:chExt cx="3100" cy="1272"/>
              </a:xfrm>
            </p:grpSpPr>
            <p:sp>
              <p:nvSpPr>
                <p:cNvPr id="42" name="矩形 41"/>
                <p:cNvSpPr/>
                <p:nvPr/>
              </p:nvSpPr>
              <p:spPr>
                <a:xfrm>
                  <a:off x="685" y="8449"/>
                  <a:ext cx="3100" cy="579"/>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rPr>
                    <a:t>组织效率低</a:t>
                  </a:r>
                </a:p>
              </p:txBody>
            </p:sp>
            <p:sp>
              <p:nvSpPr>
                <p:cNvPr id="43" name="矩形 42"/>
                <p:cNvSpPr/>
                <p:nvPr/>
              </p:nvSpPr>
              <p:spPr>
                <a:xfrm>
                  <a:off x="685" y="9142"/>
                  <a:ext cx="3100" cy="57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accent5"/>
                      </a:solidFill>
                      <a:latin typeface="PingFang SC Regular" panose="020B0400000000000000" charset="-122"/>
                      <a:ea typeface="PingFang SC Regular" panose="020B0400000000000000" charset="-122"/>
                      <a:sym typeface="+mn-ea"/>
                    </a:rPr>
                    <a:t>组织效率高</a:t>
                  </a:r>
                </a:p>
              </p:txBody>
            </p:sp>
          </p:grpSp>
          <p:sp>
            <p:nvSpPr>
              <p:cNvPr id="53" name="矩形 52"/>
              <p:cNvSpPr/>
              <p:nvPr/>
            </p:nvSpPr>
            <p:spPr>
              <a:xfrm>
                <a:off x="3975" y="6371"/>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endParaRPr>
              </a:p>
            </p:txBody>
          </p:sp>
          <p:sp>
            <p:nvSpPr>
              <p:cNvPr id="54" name="矩形 53"/>
              <p:cNvSpPr/>
              <p:nvPr/>
            </p:nvSpPr>
            <p:spPr>
              <a:xfrm>
                <a:off x="7265" y="7063"/>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endParaRPr>
              </a:p>
            </p:txBody>
          </p:sp>
          <p:sp>
            <p:nvSpPr>
              <p:cNvPr id="55" name="矩形 54"/>
              <p:cNvSpPr/>
              <p:nvPr/>
            </p:nvSpPr>
            <p:spPr>
              <a:xfrm>
                <a:off x="7265" y="6371"/>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endParaRPr>
              </a:p>
            </p:txBody>
          </p:sp>
          <p:sp>
            <p:nvSpPr>
              <p:cNvPr id="56" name="矩形 55"/>
              <p:cNvSpPr/>
              <p:nvPr/>
            </p:nvSpPr>
            <p:spPr>
              <a:xfrm>
                <a:off x="10555" y="7756"/>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endParaRPr>
              </a:p>
            </p:txBody>
          </p:sp>
          <p:sp>
            <p:nvSpPr>
              <p:cNvPr id="57" name="矩形 56"/>
              <p:cNvSpPr/>
              <p:nvPr/>
            </p:nvSpPr>
            <p:spPr>
              <a:xfrm>
                <a:off x="10555" y="7063"/>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sym typeface="+mn-ea"/>
                </a:endParaRPr>
              </a:p>
            </p:txBody>
          </p:sp>
          <p:sp>
            <p:nvSpPr>
              <p:cNvPr id="58" name="矩形 57"/>
              <p:cNvSpPr/>
              <p:nvPr/>
            </p:nvSpPr>
            <p:spPr>
              <a:xfrm>
                <a:off x="10555" y="6371"/>
                <a:ext cx="3100" cy="579"/>
              </a:xfrm>
              <a:prstGeom prst="rect">
                <a:avLst/>
              </a:prstGeom>
              <a:noFill/>
              <a:ln>
                <a:solidFill>
                  <a:schemeClr val="bg1">
                    <a:lumMod val="50000"/>
                    <a:lumOff val="50000"/>
                  </a:schemeClr>
                </a:solidFill>
                <a:prstDash val="sysDot"/>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lumMod val="10000"/>
                      <a:lumOff val="90000"/>
                    </a:schemeClr>
                  </a:solidFill>
                  <a:latin typeface="PingFang SC Regular" panose="020B0400000000000000" charset="-122"/>
                  <a:ea typeface="PingFang SC Regular" panose="020B0400000000000000" charset="-122"/>
                </a:endParaRPr>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615555" cy="430530"/>
          </a:xfrm>
        </p:spPr>
        <p:txBody>
          <a:bodyPr wrap="square"/>
          <a:lstStyle/>
          <a:p>
            <a:r>
              <a:rPr>
                <a:sym typeface="+mn-ea"/>
              </a:rPr>
              <a:t>价值链分析——</a:t>
            </a:r>
            <a:r>
              <a:rPr sz="2400" b="0">
                <a:sym typeface="+mn-ea"/>
              </a:rPr>
              <a:t>VRIO分析把握价值链中各活动优劣势</a:t>
            </a:r>
          </a:p>
        </p:txBody>
      </p:sp>
      <p:sp>
        <p:nvSpPr>
          <p:cNvPr id="3" name="文本占位符 2"/>
          <p:cNvSpPr>
            <a:spLocks noGrp="1"/>
          </p:cNvSpPr>
          <p:nvPr>
            <p:ph type="body" idx="1"/>
          </p:nvPr>
        </p:nvSpPr>
        <p:spPr/>
        <p:txBody>
          <a:bodyPr/>
          <a:lstStyle/>
          <a:p>
            <a:r>
              <a:rPr lang="zh-CN" altLang="en-US"/>
              <a:t>利用VRIO对价值链进行分析时，可以使用“✔”“▲”“✘”等对各项活动进行评价，在把握各项活动的优势和劣势的基础上，思考今后的方针</a:t>
            </a:r>
          </a:p>
        </p:txBody>
      </p:sp>
      <p:sp>
        <p:nvSpPr>
          <p:cNvPr id="4" name="文本占位符 3"/>
          <p:cNvSpPr>
            <a:spLocks noGrp="1"/>
          </p:cNvSpPr>
          <p:nvPr>
            <p:ph type="body" idx="13"/>
          </p:nvPr>
        </p:nvSpPr>
        <p:spPr>
          <a:xfrm>
            <a:off x="372110" y="317183"/>
            <a:ext cx="1068070" cy="430530"/>
          </a:xfrm>
        </p:spPr>
        <p:txBody>
          <a:bodyPr/>
          <a:lstStyle/>
          <a:p>
            <a:r>
              <a:rPr>
                <a:sym typeface="+mn-ea"/>
              </a:rPr>
              <a:t>6-07</a:t>
            </a:r>
            <a:endParaRPr lang="zh-CN" altLang="en-US"/>
          </a:p>
        </p:txBody>
      </p:sp>
      <p:graphicFrame>
        <p:nvGraphicFramePr>
          <p:cNvPr id="5" name="表格 2"/>
          <p:cNvGraphicFramePr>
            <a:graphicFrameLocks noGrp="1"/>
          </p:cNvGraphicFramePr>
          <p:nvPr>
            <p:custDataLst>
              <p:tags r:id="rId1"/>
            </p:custDataLst>
          </p:nvPr>
        </p:nvGraphicFramePr>
        <p:xfrm>
          <a:off x="1111884" y="1964266"/>
          <a:ext cx="9973945" cy="4145280"/>
        </p:xfrm>
        <a:graphic>
          <a:graphicData uri="http://schemas.openxmlformats.org/drawingml/2006/table">
            <a:tbl>
              <a:tblPr>
                <a:tableStyleId>{5C22544A-7EE6-4342-B048-85BDC9FD1C3A}</a:tableStyleId>
              </a:tblPr>
              <a:tblGrid>
                <a:gridCol w="1558396">
                  <a:extLst>
                    <a:ext uri="{9D8B030D-6E8A-4147-A177-3AD203B41FA5}">
                      <a16:colId xmlns:a16="http://schemas.microsoft.com/office/drawing/2014/main" val="20000"/>
                    </a:ext>
                  </a:extLst>
                </a:gridCol>
                <a:gridCol w="740701">
                  <a:extLst>
                    <a:ext uri="{9D8B030D-6E8A-4147-A177-3AD203B41FA5}">
                      <a16:colId xmlns:a16="http://schemas.microsoft.com/office/drawing/2014/main" val="20001"/>
                    </a:ext>
                  </a:extLst>
                </a:gridCol>
                <a:gridCol w="740701">
                  <a:extLst>
                    <a:ext uri="{9D8B030D-6E8A-4147-A177-3AD203B41FA5}">
                      <a16:colId xmlns:a16="http://schemas.microsoft.com/office/drawing/2014/main" val="20002"/>
                    </a:ext>
                  </a:extLst>
                </a:gridCol>
                <a:gridCol w="740701">
                  <a:extLst>
                    <a:ext uri="{9D8B030D-6E8A-4147-A177-3AD203B41FA5}">
                      <a16:colId xmlns:a16="http://schemas.microsoft.com/office/drawing/2014/main" val="20003"/>
                    </a:ext>
                  </a:extLst>
                </a:gridCol>
                <a:gridCol w="740701">
                  <a:extLst>
                    <a:ext uri="{9D8B030D-6E8A-4147-A177-3AD203B41FA5}">
                      <a16:colId xmlns:a16="http://schemas.microsoft.com/office/drawing/2014/main" val="20004"/>
                    </a:ext>
                  </a:extLst>
                </a:gridCol>
                <a:gridCol w="5452745">
                  <a:extLst>
                    <a:ext uri="{9D8B030D-6E8A-4147-A177-3AD203B41FA5}">
                      <a16:colId xmlns:a16="http://schemas.microsoft.com/office/drawing/2014/main" val="20005"/>
                    </a:ext>
                  </a:extLst>
                </a:gridCol>
              </a:tblGrid>
              <a:tr h="690880">
                <a:tc>
                  <a:txBody>
                    <a:bodyPr/>
                    <a:lstStyle/>
                    <a:p>
                      <a:pPr algn="ctr"/>
                      <a:r>
                        <a:rPr lang="zh-CN" altLang="en-US" sz="1800" b="0" dirty="0">
                          <a:solidFill>
                            <a:schemeClr val="bg2"/>
                          </a:solidFill>
                          <a:latin typeface="PingFang SC Regular" panose="020B0400000000000000" charset="-122"/>
                          <a:ea typeface="PingFang SC Regular" panose="020B0400000000000000" charset="-122"/>
                        </a:rPr>
                        <a:t>价值链</a:t>
                      </a:r>
                    </a:p>
                  </a:txBody>
                  <a:tcPr anchor="ctr">
                    <a:lnL>
                      <a:noFill/>
                    </a:lnL>
                    <a:lnR>
                      <a:noFill/>
                    </a:lnR>
                    <a:lnT>
                      <a:noFill/>
                    </a:lnT>
                    <a:lnB w="12700">
                      <a:solidFill>
                        <a:schemeClr val="bg2"/>
                      </a:solidFill>
                      <a:prstDash val="solid"/>
                    </a:lnB>
                    <a:solidFill>
                      <a:schemeClr val="accent1"/>
                    </a:solidFill>
                  </a:tcPr>
                </a:tc>
                <a:tc>
                  <a:txBody>
                    <a:bodyPr/>
                    <a:lstStyle/>
                    <a:p>
                      <a:pPr algn="ctr"/>
                      <a:r>
                        <a:rPr lang="en-US" altLang="zh-CN" sz="1800" b="0" dirty="0">
                          <a:solidFill>
                            <a:schemeClr val="bg2"/>
                          </a:solidFill>
                          <a:latin typeface="PingFang SC Regular" panose="020B0400000000000000" charset="-122"/>
                          <a:ea typeface="PingFang SC Regular" panose="020B0400000000000000" charset="-122"/>
                        </a:rPr>
                        <a:t>V</a:t>
                      </a:r>
                    </a:p>
                  </a:txBody>
                  <a:tcPr anchor="ctr">
                    <a:lnL>
                      <a:noFill/>
                    </a:lnL>
                    <a:lnR>
                      <a:noFill/>
                    </a:lnR>
                    <a:lnT>
                      <a:noFill/>
                    </a:lnT>
                    <a:lnB w="12700">
                      <a:solidFill>
                        <a:schemeClr val="bg2"/>
                      </a:solidFill>
                      <a:prstDash val="solid"/>
                    </a:lnB>
                    <a:solidFill>
                      <a:schemeClr val="accent1"/>
                    </a:solidFill>
                  </a:tcPr>
                </a:tc>
                <a:tc>
                  <a:txBody>
                    <a:bodyPr/>
                    <a:lstStyle/>
                    <a:p>
                      <a:pPr algn="ctr"/>
                      <a:r>
                        <a:rPr lang="en-US" altLang="zh-CN" sz="1800" b="0" dirty="0">
                          <a:solidFill>
                            <a:schemeClr val="bg2"/>
                          </a:solidFill>
                          <a:latin typeface="PingFang SC Regular" panose="020B0400000000000000" charset="-122"/>
                          <a:ea typeface="PingFang SC Regular" panose="020B0400000000000000" charset="-122"/>
                        </a:rPr>
                        <a:t>R</a:t>
                      </a:r>
                    </a:p>
                  </a:txBody>
                  <a:tcPr anchor="ctr">
                    <a:lnL>
                      <a:noFill/>
                    </a:lnL>
                    <a:lnR>
                      <a:noFill/>
                    </a:lnR>
                    <a:lnT>
                      <a:noFill/>
                    </a:lnT>
                    <a:lnB w="12700">
                      <a:solidFill>
                        <a:schemeClr val="bg2"/>
                      </a:solidFill>
                      <a:prstDash val="solid"/>
                    </a:lnB>
                    <a:solidFill>
                      <a:schemeClr val="accent1"/>
                    </a:solidFill>
                  </a:tcPr>
                </a:tc>
                <a:tc>
                  <a:txBody>
                    <a:bodyPr/>
                    <a:lstStyle/>
                    <a:p>
                      <a:pPr algn="ctr"/>
                      <a:r>
                        <a:rPr lang="en-US" altLang="zh-CN" sz="1800" b="0" dirty="0" err="1">
                          <a:solidFill>
                            <a:schemeClr val="bg2"/>
                          </a:solidFill>
                          <a:latin typeface="PingFang SC Regular" panose="020B0400000000000000" charset="-122"/>
                          <a:ea typeface="PingFang SC Regular" panose="020B0400000000000000" charset="-122"/>
                        </a:rPr>
                        <a:t>I</a:t>
                      </a:r>
                    </a:p>
                  </a:txBody>
                  <a:tcPr anchor="ctr">
                    <a:lnL>
                      <a:noFill/>
                    </a:lnL>
                    <a:lnR>
                      <a:noFill/>
                    </a:lnR>
                    <a:lnT>
                      <a:noFill/>
                    </a:lnT>
                    <a:lnB w="12700">
                      <a:solidFill>
                        <a:schemeClr val="bg2"/>
                      </a:solidFill>
                      <a:prstDash val="solid"/>
                    </a:lnB>
                    <a:solidFill>
                      <a:schemeClr val="accent1"/>
                    </a:solidFill>
                  </a:tcPr>
                </a:tc>
                <a:tc>
                  <a:txBody>
                    <a:bodyPr/>
                    <a:lstStyle/>
                    <a:p>
                      <a:pPr algn="ctr"/>
                      <a:r>
                        <a:rPr lang="en-US" altLang="zh-CN" sz="1800" b="0" dirty="0">
                          <a:solidFill>
                            <a:schemeClr val="bg2"/>
                          </a:solidFill>
                          <a:latin typeface="PingFang SC Regular" panose="020B0400000000000000" charset="-122"/>
                          <a:ea typeface="PingFang SC Regular" panose="020B0400000000000000" charset="-122"/>
                        </a:rPr>
                        <a:t>O</a:t>
                      </a:r>
                    </a:p>
                  </a:txBody>
                  <a:tcPr anchor="ctr">
                    <a:lnL>
                      <a:noFill/>
                    </a:lnL>
                    <a:lnR>
                      <a:noFill/>
                    </a:lnR>
                    <a:lnT>
                      <a:noFill/>
                    </a:lnT>
                    <a:lnB w="12700">
                      <a:solidFill>
                        <a:schemeClr val="bg2"/>
                      </a:solidFill>
                      <a:prstDash val="solid"/>
                    </a:lnB>
                    <a:solidFill>
                      <a:schemeClr val="accent1"/>
                    </a:solidFill>
                  </a:tcPr>
                </a:tc>
                <a:tc>
                  <a:txBody>
                    <a:bodyPr/>
                    <a:lstStyle/>
                    <a:p>
                      <a:pPr algn="ctr"/>
                      <a:r>
                        <a:rPr lang="zh-CN" altLang="en-US" sz="1800" b="1" dirty="0">
                          <a:solidFill>
                            <a:schemeClr val="bg2"/>
                          </a:solidFill>
                          <a:latin typeface="PingFang SC Regular" panose="020B0400000000000000" charset="-122"/>
                          <a:ea typeface="PingFang SC Regular" panose="020B0400000000000000" charset="-122"/>
                        </a:rPr>
                        <a:t>方针</a:t>
                      </a:r>
                    </a:p>
                  </a:txBody>
                  <a:tcPr anchor="ctr">
                    <a:lnL>
                      <a:noFill/>
                    </a:lnL>
                    <a:lnR>
                      <a:noFill/>
                    </a:lnR>
                    <a:lnT>
                      <a:noFill/>
                    </a:lnT>
                    <a:lnB w="12700">
                      <a:solidFill>
                        <a:schemeClr val="bg2"/>
                      </a:solidFill>
                      <a:prstDash val="solid"/>
                    </a:lnB>
                    <a:solidFill>
                      <a:schemeClr val="accent1"/>
                    </a:solidFill>
                  </a:tcPr>
                </a:tc>
                <a:extLst>
                  <a:ext uri="{0D108BD9-81ED-4DB2-BD59-A6C34878D82A}">
                    <a16:rowId xmlns:a16="http://schemas.microsoft.com/office/drawing/2014/main" val="10000"/>
                  </a:ext>
                </a:extLst>
              </a:tr>
              <a:tr h="690880">
                <a:tc>
                  <a:txBody>
                    <a:bodyPr/>
                    <a:lstStyle/>
                    <a:p>
                      <a:pPr algn="ctr"/>
                      <a:r>
                        <a:rPr lang="zh-CN" altLang="en-US" sz="1400" b="0" dirty="0">
                          <a:latin typeface="PingFang SC Regular" panose="020B0400000000000000" charset="-122"/>
                          <a:ea typeface="PingFang SC Regular" panose="020B0400000000000000" charset="-122"/>
                        </a:rPr>
                        <a:t>研发</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l"/>
                      <a:r>
                        <a:rPr lang="zh-CN" altLang="en-US" sz="1400" b="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这是企业竞争力的源泉，应该继续加大研究开发力度，与竞争对手拉开差距</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extLst>
                  <a:ext uri="{0D108BD9-81ED-4DB2-BD59-A6C34878D82A}">
                    <a16:rowId xmlns:a16="http://schemas.microsoft.com/office/drawing/2014/main" val="10001"/>
                  </a:ext>
                </a:extLst>
              </a:tr>
              <a:tr h="690880">
                <a:tc>
                  <a:txBody>
                    <a:bodyPr/>
                    <a:lstStyle/>
                    <a:p>
                      <a:pPr algn="ctr"/>
                      <a:r>
                        <a:rPr lang="zh-CN" altLang="en-US" sz="1400" b="0" dirty="0">
                          <a:latin typeface="PingFang SC Regular" panose="020B0400000000000000" charset="-122"/>
                          <a:ea typeface="PingFang SC Regular" panose="020B0400000000000000" charset="-122"/>
                        </a:rPr>
                        <a:t>生产</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l"/>
                      <a:r>
                        <a:rPr lang="zh-CN" altLang="en-US" sz="1400" b="0" dirty="0">
                          <a:solidFill>
                            <a:schemeClr val="bg1">
                              <a:lumMod val="50000"/>
                              <a:lumOff val="50000"/>
                            </a:schemeClr>
                          </a:solidFill>
                          <a:latin typeface="PingFang SC Regular" panose="020B0400000000000000" charset="-122"/>
                          <a:ea typeface="PingFang SC Regular" panose="020B0400000000000000" charset="-122"/>
                        </a:rPr>
                        <a:t>通过技术创新和降低成本继续维持竞争优势</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extLst>
                  <a:ext uri="{0D108BD9-81ED-4DB2-BD59-A6C34878D82A}">
                    <a16:rowId xmlns:a16="http://schemas.microsoft.com/office/drawing/2014/main" val="10002"/>
                  </a:ext>
                </a:extLst>
              </a:tr>
              <a:tr h="690880">
                <a:tc>
                  <a:txBody>
                    <a:bodyPr/>
                    <a:lstStyle/>
                    <a:p>
                      <a:pPr algn="ctr"/>
                      <a:r>
                        <a:rPr lang="zh-CN" altLang="en-US" sz="1400" b="0" dirty="0">
                          <a:latin typeface="PingFang SC Regular" panose="020B0400000000000000" charset="-122"/>
                          <a:ea typeface="PingFang SC Regular" panose="020B0400000000000000" charset="-122"/>
                        </a:rPr>
                        <a:t>物流</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l"/>
                      <a:r>
                        <a:rPr lang="zh-CN" altLang="en-US" sz="1400" b="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因为不具备竞争优势今，后可以考虑将这部分活动外包出去</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extLst>
                  <a:ext uri="{0D108BD9-81ED-4DB2-BD59-A6C34878D82A}">
                    <a16:rowId xmlns:a16="http://schemas.microsoft.com/office/drawing/2014/main" val="10003"/>
                  </a:ext>
                </a:extLst>
              </a:tr>
              <a:tr h="690880">
                <a:tc>
                  <a:txBody>
                    <a:bodyPr/>
                    <a:lstStyle/>
                    <a:p>
                      <a:pPr algn="ctr"/>
                      <a:r>
                        <a:rPr lang="zh-CN" altLang="en-US" sz="1400" b="0" dirty="0">
                          <a:latin typeface="PingFang SC Regular" panose="020B0400000000000000" charset="-122"/>
                          <a:ea typeface="PingFang SC Regular" panose="020B0400000000000000" charset="-122"/>
                        </a:rPr>
                        <a:t>销售</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l"/>
                      <a:r>
                        <a:rPr lang="zh-CN" altLang="en-US" sz="1400" b="0" dirty="0">
                          <a:solidFill>
                            <a:schemeClr val="bg1">
                              <a:lumMod val="50000"/>
                              <a:lumOff val="50000"/>
                            </a:schemeClr>
                          </a:solidFill>
                          <a:latin typeface="PingFang SC Regular" panose="020B0400000000000000" charset="-122"/>
                          <a:ea typeface="PingFang SC Regular" panose="020B0400000000000000" charset="-122"/>
                        </a:rPr>
                        <a:t>凭借不逊色于竞争对手的销售实力开拓新渠道</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extLst>
                  <a:ext uri="{0D108BD9-81ED-4DB2-BD59-A6C34878D82A}">
                    <a16:rowId xmlns:a16="http://schemas.microsoft.com/office/drawing/2014/main" val="10004"/>
                  </a:ext>
                </a:extLst>
              </a:tr>
              <a:tr h="690880">
                <a:tc>
                  <a:txBody>
                    <a:bodyPr/>
                    <a:lstStyle/>
                    <a:p>
                      <a:pPr algn="ctr"/>
                      <a:r>
                        <a:rPr lang="zh-CN" altLang="en-US" sz="1400" b="0" dirty="0">
                          <a:latin typeface="PingFang SC Regular" panose="020B0400000000000000" charset="-122"/>
                          <a:ea typeface="PingFang SC Regular" panose="020B0400000000000000" charset="-122"/>
                        </a:rPr>
                        <a:t>服务</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ctr"/>
                      <a:r>
                        <a:rPr lang="zh-CN" altLang="en-US" sz="1400" b="0" dirty="0">
                          <a:latin typeface="PingFang SC Regular" panose="020B0400000000000000" charset="-122"/>
                          <a:ea typeface="PingFang SC Regular" panose="020B0400000000000000" charset="-122"/>
                        </a:rPr>
                        <a:t>✘</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tc>
                  <a:txBody>
                    <a:bodyPr/>
                    <a:lstStyle/>
                    <a:p>
                      <a:pPr algn="l"/>
                      <a:r>
                        <a:rPr lang="zh-CN" altLang="en-US" sz="1400" b="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充分利用优势，从企业战略的角度设法扩大竞争优势</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solidFill>
                      <a:schemeClr val="accent6"/>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波士顿矩阵——</a:t>
            </a:r>
            <a:r>
              <a:rPr lang="en-US" altLang="zh-CN" sz="2400" b="0">
                <a:cs typeface="PingFang SC Regular" panose="020B0400000000000000" charset="-122"/>
              </a:rPr>
              <a:t>4</a:t>
            </a:r>
            <a:r>
              <a:rPr sz="2400" b="0">
                <a:cs typeface="PingFang SC Regular" panose="020B0400000000000000" charset="-122"/>
              </a:rPr>
              <a:t>种企业产品营销战略</a:t>
            </a:r>
          </a:p>
        </p:txBody>
      </p:sp>
      <p:sp>
        <p:nvSpPr>
          <p:cNvPr id="3" name="文本占位符 2"/>
          <p:cNvSpPr>
            <a:spLocks noGrp="1"/>
          </p:cNvSpPr>
          <p:nvPr>
            <p:ph type="body" idx="1"/>
          </p:nvPr>
        </p:nvSpPr>
        <p:spPr/>
        <p:txBody>
          <a:bodyPr/>
          <a:lstStyle/>
          <a:p>
            <a:r>
              <a:rPr lang="zh-CN" altLang="en-US">
                <a:cs typeface="PingFang SC Regular" panose="020B0400000000000000" charset="-122"/>
              </a:rPr>
              <a:t>波士顿矩阵，通过销售增长率和市场占有率两个维度对企业的产品进行分析，将产品分为明星、金牛、问题、瘦狗四类，并以此为依据，“扩张”或“收缩”来制定企业产品战略</a:t>
            </a:r>
          </a:p>
        </p:txBody>
      </p:sp>
      <p:sp>
        <p:nvSpPr>
          <p:cNvPr id="4" name="文本占位符 3"/>
          <p:cNvSpPr>
            <a:spLocks noGrp="1"/>
          </p:cNvSpPr>
          <p:nvPr>
            <p:ph type="body" idx="13"/>
          </p:nvPr>
        </p:nvSpPr>
        <p:spPr>
          <a:xfrm>
            <a:off x="372110" y="317183"/>
            <a:ext cx="1068070" cy="430530"/>
          </a:xfrm>
        </p:spPr>
        <p:txBody>
          <a:bodyPr/>
          <a:lstStyle/>
          <a:p>
            <a:r>
              <a:rPr>
                <a:sym typeface="+mn-ea"/>
              </a:rPr>
              <a:t>6-08</a:t>
            </a:r>
            <a:endParaRPr lang="zh-CN" altLang="en-US">
              <a:latin typeface="PingFang SC Regular" panose="020B0400000000000000" charset="-122"/>
              <a:ea typeface="PingFang SC Regular" panose="020B0400000000000000" charset="-122"/>
            </a:endParaRPr>
          </a:p>
        </p:txBody>
      </p:sp>
      <p:sp>
        <p:nvSpPr>
          <p:cNvPr id="30" name="Rectangle 8"/>
          <p:cNvSpPr/>
          <p:nvPr>
            <p:custDataLst>
              <p:tags r:id="rId1"/>
            </p:custDataLst>
          </p:nvPr>
        </p:nvSpPr>
        <p:spPr>
          <a:xfrm>
            <a:off x="5539740" y="6222365"/>
            <a:ext cx="1187450" cy="245745"/>
          </a:xfrm>
          <a:prstGeom prst="rect">
            <a:avLst/>
          </a:prstGeom>
          <a:noFill/>
        </p:spPr>
        <p:txBody>
          <a:bodyPr vert="horz" wrap="square" lIns="0" tIns="0" rIns="0" bIns="0" rtlCol="0">
            <a:spAutoFit/>
          </a:bodyPr>
          <a:lstStyle/>
          <a:p>
            <a:pPr marL="0" marR="0" lvl="0" indent="0" algn="ctr" defTabSz="914400" rtl="0" eaLnBrk="1" fontAlgn="auto" latinLnBrk="0" hangingPunct="1">
              <a:spcBef>
                <a:spcPts val="0"/>
              </a:spcBef>
              <a:spcAft>
                <a:spcPts val="0"/>
              </a:spcAft>
              <a:buClrTx/>
              <a:buSzTx/>
              <a:buFontTx/>
              <a:buNone/>
              <a:defRPr/>
            </a:pPr>
            <a:r>
              <a:rPr kumimoji="0" lang="zh-CN" altLang="en-US" sz="1600" u="none" strike="noStrike" kern="1200" cap="none"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rPr>
              <a:t>市场占有率</a:t>
            </a:r>
          </a:p>
        </p:txBody>
      </p:sp>
      <p:cxnSp>
        <p:nvCxnSpPr>
          <p:cNvPr id="21" name="直接箭头连接符 20"/>
          <p:cNvCxnSpPr/>
          <p:nvPr>
            <p:custDataLst>
              <p:tags r:id="rId2"/>
            </p:custDataLst>
          </p:nvPr>
        </p:nvCxnSpPr>
        <p:spPr>
          <a:xfrm>
            <a:off x="1244600" y="6173470"/>
            <a:ext cx="10077450" cy="0"/>
          </a:xfrm>
          <a:prstGeom prst="straightConnector1">
            <a:avLst/>
          </a:prstGeom>
          <a:ln w="28575">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custDataLst>
              <p:tags r:id="rId3"/>
            </p:custDataLst>
          </p:nvPr>
        </p:nvCxnSpPr>
        <p:spPr>
          <a:xfrm flipV="1">
            <a:off x="1244600" y="1731645"/>
            <a:ext cx="0" cy="4441825"/>
          </a:xfrm>
          <a:prstGeom prst="straightConnector1">
            <a:avLst/>
          </a:prstGeom>
          <a:ln w="28575">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70585" y="3374390"/>
            <a:ext cx="321945" cy="1322070"/>
          </a:xfrm>
          <a:prstGeom prst="rect">
            <a:avLst/>
          </a:prstGeom>
          <a:noFill/>
        </p:spPr>
        <p:txBody>
          <a:bodyPr wrap="square" rtlCol="0" anchor="ctr" anchorCtr="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市场增长率</a:t>
            </a:r>
          </a:p>
        </p:txBody>
      </p:sp>
      <p:sp>
        <p:nvSpPr>
          <p:cNvPr id="24" name="Rectangle 8"/>
          <p:cNvSpPr/>
          <p:nvPr>
            <p:custDataLst>
              <p:tags r:id="rId4"/>
            </p:custDataLst>
          </p:nvPr>
        </p:nvSpPr>
        <p:spPr>
          <a:xfrm>
            <a:off x="10006330" y="6222365"/>
            <a:ext cx="1187450" cy="245745"/>
          </a:xfrm>
          <a:prstGeom prst="rect">
            <a:avLst/>
          </a:prstGeom>
          <a:noFill/>
        </p:spPr>
        <p:txBody>
          <a:bodyPr vert="horz" wrap="square" lIns="0" tIns="0" rIns="0" bIns="0" rtlCol="0">
            <a:spAutoFit/>
          </a:bodyPr>
          <a:lstStyle/>
          <a:p>
            <a:pPr marL="0" marR="0" lvl="0" indent="0" algn="r" defTabSz="914400" rtl="0" eaLnBrk="1" fontAlgn="auto" latinLnBrk="0" hangingPunct="1">
              <a:spcBef>
                <a:spcPts val="0"/>
              </a:spcBef>
              <a:spcAft>
                <a:spcPts val="0"/>
              </a:spcAft>
              <a:buClrTx/>
              <a:buSzTx/>
              <a:buFontTx/>
              <a:buNone/>
              <a:defRPr/>
            </a:pPr>
            <a:r>
              <a:rPr kumimoji="0" lang="zh-CN" altLang="en-US" sz="1600" u="none" strike="noStrike" kern="1200" cap="none"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rPr>
              <a:t>高</a:t>
            </a:r>
          </a:p>
        </p:txBody>
      </p:sp>
      <p:sp>
        <p:nvSpPr>
          <p:cNvPr id="25" name="Rectangle 8"/>
          <p:cNvSpPr/>
          <p:nvPr>
            <p:custDataLst>
              <p:tags r:id="rId5"/>
            </p:custDataLst>
          </p:nvPr>
        </p:nvSpPr>
        <p:spPr>
          <a:xfrm>
            <a:off x="1289050" y="6222365"/>
            <a:ext cx="1187450" cy="245745"/>
          </a:xfrm>
          <a:prstGeom prst="rect">
            <a:avLst/>
          </a:prstGeom>
          <a:noFill/>
        </p:spPr>
        <p:txBody>
          <a:bodyPr vert="horz"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1600" u="none" strike="noStrike" kern="1200" cap="none"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rPr>
              <a:t>低</a:t>
            </a:r>
          </a:p>
        </p:txBody>
      </p:sp>
      <p:sp>
        <p:nvSpPr>
          <p:cNvPr id="26" name="文本框 25"/>
          <p:cNvSpPr txBox="1"/>
          <p:nvPr/>
        </p:nvSpPr>
        <p:spPr>
          <a:xfrm>
            <a:off x="870585" y="1824355"/>
            <a:ext cx="321945" cy="337185"/>
          </a:xfrm>
          <a:prstGeom prst="rect">
            <a:avLst/>
          </a:prstGeom>
          <a:noFill/>
        </p:spPr>
        <p:txBody>
          <a:bodyPr wrap="square" rtlCol="0" anchor="ctr" anchorCtr="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高</a:t>
            </a:r>
          </a:p>
        </p:txBody>
      </p:sp>
      <p:sp>
        <p:nvSpPr>
          <p:cNvPr id="27" name="文本框 26"/>
          <p:cNvSpPr txBox="1"/>
          <p:nvPr/>
        </p:nvSpPr>
        <p:spPr>
          <a:xfrm>
            <a:off x="870585" y="5885180"/>
            <a:ext cx="321945" cy="337185"/>
          </a:xfrm>
          <a:prstGeom prst="rect">
            <a:avLst/>
          </a:prstGeom>
          <a:noFill/>
        </p:spPr>
        <p:txBody>
          <a:bodyPr wrap="square" rtlCol="0" anchor="ctr" anchorCtr="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低</a:t>
            </a:r>
          </a:p>
        </p:txBody>
      </p:sp>
      <p:grpSp>
        <p:nvGrpSpPr>
          <p:cNvPr id="66" name="组合 65"/>
          <p:cNvGrpSpPr/>
          <p:nvPr/>
        </p:nvGrpSpPr>
        <p:grpSpPr>
          <a:xfrm>
            <a:off x="1511300" y="1858645"/>
            <a:ext cx="4493260" cy="1873250"/>
            <a:chOff x="2579" y="2927"/>
            <a:chExt cx="7076" cy="2950"/>
          </a:xfrm>
        </p:grpSpPr>
        <p:sp>
          <p:nvSpPr>
            <p:cNvPr id="83" name="矩形 82"/>
            <p:cNvSpPr/>
            <p:nvPr>
              <p:custDataLst>
                <p:tags r:id="rId23"/>
              </p:custDataLst>
            </p:nvPr>
          </p:nvSpPr>
          <p:spPr>
            <a:xfrm>
              <a:off x="2579" y="2927"/>
              <a:ext cx="2400" cy="28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84" name="矩形 83"/>
            <p:cNvSpPr/>
            <p:nvPr>
              <p:custDataLst>
                <p:tags r:id="rId24"/>
              </p:custDataLst>
            </p:nvPr>
          </p:nvSpPr>
          <p:spPr>
            <a:xfrm>
              <a:off x="4979" y="2927"/>
              <a:ext cx="4677" cy="2876"/>
            </a:xfrm>
            <a:prstGeom prst="rect">
              <a:avLst/>
            </a:prstGeom>
            <a:solidFill>
              <a:schemeClr val="accent5">
                <a:alpha val="50000"/>
              </a:schemeClr>
            </a:solidFill>
            <a:ln w="158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pic>
          <p:nvPicPr>
            <p:cNvPr id="32" name="图形 31"/>
            <p:cNvPicPr>
              <a:picLocks noChangeAspect="1"/>
            </p:cNvPicPr>
            <p:nvPr>
              <p:custDataLst>
                <p:tags r:id="rId25"/>
              </p:custDataLst>
            </p:nvPr>
          </p:nvPicPr>
          <p:blipFill>
            <a:blip r:embed="rId29" cstate="screen">
              <a:extLst>
                <a:ext uri="{96DAC541-7B7A-43D3-8B79-37D633B846F1}">
                  <asvg:svgBlip xmlns:asvg="http://schemas.microsoft.com/office/drawing/2016/SVG/main" r:embed="rId30"/>
                </a:ext>
              </a:extLst>
            </a:blip>
            <a:stretch>
              <a:fillRect/>
            </a:stretch>
          </p:blipFill>
          <p:spPr>
            <a:xfrm>
              <a:off x="3244" y="3222"/>
              <a:ext cx="1071" cy="1071"/>
            </a:xfrm>
            <a:prstGeom prst="rect">
              <a:avLst/>
            </a:prstGeom>
          </p:spPr>
        </p:pic>
        <p:sp>
          <p:nvSpPr>
            <p:cNvPr id="36" name="文本框 35"/>
            <p:cNvSpPr txBox="1"/>
            <p:nvPr/>
          </p:nvSpPr>
          <p:spPr>
            <a:xfrm>
              <a:off x="5574" y="3147"/>
              <a:ext cx="3487" cy="580"/>
            </a:xfrm>
            <a:prstGeom prst="rect">
              <a:avLst/>
            </a:prstGeom>
            <a:noFill/>
          </p:spPr>
          <p:txBody>
            <a:bodyPr wrap="square" rtlCol="0">
              <a:spAutoFit/>
            </a:bodyPr>
            <a:lstStyle/>
            <a:p>
              <a:r>
                <a:rPr lang="zh-CN" altLang="en-US">
                  <a:latin typeface="PingFang SC Regular" panose="020B0400000000000000" charset="-122"/>
                  <a:ea typeface="PingFang SC Regular" panose="020B0400000000000000" charset="-122"/>
                  <a:cs typeface="PingFang SC Regular" panose="020B0400000000000000" charset="-122"/>
                </a:rPr>
                <a:t>占有率低</a:t>
              </a:r>
              <a:r>
                <a:rPr lang="en-US" altLang="zh-CN">
                  <a:latin typeface="PingFang SC Regular" panose="020B0400000000000000" charset="-122"/>
                  <a:ea typeface="PingFang SC Regular" panose="020B0400000000000000" charset="-122"/>
                  <a:cs typeface="PingFang SC Regular" panose="020B0400000000000000" charset="-122"/>
                </a:rPr>
                <a:t> </a:t>
              </a:r>
              <a:r>
                <a:rPr lang="zh-CN" altLang="en-US">
                  <a:latin typeface="PingFang SC Regular" panose="020B0400000000000000" charset="-122"/>
                  <a:ea typeface="PingFang SC Regular" panose="020B0400000000000000" charset="-122"/>
                  <a:cs typeface="PingFang SC Regular" panose="020B0400000000000000" charset="-122"/>
                </a:rPr>
                <a:t>增长率高</a:t>
              </a:r>
            </a:p>
          </p:txBody>
        </p:sp>
        <p:sp>
          <p:nvSpPr>
            <p:cNvPr id="37" name="文本框 36"/>
            <p:cNvSpPr txBox="1"/>
            <p:nvPr>
              <p:custDataLst>
                <p:tags r:id="rId26"/>
              </p:custDataLst>
            </p:nvPr>
          </p:nvSpPr>
          <p:spPr>
            <a:xfrm>
              <a:off x="2700" y="4493"/>
              <a:ext cx="2159" cy="988"/>
            </a:xfrm>
            <a:prstGeom prst="rect">
              <a:avLst/>
            </a:prstGeom>
            <a:noFill/>
          </p:spPr>
          <p:txBody>
            <a:bodyPr wrap="square" rtlCol="0" anchor="ctr" anchorCtr="0">
              <a:noAutofit/>
            </a:bodyPr>
            <a:lstStyle/>
            <a:p>
              <a:pPr algn="ctr"/>
              <a:r>
                <a:rPr lang="zh-CN" altLang="en-US" sz="2000" b="1" dirty="0">
                  <a:solidFill>
                    <a:schemeClr val="accent5"/>
                  </a:solidFill>
                  <a:latin typeface="PingFang SC Semibold" panose="020B0400000000000000" charset="-122"/>
                  <a:ea typeface="PingFang SC Semibold" panose="020B0400000000000000" charset="-122"/>
                  <a:cs typeface="OPPOSans B" pitchFamily="18" charset="-122"/>
                </a:rPr>
                <a:t>问题产品</a:t>
              </a:r>
            </a:p>
          </p:txBody>
        </p:sp>
        <p:sp>
          <p:nvSpPr>
            <p:cNvPr id="45" name="文本框 44"/>
            <p:cNvSpPr txBox="1"/>
            <p:nvPr/>
          </p:nvSpPr>
          <p:spPr>
            <a:xfrm>
              <a:off x="5189" y="3699"/>
              <a:ext cx="4257" cy="2178"/>
            </a:xfrm>
            <a:prstGeom prst="rect">
              <a:avLst/>
            </a:prstGeom>
            <a:noFill/>
          </p:spPr>
          <p:txBody>
            <a:bodyPr wrap="square" rtlCol="0">
              <a:spAutoFit/>
            </a:bodyPr>
            <a:lstStyle/>
            <a:p>
              <a:pPr marL="285750" indent="-285750">
                <a:lnSpc>
                  <a:spcPct val="120000"/>
                </a:lnSpc>
                <a:spcBef>
                  <a:spcPts val="0"/>
                </a:spcBef>
                <a:spcAft>
                  <a:spcPts val="0"/>
                </a:spcAft>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从导入期到成长期过程中的产品</a:t>
              </a:r>
            </a:p>
            <a:p>
              <a:pPr marL="285750" indent="-285750">
                <a:lnSpc>
                  <a:spcPct val="120000"/>
                </a:lnSpc>
                <a:spcBef>
                  <a:spcPts val="0"/>
                </a:spcBef>
                <a:spcAft>
                  <a:spcPts val="0"/>
                </a:spcAft>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对问题产品积极进行投资，提高其市场占有率，使其成为明星产品</a:t>
              </a:r>
            </a:p>
          </p:txBody>
        </p:sp>
        <p:sp>
          <p:nvSpPr>
            <p:cNvPr id="49" name="矩形 48"/>
            <p:cNvSpPr/>
            <p:nvPr>
              <p:custDataLst>
                <p:tags r:id="rId27"/>
              </p:custDataLst>
            </p:nvPr>
          </p:nvSpPr>
          <p:spPr>
            <a:xfrm>
              <a:off x="2579" y="4538"/>
              <a:ext cx="2400" cy="1255"/>
            </a:xfrm>
            <a:prstGeom prst="rect">
              <a:avLst/>
            </a:prstGeom>
            <a:gradFill>
              <a:gsLst>
                <a:gs pos="0">
                  <a:schemeClr val="accent2">
                    <a:alpha val="0"/>
                  </a:schemeClr>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4" name="组合 63"/>
          <p:cNvGrpSpPr/>
          <p:nvPr/>
        </p:nvGrpSpPr>
        <p:grpSpPr>
          <a:xfrm>
            <a:off x="6709410" y="1858645"/>
            <a:ext cx="4493895" cy="1837690"/>
            <a:chOff x="10765" y="2927"/>
            <a:chExt cx="7077" cy="2894"/>
          </a:xfrm>
        </p:grpSpPr>
        <p:sp>
          <p:nvSpPr>
            <p:cNvPr id="90" name="矩形 89"/>
            <p:cNvSpPr/>
            <p:nvPr>
              <p:custDataLst>
                <p:tags r:id="rId18"/>
              </p:custDataLst>
            </p:nvPr>
          </p:nvSpPr>
          <p:spPr>
            <a:xfrm>
              <a:off x="10765" y="2927"/>
              <a:ext cx="2400" cy="287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1" name="矩形 90"/>
            <p:cNvSpPr/>
            <p:nvPr>
              <p:custDataLst>
                <p:tags r:id="rId19"/>
              </p:custDataLst>
            </p:nvPr>
          </p:nvSpPr>
          <p:spPr>
            <a:xfrm>
              <a:off x="13166" y="2927"/>
              <a:ext cx="4677" cy="2876"/>
            </a:xfrm>
            <a:prstGeom prst="rect">
              <a:avLst/>
            </a:prstGeom>
            <a:solidFill>
              <a:schemeClr val="accent4"/>
            </a:solidFill>
            <a:ln w="158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3" name="文本框 92"/>
            <p:cNvSpPr txBox="1"/>
            <p:nvPr>
              <p:custDataLst>
                <p:tags r:id="rId20"/>
              </p:custDataLst>
            </p:nvPr>
          </p:nvSpPr>
          <p:spPr>
            <a:xfrm>
              <a:off x="10952" y="4493"/>
              <a:ext cx="2159" cy="988"/>
            </a:xfrm>
            <a:prstGeom prst="rect">
              <a:avLst/>
            </a:prstGeom>
            <a:noFill/>
          </p:spPr>
          <p:txBody>
            <a:bodyPr wrap="square" rtlCol="0" anchor="ctr" anchorCtr="0">
              <a:noAutofit/>
            </a:bodyPr>
            <a:lstStyle/>
            <a:p>
              <a:pPr algn="ctr"/>
              <a:r>
                <a:rPr lang="zh-CN" altLang="en-US" sz="2000" b="1" dirty="0">
                  <a:solidFill>
                    <a:schemeClr val="accent4"/>
                  </a:solidFill>
                  <a:latin typeface="PingFang SC Semibold" panose="020B0400000000000000" charset="-122"/>
                  <a:ea typeface="PingFang SC Semibold" panose="020B0400000000000000" charset="-122"/>
                  <a:cs typeface="OPPOSans B" pitchFamily="18" charset="-122"/>
                </a:rPr>
                <a:t>明星产品</a:t>
              </a:r>
            </a:p>
          </p:txBody>
        </p:sp>
        <p:pic>
          <p:nvPicPr>
            <p:cNvPr id="29" name="图形 28"/>
            <p:cNvPicPr>
              <a:picLocks noChangeAspect="1"/>
            </p:cNvPicPr>
            <p:nvPr>
              <p:custDataLst>
                <p:tags r:id="rId21"/>
              </p:custDataLst>
            </p:nvPr>
          </p:nvPicPr>
          <p:blipFill>
            <a:blip r:embed="rId31" cstate="screen">
              <a:extLst>
                <a:ext uri="{96DAC541-7B7A-43D3-8B79-37D633B846F1}">
                  <asvg:svgBlip xmlns:asvg="http://schemas.microsoft.com/office/drawing/2016/SVG/main" r:embed="rId32"/>
                </a:ext>
              </a:extLst>
            </a:blip>
            <a:stretch>
              <a:fillRect/>
            </a:stretch>
          </p:blipFill>
          <p:spPr>
            <a:xfrm>
              <a:off x="11457" y="3263"/>
              <a:ext cx="1148" cy="989"/>
            </a:xfrm>
            <a:prstGeom prst="rect">
              <a:avLst/>
            </a:prstGeom>
          </p:spPr>
        </p:pic>
        <p:sp>
          <p:nvSpPr>
            <p:cNvPr id="34" name="文本框 33"/>
            <p:cNvSpPr txBox="1"/>
            <p:nvPr/>
          </p:nvSpPr>
          <p:spPr>
            <a:xfrm>
              <a:off x="13761" y="3147"/>
              <a:ext cx="3487" cy="580"/>
            </a:xfrm>
            <a:prstGeom prst="rect">
              <a:avLst/>
            </a:prstGeom>
            <a:noFill/>
          </p:spPr>
          <p:txBody>
            <a:bodyPr wrap="square" rtlCol="0">
              <a:spAutoFit/>
            </a:bodyPr>
            <a:lstStyle/>
            <a:p>
              <a:r>
                <a:rPr lang="zh-CN" altLang="en-US">
                  <a:latin typeface="PingFang SC Regular" panose="020B0400000000000000" charset="-122"/>
                  <a:ea typeface="PingFang SC Regular" panose="020B0400000000000000" charset="-122"/>
                  <a:cs typeface="PingFang SC Regular" panose="020B0400000000000000" charset="-122"/>
                </a:rPr>
                <a:t>占有率高</a:t>
              </a:r>
              <a:r>
                <a:rPr lang="en-US" altLang="zh-CN">
                  <a:latin typeface="PingFang SC Regular" panose="020B0400000000000000" charset="-122"/>
                  <a:ea typeface="PingFang SC Regular" panose="020B0400000000000000" charset="-122"/>
                  <a:cs typeface="PingFang SC Regular" panose="020B0400000000000000" charset="-122"/>
                </a:rPr>
                <a:t> </a:t>
              </a:r>
              <a:r>
                <a:rPr lang="zh-CN" altLang="en-US">
                  <a:latin typeface="PingFang SC Regular" panose="020B0400000000000000" charset="-122"/>
                  <a:ea typeface="PingFang SC Regular" panose="020B0400000000000000" charset="-122"/>
                  <a:cs typeface="PingFang SC Regular" panose="020B0400000000000000" charset="-122"/>
                </a:rPr>
                <a:t>增长率高</a:t>
              </a:r>
            </a:p>
          </p:txBody>
        </p:sp>
        <p:sp>
          <p:nvSpPr>
            <p:cNvPr id="44" name="文本框 43"/>
            <p:cNvSpPr txBox="1"/>
            <p:nvPr/>
          </p:nvSpPr>
          <p:spPr>
            <a:xfrm>
              <a:off x="13376" y="3699"/>
              <a:ext cx="4257" cy="1885"/>
            </a:xfrm>
            <a:prstGeom prst="rect">
              <a:avLst/>
            </a:prstGeom>
            <a:noFill/>
          </p:spPr>
          <p:txBody>
            <a:bodyPr wrap="square" rtlCol="0">
              <a:spAutoFit/>
            </a:bodyPr>
            <a:lstStyle/>
            <a:p>
              <a:pPr marL="285750" indent="-285750">
                <a:lnSpc>
                  <a:spcPct val="12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代表着最优的利润增长率和最佳的投资机会</a:t>
              </a:r>
            </a:p>
            <a:p>
              <a:pPr marL="285750" indent="-285750">
                <a:lnSpc>
                  <a:spcPct val="12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因为其市场竞争激烈，为了维持市场占有率需要持续进行投资，使其成为金牛产品</a:t>
              </a:r>
            </a:p>
          </p:txBody>
        </p:sp>
        <p:sp>
          <p:nvSpPr>
            <p:cNvPr id="53" name="矩形 52"/>
            <p:cNvSpPr/>
            <p:nvPr>
              <p:custDataLst>
                <p:tags r:id="rId22"/>
              </p:custDataLst>
            </p:nvPr>
          </p:nvSpPr>
          <p:spPr>
            <a:xfrm>
              <a:off x="10767" y="4477"/>
              <a:ext cx="2384" cy="1344"/>
            </a:xfrm>
            <a:prstGeom prst="rect">
              <a:avLst/>
            </a:prstGeom>
            <a:gradFill>
              <a:gsLst>
                <a:gs pos="0">
                  <a:schemeClr val="accent1">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9" name="组合 68"/>
          <p:cNvGrpSpPr/>
          <p:nvPr/>
        </p:nvGrpSpPr>
        <p:grpSpPr>
          <a:xfrm>
            <a:off x="6706235" y="4210050"/>
            <a:ext cx="4497070" cy="1884680"/>
            <a:chOff x="10760" y="6630"/>
            <a:chExt cx="7082" cy="2968"/>
          </a:xfrm>
        </p:grpSpPr>
        <p:sp>
          <p:nvSpPr>
            <p:cNvPr id="71" name="矩形 70"/>
            <p:cNvSpPr/>
            <p:nvPr>
              <p:custDataLst>
                <p:tags r:id="rId13"/>
              </p:custDataLst>
            </p:nvPr>
          </p:nvSpPr>
          <p:spPr>
            <a:xfrm>
              <a:off x="10765" y="6630"/>
              <a:ext cx="2400" cy="2876"/>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2" name="矩形 71"/>
            <p:cNvSpPr/>
            <p:nvPr>
              <p:custDataLst>
                <p:tags r:id="rId14"/>
              </p:custDataLst>
            </p:nvPr>
          </p:nvSpPr>
          <p:spPr>
            <a:xfrm>
              <a:off x="13166" y="6630"/>
              <a:ext cx="4677" cy="2876"/>
            </a:xfrm>
            <a:prstGeom prst="rect">
              <a:avLst/>
            </a:prstGeom>
            <a:solidFill>
              <a:schemeClr val="accent6"/>
            </a:solidFill>
            <a:ln w="158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pic>
          <p:nvPicPr>
            <p:cNvPr id="35" name="图形 34"/>
            <p:cNvPicPr>
              <a:picLocks noChangeAspect="1"/>
            </p:cNvPicPr>
            <p:nvPr>
              <p:custDataLst>
                <p:tags r:id="rId15"/>
              </p:custDataLst>
            </p:nvPr>
          </p:nvPicPr>
          <p:blipFill>
            <a:blip r:embed="rId33" cstate="screen">
              <a:extLst>
                <a:ext uri="{96DAC541-7B7A-43D3-8B79-37D633B846F1}">
                  <asvg:svgBlip xmlns:asvg="http://schemas.microsoft.com/office/drawing/2016/SVG/main" r:embed="rId34"/>
                </a:ext>
              </a:extLst>
            </a:blip>
            <a:stretch>
              <a:fillRect/>
            </a:stretch>
          </p:blipFill>
          <p:spPr>
            <a:xfrm>
              <a:off x="11068" y="6790"/>
              <a:ext cx="1794" cy="1255"/>
            </a:xfrm>
            <a:prstGeom prst="rect">
              <a:avLst/>
            </a:prstGeom>
          </p:spPr>
        </p:pic>
        <p:sp>
          <p:nvSpPr>
            <p:cNvPr id="38" name="文本框 37"/>
            <p:cNvSpPr txBox="1"/>
            <p:nvPr>
              <p:custDataLst>
                <p:tags r:id="rId16"/>
              </p:custDataLst>
            </p:nvPr>
          </p:nvSpPr>
          <p:spPr>
            <a:xfrm>
              <a:off x="10886" y="8374"/>
              <a:ext cx="2159" cy="988"/>
            </a:xfrm>
            <a:prstGeom prst="rect">
              <a:avLst/>
            </a:prstGeom>
            <a:noFill/>
          </p:spPr>
          <p:txBody>
            <a:bodyPr wrap="square" rtlCol="0" anchor="ctr" anchorCtr="0">
              <a:noAutofit/>
            </a:bodyPr>
            <a:lstStyle/>
            <a:p>
              <a:pPr algn="ctr"/>
              <a:r>
                <a:rPr lang="zh-CN" altLang="en-US" sz="2000" b="1" dirty="0">
                  <a:solidFill>
                    <a:schemeClr val="accent6"/>
                  </a:solidFill>
                  <a:latin typeface="PingFang SC Semibold" panose="020B0400000000000000" charset="-122"/>
                  <a:ea typeface="PingFang SC Semibold" panose="020B0400000000000000" charset="-122"/>
                  <a:cs typeface="OPPOSans B" pitchFamily="18" charset="-122"/>
                </a:rPr>
                <a:t>金牛产品</a:t>
              </a:r>
            </a:p>
          </p:txBody>
        </p:sp>
        <p:sp>
          <p:nvSpPr>
            <p:cNvPr id="39" name="文本框 38"/>
            <p:cNvSpPr txBox="1"/>
            <p:nvPr/>
          </p:nvSpPr>
          <p:spPr>
            <a:xfrm>
              <a:off x="13761" y="6840"/>
              <a:ext cx="3487" cy="580"/>
            </a:xfrm>
            <a:prstGeom prst="rect">
              <a:avLst/>
            </a:prstGeom>
            <a:noFill/>
          </p:spPr>
          <p:txBody>
            <a:bodyPr wrap="square" rtlCol="0">
              <a:spAutoFit/>
            </a:bodyPr>
            <a:lstStyle/>
            <a:p>
              <a:r>
                <a:rPr lang="zh-CN" altLang="en-US">
                  <a:latin typeface="PingFang SC Regular" panose="020B0400000000000000" charset="-122"/>
                  <a:ea typeface="PingFang SC Regular" panose="020B0400000000000000" charset="-122"/>
                  <a:cs typeface="PingFang SC Regular" panose="020B0400000000000000" charset="-122"/>
                </a:rPr>
                <a:t>占有率高</a:t>
              </a:r>
              <a:r>
                <a:rPr lang="en-US" altLang="zh-CN">
                  <a:latin typeface="PingFang SC Regular" panose="020B0400000000000000" charset="-122"/>
                  <a:ea typeface="PingFang SC Regular" panose="020B0400000000000000" charset="-122"/>
                  <a:cs typeface="PingFang SC Regular" panose="020B0400000000000000" charset="-122"/>
                </a:rPr>
                <a:t> </a:t>
              </a:r>
              <a:r>
                <a:rPr lang="zh-CN" altLang="en-US">
                  <a:latin typeface="PingFang SC Regular" panose="020B0400000000000000" charset="-122"/>
                  <a:ea typeface="PingFang SC Regular" panose="020B0400000000000000" charset="-122"/>
                  <a:cs typeface="PingFang SC Regular" panose="020B0400000000000000" charset="-122"/>
                </a:rPr>
                <a:t>增长率低</a:t>
              </a:r>
            </a:p>
          </p:txBody>
        </p:sp>
        <p:sp>
          <p:nvSpPr>
            <p:cNvPr id="46" name="文本框 45"/>
            <p:cNvSpPr txBox="1"/>
            <p:nvPr/>
          </p:nvSpPr>
          <p:spPr>
            <a:xfrm>
              <a:off x="13376" y="7420"/>
              <a:ext cx="4257" cy="2179"/>
            </a:xfrm>
            <a:prstGeom prst="rect">
              <a:avLst/>
            </a:prstGeom>
            <a:noFill/>
          </p:spPr>
          <p:txBody>
            <a:bodyPr wrap="square" rtlCol="0">
              <a:spAutoFit/>
            </a:bodyPr>
            <a:lstStyle/>
            <a:p>
              <a:pPr marL="285750" indent="-285750">
                <a:lnSpc>
                  <a:spcPct val="10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最赚钱的产品，也是成熟期的产品，不需要太多投资就能够获得很大的受益</a:t>
              </a:r>
            </a:p>
            <a:p>
              <a:pPr marL="285750" indent="-285750">
                <a:lnSpc>
                  <a:spcPct val="10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但因市场已成熟，未来可能出现销量下滑，不要再进行太多投资</a:t>
              </a:r>
            </a:p>
            <a:p>
              <a:pPr marL="285750" indent="-285750">
                <a:lnSpc>
                  <a:spcPct val="100000"/>
                </a:lnSpc>
                <a:spcBef>
                  <a:spcPts val="0"/>
                </a:spcBef>
                <a:spcAft>
                  <a:spcPts val="0"/>
                </a:spcAft>
                <a:buFont typeface="Wingdings" panose="05000000000000000000"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将金牛产品产生的利润投入到其他产品之中</a:t>
              </a:r>
            </a:p>
          </p:txBody>
        </p:sp>
        <p:sp>
          <p:nvSpPr>
            <p:cNvPr id="54" name="矩形 53"/>
            <p:cNvSpPr/>
            <p:nvPr>
              <p:custDataLst>
                <p:tags r:id="rId17"/>
              </p:custDataLst>
            </p:nvPr>
          </p:nvSpPr>
          <p:spPr>
            <a:xfrm>
              <a:off x="10760" y="8403"/>
              <a:ext cx="2400" cy="1120"/>
            </a:xfrm>
            <a:prstGeom prst="rect">
              <a:avLst/>
            </a:prstGeom>
            <a:gradFill>
              <a:gsLst>
                <a:gs pos="0">
                  <a:schemeClr val="accent6">
                    <a:lumMod val="50000"/>
                    <a:alpha val="0"/>
                  </a:schemeClr>
                </a:gs>
                <a:gs pos="100000">
                  <a:schemeClr val="accent6">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7" name="组合 66"/>
          <p:cNvGrpSpPr/>
          <p:nvPr/>
        </p:nvGrpSpPr>
        <p:grpSpPr>
          <a:xfrm>
            <a:off x="1511300" y="4210050"/>
            <a:ext cx="4493260" cy="1837055"/>
            <a:chOff x="2579" y="6630"/>
            <a:chExt cx="7076" cy="2893"/>
          </a:xfrm>
        </p:grpSpPr>
        <p:sp>
          <p:nvSpPr>
            <p:cNvPr id="9" name="矩形 8"/>
            <p:cNvSpPr/>
            <p:nvPr>
              <p:custDataLst>
                <p:tags r:id="rId8"/>
              </p:custDataLst>
            </p:nvPr>
          </p:nvSpPr>
          <p:spPr>
            <a:xfrm>
              <a:off x="2579" y="6630"/>
              <a:ext cx="2400" cy="2876"/>
            </a:xfrm>
            <a:prstGeom prst="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0" name="矩形 39"/>
            <p:cNvSpPr/>
            <p:nvPr>
              <p:custDataLst>
                <p:tags r:id="rId9"/>
              </p:custDataLst>
            </p:nvPr>
          </p:nvSpPr>
          <p:spPr>
            <a:xfrm>
              <a:off x="4979" y="6630"/>
              <a:ext cx="4677" cy="2876"/>
            </a:xfrm>
            <a:prstGeom prst="rect">
              <a:avLst/>
            </a:prstGeom>
            <a:solidFill>
              <a:schemeClr val="bg2">
                <a:lumMod val="95000"/>
              </a:schemeClr>
            </a:solidFill>
            <a:ln w="158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pic>
          <p:nvPicPr>
            <p:cNvPr id="22" name="图形 19"/>
            <p:cNvPicPr>
              <a:picLocks noChangeAspect="1"/>
            </p:cNvPicPr>
            <p:nvPr>
              <p:custDataLst>
                <p:tags r:id="rId10"/>
              </p:custDataLst>
            </p:nvPr>
          </p:nvPicPr>
          <p:blipFill>
            <a:blip r:embed="rId35" cstate="screen">
              <a:extLst>
                <a:ext uri="{96DAC541-7B7A-43D3-8B79-37D633B846F1}">
                  <asvg:svgBlip xmlns:asvg="http://schemas.microsoft.com/office/drawing/2016/SVG/main" r:embed="rId36"/>
                </a:ext>
              </a:extLst>
            </a:blip>
            <a:stretch>
              <a:fillRect/>
            </a:stretch>
          </p:blipFill>
          <p:spPr>
            <a:xfrm>
              <a:off x="3038" y="6790"/>
              <a:ext cx="1483" cy="1483"/>
            </a:xfrm>
            <a:prstGeom prst="rect">
              <a:avLst/>
            </a:prstGeom>
          </p:spPr>
        </p:pic>
        <p:sp>
          <p:nvSpPr>
            <p:cNvPr id="41" name="文本框 40"/>
            <p:cNvSpPr txBox="1"/>
            <p:nvPr/>
          </p:nvSpPr>
          <p:spPr>
            <a:xfrm>
              <a:off x="5574" y="6840"/>
              <a:ext cx="3487" cy="580"/>
            </a:xfrm>
            <a:prstGeom prst="rect">
              <a:avLst/>
            </a:prstGeom>
            <a:noFill/>
          </p:spPr>
          <p:txBody>
            <a:bodyPr wrap="square" rtlCol="0">
              <a:spAutoFit/>
            </a:bodyPr>
            <a:lstStyle/>
            <a:p>
              <a:r>
                <a:rPr lang="zh-CN" altLang="en-US">
                  <a:latin typeface="PingFang SC Regular" panose="020B0400000000000000" charset="-122"/>
                  <a:ea typeface="PingFang SC Regular" panose="020B0400000000000000" charset="-122"/>
                  <a:cs typeface="PingFang SC Regular" panose="020B0400000000000000" charset="-122"/>
                </a:rPr>
                <a:t>占有率低</a:t>
              </a:r>
              <a:r>
                <a:rPr lang="en-US" altLang="zh-CN">
                  <a:latin typeface="PingFang SC Regular" panose="020B0400000000000000" charset="-122"/>
                  <a:ea typeface="PingFang SC Regular" panose="020B0400000000000000" charset="-122"/>
                  <a:cs typeface="PingFang SC Regular" panose="020B0400000000000000" charset="-122"/>
                </a:rPr>
                <a:t> </a:t>
              </a:r>
              <a:r>
                <a:rPr lang="zh-CN" altLang="en-US">
                  <a:latin typeface="PingFang SC Regular" panose="020B0400000000000000" charset="-122"/>
                  <a:ea typeface="PingFang SC Regular" panose="020B0400000000000000" charset="-122"/>
                  <a:cs typeface="PingFang SC Regular" panose="020B0400000000000000" charset="-122"/>
                </a:rPr>
                <a:t>增长率低</a:t>
              </a:r>
            </a:p>
          </p:txBody>
        </p:sp>
        <p:sp>
          <p:nvSpPr>
            <p:cNvPr id="43" name="文本框 42"/>
            <p:cNvSpPr txBox="1"/>
            <p:nvPr>
              <p:custDataLst>
                <p:tags r:id="rId11"/>
              </p:custDataLst>
            </p:nvPr>
          </p:nvSpPr>
          <p:spPr>
            <a:xfrm>
              <a:off x="2700" y="8374"/>
              <a:ext cx="2159" cy="988"/>
            </a:xfrm>
            <a:prstGeom prst="rect">
              <a:avLst/>
            </a:prstGeom>
            <a:noFill/>
          </p:spPr>
          <p:txBody>
            <a:bodyPr wrap="square" rtlCol="0" anchor="ctr" anchorCtr="0">
              <a:noAutofit/>
            </a:bodyPr>
            <a:lstStyle/>
            <a:p>
              <a:pPr algn="ctr"/>
              <a:r>
                <a:rPr lang="zh-CN" altLang="en-US" sz="2000" b="1" dirty="0">
                  <a:solidFill>
                    <a:schemeClr val="accent6"/>
                  </a:solidFill>
                  <a:latin typeface="PingFang SC Semibold" panose="020B0400000000000000" charset="-122"/>
                  <a:ea typeface="PingFang SC Semibold" panose="020B0400000000000000" charset="-122"/>
                  <a:cs typeface="OPPOSans B" pitchFamily="18" charset="-122"/>
                </a:rPr>
                <a:t>瘦狗产品</a:t>
              </a:r>
            </a:p>
          </p:txBody>
        </p:sp>
        <p:sp>
          <p:nvSpPr>
            <p:cNvPr id="47" name="文本框 46"/>
            <p:cNvSpPr txBox="1"/>
            <p:nvPr/>
          </p:nvSpPr>
          <p:spPr>
            <a:xfrm>
              <a:off x="5189" y="7420"/>
              <a:ext cx="4257" cy="1364"/>
            </a:xfrm>
            <a:prstGeom prst="rect">
              <a:avLst/>
            </a:prstGeom>
            <a:noFill/>
          </p:spPr>
          <p:txBody>
            <a:bodyPr wrap="square" rtlCol="0">
              <a:spAutoFit/>
            </a:bodyPr>
            <a:lstStyle/>
            <a:p>
              <a:pPr marL="285750" indent="-285750">
                <a:lnSpc>
                  <a:spcPct val="120000"/>
                </a:lnSpc>
                <a:spcBef>
                  <a:spcPts val="0"/>
                </a:spcBef>
                <a:spcAft>
                  <a:spcPts val="0"/>
                </a:spcAft>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对瘦狗产品投入太多资源可能会导致损失扩大，应该思考尽早退出市场</a:t>
              </a:r>
            </a:p>
          </p:txBody>
        </p:sp>
        <p:sp>
          <p:nvSpPr>
            <p:cNvPr id="55" name="矩形 54"/>
            <p:cNvSpPr/>
            <p:nvPr>
              <p:custDataLst>
                <p:tags r:id="rId12"/>
              </p:custDataLst>
            </p:nvPr>
          </p:nvSpPr>
          <p:spPr>
            <a:xfrm>
              <a:off x="2579" y="8403"/>
              <a:ext cx="2400" cy="1120"/>
            </a:xfrm>
            <a:prstGeom prst="rect">
              <a:avLst/>
            </a:prstGeom>
            <a:gradFill>
              <a:gsLst>
                <a:gs pos="0">
                  <a:schemeClr val="bg1">
                    <a:lumMod val="50000"/>
                    <a:lumOff val="50000"/>
                    <a:alpha val="0"/>
                  </a:schemeClr>
                </a:gs>
                <a:gs pos="100000">
                  <a:schemeClr val="bg1">
                    <a:lumMod val="50000"/>
                    <a:lumOff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椭圆 69"/>
          <p:cNvSpPr/>
          <p:nvPr/>
        </p:nvSpPr>
        <p:spPr>
          <a:xfrm>
            <a:off x="5643245" y="3195320"/>
            <a:ext cx="1383665" cy="1383665"/>
          </a:xfrm>
          <a:prstGeom prst="ellipse">
            <a:avLst/>
          </a:prstGeom>
          <a:solidFill>
            <a:schemeClr val="bg2"/>
          </a:solid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p:cNvSpPr/>
          <p:nvPr/>
        </p:nvSpPr>
        <p:spPr>
          <a:xfrm>
            <a:off x="5871845" y="3480435"/>
            <a:ext cx="132715" cy="13271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p:cNvSpPr/>
          <p:nvPr/>
        </p:nvSpPr>
        <p:spPr>
          <a:xfrm>
            <a:off x="6727190" y="3480435"/>
            <a:ext cx="132715" cy="13271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p:cNvSpPr/>
          <p:nvPr/>
        </p:nvSpPr>
        <p:spPr>
          <a:xfrm>
            <a:off x="6727190" y="4221480"/>
            <a:ext cx="132715" cy="13271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p:cNvSpPr/>
          <p:nvPr/>
        </p:nvSpPr>
        <p:spPr>
          <a:xfrm>
            <a:off x="5872480" y="4221480"/>
            <a:ext cx="132715" cy="132715"/>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0" name="直接箭头连接符 79"/>
          <p:cNvCxnSpPr>
            <a:stCxn id="77" idx="1"/>
            <a:endCxn id="74" idx="5"/>
          </p:cNvCxnSpPr>
          <p:nvPr/>
        </p:nvCxnSpPr>
        <p:spPr>
          <a:xfrm flipH="1" flipV="1">
            <a:off x="5984875" y="3593465"/>
            <a:ext cx="762000" cy="6477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1" name="直接箭头连接符 80"/>
          <p:cNvCxnSpPr>
            <a:stCxn id="74" idx="6"/>
            <a:endCxn id="75" idx="2"/>
          </p:cNvCxnSpPr>
          <p:nvPr>
            <p:custDataLst>
              <p:tags r:id="rId6"/>
            </p:custDataLst>
          </p:nvPr>
        </p:nvCxnSpPr>
        <p:spPr>
          <a:xfrm>
            <a:off x="6004560" y="3547110"/>
            <a:ext cx="7226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a:stCxn id="77" idx="0"/>
            <a:endCxn id="75" idx="4"/>
          </p:cNvCxnSpPr>
          <p:nvPr>
            <p:custDataLst>
              <p:tags r:id="rId7"/>
            </p:custDataLst>
          </p:nvPr>
        </p:nvCxnSpPr>
        <p:spPr>
          <a:xfrm flipV="1">
            <a:off x="6793865" y="3613150"/>
            <a:ext cx="0" cy="608330"/>
          </a:xfrm>
          <a:prstGeom prst="straightConnector1">
            <a:avLst/>
          </a:prstGeom>
          <a:ln w="12700" cap="flat" cmpd="sng">
            <a:solidFill>
              <a:schemeClr val="accent1"/>
            </a:solidFill>
            <a:prstDash val="solid"/>
            <a:miter lim="800000"/>
            <a:headEnd type="arrow"/>
            <a:tailEnd type="arrow" w="med" len="med"/>
          </a:ln>
        </p:spPr>
        <p:style>
          <a:lnRef idx="2">
            <a:schemeClr val="accent1"/>
          </a:lnRef>
          <a:fillRef idx="0">
            <a:srgbClr val="FFFFFF"/>
          </a:fillRef>
          <a:effectRef idx="0">
            <a:srgbClr val="FFFFFF"/>
          </a:effectRef>
          <a:fontRef idx="minor">
            <a:schemeClr val="tx1"/>
          </a:fontRef>
        </p:style>
      </p:cxnSp>
      <p:sp>
        <p:nvSpPr>
          <p:cNvPr id="94" name="文本框 93"/>
          <p:cNvSpPr txBox="1"/>
          <p:nvPr/>
        </p:nvSpPr>
        <p:spPr>
          <a:xfrm>
            <a:off x="6129020" y="3302000"/>
            <a:ext cx="474345" cy="245110"/>
          </a:xfrm>
          <a:prstGeom prst="rect">
            <a:avLst/>
          </a:prstGeom>
          <a:noFill/>
        </p:spPr>
        <p:txBody>
          <a:bodyPr wrap="square" rtlCol="0" anchor="ctr" anchorCtr="0">
            <a:spAutoFit/>
          </a:bodyPr>
          <a:lstStyle/>
          <a:p>
            <a:pPr algn="ctr"/>
            <a:r>
              <a:rPr lang="zh-CN" altLang="en-US" sz="1000">
                <a:solidFill>
                  <a:schemeClr val="accent1"/>
                </a:solidFill>
                <a:latin typeface="PingFang SC Regular" panose="020B0400000000000000" charset="-122"/>
                <a:ea typeface="PingFang SC Regular" panose="020B0400000000000000" charset="-122"/>
              </a:rPr>
              <a:t>扩大</a:t>
            </a:r>
          </a:p>
        </p:txBody>
      </p:sp>
      <p:sp>
        <p:nvSpPr>
          <p:cNvPr id="104" name="文本框 103"/>
          <p:cNvSpPr txBox="1"/>
          <p:nvPr/>
        </p:nvSpPr>
        <p:spPr>
          <a:xfrm>
            <a:off x="6793865" y="3696335"/>
            <a:ext cx="256540" cy="398780"/>
          </a:xfrm>
          <a:prstGeom prst="rect">
            <a:avLst/>
          </a:prstGeom>
          <a:noFill/>
        </p:spPr>
        <p:txBody>
          <a:bodyPr wrap="square" rtlCol="0" anchor="ctr" anchorCtr="0">
            <a:spAutoFit/>
          </a:bodyPr>
          <a:lstStyle/>
          <a:p>
            <a:pPr algn="ctr"/>
            <a:r>
              <a:rPr lang="zh-CN" altLang="en-US" sz="1000">
                <a:solidFill>
                  <a:schemeClr val="accent1"/>
                </a:solidFill>
                <a:latin typeface="PingFang SC Regular" panose="020B0400000000000000" charset="-122"/>
                <a:ea typeface="PingFang SC Regular" panose="020B0400000000000000" charset="-122"/>
              </a:rPr>
              <a:t>扩大</a:t>
            </a:r>
          </a:p>
        </p:txBody>
      </p:sp>
      <p:sp>
        <p:nvSpPr>
          <p:cNvPr id="105" name="文本框 104"/>
          <p:cNvSpPr txBox="1"/>
          <p:nvPr/>
        </p:nvSpPr>
        <p:spPr>
          <a:xfrm rot="2340000">
            <a:off x="6029325" y="3874135"/>
            <a:ext cx="474345" cy="245110"/>
          </a:xfrm>
          <a:prstGeom prst="rect">
            <a:avLst/>
          </a:prstGeom>
          <a:noFill/>
        </p:spPr>
        <p:txBody>
          <a:bodyPr wrap="square" rtlCol="0" anchor="ctr" anchorCtr="0">
            <a:spAutoFit/>
          </a:bodyPr>
          <a:lstStyle/>
          <a:p>
            <a:pPr algn="ctr"/>
            <a:r>
              <a:rPr lang="zh-CN" altLang="en-US" sz="1000">
                <a:solidFill>
                  <a:schemeClr val="accent1"/>
                </a:solidFill>
                <a:latin typeface="PingFang SC Regular" panose="020B0400000000000000" charset="-122"/>
                <a:ea typeface="PingFang SC Regular" panose="020B0400000000000000" charset="-122"/>
              </a:rPr>
              <a:t>收缩</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0"/>
            <a:ext cx="6510815" cy="4154805"/>
          </a:xfrm>
        </p:spPr>
        <p:txBody>
          <a:bodyPr/>
          <a:lstStyle/>
          <a:p>
            <a:r>
              <a:t>01</a:t>
            </a:r>
          </a:p>
        </p:txBody>
      </p:sp>
      <p:sp>
        <p:nvSpPr>
          <p:cNvPr id="6" name="文本占位符 5"/>
          <p:cNvSpPr>
            <a:spLocks noGrp="1"/>
          </p:cNvSpPr>
          <p:nvPr>
            <p:ph type="body" idx="13"/>
          </p:nvPr>
        </p:nvSpPr>
        <p:spPr/>
        <p:txBody>
          <a:bodyPr>
            <a:normAutofit fontScale="90000"/>
          </a:bodyPr>
          <a:lstStyle/>
          <a:p>
            <a:r>
              <a:rPr lang="zh-CN" altLang="en-US"/>
              <a:t>逻辑思考能力框架</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P1</a:t>
            </a:r>
            <a:r>
              <a:rPr lang="zh-CN" altLang="en-US"/>
              <a:t>麦肯锡思维框架部分完结</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a:bodyPr>
          <a:lstStyle/>
          <a:p>
            <a:r>
              <a:rPr lang="zh-CN" altLang="en-US"/>
              <a:t>原创作品</a:t>
            </a:r>
          </a:p>
        </p:txBody>
      </p:sp>
      <p:sp>
        <p:nvSpPr>
          <p:cNvPr id="3" name="标题 2"/>
          <p:cNvSpPr>
            <a:spLocks noGrp="1"/>
          </p:cNvSpPr>
          <p:nvPr>
            <p:ph type="title"/>
          </p:nvPr>
        </p:nvSpPr>
        <p:spPr/>
        <p:txBody>
          <a:bodyPr/>
          <a:lstStyle/>
          <a:p>
            <a:r>
              <a:rPr lang="en-US" altLang="zh-CN"/>
              <a:t>P2-</a:t>
            </a:r>
            <a:r>
              <a:t>更多</a:t>
            </a:r>
            <a:r>
              <a:rPr lang="zh-CN" altLang="en-US"/>
              <a:t>经典思维框架部分</a:t>
            </a:r>
          </a:p>
        </p:txBody>
      </p:sp>
      <p:sp>
        <p:nvSpPr>
          <p:cNvPr id="4" name="文本占位符 3"/>
          <p:cNvSpPr>
            <a:spLocks noGrp="1"/>
          </p:cNvSpPr>
          <p:nvPr>
            <p:ph type="body" idx="13"/>
          </p:nvPr>
        </p:nvSpPr>
        <p:spPr>
          <a:xfrm>
            <a:off x="1496695" y="4217035"/>
            <a:ext cx="9198610" cy="1016635"/>
          </a:xfrm>
        </p:spPr>
        <p:txBody>
          <a:bodyPr anchor="ctr" anchorCtr="0">
            <a:noAutofit/>
          </a:bodyPr>
          <a:lstStyle/>
          <a:p>
            <a:r>
              <a:t>经典思维框架模型，是职场人高效解决问题的利器，这里整合了多种经典管理理论，提供系统化、结构化的思考路径。运用这些模型，我们可快速识别问题核心，制定有效策略，提升工作效率，提升核心竞争力</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ctrTitle"/>
          </p:nvPr>
        </p:nvSpPr>
        <p:spPr>
          <a:xfrm>
            <a:off x="1440180" y="265748"/>
            <a:ext cx="7432675" cy="522605"/>
          </a:xfrm>
        </p:spPr>
        <p:txBody>
          <a:bodyPr/>
          <a:lstStyle/>
          <a:p>
            <a:r>
              <a:rPr lang="zh-CN" altLang="en-US"/>
              <a:t>更多经典思维框架部分</a:t>
            </a:r>
          </a:p>
        </p:txBody>
      </p:sp>
      <p:sp>
        <p:nvSpPr>
          <p:cNvPr id="35" name="文本占位符 34"/>
          <p:cNvSpPr>
            <a:spLocks noGrp="1"/>
          </p:cNvSpPr>
          <p:nvPr>
            <p:ph type="body" idx="1"/>
          </p:nvPr>
        </p:nvSpPr>
        <p:spPr/>
        <p:txBody>
          <a:bodyPr/>
          <a:lstStyle/>
          <a:p>
            <a:r>
              <a:rPr lang="en-US" altLang="zh-CN"/>
              <a:t>P2</a:t>
            </a:r>
          </a:p>
        </p:txBody>
      </p:sp>
      <p:graphicFrame>
        <p:nvGraphicFramePr>
          <p:cNvPr id="3" name="表格 2"/>
          <p:cNvGraphicFramePr/>
          <p:nvPr>
            <p:custDataLst>
              <p:tags r:id="rId1"/>
            </p:custDataLst>
          </p:nvPr>
        </p:nvGraphicFramePr>
        <p:xfrm>
          <a:off x="1440180" y="932180"/>
          <a:ext cx="10427970" cy="5716905"/>
        </p:xfrm>
        <a:graphic>
          <a:graphicData uri="http://schemas.openxmlformats.org/drawingml/2006/table">
            <a:tbl>
              <a:tblPr>
                <a:tableStyleId>{5C22544A-7EE6-4342-B048-85BDC9FD1C3A}</a:tableStyleId>
              </a:tblPr>
              <a:tblGrid>
                <a:gridCol w="1489710">
                  <a:extLst>
                    <a:ext uri="{9D8B030D-6E8A-4147-A177-3AD203B41FA5}">
                      <a16:colId xmlns:a16="http://schemas.microsoft.com/office/drawing/2014/main" val="20000"/>
                    </a:ext>
                  </a:extLst>
                </a:gridCol>
                <a:gridCol w="1489710">
                  <a:extLst>
                    <a:ext uri="{9D8B030D-6E8A-4147-A177-3AD203B41FA5}">
                      <a16:colId xmlns:a16="http://schemas.microsoft.com/office/drawing/2014/main" val="20001"/>
                    </a:ext>
                  </a:extLst>
                </a:gridCol>
                <a:gridCol w="1489710">
                  <a:extLst>
                    <a:ext uri="{9D8B030D-6E8A-4147-A177-3AD203B41FA5}">
                      <a16:colId xmlns:a16="http://schemas.microsoft.com/office/drawing/2014/main" val="20002"/>
                    </a:ext>
                  </a:extLst>
                </a:gridCol>
                <a:gridCol w="1489710">
                  <a:extLst>
                    <a:ext uri="{9D8B030D-6E8A-4147-A177-3AD203B41FA5}">
                      <a16:colId xmlns:a16="http://schemas.microsoft.com/office/drawing/2014/main" val="20003"/>
                    </a:ext>
                  </a:extLst>
                </a:gridCol>
                <a:gridCol w="1489710">
                  <a:extLst>
                    <a:ext uri="{9D8B030D-6E8A-4147-A177-3AD203B41FA5}">
                      <a16:colId xmlns:a16="http://schemas.microsoft.com/office/drawing/2014/main" val="20004"/>
                    </a:ext>
                  </a:extLst>
                </a:gridCol>
                <a:gridCol w="1489710">
                  <a:extLst>
                    <a:ext uri="{9D8B030D-6E8A-4147-A177-3AD203B41FA5}">
                      <a16:colId xmlns:a16="http://schemas.microsoft.com/office/drawing/2014/main" val="20005"/>
                    </a:ext>
                  </a:extLst>
                </a:gridCol>
                <a:gridCol w="1489710">
                  <a:extLst>
                    <a:ext uri="{9D8B030D-6E8A-4147-A177-3AD203B41FA5}">
                      <a16:colId xmlns:a16="http://schemas.microsoft.com/office/drawing/2014/main" val="20006"/>
                    </a:ext>
                  </a:extLst>
                </a:gridCol>
              </a:tblGrid>
              <a:tr h="469900">
                <a:tc gridSpan="7">
                  <a:txBody>
                    <a:bodyPr/>
                    <a:lstStyle/>
                    <a:p>
                      <a:pPr algn="ctr">
                        <a:lnSpc>
                          <a:spcPct val="110000"/>
                        </a:lnSpc>
                        <a:buNone/>
                      </a:pP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P2</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部分：</a:t>
                      </a: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7</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大领域</a:t>
                      </a: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 100</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个经典思维框架</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extLst>
                  <a:ext uri="{0D108BD9-81ED-4DB2-BD59-A6C34878D82A}">
                    <a16:rowId xmlns:a16="http://schemas.microsoft.com/office/drawing/2014/main" val="10000"/>
                  </a:ext>
                </a:extLst>
              </a:tr>
              <a:tr h="469900">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思考能力</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分析解决问题</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沟通</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战略与规划</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领导力执行力</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市场营销</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自我管理</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extLst>
                  <a:ext uri="{0D108BD9-81ED-4DB2-BD59-A6C34878D82A}">
                    <a16:rowId xmlns:a16="http://schemas.microsoft.com/office/drawing/2014/main" val="10001"/>
                  </a:ext>
                </a:extLst>
              </a:tr>
              <a:tr h="4556759">
                <a:tc>
                  <a:txBody>
                    <a:bodyPr/>
                    <a:lstStyle/>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二八定律</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黄金圈法则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PDCA</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六顶思考帽</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SMART原则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5W1H分析法</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多元思维</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SCAMPER创新思维</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U</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型思考</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第一性原理</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金字塔原理</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10\10\10</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法则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整合思维</a:t>
                      </a:r>
                    </a:p>
                    <a:p>
                      <a:pPr algn="ctr">
                        <a:lnSpc>
                          <a:spcPct val="1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OGSM</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思维</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曼陀罗思考法</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系统思维</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CAF</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思考法</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PMI</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思考法</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逆向思维</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空雨伞</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逻辑树</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议题树</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目标多杈树</a:t>
                      </a:r>
                    </a:p>
                    <a:p>
                      <a:pPr algn="ctr">
                        <a:lnSpc>
                          <a:spcPct val="2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麦肯锡</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步成诗</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差距分析</a:t>
                      </a:r>
                    </a:p>
                    <a:p>
                      <a:pPr algn="ctr">
                        <a:lnSpc>
                          <a:spcPct val="2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ORID</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思维</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GROW</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鱼骨图</a:t>
                      </a:r>
                    </a:p>
                    <a:p>
                      <a:pPr algn="ctr">
                        <a:lnSpc>
                          <a:spcPct val="2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5M1E</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分析法</a:t>
                      </a:r>
                      <a:endPar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沟通漏斗</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乔哈里视窗</a:t>
                      </a:r>
                    </a:p>
                    <a:p>
                      <a:pPr algn="ctr">
                        <a:lnSpc>
                          <a:spcPct val="13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麦肯锡</a:t>
                      </a: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30</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秒电梯理论</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FFC赞美法</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SCQA</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STAR法则</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FIRE沟通</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RIDE说服</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SCRTV表达</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7-38-55法则</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STORY</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故事五要素</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英雄之旅</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ADISC模型</a:t>
                      </a:r>
                    </a:p>
                    <a:p>
                      <a:pPr algn="ctr">
                        <a:lnSpc>
                          <a:spcPct val="1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OELS</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3C</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波特三个基本竞争战略</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PEST</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波特五力</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SWOT</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安索夫矩阵</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波士顿矩阵</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价值链分析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7S分析</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品牌资产</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MVP</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精益法</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护城河理论</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商业画布</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产品战略与规划</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设计创新</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设计创新思维</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定位地图</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生产</a:t>
                      </a: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微笑曲线</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卡茨管理技能</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猴子管理法则</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领导力梯队</a:t>
                      </a:r>
                    </a:p>
                    <a:p>
                      <a:pPr algn="ctr">
                        <a:lnSpc>
                          <a:spcPct val="14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管理4C</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沉没成本</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TOPIC</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情景领导力</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POA行动</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可复制化思维</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马斯洛需求理论</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DOCA工具</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决策矩阵</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利弊均衡表</a:t>
                      </a:r>
                    </a:p>
                    <a:p>
                      <a:pPr algn="ctr">
                        <a:lnSpc>
                          <a:spcPct val="14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KVI价值衡量</a:t>
                      </a:r>
                    </a:p>
                    <a:p>
                      <a:pPr algn="ctr">
                        <a:lnSpc>
                          <a:spcPct val="14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ABC</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分类法</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用户画像分析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市场营销</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4P</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4C营销</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内容营销</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5A</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核心竞争力分析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人货场</a:t>
                      </a:r>
                    </a:p>
                    <a:p>
                      <a:pPr algn="ctr">
                        <a:lnSpc>
                          <a:spcPct val="12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AIDMA</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AISAS思维</a:t>
                      </a:r>
                    </a:p>
                    <a:p>
                      <a:pPr algn="ctr">
                        <a:lnSpc>
                          <a:spcPct val="120000"/>
                        </a:lnSpc>
                        <a:buNone/>
                      </a:pPr>
                      <a:r>
                        <a:rPr lang="de-DE"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STP</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上瘾模型</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FABE销售法</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KANO模型</a:t>
                      </a:r>
                    </a:p>
                    <a:p>
                      <a:pPr algn="ctr">
                        <a:lnSpc>
                          <a:spcPct val="12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PMF</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模型</a:t>
                      </a:r>
                    </a:p>
                    <a:p>
                      <a:pPr algn="ctr">
                        <a:lnSpc>
                          <a:spcPct val="12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AARRR</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漏斗</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福格行为</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DFEAS营销</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峰值定律</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五大圈层</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成长破圈</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冰山模型</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四象限矩阵</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GTD时间管理</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番茄工作法</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飞轮效应</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情绪ABC</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RIA阅读法</a:t>
                      </a:r>
                    </a:p>
                    <a:p>
                      <a:pPr algn="ctr">
                        <a:lnSpc>
                          <a:spcPct val="23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费曼学习法</a:t>
                      </a:r>
                      <a:endPar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840593" y="1262161"/>
            <a:ext cx="6510815" cy="4154805"/>
          </a:xfrm>
        </p:spPr>
        <p:txBody>
          <a:bodyPr/>
          <a:lstStyle/>
          <a:p>
            <a:r>
              <a:t>01</a:t>
            </a:r>
          </a:p>
        </p:txBody>
      </p:sp>
      <p:sp>
        <p:nvSpPr>
          <p:cNvPr id="5" name="文本占位符 4"/>
          <p:cNvSpPr>
            <a:spLocks noGrp="1"/>
          </p:cNvSpPr>
          <p:nvPr>
            <p:ph type="body" idx="13"/>
          </p:nvPr>
        </p:nvSpPr>
        <p:spPr/>
        <p:txBody>
          <a:bodyPr>
            <a:normAutofit fontScale="90000"/>
          </a:bodyPr>
          <a:lstStyle/>
          <a:p>
            <a:r>
              <a:rPr lang="zh-CN" altLang="en-US"/>
              <a:t>思考能力</a:t>
            </a:r>
          </a:p>
        </p:txBody>
      </p:sp>
      <p:sp>
        <p:nvSpPr>
          <p:cNvPr id="2" name="文本框 1"/>
          <p:cNvSpPr txBox="1"/>
          <p:nvPr/>
        </p:nvSpPr>
        <p:spPr>
          <a:xfrm>
            <a:off x="3096260" y="4356735"/>
            <a:ext cx="5999480" cy="1060450"/>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思考能力，是职场人士的核心竞争力。它涉及逻辑思维、问题分析、决策制定等多方面，是解决问题、推动工作进展的关键。优秀的思考能力使人能够迅速洞察事物本质，提出独到见解，为职业发展奠定坚实基础</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440180" y="265748"/>
            <a:ext cx="7432675" cy="522605"/>
          </a:xfrm>
        </p:spPr>
        <p:txBody>
          <a:bodyPr/>
          <a:lstStyle/>
          <a:p>
            <a:r>
              <a:rPr lang="en-US" altLang="zh-CN"/>
              <a:t>01 </a:t>
            </a:r>
            <a:r>
              <a:t>思考力</a:t>
            </a:r>
          </a:p>
        </p:txBody>
      </p:sp>
      <p:sp>
        <p:nvSpPr>
          <p:cNvPr id="6" name="文本占位符 5"/>
          <p:cNvSpPr>
            <a:spLocks noGrp="1"/>
          </p:cNvSpPr>
          <p:nvPr>
            <p:ph type="body" idx="1"/>
          </p:nvPr>
        </p:nvSpPr>
        <p:spPr/>
        <p:txBody>
          <a:bodyPr/>
          <a:lstStyle/>
          <a:p>
            <a:r>
              <a:rPr lang="en-US" altLang="zh-CN"/>
              <a:t>P2</a:t>
            </a:r>
          </a:p>
        </p:txBody>
      </p:sp>
      <p:grpSp>
        <p:nvGrpSpPr>
          <p:cNvPr id="30" name="组合 29"/>
          <p:cNvGrpSpPr/>
          <p:nvPr/>
        </p:nvGrpSpPr>
        <p:grpSpPr>
          <a:xfrm>
            <a:off x="1517015" y="979170"/>
            <a:ext cx="10213340" cy="5575300"/>
            <a:chOff x="2389" y="1624"/>
            <a:chExt cx="16084" cy="8780"/>
          </a:xfrm>
        </p:grpSpPr>
        <p:pic>
          <p:nvPicPr>
            <p:cNvPr id="21" name="图片 20"/>
            <p:cNvPicPr>
              <a:picLocks noChangeAspect="1"/>
            </p:cNvPicPr>
            <p:nvPr>
              <p:custDataLst>
                <p:tags r:id="rId1"/>
              </p:custDataLst>
            </p:nvPr>
          </p:nvPicPr>
          <p:blipFill>
            <a:blip r:embed="rId11"/>
            <a:stretch>
              <a:fillRect/>
            </a:stretch>
          </p:blipFill>
          <p:spPr>
            <a:xfrm>
              <a:off x="2389" y="1624"/>
              <a:ext cx="5102" cy="2870"/>
            </a:xfrm>
            <a:prstGeom prst="rect">
              <a:avLst/>
            </a:prstGeom>
            <a:effectLst>
              <a:outerShdw blurRad="50800" dist="38100" dir="2700000" algn="tl" rotWithShape="0">
                <a:prstClr val="black">
                  <a:alpha val="40000"/>
                </a:prstClr>
              </a:outerShdw>
            </a:effectLst>
          </p:spPr>
        </p:pic>
        <p:pic>
          <p:nvPicPr>
            <p:cNvPr id="22" name="图片 21"/>
            <p:cNvPicPr>
              <a:picLocks noChangeAspect="1"/>
            </p:cNvPicPr>
            <p:nvPr>
              <p:custDataLst>
                <p:tags r:id="rId2"/>
              </p:custDataLst>
            </p:nvPr>
          </p:nvPicPr>
          <p:blipFill>
            <a:blip r:embed="rId12"/>
            <a:stretch>
              <a:fillRect/>
            </a:stretch>
          </p:blipFill>
          <p:spPr>
            <a:xfrm>
              <a:off x="7880" y="1624"/>
              <a:ext cx="5102" cy="2871"/>
            </a:xfrm>
            <a:prstGeom prst="rect">
              <a:avLst/>
            </a:prstGeom>
            <a:effectLst>
              <a:outerShdw blurRad="50800" dist="38100" dir="2700000" algn="tl" rotWithShape="0">
                <a:prstClr val="black">
                  <a:alpha val="40000"/>
                </a:prstClr>
              </a:outerShdw>
            </a:effectLst>
          </p:spPr>
        </p:pic>
        <p:pic>
          <p:nvPicPr>
            <p:cNvPr id="23" name="图片 22"/>
            <p:cNvPicPr>
              <a:picLocks noChangeAspect="1"/>
            </p:cNvPicPr>
            <p:nvPr>
              <p:custDataLst>
                <p:tags r:id="rId3"/>
              </p:custDataLst>
            </p:nvPr>
          </p:nvPicPr>
          <p:blipFill>
            <a:blip r:embed="rId13"/>
            <a:stretch>
              <a:fillRect/>
            </a:stretch>
          </p:blipFill>
          <p:spPr>
            <a:xfrm>
              <a:off x="13371" y="1624"/>
              <a:ext cx="5102" cy="2871"/>
            </a:xfrm>
            <a:prstGeom prst="rect">
              <a:avLst/>
            </a:prstGeom>
            <a:effectLst>
              <a:outerShdw blurRad="50800" dist="38100" dir="2700000" algn="tl" rotWithShape="0">
                <a:prstClr val="black">
                  <a:alpha val="40000"/>
                </a:prstClr>
              </a:outerShdw>
            </a:effectLst>
          </p:spPr>
        </p:pic>
        <p:pic>
          <p:nvPicPr>
            <p:cNvPr id="24" name="图片 23"/>
            <p:cNvPicPr>
              <a:picLocks noChangeAspect="1"/>
            </p:cNvPicPr>
            <p:nvPr>
              <p:custDataLst>
                <p:tags r:id="rId4"/>
              </p:custDataLst>
            </p:nvPr>
          </p:nvPicPr>
          <p:blipFill>
            <a:blip r:embed="rId14"/>
            <a:stretch>
              <a:fillRect/>
            </a:stretch>
          </p:blipFill>
          <p:spPr>
            <a:xfrm>
              <a:off x="2389" y="4579"/>
              <a:ext cx="5102" cy="2869"/>
            </a:xfrm>
            <a:prstGeom prst="rect">
              <a:avLst/>
            </a:prstGeom>
            <a:effectLst>
              <a:outerShdw blurRad="50800" dist="38100" dir="2700000" algn="tl" rotWithShape="0">
                <a:prstClr val="black">
                  <a:alpha val="40000"/>
                </a:prstClr>
              </a:outerShdw>
            </a:effectLst>
          </p:spPr>
        </p:pic>
        <p:pic>
          <p:nvPicPr>
            <p:cNvPr id="25" name="图片 24"/>
            <p:cNvPicPr>
              <a:picLocks noChangeAspect="1"/>
            </p:cNvPicPr>
            <p:nvPr>
              <p:custDataLst>
                <p:tags r:id="rId5"/>
              </p:custDataLst>
            </p:nvPr>
          </p:nvPicPr>
          <p:blipFill>
            <a:blip r:embed="rId15"/>
            <a:stretch>
              <a:fillRect/>
            </a:stretch>
          </p:blipFill>
          <p:spPr>
            <a:xfrm>
              <a:off x="7880" y="4579"/>
              <a:ext cx="5102" cy="287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custDataLst>
                <p:tags r:id="rId6"/>
              </p:custDataLst>
            </p:nvPr>
          </p:nvPicPr>
          <p:blipFill>
            <a:blip r:embed="rId16"/>
            <a:stretch>
              <a:fillRect/>
            </a:stretch>
          </p:blipFill>
          <p:spPr>
            <a:xfrm>
              <a:off x="13371" y="4579"/>
              <a:ext cx="5102" cy="2870"/>
            </a:xfrm>
            <a:prstGeom prst="rect">
              <a:avLst/>
            </a:prstGeom>
            <a:effectLst>
              <a:outerShdw blurRad="50800" dist="38100" dir="2700000" algn="tl" rotWithShape="0">
                <a:prstClr val="black">
                  <a:alpha val="40000"/>
                </a:prstClr>
              </a:outerShdw>
            </a:effectLst>
          </p:spPr>
        </p:pic>
        <p:pic>
          <p:nvPicPr>
            <p:cNvPr id="27" name="图片 26"/>
            <p:cNvPicPr>
              <a:picLocks noChangeAspect="1"/>
            </p:cNvPicPr>
            <p:nvPr>
              <p:custDataLst>
                <p:tags r:id="rId7"/>
              </p:custDataLst>
            </p:nvPr>
          </p:nvPicPr>
          <p:blipFill>
            <a:blip r:embed="rId17"/>
            <a:stretch>
              <a:fillRect/>
            </a:stretch>
          </p:blipFill>
          <p:spPr>
            <a:xfrm>
              <a:off x="2389" y="7535"/>
              <a:ext cx="5102" cy="2869"/>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custDataLst>
                <p:tags r:id="rId8"/>
              </p:custDataLst>
            </p:nvPr>
          </p:nvPicPr>
          <p:blipFill>
            <a:blip r:embed="rId18"/>
            <a:stretch>
              <a:fillRect/>
            </a:stretch>
          </p:blipFill>
          <p:spPr>
            <a:xfrm>
              <a:off x="7880" y="7534"/>
              <a:ext cx="5102" cy="2870"/>
            </a:xfrm>
            <a:prstGeom prst="rect">
              <a:avLst/>
            </a:prstGeom>
            <a:effectLst>
              <a:outerShdw blurRad="50800" dist="38100" dir="2700000" algn="tl" rotWithShape="0">
                <a:prstClr val="black">
                  <a:alpha val="40000"/>
                </a:prstClr>
              </a:outerShdw>
            </a:effectLst>
          </p:spPr>
        </p:pic>
        <p:pic>
          <p:nvPicPr>
            <p:cNvPr id="29" name="图片 28"/>
            <p:cNvPicPr>
              <a:picLocks noChangeAspect="1"/>
            </p:cNvPicPr>
            <p:nvPr>
              <p:custDataLst>
                <p:tags r:id="rId9"/>
              </p:custDataLst>
            </p:nvPr>
          </p:nvPicPr>
          <p:blipFill>
            <a:blip r:embed="rId19"/>
            <a:stretch>
              <a:fillRect/>
            </a:stretch>
          </p:blipFill>
          <p:spPr>
            <a:xfrm>
              <a:off x="13371" y="7534"/>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440180" y="265748"/>
            <a:ext cx="7432675" cy="522605"/>
          </a:xfrm>
        </p:spPr>
        <p:txBody>
          <a:bodyPr/>
          <a:lstStyle/>
          <a:p>
            <a:r>
              <a:t>01 思考力</a:t>
            </a:r>
          </a:p>
        </p:txBody>
      </p:sp>
      <p:sp>
        <p:nvSpPr>
          <p:cNvPr id="6" name="文本占位符 5"/>
          <p:cNvSpPr>
            <a:spLocks noGrp="1"/>
          </p:cNvSpPr>
          <p:nvPr>
            <p:ph type="body" idx="1"/>
          </p:nvPr>
        </p:nvSpPr>
        <p:spPr/>
        <p:txBody>
          <a:bodyPr/>
          <a:lstStyle/>
          <a:p>
            <a:r>
              <a:rPr lang="en-US" altLang="zh-CN"/>
              <a:t>P2</a:t>
            </a:r>
          </a:p>
        </p:txBody>
      </p:sp>
      <p:grpSp>
        <p:nvGrpSpPr>
          <p:cNvPr id="3" name="组合 2"/>
          <p:cNvGrpSpPr/>
          <p:nvPr/>
        </p:nvGrpSpPr>
        <p:grpSpPr>
          <a:xfrm>
            <a:off x="1521460" y="1000125"/>
            <a:ext cx="10219690" cy="5580380"/>
            <a:chOff x="2390" y="1621"/>
            <a:chExt cx="16094" cy="8788"/>
          </a:xfrm>
        </p:grpSpPr>
        <p:pic>
          <p:nvPicPr>
            <p:cNvPr id="13" name="图片 12"/>
            <p:cNvPicPr>
              <a:picLocks noChangeAspect="1"/>
            </p:cNvPicPr>
            <p:nvPr>
              <p:custDataLst>
                <p:tags r:id="rId1"/>
              </p:custDataLst>
            </p:nvPr>
          </p:nvPicPr>
          <p:blipFill>
            <a:blip r:embed="rId11"/>
            <a:stretch>
              <a:fillRect/>
            </a:stretch>
          </p:blipFill>
          <p:spPr>
            <a:xfrm>
              <a:off x="2390" y="1621"/>
              <a:ext cx="5102" cy="2870"/>
            </a:xfrm>
            <a:prstGeom prst="rect">
              <a:avLst/>
            </a:prstGeom>
            <a:effectLst>
              <a:outerShdw blurRad="50800" dist="38100" dir="2700000" algn="tl" rotWithShape="0">
                <a:prstClr val="black">
                  <a:alpha val="40000"/>
                </a:prstClr>
              </a:outerShdw>
            </a:effectLst>
          </p:spPr>
        </p:pic>
        <p:pic>
          <p:nvPicPr>
            <p:cNvPr id="14" name="图片 13"/>
            <p:cNvPicPr>
              <a:picLocks noChangeAspect="1"/>
            </p:cNvPicPr>
            <p:nvPr>
              <p:custDataLst>
                <p:tags r:id="rId2"/>
              </p:custDataLst>
            </p:nvPr>
          </p:nvPicPr>
          <p:blipFill>
            <a:blip r:embed="rId12"/>
            <a:stretch>
              <a:fillRect/>
            </a:stretch>
          </p:blipFill>
          <p:spPr>
            <a:xfrm>
              <a:off x="7886" y="1621"/>
              <a:ext cx="5102" cy="2870"/>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p:custDataLst>
                <p:tags r:id="rId3"/>
              </p:custDataLst>
            </p:nvPr>
          </p:nvPicPr>
          <p:blipFill>
            <a:blip r:embed="rId13"/>
            <a:stretch>
              <a:fillRect/>
            </a:stretch>
          </p:blipFill>
          <p:spPr>
            <a:xfrm>
              <a:off x="13382" y="1621"/>
              <a:ext cx="5102" cy="2870"/>
            </a:xfrm>
            <a:prstGeom prst="rect">
              <a:avLst/>
            </a:prstGeom>
            <a:effectLst>
              <a:outerShdw blurRad="50800" dist="38100" dir="2700000" algn="tl" rotWithShape="0">
                <a:prstClr val="black">
                  <a:alpha val="40000"/>
                </a:prstClr>
              </a:outerShdw>
            </a:effectLst>
          </p:spPr>
        </p:pic>
        <p:pic>
          <p:nvPicPr>
            <p:cNvPr id="16" name="图片 15"/>
            <p:cNvPicPr>
              <a:picLocks noChangeAspect="1"/>
            </p:cNvPicPr>
            <p:nvPr>
              <p:custDataLst>
                <p:tags r:id="rId4"/>
              </p:custDataLst>
            </p:nvPr>
          </p:nvPicPr>
          <p:blipFill>
            <a:blip r:embed="rId14"/>
            <a:stretch>
              <a:fillRect/>
            </a:stretch>
          </p:blipFill>
          <p:spPr>
            <a:xfrm>
              <a:off x="2390" y="4580"/>
              <a:ext cx="5102" cy="2870"/>
            </a:xfrm>
            <a:prstGeom prst="rect">
              <a:avLst/>
            </a:prstGeom>
            <a:effectLst>
              <a:outerShdw blurRad="50800" dist="38100" dir="2700000" algn="tl" rotWithShape="0">
                <a:prstClr val="black">
                  <a:alpha val="40000"/>
                </a:prstClr>
              </a:outerShdw>
            </a:effectLst>
          </p:spPr>
        </p:pic>
        <p:pic>
          <p:nvPicPr>
            <p:cNvPr id="17" name="图片 16"/>
            <p:cNvPicPr>
              <a:picLocks noChangeAspect="1"/>
            </p:cNvPicPr>
            <p:nvPr>
              <p:custDataLst>
                <p:tags r:id="rId5"/>
              </p:custDataLst>
            </p:nvPr>
          </p:nvPicPr>
          <p:blipFill>
            <a:blip r:embed="rId15"/>
            <a:stretch>
              <a:fillRect/>
            </a:stretch>
          </p:blipFill>
          <p:spPr>
            <a:xfrm>
              <a:off x="7886" y="4580"/>
              <a:ext cx="5102" cy="2870"/>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custDataLst>
                <p:tags r:id="rId6"/>
              </p:custDataLst>
            </p:nvPr>
          </p:nvPicPr>
          <p:blipFill>
            <a:blip r:embed="rId16"/>
            <a:stretch>
              <a:fillRect/>
            </a:stretch>
          </p:blipFill>
          <p:spPr>
            <a:xfrm>
              <a:off x="13382" y="4580"/>
              <a:ext cx="5102" cy="2870"/>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custDataLst>
                <p:tags r:id="rId7"/>
              </p:custDataLst>
            </p:nvPr>
          </p:nvPicPr>
          <p:blipFill>
            <a:blip r:embed="rId17"/>
            <a:stretch>
              <a:fillRect/>
            </a:stretch>
          </p:blipFill>
          <p:spPr>
            <a:xfrm>
              <a:off x="2390" y="7539"/>
              <a:ext cx="5102" cy="2870"/>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custDataLst>
                <p:tags r:id="rId8"/>
              </p:custDataLst>
            </p:nvPr>
          </p:nvPicPr>
          <p:blipFill>
            <a:blip r:embed="rId18"/>
            <a:stretch>
              <a:fillRect/>
            </a:stretch>
          </p:blipFill>
          <p:spPr>
            <a:xfrm>
              <a:off x="7886" y="7539"/>
              <a:ext cx="5102" cy="2870"/>
            </a:xfrm>
            <a:prstGeom prst="rect">
              <a:avLst/>
            </a:prstGeom>
            <a:effectLst>
              <a:outerShdw blurRad="50800" dist="38100" dir="2700000" algn="tl" rotWithShape="0">
                <a:prstClr val="black">
                  <a:alpha val="40000"/>
                </a:prstClr>
              </a:outerShdw>
            </a:effectLst>
          </p:spPr>
        </p:pic>
        <p:pic>
          <p:nvPicPr>
            <p:cNvPr id="2" name="图片 1"/>
            <p:cNvPicPr>
              <a:picLocks noChangeAspect="1"/>
            </p:cNvPicPr>
            <p:nvPr>
              <p:custDataLst>
                <p:tags r:id="rId9"/>
              </p:custDataLst>
            </p:nvPr>
          </p:nvPicPr>
          <p:blipFill>
            <a:blip r:embed="rId19"/>
            <a:stretch>
              <a:fillRect/>
            </a:stretch>
          </p:blipFill>
          <p:spPr>
            <a:xfrm>
              <a:off x="13382" y="7539"/>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440180" y="265748"/>
            <a:ext cx="7432675" cy="522605"/>
          </a:xfrm>
        </p:spPr>
        <p:txBody>
          <a:bodyPr/>
          <a:lstStyle/>
          <a:p>
            <a:r>
              <a:t>01 思考力</a:t>
            </a:r>
          </a:p>
        </p:txBody>
      </p:sp>
      <p:sp>
        <p:nvSpPr>
          <p:cNvPr id="6" name="文本占位符 5"/>
          <p:cNvSpPr>
            <a:spLocks noGrp="1"/>
          </p:cNvSpPr>
          <p:nvPr>
            <p:ph type="body" idx="1"/>
          </p:nvPr>
        </p:nvSpPr>
        <p:spPr/>
        <p:txBody>
          <a:bodyPr/>
          <a:lstStyle/>
          <a:p>
            <a:r>
              <a:rPr lang="en-US" altLang="zh-CN"/>
              <a:t>P2</a:t>
            </a:r>
          </a:p>
        </p:txBody>
      </p:sp>
      <p:pic>
        <p:nvPicPr>
          <p:cNvPr id="4" name="图片 3"/>
          <p:cNvPicPr>
            <a:picLocks noChangeAspect="1"/>
          </p:cNvPicPr>
          <p:nvPr>
            <p:custDataLst>
              <p:tags r:id="rId1"/>
            </p:custDataLst>
          </p:nvPr>
        </p:nvPicPr>
        <p:blipFill>
          <a:blip r:embed="rId3"/>
          <a:stretch>
            <a:fillRect/>
          </a:stretch>
        </p:blipFill>
        <p:spPr>
          <a:xfrm>
            <a:off x="1533525" y="993140"/>
            <a:ext cx="3240000" cy="18225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二八定律——</a:t>
            </a:r>
            <a:r>
              <a:rPr lang="zh-CN" altLang="en-US" sz="2400" b="0">
                <a:cs typeface="PingFang SC Regular" panose="020B0400000000000000" charset="-122"/>
              </a:rPr>
              <a:t>关键的少数原则</a:t>
            </a:r>
          </a:p>
        </p:txBody>
      </p:sp>
      <p:sp>
        <p:nvSpPr>
          <p:cNvPr id="3" name="文本占位符 2"/>
          <p:cNvSpPr>
            <a:spLocks noGrp="1"/>
          </p:cNvSpPr>
          <p:nvPr>
            <p:ph type="body" idx="1"/>
          </p:nvPr>
        </p:nvSpPr>
        <p:spPr/>
        <p:txBody>
          <a:bodyPr/>
          <a:lstStyle/>
          <a:p>
            <a:r>
              <a:rPr lang="zh-CN" altLang="en-US">
                <a:cs typeface="PingFang SC Regular" panose="020B0400000000000000" charset="-122"/>
              </a:rPr>
              <a:t>二八定律，关键的少数原则，</a:t>
            </a:r>
            <a:r>
              <a:rPr lang="zh-CN" altLang="en-US" dirty="0">
                <a:solidFill>
                  <a:schemeClr val="tx1">
                    <a:alpha val="65000"/>
                  </a:schemeClr>
                </a:solidFill>
                <a:cs typeface="PingFang SC Regular" panose="020B0400000000000000" charset="-122"/>
                <a:sym typeface="+mn-lt"/>
              </a:rPr>
              <a:t>大约</a:t>
            </a:r>
            <a:r>
              <a:rPr lang="en-US" altLang="zh-CN" dirty="0">
                <a:solidFill>
                  <a:schemeClr val="tx1">
                    <a:alpha val="65000"/>
                  </a:schemeClr>
                </a:solidFill>
                <a:cs typeface="PingFang SC Regular" panose="020B0400000000000000" charset="-122"/>
                <a:sym typeface="+mn-lt"/>
              </a:rPr>
              <a:t>80%</a:t>
            </a:r>
            <a:r>
              <a:rPr lang="zh-CN" altLang="en-US" dirty="0">
                <a:solidFill>
                  <a:schemeClr val="tx1">
                    <a:alpha val="65000"/>
                  </a:schemeClr>
                </a:solidFill>
                <a:cs typeface="PingFang SC Regular" panose="020B0400000000000000" charset="-122"/>
                <a:sym typeface="+mn-lt"/>
              </a:rPr>
              <a:t>的效果来自于</a:t>
            </a:r>
            <a:r>
              <a:rPr lang="en-US" altLang="zh-CN" dirty="0">
                <a:solidFill>
                  <a:schemeClr val="tx1">
                    <a:alpha val="65000"/>
                  </a:schemeClr>
                </a:solidFill>
                <a:cs typeface="PingFang SC Regular" panose="020B0400000000000000" charset="-122"/>
                <a:sym typeface="+mn-lt"/>
              </a:rPr>
              <a:t>20%</a:t>
            </a:r>
            <a:r>
              <a:rPr lang="zh-CN" altLang="en-US" dirty="0">
                <a:solidFill>
                  <a:schemeClr val="tx1">
                    <a:alpha val="65000"/>
                  </a:schemeClr>
                </a:solidFill>
                <a:cs typeface="PingFang SC Regular" panose="020B0400000000000000" charset="-122"/>
                <a:sym typeface="+mn-lt"/>
              </a:rPr>
              <a:t>的原因，换句话说，大部分的价值或结果往往集中在少数的原因、事件或努力上。在面对复杂问题时，能够识别并专注于那些最重要的因素。通过有效地应用这一原则，无论是个人还是企业，都可以提高效率、优化资源分配，并最终实现更好的成果</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1-01</a:t>
            </a:r>
          </a:p>
        </p:txBody>
      </p:sp>
      <p:grpSp>
        <p:nvGrpSpPr>
          <p:cNvPr id="5" name="组合 4"/>
          <p:cNvGrpSpPr/>
          <p:nvPr/>
        </p:nvGrpSpPr>
        <p:grpSpPr>
          <a:xfrm>
            <a:off x="2642235" y="2332355"/>
            <a:ext cx="6907530" cy="3844290"/>
            <a:chOff x="7598" y="2890"/>
            <a:chExt cx="10878" cy="6054"/>
          </a:xfrm>
        </p:grpSpPr>
        <p:grpSp>
          <p:nvGrpSpPr>
            <p:cNvPr id="35" name="组合 34"/>
            <p:cNvGrpSpPr/>
            <p:nvPr/>
          </p:nvGrpSpPr>
          <p:grpSpPr>
            <a:xfrm>
              <a:off x="7598" y="3183"/>
              <a:ext cx="10878" cy="5383"/>
              <a:chOff x="5639500" y="1508118"/>
              <a:chExt cx="5596538" cy="2769197"/>
            </a:xfrm>
          </p:grpSpPr>
          <p:sp>
            <p:nvSpPr>
              <p:cNvPr id="39" name="文本框 38"/>
              <p:cNvSpPr txBox="1"/>
              <p:nvPr>
                <p:custDataLst>
                  <p:tags r:id="rId11"/>
                </p:custDataLst>
              </p:nvPr>
            </p:nvSpPr>
            <p:spPr>
              <a:xfrm>
                <a:off x="9547775" y="1508118"/>
                <a:ext cx="1106470" cy="305233"/>
              </a:xfrm>
              <a:prstGeom prst="rect">
                <a:avLst/>
              </a:prstGeom>
              <a:noFill/>
            </p:spPr>
            <p:txBody>
              <a:bodyPr wrap="none" rtlCol="0">
                <a:spAutoFit/>
              </a:bodyPr>
              <a:lstStyle/>
              <a:p>
                <a:pPr algn="ctr"/>
                <a:r>
                  <a:rPr lang="zh-CN" altLang="en-US" b="1" dirty="0">
                    <a:solidFill>
                      <a:srgbClr val="1D4273"/>
                    </a:solidFill>
                    <a:latin typeface="PingFang SC Regular" panose="020B0400000000000000" charset="-122"/>
                    <a:ea typeface="PingFang SC Regular" panose="020B0400000000000000" charset="-122"/>
                    <a:cs typeface="+mn-ea"/>
                    <a:sym typeface="+mn-lt"/>
                  </a:rPr>
                  <a:t>极大的资源</a:t>
                </a:r>
              </a:p>
            </p:txBody>
          </p:sp>
          <p:sp>
            <p:nvSpPr>
              <p:cNvPr id="47" name="文本框 46"/>
              <p:cNvSpPr txBox="1"/>
              <p:nvPr>
                <p:custDataLst>
                  <p:tags r:id="rId12"/>
                </p:custDataLst>
              </p:nvPr>
            </p:nvSpPr>
            <p:spPr>
              <a:xfrm>
                <a:off x="5639500" y="3015603"/>
                <a:ext cx="1106470" cy="305233"/>
              </a:xfrm>
              <a:prstGeom prst="rect">
                <a:avLst/>
              </a:prstGeom>
              <a:noFill/>
            </p:spPr>
            <p:txBody>
              <a:bodyPr wrap="none" rtlCol="0">
                <a:spAutoFit/>
              </a:bodyPr>
              <a:lstStyle/>
              <a:p>
                <a:pPr algn="ctr"/>
                <a:r>
                  <a:rPr lang="zh-CN" altLang="en-US" b="1" dirty="0">
                    <a:solidFill>
                      <a:srgbClr val="A23322"/>
                    </a:solidFill>
                    <a:latin typeface="PingFang SC Regular" panose="020B0400000000000000" charset="-122"/>
                    <a:ea typeface="PingFang SC Regular" panose="020B0400000000000000" charset="-122"/>
                    <a:cs typeface="+mn-ea"/>
                    <a:sym typeface="+mn-lt"/>
                  </a:rPr>
                  <a:t>极小的成本</a:t>
                </a:r>
              </a:p>
            </p:txBody>
          </p:sp>
          <p:sp>
            <p:nvSpPr>
              <p:cNvPr id="48" name="文本框 47"/>
              <p:cNvSpPr txBox="1"/>
              <p:nvPr>
                <p:custDataLst>
                  <p:tags r:id="rId13"/>
                </p:custDataLst>
              </p:nvPr>
            </p:nvSpPr>
            <p:spPr>
              <a:xfrm>
                <a:off x="11080620" y="2211526"/>
                <a:ext cx="155418" cy="336621"/>
              </a:xfrm>
              <a:prstGeom prst="rect">
                <a:avLst/>
              </a:prstGeom>
              <a:noFill/>
            </p:spPr>
            <p:txBody>
              <a:bodyPr wrap="none" rtlCol="0">
                <a:spAutoFit/>
              </a:bodyPr>
              <a:lstStyle/>
              <a:p>
                <a:endParaRPr lang="zh-CN" altLang="en-US" sz="2000">
                  <a:solidFill>
                    <a:schemeClr val="bg1"/>
                  </a:solidFill>
                  <a:latin typeface="PingFang SC Regular" panose="020B0400000000000000" charset="-122"/>
                  <a:ea typeface="PingFang SC Regular" panose="020B0400000000000000" charset="-122"/>
                  <a:cs typeface="+mn-ea"/>
                  <a:sym typeface="+mn-lt"/>
                </a:endParaRPr>
              </a:p>
            </p:txBody>
          </p:sp>
          <p:sp>
            <p:nvSpPr>
              <p:cNvPr id="51" name="文本框 50"/>
              <p:cNvSpPr txBox="1"/>
              <p:nvPr>
                <p:custDataLst>
                  <p:tags r:id="rId14"/>
                </p:custDataLst>
              </p:nvPr>
            </p:nvSpPr>
            <p:spPr>
              <a:xfrm>
                <a:off x="9555399" y="1721903"/>
                <a:ext cx="1091220" cy="623406"/>
              </a:xfrm>
              <a:prstGeom prst="rect">
                <a:avLst/>
              </a:prstGeom>
              <a:noFill/>
            </p:spPr>
            <p:txBody>
              <a:bodyPr wrap="none" rtlCol="0">
                <a:spAutoFit/>
              </a:bodyPr>
              <a:lstStyle/>
              <a:p>
                <a:pPr algn="ctr"/>
                <a:r>
                  <a:rPr lang="en-US" altLang="zh-CN" sz="4400" dirty="0">
                    <a:solidFill>
                      <a:schemeClr val="bg1"/>
                    </a:solidFill>
                    <a:latin typeface="PingFang SC Regular" panose="020B0400000000000000" charset="-122"/>
                    <a:ea typeface="PingFang SC Regular" panose="020B0400000000000000" charset="-122"/>
                    <a:cs typeface="+mn-ea"/>
                    <a:sym typeface="+mn-lt"/>
                  </a:rPr>
                  <a:t>80%</a:t>
                </a:r>
              </a:p>
            </p:txBody>
          </p:sp>
          <p:sp>
            <p:nvSpPr>
              <p:cNvPr id="53" name="文本框 52"/>
              <p:cNvSpPr txBox="1"/>
              <p:nvPr>
                <p:custDataLst>
                  <p:tags r:id="rId15"/>
                </p:custDataLst>
              </p:nvPr>
            </p:nvSpPr>
            <p:spPr>
              <a:xfrm>
                <a:off x="5878377" y="3267393"/>
                <a:ext cx="578209" cy="324171"/>
              </a:xfrm>
              <a:prstGeom prst="rect">
                <a:avLst/>
              </a:prstGeom>
              <a:noFill/>
            </p:spPr>
            <p:txBody>
              <a:bodyPr wrap="none" rtlCol="0">
                <a:spAutoFit/>
              </a:bodyPr>
              <a:lstStyle/>
              <a:p>
                <a:pPr algn="ctr"/>
                <a:r>
                  <a:rPr lang="en-US" altLang="zh-CN" sz="2000" dirty="0">
                    <a:solidFill>
                      <a:schemeClr val="bg1"/>
                    </a:solidFill>
                    <a:latin typeface="PingFang SC Regular" panose="020B0400000000000000" charset="-122"/>
                    <a:ea typeface="PingFang SC Regular" panose="020B0400000000000000" charset="-122"/>
                    <a:cs typeface="+mn-ea"/>
                    <a:sym typeface="+mn-lt"/>
                  </a:rPr>
                  <a:t>20%</a:t>
                </a:r>
              </a:p>
            </p:txBody>
          </p:sp>
          <p:sp>
            <p:nvSpPr>
              <p:cNvPr id="54" name="文本框 53"/>
              <p:cNvSpPr txBox="1"/>
              <p:nvPr>
                <p:custDataLst>
                  <p:tags r:id="rId16"/>
                </p:custDataLst>
              </p:nvPr>
            </p:nvSpPr>
            <p:spPr>
              <a:xfrm>
                <a:off x="8475148" y="4003017"/>
                <a:ext cx="482102" cy="274298"/>
              </a:xfrm>
              <a:prstGeom prst="rect">
                <a:avLst/>
              </a:prstGeom>
              <a:noFill/>
            </p:spPr>
            <p:txBody>
              <a:bodyPr wrap="none" rtlCol="0">
                <a:spAutoFit/>
              </a:bodyPr>
              <a:lstStyle/>
              <a:p>
                <a:pPr algn="ctr"/>
                <a:r>
                  <a:rPr lang="zh-CN" altLang="en-US" sz="1600" dirty="0">
                    <a:solidFill>
                      <a:schemeClr val="accent2"/>
                    </a:solidFill>
                    <a:latin typeface="PingFang SC Regular" panose="020B0400000000000000" charset="-122"/>
                    <a:ea typeface="PingFang SC Regular" panose="020B0400000000000000" charset="-122"/>
                    <a:cs typeface="+mn-ea"/>
                    <a:sym typeface="+mn-lt"/>
                  </a:rPr>
                  <a:t>支点</a:t>
                </a:r>
              </a:p>
            </p:txBody>
          </p:sp>
        </p:grpSp>
        <p:grpSp>
          <p:nvGrpSpPr>
            <p:cNvPr id="6" name="组合 5"/>
            <p:cNvGrpSpPr/>
            <p:nvPr/>
          </p:nvGrpSpPr>
          <p:grpSpPr>
            <a:xfrm>
              <a:off x="7802" y="2890"/>
              <a:ext cx="7614" cy="6055"/>
              <a:chOff x="7802" y="2890"/>
              <a:chExt cx="7614" cy="6055"/>
            </a:xfrm>
          </p:grpSpPr>
          <p:grpSp>
            <p:nvGrpSpPr>
              <p:cNvPr id="59" name="Group 3"/>
              <p:cNvGrpSpPr/>
              <p:nvPr/>
            </p:nvGrpSpPr>
            <p:grpSpPr>
              <a:xfrm>
                <a:off x="7802" y="5019"/>
                <a:ext cx="7615" cy="3926"/>
                <a:chOff x="725488" y="2274888"/>
                <a:chExt cx="4735513" cy="2441575"/>
              </a:xfrm>
            </p:grpSpPr>
            <p:sp>
              <p:nvSpPr>
                <p:cNvPr id="60" name="Freeform 16"/>
                <p:cNvSpPr/>
                <p:nvPr>
                  <p:custDataLst>
                    <p:tags r:id="rId3"/>
                  </p:custDataLst>
                </p:nvPr>
              </p:nvSpPr>
              <p:spPr bwMode="auto">
                <a:xfrm>
                  <a:off x="3128963" y="2868613"/>
                  <a:ext cx="560388" cy="1204912"/>
                </a:xfrm>
                <a:custGeom>
                  <a:avLst/>
                  <a:gdLst>
                    <a:gd name="T0" fmla="*/ 1 w 434"/>
                    <a:gd name="T1" fmla="*/ 932 h 932"/>
                    <a:gd name="T2" fmla="*/ 1 w 434"/>
                    <a:gd name="T3" fmla="*/ 343 h 932"/>
                    <a:gd name="T4" fmla="*/ 217 w 434"/>
                    <a:gd name="T5" fmla="*/ 27 h 932"/>
                    <a:gd name="T6" fmla="*/ 426 w 434"/>
                    <a:gd name="T7" fmla="*/ 300 h 932"/>
                    <a:gd name="T8" fmla="*/ 407 w 434"/>
                    <a:gd name="T9" fmla="*/ 786 h 932"/>
                    <a:gd name="T10" fmla="*/ 1 w 434"/>
                    <a:gd name="T11" fmla="*/ 932 h 932"/>
                  </a:gdLst>
                  <a:ahLst/>
                  <a:cxnLst>
                    <a:cxn ang="0">
                      <a:pos x="T0" y="T1"/>
                    </a:cxn>
                    <a:cxn ang="0">
                      <a:pos x="T2" y="T3"/>
                    </a:cxn>
                    <a:cxn ang="0">
                      <a:pos x="T4" y="T5"/>
                    </a:cxn>
                    <a:cxn ang="0">
                      <a:pos x="T6" y="T7"/>
                    </a:cxn>
                    <a:cxn ang="0">
                      <a:pos x="T8" y="T9"/>
                    </a:cxn>
                    <a:cxn ang="0">
                      <a:pos x="T10" y="T11"/>
                    </a:cxn>
                  </a:cxnLst>
                  <a:rect l="0" t="0" r="r" b="b"/>
                  <a:pathLst>
                    <a:path w="434" h="932">
                      <a:moveTo>
                        <a:pt x="1" y="932"/>
                      </a:moveTo>
                      <a:cubicBezTo>
                        <a:pt x="1" y="343"/>
                        <a:pt x="1" y="343"/>
                        <a:pt x="1" y="343"/>
                      </a:cubicBezTo>
                      <a:cubicBezTo>
                        <a:pt x="1" y="343"/>
                        <a:pt x="0" y="54"/>
                        <a:pt x="217" y="27"/>
                      </a:cubicBezTo>
                      <a:cubicBezTo>
                        <a:pt x="434" y="0"/>
                        <a:pt x="426" y="300"/>
                        <a:pt x="426" y="300"/>
                      </a:cubicBezTo>
                      <a:cubicBezTo>
                        <a:pt x="407" y="786"/>
                        <a:pt x="407" y="786"/>
                        <a:pt x="407" y="786"/>
                      </a:cubicBezTo>
                      <a:lnTo>
                        <a:pt x="1" y="932"/>
                      </a:lnTo>
                      <a:close/>
                    </a:path>
                  </a:pathLst>
                </a:custGeom>
                <a:solidFill>
                  <a:schemeClr val="accent3">
                    <a:lumMod val="75000"/>
                  </a:schemeClr>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1" name="Freeform 17"/>
                <p:cNvSpPr/>
                <p:nvPr>
                  <p:custDataLst>
                    <p:tags r:id="rId4"/>
                  </p:custDataLst>
                </p:nvPr>
              </p:nvSpPr>
              <p:spPr bwMode="auto">
                <a:xfrm>
                  <a:off x="3030538" y="2886075"/>
                  <a:ext cx="407988" cy="1187450"/>
                </a:xfrm>
                <a:custGeom>
                  <a:avLst/>
                  <a:gdLst>
                    <a:gd name="T0" fmla="*/ 293 w 315"/>
                    <a:gd name="T1" fmla="*/ 13 h 918"/>
                    <a:gd name="T2" fmla="*/ 315 w 315"/>
                    <a:gd name="T3" fmla="*/ 12 h 918"/>
                    <a:gd name="T4" fmla="*/ 0 w 315"/>
                    <a:gd name="T5" fmla="*/ 305 h 918"/>
                    <a:gd name="T6" fmla="*/ 0 w 315"/>
                    <a:gd name="T7" fmla="*/ 894 h 918"/>
                    <a:gd name="T8" fmla="*/ 77 w 315"/>
                    <a:gd name="T9" fmla="*/ 918 h 918"/>
                    <a:gd name="T10" fmla="*/ 77 w 315"/>
                    <a:gd name="T11" fmla="*/ 329 h 918"/>
                    <a:gd name="T12" fmla="*/ 293 w 315"/>
                    <a:gd name="T13" fmla="*/ 13 h 918"/>
                  </a:gdLst>
                  <a:ahLst/>
                  <a:cxnLst>
                    <a:cxn ang="0">
                      <a:pos x="T0" y="T1"/>
                    </a:cxn>
                    <a:cxn ang="0">
                      <a:pos x="T2" y="T3"/>
                    </a:cxn>
                    <a:cxn ang="0">
                      <a:pos x="T4" y="T5"/>
                    </a:cxn>
                    <a:cxn ang="0">
                      <a:pos x="T6" y="T7"/>
                    </a:cxn>
                    <a:cxn ang="0">
                      <a:pos x="T8" y="T9"/>
                    </a:cxn>
                    <a:cxn ang="0">
                      <a:pos x="T10" y="T11"/>
                    </a:cxn>
                    <a:cxn ang="0">
                      <a:pos x="T12" y="T13"/>
                    </a:cxn>
                  </a:cxnLst>
                  <a:rect l="0" t="0" r="r" b="b"/>
                  <a:pathLst>
                    <a:path w="315" h="918">
                      <a:moveTo>
                        <a:pt x="293" y="13"/>
                      </a:moveTo>
                      <a:cubicBezTo>
                        <a:pt x="301" y="12"/>
                        <a:pt x="308" y="12"/>
                        <a:pt x="315" y="12"/>
                      </a:cubicBezTo>
                      <a:cubicBezTo>
                        <a:pt x="4" y="0"/>
                        <a:pt x="0" y="305"/>
                        <a:pt x="0" y="305"/>
                      </a:cubicBezTo>
                      <a:cubicBezTo>
                        <a:pt x="0" y="894"/>
                        <a:pt x="0" y="894"/>
                        <a:pt x="0" y="894"/>
                      </a:cubicBezTo>
                      <a:cubicBezTo>
                        <a:pt x="77" y="918"/>
                        <a:pt x="77" y="918"/>
                        <a:pt x="77" y="918"/>
                      </a:cubicBezTo>
                      <a:cubicBezTo>
                        <a:pt x="77" y="329"/>
                        <a:pt x="77" y="329"/>
                        <a:pt x="77" y="329"/>
                      </a:cubicBezTo>
                      <a:cubicBezTo>
                        <a:pt x="77" y="329"/>
                        <a:pt x="76" y="40"/>
                        <a:pt x="293" y="13"/>
                      </a:cubicBezTo>
                      <a:close/>
                    </a:path>
                  </a:pathLst>
                </a:custGeom>
                <a:solidFill>
                  <a:schemeClr val="accent3"/>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2" name="Freeform 18"/>
                <p:cNvSpPr/>
                <p:nvPr>
                  <p:custDataLst>
                    <p:tags r:id="rId5"/>
                  </p:custDataLst>
                </p:nvPr>
              </p:nvSpPr>
              <p:spPr bwMode="auto">
                <a:xfrm>
                  <a:off x="725488" y="2274888"/>
                  <a:ext cx="4735513" cy="2320925"/>
                </a:xfrm>
                <a:custGeom>
                  <a:avLst/>
                  <a:gdLst>
                    <a:gd name="T0" fmla="*/ 0 w 2983"/>
                    <a:gd name="T1" fmla="*/ 1258 h 1462"/>
                    <a:gd name="T2" fmla="*/ 278 w 2983"/>
                    <a:gd name="T3" fmla="*/ 1462 h 1462"/>
                    <a:gd name="T4" fmla="*/ 2983 w 2983"/>
                    <a:gd name="T5" fmla="*/ 20 h 1462"/>
                    <a:gd name="T6" fmla="*/ 2597 w 2983"/>
                    <a:gd name="T7" fmla="*/ 0 h 1462"/>
                    <a:gd name="T8" fmla="*/ 0 w 2983"/>
                    <a:gd name="T9" fmla="*/ 1258 h 1462"/>
                  </a:gdLst>
                  <a:ahLst/>
                  <a:cxnLst>
                    <a:cxn ang="0">
                      <a:pos x="T0" y="T1"/>
                    </a:cxn>
                    <a:cxn ang="0">
                      <a:pos x="T2" y="T3"/>
                    </a:cxn>
                    <a:cxn ang="0">
                      <a:pos x="T4" y="T5"/>
                    </a:cxn>
                    <a:cxn ang="0">
                      <a:pos x="T6" y="T7"/>
                    </a:cxn>
                    <a:cxn ang="0">
                      <a:pos x="T8" y="T9"/>
                    </a:cxn>
                  </a:cxnLst>
                  <a:rect l="0" t="0" r="r" b="b"/>
                  <a:pathLst>
                    <a:path w="2983" h="1462">
                      <a:moveTo>
                        <a:pt x="0" y="1258"/>
                      </a:moveTo>
                      <a:lnTo>
                        <a:pt x="278" y="1462"/>
                      </a:lnTo>
                      <a:lnTo>
                        <a:pt x="2983" y="20"/>
                      </a:lnTo>
                      <a:lnTo>
                        <a:pt x="2597" y="0"/>
                      </a:lnTo>
                      <a:lnTo>
                        <a:pt x="0" y="1258"/>
                      </a:lnTo>
                      <a:close/>
                    </a:path>
                  </a:pathLst>
                </a:custGeom>
                <a:solidFill>
                  <a:schemeClr val="tx1">
                    <a:lumMod val="40000"/>
                    <a:lumOff val="60000"/>
                  </a:schemeClr>
                </a:solidFill>
                <a:ln>
                  <a:noFill/>
                </a:ln>
              </p:spPr>
              <p:txBody>
                <a:bodyPr vert="horz" wrap="square" lIns="121920" tIns="60960" rIns="121920" bIns="60960" numCol="1" anchor="t" anchorCtr="0" compatLnSpc="1"/>
                <a:lstStyle/>
                <a:p>
                  <a:endParaRPr lang="en-ID" sz="2400" dirty="0">
                    <a:latin typeface="PingFang SC Regular" panose="020B0400000000000000" charset="-122"/>
                    <a:ea typeface="PingFang SC Regular" panose="020B0400000000000000" charset="-122"/>
                    <a:cs typeface="+mn-ea"/>
                    <a:sym typeface="+mn-lt"/>
                  </a:endParaRPr>
                </a:p>
              </p:txBody>
            </p:sp>
            <p:sp>
              <p:nvSpPr>
                <p:cNvPr id="63" name="Freeform 19"/>
                <p:cNvSpPr/>
                <p:nvPr>
                  <p:custDataLst>
                    <p:tags r:id="rId6"/>
                  </p:custDataLst>
                </p:nvPr>
              </p:nvSpPr>
              <p:spPr bwMode="auto">
                <a:xfrm>
                  <a:off x="1166813" y="2306638"/>
                  <a:ext cx="4294188" cy="2409825"/>
                </a:xfrm>
                <a:custGeom>
                  <a:avLst/>
                  <a:gdLst>
                    <a:gd name="T0" fmla="*/ 2705 w 2705"/>
                    <a:gd name="T1" fmla="*/ 0 h 1518"/>
                    <a:gd name="T2" fmla="*/ 2705 w 2705"/>
                    <a:gd name="T3" fmla="*/ 44 h 1518"/>
                    <a:gd name="T4" fmla="*/ 44 w 2705"/>
                    <a:gd name="T5" fmla="*/ 1518 h 1518"/>
                    <a:gd name="T6" fmla="*/ 0 w 2705"/>
                    <a:gd name="T7" fmla="*/ 1442 h 1518"/>
                    <a:gd name="T8" fmla="*/ 2705 w 2705"/>
                    <a:gd name="T9" fmla="*/ 0 h 1518"/>
                  </a:gdLst>
                  <a:ahLst/>
                  <a:cxnLst>
                    <a:cxn ang="0">
                      <a:pos x="T0" y="T1"/>
                    </a:cxn>
                    <a:cxn ang="0">
                      <a:pos x="T2" y="T3"/>
                    </a:cxn>
                    <a:cxn ang="0">
                      <a:pos x="T4" y="T5"/>
                    </a:cxn>
                    <a:cxn ang="0">
                      <a:pos x="T6" y="T7"/>
                    </a:cxn>
                    <a:cxn ang="0">
                      <a:pos x="T8" y="T9"/>
                    </a:cxn>
                  </a:cxnLst>
                  <a:rect l="0" t="0" r="r" b="b"/>
                  <a:pathLst>
                    <a:path w="2705" h="1518">
                      <a:moveTo>
                        <a:pt x="2705" y="0"/>
                      </a:moveTo>
                      <a:lnTo>
                        <a:pt x="2705" y="44"/>
                      </a:lnTo>
                      <a:lnTo>
                        <a:pt x="44" y="1518"/>
                      </a:lnTo>
                      <a:lnTo>
                        <a:pt x="0" y="1442"/>
                      </a:lnTo>
                      <a:lnTo>
                        <a:pt x="2705" y="0"/>
                      </a:lnTo>
                      <a:close/>
                    </a:path>
                  </a:pathLst>
                </a:custGeom>
                <a:solidFill>
                  <a:schemeClr val="tx1">
                    <a:lumMod val="60000"/>
                    <a:lumOff val="40000"/>
                  </a:schemeClr>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4" name="Freeform 20"/>
                <p:cNvSpPr/>
                <p:nvPr>
                  <p:custDataLst>
                    <p:tags r:id="rId7"/>
                  </p:custDataLst>
                </p:nvPr>
              </p:nvSpPr>
              <p:spPr bwMode="auto">
                <a:xfrm>
                  <a:off x="725488" y="4271963"/>
                  <a:ext cx="511175" cy="444500"/>
                </a:xfrm>
                <a:custGeom>
                  <a:avLst/>
                  <a:gdLst>
                    <a:gd name="T0" fmla="*/ 0 w 322"/>
                    <a:gd name="T1" fmla="*/ 0 h 280"/>
                    <a:gd name="T2" fmla="*/ 15 w 322"/>
                    <a:gd name="T3" fmla="*/ 52 h 280"/>
                    <a:gd name="T4" fmla="*/ 322 w 322"/>
                    <a:gd name="T5" fmla="*/ 280 h 280"/>
                    <a:gd name="T6" fmla="*/ 278 w 322"/>
                    <a:gd name="T7" fmla="*/ 204 h 280"/>
                    <a:gd name="T8" fmla="*/ 0 w 322"/>
                    <a:gd name="T9" fmla="*/ 0 h 280"/>
                  </a:gdLst>
                  <a:ahLst/>
                  <a:cxnLst>
                    <a:cxn ang="0">
                      <a:pos x="T0" y="T1"/>
                    </a:cxn>
                    <a:cxn ang="0">
                      <a:pos x="T2" y="T3"/>
                    </a:cxn>
                    <a:cxn ang="0">
                      <a:pos x="T4" y="T5"/>
                    </a:cxn>
                    <a:cxn ang="0">
                      <a:pos x="T6" y="T7"/>
                    </a:cxn>
                    <a:cxn ang="0">
                      <a:pos x="T8" y="T9"/>
                    </a:cxn>
                  </a:cxnLst>
                  <a:rect l="0" t="0" r="r" b="b"/>
                  <a:pathLst>
                    <a:path w="322" h="280">
                      <a:moveTo>
                        <a:pt x="0" y="0"/>
                      </a:moveTo>
                      <a:lnTo>
                        <a:pt x="15" y="52"/>
                      </a:lnTo>
                      <a:lnTo>
                        <a:pt x="322" y="280"/>
                      </a:lnTo>
                      <a:lnTo>
                        <a:pt x="278" y="204"/>
                      </a:lnTo>
                      <a:lnTo>
                        <a:pt x="0" y="0"/>
                      </a:lnTo>
                      <a:close/>
                    </a:path>
                  </a:pathLst>
                </a:custGeom>
                <a:solidFill>
                  <a:schemeClr val="tx1">
                    <a:lumMod val="75000"/>
                  </a:schemeClr>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5" name="Freeform 21"/>
                <p:cNvSpPr/>
                <p:nvPr>
                  <p:custDataLst>
                    <p:tags r:id="rId8"/>
                  </p:custDataLst>
                </p:nvPr>
              </p:nvSpPr>
              <p:spPr bwMode="auto">
                <a:xfrm>
                  <a:off x="3827463" y="2927350"/>
                  <a:ext cx="639763" cy="1379537"/>
                </a:xfrm>
                <a:custGeom>
                  <a:avLst/>
                  <a:gdLst>
                    <a:gd name="T0" fmla="*/ 0 w 496"/>
                    <a:gd name="T1" fmla="*/ 1067 h 1067"/>
                    <a:gd name="T2" fmla="*/ 0 w 496"/>
                    <a:gd name="T3" fmla="*/ 392 h 1067"/>
                    <a:gd name="T4" fmla="*/ 248 w 496"/>
                    <a:gd name="T5" fmla="*/ 31 h 1067"/>
                    <a:gd name="T6" fmla="*/ 487 w 496"/>
                    <a:gd name="T7" fmla="*/ 344 h 1067"/>
                    <a:gd name="T8" fmla="*/ 466 w 496"/>
                    <a:gd name="T9" fmla="*/ 900 h 1067"/>
                    <a:gd name="T10" fmla="*/ 0 w 496"/>
                    <a:gd name="T11" fmla="*/ 1067 h 1067"/>
                  </a:gdLst>
                  <a:ahLst/>
                  <a:cxnLst>
                    <a:cxn ang="0">
                      <a:pos x="T0" y="T1"/>
                    </a:cxn>
                    <a:cxn ang="0">
                      <a:pos x="T2" y="T3"/>
                    </a:cxn>
                    <a:cxn ang="0">
                      <a:pos x="T4" y="T5"/>
                    </a:cxn>
                    <a:cxn ang="0">
                      <a:pos x="T6" y="T7"/>
                    </a:cxn>
                    <a:cxn ang="0">
                      <a:pos x="T8" y="T9"/>
                    </a:cxn>
                    <a:cxn ang="0">
                      <a:pos x="T10" y="T11"/>
                    </a:cxn>
                  </a:cxnLst>
                  <a:rect l="0" t="0" r="r" b="b"/>
                  <a:pathLst>
                    <a:path w="496" h="1067">
                      <a:moveTo>
                        <a:pt x="0" y="1067"/>
                      </a:moveTo>
                      <a:cubicBezTo>
                        <a:pt x="0" y="392"/>
                        <a:pt x="0" y="392"/>
                        <a:pt x="0" y="392"/>
                      </a:cubicBezTo>
                      <a:cubicBezTo>
                        <a:pt x="0" y="392"/>
                        <a:pt x="0" y="62"/>
                        <a:pt x="248" y="31"/>
                      </a:cubicBezTo>
                      <a:cubicBezTo>
                        <a:pt x="496" y="0"/>
                        <a:pt x="487" y="344"/>
                        <a:pt x="487" y="344"/>
                      </a:cubicBezTo>
                      <a:cubicBezTo>
                        <a:pt x="466" y="900"/>
                        <a:pt x="466" y="900"/>
                        <a:pt x="466" y="900"/>
                      </a:cubicBezTo>
                      <a:lnTo>
                        <a:pt x="0" y="1067"/>
                      </a:lnTo>
                      <a:close/>
                    </a:path>
                  </a:pathLst>
                </a:custGeom>
                <a:solidFill>
                  <a:schemeClr val="accent3">
                    <a:lumMod val="75000"/>
                  </a:schemeClr>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6" name="Freeform 22"/>
                <p:cNvSpPr/>
                <p:nvPr>
                  <p:custDataLst>
                    <p:tags r:id="rId9"/>
                  </p:custDataLst>
                </p:nvPr>
              </p:nvSpPr>
              <p:spPr bwMode="auto">
                <a:xfrm>
                  <a:off x="3713163" y="2947988"/>
                  <a:ext cx="466725" cy="1358900"/>
                </a:xfrm>
                <a:custGeom>
                  <a:avLst/>
                  <a:gdLst>
                    <a:gd name="T0" fmla="*/ 336 w 361"/>
                    <a:gd name="T1" fmla="*/ 15 h 1051"/>
                    <a:gd name="T2" fmla="*/ 361 w 361"/>
                    <a:gd name="T3" fmla="*/ 13 h 1051"/>
                    <a:gd name="T4" fmla="*/ 0 w 361"/>
                    <a:gd name="T5" fmla="*/ 348 h 1051"/>
                    <a:gd name="T6" fmla="*/ 0 w 361"/>
                    <a:gd name="T7" fmla="*/ 1024 h 1051"/>
                    <a:gd name="T8" fmla="*/ 88 w 361"/>
                    <a:gd name="T9" fmla="*/ 1051 h 1051"/>
                    <a:gd name="T10" fmla="*/ 88 w 361"/>
                    <a:gd name="T11" fmla="*/ 376 h 1051"/>
                    <a:gd name="T12" fmla="*/ 336 w 361"/>
                    <a:gd name="T13" fmla="*/ 15 h 1051"/>
                  </a:gdLst>
                  <a:ahLst/>
                  <a:cxnLst>
                    <a:cxn ang="0">
                      <a:pos x="T0" y="T1"/>
                    </a:cxn>
                    <a:cxn ang="0">
                      <a:pos x="T2" y="T3"/>
                    </a:cxn>
                    <a:cxn ang="0">
                      <a:pos x="T4" y="T5"/>
                    </a:cxn>
                    <a:cxn ang="0">
                      <a:pos x="T6" y="T7"/>
                    </a:cxn>
                    <a:cxn ang="0">
                      <a:pos x="T8" y="T9"/>
                    </a:cxn>
                    <a:cxn ang="0">
                      <a:pos x="T10" y="T11"/>
                    </a:cxn>
                    <a:cxn ang="0">
                      <a:pos x="T12" y="T13"/>
                    </a:cxn>
                  </a:cxnLst>
                  <a:rect l="0" t="0" r="r" b="b"/>
                  <a:pathLst>
                    <a:path w="361" h="1051">
                      <a:moveTo>
                        <a:pt x="336" y="15"/>
                      </a:moveTo>
                      <a:cubicBezTo>
                        <a:pt x="345" y="14"/>
                        <a:pt x="353" y="13"/>
                        <a:pt x="361" y="13"/>
                      </a:cubicBezTo>
                      <a:cubicBezTo>
                        <a:pt x="5" y="0"/>
                        <a:pt x="0" y="348"/>
                        <a:pt x="0" y="348"/>
                      </a:cubicBezTo>
                      <a:cubicBezTo>
                        <a:pt x="0" y="1024"/>
                        <a:pt x="0" y="1024"/>
                        <a:pt x="0" y="1024"/>
                      </a:cubicBezTo>
                      <a:cubicBezTo>
                        <a:pt x="88" y="1051"/>
                        <a:pt x="88" y="1051"/>
                        <a:pt x="88" y="1051"/>
                      </a:cubicBezTo>
                      <a:cubicBezTo>
                        <a:pt x="88" y="376"/>
                        <a:pt x="88" y="376"/>
                        <a:pt x="88" y="376"/>
                      </a:cubicBezTo>
                      <a:cubicBezTo>
                        <a:pt x="88" y="376"/>
                        <a:pt x="88" y="46"/>
                        <a:pt x="336" y="15"/>
                      </a:cubicBezTo>
                      <a:close/>
                    </a:path>
                  </a:pathLst>
                </a:custGeom>
                <a:solidFill>
                  <a:schemeClr val="accent3"/>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sp>
              <p:nvSpPr>
                <p:cNvPr id="67" name="Freeform 23"/>
                <p:cNvSpPr/>
                <p:nvPr>
                  <p:custDataLst>
                    <p:tags r:id="rId10"/>
                  </p:custDataLst>
                </p:nvPr>
              </p:nvSpPr>
              <p:spPr bwMode="auto">
                <a:xfrm>
                  <a:off x="3298826" y="3343275"/>
                  <a:ext cx="419100" cy="327025"/>
                </a:xfrm>
                <a:custGeom>
                  <a:avLst/>
                  <a:gdLst>
                    <a:gd name="T0" fmla="*/ 261 w 264"/>
                    <a:gd name="T1" fmla="*/ 206 h 206"/>
                    <a:gd name="T2" fmla="*/ 0 w 264"/>
                    <a:gd name="T3" fmla="*/ 145 h 206"/>
                    <a:gd name="T4" fmla="*/ 264 w 264"/>
                    <a:gd name="T5" fmla="*/ 0 h 206"/>
                    <a:gd name="T6" fmla="*/ 261 w 264"/>
                    <a:gd name="T7" fmla="*/ 206 h 206"/>
                  </a:gdLst>
                  <a:ahLst/>
                  <a:cxnLst>
                    <a:cxn ang="0">
                      <a:pos x="T0" y="T1"/>
                    </a:cxn>
                    <a:cxn ang="0">
                      <a:pos x="T2" y="T3"/>
                    </a:cxn>
                    <a:cxn ang="0">
                      <a:pos x="T4" y="T5"/>
                    </a:cxn>
                    <a:cxn ang="0">
                      <a:pos x="T6" y="T7"/>
                    </a:cxn>
                  </a:cxnLst>
                  <a:rect l="0" t="0" r="r" b="b"/>
                  <a:pathLst>
                    <a:path w="264" h="206">
                      <a:moveTo>
                        <a:pt x="261" y="206"/>
                      </a:moveTo>
                      <a:lnTo>
                        <a:pt x="0" y="145"/>
                      </a:lnTo>
                      <a:lnTo>
                        <a:pt x="264" y="0"/>
                      </a:lnTo>
                      <a:lnTo>
                        <a:pt x="261" y="206"/>
                      </a:lnTo>
                      <a:close/>
                    </a:path>
                  </a:pathLst>
                </a:custGeom>
                <a:solidFill>
                  <a:schemeClr val="tx1">
                    <a:lumMod val="75000"/>
                  </a:schemeClr>
                </a:solidFill>
                <a:ln>
                  <a:noFill/>
                </a:ln>
              </p:spPr>
              <p:txBody>
                <a:bodyPr vert="horz" wrap="square" lIns="121920" tIns="60960" rIns="121920" bIns="60960" numCol="1" anchor="t" anchorCtr="0" compatLnSpc="1"/>
                <a:lstStyle/>
                <a:p>
                  <a:endParaRPr lang="en-ID" sz="2400">
                    <a:latin typeface="PingFang SC Regular" panose="020B0400000000000000" charset="-122"/>
                    <a:ea typeface="PingFang SC Regular" panose="020B0400000000000000" charset="-122"/>
                    <a:cs typeface="+mn-ea"/>
                    <a:sym typeface="+mn-lt"/>
                  </a:endParaRPr>
                </a:p>
              </p:txBody>
            </p:sp>
          </p:grpSp>
          <p:pic>
            <p:nvPicPr>
              <p:cNvPr id="69" name="图形 68"/>
              <p:cNvPicPr>
                <a:picLocks noChangeAspect="1"/>
              </p:cNvPicPr>
              <p:nvPr>
                <p:custDataLst>
                  <p:tags r:id="rId1"/>
                </p:custDataLst>
              </p:nvPr>
            </p:nvPicPr>
            <p:blipFill>
              <a:blip r:embed="rId18">
                <a:extLst>
                  <a:ext uri="{96DAC541-7B7A-43D3-8B79-37D633B846F1}">
                    <asvg:svgBlip xmlns:asvg="http://schemas.microsoft.com/office/drawing/2016/SVG/main" r:embed="rId19"/>
                  </a:ext>
                </a:extLst>
              </a:blip>
              <a:stretch>
                <a:fillRect/>
              </a:stretch>
            </p:blipFill>
            <p:spPr>
              <a:xfrm>
                <a:off x="12555" y="2890"/>
                <a:ext cx="2526" cy="2526"/>
              </a:xfrm>
              <a:prstGeom prst="rect">
                <a:avLst/>
              </a:prstGeom>
              <a:effectLst/>
            </p:spPr>
          </p:pic>
          <p:pic>
            <p:nvPicPr>
              <p:cNvPr id="71" name="图形 70"/>
              <p:cNvPicPr>
                <a:picLocks noChangeAspect="1"/>
              </p:cNvPicPr>
              <p:nvPr>
                <p:custDataLst>
                  <p:tags r:id="rId2"/>
                </p:custDataLst>
              </p:nvPr>
            </p:nvPicPr>
            <p:blipFill>
              <a:blip r:embed="rId20">
                <a:extLst>
                  <a:ext uri="{96DAC541-7B7A-43D3-8B79-37D633B846F1}">
                    <asvg:svgBlip xmlns:asvg="http://schemas.microsoft.com/office/drawing/2016/SVG/main" r:embed="rId21"/>
                  </a:ext>
                </a:extLst>
              </a:blip>
              <a:stretch>
                <a:fillRect/>
              </a:stretch>
            </p:blipFill>
            <p:spPr>
              <a:xfrm>
                <a:off x="8215" y="7411"/>
                <a:ext cx="814" cy="814"/>
              </a:xfrm>
              <a:prstGeom prst="rect">
                <a:avLst/>
              </a:prstGeom>
            </p:spPr>
          </p:pic>
        </p:gr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黄金圈法则——</a:t>
            </a:r>
            <a:r>
              <a:rPr lang="zh-CN" altLang="en-US" sz="2400" b="0">
                <a:cs typeface="PingFang SC Regular" panose="020B0400000000000000" charset="-122"/>
              </a:rPr>
              <a:t>从为什么开始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黄金圈法则，成功的企业、组织和个人之所以与众不同，是因为他们始终专注于“为什么”而做事，而不仅仅是关注于“如何”做事和“做什么”</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1-02</a:t>
            </a:r>
          </a:p>
        </p:txBody>
      </p:sp>
      <p:grpSp>
        <p:nvGrpSpPr>
          <p:cNvPr id="24" name="组合 23"/>
          <p:cNvGrpSpPr/>
          <p:nvPr/>
        </p:nvGrpSpPr>
        <p:grpSpPr>
          <a:xfrm>
            <a:off x="2837180" y="1397000"/>
            <a:ext cx="6517640" cy="3700780"/>
            <a:chOff x="1373" y="3943"/>
            <a:chExt cx="10264" cy="5828"/>
          </a:xfrm>
        </p:grpSpPr>
        <p:cxnSp>
          <p:nvCxnSpPr>
            <p:cNvPr id="1144" name="直接连接符 1143"/>
            <p:cNvCxnSpPr/>
            <p:nvPr>
              <p:custDataLst>
                <p:tags r:id="rId1"/>
              </p:custDataLst>
            </p:nvPr>
          </p:nvCxnSpPr>
          <p:spPr>
            <a:xfrm>
              <a:off x="2405" y="6942"/>
              <a:ext cx="8198" cy="0"/>
            </a:xfrm>
            <a:prstGeom prst="line">
              <a:avLst/>
            </a:prstGeom>
            <a:ln w="9525">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7" name="直接连接符 1146"/>
            <p:cNvCxnSpPr/>
            <p:nvPr>
              <p:custDataLst>
                <p:tags r:id="rId2"/>
              </p:custDataLst>
            </p:nvPr>
          </p:nvCxnSpPr>
          <p:spPr>
            <a:xfrm>
              <a:off x="2405" y="8137"/>
              <a:ext cx="8198" cy="0"/>
            </a:xfrm>
            <a:prstGeom prst="line">
              <a:avLst/>
            </a:prstGeom>
            <a:ln w="9525">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0" name="直接连接符 1149"/>
            <p:cNvCxnSpPr/>
            <p:nvPr>
              <p:custDataLst>
                <p:tags r:id="rId3"/>
              </p:custDataLst>
            </p:nvPr>
          </p:nvCxnSpPr>
          <p:spPr>
            <a:xfrm>
              <a:off x="2405" y="9350"/>
              <a:ext cx="8198" cy="0"/>
            </a:xfrm>
            <a:prstGeom prst="line">
              <a:avLst/>
            </a:prstGeom>
            <a:ln w="9525">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custDataLst>
                <p:tags r:id="rId4"/>
              </p:custDataLst>
            </p:nvPr>
          </p:nvCxnSpPr>
          <p:spPr>
            <a:xfrm flipV="1">
              <a:off x="2405" y="6776"/>
              <a:ext cx="0" cy="2712"/>
            </a:xfrm>
            <a:prstGeom prst="straightConnector1">
              <a:avLst/>
            </a:prstGeom>
            <a:ln w="38100" cap="rnd" cmpd="sng">
              <a:solidFill>
                <a:schemeClr val="accent2"/>
              </a:solidFill>
              <a:prstDash val="solid"/>
              <a:round/>
              <a:headEnd type="oval"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1" name="直接箭头连接符 1130"/>
            <p:cNvCxnSpPr/>
            <p:nvPr>
              <p:custDataLst>
                <p:tags r:id="rId5"/>
              </p:custDataLst>
            </p:nvPr>
          </p:nvCxnSpPr>
          <p:spPr>
            <a:xfrm flipH="1">
              <a:off x="10604" y="6776"/>
              <a:ext cx="0" cy="2712"/>
            </a:xfrm>
            <a:prstGeom prst="straightConnector1">
              <a:avLst/>
            </a:prstGeom>
            <a:ln w="38100" cap="rnd" cmpd="sng">
              <a:solidFill>
                <a:schemeClr val="accent1"/>
              </a:solidFill>
              <a:prstDash val="solid"/>
              <a:round/>
              <a:headEnd type="oval"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90" y="3943"/>
              <a:ext cx="5829" cy="5829"/>
              <a:chOff x="3590" y="3943"/>
              <a:chExt cx="5829" cy="5829"/>
            </a:xfrm>
            <a:effectLst>
              <a:outerShdw blurRad="50800" dist="38100" dir="2700000" algn="tl" rotWithShape="0">
                <a:prstClr val="black">
                  <a:alpha val="40000"/>
                </a:prstClr>
              </a:outerShdw>
            </a:effectLst>
          </p:grpSpPr>
          <p:sp>
            <p:nvSpPr>
              <p:cNvPr id="15" name="椭圆 14"/>
              <p:cNvSpPr/>
              <p:nvPr>
                <p:custDataLst>
                  <p:tags r:id="rId6"/>
                </p:custDataLst>
              </p:nvPr>
            </p:nvSpPr>
            <p:spPr>
              <a:xfrm>
                <a:off x="3590" y="3943"/>
                <a:ext cx="5829" cy="5829"/>
              </a:xfrm>
              <a:prstGeom prst="ellipse">
                <a:avLst/>
              </a:pr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16" name="椭圆 15"/>
              <p:cNvSpPr/>
              <p:nvPr>
                <p:custDataLst>
                  <p:tags r:id="rId7"/>
                </p:custDataLst>
              </p:nvPr>
            </p:nvSpPr>
            <p:spPr>
              <a:xfrm>
                <a:off x="4532" y="4885"/>
                <a:ext cx="3945" cy="3945"/>
              </a:xfrm>
              <a:prstGeom prst="ellipse">
                <a:avLst/>
              </a:pr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23" name="文本框 22"/>
              <p:cNvSpPr txBox="1"/>
              <p:nvPr>
                <p:custDataLst>
                  <p:tags r:id="rId8"/>
                </p:custDataLst>
              </p:nvPr>
            </p:nvSpPr>
            <p:spPr>
              <a:xfrm>
                <a:off x="5646" y="8735"/>
                <a:ext cx="1728" cy="1016"/>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spAutoFit/>
              </a:bodyPr>
              <a:lstStyle/>
              <a:p>
                <a:pPr algn="ctr"/>
                <a:r>
                  <a:rPr lang="en-US" altLang="zh-CN">
                    <a:ln>
                      <a:noFill/>
                    </a:ln>
                    <a:solidFill>
                      <a:schemeClr val="accent6"/>
                    </a:solidFill>
                    <a:latin typeface="PingFang SC Regular" panose="020B0400000000000000" charset="-122"/>
                    <a:ea typeface="PingFang SC Regular" panose="020B0400000000000000" charset="-122"/>
                  </a:rPr>
                  <a:t>What</a:t>
                </a:r>
              </a:p>
              <a:p>
                <a:pPr algn="ctr"/>
                <a:r>
                  <a:rPr lang="zh-CN" altLang="en-US">
                    <a:ln>
                      <a:noFill/>
                    </a:ln>
                    <a:solidFill>
                      <a:schemeClr val="accent6"/>
                    </a:solidFill>
                    <a:latin typeface="PingFang SC Regular" panose="020B0400000000000000" charset="-122"/>
                    <a:ea typeface="PingFang SC Regular" panose="020B0400000000000000" charset="-122"/>
                  </a:rPr>
                  <a:t>现象成果</a:t>
                </a:r>
              </a:p>
            </p:txBody>
          </p:sp>
          <p:sp>
            <p:nvSpPr>
              <p:cNvPr id="19" name="文本框 18"/>
              <p:cNvSpPr txBox="1"/>
              <p:nvPr>
                <p:custDataLst>
                  <p:tags r:id="rId9"/>
                </p:custDataLst>
              </p:nvPr>
            </p:nvSpPr>
            <p:spPr>
              <a:xfrm>
                <a:off x="5646" y="7724"/>
                <a:ext cx="1728" cy="1016"/>
              </a:xfrm>
              <a:prstGeom prst="rect">
                <a:avLst/>
              </a:prstGeom>
              <a:noFill/>
              <a:ln>
                <a:noFill/>
              </a:ln>
            </p:spPr>
            <p:txBody>
              <a:bodyPr wrap="none" rtlCol="0">
                <a:spAutoFit/>
              </a:bodyPr>
              <a:lstStyle/>
              <a:p>
                <a:pPr algn="ctr"/>
                <a:r>
                  <a:rPr lang="en-US" altLang="zh-CN">
                    <a:ln>
                      <a:noFill/>
                    </a:ln>
                    <a:solidFill>
                      <a:schemeClr val="accent3"/>
                    </a:solidFill>
                    <a:latin typeface="PingFang SC Regular" panose="020B0400000000000000" charset="-122"/>
                    <a:ea typeface="PingFang SC Regular" panose="020B0400000000000000" charset="-122"/>
                  </a:rPr>
                  <a:t>How</a:t>
                </a:r>
              </a:p>
              <a:p>
                <a:pPr algn="ctr"/>
                <a:r>
                  <a:rPr lang="zh-CN" altLang="en-US">
                    <a:ln>
                      <a:noFill/>
                    </a:ln>
                    <a:solidFill>
                      <a:schemeClr val="accent3"/>
                    </a:solidFill>
                    <a:latin typeface="PingFang SC Regular" panose="020B0400000000000000" charset="-122"/>
                    <a:ea typeface="PingFang SC Regular" panose="020B0400000000000000" charset="-122"/>
                  </a:rPr>
                  <a:t>方法措施</a:t>
                </a:r>
              </a:p>
            </p:txBody>
          </p:sp>
          <p:sp>
            <p:nvSpPr>
              <p:cNvPr id="17" name="椭圆 16"/>
              <p:cNvSpPr/>
              <p:nvPr>
                <p:custDataLst>
                  <p:tags r:id="rId10"/>
                </p:custDataLst>
              </p:nvPr>
            </p:nvSpPr>
            <p:spPr>
              <a:xfrm>
                <a:off x="5543" y="5896"/>
                <a:ext cx="1924" cy="1924"/>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18" name="文本框 17"/>
              <p:cNvSpPr txBox="1"/>
              <p:nvPr>
                <p:custDataLst>
                  <p:tags r:id="rId11"/>
                </p:custDataLst>
              </p:nvPr>
            </p:nvSpPr>
            <p:spPr>
              <a:xfrm>
                <a:off x="5644" y="6350"/>
                <a:ext cx="1732" cy="1016"/>
              </a:xfrm>
              <a:prstGeom prst="rect">
                <a:avLst/>
              </a:prstGeom>
              <a:noFill/>
              <a:extLst>
                <a:ext uri="{909E8E84-426E-40DD-AFC4-6F175D3DCCD1}">
                  <a14:hiddenFill xmlns:a14="http://schemas.microsoft.com/office/drawing/2010/main">
                    <a:solidFill>
                      <a:schemeClr val="accent3"/>
                    </a:solidFill>
                  </a14:hiddenFill>
                </a:ext>
              </a:extLst>
            </p:spPr>
            <p:txBody>
              <a:bodyPr wrap="none" rtlCol="0">
                <a:spAutoFit/>
              </a:bodyPr>
              <a:lstStyle/>
              <a:p>
                <a:pPr algn="ctr"/>
                <a:r>
                  <a:rPr lang="en-US" altLang="zh-CN" b="1">
                    <a:solidFill>
                      <a:schemeClr val="accent4"/>
                    </a:solidFill>
                    <a:latin typeface="PingFang SC Semibold" panose="020B0400000000000000" charset="-122"/>
                    <a:ea typeface="PingFang SC Semibold" panose="020B0400000000000000" charset="-122"/>
                  </a:rPr>
                  <a:t>Why</a:t>
                </a:r>
              </a:p>
              <a:p>
                <a:pPr algn="ctr"/>
                <a:r>
                  <a:rPr lang="zh-CN" altLang="en-US" b="1">
                    <a:solidFill>
                      <a:schemeClr val="accent4"/>
                    </a:solidFill>
                    <a:latin typeface="PingFang SC Semibold" panose="020B0400000000000000" charset="-122"/>
                    <a:ea typeface="PingFang SC Semibold" panose="020B0400000000000000" charset="-122"/>
                  </a:rPr>
                  <a:t>目的理念</a:t>
                </a:r>
              </a:p>
            </p:txBody>
          </p:sp>
        </p:grpSp>
        <p:sp>
          <p:nvSpPr>
            <p:cNvPr id="7" name="文本框 6"/>
            <p:cNvSpPr txBox="1"/>
            <p:nvPr/>
          </p:nvSpPr>
          <p:spPr>
            <a:xfrm>
              <a:off x="11109" y="7284"/>
              <a:ext cx="528" cy="1695"/>
            </a:xfrm>
            <a:prstGeom prst="rect">
              <a:avLst/>
            </a:prstGeom>
            <a:noFill/>
          </p:spPr>
          <p:txBody>
            <a:bodyPr wrap="square" rtlCol="0" anchor="ctr" anchorCtr="0">
              <a:spAutoFit/>
            </a:bodyPr>
            <a:lstStyle/>
            <a:p>
              <a:pPr algn="ctr"/>
              <a:r>
                <a:rPr lang="zh-CN" altLang="en-US" sz="1600" b="1">
                  <a:solidFill>
                    <a:schemeClr val="accent1"/>
                  </a:solidFill>
                  <a:latin typeface="PingFang SC Semibold" panose="020B0400000000000000" charset="-122"/>
                  <a:ea typeface="PingFang SC Semibold" panose="020B0400000000000000" charset="-122"/>
                </a:rPr>
                <a:t>非凡模式</a:t>
              </a:r>
            </a:p>
          </p:txBody>
        </p:sp>
        <p:sp>
          <p:nvSpPr>
            <p:cNvPr id="8" name="文本框 7"/>
            <p:cNvSpPr txBox="1"/>
            <p:nvPr/>
          </p:nvSpPr>
          <p:spPr>
            <a:xfrm>
              <a:off x="1373" y="7284"/>
              <a:ext cx="528" cy="1695"/>
            </a:xfrm>
            <a:prstGeom prst="rect">
              <a:avLst/>
            </a:prstGeom>
            <a:noFill/>
          </p:spPr>
          <p:txBody>
            <a:bodyPr wrap="square" rtlCol="0" anchor="ctr" anchorCtr="0">
              <a:spAutoFit/>
            </a:bodyPr>
            <a:lstStyle/>
            <a:p>
              <a:pPr algn="ctr"/>
              <a:r>
                <a:rPr lang="zh-CN" altLang="en-US" sz="1600" b="1">
                  <a:solidFill>
                    <a:schemeClr val="accent2"/>
                  </a:solidFill>
                  <a:latin typeface="PingFang SC Semibold" panose="020B0400000000000000" charset="-122"/>
                  <a:ea typeface="PingFang SC Semibold" panose="020B0400000000000000" charset="-122"/>
                </a:rPr>
                <a:t>大众模式</a:t>
              </a:r>
            </a:p>
          </p:txBody>
        </p:sp>
        <p:sp>
          <p:nvSpPr>
            <p:cNvPr id="9" name="文本框 8"/>
            <p:cNvSpPr txBox="1"/>
            <p:nvPr/>
          </p:nvSpPr>
          <p:spPr>
            <a:xfrm>
              <a:off x="10581" y="6727"/>
              <a:ext cx="528" cy="2809"/>
            </a:xfrm>
            <a:prstGeom prst="rect">
              <a:avLst/>
            </a:prstGeom>
            <a:noFill/>
          </p:spPr>
          <p:txBody>
            <a:bodyPr wrap="square" rtlCol="0" anchor="ctr" anchorCtr="0">
              <a:spAutoFit/>
            </a:bodyPr>
            <a:lstStyle/>
            <a:p>
              <a:pPr algn="ctr"/>
              <a:r>
                <a:rPr lang="zh-CN" altLang="en-US" sz="1000">
                  <a:solidFill>
                    <a:schemeClr val="bg1">
                      <a:lumMod val="50000"/>
                      <a:lumOff val="50000"/>
                    </a:schemeClr>
                  </a:solidFill>
                  <a:latin typeface="PingFang SC" panose="020B0400000000000000" charset="-122"/>
                  <a:ea typeface="PingFang SC" panose="020B0400000000000000" charset="-122"/>
                </a:rPr>
                <a:t>自内向外</a:t>
              </a:r>
            </a:p>
            <a:p>
              <a:pPr algn="ctr"/>
              <a:endParaRPr lang="zh-CN" altLang="en-US" sz="1000">
                <a:solidFill>
                  <a:schemeClr val="bg1">
                    <a:lumMod val="50000"/>
                    <a:lumOff val="50000"/>
                  </a:schemeClr>
                </a:solidFill>
                <a:latin typeface="PingFang SC" panose="020B0400000000000000" charset="-122"/>
                <a:ea typeface="PingFang SC" panose="020B0400000000000000" charset="-122"/>
              </a:endParaRPr>
            </a:p>
            <a:p>
              <a:pPr algn="ctr"/>
              <a:r>
                <a:rPr lang="zh-CN" altLang="en-US" sz="1000">
                  <a:solidFill>
                    <a:schemeClr val="bg1">
                      <a:lumMod val="50000"/>
                      <a:lumOff val="50000"/>
                    </a:schemeClr>
                  </a:solidFill>
                  <a:latin typeface="PingFang SC" panose="020B0400000000000000" charset="-122"/>
                  <a:ea typeface="PingFang SC" panose="020B0400000000000000" charset="-122"/>
                </a:rPr>
                <a:t>从模糊到清晰</a:t>
              </a:r>
            </a:p>
          </p:txBody>
        </p:sp>
        <p:sp>
          <p:nvSpPr>
            <p:cNvPr id="10" name="文本框 9"/>
            <p:cNvSpPr txBox="1"/>
            <p:nvPr/>
          </p:nvSpPr>
          <p:spPr>
            <a:xfrm>
              <a:off x="1878" y="6727"/>
              <a:ext cx="528" cy="2809"/>
            </a:xfrm>
            <a:prstGeom prst="rect">
              <a:avLst/>
            </a:prstGeom>
            <a:noFill/>
          </p:spPr>
          <p:txBody>
            <a:bodyPr wrap="square" rtlCol="0" anchor="ctr" anchorCtr="0">
              <a:spAutoFit/>
            </a:bodyPr>
            <a:lstStyle/>
            <a:p>
              <a:pPr algn="ctr"/>
              <a:r>
                <a:rPr lang="zh-CN" altLang="en-US" sz="1000">
                  <a:solidFill>
                    <a:schemeClr val="bg1">
                      <a:lumMod val="50000"/>
                      <a:lumOff val="50000"/>
                    </a:schemeClr>
                  </a:solidFill>
                  <a:latin typeface="PingFang SC" panose="020B0400000000000000" charset="-122"/>
                  <a:ea typeface="PingFang SC" panose="020B0400000000000000" charset="-122"/>
                </a:rPr>
                <a:t>由外向内</a:t>
              </a:r>
            </a:p>
            <a:p>
              <a:pPr algn="ctr"/>
              <a:endParaRPr lang="en-US" altLang="zh-CN" sz="1000">
                <a:solidFill>
                  <a:schemeClr val="bg1">
                    <a:lumMod val="50000"/>
                    <a:lumOff val="50000"/>
                  </a:schemeClr>
                </a:solidFill>
                <a:latin typeface="PingFang SC" panose="020B0400000000000000" charset="-122"/>
                <a:ea typeface="PingFang SC" panose="020B0400000000000000" charset="-122"/>
              </a:endParaRPr>
            </a:p>
            <a:p>
              <a:pPr algn="ctr"/>
              <a:r>
                <a:rPr lang="zh-CN" altLang="en-US" sz="1000">
                  <a:solidFill>
                    <a:schemeClr val="bg1">
                      <a:lumMod val="50000"/>
                      <a:lumOff val="50000"/>
                    </a:schemeClr>
                  </a:solidFill>
                  <a:latin typeface="PingFang SC" panose="020B0400000000000000" charset="-122"/>
                  <a:ea typeface="PingFang SC" panose="020B0400000000000000" charset="-122"/>
                </a:rPr>
                <a:t>从清晰到模糊</a:t>
              </a:r>
            </a:p>
          </p:txBody>
        </p:sp>
      </p:grpSp>
      <p:grpSp>
        <p:nvGrpSpPr>
          <p:cNvPr id="42" name="组合 41"/>
          <p:cNvGrpSpPr/>
          <p:nvPr/>
        </p:nvGrpSpPr>
        <p:grpSpPr>
          <a:xfrm>
            <a:off x="368935" y="5245100"/>
            <a:ext cx="11540490" cy="1461770"/>
            <a:chOff x="581" y="8260"/>
            <a:chExt cx="18174" cy="2302"/>
          </a:xfrm>
        </p:grpSpPr>
        <p:sp>
          <p:nvSpPr>
            <p:cNvPr id="25" name="矩形 24"/>
            <p:cNvSpPr/>
            <p:nvPr/>
          </p:nvSpPr>
          <p:spPr>
            <a:xfrm>
              <a:off x="581" y="8260"/>
              <a:ext cx="18174" cy="230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6765" y="8955"/>
              <a:ext cx="5829" cy="1575"/>
            </a:xfrm>
            <a:prstGeom prst="rect">
              <a:avLst/>
            </a:prstGeom>
            <a:noFill/>
          </p:spPr>
          <p:txBody>
            <a:bodyPr wrap="square" rtlCol="0">
              <a:noAutofit/>
            </a:bodyPr>
            <a:lstStyle/>
            <a:p>
              <a:pPr>
                <a:lnSpc>
                  <a:spcPct val="150000"/>
                </a:lnSpc>
              </a:pPr>
              <a:r>
                <a:rPr lang="zh-CN" altLang="en-US" sz="1200">
                  <a:solidFill>
                    <a:schemeClr val="bg2">
                      <a:lumMod val="95000"/>
                    </a:schemeClr>
                  </a:solidFill>
                  <a:latin typeface="PingFang SC Regular" panose="020B0400000000000000" charset="-122"/>
                  <a:ea typeface="PingFang SC Regular" panose="020B0400000000000000" charset="-122"/>
                </a:rPr>
                <a:t>在明确了“为什么”之后，我们需要思考如何实现这一目标。这涉及到具体的策略、方法和行动计划</a:t>
              </a:r>
            </a:p>
          </p:txBody>
        </p:sp>
        <p:sp>
          <p:nvSpPr>
            <p:cNvPr id="33" name="文本框 32"/>
            <p:cNvSpPr txBox="1"/>
            <p:nvPr/>
          </p:nvSpPr>
          <p:spPr>
            <a:xfrm>
              <a:off x="12763" y="8955"/>
              <a:ext cx="5829" cy="1575"/>
            </a:xfrm>
            <a:prstGeom prst="rect">
              <a:avLst/>
            </a:prstGeom>
            <a:noFill/>
          </p:spPr>
          <p:txBody>
            <a:bodyPr wrap="square" rtlCol="0">
              <a:noAutofit/>
            </a:bodyPr>
            <a:lstStyle/>
            <a:p>
              <a:pPr>
                <a:lnSpc>
                  <a:spcPct val="150000"/>
                </a:lnSpc>
              </a:pPr>
              <a:r>
                <a:rPr lang="zh-CN" altLang="en-US" sz="1200">
                  <a:solidFill>
                    <a:schemeClr val="bg2">
                      <a:lumMod val="95000"/>
                    </a:schemeClr>
                  </a:solidFill>
                  <a:latin typeface="PingFang SC Regular" panose="020B0400000000000000" charset="-122"/>
                  <a:ea typeface="PingFang SC Regular" panose="020B0400000000000000" charset="-122"/>
                </a:rPr>
                <a:t>当“为什么”和“怎么做”都清晰明确之后，我们最后需要关注的是具体的产品、服务或成果。这一层次是对前两个层次的自然延伸和具体体现</a:t>
              </a:r>
            </a:p>
          </p:txBody>
        </p:sp>
        <p:sp>
          <p:nvSpPr>
            <p:cNvPr id="31" name="文本框 30"/>
            <p:cNvSpPr txBox="1"/>
            <p:nvPr/>
          </p:nvSpPr>
          <p:spPr>
            <a:xfrm>
              <a:off x="767" y="8955"/>
              <a:ext cx="5829" cy="1575"/>
            </a:xfrm>
            <a:prstGeom prst="rect">
              <a:avLst/>
            </a:prstGeom>
            <a:noFill/>
          </p:spPr>
          <p:txBody>
            <a:bodyPr wrap="square" rtlCol="0">
              <a:noAutofit/>
            </a:bodyPr>
            <a:lstStyle/>
            <a:p>
              <a:pPr>
                <a:lnSpc>
                  <a:spcPct val="150000"/>
                </a:lnSpc>
              </a:pPr>
              <a:r>
                <a:rPr lang="zh-CN" altLang="en-US" sz="1200">
                  <a:solidFill>
                    <a:schemeClr val="bg2">
                      <a:lumMod val="95000"/>
                    </a:schemeClr>
                  </a:solidFill>
                  <a:latin typeface="PingFang SC Regular" panose="020B0400000000000000" charset="-122"/>
                  <a:ea typeface="PingFang SC Regular" panose="020B0400000000000000" charset="-122"/>
                </a:rPr>
                <a:t>思考问题的起点，也是黄金圈法则的核心。它要求我们深入挖掘问题背后的动机和目标，明确问题对我们或团队的意义和价值</a:t>
              </a:r>
            </a:p>
          </p:txBody>
        </p:sp>
        <p:sp>
          <p:nvSpPr>
            <p:cNvPr id="35" name="文本框 34"/>
            <p:cNvSpPr txBox="1"/>
            <p:nvPr/>
          </p:nvSpPr>
          <p:spPr>
            <a:xfrm>
              <a:off x="767" y="8375"/>
              <a:ext cx="5830" cy="580"/>
            </a:xfrm>
            <a:prstGeom prst="rect">
              <a:avLst/>
            </a:prstGeom>
            <a:noFill/>
          </p:spPr>
          <p:txBody>
            <a:bodyPr wrap="square" rtlCol="0">
              <a:spAutoFit/>
            </a:bodyPr>
            <a:lstStyle/>
            <a:p>
              <a:pPr algn="ctr"/>
              <a:r>
                <a:rPr lang="en-US" altLang="zh-CN" b="1">
                  <a:solidFill>
                    <a:schemeClr val="bg2"/>
                  </a:solidFill>
                  <a:latin typeface="PingFang SC Semibold" panose="020B0400000000000000" charset="-122"/>
                  <a:ea typeface="PingFang SC Semibold" panose="020B0400000000000000" charset="-122"/>
                </a:rPr>
                <a:t>Why</a:t>
              </a:r>
            </a:p>
          </p:txBody>
        </p:sp>
        <p:sp>
          <p:nvSpPr>
            <p:cNvPr id="37" name="文本框 36"/>
            <p:cNvSpPr txBox="1"/>
            <p:nvPr/>
          </p:nvSpPr>
          <p:spPr>
            <a:xfrm>
              <a:off x="6909" y="8375"/>
              <a:ext cx="5680" cy="580"/>
            </a:xfrm>
            <a:prstGeom prst="rect">
              <a:avLst/>
            </a:prstGeom>
            <a:noFill/>
          </p:spPr>
          <p:txBody>
            <a:bodyPr wrap="square" rtlCol="0">
              <a:spAutoFit/>
            </a:bodyPr>
            <a:lstStyle/>
            <a:p>
              <a:pPr algn="ctr"/>
              <a:r>
                <a:rPr lang="en-US" altLang="zh-CN" b="1">
                  <a:solidFill>
                    <a:schemeClr val="bg2"/>
                  </a:solidFill>
                  <a:latin typeface="PingFang SC Semibold" panose="020B0400000000000000" charset="-122"/>
                  <a:ea typeface="PingFang SC Semibold" panose="020B0400000000000000" charset="-122"/>
                </a:rPr>
                <a:t>How</a:t>
              </a:r>
            </a:p>
          </p:txBody>
        </p:sp>
        <p:sp>
          <p:nvSpPr>
            <p:cNvPr id="38" name="文本框 37"/>
            <p:cNvSpPr txBox="1"/>
            <p:nvPr/>
          </p:nvSpPr>
          <p:spPr>
            <a:xfrm>
              <a:off x="12901" y="8375"/>
              <a:ext cx="5728" cy="580"/>
            </a:xfrm>
            <a:prstGeom prst="rect">
              <a:avLst/>
            </a:prstGeom>
            <a:noFill/>
          </p:spPr>
          <p:txBody>
            <a:bodyPr wrap="square" rtlCol="0">
              <a:spAutoFit/>
            </a:bodyPr>
            <a:lstStyle/>
            <a:p>
              <a:pPr algn="ctr"/>
              <a:r>
                <a:rPr lang="en-US" altLang="zh-CN" b="1">
                  <a:solidFill>
                    <a:schemeClr val="bg2"/>
                  </a:solidFill>
                  <a:latin typeface="PingFang SC Semibold" panose="020B0400000000000000" charset="-122"/>
                  <a:ea typeface="PingFang SC Semibold" panose="020B0400000000000000" charset="-122"/>
                </a:rPr>
                <a:t>What</a:t>
              </a:r>
            </a:p>
          </p:txBody>
        </p:sp>
      </p:grpSp>
      <p:cxnSp>
        <p:nvCxnSpPr>
          <p:cNvPr id="40" name="直接连接符 39"/>
          <p:cNvCxnSpPr/>
          <p:nvPr/>
        </p:nvCxnSpPr>
        <p:spPr>
          <a:xfrm>
            <a:off x="4241165" y="5721985"/>
            <a:ext cx="0" cy="673735"/>
          </a:xfrm>
          <a:prstGeom prst="line">
            <a:avLst/>
          </a:prstGeom>
          <a:ln w="12700" cmpd="sng">
            <a:solidFill>
              <a:schemeClr val="accent4"/>
            </a:solidFill>
            <a:prstDash val="lgDash"/>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8051800" y="5721985"/>
            <a:ext cx="0" cy="673735"/>
          </a:xfrm>
          <a:prstGeom prst="line">
            <a:avLst/>
          </a:prstGeom>
          <a:ln w="12700" cmpd="sng">
            <a:solidFill>
              <a:schemeClr val="accent4"/>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sz="2800" dirty="0">
                <a:latin typeface="PingFang SC Semibold" panose="020B0400000000000000" charset="-122"/>
                <a:ea typeface="PingFang SC Semibold" panose="020B0400000000000000" charset="-122"/>
              </a:rPr>
              <a:t>黄金圈法则</a:t>
            </a:r>
            <a:r>
              <a:rPr lang="zh-CN" altLang="en-US" sz="2800" b="0" dirty="0"/>
              <a:t>——</a:t>
            </a:r>
            <a:r>
              <a:rPr sz="2400" b="0" dirty="0"/>
              <a:t>从为什么开始</a:t>
            </a:r>
          </a:p>
        </p:txBody>
      </p:sp>
      <p:sp>
        <p:nvSpPr>
          <p:cNvPr id="7" name="文本占位符 6"/>
          <p:cNvSpPr>
            <a:spLocks noGrp="1"/>
          </p:cNvSpPr>
          <p:nvPr>
            <p:ph type="body" idx="1"/>
          </p:nvPr>
        </p:nvSpPr>
        <p:spPr/>
        <p:txBody>
          <a:bodyPr/>
          <a:lstStyle/>
          <a:p>
            <a:r>
              <a:rPr lang="zh-CN" altLang="en-US"/>
              <a:t>黄金圈法则是一种深度思考方式，由外至内依次为：做什么（What）、怎么做（How）、为什么（Why）。即从问题的核心出发，先思考目的，再探索方法，最后落实行动，这种思考方式更有助于发现问题的本质，提出更有效的解决方案</a:t>
            </a:r>
          </a:p>
        </p:txBody>
      </p:sp>
      <p:sp>
        <p:nvSpPr>
          <p:cNvPr id="9" name="文本占位符 8"/>
          <p:cNvSpPr>
            <a:spLocks noGrp="1"/>
          </p:cNvSpPr>
          <p:nvPr>
            <p:ph type="body" idx="13"/>
          </p:nvPr>
        </p:nvSpPr>
        <p:spPr>
          <a:xfrm>
            <a:off x="372110" y="317183"/>
            <a:ext cx="1068070" cy="430530"/>
          </a:xfrm>
        </p:spPr>
        <p:txBody>
          <a:bodyPr/>
          <a:lstStyle/>
          <a:p>
            <a:r>
              <a:t>1-02</a:t>
            </a:r>
          </a:p>
        </p:txBody>
      </p:sp>
      <p:grpSp>
        <p:nvGrpSpPr>
          <p:cNvPr id="11" name="组合 10"/>
          <p:cNvGrpSpPr/>
          <p:nvPr/>
        </p:nvGrpSpPr>
        <p:grpSpPr>
          <a:xfrm>
            <a:off x="368300" y="1771650"/>
            <a:ext cx="11457305" cy="4617085"/>
            <a:chOff x="579" y="2486"/>
            <a:chExt cx="18043" cy="7271"/>
          </a:xfrm>
        </p:grpSpPr>
        <p:grpSp>
          <p:nvGrpSpPr>
            <p:cNvPr id="497" name="组合 496"/>
            <p:cNvGrpSpPr/>
            <p:nvPr/>
          </p:nvGrpSpPr>
          <p:grpSpPr>
            <a:xfrm>
              <a:off x="579" y="2486"/>
              <a:ext cx="14367" cy="7271"/>
              <a:chOff x="22731" y="1066118"/>
              <a:chExt cx="10750583" cy="5441305"/>
            </a:xfrm>
          </p:grpSpPr>
          <p:sp>
            <p:nvSpPr>
              <p:cNvPr id="10" name="Freeform 6"/>
              <p:cNvSpPr>
                <a:spLocks noEditPoints="1"/>
              </p:cNvSpPr>
              <p:nvPr/>
            </p:nvSpPr>
            <p:spPr bwMode="auto">
              <a:xfrm rot="21225978" flipH="1">
                <a:off x="22731" y="1066118"/>
                <a:ext cx="4477692" cy="5441305"/>
              </a:xfrm>
              <a:custGeom>
                <a:avLst/>
                <a:gdLst>
                  <a:gd name="T0" fmla="*/ 5223 w 6933"/>
                  <a:gd name="T1" fmla="*/ 9188 h 9610"/>
                  <a:gd name="T2" fmla="*/ 6583 w 6933"/>
                  <a:gd name="T3" fmla="*/ 7253 h 9610"/>
                  <a:gd name="T4" fmla="*/ 6676 w 6933"/>
                  <a:gd name="T5" fmla="*/ 6963 h 9610"/>
                  <a:gd name="T6" fmla="*/ 6747 w 6933"/>
                  <a:gd name="T7" fmla="*/ 6696 h 9610"/>
                  <a:gd name="T8" fmla="*/ 6827 w 6933"/>
                  <a:gd name="T9" fmla="*/ 6312 h 9610"/>
                  <a:gd name="T10" fmla="*/ 6878 w 6933"/>
                  <a:gd name="T11" fmla="*/ 5973 h 9610"/>
                  <a:gd name="T12" fmla="*/ 6909 w 6933"/>
                  <a:gd name="T13" fmla="*/ 5673 h 9610"/>
                  <a:gd name="T14" fmla="*/ 6929 w 6933"/>
                  <a:gd name="T15" fmla="*/ 5314 h 9610"/>
                  <a:gd name="T16" fmla="*/ 6930 w 6933"/>
                  <a:gd name="T17" fmla="*/ 4908 h 9610"/>
                  <a:gd name="T18" fmla="*/ 6908 w 6933"/>
                  <a:gd name="T19" fmla="*/ 4481 h 9610"/>
                  <a:gd name="T20" fmla="*/ 6872 w 6933"/>
                  <a:gd name="T21" fmla="*/ 4130 h 9610"/>
                  <a:gd name="T22" fmla="*/ 6826 w 6933"/>
                  <a:gd name="T23" fmla="*/ 3821 h 9610"/>
                  <a:gd name="T24" fmla="*/ 6764 w 6933"/>
                  <a:gd name="T25" fmla="*/ 3501 h 9610"/>
                  <a:gd name="T26" fmla="*/ 6670 w 6933"/>
                  <a:gd name="T27" fmla="*/ 3124 h 9610"/>
                  <a:gd name="T28" fmla="*/ 6543 w 6933"/>
                  <a:gd name="T29" fmla="*/ 2719 h 9610"/>
                  <a:gd name="T30" fmla="*/ 6410 w 6933"/>
                  <a:gd name="T31" fmla="*/ 2370 h 9610"/>
                  <a:gd name="T32" fmla="*/ 5374 w 6933"/>
                  <a:gd name="T33" fmla="*/ 781 h 9610"/>
                  <a:gd name="T34" fmla="*/ 5212 w 6933"/>
                  <a:gd name="T35" fmla="*/ 632 h 9610"/>
                  <a:gd name="T36" fmla="*/ 5010 w 6933"/>
                  <a:gd name="T37" fmla="*/ 471 h 9610"/>
                  <a:gd name="T38" fmla="*/ 4799 w 6933"/>
                  <a:gd name="T39" fmla="*/ 332 h 9610"/>
                  <a:gd name="T40" fmla="*/ 4613 w 6933"/>
                  <a:gd name="T41" fmla="*/ 230 h 9610"/>
                  <a:gd name="T42" fmla="*/ 4422 w 6933"/>
                  <a:gd name="T43" fmla="*/ 146 h 9610"/>
                  <a:gd name="T44" fmla="*/ 4232 w 6933"/>
                  <a:gd name="T45" fmla="*/ 82 h 9610"/>
                  <a:gd name="T46" fmla="*/ 4010 w 6933"/>
                  <a:gd name="T47" fmla="*/ 31 h 9610"/>
                  <a:gd name="T48" fmla="*/ 3814 w 6933"/>
                  <a:gd name="T49" fmla="*/ 6 h 9610"/>
                  <a:gd name="T50" fmla="*/ 2864 w 6933"/>
                  <a:gd name="T51" fmla="*/ 49 h 9610"/>
                  <a:gd name="T52" fmla="*/ 3039 w 6933"/>
                  <a:gd name="T53" fmla="*/ 46 h 9610"/>
                  <a:gd name="T54" fmla="*/ 5996 w 6933"/>
                  <a:gd name="T55" fmla="*/ 7051 h 9610"/>
                  <a:gd name="T56" fmla="*/ 5880 w 6933"/>
                  <a:gd name="T57" fmla="*/ 7400 h 9610"/>
                  <a:gd name="T58" fmla="*/ 3026 w 6933"/>
                  <a:gd name="T59" fmla="*/ 50 h 9610"/>
                  <a:gd name="T60" fmla="*/ 3228 w 6933"/>
                  <a:gd name="T61" fmla="*/ 64 h 9610"/>
                  <a:gd name="T62" fmla="*/ 3458 w 6933"/>
                  <a:gd name="T63" fmla="*/ 104 h 9610"/>
                  <a:gd name="T64" fmla="*/ 3656 w 6933"/>
                  <a:gd name="T65" fmla="*/ 161 h 9610"/>
                  <a:gd name="T66" fmla="*/ 3870 w 6933"/>
                  <a:gd name="T67" fmla="*/ 245 h 9610"/>
                  <a:gd name="T68" fmla="*/ 4059 w 6933"/>
                  <a:gd name="T69" fmla="*/ 341 h 9610"/>
                  <a:gd name="T70" fmla="*/ 4270 w 6933"/>
                  <a:gd name="T71" fmla="*/ 471 h 9610"/>
                  <a:gd name="T72" fmla="*/ 4456 w 6933"/>
                  <a:gd name="T73" fmla="*/ 610 h 9610"/>
                  <a:gd name="T74" fmla="*/ 4643 w 6933"/>
                  <a:gd name="T75" fmla="*/ 772 h 9610"/>
                  <a:gd name="T76" fmla="*/ 4807 w 6933"/>
                  <a:gd name="T77" fmla="*/ 936 h 9610"/>
                  <a:gd name="T78" fmla="*/ 4984 w 6933"/>
                  <a:gd name="T79" fmla="*/ 1136 h 9610"/>
                  <a:gd name="T80" fmla="*/ 5140 w 6933"/>
                  <a:gd name="T81" fmla="*/ 1338 h 9610"/>
                  <a:gd name="T82" fmla="*/ 5300 w 6933"/>
                  <a:gd name="T83" fmla="*/ 1572 h 9610"/>
                  <a:gd name="T84" fmla="*/ 5433 w 6933"/>
                  <a:gd name="T85" fmla="*/ 1793 h 9610"/>
                  <a:gd name="T86" fmla="*/ 5574 w 6933"/>
                  <a:gd name="T87" fmla="*/ 2055 h 9610"/>
                  <a:gd name="T88" fmla="*/ 5694 w 6933"/>
                  <a:gd name="T89" fmla="*/ 2311 h 9610"/>
                  <a:gd name="T90" fmla="*/ 5811 w 6933"/>
                  <a:gd name="T91" fmla="*/ 2598 h 9610"/>
                  <a:gd name="T92" fmla="*/ 5912 w 6933"/>
                  <a:gd name="T93" fmla="*/ 2882 h 9610"/>
                  <a:gd name="T94" fmla="*/ 6002 w 6933"/>
                  <a:gd name="T95" fmla="*/ 3178 h 9610"/>
                  <a:gd name="T96" fmla="*/ 6077 w 6933"/>
                  <a:gd name="T97" fmla="*/ 3477 h 9610"/>
                  <a:gd name="T98" fmla="*/ 6145 w 6933"/>
                  <a:gd name="T99" fmla="*/ 3804 h 9610"/>
                  <a:gd name="T100" fmla="*/ 6192 w 6933"/>
                  <a:gd name="T101" fmla="*/ 4101 h 9610"/>
                  <a:gd name="T102" fmla="*/ 6233 w 6933"/>
                  <a:gd name="T103" fmla="*/ 4456 h 9610"/>
                  <a:gd name="T104" fmla="*/ 6259 w 6933"/>
                  <a:gd name="T105" fmla="*/ 4879 h 9610"/>
                  <a:gd name="T106" fmla="*/ 6261 w 6933"/>
                  <a:gd name="T107" fmla="*/ 5274 h 9610"/>
                  <a:gd name="T108" fmla="*/ 6247 w 6933"/>
                  <a:gd name="T109" fmla="*/ 5604 h 9610"/>
                  <a:gd name="T110" fmla="*/ 6227 w 6933"/>
                  <a:gd name="T111" fmla="*/ 5852 h 9610"/>
                  <a:gd name="T112" fmla="*/ 6193 w 6933"/>
                  <a:gd name="T113" fmla="*/ 6128 h 9610"/>
                  <a:gd name="T114" fmla="*/ 6159 w 6933"/>
                  <a:gd name="T115" fmla="*/ 6345 h 9610"/>
                  <a:gd name="T116" fmla="*/ 6084 w 6933"/>
                  <a:gd name="T117" fmla="*/ 6708 h 9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33" h="9610">
                    <a:moveTo>
                      <a:pt x="103" y="4827"/>
                    </a:moveTo>
                    <a:cubicBezTo>
                      <a:pt x="129" y="5473"/>
                      <a:pt x="236" y="6099"/>
                      <a:pt x="420" y="6689"/>
                    </a:cubicBezTo>
                    <a:cubicBezTo>
                      <a:pt x="508" y="6972"/>
                      <a:pt x="615" y="7246"/>
                      <a:pt x="736" y="7501"/>
                    </a:cubicBezTo>
                    <a:cubicBezTo>
                      <a:pt x="856" y="7754"/>
                      <a:pt x="992" y="7992"/>
                      <a:pt x="1140" y="8209"/>
                    </a:cubicBezTo>
                    <a:cubicBezTo>
                      <a:pt x="1288" y="8425"/>
                      <a:pt x="1450" y="8622"/>
                      <a:pt x="1619" y="8793"/>
                    </a:cubicBezTo>
                    <a:cubicBezTo>
                      <a:pt x="1791" y="8966"/>
                      <a:pt x="1973" y="9114"/>
                      <a:pt x="2160" y="9234"/>
                    </a:cubicBezTo>
                    <a:cubicBezTo>
                      <a:pt x="2549" y="9483"/>
                      <a:pt x="2958" y="9610"/>
                      <a:pt x="3373" y="9610"/>
                    </a:cubicBezTo>
                    <a:cubicBezTo>
                      <a:pt x="3423" y="9610"/>
                      <a:pt x="3472" y="9608"/>
                      <a:pt x="3521" y="9604"/>
                    </a:cubicBezTo>
                    <a:cubicBezTo>
                      <a:pt x="3518" y="9604"/>
                      <a:pt x="3515" y="9605"/>
                      <a:pt x="3511" y="9605"/>
                    </a:cubicBezTo>
                    <a:cubicBezTo>
                      <a:pt x="3734" y="9590"/>
                      <a:pt x="3956" y="9574"/>
                      <a:pt x="4179" y="9559"/>
                    </a:cubicBezTo>
                    <a:cubicBezTo>
                      <a:pt x="4544" y="9534"/>
                      <a:pt x="4895" y="9410"/>
                      <a:pt x="5223" y="9188"/>
                    </a:cubicBezTo>
                    <a:cubicBezTo>
                      <a:pt x="5401" y="9068"/>
                      <a:pt x="5571" y="8920"/>
                      <a:pt x="5728" y="8747"/>
                    </a:cubicBezTo>
                    <a:cubicBezTo>
                      <a:pt x="5885" y="8576"/>
                      <a:pt x="6030" y="8380"/>
                      <a:pt x="6161" y="8163"/>
                    </a:cubicBezTo>
                    <a:cubicBezTo>
                      <a:pt x="6291" y="7947"/>
                      <a:pt x="6408" y="7709"/>
                      <a:pt x="6508" y="7456"/>
                    </a:cubicBezTo>
                    <a:cubicBezTo>
                      <a:pt x="6514" y="7441"/>
                      <a:pt x="6519" y="7427"/>
                      <a:pt x="6525" y="7412"/>
                    </a:cubicBezTo>
                    <a:cubicBezTo>
                      <a:pt x="6527" y="7408"/>
                      <a:pt x="6528" y="7404"/>
                      <a:pt x="6530" y="7400"/>
                    </a:cubicBezTo>
                    <a:cubicBezTo>
                      <a:pt x="6534" y="7389"/>
                      <a:pt x="6538" y="7378"/>
                      <a:pt x="6542" y="7367"/>
                    </a:cubicBezTo>
                    <a:cubicBezTo>
                      <a:pt x="6544" y="7363"/>
                      <a:pt x="6545" y="7358"/>
                      <a:pt x="6547" y="7354"/>
                    </a:cubicBezTo>
                    <a:cubicBezTo>
                      <a:pt x="6552" y="7340"/>
                      <a:pt x="6558" y="7325"/>
                      <a:pt x="6563" y="7310"/>
                    </a:cubicBezTo>
                    <a:cubicBezTo>
                      <a:pt x="6563" y="7310"/>
                      <a:pt x="6563" y="7309"/>
                      <a:pt x="6563" y="7309"/>
                    </a:cubicBezTo>
                    <a:cubicBezTo>
                      <a:pt x="6569" y="7295"/>
                      <a:pt x="6574" y="7280"/>
                      <a:pt x="6579" y="7266"/>
                    </a:cubicBezTo>
                    <a:cubicBezTo>
                      <a:pt x="6580" y="7261"/>
                      <a:pt x="6582" y="7257"/>
                      <a:pt x="6583" y="7253"/>
                    </a:cubicBezTo>
                    <a:cubicBezTo>
                      <a:pt x="6587" y="7241"/>
                      <a:pt x="6591" y="7230"/>
                      <a:pt x="6595" y="7219"/>
                    </a:cubicBezTo>
                    <a:cubicBezTo>
                      <a:pt x="6596" y="7215"/>
                      <a:pt x="6598" y="7211"/>
                      <a:pt x="6599" y="7206"/>
                    </a:cubicBezTo>
                    <a:cubicBezTo>
                      <a:pt x="6604" y="7191"/>
                      <a:pt x="6609" y="7176"/>
                      <a:pt x="6614" y="7161"/>
                    </a:cubicBezTo>
                    <a:cubicBezTo>
                      <a:pt x="6615" y="7160"/>
                      <a:pt x="6615" y="7159"/>
                      <a:pt x="6615" y="7158"/>
                    </a:cubicBezTo>
                    <a:cubicBezTo>
                      <a:pt x="6620" y="7144"/>
                      <a:pt x="6625" y="7130"/>
                      <a:pt x="6629" y="7116"/>
                    </a:cubicBezTo>
                    <a:cubicBezTo>
                      <a:pt x="6631" y="7111"/>
                      <a:pt x="6632" y="7107"/>
                      <a:pt x="6633" y="7102"/>
                    </a:cubicBezTo>
                    <a:cubicBezTo>
                      <a:pt x="6637" y="7091"/>
                      <a:pt x="6641" y="7080"/>
                      <a:pt x="6644" y="7068"/>
                    </a:cubicBezTo>
                    <a:cubicBezTo>
                      <a:pt x="6645" y="7064"/>
                      <a:pt x="6647" y="7060"/>
                      <a:pt x="6648" y="7055"/>
                    </a:cubicBezTo>
                    <a:cubicBezTo>
                      <a:pt x="6653" y="7040"/>
                      <a:pt x="6658" y="7025"/>
                      <a:pt x="6662" y="7009"/>
                    </a:cubicBezTo>
                    <a:cubicBezTo>
                      <a:pt x="6663" y="7008"/>
                      <a:pt x="6663" y="7006"/>
                      <a:pt x="6663" y="7005"/>
                    </a:cubicBezTo>
                    <a:cubicBezTo>
                      <a:pt x="6668" y="6991"/>
                      <a:pt x="6672" y="6977"/>
                      <a:pt x="6676" y="6963"/>
                    </a:cubicBezTo>
                    <a:cubicBezTo>
                      <a:pt x="6677" y="6958"/>
                      <a:pt x="6678" y="6954"/>
                      <a:pt x="6680" y="6949"/>
                    </a:cubicBezTo>
                    <a:cubicBezTo>
                      <a:pt x="6683" y="6937"/>
                      <a:pt x="6686" y="6926"/>
                      <a:pt x="6690" y="6915"/>
                    </a:cubicBezTo>
                    <a:cubicBezTo>
                      <a:pt x="6691" y="6910"/>
                      <a:pt x="6692" y="6906"/>
                      <a:pt x="6693" y="6901"/>
                    </a:cubicBezTo>
                    <a:cubicBezTo>
                      <a:pt x="6698" y="6886"/>
                      <a:pt x="6702" y="6871"/>
                      <a:pt x="6706" y="6856"/>
                    </a:cubicBezTo>
                    <a:cubicBezTo>
                      <a:pt x="6706" y="6856"/>
                      <a:pt x="6706" y="6855"/>
                      <a:pt x="6706" y="6855"/>
                    </a:cubicBezTo>
                    <a:cubicBezTo>
                      <a:pt x="6709" y="6844"/>
                      <a:pt x="6712" y="6833"/>
                      <a:pt x="6715" y="6823"/>
                    </a:cubicBezTo>
                    <a:cubicBezTo>
                      <a:pt x="6716" y="6816"/>
                      <a:pt x="6718" y="6809"/>
                      <a:pt x="6720" y="6802"/>
                    </a:cubicBezTo>
                    <a:cubicBezTo>
                      <a:pt x="6723" y="6791"/>
                      <a:pt x="6726" y="6779"/>
                      <a:pt x="6729" y="6768"/>
                    </a:cubicBezTo>
                    <a:cubicBezTo>
                      <a:pt x="6730" y="6762"/>
                      <a:pt x="6732" y="6756"/>
                      <a:pt x="6734" y="6750"/>
                    </a:cubicBezTo>
                    <a:cubicBezTo>
                      <a:pt x="6737" y="6737"/>
                      <a:pt x="6740" y="6724"/>
                      <a:pt x="6743" y="6712"/>
                    </a:cubicBezTo>
                    <a:cubicBezTo>
                      <a:pt x="6744" y="6707"/>
                      <a:pt x="6745" y="6702"/>
                      <a:pt x="6747" y="6696"/>
                    </a:cubicBezTo>
                    <a:cubicBezTo>
                      <a:pt x="6751" y="6679"/>
                      <a:pt x="6755" y="6661"/>
                      <a:pt x="6759" y="6643"/>
                    </a:cubicBezTo>
                    <a:cubicBezTo>
                      <a:pt x="6764" y="6623"/>
                      <a:pt x="6768" y="6603"/>
                      <a:pt x="6773" y="6582"/>
                    </a:cubicBezTo>
                    <a:cubicBezTo>
                      <a:pt x="6774" y="6576"/>
                      <a:pt x="6776" y="6569"/>
                      <a:pt x="6777" y="6563"/>
                    </a:cubicBezTo>
                    <a:cubicBezTo>
                      <a:pt x="6780" y="6549"/>
                      <a:pt x="6783" y="6535"/>
                      <a:pt x="6786" y="6521"/>
                    </a:cubicBezTo>
                    <a:cubicBezTo>
                      <a:pt x="6788" y="6514"/>
                      <a:pt x="6789" y="6506"/>
                      <a:pt x="6791" y="6498"/>
                    </a:cubicBezTo>
                    <a:cubicBezTo>
                      <a:pt x="6794" y="6485"/>
                      <a:pt x="6796" y="6472"/>
                      <a:pt x="6799" y="6459"/>
                    </a:cubicBezTo>
                    <a:cubicBezTo>
                      <a:pt x="6801" y="6451"/>
                      <a:pt x="6802" y="6444"/>
                      <a:pt x="6804" y="6436"/>
                    </a:cubicBezTo>
                    <a:cubicBezTo>
                      <a:pt x="6806" y="6422"/>
                      <a:pt x="6809" y="6409"/>
                      <a:pt x="6811" y="6396"/>
                    </a:cubicBezTo>
                    <a:cubicBezTo>
                      <a:pt x="6813" y="6389"/>
                      <a:pt x="6814" y="6381"/>
                      <a:pt x="6816" y="6374"/>
                    </a:cubicBezTo>
                    <a:cubicBezTo>
                      <a:pt x="6818" y="6359"/>
                      <a:pt x="6821" y="6344"/>
                      <a:pt x="6824" y="6329"/>
                    </a:cubicBezTo>
                    <a:cubicBezTo>
                      <a:pt x="6825" y="6323"/>
                      <a:pt x="6826" y="6317"/>
                      <a:pt x="6827" y="6312"/>
                    </a:cubicBezTo>
                    <a:cubicBezTo>
                      <a:pt x="6831" y="6291"/>
                      <a:pt x="6834" y="6270"/>
                      <a:pt x="6838" y="6250"/>
                    </a:cubicBezTo>
                    <a:cubicBezTo>
                      <a:pt x="6838" y="6246"/>
                      <a:pt x="6839" y="6242"/>
                      <a:pt x="6840" y="6238"/>
                    </a:cubicBezTo>
                    <a:cubicBezTo>
                      <a:pt x="6842" y="6221"/>
                      <a:pt x="6845" y="6204"/>
                      <a:pt x="6848" y="6187"/>
                    </a:cubicBezTo>
                    <a:cubicBezTo>
                      <a:pt x="6849" y="6180"/>
                      <a:pt x="6850" y="6173"/>
                      <a:pt x="6851" y="6165"/>
                    </a:cubicBezTo>
                    <a:cubicBezTo>
                      <a:pt x="6853" y="6152"/>
                      <a:pt x="6855" y="6138"/>
                      <a:pt x="6857" y="6124"/>
                    </a:cubicBezTo>
                    <a:cubicBezTo>
                      <a:pt x="6858" y="6121"/>
                      <a:pt x="6858" y="6118"/>
                      <a:pt x="6859" y="6114"/>
                    </a:cubicBezTo>
                    <a:cubicBezTo>
                      <a:pt x="6860" y="6105"/>
                      <a:pt x="6862" y="6096"/>
                      <a:pt x="6863" y="6087"/>
                    </a:cubicBezTo>
                    <a:cubicBezTo>
                      <a:pt x="6863" y="6084"/>
                      <a:pt x="6864" y="6081"/>
                      <a:pt x="6864" y="6078"/>
                    </a:cubicBezTo>
                    <a:cubicBezTo>
                      <a:pt x="6867" y="6061"/>
                      <a:pt x="6869" y="6044"/>
                      <a:pt x="6871" y="6027"/>
                    </a:cubicBezTo>
                    <a:cubicBezTo>
                      <a:pt x="6872" y="6023"/>
                      <a:pt x="6872" y="6019"/>
                      <a:pt x="6873" y="6015"/>
                    </a:cubicBezTo>
                    <a:cubicBezTo>
                      <a:pt x="6875" y="6001"/>
                      <a:pt x="6876" y="5987"/>
                      <a:pt x="6878" y="5973"/>
                    </a:cubicBezTo>
                    <a:cubicBezTo>
                      <a:pt x="6879" y="5969"/>
                      <a:pt x="6879" y="5965"/>
                      <a:pt x="6880" y="5961"/>
                    </a:cubicBezTo>
                    <a:cubicBezTo>
                      <a:pt x="6882" y="5944"/>
                      <a:pt x="6884" y="5927"/>
                      <a:pt x="6886" y="5910"/>
                    </a:cubicBezTo>
                    <a:cubicBezTo>
                      <a:pt x="6886" y="5907"/>
                      <a:pt x="6886" y="5904"/>
                      <a:pt x="6887" y="5901"/>
                    </a:cubicBezTo>
                    <a:cubicBezTo>
                      <a:pt x="6888" y="5886"/>
                      <a:pt x="6890" y="5872"/>
                      <a:pt x="6892" y="5858"/>
                    </a:cubicBezTo>
                    <a:cubicBezTo>
                      <a:pt x="6892" y="5853"/>
                      <a:pt x="6893" y="5848"/>
                      <a:pt x="6893" y="5844"/>
                    </a:cubicBezTo>
                    <a:cubicBezTo>
                      <a:pt x="6895" y="5827"/>
                      <a:pt x="6897" y="5809"/>
                      <a:pt x="6898" y="5792"/>
                    </a:cubicBezTo>
                    <a:cubicBezTo>
                      <a:pt x="6898" y="5791"/>
                      <a:pt x="6899" y="5790"/>
                      <a:pt x="6899" y="5789"/>
                    </a:cubicBezTo>
                    <a:cubicBezTo>
                      <a:pt x="6900" y="5773"/>
                      <a:pt x="6902" y="5757"/>
                      <a:pt x="6903" y="5740"/>
                    </a:cubicBezTo>
                    <a:cubicBezTo>
                      <a:pt x="6904" y="5735"/>
                      <a:pt x="6904" y="5731"/>
                      <a:pt x="6904" y="5726"/>
                    </a:cubicBezTo>
                    <a:cubicBezTo>
                      <a:pt x="6906" y="5711"/>
                      <a:pt x="6907" y="5696"/>
                      <a:pt x="6908" y="5681"/>
                    </a:cubicBezTo>
                    <a:cubicBezTo>
                      <a:pt x="6909" y="5678"/>
                      <a:pt x="6909" y="5676"/>
                      <a:pt x="6909" y="5673"/>
                    </a:cubicBezTo>
                    <a:cubicBezTo>
                      <a:pt x="6910" y="5656"/>
                      <a:pt x="6912" y="5639"/>
                      <a:pt x="6913" y="5622"/>
                    </a:cubicBezTo>
                    <a:cubicBezTo>
                      <a:pt x="6913" y="5617"/>
                      <a:pt x="6914" y="5613"/>
                      <a:pt x="6914" y="5608"/>
                    </a:cubicBezTo>
                    <a:cubicBezTo>
                      <a:pt x="6915" y="5594"/>
                      <a:pt x="6916" y="5580"/>
                      <a:pt x="6917" y="5566"/>
                    </a:cubicBezTo>
                    <a:cubicBezTo>
                      <a:pt x="6917" y="5562"/>
                      <a:pt x="6917" y="5558"/>
                      <a:pt x="6918" y="5554"/>
                    </a:cubicBezTo>
                    <a:cubicBezTo>
                      <a:pt x="6919" y="5537"/>
                      <a:pt x="6920" y="5520"/>
                      <a:pt x="6921" y="5502"/>
                    </a:cubicBezTo>
                    <a:cubicBezTo>
                      <a:pt x="6921" y="5499"/>
                      <a:pt x="6921" y="5495"/>
                      <a:pt x="6921" y="5491"/>
                    </a:cubicBezTo>
                    <a:cubicBezTo>
                      <a:pt x="6922" y="5483"/>
                      <a:pt x="6922" y="5475"/>
                      <a:pt x="6923" y="5466"/>
                    </a:cubicBezTo>
                    <a:cubicBezTo>
                      <a:pt x="6923" y="5463"/>
                      <a:pt x="6923" y="5460"/>
                      <a:pt x="6923" y="5456"/>
                    </a:cubicBezTo>
                    <a:cubicBezTo>
                      <a:pt x="6924" y="5437"/>
                      <a:pt x="6925" y="5418"/>
                      <a:pt x="6926" y="5399"/>
                    </a:cubicBezTo>
                    <a:cubicBezTo>
                      <a:pt x="6926" y="5394"/>
                      <a:pt x="6926" y="5390"/>
                      <a:pt x="6926" y="5385"/>
                    </a:cubicBezTo>
                    <a:cubicBezTo>
                      <a:pt x="6927" y="5361"/>
                      <a:pt x="6928" y="5338"/>
                      <a:pt x="6929" y="5314"/>
                    </a:cubicBezTo>
                    <a:cubicBezTo>
                      <a:pt x="6929" y="5308"/>
                      <a:pt x="6929" y="5302"/>
                      <a:pt x="6930" y="5296"/>
                    </a:cubicBezTo>
                    <a:cubicBezTo>
                      <a:pt x="6930" y="5278"/>
                      <a:pt x="6930" y="5260"/>
                      <a:pt x="6931" y="5242"/>
                    </a:cubicBezTo>
                    <a:cubicBezTo>
                      <a:pt x="6931" y="5234"/>
                      <a:pt x="6931" y="5227"/>
                      <a:pt x="6931" y="5219"/>
                    </a:cubicBezTo>
                    <a:cubicBezTo>
                      <a:pt x="6932" y="5200"/>
                      <a:pt x="6932" y="5181"/>
                      <a:pt x="6932" y="5162"/>
                    </a:cubicBezTo>
                    <a:cubicBezTo>
                      <a:pt x="6932" y="5157"/>
                      <a:pt x="6932" y="5152"/>
                      <a:pt x="6932" y="5147"/>
                    </a:cubicBezTo>
                    <a:cubicBezTo>
                      <a:pt x="6932" y="5124"/>
                      <a:pt x="6933" y="5100"/>
                      <a:pt x="6932" y="5076"/>
                    </a:cubicBezTo>
                    <a:cubicBezTo>
                      <a:pt x="6932" y="5070"/>
                      <a:pt x="6932" y="5064"/>
                      <a:pt x="6932" y="5058"/>
                    </a:cubicBezTo>
                    <a:cubicBezTo>
                      <a:pt x="6932" y="5040"/>
                      <a:pt x="6932" y="5021"/>
                      <a:pt x="6932" y="5003"/>
                    </a:cubicBezTo>
                    <a:cubicBezTo>
                      <a:pt x="6932" y="4996"/>
                      <a:pt x="6932" y="4988"/>
                      <a:pt x="6932" y="4980"/>
                    </a:cubicBezTo>
                    <a:cubicBezTo>
                      <a:pt x="6931" y="4961"/>
                      <a:pt x="6931" y="4943"/>
                      <a:pt x="6931" y="4924"/>
                    </a:cubicBezTo>
                    <a:cubicBezTo>
                      <a:pt x="6931" y="4918"/>
                      <a:pt x="6931" y="4913"/>
                      <a:pt x="6930" y="4908"/>
                    </a:cubicBezTo>
                    <a:cubicBezTo>
                      <a:pt x="6930" y="4884"/>
                      <a:pt x="6929" y="4860"/>
                      <a:pt x="6928" y="4836"/>
                    </a:cubicBezTo>
                    <a:cubicBezTo>
                      <a:pt x="6928" y="4834"/>
                      <a:pt x="6928" y="4833"/>
                      <a:pt x="6928" y="4831"/>
                    </a:cubicBezTo>
                    <a:cubicBezTo>
                      <a:pt x="6928" y="4815"/>
                      <a:pt x="6927" y="4798"/>
                      <a:pt x="6926" y="4782"/>
                    </a:cubicBezTo>
                    <a:cubicBezTo>
                      <a:pt x="6925" y="4759"/>
                      <a:pt x="6924" y="4736"/>
                      <a:pt x="6923" y="4713"/>
                    </a:cubicBezTo>
                    <a:cubicBezTo>
                      <a:pt x="6923" y="4705"/>
                      <a:pt x="6923" y="4698"/>
                      <a:pt x="6922" y="4691"/>
                    </a:cubicBezTo>
                    <a:cubicBezTo>
                      <a:pt x="6921" y="4675"/>
                      <a:pt x="6920" y="4659"/>
                      <a:pt x="6920" y="4643"/>
                    </a:cubicBezTo>
                    <a:cubicBezTo>
                      <a:pt x="6919" y="4635"/>
                      <a:pt x="6919" y="4627"/>
                      <a:pt x="6918" y="4619"/>
                    </a:cubicBezTo>
                    <a:cubicBezTo>
                      <a:pt x="6917" y="4603"/>
                      <a:pt x="6916" y="4587"/>
                      <a:pt x="6915" y="4571"/>
                    </a:cubicBezTo>
                    <a:cubicBezTo>
                      <a:pt x="6914" y="4564"/>
                      <a:pt x="6914" y="4557"/>
                      <a:pt x="6913" y="4549"/>
                    </a:cubicBezTo>
                    <a:cubicBezTo>
                      <a:pt x="6912" y="4527"/>
                      <a:pt x="6910" y="4505"/>
                      <a:pt x="6908" y="4483"/>
                    </a:cubicBezTo>
                    <a:cubicBezTo>
                      <a:pt x="6908" y="4482"/>
                      <a:pt x="6908" y="4481"/>
                      <a:pt x="6908" y="4481"/>
                    </a:cubicBezTo>
                    <a:cubicBezTo>
                      <a:pt x="6907" y="4458"/>
                      <a:pt x="6905" y="4435"/>
                      <a:pt x="6903" y="4413"/>
                    </a:cubicBezTo>
                    <a:cubicBezTo>
                      <a:pt x="6902" y="4405"/>
                      <a:pt x="6901" y="4398"/>
                      <a:pt x="6901" y="4391"/>
                    </a:cubicBezTo>
                    <a:cubicBezTo>
                      <a:pt x="6899" y="4375"/>
                      <a:pt x="6898" y="4359"/>
                      <a:pt x="6896" y="4344"/>
                    </a:cubicBezTo>
                    <a:cubicBezTo>
                      <a:pt x="6895" y="4336"/>
                      <a:pt x="6895" y="4328"/>
                      <a:pt x="6894" y="4320"/>
                    </a:cubicBezTo>
                    <a:cubicBezTo>
                      <a:pt x="6892" y="4304"/>
                      <a:pt x="6890" y="4288"/>
                      <a:pt x="6889" y="4272"/>
                    </a:cubicBezTo>
                    <a:cubicBezTo>
                      <a:pt x="6888" y="4265"/>
                      <a:pt x="6887" y="4258"/>
                      <a:pt x="6886" y="4251"/>
                    </a:cubicBezTo>
                    <a:cubicBezTo>
                      <a:pt x="6884" y="4229"/>
                      <a:pt x="6882" y="4208"/>
                      <a:pt x="6879" y="4186"/>
                    </a:cubicBezTo>
                    <a:cubicBezTo>
                      <a:pt x="6879" y="4185"/>
                      <a:pt x="6879" y="4184"/>
                      <a:pt x="6879" y="4183"/>
                    </a:cubicBezTo>
                    <a:cubicBezTo>
                      <a:pt x="6879" y="4183"/>
                      <a:pt x="6879" y="4183"/>
                      <a:pt x="6879" y="4183"/>
                    </a:cubicBezTo>
                    <a:cubicBezTo>
                      <a:pt x="6879" y="4182"/>
                      <a:pt x="6878" y="4182"/>
                      <a:pt x="6878" y="4181"/>
                    </a:cubicBezTo>
                    <a:cubicBezTo>
                      <a:pt x="6876" y="4164"/>
                      <a:pt x="6874" y="4147"/>
                      <a:pt x="6872" y="4130"/>
                    </a:cubicBezTo>
                    <a:cubicBezTo>
                      <a:pt x="6871" y="4125"/>
                      <a:pt x="6871" y="4120"/>
                      <a:pt x="6870" y="4115"/>
                    </a:cubicBezTo>
                    <a:cubicBezTo>
                      <a:pt x="6868" y="4101"/>
                      <a:pt x="6866" y="4087"/>
                      <a:pt x="6865" y="4074"/>
                    </a:cubicBezTo>
                    <a:cubicBezTo>
                      <a:pt x="6864" y="4069"/>
                      <a:pt x="6863" y="4065"/>
                      <a:pt x="6863" y="4060"/>
                    </a:cubicBezTo>
                    <a:cubicBezTo>
                      <a:pt x="6860" y="4043"/>
                      <a:pt x="6858" y="4025"/>
                      <a:pt x="6855" y="4008"/>
                    </a:cubicBezTo>
                    <a:cubicBezTo>
                      <a:pt x="6855" y="4005"/>
                      <a:pt x="6854" y="4001"/>
                      <a:pt x="6854" y="3998"/>
                    </a:cubicBezTo>
                    <a:cubicBezTo>
                      <a:pt x="6852" y="3984"/>
                      <a:pt x="6850" y="3969"/>
                      <a:pt x="6847" y="3955"/>
                    </a:cubicBezTo>
                    <a:cubicBezTo>
                      <a:pt x="6847" y="3949"/>
                      <a:pt x="6846" y="3944"/>
                      <a:pt x="6845" y="3939"/>
                    </a:cubicBezTo>
                    <a:cubicBezTo>
                      <a:pt x="6843" y="3925"/>
                      <a:pt x="6841" y="3911"/>
                      <a:pt x="6838" y="3896"/>
                    </a:cubicBezTo>
                    <a:cubicBezTo>
                      <a:pt x="6838" y="3893"/>
                      <a:pt x="6837" y="3889"/>
                      <a:pt x="6837" y="3886"/>
                    </a:cubicBezTo>
                    <a:cubicBezTo>
                      <a:pt x="6834" y="3869"/>
                      <a:pt x="6831" y="3851"/>
                      <a:pt x="6828" y="3834"/>
                    </a:cubicBezTo>
                    <a:cubicBezTo>
                      <a:pt x="6827" y="3830"/>
                      <a:pt x="6827" y="3825"/>
                      <a:pt x="6826" y="3821"/>
                    </a:cubicBezTo>
                    <a:cubicBezTo>
                      <a:pt x="6824" y="3808"/>
                      <a:pt x="6821" y="3794"/>
                      <a:pt x="6819" y="3780"/>
                    </a:cubicBezTo>
                    <a:cubicBezTo>
                      <a:pt x="6818" y="3775"/>
                      <a:pt x="6817" y="3770"/>
                      <a:pt x="6816" y="3765"/>
                    </a:cubicBezTo>
                    <a:cubicBezTo>
                      <a:pt x="6813" y="3749"/>
                      <a:pt x="6810" y="3733"/>
                      <a:pt x="6807" y="3717"/>
                    </a:cubicBezTo>
                    <a:cubicBezTo>
                      <a:pt x="6807" y="3716"/>
                      <a:pt x="6807" y="3715"/>
                      <a:pt x="6807" y="3713"/>
                    </a:cubicBezTo>
                    <a:cubicBezTo>
                      <a:pt x="6803" y="3696"/>
                      <a:pt x="6800" y="3679"/>
                      <a:pt x="6797" y="3661"/>
                    </a:cubicBezTo>
                    <a:cubicBezTo>
                      <a:pt x="6796" y="3656"/>
                      <a:pt x="6795" y="3652"/>
                      <a:pt x="6794" y="3647"/>
                    </a:cubicBezTo>
                    <a:cubicBezTo>
                      <a:pt x="6791" y="3634"/>
                      <a:pt x="6789" y="3620"/>
                      <a:pt x="6786" y="3607"/>
                    </a:cubicBezTo>
                    <a:cubicBezTo>
                      <a:pt x="6785" y="3603"/>
                      <a:pt x="6784" y="3598"/>
                      <a:pt x="6783" y="3593"/>
                    </a:cubicBezTo>
                    <a:cubicBezTo>
                      <a:pt x="6780" y="3576"/>
                      <a:pt x="6776" y="3559"/>
                      <a:pt x="6772" y="3542"/>
                    </a:cubicBezTo>
                    <a:cubicBezTo>
                      <a:pt x="6772" y="3540"/>
                      <a:pt x="6772" y="3538"/>
                      <a:pt x="6771" y="3536"/>
                    </a:cubicBezTo>
                    <a:cubicBezTo>
                      <a:pt x="6769" y="3525"/>
                      <a:pt x="6766" y="3513"/>
                      <a:pt x="6764" y="3501"/>
                    </a:cubicBezTo>
                    <a:cubicBezTo>
                      <a:pt x="6763" y="3499"/>
                      <a:pt x="6762" y="3496"/>
                      <a:pt x="6762" y="3494"/>
                    </a:cubicBezTo>
                    <a:cubicBezTo>
                      <a:pt x="6757" y="3473"/>
                      <a:pt x="6753" y="3452"/>
                      <a:pt x="6748" y="3432"/>
                    </a:cubicBezTo>
                    <a:cubicBezTo>
                      <a:pt x="6748" y="3430"/>
                      <a:pt x="6747" y="3428"/>
                      <a:pt x="6747" y="3427"/>
                    </a:cubicBezTo>
                    <a:cubicBezTo>
                      <a:pt x="6742" y="3405"/>
                      <a:pt x="6737" y="3383"/>
                      <a:pt x="6731" y="3360"/>
                    </a:cubicBezTo>
                    <a:cubicBezTo>
                      <a:pt x="6730" y="3354"/>
                      <a:pt x="6728" y="3347"/>
                      <a:pt x="6726" y="3341"/>
                    </a:cubicBezTo>
                    <a:cubicBezTo>
                      <a:pt x="6722" y="3325"/>
                      <a:pt x="6719" y="3309"/>
                      <a:pt x="6715" y="3293"/>
                    </a:cubicBezTo>
                    <a:cubicBezTo>
                      <a:pt x="6713" y="3286"/>
                      <a:pt x="6711" y="3278"/>
                      <a:pt x="6709" y="3271"/>
                    </a:cubicBezTo>
                    <a:cubicBezTo>
                      <a:pt x="6705" y="3254"/>
                      <a:pt x="6700" y="3237"/>
                      <a:pt x="6696" y="3221"/>
                    </a:cubicBezTo>
                    <a:cubicBezTo>
                      <a:pt x="6695" y="3215"/>
                      <a:pt x="6693" y="3210"/>
                      <a:pt x="6692" y="3204"/>
                    </a:cubicBezTo>
                    <a:cubicBezTo>
                      <a:pt x="6686" y="3183"/>
                      <a:pt x="6680" y="3161"/>
                      <a:pt x="6674" y="3139"/>
                    </a:cubicBezTo>
                    <a:cubicBezTo>
                      <a:pt x="6673" y="3134"/>
                      <a:pt x="6671" y="3129"/>
                      <a:pt x="6670" y="3124"/>
                    </a:cubicBezTo>
                    <a:cubicBezTo>
                      <a:pt x="6665" y="3107"/>
                      <a:pt x="6660" y="3090"/>
                      <a:pt x="6655" y="3073"/>
                    </a:cubicBezTo>
                    <a:cubicBezTo>
                      <a:pt x="6653" y="3066"/>
                      <a:pt x="6651" y="3059"/>
                      <a:pt x="6649" y="3052"/>
                    </a:cubicBezTo>
                    <a:cubicBezTo>
                      <a:pt x="6645" y="3036"/>
                      <a:pt x="6640" y="3021"/>
                      <a:pt x="6636" y="3005"/>
                    </a:cubicBezTo>
                    <a:cubicBezTo>
                      <a:pt x="6634" y="2998"/>
                      <a:pt x="6632" y="2992"/>
                      <a:pt x="6630" y="2985"/>
                    </a:cubicBezTo>
                    <a:cubicBezTo>
                      <a:pt x="6623" y="2964"/>
                      <a:pt x="6617" y="2942"/>
                      <a:pt x="6610" y="2920"/>
                    </a:cubicBezTo>
                    <a:cubicBezTo>
                      <a:pt x="6604" y="2900"/>
                      <a:pt x="6597" y="2880"/>
                      <a:pt x="6591" y="2861"/>
                    </a:cubicBezTo>
                    <a:cubicBezTo>
                      <a:pt x="6589" y="2854"/>
                      <a:pt x="6587" y="2848"/>
                      <a:pt x="6585" y="2842"/>
                    </a:cubicBezTo>
                    <a:cubicBezTo>
                      <a:pt x="6580" y="2828"/>
                      <a:pt x="6576" y="2814"/>
                      <a:pt x="6571" y="2800"/>
                    </a:cubicBezTo>
                    <a:cubicBezTo>
                      <a:pt x="6569" y="2793"/>
                      <a:pt x="6566" y="2786"/>
                      <a:pt x="6564" y="2779"/>
                    </a:cubicBezTo>
                    <a:cubicBezTo>
                      <a:pt x="6559" y="2766"/>
                      <a:pt x="6555" y="2753"/>
                      <a:pt x="6550" y="2739"/>
                    </a:cubicBezTo>
                    <a:cubicBezTo>
                      <a:pt x="6548" y="2733"/>
                      <a:pt x="6546" y="2726"/>
                      <a:pt x="6543" y="2719"/>
                    </a:cubicBezTo>
                    <a:cubicBezTo>
                      <a:pt x="6538" y="2703"/>
                      <a:pt x="6532" y="2688"/>
                      <a:pt x="6527" y="2672"/>
                    </a:cubicBezTo>
                    <a:cubicBezTo>
                      <a:pt x="6525" y="2669"/>
                      <a:pt x="6524" y="2665"/>
                      <a:pt x="6523" y="2662"/>
                    </a:cubicBezTo>
                    <a:cubicBezTo>
                      <a:pt x="6523" y="2661"/>
                      <a:pt x="6523" y="2661"/>
                      <a:pt x="6522" y="2660"/>
                    </a:cubicBezTo>
                    <a:cubicBezTo>
                      <a:pt x="6515" y="2639"/>
                      <a:pt x="6507" y="2618"/>
                      <a:pt x="6499" y="2597"/>
                    </a:cubicBezTo>
                    <a:cubicBezTo>
                      <a:pt x="6497" y="2591"/>
                      <a:pt x="6495" y="2585"/>
                      <a:pt x="6493" y="2579"/>
                    </a:cubicBezTo>
                    <a:cubicBezTo>
                      <a:pt x="6487" y="2563"/>
                      <a:pt x="6480" y="2547"/>
                      <a:pt x="6474" y="2531"/>
                    </a:cubicBezTo>
                    <a:cubicBezTo>
                      <a:pt x="6472" y="2525"/>
                      <a:pt x="6470" y="2519"/>
                      <a:pt x="6468" y="2513"/>
                    </a:cubicBezTo>
                    <a:cubicBezTo>
                      <a:pt x="6459" y="2493"/>
                      <a:pt x="6451" y="2472"/>
                      <a:pt x="6443" y="2451"/>
                    </a:cubicBezTo>
                    <a:cubicBezTo>
                      <a:pt x="6442" y="2448"/>
                      <a:pt x="6441" y="2445"/>
                      <a:pt x="6440" y="2443"/>
                    </a:cubicBezTo>
                    <a:cubicBezTo>
                      <a:pt x="6432" y="2424"/>
                      <a:pt x="6425" y="2406"/>
                      <a:pt x="6417" y="2388"/>
                    </a:cubicBezTo>
                    <a:cubicBezTo>
                      <a:pt x="6415" y="2382"/>
                      <a:pt x="6412" y="2376"/>
                      <a:pt x="6410" y="2370"/>
                    </a:cubicBezTo>
                    <a:cubicBezTo>
                      <a:pt x="6403" y="2353"/>
                      <a:pt x="6396" y="2337"/>
                      <a:pt x="6389" y="2320"/>
                    </a:cubicBezTo>
                    <a:cubicBezTo>
                      <a:pt x="6387" y="2316"/>
                      <a:pt x="6385" y="2312"/>
                      <a:pt x="6384" y="2308"/>
                    </a:cubicBezTo>
                    <a:cubicBezTo>
                      <a:pt x="6375" y="2287"/>
                      <a:pt x="6366" y="2267"/>
                      <a:pt x="6357" y="2247"/>
                    </a:cubicBezTo>
                    <a:cubicBezTo>
                      <a:pt x="6355" y="2242"/>
                      <a:pt x="6353" y="2237"/>
                      <a:pt x="6350" y="2232"/>
                    </a:cubicBezTo>
                    <a:cubicBezTo>
                      <a:pt x="6343" y="2216"/>
                      <a:pt x="6336" y="2201"/>
                      <a:pt x="6329" y="2185"/>
                    </a:cubicBezTo>
                    <a:cubicBezTo>
                      <a:pt x="6326" y="2179"/>
                      <a:pt x="6324" y="2173"/>
                      <a:pt x="6321" y="2168"/>
                    </a:cubicBezTo>
                    <a:cubicBezTo>
                      <a:pt x="6312" y="2148"/>
                      <a:pt x="6303" y="2128"/>
                      <a:pt x="6293" y="2108"/>
                    </a:cubicBezTo>
                    <a:cubicBezTo>
                      <a:pt x="6173" y="1855"/>
                      <a:pt x="6037" y="1617"/>
                      <a:pt x="5889" y="1400"/>
                    </a:cubicBezTo>
                    <a:cubicBezTo>
                      <a:pt x="5741" y="1184"/>
                      <a:pt x="5580" y="988"/>
                      <a:pt x="5410" y="816"/>
                    </a:cubicBezTo>
                    <a:cubicBezTo>
                      <a:pt x="5401" y="807"/>
                      <a:pt x="5391" y="797"/>
                      <a:pt x="5381" y="788"/>
                    </a:cubicBezTo>
                    <a:cubicBezTo>
                      <a:pt x="5379" y="785"/>
                      <a:pt x="5377" y="783"/>
                      <a:pt x="5374" y="781"/>
                    </a:cubicBezTo>
                    <a:cubicBezTo>
                      <a:pt x="5365" y="772"/>
                      <a:pt x="5356" y="763"/>
                      <a:pt x="5347" y="754"/>
                    </a:cubicBezTo>
                    <a:cubicBezTo>
                      <a:pt x="5346" y="753"/>
                      <a:pt x="5346" y="753"/>
                      <a:pt x="5345" y="752"/>
                    </a:cubicBezTo>
                    <a:cubicBezTo>
                      <a:pt x="5335" y="743"/>
                      <a:pt x="5326" y="734"/>
                      <a:pt x="5316" y="725"/>
                    </a:cubicBezTo>
                    <a:cubicBezTo>
                      <a:pt x="5314" y="723"/>
                      <a:pt x="5311" y="720"/>
                      <a:pt x="5309" y="718"/>
                    </a:cubicBezTo>
                    <a:cubicBezTo>
                      <a:pt x="5300" y="710"/>
                      <a:pt x="5291" y="702"/>
                      <a:pt x="5282" y="693"/>
                    </a:cubicBezTo>
                    <a:cubicBezTo>
                      <a:pt x="5281" y="693"/>
                      <a:pt x="5280" y="692"/>
                      <a:pt x="5279" y="691"/>
                    </a:cubicBezTo>
                    <a:cubicBezTo>
                      <a:pt x="5269" y="682"/>
                      <a:pt x="5260" y="673"/>
                      <a:pt x="5250" y="665"/>
                    </a:cubicBezTo>
                    <a:cubicBezTo>
                      <a:pt x="5247" y="663"/>
                      <a:pt x="5245" y="660"/>
                      <a:pt x="5242" y="658"/>
                    </a:cubicBezTo>
                    <a:cubicBezTo>
                      <a:pt x="5239" y="656"/>
                      <a:pt x="5237" y="653"/>
                      <a:pt x="5234" y="651"/>
                    </a:cubicBezTo>
                    <a:cubicBezTo>
                      <a:pt x="5228" y="645"/>
                      <a:pt x="5221" y="640"/>
                      <a:pt x="5215" y="635"/>
                    </a:cubicBezTo>
                    <a:cubicBezTo>
                      <a:pt x="5214" y="634"/>
                      <a:pt x="5213" y="633"/>
                      <a:pt x="5212" y="632"/>
                    </a:cubicBezTo>
                    <a:cubicBezTo>
                      <a:pt x="5203" y="624"/>
                      <a:pt x="5193" y="615"/>
                      <a:pt x="5183" y="607"/>
                    </a:cubicBezTo>
                    <a:cubicBezTo>
                      <a:pt x="5180" y="605"/>
                      <a:pt x="5178" y="603"/>
                      <a:pt x="5175" y="601"/>
                    </a:cubicBezTo>
                    <a:cubicBezTo>
                      <a:pt x="5166" y="593"/>
                      <a:pt x="5157" y="585"/>
                      <a:pt x="5148" y="578"/>
                    </a:cubicBezTo>
                    <a:cubicBezTo>
                      <a:pt x="5147" y="577"/>
                      <a:pt x="5146" y="576"/>
                      <a:pt x="5145" y="576"/>
                    </a:cubicBezTo>
                    <a:cubicBezTo>
                      <a:pt x="5135" y="568"/>
                      <a:pt x="5125" y="560"/>
                      <a:pt x="5115" y="552"/>
                    </a:cubicBezTo>
                    <a:cubicBezTo>
                      <a:pt x="5113" y="550"/>
                      <a:pt x="5110" y="548"/>
                      <a:pt x="5108" y="546"/>
                    </a:cubicBezTo>
                    <a:cubicBezTo>
                      <a:pt x="5098" y="538"/>
                      <a:pt x="5089" y="531"/>
                      <a:pt x="5079" y="523"/>
                    </a:cubicBezTo>
                    <a:cubicBezTo>
                      <a:pt x="5079" y="523"/>
                      <a:pt x="5078" y="522"/>
                      <a:pt x="5077" y="522"/>
                    </a:cubicBezTo>
                    <a:cubicBezTo>
                      <a:pt x="5067" y="514"/>
                      <a:pt x="5057" y="506"/>
                      <a:pt x="5047" y="499"/>
                    </a:cubicBezTo>
                    <a:cubicBezTo>
                      <a:pt x="5044" y="497"/>
                      <a:pt x="5042" y="495"/>
                      <a:pt x="5039" y="493"/>
                    </a:cubicBezTo>
                    <a:cubicBezTo>
                      <a:pt x="5030" y="486"/>
                      <a:pt x="5020" y="479"/>
                      <a:pt x="5010" y="471"/>
                    </a:cubicBezTo>
                    <a:cubicBezTo>
                      <a:pt x="5010" y="471"/>
                      <a:pt x="5009" y="471"/>
                      <a:pt x="5009" y="470"/>
                    </a:cubicBezTo>
                    <a:cubicBezTo>
                      <a:pt x="4998" y="463"/>
                      <a:pt x="4988" y="456"/>
                      <a:pt x="4978" y="449"/>
                    </a:cubicBezTo>
                    <a:cubicBezTo>
                      <a:pt x="4975" y="447"/>
                      <a:pt x="4973" y="445"/>
                      <a:pt x="4970" y="443"/>
                    </a:cubicBezTo>
                    <a:cubicBezTo>
                      <a:pt x="4960" y="436"/>
                      <a:pt x="4950" y="429"/>
                      <a:pt x="4940" y="422"/>
                    </a:cubicBezTo>
                    <a:cubicBezTo>
                      <a:pt x="4940" y="422"/>
                      <a:pt x="4940" y="422"/>
                      <a:pt x="4939" y="422"/>
                    </a:cubicBezTo>
                    <a:cubicBezTo>
                      <a:pt x="4929" y="415"/>
                      <a:pt x="4919" y="408"/>
                      <a:pt x="4908" y="401"/>
                    </a:cubicBezTo>
                    <a:cubicBezTo>
                      <a:pt x="4906" y="399"/>
                      <a:pt x="4903" y="397"/>
                      <a:pt x="4901" y="396"/>
                    </a:cubicBezTo>
                    <a:cubicBezTo>
                      <a:pt x="4890" y="389"/>
                      <a:pt x="4880" y="382"/>
                      <a:pt x="4870" y="375"/>
                    </a:cubicBezTo>
                    <a:cubicBezTo>
                      <a:pt x="4859" y="368"/>
                      <a:pt x="4848" y="362"/>
                      <a:pt x="4837" y="355"/>
                    </a:cubicBezTo>
                    <a:cubicBezTo>
                      <a:pt x="4835" y="354"/>
                      <a:pt x="4833" y="352"/>
                      <a:pt x="4830" y="351"/>
                    </a:cubicBezTo>
                    <a:cubicBezTo>
                      <a:pt x="4820" y="344"/>
                      <a:pt x="4809" y="338"/>
                      <a:pt x="4799" y="332"/>
                    </a:cubicBezTo>
                    <a:cubicBezTo>
                      <a:pt x="4797" y="330"/>
                      <a:pt x="4795" y="329"/>
                      <a:pt x="4792" y="328"/>
                    </a:cubicBezTo>
                    <a:cubicBezTo>
                      <a:pt x="4782" y="322"/>
                      <a:pt x="4771" y="315"/>
                      <a:pt x="4761" y="309"/>
                    </a:cubicBezTo>
                    <a:cubicBezTo>
                      <a:pt x="4760" y="309"/>
                      <a:pt x="4760" y="309"/>
                      <a:pt x="4759" y="308"/>
                    </a:cubicBezTo>
                    <a:cubicBezTo>
                      <a:pt x="4748" y="302"/>
                      <a:pt x="4737" y="296"/>
                      <a:pt x="4726" y="290"/>
                    </a:cubicBezTo>
                    <a:cubicBezTo>
                      <a:pt x="4724" y="289"/>
                      <a:pt x="4722" y="287"/>
                      <a:pt x="4720" y="286"/>
                    </a:cubicBezTo>
                    <a:cubicBezTo>
                      <a:pt x="4711" y="281"/>
                      <a:pt x="4701" y="276"/>
                      <a:pt x="4692" y="271"/>
                    </a:cubicBezTo>
                    <a:cubicBezTo>
                      <a:pt x="4691" y="270"/>
                      <a:pt x="4689" y="270"/>
                      <a:pt x="4688" y="269"/>
                    </a:cubicBezTo>
                    <a:cubicBezTo>
                      <a:pt x="4685" y="268"/>
                      <a:pt x="4683" y="266"/>
                      <a:pt x="4680" y="265"/>
                    </a:cubicBezTo>
                    <a:cubicBezTo>
                      <a:pt x="4671" y="260"/>
                      <a:pt x="4663" y="256"/>
                      <a:pt x="4654" y="251"/>
                    </a:cubicBezTo>
                    <a:cubicBezTo>
                      <a:pt x="4651" y="249"/>
                      <a:pt x="4648" y="248"/>
                      <a:pt x="4644" y="246"/>
                    </a:cubicBezTo>
                    <a:cubicBezTo>
                      <a:pt x="4634" y="241"/>
                      <a:pt x="4624" y="236"/>
                      <a:pt x="4613" y="230"/>
                    </a:cubicBezTo>
                    <a:cubicBezTo>
                      <a:pt x="4612" y="230"/>
                      <a:pt x="4612" y="230"/>
                      <a:pt x="4611" y="229"/>
                    </a:cubicBezTo>
                    <a:cubicBezTo>
                      <a:pt x="4600" y="224"/>
                      <a:pt x="4589" y="219"/>
                      <a:pt x="4578" y="213"/>
                    </a:cubicBezTo>
                    <a:cubicBezTo>
                      <a:pt x="4575" y="212"/>
                      <a:pt x="4571" y="210"/>
                      <a:pt x="4568" y="209"/>
                    </a:cubicBezTo>
                    <a:cubicBezTo>
                      <a:pt x="4560" y="205"/>
                      <a:pt x="4551" y="201"/>
                      <a:pt x="4543" y="197"/>
                    </a:cubicBezTo>
                    <a:cubicBezTo>
                      <a:pt x="4540" y="196"/>
                      <a:pt x="4537" y="194"/>
                      <a:pt x="4534" y="193"/>
                    </a:cubicBezTo>
                    <a:cubicBezTo>
                      <a:pt x="4522" y="188"/>
                      <a:pt x="4511" y="183"/>
                      <a:pt x="4500" y="178"/>
                    </a:cubicBezTo>
                    <a:cubicBezTo>
                      <a:pt x="4499" y="178"/>
                      <a:pt x="4497" y="177"/>
                      <a:pt x="4496" y="176"/>
                    </a:cubicBezTo>
                    <a:cubicBezTo>
                      <a:pt x="4486" y="172"/>
                      <a:pt x="4476" y="168"/>
                      <a:pt x="4466" y="164"/>
                    </a:cubicBezTo>
                    <a:cubicBezTo>
                      <a:pt x="4463" y="163"/>
                      <a:pt x="4460" y="161"/>
                      <a:pt x="4456" y="160"/>
                    </a:cubicBezTo>
                    <a:cubicBezTo>
                      <a:pt x="4447" y="156"/>
                      <a:pt x="4439" y="153"/>
                      <a:pt x="4430" y="149"/>
                    </a:cubicBezTo>
                    <a:cubicBezTo>
                      <a:pt x="4427" y="148"/>
                      <a:pt x="4425" y="147"/>
                      <a:pt x="4422" y="146"/>
                    </a:cubicBezTo>
                    <a:cubicBezTo>
                      <a:pt x="4411" y="142"/>
                      <a:pt x="4400" y="138"/>
                      <a:pt x="4388" y="133"/>
                    </a:cubicBezTo>
                    <a:cubicBezTo>
                      <a:pt x="4386" y="133"/>
                      <a:pt x="4383" y="132"/>
                      <a:pt x="4381" y="131"/>
                    </a:cubicBezTo>
                    <a:cubicBezTo>
                      <a:pt x="4372" y="127"/>
                      <a:pt x="4363" y="124"/>
                      <a:pt x="4354" y="121"/>
                    </a:cubicBezTo>
                    <a:cubicBezTo>
                      <a:pt x="4351" y="120"/>
                      <a:pt x="4347" y="119"/>
                      <a:pt x="4344" y="117"/>
                    </a:cubicBezTo>
                    <a:cubicBezTo>
                      <a:pt x="4334" y="114"/>
                      <a:pt x="4324" y="111"/>
                      <a:pt x="4315" y="108"/>
                    </a:cubicBezTo>
                    <a:cubicBezTo>
                      <a:pt x="4313" y="107"/>
                      <a:pt x="4311" y="106"/>
                      <a:pt x="4310" y="106"/>
                    </a:cubicBezTo>
                    <a:cubicBezTo>
                      <a:pt x="4298" y="102"/>
                      <a:pt x="4287" y="99"/>
                      <a:pt x="4276" y="95"/>
                    </a:cubicBezTo>
                    <a:cubicBezTo>
                      <a:pt x="4273" y="94"/>
                      <a:pt x="4270" y="93"/>
                      <a:pt x="4267" y="92"/>
                    </a:cubicBezTo>
                    <a:cubicBezTo>
                      <a:pt x="4262" y="91"/>
                      <a:pt x="4257" y="89"/>
                      <a:pt x="4253" y="88"/>
                    </a:cubicBezTo>
                    <a:cubicBezTo>
                      <a:pt x="4248" y="87"/>
                      <a:pt x="4244" y="85"/>
                      <a:pt x="4239" y="84"/>
                    </a:cubicBezTo>
                    <a:cubicBezTo>
                      <a:pt x="4237" y="83"/>
                      <a:pt x="4234" y="83"/>
                      <a:pt x="4232" y="82"/>
                    </a:cubicBezTo>
                    <a:cubicBezTo>
                      <a:pt x="4221" y="79"/>
                      <a:pt x="4210" y="76"/>
                      <a:pt x="4198" y="73"/>
                    </a:cubicBezTo>
                    <a:cubicBezTo>
                      <a:pt x="4196" y="72"/>
                      <a:pt x="4194" y="71"/>
                      <a:pt x="4192" y="71"/>
                    </a:cubicBezTo>
                    <a:cubicBezTo>
                      <a:pt x="4182" y="68"/>
                      <a:pt x="4173" y="66"/>
                      <a:pt x="4163" y="63"/>
                    </a:cubicBezTo>
                    <a:cubicBezTo>
                      <a:pt x="4161" y="63"/>
                      <a:pt x="4158" y="62"/>
                      <a:pt x="4156" y="61"/>
                    </a:cubicBezTo>
                    <a:cubicBezTo>
                      <a:pt x="4144" y="59"/>
                      <a:pt x="4133" y="56"/>
                      <a:pt x="4122" y="53"/>
                    </a:cubicBezTo>
                    <a:cubicBezTo>
                      <a:pt x="4120" y="53"/>
                      <a:pt x="4118" y="52"/>
                      <a:pt x="4116" y="52"/>
                    </a:cubicBezTo>
                    <a:cubicBezTo>
                      <a:pt x="4106" y="50"/>
                      <a:pt x="4096" y="48"/>
                      <a:pt x="4087" y="45"/>
                    </a:cubicBezTo>
                    <a:cubicBezTo>
                      <a:pt x="4084" y="45"/>
                      <a:pt x="4081" y="44"/>
                      <a:pt x="4079" y="44"/>
                    </a:cubicBezTo>
                    <a:cubicBezTo>
                      <a:pt x="4068" y="41"/>
                      <a:pt x="4056" y="39"/>
                      <a:pt x="4045" y="37"/>
                    </a:cubicBezTo>
                    <a:cubicBezTo>
                      <a:pt x="4043" y="37"/>
                      <a:pt x="4041" y="36"/>
                      <a:pt x="4039" y="36"/>
                    </a:cubicBezTo>
                    <a:cubicBezTo>
                      <a:pt x="4029" y="34"/>
                      <a:pt x="4020" y="32"/>
                      <a:pt x="4010" y="31"/>
                    </a:cubicBezTo>
                    <a:cubicBezTo>
                      <a:pt x="4007" y="30"/>
                      <a:pt x="4005" y="30"/>
                      <a:pt x="4002" y="29"/>
                    </a:cubicBezTo>
                    <a:cubicBezTo>
                      <a:pt x="3991" y="27"/>
                      <a:pt x="3979" y="25"/>
                      <a:pt x="3968" y="24"/>
                    </a:cubicBezTo>
                    <a:cubicBezTo>
                      <a:pt x="3966" y="23"/>
                      <a:pt x="3964" y="23"/>
                      <a:pt x="3962" y="23"/>
                    </a:cubicBezTo>
                    <a:cubicBezTo>
                      <a:pt x="3952" y="21"/>
                      <a:pt x="3943" y="20"/>
                      <a:pt x="3933" y="19"/>
                    </a:cubicBezTo>
                    <a:cubicBezTo>
                      <a:pt x="3930" y="18"/>
                      <a:pt x="3927" y="18"/>
                      <a:pt x="3925" y="17"/>
                    </a:cubicBezTo>
                    <a:cubicBezTo>
                      <a:pt x="3913" y="16"/>
                      <a:pt x="3902" y="15"/>
                      <a:pt x="3891" y="13"/>
                    </a:cubicBezTo>
                    <a:cubicBezTo>
                      <a:pt x="3889" y="13"/>
                      <a:pt x="3887" y="13"/>
                      <a:pt x="3885" y="13"/>
                    </a:cubicBezTo>
                    <a:cubicBezTo>
                      <a:pt x="3875" y="11"/>
                      <a:pt x="3865" y="10"/>
                      <a:pt x="3856" y="9"/>
                    </a:cubicBezTo>
                    <a:cubicBezTo>
                      <a:pt x="3853" y="9"/>
                      <a:pt x="3850" y="9"/>
                      <a:pt x="3847" y="9"/>
                    </a:cubicBezTo>
                    <a:cubicBezTo>
                      <a:pt x="3845" y="8"/>
                      <a:pt x="3844" y="8"/>
                      <a:pt x="3842" y="8"/>
                    </a:cubicBezTo>
                    <a:cubicBezTo>
                      <a:pt x="3833" y="7"/>
                      <a:pt x="3823" y="7"/>
                      <a:pt x="3814" y="6"/>
                    </a:cubicBezTo>
                    <a:cubicBezTo>
                      <a:pt x="3812" y="6"/>
                      <a:pt x="3810" y="5"/>
                      <a:pt x="3808" y="5"/>
                    </a:cubicBezTo>
                    <a:cubicBezTo>
                      <a:pt x="3797" y="4"/>
                      <a:pt x="3785" y="4"/>
                      <a:pt x="3774" y="3"/>
                    </a:cubicBezTo>
                    <a:cubicBezTo>
                      <a:pt x="3774" y="3"/>
                      <a:pt x="3773" y="3"/>
                      <a:pt x="3773" y="3"/>
                    </a:cubicBezTo>
                    <a:cubicBezTo>
                      <a:pt x="3761" y="2"/>
                      <a:pt x="3750" y="2"/>
                      <a:pt x="3738" y="1"/>
                    </a:cubicBezTo>
                    <a:cubicBezTo>
                      <a:pt x="3736" y="1"/>
                      <a:pt x="3734" y="1"/>
                      <a:pt x="3731" y="1"/>
                    </a:cubicBezTo>
                    <a:cubicBezTo>
                      <a:pt x="3720" y="1"/>
                      <a:pt x="3709" y="0"/>
                      <a:pt x="3698" y="0"/>
                    </a:cubicBezTo>
                    <a:cubicBezTo>
                      <a:pt x="3696" y="0"/>
                      <a:pt x="3694" y="0"/>
                      <a:pt x="3691" y="0"/>
                    </a:cubicBezTo>
                    <a:cubicBezTo>
                      <a:pt x="3680" y="0"/>
                      <a:pt x="3668" y="0"/>
                      <a:pt x="3656" y="0"/>
                    </a:cubicBezTo>
                    <a:cubicBezTo>
                      <a:pt x="3610" y="0"/>
                      <a:pt x="3564" y="1"/>
                      <a:pt x="3518" y="4"/>
                    </a:cubicBezTo>
                    <a:cubicBezTo>
                      <a:pt x="2851" y="50"/>
                      <a:pt x="2851" y="50"/>
                      <a:pt x="2851" y="50"/>
                    </a:cubicBezTo>
                    <a:cubicBezTo>
                      <a:pt x="2855" y="50"/>
                      <a:pt x="2859" y="50"/>
                      <a:pt x="2864" y="49"/>
                    </a:cubicBezTo>
                    <a:cubicBezTo>
                      <a:pt x="2493" y="72"/>
                      <a:pt x="2138" y="197"/>
                      <a:pt x="1806" y="421"/>
                    </a:cubicBezTo>
                    <a:cubicBezTo>
                      <a:pt x="1629" y="541"/>
                      <a:pt x="1459" y="689"/>
                      <a:pt x="1301" y="862"/>
                    </a:cubicBezTo>
                    <a:cubicBezTo>
                      <a:pt x="1145" y="1033"/>
                      <a:pt x="1000" y="1230"/>
                      <a:pt x="869" y="1446"/>
                    </a:cubicBezTo>
                    <a:cubicBezTo>
                      <a:pt x="738" y="1662"/>
                      <a:pt x="621" y="1901"/>
                      <a:pt x="522" y="2154"/>
                    </a:cubicBezTo>
                    <a:cubicBezTo>
                      <a:pt x="421" y="2409"/>
                      <a:pt x="336" y="2683"/>
                      <a:pt x="270" y="2966"/>
                    </a:cubicBezTo>
                    <a:cubicBezTo>
                      <a:pt x="133" y="3556"/>
                      <a:pt x="77" y="4182"/>
                      <a:pt x="103" y="4827"/>
                    </a:cubicBezTo>
                    <a:close/>
                    <a:moveTo>
                      <a:pt x="3039" y="46"/>
                    </a:moveTo>
                    <a:cubicBezTo>
                      <a:pt x="3039" y="46"/>
                      <a:pt x="3039" y="46"/>
                      <a:pt x="3039" y="46"/>
                    </a:cubicBezTo>
                    <a:cubicBezTo>
                      <a:pt x="3036" y="46"/>
                      <a:pt x="3033" y="46"/>
                      <a:pt x="3031" y="46"/>
                    </a:cubicBezTo>
                    <a:cubicBezTo>
                      <a:pt x="3031" y="46"/>
                      <a:pt x="3031" y="46"/>
                      <a:pt x="3031" y="46"/>
                    </a:cubicBezTo>
                    <a:cubicBezTo>
                      <a:pt x="3033" y="46"/>
                      <a:pt x="3036" y="46"/>
                      <a:pt x="3039" y="46"/>
                    </a:cubicBezTo>
                    <a:close/>
                    <a:moveTo>
                      <a:pt x="6026" y="6947"/>
                    </a:moveTo>
                    <a:cubicBezTo>
                      <a:pt x="6028" y="6940"/>
                      <a:pt x="6030" y="6934"/>
                      <a:pt x="6032" y="6927"/>
                    </a:cubicBezTo>
                    <a:cubicBezTo>
                      <a:pt x="6030" y="6934"/>
                      <a:pt x="6028" y="6940"/>
                      <a:pt x="6026" y="6947"/>
                    </a:cubicBezTo>
                    <a:cubicBezTo>
                      <a:pt x="6026" y="6947"/>
                      <a:pt x="6026" y="6947"/>
                      <a:pt x="6026" y="6947"/>
                    </a:cubicBezTo>
                    <a:close/>
                    <a:moveTo>
                      <a:pt x="6013" y="6995"/>
                    </a:moveTo>
                    <a:cubicBezTo>
                      <a:pt x="6015" y="6985"/>
                      <a:pt x="6018" y="6976"/>
                      <a:pt x="6021" y="6966"/>
                    </a:cubicBezTo>
                    <a:cubicBezTo>
                      <a:pt x="6018" y="6975"/>
                      <a:pt x="6016" y="6985"/>
                      <a:pt x="6013" y="6995"/>
                    </a:cubicBezTo>
                    <a:cubicBezTo>
                      <a:pt x="6013" y="6995"/>
                      <a:pt x="6013" y="6995"/>
                      <a:pt x="6013" y="6995"/>
                    </a:cubicBezTo>
                    <a:close/>
                    <a:moveTo>
                      <a:pt x="5996" y="7051"/>
                    </a:moveTo>
                    <a:cubicBezTo>
                      <a:pt x="5999" y="7041"/>
                      <a:pt x="6002" y="7030"/>
                      <a:pt x="6005" y="7020"/>
                    </a:cubicBezTo>
                    <a:cubicBezTo>
                      <a:pt x="6002" y="7030"/>
                      <a:pt x="5999" y="7041"/>
                      <a:pt x="5996" y="7051"/>
                    </a:cubicBezTo>
                    <a:cubicBezTo>
                      <a:pt x="5996" y="7051"/>
                      <a:pt x="5996" y="7051"/>
                      <a:pt x="5996" y="7051"/>
                    </a:cubicBezTo>
                    <a:close/>
                    <a:moveTo>
                      <a:pt x="5981" y="7101"/>
                    </a:moveTo>
                    <a:cubicBezTo>
                      <a:pt x="5986" y="7086"/>
                      <a:pt x="5990" y="7070"/>
                      <a:pt x="5995" y="7055"/>
                    </a:cubicBezTo>
                    <a:cubicBezTo>
                      <a:pt x="5995" y="7055"/>
                      <a:pt x="5995" y="7055"/>
                      <a:pt x="5995" y="7055"/>
                    </a:cubicBezTo>
                    <a:cubicBezTo>
                      <a:pt x="5990" y="7070"/>
                      <a:pt x="5986" y="7086"/>
                      <a:pt x="5981" y="7101"/>
                    </a:cubicBezTo>
                    <a:cubicBezTo>
                      <a:pt x="5981" y="7101"/>
                      <a:pt x="5981" y="7101"/>
                      <a:pt x="5981" y="7101"/>
                    </a:cubicBezTo>
                    <a:close/>
                    <a:moveTo>
                      <a:pt x="5968" y="7142"/>
                    </a:moveTo>
                    <a:cubicBezTo>
                      <a:pt x="5971" y="7132"/>
                      <a:pt x="5974" y="7123"/>
                      <a:pt x="5977" y="7114"/>
                    </a:cubicBezTo>
                    <a:cubicBezTo>
                      <a:pt x="5977" y="7114"/>
                      <a:pt x="5977" y="7114"/>
                      <a:pt x="5977" y="7114"/>
                    </a:cubicBezTo>
                    <a:cubicBezTo>
                      <a:pt x="5974" y="7123"/>
                      <a:pt x="5971" y="7132"/>
                      <a:pt x="5968" y="7142"/>
                    </a:cubicBezTo>
                    <a:close/>
                    <a:moveTo>
                      <a:pt x="5880" y="7400"/>
                    </a:moveTo>
                    <a:cubicBezTo>
                      <a:pt x="5883" y="7392"/>
                      <a:pt x="5886" y="7384"/>
                      <a:pt x="5889" y="7375"/>
                    </a:cubicBezTo>
                    <a:cubicBezTo>
                      <a:pt x="5886" y="7384"/>
                      <a:pt x="5883" y="7392"/>
                      <a:pt x="5880" y="7400"/>
                    </a:cubicBezTo>
                    <a:cubicBezTo>
                      <a:pt x="5880" y="7400"/>
                      <a:pt x="5880" y="7400"/>
                      <a:pt x="5880" y="7400"/>
                    </a:cubicBezTo>
                    <a:close/>
                    <a:moveTo>
                      <a:pt x="5841" y="7501"/>
                    </a:moveTo>
                    <a:cubicBezTo>
                      <a:pt x="5847" y="7487"/>
                      <a:pt x="5852" y="7472"/>
                      <a:pt x="5858" y="7458"/>
                    </a:cubicBezTo>
                    <a:cubicBezTo>
                      <a:pt x="5858" y="7458"/>
                      <a:pt x="5858" y="7458"/>
                      <a:pt x="5858" y="7458"/>
                    </a:cubicBezTo>
                    <a:cubicBezTo>
                      <a:pt x="5852" y="7472"/>
                      <a:pt x="5847" y="7487"/>
                      <a:pt x="5841" y="7501"/>
                    </a:cubicBezTo>
                    <a:close/>
                    <a:moveTo>
                      <a:pt x="2989" y="49"/>
                    </a:moveTo>
                    <a:cubicBezTo>
                      <a:pt x="2990" y="49"/>
                      <a:pt x="2990" y="49"/>
                      <a:pt x="2990" y="49"/>
                    </a:cubicBezTo>
                    <a:cubicBezTo>
                      <a:pt x="2989" y="49"/>
                      <a:pt x="2989" y="49"/>
                      <a:pt x="2989" y="49"/>
                    </a:cubicBezTo>
                    <a:cubicBezTo>
                      <a:pt x="3001" y="49"/>
                      <a:pt x="3013" y="50"/>
                      <a:pt x="3026" y="50"/>
                    </a:cubicBezTo>
                    <a:cubicBezTo>
                      <a:pt x="3027" y="50"/>
                      <a:pt x="3029" y="50"/>
                      <a:pt x="3031" y="50"/>
                    </a:cubicBezTo>
                    <a:cubicBezTo>
                      <a:pt x="3043" y="50"/>
                      <a:pt x="3054" y="50"/>
                      <a:pt x="3066" y="51"/>
                    </a:cubicBezTo>
                    <a:cubicBezTo>
                      <a:pt x="3068" y="51"/>
                      <a:pt x="3070" y="51"/>
                      <a:pt x="3072" y="51"/>
                    </a:cubicBezTo>
                    <a:cubicBezTo>
                      <a:pt x="3084" y="52"/>
                      <a:pt x="3095" y="52"/>
                      <a:pt x="3107" y="53"/>
                    </a:cubicBezTo>
                    <a:cubicBezTo>
                      <a:pt x="3108" y="53"/>
                      <a:pt x="3110" y="53"/>
                      <a:pt x="3111" y="53"/>
                    </a:cubicBezTo>
                    <a:cubicBezTo>
                      <a:pt x="3123" y="54"/>
                      <a:pt x="3134" y="55"/>
                      <a:pt x="3145" y="55"/>
                    </a:cubicBezTo>
                    <a:cubicBezTo>
                      <a:pt x="3146" y="56"/>
                      <a:pt x="3147" y="56"/>
                      <a:pt x="3148" y="56"/>
                    </a:cubicBezTo>
                    <a:cubicBezTo>
                      <a:pt x="3160" y="57"/>
                      <a:pt x="3171" y="58"/>
                      <a:pt x="3182" y="59"/>
                    </a:cubicBezTo>
                    <a:cubicBezTo>
                      <a:pt x="3185" y="59"/>
                      <a:pt x="3188" y="59"/>
                      <a:pt x="3191" y="60"/>
                    </a:cubicBezTo>
                    <a:cubicBezTo>
                      <a:pt x="3203" y="61"/>
                      <a:pt x="3214" y="62"/>
                      <a:pt x="3226" y="63"/>
                    </a:cubicBezTo>
                    <a:cubicBezTo>
                      <a:pt x="3227" y="63"/>
                      <a:pt x="3227" y="64"/>
                      <a:pt x="3228" y="64"/>
                    </a:cubicBezTo>
                    <a:cubicBezTo>
                      <a:pt x="3239" y="65"/>
                      <a:pt x="3250" y="66"/>
                      <a:pt x="3261" y="68"/>
                    </a:cubicBezTo>
                    <a:cubicBezTo>
                      <a:pt x="3264" y="68"/>
                      <a:pt x="3266" y="69"/>
                      <a:pt x="3269" y="69"/>
                    </a:cubicBezTo>
                    <a:cubicBezTo>
                      <a:pt x="3281" y="71"/>
                      <a:pt x="3292" y="72"/>
                      <a:pt x="3304" y="74"/>
                    </a:cubicBezTo>
                    <a:cubicBezTo>
                      <a:pt x="3305" y="74"/>
                      <a:pt x="3306" y="74"/>
                      <a:pt x="3307" y="75"/>
                    </a:cubicBezTo>
                    <a:cubicBezTo>
                      <a:pt x="3317" y="76"/>
                      <a:pt x="3328" y="78"/>
                      <a:pt x="3339" y="80"/>
                    </a:cubicBezTo>
                    <a:cubicBezTo>
                      <a:pt x="3341" y="80"/>
                      <a:pt x="3344" y="81"/>
                      <a:pt x="3347" y="81"/>
                    </a:cubicBezTo>
                    <a:cubicBezTo>
                      <a:pt x="3359" y="83"/>
                      <a:pt x="3370" y="85"/>
                      <a:pt x="3381" y="88"/>
                    </a:cubicBezTo>
                    <a:cubicBezTo>
                      <a:pt x="3383" y="88"/>
                      <a:pt x="3384" y="88"/>
                      <a:pt x="3385" y="88"/>
                    </a:cubicBezTo>
                    <a:cubicBezTo>
                      <a:pt x="3395" y="90"/>
                      <a:pt x="3406" y="93"/>
                      <a:pt x="3416" y="95"/>
                    </a:cubicBezTo>
                    <a:cubicBezTo>
                      <a:pt x="3419" y="95"/>
                      <a:pt x="3422" y="96"/>
                      <a:pt x="3425" y="97"/>
                    </a:cubicBezTo>
                    <a:cubicBezTo>
                      <a:pt x="3436" y="99"/>
                      <a:pt x="3447" y="102"/>
                      <a:pt x="3458" y="104"/>
                    </a:cubicBezTo>
                    <a:cubicBezTo>
                      <a:pt x="3460" y="105"/>
                      <a:pt x="3461" y="105"/>
                      <a:pt x="3463" y="105"/>
                    </a:cubicBezTo>
                    <a:cubicBezTo>
                      <a:pt x="3473" y="108"/>
                      <a:pt x="3483" y="110"/>
                      <a:pt x="3493" y="113"/>
                    </a:cubicBezTo>
                    <a:cubicBezTo>
                      <a:pt x="3496" y="114"/>
                      <a:pt x="3499" y="114"/>
                      <a:pt x="3502" y="115"/>
                    </a:cubicBezTo>
                    <a:cubicBezTo>
                      <a:pt x="3513" y="118"/>
                      <a:pt x="3524" y="121"/>
                      <a:pt x="3535" y="124"/>
                    </a:cubicBezTo>
                    <a:cubicBezTo>
                      <a:pt x="3537" y="124"/>
                      <a:pt x="3538" y="125"/>
                      <a:pt x="3539" y="125"/>
                    </a:cubicBezTo>
                    <a:cubicBezTo>
                      <a:pt x="3550" y="128"/>
                      <a:pt x="3559" y="131"/>
                      <a:pt x="3569" y="134"/>
                    </a:cubicBezTo>
                    <a:cubicBezTo>
                      <a:pt x="3572" y="134"/>
                      <a:pt x="3575" y="135"/>
                      <a:pt x="3578" y="136"/>
                    </a:cubicBezTo>
                    <a:cubicBezTo>
                      <a:pt x="3589" y="140"/>
                      <a:pt x="3601" y="143"/>
                      <a:pt x="3612" y="146"/>
                    </a:cubicBezTo>
                    <a:cubicBezTo>
                      <a:pt x="3612" y="147"/>
                      <a:pt x="3612" y="147"/>
                      <a:pt x="3612" y="147"/>
                    </a:cubicBezTo>
                    <a:cubicBezTo>
                      <a:pt x="3624" y="150"/>
                      <a:pt x="3635" y="154"/>
                      <a:pt x="3647" y="158"/>
                    </a:cubicBezTo>
                    <a:cubicBezTo>
                      <a:pt x="3650" y="159"/>
                      <a:pt x="3653" y="160"/>
                      <a:pt x="3656" y="161"/>
                    </a:cubicBezTo>
                    <a:cubicBezTo>
                      <a:pt x="3665" y="164"/>
                      <a:pt x="3673" y="167"/>
                      <a:pt x="3682" y="170"/>
                    </a:cubicBezTo>
                    <a:cubicBezTo>
                      <a:pt x="3685" y="171"/>
                      <a:pt x="3688" y="172"/>
                      <a:pt x="3691" y="173"/>
                    </a:cubicBezTo>
                    <a:cubicBezTo>
                      <a:pt x="3703" y="177"/>
                      <a:pt x="3714" y="181"/>
                      <a:pt x="3725" y="185"/>
                    </a:cubicBezTo>
                    <a:cubicBezTo>
                      <a:pt x="3726" y="186"/>
                      <a:pt x="3727" y="186"/>
                      <a:pt x="3728" y="187"/>
                    </a:cubicBezTo>
                    <a:cubicBezTo>
                      <a:pt x="3738" y="190"/>
                      <a:pt x="3749" y="194"/>
                      <a:pt x="3759" y="198"/>
                    </a:cubicBezTo>
                    <a:cubicBezTo>
                      <a:pt x="3762" y="200"/>
                      <a:pt x="3766" y="201"/>
                      <a:pt x="3769" y="202"/>
                    </a:cubicBezTo>
                    <a:cubicBezTo>
                      <a:pt x="3777" y="206"/>
                      <a:pt x="3786" y="209"/>
                      <a:pt x="3794" y="213"/>
                    </a:cubicBezTo>
                    <a:cubicBezTo>
                      <a:pt x="3797" y="214"/>
                      <a:pt x="3800" y="215"/>
                      <a:pt x="3803" y="216"/>
                    </a:cubicBezTo>
                    <a:cubicBezTo>
                      <a:pt x="3814" y="221"/>
                      <a:pt x="3825" y="226"/>
                      <a:pt x="3837" y="230"/>
                    </a:cubicBezTo>
                    <a:cubicBezTo>
                      <a:pt x="3838" y="231"/>
                      <a:pt x="3840" y="232"/>
                      <a:pt x="3842" y="233"/>
                    </a:cubicBezTo>
                    <a:cubicBezTo>
                      <a:pt x="3851" y="237"/>
                      <a:pt x="3861" y="241"/>
                      <a:pt x="3870" y="245"/>
                    </a:cubicBezTo>
                    <a:cubicBezTo>
                      <a:pt x="3873" y="247"/>
                      <a:pt x="3877" y="248"/>
                      <a:pt x="3880" y="250"/>
                    </a:cubicBezTo>
                    <a:cubicBezTo>
                      <a:pt x="3889" y="254"/>
                      <a:pt x="3897" y="258"/>
                      <a:pt x="3906" y="262"/>
                    </a:cubicBezTo>
                    <a:cubicBezTo>
                      <a:pt x="3909" y="263"/>
                      <a:pt x="3911" y="264"/>
                      <a:pt x="3914" y="266"/>
                    </a:cubicBezTo>
                    <a:cubicBezTo>
                      <a:pt x="3925" y="271"/>
                      <a:pt x="3936" y="276"/>
                      <a:pt x="3947" y="282"/>
                    </a:cubicBezTo>
                    <a:cubicBezTo>
                      <a:pt x="3949" y="283"/>
                      <a:pt x="3951" y="284"/>
                      <a:pt x="3954" y="285"/>
                    </a:cubicBezTo>
                    <a:cubicBezTo>
                      <a:pt x="3962" y="289"/>
                      <a:pt x="3971" y="294"/>
                      <a:pt x="3980" y="298"/>
                    </a:cubicBezTo>
                    <a:cubicBezTo>
                      <a:pt x="3983" y="300"/>
                      <a:pt x="3986" y="302"/>
                      <a:pt x="3990" y="303"/>
                    </a:cubicBezTo>
                    <a:cubicBezTo>
                      <a:pt x="3999" y="308"/>
                      <a:pt x="4007" y="313"/>
                      <a:pt x="4016" y="317"/>
                    </a:cubicBezTo>
                    <a:cubicBezTo>
                      <a:pt x="4018" y="319"/>
                      <a:pt x="4021" y="320"/>
                      <a:pt x="4023" y="321"/>
                    </a:cubicBezTo>
                    <a:cubicBezTo>
                      <a:pt x="4029" y="324"/>
                      <a:pt x="4036" y="328"/>
                      <a:pt x="4043" y="332"/>
                    </a:cubicBezTo>
                    <a:cubicBezTo>
                      <a:pt x="4048" y="335"/>
                      <a:pt x="4054" y="338"/>
                      <a:pt x="4059" y="341"/>
                    </a:cubicBezTo>
                    <a:cubicBezTo>
                      <a:pt x="4066" y="344"/>
                      <a:pt x="4072" y="348"/>
                      <a:pt x="4079" y="352"/>
                    </a:cubicBezTo>
                    <a:cubicBezTo>
                      <a:pt x="4084" y="355"/>
                      <a:pt x="4089" y="358"/>
                      <a:pt x="4094" y="361"/>
                    </a:cubicBezTo>
                    <a:cubicBezTo>
                      <a:pt x="4102" y="365"/>
                      <a:pt x="4109" y="369"/>
                      <a:pt x="4116" y="374"/>
                    </a:cubicBezTo>
                    <a:cubicBezTo>
                      <a:pt x="4121" y="376"/>
                      <a:pt x="4125" y="379"/>
                      <a:pt x="4130" y="382"/>
                    </a:cubicBezTo>
                    <a:cubicBezTo>
                      <a:pt x="4140" y="388"/>
                      <a:pt x="4149" y="393"/>
                      <a:pt x="4159" y="399"/>
                    </a:cubicBezTo>
                    <a:cubicBezTo>
                      <a:pt x="4161" y="401"/>
                      <a:pt x="4163" y="402"/>
                      <a:pt x="4165" y="403"/>
                    </a:cubicBezTo>
                    <a:cubicBezTo>
                      <a:pt x="4177" y="410"/>
                      <a:pt x="4188" y="418"/>
                      <a:pt x="4200" y="425"/>
                    </a:cubicBezTo>
                    <a:cubicBezTo>
                      <a:pt x="4204" y="428"/>
                      <a:pt x="4208" y="430"/>
                      <a:pt x="4211" y="433"/>
                    </a:cubicBezTo>
                    <a:cubicBezTo>
                      <a:pt x="4219" y="438"/>
                      <a:pt x="4227" y="443"/>
                      <a:pt x="4235" y="448"/>
                    </a:cubicBezTo>
                    <a:cubicBezTo>
                      <a:pt x="4240" y="451"/>
                      <a:pt x="4244" y="454"/>
                      <a:pt x="4249" y="457"/>
                    </a:cubicBezTo>
                    <a:cubicBezTo>
                      <a:pt x="4256" y="462"/>
                      <a:pt x="4263" y="467"/>
                      <a:pt x="4270" y="471"/>
                    </a:cubicBezTo>
                    <a:cubicBezTo>
                      <a:pt x="4275" y="475"/>
                      <a:pt x="4279" y="478"/>
                      <a:pt x="4284" y="481"/>
                    </a:cubicBezTo>
                    <a:cubicBezTo>
                      <a:pt x="4291" y="486"/>
                      <a:pt x="4298" y="491"/>
                      <a:pt x="4304" y="495"/>
                    </a:cubicBezTo>
                    <a:cubicBezTo>
                      <a:pt x="4309" y="499"/>
                      <a:pt x="4314" y="502"/>
                      <a:pt x="4319" y="506"/>
                    </a:cubicBezTo>
                    <a:cubicBezTo>
                      <a:pt x="4326" y="511"/>
                      <a:pt x="4332" y="515"/>
                      <a:pt x="4339" y="520"/>
                    </a:cubicBezTo>
                    <a:cubicBezTo>
                      <a:pt x="4344" y="524"/>
                      <a:pt x="4349" y="527"/>
                      <a:pt x="4354" y="531"/>
                    </a:cubicBezTo>
                    <a:cubicBezTo>
                      <a:pt x="4360" y="536"/>
                      <a:pt x="4366" y="540"/>
                      <a:pt x="4373" y="545"/>
                    </a:cubicBezTo>
                    <a:cubicBezTo>
                      <a:pt x="4378" y="549"/>
                      <a:pt x="4383" y="553"/>
                      <a:pt x="4388" y="557"/>
                    </a:cubicBezTo>
                    <a:cubicBezTo>
                      <a:pt x="4394" y="561"/>
                      <a:pt x="4400" y="566"/>
                      <a:pt x="4407" y="571"/>
                    </a:cubicBezTo>
                    <a:cubicBezTo>
                      <a:pt x="4412" y="575"/>
                      <a:pt x="4417" y="579"/>
                      <a:pt x="4422" y="583"/>
                    </a:cubicBezTo>
                    <a:cubicBezTo>
                      <a:pt x="4428" y="588"/>
                      <a:pt x="4434" y="592"/>
                      <a:pt x="4440" y="597"/>
                    </a:cubicBezTo>
                    <a:cubicBezTo>
                      <a:pt x="4445" y="601"/>
                      <a:pt x="4451" y="605"/>
                      <a:pt x="4456" y="610"/>
                    </a:cubicBezTo>
                    <a:cubicBezTo>
                      <a:pt x="4462" y="614"/>
                      <a:pt x="4468" y="619"/>
                      <a:pt x="4474" y="624"/>
                    </a:cubicBezTo>
                    <a:cubicBezTo>
                      <a:pt x="4479" y="628"/>
                      <a:pt x="4484" y="633"/>
                      <a:pt x="4489" y="637"/>
                    </a:cubicBezTo>
                    <a:cubicBezTo>
                      <a:pt x="4495" y="642"/>
                      <a:pt x="4501" y="647"/>
                      <a:pt x="4507" y="652"/>
                    </a:cubicBezTo>
                    <a:cubicBezTo>
                      <a:pt x="4512" y="656"/>
                      <a:pt x="4517" y="660"/>
                      <a:pt x="4523" y="665"/>
                    </a:cubicBezTo>
                    <a:cubicBezTo>
                      <a:pt x="4528" y="670"/>
                      <a:pt x="4534" y="675"/>
                      <a:pt x="4540" y="680"/>
                    </a:cubicBezTo>
                    <a:cubicBezTo>
                      <a:pt x="4545" y="684"/>
                      <a:pt x="4551" y="689"/>
                      <a:pt x="4556" y="693"/>
                    </a:cubicBezTo>
                    <a:cubicBezTo>
                      <a:pt x="4562" y="698"/>
                      <a:pt x="4568" y="704"/>
                      <a:pt x="4574" y="709"/>
                    </a:cubicBezTo>
                    <a:cubicBezTo>
                      <a:pt x="4577" y="712"/>
                      <a:pt x="4580" y="715"/>
                      <a:pt x="4583" y="717"/>
                    </a:cubicBezTo>
                    <a:cubicBezTo>
                      <a:pt x="4590" y="724"/>
                      <a:pt x="4598" y="730"/>
                      <a:pt x="4605" y="737"/>
                    </a:cubicBezTo>
                    <a:cubicBezTo>
                      <a:pt x="4608" y="740"/>
                      <a:pt x="4611" y="742"/>
                      <a:pt x="4614" y="745"/>
                    </a:cubicBezTo>
                    <a:cubicBezTo>
                      <a:pt x="4624" y="754"/>
                      <a:pt x="4633" y="763"/>
                      <a:pt x="4643" y="772"/>
                    </a:cubicBezTo>
                    <a:cubicBezTo>
                      <a:pt x="4644" y="773"/>
                      <a:pt x="4645" y="773"/>
                      <a:pt x="4645" y="774"/>
                    </a:cubicBezTo>
                    <a:cubicBezTo>
                      <a:pt x="4654" y="783"/>
                      <a:pt x="4664" y="791"/>
                      <a:pt x="4673" y="800"/>
                    </a:cubicBezTo>
                    <a:cubicBezTo>
                      <a:pt x="4676" y="803"/>
                      <a:pt x="4679" y="806"/>
                      <a:pt x="4681" y="808"/>
                    </a:cubicBezTo>
                    <a:cubicBezTo>
                      <a:pt x="4689" y="815"/>
                      <a:pt x="4696" y="822"/>
                      <a:pt x="4703" y="829"/>
                    </a:cubicBezTo>
                    <a:cubicBezTo>
                      <a:pt x="4706" y="832"/>
                      <a:pt x="4709" y="835"/>
                      <a:pt x="4712" y="838"/>
                    </a:cubicBezTo>
                    <a:cubicBezTo>
                      <a:pt x="4721" y="847"/>
                      <a:pt x="4731" y="857"/>
                      <a:pt x="4740" y="866"/>
                    </a:cubicBezTo>
                    <a:cubicBezTo>
                      <a:pt x="4741" y="867"/>
                      <a:pt x="4741" y="867"/>
                      <a:pt x="4741" y="867"/>
                    </a:cubicBezTo>
                    <a:cubicBezTo>
                      <a:pt x="4750" y="876"/>
                      <a:pt x="4760" y="886"/>
                      <a:pt x="4769" y="896"/>
                    </a:cubicBezTo>
                    <a:cubicBezTo>
                      <a:pt x="4772" y="899"/>
                      <a:pt x="4775" y="902"/>
                      <a:pt x="4778" y="905"/>
                    </a:cubicBezTo>
                    <a:cubicBezTo>
                      <a:pt x="4785" y="912"/>
                      <a:pt x="4792" y="919"/>
                      <a:pt x="4799" y="927"/>
                    </a:cubicBezTo>
                    <a:cubicBezTo>
                      <a:pt x="4802" y="930"/>
                      <a:pt x="4804" y="933"/>
                      <a:pt x="4807" y="936"/>
                    </a:cubicBezTo>
                    <a:cubicBezTo>
                      <a:pt x="4816" y="945"/>
                      <a:pt x="4825" y="955"/>
                      <a:pt x="4834" y="965"/>
                    </a:cubicBezTo>
                    <a:cubicBezTo>
                      <a:pt x="4835" y="965"/>
                      <a:pt x="4835" y="965"/>
                      <a:pt x="4836" y="966"/>
                    </a:cubicBezTo>
                    <a:cubicBezTo>
                      <a:pt x="4845" y="976"/>
                      <a:pt x="4854" y="986"/>
                      <a:pt x="4864" y="997"/>
                    </a:cubicBezTo>
                    <a:cubicBezTo>
                      <a:pt x="4866" y="1000"/>
                      <a:pt x="4869" y="1003"/>
                      <a:pt x="4872" y="1006"/>
                    </a:cubicBezTo>
                    <a:cubicBezTo>
                      <a:pt x="4879" y="1013"/>
                      <a:pt x="4885" y="1021"/>
                      <a:pt x="4892" y="1029"/>
                    </a:cubicBezTo>
                    <a:cubicBezTo>
                      <a:pt x="4895" y="1032"/>
                      <a:pt x="4898" y="1035"/>
                      <a:pt x="4901" y="1038"/>
                    </a:cubicBezTo>
                    <a:cubicBezTo>
                      <a:pt x="4909" y="1048"/>
                      <a:pt x="4917" y="1058"/>
                      <a:pt x="4926" y="1067"/>
                    </a:cubicBezTo>
                    <a:cubicBezTo>
                      <a:pt x="4927" y="1068"/>
                      <a:pt x="4928" y="1069"/>
                      <a:pt x="4928" y="1070"/>
                    </a:cubicBezTo>
                    <a:cubicBezTo>
                      <a:pt x="4938" y="1081"/>
                      <a:pt x="4947" y="1092"/>
                      <a:pt x="4956" y="1102"/>
                    </a:cubicBezTo>
                    <a:cubicBezTo>
                      <a:pt x="4958" y="1106"/>
                      <a:pt x="4961" y="1109"/>
                      <a:pt x="4963" y="1112"/>
                    </a:cubicBezTo>
                    <a:cubicBezTo>
                      <a:pt x="4970" y="1120"/>
                      <a:pt x="4977" y="1128"/>
                      <a:pt x="4984" y="1136"/>
                    </a:cubicBezTo>
                    <a:cubicBezTo>
                      <a:pt x="4986" y="1139"/>
                      <a:pt x="4989" y="1143"/>
                      <a:pt x="4992" y="1146"/>
                    </a:cubicBezTo>
                    <a:cubicBezTo>
                      <a:pt x="5000" y="1156"/>
                      <a:pt x="5008" y="1165"/>
                      <a:pt x="5015" y="1175"/>
                    </a:cubicBezTo>
                    <a:cubicBezTo>
                      <a:pt x="5016" y="1176"/>
                      <a:pt x="5018" y="1178"/>
                      <a:pt x="5019" y="1179"/>
                    </a:cubicBezTo>
                    <a:cubicBezTo>
                      <a:pt x="5028" y="1191"/>
                      <a:pt x="5037" y="1202"/>
                      <a:pt x="5045" y="1213"/>
                    </a:cubicBezTo>
                    <a:cubicBezTo>
                      <a:pt x="5048" y="1216"/>
                      <a:pt x="5050" y="1219"/>
                      <a:pt x="5053" y="1222"/>
                    </a:cubicBezTo>
                    <a:cubicBezTo>
                      <a:pt x="5059" y="1231"/>
                      <a:pt x="5066" y="1239"/>
                      <a:pt x="5072" y="1248"/>
                    </a:cubicBezTo>
                    <a:cubicBezTo>
                      <a:pt x="5075" y="1251"/>
                      <a:pt x="5078" y="1255"/>
                      <a:pt x="5081" y="1258"/>
                    </a:cubicBezTo>
                    <a:cubicBezTo>
                      <a:pt x="5088" y="1268"/>
                      <a:pt x="5095" y="1278"/>
                      <a:pt x="5103" y="1287"/>
                    </a:cubicBezTo>
                    <a:cubicBezTo>
                      <a:pt x="5104" y="1289"/>
                      <a:pt x="5105" y="1291"/>
                      <a:pt x="5107" y="1293"/>
                    </a:cubicBezTo>
                    <a:cubicBezTo>
                      <a:pt x="5116" y="1305"/>
                      <a:pt x="5124" y="1316"/>
                      <a:pt x="5133" y="1328"/>
                    </a:cubicBezTo>
                    <a:cubicBezTo>
                      <a:pt x="5135" y="1331"/>
                      <a:pt x="5137" y="1334"/>
                      <a:pt x="5140" y="1338"/>
                    </a:cubicBezTo>
                    <a:cubicBezTo>
                      <a:pt x="5146" y="1346"/>
                      <a:pt x="5153" y="1355"/>
                      <a:pt x="5159" y="1364"/>
                    </a:cubicBezTo>
                    <a:cubicBezTo>
                      <a:pt x="5162" y="1368"/>
                      <a:pt x="5164" y="1372"/>
                      <a:pt x="5167" y="1375"/>
                    </a:cubicBezTo>
                    <a:cubicBezTo>
                      <a:pt x="5174" y="1385"/>
                      <a:pt x="5181" y="1395"/>
                      <a:pt x="5188" y="1405"/>
                    </a:cubicBezTo>
                    <a:cubicBezTo>
                      <a:pt x="5189" y="1407"/>
                      <a:pt x="5191" y="1409"/>
                      <a:pt x="5192" y="1412"/>
                    </a:cubicBezTo>
                    <a:cubicBezTo>
                      <a:pt x="5201" y="1424"/>
                      <a:pt x="5209" y="1436"/>
                      <a:pt x="5218" y="1448"/>
                    </a:cubicBezTo>
                    <a:cubicBezTo>
                      <a:pt x="5220" y="1451"/>
                      <a:pt x="5222" y="1454"/>
                      <a:pt x="5224" y="1457"/>
                    </a:cubicBezTo>
                    <a:cubicBezTo>
                      <a:pt x="5230" y="1467"/>
                      <a:pt x="5237" y="1476"/>
                      <a:pt x="5243" y="1485"/>
                    </a:cubicBezTo>
                    <a:cubicBezTo>
                      <a:pt x="5245" y="1489"/>
                      <a:pt x="5248" y="1493"/>
                      <a:pt x="5251" y="1497"/>
                    </a:cubicBezTo>
                    <a:cubicBezTo>
                      <a:pt x="5257" y="1507"/>
                      <a:pt x="5264" y="1516"/>
                      <a:pt x="5270" y="1526"/>
                    </a:cubicBezTo>
                    <a:cubicBezTo>
                      <a:pt x="5272" y="1529"/>
                      <a:pt x="5274" y="1532"/>
                      <a:pt x="5275" y="1534"/>
                    </a:cubicBezTo>
                    <a:cubicBezTo>
                      <a:pt x="5284" y="1547"/>
                      <a:pt x="5292" y="1559"/>
                      <a:pt x="5300" y="1572"/>
                    </a:cubicBezTo>
                    <a:cubicBezTo>
                      <a:pt x="5302" y="1575"/>
                      <a:pt x="5304" y="1578"/>
                      <a:pt x="5306" y="1581"/>
                    </a:cubicBezTo>
                    <a:cubicBezTo>
                      <a:pt x="5312" y="1591"/>
                      <a:pt x="5318" y="1601"/>
                      <a:pt x="5324" y="1610"/>
                    </a:cubicBezTo>
                    <a:cubicBezTo>
                      <a:pt x="5327" y="1614"/>
                      <a:pt x="5329" y="1618"/>
                      <a:pt x="5332" y="1622"/>
                    </a:cubicBezTo>
                    <a:cubicBezTo>
                      <a:pt x="5338" y="1632"/>
                      <a:pt x="5344" y="1642"/>
                      <a:pt x="5350" y="1652"/>
                    </a:cubicBezTo>
                    <a:cubicBezTo>
                      <a:pt x="5352" y="1655"/>
                      <a:pt x="5354" y="1658"/>
                      <a:pt x="5356" y="1661"/>
                    </a:cubicBezTo>
                    <a:cubicBezTo>
                      <a:pt x="5363" y="1674"/>
                      <a:pt x="5371" y="1687"/>
                      <a:pt x="5379" y="1700"/>
                    </a:cubicBezTo>
                    <a:cubicBezTo>
                      <a:pt x="5381" y="1703"/>
                      <a:pt x="5383" y="1706"/>
                      <a:pt x="5384" y="1709"/>
                    </a:cubicBezTo>
                    <a:cubicBezTo>
                      <a:pt x="5391" y="1719"/>
                      <a:pt x="5397" y="1730"/>
                      <a:pt x="5403" y="1740"/>
                    </a:cubicBezTo>
                    <a:cubicBezTo>
                      <a:pt x="5405" y="1744"/>
                      <a:pt x="5407" y="1748"/>
                      <a:pt x="5410" y="1752"/>
                    </a:cubicBezTo>
                    <a:cubicBezTo>
                      <a:pt x="5416" y="1762"/>
                      <a:pt x="5422" y="1773"/>
                      <a:pt x="5427" y="1783"/>
                    </a:cubicBezTo>
                    <a:cubicBezTo>
                      <a:pt x="5429" y="1786"/>
                      <a:pt x="5431" y="1789"/>
                      <a:pt x="5433" y="1793"/>
                    </a:cubicBezTo>
                    <a:cubicBezTo>
                      <a:pt x="5441" y="1806"/>
                      <a:pt x="5448" y="1819"/>
                      <a:pt x="5456" y="1832"/>
                    </a:cubicBezTo>
                    <a:cubicBezTo>
                      <a:pt x="5457" y="1835"/>
                      <a:pt x="5459" y="1838"/>
                      <a:pt x="5460" y="1841"/>
                    </a:cubicBezTo>
                    <a:cubicBezTo>
                      <a:pt x="5466" y="1852"/>
                      <a:pt x="5472" y="1863"/>
                      <a:pt x="5478" y="1873"/>
                    </a:cubicBezTo>
                    <a:cubicBezTo>
                      <a:pt x="5481" y="1878"/>
                      <a:pt x="5483" y="1882"/>
                      <a:pt x="5485" y="1886"/>
                    </a:cubicBezTo>
                    <a:cubicBezTo>
                      <a:pt x="5491" y="1896"/>
                      <a:pt x="5496" y="1907"/>
                      <a:pt x="5502" y="1917"/>
                    </a:cubicBezTo>
                    <a:cubicBezTo>
                      <a:pt x="5504" y="1921"/>
                      <a:pt x="5506" y="1924"/>
                      <a:pt x="5508" y="1928"/>
                    </a:cubicBezTo>
                    <a:cubicBezTo>
                      <a:pt x="5515" y="1941"/>
                      <a:pt x="5522" y="1955"/>
                      <a:pt x="5529" y="1969"/>
                    </a:cubicBezTo>
                    <a:cubicBezTo>
                      <a:pt x="5531" y="1971"/>
                      <a:pt x="5532" y="1974"/>
                      <a:pt x="5534" y="1977"/>
                    </a:cubicBezTo>
                    <a:cubicBezTo>
                      <a:pt x="5539" y="1988"/>
                      <a:pt x="5545" y="1999"/>
                      <a:pt x="5551" y="2011"/>
                    </a:cubicBezTo>
                    <a:cubicBezTo>
                      <a:pt x="5553" y="2015"/>
                      <a:pt x="5555" y="2020"/>
                      <a:pt x="5558" y="2024"/>
                    </a:cubicBezTo>
                    <a:cubicBezTo>
                      <a:pt x="5563" y="2034"/>
                      <a:pt x="5568" y="2045"/>
                      <a:pt x="5574" y="2055"/>
                    </a:cubicBezTo>
                    <a:cubicBezTo>
                      <a:pt x="5575" y="2059"/>
                      <a:pt x="5577" y="2063"/>
                      <a:pt x="5579" y="2067"/>
                    </a:cubicBezTo>
                    <a:cubicBezTo>
                      <a:pt x="5586" y="2081"/>
                      <a:pt x="5593" y="2095"/>
                      <a:pt x="5600" y="2109"/>
                    </a:cubicBezTo>
                    <a:cubicBezTo>
                      <a:pt x="5601" y="2111"/>
                      <a:pt x="5602" y="2114"/>
                      <a:pt x="5603" y="2116"/>
                    </a:cubicBezTo>
                    <a:cubicBezTo>
                      <a:pt x="5609" y="2128"/>
                      <a:pt x="5615" y="2140"/>
                      <a:pt x="5621" y="2152"/>
                    </a:cubicBezTo>
                    <a:cubicBezTo>
                      <a:pt x="5623" y="2157"/>
                      <a:pt x="5625" y="2161"/>
                      <a:pt x="5627" y="2165"/>
                    </a:cubicBezTo>
                    <a:cubicBezTo>
                      <a:pt x="5632" y="2176"/>
                      <a:pt x="5637" y="2187"/>
                      <a:pt x="5642" y="2197"/>
                    </a:cubicBezTo>
                    <a:cubicBezTo>
                      <a:pt x="5644" y="2202"/>
                      <a:pt x="5646" y="2206"/>
                      <a:pt x="5648" y="2210"/>
                    </a:cubicBezTo>
                    <a:cubicBezTo>
                      <a:pt x="5655" y="2224"/>
                      <a:pt x="5661" y="2239"/>
                      <a:pt x="5668" y="2253"/>
                    </a:cubicBezTo>
                    <a:cubicBezTo>
                      <a:pt x="5669" y="2255"/>
                      <a:pt x="5670" y="2257"/>
                      <a:pt x="5670" y="2259"/>
                    </a:cubicBezTo>
                    <a:cubicBezTo>
                      <a:pt x="5676" y="2272"/>
                      <a:pt x="5682" y="2284"/>
                      <a:pt x="5687" y="2297"/>
                    </a:cubicBezTo>
                    <a:cubicBezTo>
                      <a:pt x="5689" y="2302"/>
                      <a:pt x="5692" y="2306"/>
                      <a:pt x="5694" y="2311"/>
                    </a:cubicBezTo>
                    <a:cubicBezTo>
                      <a:pt x="5698" y="2322"/>
                      <a:pt x="5703" y="2332"/>
                      <a:pt x="5708" y="2343"/>
                    </a:cubicBezTo>
                    <a:cubicBezTo>
                      <a:pt x="5710" y="2348"/>
                      <a:pt x="5711" y="2352"/>
                      <a:pt x="5713" y="2356"/>
                    </a:cubicBezTo>
                    <a:cubicBezTo>
                      <a:pt x="5720" y="2371"/>
                      <a:pt x="5726" y="2386"/>
                      <a:pt x="5732" y="2401"/>
                    </a:cubicBezTo>
                    <a:cubicBezTo>
                      <a:pt x="5733" y="2402"/>
                      <a:pt x="5733" y="2403"/>
                      <a:pt x="5734" y="2405"/>
                    </a:cubicBezTo>
                    <a:cubicBezTo>
                      <a:pt x="5740" y="2418"/>
                      <a:pt x="5745" y="2432"/>
                      <a:pt x="5751" y="2446"/>
                    </a:cubicBezTo>
                    <a:cubicBezTo>
                      <a:pt x="5753" y="2450"/>
                      <a:pt x="5755" y="2455"/>
                      <a:pt x="5757" y="2459"/>
                    </a:cubicBezTo>
                    <a:cubicBezTo>
                      <a:pt x="5761" y="2470"/>
                      <a:pt x="5766" y="2482"/>
                      <a:pt x="5770" y="2493"/>
                    </a:cubicBezTo>
                    <a:cubicBezTo>
                      <a:pt x="5772" y="2497"/>
                      <a:pt x="5774" y="2502"/>
                      <a:pt x="5776" y="2506"/>
                    </a:cubicBezTo>
                    <a:cubicBezTo>
                      <a:pt x="5782" y="2521"/>
                      <a:pt x="5788" y="2536"/>
                      <a:pt x="5794" y="2552"/>
                    </a:cubicBezTo>
                    <a:cubicBezTo>
                      <a:pt x="5794" y="2552"/>
                      <a:pt x="5794" y="2553"/>
                      <a:pt x="5794" y="2553"/>
                    </a:cubicBezTo>
                    <a:cubicBezTo>
                      <a:pt x="5800" y="2568"/>
                      <a:pt x="5806" y="2583"/>
                      <a:pt x="5811" y="2598"/>
                    </a:cubicBezTo>
                    <a:cubicBezTo>
                      <a:pt x="5813" y="2602"/>
                      <a:pt x="5815" y="2607"/>
                      <a:pt x="5817" y="2611"/>
                    </a:cubicBezTo>
                    <a:cubicBezTo>
                      <a:pt x="5821" y="2623"/>
                      <a:pt x="5825" y="2634"/>
                      <a:pt x="5829" y="2645"/>
                    </a:cubicBezTo>
                    <a:cubicBezTo>
                      <a:pt x="5831" y="2650"/>
                      <a:pt x="5833" y="2655"/>
                      <a:pt x="5834" y="2659"/>
                    </a:cubicBezTo>
                    <a:cubicBezTo>
                      <a:pt x="5840" y="2674"/>
                      <a:pt x="5845" y="2689"/>
                      <a:pt x="5851" y="2704"/>
                    </a:cubicBezTo>
                    <a:cubicBezTo>
                      <a:pt x="5851" y="2705"/>
                      <a:pt x="5851" y="2705"/>
                      <a:pt x="5851" y="2706"/>
                    </a:cubicBezTo>
                    <a:cubicBezTo>
                      <a:pt x="5858" y="2723"/>
                      <a:pt x="5864" y="2740"/>
                      <a:pt x="5870" y="2757"/>
                    </a:cubicBezTo>
                    <a:cubicBezTo>
                      <a:pt x="5871" y="2762"/>
                      <a:pt x="5873" y="2767"/>
                      <a:pt x="5875" y="2772"/>
                    </a:cubicBezTo>
                    <a:cubicBezTo>
                      <a:pt x="5879" y="2784"/>
                      <a:pt x="5883" y="2796"/>
                      <a:pt x="5887" y="2809"/>
                    </a:cubicBezTo>
                    <a:cubicBezTo>
                      <a:pt x="5890" y="2815"/>
                      <a:pt x="5892" y="2822"/>
                      <a:pt x="5894" y="2828"/>
                    </a:cubicBezTo>
                    <a:cubicBezTo>
                      <a:pt x="5898" y="2839"/>
                      <a:pt x="5901" y="2850"/>
                      <a:pt x="5905" y="2860"/>
                    </a:cubicBezTo>
                    <a:cubicBezTo>
                      <a:pt x="5907" y="2868"/>
                      <a:pt x="5910" y="2875"/>
                      <a:pt x="5912" y="2882"/>
                    </a:cubicBezTo>
                    <a:cubicBezTo>
                      <a:pt x="5915" y="2892"/>
                      <a:pt x="5919" y="2902"/>
                      <a:pt x="5922" y="2913"/>
                    </a:cubicBezTo>
                    <a:cubicBezTo>
                      <a:pt x="5924" y="2920"/>
                      <a:pt x="5927" y="2928"/>
                      <a:pt x="5929" y="2936"/>
                    </a:cubicBezTo>
                    <a:cubicBezTo>
                      <a:pt x="5932" y="2945"/>
                      <a:pt x="5936" y="2955"/>
                      <a:pt x="5939" y="2965"/>
                    </a:cubicBezTo>
                    <a:cubicBezTo>
                      <a:pt x="5941" y="2973"/>
                      <a:pt x="5944" y="2981"/>
                      <a:pt x="5946" y="2989"/>
                    </a:cubicBezTo>
                    <a:cubicBezTo>
                      <a:pt x="5949" y="2998"/>
                      <a:pt x="5952" y="3008"/>
                      <a:pt x="5955" y="3018"/>
                    </a:cubicBezTo>
                    <a:cubicBezTo>
                      <a:pt x="5957" y="3026"/>
                      <a:pt x="5960" y="3034"/>
                      <a:pt x="5962" y="3042"/>
                    </a:cubicBezTo>
                    <a:cubicBezTo>
                      <a:pt x="5965" y="3052"/>
                      <a:pt x="5968" y="3061"/>
                      <a:pt x="5971" y="3071"/>
                    </a:cubicBezTo>
                    <a:cubicBezTo>
                      <a:pt x="5973" y="3079"/>
                      <a:pt x="5976" y="3087"/>
                      <a:pt x="5978" y="3095"/>
                    </a:cubicBezTo>
                    <a:cubicBezTo>
                      <a:pt x="5981" y="3105"/>
                      <a:pt x="5984" y="3115"/>
                      <a:pt x="5986" y="3124"/>
                    </a:cubicBezTo>
                    <a:cubicBezTo>
                      <a:pt x="5989" y="3133"/>
                      <a:pt x="5991" y="3141"/>
                      <a:pt x="5993" y="3149"/>
                    </a:cubicBezTo>
                    <a:cubicBezTo>
                      <a:pt x="5996" y="3159"/>
                      <a:pt x="5999" y="3168"/>
                      <a:pt x="6002" y="3178"/>
                    </a:cubicBezTo>
                    <a:cubicBezTo>
                      <a:pt x="6004" y="3186"/>
                      <a:pt x="6006" y="3195"/>
                      <a:pt x="6009" y="3203"/>
                    </a:cubicBezTo>
                    <a:cubicBezTo>
                      <a:pt x="6011" y="3213"/>
                      <a:pt x="6014" y="3222"/>
                      <a:pt x="6016" y="3232"/>
                    </a:cubicBezTo>
                    <a:cubicBezTo>
                      <a:pt x="6019" y="3240"/>
                      <a:pt x="6021" y="3249"/>
                      <a:pt x="6023" y="3258"/>
                    </a:cubicBezTo>
                    <a:cubicBezTo>
                      <a:pt x="6026" y="3267"/>
                      <a:pt x="6028" y="3277"/>
                      <a:pt x="6031" y="3286"/>
                    </a:cubicBezTo>
                    <a:cubicBezTo>
                      <a:pt x="6033" y="3295"/>
                      <a:pt x="6035" y="3303"/>
                      <a:pt x="6037" y="3312"/>
                    </a:cubicBezTo>
                    <a:cubicBezTo>
                      <a:pt x="6040" y="3322"/>
                      <a:pt x="6042" y="3331"/>
                      <a:pt x="6045" y="3341"/>
                    </a:cubicBezTo>
                    <a:cubicBezTo>
                      <a:pt x="6047" y="3349"/>
                      <a:pt x="6049" y="3358"/>
                      <a:pt x="6051" y="3367"/>
                    </a:cubicBezTo>
                    <a:cubicBezTo>
                      <a:pt x="6053" y="3376"/>
                      <a:pt x="6056" y="3386"/>
                      <a:pt x="6058" y="3396"/>
                    </a:cubicBezTo>
                    <a:cubicBezTo>
                      <a:pt x="6060" y="3404"/>
                      <a:pt x="6062" y="3413"/>
                      <a:pt x="6064" y="3422"/>
                    </a:cubicBezTo>
                    <a:cubicBezTo>
                      <a:pt x="6067" y="3432"/>
                      <a:pt x="6069" y="3441"/>
                      <a:pt x="6071" y="3451"/>
                    </a:cubicBezTo>
                    <a:cubicBezTo>
                      <a:pt x="6073" y="3460"/>
                      <a:pt x="6075" y="3468"/>
                      <a:pt x="6077" y="3477"/>
                    </a:cubicBezTo>
                    <a:cubicBezTo>
                      <a:pt x="6080" y="3487"/>
                      <a:pt x="6082" y="3497"/>
                      <a:pt x="6084" y="3507"/>
                    </a:cubicBezTo>
                    <a:cubicBezTo>
                      <a:pt x="6086" y="3515"/>
                      <a:pt x="6088" y="3524"/>
                      <a:pt x="6090" y="3533"/>
                    </a:cubicBezTo>
                    <a:cubicBezTo>
                      <a:pt x="6093" y="3545"/>
                      <a:pt x="6095" y="3557"/>
                      <a:pt x="6098" y="3569"/>
                    </a:cubicBezTo>
                    <a:cubicBezTo>
                      <a:pt x="6099" y="3573"/>
                      <a:pt x="6100" y="3577"/>
                      <a:pt x="6101" y="3582"/>
                    </a:cubicBezTo>
                    <a:cubicBezTo>
                      <a:pt x="6104" y="3598"/>
                      <a:pt x="6108" y="3615"/>
                      <a:pt x="6111" y="3633"/>
                    </a:cubicBezTo>
                    <a:cubicBezTo>
                      <a:pt x="6112" y="3636"/>
                      <a:pt x="6113" y="3639"/>
                      <a:pt x="6113" y="3642"/>
                    </a:cubicBezTo>
                    <a:cubicBezTo>
                      <a:pt x="6116" y="3656"/>
                      <a:pt x="6119" y="3670"/>
                      <a:pt x="6122" y="3685"/>
                    </a:cubicBezTo>
                    <a:cubicBezTo>
                      <a:pt x="6123" y="3690"/>
                      <a:pt x="6124" y="3695"/>
                      <a:pt x="6125" y="3700"/>
                    </a:cubicBezTo>
                    <a:cubicBezTo>
                      <a:pt x="6128" y="3714"/>
                      <a:pt x="6130" y="3728"/>
                      <a:pt x="6133" y="3742"/>
                    </a:cubicBezTo>
                    <a:cubicBezTo>
                      <a:pt x="6134" y="3745"/>
                      <a:pt x="6134" y="3749"/>
                      <a:pt x="6135" y="3752"/>
                    </a:cubicBezTo>
                    <a:cubicBezTo>
                      <a:pt x="6138" y="3769"/>
                      <a:pt x="6141" y="3787"/>
                      <a:pt x="6145" y="3804"/>
                    </a:cubicBezTo>
                    <a:cubicBezTo>
                      <a:pt x="6145" y="3808"/>
                      <a:pt x="6146" y="3812"/>
                      <a:pt x="6147" y="3817"/>
                    </a:cubicBezTo>
                    <a:cubicBezTo>
                      <a:pt x="6149" y="3830"/>
                      <a:pt x="6152" y="3844"/>
                      <a:pt x="6154" y="3857"/>
                    </a:cubicBezTo>
                    <a:cubicBezTo>
                      <a:pt x="6155" y="3862"/>
                      <a:pt x="6156" y="3868"/>
                      <a:pt x="6157" y="3873"/>
                    </a:cubicBezTo>
                    <a:cubicBezTo>
                      <a:pt x="6159" y="3888"/>
                      <a:pt x="6162" y="3903"/>
                      <a:pt x="6164" y="3919"/>
                    </a:cubicBezTo>
                    <a:cubicBezTo>
                      <a:pt x="6165" y="3921"/>
                      <a:pt x="6165" y="3923"/>
                      <a:pt x="6166" y="3925"/>
                    </a:cubicBezTo>
                    <a:cubicBezTo>
                      <a:pt x="6168" y="3943"/>
                      <a:pt x="6171" y="3960"/>
                      <a:pt x="6174" y="3978"/>
                    </a:cubicBezTo>
                    <a:cubicBezTo>
                      <a:pt x="6175" y="3983"/>
                      <a:pt x="6175" y="3987"/>
                      <a:pt x="6176" y="3992"/>
                    </a:cubicBezTo>
                    <a:cubicBezTo>
                      <a:pt x="6178" y="4006"/>
                      <a:pt x="6180" y="4019"/>
                      <a:pt x="6182" y="4033"/>
                    </a:cubicBezTo>
                    <a:cubicBezTo>
                      <a:pt x="6183" y="4038"/>
                      <a:pt x="6184" y="4043"/>
                      <a:pt x="6184" y="4048"/>
                    </a:cubicBezTo>
                    <a:cubicBezTo>
                      <a:pt x="6187" y="4065"/>
                      <a:pt x="6190" y="4083"/>
                      <a:pt x="6192" y="4101"/>
                    </a:cubicBezTo>
                    <a:cubicBezTo>
                      <a:pt x="6192" y="4101"/>
                      <a:pt x="6192" y="4101"/>
                      <a:pt x="6192" y="4101"/>
                    </a:cubicBezTo>
                    <a:cubicBezTo>
                      <a:pt x="6195" y="4119"/>
                      <a:pt x="6197" y="4136"/>
                      <a:pt x="6199" y="4154"/>
                    </a:cubicBezTo>
                    <a:cubicBezTo>
                      <a:pt x="6200" y="4159"/>
                      <a:pt x="6201" y="4164"/>
                      <a:pt x="6201" y="4169"/>
                    </a:cubicBezTo>
                    <a:cubicBezTo>
                      <a:pt x="6203" y="4183"/>
                      <a:pt x="6205" y="4197"/>
                      <a:pt x="6206" y="4210"/>
                    </a:cubicBezTo>
                    <a:cubicBezTo>
                      <a:pt x="6207" y="4215"/>
                      <a:pt x="6208" y="4220"/>
                      <a:pt x="6208" y="4224"/>
                    </a:cubicBezTo>
                    <a:cubicBezTo>
                      <a:pt x="6209" y="4232"/>
                      <a:pt x="6210" y="4240"/>
                      <a:pt x="6211" y="4247"/>
                    </a:cubicBezTo>
                    <a:cubicBezTo>
                      <a:pt x="6213" y="4263"/>
                      <a:pt x="6214" y="4279"/>
                      <a:pt x="6216" y="4294"/>
                    </a:cubicBezTo>
                    <a:cubicBezTo>
                      <a:pt x="6217" y="4302"/>
                      <a:pt x="6218" y="4311"/>
                      <a:pt x="6219" y="4319"/>
                    </a:cubicBezTo>
                    <a:cubicBezTo>
                      <a:pt x="6221" y="4334"/>
                      <a:pt x="6222" y="4349"/>
                      <a:pt x="6224" y="4364"/>
                    </a:cubicBezTo>
                    <a:cubicBezTo>
                      <a:pt x="6225" y="4372"/>
                      <a:pt x="6225" y="4380"/>
                      <a:pt x="6226" y="4388"/>
                    </a:cubicBezTo>
                    <a:cubicBezTo>
                      <a:pt x="6228" y="4405"/>
                      <a:pt x="6229" y="4422"/>
                      <a:pt x="6231" y="4439"/>
                    </a:cubicBezTo>
                    <a:cubicBezTo>
                      <a:pt x="6232" y="4445"/>
                      <a:pt x="6232" y="4450"/>
                      <a:pt x="6233" y="4456"/>
                    </a:cubicBezTo>
                    <a:cubicBezTo>
                      <a:pt x="6235" y="4479"/>
                      <a:pt x="6237" y="4502"/>
                      <a:pt x="6238" y="4524"/>
                    </a:cubicBezTo>
                    <a:cubicBezTo>
                      <a:pt x="6239" y="4530"/>
                      <a:pt x="6239" y="4535"/>
                      <a:pt x="6240" y="4540"/>
                    </a:cubicBezTo>
                    <a:cubicBezTo>
                      <a:pt x="6241" y="4558"/>
                      <a:pt x="6242" y="4575"/>
                      <a:pt x="6244" y="4593"/>
                    </a:cubicBezTo>
                    <a:cubicBezTo>
                      <a:pt x="6244" y="4601"/>
                      <a:pt x="6245" y="4609"/>
                      <a:pt x="6245" y="4617"/>
                    </a:cubicBezTo>
                    <a:cubicBezTo>
                      <a:pt x="6246" y="4632"/>
                      <a:pt x="6247" y="4648"/>
                      <a:pt x="6248" y="4663"/>
                    </a:cubicBezTo>
                    <a:cubicBezTo>
                      <a:pt x="6249" y="4672"/>
                      <a:pt x="6249" y="4680"/>
                      <a:pt x="6250" y="4688"/>
                    </a:cubicBezTo>
                    <a:cubicBezTo>
                      <a:pt x="6251" y="4704"/>
                      <a:pt x="6252" y="4720"/>
                      <a:pt x="6252" y="4736"/>
                    </a:cubicBezTo>
                    <a:cubicBezTo>
                      <a:pt x="6253" y="4743"/>
                      <a:pt x="6253" y="4751"/>
                      <a:pt x="6254" y="4758"/>
                    </a:cubicBezTo>
                    <a:cubicBezTo>
                      <a:pt x="6255" y="4781"/>
                      <a:pt x="6256" y="4804"/>
                      <a:pt x="6257" y="4827"/>
                    </a:cubicBezTo>
                    <a:cubicBezTo>
                      <a:pt x="6257" y="4837"/>
                      <a:pt x="6257" y="4846"/>
                      <a:pt x="6258" y="4856"/>
                    </a:cubicBezTo>
                    <a:cubicBezTo>
                      <a:pt x="6258" y="4864"/>
                      <a:pt x="6258" y="4871"/>
                      <a:pt x="6259" y="4879"/>
                    </a:cubicBezTo>
                    <a:cubicBezTo>
                      <a:pt x="6259" y="4902"/>
                      <a:pt x="6260" y="4925"/>
                      <a:pt x="6261" y="4948"/>
                    </a:cubicBezTo>
                    <a:cubicBezTo>
                      <a:pt x="6261" y="4954"/>
                      <a:pt x="6261" y="4959"/>
                      <a:pt x="6261" y="4965"/>
                    </a:cubicBezTo>
                    <a:cubicBezTo>
                      <a:pt x="6261" y="4985"/>
                      <a:pt x="6262" y="5005"/>
                      <a:pt x="6262" y="5025"/>
                    </a:cubicBezTo>
                    <a:cubicBezTo>
                      <a:pt x="6262" y="5032"/>
                      <a:pt x="6262" y="5039"/>
                      <a:pt x="6262" y="5046"/>
                    </a:cubicBezTo>
                    <a:cubicBezTo>
                      <a:pt x="6262" y="5066"/>
                      <a:pt x="6263" y="5086"/>
                      <a:pt x="6263" y="5106"/>
                    </a:cubicBezTo>
                    <a:cubicBezTo>
                      <a:pt x="6263" y="5107"/>
                      <a:pt x="6263" y="5109"/>
                      <a:pt x="6263" y="5110"/>
                    </a:cubicBezTo>
                    <a:cubicBezTo>
                      <a:pt x="6263" y="5115"/>
                      <a:pt x="6263" y="5119"/>
                      <a:pt x="6263" y="5123"/>
                    </a:cubicBezTo>
                    <a:cubicBezTo>
                      <a:pt x="6263" y="5147"/>
                      <a:pt x="6263" y="5170"/>
                      <a:pt x="6262" y="5193"/>
                    </a:cubicBezTo>
                    <a:cubicBezTo>
                      <a:pt x="6262" y="5196"/>
                      <a:pt x="6262" y="5198"/>
                      <a:pt x="6262" y="5201"/>
                    </a:cubicBezTo>
                    <a:cubicBezTo>
                      <a:pt x="6262" y="5222"/>
                      <a:pt x="6262" y="5243"/>
                      <a:pt x="6261" y="5264"/>
                    </a:cubicBezTo>
                    <a:cubicBezTo>
                      <a:pt x="6261" y="5268"/>
                      <a:pt x="6261" y="5271"/>
                      <a:pt x="6261" y="5274"/>
                    </a:cubicBezTo>
                    <a:cubicBezTo>
                      <a:pt x="6261" y="5277"/>
                      <a:pt x="6261" y="5281"/>
                      <a:pt x="6261" y="5285"/>
                    </a:cubicBezTo>
                    <a:cubicBezTo>
                      <a:pt x="6261" y="5304"/>
                      <a:pt x="6260" y="5323"/>
                      <a:pt x="6260" y="5341"/>
                    </a:cubicBezTo>
                    <a:cubicBezTo>
                      <a:pt x="6259" y="5347"/>
                      <a:pt x="6259" y="5353"/>
                      <a:pt x="6259" y="5359"/>
                    </a:cubicBezTo>
                    <a:cubicBezTo>
                      <a:pt x="6259" y="5359"/>
                      <a:pt x="6259" y="5360"/>
                      <a:pt x="6259" y="5361"/>
                    </a:cubicBezTo>
                    <a:cubicBezTo>
                      <a:pt x="6258" y="5381"/>
                      <a:pt x="6258" y="5401"/>
                      <a:pt x="6257" y="5421"/>
                    </a:cubicBezTo>
                    <a:cubicBezTo>
                      <a:pt x="6257" y="5426"/>
                      <a:pt x="6257" y="5431"/>
                      <a:pt x="6256" y="5436"/>
                    </a:cubicBezTo>
                    <a:cubicBezTo>
                      <a:pt x="6255" y="5458"/>
                      <a:pt x="6254" y="5481"/>
                      <a:pt x="6253" y="5503"/>
                    </a:cubicBezTo>
                    <a:cubicBezTo>
                      <a:pt x="6253" y="5505"/>
                      <a:pt x="6253" y="5507"/>
                      <a:pt x="6253" y="5510"/>
                    </a:cubicBezTo>
                    <a:cubicBezTo>
                      <a:pt x="6252" y="5523"/>
                      <a:pt x="6251" y="5536"/>
                      <a:pt x="6251" y="5549"/>
                    </a:cubicBezTo>
                    <a:cubicBezTo>
                      <a:pt x="6250" y="5556"/>
                      <a:pt x="6250" y="5564"/>
                      <a:pt x="6249" y="5572"/>
                    </a:cubicBezTo>
                    <a:cubicBezTo>
                      <a:pt x="6249" y="5583"/>
                      <a:pt x="6248" y="5593"/>
                      <a:pt x="6247" y="5604"/>
                    </a:cubicBezTo>
                    <a:cubicBezTo>
                      <a:pt x="6247" y="5612"/>
                      <a:pt x="6246" y="5620"/>
                      <a:pt x="6246" y="5628"/>
                    </a:cubicBezTo>
                    <a:cubicBezTo>
                      <a:pt x="6245" y="5639"/>
                      <a:pt x="6244" y="5649"/>
                      <a:pt x="6243" y="5659"/>
                    </a:cubicBezTo>
                    <a:cubicBezTo>
                      <a:pt x="6243" y="5667"/>
                      <a:pt x="6242" y="5675"/>
                      <a:pt x="6242" y="5684"/>
                    </a:cubicBezTo>
                    <a:cubicBezTo>
                      <a:pt x="6241" y="5694"/>
                      <a:pt x="6240" y="5704"/>
                      <a:pt x="6239" y="5715"/>
                    </a:cubicBezTo>
                    <a:cubicBezTo>
                      <a:pt x="6239" y="5721"/>
                      <a:pt x="6238" y="5727"/>
                      <a:pt x="6238" y="5734"/>
                    </a:cubicBezTo>
                    <a:cubicBezTo>
                      <a:pt x="6237" y="5736"/>
                      <a:pt x="6237" y="5739"/>
                      <a:pt x="6237" y="5741"/>
                    </a:cubicBezTo>
                    <a:cubicBezTo>
                      <a:pt x="6236" y="5752"/>
                      <a:pt x="6235" y="5762"/>
                      <a:pt x="6234" y="5773"/>
                    </a:cubicBezTo>
                    <a:cubicBezTo>
                      <a:pt x="6234" y="5777"/>
                      <a:pt x="6233" y="5781"/>
                      <a:pt x="6233" y="5785"/>
                    </a:cubicBezTo>
                    <a:cubicBezTo>
                      <a:pt x="6233" y="5788"/>
                      <a:pt x="6233" y="5791"/>
                      <a:pt x="6232" y="5793"/>
                    </a:cubicBezTo>
                    <a:cubicBezTo>
                      <a:pt x="6231" y="5810"/>
                      <a:pt x="6229" y="5827"/>
                      <a:pt x="6228" y="5843"/>
                    </a:cubicBezTo>
                    <a:cubicBezTo>
                      <a:pt x="6227" y="5846"/>
                      <a:pt x="6227" y="5849"/>
                      <a:pt x="6227" y="5852"/>
                    </a:cubicBezTo>
                    <a:cubicBezTo>
                      <a:pt x="6226" y="5856"/>
                      <a:pt x="6226" y="5859"/>
                      <a:pt x="6226" y="5863"/>
                    </a:cubicBezTo>
                    <a:cubicBezTo>
                      <a:pt x="6224" y="5874"/>
                      <a:pt x="6223" y="5885"/>
                      <a:pt x="6222" y="5896"/>
                    </a:cubicBezTo>
                    <a:cubicBezTo>
                      <a:pt x="6222" y="5898"/>
                      <a:pt x="6222" y="5900"/>
                      <a:pt x="6221" y="5902"/>
                    </a:cubicBezTo>
                    <a:cubicBezTo>
                      <a:pt x="6221" y="5908"/>
                      <a:pt x="6220" y="5914"/>
                      <a:pt x="6219" y="5920"/>
                    </a:cubicBezTo>
                    <a:cubicBezTo>
                      <a:pt x="6218" y="5931"/>
                      <a:pt x="6217" y="5942"/>
                      <a:pt x="6216" y="5952"/>
                    </a:cubicBezTo>
                    <a:cubicBezTo>
                      <a:pt x="6215" y="5960"/>
                      <a:pt x="6214" y="5967"/>
                      <a:pt x="6213" y="5975"/>
                    </a:cubicBezTo>
                    <a:cubicBezTo>
                      <a:pt x="6212" y="5985"/>
                      <a:pt x="6211" y="5996"/>
                      <a:pt x="6209" y="6007"/>
                    </a:cubicBezTo>
                    <a:cubicBezTo>
                      <a:pt x="6208" y="6014"/>
                      <a:pt x="6207" y="6021"/>
                      <a:pt x="6207" y="6028"/>
                    </a:cubicBezTo>
                    <a:cubicBezTo>
                      <a:pt x="6205" y="6040"/>
                      <a:pt x="6204" y="6051"/>
                      <a:pt x="6202" y="6062"/>
                    </a:cubicBezTo>
                    <a:cubicBezTo>
                      <a:pt x="6201" y="6068"/>
                      <a:pt x="6200" y="6075"/>
                      <a:pt x="6200" y="6082"/>
                    </a:cubicBezTo>
                    <a:cubicBezTo>
                      <a:pt x="6197" y="6097"/>
                      <a:pt x="6195" y="6113"/>
                      <a:pt x="6193" y="6128"/>
                    </a:cubicBezTo>
                    <a:cubicBezTo>
                      <a:pt x="6193" y="6128"/>
                      <a:pt x="6193" y="6128"/>
                      <a:pt x="6193" y="6128"/>
                    </a:cubicBezTo>
                    <a:cubicBezTo>
                      <a:pt x="6192" y="6133"/>
                      <a:pt x="6192" y="6138"/>
                      <a:pt x="6191" y="6143"/>
                    </a:cubicBezTo>
                    <a:cubicBezTo>
                      <a:pt x="6189" y="6154"/>
                      <a:pt x="6188" y="6166"/>
                      <a:pt x="6186" y="6178"/>
                    </a:cubicBezTo>
                    <a:cubicBezTo>
                      <a:pt x="6185" y="6184"/>
                      <a:pt x="6184" y="6190"/>
                      <a:pt x="6183" y="6195"/>
                    </a:cubicBezTo>
                    <a:cubicBezTo>
                      <a:pt x="6183" y="6199"/>
                      <a:pt x="6182" y="6202"/>
                      <a:pt x="6182" y="6205"/>
                    </a:cubicBezTo>
                    <a:cubicBezTo>
                      <a:pt x="6180" y="6214"/>
                      <a:pt x="6179" y="6223"/>
                      <a:pt x="6177" y="6232"/>
                    </a:cubicBezTo>
                    <a:cubicBezTo>
                      <a:pt x="6177" y="6236"/>
                      <a:pt x="6176" y="6240"/>
                      <a:pt x="6176" y="6243"/>
                    </a:cubicBezTo>
                    <a:cubicBezTo>
                      <a:pt x="6175" y="6249"/>
                      <a:pt x="6174" y="6254"/>
                      <a:pt x="6173" y="6259"/>
                    </a:cubicBezTo>
                    <a:cubicBezTo>
                      <a:pt x="6171" y="6270"/>
                      <a:pt x="6170" y="6281"/>
                      <a:pt x="6168" y="6291"/>
                    </a:cubicBezTo>
                    <a:cubicBezTo>
                      <a:pt x="6167" y="6298"/>
                      <a:pt x="6166" y="6305"/>
                      <a:pt x="6164" y="6312"/>
                    </a:cubicBezTo>
                    <a:cubicBezTo>
                      <a:pt x="6162" y="6323"/>
                      <a:pt x="6161" y="6334"/>
                      <a:pt x="6159" y="6345"/>
                    </a:cubicBezTo>
                    <a:cubicBezTo>
                      <a:pt x="6158" y="6350"/>
                      <a:pt x="6157" y="6356"/>
                      <a:pt x="6156" y="6361"/>
                    </a:cubicBezTo>
                    <a:cubicBezTo>
                      <a:pt x="6155" y="6365"/>
                      <a:pt x="6155" y="6368"/>
                      <a:pt x="6154" y="6371"/>
                    </a:cubicBezTo>
                    <a:cubicBezTo>
                      <a:pt x="6152" y="6382"/>
                      <a:pt x="6150" y="6392"/>
                      <a:pt x="6148" y="6402"/>
                    </a:cubicBezTo>
                    <a:cubicBezTo>
                      <a:pt x="6148" y="6404"/>
                      <a:pt x="6148" y="6406"/>
                      <a:pt x="6147" y="6408"/>
                    </a:cubicBezTo>
                    <a:cubicBezTo>
                      <a:pt x="6139" y="6450"/>
                      <a:pt x="6131" y="6491"/>
                      <a:pt x="6123" y="6532"/>
                    </a:cubicBezTo>
                    <a:cubicBezTo>
                      <a:pt x="6122" y="6535"/>
                      <a:pt x="6122" y="6538"/>
                      <a:pt x="6121" y="6542"/>
                    </a:cubicBezTo>
                    <a:cubicBezTo>
                      <a:pt x="6117" y="6558"/>
                      <a:pt x="6114" y="6575"/>
                      <a:pt x="6110" y="6591"/>
                    </a:cubicBezTo>
                    <a:cubicBezTo>
                      <a:pt x="6109" y="6597"/>
                      <a:pt x="6108" y="6602"/>
                      <a:pt x="6107" y="6607"/>
                    </a:cubicBezTo>
                    <a:cubicBezTo>
                      <a:pt x="6104" y="6621"/>
                      <a:pt x="6101" y="6636"/>
                      <a:pt x="6097" y="6650"/>
                    </a:cubicBezTo>
                    <a:cubicBezTo>
                      <a:pt x="6096" y="6656"/>
                      <a:pt x="6095" y="6662"/>
                      <a:pt x="6093" y="6668"/>
                    </a:cubicBezTo>
                    <a:cubicBezTo>
                      <a:pt x="6090" y="6682"/>
                      <a:pt x="6087" y="6695"/>
                      <a:pt x="6084" y="6708"/>
                    </a:cubicBezTo>
                    <a:cubicBezTo>
                      <a:pt x="6082" y="6715"/>
                      <a:pt x="6081" y="6721"/>
                      <a:pt x="6079" y="6728"/>
                    </a:cubicBezTo>
                    <a:cubicBezTo>
                      <a:pt x="6076" y="6741"/>
                      <a:pt x="6073" y="6755"/>
                      <a:pt x="6069" y="6768"/>
                    </a:cubicBezTo>
                    <a:cubicBezTo>
                      <a:pt x="6068" y="6774"/>
                      <a:pt x="6066" y="6780"/>
                      <a:pt x="6065" y="6786"/>
                    </a:cubicBezTo>
                    <a:cubicBezTo>
                      <a:pt x="6061" y="6802"/>
                      <a:pt x="6057" y="6817"/>
                      <a:pt x="6053" y="6833"/>
                    </a:cubicBezTo>
                    <a:cubicBezTo>
                      <a:pt x="6052" y="6836"/>
                      <a:pt x="6051" y="6840"/>
                      <a:pt x="6050" y="6844"/>
                    </a:cubicBezTo>
                    <a:cubicBezTo>
                      <a:pt x="6045" y="6863"/>
                      <a:pt x="6040" y="6881"/>
                      <a:pt x="6035" y="6900"/>
                    </a:cubicBezTo>
                    <a:cubicBezTo>
                      <a:pt x="5602" y="8500"/>
                      <a:pt x="4591" y="9606"/>
                      <a:pt x="3373" y="9606"/>
                    </a:cubicBezTo>
                    <a:cubicBezTo>
                      <a:pt x="1677" y="9606"/>
                      <a:pt x="211" y="7462"/>
                      <a:pt x="106" y="4827"/>
                    </a:cubicBezTo>
                    <a:cubicBezTo>
                      <a:pt x="0" y="2193"/>
                      <a:pt x="1294" y="49"/>
                      <a:pt x="2989" y="49"/>
                    </a:cubicBezTo>
                    <a:close/>
                  </a:path>
                </a:pathLst>
              </a:custGeom>
              <a:gradFill flip="none" rotWithShape="1">
                <a:gsLst>
                  <a:gs pos="0">
                    <a:srgbClr val="3D7CCF"/>
                  </a:gs>
                  <a:gs pos="42000">
                    <a:srgbClr val="1D4273"/>
                  </a:gs>
                  <a:gs pos="100000">
                    <a:srgbClr val="88B0E2"/>
                  </a:gs>
                </a:gsLst>
                <a:lin ang="4800000" scaled="0"/>
                <a:tileRect/>
              </a:gradFill>
              <a:ln>
                <a:noFill/>
              </a:ln>
            </p:spPr>
            <p:txBody>
              <a:bodyPr vert="horz" wrap="square" lIns="91440" tIns="45720" rIns="91440" bIns="45720" numCol="1" anchor="t" anchorCtr="0" compatLnSpc="1"/>
              <a:lstStyle/>
              <a:p>
                <a:endParaRPr lang="en-US" dirty="0">
                  <a:latin typeface="PingFang SC Regular" panose="020B0400000000000000" charset="-122"/>
                  <a:ea typeface="PingFang SC Regular" panose="020B0400000000000000" charset="-122"/>
                </a:endParaRPr>
              </a:p>
            </p:txBody>
          </p:sp>
          <p:grpSp>
            <p:nvGrpSpPr>
              <p:cNvPr id="41" name="组合 40"/>
              <p:cNvGrpSpPr/>
              <p:nvPr/>
            </p:nvGrpSpPr>
            <p:grpSpPr>
              <a:xfrm>
                <a:off x="748891" y="1114703"/>
                <a:ext cx="4086934" cy="5319396"/>
                <a:chOff x="5907333" y="9796268"/>
                <a:chExt cx="3904325" cy="3886126"/>
              </a:xfrm>
              <a:scene3d>
                <a:camera prst="perspectiveRight" fov="7200000"/>
                <a:lightRig rig="threePt" dir="t"/>
              </a:scene3d>
            </p:grpSpPr>
            <p:grpSp>
              <p:nvGrpSpPr>
                <p:cNvPr id="508" name="组合 507"/>
                <p:cNvGrpSpPr/>
                <p:nvPr/>
              </p:nvGrpSpPr>
              <p:grpSpPr>
                <a:xfrm>
                  <a:off x="5907333" y="9796268"/>
                  <a:ext cx="3904325" cy="3886126"/>
                  <a:chOff x="-2745674" y="3530517"/>
                  <a:chExt cx="2712173" cy="2699531"/>
                </a:xfrm>
              </p:grpSpPr>
              <p:sp>
                <p:nvSpPr>
                  <p:cNvPr id="509" name="椭圆 508"/>
                  <p:cNvSpPr/>
                  <p:nvPr/>
                </p:nvSpPr>
                <p:spPr>
                  <a:xfrm>
                    <a:off x="-2745674" y="3530517"/>
                    <a:ext cx="2699531" cy="2699531"/>
                  </a:xfrm>
                  <a:prstGeom prst="ellipse">
                    <a:avLst/>
                  </a:prstGeom>
                  <a:solidFill>
                    <a:srgbClr val="1D42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510" name="椭圆 509"/>
                  <p:cNvSpPr/>
                  <p:nvPr/>
                </p:nvSpPr>
                <p:spPr>
                  <a:xfrm>
                    <a:off x="-2733032" y="3530517"/>
                    <a:ext cx="2699531" cy="2699531"/>
                  </a:xfrm>
                  <a:prstGeom prst="ellipse">
                    <a:avLst/>
                  </a:prstGeom>
                  <a:gradFill flip="none" rotWithShape="1">
                    <a:gsLst>
                      <a:gs pos="100000">
                        <a:srgbClr val="1D4273"/>
                      </a:gs>
                      <a:gs pos="0">
                        <a:srgbClr val="88B0E2"/>
                      </a:gs>
                    </a:gsLst>
                    <a:lin ang="10800000" scaled="1"/>
                    <a:tileRect/>
                  </a:gradFill>
                  <a:ln w="12700" cap="flat" cmpd="sng" algn="ctr">
                    <a:noFill/>
                    <a:prstDash val="solid"/>
                    <a:miter lim="800000"/>
                  </a:ln>
                  <a:effectLst>
                    <a:outerShdw blurRad="50800" dist="38100" dir="15000000" algn="r" rotWithShape="0">
                      <a:srgbClr val="1D4273">
                        <a:alpha val="40000"/>
                      </a:srgbClr>
                    </a:outerShdw>
                  </a:effectLst>
                  <a:sp3d extrusionH="101600" contourW="12700">
                    <a:contourClr>
                      <a:srgbClr val="1D4273"/>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zh-CN" altLang="en-US" sz="1600" kern="0" dirty="0">
                      <a:solidFill>
                        <a:srgbClr val="FFFFFF"/>
                      </a:solidFill>
                      <a:latin typeface="PingFang SC Regular" panose="020B0400000000000000" charset="-122"/>
                      <a:ea typeface="PingFang SC Regular" panose="020B0400000000000000" charset="-122"/>
                    </a:endParaRPr>
                  </a:p>
                </p:txBody>
              </p:sp>
              <p:sp>
                <p:nvSpPr>
                  <p:cNvPr id="513" name="文本框 512"/>
                  <p:cNvSpPr txBox="1"/>
                  <p:nvPr/>
                </p:nvSpPr>
                <p:spPr>
                  <a:xfrm>
                    <a:off x="-763884" y="4373095"/>
                    <a:ext cx="610320" cy="18406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i="0" u="none" strike="noStrike" kern="0" cap="none" spc="0" normalizeH="0" baseline="0" noProof="0" dirty="0">
                      <a:ln>
                        <a:noFill/>
                      </a:ln>
                      <a:solidFill>
                        <a:srgbClr val="000000">
                          <a:lumMod val="65000"/>
                          <a:lumOff val="35000"/>
                        </a:srgbClr>
                      </a:solidFill>
                      <a:effectLst/>
                      <a:uLnTx/>
                      <a:uFillTx/>
                      <a:latin typeface="PingFang SC Regular" panose="020B0400000000000000" charset="-122"/>
                      <a:ea typeface="PingFang SC Regular" panose="020B0400000000000000" charset="-122"/>
                      <a:cs typeface="OPPOSans M" pitchFamily="18" charset="-122"/>
                    </a:endParaRPr>
                  </a:p>
                </p:txBody>
              </p:sp>
              <p:sp>
                <p:nvSpPr>
                  <p:cNvPr id="514" name="文本框 513"/>
                  <p:cNvSpPr txBox="1"/>
                  <p:nvPr/>
                </p:nvSpPr>
                <p:spPr>
                  <a:xfrm>
                    <a:off x="-993025" y="5313512"/>
                    <a:ext cx="610320" cy="18406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i="0" u="none" strike="noStrike" kern="0" cap="none" spc="0" normalizeH="0" baseline="0" noProof="0" dirty="0">
                      <a:ln>
                        <a:noFill/>
                      </a:ln>
                      <a:solidFill>
                        <a:srgbClr val="000000">
                          <a:lumMod val="65000"/>
                          <a:lumOff val="35000"/>
                        </a:srgbClr>
                      </a:solidFill>
                      <a:effectLst/>
                      <a:uLnTx/>
                      <a:uFillTx/>
                      <a:latin typeface="PingFang SC Regular" panose="020B0400000000000000" charset="-122"/>
                      <a:ea typeface="PingFang SC Regular" panose="020B0400000000000000" charset="-122"/>
                      <a:cs typeface="OPPOSans M" pitchFamily="18" charset="-122"/>
                    </a:endParaRPr>
                  </a:p>
                </p:txBody>
              </p:sp>
            </p:grpSp>
            <p:grpSp>
              <p:nvGrpSpPr>
                <p:cNvPr id="515" name="组合 514"/>
                <p:cNvGrpSpPr/>
                <p:nvPr/>
              </p:nvGrpSpPr>
              <p:grpSpPr>
                <a:xfrm>
                  <a:off x="8434702" y="11055107"/>
                  <a:ext cx="1121048" cy="1520839"/>
                  <a:chOff x="-993025" y="4373095"/>
                  <a:chExt cx="839461" cy="1138832"/>
                </a:xfrm>
                <a:effectLst>
                  <a:outerShdw blurRad="50800" dist="50800" dir="5400000" algn="ctr" rotWithShape="0">
                    <a:srgbClr val="A23322"/>
                  </a:outerShdw>
                </a:effectLst>
              </p:grpSpPr>
              <p:sp>
                <p:nvSpPr>
                  <p:cNvPr id="519" name="文本框 518"/>
                  <p:cNvSpPr txBox="1"/>
                  <p:nvPr/>
                </p:nvSpPr>
                <p:spPr>
                  <a:xfrm>
                    <a:off x="-763884" y="4373095"/>
                    <a:ext cx="610320" cy="19841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i="0" u="none" strike="noStrike" kern="0" cap="none" spc="0" normalizeH="0" baseline="0" noProof="0" dirty="0">
                      <a:ln>
                        <a:noFill/>
                      </a:ln>
                      <a:solidFill>
                        <a:srgbClr val="000000">
                          <a:lumMod val="65000"/>
                          <a:lumOff val="35000"/>
                        </a:srgbClr>
                      </a:solidFill>
                      <a:effectLst/>
                      <a:uLnTx/>
                      <a:uFillTx/>
                      <a:latin typeface="PingFang SC Regular" panose="020B0400000000000000" charset="-122"/>
                      <a:ea typeface="PingFang SC Regular" panose="020B0400000000000000" charset="-122"/>
                      <a:cs typeface="OPPOSans M" pitchFamily="18" charset="-122"/>
                    </a:endParaRPr>
                  </a:p>
                </p:txBody>
              </p:sp>
              <p:sp>
                <p:nvSpPr>
                  <p:cNvPr id="520" name="文本框 519"/>
                  <p:cNvSpPr txBox="1"/>
                  <p:nvPr/>
                </p:nvSpPr>
                <p:spPr>
                  <a:xfrm>
                    <a:off x="-993025" y="5313512"/>
                    <a:ext cx="610320" cy="19841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i="0" u="none" strike="noStrike" kern="0" cap="none" spc="0" normalizeH="0" baseline="0" noProof="0" dirty="0">
                      <a:ln>
                        <a:noFill/>
                      </a:ln>
                      <a:solidFill>
                        <a:srgbClr val="000000">
                          <a:lumMod val="65000"/>
                          <a:lumOff val="35000"/>
                        </a:srgbClr>
                      </a:solidFill>
                      <a:effectLst/>
                      <a:uLnTx/>
                      <a:uFillTx/>
                      <a:latin typeface="PingFang SC Regular" panose="020B0400000000000000" charset="-122"/>
                      <a:ea typeface="PingFang SC Regular" panose="020B0400000000000000" charset="-122"/>
                      <a:cs typeface="OPPOSans M" pitchFamily="18" charset="-122"/>
                    </a:endParaRPr>
                  </a:p>
                </p:txBody>
              </p:sp>
            </p:grpSp>
          </p:grpSp>
          <p:sp>
            <p:nvSpPr>
              <p:cNvPr id="18" name="文本框 17"/>
              <p:cNvSpPr txBox="1"/>
              <p:nvPr/>
            </p:nvSpPr>
            <p:spPr>
              <a:xfrm flipH="1">
                <a:off x="1500652" y="2102907"/>
                <a:ext cx="861303" cy="43476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2400" dirty="0">
                    <a:solidFill>
                      <a:schemeClr val="bg2"/>
                    </a:solidFill>
                    <a:latin typeface="PingFang SC Regular" panose="020B0400000000000000" charset="-122"/>
                    <a:ea typeface="PingFang SC Regular" panose="020B0400000000000000" charset="-122"/>
                    <a:cs typeface="OPPOSans H" pitchFamily="18" charset="-122"/>
                  </a:rPr>
                  <a:t>What</a:t>
                </a:r>
                <a:endParaRPr kumimoji="0" lang="en-US"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H" pitchFamily="18" charset="-122"/>
                </a:endParaRPr>
              </a:p>
            </p:txBody>
          </p:sp>
          <p:sp>
            <p:nvSpPr>
              <p:cNvPr id="19" name="矩形 18"/>
              <p:cNvSpPr/>
              <p:nvPr/>
            </p:nvSpPr>
            <p:spPr>
              <a:xfrm flipH="1">
                <a:off x="1250990" y="2539163"/>
                <a:ext cx="1342146" cy="355446"/>
              </a:xfrm>
              <a:prstGeom prst="rect">
                <a:avLst/>
              </a:prstGeom>
            </p:spPr>
            <p:txBody>
              <a:bodyPr wrap="square">
                <a:spAutoFit/>
              </a:bodyPr>
              <a:lstStyle/>
              <a:p>
                <a:pPr lvl="0" algn="ctr">
                  <a:lnSpc>
                    <a:spcPct val="114000"/>
                  </a:lnSpc>
                  <a:defRPr/>
                </a:pPr>
                <a:r>
                  <a:rPr lang="en-US" altLang="en-US" sz="1200" dirty="0">
                    <a:solidFill>
                      <a:schemeClr val="bg2">
                        <a:alpha val="65000"/>
                      </a:schemeClr>
                    </a:solidFill>
                    <a:latin typeface="PingFang SC Regular" panose="020B0400000000000000" charset="-122"/>
                    <a:ea typeface="PingFang SC Regular" panose="020B0400000000000000" charset="-122"/>
                    <a:cs typeface="OPPOSans R" pitchFamily="18" charset="-122"/>
                  </a:rPr>
                  <a:t>现象、成果</a:t>
                </a:r>
              </a:p>
            </p:txBody>
          </p:sp>
          <p:grpSp>
            <p:nvGrpSpPr>
              <p:cNvPr id="44" name="组合 43"/>
              <p:cNvGrpSpPr/>
              <p:nvPr/>
            </p:nvGrpSpPr>
            <p:grpSpPr>
              <a:xfrm>
                <a:off x="3062272" y="1800581"/>
                <a:ext cx="2970923" cy="3884946"/>
                <a:chOff x="-2745674" y="3530517"/>
                <a:chExt cx="2699531" cy="2699531"/>
              </a:xfrm>
              <a:solidFill>
                <a:srgbClr val="6599D9"/>
              </a:solidFill>
              <a:scene3d>
                <a:camera prst="perspectiveRight" fov="7200000"/>
                <a:lightRig rig="threePt" dir="t"/>
              </a:scene3d>
            </p:grpSpPr>
            <p:sp>
              <p:nvSpPr>
                <p:cNvPr id="52" name="椭圆 51"/>
                <p:cNvSpPr/>
                <p:nvPr/>
              </p:nvSpPr>
              <p:spPr>
                <a:xfrm>
                  <a:off x="-2745674" y="3530517"/>
                  <a:ext cx="2699531" cy="269953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53" name="椭圆 52"/>
                <p:cNvSpPr/>
                <p:nvPr/>
              </p:nvSpPr>
              <p:spPr>
                <a:xfrm>
                  <a:off x="-2745674" y="3530517"/>
                  <a:ext cx="2699531" cy="2699531"/>
                </a:xfrm>
                <a:prstGeom prst="ellipse">
                  <a:avLst/>
                </a:prstGeom>
                <a:solidFill>
                  <a:srgbClr val="6599D9"/>
                </a:solidFill>
                <a:ln w="12700" cap="flat" cmpd="sng" algn="ctr">
                  <a:noFill/>
                  <a:prstDash val="solid"/>
                  <a:miter lim="800000"/>
                </a:ln>
                <a:effectLst>
                  <a:outerShdw blurRad="50800" dist="38100" dir="13500000" algn="br" rotWithShape="0">
                    <a:srgbClr val="1D4273">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zh-CN" altLang="en-US" sz="1600" kern="0" dirty="0">
                    <a:solidFill>
                      <a:srgbClr val="FFFFFF"/>
                    </a:solidFill>
                    <a:latin typeface="PingFang SC Regular" panose="020B0400000000000000" charset="-122"/>
                    <a:ea typeface="PingFang SC Regular" panose="020B0400000000000000" charset="-122"/>
                  </a:endParaRPr>
                </a:p>
              </p:txBody>
            </p:sp>
          </p:grpSp>
          <p:cxnSp>
            <p:nvCxnSpPr>
              <p:cNvPr id="480" name="直线连接符 87"/>
              <p:cNvCxnSpPr/>
              <p:nvPr/>
            </p:nvCxnSpPr>
            <p:spPr>
              <a:xfrm flipH="1">
                <a:off x="1826581" y="3624068"/>
                <a:ext cx="1087292" cy="0"/>
              </a:xfrm>
              <a:prstGeom prst="line">
                <a:avLst/>
              </a:prstGeom>
              <a:ln w="101600">
                <a:solidFill>
                  <a:srgbClr val="C2D7EF"/>
                </a:solidFill>
              </a:ln>
            </p:spPr>
            <p:style>
              <a:lnRef idx="1">
                <a:schemeClr val="accent1"/>
              </a:lnRef>
              <a:fillRef idx="0">
                <a:schemeClr val="accent1"/>
              </a:fillRef>
              <a:effectRef idx="0">
                <a:schemeClr val="accent1"/>
              </a:effectRef>
              <a:fontRef idx="minor">
                <a:schemeClr val="tx1"/>
              </a:fontRef>
            </p:style>
          </p:cxnSp>
          <p:cxnSp>
            <p:nvCxnSpPr>
              <p:cNvPr id="481" name="直线连接符 100"/>
              <p:cNvCxnSpPr/>
              <p:nvPr/>
            </p:nvCxnSpPr>
            <p:spPr>
              <a:xfrm flipH="1">
                <a:off x="1571726" y="4098629"/>
                <a:ext cx="1342147" cy="0"/>
              </a:xfrm>
              <a:prstGeom prst="line">
                <a:avLst/>
              </a:prstGeom>
              <a:ln w="1016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连接符 124"/>
              <p:cNvCxnSpPr/>
              <p:nvPr/>
            </p:nvCxnSpPr>
            <p:spPr>
              <a:xfrm flipH="1">
                <a:off x="4587303" y="3624068"/>
                <a:ext cx="919671" cy="0"/>
              </a:xfrm>
              <a:prstGeom prst="line">
                <a:avLst/>
              </a:prstGeom>
              <a:ln w="101600">
                <a:solidFill>
                  <a:srgbClr val="C2D7EF"/>
                </a:solidFill>
              </a:ln>
            </p:spPr>
            <p:style>
              <a:lnRef idx="1">
                <a:schemeClr val="accent1"/>
              </a:lnRef>
              <a:fillRef idx="0">
                <a:schemeClr val="accent1"/>
              </a:fillRef>
              <a:effectRef idx="0">
                <a:schemeClr val="accent1"/>
              </a:effectRef>
              <a:fontRef idx="minor">
                <a:schemeClr val="tx1"/>
              </a:fontRef>
            </p:style>
          </p:cxnSp>
          <p:cxnSp>
            <p:nvCxnSpPr>
              <p:cNvPr id="483" name="直线连接符 127"/>
              <p:cNvCxnSpPr/>
              <p:nvPr/>
            </p:nvCxnSpPr>
            <p:spPr>
              <a:xfrm flipH="1">
                <a:off x="4353510" y="4098629"/>
                <a:ext cx="109517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431950" y="2906927"/>
                <a:ext cx="1326762" cy="1734948"/>
                <a:chOff x="-2745674" y="3530517"/>
                <a:chExt cx="2699531" cy="2699531"/>
              </a:xfrm>
              <a:solidFill>
                <a:srgbClr val="88B0E2"/>
              </a:solidFill>
              <a:scene3d>
                <a:camera prst="perspectiveRight" fov="7200000"/>
                <a:lightRig rig="threePt" dir="t"/>
              </a:scene3d>
            </p:grpSpPr>
            <p:sp>
              <p:nvSpPr>
                <p:cNvPr id="450" name="椭圆 449"/>
                <p:cNvSpPr/>
                <p:nvPr/>
              </p:nvSpPr>
              <p:spPr>
                <a:xfrm>
                  <a:off x="-2745674" y="3530517"/>
                  <a:ext cx="2699531" cy="269953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451" name="椭圆 450"/>
                <p:cNvSpPr/>
                <p:nvPr/>
              </p:nvSpPr>
              <p:spPr>
                <a:xfrm>
                  <a:off x="-2745674" y="3530517"/>
                  <a:ext cx="2699531" cy="2699531"/>
                </a:xfrm>
                <a:prstGeom prst="ellipse">
                  <a:avLst/>
                </a:prstGeom>
                <a:solidFill>
                  <a:srgbClr val="88B0E2"/>
                </a:solidFill>
                <a:ln w="12700" cap="flat" cmpd="sng" algn="ctr">
                  <a:noFill/>
                  <a:prstDash val="solid"/>
                  <a:miter lim="800000"/>
                </a:ln>
                <a:effectLst>
                  <a:outerShdw blurRad="50800" dist="38100" dir="13500000" algn="br" rotWithShape="0">
                    <a:srgbClr val="1D4273">
                      <a:alpha val="40000"/>
                    </a:srgbClr>
                  </a:outerShdw>
                </a:effectLst>
              </p:spPr>
              <p:txBody>
                <a:bodyPr rtlCol="0" anchor="ctr"/>
                <a:lstStyle/>
                <a:p>
                  <a:pPr algn="ctr"/>
                  <a:endParaRPr lang="zh-CN" altLang="en-US" sz="1600" kern="0" dirty="0">
                    <a:solidFill>
                      <a:srgbClr val="FFFFFF"/>
                    </a:solidFill>
                    <a:latin typeface="PingFang SC Regular" panose="020B0400000000000000" charset="-122"/>
                    <a:ea typeface="PingFang SC Regular" panose="020B0400000000000000" charset="-122"/>
                  </a:endParaRPr>
                </a:p>
              </p:txBody>
            </p:sp>
          </p:grpSp>
          <p:cxnSp>
            <p:nvCxnSpPr>
              <p:cNvPr id="484" name="直线连接符 130"/>
              <p:cNvCxnSpPr/>
              <p:nvPr/>
            </p:nvCxnSpPr>
            <p:spPr>
              <a:xfrm flipH="1">
                <a:off x="6473604" y="3624068"/>
                <a:ext cx="4299710" cy="0"/>
              </a:xfrm>
              <a:prstGeom prst="line">
                <a:avLst/>
              </a:prstGeom>
              <a:ln w="101600">
                <a:solidFill>
                  <a:srgbClr val="C2D7EF"/>
                </a:solidFill>
                <a:headEnd type="triangle"/>
              </a:ln>
            </p:spPr>
            <p:style>
              <a:lnRef idx="1">
                <a:schemeClr val="accent1"/>
              </a:lnRef>
              <a:fillRef idx="0">
                <a:schemeClr val="accent1"/>
              </a:fillRef>
              <a:effectRef idx="0">
                <a:schemeClr val="accent1"/>
              </a:effectRef>
              <a:fontRef idx="minor">
                <a:schemeClr val="tx1"/>
              </a:fontRef>
            </p:style>
          </p:cxnSp>
          <p:cxnSp>
            <p:nvCxnSpPr>
              <p:cNvPr id="485" name="直线连接符 133"/>
              <p:cNvCxnSpPr/>
              <p:nvPr/>
            </p:nvCxnSpPr>
            <p:spPr>
              <a:xfrm flipH="1">
                <a:off x="6278594" y="4098629"/>
                <a:ext cx="4486107" cy="0"/>
              </a:xfrm>
              <a:prstGeom prst="line">
                <a:avLst/>
              </a:prstGeom>
              <a:ln w="101600">
                <a:solidFill>
                  <a:schemeClr val="accent1"/>
                </a:solidFill>
                <a:headEnd type="none"/>
              </a:ln>
            </p:spPr>
            <p:style>
              <a:lnRef idx="1">
                <a:schemeClr val="accent1"/>
              </a:lnRef>
              <a:fillRef idx="0">
                <a:schemeClr val="accent1"/>
              </a:fillRef>
              <a:effectRef idx="0">
                <a:schemeClr val="accent1"/>
              </a:effectRef>
              <a:fontRef idx="minor">
                <a:schemeClr val="tx1"/>
              </a:fontRef>
            </p:style>
          </p:cxnSp>
          <p:sp>
            <p:nvSpPr>
              <p:cNvPr id="28" name="Freeform 17"/>
              <p:cNvSpPr/>
              <p:nvPr/>
            </p:nvSpPr>
            <p:spPr bwMode="auto">
              <a:xfrm rot="21225978" flipH="1">
                <a:off x="2500912" y="1856159"/>
                <a:ext cx="2032411" cy="3944929"/>
              </a:xfrm>
              <a:custGeom>
                <a:avLst/>
                <a:gdLst>
                  <a:gd name="T0" fmla="*/ 885 w 3036"/>
                  <a:gd name="T1" fmla="*/ 6 h 6678"/>
                  <a:gd name="T2" fmla="*/ 1003 w 3036"/>
                  <a:gd name="T3" fmla="*/ 21 h 6678"/>
                  <a:gd name="T4" fmla="*/ 1135 w 3036"/>
                  <a:gd name="T5" fmla="*/ 50 h 6678"/>
                  <a:gd name="T6" fmla="*/ 1247 w 3036"/>
                  <a:gd name="T7" fmla="*/ 85 h 6678"/>
                  <a:gd name="T8" fmla="*/ 1378 w 3036"/>
                  <a:gd name="T9" fmla="*/ 137 h 6678"/>
                  <a:gd name="T10" fmla="*/ 1488 w 3036"/>
                  <a:gd name="T11" fmla="*/ 192 h 6678"/>
                  <a:gd name="T12" fmla="*/ 1665 w 3036"/>
                  <a:gd name="T13" fmla="*/ 301 h 6678"/>
                  <a:gd name="T14" fmla="*/ 1825 w 3036"/>
                  <a:gd name="T15" fmla="*/ 423 h 6678"/>
                  <a:gd name="T16" fmla="*/ 1952 w 3036"/>
                  <a:gd name="T17" fmla="*/ 539 h 6678"/>
                  <a:gd name="T18" fmla="*/ 2099 w 3036"/>
                  <a:gd name="T19" fmla="*/ 695 h 6678"/>
                  <a:gd name="T20" fmla="*/ 2233 w 3036"/>
                  <a:gd name="T21" fmla="*/ 862 h 6678"/>
                  <a:gd name="T22" fmla="*/ 2408 w 3036"/>
                  <a:gd name="T23" fmla="*/ 1120 h 6678"/>
                  <a:gd name="T24" fmla="*/ 2552 w 3036"/>
                  <a:gd name="T25" fmla="*/ 1379 h 6678"/>
                  <a:gd name="T26" fmla="*/ 2682 w 3036"/>
                  <a:gd name="T27" fmla="*/ 1664 h 6678"/>
                  <a:gd name="T28" fmla="*/ 2795 w 3036"/>
                  <a:gd name="T29" fmla="*/ 1971 h 6678"/>
                  <a:gd name="T30" fmla="*/ 2872 w 3036"/>
                  <a:gd name="T31" fmla="*/ 2235 h 6678"/>
                  <a:gd name="T32" fmla="*/ 2930 w 3036"/>
                  <a:gd name="T33" fmla="*/ 2480 h 6678"/>
                  <a:gd name="T34" fmla="*/ 2983 w 3036"/>
                  <a:gd name="T35" fmla="*/ 2782 h 6678"/>
                  <a:gd name="T36" fmla="*/ 3011 w 3036"/>
                  <a:gd name="T37" fmla="*/ 3014 h 6678"/>
                  <a:gd name="T38" fmla="*/ 3030 w 3036"/>
                  <a:gd name="T39" fmla="*/ 3270 h 6678"/>
                  <a:gd name="T40" fmla="*/ 3036 w 3036"/>
                  <a:gd name="T41" fmla="*/ 3571 h 6678"/>
                  <a:gd name="T42" fmla="*/ 3029 w 3036"/>
                  <a:gd name="T43" fmla="*/ 3800 h 6678"/>
                  <a:gd name="T44" fmla="*/ 3006 w 3036"/>
                  <a:gd name="T45" fmla="*/ 4083 h 6678"/>
                  <a:gd name="T46" fmla="*/ 2972 w 3036"/>
                  <a:gd name="T47" fmla="*/ 4327 h 6678"/>
                  <a:gd name="T48" fmla="*/ 2928 w 3036"/>
                  <a:gd name="T49" fmla="*/ 4553 h 6678"/>
                  <a:gd name="T50" fmla="*/ 2878 w 3036"/>
                  <a:gd name="T51" fmla="*/ 4759 h 6678"/>
                  <a:gd name="T52" fmla="*/ 2822 w 3036"/>
                  <a:gd name="T53" fmla="*/ 4950 h 6678"/>
                  <a:gd name="T54" fmla="*/ 2715 w 3036"/>
                  <a:gd name="T55" fmla="*/ 5239 h 6678"/>
                  <a:gd name="T56" fmla="*/ 2586 w 3036"/>
                  <a:gd name="T57" fmla="*/ 5513 h 6678"/>
                  <a:gd name="T58" fmla="*/ 1833 w 3036"/>
                  <a:gd name="T59" fmla="*/ 5709 h 6678"/>
                  <a:gd name="T60" fmla="*/ 1975 w 3036"/>
                  <a:gd name="T61" fmla="*/ 5446 h 6678"/>
                  <a:gd name="T62" fmla="*/ 2096 w 3036"/>
                  <a:gd name="T63" fmla="*/ 5163 h 6678"/>
                  <a:gd name="T64" fmla="*/ 2195 w 3036"/>
                  <a:gd name="T65" fmla="*/ 4863 h 6678"/>
                  <a:gd name="T66" fmla="*/ 2258 w 3036"/>
                  <a:gd name="T67" fmla="*/ 4613 h 6678"/>
                  <a:gd name="T68" fmla="*/ 2303 w 3036"/>
                  <a:gd name="T69" fmla="*/ 4382 h 6678"/>
                  <a:gd name="T70" fmla="*/ 2338 w 3036"/>
                  <a:gd name="T71" fmla="*/ 4129 h 6678"/>
                  <a:gd name="T72" fmla="*/ 2362 w 3036"/>
                  <a:gd name="T73" fmla="*/ 3846 h 6678"/>
                  <a:gd name="T74" fmla="*/ 2369 w 3036"/>
                  <a:gd name="T75" fmla="*/ 3568 h 6678"/>
                  <a:gd name="T76" fmla="*/ 2360 w 3036"/>
                  <a:gd name="T77" fmla="*/ 3267 h 6678"/>
                  <a:gd name="T78" fmla="*/ 2339 w 3036"/>
                  <a:gd name="T79" fmla="*/ 3011 h 6678"/>
                  <a:gd name="T80" fmla="*/ 2298 w 3036"/>
                  <a:gd name="T81" fmla="*/ 2717 h 6678"/>
                  <a:gd name="T82" fmla="*/ 2241 w 3036"/>
                  <a:gd name="T83" fmla="*/ 2427 h 6678"/>
                  <a:gd name="T84" fmla="*/ 2177 w 3036"/>
                  <a:gd name="T85" fmla="*/ 2178 h 6678"/>
                  <a:gd name="T86" fmla="*/ 2099 w 3036"/>
                  <a:gd name="T87" fmla="*/ 1931 h 6678"/>
                  <a:gd name="T88" fmla="*/ 1968 w 3036"/>
                  <a:gd name="T89" fmla="*/ 1601 h 6678"/>
                  <a:gd name="T90" fmla="*/ 1833 w 3036"/>
                  <a:gd name="T91" fmla="*/ 1325 h 6678"/>
                  <a:gd name="T92" fmla="*/ 1680 w 3036"/>
                  <a:gd name="T93" fmla="*/ 1069 h 6678"/>
                  <a:gd name="T94" fmla="*/ 1534 w 3036"/>
                  <a:gd name="T95" fmla="*/ 865 h 6678"/>
                  <a:gd name="T96" fmla="*/ 1399 w 3036"/>
                  <a:gd name="T97" fmla="*/ 703 h 6678"/>
                  <a:gd name="T98" fmla="*/ 1249 w 3036"/>
                  <a:gd name="T99" fmla="*/ 550 h 6678"/>
                  <a:gd name="T100" fmla="*/ 1093 w 3036"/>
                  <a:gd name="T101" fmla="*/ 417 h 6678"/>
                  <a:gd name="T102" fmla="*/ 909 w 3036"/>
                  <a:gd name="T103" fmla="*/ 289 h 6678"/>
                  <a:gd name="T104" fmla="*/ 781 w 3036"/>
                  <a:gd name="T105" fmla="*/ 217 h 6678"/>
                  <a:gd name="T106" fmla="*/ 651 w 3036"/>
                  <a:gd name="T107" fmla="*/ 157 h 6678"/>
                  <a:gd name="T108" fmla="*/ 520 w 3036"/>
                  <a:gd name="T109" fmla="*/ 110 h 6678"/>
                  <a:gd name="T110" fmla="*/ 389 w 3036"/>
                  <a:gd name="T111" fmla="*/ 77 h 6678"/>
                  <a:gd name="T112" fmla="*/ 255 w 3036"/>
                  <a:gd name="T113" fmla="*/ 55 h 6678"/>
                  <a:gd name="T114" fmla="*/ 96 w 3036"/>
                  <a:gd name="T115" fmla="*/ 46 h 6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6" h="6678">
                    <a:moveTo>
                      <a:pt x="0" y="49"/>
                    </a:moveTo>
                    <a:cubicBezTo>
                      <a:pt x="667" y="4"/>
                      <a:pt x="667" y="4"/>
                      <a:pt x="667" y="4"/>
                    </a:cubicBezTo>
                    <a:cubicBezTo>
                      <a:pt x="699" y="1"/>
                      <a:pt x="731" y="0"/>
                      <a:pt x="763" y="0"/>
                    </a:cubicBezTo>
                    <a:cubicBezTo>
                      <a:pt x="773" y="0"/>
                      <a:pt x="783" y="1"/>
                      <a:pt x="793" y="1"/>
                    </a:cubicBezTo>
                    <a:cubicBezTo>
                      <a:pt x="796" y="1"/>
                      <a:pt x="800" y="1"/>
                      <a:pt x="803" y="1"/>
                    </a:cubicBezTo>
                    <a:cubicBezTo>
                      <a:pt x="810" y="1"/>
                      <a:pt x="816" y="1"/>
                      <a:pt x="823" y="2"/>
                    </a:cubicBezTo>
                    <a:cubicBezTo>
                      <a:pt x="827" y="2"/>
                      <a:pt x="831" y="2"/>
                      <a:pt x="834" y="2"/>
                    </a:cubicBezTo>
                    <a:cubicBezTo>
                      <a:pt x="841" y="3"/>
                      <a:pt x="847" y="3"/>
                      <a:pt x="854" y="3"/>
                    </a:cubicBezTo>
                    <a:cubicBezTo>
                      <a:pt x="857" y="4"/>
                      <a:pt x="861" y="4"/>
                      <a:pt x="865" y="4"/>
                    </a:cubicBezTo>
                    <a:cubicBezTo>
                      <a:pt x="871" y="5"/>
                      <a:pt x="878" y="5"/>
                      <a:pt x="885" y="6"/>
                    </a:cubicBezTo>
                    <a:cubicBezTo>
                      <a:pt x="887" y="6"/>
                      <a:pt x="890" y="6"/>
                      <a:pt x="892" y="6"/>
                    </a:cubicBezTo>
                    <a:cubicBezTo>
                      <a:pt x="893" y="6"/>
                      <a:pt x="895" y="6"/>
                      <a:pt x="896" y="7"/>
                    </a:cubicBezTo>
                    <a:cubicBezTo>
                      <a:pt x="898" y="7"/>
                      <a:pt x="900" y="7"/>
                      <a:pt x="901" y="7"/>
                    </a:cubicBezTo>
                    <a:cubicBezTo>
                      <a:pt x="908" y="8"/>
                      <a:pt x="915" y="9"/>
                      <a:pt x="922" y="9"/>
                    </a:cubicBezTo>
                    <a:cubicBezTo>
                      <a:pt x="923" y="9"/>
                      <a:pt x="925" y="10"/>
                      <a:pt x="926" y="10"/>
                    </a:cubicBezTo>
                    <a:cubicBezTo>
                      <a:pt x="934" y="11"/>
                      <a:pt x="942" y="12"/>
                      <a:pt x="950" y="13"/>
                    </a:cubicBezTo>
                    <a:cubicBezTo>
                      <a:pt x="951" y="13"/>
                      <a:pt x="953" y="13"/>
                      <a:pt x="955" y="13"/>
                    </a:cubicBezTo>
                    <a:cubicBezTo>
                      <a:pt x="962" y="14"/>
                      <a:pt x="969" y="15"/>
                      <a:pt x="975" y="16"/>
                    </a:cubicBezTo>
                    <a:cubicBezTo>
                      <a:pt x="977" y="17"/>
                      <a:pt x="978" y="17"/>
                      <a:pt x="980" y="17"/>
                    </a:cubicBezTo>
                    <a:cubicBezTo>
                      <a:pt x="988" y="18"/>
                      <a:pt x="995" y="19"/>
                      <a:pt x="1003" y="21"/>
                    </a:cubicBezTo>
                    <a:cubicBezTo>
                      <a:pt x="1005" y="21"/>
                      <a:pt x="1007" y="21"/>
                      <a:pt x="1008" y="22"/>
                    </a:cubicBezTo>
                    <a:cubicBezTo>
                      <a:pt x="1015" y="23"/>
                      <a:pt x="1022" y="24"/>
                      <a:pt x="1029" y="25"/>
                    </a:cubicBezTo>
                    <a:cubicBezTo>
                      <a:pt x="1030" y="26"/>
                      <a:pt x="1032" y="26"/>
                      <a:pt x="1033" y="26"/>
                    </a:cubicBezTo>
                    <a:cubicBezTo>
                      <a:pt x="1041" y="28"/>
                      <a:pt x="1049" y="29"/>
                      <a:pt x="1057" y="31"/>
                    </a:cubicBezTo>
                    <a:cubicBezTo>
                      <a:pt x="1058" y="31"/>
                      <a:pt x="1060" y="32"/>
                      <a:pt x="1062" y="32"/>
                    </a:cubicBezTo>
                    <a:cubicBezTo>
                      <a:pt x="1069" y="34"/>
                      <a:pt x="1075" y="35"/>
                      <a:pt x="1082" y="37"/>
                    </a:cubicBezTo>
                    <a:cubicBezTo>
                      <a:pt x="1083" y="37"/>
                      <a:pt x="1085" y="37"/>
                      <a:pt x="1086" y="38"/>
                    </a:cubicBezTo>
                    <a:cubicBezTo>
                      <a:pt x="1094" y="39"/>
                      <a:pt x="1102" y="41"/>
                      <a:pt x="1110" y="43"/>
                    </a:cubicBezTo>
                    <a:cubicBezTo>
                      <a:pt x="1111" y="44"/>
                      <a:pt x="1113" y="44"/>
                      <a:pt x="1115" y="44"/>
                    </a:cubicBezTo>
                    <a:cubicBezTo>
                      <a:pt x="1122" y="46"/>
                      <a:pt x="1128" y="48"/>
                      <a:pt x="1135" y="50"/>
                    </a:cubicBezTo>
                    <a:cubicBezTo>
                      <a:pt x="1136" y="50"/>
                      <a:pt x="1138" y="50"/>
                      <a:pt x="1139" y="51"/>
                    </a:cubicBezTo>
                    <a:cubicBezTo>
                      <a:pt x="1147" y="53"/>
                      <a:pt x="1155" y="55"/>
                      <a:pt x="1163" y="57"/>
                    </a:cubicBezTo>
                    <a:cubicBezTo>
                      <a:pt x="1164" y="58"/>
                      <a:pt x="1166" y="58"/>
                      <a:pt x="1168" y="59"/>
                    </a:cubicBezTo>
                    <a:cubicBezTo>
                      <a:pt x="1171" y="60"/>
                      <a:pt x="1174" y="61"/>
                      <a:pt x="1177" y="62"/>
                    </a:cubicBezTo>
                    <a:cubicBezTo>
                      <a:pt x="1180" y="63"/>
                      <a:pt x="1184" y="64"/>
                      <a:pt x="1187" y="65"/>
                    </a:cubicBezTo>
                    <a:cubicBezTo>
                      <a:pt x="1189" y="65"/>
                      <a:pt x="1191" y="66"/>
                      <a:pt x="1193" y="67"/>
                    </a:cubicBezTo>
                    <a:cubicBezTo>
                      <a:pt x="1201" y="69"/>
                      <a:pt x="1209" y="71"/>
                      <a:pt x="1217" y="74"/>
                    </a:cubicBezTo>
                    <a:cubicBezTo>
                      <a:pt x="1218" y="74"/>
                      <a:pt x="1219" y="75"/>
                      <a:pt x="1220" y="75"/>
                    </a:cubicBezTo>
                    <a:cubicBezTo>
                      <a:pt x="1227" y="77"/>
                      <a:pt x="1234" y="80"/>
                      <a:pt x="1240" y="82"/>
                    </a:cubicBezTo>
                    <a:cubicBezTo>
                      <a:pt x="1243" y="83"/>
                      <a:pt x="1245" y="84"/>
                      <a:pt x="1247" y="85"/>
                    </a:cubicBezTo>
                    <a:cubicBezTo>
                      <a:pt x="1253" y="87"/>
                      <a:pt x="1260" y="89"/>
                      <a:pt x="1266" y="91"/>
                    </a:cubicBezTo>
                    <a:cubicBezTo>
                      <a:pt x="1268" y="92"/>
                      <a:pt x="1269" y="92"/>
                      <a:pt x="1271" y="93"/>
                    </a:cubicBezTo>
                    <a:cubicBezTo>
                      <a:pt x="1279" y="96"/>
                      <a:pt x="1287" y="99"/>
                      <a:pt x="1294" y="102"/>
                    </a:cubicBezTo>
                    <a:cubicBezTo>
                      <a:pt x="1296" y="103"/>
                      <a:pt x="1298" y="103"/>
                      <a:pt x="1300" y="104"/>
                    </a:cubicBezTo>
                    <a:cubicBezTo>
                      <a:pt x="1306" y="107"/>
                      <a:pt x="1312" y="109"/>
                      <a:pt x="1318" y="111"/>
                    </a:cubicBezTo>
                    <a:cubicBezTo>
                      <a:pt x="1321" y="112"/>
                      <a:pt x="1323" y="113"/>
                      <a:pt x="1325" y="114"/>
                    </a:cubicBezTo>
                    <a:cubicBezTo>
                      <a:pt x="1332" y="117"/>
                      <a:pt x="1339" y="120"/>
                      <a:pt x="1346" y="123"/>
                    </a:cubicBezTo>
                    <a:cubicBezTo>
                      <a:pt x="1347" y="123"/>
                      <a:pt x="1348" y="124"/>
                      <a:pt x="1349" y="124"/>
                    </a:cubicBezTo>
                    <a:cubicBezTo>
                      <a:pt x="1356" y="127"/>
                      <a:pt x="1364" y="131"/>
                      <a:pt x="1372" y="134"/>
                    </a:cubicBezTo>
                    <a:cubicBezTo>
                      <a:pt x="1374" y="135"/>
                      <a:pt x="1376" y="136"/>
                      <a:pt x="1378" y="137"/>
                    </a:cubicBezTo>
                    <a:cubicBezTo>
                      <a:pt x="1384" y="140"/>
                      <a:pt x="1390" y="143"/>
                      <a:pt x="1396" y="145"/>
                    </a:cubicBezTo>
                    <a:cubicBezTo>
                      <a:pt x="1398" y="146"/>
                      <a:pt x="1400" y="147"/>
                      <a:pt x="1402" y="149"/>
                    </a:cubicBezTo>
                    <a:cubicBezTo>
                      <a:pt x="1410" y="152"/>
                      <a:pt x="1418" y="156"/>
                      <a:pt x="1425" y="160"/>
                    </a:cubicBezTo>
                    <a:cubicBezTo>
                      <a:pt x="1426" y="160"/>
                      <a:pt x="1427" y="160"/>
                      <a:pt x="1428" y="161"/>
                    </a:cubicBezTo>
                    <a:cubicBezTo>
                      <a:pt x="1435" y="164"/>
                      <a:pt x="1442" y="168"/>
                      <a:pt x="1449" y="171"/>
                    </a:cubicBezTo>
                    <a:cubicBezTo>
                      <a:pt x="1451" y="172"/>
                      <a:pt x="1453" y="174"/>
                      <a:pt x="1455" y="175"/>
                    </a:cubicBezTo>
                    <a:cubicBezTo>
                      <a:pt x="1461" y="178"/>
                      <a:pt x="1467" y="181"/>
                      <a:pt x="1473" y="184"/>
                    </a:cubicBezTo>
                    <a:cubicBezTo>
                      <a:pt x="1475" y="185"/>
                      <a:pt x="1477" y="186"/>
                      <a:pt x="1479" y="187"/>
                    </a:cubicBezTo>
                    <a:cubicBezTo>
                      <a:pt x="1480" y="188"/>
                      <a:pt x="1481" y="188"/>
                      <a:pt x="1481" y="188"/>
                    </a:cubicBezTo>
                    <a:cubicBezTo>
                      <a:pt x="1484" y="190"/>
                      <a:pt x="1486" y="191"/>
                      <a:pt x="1488" y="192"/>
                    </a:cubicBezTo>
                    <a:cubicBezTo>
                      <a:pt x="1495" y="196"/>
                      <a:pt x="1502" y="199"/>
                      <a:pt x="1508" y="203"/>
                    </a:cubicBezTo>
                    <a:cubicBezTo>
                      <a:pt x="1512" y="205"/>
                      <a:pt x="1515" y="207"/>
                      <a:pt x="1519" y="209"/>
                    </a:cubicBezTo>
                    <a:cubicBezTo>
                      <a:pt x="1525" y="213"/>
                      <a:pt x="1531" y="216"/>
                      <a:pt x="1538" y="220"/>
                    </a:cubicBezTo>
                    <a:cubicBezTo>
                      <a:pt x="1541" y="222"/>
                      <a:pt x="1544" y="224"/>
                      <a:pt x="1548" y="226"/>
                    </a:cubicBezTo>
                    <a:cubicBezTo>
                      <a:pt x="1554" y="230"/>
                      <a:pt x="1561" y="234"/>
                      <a:pt x="1568" y="238"/>
                    </a:cubicBezTo>
                    <a:cubicBezTo>
                      <a:pt x="1571" y="240"/>
                      <a:pt x="1574" y="241"/>
                      <a:pt x="1577" y="243"/>
                    </a:cubicBezTo>
                    <a:cubicBezTo>
                      <a:pt x="1586" y="249"/>
                      <a:pt x="1596" y="255"/>
                      <a:pt x="1605" y="261"/>
                    </a:cubicBezTo>
                    <a:cubicBezTo>
                      <a:pt x="1615" y="267"/>
                      <a:pt x="1625" y="274"/>
                      <a:pt x="1634" y="280"/>
                    </a:cubicBezTo>
                    <a:cubicBezTo>
                      <a:pt x="1637" y="282"/>
                      <a:pt x="1640" y="284"/>
                      <a:pt x="1643" y="286"/>
                    </a:cubicBezTo>
                    <a:cubicBezTo>
                      <a:pt x="1650" y="291"/>
                      <a:pt x="1657" y="296"/>
                      <a:pt x="1665" y="301"/>
                    </a:cubicBezTo>
                    <a:cubicBezTo>
                      <a:pt x="1667" y="303"/>
                      <a:pt x="1670" y="305"/>
                      <a:pt x="1673" y="307"/>
                    </a:cubicBezTo>
                    <a:cubicBezTo>
                      <a:pt x="1683" y="313"/>
                      <a:pt x="1692" y="320"/>
                      <a:pt x="1702" y="327"/>
                    </a:cubicBezTo>
                    <a:cubicBezTo>
                      <a:pt x="1702" y="327"/>
                      <a:pt x="1702" y="328"/>
                      <a:pt x="1703" y="328"/>
                    </a:cubicBezTo>
                    <a:cubicBezTo>
                      <a:pt x="1712" y="335"/>
                      <a:pt x="1721" y="341"/>
                      <a:pt x="1731" y="348"/>
                    </a:cubicBezTo>
                    <a:cubicBezTo>
                      <a:pt x="1733" y="351"/>
                      <a:pt x="1736" y="353"/>
                      <a:pt x="1739" y="355"/>
                    </a:cubicBezTo>
                    <a:cubicBezTo>
                      <a:pt x="1746" y="360"/>
                      <a:pt x="1753" y="366"/>
                      <a:pt x="1760" y="371"/>
                    </a:cubicBezTo>
                    <a:cubicBezTo>
                      <a:pt x="1763" y="373"/>
                      <a:pt x="1766" y="375"/>
                      <a:pt x="1768" y="378"/>
                    </a:cubicBezTo>
                    <a:cubicBezTo>
                      <a:pt x="1778" y="385"/>
                      <a:pt x="1787" y="392"/>
                      <a:pt x="1797" y="400"/>
                    </a:cubicBezTo>
                    <a:cubicBezTo>
                      <a:pt x="1797" y="401"/>
                      <a:pt x="1798" y="401"/>
                      <a:pt x="1798" y="401"/>
                    </a:cubicBezTo>
                    <a:cubicBezTo>
                      <a:pt x="1807" y="409"/>
                      <a:pt x="1816" y="416"/>
                      <a:pt x="1825" y="423"/>
                    </a:cubicBezTo>
                    <a:cubicBezTo>
                      <a:pt x="1827" y="426"/>
                      <a:pt x="1830" y="428"/>
                      <a:pt x="1833" y="430"/>
                    </a:cubicBezTo>
                    <a:cubicBezTo>
                      <a:pt x="1840" y="436"/>
                      <a:pt x="1847" y="442"/>
                      <a:pt x="1854" y="448"/>
                    </a:cubicBezTo>
                    <a:cubicBezTo>
                      <a:pt x="1855" y="450"/>
                      <a:pt x="1857" y="451"/>
                      <a:pt x="1859" y="453"/>
                    </a:cubicBezTo>
                    <a:cubicBezTo>
                      <a:pt x="1860" y="453"/>
                      <a:pt x="1861" y="454"/>
                      <a:pt x="1861" y="455"/>
                    </a:cubicBezTo>
                    <a:cubicBezTo>
                      <a:pt x="1871" y="463"/>
                      <a:pt x="1880" y="471"/>
                      <a:pt x="1889" y="480"/>
                    </a:cubicBezTo>
                    <a:cubicBezTo>
                      <a:pt x="1890" y="480"/>
                      <a:pt x="1890" y="481"/>
                      <a:pt x="1891" y="481"/>
                    </a:cubicBezTo>
                    <a:cubicBezTo>
                      <a:pt x="1899" y="489"/>
                      <a:pt x="1908" y="497"/>
                      <a:pt x="1916" y="505"/>
                    </a:cubicBezTo>
                    <a:cubicBezTo>
                      <a:pt x="1919" y="507"/>
                      <a:pt x="1922" y="510"/>
                      <a:pt x="1924" y="512"/>
                    </a:cubicBezTo>
                    <a:cubicBezTo>
                      <a:pt x="1931" y="519"/>
                      <a:pt x="1938" y="525"/>
                      <a:pt x="1944" y="531"/>
                    </a:cubicBezTo>
                    <a:cubicBezTo>
                      <a:pt x="1947" y="534"/>
                      <a:pt x="1949" y="536"/>
                      <a:pt x="1952" y="539"/>
                    </a:cubicBezTo>
                    <a:cubicBezTo>
                      <a:pt x="1961" y="548"/>
                      <a:pt x="1970" y="556"/>
                      <a:pt x="1979" y="565"/>
                    </a:cubicBezTo>
                    <a:cubicBezTo>
                      <a:pt x="1979" y="566"/>
                      <a:pt x="1980" y="566"/>
                      <a:pt x="1980" y="567"/>
                    </a:cubicBezTo>
                    <a:cubicBezTo>
                      <a:pt x="1989" y="575"/>
                      <a:pt x="1997" y="584"/>
                      <a:pt x="2005" y="592"/>
                    </a:cubicBezTo>
                    <a:cubicBezTo>
                      <a:pt x="2008" y="595"/>
                      <a:pt x="2010" y="598"/>
                      <a:pt x="2013" y="601"/>
                    </a:cubicBezTo>
                    <a:cubicBezTo>
                      <a:pt x="2020" y="607"/>
                      <a:pt x="2026" y="614"/>
                      <a:pt x="2032" y="621"/>
                    </a:cubicBezTo>
                    <a:cubicBezTo>
                      <a:pt x="2035" y="624"/>
                      <a:pt x="2038" y="626"/>
                      <a:pt x="2040" y="629"/>
                    </a:cubicBezTo>
                    <a:cubicBezTo>
                      <a:pt x="2049" y="639"/>
                      <a:pt x="2057" y="648"/>
                      <a:pt x="2066" y="658"/>
                    </a:cubicBezTo>
                    <a:cubicBezTo>
                      <a:pt x="2066" y="658"/>
                      <a:pt x="2067" y="658"/>
                      <a:pt x="2067" y="659"/>
                    </a:cubicBezTo>
                    <a:cubicBezTo>
                      <a:pt x="2075" y="668"/>
                      <a:pt x="2084" y="677"/>
                      <a:pt x="2092" y="686"/>
                    </a:cubicBezTo>
                    <a:cubicBezTo>
                      <a:pt x="2094" y="689"/>
                      <a:pt x="2097" y="692"/>
                      <a:pt x="2099" y="695"/>
                    </a:cubicBezTo>
                    <a:cubicBezTo>
                      <a:pt x="2106" y="702"/>
                      <a:pt x="2112" y="710"/>
                      <a:pt x="2118" y="717"/>
                    </a:cubicBezTo>
                    <a:cubicBezTo>
                      <a:pt x="2121" y="720"/>
                      <a:pt x="2123" y="723"/>
                      <a:pt x="2126" y="726"/>
                    </a:cubicBezTo>
                    <a:cubicBezTo>
                      <a:pt x="2134" y="736"/>
                      <a:pt x="2142" y="746"/>
                      <a:pt x="2151" y="756"/>
                    </a:cubicBezTo>
                    <a:cubicBezTo>
                      <a:pt x="2151" y="756"/>
                      <a:pt x="2151" y="757"/>
                      <a:pt x="2152" y="757"/>
                    </a:cubicBezTo>
                    <a:cubicBezTo>
                      <a:pt x="2160" y="767"/>
                      <a:pt x="2168" y="777"/>
                      <a:pt x="2176" y="787"/>
                    </a:cubicBezTo>
                    <a:cubicBezTo>
                      <a:pt x="2178" y="790"/>
                      <a:pt x="2181" y="793"/>
                      <a:pt x="2183" y="796"/>
                    </a:cubicBezTo>
                    <a:cubicBezTo>
                      <a:pt x="2189" y="804"/>
                      <a:pt x="2195" y="812"/>
                      <a:pt x="2201" y="819"/>
                    </a:cubicBezTo>
                    <a:cubicBezTo>
                      <a:pt x="2204" y="823"/>
                      <a:pt x="2206" y="826"/>
                      <a:pt x="2208" y="829"/>
                    </a:cubicBezTo>
                    <a:cubicBezTo>
                      <a:pt x="2217" y="839"/>
                      <a:pt x="2225" y="850"/>
                      <a:pt x="2233" y="861"/>
                    </a:cubicBezTo>
                    <a:cubicBezTo>
                      <a:pt x="2233" y="861"/>
                      <a:pt x="2233" y="861"/>
                      <a:pt x="2233" y="862"/>
                    </a:cubicBezTo>
                    <a:cubicBezTo>
                      <a:pt x="2241" y="872"/>
                      <a:pt x="2249" y="883"/>
                      <a:pt x="2257" y="894"/>
                    </a:cubicBezTo>
                    <a:cubicBezTo>
                      <a:pt x="2259" y="897"/>
                      <a:pt x="2262" y="900"/>
                      <a:pt x="2264" y="904"/>
                    </a:cubicBezTo>
                    <a:cubicBezTo>
                      <a:pt x="2270" y="912"/>
                      <a:pt x="2276" y="920"/>
                      <a:pt x="2282" y="928"/>
                    </a:cubicBezTo>
                    <a:cubicBezTo>
                      <a:pt x="2284" y="931"/>
                      <a:pt x="2286" y="935"/>
                      <a:pt x="2289" y="938"/>
                    </a:cubicBezTo>
                    <a:cubicBezTo>
                      <a:pt x="2297" y="949"/>
                      <a:pt x="2304" y="961"/>
                      <a:pt x="2312" y="972"/>
                    </a:cubicBezTo>
                    <a:cubicBezTo>
                      <a:pt x="2322" y="987"/>
                      <a:pt x="2332" y="1001"/>
                      <a:pt x="2342" y="1016"/>
                    </a:cubicBezTo>
                    <a:cubicBezTo>
                      <a:pt x="2343" y="1019"/>
                      <a:pt x="2345" y="1021"/>
                      <a:pt x="2347" y="1024"/>
                    </a:cubicBezTo>
                    <a:cubicBezTo>
                      <a:pt x="2356" y="1038"/>
                      <a:pt x="2365" y="1052"/>
                      <a:pt x="2375" y="1067"/>
                    </a:cubicBezTo>
                    <a:cubicBezTo>
                      <a:pt x="2376" y="1069"/>
                      <a:pt x="2378" y="1072"/>
                      <a:pt x="2380" y="1075"/>
                    </a:cubicBezTo>
                    <a:cubicBezTo>
                      <a:pt x="2389" y="1090"/>
                      <a:pt x="2398" y="1105"/>
                      <a:pt x="2408" y="1120"/>
                    </a:cubicBezTo>
                    <a:cubicBezTo>
                      <a:pt x="2408" y="1121"/>
                      <a:pt x="2409" y="1122"/>
                      <a:pt x="2409" y="1123"/>
                    </a:cubicBezTo>
                    <a:cubicBezTo>
                      <a:pt x="2418" y="1137"/>
                      <a:pt x="2427" y="1152"/>
                      <a:pt x="2436" y="1167"/>
                    </a:cubicBezTo>
                    <a:cubicBezTo>
                      <a:pt x="2437" y="1169"/>
                      <a:pt x="2439" y="1172"/>
                      <a:pt x="2440" y="1174"/>
                    </a:cubicBezTo>
                    <a:cubicBezTo>
                      <a:pt x="2449" y="1189"/>
                      <a:pt x="2458" y="1204"/>
                      <a:pt x="2466" y="1219"/>
                    </a:cubicBezTo>
                    <a:cubicBezTo>
                      <a:pt x="2468" y="1222"/>
                      <a:pt x="2470" y="1225"/>
                      <a:pt x="2471" y="1228"/>
                    </a:cubicBezTo>
                    <a:cubicBezTo>
                      <a:pt x="2480" y="1244"/>
                      <a:pt x="2489" y="1259"/>
                      <a:pt x="2497" y="1275"/>
                    </a:cubicBezTo>
                    <a:cubicBezTo>
                      <a:pt x="2498" y="1276"/>
                      <a:pt x="2499" y="1278"/>
                      <a:pt x="2500" y="1280"/>
                    </a:cubicBezTo>
                    <a:cubicBezTo>
                      <a:pt x="2508" y="1295"/>
                      <a:pt x="2516" y="1310"/>
                      <a:pt x="2524" y="1325"/>
                    </a:cubicBezTo>
                    <a:cubicBezTo>
                      <a:pt x="2525" y="1327"/>
                      <a:pt x="2526" y="1329"/>
                      <a:pt x="2527" y="1332"/>
                    </a:cubicBezTo>
                    <a:cubicBezTo>
                      <a:pt x="2536" y="1347"/>
                      <a:pt x="2544" y="1363"/>
                      <a:pt x="2552" y="1379"/>
                    </a:cubicBezTo>
                    <a:cubicBezTo>
                      <a:pt x="2553" y="1382"/>
                      <a:pt x="2555" y="1385"/>
                      <a:pt x="2557" y="1388"/>
                    </a:cubicBezTo>
                    <a:cubicBezTo>
                      <a:pt x="2565" y="1404"/>
                      <a:pt x="2572" y="1421"/>
                      <a:pt x="2580" y="1437"/>
                    </a:cubicBezTo>
                    <a:cubicBezTo>
                      <a:pt x="2581" y="1439"/>
                      <a:pt x="2582" y="1441"/>
                      <a:pt x="2583" y="1443"/>
                    </a:cubicBezTo>
                    <a:cubicBezTo>
                      <a:pt x="2591" y="1459"/>
                      <a:pt x="2599" y="1475"/>
                      <a:pt x="2606" y="1491"/>
                    </a:cubicBezTo>
                    <a:cubicBezTo>
                      <a:pt x="2607" y="1493"/>
                      <a:pt x="2608" y="1494"/>
                      <a:pt x="2608" y="1496"/>
                    </a:cubicBezTo>
                    <a:cubicBezTo>
                      <a:pt x="2616" y="1512"/>
                      <a:pt x="2624" y="1529"/>
                      <a:pt x="2631" y="1546"/>
                    </a:cubicBezTo>
                    <a:cubicBezTo>
                      <a:pt x="2633" y="1549"/>
                      <a:pt x="2634" y="1552"/>
                      <a:pt x="2635" y="1555"/>
                    </a:cubicBezTo>
                    <a:cubicBezTo>
                      <a:pt x="2643" y="1572"/>
                      <a:pt x="2650" y="1589"/>
                      <a:pt x="2657" y="1605"/>
                    </a:cubicBezTo>
                    <a:cubicBezTo>
                      <a:pt x="2658" y="1608"/>
                      <a:pt x="2659" y="1611"/>
                      <a:pt x="2661" y="1614"/>
                    </a:cubicBezTo>
                    <a:cubicBezTo>
                      <a:pt x="2668" y="1630"/>
                      <a:pt x="2675" y="1647"/>
                      <a:pt x="2682" y="1664"/>
                    </a:cubicBezTo>
                    <a:cubicBezTo>
                      <a:pt x="2682" y="1665"/>
                      <a:pt x="2683" y="1666"/>
                      <a:pt x="2683" y="1667"/>
                    </a:cubicBezTo>
                    <a:cubicBezTo>
                      <a:pt x="2690" y="1684"/>
                      <a:pt x="2697" y="1702"/>
                      <a:pt x="2704" y="1720"/>
                    </a:cubicBezTo>
                    <a:cubicBezTo>
                      <a:pt x="2705" y="1723"/>
                      <a:pt x="2707" y="1726"/>
                      <a:pt x="2708" y="1729"/>
                    </a:cubicBezTo>
                    <a:cubicBezTo>
                      <a:pt x="2715" y="1746"/>
                      <a:pt x="2721" y="1764"/>
                      <a:pt x="2728" y="1781"/>
                    </a:cubicBezTo>
                    <a:cubicBezTo>
                      <a:pt x="2729" y="1784"/>
                      <a:pt x="2730" y="1787"/>
                      <a:pt x="2731" y="1790"/>
                    </a:cubicBezTo>
                    <a:cubicBezTo>
                      <a:pt x="2743" y="1822"/>
                      <a:pt x="2754" y="1854"/>
                      <a:pt x="2766" y="1886"/>
                    </a:cubicBezTo>
                    <a:cubicBezTo>
                      <a:pt x="2767" y="1890"/>
                      <a:pt x="2769" y="1894"/>
                      <a:pt x="2770" y="1898"/>
                    </a:cubicBezTo>
                    <a:cubicBezTo>
                      <a:pt x="2773" y="1908"/>
                      <a:pt x="2777" y="1918"/>
                      <a:pt x="2780" y="1928"/>
                    </a:cubicBezTo>
                    <a:cubicBezTo>
                      <a:pt x="2782" y="1932"/>
                      <a:pt x="2783" y="1937"/>
                      <a:pt x="2785" y="1942"/>
                    </a:cubicBezTo>
                    <a:cubicBezTo>
                      <a:pt x="2788" y="1952"/>
                      <a:pt x="2791" y="1962"/>
                      <a:pt x="2795" y="1971"/>
                    </a:cubicBezTo>
                    <a:cubicBezTo>
                      <a:pt x="2796" y="1976"/>
                      <a:pt x="2797" y="1980"/>
                      <a:pt x="2799" y="1984"/>
                    </a:cubicBezTo>
                    <a:cubicBezTo>
                      <a:pt x="2803" y="1998"/>
                      <a:pt x="2808" y="2012"/>
                      <a:pt x="2812" y="2027"/>
                    </a:cubicBezTo>
                    <a:cubicBezTo>
                      <a:pt x="2817" y="2041"/>
                      <a:pt x="2821" y="2056"/>
                      <a:pt x="2826" y="2071"/>
                    </a:cubicBezTo>
                    <a:cubicBezTo>
                      <a:pt x="2827" y="2076"/>
                      <a:pt x="2829" y="2081"/>
                      <a:pt x="2830" y="2085"/>
                    </a:cubicBezTo>
                    <a:cubicBezTo>
                      <a:pt x="2833" y="2096"/>
                      <a:pt x="2836" y="2107"/>
                      <a:pt x="2840" y="2118"/>
                    </a:cubicBezTo>
                    <a:cubicBezTo>
                      <a:pt x="2841" y="2123"/>
                      <a:pt x="2842" y="2127"/>
                      <a:pt x="2844" y="2132"/>
                    </a:cubicBezTo>
                    <a:cubicBezTo>
                      <a:pt x="2847" y="2144"/>
                      <a:pt x="2851" y="2156"/>
                      <a:pt x="2854" y="2168"/>
                    </a:cubicBezTo>
                    <a:cubicBezTo>
                      <a:pt x="2855" y="2171"/>
                      <a:pt x="2856" y="2175"/>
                      <a:pt x="2857" y="2178"/>
                    </a:cubicBezTo>
                    <a:cubicBezTo>
                      <a:pt x="2861" y="2193"/>
                      <a:pt x="2865" y="2208"/>
                      <a:pt x="2869" y="2223"/>
                    </a:cubicBezTo>
                    <a:cubicBezTo>
                      <a:pt x="2870" y="2227"/>
                      <a:pt x="2871" y="2231"/>
                      <a:pt x="2872" y="2235"/>
                    </a:cubicBezTo>
                    <a:cubicBezTo>
                      <a:pt x="2875" y="2247"/>
                      <a:pt x="2878" y="2258"/>
                      <a:pt x="2881" y="2270"/>
                    </a:cubicBezTo>
                    <a:cubicBezTo>
                      <a:pt x="2882" y="2275"/>
                      <a:pt x="2884" y="2280"/>
                      <a:pt x="2885" y="2285"/>
                    </a:cubicBezTo>
                    <a:cubicBezTo>
                      <a:pt x="2888" y="2296"/>
                      <a:pt x="2890" y="2307"/>
                      <a:pt x="2893" y="2318"/>
                    </a:cubicBezTo>
                    <a:cubicBezTo>
                      <a:pt x="2894" y="2322"/>
                      <a:pt x="2895" y="2327"/>
                      <a:pt x="2896" y="2332"/>
                    </a:cubicBezTo>
                    <a:cubicBezTo>
                      <a:pt x="2900" y="2347"/>
                      <a:pt x="2904" y="2362"/>
                      <a:pt x="2907" y="2378"/>
                    </a:cubicBezTo>
                    <a:cubicBezTo>
                      <a:pt x="2908" y="2380"/>
                      <a:pt x="2908" y="2381"/>
                      <a:pt x="2908" y="2383"/>
                    </a:cubicBezTo>
                    <a:cubicBezTo>
                      <a:pt x="2912" y="2397"/>
                      <a:pt x="2915" y="2410"/>
                      <a:pt x="2918" y="2424"/>
                    </a:cubicBezTo>
                    <a:cubicBezTo>
                      <a:pt x="2918" y="2426"/>
                      <a:pt x="2918" y="2428"/>
                      <a:pt x="2919" y="2430"/>
                    </a:cubicBezTo>
                    <a:cubicBezTo>
                      <a:pt x="2920" y="2432"/>
                      <a:pt x="2920" y="2435"/>
                      <a:pt x="2921" y="2438"/>
                    </a:cubicBezTo>
                    <a:cubicBezTo>
                      <a:pt x="2924" y="2452"/>
                      <a:pt x="2927" y="2466"/>
                      <a:pt x="2930" y="2480"/>
                    </a:cubicBezTo>
                    <a:cubicBezTo>
                      <a:pt x="2930" y="2484"/>
                      <a:pt x="2931" y="2488"/>
                      <a:pt x="2932" y="2492"/>
                    </a:cubicBezTo>
                    <a:cubicBezTo>
                      <a:pt x="2936" y="2509"/>
                      <a:pt x="2939" y="2525"/>
                      <a:pt x="2942" y="2542"/>
                    </a:cubicBezTo>
                    <a:cubicBezTo>
                      <a:pt x="2943" y="2547"/>
                      <a:pt x="2944" y="2551"/>
                      <a:pt x="2945" y="2555"/>
                    </a:cubicBezTo>
                    <a:cubicBezTo>
                      <a:pt x="2947" y="2569"/>
                      <a:pt x="2950" y="2583"/>
                      <a:pt x="2952" y="2597"/>
                    </a:cubicBezTo>
                    <a:cubicBezTo>
                      <a:pt x="2953" y="2601"/>
                      <a:pt x="2954" y="2606"/>
                      <a:pt x="2955" y="2610"/>
                    </a:cubicBezTo>
                    <a:cubicBezTo>
                      <a:pt x="2958" y="2627"/>
                      <a:pt x="2961" y="2644"/>
                      <a:pt x="2964" y="2662"/>
                    </a:cubicBezTo>
                    <a:cubicBezTo>
                      <a:pt x="2964" y="2665"/>
                      <a:pt x="2965" y="2668"/>
                      <a:pt x="2966" y="2672"/>
                    </a:cubicBezTo>
                    <a:cubicBezTo>
                      <a:pt x="2968" y="2686"/>
                      <a:pt x="2970" y="2701"/>
                      <a:pt x="2973" y="2716"/>
                    </a:cubicBezTo>
                    <a:cubicBezTo>
                      <a:pt x="2973" y="2720"/>
                      <a:pt x="2974" y="2725"/>
                      <a:pt x="2975" y="2729"/>
                    </a:cubicBezTo>
                    <a:cubicBezTo>
                      <a:pt x="2978" y="2747"/>
                      <a:pt x="2980" y="2764"/>
                      <a:pt x="2983" y="2782"/>
                    </a:cubicBezTo>
                    <a:cubicBezTo>
                      <a:pt x="2983" y="2784"/>
                      <a:pt x="2983" y="2786"/>
                      <a:pt x="2984" y="2789"/>
                    </a:cubicBezTo>
                    <a:cubicBezTo>
                      <a:pt x="2986" y="2804"/>
                      <a:pt x="2988" y="2820"/>
                      <a:pt x="2990" y="2835"/>
                    </a:cubicBezTo>
                    <a:cubicBezTo>
                      <a:pt x="2991" y="2840"/>
                      <a:pt x="2991" y="2845"/>
                      <a:pt x="2992" y="2849"/>
                    </a:cubicBezTo>
                    <a:cubicBezTo>
                      <a:pt x="2994" y="2867"/>
                      <a:pt x="2997" y="2885"/>
                      <a:pt x="2999" y="2903"/>
                    </a:cubicBezTo>
                    <a:cubicBezTo>
                      <a:pt x="2999" y="2903"/>
                      <a:pt x="2999" y="2903"/>
                      <a:pt x="2999" y="2903"/>
                    </a:cubicBezTo>
                    <a:cubicBezTo>
                      <a:pt x="2999" y="2904"/>
                      <a:pt x="2999" y="2904"/>
                      <a:pt x="2999" y="2905"/>
                    </a:cubicBezTo>
                    <a:cubicBezTo>
                      <a:pt x="3001" y="2920"/>
                      <a:pt x="3003" y="2935"/>
                      <a:pt x="3004" y="2950"/>
                    </a:cubicBezTo>
                    <a:cubicBezTo>
                      <a:pt x="3005" y="2955"/>
                      <a:pt x="3005" y="2960"/>
                      <a:pt x="3006" y="2965"/>
                    </a:cubicBezTo>
                    <a:cubicBezTo>
                      <a:pt x="3007" y="2975"/>
                      <a:pt x="3008" y="2986"/>
                      <a:pt x="3009" y="2997"/>
                    </a:cubicBezTo>
                    <a:cubicBezTo>
                      <a:pt x="3010" y="3003"/>
                      <a:pt x="3010" y="3008"/>
                      <a:pt x="3011" y="3014"/>
                    </a:cubicBezTo>
                    <a:cubicBezTo>
                      <a:pt x="3012" y="3025"/>
                      <a:pt x="3013" y="3036"/>
                      <a:pt x="3014" y="3047"/>
                    </a:cubicBezTo>
                    <a:cubicBezTo>
                      <a:pt x="3014" y="3052"/>
                      <a:pt x="3015" y="3057"/>
                      <a:pt x="3015" y="3062"/>
                    </a:cubicBezTo>
                    <a:cubicBezTo>
                      <a:pt x="3017" y="3077"/>
                      <a:pt x="3018" y="3093"/>
                      <a:pt x="3019" y="3109"/>
                    </a:cubicBezTo>
                    <a:cubicBezTo>
                      <a:pt x="3019" y="3109"/>
                      <a:pt x="3019" y="3110"/>
                      <a:pt x="3019" y="3110"/>
                    </a:cubicBezTo>
                    <a:cubicBezTo>
                      <a:pt x="3021" y="3126"/>
                      <a:pt x="3022" y="3141"/>
                      <a:pt x="3023" y="3157"/>
                    </a:cubicBezTo>
                    <a:cubicBezTo>
                      <a:pt x="3023" y="3162"/>
                      <a:pt x="3024" y="3167"/>
                      <a:pt x="3024" y="3171"/>
                    </a:cubicBezTo>
                    <a:cubicBezTo>
                      <a:pt x="3025" y="3183"/>
                      <a:pt x="3025" y="3194"/>
                      <a:pt x="3026" y="3205"/>
                    </a:cubicBezTo>
                    <a:cubicBezTo>
                      <a:pt x="3026" y="3210"/>
                      <a:pt x="3027" y="3216"/>
                      <a:pt x="3027" y="3221"/>
                    </a:cubicBezTo>
                    <a:cubicBezTo>
                      <a:pt x="3028" y="3233"/>
                      <a:pt x="3028" y="3244"/>
                      <a:pt x="3029" y="3255"/>
                    </a:cubicBezTo>
                    <a:cubicBezTo>
                      <a:pt x="3029" y="3260"/>
                      <a:pt x="3029" y="3265"/>
                      <a:pt x="3030" y="3270"/>
                    </a:cubicBezTo>
                    <a:cubicBezTo>
                      <a:pt x="3030" y="3286"/>
                      <a:pt x="3031" y="3302"/>
                      <a:pt x="3032" y="3318"/>
                    </a:cubicBezTo>
                    <a:cubicBezTo>
                      <a:pt x="3032" y="3329"/>
                      <a:pt x="3033" y="3341"/>
                      <a:pt x="3033" y="3352"/>
                    </a:cubicBezTo>
                    <a:cubicBezTo>
                      <a:pt x="3033" y="3353"/>
                      <a:pt x="3033" y="3354"/>
                      <a:pt x="3033" y="3355"/>
                    </a:cubicBezTo>
                    <a:cubicBezTo>
                      <a:pt x="3034" y="3372"/>
                      <a:pt x="3034" y="3388"/>
                      <a:pt x="3035" y="3405"/>
                    </a:cubicBezTo>
                    <a:cubicBezTo>
                      <a:pt x="3035" y="3409"/>
                      <a:pt x="3035" y="3413"/>
                      <a:pt x="3035" y="3416"/>
                    </a:cubicBezTo>
                    <a:cubicBezTo>
                      <a:pt x="3035" y="3429"/>
                      <a:pt x="3035" y="3442"/>
                      <a:pt x="3036" y="3455"/>
                    </a:cubicBezTo>
                    <a:cubicBezTo>
                      <a:pt x="3036" y="3461"/>
                      <a:pt x="3036" y="3466"/>
                      <a:pt x="3036" y="3471"/>
                    </a:cubicBezTo>
                    <a:cubicBezTo>
                      <a:pt x="3036" y="3484"/>
                      <a:pt x="3036" y="3496"/>
                      <a:pt x="3036" y="3509"/>
                    </a:cubicBezTo>
                    <a:cubicBezTo>
                      <a:pt x="3036" y="3513"/>
                      <a:pt x="3036" y="3518"/>
                      <a:pt x="3036" y="3522"/>
                    </a:cubicBezTo>
                    <a:cubicBezTo>
                      <a:pt x="3036" y="3538"/>
                      <a:pt x="3036" y="3555"/>
                      <a:pt x="3036" y="3571"/>
                    </a:cubicBezTo>
                    <a:cubicBezTo>
                      <a:pt x="3036" y="3575"/>
                      <a:pt x="3036" y="3578"/>
                      <a:pt x="3036" y="3582"/>
                    </a:cubicBezTo>
                    <a:cubicBezTo>
                      <a:pt x="3036" y="3595"/>
                      <a:pt x="3035" y="3608"/>
                      <a:pt x="3035" y="3621"/>
                    </a:cubicBezTo>
                    <a:cubicBezTo>
                      <a:pt x="3035" y="3626"/>
                      <a:pt x="3035" y="3632"/>
                      <a:pt x="3035" y="3637"/>
                    </a:cubicBezTo>
                    <a:cubicBezTo>
                      <a:pt x="3035" y="3649"/>
                      <a:pt x="3034" y="3662"/>
                      <a:pt x="3034" y="3674"/>
                    </a:cubicBezTo>
                    <a:cubicBezTo>
                      <a:pt x="3034" y="3678"/>
                      <a:pt x="3034" y="3683"/>
                      <a:pt x="3034" y="3687"/>
                    </a:cubicBezTo>
                    <a:cubicBezTo>
                      <a:pt x="3033" y="3703"/>
                      <a:pt x="3033" y="3720"/>
                      <a:pt x="3032" y="3736"/>
                    </a:cubicBezTo>
                    <a:cubicBezTo>
                      <a:pt x="3032" y="3739"/>
                      <a:pt x="3032" y="3742"/>
                      <a:pt x="3032" y="3746"/>
                    </a:cubicBezTo>
                    <a:cubicBezTo>
                      <a:pt x="3031" y="3759"/>
                      <a:pt x="3030" y="3772"/>
                      <a:pt x="3030" y="3785"/>
                    </a:cubicBezTo>
                    <a:cubicBezTo>
                      <a:pt x="3030" y="3788"/>
                      <a:pt x="3029" y="3790"/>
                      <a:pt x="3029" y="3792"/>
                    </a:cubicBezTo>
                    <a:cubicBezTo>
                      <a:pt x="3029" y="3795"/>
                      <a:pt x="3029" y="3798"/>
                      <a:pt x="3029" y="3800"/>
                    </a:cubicBezTo>
                    <a:cubicBezTo>
                      <a:pt x="3028" y="3814"/>
                      <a:pt x="3027" y="3828"/>
                      <a:pt x="3027" y="3841"/>
                    </a:cubicBezTo>
                    <a:cubicBezTo>
                      <a:pt x="3026" y="3845"/>
                      <a:pt x="3026" y="3849"/>
                      <a:pt x="3026" y="3852"/>
                    </a:cubicBezTo>
                    <a:cubicBezTo>
                      <a:pt x="3025" y="3869"/>
                      <a:pt x="3024" y="3886"/>
                      <a:pt x="3022" y="3902"/>
                    </a:cubicBezTo>
                    <a:cubicBezTo>
                      <a:pt x="3022" y="3907"/>
                      <a:pt x="3022" y="3911"/>
                      <a:pt x="3021" y="3915"/>
                    </a:cubicBezTo>
                    <a:cubicBezTo>
                      <a:pt x="3020" y="3928"/>
                      <a:pt x="3019" y="3941"/>
                      <a:pt x="3018" y="3954"/>
                    </a:cubicBezTo>
                    <a:cubicBezTo>
                      <a:pt x="3018" y="3959"/>
                      <a:pt x="3017" y="3964"/>
                      <a:pt x="3017" y="3969"/>
                    </a:cubicBezTo>
                    <a:cubicBezTo>
                      <a:pt x="3016" y="3985"/>
                      <a:pt x="3014" y="4002"/>
                      <a:pt x="3012" y="4019"/>
                    </a:cubicBezTo>
                    <a:cubicBezTo>
                      <a:pt x="3012" y="4019"/>
                      <a:pt x="3012" y="4020"/>
                      <a:pt x="3012" y="4021"/>
                    </a:cubicBezTo>
                    <a:cubicBezTo>
                      <a:pt x="3011" y="4037"/>
                      <a:pt x="3009" y="4053"/>
                      <a:pt x="3007" y="4069"/>
                    </a:cubicBezTo>
                    <a:cubicBezTo>
                      <a:pt x="3007" y="4074"/>
                      <a:pt x="3006" y="4078"/>
                      <a:pt x="3006" y="4083"/>
                    </a:cubicBezTo>
                    <a:cubicBezTo>
                      <a:pt x="3004" y="4097"/>
                      <a:pt x="3003" y="4110"/>
                      <a:pt x="3001" y="4123"/>
                    </a:cubicBezTo>
                    <a:cubicBezTo>
                      <a:pt x="3000" y="4127"/>
                      <a:pt x="3000" y="4130"/>
                      <a:pt x="3000" y="4134"/>
                    </a:cubicBezTo>
                    <a:cubicBezTo>
                      <a:pt x="2998" y="4151"/>
                      <a:pt x="2995" y="4167"/>
                      <a:pt x="2993" y="4183"/>
                    </a:cubicBezTo>
                    <a:cubicBezTo>
                      <a:pt x="2993" y="4187"/>
                      <a:pt x="2992" y="4191"/>
                      <a:pt x="2992" y="4195"/>
                    </a:cubicBezTo>
                    <a:cubicBezTo>
                      <a:pt x="2990" y="4208"/>
                      <a:pt x="2988" y="4221"/>
                      <a:pt x="2986" y="4234"/>
                    </a:cubicBezTo>
                    <a:cubicBezTo>
                      <a:pt x="2986" y="4237"/>
                      <a:pt x="2985" y="4239"/>
                      <a:pt x="2985" y="4242"/>
                    </a:cubicBezTo>
                    <a:cubicBezTo>
                      <a:pt x="2985" y="4244"/>
                      <a:pt x="2984" y="4247"/>
                      <a:pt x="2984" y="4249"/>
                    </a:cubicBezTo>
                    <a:cubicBezTo>
                      <a:pt x="2983" y="4259"/>
                      <a:pt x="2981" y="4268"/>
                      <a:pt x="2980" y="4277"/>
                    </a:cubicBezTo>
                    <a:cubicBezTo>
                      <a:pt x="2979" y="4282"/>
                      <a:pt x="2978" y="4288"/>
                      <a:pt x="2977" y="4293"/>
                    </a:cubicBezTo>
                    <a:cubicBezTo>
                      <a:pt x="2976" y="4304"/>
                      <a:pt x="2974" y="4315"/>
                      <a:pt x="2972" y="4327"/>
                    </a:cubicBezTo>
                    <a:cubicBezTo>
                      <a:pt x="2971" y="4330"/>
                      <a:pt x="2971" y="4333"/>
                      <a:pt x="2970" y="4336"/>
                    </a:cubicBezTo>
                    <a:cubicBezTo>
                      <a:pt x="2968" y="4350"/>
                      <a:pt x="2965" y="4365"/>
                      <a:pt x="2963" y="4379"/>
                    </a:cubicBezTo>
                    <a:cubicBezTo>
                      <a:pt x="2962" y="4383"/>
                      <a:pt x="2961" y="4388"/>
                      <a:pt x="2961" y="4392"/>
                    </a:cubicBezTo>
                    <a:cubicBezTo>
                      <a:pt x="2959" y="4402"/>
                      <a:pt x="2957" y="4412"/>
                      <a:pt x="2955" y="4422"/>
                    </a:cubicBezTo>
                    <a:cubicBezTo>
                      <a:pt x="2954" y="4427"/>
                      <a:pt x="2953" y="4433"/>
                      <a:pt x="2952" y="4438"/>
                    </a:cubicBezTo>
                    <a:cubicBezTo>
                      <a:pt x="2950" y="4447"/>
                      <a:pt x="2949" y="4456"/>
                      <a:pt x="2947" y="4465"/>
                    </a:cubicBezTo>
                    <a:cubicBezTo>
                      <a:pt x="2946" y="4470"/>
                      <a:pt x="2945" y="4476"/>
                      <a:pt x="2943" y="4482"/>
                    </a:cubicBezTo>
                    <a:cubicBezTo>
                      <a:pt x="2942" y="4491"/>
                      <a:pt x="2940" y="4499"/>
                      <a:pt x="2938" y="4508"/>
                    </a:cubicBezTo>
                    <a:cubicBezTo>
                      <a:pt x="2937" y="4514"/>
                      <a:pt x="2936" y="4519"/>
                      <a:pt x="2935" y="4525"/>
                    </a:cubicBezTo>
                    <a:cubicBezTo>
                      <a:pt x="2933" y="4534"/>
                      <a:pt x="2931" y="4544"/>
                      <a:pt x="2928" y="4553"/>
                    </a:cubicBezTo>
                    <a:cubicBezTo>
                      <a:pt x="2927" y="4558"/>
                      <a:pt x="2926" y="4562"/>
                      <a:pt x="2925" y="4567"/>
                    </a:cubicBezTo>
                    <a:cubicBezTo>
                      <a:pt x="2922" y="4581"/>
                      <a:pt x="2919" y="4595"/>
                      <a:pt x="2916" y="4609"/>
                    </a:cubicBezTo>
                    <a:cubicBezTo>
                      <a:pt x="2913" y="4622"/>
                      <a:pt x="2910" y="4634"/>
                      <a:pt x="2907" y="4646"/>
                    </a:cubicBezTo>
                    <a:cubicBezTo>
                      <a:pt x="2906" y="4651"/>
                      <a:pt x="2905" y="4657"/>
                      <a:pt x="2903" y="4662"/>
                    </a:cubicBezTo>
                    <a:cubicBezTo>
                      <a:pt x="2902" y="4669"/>
                      <a:pt x="2900" y="4676"/>
                      <a:pt x="2898" y="4684"/>
                    </a:cubicBezTo>
                    <a:cubicBezTo>
                      <a:pt x="2897" y="4689"/>
                      <a:pt x="2895" y="4694"/>
                      <a:pt x="2894" y="4700"/>
                    </a:cubicBezTo>
                    <a:cubicBezTo>
                      <a:pt x="2892" y="4707"/>
                      <a:pt x="2890" y="4714"/>
                      <a:pt x="2888" y="4721"/>
                    </a:cubicBezTo>
                    <a:cubicBezTo>
                      <a:pt x="2887" y="4726"/>
                      <a:pt x="2886" y="4731"/>
                      <a:pt x="2884" y="4737"/>
                    </a:cubicBezTo>
                    <a:cubicBezTo>
                      <a:pt x="2882" y="4744"/>
                      <a:pt x="2881" y="4750"/>
                      <a:pt x="2879" y="4757"/>
                    </a:cubicBezTo>
                    <a:cubicBezTo>
                      <a:pt x="2879" y="4758"/>
                      <a:pt x="2878" y="4759"/>
                      <a:pt x="2878" y="4759"/>
                    </a:cubicBezTo>
                    <a:cubicBezTo>
                      <a:pt x="2878" y="4759"/>
                      <a:pt x="2878" y="4759"/>
                      <a:pt x="2878" y="4759"/>
                    </a:cubicBezTo>
                    <a:cubicBezTo>
                      <a:pt x="2878" y="4759"/>
                      <a:pt x="2878" y="4759"/>
                      <a:pt x="2878" y="4759"/>
                    </a:cubicBezTo>
                    <a:cubicBezTo>
                      <a:pt x="2878" y="4759"/>
                      <a:pt x="2878" y="4759"/>
                      <a:pt x="2878" y="4759"/>
                    </a:cubicBezTo>
                    <a:cubicBezTo>
                      <a:pt x="2878" y="4761"/>
                      <a:pt x="2877" y="4762"/>
                      <a:pt x="2877" y="4763"/>
                    </a:cubicBezTo>
                    <a:cubicBezTo>
                      <a:pt x="2872" y="4781"/>
                      <a:pt x="2867" y="4799"/>
                      <a:pt x="2862" y="4817"/>
                    </a:cubicBezTo>
                    <a:cubicBezTo>
                      <a:pt x="2861" y="4819"/>
                      <a:pt x="2861" y="4822"/>
                      <a:pt x="2860" y="4824"/>
                    </a:cubicBezTo>
                    <a:cubicBezTo>
                      <a:pt x="2855" y="4842"/>
                      <a:pt x="2850" y="4860"/>
                      <a:pt x="2844" y="4878"/>
                    </a:cubicBezTo>
                    <a:cubicBezTo>
                      <a:pt x="2843" y="4881"/>
                      <a:pt x="2842" y="4885"/>
                      <a:pt x="2841" y="4888"/>
                    </a:cubicBezTo>
                    <a:cubicBezTo>
                      <a:pt x="2836" y="4906"/>
                      <a:pt x="2830" y="4923"/>
                      <a:pt x="2825" y="4941"/>
                    </a:cubicBezTo>
                    <a:cubicBezTo>
                      <a:pt x="2824" y="4944"/>
                      <a:pt x="2823" y="4947"/>
                      <a:pt x="2822" y="4950"/>
                    </a:cubicBezTo>
                    <a:cubicBezTo>
                      <a:pt x="2816" y="4968"/>
                      <a:pt x="2810" y="4986"/>
                      <a:pt x="2804" y="5004"/>
                    </a:cubicBezTo>
                    <a:cubicBezTo>
                      <a:pt x="2803" y="5005"/>
                      <a:pt x="2803" y="5006"/>
                      <a:pt x="2803" y="5007"/>
                    </a:cubicBezTo>
                    <a:cubicBezTo>
                      <a:pt x="2797" y="5025"/>
                      <a:pt x="2790" y="5042"/>
                      <a:pt x="2784" y="5060"/>
                    </a:cubicBezTo>
                    <a:cubicBezTo>
                      <a:pt x="2784" y="5062"/>
                      <a:pt x="2783" y="5064"/>
                      <a:pt x="2782" y="5066"/>
                    </a:cubicBezTo>
                    <a:cubicBezTo>
                      <a:pt x="2776" y="5083"/>
                      <a:pt x="2769" y="5101"/>
                      <a:pt x="2763" y="5118"/>
                    </a:cubicBezTo>
                    <a:cubicBezTo>
                      <a:pt x="2762" y="5121"/>
                      <a:pt x="2761" y="5124"/>
                      <a:pt x="2760" y="5127"/>
                    </a:cubicBezTo>
                    <a:cubicBezTo>
                      <a:pt x="2753" y="5144"/>
                      <a:pt x="2747" y="5161"/>
                      <a:pt x="2740" y="5177"/>
                    </a:cubicBezTo>
                    <a:cubicBezTo>
                      <a:pt x="2739" y="5180"/>
                      <a:pt x="2738" y="5183"/>
                      <a:pt x="2737" y="5186"/>
                    </a:cubicBezTo>
                    <a:cubicBezTo>
                      <a:pt x="2730" y="5203"/>
                      <a:pt x="2723" y="5220"/>
                      <a:pt x="2716" y="5237"/>
                    </a:cubicBezTo>
                    <a:cubicBezTo>
                      <a:pt x="2715" y="5238"/>
                      <a:pt x="2715" y="5239"/>
                      <a:pt x="2715" y="5239"/>
                    </a:cubicBezTo>
                    <a:cubicBezTo>
                      <a:pt x="2708" y="5256"/>
                      <a:pt x="2701" y="5273"/>
                      <a:pt x="2693" y="5289"/>
                    </a:cubicBezTo>
                    <a:cubicBezTo>
                      <a:pt x="2692" y="5292"/>
                      <a:pt x="2691" y="5294"/>
                      <a:pt x="2691" y="5296"/>
                    </a:cubicBezTo>
                    <a:cubicBezTo>
                      <a:pt x="2683" y="5312"/>
                      <a:pt x="2676" y="5328"/>
                      <a:pt x="2669" y="5345"/>
                    </a:cubicBezTo>
                    <a:cubicBezTo>
                      <a:pt x="2667" y="5347"/>
                      <a:pt x="2666" y="5350"/>
                      <a:pt x="2665" y="5353"/>
                    </a:cubicBezTo>
                    <a:cubicBezTo>
                      <a:pt x="2657" y="5369"/>
                      <a:pt x="2650" y="5385"/>
                      <a:pt x="2642" y="5401"/>
                    </a:cubicBezTo>
                    <a:cubicBezTo>
                      <a:pt x="2641" y="5403"/>
                      <a:pt x="2640" y="5406"/>
                      <a:pt x="2639" y="5408"/>
                    </a:cubicBezTo>
                    <a:cubicBezTo>
                      <a:pt x="2631" y="5425"/>
                      <a:pt x="2623" y="5441"/>
                      <a:pt x="2615" y="5457"/>
                    </a:cubicBezTo>
                    <a:cubicBezTo>
                      <a:pt x="2614" y="5458"/>
                      <a:pt x="2614" y="5458"/>
                      <a:pt x="2614" y="5458"/>
                    </a:cubicBezTo>
                    <a:cubicBezTo>
                      <a:pt x="2606" y="5474"/>
                      <a:pt x="2598" y="5490"/>
                      <a:pt x="2589" y="5506"/>
                    </a:cubicBezTo>
                    <a:cubicBezTo>
                      <a:pt x="2588" y="5508"/>
                      <a:pt x="2587" y="5510"/>
                      <a:pt x="2586" y="5513"/>
                    </a:cubicBezTo>
                    <a:cubicBezTo>
                      <a:pt x="2578" y="5528"/>
                      <a:pt x="2570" y="5543"/>
                      <a:pt x="2561" y="5558"/>
                    </a:cubicBezTo>
                    <a:cubicBezTo>
                      <a:pt x="2560" y="5561"/>
                      <a:pt x="2558" y="5564"/>
                      <a:pt x="2557" y="5566"/>
                    </a:cubicBezTo>
                    <a:cubicBezTo>
                      <a:pt x="2549" y="5581"/>
                      <a:pt x="2540" y="5596"/>
                      <a:pt x="2532" y="5611"/>
                    </a:cubicBezTo>
                    <a:cubicBezTo>
                      <a:pt x="2530" y="5613"/>
                      <a:pt x="2529" y="5615"/>
                      <a:pt x="2528" y="5618"/>
                    </a:cubicBezTo>
                    <a:cubicBezTo>
                      <a:pt x="2519" y="5633"/>
                      <a:pt x="2510" y="5648"/>
                      <a:pt x="2501" y="5664"/>
                    </a:cubicBezTo>
                    <a:cubicBezTo>
                      <a:pt x="2317" y="5968"/>
                      <a:pt x="2098" y="6208"/>
                      <a:pt x="1850" y="6375"/>
                    </a:cubicBezTo>
                    <a:cubicBezTo>
                      <a:pt x="1623" y="6528"/>
                      <a:pt x="1379" y="6615"/>
                      <a:pt x="1126" y="6632"/>
                    </a:cubicBezTo>
                    <a:cubicBezTo>
                      <a:pt x="903" y="6647"/>
                      <a:pt x="681" y="6662"/>
                      <a:pt x="459" y="6678"/>
                    </a:cubicBezTo>
                    <a:cubicBezTo>
                      <a:pt x="712" y="6660"/>
                      <a:pt x="956" y="6574"/>
                      <a:pt x="1183" y="6420"/>
                    </a:cubicBezTo>
                    <a:cubicBezTo>
                      <a:pt x="1431" y="6253"/>
                      <a:pt x="1650" y="6014"/>
                      <a:pt x="1833" y="5709"/>
                    </a:cubicBezTo>
                    <a:cubicBezTo>
                      <a:pt x="1843" y="5694"/>
                      <a:pt x="1852" y="5679"/>
                      <a:pt x="1861" y="5663"/>
                    </a:cubicBezTo>
                    <a:cubicBezTo>
                      <a:pt x="1862" y="5661"/>
                      <a:pt x="1863" y="5659"/>
                      <a:pt x="1865" y="5657"/>
                    </a:cubicBezTo>
                    <a:cubicBezTo>
                      <a:pt x="1873" y="5642"/>
                      <a:pt x="1881" y="5627"/>
                      <a:pt x="1890" y="5612"/>
                    </a:cubicBezTo>
                    <a:cubicBezTo>
                      <a:pt x="1891" y="5609"/>
                      <a:pt x="1893" y="5606"/>
                      <a:pt x="1894" y="5604"/>
                    </a:cubicBezTo>
                    <a:cubicBezTo>
                      <a:pt x="1903" y="5589"/>
                      <a:pt x="1911" y="5573"/>
                      <a:pt x="1919" y="5558"/>
                    </a:cubicBezTo>
                    <a:cubicBezTo>
                      <a:pt x="1920" y="5556"/>
                      <a:pt x="1921" y="5554"/>
                      <a:pt x="1922" y="5551"/>
                    </a:cubicBezTo>
                    <a:cubicBezTo>
                      <a:pt x="1931" y="5536"/>
                      <a:pt x="1939" y="5520"/>
                      <a:pt x="1947" y="5504"/>
                    </a:cubicBezTo>
                    <a:cubicBezTo>
                      <a:pt x="1947" y="5504"/>
                      <a:pt x="1947" y="5503"/>
                      <a:pt x="1948" y="5503"/>
                    </a:cubicBezTo>
                    <a:cubicBezTo>
                      <a:pt x="1956" y="5487"/>
                      <a:pt x="1964" y="5470"/>
                      <a:pt x="1972" y="5454"/>
                    </a:cubicBezTo>
                    <a:cubicBezTo>
                      <a:pt x="1973" y="5452"/>
                      <a:pt x="1974" y="5449"/>
                      <a:pt x="1975" y="5446"/>
                    </a:cubicBezTo>
                    <a:cubicBezTo>
                      <a:pt x="1983" y="5431"/>
                      <a:pt x="1990" y="5415"/>
                      <a:pt x="1998" y="5399"/>
                    </a:cubicBezTo>
                    <a:cubicBezTo>
                      <a:pt x="1999" y="5396"/>
                      <a:pt x="2000" y="5393"/>
                      <a:pt x="2002" y="5390"/>
                    </a:cubicBezTo>
                    <a:cubicBezTo>
                      <a:pt x="2009" y="5374"/>
                      <a:pt x="2016" y="5358"/>
                      <a:pt x="2023" y="5342"/>
                    </a:cubicBezTo>
                    <a:cubicBezTo>
                      <a:pt x="2024" y="5339"/>
                      <a:pt x="2025" y="5337"/>
                      <a:pt x="2026" y="5335"/>
                    </a:cubicBezTo>
                    <a:cubicBezTo>
                      <a:pt x="2034" y="5318"/>
                      <a:pt x="2041" y="5302"/>
                      <a:pt x="2048" y="5285"/>
                    </a:cubicBezTo>
                    <a:cubicBezTo>
                      <a:pt x="2048" y="5284"/>
                      <a:pt x="2048" y="5283"/>
                      <a:pt x="2049" y="5283"/>
                    </a:cubicBezTo>
                    <a:cubicBezTo>
                      <a:pt x="2056" y="5266"/>
                      <a:pt x="2063" y="5249"/>
                      <a:pt x="2070" y="5231"/>
                    </a:cubicBezTo>
                    <a:cubicBezTo>
                      <a:pt x="2071" y="5228"/>
                      <a:pt x="2072" y="5226"/>
                      <a:pt x="2073" y="5223"/>
                    </a:cubicBezTo>
                    <a:cubicBezTo>
                      <a:pt x="2080" y="5206"/>
                      <a:pt x="2086" y="5190"/>
                      <a:pt x="2092" y="5173"/>
                    </a:cubicBezTo>
                    <a:cubicBezTo>
                      <a:pt x="2094" y="5170"/>
                      <a:pt x="2095" y="5166"/>
                      <a:pt x="2096" y="5163"/>
                    </a:cubicBezTo>
                    <a:cubicBezTo>
                      <a:pt x="2102" y="5146"/>
                      <a:pt x="2109" y="5129"/>
                      <a:pt x="2115" y="5112"/>
                    </a:cubicBezTo>
                    <a:cubicBezTo>
                      <a:pt x="2116" y="5110"/>
                      <a:pt x="2116" y="5107"/>
                      <a:pt x="2117" y="5105"/>
                    </a:cubicBezTo>
                    <a:cubicBezTo>
                      <a:pt x="2123" y="5088"/>
                      <a:pt x="2129" y="5071"/>
                      <a:pt x="2135" y="5053"/>
                    </a:cubicBezTo>
                    <a:cubicBezTo>
                      <a:pt x="2136" y="5052"/>
                      <a:pt x="2136" y="5051"/>
                      <a:pt x="2137" y="5049"/>
                    </a:cubicBezTo>
                    <a:cubicBezTo>
                      <a:pt x="2143" y="5031"/>
                      <a:pt x="2149" y="5014"/>
                      <a:pt x="2154" y="4996"/>
                    </a:cubicBezTo>
                    <a:cubicBezTo>
                      <a:pt x="2156" y="4993"/>
                      <a:pt x="2157" y="4989"/>
                      <a:pt x="2158" y="4986"/>
                    </a:cubicBezTo>
                    <a:cubicBezTo>
                      <a:pt x="2163" y="4969"/>
                      <a:pt x="2169" y="4951"/>
                      <a:pt x="2174" y="4934"/>
                    </a:cubicBezTo>
                    <a:cubicBezTo>
                      <a:pt x="2175" y="4930"/>
                      <a:pt x="2176" y="4927"/>
                      <a:pt x="2177" y="4923"/>
                    </a:cubicBezTo>
                    <a:cubicBezTo>
                      <a:pt x="2183" y="4905"/>
                      <a:pt x="2188" y="4888"/>
                      <a:pt x="2193" y="4869"/>
                    </a:cubicBezTo>
                    <a:cubicBezTo>
                      <a:pt x="2194" y="4867"/>
                      <a:pt x="2194" y="4865"/>
                      <a:pt x="2195" y="4863"/>
                    </a:cubicBezTo>
                    <a:cubicBezTo>
                      <a:pt x="2200" y="4845"/>
                      <a:pt x="2205" y="4827"/>
                      <a:pt x="2210" y="4809"/>
                    </a:cubicBezTo>
                    <a:cubicBezTo>
                      <a:pt x="2211" y="4807"/>
                      <a:pt x="2211" y="4805"/>
                      <a:pt x="2212" y="4803"/>
                    </a:cubicBezTo>
                    <a:cubicBezTo>
                      <a:pt x="2213" y="4797"/>
                      <a:pt x="2215" y="4790"/>
                      <a:pt x="2217" y="4784"/>
                    </a:cubicBezTo>
                    <a:cubicBezTo>
                      <a:pt x="2218" y="4778"/>
                      <a:pt x="2220" y="4772"/>
                      <a:pt x="2221" y="4766"/>
                    </a:cubicBezTo>
                    <a:cubicBezTo>
                      <a:pt x="2223" y="4759"/>
                      <a:pt x="2225" y="4752"/>
                      <a:pt x="2227" y="4746"/>
                    </a:cubicBezTo>
                    <a:cubicBezTo>
                      <a:pt x="2228" y="4740"/>
                      <a:pt x="2229" y="4735"/>
                      <a:pt x="2231" y="4729"/>
                    </a:cubicBezTo>
                    <a:cubicBezTo>
                      <a:pt x="2233" y="4721"/>
                      <a:pt x="2235" y="4713"/>
                      <a:pt x="2237" y="4705"/>
                    </a:cubicBezTo>
                    <a:cubicBezTo>
                      <a:pt x="2238" y="4701"/>
                      <a:pt x="2239" y="4696"/>
                      <a:pt x="2240" y="4692"/>
                    </a:cubicBezTo>
                    <a:cubicBezTo>
                      <a:pt x="2243" y="4680"/>
                      <a:pt x="2246" y="4667"/>
                      <a:pt x="2249" y="4655"/>
                    </a:cubicBezTo>
                    <a:cubicBezTo>
                      <a:pt x="2252" y="4641"/>
                      <a:pt x="2255" y="4627"/>
                      <a:pt x="2258" y="4613"/>
                    </a:cubicBezTo>
                    <a:cubicBezTo>
                      <a:pt x="2259" y="4608"/>
                      <a:pt x="2260" y="4604"/>
                      <a:pt x="2261" y="4599"/>
                    </a:cubicBezTo>
                    <a:cubicBezTo>
                      <a:pt x="2263" y="4589"/>
                      <a:pt x="2265" y="4580"/>
                      <a:pt x="2268" y="4570"/>
                    </a:cubicBezTo>
                    <a:cubicBezTo>
                      <a:pt x="2269" y="4565"/>
                      <a:pt x="2270" y="4559"/>
                      <a:pt x="2271" y="4554"/>
                    </a:cubicBezTo>
                    <a:cubicBezTo>
                      <a:pt x="2273" y="4545"/>
                      <a:pt x="2275" y="4536"/>
                      <a:pt x="2276" y="4527"/>
                    </a:cubicBezTo>
                    <a:cubicBezTo>
                      <a:pt x="2277" y="4522"/>
                      <a:pt x="2279" y="4516"/>
                      <a:pt x="2280" y="4511"/>
                    </a:cubicBezTo>
                    <a:cubicBezTo>
                      <a:pt x="2281" y="4502"/>
                      <a:pt x="2283" y="4493"/>
                      <a:pt x="2285" y="4483"/>
                    </a:cubicBezTo>
                    <a:cubicBezTo>
                      <a:pt x="2286" y="4478"/>
                      <a:pt x="2287" y="4473"/>
                      <a:pt x="2288" y="4468"/>
                    </a:cubicBezTo>
                    <a:cubicBezTo>
                      <a:pt x="2290" y="4457"/>
                      <a:pt x="2292" y="4447"/>
                      <a:pt x="2294" y="4437"/>
                    </a:cubicBezTo>
                    <a:cubicBezTo>
                      <a:pt x="2294" y="4433"/>
                      <a:pt x="2295" y="4429"/>
                      <a:pt x="2296" y="4425"/>
                    </a:cubicBezTo>
                    <a:cubicBezTo>
                      <a:pt x="2298" y="4410"/>
                      <a:pt x="2301" y="4396"/>
                      <a:pt x="2303" y="4382"/>
                    </a:cubicBezTo>
                    <a:cubicBezTo>
                      <a:pt x="2304" y="4379"/>
                      <a:pt x="2304" y="4376"/>
                      <a:pt x="2305" y="4373"/>
                    </a:cubicBezTo>
                    <a:cubicBezTo>
                      <a:pt x="2307" y="4361"/>
                      <a:pt x="2308" y="4350"/>
                      <a:pt x="2310" y="4338"/>
                    </a:cubicBezTo>
                    <a:cubicBezTo>
                      <a:pt x="2311" y="4333"/>
                      <a:pt x="2312" y="4328"/>
                      <a:pt x="2313" y="4323"/>
                    </a:cubicBezTo>
                    <a:cubicBezTo>
                      <a:pt x="2314" y="4314"/>
                      <a:pt x="2316" y="4304"/>
                      <a:pt x="2317" y="4295"/>
                    </a:cubicBezTo>
                    <a:cubicBezTo>
                      <a:pt x="2318" y="4290"/>
                      <a:pt x="2318" y="4285"/>
                      <a:pt x="2319" y="4280"/>
                    </a:cubicBezTo>
                    <a:cubicBezTo>
                      <a:pt x="2321" y="4267"/>
                      <a:pt x="2323" y="4254"/>
                      <a:pt x="2325" y="4240"/>
                    </a:cubicBezTo>
                    <a:cubicBezTo>
                      <a:pt x="2325" y="4237"/>
                      <a:pt x="2326" y="4233"/>
                      <a:pt x="2326" y="4229"/>
                    </a:cubicBezTo>
                    <a:cubicBezTo>
                      <a:pt x="2328" y="4213"/>
                      <a:pt x="2330" y="4196"/>
                      <a:pt x="2333" y="4180"/>
                    </a:cubicBezTo>
                    <a:cubicBezTo>
                      <a:pt x="2333" y="4176"/>
                      <a:pt x="2333" y="4172"/>
                      <a:pt x="2334" y="4169"/>
                    </a:cubicBezTo>
                    <a:cubicBezTo>
                      <a:pt x="2335" y="4155"/>
                      <a:pt x="2337" y="4142"/>
                      <a:pt x="2338" y="4129"/>
                    </a:cubicBezTo>
                    <a:cubicBezTo>
                      <a:pt x="2339" y="4124"/>
                      <a:pt x="2340" y="4119"/>
                      <a:pt x="2340" y="4115"/>
                    </a:cubicBezTo>
                    <a:cubicBezTo>
                      <a:pt x="2342" y="4099"/>
                      <a:pt x="2343" y="4083"/>
                      <a:pt x="2345" y="4067"/>
                    </a:cubicBezTo>
                    <a:cubicBezTo>
                      <a:pt x="2345" y="4066"/>
                      <a:pt x="2345" y="4065"/>
                      <a:pt x="2345" y="4064"/>
                    </a:cubicBezTo>
                    <a:cubicBezTo>
                      <a:pt x="2347" y="4048"/>
                      <a:pt x="2348" y="4031"/>
                      <a:pt x="2350" y="4014"/>
                    </a:cubicBezTo>
                    <a:cubicBezTo>
                      <a:pt x="2350" y="4009"/>
                      <a:pt x="2351" y="4005"/>
                      <a:pt x="2351" y="4000"/>
                    </a:cubicBezTo>
                    <a:cubicBezTo>
                      <a:pt x="2352" y="3987"/>
                      <a:pt x="2353" y="3974"/>
                      <a:pt x="2354" y="3960"/>
                    </a:cubicBezTo>
                    <a:cubicBezTo>
                      <a:pt x="2355" y="3956"/>
                      <a:pt x="2355" y="3952"/>
                      <a:pt x="2355" y="3948"/>
                    </a:cubicBezTo>
                    <a:cubicBezTo>
                      <a:pt x="2357" y="3931"/>
                      <a:pt x="2358" y="3915"/>
                      <a:pt x="2359" y="3898"/>
                    </a:cubicBezTo>
                    <a:cubicBezTo>
                      <a:pt x="2359" y="3894"/>
                      <a:pt x="2359" y="3891"/>
                      <a:pt x="2359" y="3887"/>
                    </a:cubicBezTo>
                    <a:cubicBezTo>
                      <a:pt x="2360" y="3873"/>
                      <a:pt x="2361" y="3860"/>
                      <a:pt x="2362" y="3846"/>
                    </a:cubicBezTo>
                    <a:cubicBezTo>
                      <a:pt x="2362" y="3841"/>
                      <a:pt x="2362" y="3836"/>
                      <a:pt x="2363" y="3831"/>
                    </a:cubicBezTo>
                    <a:cubicBezTo>
                      <a:pt x="2363" y="3818"/>
                      <a:pt x="2364" y="3805"/>
                      <a:pt x="2364" y="3791"/>
                    </a:cubicBezTo>
                    <a:cubicBezTo>
                      <a:pt x="2365" y="3788"/>
                      <a:pt x="2365" y="3785"/>
                      <a:pt x="2365" y="3782"/>
                    </a:cubicBezTo>
                    <a:cubicBezTo>
                      <a:pt x="2366" y="3765"/>
                      <a:pt x="2366" y="3749"/>
                      <a:pt x="2367" y="3733"/>
                    </a:cubicBezTo>
                    <a:cubicBezTo>
                      <a:pt x="2367" y="3728"/>
                      <a:pt x="2367" y="3724"/>
                      <a:pt x="2367" y="3720"/>
                    </a:cubicBezTo>
                    <a:cubicBezTo>
                      <a:pt x="2367" y="3707"/>
                      <a:pt x="2368" y="3695"/>
                      <a:pt x="2368" y="3683"/>
                    </a:cubicBezTo>
                    <a:cubicBezTo>
                      <a:pt x="2368" y="3677"/>
                      <a:pt x="2368" y="3672"/>
                      <a:pt x="2368" y="3667"/>
                    </a:cubicBezTo>
                    <a:cubicBezTo>
                      <a:pt x="2368" y="3654"/>
                      <a:pt x="2369" y="3641"/>
                      <a:pt x="2369" y="3627"/>
                    </a:cubicBezTo>
                    <a:cubicBezTo>
                      <a:pt x="2369" y="3624"/>
                      <a:pt x="2369" y="3620"/>
                      <a:pt x="2369" y="3617"/>
                    </a:cubicBezTo>
                    <a:cubicBezTo>
                      <a:pt x="2369" y="3600"/>
                      <a:pt x="2369" y="3584"/>
                      <a:pt x="2369" y="3568"/>
                    </a:cubicBezTo>
                    <a:cubicBezTo>
                      <a:pt x="2369" y="3563"/>
                      <a:pt x="2369" y="3559"/>
                      <a:pt x="2369" y="3555"/>
                    </a:cubicBezTo>
                    <a:cubicBezTo>
                      <a:pt x="2369" y="3542"/>
                      <a:pt x="2369" y="3530"/>
                      <a:pt x="2369" y="3517"/>
                    </a:cubicBezTo>
                    <a:cubicBezTo>
                      <a:pt x="2369" y="3512"/>
                      <a:pt x="2369" y="3506"/>
                      <a:pt x="2368" y="3501"/>
                    </a:cubicBezTo>
                    <a:cubicBezTo>
                      <a:pt x="2368" y="3488"/>
                      <a:pt x="2368" y="3475"/>
                      <a:pt x="2368" y="3462"/>
                    </a:cubicBezTo>
                    <a:cubicBezTo>
                      <a:pt x="2368" y="3458"/>
                      <a:pt x="2368" y="3454"/>
                      <a:pt x="2368" y="3451"/>
                    </a:cubicBezTo>
                    <a:cubicBezTo>
                      <a:pt x="2367" y="3434"/>
                      <a:pt x="2367" y="3418"/>
                      <a:pt x="2366" y="3401"/>
                    </a:cubicBezTo>
                    <a:cubicBezTo>
                      <a:pt x="2366" y="3388"/>
                      <a:pt x="2365" y="3376"/>
                      <a:pt x="2365" y="3363"/>
                    </a:cubicBezTo>
                    <a:cubicBezTo>
                      <a:pt x="2364" y="3347"/>
                      <a:pt x="2363" y="3331"/>
                      <a:pt x="2363" y="3316"/>
                    </a:cubicBezTo>
                    <a:cubicBezTo>
                      <a:pt x="2362" y="3311"/>
                      <a:pt x="2362" y="3306"/>
                      <a:pt x="2362" y="3301"/>
                    </a:cubicBezTo>
                    <a:cubicBezTo>
                      <a:pt x="2361" y="3289"/>
                      <a:pt x="2361" y="3278"/>
                      <a:pt x="2360" y="3267"/>
                    </a:cubicBezTo>
                    <a:cubicBezTo>
                      <a:pt x="2360" y="3262"/>
                      <a:pt x="2359" y="3256"/>
                      <a:pt x="2359" y="3250"/>
                    </a:cubicBezTo>
                    <a:cubicBezTo>
                      <a:pt x="2358" y="3239"/>
                      <a:pt x="2358" y="3228"/>
                      <a:pt x="2357" y="3217"/>
                    </a:cubicBezTo>
                    <a:cubicBezTo>
                      <a:pt x="2357" y="3212"/>
                      <a:pt x="2356" y="3207"/>
                      <a:pt x="2356" y="3202"/>
                    </a:cubicBezTo>
                    <a:cubicBezTo>
                      <a:pt x="2355" y="3187"/>
                      <a:pt x="2354" y="3172"/>
                      <a:pt x="2352" y="3157"/>
                    </a:cubicBezTo>
                    <a:cubicBezTo>
                      <a:pt x="2352" y="3156"/>
                      <a:pt x="2352" y="3155"/>
                      <a:pt x="2352" y="3155"/>
                    </a:cubicBezTo>
                    <a:cubicBezTo>
                      <a:pt x="2351" y="3139"/>
                      <a:pt x="2350" y="3123"/>
                      <a:pt x="2348" y="3107"/>
                    </a:cubicBezTo>
                    <a:cubicBezTo>
                      <a:pt x="2348" y="3102"/>
                      <a:pt x="2347" y="3097"/>
                      <a:pt x="2347" y="3092"/>
                    </a:cubicBezTo>
                    <a:cubicBezTo>
                      <a:pt x="2346" y="3082"/>
                      <a:pt x="2345" y="3071"/>
                      <a:pt x="2344" y="3060"/>
                    </a:cubicBezTo>
                    <a:cubicBezTo>
                      <a:pt x="2343" y="3054"/>
                      <a:pt x="2343" y="3048"/>
                      <a:pt x="2342" y="3043"/>
                    </a:cubicBezTo>
                    <a:cubicBezTo>
                      <a:pt x="2341" y="3032"/>
                      <a:pt x="2340" y="3021"/>
                      <a:pt x="2339" y="3011"/>
                    </a:cubicBezTo>
                    <a:cubicBezTo>
                      <a:pt x="2338" y="3005"/>
                      <a:pt x="2338" y="3000"/>
                      <a:pt x="2337" y="2995"/>
                    </a:cubicBezTo>
                    <a:cubicBezTo>
                      <a:pt x="2335" y="2981"/>
                      <a:pt x="2334" y="2967"/>
                      <a:pt x="2332" y="2952"/>
                    </a:cubicBezTo>
                    <a:cubicBezTo>
                      <a:pt x="2332" y="2951"/>
                      <a:pt x="2332" y="2950"/>
                      <a:pt x="2332" y="2948"/>
                    </a:cubicBezTo>
                    <a:cubicBezTo>
                      <a:pt x="2330" y="2930"/>
                      <a:pt x="2327" y="2913"/>
                      <a:pt x="2325" y="2895"/>
                    </a:cubicBezTo>
                    <a:cubicBezTo>
                      <a:pt x="2324" y="2890"/>
                      <a:pt x="2324" y="2886"/>
                      <a:pt x="2323" y="2881"/>
                    </a:cubicBezTo>
                    <a:cubicBezTo>
                      <a:pt x="2321" y="2865"/>
                      <a:pt x="2319" y="2850"/>
                      <a:pt x="2317" y="2835"/>
                    </a:cubicBezTo>
                    <a:cubicBezTo>
                      <a:pt x="2316" y="2832"/>
                      <a:pt x="2316" y="2830"/>
                      <a:pt x="2316" y="2827"/>
                    </a:cubicBezTo>
                    <a:cubicBezTo>
                      <a:pt x="2313" y="2810"/>
                      <a:pt x="2310" y="2792"/>
                      <a:pt x="2308" y="2775"/>
                    </a:cubicBezTo>
                    <a:cubicBezTo>
                      <a:pt x="2307" y="2770"/>
                      <a:pt x="2306" y="2766"/>
                      <a:pt x="2306" y="2761"/>
                    </a:cubicBezTo>
                    <a:cubicBezTo>
                      <a:pt x="2303" y="2747"/>
                      <a:pt x="2301" y="2732"/>
                      <a:pt x="2298" y="2717"/>
                    </a:cubicBezTo>
                    <a:cubicBezTo>
                      <a:pt x="2298" y="2714"/>
                      <a:pt x="2297" y="2711"/>
                      <a:pt x="2297" y="2707"/>
                    </a:cubicBezTo>
                    <a:cubicBezTo>
                      <a:pt x="2294" y="2690"/>
                      <a:pt x="2291" y="2673"/>
                      <a:pt x="2288" y="2655"/>
                    </a:cubicBezTo>
                    <a:cubicBezTo>
                      <a:pt x="2287" y="2651"/>
                      <a:pt x="2286" y="2647"/>
                      <a:pt x="2285" y="2643"/>
                    </a:cubicBezTo>
                    <a:cubicBezTo>
                      <a:pt x="2283" y="2629"/>
                      <a:pt x="2280" y="2614"/>
                      <a:pt x="2277" y="2600"/>
                    </a:cubicBezTo>
                    <a:cubicBezTo>
                      <a:pt x="2277" y="2596"/>
                      <a:pt x="2276" y="2592"/>
                      <a:pt x="2275" y="2588"/>
                    </a:cubicBezTo>
                    <a:cubicBezTo>
                      <a:pt x="2272" y="2571"/>
                      <a:pt x="2268" y="2554"/>
                      <a:pt x="2265" y="2537"/>
                    </a:cubicBezTo>
                    <a:cubicBezTo>
                      <a:pt x="2264" y="2533"/>
                      <a:pt x="2263" y="2530"/>
                      <a:pt x="2263" y="2526"/>
                    </a:cubicBezTo>
                    <a:cubicBezTo>
                      <a:pt x="2260" y="2512"/>
                      <a:pt x="2257" y="2497"/>
                      <a:pt x="2254" y="2483"/>
                    </a:cubicBezTo>
                    <a:cubicBezTo>
                      <a:pt x="2253" y="2479"/>
                      <a:pt x="2252" y="2474"/>
                      <a:pt x="2251" y="2470"/>
                    </a:cubicBezTo>
                    <a:cubicBezTo>
                      <a:pt x="2248" y="2456"/>
                      <a:pt x="2244" y="2442"/>
                      <a:pt x="2241" y="2427"/>
                    </a:cubicBezTo>
                    <a:cubicBezTo>
                      <a:pt x="2241" y="2426"/>
                      <a:pt x="2241" y="2425"/>
                      <a:pt x="2240" y="2424"/>
                    </a:cubicBezTo>
                    <a:cubicBezTo>
                      <a:pt x="2237" y="2408"/>
                      <a:pt x="2233" y="2393"/>
                      <a:pt x="2229" y="2378"/>
                    </a:cubicBezTo>
                    <a:cubicBezTo>
                      <a:pt x="2228" y="2373"/>
                      <a:pt x="2227" y="2368"/>
                      <a:pt x="2226" y="2364"/>
                    </a:cubicBezTo>
                    <a:cubicBezTo>
                      <a:pt x="2223" y="2353"/>
                      <a:pt x="2221" y="2342"/>
                      <a:pt x="2218" y="2331"/>
                    </a:cubicBezTo>
                    <a:cubicBezTo>
                      <a:pt x="2217" y="2326"/>
                      <a:pt x="2215" y="2320"/>
                      <a:pt x="2214" y="2315"/>
                    </a:cubicBezTo>
                    <a:cubicBezTo>
                      <a:pt x="2211" y="2304"/>
                      <a:pt x="2208" y="2292"/>
                      <a:pt x="2205" y="2281"/>
                    </a:cubicBezTo>
                    <a:cubicBezTo>
                      <a:pt x="2204" y="2277"/>
                      <a:pt x="2203" y="2273"/>
                      <a:pt x="2202" y="2269"/>
                    </a:cubicBezTo>
                    <a:cubicBezTo>
                      <a:pt x="2198" y="2254"/>
                      <a:pt x="2194" y="2239"/>
                      <a:pt x="2190" y="2224"/>
                    </a:cubicBezTo>
                    <a:cubicBezTo>
                      <a:pt x="2189" y="2220"/>
                      <a:pt x="2188" y="2217"/>
                      <a:pt x="2187" y="2213"/>
                    </a:cubicBezTo>
                    <a:cubicBezTo>
                      <a:pt x="2184" y="2202"/>
                      <a:pt x="2180" y="2190"/>
                      <a:pt x="2177" y="2178"/>
                    </a:cubicBezTo>
                    <a:cubicBezTo>
                      <a:pt x="2175" y="2173"/>
                      <a:pt x="2174" y="2168"/>
                      <a:pt x="2172" y="2163"/>
                    </a:cubicBezTo>
                    <a:cubicBezTo>
                      <a:pt x="2169" y="2152"/>
                      <a:pt x="2166" y="2142"/>
                      <a:pt x="2163" y="2131"/>
                    </a:cubicBezTo>
                    <a:cubicBezTo>
                      <a:pt x="2162" y="2126"/>
                      <a:pt x="2160" y="2122"/>
                      <a:pt x="2159" y="2117"/>
                    </a:cubicBezTo>
                    <a:cubicBezTo>
                      <a:pt x="2154" y="2102"/>
                      <a:pt x="2150" y="2087"/>
                      <a:pt x="2145" y="2072"/>
                    </a:cubicBezTo>
                    <a:cubicBezTo>
                      <a:pt x="2141" y="2058"/>
                      <a:pt x="2136" y="2044"/>
                      <a:pt x="2132" y="2030"/>
                    </a:cubicBezTo>
                    <a:cubicBezTo>
                      <a:pt x="2130" y="2026"/>
                      <a:pt x="2129" y="2022"/>
                      <a:pt x="2128" y="2017"/>
                    </a:cubicBezTo>
                    <a:cubicBezTo>
                      <a:pt x="2124" y="2007"/>
                      <a:pt x="2121" y="1997"/>
                      <a:pt x="2118" y="1987"/>
                    </a:cubicBezTo>
                    <a:cubicBezTo>
                      <a:pt x="2116" y="1983"/>
                      <a:pt x="2115" y="1978"/>
                      <a:pt x="2113" y="1973"/>
                    </a:cubicBezTo>
                    <a:cubicBezTo>
                      <a:pt x="2110" y="1964"/>
                      <a:pt x="2106" y="1954"/>
                      <a:pt x="2103" y="1944"/>
                    </a:cubicBezTo>
                    <a:cubicBezTo>
                      <a:pt x="2101" y="1940"/>
                      <a:pt x="2100" y="1936"/>
                      <a:pt x="2099" y="1931"/>
                    </a:cubicBezTo>
                    <a:cubicBezTo>
                      <a:pt x="2094" y="1918"/>
                      <a:pt x="2089" y="1904"/>
                      <a:pt x="2084" y="1890"/>
                    </a:cubicBezTo>
                    <a:cubicBezTo>
                      <a:pt x="2078" y="1872"/>
                      <a:pt x="2071" y="1854"/>
                      <a:pt x="2064" y="1836"/>
                    </a:cubicBezTo>
                    <a:cubicBezTo>
                      <a:pt x="2063" y="1833"/>
                      <a:pt x="2062" y="1830"/>
                      <a:pt x="2061" y="1826"/>
                    </a:cubicBezTo>
                    <a:cubicBezTo>
                      <a:pt x="2054" y="1809"/>
                      <a:pt x="2047" y="1792"/>
                      <a:pt x="2041" y="1775"/>
                    </a:cubicBezTo>
                    <a:cubicBezTo>
                      <a:pt x="2039" y="1772"/>
                      <a:pt x="2038" y="1768"/>
                      <a:pt x="2037" y="1765"/>
                    </a:cubicBezTo>
                    <a:cubicBezTo>
                      <a:pt x="2030" y="1748"/>
                      <a:pt x="2023" y="1730"/>
                      <a:pt x="2016" y="1713"/>
                    </a:cubicBezTo>
                    <a:cubicBezTo>
                      <a:pt x="2016" y="1712"/>
                      <a:pt x="2015" y="1711"/>
                      <a:pt x="2015" y="1710"/>
                    </a:cubicBezTo>
                    <a:cubicBezTo>
                      <a:pt x="2008" y="1693"/>
                      <a:pt x="2001" y="1676"/>
                      <a:pt x="1994" y="1659"/>
                    </a:cubicBezTo>
                    <a:cubicBezTo>
                      <a:pt x="1992" y="1656"/>
                      <a:pt x="1991" y="1654"/>
                      <a:pt x="1990" y="1651"/>
                    </a:cubicBezTo>
                    <a:cubicBezTo>
                      <a:pt x="1983" y="1634"/>
                      <a:pt x="1976" y="1618"/>
                      <a:pt x="1968" y="1601"/>
                    </a:cubicBezTo>
                    <a:cubicBezTo>
                      <a:pt x="1967" y="1598"/>
                      <a:pt x="1965" y="1595"/>
                      <a:pt x="1964" y="1592"/>
                    </a:cubicBezTo>
                    <a:cubicBezTo>
                      <a:pt x="1957" y="1575"/>
                      <a:pt x="1949" y="1558"/>
                      <a:pt x="1941" y="1542"/>
                    </a:cubicBezTo>
                    <a:cubicBezTo>
                      <a:pt x="1941" y="1540"/>
                      <a:pt x="1940" y="1538"/>
                      <a:pt x="1939" y="1537"/>
                    </a:cubicBezTo>
                    <a:cubicBezTo>
                      <a:pt x="1932" y="1521"/>
                      <a:pt x="1924" y="1505"/>
                      <a:pt x="1916" y="1489"/>
                    </a:cubicBezTo>
                    <a:cubicBezTo>
                      <a:pt x="1915" y="1487"/>
                      <a:pt x="1914" y="1485"/>
                      <a:pt x="1913" y="1482"/>
                    </a:cubicBezTo>
                    <a:cubicBezTo>
                      <a:pt x="1905" y="1466"/>
                      <a:pt x="1897" y="1450"/>
                      <a:pt x="1889" y="1434"/>
                    </a:cubicBezTo>
                    <a:cubicBezTo>
                      <a:pt x="1888" y="1431"/>
                      <a:pt x="1886" y="1428"/>
                      <a:pt x="1885" y="1425"/>
                    </a:cubicBezTo>
                    <a:cubicBezTo>
                      <a:pt x="1877" y="1409"/>
                      <a:pt x="1869" y="1393"/>
                      <a:pt x="1860" y="1377"/>
                    </a:cubicBezTo>
                    <a:cubicBezTo>
                      <a:pt x="1859" y="1375"/>
                      <a:pt x="1858" y="1373"/>
                      <a:pt x="1857" y="1371"/>
                    </a:cubicBezTo>
                    <a:cubicBezTo>
                      <a:pt x="1849" y="1356"/>
                      <a:pt x="1841" y="1340"/>
                      <a:pt x="1833" y="1325"/>
                    </a:cubicBezTo>
                    <a:cubicBezTo>
                      <a:pt x="1832" y="1324"/>
                      <a:pt x="1831" y="1322"/>
                      <a:pt x="1830" y="1320"/>
                    </a:cubicBezTo>
                    <a:cubicBezTo>
                      <a:pt x="1822" y="1305"/>
                      <a:pt x="1813" y="1289"/>
                      <a:pt x="1804" y="1274"/>
                    </a:cubicBezTo>
                    <a:cubicBezTo>
                      <a:pt x="1803" y="1271"/>
                      <a:pt x="1801" y="1268"/>
                      <a:pt x="1799" y="1265"/>
                    </a:cubicBezTo>
                    <a:cubicBezTo>
                      <a:pt x="1791" y="1250"/>
                      <a:pt x="1782" y="1235"/>
                      <a:pt x="1773" y="1220"/>
                    </a:cubicBezTo>
                    <a:cubicBezTo>
                      <a:pt x="1772" y="1217"/>
                      <a:pt x="1770" y="1215"/>
                      <a:pt x="1769" y="1212"/>
                    </a:cubicBezTo>
                    <a:cubicBezTo>
                      <a:pt x="1760" y="1198"/>
                      <a:pt x="1751" y="1183"/>
                      <a:pt x="1742" y="1168"/>
                    </a:cubicBezTo>
                    <a:cubicBezTo>
                      <a:pt x="1742" y="1167"/>
                      <a:pt x="1741" y="1166"/>
                      <a:pt x="1741" y="1165"/>
                    </a:cubicBezTo>
                    <a:cubicBezTo>
                      <a:pt x="1731" y="1150"/>
                      <a:pt x="1722" y="1135"/>
                      <a:pt x="1713" y="1121"/>
                    </a:cubicBezTo>
                    <a:cubicBezTo>
                      <a:pt x="1711" y="1118"/>
                      <a:pt x="1709" y="1115"/>
                      <a:pt x="1707" y="1112"/>
                    </a:cubicBezTo>
                    <a:cubicBezTo>
                      <a:pt x="1698" y="1098"/>
                      <a:pt x="1689" y="1084"/>
                      <a:pt x="1680" y="1069"/>
                    </a:cubicBezTo>
                    <a:cubicBezTo>
                      <a:pt x="1678" y="1067"/>
                      <a:pt x="1676" y="1064"/>
                      <a:pt x="1675" y="1062"/>
                    </a:cubicBezTo>
                    <a:cubicBezTo>
                      <a:pt x="1665" y="1047"/>
                      <a:pt x="1655" y="1032"/>
                      <a:pt x="1645" y="1018"/>
                    </a:cubicBezTo>
                    <a:cubicBezTo>
                      <a:pt x="1637" y="1006"/>
                      <a:pt x="1629" y="995"/>
                      <a:pt x="1622" y="984"/>
                    </a:cubicBezTo>
                    <a:cubicBezTo>
                      <a:pt x="1619" y="980"/>
                      <a:pt x="1617" y="977"/>
                      <a:pt x="1615" y="974"/>
                    </a:cubicBezTo>
                    <a:cubicBezTo>
                      <a:pt x="1609" y="966"/>
                      <a:pt x="1603" y="957"/>
                      <a:pt x="1597" y="949"/>
                    </a:cubicBezTo>
                    <a:cubicBezTo>
                      <a:pt x="1595" y="946"/>
                      <a:pt x="1592" y="943"/>
                      <a:pt x="1590" y="939"/>
                    </a:cubicBezTo>
                    <a:cubicBezTo>
                      <a:pt x="1582" y="928"/>
                      <a:pt x="1574" y="918"/>
                      <a:pt x="1566" y="907"/>
                    </a:cubicBezTo>
                    <a:cubicBezTo>
                      <a:pt x="1566" y="907"/>
                      <a:pt x="1566" y="907"/>
                      <a:pt x="1566" y="907"/>
                    </a:cubicBezTo>
                    <a:cubicBezTo>
                      <a:pt x="1558" y="896"/>
                      <a:pt x="1550" y="885"/>
                      <a:pt x="1541" y="874"/>
                    </a:cubicBezTo>
                    <a:cubicBezTo>
                      <a:pt x="1539" y="871"/>
                      <a:pt x="1537" y="868"/>
                      <a:pt x="1534" y="865"/>
                    </a:cubicBezTo>
                    <a:cubicBezTo>
                      <a:pt x="1528" y="857"/>
                      <a:pt x="1522" y="850"/>
                      <a:pt x="1516" y="842"/>
                    </a:cubicBezTo>
                    <a:cubicBezTo>
                      <a:pt x="1513" y="839"/>
                      <a:pt x="1511" y="836"/>
                      <a:pt x="1509" y="833"/>
                    </a:cubicBezTo>
                    <a:cubicBezTo>
                      <a:pt x="1500" y="822"/>
                      <a:pt x="1492" y="812"/>
                      <a:pt x="1484" y="802"/>
                    </a:cubicBezTo>
                    <a:cubicBezTo>
                      <a:pt x="1484" y="802"/>
                      <a:pt x="1484" y="802"/>
                      <a:pt x="1484" y="802"/>
                    </a:cubicBezTo>
                    <a:cubicBezTo>
                      <a:pt x="1475" y="792"/>
                      <a:pt x="1467" y="781"/>
                      <a:pt x="1458" y="771"/>
                    </a:cubicBezTo>
                    <a:cubicBezTo>
                      <a:pt x="1456" y="769"/>
                      <a:pt x="1454" y="766"/>
                      <a:pt x="1451" y="763"/>
                    </a:cubicBezTo>
                    <a:cubicBezTo>
                      <a:pt x="1445" y="755"/>
                      <a:pt x="1438" y="748"/>
                      <a:pt x="1432" y="741"/>
                    </a:cubicBezTo>
                    <a:cubicBezTo>
                      <a:pt x="1430" y="738"/>
                      <a:pt x="1427" y="735"/>
                      <a:pt x="1425" y="732"/>
                    </a:cubicBezTo>
                    <a:cubicBezTo>
                      <a:pt x="1416" y="723"/>
                      <a:pt x="1408" y="713"/>
                      <a:pt x="1400" y="704"/>
                    </a:cubicBezTo>
                    <a:cubicBezTo>
                      <a:pt x="1399" y="704"/>
                      <a:pt x="1399" y="704"/>
                      <a:pt x="1399" y="703"/>
                    </a:cubicBezTo>
                    <a:cubicBezTo>
                      <a:pt x="1390" y="694"/>
                      <a:pt x="1382" y="684"/>
                      <a:pt x="1373" y="675"/>
                    </a:cubicBezTo>
                    <a:cubicBezTo>
                      <a:pt x="1370" y="672"/>
                      <a:pt x="1368" y="669"/>
                      <a:pt x="1365" y="667"/>
                    </a:cubicBezTo>
                    <a:cubicBezTo>
                      <a:pt x="1359" y="660"/>
                      <a:pt x="1352" y="653"/>
                      <a:pt x="1346" y="646"/>
                    </a:cubicBezTo>
                    <a:cubicBezTo>
                      <a:pt x="1343" y="643"/>
                      <a:pt x="1341" y="641"/>
                      <a:pt x="1338" y="638"/>
                    </a:cubicBezTo>
                    <a:cubicBezTo>
                      <a:pt x="1330" y="629"/>
                      <a:pt x="1321" y="621"/>
                      <a:pt x="1313" y="612"/>
                    </a:cubicBezTo>
                    <a:cubicBezTo>
                      <a:pt x="1313" y="612"/>
                      <a:pt x="1312" y="611"/>
                      <a:pt x="1312" y="611"/>
                    </a:cubicBezTo>
                    <a:cubicBezTo>
                      <a:pt x="1303" y="602"/>
                      <a:pt x="1294" y="593"/>
                      <a:pt x="1285" y="584"/>
                    </a:cubicBezTo>
                    <a:cubicBezTo>
                      <a:pt x="1282" y="582"/>
                      <a:pt x="1280" y="580"/>
                      <a:pt x="1277" y="577"/>
                    </a:cubicBezTo>
                    <a:cubicBezTo>
                      <a:pt x="1271" y="571"/>
                      <a:pt x="1264" y="564"/>
                      <a:pt x="1257" y="558"/>
                    </a:cubicBezTo>
                    <a:cubicBezTo>
                      <a:pt x="1254" y="555"/>
                      <a:pt x="1252" y="553"/>
                      <a:pt x="1249" y="550"/>
                    </a:cubicBezTo>
                    <a:cubicBezTo>
                      <a:pt x="1241" y="542"/>
                      <a:pt x="1232" y="535"/>
                      <a:pt x="1224" y="527"/>
                    </a:cubicBezTo>
                    <a:cubicBezTo>
                      <a:pt x="1223" y="526"/>
                      <a:pt x="1222" y="526"/>
                      <a:pt x="1222" y="525"/>
                    </a:cubicBezTo>
                    <a:cubicBezTo>
                      <a:pt x="1213" y="517"/>
                      <a:pt x="1204" y="509"/>
                      <a:pt x="1194" y="501"/>
                    </a:cubicBezTo>
                    <a:cubicBezTo>
                      <a:pt x="1192" y="498"/>
                      <a:pt x="1189" y="496"/>
                      <a:pt x="1187" y="494"/>
                    </a:cubicBezTo>
                    <a:cubicBezTo>
                      <a:pt x="1180" y="488"/>
                      <a:pt x="1173" y="482"/>
                      <a:pt x="1166" y="476"/>
                    </a:cubicBezTo>
                    <a:cubicBezTo>
                      <a:pt x="1163" y="474"/>
                      <a:pt x="1160" y="471"/>
                      <a:pt x="1158" y="469"/>
                    </a:cubicBezTo>
                    <a:cubicBezTo>
                      <a:pt x="1149" y="462"/>
                      <a:pt x="1140" y="454"/>
                      <a:pt x="1131" y="447"/>
                    </a:cubicBezTo>
                    <a:cubicBezTo>
                      <a:pt x="1131" y="447"/>
                      <a:pt x="1130" y="446"/>
                      <a:pt x="1130" y="446"/>
                    </a:cubicBezTo>
                    <a:cubicBezTo>
                      <a:pt x="1120" y="438"/>
                      <a:pt x="1111" y="431"/>
                      <a:pt x="1101" y="423"/>
                    </a:cubicBezTo>
                    <a:cubicBezTo>
                      <a:pt x="1099" y="421"/>
                      <a:pt x="1096" y="419"/>
                      <a:pt x="1093" y="417"/>
                    </a:cubicBezTo>
                    <a:cubicBezTo>
                      <a:pt x="1086" y="411"/>
                      <a:pt x="1079" y="406"/>
                      <a:pt x="1072" y="400"/>
                    </a:cubicBezTo>
                    <a:cubicBezTo>
                      <a:pt x="1069" y="398"/>
                      <a:pt x="1066" y="396"/>
                      <a:pt x="1064" y="394"/>
                    </a:cubicBezTo>
                    <a:cubicBezTo>
                      <a:pt x="1054" y="387"/>
                      <a:pt x="1045" y="380"/>
                      <a:pt x="1036" y="373"/>
                    </a:cubicBezTo>
                    <a:cubicBezTo>
                      <a:pt x="1035" y="373"/>
                      <a:pt x="1035" y="373"/>
                      <a:pt x="1035" y="373"/>
                    </a:cubicBezTo>
                    <a:cubicBezTo>
                      <a:pt x="1025" y="366"/>
                      <a:pt x="1016" y="359"/>
                      <a:pt x="1006" y="352"/>
                    </a:cubicBezTo>
                    <a:cubicBezTo>
                      <a:pt x="1003" y="350"/>
                      <a:pt x="1000" y="348"/>
                      <a:pt x="997" y="346"/>
                    </a:cubicBezTo>
                    <a:cubicBezTo>
                      <a:pt x="990" y="341"/>
                      <a:pt x="983" y="337"/>
                      <a:pt x="976" y="332"/>
                    </a:cubicBezTo>
                    <a:cubicBezTo>
                      <a:pt x="973" y="330"/>
                      <a:pt x="970" y="328"/>
                      <a:pt x="967" y="326"/>
                    </a:cubicBezTo>
                    <a:cubicBezTo>
                      <a:pt x="957" y="319"/>
                      <a:pt x="948" y="313"/>
                      <a:pt x="938" y="307"/>
                    </a:cubicBezTo>
                    <a:cubicBezTo>
                      <a:pt x="928" y="301"/>
                      <a:pt x="919" y="295"/>
                      <a:pt x="909" y="289"/>
                    </a:cubicBezTo>
                    <a:cubicBezTo>
                      <a:pt x="907" y="287"/>
                      <a:pt x="904" y="285"/>
                      <a:pt x="901" y="283"/>
                    </a:cubicBezTo>
                    <a:cubicBezTo>
                      <a:pt x="894" y="279"/>
                      <a:pt x="887" y="275"/>
                      <a:pt x="881" y="272"/>
                    </a:cubicBezTo>
                    <a:cubicBezTo>
                      <a:pt x="877" y="270"/>
                      <a:pt x="874" y="268"/>
                      <a:pt x="870" y="266"/>
                    </a:cubicBezTo>
                    <a:cubicBezTo>
                      <a:pt x="864" y="262"/>
                      <a:pt x="858" y="258"/>
                      <a:pt x="852" y="255"/>
                    </a:cubicBezTo>
                    <a:cubicBezTo>
                      <a:pt x="848" y="253"/>
                      <a:pt x="845" y="251"/>
                      <a:pt x="841" y="249"/>
                    </a:cubicBezTo>
                    <a:cubicBezTo>
                      <a:pt x="834" y="245"/>
                      <a:pt x="828" y="241"/>
                      <a:pt x="821" y="237"/>
                    </a:cubicBezTo>
                    <a:cubicBezTo>
                      <a:pt x="818" y="236"/>
                      <a:pt x="815" y="234"/>
                      <a:pt x="812" y="233"/>
                    </a:cubicBezTo>
                    <a:cubicBezTo>
                      <a:pt x="810" y="232"/>
                      <a:pt x="808" y="231"/>
                      <a:pt x="806" y="230"/>
                    </a:cubicBezTo>
                    <a:cubicBezTo>
                      <a:pt x="800" y="227"/>
                      <a:pt x="794" y="223"/>
                      <a:pt x="789" y="220"/>
                    </a:cubicBezTo>
                    <a:cubicBezTo>
                      <a:pt x="786" y="219"/>
                      <a:pt x="784" y="218"/>
                      <a:pt x="781" y="217"/>
                    </a:cubicBezTo>
                    <a:cubicBezTo>
                      <a:pt x="775" y="213"/>
                      <a:pt x="768" y="210"/>
                      <a:pt x="761" y="206"/>
                    </a:cubicBezTo>
                    <a:cubicBezTo>
                      <a:pt x="760" y="206"/>
                      <a:pt x="759" y="206"/>
                      <a:pt x="758" y="205"/>
                    </a:cubicBezTo>
                    <a:cubicBezTo>
                      <a:pt x="751" y="201"/>
                      <a:pt x="743" y="198"/>
                      <a:pt x="735" y="194"/>
                    </a:cubicBezTo>
                    <a:cubicBezTo>
                      <a:pt x="733" y="193"/>
                      <a:pt x="731" y="192"/>
                      <a:pt x="729" y="191"/>
                    </a:cubicBezTo>
                    <a:cubicBezTo>
                      <a:pt x="723" y="188"/>
                      <a:pt x="717" y="186"/>
                      <a:pt x="711" y="183"/>
                    </a:cubicBezTo>
                    <a:cubicBezTo>
                      <a:pt x="709" y="182"/>
                      <a:pt x="707" y="181"/>
                      <a:pt x="705" y="180"/>
                    </a:cubicBezTo>
                    <a:cubicBezTo>
                      <a:pt x="697" y="177"/>
                      <a:pt x="689" y="173"/>
                      <a:pt x="682" y="170"/>
                    </a:cubicBezTo>
                    <a:cubicBezTo>
                      <a:pt x="681" y="169"/>
                      <a:pt x="679" y="169"/>
                      <a:pt x="678" y="169"/>
                    </a:cubicBezTo>
                    <a:cubicBezTo>
                      <a:pt x="672" y="166"/>
                      <a:pt x="665" y="163"/>
                      <a:pt x="658" y="160"/>
                    </a:cubicBezTo>
                    <a:cubicBezTo>
                      <a:pt x="656" y="159"/>
                      <a:pt x="653" y="158"/>
                      <a:pt x="651" y="157"/>
                    </a:cubicBezTo>
                    <a:cubicBezTo>
                      <a:pt x="645" y="155"/>
                      <a:pt x="639" y="152"/>
                      <a:pt x="633" y="150"/>
                    </a:cubicBezTo>
                    <a:cubicBezTo>
                      <a:pt x="631" y="149"/>
                      <a:pt x="629" y="148"/>
                      <a:pt x="627" y="148"/>
                    </a:cubicBezTo>
                    <a:cubicBezTo>
                      <a:pt x="620" y="145"/>
                      <a:pt x="612" y="142"/>
                      <a:pt x="604" y="139"/>
                    </a:cubicBezTo>
                    <a:cubicBezTo>
                      <a:pt x="602" y="138"/>
                      <a:pt x="601" y="137"/>
                      <a:pt x="599" y="137"/>
                    </a:cubicBezTo>
                    <a:cubicBezTo>
                      <a:pt x="593" y="135"/>
                      <a:pt x="586" y="132"/>
                      <a:pt x="580" y="130"/>
                    </a:cubicBezTo>
                    <a:cubicBezTo>
                      <a:pt x="578" y="129"/>
                      <a:pt x="576" y="129"/>
                      <a:pt x="573" y="128"/>
                    </a:cubicBezTo>
                    <a:cubicBezTo>
                      <a:pt x="566" y="125"/>
                      <a:pt x="560" y="123"/>
                      <a:pt x="553" y="121"/>
                    </a:cubicBezTo>
                    <a:cubicBezTo>
                      <a:pt x="552" y="120"/>
                      <a:pt x="551" y="120"/>
                      <a:pt x="549" y="120"/>
                    </a:cubicBezTo>
                    <a:cubicBezTo>
                      <a:pt x="542" y="117"/>
                      <a:pt x="534" y="115"/>
                      <a:pt x="526" y="112"/>
                    </a:cubicBezTo>
                    <a:cubicBezTo>
                      <a:pt x="524" y="112"/>
                      <a:pt x="522" y="111"/>
                      <a:pt x="520" y="110"/>
                    </a:cubicBezTo>
                    <a:cubicBezTo>
                      <a:pt x="513" y="108"/>
                      <a:pt x="507" y="106"/>
                      <a:pt x="501" y="105"/>
                    </a:cubicBezTo>
                    <a:cubicBezTo>
                      <a:pt x="499" y="104"/>
                      <a:pt x="497" y="104"/>
                      <a:pt x="496" y="103"/>
                    </a:cubicBezTo>
                    <a:cubicBezTo>
                      <a:pt x="488" y="101"/>
                      <a:pt x="480" y="99"/>
                      <a:pt x="472" y="97"/>
                    </a:cubicBezTo>
                    <a:cubicBezTo>
                      <a:pt x="471" y="96"/>
                      <a:pt x="469" y="96"/>
                      <a:pt x="468" y="95"/>
                    </a:cubicBezTo>
                    <a:cubicBezTo>
                      <a:pt x="461" y="94"/>
                      <a:pt x="455" y="92"/>
                      <a:pt x="448" y="90"/>
                    </a:cubicBezTo>
                    <a:cubicBezTo>
                      <a:pt x="446" y="90"/>
                      <a:pt x="444" y="89"/>
                      <a:pt x="443" y="89"/>
                    </a:cubicBezTo>
                    <a:cubicBezTo>
                      <a:pt x="435" y="87"/>
                      <a:pt x="427" y="85"/>
                      <a:pt x="419" y="83"/>
                    </a:cubicBezTo>
                    <a:cubicBezTo>
                      <a:pt x="418" y="83"/>
                      <a:pt x="416" y="83"/>
                      <a:pt x="415" y="82"/>
                    </a:cubicBezTo>
                    <a:cubicBezTo>
                      <a:pt x="408" y="81"/>
                      <a:pt x="401" y="79"/>
                      <a:pt x="395" y="78"/>
                    </a:cubicBezTo>
                    <a:cubicBezTo>
                      <a:pt x="393" y="77"/>
                      <a:pt x="391" y="77"/>
                      <a:pt x="389" y="77"/>
                    </a:cubicBezTo>
                    <a:cubicBezTo>
                      <a:pt x="382" y="75"/>
                      <a:pt x="374" y="73"/>
                      <a:pt x="366" y="72"/>
                    </a:cubicBezTo>
                    <a:cubicBezTo>
                      <a:pt x="365" y="72"/>
                      <a:pt x="363" y="71"/>
                      <a:pt x="362" y="71"/>
                    </a:cubicBezTo>
                    <a:cubicBezTo>
                      <a:pt x="355" y="70"/>
                      <a:pt x="348" y="69"/>
                      <a:pt x="342" y="67"/>
                    </a:cubicBezTo>
                    <a:cubicBezTo>
                      <a:pt x="340" y="67"/>
                      <a:pt x="338" y="67"/>
                      <a:pt x="336" y="66"/>
                    </a:cubicBezTo>
                    <a:cubicBezTo>
                      <a:pt x="328" y="65"/>
                      <a:pt x="320" y="64"/>
                      <a:pt x="313" y="63"/>
                    </a:cubicBezTo>
                    <a:cubicBezTo>
                      <a:pt x="311" y="62"/>
                      <a:pt x="310" y="62"/>
                      <a:pt x="308" y="62"/>
                    </a:cubicBezTo>
                    <a:cubicBezTo>
                      <a:pt x="302" y="61"/>
                      <a:pt x="295" y="60"/>
                      <a:pt x="288" y="59"/>
                    </a:cubicBezTo>
                    <a:cubicBezTo>
                      <a:pt x="286" y="59"/>
                      <a:pt x="284" y="59"/>
                      <a:pt x="283" y="58"/>
                    </a:cubicBezTo>
                    <a:cubicBezTo>
                      <a:pt x="275" y="57"/>
                      <a:pt x="267" y="56"/>
                      <a:pt x="259" y="55"/>
                    </a:cubicBezTo>
                    <a:cubicBezTo>
                      <a:pt x="258" y="55"/>
                      <a:pt x="256" y="55"/>
                      <a:pt x="255" y="55"/>
                    </a:cubicBezTo>
                    <a:cubicBezTo>
                      <a:pt x="248" y="54"/>
                      <a:pt x="241" y="53"/>
                      <a:pt x="234" y="53"/>
                    </a:cubicBezTo>
                    <a:cubicBezTo>
                      <a:pt x="232" y="53"/>
                      <a:pt x="231" y="52"/>
                      <a:pt x="229" y="52"/>
                    </a:cubicBezTo>
                    <a:cubicBezTo>
                      <a:pt x="225" y="52"/>
                      <a:pt x="221" y="52"/>
                      <a:pt x="218" y="51"/>
                    </a:cubicBezTo>
                    <a:cubicBezTo>
                      <a:pt x="211" y="51"/>
                      <a:pt x="204" y="50"/>
                      <a:pt x="198" y="50"/>
                    </a:cubicBezTo>
                    <a:cubicBezTo>
                      <a:pt x="194" y="49"/>
                      <a:pt x="190" y="49"/>
                      <a:pt x="187" y="49"/>
                    </a:cubicBezTo>
                    <a:cubicBezTo>
                      <a:pt x="180" y="49"/>
                      <a:pt x="174" y="48"/>
                      <a:pt x="167" y="48"/>
                    </a:cubicBezTo>
                    <a:cubicBezTo>
                      <a:pt x="164" y="48"/>
                      <a:pt x="160" y="47"/>
                      <a:pt x="156" y="47"/>
                    </a:cubicBezTo>
                    <a:cubicBezTo>
                      <a:pt x="149" y="47"/>
                      <a:pt x="143" y="47"/>
                      <a:pt x="136" y="47"/>
                    </a:cubicBezTo>
                    <a:cubicBezTo>
                      <a:pt x="133" y="47"/>
                      <a:pt x="129" y="46"/>
                      <a:pt x="126" y="46"/>
                    </a:cubicBezTo>
                    <a:cubicBezTo>
                      <a:pt x="116" y="46"/>
                      <a:pt x="106" y="46"/>
                      <a:pt x="96" y="46"/>
                    </a:cubicBezTo>
                    <a:cubicBezTo>
                      <a:pt x="88" y="46"/>
                      <a:pt x="80" y="46"/>
                      <a:pt x="72" y="46"/>
                    </a:cubicBezTo>
                    <a:cubicBezTo>
                      <a:pt x="48" y="47"/>
                      <a:pt x="24" y="48"/>
                      <a:pt x="0" y="49"/>
                    </a:cubicBezTo>
                    <a:cubicBezTo>
                      <a:pt x="0" y="49"/>
                      <a:pt x="0" y="49"/>
                      <a:pt x="0" y="49"/>
                    </a:cubicBezTo>
                    <a:cubicBezTo>
                      <a:pt x="0" y="49"/>
                      <a:pt x="0" y="49"/>
                      <a:pt x="0" y="49"/>
                    </a:cubicBezTo>
                    <a:close/>
                  </a:path>
                </a:pathLst>
              </a:custGeom>
              <a:gradFill flip="none" rotWithShape="1">
                <a:gsLst>
                  <a:gs pos="0">
                    <a:srgbClr val="1D4273"/>
                  </a:gs>
                  <a:gs pos="50000">
                    <a:srgbClr val="88B0E2"/>
                  </a:gs>
                  <a:gs pos="100000">
                    <a:srgbClr val="C2D7EF"/>
                  </a:gs>
                </a:gsLst>
                <a:lin ang="4800000" scaled="0"/>
                <a:tileRect/>
              </a:gradFill>
              <a:ln>
                <a:noFill/>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sp>
            <p:nvSpPr>
              <p:cNvPr id="33" name="Freeform 22"/>
              <p:cNvSpPr/>
              <p:nvPr/>
            </p:nvSpPr>
            <p:spPr bwMode="auto">
              <a:xfrm rot="21225978" flipH="1">
                <a:off x="4972356" y="2928872"/>
                <a:ext cx="1214233" cy="1763427"/>
              </a:xfrm>
              <a:custGeom>
                <a:avLst/>
                <a:gdLst>
                  <a:gd name="T0" fmla="*/ 1147 w 1814"/>
                  <a:gd name="T1" fmla="*/ 1695 h 3259"/>
                  <a:gd name="T2" fmla="*/ 1138 w 1814"/>
                  <a:gd name="T3" fmla="*/ 1536 h 3259"/>
                  <a:gd name="T4" fmla="*/ 1125 w 1814"/>
                  <a:gd name="T5" fmla="*/ 1417 h 3259"/>
                  <a:gd name="T6" fmla="*/ 1104 w 1814"/>
                  <a:gd name="T7" fmla="*/ 1289 h 3259"/>
                  <a:gd name="T8" fmla="*/ 1072 w 1814"/>
                  <a:gd name="T9" fmla="*/ 1144 h 3259"/>
                  <a:gd name="T10" fmla="*/ 1026 w 1814"/>
                  <a:gd name="T11" fmla="*/ 987 h 3259"/>
                  <a:gd name="T12" fmla="*/ 978 w 1814"/>
                  <a:gd name="T13" fmla="*/ 859 h 3259"/>
                  <a:gd name="T14" fmla="*/ 931 w 1814"/>
                  <a:gd name="T15" fmla="*/ 750 h 3259"/>
                  <a:gd name="T16" fmla="*/ 870 w 1814"/>
                  <a:gd name="T17" fmla="*/ 635 h 3259"/>
                  <a:gd name="T18" fmla="*/ 814 w 1814"/>
                  <a:gd name="T19" fmla="*/ 543 h 3259"/>
                  <a:gd name="T20" fmla="*/ 696 w 1814"/>
                  <a:gd name="T21" fmla="*/ 385 h 3259"/>
                  <a:gd name="T22" fmla="*/ 616 w 1814"/>
                  <a:gd name="T23" fmla="*/ 301 h 3259"/>
                  <a:gd name="T24" fmla="*/ 546 w 1814"/>
                  <a:gd name="T25" fmla="*/ 239 h 3259"/>
                  <a:gd name="T26" fmla="*/ 454 w 1814"/>
                  <a:gd name="T27" fmla="*/ 172 h 3259"/>
                  <a:gd name="T28" fmla="*/ 397 w 1814"/>
                  <a:gd name="T29" fmla="*/ 139 h 3259"/>
                  <a:gd name="T30" fmla="*/ 337 w 1814"/>
                  <a:gd name="T31" fmla="*/ 109 h 3259"/>
                  <a:gd name="T32" fmla="*/ 266 w 1814"/>
                  <a:gd name="T33" fmla="*/ 82 h 3259"/>
                  <a:gd name="T34" fmla="*/ 209 w 1814"/>
                  <a:gd name="T35" fmla="*/ 66 h 3259"/>
                  <a:gd name="T36" fmla="*/ 146 w 1814"/>
                  <a:gd name="T37" fmla="*/ 53 h 3259"/>
                  <a:gd name="T38" fmla="*/ 90 w 1814"/>
                  <a:gd name="T39" fmla="*/ 47 h 3259"/>
                  <a:gd name="T40" fmla="*/ 667 w 1814"/>
                  <a:gd name="T41" fmla="*/ 2 h 3259"/>
                  <a:gd name="T42" fmla="*/ 762 w 1814"/>
                  <a:gd name="T43" fmla="*/ 2 h 3259"/>
                  <a:gd name="T44" fmla="*/ 813 w 1814"/>
                  <a:gd name="T45" fmla="*/ 8 h 3259"/>
                  <a:gd name="T46" fmla="*/ 876 w 1814"/>
                  <a:gd name="T47" fmla="*/ 20 h 3259"/>
                  <a:gd name="T48" fmla="*/ 931 w 1814"/>
                  <a:gd name="T49" fmla="*/ 35 h 3259"/>
                  <a:gd name="T50" fmla="*/ 990 w 1814"/>
                  <a:gd name="T51" fmla="*/ 58 h 3259"/>
                  <a:gd name="T52" fmla="*/ 1060 w 1814"/>
                  <a:gd name="T53" fmla="*/ 91 h 3259"/>
                  <a:gd name="T54" fmla="*/ 1103 w 1814"/>
                  <a:gd name="T55" fmla="*/ 115 h 3259"/>
                  <a:gd name="T56" fmla="*/ 1188 w 1814"/>
                  <a:gd name="T57" fmla="*/ 174 h 3259"/>
                  <a:gd name="T58" fmla="*/ 1258 w 1814"/>
                  <a:gd name="T59" fmla="*/ 232 h 3259"/>
                  <a:gd name="T60" fmla="*/ 1326 w 1814"/>
                  <a:gd name="T61" fmla="*/ 299 h 3259"/>
                  <a:gd name="T62" fmla="*/ 1403 w 1814"/>
                  <a:gd name="T63" fmla="*/ 389 h 3259"/>
                  <a:gd name="T64" fmla="*/ 1481 w 1814"/>
                  <a:gd name="T65" fmla="*/ 497 h 3259"/>
                  <a:gd name="T66" fmla="*/ 1537 w 1814"/>
                  <a:gd name="T67" fmla="*/ 589 h 3259"/>
                  <a:gd name="T68" fmla="*/ 1598 w 1814"/>
                  <a:gd name="T69" fmla="*/ 705 h 3259"/>
                  <a:gd name="T70" fmla="*/ 1645 w 1814"/>
                  <a:gd name="T71" fmla="*/ 812 h 3259"/>
                  <a:gd name="T72" fmla="*/ 1689 w 1814"/>
                  <a:gd name="T73" fmla="*/ 929 h 3259"/>
                  <a:gd name="T74" fmla="*/ 1737 w 1814"/>
                  <a:gd name="T75" fmla="*/ 1090 h 3259"/>
                  <a:gd name="T76" fmla="*/ 1764 w 1814"/>
                  <a:gd name="T77" fmla="*/ 1208 h 3259"/>
                  <a:gd name="T78" fmla="*/ 1786 w 1814"/>
                  <a:gd name="T79" fmla="*/ 1333 h 3259"/>
                  <a:gd name="T80" fmla="*/ 1801 w 1814"/>
                  <a:gd name="T81" fmla="*/ 1450 h 3259"/>
                  <a:gd name="T82" fmla="*/ 1812 w 1814"/>
                  <a:gd name="T83" fmla="*/ 1608 h 3259"/>
                  <a:gd name="T84" fmla="*/ 1814 w 1814"/>
                  <a:gd name="T85" fmla="*/ 1730 h 3259"/>
                  <a:gd name="T86" fmla="*/ 1810 w 1814"/>
                  <a:gd name="T87" fmla="*/ 1854 h 3259"/>
                  <a:gd name="T88" fmla="*/ 1797 w 1814"/>
                  <a:gd name="T89" fmla="*/ 2004 h 3259"/>
                  <a:gd name="T90" fmla="*/ 1781 w 1814"/>
                  <a:gd name="T91" fmla="*/ 2109 h 3259"/>
                  <a:gd name="T92" fmla="*/ 1744 w 1814"/>
                  <a:gd name="T93" fmla="*/ 2283 h 3259"/>
                  <a:gd name="T94" fmla="*/ 1709 w 1814"/>
                  <a:gd name="T95" fmla="*/ 2402 h 3259"/>
                  <a:gd name="T96" fmla="*/ 1671 w 1814"/>
                  <a:gd name="T97" fmla="*/ 2508 h 3259"/>
                  <a:gd name="T98" fmla="*/ 1620 w 1814"/>
                  <a:gd name="T99" fmla="*/ 2624 h 3259"/>
                  <a:gd name="T100" fmla="*/ 1570 w 1814"/>
                  <a:gd name="T101" fmla="*/ 2718 h 3259"/>
                  <a:gd name="T102" fmla="*/ 903 w 1814"/>
                  <a:gd name="T103" fmla="*/ 2764 h 3259"/>
                  <a:gd name="T104" fmla="*/ 953 w 1814"/>
                  <a:gd name="T105" fmla="*/ 2670 h 3259"/>
                  <a:gd name="T106" fmla="*/ 1004 w 1814"/>
                  <a:gd name="T107" fmla="*/ 2553 h 3259"/>
                  <a:gd name="T108" fmla="*/ 1042 w 1814"/>
                  <a:gd name="T109" fmla="*/ 2448 h 3259"/>
                  <a:gd name="T110" fmla="*/ 1080 w 1814"/>
                  <a:gd name="T111" fmla="*/ 2315 h 3259"/>
                  <a:gd name="T112" fmla="*/ 1117 w 1814"/>
                  <a:gd name="T113" fmla="*/ 2139 h 3259"/>
                  <a:gd name="T114" fmla="*/ 1134 w 1814"/>
                  <a:gd name="T115" fmla="*/ 2007 h 3259"/>
                  <a:gd name="T116" fmla="*/ 1145 w 1814"/>
                  <a:gd name="T117" fmla="*/ 1856 h 3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4" h="3259">
                    <a:moveTo>
                      <a:pt x="1147" y="1820"/>
                    </a:moveTo>
                    <a:cubicBezTo>
                      <a:pt x="1147" y="1817"/>
                      <a:pt x="1147" y="1814"/>
                      <a:pt x="1147" y="1811"/>
                    </a:cubicBezTo>
                    <a:cubicBezTo>
                      <a:pt x="1147" y="1799"/>
                      <a:pt x="1147" y="1788"/>
                      <a:pt x="1147" y="1776"/>
                    </a:cubicBezTo>
                    <a:cubicBezTo>
                      <a:pt x="1147" y="1774"/>
                      <a:pt x="1147" y="1773"/>
                      <a:pt x="1147" y="1771"/>
                    </a:cubicBezTo>
                    <a:cubicBezTo>
                      <a:pt x="1147" y="1761"/>
                      <a:pt x="1147" y="1750"/>
                      <a:pt x="1147" y="1740"/>
                    </a:cubicBezTo>
                    <a:cubicBezTo>
                      <a:pt x="1147" y="1737"/>
                      <a:pt x="1147" y="1734"/>
                      <a:pt x="1147" y="1731"/>
                    </a:cubicBezTo>
                    <a:cubicBezTo>
                      <a:pt x="1147" y="1719"/>
                      <a:pt x="1147" y="1707"/>
                      <a:pt x="1147" y="1695"/>
                    </a:cubicBezTo>
                    <a:cubicBezTo>
                      <a:pt x="1147" y="1694"/>
                      <a:pt x="1147" y="1692"/>
                      <a:pt x="1147" y="1690"/>
                    </a:cubicBezTo>
                    <a:cubicBezTo>
                      <a:pt x="1146" y="1678"/>
                      <a:pt x="1146" y="1666"/>
                      <a:pt x="1145" y="1653"/>
                    </a:cubicBezTo>
                    <a:cubicBezTo>
                      <a:pt x="1145" y="1641"/>
                      <a:pt x="1144" y="1629"/>
                      <a:pt x="1144" y="1617"/>
                    </a:cubicBezTo>
                    <a:cubicBezTo>
                      <a:pt x="1143" y="1615"/>
                      <a:pt x="1143" y="1612"/>
                      <a:pt x="1143" y="1610"/>
                    </a:cubicBezTo>
                    <a:cubicBezTo>
                      <a:pt x="1143" y="1598"/>
                      <a:pt x="1142" y="1586"/>
                      <a:pt x="1141" y="1574"/>
                    </a:cubicBezTo>
                    <a:cubicBezTo>
                      <a:pt x="1141" y="1572"/>
                      <a:pt x="1141" y="1570"/>
                      <a:pt x="1140" y="1568"/>
                    </a:cubicBezTo>
                    <a:cubicBezTo>
                      <a:pt x="1140" y="1558"/>
                      <a:pt x="1139" y="1547"/>
                      <a:pt x="1138" y="1536"/>
                    </a:cubicBezTo>
                    <a:cubicBezTo>
                      <a:pt x="1138" y="1534"/>
                      <a:pt x="1138" y="1532"/>
                      <a:pt x="1137" y="1530"/>
                    </a:cubicBezTo>
                    <a:cubicBezTo>
                      <a:pt x="1136" y="1519"/>
                      <a:pt x="1135" y="1507"/>
                      <a:pt x="1134" y="1496"/>
                    </a:cubicBezTo>
                    <a:cubicBezTo>
                      <a:pt x="1134" y="1493"/>
                      <a:pt x="1134" y="1490"/>
                      <a:pt x="1133" y="1488"/>
                    </a:cubicBezTo>
                    <a:cubicBezTo>
                      <a:pt x="1132" y="1476"/>
                      <a:pt x="1131" y="1464"/>
                      <a:pt x="1129" y="1453"/>
                    </a:cubicBezTo>
                    <a:cubicBezTo>
                      <a:pt x="1129" y="1453"/>
                      <a:pt x="1129" y="1453"/>
                      <a:pt x="1129" y="1452"/>
                    </a:cubicBezTo>
                    <a:cubicBezTo>
                      <a:pt x="1129" y="1452"/>
                      <a:pt x="1129" y="1451"/>
                      <a:pt x="1129" y="1450"/>
                    </a:cubicBezTo>
                    <a:cubicBezTo>
                      <a:pt x="1128" y="1439"/>
                      <a:pt x="1126" y="1428"/>
                      <a:pt x="1125" y="1417"/>
                    </a:cubicBezTo>
                    <a:cubicBezTo>
                      <a:pt x="1124" y="1413"/>
                      <a:pt x="1124" y="1410"/>
                      <a:pt x="1123" y="1406"/>
                    </a:cubicBezTo>
                    <a:cubicBezTo>
                      <a:pt x="1122" y="1397"/>
                      <a:pt x="1121" y="1388"/>
                      <a:pt x="1119" y="1380"/>
                    </a:cubicBezTo>
                    <a:cubicBezTo>
                      <a:pt x="1119" y="1376"/>
                      <a:pt x="1118" y="1373"/>
                      <a:pt x="1118" y="1370"/>
                    </a:cubicBezTo>
                    <a:cubicBezTo>
                      <a:pt x="1116" y="1358"/>
                      <a:pt x="1114" y="1347"/>
                      <a:pt x="1112" y="1335"/>
                    </a:cubicBezTo>
                    <a:cubicBezTo>
                      <a:pt x="1112" y="1333"/>
                      <a:pt x="1112" y="1331"/>
                      <a:pt x="1111" y="1328"/>
                    </a:cubicBezTo>
                    <a:cubicBezTo>
                      <a:pt x="1109" y="1319"/>
                      <a:pt x="1108" y="1309"/>
                      <a:pt x="1106" y="1300"/>
                    </a:cubicBezTo>
                    <a:cubicBezTo>
                      <a:pt x="1105" y="1296"/>
                      <a:pt x="1105" y="1293"/>
                      <a:pt x="1104" y="1289"/>
                    </a:cubicBezTo>
                    <a:cubicBezTo>
                      <a:pt x="1102" y="1280"/>
                      <a:pt x="1100" y="1271"/>
                      <a:pt x="1099" y="1261"/>
                    </a:cubicBezTo>
                    <a:cubicBezTo>
                      <a:pt x="1098" y="1259"/>
                      <a:pt x="1098" y="1256"/>
                      <a:pt x="1097" y="1254"/>
                    </a:cubicBezTo>
                    <a:cubicBezTo>
                      <a:pt x="1095" y="1242"/>
                      <a:pt x="1092" y="1231"/>
                      <a:pt x="1090" y="1219"/>
                    </a:cubicBezTo>
                    <a:cubicBezTo>
                      <a:pt x="1089" y="1217"/>
                      <a:pt x="1089" y="1215"/>
                      <a:pt x="1088" y="1212"/>
                    </a:cubicBezTo>
                    <a:cubicBezTo>
                      <a:pt x="1086" y="1203"/>
                      <a:pt x="1084" y="1193"/>
                      <a:pt x="1081" y="1183"/>
                    </a:cubicBezTo>
                    <a:cubicBezTo>
                      <a:pt x="1081" y="1181"/>
                      <a:pt x="1080" y="1179"/>
                      <a:pt x="1080" y="1177"/>
                    </a:cubicBezTo>
                    <a:cubicBezTo>
                      <a:pt x="1077" y="1166"/>
                      <a:pt x="1075" y="1155"/>
                      <a:pt x="1072" y="1144"/>
                    </a:cubicBezTo>
                    <a:cubicBezTo>
                      <a:pt x="1071" y="1141"/>
                      <a:pt x="1070" y="1138"/>
                      <a:pt x="1070" y="1136"/>
                    </a:cubicBezTo>
                    <a:cubicBezTo>
                      <a:pt x="1067" y="1126"/>
                      <a:pt x="1064" y="1116"/>
                      <a:pt x="1062" y="1106"/>
                    </a:cubicBezTo>
                    <a:cubicBezTo>
                      <a:pt x="1061" y="1104"/>
                      <a:pt x="1061" y="1103"/>
                      <a:pt x="1061" y="1102"/>
                    </a:cubicBezTo>
                    <a:cubicBezTo>
                      <a:pt x="1058" y="1091"/>
                      <a:pt x="1054" y="1080"/>
                      <a:pt x="1051" y="1069"/>
                    </a:cubicBezTo>
                    <a:cubicBezTo>
                      <a:pt x="1050" y="1066"/>
                      <a:pt x="1050" y="1064"/>
                      <a:pt x="1049" y="1061"/>
                    </a:cubicBezTo>
                    <a:cubicBezTo>
                      <a:pt x="1046" y="1050"/>
                      <a:pt x="1042" y="1039"/>
                      <a:pt x="1039" y="1028"/>
                    </a:cubicBezTo>
                    <a:cubicBezTo>
                      <a:pt x="1035" y="1014"/>
                      <a:pt x="1030" y="1000"/>
                      <a:pt x="1026" y="987"/>
                    </a:cubicBezTo>
                    <a:cubicBezTo>
                      <a:pt x="1024" y="983"/>
                      <a:pt x="1023" y="979"/>
                      <a:pt x="1022" y="975"/>
                    </a:cubicBezTo>
                    <a:cubicBezTo>
                      <a:pt x="1018" y="965"/>
                      <a:pt x="1015" y="956"/>
                      <a:pt x="1012" y="946"/>
                    </a:cubicBezTo>
                    <a:cubicBezTo>
                      <a:pt x="1010" y="941"/>
                      <a:pt x="1008" y="935"/>
                      <a:pt x="1006" y="930"/>
                    </a:cubicBezTo>
                    <a:cubicBezTo>
                      <a:pt x="1004" y="925"/>
                      <a:pt x="1003" y="921"/>
                      <a:pt x="1001" y="917"/>
                    </a:cubicBezTo>
                    <a:cubicBezTo>
                      <a:pt x="998" y="910"/>
                      <a:pt x="996" y="903"/>
                      <a:pt x="993" y="896"/>
                    </a:cubicBezTo>
                    <a:cubicBezTo>
                      <a:pt x="992" y="893"/>
                      <a:pt x="990" y="889"/>
                      <a:pt x="989" y="885"/>
                    </a:cubicBezTo>
                    <a:cubicBezTo>
                      <a:pt x="985" y="876"/>
                      <a:pt x="982" y="867"/>
                      <a:pt x="978" y="859"/>
                    </a:cubicBezTo>
                    <a:cubicBezTo>
                      <a:pt x="978" y="857"/>
                      <a:pt x="977" y="855"/>
                      <a:pt x="976" y="854"/>
                    </a:cubicBezTo>
                    <a:cubicBezTo>
                      <a:pt x="972" y="843"/>
                      <a:pt x="968" y="833"/>
                      <a:pt x="963" y="823"/>
                    </a:cubicBezTo>
                    <a:cubicBezTo>
                      <a:pt x="962" y="820"/>
                      <a:pt x="961" y="817"/>
                      <a:pt x="959" y="813"/>
                    </a:cubicBezTo>
                    <a:cubicBezTo>
                      <a:pt x="956" y="806"/>
                      <a:pt x="953" y="799"/>
                      <a:pt x="950" y="792"/>
                    </a:cubicBezTo>
                    <a:cubicBezTo>
                      <a:pt x="948" y="788"/>
                      <a:pt x="947" y="785"/>
                      <a:pt x="945" y="781"/>
                    </a:cubicBezTo>
                    <a:cubicBezTo>
                      <a:pt x="942" y="775"/>
                      <a:pt x="939" y="768"/>
                      <a:pt x="936" y="762"/>
                    </a:cubicBezTo>
                    <a:cubicBezTo>
                      <a:pt x="934" y="758"/>
                      <a:pt x="932" y="754"/>
                      <a:pt x="931" y="750"/>
                    </a:cubicBezTo>
                    <a:cubicBezTo>
                      <a:pt x="927" y="744"/>
                      <a:pt x="924" y="738"/>
                      <a:pt x="921" y="731"/>
                    </a:cubicBezTo>
                    <a:cubicBezTo>
                      <a:pt x="920" y="728"/>
                      <a:pt x="918" y="724"/>
                      <a:pt x="916" y="721"/>
                    </a:cubicBezTo>
                    <a:cubicBezTo>
                      <a:pt x="912" y="713"/>
                      <a:pt x="909" y="706"/>
                      <a:pt x="905" y="699"/>
                    </a:cubicBezTo>
                    <a:cubicBezTo>
                      <a:pt x="904" y="697"/>
                      <a:pt x="903" y="694"/>
                      <a:pt x="901" y="692"/>
                    </a:cubicBezTo>
                    <a:cubicBezTo>
                      <a:pt x="896" y="682"/>
                      <a:pt x="891" y="672"/>
                      <a:pt x="886" y="663"/>
                    </a:cubicBezTo>
                    <a:cubicBezTo>
                      <a:pt x="885" y="661"/>
                      <a:pt x="884" y="659"/>
                      <a:pt x="882" y="657"/>
                    </a:cubicBezTo>
                    <a:cubicBezTo>
                      <a:pt x="878" y="649"/>
                      <a:pt x="874" y="642"/>
                      <a:pt x="870" y="635"/>
                    </a:cubicBezTo>
                    <a:cubicBezTo>
                      <a:pt x="868" y="632"/>
                      <a:pt x="867" y="628"/>
                      <a:pt x="865" y="625"/>
                    </a:cubicBezTo>
                    <a:cubicBezTo>
                      <a:pt x="861" y="619"/>
                      <a:pt x="858" y="613"/>
                      <a:pt x="854" y="607"/>
                    </a:cubicBezTo>
                    <a:cubicBezTo>
                      <a:pt x="852" y="604"/>
                      <a:pt x="850" y="600"/>
                      <a:pt x="848" y="597"/>
                    </a:cubicBezTo>
                    <a:cubicBezTo>
                      <a:pt x="844" y="591"/>
                      <a:pt x="841" y="585"/>
                      <a:pt x="837" y="579"/>
                    </a:cubicBezTo>
                    <a:cubicBezTo>
                      <a:pt x="835" y="576"/>
                      <a:pt x="833" y="573"/>
                      <a:pt x="831" y="569"/>
                    </a:cubicBezTo>
                    <a:cubicBezTo>
                      <a:pt x="827" y="563"/>
                      <a:pt x="823" y="557"/>
                      <a:pt x="820" y="551"/>
                    </a:cubicBezTo>
                    <a:cubicBezTo>
                      <a:pt x="818" y="548"/>
                      <a:pt x="816" y="546"/>
                      <a:pt x="814" y="543"/>
                    </a:cubicBezTo>
                    <a:cubicBezTo>
                      <a:pt x="808" y="534"/>
                      <a:pt x="802" y="525"/>
                      <a:pt x="797" y="517"/>
                    </a:cubicBezTo>
                    <a:cubicBezTo>
                      <a:pt x="791" y="509"/>
                      <a:pt x="785" y="500"/>
                      <a:pt x="780" y="492"/>
                    </a:cubicBezTo>
                    <a:cubicBezTo>
                      <a:pt x="778" y="490"/>
                      <a:pt x="777" y="489"/>
                      <a:pt x="775" y="487"/>
                    </a:cubicBezTo>
                    <a:cubicBezTo>
                      <a:pt x="764" y="471"/>
                      <a:pt x="752" y="455"/>
                      <a:pt x="740" y="440"/>
                    </a:cubicBezTo>
                    <a:cubicBezTo>
                      <a:pt x="739" y="438"/>
                      <a:pt x="738" y="436"/>
                      <a:pt x="736" y="434"/>
                    </a:cubicBezTo>
                    <a:cubicBezTo>
                      <a:pt x="724" y="419"/>
                      <a:pt x="712" y="405"/>
                      <a:pt x="700" y="390"/>
                    </a:cubicBezTo>
                    <a:cubicBezTo>
                      <a:pt x="699" y="389"/>
                      <a:pt x="697" y="387"/>
                      <a:pt x="696" y="385"/>
                    </a:cubicBezTo>
                    <a:cubicBezTo>
                      <a:pt x="690" y="378"/>
                      <a:pt x="683" y="371"/>
                      <a:pt x="677" y="364"/>
                    </a:cubicBezTo>
                    <a:cubicBezTo>
                      <a:pt x="677" y="364"/>
                      <a:pt x="677" y="364"/>
                      <a:pt x="677" y="364"/>
                    </a:cubicBezTo>
                    <a:cubicBezTo>
                      <a:pt x="671" y="357"/>
                      <a:pt x="665" y="351"/>
                      <a:pt x="658" y="344"/>
                    </a:cubicBezTo>
                    <a:cubicBezTo>
                      <a:pt x="657" y="342"/>
                      <a:pt x="655" y="341"/>
                      <a:pt x="654" y="339"/>
                    </a:cubicBezTo>
                    <a:cubicBezTo>
                      <a:pt x="648" y="333"/>
                      <a:pt x="641" y="326"/>
                      <a:pt x="635" y="320"/>
                    </a:cubicBezTo>
                    <a:cubicBezTo>
                      <a:pt x="635" y="319"/>
                      <a:pt x="635" y="319"/>
                      <a:pt x="634" y="319"/>
                    </a:cubicBezTo>
                    <a:cubicBezTo>
                      <a:pt x="628" y="313"/>
                      <a:pt x="622" y="307"/>
                      <a:pt x="616" y="301"/>
                    </a:cubicBezTo>
                    <a:cubicBezTo>
                      <a:pt x="614" y="299"/>
                      <a:pt x="612" y="298"/>
                      <a:pt x="611" y="296"/>
                    </a:cubicBezTo>
                    <a:cubicBezTo>
                      <a:pt x="604" y="290"/>
                      <a:pt x="598" y="284"/>
                      <a:pt x="591" y="278"/>
                    </a:cubicBezTo>
                    <a:cubicBezTo>
                      <a:pt x="591" y="278"/>
                      <a:pt x="591" y="278"/>
                      <a:pt x="591" y="277"/>
                    </a:cubicBezTo>
                    <a:cubicBezTo>
                      <a:pt x="584" y="272"/>
                      <a:pt x="578" y="266"/>
                      <a:pt x="572" y="261"/>
                    </a:cubicBezTo>
                    <a:cubicBezTo>
                      <a:pt x="570" y="259"/>
                      <a:pt x="568" y="258"/>
                      <a:pt x="567" y="256"/>
                    </a:cubicBezTo>
                    <a:cubicBezTo>
                      <a:pt x="560" y="251"/>
                      <a:pt x="553" y="245"/>
                      <a:pt x="547" y="240"/>
                    </a:cubicBezTo>
                    <a:cubicBezTo>
                      <a:pt x="547" y="239"/>
                      <a:pt x="546" y="239"/>
                      <a:pt x="546" y="239"/>
                    </a:cubicBezTo>
                    <a:cubicBezTo>
                      <a:pt x="540" y="234"/>
                      <a:pt x="533" y="229"/>
                      <a:pt x="526" y="224"/>
                    </a:cubicBezTo>
                    <a:cubicBezTo>
                      <a:pt x="525" y="222"/>
                      <a:pt x="523" y="221"/>
                      <a:pt x="521" y="220"/>
                    </a:cubicBezTo>
                    <a:cubicBezTo>
                      <a:pt x="515" y="214"/>
                      <a:pt x="508" y="209"/>
                      <a:pt x="501" y="204"/>
                    </a:cubicBezTo>
                    <a:cubicBezTo>
                      <a:pt x="501" y="204"/>
                      <a:pt x="501" y="204"/>
                      <a:pt x="500" y="204"/>
                    </a:cubicBezTo>
                    <a:cubicBezTo>
                      <a:pt x="494" y="199"/>
                      <a:pt x="487" y="194"/>
                      <a:pt x="480" y="190"/>
                    </a:cubicBezTo>
                    <a:cubicBezTo>
                      <a:pt x="478" y="189"/>
                      <a:pt x="477" y="187"/>
                      <a:pt x="475" y="186"/>
                    </a:cubicBezTo>
                    <a:cubicBezTo>
                      <a:pt x="468" y="181"/>
                      <a:pt x="461" y="177"/>
                      <a:pt x="454" y="172"/>
                    </a:cubicBezTo>
                    <a:cubicBezTo>
                      <a:pt x="449" y="169"/>
                      <a:pt x="445" y="166"/>
                      <a:pt x="440" y="164"/>
                    </a:cubicBezTo>
                    <a:cubicBezTo>
                      <a:pt x="439" y="163"/>
                      <a:pt x="437" y="162"/>
                      <a:pt x="436" y="161"/>
                    </a:cubicBezTo>
                    <a:cubicBezTo>
                      <a:pt x="433" y="159"/>
                      <a:pt x="429" y="157"/>
                      <a:pt x="426" y="155"/>
                    </a:cubicBezTo>
                    <a:cubicBezTo>
                      <a:pt x="425" y="154"/>
                      <a:pt x="423" y="153"/>
                      <a:pt x="421" y="152"/>
                    </a:cubicBezTo>
                    <a:cubicBezTo>
                      <a:pt x="418" y="151"/>
                      <a:pt x="415" y="149"/>
                      <a:pt x="412" y="147"/>
                    </a:cubicBezTo>
                    <a:cubicBezTo>
                      <a:pt x="410" y="146"/>
                      <a:pt x="409" y="145"/>
                      <a:pt x="407" y="144"/>
                    </a:cubicBezTo>
                    <a:cubicBezTo>
                      <a:pt x="404" y="142"/>
                      <a:pt x="400" y="140"/>
                      <a:pt x="397" y="139"/>
                    </a:cubicBezTo>
                    <a:cubicBezTo>
                      <a:pt x="396" y="138"/>
                      <a:pt x="395" y="137"/>
                      <a:pt x="393" y="137"/>
                    </a:cubicBezTo>
                    <a:cubicBezTo>
                      <a:pt x="388" y="134"/>
                      <a:pt x="383" y="131"/>
                      <a:pt x="377" y="128"/>
                    </a:cubicBezTo>
                    <a:cubicBezTo>
                      <a:pt x="376" y="128"/>
                      <a:pt x="375" y="127"/>
                      <a:pt x="374" y="126"/>
                    </a:cubicBezTo>
                    <a:cubicBezTo>
                      <a:pt x="369" y="124"/>
                      <a:pt x="364" y="122"/>
                      <a:pt x="360" y="120"/>
                    </a:cubicBezTo>
                    <a:cubicBezTo>
                      <a:pt x="359" y="119"/>
                      <a:pt x="358" y="119"/>
                      <a:pt x="356" y="118"/>
                    </a:cubicBezTo>
                    <a:cubicBezTo>
                      <a:pt x="351" y="116"/>
                      <a:pt x="346" y="113"/>
                      <a:pt x="340" y="111"/>
                    </a:cubicBezTo>
                    <a:cubicBezTo>
                      <a:pt x="339" y="110"/>
                      <a:pt x="338" y="110"/>
                      <a:pt x="337" y="109"/>
                    </a:cubicBezTo>
                    <a:cubicBezTo>
                      <a:pt x="332" y="107"/>
                      <a:pt x="328" y="105"/>
                      <a:pt x="323" y="103"/>
                    </a:cubicBezTo>
                    <a:cubicBezTo>
                      <a:pt x="322" y="103"/>
                      <a:pt x="321" y="102"/>
                      <a:pt x="319" y="102"/>
                    </a:cubicBezTo>
                    <a:cubicBezTo>
                      <a:pt x="314" y="99"/>
                      <a:pt x="308" y="97"/>
                      <a:pt x="303" y="95"/>
                    </a:cubicBezTo>
                    <a:cubicBezTo>
                      <a:pt x="302" y="95"/>
                      <a:pt x="301" y="94"/>
                      <a:pt x="300" y="94"/>
                    </a:cubicBezTo>
                    <a:cubicBezTo>
                      <a:pt x="296" y="92"/>
                      <a:pt x="291" y="90"/>
                      <a:pt x="286" y="89"/>
                    </a:cubicBezTo>
                    <a:cubicBezTo>
                      <a:pt x="285" y="88"/>
                      <a:pt x="283" y="88"/>
                      <a:pt x="282" y="87"/>
                    </a:cubicBezTo>
                    <a:cubicBezTo>
                      <a:pt x="277" y="85"/>
                      <a:pt x="271" y="83"/>
                      <a:pt x="266" y="82"/>
                    </a:cubicBezTo>
                    <a:cubicBezTo>
                      <a:pt x="265" y="81"/>
                      <a:pt x="264" y="81"/>
                      <a:pt x="264" y="81"/>
                    </a:cubicBezTo>
                    <a:cubicBezTo>
                      <a:pt x="259" y="79"/>
                      <a:pt x="254" y="78"/>
                      <a:pt x="249" y="76"/>
                    </a:cubicBezTo>
                    <a:cubicBezTo>
                      <a:pt x="247" y="76"/>
                      <a:pt x="246" y="75"/>
                      <a:pt x="244" y="75"/>
                    </a:cubicBezTo>
                    <a:cubicBezTo>
                      <a:pt x="240" y="74"/>
                      <a:pt x="236" y="73"/>
                      <a:pt x="232" y="72"/>
                    </a:cubicBezTo>
                    <a:cubicBezTo>
                      <a:pt x="231" y="71"/>
                      <a:pt x="230" y="71"/>
                      <a:pt x="229" y="71"/>
                    </a:cubicBezTo>
                    <a:cubicBezTo>
                      <a:pt x="224" y="69"/>
                      <a:pt x="218" y="68"/>
                      <a:pt x="213" y="67"/>
                    </a:cubicBezTo>
                    <a:cubicBezTo>
                      <a:pt x="212" y="66"/>
                      <a:pt x="211" y="66"/>
                      <a:pt x="209" y="66"/>
                    </a:cubicBezTo>
                    <a:cubicBezTo>
                      <a:pt x="205" y="65"/>
                      <a:pt x="202" y="64"/>
                      <a:pt x="198" y="63"/>
                    </a:cubicBezTo>
                    <a:cubicBezTo>
                      <a:pt x="196" y="62"/>
                      <a:pt x="194" y="62"/>
                      <a:pt x="193" y="62"/>
                    </a:cubicBezTo>
                    <a:cubicBezTo>
                      <a:pt x="189" y="61"/>
                      <a:pt x="184" y="60"/>
                      <a:pt x="180" y="59"/>
                    </a:cubicBezTo>
                    <a:cubicBezTo>
                      <a:pt x="179" y="59"/>
                      <a:pt x="178" y="59"/>
                      <a:pt x="177" y="59"/>
                    </a:cubicBezTo>
                    <a:cubicBezTo>
                      <a:pt x="172" y="58"/>
                      <a:pt x="167" y="57"/>
                      <a:pt x="162" y="56"/>
                    </a:cubicBezTo>
                    <a:cubicBezTo>
                      <a:pt x="160" y="56"/>
                      <a:pt x="159" y="55"/>
                      <a:pt x="158" y="55"/>
                    </a:cubicBezTo>
                    <a:cubicBezTo>
                      <a:pt x="154" y="54"/>
                      <a:pt x="150" y="54"/>
                      <a:pt x="146" y="53"/>
                    </a:cubicBezTo>
                    <a:cubicBezTo>
                      <a:pt x="144" y="53"/>
                      <a:pt x="143" y="53"/>
                      <a:pt x="141" y="53"/>
                    </a:cubicBezTo>
                    <a:cubicBezTo>
                      <a:pt x="137" y="52"/>
                      <a:pt x="132" y="51"/>
                      <a:pt x="128" y="51"/>
                    </a:cubicBezTo>
                    <a:cubicBezTo>
                      <a:pt x="127" y="51"/>
                      <a:pt x="126" y="51"/>
                      <a:pt x="125" y="51"/>
                    </a:cubicBezTo>
                    <a:cubicBezTo>
                      <a:pt x="120" y="50"/>
                      <a:pt x="115" y="49"/>
                      <a:pt x="110" y="49"/>
                    </a:cubicBezTo>
                    <a:cubicBezTo>
                      <a:pt x="108" y="49"/>
                      <a:pt x="107" y="49"/>
                      <a:pt x="105" y="49"/>
                    </a:cubicBezTo>
                    <a:cubicBezTo>
                      <a:pt x="102" y="48"/>
                      <a:pt x="98" y="48"/>
                      <a:pt x="95" y="48"/>
                    </a:cubicBezTo>
                    <a:cubicBezTo>
                      <a:pt x="93" y="48"/>
                      <a:pt x="92" y="47"/>
                      <a:pt x="90" y="47"/>
                    </a:cubicBezTo>
                    <a:cubicBezTo>
                      <a:pt x="87" y="47"/>
                      <a:pt x="84" y="47"/>
                      <a:pt x="81" y="47"/>
                    </a:cubicBezTo>
                    <a:cubicBezTo>
                      <a:pt x="79" y="47"/>
                      <a:pt x="77" y="47"/>
                      <a:pt x="75" y="47"/>
                    </a:cubicBezTo>
                    <a:cubicBezTo>
                      <a:pt x="72" y="46"/>
                      <a:pt x="69" y="46"/>
                      <a:pt x="65" y="46"/>
                    </a:cubicBezTo>
                    <a:cubicBezTo>
                      <a:pt x="64" y="46"/>
                      <a:pt x="62" y="46"/>
                      <a:pt x="61" y="46"/>
                    </a:cubicBezTo>
                    <a:cubicBezTo>
                      <a:pt x="56" y="46"/>
                      <a:pt x="51" y="46"/>
                      <a:pt x="46" y="46"/>
                    </a:cubicBezTo>
                    <a:cubicBezTo>
                      <a:pt x="30" y="46"/>
                      <a:pt x="15" y="46"/>
                      <a:pt x="0" y="48"/>
                    </a:cubicBezTo>
                    <a:cubicBezTo>
                      <a:pt x="222" y="32"/>
                      <a:pt x="444" y="17"/>
                      <a:pt x="667" y="2"/>
                    </a:cubicBezTo>
                    <a:cubicBezTo>
                      <a:pt x="682" y="1"/>
                      <a:pt x="698" y="0"/>
                      <a:pt x="713" y="0"/>
                    </a:cubicBezTo>
                    <a:cubicBezTo>
                      <a:pt x="718" y="0"/>
                      <a:pt x="723" y="0"/>
                      <a:pt x="728" y="0"/>
                    </a:cubicBezTo>
                    <a:cubicBezTo>
                      <a:pt x="729" y="1"/>
                      <a:pt x="731" y="1"/>
                      <a:pt x="732" y="1"/>
                    </a:cubicBezTo>
                    <a:cubicBezTo>
                      <a:pt x="736" y="1"/>
                      <a:pt x="739" y="1"/>
                      <a:pt x="742" y="1"/>
                    </a:cubicBezTo>
                    <a:cubicBezTo>
                      <a:pt x="744" y="1"/>
                      <a:pt x="746" y="1"/>
                      <a:pt x="748" y="1"/>
                    </a:cubicBezTo>
                    <a:cubicBezTo>
                      <a:pt x="751" y="1"/>
                      <a:pt x="754" y="2"/>
                      <a:pt x="757" y="2"/>
                    </a:cubicBezTo>
                    <a:cubicBezTo>
                      <a:pt x="759" y="2"/>
                      <a:pt x="761" y="2"/>
                      <a:pt x="762" y="2"/>
                    </a:cubicBezTo>
                    <a:cubicBezTo>
                      <a:pt x="766" y="2"/>
                      <a:pt x="769" y="3"/>
                      <a:pt x="772" y="3"/>
                    </a:cubicBezTo>
                    <a:cubicBezTo>
                      <a:pt x="773" y="3"/>
                      <a:pt x="774" y="3"/>
                      <a:pt x="776" y="3"/>
                    </a:cubicBezTo>
                    <a:cubicBezTo>
                      <a:pt x="776" y="3"/>
                      <a:pt x="776" y="3"/>
                      <a:pt x="777" y="3"/>
                    </a:cubicBezTo>
                    <a:cubicBezTo>
                      <a:pt x="782" y="4"/>
                      <a:pt x="787" y="4"/>
                      <a:pt x="792" y="5"/>
                    </a:cubicBezTo>
                    <a:cubicBezTo>
                      <a:pt x="793" y="5"/>
                      <a:pt x="794" y="5"/>
                      <a:pt x="795" y="5"/>
                    </a:cubicBezTo>
                    <a:cubicBezTo>
                      <a:pt x="800" y="6"/>
                      <a:pt x="804" y="6"/>
                      <a:pt x="808" y="7"/>
                    </a:cubicBezTo>
                    <a:cubicBezTo>
                      <a:pt x="810" y="7"/>
                      <a:pt x="811" y="7"/>
                      <a:pt x="813" y="8"/>
                    </a:cubicBezTo>
                    <a:cubicBezTo>
                      <a:pt x="817" y="8"/>
                      <a:pt x="821" y="9"/>
                      <a:pt x="825" y="9"/>
                    </a:cubicBezTo>
                    <a:cubicBezTo>
                      <a:pt x="826" y="10"/>
                      <a:pt x="827" y="10"/>
                      <a:pt x="829" y="10"/>
                    </a:cubicBezTo>
                    <a:cubicBezTo>
                      <a:pt x="834" y="11"/>
                      <a:pt x="839" y="12"/>
                      <a:pt x="844" y="13"/>
                    </a:cubicBezTo>
                    <a:cubicBezTo>
                      <a:pt x="845" y="13"/>
                      <a:pt x="846" y="13"/>
                      <a:pt x="848" y="14"/>
                    </a:cubicBezTo>
                    <a:cubicBezTo>
                      <a:pt x="852" y="14"/>
                      <a:pt x="856" y="15"/>
                      <a:pt x="860" y="16"/>
                    </a:cubicBezTo>
                    <a:cubicBezTo>
                      <a:pt x="861" y="16"/>
                      <a:pt x="863" y="17"/>
                      <a:pt x="865" y="17"/>
                    </a:cubicBezTo>
                    <a:cubicBezTo>
                      <a:pt x="869" y="18"/>
                      <a:pt x="873" y="19"/>
                      <a:pt x="876" y="20"/>
                    </a:cubicBezTo>
                    <a:cubicBezTo>
                      <a:pt x="878" y="20"/>
                      <a:pt x="879" y="21"/>
                      <a:pt x="880" y="21"/>
                    </a:cubicBezTo>
                    <a:cubicBezTo>
                      <a:pt x="886" y="22"/>
                      <a:pt x="891" y="24"/>
                      <a:pt x="896" y="25"/>
                    </a:cubicBezTo>
                    <a:cubicBezTo>
                      <a:pt x="897" y="25"/>
                      <a:pt x="898" y="26"/>
                      <a:pt x="899" y="26"/>
                    </a:cubicBezTo>
                    <a:cubicBezTo>
                      <a:pt x="903" y="27"/>
                      <a:pt x="907" y="28"/>
                      <a:pt x="911" y="29"/>
                    </a:cubicBezTo>
                    <a:cubicBezTo>
                      <a:pt x="912" y="30"/>
                      <a:pt x="913" y="30"/>
                      <a:pt x="914" y="30"/>
                    </a:cubicBezTo>
                    <a:cubicBezTo>
                      <a:pt x="914" y="30"/>
                      <a:pt x="915" y="30"/>
                      <a:pt x="916" y="31"/>
                    </a:cubicBezTo>
                    <a:cubicBezTo>
                      <a:pt x="921" y="32"/>
                      <a:pt x="926" y="34"/>
                      <a:pt x="931" y="35"/>
                    </a:cubicBezTo>
                    <a:cubicBezTo>
                      <a:pt x="931" y="36"/>
                      <a:pt x="932" y="36"/>
                      <a:pt x="933" y="36"/>
                    </a:cubicBezTo>
                    <a:cubicBezTo>
                      <a:pt x="938" y="38"/>
                      <a:pt x="944" y="40"/>
                      <a:pt x="949" y="42"/>
                    </a:cubicBezTo>
                    <a:cubicBezTo>
                      <a:pt x="950" y="42"/>
                      <a:pt x="952" y="43"/>
                      <a:pt x="953" y="43"/>
                    </a:cubicBezTo>
                    <a:cubicBezTo>
                      <a:pt x="958" y="45"/>
                      <a:pt x="963" y="47"/>
                      <a:pt x="967" y="48"/>
                    </a:cubicBezTo>
                    <a:cubicBezTo>
                      <a:pt x="968" y="49"/>
                      <a:pt x="969" y="49"/>
                      <a:pt x="970" y="49"/>
                    </a:cubicBezTo>
                    <a:cubicBezTo>
                      <a:pt x="976" y="52"/>
                      <a:pt x="981" y="54"/>
                      <a:pt x="986" y="56"/>
                    </a:cubicBezTo>
                    <a:cubicBezTo>
                      <a:pt x="988" y="56"/>
                      <a:pt x="989" y="57"/>
                      <a:pt x="990" y="58"/>
                    </a:cubicBezTo>
                    <a:cubicBezTo>
                      <a:pt x="995" y="60"/>
                      <a:pt x="999" y="61"/>
                      <a:pt x="1004" y="63"/>
                    </a:cubicBezTo>
                    <a:cubicBezTo>
                      <a:pt x="1005" y="64"/>
                      <a:pt x="1006" y="64"/>
                      <a:pt x="1007" y="65"/>
                    </a:cubicBezTo>
                    <a:cubicBezTo>
                      <a:pt x="1013" y="67"/>
                      <a:pt x="1018" y="70"/>
                      <a:pt x="1023" y="72"/>
                    </a:cubicBezTo>
                    <a:cubicBezTo>
                      <a:pt x="1025" y="73"/>
                      <a:pt x="1026" y="74"/>
                      <a:pt x="1027" y="74"/>
                    </a:cubicBezTo>
                    <a:cubicBezTo>
                      <a:pt x="1032" y="76"/>
                      <a:pt x="1036" y="78"/>
                      <a:pt x="1040" y="81"/>
                    </a:cubicBezTo>
                    <a:cubicBezTo>
                      <a:pt x="1042" y="81"/>
                      <a:pt x="1043" y="82"/>
                      <a:pt x="1044" y="83"/>
                    </a:cubicBezTo>
                    <a:cubicBezTo>
                      <a:pt x="1050" y="85"/>
                      <a:pt x="1055" y="88"/>
                      <a:pt x="1060" y="91"/>
                    </a:cubicBezTo>
                    <a:cubicBezTo>
                      <a:pt x="1061" y="91"/>
                      <a:pt x="1061" y="91"/>
                      <a:pt x="1061" y="91"/>
                    </a:cubicBezTo>
                    <a:cubicBezTo>
                      <a:pt x="1062" y="92"/>
                      <a:pt x="1063" y="93"/>
                      <a:pt x="1064" y="93"/>
                    </a:cubicBezTo>
                    <a:cubicBezTo>
                      <a:pt x="1068" y="95"/>
                      <a:pt x="1071" y="97"/>
                      <a:pt x="1074" y="99"/>
                    </a:cubicBezTo>
                    <a:cubicBezTo>
                      <a:pt x="1076" y="100"/>
                      <a:pt x="1078" y="101"/>
                      <a:pt x="1079" y="101"/>
                    </a:cubicBezTo>
                    <a:cubicBezTo>
                      <a:pt x="1082" y="103"/>
                      <a:pt x="1085" y="105"/>
                      <a:pt x="1088" y="107"/>
                    </a:cubicBezTo>
                    <a:cubicBezTo>
                      <a:pt x="1090" y="108"/>
                      <a:pt x="1092" y="109"/>
                      <a:pt x="1093" y="110"/>
                    </a:cubicBezTo>
                    <a:cubicBezTo>
                      <a:pt x="1097" y="112"/>
                      <a:pt x="1100" y="113"/>
                      <a:pt x="1103" y="115"/>
                    </a:cubicBezTo>
                    <a:cubicBezTo>
                      <a:pt x="1104" y="116"/>
                      <a:pt x="1106" y="117"/>
                      <a:pt x="1107" y="118"/>
                    </a:cubicBezTo>
                    <a:cubicBezTo>
                      <a:pt x="1112" y="121"/>
                      <a:pt x="1116" y="124"/>
                      <a:pt x="1121" y="127"/>
                    </a:cubicBezTo>
                    <a:cubicBezTo>
                      <a:pt x="1128" y="131"/>
                      <a:pt x="1135" y="136"/>
                      <a:pt x="1142" y="140"/>
                    </a:cubicBezTo>
                    <a:cubicBezTo>
                      <a:pt x="1144" y="142"/>
                      <a:pt x="1145" y="143"/>
                      <a:pt x="1147" y="144"/>
                    </a:cubicBezTo>
                    <a:cubicBezTo>
                      <a:pt x="1154" y="149"/>
                      <a:pt x="1161" y="153"/>
                      <a:pt x="1168" y="158"/>
                    </a:cubicBezTo>
                    <a:cubicBezTo>
                      <a:pt x="1168" y="158"/>
                      <a:pt x="1168" y="159"/>
                      <a:pt x="1168" y="159"/>
                    </a:cubicBezTo>
                    <a:cubicBezTo>
                      <a:pt x="1175" y="164"/>
                      <a:pt x="1182" y="169"/>
                      <a:pt x="1188" y="174"/>
                    </a:cubicBezTo>
                    <a:cubicBezTo>
                      <a:pt x="1190" y="175"/>
                      <a:pt x="1192" y="177"/>
                      <a:pt x="1194" y="178"/>
                    </a:cubicBezTo>
                    <a:cubicBezTo>
                      <a:pt x="1200" y="183"/>
                      <a:pt x="1207" y="188"/>
                      <a:pt x="1213" y="193"/>
                    </a:cubicBezTo>
                    <a:cubicBezTo>
                      <a:pt x="1213" y="194"/>
                      <a:pt x="1214" y="194"/>
                      <a:pt x="1214" y="194"/>
                    </a:cubicBezTo>
                    <a:cubicBezTo>
                      <a:pt x="1221" y="199"/>
                      <a:pt x="1227" y="205"/>
                      <a:pt x="1234" y="211"/>
                    </a:cubicBezTo>
                    <a:cubicBezTo>
                      <a:pt x="1235" y="212"/>
                      <a:pt x="1237" y="213"/>
                      <a:pt x="1239" y="215"/>
                    </a:cubicBezTo>
                    <a:cubicBezTo>
                      <a:pt x="1240" y="216"/>
                      <a:pt x="1242" y="218"/>
                      <a:pt x="1244" y="219"/>
                    </a:cubicBezTo>
                    <a:cubicBezTo>
                      <a:pt x="1249" y="223"/>
                      <a:pt x="1253" y="228"/>
                      <a:pt x="1258" y="232"/>
                    </a:cubicBezTo>
                    <a:cubicBezTo>
                      <a:pt x="1258" y="232"/>
                      <a:pt x="1258" y="232"/>
                      <a:pt x="1259" y="232"/>
                    </a:cubicBezTo>
                    <a:cubicBezTo>
                      <a:pt x="1265" y="238"/>
                      <a:pt x="1271" y="244"/>
                      <a:pt x="1278" y="250"/>
                    </a:cubicBezTo>
                    <a:cubicBezTo>
                      <a:pt x="1280" y="252"/>
                      <a:pt x="1281" y="254"/>
                      <a:pt x="1283" y="255"/>
                    </a:cubicBezTo>
                    <a:cubicBezTo>
                      <a:pt x="1289" y="261"/>
                      <a:pt x="1295" y="267"/>
                      <a:pt x="1301" y="273"/>
                    </a:cubicBezTo>
                    <a:cubicBezTo>
                      <a:pt x="1301" y="273"/>
                      <a:pt x="1302" y="274"/>
                      <a:pt x="1302" y="274"/>
                    </a:cubicBezTo>
                    <a:cubicBezTo>
                      <a:pt x="1308" y="280"/>
                      <a:pt x="1315" y="287"/>
                      <a:pt x="1321" y="293"/>
                    </a:cubicBezTo>
                    <a:cubicBezTo>
                      <a:pt x="1322" y="295"/>
                      <a:pt x="1324" y="297"/>
                      <a:pt x="1326" y="299"/>
                    </a:cubicBezTo>
                    <a:cubicBezTo>
                      <a:pt x="1332" y="305"/>
                      <a:pt x="1338" y="311"/>
                      <a:pt x="1343" y="318"/>
                    </a:cubicBezTo>
                    <a:cubicBezTo>
                      <a:pt x="1344" y="318"/>
                      <a:pt x="1344" y="318"/>
                      <a:pt x="1344" y="319"/>
                    </a:cubicBezTo>
                    <a:cubicBezTo>
                      <a:pt x="1351" y="326"/>
                      <a:pt x="1357" y="332"/>
                      <a:pt x="1363" y="339"/>
                    </a:cubicBezTo>
                    <a:cubicBezTo>
                      <a:pt x="1364" y="341"/>
                      <a:pt x="1366" y="343"/>
                      <a:pt x="1367" y="345"/>
                    </a:cubicBezTo>
                    <a:cubicBezTo>
                      <a:pt x="1373" y="352"/>
                      <a:pt x="1379" y="359"/>
                      <a:pt x="1385" y="366"/>
                    </a:cubicBezTo>
                    <a:cubicBezTo>
                      <a:pt x="1385" y="366"/>
                      <a:pt x="1385" y="366"/>
                      <a:pt x="1386" y="367"/>
                    </a:cubicBezTo>
                    <a:cubicBezTo>
                      <a:pt x="1391" y="374"/>
                      <a:pt x="1397" y="381"/>
                      <a:pt x="1403" y="389"/>
                    </a:cubicBezTo>
                    <a:cubicBezTo>
                      <a:pt x="1405" y="391"/>
                      <a:pt x="1406" y="393"/>
                      <a:pt x="1408" y="394"/>
                    </a:cubicBezTo>
                    <a:cubicBezTo>
                      <a:pt x="1413" y="402"/>
                      <a:pt x="1419" y="409"/>
                      <a:pt x="1425" y="417"/>
                    </a:cubicBezTo>
                    <a:cubicBezTo>
                      <a:pt x="1425" y="417"/>
                      <a:pt x="1425" y="417"/>
                      <a:pt x="1425" y="417"/>
                    </a:cubicBezTo>
                    <a:cubicBezTo>
                      <a:pt x="1431" y="425"/>
                      <a:pt x="1437" y="433"/>
                      <a:pt x="1442" y="441"/>
                    </a:cubicBezTo>
                    <a:cubicBezTo>
                      <a:pt x="1444" y="443"/>
                      <a:pt x="1445" y="445"/>
                      <a:pt x="1447" y="447"/>
                    </a:cubicBezTo>
                    <a:cubicBezTo>
                      <a:pt x="1452" y="455"/>
                      <a:pt x="1458" y="463"/>
                      <a:pt x="1464" y="471"/>
                    </a:cubicBezTo>
                    <a:cubicBezTo>
                      <a:pt x="1470" y="480"/>
                      <a:pt x="1475" y="488"/>
                      <a:pt x="1481" y="497"/>
                    </a:cubicBezTo>
                    <a:cubicBezTo>
                      <a:pt x="1483" y="500"/>
                      <a:pt x="1485" y="503"/>
                      <a:pt x="1487" y="506"/>
                    </a:cubicBezTo>
                    <a:cubicBezTo>
                      <a:pt x="1490" y="512"/>
                      <a:pt x="1494" y="518"/>
                      <a:pt x="1498" y="524"/>
                    </a:cubicBezTo>
                    <a:cubicBezTo>
                      <a:pt x="1500" y="527"/>
                      <a:pt x="1502" y="530"/>
                      <a:pt x="1504" y="534"/>
                    </a:cubicBezTo>
                    <a:cubicBezTo>
                      <a:pt x="1508" y="540"/>
                      <a:pt x="1512" y="545"/>
                      <a:pt x="1515" y="551"/>
                    </a:cubicBezTo>
                    <a:cubicBezTo>
                      <a:pt x="1517" y="555"/>
                      <a:pt x="1519" y="558"/>
                      <a:pt x="1521" y="561"/>
                    </a:cubicBezTo>
                    <a:cubicBezTo>
                      <a:pt x="1525" y="567"/>
                      <a:pt x="1528" y="573"/>
                      <a:pt x="1532" y="580"/>
                    </a:cubicBezTo>
                    <a:cubicBezTo>
                      <a:pt x="1534" y="583"/>
                      <a:pt x="1536" y="586"/>
                      <a:pt x="1537" y="589"/>
                    </a:cubicBezTo>
                    <a:cubicBezTo>
                      <a:pt x="1542" y="597"/>
                      <a:pt x="1546" y="604"/>
                      <a:pt x="1550" y="611"/>
                    </a:cubicBezTo>
                    <a:cubicBezTo>
                      <a:pt x="1551" y="613"/>
                      <a:pt x="1552" y="615"/>
                      <a:pt x="1553" y="617"/>
                    </a:cubicBezTo>
                    <a:cubicBezTo>
                      <a:pt x="1558" y="627"/>
                      <a:pt x="1563" y="636"/>
                      <a:pt x="1568" y="646"/>
                    </a:cubicBezTo>
                    <a:cubicBezTo>
                      <a:pt x="1570" y="648"/>
                      <a:pt x="1571" y="651"/>
                      <a:pt x="1572" y="653"/>
                    </a:cubicBezTo>
                    <a:cubicBezTo>
                      <a:pt x="1576" y="661"/>
                      <a:pt x="1580" y="668"/>
                      <a:pt x="1583" y="675"/>
                    </a:cubicBezTo>
                    <a:cubicBezTo>
                      <a:pt x="1585" y="679"/>
                      <a:pt x="1587" y="682"/>
                      <a:pt x="1588" y="686"/>
                    </a:cubicBezTo>
                    <a:cubicBezTo>
                      <a:pt x="1591" y="692"/>
                      <a:pt x="1595" y="698"/>
                      <a:pt x="1598" y="705"/>
                    </a:cubicBezTo>
                    <a:cubicBezTo>
                      <a:pt x="1599" y="709"/>
                      <a:pt x="1601" y="712"/>
                      <a:pt x="1603" y="716"/>
                    </a:cubicBezTo>
                    <a:cubicBezTo>
                      <a:pt x="1606" y="723"/>
                      <a:pt x="1609" y="729"/>
                      <a:pt x="1612" y="735"/>
                    </a:cubicBezTo>
                    <a:cubicBezTo>
                      <a:pt x="1614" y="739"/>
                      <a:pt x="1615" y="743"/>
                      <a:pt x="1617" y="747"/>
                    </a:cubicBezTo>
                    <a:cubicBezTo>
                      <a:pt x="1620" y="754"/>
                      <a:pt x="1623" y="761"/>
                      <a:pt x="1626" y="768"/>
                    </a:cubicBezTo>
                    <a:cubicBezTo>
                      <a:pt x="1628" y="771"/>
                      <a:pt x="1629" y="774"/>
                      <a:pt x="1630" y="777"/>
                    </a:cubicBezTo>
                    <a:cubicBezTo>
                      <a:pt x="1635" y="787"/>
                      <a:pt x="1639" y="798"/>
                      <a:pt x="1643" y="808"/>
                    </a:cubicBezTo>
                    <a:cubicBezTo>
                      <a:pt x="1644" y="809"/>
                      <a:pt x="1645" y="811"/>
                      <a:pt x="1645" y="812"/>
                    </a:cubicBezTo>
                    <a:cubicBezTo>
                      <a:pt x="1649" y="821"/>
                      <a:pt x="1652" y="830"/>
                      <a:pt x="1656" y="839"/>
                    </a:cubicBezTo>
                    <a:cubicBezTo>
                      <a:pt x="1657" y="843"/>
                      <a:pt x="1659" y="847"/>
                      <a:pt x="1660" y="850"/>
                    </a:cubicBezTo>
                    <a:cubicBezTo>
                      <a:pt x="1663" y="857"/>
                      <a:pt x="1665" y="864"/>
                      <a:pt x="1668" y="871"/>
                    </a:cubicBezTo>
                    <a:cubicBezTo>
                      <a:pt x="1670" y="876"/>
                      <a:pt x="1671" y="880"/>
                      <a:pt x="1673" y="884"/>
                    </a:cubicBezTo>
                    <a:cubicBezTo>
                      <a:pt x="1674" y="887"/>
                      <a:pt x="1675" y="890"/>
                      <a:pt x="1676" y="894"/>
                    </a:cubicBezTo>
                    <a:cubicBezTo>
                      <a:pt x="1677" y="896"/>
                      <a:pt x="1678" y="899"/>
                      <a:pt x="1679" y="901"/>
                    </a:cubicBezTo>
                    <a:cubicBezTo>
                      <a:pt x="1682" y="910"/>
                      <a:pt x="1685" y="920"/>
                      <a:pt x="1689" y="929"/>
                    </a:cubicBezTo>
                    <a:cubicBezTo>
                      <a:pt x="1690" y="933"/>
                      <a:pt x="1691" y="937"/>
                      <a:pt x="1693" y="941"/>
                    </a:cubicBezTo>
                    <a:cubicBezTo>
                      <a:pt x="1697" y="955"/>
                      <a:pt x="1702" y="968"/>
                      <a:pt x="1706" y="982"/>
                    </a:cubicBezTo>
                    <a:cubicBezTo>
                      <a:pt x="1709" y="993"/>
                      <a:pt x="1713" y="1004"/>
                      <a:pt x="1716" y="1015"/>
                    </a:cubicBezTo>
                    <a:cubicBezTo>
                      <a:pt x="1717" y="1018"/>
                      <a:pt x="1718" y="1020"/>
                      <a:pt x="1718" y="1023"/>
                    </a:cubicBezTo>
                    <a:cubicBezTo>
                      <a:pt x="1722" y="1034"/>
                      <a:pt x="1725" y="1045"/>
                      <a:pt x="1728" y="1056"/>
                    </a:cubicBezTo>
                    <a:cubicBezTo>
                      <a:pt x="1728" y="1057"/>
                      <a:pt x="1728" y="1059"/>
                      <a:pt x="1729" y="1060"/>
                    </a:cubicBezTo>
                    <a:cubicBezTo>
                      <a:pt x="1732" y="1070"/>
                      <a:pt x="1734" y="1080"/>
                      <a:pt x="1737" y="1090"/>
                    </a:cubicBezTo>
                    <a:cubicBezTo>
                      <a:pt x="1738" y="1093"/>
                      <a:pt x="1738" y="1095"/>
                      <a:pt x="1739" y="1098"/>
                    </a:cubicBezTo>
                    <a:cubicBezTo>
                      <a:pt x="1742" y="1109"/>
                      <a:pt x="1744" y="1120"/>
                      <a:pt x="1747" y="1131"/>
                    </a:cubicBezTo>
                    <a:cubicBezTo>
                      <a:pt x="1748" y="1133"/>
                      <a:pt x="1748" y="1135"/>
                      <a:pt x="1748" y="1137"/>
                    </a:cubicBezTo>
                    <a:cubicBezTo>
                      <a:pt x="1751" y="1147"/>
                      <a:pt x="1753" y="1157"/>
                      <a:pt x="1755" y="1167"/>
                    </a:cubicBezTo>
                    <a:cubicBezTo>
                      <a:pt x="1756" y="1169"/>
                      <a:pt x="1756" y="1171"/>
                      <a:pt x="1757" y="1174"/>
                    </a:cubicBezTo>
                    <a:cubicBezTo>
                      <a:pt x="1757" y="1175"/>
                      <a:pt x="1757" y="1176"/>
                      <a:pt x="1758" y="1177"/>
                    </a:cubicBezTo>
                    <a:cubicBezTo>
                      <a:pt x="1760" y="1188"/>
                      <a:pt x="1762" y="1198"/>
                      <a:pt x="1764" y="1208"/>
                    </a:cubicBezTo>
                    <a:cubicBezTo>
                      <a:pt x="1765" y="1211"/>
                      <a:pt x="1765" y="1213"/>
                      <a:pt x="1766" y="1216"/>
                    </a:cubicBezTo>
                    <a:cubicBezTo>
                      <a:pt x="1768" y="1225"/>
                      <a:pt x="1769" y="1234"/>
                      <a:pt x="1771" y="1243"/>
                    </a:cubicBezTo>
                    <a:cubicBezTo>
                      <a:pt x="1772" y="1247"/>
                      <a:pt x="1772" y="1250"/>
                      <a:pt x="1773" y="1254"/>
                    </a:cubicBezTo>
                    <a:cubicBezTo>
                      <a:pt x="1775" y="1264"/>
                      <a:pt x="1777" y="1273"/>
                      <a:pt x="1778" y="1283"/>
                    </a:cubicBezTo>
                    <a:cubicBezTo>
                      <a:pt x="1779" y="1285"/>
                      <a:pt x="1779" y="1287"/>
                      <a:pt x="1779" y="1289"/>
                    </a:cubicBezTo>
                    <a:cubicBezTo>
                      <a:pt x="1781" y="1301"/>
                      <a:pt x="1783" y="1313"/>
                      <a:pt x="1785" y="1324"/>
                    </a:cubicBezTo>
                    <a:cubicBezTo>
                      <a:pt x="1785" y="1327"/>
                      <a:pt x="1786" y="1330"/>
                      <a:pt x="1786" y="1333"/>
                    </a:cubicBezTo>
                    <a:cubicBezTo>
                      <a:pt x="1788" y="1343"/>
                      <a:pt x="1789" y="1352"/>
                      <a:pt x="1790" y="1361"/>
                    </a:cubicBezTo>
                    <a:cubicBezTo>
                      <a:pt x="1791" y="1364"/>
                      <a:pt x="1791" y="1368"/>
                      <a:pt x="1792" y="1371"/>
                    </a:cubicBezTo>
                    <a:cubicBezTo>
                      <a:pt x="1793" y="1383"/>
                      <a:pt x="1795" y="1394"/>
                      <a:pt x="1796" y="1406"/>
                    </a:cubicBezTo>
                    <a:cubicBezTo>
                      <a:pt x="1796" y="1406"/>
                      <a:pt x="1796" y="1406"/>
                      <a:pt x="1796" y="1407"/>
                    </a:cubicBezTo>
                    <a:cubicBezTo>
                      <a:pt x="1796" y="1407"/>
                      <a:pt x="1796" y="1407"/>
                      <a:pt x="1796" y="1407"/>
                    </a:cubicBezTo>
                    <a:cubicBezTo>
                      <a:pt x="1798" y="1419"/>
                      <a:pt x="1799" y="1430"/>
                      <a:pt x="1800" y="1442"/>
                    </a:cubicBezTo>
                    <a:cubicBezTo>
                      <a:pt x="1801" y="1445"/>
                      <a:pt x="1801" y="1447"/>
                      <a:pt x="1801" y="1450"/>
                    </a:cubicBezTo>
                    <a:cubicBezTo>
                      <a:pt x="1802" y="1461"/>
                      <a:pt x="1803" y="1473"/>
                      <a:pt x="1804" y="1485"/>
                    </a:cubicBezTo>
                    <a:cubicBezTo>
                      <a:pt x="1805" y="1487"/>
                      <a:pt x="1805" y="1489"/>
                      <a:pt x="1805" y="1490"/>
                    </a:cubicBezTo>
                    <a:cubicBezTo>
                      <a:pt x="1806" y="1501"/>
                      <a:pt x="1807" y="1512"/>
                      <a:pt x="1808" y="1523"/>
                    </a:cubicBezTo>
                    <a:cubicBezTo>
                      <a:pt x="1808" y="1525"/>
                      <a:pt x="1808" y="1527"/>
                      <a:pt x="1808" y="1529"/>
                    </a:cubicBezTo>
                    <a:cubicBezTo>
                      <a:pt x="1809" y="1540"/>
                      <a:pt x="1810" y="1552"/>
                      <a:pt x="1810" y="1564"/>
                    </a:cubicBezTo>
                    <a:cubicBezTo>
                      <a:pt x="1810" y="1566"/>
                      <a:pt x="1811" y="1569"/>
                      <a:pt x="1811" y="1572"/>
                    </a:cubicBezTo>
                    <a:cubicBezTo>
                      <a:pt x="1811" y="1584"/>
                      <a:pt x="1812" y="1596"/>
                      <a:pt x="1812" y="1608"/>
                    </a:cubicBezTo>
                    <a:cubicBezTo>
                      <a:pt x="1813" y="1613"/>
                      <a:pt x="1813" y="1619"/>
                      <a:pt x="1813" y="1624"/>
                    </a:cubicBezTo>
                    <a:cubicBezTo>
                      <a:pt x="1813" y="1631"/>
                      <a:pt x="1813" y="1638"/>
                      <a:pt x="1814" y="1645"/>
                    </a:cubicBezTo>
                    <a:cubicBezTo>
                      <a:pt x="1814" y="1646"/>
                      <a:pt x="1814" y="1648"/>
                      <a:pt x="1814" y="1650"/>
                    </a:cubicBezTo>
                    <a:cubicBezTo>
                      <a:pt x="1814" y="1661"/>
                      <a:pt x="1814" y="1673"/>
                      <a:pt x="1814" y="1685"/>
                    </a:cubicBezTo>
                    <a:cubicBezTo>
                      <a:pt x="1814" y="1688"/>
                      <a:pt x="1814" y="1691"/>
                      <a:pt x="1814" y="1694"/>
                    </a:cubicBezTo>
                    <a:cubicBezTo>
                      <a:pt x="1814" y="1705"/>
                      <a:pt x="1814" y="1715"/>
                      <a:pt x="1814" y="1726"/>
                    </a:cubicBezTo>
                    <a:cubicBezTo>
                      <a:pt x="1814" y="1727"/>
                      <a:pt x="1814" y="1729"/>
                      <a:pt x="1814" y="1730"/>
                    </a:cubicBezTo>
                    <a:cubicBezTo>
                      <a:pt x="1814" y="1742"/>
                      <a:pt x="1814" y="1754"/>
                      <a:pt x="1814" y="1766"/>
                    </a:cubicBezTo>
                    <a:cubicBezTo>
                      <a:pt x="1814" y="1768"/>
                      <a:pt x="1814" y="1771"/>
                      <a:pt x="1814" y="1774"/>
                    </a:cubicBezTo>
                    <a:cubicBezTo>
                      <a:pt x="1813" y="1785"/>
                      <a:pt x="1813" y="1795"/>
                      <a:pt x="1813" y="1806"/>
                    </a:cubicBezTo>
                    <a:cubicBezTo>
                      <a:pt x="1813" y="1807"/>
                      <a:pt x="1813" y="1809"/>
                      <a:pt x="1812" y="1810"/>
                    </a:cubicBezTo>
                    <a:cubicBezTo>
                      <a:pt x="1812" y="1819"/>
                      <a:pt x="1812" y="1829"/>
                      <a:pt x="1811" y="1838"/>
                    </a:cubicBezTo>
                    <a:cubicBezTo>
                      <a:pt x="1811" y="1840"/>
                      <a:pt x="1811" y="1843"/>
                      <a:pt x="1811" y="1845"/>
                    </a:cubicBezTo>
                    <a:cubicBezTo>
                      <a:pt x="1811" y="1848"/>
                      <a:pt x="1810" y="1851"/>
                      <a:pt x="1810" y="1854"/>
                    </a:cubicBezTo>
                    <a:cubicBezTo>
                      <a:pt x="1810" y="1864"/>
                      <a:pt x="1809" y="1874"/>
                      <a:pt x="1808" y="1884"/>
                    </a:cubicBezTo>
                    <a:cubicBezTo>
                      <a:pt x="1808" y="1886"/>
                      <a:pt x="1808" y="1888"/>
                      <a:pt x="1808" y="1890"/>
                    </a:cubicBezTo>
                    <a:cubicBezTo>
                      <a:pt x="1807" y="1902"/>
                      <a:pt x="1806" y="1913"/>
                      <a:pt x="1805" y="1925"/>
                    </a:cubicBezTo>
                    <a:cubicBezTo>
                      <a:pt x="1805" y="1928"/>
                      <a:pt x="1805" y="1930"/>
                      <a:pt x="1804" y="1933"/>
                    </a:cubicBezTo>
                    <a:cubicBezTo>
                      <a:pt x="1803" y="1943"/>
                      <a:pt x="1803" y="1952"/>
                      <a:pt x="1802" y="1961"/>
                    </a:cubicBezTo>
                    <a:cubicBezTo>
                      <a:pt x="1801" y="1964"/>
                      <a:pt x="1801" y="1967"/>
                      <a:pt x="1801" y="1970"/>
                    </a:cubicBezTo>
                    <a:cubicBezTo>
                      <a:pt x="1799" y="1981"/>
                      <a:pt x="1798" y="1993"/>
                      <a:pt x="1797" y="2004"/>
                    </a:cubicBezTo>
                    <a:cubicBezTo>
                      <a:pt x="1796" y="2006"/>
                      <a:pt x="1796" y="2008"/>
                      <a:pt x="1796" y="2010"/>
                    </a:cubicBezTo>
                    <a:cubicBezTo>
                      <a:pt x="1795" y="2020"/>
                      <a:pt x="1793" y="2030"/>
                      <a:pt x="1792" y="2039"/>
                    </a:cubicBezTo>
                    <a:cubicBezTo>
                      <a:pt x="1792" y="2042"/>
                      <a:pt x="1791" y="2045"/>
                      <a:pt x="1791" y="2049"/>
                    </a:cubicBezTo>
                    <a:cubicBezTo>
                      <a:pt x="1790" y="2051"/>
                      <a:pt x="1790" y="2053"/>
                      <a:pt x="1790" y="2056"/>
                    </a:cubicBezTo>
                    <a:cubicBezTo>
                      <a:pt x="1789" y="2059"/>
                      <a:pt x="1789" y="2063"/>
                      <a:pt x="1788" y="2066"/>
                    </a:cubicBezTo>
                    <a:cubicBezTo>
                      <a:pt x="1787" y="2075"/>
                      <a:pt x="1785" y="2084"/>
                      <a:pt x="1784" y="2093"/>
                    </a:cubicBezTo>
                    <a:cubicBezTo>
                      <a:pt x="1783" y="2098"/>
                      <a:pt x="1782" y="2104"/>
                      <a:pt x="1781" y="2109"/>
                    </a:cubicBezTo>
                    <a:cubicBezTo>
                      <a:pt x="1780" y="2118"/>
                      <a:pt x="1778" y="2127"/>
                      <a:pt x="1777" y="2135"/>
                    </a:cubicBezTo>
                    <a:cubicBezTo>
                      <a:pt x="1776" y="2141"/>
                      <a:pt x="1775" y="2146"/>
                      <a:pt x="1774" y="2151"/>
                    </a:cubicBezTo>
                    <a:cubicBezTo>
                      <a:pt x="1772" y="2161"/>
                      <a:pt x="1770" y="2170"/>
                      <a:pt x="1768" y="2179"/>
                    </a:cubicBezTo>
                    <a:cubicBezTo>
                      <a:pt x="1767" y="2184"/>
                      <a:pt x="1766" y="2188"/>
                      <a:pt x="1765" y="2193"/>
                    </a:cubicBezTo>
                    <a:cubicBezTo>
                      <a:pt x="1762" y="2206"/>
                      <a:pt x="1759" y="2220"/>
                      <a:pt x="1756" y="2234"/>
                    </a:cubicBezTo>
                    <a:cubicBezTo>
                      <a:pt x="1753" y="2246"/>
                      <a:pt x="1750" y="2258"/>
                      <a:pt x="1747" y="2270"/>
                    </a:cubicBezTo>
                    <a:cubicBezTo>
                      <a:pt x="1746" y="2274"/>
                      <a:pt x="1745" y="2278"/>
                      <a:pt x="1744" y="2283"/>
                    </a:cubicBezTo>
                    <a:cubicBezTo>
                      <a:pt x="1742" y="2290"/>
                      <a:pt x="1740" y="2298"/>
                      <a:pt x="1738" y="2305"/>
                    </a:cubicBezTo>
                    <a:cubicBezTo>
                      <a:pt x="1738" y="2306"/>
                      <a:pt x="1738" y="2306"/>
                      <a:pt x="1738" y="2306"/>
                    </a:cubicBezTo>
                    <a:cubicBezTo>
                      <a:pt x="1735" y="2317"/>
                      <a:pt x="1732" y="2327"/>
                      <a:pt x="1729" y="2338"/>
                    </a:cubicBezTo>
                    <a:cubicBezTo>
                      <a:pt x="1728" y="2341"/>
                      <a:pt x="1727" y="2344"/>
                      <a:pt x="1727" y="2347"/>
                    </a:cubicBezTo>
                    <a:cubicBezTo>
                      <a:pt x="1724" y="2354"/>
                      <a:pt x="1722" y="2362"/>
                      <a:pt x="1720" y="2370"/>
                    </a:cubicBezTo>
                    <a:cubicBezTo>
                      <a:pt x="1718" y="2374"/>
                      <a:pt x="1717" y="2378"/>
                      <a:pt x="1716" y="2382"/>
                    </a:cubicBezTo>
                    <a:cubicBezTo>
                      <a:pt x="1714" y="2389"/>
                      <a:pt x="1712" y="2395"/>
                      <a:pt x="1709" y="2402"/>
                    </a:cubicBezTo>
                    <a:cubicBezTo>
                      <a:pt x="1708" y="2406"/>
                      <a:pt x="1707" y="2411"/>
                      <a:pt x="1705" y="2415"/>
                    </a:cubicBezTo>
                    <a:cubicBezTo>
                      <a:pt x="1703" y="2421"/>
                      <a:pt x="1701" y="2427"/>
                      <a:pt x="1699" y="2434"/>
                    </a:cubicBezTo>
                    <a:cubicBezTo>
                      <a:pt x="1697" y="2438"/>
                      <a:pt x="1696" y="2442"/>
                      <a:pt x="1694" y="2446"/>
                    </a:cubicBezTo>
                    <a:cubicBezTo>
                      <a:pt x="1692" y="2453"/>
                      <a:pt x="1690" y="2459"/>
                      <a:pt x="1688" y="2465"/>
                    </a:cubicBezTo>
                    <a:cubicBezTo>
                      <a:pt x="1686" y="2469"/>
                      <a:pt x="1685" y="2473"/>
                      <a:pt x="1683" y="2477"/>
                    </a:cubicBezTo>
                    <a:cubicBezTo>
                      <a:pt x="1681" y="2484"/>
                      <a:pt x="1678" y="2491"/>
                      <a:pt x="1676" y="2497"/>
                    </a:cubicBezTo>
                    <a:cubicBezTo>
                      <a:pt x="1674" y="2501"/>
                      <a:pt x="1673" y="2504"/>
                      <a:pt x="1671" y="2508"/>
                    </a:cubicBezTo>
                    <a:cubicBezTo>
                      <a:pt x="1668" y="2516"/>
                      <a:pt x="1665" y="2524"/>
                      <a:pt x="1661" y="2533"/>
                    </a:cubicBezTo>
                    <a:cubicBezTo>
                      <a:pt x="1661" y="2534"/>
                      <a:pt x="1660" y="2536"/>
                      <a:pt x="1659" y="2538"/>
                    </a:cubicBezTo>
                    <a:cubicBezTo>
                      <a:pt x="1655" y="2548"/>
                      <a:pt x="1651" y="2557"/>
                      <a:pt x="1647" y="2567"/>
                    </a:cubicBezTo>
                    <a:cubicBezTo>
                      <a:pt x="1645" y="2570"/>
                      <a:pt x="1644" y="2573"/>
                      <a:pt x="1643" y="2576"/>
                    </a:cubicBezTo>
                    <a:cubicBezTo>
                      <a:pt x="1640" y="2583"/>
                      <a:pt x="1637" y="2589"/>
                      <a:pt x="1634" y="2596"/>
                    </a:cubicBezTo>
                    <a:cubicBezTo>
                      <a:pt x="1632" y="2600"/>
                      <a:pt x="1630" y="2603"/>
                      <a:pt x="1629" y="2607"/>
                    </a:cubicBezTo>
                    <a:cubicBezTo>
                      <a:pt x="1626" y="2613"/>
                      <a:pt x="1623" y="2619"/>
                      <a:pt x="1620" y="2624"/>
                    </a:cubicBezTo>
                    <a:cubicBezTo>
                      <a:pt x="1618" y="2628"/>
                      <a:pt x="1616" y="2632"/>
                      <a:pt x="1614" y="2636"/>
                    </a:cubicBezTo>
                    <a:cubicBezTo>
                      <a:pt x="1612" y="2642"/>
                      <a:pt x="1609" y="2647"/>
                      <a:pt x="1606" y="2653"/>
                    </a:cubicBezTo>
                    <a:cubicBezTo>
                      <a:pt x="1604" y="2656"/>
                      <a:pt x="1602" y="2660"/>
                      <a:pt x="1600" y="2664"/>
                    </a:cubicBezTo>
                    <a:cubicBezTo>
                      <a:pt x="1597" y="2670"/>
                      <a:pt x="1594" y="2675"/>
                      <a:pt x="1591" y="2681"/>
                    </a:cubicBezTo>
                    <a:cubicBezTo>
                      <a:pt x="1589" y="2684"/>
                      <a:pt x="1587" y="2688"/>
                      <a:pt x="1586" y="2691"/>
                    </a:cubicBezTo>
                    <a:cubicBezTo>
                      <a:pt x="1582" y="2697"/>
                      <a:pt x="1579" y="2703"/>
                      <a:pt x="1575" y="2709"/>
                    </a:cubicBezTo>
                    <a:cubicBezTo>
                      <a:pt x="1574" y="2712"/>
                      <a:pt x="1572" y="2715"/>
                      <a:pt x="1570" y="2718"/>
                    </a:cubicBezTo>
                    <a:cubicBezTo>
                      <a:pt x="1565" y="2727"/>
                      <a:pt x="1560" y="2736"/>
                      <a:pt x="1555" y="2745"/>
                    </a:cubicBezTo>
                    <a:cubicBezTo>
                      <a:pt x="1466" y="2892"/>
                      <a:pt x="1360" y="3008"/>
                      <a:pt x="1240" y="3089"/>
                    </a:cubicBezTo>
                    <a:cubicBezTo>
                      <a:pt x="1130" y="3164"/>
                      <a:pt x="1012" y="3205"/>
                      <a:pt x="889" y="3214"/>
                    </a:cubicBezTo>
                    <a:cubicBezTo>
                      <a:pt x="666" y="3229"/>
                      <a:pt x="444" y="3244"/>
                      <a:pt x="222" y="3259"/>
                    </a:cubicBezTo>
                    <a:cubicBezTo>
                      <a:pt x="345" y="3251"/>
                      <a:pt x="462" y="3209"/>
                      <a:pt x="573" y="3135"/>
                    </a:cubicBezTo>
                    <a:cubicBezTo>
                      <a:pt x="693" y="3054"/>
                      <a:pt x="799" y="2938"/>
                      <a:pt x="888" y="2790"/>
                    </a:cubicBezTo>
                    <a:cubicBezTo>
                      <a:pt x="893" y="2782"/>
                      <a:pt x="898" y="2773"/>
                      <a:pt x="903" y="2764"/>
                    </a:cubicBezTo>
                    <a:cubicBezTo>
                      <a:pt x="905" y="2761"/>
                      <a:pt x="907" y="2758"/>
                      <a:pt x="908" y="2755"/>
                    </a:cubicBezTo>
                    <a:cubicBezTo>
                      <a:pt x="912" y="2749"/>
                      <a:pt x="915" y="2743"/>
                      <a:pt x="918" y="2737"/>
                    </a:cubicBezTo>
                    <a:cubicBezTo>
                      <a:pt x="920" y="2734"/>
                      <a:pt x="922" y="2730"/>
                      <a:pt x="924" y="2726"/>
                    </a:cubicBezTo>
                    <a:cubicBezTo>
                      <a:pt x="927" y="2721"/>
                      <a:pt x="930" y="2715"/>
                      <a:pt x="933" y="2710"/>
                    </a:cubicBezTo>
                    <a:cubicBezTo>
                      <a:pt x="935" y="2706"/>
                      <a:pt x="937" y="2702"/>
                      <a:pt x="939" y="2698"/>
                    </a:cubicBezTo>
                    <a:cubicBezTo>
                      <a:pt x="942" y="2693"/>
                      <a:pt x="945" y="2687"/>
                      <a:pt x="947" y="2682"/>
                    </a:cubicBezTo>
                    <a:cubicBezTo>
                      <a:pt x="949" y="2678"/>
                      <a:pt x="951" y="2674"/>
                      <a:pt x="953" y="2670"/>
                    </a:cubicBezTo>
                    <a:cubicBezTo>
                      <a:pt x="956" y="2664"/>
                      <a:pt x="959" y="2658"/>
                      <a:pt x="961" y="2653"/>
                    </a:cubicBezTo>
                    <a:cubicBezTo>
                      <a:pt x="963" y="2649"/>
                      <a:pt x="965" y="2645"/>
                      <a:pt x="967" y="2642"/>
                    </a:cubicBezTo>
                    <a:cubicBezTo>
                      <a:pt x="970" y="2635"/>
                      <a:pt x="973" y="2628"/>
                      <a:pt x="976" y="2622"/>
                    </a:cubicBezTo>
                    <a:cubicBezTo>
                      <a:pt x="977" y="2619"/>
                      <a:pt x="978" y="2616"/>
                      <a:pt x="980" y="2613"/>
                    </a:cubicBezTo>
                    <a:cubicBezTo>
                      <a:pt x="984" y="2603"/>
                      <a:pt x="988" y="2593"/>
                      <a:pt x="992" y="2583"/>
                    </a:cubicBezTo>
                    <a:cubicBezTo>
                      <a:pt x="993" y="2582"/>
                      <a:pt x="994" y="2580"/>
                      <a:pt x="994" y="2578"/>
                    </a:cubicBezTo>
                    <a:cubicBezTo>
                      <a:pt x="998" y="2570"/>
                      <a:pt x="1001" y="2562"/>
                      <a:pt x="1004" y="2553"/>
                    </a:cubicBezTo>
                    <a:cubicBezTo>
                      <a:pt x="1006" y="2550"/>
                      <a:pt x="1007" y="2546"/>
                      <a:pt x="1008" y="2543"/>
                    </a:cubicBezTo>
                    <a:cubicBezTo>
                      <a:pt x="1011" y="2536"/>
                      <a:pt x="1014" y="2530"/>
                      <a:pt x="1016" y="2523"/>
                    </a:cubicBezTo>
                    <a:cubicBezTo>
                      <a:pt x="1018" y="2519"/>
                      <a:pt x="1019" y="2515"/>
                      <a:pt x="1020" y="2511"/>
                    </a:cubicBezTo>
                    <a:cubicBezTo>
                      <a:pt x="1023" y="2505"/>
                      <a:pt x="1025" y="2498"/>
                      <a:pt x="1027" y="2492"/>
                    </a:cubicBezTo>
                    <a:cubicBezTo>
                      <a:pt x="1029" y="2488"/>
                      <a:pt x="1030" y="2484"/>
                      <a:pt x="1032" y="2479"/>
                    </a:cubicBezTo>
                    <a:cubicBezTo>
                      <a:pt x="1034" y="2473"/>
                      <a:pt x="1036" y="2467"/>
                      <a:pt x="1038" y="2460"/>
                    </a:cubicBezTo>
                    <a:cubicBezTo>
                      <a:pt x="1040" y="2456"/>
                      <a:pt x="1041" y="2452"/>
                      <a:pt x="1042" y="2448"/>
                    </a:cubicBezTo>
                    <a:cubicBezTo>
                      <a:pt x="1045" y="2441"/>
                      <a:pt x="1047" y="2434"/>
                      <a:pt x="1049" y="2428"/>
                    </a:cubicBezTo>
                    <a:cubicBezTo>
                      <a:pt x="1050" y="2424"/>
                      <a:pt x="1051" y="2420"/>
                      <a:pt x="1052" y="2416"/>
                    </a:cubicBezTo>
                    <a:cubicBezTo>
                      <a:pt x="1055" y="2408"/>
                      <a:pt x="1057" y="2400"/>
                      <a:pt x="1059" y="2392"/>
                    </a:cubicBezTo>
                    <a:cubicBezTo>
                      <a:pt x="1060" y="2389"/>
                      <a:pt x="1061" y="2387"/>
                      <a:pt x="1062" y="2384"/>
                    </a:cubicBezTo>
                    <a:cubicBezTo>
                      <a:pt x="1065" y="2373"/>
                      <a:pt x="1068" y="2362"/>
                      <a:pt x="1071" y="2351"/>
                    </a:cubicBezTo>
                    <a:cubicBezTo>
                      <a:pt x="1073" y="2342"/>
                      <a:pt x="1076" y="2334"/>
                      <a:pt x="1078" y="2325"/>
                    </a:cubicBezTo>
                    <a:cubicBezTo>
                      <a:pt x="1079" y="2322"/>
                      <a:pt x="1080" y="2319"/>
                      <a:pt x="1080" y="2315"/>
                    </a:cubicBezTo>
                    <a:cubicBezTo>
                      <a:pt x="1083" y="2303"/>
                      <a:pt x="1086" y="2291"/>
                      <a:pt x="1089" y="2279"/>
                    </a:cubicBezTo>
                    <a:cubicBezTo>
                      <a:pt x="1092" y="2266"/>
                      <a:pt x="1095" y="2252"/>
                      <a:pt x="1098" y="2238"/>
                    </a:cubicBezTo>
                    <a:cubicBezTo>
                      <a:pt x="1099" y="2234"/>
                      <a:pt x="1100" y="2230"/>
                      <a:pt x="1101" y="2225"/>
                    </a:cubicBezTo>
                    <a:cubicBezTo>
                      <a:pt x="1103" y="2216"/>
                      <a:pt x="1105" y="2206"/>
                      <a:pt x="1107" y="2197"/>
                    </a:cubicBezTo>
                    <a:cubicBezTo>
                      <a:pt x="1108" y="2192"/>
                      <a:pt x="1108" y="2187"/>
                      <a:pt x="1109" y="2182"/>
                    </a:cubicBezTo>
                    <a:cubicBezTo>
                      <a:pt x="1111" y="2173"/>
                      <a:pt x="1113" y="2164"/>
                      <a:pt x="1114" y="2155"/>
                    </a:cubicBezTo>
                    <a:cubicBezTo>
                      <a:pt x="1115" y="2149"/>
                      <a:pt x="1116" y="2144"/>
                      <a:pt x="1117" y="2139"/>
                    </a:cubicBezTo>
                    <a:cubicBezTo>
                      <a:pt x="1118" y="2130"/>
                      <a:pt x="1120" y="2121"/>
                      <a:pt x="1121" y="2111"/>
                    </a:cubicBezTo>
                    <a:cubicBezTo>
                      <a:pt x="1122" y="2106"/>
                      <a:pt x="1123" y="2100"/>
                      <a:pt x="1124" y="2094"/>
                    </a:cubicBezTo>
                    <a:cubicBezTo>
                      <a:pt x="1124" y="2091"/>
                      <a:pt x="1125" y="2088"/>
                      <a:pt x="1125" y="2085"/>
                    </a:cubicBezTo>
                    <a:cubicBezTo>
                      <a:pt x="1126" y="2075"/>
                      <a:pt x="1128" y="2066"/>
                      <a:pt x="1129" y="2056"/>
                    </a:cubicBezTo>
                    <a:cubicBezTo>
                      <a:pt x="1129" y="2054"/>
                      <a:pt x="1129" y="2052"/>
                      <a:pt x="1130" y="2050"/>
                    </a:cubicBezTo>
                    <a:cubicBezTo>
                      <a:pt x="1131" y="2038"/>
                      <a:pt x="1132" y="2027"/>
                      <a:pt x="1134" y="2016"/>
                    </a:cubicBezTo>
                    <a:cubicBezTo>
                      <a:pt x="1134" y="2013"/>
                      <a:pt x="1134" y="2010"/>
                      <a:pt x="1134" y="2007"/>
                    </a:cubicBezTo>
                    <a:cubicBezTo>
                      <a:pt x="1135" y="1998"/>
                      <a:pt x="1136" y="1988"/>
                      <a:pt x="1137" y="1979"/>
                    </a:cubicBezTo>
                    <a:cubicBezTo>
                      <a:pt x="1137" y="1976"/>
                      <a:pt x="1138" y="1973"/>
                      <a:pt x="1138" y="1971"/>
                    </a:cubicBezTo>
                    <a:cubicBezTo>
                      <a:pt x="1139" y="1959"/>
                      <a:pt x="1140" y="1948"/>
                      <a:pt x="1141" y="1936"/>
                    </a:cubicBezTo>
                    <a:cubicBezTo>
                      <a:pt x="1141" y="1934"/>
                      <a:pt x="1141" y="1931"/>
                      <a:pt x="1141" y="1929"/>
                    </a:cubicBezTo>
                    <a:cubicBezTo>
                      <a:pt x="1142" y="1919"/>
                      <a:pt x="1143" y="1910"/>
                      <a:pt x="1143" y="1900"/>
                    </a:cubicBezTo>
                    <a:cubicBezTo>
                      <a:pt x="1143" y="1897"/>
                      <a:pt x="1144" y="1894"/>
                      <a:pt x="1144" y="1890"/>
                    </a:cubicBezTo>
                    <a:cubicBezTo>
                      <a:pt x="1144" y="1879"/>
                      <a:pt x="1145" y="1867"/>
                      <a:pt x="1145" y="1856"/>
                    </a:cubicBezTo>
                    <a:cubicBezTo>
                      <a:pt x="1145" y="1854"/>
                      <a:pt x="1145" y="1853"/>
                      <a:pt x="1146" y="1851"/>
                    </a:cubicBezTo>
                    <a:cubicBezTo>
                      <a:pt x="1146" y="1841"/>
                      <a:pt x="1146" y="1830"/>
                      <a:pt x="1147" y="1820"/>
                    </a:cubicBezTo>
                    <a:close/>
                  </a:path>
                </a:pathLst>
              </a:custGeom>
              <a:gradFill flip="none" rotWithShape="1">
                <a:gsLst>
                  <a:gs pos="0">
                    <a:srgbClr val="1D4273"/>
                  </a:gs>
                  <a:gs pos="50000">
                    <a:srgbClr val="6599D9"/>
                  </a:gs>
                  <a:gs pos="100000">
                    <a:srgbClr val="88B0E2"/>
                  </a:gs>
                </a:gsLst>
                <a:lin ang="4800000" scaled="0"/>
                <a:tileRect/>
              </a:gradFill>
              <a:ln>
                <a:noFill/>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sp>
            <p:nvSpPr>
              <p:cNvPr id="30" name="矩形 29"/>
              <p:cNvSpPr/>
              <p:nvPr/>
            </p:nvSpPr>
            <p:spPr>
              <a:xfrm flipH="1">
                <a:off x="3717658" y="3198327"/>
                <a:ext cx="1342146" cy="355446"/>
              </a:xfrm>
              <a:prstGeom prst="rect">
                <a:avLst/>
              </a:prstGeom>
            </p:spPr>
            <p:txBody>
              <a:bodyPr wrap="square">
                <a:spAutoFit/>
              </a:bodyPr>
              <a:lstStyle/>
              <a:p>
                <a:pPr lvl="0" algn="ctr">
                  <a:lnSpc>
                    <a:spcPct val="114000"/>
                  </a:lnSpc>
                  <a:defRPr/>
                </a:pPr>
                <a:r>
                  <a:rPr lang="en-US" altLang="en-US" sz="1200" dirty="0">
                    <a:solidFill>
                      <a:schemeClr val="bg2">
                        <a:alpha val="65000"/>
                      </a:schemeClr>
                    </a:solidFill>
                    <a:latin typeface="PingFang SC Regular" panose="020B0400000000000000" charset="-122"/>
                    <a:ea typeface="PingFang SC Regular" panose="020B0400000000000000" charset="-122"/>
                    <a:cs typeface="OPPOSans R" pitchFamily="18" charset="-122"/>
                  </a:rPr>
                  <a:t>方法、措施</a:t>
                </a:r>
              </a:p>
            </p:txBody>
          </p:sp>
          <p:sp>
            <p:nvSpPr>
              <p:cNvPr id="35" name="文本框 34"/>
              <p:cNvSpPr txBox="1"/>
              <p:nvPr/>
            </p:nvSpPr>
            <p:spPr>
              <a:xfrm flipH="1">
                <a:off x="5685208" y="3318504"/>
                <a:ext cx="711641" cy="43476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H" pitchFamily="18" charset="-122"/>
                  </a:rPr>
                  <a:t>Why</a:t>
                </a:r>
              </a:p>
            </p:txBody>
          </p:sp>
          <p:sp>
            <p:nvSpPr>
              <p:cNvPr id="36" name="矩形 35"/>
              <p:cNvSpPr/>
              <p:nvPr/>
            </p:nvSpPr>
            <p:spPr>
              <a:xfrm flipH="1">
                <a:off x="5375478" y="3742838"/>
                <a:ext cx="1342146" cy="355446"/>
              </a:xfrm>
              <a:prstGeom prst="rect">
                <a:avLst/>
              </a:prstGeom>
            </p:spPr>
            <p:txBody>
              <a:bodyPr wrap="square">
                <a:spAutoFit/>
              </a:bodyPr>
              <a:lstStyle/>
              <a:p>
                <a:pPr lvl="0" algn="ctr">
                  <a:lnSpc>
                    <a:spcPct val="114000"/>
                  </a:lnSpc>
                  <a:defRPr/>
                </a:pPr>
                <a:r>
                  <a:rPr lang="en-US" altLang="en-US" sz="1200" dirty="0">
                    <a:solidFill>
                      <a:schemeClr val="bg2">
                        <a:alpha val="65000"/>
                      </a:schemeClr>
                    </a:solidFill>
                    <a:latin typeface="PingFang SC Regular" panose="020B0400000000000000" charset="-122"/>
                    <a:ea typeface="PingFang SC Regular" panose="020B0400000000000000" charset="-122"/>
                    <a:cs typeface="OPPOSans R" pitchFamily="18" charset="-122"/>
                  </a:rPr>
                  <a:t>目的、理念</a:t>
                </a:r>
              </a:p>
            </p:txBody>
          </p:sp>
          <p:sp>
            <p:nvSpPr>
              <p:cNvPr id="496" name="文本框 495"/>
              <p:cNvSpPr txBox="1"/>
              <p:nvPr/>
            </p:nvSpPr>
            <p:spPr>
              <a:xfrm flipH="1">
                <a:off x="4032961" y="2732518"/>
                <a:ext cx="740077" cy="43476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H" pitchFamily="18" charset="-122"/>
                  </a:rPr>
                  <a:t>How</a:t>
                </a:r>
              </a:p>
            </p:txBody>
          </p:sp>
        </p:grpSp>
        <p:grpSp>
          <p:nvGrpSpPr>
            <p:cNvPr id="5" name="组合 4"/>
            <p:cNvGrpSpPr/>
            <p:nvPr/>
          </p:nvGrpSpPr>
          <p:grpSpPr>
            <a:xfrm>
              <a:off x="10623" y="6704"/>
              <a:ext cx="7999" cy="2956"/>
              <a:chOff x="10630" y="6800"/>
              <a:chExt cx="7999" cy="2956"/>
            </a:xfrm>
          </p:grpSpPr>
          <p:sp>
            <p:nvSpPr>
              <p:cNvPr id="544" name="文本框 543"/>
              <p:cNvSpPr txBox="1"/>
              <p:nvPr/>
            </p:nvSpPr>
            <p:spPr>
              <a:xfrm flipH="1">
                <a:off x="10630" y="6800"/>
                <a:ext cx="3409" cy="386"/>
              </a:xfrm>
              <a:prstGeom prst="rect">
                <a:avLst/>
              </a:prstGeom>
              <a:noFill/>
            </p:spPr>
            <p:txBody>
              <a:bodyPr wrap="square" lIns="0" tIns="0" rIns="0" bIns="0" rtlCol="0">
                <a:spAutoFit/>
              </a:bodyPr>
              <a:lstStyle/>
              <a:p>
                <a:pPr lvl="0" algn="ctr">
                  <a:lnSpc>
                    <a:spcPct val="114000"/>
                  </a:lnSpc>
                  <a:defRPr/>
                </a:pPr>
                <a:r>
                  <a:rPr kumimoji="0" lang="en-US" altLang="en-US" sz="1400" i="0" u="none" strike="noStrike" kern="1200" cap="none" spc="0" normalizeH="0" baseline="0" noProof="0" dirty="0">
                    <a:ln>
                      <a:noFill/>
                    </a:ln>
                    <a:solidFill>
                      <a:schemeClr val="accent1">
                        <a:alpha val="65000"/>
                      </a:schemeClr>
                    </a:solidFill>
                    <a:effectLst/>
                    <a:uLnTx/>
                    <a:uFillTx/>
                    <a:latin typeface="PingFang SC Regular" panose="020B0400000000000000" charset="-122"/>
                    <a:ea typeface="PingFang SC Regular" panose="020B0400000000000000" charset="-122"/>
                    <a:cs typeface="OPPOSans R" pitchFamily="18" charset="-122"/>
                  </a:rPr>
                  <a:t>由内而外，由</a:t>
                </a:r>
                <a:r>
                  <a:rPr lang="en-US" altLang="en-US" sz="1400" dirty="0">
                    <a:solidFill>
                      <a:schemeClr val="accent1">
                        <a:alpha val="65000"/>
                      </a:schemeClr>
                    </a:solidFill>
                    <a:latin typeface="PingFang SC Regular" panose="020B0400000000000000" charset="-122"/>
                    <a:ea typeface="PingFang SC Regular" panose="020B0400000000000000" charset="-122"/>
                    <a:cs typeface="OPPOSans R" pitchFamily="18" charset="-122"/>
                  </a:rPr>
                  <a:t>模糊</a:t>
                </a:r>
                <a:r>
                  <a:rPr kumimoji="0" lang="en-US" altLang="en-US" sz="1400" i="0" u="none" strike="noStrike" kern="1200" cap="none" spc="0" normalizeH="0" baseline="0" noProof="0" dirty="0">
                    <a:ln>
                      <a:noFill/>
                    </a:ln>
                    <a:solidFill>
                      <a:schemeClr val="accent1">
                        <a:alpha val="65000"/>
                      </a:schemeClr>
                    </a:solidFill>
                    <a:effectLst/>
                    <a:uLnTx/>
                    <a:uFillTx/>
                    <a:latin typeface="PingFang SC Regular" panose="020B0400000000000000" charset="-122"/>
                    <a:ea typeface="PingFang SC Regular" panose="020B0400000000000000" charset="-122"/>
                    <a:cs typeface="OPPOSans R" pitchFamily="18" charset="-122"/>
                  </a:rPr>
                  <a:t>到</a:t>
                </a:r>
                <a:r>
                  <a:rPr lang="en-US" altLang="en-US" sz="1400" dirty="0">
                    <a:solidFill>
                      <a:schemeClr val="accent1">
                        <a:alpha val="65000"/>
                      </a:schemeClr>
                    </a:solidFill>
                    <a:latin typeface="PingFang SC Regular" panose="020B0400000000000000" charset="-122"/>
                    <a:ea typeface="PingFang SC Regular" panose="020B0400000000000000" charset="-122"/>
                    <a:cs typeface="OPPOSans R" pitchFamily="18" charset="-122"/>
                  </a:rPr>
                  <a:t>清晰</a:t>
                </a:r>
                <a:endParaRPr kumimoji="0" lang="en-US" altLang="en-US" sz="1400" i="0" u="none" strike="noStrike" kern="1200" cap="none" spc="0" normalizeH="0" baseline="0" noProof="0" dirty="0">
                  <a:ln>
                    <a:noFill/>
                  </a:ln>
                  <a:solidFill>
                    <a:schemeClr val="accent1">
                      <a:alpha val="65000"/>
                    </a:schemeClr>
                  </a:solidFill>
                  <a:effectLst/>
                  <a:uLnTx/>
                  <a:uFillTx/>
                  <a:latin typeface="PingFang SC Regular" panose="020B0400000000000000" charset="-122"/>
                  <a:ea typeface="PingFang SC Regular" panose="020B0400000000000000" charset="-122"/>
                  <a:cs typeface="OPPOSans R" pitchFamily="18" charset="-122"/>
                </a:endParaRPr>
              </a:p>
            </p:txBody>
          </p:sp>
          <p:grpSp>
            <p:nvGrpSpPr>
              <p:cNvPr id="558" name="组合 557"/>
              <p:cNvGrpSpPr/>
              <p:nvPr/>
            </p:nvGrpSpPr>
            <p:grpSpPr>
              <a:xfrm>
                <a:off x="10630" y="7199"/>
                <a:ext cx="7999" cy="2557"/>
                <a:chOff x="6087499" y="4729874"/>
                <a:chExt cx="5079162" cy="1623425"/>
              </a:xfrm>
            </p:grpSpPr>
            <p:sp>
              <p:nvSpPr>
                <p:cNvPr id="501" name="矩形 500"/>
                <p:cNvSpPr/>
                <p:nvPr/>
              </p:nvSpPr>
              <p:spPr>
                <a:xfrm rot="5400000" flipH="1">
                  <a:off x="8051126" y="3237764"/>
                  <a:ext cx="1151908" cy="5079161"/>
                </a:xfrm>
                <a:prstGeom prst="rect">
                  <a:avLst/>
                </a:prstGeom>
                <a:gradFill flip="none" rotWithShape="1">
                  <a:gsLst>
                    <a:gs pos="0">
                      <a:schemeClr val="accent1">
                        <a:alpha val="12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549" name="组合 548"/>
                <p:cNvGrpSpPr/>
                <p:nvPr/>
              </p:nvGrpSpPr>
              <p:grpSpPr>
                <a:xfrm>
                  <a:off x="6228667" y="5531169"/>
                  <a:ext cx="4796826" cy="776118"/>
                  <a:chOff x="6308047" y="5514212"/>
                  <a:chExt cx="4796826" cy="776118"/>
                </a:xfrm>
              </p:grpSpPr>
              <p:grpSp>
                <p:nvGrpSpPr>
                  <p:cNvPr id="546" name="组合 545"/>
                  <p:cNvGrpSpPr/>
                  <p:nvPr/>
                </p:nvGrpSpPr>
                <p:grpSpPr>
                  <a:xfrm>
                    <a:off x="6308047" y="5514212"/>
                    <a:ext cx="1279756" cy="776118"/>
                    <a:chOff x="9306063" y="5531392"/>
                    <a:chExt cx="1279756" cy="776118"/>
                  </a:xfrm>
                </p:grpSpPr>
                <p:sp>
                  <p:nvSpPr>
                    <p:cNvPr id="525" name="文本框 524"/>
                    <p:cNvSpPr txBox="1"/>
                    <p:nvPr/>
                  </p:nvSpPr>
                  <p:spPr>
                    <a:xfrm>
                      <a:off x="9306063" y="5865623"/>
                      <a:ext cx="1279756"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核心信念和存在的理由</a:t>
                      </a:r>
                    </a:p>
                  </p:txBody>
                </p:sp>
                <p:sp>
                  <p:nvSpPr>
                    <p:cNvPr id="526" name="文本框 525"/>
                    <p:cNvSpPr txBox="1"/>
                    <p:nvPr/>
                  </p:nvSpPr>
                  <p:spPr>
                    <a:xfrm>
                      <a:off x="9482463" y="5531392"/>
                      <a:ext cx="926956"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为什么</a:t>
                      </a:r>
                      <a:endParaRPr kumimoji="0" lang="zh-CN" altLang="en-US" sz="1600"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endParaRPr>
                    </a:p>
                  </p:txBody>
                </p:sp>
              </p:grpSp>
              <p:grpSp>
                <p:nvGrpSpPr>
                  <p:cNvPr id="547" name="组合 546"/>
                  <p:cNvGrpSpPr/>
                  <p:nvPr/>
                </p:nvGrpSpPr>
                <p:grpSpPr>
                  <a:xfrm>
                    <a:off x="7971403" y="5514754"/>
                    <a:ext cx="1268390" cy="775034"/>
                    <a:chOff x="7797561" y="5531392"/>
                    <a:chExt cx="1268390" cy="775034"/>
                  </a:xfrm>
                </p:grpSpPr>
                <p:sp>
                  <p:nvSpPr>
                    <p:cNvPr id="527" name="文本框 526"/>
                    <p:cNvSpPr txBox="1"/>
                    <p:nvPr/>
                  </p:nvSpPr>
                  <p:spPr>
                    <a:xfrm>
                      <a:off x="7797561" y="5864539"/>
                      <a:ext cx="1268390"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基于信念的独特行动准则</a:t>
                      </a:r>
                    </a:p>
                  </p:txBody>
                </p:sp>
                <p:sp>
                  <p:nvSpPr>
                    <p:cNvPr id="528" name="文本框 527"/>
                    <p:cNvSpPr txBox="1"/>
                    <p:nvPr/>
                  </p:nvSpPr>
                  <p:spPr>
                    <a:xfrm>
                      <a:off x="8020531" y="5531392"/>
                      <a:ext cx="822450"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怎么做</a:t>
                      </a:r>
                      <a:endParaRPr kumimoji="0" lang="zh-CN" altLang="en-US" sz="1600"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endParaRPr>
                    </a:p>
                  </p:txBody>
                </p:sp>
              </p:grpSp>
              <p:grpSp>
                <p:nvGrpSpPr>
                  <p:cNvPr id="548" name="组合 547"/>
                  <p:cNvGrpSpPr/>
                  <p:nvPr/>
                </p:nvGrpSpPr>
                <p:grpSpPr>
                  <a:xfrm>
                    <a:off x="9623394" y="5514754"/>
                    <a:ext cx="1481479" cy="775033"/>
                    <a:chOff x="6040795" y="5531392"/>
                    <a:chExt cx="1481479" cy="775033"/>
                  </a:xfrm>
                </p:grpSpPr>
                <p:sp>
                  <p:nvSpPr>
                    <p:cNvPr id="529" name="文本框 528"/>
                    <p:cNvSpPr txBox="1"/>
                    <p:nvPr/>
                  </p:nvSpPr>
                  <p:spPr>
                    <a:xfrm>
                      <a:off x="6040795" y="5864538"/>
                      <a:ext cx="1481479"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体现信念的具体行动或产品</a:t>
                      </a:r>
                    </a:p>
                  </p:txBody>
                </p:sp>
                <p:sp>
                  <p:nvSpPr>
                    <p:cNvPr id="530" name="文本框 529"/>
                    <p:cNvSpPr txBox="1"/>
                    <p:nvPr/>
                  </p:nvSpPr>
                  <p:spPr>
                    <a:xfrm>
                      <a:off x="6242499" y="5531392"/>
                      <a:ext cx="1078071"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做什么</a:t>
                      </a:r>
                      <a:endParaRPr kumimoji="0" lang="zh-CN" altLang="en-US" sz="1600"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endParaRPr>
                    </a:p>
                  </p:txBody>
                </p:sp>
              </p:grpSp>
              <p:cxnSp>
                <p:nvCxnSpPr>
                  <p:cNvPr id="531" name="直接箭头连接符 34"/>
                  <p:cNvCxnSpPr/>
                  <p:nvPr/>
                </p:nvCxnSpPr>
                <p:spPr>
                  <a:xfrm>
                    <a:off x="9233125" y="5760387"/>
                    <a:ext cx="396936" cy="0"/>
                  </a:xfrm>
                  <a:prstGeom prst="straightConnector1">
                    <a:avLst/>
                  </a:prstGeom>
                  <a:noFill/>
                  <a:ln w="22225" cap="flat" cmpd="sng" algn="ctr">
                    <a:solidFill>
                      <a:schemeClr val="accent1"/>
                    </a:solidFill>
                    <a:prstDash val="solid"/>
                    <a:miter lim="800000"/>
                    <a:tailEnd type="triangle"/>
                  </a:ln>
                  <a:effectLst/>
                </p:spPr>
              </p:cxnSp>
              <p:cxnSp>
                <p:nvCxnSpPr>
                  <p:cNvPr id="532" name="直接箭头连接符 34"/>
                  <p:cNvCxnSpPr/>
                  <p:nvPr/>
                </p:nvCxnSpPr>
                <p:spPr>
                  <a:xfrm>
                    <a:off x="7581135" y="5760387"/>
                    <a:ext cx="396936" cy="0"/>
                  </a:xfrm>
                  <a:prstGeom prst="straightConnector1">
                    <a:avLst/>
                  </a:prstGeom>
                  <a:noFill/>
                  <a:ln w="22225" cap="flat" cmpd="sng" algn="ctr">
                    <a:solidFill>
                      <a:schemeClr val="accent1"/>
                    </a:solidFill>
                    <a:prstDash val="solid"/>
                    <a:miter lim="800000"/>
                    <a:tailEnd type="triangle"/>
                  </a:ln>
                  <a:effectLst/>
                </p:spPr>
              </p:cxnSp>
            </p:grpSp>
            <p:sp>
              <p:nvSpPr>
                <p:cNvPr id="550" name="矩形 549"/>
                <p:cNvSpPr/>
                <p:nvPr/>
              </p:nvSpPr>
              <p:spPr>
                <a:xfrm>
                  <a:off x="6087499" y="4729874"/>
                  <a:ext cx="5079162" cy="51911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B" pitchFamily="18" charset="-122"/>
                    </a:rPr>
                    <a:t>非凡模式</a:t>
                  </a:r>
                </a:p>
              </p:txBody>
            </p:sp>
          </p:grpSp>
        </p:grpSp>
        <p:grpSp>
          <p:nvGrpSpPr>
            <p:cNvPr id="4" name="组合 3"/>
            <p:cNvGrpSpPr/>
            <p:nvPr/>
          </p:nvGrpSpPr>
          <p:grpSpPr>
            <a:xfrm>
              <a:off x="10623" y="2621"/>
              <a:ext cx="7999" cy="3131"/>
              <a:chOff x="10630" y="2621"/>
              <a:chExt cx="7999" cy="3131"/>
            </a:xfrm>
          </p:grpSpPr>
          <p:sp>
            <p:nvSpPr>
              <p:cNvPr id="545" name="文本框 544"/>
              <p:cNvSpPr txBox="1"/>
              <p:nvPr/>
            </p:nvSpPr>
            <p:spPr>
              <a:xfrm flipH="1">
                <a:off x="10630" y="5366"/>
                <a:ext cx="3409" cy="386"/>
              </a:xfrm>
              <a:prstGeom prst="rect">
                <a:avLst/>
              </a:prstGeom>
              <a:noFill/>
            </p:spPr>
            <p:txBody>
              <a:bodyPr wrap="square" lIns="0" tIns="0" rIns="0" bIns="0" rtlCol="0">
                <a:spAutoFit/>
              </a:bodyPr>
              <a:lstStyle/>
              <a:p>
                <a:pPr lvl="0" algn="ctr">
                  <a:lnSpc>
                    <a:spcPct val="114000"/>
                  </a:lnSpc>
                  <a:defRPr/>
                </a:pPr>
                <a:r>
                  <a:rPr kumimoji="0" lang="en-US" altLang="en-US" sz="1400" i="0" u="none" strike="noStrike" kern="1200" cap="none" spc="0" normalizeH="0" baseline="0" noProof="0" dirty="0">
                    <a:ln>
                      <a:noFill/>
                    </a:ln>
                    <a:solidFill>
                      <a:schemeClr val="accent2">
                        <a:alpha val="65000"/>
                      </a:schemeClr>
                    </a:solidFill>
                    <a:effectLst/>
                    <a:uLnTx/>
                    <a:uFillTx/>
                    <a:latin typeface="PingFang SC Regular" panose="020B0400000000000000" charset="-122"/>
                    <a:ea typeface="PingFang SC Regular" panose="020B0400000000000000" charset="-122"/>
                    <a:cs typeface="OPPOSans R" pitchFamily="18" charset="-122"/>
                  </a:rPr>
                  <a:t>由外而内，由清晰到模糊</a:t>
                </a:r>
              </a:p>
            </p:txBody>
          </p:sp>
          <p:grpSp>
            <p:nvGrpSpPr>
              <p:cNvPr id="565" name="组合 564"/>
              <p:cNvGrpSpPr/>
              <p:nvPr/>
            </p:nvGrpSpPr>
            <p:grpSpPr>
              <a:xfrm>
                <a:off x="10630" y="2621"/>
                <a:ext cx="7999" cy="2633"/>
                <a:chOff x="6087499" y="5201391"/>
                <a:chExt cx="5079162" cy="1671658"/>
              </a:xfrm>
            </p:grpSpPr>
            <p:sp>
              <p:nvSpPr>
                <p:cNvPr id="566" name="矩形 565"/>
                <p:cNvSpPr/>
                <p:nvPr/>
              </p:nvSpPr>
              <p:spPr>
                <a:xfrm rot="16200000" flipH="1" flipV="1">
                  <a:off x="8051126" y="3237764"/>
                  <a:ext cx="1151908" cy="5079161"/>
                </a:xfrm>
                <a:prstGeom prst="rect">
                  <a:avLst/>
                </a:prstGeom>
                <a:gradFill flip="none" rotWithShape="1">
                  <a:gsLst>
                    <a:gs pos="0">
                      <a:srgbClr val="88B0E2">
                        <a:alpha val="23000"/>
                      </a:srgbClr>
                    </a:gs>
                    <a:gs pos="66000">
                      <a:srgbClr val="88B0E2">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567" name="组合 566"/>
                <p:cNvGrpSpPr/>
                <p:nvPr/>
              </p:nvGrpSpPr>
              <p:grpSpPr>
                <a:xfrm>
                  <a:off x="6228667" y="5531169"/>
                  <a:ext cx="4796826" cy="776118"/>
                  <a:chOff x="6308047" y="5514212"/>
                  <a:chExt cx="4796826" cy="776118"/>
                </a:xfrm>
              </p:grpSpPr>
              <p:grpSp>
                <p:nvGrpSpPr>
                  <p:cNvPr id="569" name="组合 568"/>
                  <p:cNvGrpSpPr/>
                  <p:nvPr/>
                </p:nvGrpSpPr>
                <p:grpSpPr>
                  <a:xfrm>
                    <a:off x="6308047" y="5514212"/>
                    <a:ext cx="1279756" cy="776118"/>
                    <a:chOff x="9306063" y="5531392"/>
                    <a:chExt cx="1279756" cy="776118"/>
                  </a:xfrm>
                </p:grpSpPr>
                <p:sp>
                  <p:nvSpPr>
                    <p:cNvPr id="194" name="文本框 193"/>
                    <p:cNvSpPr txBox="1"/>
                    <p:nvPr/>
                  </p:nvSpPr>
                  <p:spPr>
                    <a:xfrm>
                      <a:off x="9306063" y="5865623"/>
                      <a:ext cx="1279756"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产品或服务的具体内容</a:t>
                      </a:r>
                    </a:p>
                  </p:txBody>
                </p:sp>
                <p:sp>
                  <p:nvSpPr>
                    <p:cNvPr id="195" name="文本框 194"/>
                    <p:cNvSpPr txBox="1"/>
                    <p:nvPr/>
                  </p:nvSpPr>
                  <p:spPr>
                    <a:xfrm>
                      <a:off x="9482463" y="5531392"/>
                      <a:ext cx="926956"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做什么</a:t>
                      </a:r>
                    </a:p>
                  </p:txBody>
                </p:sp>
              </p:grpSp>
              <p:grpSp>
                <p:nvGrpSpPr>
                  <p:cNvPr id="570" name="组合 569"/>
                  <p:cNvGrpSpPr/>
                  <p:nvPr/>
                </p:nvGrpSpPr>
                <p:grpSpPr>
                  <a:xfrm>
                    <a:off x="7971403" y="5514754"/>
                    <a:ext cx="1268390" cy="775034"/>
                    <a:chOff x="7797561" y="5531392"/>
                    <a:chExt cx="1268390" cy="775034"/>
                  </a:xfrm>
                </p:grpSpPr>
                <p:sp>
                  <p:nvSpPr>
                    <p:cNvPr id="192" name="文本框 191"/>
                    <p:cNvSpPr txBox="1"/>
                    <p:nvPr/>
                  </p:nvSpPr>
                  <p:spPr>
                    <a:xfrm>
                      <a:off x="7797561" y="5864539"/>
                      <a:ext cx="1268390"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实现目标的方法和策略</a:t>
                      </a:r>
                    </a:p>
                  </p:txBody>
                </p:sp>
                <p:sp>
                  <p:nvSpPr>
                    <p:cNvPr id="193" name="文本框 192"/>
                    <p:cNvSpPr txBox="1"/>
                    <p:nvPr/>
                  </p:nvSpPr>
                  <p:spPr>
                    <a:xfrm>
                      <a:off x="8020531" y="5531392"/>
                      <a:ext cx="822450"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怎么做</a:t>
                      </a:r>
                      <a:endParaRPr kumimoji="0" lang="zh-CN" altLang="en-US" sz="1600"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endParaRPr>
                    </a:p>
                  </p:txBody>
                </p:sp>
              </p:grpSp>
              <p:grpSp>
                <p:nvGrpSpPr>
                  <p:cNvPr id="571" name="组合 570"/>
                  <p:cNvGrpSpPr/>
                  <p:nvPr/>
                </p:nvGrpSpPr>
                <p:grpSpPr>
                  <a:xfrm>
                    <a:off x="9623394" y="5514754"/>
                    <a:ext cx="1481479" cy="775033"/>
                    <a:chOff x="6040795" y="5531392"/>
                    <a:chExt cx="1481479" cy="775033"/>
                  </a:xfrm>
                </p:grpSpPr>
                <p:sp>
                  <p:nvSpPr>
                    <p:cNvPr id="574" name="文本框 573"/>
                    <p:cNvSpPr txBox="1"/>
                    <p:nvPr/>
                  </p:nvSpPr>
                  <p:spPr>
                    <a:xfrm>
                      <a:off x="6040795" y="5864538"/>
                      <a:ext cx="1481479" cy="441887"/>
                    </a:xfrm>
                    <a:prstGeom prst="rect">
                      <a:avLst/>
                    </a:prstGeom>
                    <a:noFill/>
                  </p:spPr>
                  <p:txBody>
                    <a:bodyPr wrap="square" lIns="0" tIns="0" rIns="0" bIns="0" rtlCol="0">
                      <a:spAutoFit/>
                    </a:bodyPr>
                    <a:lstStyle/>
                    <a:p>
                      <a:pPr lvl="0" algn="ctr">
                        <a:lnSpc>
                          <a:spcPct val="12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存在的目的，通常不够深入</a:t>
                      </a:r>
                    </a:p>
                  </p:txBody>
                </p:sp>
                <p:sp>
                  <p:nvSpPr>
                    <p:cNvPr id="575" name="文本框 574"/>
                    <p:cNvSpPr txBox="1"/>
                    <p:nvPr/>
                  </p:nvSpPr>
                  <p:spPr>
                    <a:xfrm>
                      <a:off x="6242499" y="5531392"/>
                      <a:ext cx="1078071" cy="245704"/>
                    </a:xfrm>
                    <a:prstGeom prst="rect">
                      <a:avLst/>
                    </a:prstGeom>
                    <a:noFill/>
                  </p:spPr>
                  <p:txBody>
                    <a:bodyPr wrap="square" lIns="0" tIns="0" rIns="0" bIns="0" rtlCol="0">
                      <a:spAutoFit/>
                    </a:bodyPr>
                    <a:lstStyle/>
                    <a:p>
                      <a:pPr lvl="0" algn="ctr">
                        <a:defRPr/>
                      </a:pPr>
                      <a:r>
                        <a:rPr lang="zh-CN" altLang="en-US" sz="1600" dirty="0">
                          <a:latin typeface="PingFang SC Regular" panose="020B0400000000000000" charset="-122"/>
                          <a:ea typeface="PingFang SC Regular" panose="020B0400000000000000" charset="-122"/>
                          <a:cs typeface="OPPOSans M" pitchFamily="18" charset="-122"/>
                        </a:rPr>
                        <a:t>为什么</a:t>
                      </a:r>
                      <a:endParaRPr kumimoji="0" lang="zh-CN" altLang="en-US" sz="1600"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endParaRPr>
                    </a:p>
                  </p:txBody>
                </p:sp>
              </p:grpSp>
              <p:cxnSp>
                <p:nvCxnSpPr>
                  <p:cNvPr id="572" name="直接箭头连接符 34"/>
                  <p:cNvCxnSpPr/>
                  <p:nvPr/>
                </p:nvCxnSpPr>
                <p:spPr>
                  <a:xfrm>
                    <a:off x="9233125" y="5760387"/>
                    <a:ext cx="396936" cy="0"/>
                  </a:xfrm>
                  <a:prstGeom prst="straightConnector1">
                    <a:avLst/>
                  </a:prstGeom>
                  <a:noFill/>
                  <a:ln w="22225" cap="flat" cmpd="sng" algn="ctr">
                    <a:solidFill>
                      <a:schemeClr val="accent2"/>
                    </a:solidFill>
                    <a:prstDash val="solid"/>
                    <a:miter lim="800000"/>
                    <a:tailEnd type="triangle"/>
                  </a:ln>
                  <a:effectLst/>
                </p:spPr>
              </p:cxnSp>
              <p:cxnSp>
                <p:nvCxnSpPr>
                  <p:cNvPr id="573" name="直接箭头连接符 34"/>
                  <p:cNvCxnSpPr/>
                  <p:nvPr/>
                </p:nvCxnSpPr>
                <p:spPr>
                  <a:xfrm>
                    <a:off x="7581135" y="5760387"/>
                    <a:ext cx="396936" cy="0"/>
                  </a:xfrm>
                  <a:prstGeom prst="straightConnector1">
                    <a:avLst/>
                  </a:prstGeom>
                  <a:noFill/>
                  <a:ln w="22225" cap="flat" cmpd="sng" algn="ctr">
                    <a:solidFill>
                      <a:schemeClr val="accent2"/>
                    </a:solidFill>
                    <a:prstDash val="solid"/>
                    <a:miter lim="800000"/>
                    <a:tailEnd type="triangle"/>
                  </a:ln>
                  <a:effectLst/>
                </p:spPr>
              </p:cxnSp>
            </p:grpSp>
            <p:sp>
              <p:nvSpPr>
                <p:cNvPr id="568" name="矩形 567"/>
                <p:cNvSpPr/>
                <p:nvPr/>
              </p:nvSpPr>
              <p:spPr>
                <a:xfrm>
                  <a:off x="6087499" y="6353934"/>
                  <a:ext cx="5079162" cy="519115"/>
                </a:xfrm>
                <a:prstGeom prst="rect">
                  <a:avLst/>
                </a:prstGeom>
                <a:solidFill>
                  <a:srgbClr val="1D42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B" pitchFamily="18" charset="-122"/>
                    </a:rPr>
                    <a:t>大众模式</a:t>
                  </a:r>
                </a:p>
              </p:txBody>
            </p:sp>
          </p:gr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01 </a:t>
            </a:r>
            <a:r>
              <a:t>逻辑思考能力框架</a:t>
            </a:r>
          </a:p>
        </p:txBody>
      </p:sp>
      <p:sp>
        <p:nvSpPr>
          <p:cNvPr id="5" name="文本占位符 4"/>
          <p:cNvSpPr>
            <a:spLocks noGrp="1"/>
          </p:cNvSpPr>
          <p:nvPr>
            <p:ph type="body" idx="1"/>
          </p:nvPr>
        </p:nvSpPr>
        <p:spPr/>
        <p:txBody>
          <a:bodyPr/>
          <a:lstStyle/>
          <a:p>
            <a:r>
              <a:rPr lang="en-US" altLang="zh-CN"/>
              <a:t>P1</a:t>
            </a:r>
          </a:p>
        </p:txBody>
      </p:sp>
      <p:pic>
        <p:nvPicPr>
          <p:cNvPr id="13" name="图片 12"/>
          <p:cNvPicPr>
            <a:picLocks noChangeAspect="1"/>
          </p:cNvPicPr>
          <p:nvPr>
            <p:custDataLst>
              <p:tags r:id="rId1"/>
            </p:custDataLst>
          </p:nvPr>
        </p:nvPicPr>
        <p:blipFill>
          <a:blip r:embed="rId11"/>
          <a:stretch>
            <a:fillRect/>
          </a:stretch>
        </p:blipFill>
        <p:spPr>
          <a:xfrm>
            <a:off x="1524000" y="985520"/>
            <a:ext cx="3240000" cy="1822500"/>
          </a:xfrm>
          <a:prstGeom prst="rect">
            <a:avLst/>
          </a:prstGeom>
          <a:effectLst>
            <a:outerShdw blurRad="63500" sx="102000" sy="102000" algn="ctr" rotWithShape="0">
              <a:prstClr val="black">
                <a:alpha val="40000"/>
              </a:prstClr>
            </a:outerShdw>
          </a:effectLst>
        </p:spPr>
      </p:pic>
      <p:pic>
        <p:nvPicPr>
          <p:cNvPr id="14" name="图片 13"/>
          <p:cNvPicPr>
            <a:picLocks noChangeAspect="1"/>
          </p:cNvPicPr>
          <p:nvPr>
            <p:custDataLst>
              <p:tags r:id="rId2"/>
            </p:custDataLst>
          </p:nvPr>
        </p:nvPicPr>
        <p:blipFill>
          <a:blip r:embed="rId12"/>
          <a:stretch>
            <a:fillRect/>
          </a:stretch>
        </p:blipFill>
        <p:spPr>
          <a:xfrm>
            <a:off x="5009110" y="985520"/>
            <a:ext cx="3239770" cy="1822500"/>
          </a:xfrm>
          <a:prstGeom prst="rect">
            <a:avLst/>
          </a:prstGeom>
          <a:effectLst>
            <a:outerShdw blurRad="63500" sx="102000" sy="102000" algn="ctr" rotWithShape="0">
              <a:prstClr val="black">
                <a:alpha val="40000"/>
              </a:prstClr>
            </a:outerShdw>
          </a:effectLst>
        </p:spPr>
      </p:pic>
      <p:pic>
        <p:nvPicPr>
          <p:cNvPr id="15" name="图片 14"/>
          <p:cNvPicPr>
            <a:picLocks noChangeAspect="1"/>
          </p:cNvPicPr>
          <p:nvPr>
            <p:custDataLst>
              <p:tags r:id="rId3"/>
            </p:custDataLst>
          </p:nvPr>
        </p:nvPicPr>
        <p:blipFill>
          <a:blip r:embed="rId13"/>
          <a:stretch>
            <a:fillRect/>
          </a:stretch>
        </p:blipFill>
        <p:spPr>
          <a:xfrm>
            <a:off x="8493990" y="985520"/>
            <a:ext cx="3239770" cy="1822500"/>
          </a:xfrm>
          <a:prstGeom prst="rect">
            <a:avLst/>
          </a:prstGeom>
          <a:effectLst>
            <a:outerShdw blurRad="63500" sx="102000" sy="102000" algn="ctr" rotWithShape="0">
              <a:prstClr val="black">
                <a:alpha val="40000"/>
              </a:prstClr>
            </a:outerShdw>
          </a:effectLst>
        </p:spPr>
      </p:pic>
      <p:pic>
        <p:nvPicPr>
          <p:cNvPr id="16" name="图片 15"/>
          <p:cNvPicPr>
            <a:picLocks noChangeAspect="1"/>
          </p:cNvPicPr>
          <p:nvPr>
            <p:custDataLst>
              <p:tags r:id="rId4"/>
            </p:custDataLst>
          </p:nvPr>
        </p:nvPicPr>
        <p:blipFill>
          <a:blip r:embed="rId14"/>
          <a:stretch>
            <a:fillRect/>
          </a:stretch>
        </p:blipFill>
        <p:spPr>
          <a:xfrm>
            <a:off x="1524000" y="2869615"/>
            <a:ext cx="3240000" cy="1822450"/>
          </a:xfrm>
          <a:prstGeom prst="rect">
            <a:avLst/>
          </a:prstGeom>
          <a:effectLst>
            <a:outerShdw blurRad="63500" sx="102000" sy="102000" algn="ctr" rotWithShape="0">
              <a:prstClr val="black">
                <a:alpha val="40000"/>
              </a:prstClr>
            </a:outerShdw>
          </a:effectLst>
        </p:spPr>
      </p:pic>
      <p:pic>
        <p:nvPicPr>
          <p:cNvPr id="17" name="图片 16"/>
          <p:cNvPicPr>
            <a:picLocks noChangeAspect="1"/>
          </p:cNvPicPr>
          <p:nvPr>
            <p:custDataLst>
              <p:tags r:id="rId5"/>
            </p:custDataLst>
          </p:nvPr>
        </p:nvPicPr>
        <p:blipFill>
          <a:blip r:embed="rId15"/>
          <a:stretch>
            <a:fillRect/>
          </a:stretch>
        </p:blipFill>
        <p:spPr>
          <a:xfrm>
            <a:off x="5008880" y="2869615"/>
            <a:ext cx="3240000" cy="1822450"/>
          </a:xfrm>
          <a:prstGeom prst="rect">
            <a:avLst/>
          </a:prstGeom>
          <a:effectLst>
            <a:outerShdw blurRad="63500" sx="102000" sy="102000" algn="ctr" rotWithShape="0">
              <a:prstClr val="black">
                <a:alpha val="40000"/>
              </a:prstClr>
            </a:outerShdw>
          </a:effectLst>
        </p:spPr>
      </p:pic>
      <p:pic>
        <p:nvPicPr>
          <p:cNvPr id="18" name="图片 17"/>
          <p:cNvPicPr>
            <a:picLocks noChangeAspect="1"/>
          </p:cNvPicPr>
          <p:nvPr>
            <p:custDataLst>
              <p:tags r:id="rId6"/>
            </p:custDataLst>
          </p:nvPr>
        </p:nvPicPr>
        <p:blipFill>
          <a:blip r:embed="rId16"/>
          <a:stretch>
            <a:fillRect/>
          </a:stretch>
        </p:blipFill>
        <p:spPr>
          <a:xfrm>
            <a:off x="8493760" y="2869615"/>
            <a:ext cx="3240000" cy="1822450"/>
          </a:xfrm>
          <a:prstGeom prst="rect">
            <a:avLst/>
          </a:prstGeom>
          <a:effectLst>
            <a:outerShdw blurRad="63500" sx="102000" sy="102000" algn="ctr" rotWithShape="0">
              <a:prstClr val="black">
                <a:alpha val="40000"/>
              </a:prstClr>
            </a:outerShdw>
          </a:effectLst>
        </p:spPr>
      </p:pic>
      <p:pic>
        <p:nvPicPr>
          <p:cNvPr id="19" name="图片 18"/>
          <p:cNvPicPr>
            <a:picLocks noChangeAspect="1"/>
          </p:cNvPicPr>
          <p:nvPr>
            <p:custDataLst>
              <p:tags r:id="rId7"/>
            </p:custDataLst>
          </p:nvPr>
        </p:nvPicPr>
        <p:blipFill>
          <a:blip r:embed="rId17"/>
          <a:stretch>
            <a:fillRect/>
          </a:stretch>
        </p:blipFill>
        <p:spPr>
          <a:xfrm>
            <a:off x="1524000" y="4753660"/>
            <a:ext cx="3240000" cy="1822450"/>
          </a:xfrm>
          <a:prstGeom prst="rect">
            <a:avLst/>
          </a:prstGeom>
          <a:effectLst>
            <a:outerShdw blurRad="63500" sx="102000" sy="102000" algn="ctr" rotWithShape="0">
              <a:prstClr val="black">
                <a:alpha val="40000"/>
              </a:prstClr>
            </a:outerShdw>
          </a:effectLst>
        </p:spPr>
      </p:pic>
      <p:pic>
        <p:nvPicPr>
          <p:cNvPr id="20" name="图片 19"/>
          <p:cNvPicPr>
            <a:picLocks noChangeAspect="1"/>
          </p:cNvPicPr>
          <p:nvPr>
            <p:custDataLst>
              <p:tags r:id="rId8"/>
            </p:custDataLst>
          </p:nvPr>
        </p:nvPicPr>
        <p:blipFill>
          <a:blip r:embed="rId18"/>
          <a:stretch>
            <a:fillRect/>
          </a:stretch>
        </p:blipFill>
        <p:spPr>
          <a:xfrm>
            <a:off x="5009110" y="4753660"/>
            <a:ext cx="3239770" cy="1822450"/>
          </a:xfrm>
          <a:prstGeom prst="rect">
            <a:avLst/>
          </a:prstGeom>
          <a:effectLst>
            <a:outerShdw blurRad="63500" sx="102000" sy="102000" algn="ctr" rotWithShape="0">
              <a:prstClr val="black">
                <a:alpha val="40000"/>
              </a:prstClr>
            </a:outerShdw>
          </a:effectLst>
        </p:spPr>
      </p:pic>
      <p:pic>
        <p:nvPicPr>
          <p:cNvPr id="21" name="图片 20"/>
          <p:cNvPicPr>
            <a:picLocks noChangeAspect="1"/>
          </p:cNvPicPr>
          <p:nvPr>
            <p:custDataLst>
              <p:tags r:id="rId9"/>
            </p:custDataLst>
          </p:nvPr>
        </p:nvPicPr>
        <p:blipFill>
          <a:blip r:embed="rId19"/>
          <a:stretch>
            <a:fillRect/>
          </a:stretch>
        </p:blipFill>
        <p:spPr>
          <a:xfrm>
            <a:off x="8493990" y="4753660"/>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PDCA管理循环图——</a:t>
            </a:r>
            <a:r>
              <a:rPr lang="zh-CN" altLang="en-US" sz="2400" b="0">
                <a:cs typeface="PingFang SC Regular" panose="020B0400000000000000" charset="-122"/>
              </a:rPr>
              <a:t>循环精进</a:t>
            </a:r>
          </a:p>
        </p:txBody>
      </p:sp>
      <p:sp>
        <p:nvSpPr>
          <p:cNvPr id="3" name="文本占位符 2"/>
          <p:cNvSpPr>
            <a:spLocks noGrp="1"/>
          </p:cNvSpPr>
          <p:nvPr>
            <p:ph type="body" idx="1"/>
          </p:nvPr>
        </p:nvSpPr>
        <p:spPr/>
        <p:txBody>
          <a:bodyPr/>
          <a:lstStyle/>
          <a:p>
            <a:r>
              <a:rPr lang="zh-CN" altLang="en-US">
                <a:cs typeface="PingFang SC Regular" panose="020B0400000000000000" charset="-122"/>
              </a:rPr>
              <a:t>PDCA循环，也被称为戴明环，是一个广泛应用于质量管理和持续改进的模型。它包含了四个主要阶段：计划（Plan）、执行（Do）、检查（Check）和行动（Act）。这四个阶段共同形成了一个循环，通过不断重复来推动持续改进和优化</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1-03</a:t>
            </a:r>
          </a:p>
        </p:txBody>
      </p:sp>
      <p:sp>
        <p:nvSpPr>
          <p:cNvPr id="71" name="矩形: 圆角 40"/>
          <p:cNvSpPr/>
          <p:nvPr>
            <p:custDataLst>
              <p:tags r:id="rId1"/>
            </p:custDataLst>
          </p:nvPr>
        </p:nvSpPr>
        <p:spPr>
          <a:xfrm>
            <a:off x="395605" y="2105025"/>
            <a:ext cx="5659120" cy="2003425"/>
          </a:xfrm>
          <a:prstGeom prst="roundRect">
            <a:avLst>
              <a:gd name="adj" fmla="val 0"/>
            </a:avLst>
          </a:prstGeom>
          <a:gradFill>
            <a:gsLst>
              <a:gs pos="0">
                <a:schemeClr val="accent1"/>
              </a:gs>
              <a:gs pos="100000">
                <a:schemeClr val="accent4">
                  <a:alpha val="0"/>
                </a:schemeClr>
              </a:gs>
            </a:gsLst>
            <a:lin ang="108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59" name="矩形: 圆角 40"/>
          <p:cNvSpPr/>
          <p:nvPr>
            <p:custDataLst>
              <p:tags r:id="rId2"/>
            </p:custDataLst>
          </p:nvPr>
        </p:nvSpPr>
        <p:spPr>
          <a:xfrm>
            <a:off x="395605" y="4314190"/>
            <a:ext cx="5659120" cy="2003425"/>
          </a:xfrm>
          <a:prstGeom prst="roundRect">
            <a:avLst>
              <a:gd name="adj" fmla="val 0"/>
            </a:avLst>
          </a:prstGeom>
          <a:gradFill>
            <a:gsLst>
              <a:gs pos="0">
                <a:srgbClr val="6599D9"/>
              </a:gs>
              <a:gs pos="100000">
                <a:srgbClr val="6599D9">
                  <a:alpha val="0"/>
                </a:srgbClr>
              </a:gs>
            </a:gsLst>
            <a:lin ang="108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52" name="矩形: 圆角 40"/>
          <p:cNvSpPr/>
          <p:nvPr>
            <p:custDataLst>
              <p:tags r:id="rId3"/>
            </p:custDataLst>
          </p:nvPr>
        </p:nvSpPr>
        <p:spPr>
          <a:xfrm flipH="1">
            <a:off x="6137910" y="4314190"/>
            <a:ext cx="5659120" cy="2003425"/>
          </a:xfrm>
          <a:prstGeom prst="roundRect">
            <a:avLst>
              <a:gd name="adj" fmla="val 0"/>
            </a:avLst>
          </a:prstGeom>
          <a:gradFill>
            <a:gsLst>
              <a:gs pos="0">
                <a:schemeClr val="accent1"/>
              </a:gs>
              <a:gs pos="100000">
                <a:schemeClr val="accent4">
                  <a:alpha val="0"/>
                </a:schemeClr>
              </a:gs>
            </a:gsLst>
            <a:lin ang="108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9" name="矩形: 圆角 40"/>
          <p:cNvSpPr/>
          <p:nvPr>
            <p:custDataLst>
              <p:tags r:id="rId4"/>
            </p:custDataLst>
          </p:nvPr>
        </p:nvSpPr>
        <p:spPr>
          <a:xfrm flipH="1">
            <a:off x="6137910" y="2105025"/>
            <a:ext cx="5659120" cy="2003425"/>
          </a:xfrm>
          <a:prstGeom prst="roundRect">
            <a:avLst>
              <a:gd name="adj" fmla="val 0"/>
            </a:avLst>
          </a:prstGeom>
          <a:gradFill>
            <a:gsLst>
              <a:gs pos="0">
                <a:srgbClr val="1D4273">
                  <a:alpha val="70000"/>
                </a:srgbClr>
              </a:gs>
              <a:gs pos="100000">
                <a:schemeClr val="accent6">
                  <a:alpha val="0"/>
                </a:schemeClr>
              </a:gs>
            </a:gsLst>
            <a:lin ang="108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48" name="椭圆 47"/>
          <p:cNvSpPr/>
          <p:nvPr/>
        </p:nvSpPr>
        <p:spPr>
          <a:xfrm>
            <a:off x="3661410" y="1756410"/>
            <a:ext cx="4891405" cy="489140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2" name="组合 71"/>
          <p:cNvGrpSpPr/>
          <p:nvPr/>
        </p:nvGrpSpPr>
        <p:grpSpPr>
          <a:xfrm>
            <a:off x="666115" y="2155190"/>
            <a:ext cx="2995295" cy="476885"/>
            <a:chOff x="-6142" y="3094"/>
            <a:chExt cx="4717" cy="751"/>
          </a:xfrm>
        </p:grpSpPr>
        <p:sp>
          <p:nvSpPr>
            <p:cNvPr id="106" name="圆角矩形 49"/>
            <p:cNvSpPr/>
            <p:nvPr>
              <p:custDataLst>
                <p:tags r:id="rId44"/>
              </p:custDataLst>
            </p:nvPr>
          </p:nvSpPr>
          <p:spPr>
            <a:xfrm>
              <a:off x="-6142" y="3094"/>
              <a:ext cx="4717" cy="751"/>
            </a:xfrm>
            <a:prstGeom prst="roundRect">
              <a:avLst>
                <a:gd name="adj" fmla="val 0"/>
              </a:avLst>
            </a:prstGeom>
            <a:solidFill>
              <a:srgbClr val="A23322"/>
            </a:solidFill>
            <a:ln>
              <a:noFill/>
            </a:ln>
            <a:effectLst>
              <a:outerShdw blurRad="50800" dist="38100" dir="2700000" algn="tl" rotWithShape="0">
                <a:prstClr val="black">
                  <a:alpha val="40000"/>
                </a:prstClr>
              </a:outerShdw>
            </a:effectLst>
          </p:spPr>
          <p:txBody>
            <a:bodyPr vert="horz" wrap="square" lIns="45715" tIns="22857" rIns="45715" bIns="22857" numCol="1" anchor="t" anchorCtr="0" compatLnSpc="1"/>
            <a:lstStyle/>
            <a:p>
              <a:endParaRPr lang="zh-CN" altLang="en-US" sz="900">
                <a:solidFill>
                  <a:schemeClr val="tx1"/>
                </a:solidFill>
                <a:latin typeface="PingFang SC Regular" panose="020B0400000000000000" charset="-122"/>
                <a:ea typeface="PingFang SC Regular" panose="020B0400000000000000" charset="-122"/>
                <a:cs typeface="+mn-ea"/>
                <a:sym typeface="+mn-lt"/>
              </a:endParaRPr>
            </a:p>
          </p:txBody>
        </p:sp>
        <p:sp>
          <p:nvSpPr>
            <p:cNvPr id="107" name="矩形 106"/>
            <p:cNvSpPr/>
            <p:nvPr>
              <p:custDataLst>
                <p:tags r:id="rId45"/>
              </p:custDataLst>
            </p:nvPr>
          </p:nvSpPr>
          <p:spPr>
            <a:xfrm>
              <a:off x="-5878" y="3198"/>
              <a:ext cx="1709" cy="580"/>
            </a:xfrm>
            <a:prstGeom prst="rect">
              <a:avLst/>
            </a:prstGeom>
          </p:spPr>
          <p:txBody>
            <a:bodyPr wrap="none">
              <a:spAutoFit/>
            </a:bodyPr>
            <a:lstStyle/>
            <a:p>
              <a:r>
                <a:rPr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行动</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a:t>
              </a:r>
              <a:endParaRPr lang="en-US" altLang="zh-CN" b="1" dirty="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03" name="文本框 102"/>
            <p:cNvSpPr txBox="1"/>
            <p:nvPr>
              <p:custDataLst>
                <p:tags r:id="rId46"/>
              </p:custDataLst>
            </p:nvPr>
          </p:nvSpPr>
          <p:spPr>
            <a:xfrm>
              <a:off x="-3155" y="3154"/>
              <a:ext cx="1730" cy="63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kumimoji="1" lang="en-US" altLang="en-US" sz="2000" dirty="0">
                  <a:solidFill>
                    <a:schemeClr val="bg2">
                      <a:alpha val="40000"/>
                    </a:schemeClr>
                  </a:solidFill>
                  <a:latin typeface="PingFang SC Regular" panose="020B0400000000000000" charset="-122"/>
                  <a:ea typeface="PingFang SC Regular" panose="020B0400000000000000" charset="-122"/>
                  <a:cs typeface="+mn-ea"/>
                  <a:sym typeface="+mn-lt"/>
                </a:rPr>
                <a:t>Action</a:t>
              </a:r>
            </a:p>
          </p:txBody>
        </p:sp>
      </p:grpSp>
      <p:grpSp>
        <p:nvGrpSpPr>
          <p:cNvPr id="69" name="组合 68"/>
          <p:cNvGrpSpPr/>
          <p:nvPr/>
        </p:nvGrpSpPr>
        <p:grpSpPr>
          <a:xfrm>
            <a:off x="666115" y="5840730"/>
            <a:ext cx="2995295" cy="476885"/>
            <a:chOff x="-6142" y="6525"/>
            <a:chExt cx="4717" cy="751"/>
          </a:xfrm>
        </p:grpSpPr>
        <p:sp>
          <p:nvSpPr>
            <p:cNvPr id="41" name="圆角矩形 52"/>
            <p:cNvSpPr/>
            <p:nvPr>
              <p:custDataLst>
                <p:tags r:id="rId41"/>
              </p:custDataLst>
            </p:nvPr>
          </p:nvSpPr>
          <p:spPr>
            <a:xfrm>
              <a:off x="-6142" y="6525"/>
              <a:ext cx="4717" cy="751"/>
            </a:xfrm>
            <a:prstGeom prst="roundRect">
              <a:avLst>
                <a:gd name="adj" fmla="val 0"/>
              </a:avLst>
            </a:prstGeom>
            <a:solidFill>
              <a:srgbClr val="88B0E2"/>
            </a:solidFill>
            <a:ln w="12700" cap="flat" cmpd="sng" algn="ctr">
              <a:noFill/>
              <a:prstDash val="solid"/>
              <a:miter lim="800000"/>
            </a:ln>
            <a:effectLst>
              <a:outerShdw blurRad="50800" dist="38100" dir="18900000" algn="bl"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66" name="矩形 65"/>
            <p:cNvSpPr/>
            <p:nvPr>
              <p:custDataLst>
                <p:tags r:id="rId42"/>
              </p:custDataLst>
            </p:nvPr>
          </p:nvSpPr>
          <p:spPr>
            <a:xfrm>
              <a:off x="-5878" y="6648"/>
              <a:ext cx="1575" cy="531"/>
            </a:xfrm>
            <a:prstGeom prst="rect">
              <a:avLst/>
            </a:prstGeom>
          </p:spPr>
          <p:txBody>
            <a:bodyPr wrap="none">
              <a:spAutoFit/>
            </a:bodyPr>
            <a:lstStyle/>
            <a:p>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检查</a:t>
              </a:r>
              <a:r>
                <a:rPr lang="en-US"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en-US"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C</a:t>
              </a:r>
              <a:endParaRPr lang="en-US" altLang="zh-CN" sz="1600" b="1" dirty="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34" name="文本框 33"/>
            <p:cNvSpPr txBox="1"/>
            <p:nvPr>
              <p:custDataLst>
                <p:tags r:id="rId43"/>
              </p:custDataLst>
            </p:nvPr>
          </p:nvSpPr>
          <p:spPr>
            <a:xfrm>
              <a:off x="-3155" y="6581"/>
              <a:ext cx="1730" cy="63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kumimoji="1" lang="en-US" altLang="en-US" sz="2000" dirty="0">
                  <a:solidFill>
                    <a:schemeClr val="bg2">
                      <a:alpha val="40000"/>
                    </a:schemeClr>
                  </a:solidFill>
                  <a:latin typeface="PingFang SC Regular" panose="020B0400000000000000" charset="-122"/>
                  <a:ea typeface="PingFang SC Regular" panose="020B0400000000000000" charset="-122"/>
                  <a:cs typeface="+mn-ea"/>
                  <a:sym typeface="+mn-lt"/>
                </a:rPr>
                <a:t>Check</a:t>
              </a:r>
            </a:p>
          </p:txBody>
        </p:sp>
      </p:grpSp>
      <p:sp>
        <p:nvSpPr>
          <p:cNvPr id="61" name="文本框 60"/>
          <p:cNvSpPr txBox="1"/>
          <p:nvPr>
            <p:custDataLst>
              <p:tags r:id="rId5"/>
            </p:custDataLst>
          </p:nvPr>
        </p:nvSpPr>
        <p:spPr>
          <a:xfrm>
            <a:off x="8552815" y="2607310"/>
            <a:ext cx="2983865" cy="1476375"/>
          </a:xfrm>
          <a:prstGeom prst="rect">
            <a:avLst/>
          </a:prstGeom>
          <a:noFill/>
        </p:spPr>
        <p:txBody>
          <a:bodyPr wrap="square" rtlCol="0">
            <a:spAutoFit/>
          </a:bodyPr>
          <a:lstStyle/>
          <a:p>
            <a:pPr>
              <a:lnSpc>
                <a:spcPct val="150000"/>
              </a:lnSpc>
            </a:pPr>
            <a:r>
              <a:rPr altLang="en-US" sz="1200" dirty="0">
                <a:solidFill>
                  <a:schemeClr val="bg1">
                    <a:lumMod val="75000"/>
                    <a:lumOff val="25000"/>
                    <a:alpha val="65000"/>
                  </a:schemeClr>
                </a:solidFill>
                <a:latin typeface="PingFang SC Regular" panose="020B0400000000000000" charset="-122"/>
                <a:ea typeface="PingFang SC Regular" panose="020B0400000000000000" charset="-122"/>
                <a:cs typeface="+mn-ea"/>
                <a:sym typeface="+mn-lt"/>
              </a:rPr>
              <a:t>在计划阶段，我们设定目标，制定详细的计划和策略，明确需要做什么以及如何去做。这一阶段的关键是确保我们有一个清晰的目标，并且制定了具体的步骤和时间表</a:t>
            </a:r>
          </a:p>
        </p:txBody>
      </p:sp>
      <p:grpSp>
        <p:nvGrpSpPr>
          <p:cNvPr id="50" name="组合 49"/>
          <p:cNvGrpSpPr/>
          <p:nvPr/>
        </p:nvGrpSpPr>
        <p:grpSpPr>
          <a:xfrm>
            <a:off x="8552815" y="2130425"/>
            <a:ext cx="2995295" cy="476885"/>
            <a:chOff x="18667" y="3094"/>
            <a:chExt cx="4717" cy="751"/>
          </a:xfrm>
        </p:grpSpPr>
        <p:sp>
          <p:nvSpPr>
            <p:cNvPr id="16" name="圆角矩形 57"/>
            <p:cNvSpPr/>
            <p:nvPr>
              <p:custDataLst>
                <p:tags r:id="rId38"/>
              </p:custDataLst>
            </p:nvPr>
          </p:nvSpPr>
          <p:spPr>
            <a:xfrm>
              <a:off x="18667" y="3094"/>
              <a:ext cx="4717" cy="751"/>
            </a:xfrm>
            <a:prstGeom prst="roundRect">
              <a:avLst>
                <a:gd name="adj" fmla="val 0"/>
              </a:avLst>
            </a:prstGeom>
            <a:solidFill>
              <a:srgbClr val="1D4273"/>
            </a:solidFill>
            <a:ln>
              <a:noFill/>
            </a:ln>
            <a:effectLst>
              <a:outerShdw blurRad="50800" dist="38100" dir="8100000" algn="tr" rotWithShape="0">
                <a:prstClr val="black">
                  <a:alpha val="40000"/>
                </a:prstClr>
              </a:outerShdw>
            </a:effectLst>
          </p:spPr>
          <p:txBody>
            <a:bodyPr vert="horz" wrap="square" lIns="45715" tIns="22857" rIns="45715" bIns="22857" numCol="1" anchor="t" anchorCtr="0" compatLnSpc="1"/>
            <a:lstStyle/>
            <a:p>
              <a:endParaRPr lang="zh-CN" altLang="en-US" sz="900">
                <a:solidFill>
                  <a:schemeClr val="tx1"/>
                </a:solidFill>
                <a:latin typeface="PingFang SC Regular" panose="020B0400000000000000" charset="-122"/>
                <a:ea typeface="PingFang SC Regular" panose="020B0400000000000000" charset="-122"/>
                <a:cs typeface="+mn-ea"/>
                <a:sym typeface="+mn-lt"/>
              </a:endParaRPr>
            </a:p>
          </p:txBody>
        </p:sp>
        <p:sp>
          <p:nvSpPr>
            <p:cNvPr id="65" name="矩形 64"/>
            <p:cNvSpPr/>
            <p:nvPr>
              <p:custDataLst>
                <p:tags r:id="rId39"/>
              </p:custDataLst>
            </p:nvPr>
          </p:nvSpPr>
          <p:spPr>
            <a:xfrm>
              <a:off x="21411" y="3154"/>
              <a:ext cx="1703" cy="580"/>
            </a:xfrm>
            <a:prstGeom prst="rect">
              <a:avLst/>
            </a:prstGeom>
          </p:spPr>
          <p:txBody>
            <a:bodyPr wrap="none">
              <a:spAutoFit/>
            </a:bodyPr>
            <a:lstStyle/>
            <a:p>
              <a:r>
                <a:rPr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计划</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P</a:t>
              </a:r>
            </a:p>
          </p:txBody>
        </p:sp>
        <p:sp>
          <p:nvSpPr>
            <p:cNvPr id="35" name="文本框 34"/>
            <p:cNvSpPr txBox="1"/>
            <p:nvPr>
              <p:custDataLst>
                <p:tags r:id="rId40"/>
              </p:custDataLst>
            </p:nvPr>
          </p:nvSpPr>
          <p:spPr>
            <a:xfrm>
              <a:off x="18667" y="3154"/>
              <a:ext cx="1730" cy="63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kumimoji="1" lang="en-US" altLang="en-US" sz="2000" dirty="0">
                  <a:solidFill>
                    <a:schemeClr val="bg2">
                      <a:alpha val="40000"/>
                    </a:schemeClr>
                  </a:solidFill>
                  <a:latin typeface="PingFang SC Regular" panose="020B0400000000000000" charset="-122"/>
                  <a:ea typeface="PingFang SC Regular" panose="020B0400000000000000" charset="-122"/>
                  <a:cs typeface="+mn-ea"/>
                  <a:sym typeface="+mn-lt"/>
                </a:rPr>
                <a:t>Plan</a:t>
              </a:r>
            </a:p>
          </p:txBody>
        </p:sp>
      </p:grpSp>
      <p:sp>
        <p:nvSpPr>
          <p:cNvPr id="73" name="文本框 72"/>
          <p:cNvSpPr txBox="1"/>
          <p:nvPr>
            <p:custDataLst>
              <p:tags r:id="rId6"/>
            </p:custDataLst>
          </p:nvPr>
        </p:nvSpPr>
        <p:spPr>
          <a:xfrm>
            <a:off x="677545" y="2607310"/>
            <a:ext cx="2983865" cy="1476375"/>
          </a:xfrm>
          <a:prstGeom prst="rect">
            <a:avLst/>
          </a:prstGeom>
          <a:noFill/>
        </p:spPr>
        <p:txBody>
          <a:bodyPr wrap="square" rtlCol="0">
            <a:spAutoFit/>
          </a:bodyPr>
          <a:lstStyle/>
          <a:p>
            <a:pPr>
              <a:lnSpc>
                <a:spcPct val="150000"/>
              </a:lnSpc>
              <a:spcBef>
                <a:spcPts val="0"/>
              </a:spcBef>
              <a:spcAft>
                <a:spcPts val="0"/>
              </a:spcAft>
            </a:pPr>
            <a:r>
              <a:rPr altLang="en-US" sz="1200" dirty="0">
                <a:solidFill>
                  <a:schemeClr val="bg1">
                    <a:lumMod val="75000"/>
                    <a:lumOff val="25000"/>
                    <a:alpha val="65000"/>
                  </a:schemeClr>
                </a:solidFill>
                <a:latin typeface="PingFang SC Regular" panose="020B0400000000000000" charset="-122"/>
                <a:ea typeface="PingFang SC Regular" panose="020B0400000000000000" charset="-122"/>
                <a:cs typeface="+mn-ea"/>
                <a:sym typeface="+mn-lt"/>
              </a:rPr>
              <a:t>在行动阶段，我们根据检查结果采取相应的行动，改进和优化我们的计划和执行过程。这一阶段的目标是将成功的经验进行总结和推广，同时解决存在的问题，为下一轮的PDCA循环提供更好的基础</a:t>
            </a:r>
          </a:p>
        </p:txBody>
      </p:sp>
      <p:grpSp>
        <p:nvGrpSpPr>
          <p:cNvPr id="53" name="组合 52"/>
          <p:cNvGrpSpPr/>
          <p:nvPr/>
        </p:nvGrpSpPr>
        <p:grpSpPr>
          <a:xfrm>
            <a:off x="8552815" y="5840730"/>
            <a:ext cx="2995295" cy="476885"/>
            <a:chOff x="18667" y="6525"/>
            <a:chExt cx="4717" cy="751"/>
          </a:xfrm>
        </p:grpSpPr>
        <p:sp>
          <p:nvSpPr>
            <p:cNvPr id="37" name="圆角矩形 54"/>
            <p:cNvSpPr/>
            <p:nvPr>
              <p:custDataLst>
                <p:tags r:id="rId35"/>
              </p:custDataLst>
            </p:nvPr>
          </p:nvSpPr>
          <p:spPr>
            <a:xfrm>
              <a:off x="18667" y="6525"/>
              <a:ext cx="4717" cy="751"/>
            </a:xfrm>
            <a:prstGeom prst="roundRect">
              <a:avLst>
                <a:gd name="adj" fmla="val 0"/>
              </a:avLst>
            </a:prstGeom>
            <a:solidFill>
              <a:srgbClr val="A23322"/>
            </a:solidFill>
            <a:ln>
              <a:noFill/>
            </a:ln>
            <a:effectLst>
              <a:outerShdw blurRad="50800" dist="38100" dir="13500000" algn="br" rotWithShape="0">
                <a:prstClr val="black">
                  <a:alpha val="40000"/>
                </a:prstClr>
              </a:outerShdw>
            </a:effectLst>
          </p:spPr>
          <p:txBody>
            <a:bodyPr vert="horz" wrap="square" lIns="45715" tIns="22857" rIns="45715" bIns="22857" numCol="1" anchor="t" anchorCtr="0" compatLnSpc="1"/>
            <a:lstStyle/>
            <a:p>
              <a:endParaRPr lang="zh-CN" altLang="en-US" sz="900">
                <a:solidFill>
                  <a:schemeClr val="tx1"/>
                </a:solidFill>
                <a:latin typeface="PingFang SC Regular" panose="020B0400000000000000" charset="-122"/>
                <a:ea typeface="PingFang SC Regular" panose="020B0400000000000000" charset="-122"/>
                <a:cs typeface="+mn-ea"/>
                <a:sym typeface="+mn-lt"/>
              </a:endParaRPr>
            </a:p>
          </p:txBody>
        </p:sp>
        <p:sp>
          <p:nvSpPr>
            <p:cNvPr id="108" name="矩形 107"/>
            <p:cNvSpPr/>
            <p:nvPr>
              <p:custDataLst>
                <p:tags r:id="rId36"/>
              </p:custDataLst>
            </p:nvPr>
          </p:nvSpPr>
          <p:spPr>
            <a:xfrm>
              <a:off x="21388" y="6581"/>
              <a:ext cx="1726" cy="580"/>
            </a:xfrm>
            <a:prstGeom prst="rect">
              <a:avLst/>
            </a:prstGeom>
          </p:spPr>
          <p:txBody>
            <a:bodyPr wrap="none">
              <a:spAutoFit/>
            </a:bodyPr>
            <a:lstStyle/>
            <a:p>
              <a:r>
                <a:rPr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执行</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en-US"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 </a:t>
              </a: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D</a:t>
              </a:r>
              <a:endParaRPr lang="en-US" altLang="zh-CN" b="1" dirty="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36" name="文本框 35"/>
            <p:cNvSpPr txBox="1"/>
            <p:nvPr>
              <p:custDataLst>
                <p:tags r:id="rId37"/>
              </p:custDataLst>
            </p:nvPr>
          </p:nvSpPr>
          <p:spPr>
            <a:xfrm>
              <a:off x="18667" y="6581"/>
              <a:ext cx="1730" cy="63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kumimoji="1" lang="en-US" altLang="en-US" sz="2000" dirty="0">
                  <a:solidFill>
                    <a:schemeClr val="bg2">
                      <a:alpha val="40000"/>
                    </a:schemeClr>
                  </a:solidFill>
                  <a:latin typeface="PingFang SC Regular" panose="020B0400000000000000" charset="-122"/>
                  <a:ea typeface="PingFang SC Regular" panose="020B0400000000000000" charset="-122"/>
                  <a:cs typeface="+mn-ea"/>
                  <a:sym typeface="+mn-lt"/>
                </a:rPr>
                <a:t>Do</a:t>
              </a:r>
            </a:p>
          </p:txBody>
        </p:sp>
      </p:grpSp>
      <p:grpSp>
        <p:nvGrpSpPr>
          <p:cNvPr id="47" name="组合 46"/>
          <p:cNvGrpSpPr/>
          <p:nvPr/>
        </p:nvGrpSpPr>
        <p:grpSpPr>
          <a:xfrm>
            <a:off x="3777615" y="1918970"/>
            <a:ext cx="4653280" cy="4653280"/>
            <a:chOff x="6038" y="2981"/>
            <a:chExt cx="7328" cy="7328"/>
          </a:xfrm>
          <a:effectLst/>
        </p:grpSpPr>
        <p:grpSp>
          <p:nvGrpSpPr>
            <p:cNvPr id="57" name="组合 56"/>
            <p:cNvGrpSpPr/>
            <p:nvPr/>
          </p:nvGrpSpPr>
          <p:grpSpPr>
            <a:xfrm rot="1800000">
              <a:off x="6038" y="2981"/>
              <a:ext cx="7329" cy="7329"/>
              <a:chOff x="554683" y="1322171"/>
              <a:chExt cx="5140960" cy="5140966"/>
            </a:xfrm>
          </p:grpSpPr>
          <p:sp>
            <p:nvSpPr>
              <p:cNvPr id="55" name="弧形 54"/>
              <p:cNvSpPr/>
              <p:nvPr>
                <p:custDataLst>
                  <p:tags r:id="rId33"/>
                </p:custDataLst>
              </p:nvPr>
            </p:nvSpPr>
            <p:spPr>
              <a:xfrm rot="18364987">
                <a:off x="554680" y="1322174"/>
                <a:ext cx="5140966" cy="5140960"/>
              </a:xfrm>
              <a:prstGeom prst="arc">
                <a:avLst/>
              </a:prstGeom>
              <a:noFill/>
              <a:ln w="12700" cap="flat" cmpd="sng" algn="ctr">
                <a:gradFill flip="none" rotWithShape="1">
                  <a:gsLst>
                    <a:gs pos="0">
                      <a:srgbClr val="1D4273"/>
                    </a:gs>
                    <a:gs pos="100000">
                      <a:srgbClr val="1D4273">
                        <a:alpha val="0"/>
                      </a:srgbClr>
                    </a:gs>
                  </a:gsLst>
                  <a:lin ang="16200000" scaled="1"/>
                  <a:tileRect/>
                </a:gra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56" name="弧形 55"/>
              <p:cNvSpPr/>
              <p:nvPr>
                <p:custDataLst>
                  <p:tags r:id="rId34"/>
                </p:custDataLst>
              </p:nvPr>
            </p:nvSpPr>
            <p:spPr>
              <a:xfrm rot="7564987">
                <a:off x="554680" y="1322174"/>
                <a:ext cx="5140966" cy="5140960"/>
              </a:xfrm>
              <a:prstGeom prst="arc">
                <a:avLst/>
              </a:prstGeom>
              <a:noFill/>
              <a:ln w="12700" cap="flat" cmpd="sng" algn="ctr">
                <a:gradFill flip="none" rotWithShape="1">
                  <a:gsLst>
                    <a:gs pos="0">
                      <a:srgbClr val="1D4273"/>
                    </a:gs>
                    <a:gs pos="100000">
                      <a:srgbClr val="1D4273">
                        <a:alpha val="0"/>
                      </a:srgbClr>
                    </a:gs>
                  </a:gsLst>
                  <a:lin ang="16200000" scaled="1"/>
                  <a:tileRect/>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grpSp>
        <p:grpSp>
          <p:nvGrpSpPr>
            <p:cNvPr id="40" name="组合 39"/>
            <p:cNvGrpSpPr/>
            <p:nvPr/>
          </p:nvGrpSpPr>
          <p:grpSpPr>
            <a:xfrm>
              <a:off x="6326" y="3290"/>
              <a:ext cx="6546" cy="6572"/>
              <a:chOff x="6326" y="3290"/>
              <a:chExt cx="6546" cy="6572"/>
            </a:xfrm>
          </p:grpSpPr>
          <p:grpSp>
            <p:nvGrpSpPr>
              <p:cNvPr id="32" name="组合 31"/>
              <p:cNvGrpSpPr/>
              <p:nvPr/>
            </p:nvGrpSpPr>
            <p:grpSpPr>
              <a:xfrm>
                <a:off x="6326" y="3290"/>
                <a:ext cx="6546" cy="6573"/>
                <a:chOff x="6326" y="3290"/>
                <a:chExt cx="6546" cy="6573"/>
              </a:xfrm>
            </p:grpSpPr>
            <p:grpSp>
              <p:nvGrpSpPr>
                <p:cNvPr id="54" name="组合 53"/>
                <p:cNvGrpSpPr/>
                <p:nvPr/>
              </p:nvGrpSpPr>
              <p:grpSpPr>
                <a:xfrm>
                  <a:off x="6326" y="3290"/>
                  <a:ext cx="6547" cy="6539"/>
                  <a:chOff x="4017198" y="1911086"/>
                  <a:chExt cx="4157606" cy="4151892"/>
                </a:xfrm>
              </p:grpSpPr>
              <p:grpSp>
                <p:nvGrpSpPr>
                  <p:cNvPr id="49" name="组合 48"/>
                  <p:cNvGrpSpPr/>
                  <p:nvPr/>
                </p:nvGrpSpPr>
                <p:grpSpPr>
                  <a:xfrm>
                    <a:off x="4017198" y="1911086"/>
                    <a:ext cx="4157606" cy="4151892"/>
                    <a:chOff x="4017198" y="1911086"/>
                    <a:chExt cx="4157606" cy="4151892"/>
                  </a:xfrm>
                </p:grpSpPr>
                <p:grpSp>
                  <p:nvGrpSpPr>
                    <p:cNvPr id="5" name="Группа 1"/>
                    <p:cNvGrpSpPr/>
                    <p:nvPr/>
                  </p:nvGrpSpPr>
                  <p:grpSpPr>
                    <a:xfrm>
                      <a:off x="4600003" y="2490098"/>
                      <a:ext cx="2991996" cy="2993868"/>
                      <a:chOff x="8134427" y="3659098"/>
                      <a:chExt cx="8666879" cy="8672303"/>
                    </a:xfrm>
                  </p:grpSpPr>
                  <p:grpSp>
                    <p:nvGrpSpPr>
                      <p:cNvPr id="7" name="Группа 58"/>
                      <p:cNvGrpSpPr/>
                      <p:nvPr/>
                    </p:nvGrpSpPr>
                    <p:grpSpPr>
                      <a:xfrm>
                        <a:off x="8134427" y="3659098"/>
                        <a:ext cx="8666879" cy="8672303"/>
                        <a:chOff x="3873054" y="3899398"/>
                        <a:chExt cx="5072063" cy="5075237"/>
                      </a:xfrm>
                    </p:grpSpPr>
                    <p:sp>
                      <p:nvSpPr>
                        <p:cNvPr id="24" name="Freeform 422"/>
                        <p:cNvSpPr/>
                        <p:nvPr>
                          <p:custDataLst>
                            <p:tags r:id="rId25"/>
                          </p:custDataLst>
                        </p:nvPr>
                      </p:nvSpPr>
                      <p:spPr bwMode="auto">
                        <a:xfrm>
                          <a:off x="7305229" y="4624884"/>
                          <a:ext cx="1633538" cy="2011363"/>
                        </a:xfrm>
                        <a:custGeom>
                          <a:avLst/>
                          <a:gdLst>
                            <a:gd name="T0" fmla="*/ 197 w 514"/>
                            <a:gd name="T1" fmla="*/ 222 h 633"/>
                            <a:gd name="T2" fmla="*/ 3 w 514"/>
                            <a:gd name="T3" fmla="*/ 303 h 633"/>
                            <a:gd name="T4" fmla="*/ 0 w 514"/>
                            <a:gd name="T5" fmla="*/ 303 h 633"/>
                            <a:gd name="T6" fmla="*/ 105 w 514"/>
                            <a:gd name="T7" fmla="*/ 533 h 633"/>
                            <a:gd name="T8" fmla="*/ 303 w 514"/>
                            <a:gd name="T9" fmla="*/ 633 h 633"/>
                            <a:gd name="T10" fmla="*/ 514 w 514"/>
                            <a:gd name="T11" fmla="*/ 512 h 633"/>
                            <a:gd name="T12" fmla="*/ 276 w 514"/>
                            <a:gd name="T13" fmla="*/ 0 h 633"/>
                            <a:gd name="T14" fmla="*/ 278 w 514"/>
                            <a:gd name="T15" fmla="*/ 28 h 633"/>
                            <a:gd name="T16" fmla="*/ 197 w 514"/>
                            <a:gd name="T17" fmla="*/ 22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633">
                              <a:moveTo>
                                <a:pt x="197" y="222"/>
                              </a:moveTo>
                              <a:cubicBezTo>
                                <a:pt x="143" y="276"/>
                                <a:pt x="73" y="303"/>
                                <a:pt x="3" y="303"/>
                              </a:cubicBezTo>
                              <a:cubicBezTo>
                                <a:pt x="2" y="303"/>
                                <a:pt x="1" y="303"/>
                                <a:pt x="0" y="303"/>
                              </a:cubicBezTo>
                              <a:cubicBezTo>
                                <a:pt x="58" y="364"/>
                                <a:pt x="96" y="444"/>
                                <a:pt x="105" y="533"/>
                              </a:cubicBezTo>
                              <a:cubicBezTo>
                                <a:pt x="149" y="594"/>
                                <a:pt x="221" y="633"/>
                                <a:pt x="303" y="633"/>
                              </a:cubicBezTo>
                              <a:cubicBezTo>
                                <a:pt x="393" y="633"/>
                                <a:pt x="471" y="585"/>
                                <a:pt x="514" y="512"/>
                              </a:cubicBezTo>
                              <a:cubicBezTo>
                                <a:pt x="499" y="312"/>
                                <a:pt x="411" y="132"/>
                                <a:pt x="276" y="0"/>
                              </a:cubicBezTo>
                              <a:cubicBezTo>
                                <a:pt x="277" y="9"/>
                                <a:pt x="278" y="19"/>
                                <a:pt x="278" y="28"/>
                              </a:cubicBezTo>
                              <a:cubicBezTo>
                                <a:pt x="278" y="101"/>
                                <a:pt x="249" y="171"/>
                                <a:pt x="197" y="222"/>
                              </a:cubicBezTo>
                              <a:close/>
                            </a:path>
                          </a:pathLst>
                        </a:custGeom>
                        <a:solidFill>
                          <a:schemeClr val="accent6">
                            <a:lumMod val="5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25" name="Freeform 423"/>
                        <p:cNvSpPr/>
                        <p:nvPr>
                          <p:custDataLst>
                            <p:tags r:id="rId26"/>
                          </p:custDataLst>
                        </p:nvPr>
                      </p:nvSpPr>
                      <p:spPr bwMode="auto">
                        <a:xfrm>
                          <a:off x="7324279" y="6410822"/>
                          <a:ext cx="1620838" cy="1752600"/>
                        </a:xfrm>
                        <a:custGeom>
                          <a:avLst/>
                          <a:gdLst>
                            <a:gd name="T0" fmla="*/ 297 w 510"/>
                            <a:gd name="T1" fmla="*/ 102 h 552"/>
                            <a:gd name="T2" fmla="*/ 100 w 510"/>
                            <a:gd name="T3" fmla="*/ 19 h 552"/>
                            <a:gd name="T4" fmla="*/ 12 w 510"/>
                            <a:gd name="T5" fmla="*/ 256 h 552"/>
                            <a:gd name="T6" fmla="*/ 80 w 510"/>
                            <a:gd name="T7" fmla="*/ 467 h 552"/>
                            <a:gd name="T8" fmla="*/ 316 w 510"/>
                            <a:gd name="T9" fmla="*/ 530 h 552"/>
                            <a:gd name="T10" fmla="*/ 510 w 510"/>
                            <a:gd name="T11" fmla="*/ 8 h 552"/>
                            <a:gd name="T12" fmla="*/ 510 w 510"/>
                            <a:gd name="T13" fmla="*/ 0 h 552"/>
                            <a:gd name="T14" fmla="*/ 297 w 510"/>
                            <a:gd name="T15" fmla="*/ 10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0" h="552">
                              <a:moveTo>
                                <a:pt x="297" y="102"/>
                              </a:moveTo>
                              <a:cubicBezTo>
                                <a:pt x="220" y="102"/>
                                <a:pt x="150" y="70"/>
                                <a:pt x="100" y="19"/>
                              </a:cubicBezTo>
                              <a:cubicBezTo>
                                <a:pt x="98" y="109"/>
                                <a:pt x="65" y="191"/>
                                <a:pt x="12" y="256"/>
                              </a:cubicBezTo>
                              <a:cubicBezTo>
                                <a:pt x="0" y="330"/>
                                <a:pt x="23" y="409"/>
                                <a:pt x="80" y="467"/>
                              </a:cubicBezTo>
                              <a:cubicBezTo>
                                <a:pt x="144" y="530"/>
                                <a:pt x="234" y="552"/>
                                <a:pt x="316" y="530"/>
                              </a:cubicBezTo>
                              <a:cubicBezTo>
                                <a:pt x="437" y="390"/>
                                <a:pt x="510" y="208"/>
                                <a:pt x="510" y="8"/>
                              </a:cubicBezTo>
                              <a:cubicBezTo>
                                <a:pt x="510" y="5"/>
                                <a:pt x="510" y="3"/>
                                <a:pt x="510" y="0"/>
                              </a:cubicBezTo>
                              <a:cubicBezTo>
                                <a:pt x="459" y="62"/>
                                <a:pt x="383" y="102"/>
                                <a:pt x="297" y="102"/>
                              </a:cubicBezTo>
                              <a:close/>
                            </a:path>
                          </a:pathLst>
                        </a:custGeom>
                        <a:solidFill>
                          <a:schemeClr val="accent4">
                            <a:lumMod val="9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26" name="Freeform 424"/>
                        <p:cNvSpPr/>
                        <p:nvPr>
                          <p:custDataLst>
                            <p:tags r:id="rId27"/>
                          </p:custDataLst>
                        </p:nvPr>
                      </p:nvSpPr>
                      <p:spPr bwMode="auto">
                        <a:xfrm>
                          <a:off x="4596954" y="3905747"/>
                          <a:ext cx="2009775" cy="1630363"/>
                        </a:xfrm>
                        <a:custGeom>
                          <a:avLst/>
                          <a:gdLst>
                            <a:gd name="T0" fmla="*/ 222 w 633"/>
                            <a:gd name="T1" fmla="*/ 317 h 513"/>
                            <a:gd name="T2" fmla="*/ 303 w 633"/>
                            <a:gd name="T3" fmla="*/ 511 h 513"/>
                            <a:gd name="T4" fmla="*/ 303 w 633"/>
                            <a:gd name="T5" fmla="*/ 513 h 513"/>
                            <a:gd name="T6" fmla="*/ 533 w 633"/>
                            <a:gd name="T7" fmla="*/ 409 h 513"/>
                            <a:gd name="T8" fmla="*/ 633 w 633"/>
                            <a:gd name="T9" fmla="*/ 211 h 513"/>
                            <a:gd name="T10" fmla="*/ 512 w 633"/>
                            <a:gd name="T11" fmla="*/ 0 h 513"/>
                            <a:gd name="T12" fmla="*/ 0 w 633"/>
                            <a:gd name="T13" fmla="*/ 238 h 513"/>
                            <a:gd name="T14" fmla="*/ 222 w 633"/>
                            <a:gd name="T15" fmla="*/ 317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513">
                              <a:moveTo>
                                <a:pt x="222" y="317"/>
                              </a:moveTo>
                              <a:cubicBezTo>
                                <a:pt x="274" y="369"/>
                                <a:pt x="303" y="438"/>
                                <a:pt x="303" y="511"/>
                              </a:cubicBezTo>
                              <a:cubicBezTo>
                                <a:pt x="303" y="512"/>
                                <a:pt x="303" y="513"/>
                                <a:pt x="303" y="513"/>
                              </a:cubicBezTo>
                              <a:cubicBezTo>
                                <a:pt x="364" y="456"/>
                                <a:pt x="444" y="417"/>
                                <a:pt x="533" y="409"/>
                              </a:cubicBezTo>
                              <a:cubicBezTo>
                                <a:pt x="594" y="364"/>
                                <a:pt x="633" y="292"/>
                                <a:pt x="633" y="211"/>
                              </a:cubicBezTo>
                              <a:cubicBezTo>
                                <a:pt x="633" y="121"/>
                                <a:pt x="585" y="42"/>
                                <a:pt x="512" y="0"/>
                              </a:cubicBezTo>
                              <a:cubicBezTo>
                                <a:pt x="312" y="14"/>
                                <a:pt x="132" y="103"/>
                                <a:pt x="0" y="238"/>
                              </a:cubicBezTo>
                              <a:cubicBezTo>
                                <a:pt x="79" y="229"/>
                                <a:pt x="162" y="256"/>
                                <a:pt x="222" y="317"/>
                              </a:cubicBezTo>
                              <a:close/>
                            </a:path>
                          </a:pathLst>
                        </a:custGeom>
                        <a:solidFill>
                          <a:schemeClr val="accent1">
                            <a:lumMod val="60000"/>
                            <a:lumOff val="4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27" name="Freeform 425"/>
                        <p:cNvSpPr/>
                        <p:nvPr>
                          <p:custDataLst>
                            <p:tags r:id="rId28"/>
                          </p:custDataLst>
                        </p:nvPr>
                      </p:nvSpPr>
                      <p:spPr bwMode="auto">
                        <a:xfrm>
                          <a:off x="6381305" y="3899398"/>
                          <a:ext cx="1712913" cy="1617663"/>
                        </a:xfrm>
                        <a:custGeom>
                          <a:avLst/>
                          <a:gdLst>
                            <a:gd name="T0" fmla="*/ 102 w 539"/>
                            <a:gd name="T1" fmla="*/ 213 h 509"/>
                            <a:gd name="T2" fmla="*/ 19 w 539"/>
                            <a:gd name="T3" fmla="*/ 409 h 509"/>
                            <a:gd name="T4" fmla="*/ 256 w 539"/>
                            <a:gd name="T5" fmla="*/ 498 h 509"/>
                            <a:gd name="T6" fmla="*/ 467 w 539"/>
                            <a:gd name="T7" fmla="*/ 429 h 509"/>
                            <a:gd name="T8" fmla="*/ 539 w 539"/>
                            <a:gd name="T9" fmla="*/ 256 h 509"/>
                            <a:gd name="T10" fmla="*/ 531 w 539"/>
                            <a:gd name="T11" fmla="*/ 194 h 509"/>
                            <a:gd name="T12" fmla="*/ 8 w 539"/>
                            <a:gd name="T13" fmla="*/ 0 h 509"/>
                            <a:gd name="T14" fmla="*/ 0 w 539"/>
                            <a:gd name="T15" fmla="*/ 0 h 509"/>
                            <a:gd name="T16" fmla="*/ 102 w 539"/>
                            <a:gd name="T17" fmla="*/ 2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09">
                              <a:moveTo>
                                <a:pt x="102" y="213"/>
                              </a:moveTo>
                              <a:cubicBezTo>
                                <a:pt x="102" y="290"/>
                                <a:pt x="70" y="359"/>
                                <a:pt x="19" y="409"/>
                              </a:cubicBezTo>
                              <a:cubicBezTo>
                                <a:pt x="109" y="412"/>
                                <a:pt x="191" y="445"/>
                                <a:pt x="256" y="498"/>
                              </a:cubicBezTo>
                              <a:cubicBezTo>
                                <a:pt x="330" y="509"/>
                                <a:pt x="409" y="487"/>
                                <a:pt x="467" y="429"/>
                              </a:cubicBezTo>
                              <a:cubicBezTo>
                                <a:pt x="513" y="383"/>
                                <a:pt x="539" y="321"/>
                                <a:pt x="539" y="256"/>
                              </a:cubicBezTo>
                              <a:cubicBezTo>
                                <a:pt x="539" y="235"/>
                                <a:pt x="536" y="214"/>
                                <a:pt x="531" y="194"/>
                              </a:cubicBezTo>
                              <a:cubicBezTo>
                                <a:pt x="391" y="73"/>
                                <a:pt x="208" y="0"/>
                                <a:pt x="8" y="0"/>
                              </a:cubicBezTo>
                              <a:cubicBezTo>
                                <a:pt x="5" y="0"/>
                                <a:pt x="3" y="0"/>
                                <a:pt x="0" y="0"/>
                              </a:cubicBezTo>
                              <a:cubicBezTo>
                                <a:pt x="62" y="50"/>
                                <a:pt x="102" y="127"/>
                                <a:pt x="102" y="213"/>
                              </a:cubicBezTo>
                              <a:close/>
                            </a:path>
                          </a:pathLst>
                        </a:custGeom>
                        <a:solidFill>
                          <a:schemeClr val="accent6">
                            <a:lumMod val="5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28" name="Freeform 426"/>
                        <p:cNvSpPr/>
                        <p:nvPr>
                          <p:custDataLst>
                            <p:tags r:id="rId29"/>
                          </p:custDataLst>
                        </p:nvPr>
                      </p:nvSpPr>
                      <p:spPr bwMode="auto">
                        <a:xfrm>
                          <a:off x="6206679" y="7334747"/>
                          <a:ext cx="2014538" cy="1633538"/>
                        </a:xfrm>
                        <a:custGeom>
                          <a:avLst/>
                          <a:gdLst>
                            <a:gd name="T0" fmla="*/ 411 w 634"/>
                            <a:gd name="T1" fmla="*/ 197 h 514"/>
                            <a:gd name="T2" fmla="*/ 331 w 634"/>
                            <a:gd name="T3" fmla="*/ 0 h 514"/>
                            <a:gd name="T4" fmla="*/ 101 w 634"/>
                            <a:gd name="T5" fmla="*/ 105 h 514"/>
                            <a:gd name="T6" fmla="*/ 0 w 634"/>
                            <a:gd name="T7" fmla="*/ 303 h 514"/>
                            <a:gd name="T8" fmla="*/ 122 w 634"/>
                            <a:gd name="T9" fmla="*/ 514 h 514"/>
                            <a:gd name="T10" fmla="*/ 634 w 634"/>
                            <a:gd name="T11" fmla="*/ 276 h 514"/>
                            <a:gd name="T12" fmla="*/ 606 w 634"/>
                            <a:gd name="T13" fmla="*/ 277 h 514"/>
                            <a:gd name="T14" fmla="*/ 411 w 634"/>
                            <a:gd name="T15" fmla="*/ 197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4" h="514">
                              <a:moveTo>
                                <a:pt x="411" y="197"/>
                              </a:moveTo>
                              <a:cubicBezTo>
                                <a:pt x="357" y="143"/>
                                <a:pt x="330" y="71"/>
                                <a:pt x="331" y="0"/>
                              </a:cubicBezTo>
                              <a:cubicBezTo>
                                <a:pt x="270" y="58"/>
                                <a:pt x="190" y="96"/>
                                <a:pt x="101" y="105"/>
                              </a:cubicBezTo>
                              <a:cubicBezTo>
                                <a:pt x="40" y="149"/>
                                <a:pt x="0" y="221"/>
                                <a:pt x="0" y="303"/>
                              </a:cubicBezTo>
                              <a:cubicBezTo>
                                <a:pt x="0" y="393"/>
                                <a:pt x="49" y="471"/>
                                <a:pt x="122" y="514"/>
                              </a:cubicBezTo>
                              <a:cubicBezTo>
                                <a:pt x="322" y="499"/>
                                <a:pt x="502" y="411"/>
                                <a:pt x="634" y="276"/>
                              </a:cubicBezTo>
                              <a:cubicBezTo>
                                <a:pt x="625" y="277"/>
                                <a:pt x="615" y="277"/>
                                <a:pt x="606" y="277"/>
                              </a:cubicBezTo>
                              <a:cubicBezTo>
                                <a:pt x="535" y="277"/>
                                <a:pt x="465" y="251"/>
                                <a:pt x="411" y="197"/>
                              </a:cubicBezTo>
                              <a:close/>
                            </a:path>
                          </a:pathLst>
                        </a:custGeom>
                        <a:solidFill>
                          <a:schemeClr val="accent4">
                            <a:lumMod val="9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29" name="Freeform 427"/>
                        <p:cNvSpPr/>
                        <p:nvPr>
                          <p:custDataLst>
                            <p:tags r:id="rId30"/>
                          </p:custDataLst>
                        </p:nvPr>
                      </p:nvSpPr>
                      <p:spPr bwMode="auto">
                        <a:xfrm>
                          <a:off x="3879404" y="6236197"/>
                          <a:ext cx="1628775" cy="2014538"/>
                        </a:xfrm>
                        <a:custGeom>
                          <a:avLst/>
                          <a:gdLst>
                            <a:gd name="T0" fmla="*/ 317 w 513"/>
                            <a:gd name="T1" fmla="*/ 411 h 634"/>
                            <a:gd name="T2" fmla="*/ 511 w 513"/>
                            <a:gd name="T3" fmla="*/ 331 h 634"/>
                            <a:gd name="T4" fmla="*/ 513 w 513"/>
                            <a:gd name="T5" fmla="*/ 331 h 634"/>
                            <a:gd name="T6" fmla="*/ 409 w 513"/>
                            <a:gd name="T7" fmla="*/ 101 h 634"/>
                            <a:gd name="T8" fmla="*/ 211 w 513"/>
                            <a:gd name="T9" fmla="*/ 0 h 634"/>
                            <a:gd name="T10" fmla="*/ 0 w 513"/>
                            <a:gd name="T11" fmla="*/ 122 h 634"/>
                            <a:gd name="T12" fmla="*/ 238 w 513"/>
                            <a:gd name="T13" fmla="*/ 634 h 634"/>
                            <a:gd name="T14" fmla="*/ 317 w 513"/>
                            <a:gd name="T15" fmla="*/ 411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634">
                              <a:moveTo>
                                <a:pt x="317" y="411"/>
                              </a:moveTo>
                              <a:cubicBezTo>
                                <a:pt x="369" y="359"/>
                                <a:pt x="438" y="331"/>
                                <a:pt x="511" y="331"/>
                              </a:cubicBezTo>
                              <a:cubicBezTo>
                                <a:pt x="512" y="331"/>
                                <a:pt x="513" y="331"/>
                                <a:pt x="513" y="331"/>
                              </a:cubicBezTo>
                              <a:cubicBezTo>
                                <a:pt x="456" y="270"/>
                                <a:pt x="417" y="190"/>
                                <a:pt x="409" y="101"/>
                              </a:cubicBezTo>
                              <a:cubicBezTo>
                                <a:pt x="364" y="40"/>
                                <a:pt x="292" y="0"/>
                                <a:pt x="211" y="0"/>
                              </a:cubicBezTo>
                              <a:cubicBezTo>
                                <a:pt x="121" y="0"/>
                                <a:pt x="42" y="49"/>
                                <a:pt x="0" y="122"/>
                              </a:cubicBezTo>
                              <a:cubicBezTo>
                                <a:pt x="14" y="322"/>
                                <a:pt x="103" y="502"/>
                                <a:pt x="238" y="634"/>
                              </a:cubicBezTo>
                              <a:cubicBezTo>
                                <a:pt x="229" y="555"/>
                                <a:pt x="256" y="472"/>
                                <a:pt x="317" y="411"/>
                              </a:cubicBezTo>
                              <a:close/>
                            </a:path>
                          </a:pathLst>
                        </a:custGeom>
                        <a:solidFill>
                          <a:schemeClr val="accent6">
                            <a:lumMod val="90000"/>
                          </a:schemeClr>
                        </a:solidFill>
                        <a:ln w="12700" cap="flat" cmpd="sng" algn="ctr">
                          <a:noFill/>
                          <a:prstDash val="solid"/>
                          <a:miter lim="800000"/>
                        </a:ln>
                        <a:effectLst/>
                      </p:spPr>
                      <p:txBody>
                        <a:bodyPr rtlCol="0" anchor="ctr"/>
                        <a:lstStyle/>
                        <a:p>
                          <a:pPr algn="ct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30" name="Freeform 428"/>
                        <p:cNvSpPr/>
                        <p:nvPr>
                          <p:custDataLst>
                            <p:tags r:id="rId31"/>
                          </p:custDataLst>
                        </p:nvPr>
                      </p:nvSpPr>
                      <p:spPr bwMode="auto">
                        <a:xfrm>
                          <a:off x="3873054" y="4710609"/>
                          <a:ext cx="1590675" cy="1754188"/>
                        </a:xfrm>
                        <a:custGeom>
                          <a:avLst/>
                          <a:gdLst>
                            <a:gd name="T0" fmla="*/ 213 w 501"/>
                            <a:gd name="T1" fmla="*/ 450 h 552"/>
                            <a:gd name="T2" fmla="*/ 409 w 501"/>
                            <a:gd name="T3" fmla="*/ 533 h 552"/>
                            <a:gd name="T4" fmla="*/ 498 w 501"/>
                            <a:gd name="T5" fmla="*/ 296 h 552"/>
                            <a:gd name="T6" fmla="*/ 501 w 501"/>
                            <a:gd name="T7" fmla="*/ 258 h 552"/>
                            <a:gd name="T8" fmla="*/ 429 w 501"/>
                            <a:gd name="T9" fmla="*/ 85 h 552"/>
                            <a:gd name="T10" fmla="*/ 194 w 501"/>
                            <a:gd name="T11" fmla="*/ 21 h 552"/>
                            <a:gd name="T12" fmla="*/ 0 w 501"/>
                            <a:gd name="T13" fmla="*/ 543 h 552"/>
                            <a:gd name="T14" fmla="*/ 0 w 501"/>
                            <a:gd name="T15" fmla="*/ 552 h 552"/>
                            <a:gd name="T16" fmla="*/ 213 w 501"/>
                            <a:gd name="T17" fmla="*/ 45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552">
                              <a:moveTo>
                                <a:pt x="213" y="450"/>
                              </a:moveTo>
                              <a:cubicBezTo>
                                <a:pt x="290" y="450"/>
                                <a:pt x="359" y="482"/>
                                <a:pt x="409" y="533"/>
                              </a:cubicBezTo>
                              <a:cubicBezTo>
                                <a:pt x="412" y="443"/>
                                <a:pt x="445" y="360"/>
                                <a:pt x="498" y="296"/>
                              </a:cubicBezTo>
                              <a:cubicBezTo>
                                <a:pt x="500" y="283"/>
                                <a:pt x="501" y="271"/>
                                <a:pt x="501" y="258"/>
                              </a:cubicBezTo>
                              <a:cubicBezTo>
                                <a:pt x="501" y="193"/>
                                <a:pt x="475" y="131"/>
                                <a:pt x="429" y="85"/>
                              </a:cubicBezTo>
                              <a:cubicBezTo>
                                <a:pt x="366" y="21"/>
                                <a:pt x="275" y="0"/>
                                <a:pt x="194" y="21"/>
                              </a:cubicBezTo>
                              <a:cubicBezTo>
                                <a:pt x="73" y="161"/>
                                <a:pt x="0" y="344"/>
                                <a:pt x="0" y="543"/>
                              </a:cubicBezTo>
                              <a:cubicBezTo>
                                <a:pt x="0" y="546"/>
                                <a:pt x="0" y="549"/>
                                <a:pt x="0" y="552"/>
                              </a:cubicBezTo>
                              <a:cubicBezTo>
                                <a:pt x="50" y="490"/>
                                <a:pt x="127" y="450"/>
                                <a:pt x="213" y="450"/>
                              </a:cubicBezTo>
                              <a:close/>
                            </a:path>
                          </a:pathLst>
                        </a:custGeom>
                        <a:solidFill>
                          <a:schemeClr val="accent1">
                            <a:lumMod val="60000"/>
                            <a:lumOff val="40000"/>
                          </a:schemeClr>
                        </a:solidFill>
                        <a:ln>
                          <a:noFill/>
                        </a:ln>
                      </p:spPr>
                      <p:txBody>
                        <a:bodyPr vert="horz" wrap="square" lIns="45715" tIns="22857" rIns="45715" bIns="22857" numCol="1" anchor="t" anchorCtr="0" compatLnSpc="1"/>
                        <a:lstStyle/>
                        <a:p>
                          <a:endParaRPr lang="en-US" sz="900">
                            <a:latin typeface="PingFang SC Regular" panose="020B0400000000000000" charset="-122"/>
                            <a:ea typeface="PingFang SC Regular" panose="020B0400000000000000" charset="-122"/>
                            <a:cs typeface="+mn-ea"/>
                            <a:sym typeface="+mn-lt"/>
                          </a:endParaRPr>
                        </a:p>
                      </p:txBody>
                    </p:sp>
                    <p:sp>
                      <p:nvSpPr>
                        <p:cNvPr id="31" name="Freeform 429"/>
                        <p:cNvSpPr/>
                        <p:nvPr>
                          <p:custDataLst>
                            <p:tags r:id="rId32"/>
                          </p:custDataLst>
                        </p:nvPr>
                      </p:nvSpPr>
                      <p:spPr bwMode="auto">
                        <a:xfrm>
                          <a:off x="4682679" y="7382372"/>
                          <a:ext cx="1752600" cy="1592263"/>
                        </a:xfrm>
                        <a:custGeom>
                          <a:avLst/>
                          <a:gdLst>
                            <a:gd name="T0" fmla="*/ 450 w 552"/>
                            <a:gd name="T1" fmla="*/ 288 h 501"/>
                            <a:gd name="T2" fmla="*/ 533 w 552"/>
                            <a:gd name="T3" fmla="*/ 91 h 501"/>
                            <a:gd name="T4" fmla="*/ 296 w 552"/>
                            <a:gd name="T5" fmla="*/ 3 h 501"/>
                            <a:gd name="T6" fmla="*/ 258 w 552"/>
                            <a:gd name="T7" fmla="*/ 0 h 501"/>
                            <a:gd name="T8" fmla="*/ 85 w 552"/>
                            <a:gd name="T9" fmla="*/ 71 h 501"/>
                            <a:gd name="T10" fmla="*/ 21 w 552"/>
                            <a:gd name="T11" fmla="*/ 307 h 501"/>
                            <a:gd name="T12" fmla="*/ 543 w 552"/>
                            <a:gd name="T13" fmla="*/ 501 h 501"/>
                            <a:gd name="T14" fmla="*/ 552 w 552"/>
                            <a:gd name="T15" fmla="*/ 501 h 501"/>
                            <a:gd name="T16" fmla="*/ 450 w 552"/>
                            <a:gd name="T17" fmla="*/ 28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501">
                              <a:moveTo>
                                <a:pt x="450" y="288"/>
                              </a:moveTo>
                              <a:cubicBezTo>
                                <a:pt x="450" y="211"/>
                                <a:pt x="482" y="141"/>
                                <a:pt x="533" y="91"/>
                              </a:cubicBezTo>
                              <a:cubicBezTo>
                                <a:pt x="443" y="89"/>
                                <a:pt x="360" y="56"/>
                                <a:pt x="296" y="3"/>
                              </a:cubicBezTo>
                              <a:cubicBezTo>
                                <a:pt x="283" y="1"/>
                                <a:pt x="271" y="0"/>
                                <a:pt x="258" y="0"/>
                              </a:cubicBezTo>
                              <a:cubicBezTo>
                                <a:pt x="193" y="0"/>
                                <a:pt x="131" y="25"/>
                                <a:pt x="85" y="71"/>
                              </a:cubicBezTo>
                              <a:cubicBezTo>
                                <a:pt x="21" y="135"/>
                                <a:pt x="0" y="225"/>
                                <a:pt x="21" y="307"/>
                              </a:cubicBezTo>
                              <a:cubicBezTo>
                                <a:pt x="161" y="428"/>
                                <a:pt x="344" y="501"/>
                                <a:pt x="543" y="501"/>
                              </a:cubicBezTo>
                              <a:cubicBezTo>
                                <a:pt x="546" y="501"/>
                                <a:pt x="549" y="501"/>
                                <a:pt x="552" y="501"/>
                              </a:cubicBezTo>
                              <a:cubicBezTo>
                                <a:pt x="490" y="450"/>
                                <a:pt x="450" y="374"/>
                                <a:pt x="450" y="288"/>
                              </a:cubicBezTo>
                              <a:close/>
                            </a:path>
                          </a:pathLst>
                        </a:custGeom>
                        <a:solidFill>
                          <a:schemeClr val="accent6">
                            <a:lumMod val="90000"/>
                          </a:schemeClr>
                        </a:solidFill>
                        <a:ln w="12700" cap="flat" cmpd="sng" algn="ctr">
                          <a:noFill/>
                          <a:prstDash val="solid"/>
                          <a:miter lim="800000"/>
                        </a:ln>
                        <a:effectLst/>
                      </p:spPr>
                      <p:txBody>
                        <a:bodyPr rtlCol="0" anchor="ctr"/>
                        <a:lstStyle/>
                        <a:p>
                          <a:pPr algn="ctr"/>
                          <a:endParaRPr lang="en-US" kern="0">
                            <a:solidFill>
                              <a:prstClr val="white"/>
                            </a:solidFill>
                            <a:latin typeface="PingFang SC Regular" panose="020B0400000000000000" charset="-122"/>
                            <a:ea typeface="PingFang SC Regular" panose="020B0400000000000000" charset="-122"/>
                            <a:cs typeface="+mn-ea"/>
                            <a:sym typeface="+mn-lt"/>
                          </a:endParaRPr>
                        </a:p>
                      </p:txBody>
                    </p:sp>
                  </p:grpSp>
                  <p:sp>
                    <p:nvSpPr>
                      <p:cNvPr id="15" name="Текст 91"/>
                      <p:cNvSpPr txBox="1"/>
                      <p:nvPr>
                        <p:custDataLst>
                          <p:tags r:id="rId18"/>
                        </p:custDataLst>
                      </p:nvPr>
                    </p:nvSpPr>
                    <p:spPr>
                      <a:xfrm>
                        <a:off x="10197182" y="4431410"/>
                        <a:ext cx="2668713"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lnSpc>
                            <a:spcPct val="100000"/>
                          </a:lnSpc>
                          <a:spcBef>
                            <a:spcPts val="0"/>
                          </a:spcBef>
                        </a:pPr>
                        <a:r>
                          <a:rPr lang="en-US" altLang="en-US" sz="1200" dirty="0" err="1">
                            <a:solidFill>
                              <a:schemeClr val="bg2"/>
                            </a:solidFill>
                            <a:latin typeface="PingFang SC Regular" panose="020B0400000000000000" charset="-122"/>
                            <a:ea typeface="PingFang SC Regular" panose="020B0400000000000000" charset="-122"/>
                            <a:cs typeface="+mn-ea"/>
                            <a:sym typeface="+mn-lt"/>
                          </a:rPr>
                          <a:t>纠正措施</a:t>
                        </a:r>
                        <a:endParaRPr lang="en-US" altLang="en-US" sz="1200" dirty="0">
                          <a:solidFill>
                            <a:schemeClr val="bg2"/>
                          </a:solidFill>
                          <a:latin typeface="PingFang SC Regular" panose="020B0400000000000000" charset="-122"/>
                          <a:ea typeface="PingFang SC Regular" panose="020B0400000000000000" charset="-122"/>
                          <a:cs typeface="+mn-ea"/>
                          <a:sym typeface="+mn-lt"/>
                        </a:endParaRPr>
                      </a:p>
                      <a:p>
                        <a:pPr algn="ctr" defTabSz="914400">
                          <a:lnSpc>
                            <a:spcPct val="100000"/>
                          </a:lnSpc>
                          <a:spcBef>
                            <a:spcPts val="0"/>
                          </a:spcBef>
                        </a:pPr>
                        <a:r>
                          <a:rPr lang="en-US" altLang="en-US" sz="1200" dirty="0">
                            <a:solidFill>
                              <a:schemeClr val="bg2"/>
                            </a:solidFill>
                            <a:latin typeface="PingFang SC Regular" panose="020B0400000000000000" charset="-122"/>
                            <a:ea typeface="PingFang SC Regular" panose="020B0400000000000000" charset="-122"/>
                            <a:cs typeface="+mn-ea"/>
                            <a:sym typeface="+mn-lt"/>
                          </a:rPr>
                          <a:t>（</a:t>
                        </a:r>
                        <a:r>
                          <a:rPr lang="en-US" altLang="en-US" sz="1200" dirty="0" err="1">
                            <a:solidFill>
                              <a:schemeClr val="bg2"/>
                            </a:solidFill>
                            <a:latin typeface="PingFang SC Regular" panose="020B0400000000000000" charset="-122"/>
                            <a:ea typeface="PingFang SC Regular" panose="020B0400000000000000" charset="-122"/>
                            <a:cs typeface="+mn-ea"/>
                            <a:sym typeface="+mn-lt"/>
                          </a:rPr>
                          <a:t>短期</a:t>
                        </a:r>
                        <a:r>
                          <a:rPr lang="en-US" altLang="en-US" sz="1200" dirty="0">
                            <a:solidFill>
                              <a:schemeClr val="bg2"/>
                            </a:solidFill>
                            <a:latin typeface="PingFang SC Regular" panose="020B0400000000000000" charset="-122"/>
                            <a:ea typeface="PingFang SC Regular" panose="020B0400000000000000" charset="-122"/>
                            <a:cs typeface="+mn-ea"/>
                            <a:sym typeface="+mn-lt"/>
                          </a:rPr>
                          <a:t>）</a:t>
                        </a:r>
                        <a:endParaRPr lang="zh-CN" altLang="en-US" sz="1200" dirty="0">
                          <a:solidFill>
                            <a:schemeClr val="bg2"/>
                          </a:solidFill>
                          <a:latin typeface="PingFang SC Regular" panose="020B0400000000000000" charset="-122"/>
                          <a:ea typeface="PingFang SC Regular" panose="020B0400000000000000" charset="-122"/>
                          <a:cs typeface="+mn-ea"/>
                          <a:sym typeface="+mn-lt"/>
                        </a:endParaRPr>
                      </a:p>
                    </p:txBody>
                  </p:sp>
                  <p:sp>
                    <p:nvSpPr>
                      <p:cNvPr id="17" name="Текст 91"/>
                      <p:cNvSpPr txBox="1"/>
                      <p:nvPr>
                        <p:custDataLst>
                          <p:tags r:id="rId19"/>
                        </p:custDataLst>
                      </p:nvPr>
                    </p:nvSpPr>
                    <p:spPr>
                      <a:xfrm>
                        <a:off x="14268312" y="6497363"/>
                        <a:ext cx="2522146"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lnSpc>
                            <a:spcPct val="100000"/>
                          </a:lnSpc>
                          <a:spcBef>
                            <a:spcPts val="0"/>
                          </a:spcBef>
                        </a:pPr>
                        <a:r>
                          <a:rPr lang="en-US" altLang="en-US" sz="1200" dirty="0" err="1">
                            <a:solidFill>
                              <a:schemeClr val="bg2"/>
                            </a:solidFill>
                            <a:latin typeface="PingFang SC Regular" panose="020B0400000000000000" charset="-122"/>
                            <a:ea typeface="PingFang SC Regular" panose="020B0400000000000000" charset="-122"/>
                            <a:cs typeface="+mn-ea"/>
                            <a:sym typeface="+mn-lt"/>
                          </a:rPr>
                          <a:t>达成</a:t>
                        </a:r>
                        <a:endParaRPr lang="en-US" altLang="en-US" sz="1200" dirty="0">
                          <a:solidFill>
                            <a:schemeClr val="bg2"/>
                          </a:solidFill>
                          <a:latin typeface="PingFang SC Regular" panose="020B0400000000000000" charset="-122"/>
                          <a:ea typeface="PingFang SC Regular" panose="020B0400000000000000" charset="-122"/>
                          <a:cs typeface="+mn-ea"/>
                          <a:sym typeface="+mn-lt"/>
                        </a:endParaRPr>
                      </a:p>
                      <a:p>
                        <a:pPr algn="ctr" defTabSz="914400">
                          <a:lnSpc>
                            <a:spcPct val="100000"/>
                          </a:lnSpc>
                          <a:spcBef>
                            <a:spcPts val="0"/>
                          </a:spcBef>
                        </a:pPr>
                        <a:r>
                          <a:rPr lang="en-US" altLang="en-US" sz="1200" dirty="0" err="1">
                            <a:solidFill>
                              <a:schemeClr val="bg2"/>
                            </a:solidFill>
                            <a:latin typeface="PingFang SC Regular" panose="020B0400000000000000" charset="-122"/>
                            <a:ea typeface="PingFang SC Regular" panose="020B0400000000000000" charset="-122"/>
                            <a:cs typeface="+mn-ea"/>
                            <a:sym typeface="+mn-lt"/>
                          </a:rPr>
                          <a:t>目标方案</a:t>
                        </a:r>
                        <a:endParaRPr lang="zh-CN" altLang="en-US" sz="1200" dirty="0">
                          <a:solidFill>
                            <a:schemeClr val="bg2"/>
                          </a:solidFill>
                          <a:latin typeface="PingFang SC Regular" panose="020B0400000000000000" charset="-122"/>
                          <a:ea typeface="PingFang SC Regular" panose="020B0400000000000000" charset="-122"/>
                          <a:cs typeface="+mn-ea"/>
                          <a:sym typeface="+mn-lt"/>
                        </a:endParaRPr>
                      </a:p>
                    </p:txBody>
                  </p:sp>
                  <p:sp>
                    <p:nvSpPr>
                      <p:cNvPr id="18" name="Текст 91"/>
                      <p:cNvSpPr txBox="1"/>
                      <p:nvPr>
                        <p:custDataLst>
                          <p:tags r:id="rId20"/>
                        </p:custDataLst>
                      </p:nvPr>
                    </p:nvSpPr>
                    <p:spPr>
                      <a:xfrm>
                        <a:off x="8439043" y="5890388"/>
                        <a:ext cx="2413451"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lnSpc>
                            <a:spcPct val="100000"/>
                          </a:lnSpc>
                          <a:spcBef>
                            <a:spcPts val="0"/>
                          </a:spcBef>
                        </a:pPr>
                        <a:r>
                          <a:rPr lang="en-US" altLang="en-US" sz="1200" dirty="0" err="1">
                            <a:solidFill>
                              <a:schemeClr val="bg2"/>
                            </a:solidFill>
                            <a:latin typeface="PingFang SC Regular" panose="020B0400000000000000" charset="-122"/>
                            <a:ea typeface="PingFang SC Regular" panose="020B0400000000000000" charset="-122"/>
                            <a:cs typeface="+mn-ea"/>
                            <a:sym typeface="+mn-lt"/>
                          </a:rPr>
                          <a:t>纠正措施</a:t>
                        </a:r>
                        <a:endParaRPr lang="en-US" altLang="en-US" sz="1200" dirty="0">
                          <a:solidFill>
                            <a:schemeClr val="bg2"/>
                          </a:solidFill>
                          <a:latin typeface="PingFang SC Regular" panose="020B0400000000000000" charset="-122"/>
                          <a:ea typeface="PingFang SC Regular" panose="020B0400000000000000" charset="-122"/>
                          <a:cs typeface="+mn-ea"/>
                          <a:sym typeface="+mn-lt"/>
                        </a:endParaRPr>
                      </a:p>
                      <a:p>
                        <a:pPr algn="ctr" defTabSz="914400">
                          <a:lnSpc>
                            <a:spcPct val="100000"/>
                          </a:lnSpc>
                          <a:spcBef>
                            <a:spcPts val="0"/>
                          </a:spcBef>
                        </a:pPr>
                        <a:r>
                          <a:rPr lang="en-US" altLang="en-US" sz="1200" dirty="0">
                            <a:solidFill>
                              <a:schemeClr val="bg2"/>
                            </a:solidFill>
                            <a:latin typeface="PingFang SC Regular" panose="020B0400000000000000" charset="-122"/>
                            <a:ea typeface="PingFang SC Regular" panose="020B0400000000000000" charset="-122"/>
                            <a:cs typeface="+mn-ea"/>
                            <a:sym typeface="+mn-lt"/>
                          </a:rPr>
                          <a:t>（</a:t>
                        </a:r>
                        <a:r>
                          <a:rPr lang="en-US" altLang="en-US" sz="1200" dirty="0" err="1">
                            <a:solidFill>
                              <a:schemeClr val="bg2"/>
                            </a:solidFill>
                            <a:latin typeface="PingFang SC Regular" panose="020B0400000000000000" charset="-122"/>
                            <a:ea typeface="PingFang SC Regular" panose="020B0400000000000000" charset="-122"/>
                            <a:cs typeface="+mn-ea"/>
                            <a:sym typeface="+mn-lt"/>
                          </a:rPr>
                          <a:t>短期</a:t>
                        </a:r>
                        <a:r>
                          <a:rPr lang="en-US" altLang="en-US" sz="1200" dirty="0">
                            <a:solidFill>
                              <a:schemeClr val="bg2"/>
                            </a:solidFill>
                            <a:latin typeface="PingFang SC Regular" panose="020B0400000000000000" charset="-122"/>
                            <a:ea typeface="PingFang SC Regular" panose="020B0400000000000000" charset="-122"/>
                            <a:cs typeface="+mn-ea"/>
                            <a:sym typeface="+mn-lt"/>
                          </a:rPr>
                          <a:t>）</a:t>
                        </a:r>
                        <a:endParaRPr lang="zh-CN" altLang="en-US" sz="1200" dirty="0">
                          <a:solidFill>
                            <a:schemeClr val="bg2"/>
                          </a:solidFill>
                          <a:latin typeface="PingFang SC Regular" panose="020B0400000000000000" charset="-122"/>
                          <a:ea typeface="PingFang SC Regular" panose="020B0400000000000000" charset="-122"/>
                          <a:cs typeface="+mn-ea"/>
                          <a:sym typeface="+mn-lt"/>
                        </a:endParaRPr>
                      </a:p>
                    </p:txBody>
                  </p:sp>
                  <p:sp>
                    <p:nvSpPr>
                      <p:cNvPr id="20" name="Текст 91"/>
                      <p:cNvSpPr txBox="1"/>
                      <p:nvPr>
                        <p:custDataLst>
                          <p:tags r:id="rId21"/>
                        </p:custDataLst>
                      </p:nvPr>
                    </p:nvSpPr>
                    <p:spPr>
                      <a:xfrm>
                        <a:off x="13909618" y="9120181"/>
                        <a:ext cx="2601249"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r>
                          <a:rPr lang="en-US" altLang="en-US" sz="1200" dirty="0" err="1">
                            <a:solidFill>
                              <a:schemeClr val="bg2"/>
                            </a:solidFill>
                            <a:latin typeface="PingFang SC Regular" panose="020B0400000000000000" charset="-122"/>
                            <a:ea typeface="PingFang SC Regular" panose="020B0400000000000000" charset="-122"/>
                            <a:cs typeface="+mn-ea"/>
                            <a:sym typeface="+mn-lt"/>
                          </a:rPr>
                          <a:t>沟通教导</a:t>
                        </a:r>
                      </a:p>
                    </p:txBody>
                  </p:sp>
                  <p:sp>
                    <p:nvSpPr>
                      <p:cNvPr id="21" name="Текст 91"/>
                      <p:cNvSpPr txBox="1"/>
                      <p:nvPr>
                        <p:custDataLst>
                          <p:tags r:id="rId22"/>
                        </p:custDataLst>
                      </p:nvPr>
                    </p:nvSpPr>
                    <p:spPr>
                      <a:xfrm>
                        <a:off x="8162922" y="8605153"/>
                        <a:ext cx="2475289"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r>
                          <a:rPr lang="en-US" altLang="en-US" sz="1200" dirty="0" err="1">
                            <a:solidFill>
                              <a:schemeClr val="bg2"/>
                            </a:solidFill>
                            <a:latin typeface="PingFang SC Regular" panose="020B0400000000000000" charset="-122"/>
                            <a:ea typeface="PingFang SC Regular" panose="020B0400000000000000" charset="-122"/>
                            <a:cs typeface="+mn-ea"/>
                            <a:sym typeface="+mn-lt"/>
                          </a:rPr>
                          <a:t>原因分析</a:t>
                        </a:r>
                      </a:p>
                    </p:txBody>
                  </p:sp>
                  <p:sp>
                    <p:nvSpPr>
                      <p:cNvPr id="22" name="Текст 91"/>
                      <p:cNvSpPr txBox="1"/>
                      <p:nvPr>
                        <p:custDataLst>
                          <p:tags r:id="rId23"/>
                        </p:custDataLst>
                      </p:nvPr>
                    </p:nvSpPr>
                    <p:spPr>
                      <a:xfrm>
                        <a:off x="9625141" y="10463095"/>
                        <a:ext cx="2496864"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r>
                          <a:rPr lang="en-US" altLang="en-US" sz="1200" dirty="0" err="1">
                            <a:solidFill>
                              <a:schemeClr val="bg2"/>
                            </a:solidFill>
                            <a:latin typeface="PingFang SC Regular" panose="020B0400000000000000" charset="-122"/>
                            <a:ea typeface="PingFang SC Regular" panose="020B0400000000000000" charset="-122"/>
                            <a:cs typeface="+mn-ea"/>
                            <a:sym typeface="+mn-lt"/>
                          </a:rPr>
                          <a:t>结果评估</a:t>
                        </a:r>
                      </a:p>
                    </p:txBody>
                  </p:sp>
                  <p:sp>
                    <p:nvSpPr>
                      <p:cNvPr id="23" name="Текст 91"/>
                      <p:cNvSpPr txBox="1"/>
                      <p:nvPr>
                        <p:custDataLst>
                          <p:tags r:id="rId24"/>
                        </p:custDataLst>
                      </p:nvPr>
                    </p:nvSpPr>
                    <p:spPr>
                      <a:xfrm>
                        <a:off x="12035200" y="10617401"/>
                        <a:ext cx="2994753" cy="775716"/>
                      </a:xfrm>
                      <a:prstGeom prst="rect">
                        <a:avLst/>
                      </a:prstGeom>
                    </p:spPr>
                    <p:txBody>
                      <a:bodyPr/>
                      <a:lstStyle>
                        <a:lvl1pPr marL="0" indent="0" algn="l" defTabSz="2438400" rtl="0" eaLnBrk="1" latinLnBrk="0" hangingPunct="1">
                          <a:lnSpc>
                            <a:spcPct val="150000"/>
                          </a:lnSpc>
                          <a:spcBef>
                            <a:spcPct val="20000"/>
                          </a:spcBef>
                          <a:buFont typeface="Arial" panose="020B07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7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704020202020204" pitchFamily="34" charset="0"/>
                          <a:buChar char="•"/>
                          <a:defRPr sz="5300" kern="1200">
                            <a:solidFill>
                              <a:schemeClr val="tx1"/>
                            </a:solidFill>
                            <a:latin typeface="+mn-lt"/>
                            <a:ea typeface="+mn-ea"/>
                            <a:cs typeface="+mn-cs"/>
                          </a:defRPr>
                        </a:lvl9pPr>
                      </a:lstStyle>
                      <a:p>
                        <a:pPr algn="ctr" defTabSz="914400"/>
                        <a:r>
                          <a:rPr lang="zh-CN" altLang="en-US" sz="1200" dirty="0">
                            <a:solidFill>
                              <a:schemeClr val="bg2"/>
                            </a:solidFill>
                            <a:latin typeface="PingFang SC Regular" panose="020B0400000000000000" charset="-122"/>
                            <a:ea typeface="PingFang SC Regular" panose="020B0400000000000000" charset="-122"/>
                            <a:cs typeface="+mn-ea"/>
                            <a:sym typeface="+mn-lt"/>
                          </a:rPr>
                          <a:t>具体执行</a:t>
                        </a:r>
                      </a:p>
                    </p:txBody>
                  </p:sp>
                </p:grpSp>
                <p:grpSp>
                  <p:nvGrpSpPr>
                    <p:cNvPr id="46" name="组合 45"/>
                    <p:cNvGrpSpPr/>
                    <p:nvPr/>
                  </p:nvGrpSpPr>
                  <p:grpSpPr>
                    <a:xfrm>
                      <a:off x="4017198" y="1911086"/>
                      <a:ext cx="4157606" cy="4151892"/>
                      <a:chOff x="4543426" y="1951583"/>
                      <a:chExt cx="3105150" cy="3100882"/>
                    </a:xfrm>
                  </p:grpSpPr>
                  <p:sp>
                    <p:nvSpPr>
                      <p:cNvPr id="8" name="Freeform 20"/>
                      <p:cNvSpPr/>
                      <p:nvPr>
                        <p:custDataLst>
                          <p:tags r:id="rId14"/>
                        </p:custDataLst>
                      </p:nvPr>
                    </p:nvSpPr>
                    <p:spPr bwMode="auto">
                      <a:xfrm>
                        <a:off x="6189838" y="3593727"/>
                        <a:ext cx="1458738" cy="1458738"/>
                      </a:xfrm>
                      <a:custGeom>
                        <a:avLst/>
                        <a:gdLst>
                          <a:gd name="T0" fmla="*/ 0 w 342"/>
                          <a:gd name="T1" fmla="*/ 255 h 342"/>
                          <a:gd name="T2" fmla="*/ 0 w 342"/>
                          <a:gd name="T3" fmla="*/ 342 h 342"/>
                          <a:gd name="T4" fmla="*/ 342 w 342"/>
                          <a:gd name="T5" fmla="*/ 0 h 342"/>
                          <a:gd name="T6" fmla="*/ 255 w 342"/>
                          <a:gd name="T7" fmla="*/ 0 h 342"/>
                          <a:gd name="T8" fmla="*/ 0 w 342"/>
                          <a:gd name="T9" fmla="*/ 255 h 342"/>
                        </a:gdLst>
                        <a:ahLst/>
                        <a:cxnLst>
                          <a:cxn ang="0">
                            <a:pos x="T0" y="T1"/>
                          </a:cxn>
                          <a:cxn ang="0">
                            <a:pos x="T2" y="T3"/>
                          </a:cxn>
                          <a:cxn ang="0">
                            <a:pos x="T4" y="T5"/>
                          </a:cxn>
                          <a:cxn ang="0">
                            <a:pos x="T6" y="T7"/>
                          </a:cxn>
                          <a:cxn ang="0">
                            <a:pos x="T8" y="T9"/>
                          </a:cxn>
                        </a:cxnLst>
                        <a:rect l="0" t="0" r="r" b="b"/>
                        <a:pathLst>
                          <a:path w="342" h="342">
                            <a:moveTo>
                              <a:pt x="0" y="255"/>
                            </a:moveTo>
                            <a:cubicBezTo>
                              <a:pt x="0" y="342"/>
                              <a:pt x="0" y="342"/>
                              <a:pt x="0" y="342"/>
                            </a:cubicBezTo>
                            <a:cubicBezTo>
                              <a:pt x="184" y="331"/>
                              <a:pt x="331" y="184"/>
                              <a:pt x="342" y="0"/>
                            </a:cubicBezTo>
                            <a:cubicBezTo>
                              <a:pt x="255" y="0"/>
                              <a:pt x="255" y="0"/>
                              <a:pt x="255" y="0"/>
                            </a:cubicBezTo>
                            <a:cubicBezTo>
                              <a:pt x="244" y="136"/>
                              <a:pt x="136" y="245"/>
                              <a:pt x="0" y="255"/>
                            </a:cubicBezTo>
                            <a:close/>
                          </a:path>
                        </a:pathLst>
                      </a:custGeom>
                      <a:solidFill>
                        <a:srgbClr val="A2332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sz="2000" kern="0">
                          <a:solidFill>
                            <a:prstClr val="white"/>
                          </a:solidFill>
                          <a:latin typeface="PingFang SC Regular" panose="020B0400000000000000" charset="-122"/>
                          <a:ea typeface="PingFang SC Regular" panose="020B0400000000000000" charset="-122"/>
                          <a:cs typeface="+mn-ea"/>
                          <a:sym typeface="+mn-lt"/>
                        </a:endParaRPr>
                      </a:p>
                    </p:txBody>
                  </p:sp>
                  <p:sp>
                    <p:nvSpPr>
                      <p:cNvPr id="43" name="Freeform 21"/>
                      <p:cNvSpPr/>
                      <p:nvPr>
                        <p:custDataLst>
                          <p:tags r:id="rId15"/>
                        </p:custDataLst>
                      </p:nvPr>
                    </p:nvSpPr>
                    <p:spPr bwMode="auto">
                      <a:xfrm>
                        <a:off x="4543426" y="1951583"/>
                        <a:ext cx="1458738" cy="1454472"/>
                      </a:xfrm>
                      <a:custGeom>
                        <a:avLst/>
                        <a:gdLst>
                          <a:gd name="T0" fmla="*/ 342 w 342"/>
                          <a:gd name="T1" fmla="*/ 86 h 341"/>
                          <a:gd name="T2" fmla="*/ 342 w 342"/>
                          <a:gd name="T3" fmla="*/ 0 h 341"/>
                          <a:gd name="T4" fmla="*/ 0 w 342"/>
                          <a:gd name="T5" fmla="*/ 341 h 341"/>
                          <a:gd name="T6" fmla="*/ 87 w 342"/>
                          <a:gd name="T7" fmla="*/ 341 h 341"/>
                          <a:gd name="T8" fmla="*/ 342 w 342"/>
                          <a:gd name="T9" fmla="*/ 86 h 341"/>
                        </a:gdLst>
                        <a:ahLst/>
                        <a:cxnLst>
                          <a:cxn ang="0">
                            <a:pos x="T0" y="T1"/>
                          </a:cxn>
                          <a:cxn ang="0">
                            <a:pos x="T2" y="T3"/>
                          </a:cxn>
                          <a:cxn ang="0">
                            <a:pos x="T4" y="T5"/>
                          </a:cxn>
                          <a:cxn ang="0">
                            <a:pos x="T6" y="T7"/>
                          </a:cxn>
                          <a:cxn ang="0">
                            <a:pos x="T8" y="T9"/>
                          </a:cxn>
                        </a:cxnLst>
                        <a:rect l="0" t="0" r="r" b="b"/>
                        <a:pathLst>
                          <a:path w="342" h="341">
                            <a:moveTo>
                              <a:pt x="342" y="86"/>
                            </a:moveTo>
                            <a:cubicBezTo>
                              <a:pt x="342" y="0"/>
                              <a:pt x="342" y="0"/>
                              <a:pt x="342" y="0"/>
                            </a:cubicBezTo>
                            <a:cubicBezTo>
                              <a:pt x="158" y="10"/>
                              <a:pt x="11" y="158"/>
                              <a:pt x="0" y="341"/>
                            </a:cubicBezTo>
                            <a:cubicBezTo>
                              <a:pt x="87" y="341"/>
                              <a:pt x="87" y="341"/>
                              <a:pt x="87" y="341"/>
                            </a:cubicBezTo>
                            <a:cubicBezTo>
                              <a:pt x="98" y="205"/>
                              <a:pt x="206" y="97"/>
                              <a:pt x="342" y="86"/>
                            </a:cubicBezTo>
                            <a:close/>
                          </a:path>
                        </a:pathLst>
                      </a:custGeom>
                      <a:solidFill>
                        <a:srgbClr val="A2332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sz="2000" kern="0" dirty="0">
                          <a:solidFill>
                            <a:prstClr val="white"/>
                          </a:solidFill>
                          <a:latin typeface="PingFang SC Regular" panose="020B0400000000000000" charset="-122"/>
                          <a:ea typeface="PingFang SC Regular" panose="020B0400000000000000" charset="-122"/>
                          <a:cs typeface="+mn-ea"/>
                          <a:sym typeface="+mn-lt"/>
                        </a:endParaRPr>
                      </a:p>
                    </p:txBody>
                  </p:sp>
                  <p:sp>
                    <p:nvSpPr>
                      <p:cNvPr id="44" name="Freeform 22"/>
                      <p:cNvSpPr/>
                      <p:nvPr>
                        <p:custDataLst>
                          <p:tags r:id="rId16"/>
                        </p:custDataLst>
                      </p:nvPr>
                    </p:nvSpPr>
                    <p:spPr bwMode="auto">
                      <a:xfrm>
                        <a:off x="6189838" y="1951583"/>
                        <a:ext cx="1458738" cy="1454472"/>
                      </a:xfrm>
                      <a:custGeom>
                        <a:avLst/>
                        <a:gdLst>
                          <a:gd name="T0" fmla="*/ 255 w 342"/>
                          <a:gd name="T1" fmla="*/ 341 h 341"/>
                          <a:gd name="T2" fmla="*/ 342 w 342"/>
                          <a:gd name="T3" fmla="*/ 341 h 341"/>
                          <a:gd name="T4" fmla="*/ 0 w 342"/>
                          <a:gd name="T5" fmla="*/ 0 h 341"/>
                          <a:gd name="T6" fmla="*/ 0 w 342"/>
                          <a:gd name="T7" fmla="*/ 86 h 341"/>
                          <a:gd name="T8" fmla="*/ 255 w 342"/>
                          <a:gd name="T9" fmla="*/ 341 h 341"/>
                        </a:gdLst>
                        <a:ahLst/>
                        <a:cxnLst>
                          <a:cxn ang="0">
                            <a:pos x="T0" y="T1"/>
                          </a:cxn>
                          <a:cxn ang="0">
                            <a:pos x="T2" y="T3"/>
                          </a:cxn>
                          <a:cxn ang="0">
                            <a:pos x="T4" y="T5"/>
                          </a:cxn>
                          <a:cxn ang="0">
                            <a:pos x="T6" y="T7"/>
                          </a:cxn>
                          <a:cxn ang="0">
                            <a:pos x="T8" y="T9"/>
                          </a:cxn>
                        </a:cxnLst>
                        <a:rect l="0" t="0" r="r" b="b"/>
                        <a:pathLst>
                          <a:path w="342" h="341">
                            <a:moveTo>
                              <a:pt x="255" y="341"/>
                            </a:moveTo>
                            <a:cubicBezTo>
                              <a:pt x="342" y="341"/>
                              <a:pt x="342" y="341"/>
                              <a:pt x="342" y="341"/>
                            </a:cubicBezTo>
                            <a:cubicBezTo>
                              <a:pt x="331" y="158"/>
                              <a:pt x="184" y="10"/>
                              <a:pt x="0" y="0"/>
                            </a:cubicBezTo>
                            <a:cubicBezTo>
                              <a:pt x="0" y="86"/>
                              <a:pt x="0" y="86"/>
                              <a:pt x="0" y="86"/>
                            </a:cubicBezTo>
                            <a:cubicBezTo>
                              <a:pt x="136" y="97"/>
                              <a:pt x="244" y="205"/>
                              <a:pt x="255" y="341"/>
                            </a:cubicBezTo>
                            <a:close/>
                          </a:path>
                        </a:pathLst>
                      </a:custGeom>
                      <a:solidFill>
                        <a:srgbClr val="1D427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sz="2800" b="1" kern="0">
                          <a:solidFill>
                            <a:prstClr val="white"/>
                          </a:solidFill>
                          <a:latin typeface="PingFang SC Regular" panose="020B0400000000000000" charset="-122"/>
                          <a:ea typeface="PingFang SC Regular" panose="020B0400000000000000" charset="-122"/>
                          <a:cs typeface="+mn-ea"/>
                          <a:sym typeface="+mn-lt"/>
                        </a:endParaRPr>
                      </a:p>
                    </p:txBody>
                  </p:sp>
                  <p:sp>
                    <p:nvSpPr>
                      <p:cNvPr id="45" name="Freeform 23"/>
                      <p:cNvSpPr/>
                      <p:nvPr>
                        <p:custDataLst>
                          <p:tags r:id="rId17"/>
                        </p:custDataLst>
                      </p:nvPr>
                    </p:nvSpPr>
                    <p:spPr bwMode="auto">
                      <a:xfrm>
                        <a:off x="4543426" y="3593727"/>
                        <a:ext cx="1458738" cy="1458738"/>
                      </a:xfrm>
                      <a:custGeom>
                        <a:avLst/>
                        <a:gdLst>
                          <a:gd name="T0" fmla="*/ 87 w 342"/>
                          <a:gd name="T1" fmla="*/ 0 h 342"/>
                          <a:gd name="T2" fmla="*/ 0 w 342"/>
                          <a:gd name="T3" fmla="*/ 0 h 342"/>
                          <a:gd name="T4" fmla="*/ 342 w 342"/>
                          <a:gd name="T5" fmla="*/ 342 h 342"/>
                          <a:gd name="T6" fmla="*/ 342 w 342"/>
                          <a:gd name="T7" fmla="*/ 255 h 342"/>
                          <a:gd name="T8" fmla="*/ 87 w 342"/>
                          <a:gd name="T9" fmla="*/ 0 h 342"/>
                        </a:gdLst>
                        <a:ahLst/>
                        <a:cxnLst>
                          <a:cxn ang="0">
                            <a:pos x="T0" y="T1"/>
                          </a:cxn>
                          <a:cxn ang="0">
                            <a:pos x="T2" y="T3"/>
                          </a:cxn>
                          <a:cxn ang="0">
                            <a:pos x="T4" y="T5"/>
                          </a:cxn>
                          <a:cxn ang="0">
                            <a:pos x="T6" y="T7"/>
                          </a:cxn>
                          <a:cxn ang="0">
                            <a:pos x="T8" y="T9"/>
                          </a:cxn>
                        </a:cxnLst>
                        <a:rect l="0" t="0" r="r" b="b"/>
                        <a:pathLst>
                          <a:path w="342" h="342">
                            <a:moveTo>
                              <a:pt x="87" y="0"/>
                            </a:moveTo>
                            <a:cubicBezTo>
                              <a:pt x="0" y="0"/>
                              <a:pt x="0" y="0"/>
                              <a:pt x="0" y="0"/>
                            </a:cubicBezTo>
                            <a:cubicBezTo>
                              <a:pt x="11" y="184"/>
                              <a:pt x="158" y="331"/>
                              <a:pt x="342" y="342"/>
                            </a:cubicBezTo>
                            <a:cubicBezTo>
                              <a:pt x="342" y="255"/>
                              <a:pt x="342" y="255"/>
                              <a:pt x="342" y="255"/>
                            </a:cubicBezTo>
                            <a:cubicBezTo>
                              <a:pt x="206" y="245"/>
                              <a:pt x="98" y="136"/>
                              <a:pt x="87" y="0"/>
                            </a:cubicBezTo>
                            <a:close/>
                          </a:path>
                        </a:pathLst>
                      </a:custGeom>
                      <a:solidFill>
                        <a:srgbClr val="6599D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sz="2800" kern="0">
                          <a:solidFill>
                            <a:prstClr val="white"/>
                          </a:solidFill>
                          <a:latin typeface="PingFang SC Regular" panose="020B0400000000000000" charset="-122"/>
                          <a:ea typeface="PingFang SC Regular" panose="020B0400000000000000" charset="-122"/>
                          <a:cs typeface="+mn-ea"/>
                          <a:sym typeface="+mn-lt"/>
                        </a:endParaRPr>
                      </a:p>
                    </p:txBody>
                  </p:sp>
                </p:grpSp>
              </p:grpSp>
              <p:sp>
                <p:nvSpPr>
                  <p:cNvPr id="33" name="文本框 32"/>
                  <p:cNvSpPr txBox="1"/>
                  <p:nvPr>
                    <p:custDataLst>
                      <p:tags r:id="rId13"/>
                    </p:custDataLst>
                  </p:nvPr>
                </p:nvSpPr>
                <p:spPr>
                  <a:xfrm>
                    <a:off x="6194448" y="2828184"/>
                    <a:ext cx="800219" cy="276999"/>
                  </a:xfrm>
                  <a:prstGeom prst="rect">
                    <a:avLst/>
                  </a:prstGeom>
                  <a:noFill/>
                </p:spPr>
                <p:txBody>
                  <a:bodyPr wrap="none" rtlCol="0">
                    <a:spAutoFit/>
                  </a:bodyPr>
                  <a:lstStyle/>
                  <a:p>
                    <a:pPr algn="ctr"/>
                    <a:r>
                      <a:rPr lang="en-US" altLang="en-US" sz="1200" dirty="0">
                        <a:solidFill>
                          <a:schemeClr val="bg2"/>
                        </a:solidFill>
                        <a:latin typeface="PingFang SC Regular" panose="020B0400000000000000" charset="-122"/>
                        <a:ea typeface="PingFang SC Regular" panose="020B0400000000000000" charset="-122"/>
                        <a:cs typeface="+mn-ea"/>
                        <a:sym typeface="+mn-lt"/>
                      </a:rPr>
                      <a:t>确定目标</a:t>
                    </a:r>
                  </a:p>
                </p:txBody>
              </p:sp>
            </p:grpSp>
            <p:sp>
              <p:nvSpPr>
                <p:cNvPr id="10" name="文本框 9"/>
                <p:cNvSpPr txBox="1"/>
                <p:nvPr>
                  <p:custDataLst>
                    <p:tags r:id="rId9"/>
                  </p:custDataLst>
                </p:nvPr>
              </p:nvSpPr>
              <p:spPr>
                <a:xfrm rot="2782099">
                  <a:off x="9155" y="4382"/>
                  <a:ext cx="3672" cy="1728"/>
                </a:xfrm>
                <a:prstGeom prst="rect">
                  <a:avLst/>
                </a:prstGeom>
                <a:noFill/>
              </p:spPr>
              <p:txBody>
                <a:bodyPr wrap="square" rtlCol="0" anchor="b" anchorCtr="0">
                  <a:prstTxWarp prst="textArchUp">
                    <a:avLst>
                      <a:gd name="adj" fmla="val 10813398"/>
                    </a:avLst>
                  </a:prstTxWarp>
                  <a:noAutofit/>
                </a:bodyPr>
                <a:lstStyle/>
                <a:p>
                  <a:pPr algn="ctr"/>
                  <a:r>
                    <a:rPr lang="zh-CN"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计划</a:t>
                  </a:r>
                  <a:r>
                    <a:rPr lang="en-US"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a:t>
                  </a:r>
                  <a:r>
                    <a:rPr lang="en-US"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Plan</a:t>
                  </a:r>
                </a:p>
              </p:txBody>
            </p:sp>
            <p:sp>
              <p:nvSpPr>
                <p:cNvPr id="11" name="文本框 10"/>
                <p:cNvSpPr txBox="1"/>
                <p:nvPr>
                  <p:custDataLst>
                    <p:tags r:id="rId10"/>
                  </p:custDataLst>
                </p:nvPr>
              </p:nvSpPr>
              <p:spPr>
                <a:xfrm rot="18556064">
                  <a:off x="6477" y="4317"/>
                  <a:ext cx="3672" cy="2064"/>
                </a:xfrm>
                <a:prstGeom prst="rect">
                  <a:avLst/>
                </a:prstGeom>
                <a:noFill/>
              </p:spPr>
              <p:txBody>
                <a:bodyPr wrap="square" rtlCol="0" anchor="b" anchorCtr="0">
                  <a:prstTxWarp prst="textArchUp">
                    <a:avLst>
                      <a:gd name="adj" fmla="val 10813398"/>
                    </a:avLst>
                  </a:prstTxWarp>
                  <a:noAutofit/>
                </a:bodyPr>
                <a:lstStyle/>
                <a:p>
                  <a:pPr algn="ctr"/>
                  <a:r>
                    <a:rPr lang="zh-CN"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行动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Act</a:t>
                  </a:r>
                </a:p>
              </p:txBody>
            </p:sp>
            <p:sp>
              <p:nvSpPr>
                <p:cNvPr id="12" name="文本框 11"/>
                <p:cNvSpPr txBox="1"/>
                <p:nvPr>
                  <p:custDataLst>
                    <p:tags r:id="rId11"/>
                  </p:custDataLst>
                </p:nvPr>
              </p:nvSpPr>
              <p:spPr>
                <a:xfrm rot="18677954">
                  <a:off x="9123" y="7093"/>
                  <a:ext cx="3672" cy="1728"/>
                </a:xfrm>
                <a:prstGeom prst="rect">
                  <a:avLst/>
                </a:prstGeom>
                <a:noFill/>
              </p:spPr>
              <p:txBody>
                <a:bodyPr wrap="square" rtlCol="0" anchor="b" anchorCtr="0">
                  <a:prstTxWarp prst="textArchDown">
                    <a:avLst/>
                  </a:prstTxWarp>
                  <a:noAutofit/>
                </a:bodyPr>
                <a:lstStyle/>
                <a:p>
                  <a:pPr algn="ctr"/>
                  <a:r>
                    <a:rPr lang="zh-CN"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执行</a:t>
                  </a:r>
                  <a:r>
                    <a:rPr lang="en-US"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a:t>
                  </a:r>
                  <a:r>
                    <a:rPr lang="en-US"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Do</a:t>
                  </a:r>
                </a:p>
              </p:txBody>
            </p:sp>
            <p:sp>
              <p:nvSpPr>
                <p:cNvPr id="13" name="文本框 12"/>
                <p:cNvSpPr txBox="1"/>
                <p:nvPr>
                  <p:custDataLst>
                    <p:tags r:id="rId12"/>
                  </p:custDataLst>
                </p:nvPr>
              </p:nvSpPr>
              <p:spPr>
                <a:xfrm rot="2926456">
                  <a:off x="6387" y="7163"/>
                  <a:ext cx="3672" cy="1728"/>
                </a:xfrm>
                <a:prstGeom prst="rect">
                  <a:avLst/>
                </a:prstGeom>
                <a:noFill/>
              </p:spPr>
              <p:txBody>
                <a:bodyPr wrap="square" rtlCol="0" anchor="b" anchorCtr="0">
                  <a:prstTxWarp prst="textArchDown">
                    <a:avLst/>
                  </a:prstTxWarp>
                  <a:noAutofit/>
                </a:bodyPr>
                <a:lstStyle/>
                <a:p>
                  <a:pPr algn="ctr"/>
                  <a:r>
                    <a:rPr lang="zh-CN" altLang="en-US"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检查 </a:t>
                  </a:r>
                  <a:r>
                    <a:rPr lang="en-US" altLang="zh-CN" sz="20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lt"/>
                    </a:rPr>
                    <a:t>- Check</a:t>
                  </a:r>
                </a:p>
              </p:txBody>
            </p:sp>
          </p:grpSp>
          <p:sp>
            <p:nvSpPr>
              <p:cNvPr id="14" name="文本框 13"/>
              <p:cNvSpPr txBox="1"/>
              <p:nvPr/>
            </p:nvSpPr>
            <p:spPr>
              <a:xfrm>
                <a:off x="8847" y="6020"/>
                <a:ext cx="1505" cy="1113"/>
              </a:xfrm>
              <a:prstGeom prst="rect">
                <a:avLst/>
              </a:prstGeom>
              <a:noFill/>
            </p:spPr>
            <p:txBody>
              <a:bodyPr wrap="square" rtlCol="0">
                <a:spAutoFit/>
              </a:bodyPr>
              <a:lstStyle/>
              <a:p>
                <a:pPr algn="ctr"/>
                <a:r>
                  <a:rPr lang="en-US" altLang="zh-CN" sz="2000" b="1">
                    <a:solidFill>
                      <a:schemeClr val="accent1"/>
                    </a:solidFill>
                    <a:latin typeface="PingFang SC Semibold" panose="020B0400000000000000" charset="-122"/>
                    <a:ea typeface="PingFang SC Semibold" panose="020B0400000000000000" charset="-122"/>
                    <a:cs typeface="PingFang SC Semibold" panose="020B0400000000000000" charset="-122"/>
                  </a:rPr>
                  <a:t>PDCA</a:t>
                </a:r>
              </a:p>
              <a:p>
                <a:pPr algn="ctr"/>
                <a:r>
                  <a:rPr lang="zh-CN" altLang="en-US" sz="2000" b="1">
                    <a:solidFill>
                      <a:schemeClr val="accent1"/>
                    </a:solidFill>
                    <a:latin typeface="PingFang SC Semibold" panose="020B0400000000000000" charset="-122"/>
                    <a:ea typeface="PingFang SC Semibold" panose="020B0400000000000000" charset="-122"/>
                    <a:cs typeface="PingFang SC Semibold" panose="020B0400000000000000" charset="-122"/>
                  </a:rPr>
                  <a:t>循环</a:t>
                </a:r>
              </a:p>
            </p:txBody>
          </p:sp>
        </p:grpSp>
      </p:grpSp>
      <p:sp>
        <p:nvSpPr>
          <p:cNvPr id="58" name="文本框 57"/>
          <p:cNvSpPr txBox="1"/>
          <p:nvPr>
            <p:custDataLst>
              <p:tags r:id="rId7"/>
            </p:custDataLst>
          </p:nvPr>
        </p:nvSpPr>
        <p:spPr>
          <a:xfrm>
            <a:off x="8552815" y="4309110"/>
            <a:ext cx="2983865" cy="1198880"/>
          </a:xfrm>
          <a:prstGeom prst="rect">
            <a:avLst/>
          </a:prstGeom>
          <a:noFill/>
        </p:spPr>
        <p:txBody>
          <a:bodyPr wrap="square" rtlCol="0">
            <a:spAutoFit/>
          </a:bodyPr>
          <a:lstStyle/>
          <a:p>
            <a:pPr>
              <a:lnSpc>
                <a:spcPct val="150000"/>
              </a:lnSpc>
            </a:pPr>
            <a:r>
              <a:rPr sz="1200" dirty="0">
                <a:solidFill>
                  <a:schemeClr val="bg1">
                    <a:lumMod val="75000"/>
                    <a:lumOff val="25000"/>
                    <a:alpha val="65000"/>
                  </a:schemeClr>
                </a:solidFill>
                <a:latin typeface="PingFang SC Regular" panose="020B0400000000000000" charset="-122"/>
                <a:ea typeface="PingFang SC Regular" panose="020B0400000000000000" charset="-122"/>
                <a:cs typeface="+mn-ea"/>
                <a:sym typeface="+mn-lt"/>
              </a:rPr>
              <a:t>在执行阶段，我们按照计划进行实施，执行制定的策略和步骤。这一阶段需要确保所有相关人员都明确自己的职责，并且能够按照计划顺利进行</a:t>
            </a:r>
          </a:p>
        </p:txBody>
      </p:sp>
      <p:sp>
        <p:nvSpPr>
          <p:cNvPr id="70" name="文本框 69"/>
          <p:cNvSpPr txBox="1"/>
          <p:nvPr>
            <p:custDataLst>
              <p:tags r:id="rId8"/>
            </p:custDataLst>
          </p:nvPr>
        </p:nvSpPr>
        <p:spPr>
          <a:xfrm>
            <a:off x="666115" y="4309110"/>
            <a:ext cx="2983865" cy="1198880"/>
          </a:xfrm>
          <a:prstGeom prst="rect">
            <a:avLst/>
          </a:prstGeom>
          <a:noFill/>
        </p:spPr>
        <p:txBody>
          <a:bodyPr wrap="square" rtlCol="0">
            <a:spAutoFit/>
          </a:bodyPr>
          <a:lstStyle/>
          <a:p>
            <a:pPr>
              <a:lnSpc>
                <a:spcPct val="150000"/>
              </a:lnSpc>
            </a:pPr>
            <a:r>
              <a:rPr sz="1200" dirty="0">
                <a:solidFill>
                  <a:schemeClr val="bg1">
                    <a:lumMod val="75000"/>
                    <a:lumOff val="25000"/>
                    <a:alpha val="65000"/>
                  </a:schemeClr>
                </a:solidFill>
                <a:latin typeface="PingFang SC Regular" panose="020B0400000000000000" charset="-122"/>
                <a:ea typeface="PingFang SC Regular" panose="020B0400000000000000" charset="-122"/>
                <a:cs typeface="+mn-ea"/>
                <a:sym typeface="+mn-lt"/>
              </a:rPr>
              <a:t>在检查阶段，我们对执行的结果进行评估和检查，找出存在的问题和不足之处。通过收集和分析数据，我们可以了解哪些地方做得好，哪些地方需要改进</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539990" cy="430530"/>
          </a:xfrm>
        </p:spPr>
        <p:txBody>
          <a:bodyPr wrap="square" anchor="ctr"/>
          <a:lstStyle/>
          <a:p>
            <a:pPr>
              <a:lnSpc>
                <a:spcPct val="100000"/>
              </a:lnSpc>
            </a:pPr>
            <a:r>
              <a:rPr lang="zh-CN" altLang="en-US" sz="2800" b="1" dirty="0"/>
              <a:t>六顶思考帽——</a:t>
            </a:r>
            <a:r>
              <a:rPr lang="zh-CN" altLang="en-US" sz="2400" b="0" dirty="0"/>
              <a:t>全面审视多元思考</a:t>
            </a:r>
          </a:p>
        </p:txBody>
      </p:sp>
      <p:sp>
        <p:nvSpPr>
          <p:cNvPr id="16" name="文本占位符 15"/>
          <p:cNvSpPr>
            <a:spLocks noGrp="1"/>
          </p:cNvSpPr>
          <p:nvPr>
            <p:ph type="body" idx="1"/>
          </p:nvPr>
        </p:nvSpPr>
        <p:spPr/>
        <p:txBody>
          <a:bodyPr/>
          <a:lstStyle/>
          <a:p>
            <a:r>
              <a:rPr lang="zh-CN" altLang="en-US"/>
              <a:t>六顶思考帽（SIX THINKING HATS），一种“平行思维”的工具，六种颜色代表六种不同的思维模式，可以有效地避免将时间浪费在互相争执上</a:t>
            </a:r>
          </a:p>
        </p:txBody>
      </p:sp>
      <p:sp>
        <p:nvSpPr>
          <p:cNvPr id="17" name="文本占位符 16"/>
          <p:cNvSpPr>
            <a:spLocks noGrp="1"/>
          </p:cNvSpPr>
          <p:nvPr>
            <p:ph type="body" idx="13"/>
          </p:nvPr>
        </p:nvSpPr>
        <p:spPr>
          <a:xfrm>
            <a:off x="372110" y="317183"/>
            <a:ext cx="1068070" cy="430530"/>
          </a:xfrm>
        </p:spPr>
        <p:txBody>
          <a:bodyPr/>
          <a:lstStyle/>
          <a:p>
            <a:r>
              <a:t>1-04</a:t>
            </a:r>
          </a:p>
        </p:txBody>
      </p:sp>
      <p:sp>
        <p:nvSpPr>
          <p:cNvPr id="274" name="矩形 273"/>
          <p:cNvSpPr/>
          <p:nvPr/>
        </p:nvSpPr>
        <p:spPr>
          <a:xfrm>
            <a:off x="766445" y="3952875"/>
            <a:ext cx="2753360" cy="370840"/>
          </a:xfrm>
          <a:prstGeom prst="rect">
            <a:avLst/>
          </a:prstGeom>
        </p:spPr>
        <p:txBody>
          <a:bodyPr wrap="square">
            <a:spAutoFit/>
          </a:bodyPr>
          <a:lstStyle/>
          <a:p>
            <a:pPr marR="0" lvl="0" indent="0" algn="r" fontAlgn="auto">
              <a:lnSpc>
                <a:spcPct val="130000"/>
              </a:lnSpc>
              <a:spcBef>
                <a:spcPts val="0"/>
              </a:spcBef>
              <a:spcAft>
                <a:spcPts val="0"/>
              </a:spcAft>
              <a:buClrTx/>
              <a:buSzTx/>
              <a:buFontTx/>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整体总结并最总决策</a:t>
            </a:r>
          </a:p>
        </p:txBody>
      </p:sp>
      <p:grpSp>
        <p:nvGrpSpPr>
          <p:cNvPr id="8" name="组合 7"/>
          <p:cNvGrpSpPr/>
          <p:nvPr/>
        </p:nvGrpSpPr>
        <p:grpSpPr>
          <a:xfrm>
            <a:off x="1190625" y="1750695"/>
            <a:ext cx="10235565" cy="4796155"/>
            <a:chOff x="1875" y="2757"/>
            <a:chExt cx="16119" cy="7553"/>
          </a:xfrm>
        </p:grpSpPr>
        <p:sp>
          <p:nvSpPr>
            <p:cNvPr id="264" name="矩形 263"/>
            <p:cNvSpPr/>
            <p:nvPr/>
          </p:nvSpPr>
          <p:spPr>
            <a:xfrm>
              <a:off x="2468" y="3713"/>
              <a:ext cx="4336" cy="584"/>
            </a:xfrm>
            <a:prstGeom prst="rect">
              <a:avLst/>
            </a:prstGeom>
          </p:spPr>
          <p:txBody>
            <a:bodyPr wrap="square">
              <a:spAutoFit/>
            </a:bodyPr>
            <a:lstStyle/>
            <a:p>
              <a:pPr algn="r">
                <a:lnSpc>
                  <a:spcPct val="130000"/>
                </a:lnSpc>
                <a:defRPr/>
              </a:pPr>
              <a:r>
                <a:rPr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客观陈述问题事实</a:t>
              </a:r>
            </a:p>
          </p:txBody>
        </p:sp>
        <p:sp>
          <p:nvSpPr>
            <p:cNvPr id="275" name="矩形 274"/>
            <p:cNvSpPr/>
            <p:nvPr/>
          </p:nvSpPr>
          <p:spPr>
            <a:xfrm>
              <a:off x="2587" y="8749"/>
              <a:ext cx="4217" cy="584"/>
            </a:xfrm>
            <a:prstGeom prst="rect">
              <a:avLst/>
            </a:prstGeom>
          </p:spPr>
          <p:txBody>
            <a:bodyPr wrap="square">
              <a:spAutoFit/>
            </a:bodyPr>
            <a:lstStyle/>
            <a:p>
              <a:pPr algn="r">
                <a:lnSpc>
                  <a:spcPct val="130000"/>
                </a:lnSpc>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创新提出各种假设</a:t>
              </a:r>
            </a:p>
          </p:txBody>
        </p:sp>
        <p:sp>
          <p:nvSpPr>
            <p:cNvPr id="278" name="文本框 277"/>
            <p:cNvSpPr txBox="1"/>
            <p:nvPr/>
          </p:nvSpPr>
          <p:spPr>
            <a:xfrm>
              <a:off x="3137" y="3139"/>
              <a:ext cx="3667"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marR="0" lvl="0" indent="0" algn="r" fontAlgn="auto">
                <a:lnSpc>
                  <a:spcPct val="100000"/>
                </a:lnSpc>
                <a:spcBef>
                  <a:spcPts val="0"/>
                </a:spcBef>
                <a:spcAft>
                  <a:spcPts val="0"/>
                </a:spcAft>
                <a:buClrTx/>
                <a:buSzTx/>
                <a:buFontTx/>
                <a:buNone/>
                <a:defRPr/>
              </a:pPr>
              <a:r>
                <a:rPr lang="zh-CN" altLang="en-US" sz="1800" b="1" dirty="0">
                  <a:ln w="6350">
                    <a:noFill/>
                  </a:ln>
                  <a:solidFill>
                    <a:schemeClr val="bg1">
                      <a:lumMod val="50000"/>
                      <a:lumOff val="50000"/>
                    </a:schemeClr>
                  </a:solidFill>
                  <a:latin typeface="PingFang SC Regular" panose="020B0400000000000000" charset="-122"/>
                  <a:ea typeface="PingFang SC Regular" panose="020B0400000000000000" charset="-122"/>
                  <a:cs typeface="+mn-cs"/>
                  <a:sym typeface="OPPOSans B" pitchFamily="18" charset="-122"/>
                </a:rPr>
                <a:t>白色帽：咨询与信息</a:t>
              </a:r>
            </a:p>
          </p:txBody>
        </p:sp>
        <p:sp>
          <p:nvSpPr>
            <p:cNvPr id="279" name="文本框 278"/>
            <p:cNvSpPr txBox="1"/>
            <p:nvPr/>
          </p:nvSpPr>
          <p:spPr>
            <a:xfrm>
              <a:off x="1875" y="5653"/>
              <a:ext cx="3667"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marR="0" lvl="0" indent="0" algn="r" fontAlgn="auto">
                <a:lnSpc>
                  <a:spcPct val="100000"/>
                </a:lnSpc>
                <a:spcBef>
                  <a:spcPts val="0"/>
                </a:spcBef>
                <a:spcAft>
                  <a:spcPts val="0"/>
                </a:spcAft>
                <a:buClrTx/>
                <a:buSzTx/>
                <a:buFontTx/>
                <a:buNone/>
                <a:defRPr/>
              </a:pPr>
              <a:r>
                <a:rPr lang="zh-CN" altLang="en-US" sz="1800" b="1" dirty="0">
                  <a:ln w="6350">
                    <a:noFill/>
                  </a:ln>
                  <a:solidFill>
                    <a:srgbClr val="132B86"/>
                  </a:solidFill>
                  <a:latin typeface="PingFang SC Regular" panose="020B0400000000000000" charset="-122"/>
                  <a:ea typeface="PingFang SC Regular" panose="020B0400000000000000" charset="-122"/>
                  <a:cs typeface="+mn-cs"/>
                </a:rPr>
                <a:t>蓝色帽：系统与控制</a:t>
              </a:r>
            </a:p>
          </p:txBody>
        </p:sp>
        <p:sp>
          <p:nvSpPr>
            <p:cNvPr id="280" name="文本框 279"/>
            <p:cNvSpPr txBox="1"/>
            <p:nvPr/>
          </p:nvSpPr>
          <p:spPr>
            <a:xfrm>
              <a:off x="3161" y="8180"/>
              <a:ext cx="3643"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algn="r">
                <a:defRPr/>
              </a:pPr>
              <a:r>
                <a:rPr lang="zh-CN" altLang="en-US" sz="1800" b="1" dirty="0">
                  <a:ln w="6350">
                    <a:noFill/>
                  </a:ln>
                  <a:solidFill>
                    <a:srgbClr val="306E36"/>
                  </a:solidFill>
                  <a:latin typeface="PingFang SC Regular" panose="020B0400000000000000" charset="-122"/>
                  <a:ea typeface="PingFang SC Regular" panose="020B0400000000000000" charset="-122"/>
                  <a:cs typeface="+mn-cs"/>
                </a:rPr>
                <a:t>绿色帽：创新与冒险</a:t>
              </a:r>
            </a:p>
          </p:txBody>
        </p:sp>
        <p:sp>
          <p:nvSpPr>
            <p:cNvPr id="4" name="矩形 3"/>
            <p:cNvSpPr/>
            <p:nvPr/>
          </p:nvSpPr>
          <p:spPr>
            <a:xfrm flipH="1">
              <a:off x="12397" y="3713"/>
              <a:ext cx="4336" cy="584"/>
            </a:xfrm>
            <a:prstGeom prst="rect">
              <a:avLst/>
            </a:prstGeom>
          </p:spPr>
          <p:txBody>
            <a:bodyPr wrap="square">
              <a:spAutoFit/>
            </a:bodyPr>
            <a:lstStyle/>
            <a:p>
              <a:pPr>
                <a:lnSpc>
                  <a:spcPct val="130000"/>
                </a:lnSpc>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主观进行直觉判断</a:t>
              </a:r>
            </a:p>
          </p:txBody>
        </p:sp>
        <p:sp>
          <p:nvSpPr>
            <p:cNvPr id="6" name="矩形 5"/>
            <p:cNvSpPr/>
            <p:nvPr/>
          </p:nvSpPr>
          <p:spPr>
            <a:xfrm flipH="1">
              <a:off x="13658" y="6225"/>
              <a:ext cx="4336" cy="584"/>
            </a:xfrm>
            <a:prstGeom prst="rect">
              <a:avLst/>
            </a:prstGeom>
          </p:spPr>
          <p:txBody>
            <a:bodyPr wrap="square">
              <a:spAutoFit/>
            </a:bodyPr>
            <a:lstStyle/>
            <a:p>
              <a:pPr marR="0" lvl="0" indent="0" fontAlgn="auto">
                <a:lnSpc>
                  <a:spcPct val="130000"/>
                </a:lnSpc>
                <a:spcBef>
                  <a:spcPts val="0"/>
                </a:spcBef>
                <a:spcAft>
                  <a:spcPts val="0"/>
                </a:spcAft>
                <a:buClrTx/>
                <a:buSzTx/>
                <a:buFontTx/>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积极评估建议优点</a:t>
              </a:r>
            </a:p>
          </p:txBody>
        </p:sp>
        <p:sp>
          <p:nvSpPr>
            <p:cNvPr id="10" name="矩形 9"/>
            <p:cNvSpPr/>
            <p:nvPr/>
          </p:nvSpPr>
          <p:spPr>
            <a:xfrm flipH="1">
              <a:off x="12397" y="8749"/>
              <a:ext cx="4217" cy="584"/>
            </a:xfrm>
            <a:prstGeom prst="rect">
              <a:avLst/>
            </a:prstGeom>
          </p:spPr>
          <p:txBody>
            <a:bodyPr wrap="square">
              <a:spAutoFit/>
            </a:bodyPr>
            <a:lstStyle/>
            <a:p>
              <a:pPr>
                <a:lnSpc>
                  <a:spcPct val="130000"/>
                </a:lnSpc>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rPr>
                <a:t>消极列举建议缺点</a:t>
              </a:r>
            </a:p>
          </p:txBody>
        </p:sp>
        <p:sp>
          <p:nvSpPr>
            <p:cNvPr id="11" name="文本框 10"/>
            <p:cNvSpPr txBox="1"/>
            <p:nvPr/>
          </p:nvSpPr>
          <p:spPr>
            <a:xfrm flipH="1">
              <a:off x="12397" y="3139"/>
              <a:ext cx="3667"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marR="0" lvl="0" indent="0" algn="l" fontAlgn="auto">
                <a:lnSpc>
                  <a:spcPct val="100000"/>
                </a:lnSpc>
                <a:spcBef>
                  <a:spcPts val="0"/>
                </a:spcBef>
                <a:spcAft>
                  <a:spcPts val="0"/>
                </a:spcAft>
                <a:buClrTx/>
                <a:buSzTx/>
                <a:buFontTx/>
                <a:buNone/>
                <a:defRPr/>
              </a:pPr>
              <a:r>
                <a:rPr lang="zh-CN" altLang="en-US" sz="1800" b="1" dirty="0">
                  <a:ln w="6350">
                    <a:noFill/>
                  </a:ln>
                  <a:solidFill>
                    <a:srgbClr val="AA362B"/>
                  </a:solidFill>
                  <a:latin typeface="PingFang SC Regular" panose="020B0400000000000000" charset="-122"/>
                  <a:ea typeface="PingFang SC Regular" panose="020B0400000000000000" charset="-122"/>
                  <a:cs typeface="+mn-cs"/>
                  <a:sym typeface="OPPOSans B" pitchFamily="18" charset="-122"/>
                </a:rPr>
                <a:t>红色帽：直觉与情感</a:t>
              </a:r>
            </a:p>
          </p:txBody>
        </p:sp>
        <p:sp>
          <p:nvSpPr>
            <p:cNvPr id="12" name="文本框 11"/>
            <p:cNvSpPr txBox="1"/>
            <p:nvPr/>
          </p:nvSpPr>
          <p:spPr>
            <a:xfrm flipH="1">
              <a:off x="13658" y="5653"/>
              <a:ext cx="3667"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marR="0" lvl="0" indent="0" algn="l" fontAlgn="auto">
                <a:lnSpc>
                  <a:spcPct val="100000"/>
                </a:lnSpc>
                <a:spcBef>
                  <a:spcPts val="0"/>
                </a:spcBef>
                <a:spcAft>
                  <a:spcPts val="0"/>
                </a:spcAft>
                <a:buClrTx/>
                <a:buSzTx/>
                <a:buFontTx/>
                <a:buNone/>
                <a:defRPr/>
              </a:pPr>
              <a:r>
                <a:rPr lang="zh-CN" altLang="en-US" sz="1800" b="1" dirty="0">
                  <a:ln w="6350">
                    <a:noFill/>
                  </a:ln>
                  <a:solidFill>
                    <a:srgbClr val="FFC000"/>
                  </a:solidFill>
                  <a:latin typeface="PingFang SC Regular" panose="020B0400000000000000" charset="-122"/>
                  <a:ea typeface="PingFang SC Regular" panose="020B0400000000000000" charset="-122"/>
                  <a:cs typeface="+mn-cs"/>
                </a:rPr>
                <a:t>黄色帽：积极与乐观</a:t>
              </a:r>
            </a:p>
          </p:txBody>
        </p:sp>
        <p:sp>
          <p:nvSpPr>
            <p:cNvPr id="13" name="文本框 12"/>
            <p:cNvSpPr txBox="1"/>
            <p:nvPr/>
          </p:nvSpPr>
          <p:spPr>
            <a:xfrm flipH="1">
              <a:off x="12397" y="8180"/>
              <a:ext cx="3643" cy="5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2400" i="0" u="none" strike="noStrike" cap="none" spc="0" normalizeH="0" baseline="0">
                  <a:ln>
                    <a:noFill/>
                  </a:ln>
                  <a:gradFill flip="none" rotWithShape="1">
                    <a:gsLst>
                      <a:gs pos="38000">
                        <a:schemeClr val="accent1"/>
                      </a:gs>
                      <a:gs pos="0">
                        <a:srgbClr val="0932B7"/>
                      </a:gs>
                      <a:gs pos="100000">
                        <a:srgbClr val="00B0F0"/>
                      </a:gs>
                    </a:gsLst>
                    <a:lin ang="2700000" scaled="1"/>
                    <a:tileRect/>
                  </a:gradFill>
                  <a:effectLst/>
                  <a:uLnTx/>
                  <a:uFillTx/>
                  <a:latin typeface="汉仪雅酷黑 65W" panose="020B0604020202020204" pitchFamily="34" charset="-122"/>
                  <a:ea typeface="汉仪雅酷黑 65W" panose="020B0604020202020204" pitchFamily="34" charset="-122"/>
                  <a:cs typeface="OPPOSans M" pitchFamily="18" charset="-122"/>
                </a:defRPr>
              </a:lvl1pPr>
            </a:lstStyle>
            <a:p>
              <a:pPr algn="l">
                <a:defRPr/>
              </a:pPr>
              <a:r>
                <a:rPr lang="zh-CN" altLang="en-US" sz="1800" b="1" dirty="0">
                  <a:ln w="6350">
                    <a:noFill/>
                  </a:ln>
                  <a:solidFill>
                    <a:schemeClr val="bg1"/>
                  </a:solidFill>
                  <a:latin typeface="PingFang SC Regular" panose="020B0400000000000000" charset="-122"/>
                  <a:ea typeface="PingFang SC Regular" panose="020B0400000000000000" charset="-122"/>
                  <a:cs typeface="+mn-cs"/>
                </a:rPr>
                <a:t>黑色帽：逻辑与批判</a:t>
              </a:r>
            </a:p>
          </p:txBody>
        </p:sp>
        <p:sp>
          <p:nvSpPr>
            <p:cNvPr id="346" name="!1"/>
            <p:cNvSpPr/>
            <p:nvPr/>
          </p:nvSpPr>
          <p:spPr>
            <a:xfrm>
              <a:off x="5662" y="5083"/>
              <a:ext cx="2533" cy="2903"/>
            </a:xfrm>
            <a:custGeom>
              <a:avLst/>
              <a:gdLst>
                <a:gd name="connsiteX0" fmla="*/ 840017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7 w 1608140"/>
                <a:gd name="connsiteY5" fmla="*/ 1833634 h 1843250"/>
                <a:gd name="connsiteX6" fmla="*/ 768123 w 1608140"/>
                <a:gd name="connsiteY6" fmla="*/ 1833634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7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7" y="9616"/>
                  </a:moveTo>
                  <a:lnTo>
                    <a:pt x="1572087" y="431450"/>
                  </a:lnTo>
                  <a:cubicBezTo>
                    <a:pt x="1594404" y="444309"/>
                    <a:pt x="1608140" y="468077"/>
                    <a:pt x="1608140" y="493834"/>
                  </a:cubicBezTo>
                  <a:lnTo>
                    <a:pt x="1608140" y="1349417"/>
                  </a:lnTo>
                  <a:cubicBezTo>
                    <a:pt x="1608140" y="1375174"/>
                    <a:pt x="1594404" y="1398942"/>
                    <a:pt x="1572087" y="1411801"/>
                  </a:cubicBezTo>
                  <a:lnTo>
                    <a:pt x="840017" y="1833634"/>
                  </a:lnTo>
                  <a:cubicBezTo>
                    <a:pt x="817766" y="1846456"/>
                    <a:pt x="790374" y="1846456"/>
                    <a:pt x="768123" y="1833634"/>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7" y="9616"/>
                  </a:cubicBezTo>
                </a:path>
              </a:pathLst>
            </a:custGeom>
            <a:solidFill>
              <a:schemeClr val="bg2"/>
            </a:solidFill>
            <a:ln w="6350" cap="flat" cmpd="sng" algn="ctr">
              <a:gradFill flip="none" rotWithShape="1">
                <a:gsLst>
                  <a:gs pos="100000">
                    <a:srgbClr val="88B0E2"/>
                  </a:gs>
                  <a:gs pos="0">
                    <a:srgbClr val="1D4273"/>
                  </a:gs>
                </a:gsLst>
                <a:lin ang="2700000" scaled="1"/>
                <a:tileRect/>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347" name="!1"/>
            <p:cNvSpPr/>
            <p:nvPr/>
          </p:nvSpPr>
          <p:spPr>
            <a:xfrm>
              <a:off x="7004" y="2757"/>
              <a:ext cx="2533" cy="2903"/>
            </a:xfrm>
            <a:custGeom>
              <a:avLst/>
              <a:gdLst>
                <a:gd name="connsiteX0" fmla="*/ 840017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7 w 1608140"/>
                <a:gd name="connsiteY5" fmla="*/ 1833635 h 1843250"/>
                <a:gd name="connsiteX6" fmla="*/ 768123 w 1608140"/>
                <a:gd name="connsiteY6" fmla="*/ 1833635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7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7" y="9616"/>
                  </a:moveTo>
                  <a:lnTo>
                    <a:pt x="1572087" y="431450"/>
                  </a:lnTo>
                  <a:cubicBezTo>
                    <a:pt x="1594404" y="444309"/>
                    <a:pt x="1608140" y="468077"/>
                    <a:pt x="1608140" y="493834"/>
                  </a:cubicBezTo>
                  <a:lnTo>
                    <a:pt x="1608140" y="1349417"/>
                  </a:lnTo>
                  <a:cubicBezTo>
                    <a:pt x="1608140" y="1375174"/>
                    <a:pt x="1594404" y="1398942"/>
                    <a:pt x="1572087" y="1411801"/>
                  </a:cubicBezTo>
                  <a:lnTo>
                    <a:pt x="840017" y="1833635"/>
                  </a:lnTo>
                  <a:cubicBezTo>
                    <a:pt x="817766" y="1846456"/>
                    <a:pt x="790374" y="1846456"/>
                    <a:pt x="768123" y="1833635"/>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7" y="9616"/>
                  </a:cubicBezTo>
                </a:path>
              </a:pathLst>
            </a:custGeom>
            <a:solidFill>
              <a:schemeClr val="bg2"/>
            </a:solidFill>
            <a:ln w="6350" cap="flat" cmpd="sng" algn="ctr">
              <a:solidFill>
                <a:schemeClr val="bg1">
                  <a:lumMod val="50000"/>
                  <a:lumOff val="5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348" name="!1"/>
            <p:cNvSpPr/>
            <p:nvPr/>
          </p:nvSpPr>
          <p:spPr>
            <a:xfrm>
              <a:off x="9689" y="2757"/>
              <a:ext cx="2533" cy="2903"/>
            </a:xfrm>
            <a:custGeom>
              <a:avLst/>
              <a:gdLst>
                <a:gd name="connsiteX0" fmla="*/ 840018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8 w 1608140"/>
                <a:gd name="connsiteY5" fmla="*/ 1833635 h 1843250"/>
                <a:gd name="connsiteX6" fmla="*/ 768123 w 1608140"/>
                <a:gd name="connsiteY6" fmla="*/ 1833635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8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8" y="9616"/>
                  </a:moveTo>
                  <a:lnTo>
                    <a:pt x="1572087" y="431450"/>
                  </a:lnTo>
                  <a:cubicBezTo>
                    <a:pt x="1594403" y="444309"/>
                    <a:pt x="1608140" y="468077"/>
                    <a:pt x="1608140" y="493834"/>
                  </a:cubicBezTo>
                  <a:lnTo>
                    <a:pt x="1608140" y="1349417"/>
                  </a:lnTo>
                  <a:cubicBezTo>
                    <a:pt x="1608140" y="1375174"/>
                    <a:pt x="1594403" y="1398942"/>
                    <a:pt x="1572087" y="1411801"/>
                  </a:cubicBezTo>
                  <a:lnTo>
                    <a:pt x="840018" y="1833635"/>
                  </a:lnTo>
                  <a:cubicBezTo>
                    <a:pt x="817766" y="1846456"/>
                    <a:pt x="790374" y="1846456"/>
                    <a:pt x="768123" y="1833635"/>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8" y="9616"/>
                  </a:cubicBezTo>
                </a:path>
              </a:pathLst>
            </a:custGeom>
            <a:solidFill>
              <a:schemeClr val="bg2"/>
            </a:solidFill>
            <a:ln w="6350" cap="flat" cmpd="sng" algn="ctr">
              <a:gradFill flip="none" rotWithShape="1">
                <a:gsLst>
                  <a:gs pos="100000">
                    <a:srgbClr val="F4D1CD"/>
                  </a:gs>
                  <a:gs pos="0">
                    <a:srgbClr val="A23322"/>
                  </a:gs>
                </a:gsLst>
                <a:lin ang="2700000" scaled="1"/>
                <a:tileRect/>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349" name="!1"/>
            <p:cNvSpPr/>
            <p:nvPr/>
          </p:nvSpPr>
          <p:spPr>
            <a:xfrm>
              <a:off x="11032" y="5083"/>
              <a:ext cx="2533" cy="2903"/>
            </a:xfrm>
            <a:custGeom>
              <a:avLst/>
              <a:gdLst>
                <a:gd name="connsiteX0" fmla="*/ 840018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8 w 1608140"/>
                <a:gd name="connsiteY5" fmla="*/ 1833634 h 1843250"/>
                <a:gd name="connsiteX6" fmla="*/ 768123 w 1608140"/>
                <a:gd name="connsiteY6" fmla="*/ 1833634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8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8" y="9616"/>
                  </a:moveTo>
                  <a:lnTo>
                    <a:pt x="1572087" y="431450"/>
                  </a:lnTo>
                  <a:cubicBezTo>
                    <a:pt x="1594403" y="444309"/>
                    <a:pt x="1608140" y="468077"/>
                    <a:pt x="1608140" y="493834"/>
                  </a:cubicBezTo>
                  <a:lnTo>
                    <a:pt x="1608140" y="1349417"/>
                  </a:lnTo>
                  <a:cubicBezTo>
                    <a:pt x="1608140" y="1375174"/>
                    <a:pt x="1594403" y="1398942"/>
                    <a:pt x="1572087" y="1411801"/>
                  </a:cubicBezTo>
                  <a:lnTo>
                    <a:pt x="840018" y="1833634"/>
                  </a:lnTo>
                  <a:cubicBezTo>
                    <a:pt x="817766" y="1846456"/>
                    <a:pt x="790374" y="1846456"/>
                    <a:pt x="768123" y="1833634"/>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8" y="9616"/>
                  </a:cubicBezTo>
                </a:path>
              </a:pathLst>
            </a:custGeom>
            <a:solidFill>
              <a:schemeClr val="bg2"/>
            </a:solidFill>
            <a:ln w="635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350" name="!1"/>
            <p:cNvSpPr/>
            <p:nvPr/>
          </p:nvSpPr>
          <p:spPr>
            <a:xfrm>
              <a:off x="9689" y="7408"/>
              <a:ext cx="2533" cy="2903"/>
            </a:xfrm>
            <a:custGeom>
              <a:avLst/>
              <a:gdLst>
                <a:gd name="connsiteX0" fmla="*/ 840018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8 w 1608140"/>
                <a:gd name="connsiteY5" fmla="*/ 1833635 h 1843250"/>
                <a:gd name="connsiteX6" fmla="*/ 768123 w 1608140"/>
                <a:gd name="connsiteY6" fmla="*/ 1833635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8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8" y="9616"/>
                  </a:moveTo>
                  <a:lnTo>
                    <a:pt x="1572087" y="431450"/>
                  </a:lnTo>
                  <a:cubicBezTo>
                    <a:pt x="1594403" y="444309"/>
                    <a:pt x="1608140" y="468077"/>
                    <a:pt x="1608140" y="493834"/>
                  </a:cubicBezTo>
                  <a:lnTo>
                    <a:pt x="1608140" y="1349417"/>
                  </a:lnTo>
                  <a:cubicBezTo>
                    <a:pt x="1608140" y="1375174"/>
                    <a:pt x="1594403" y="1398942"/>
                    <a:pt x="1572087" y="1411801"/>
                  </a:cubicBezTo>
                  <a:lnTo>
                    <a:pt x="840018" y="1833635"/>
                  </a:lnTo>
                  <a:cubicBezTo>
                    <a:pt x="817766" y="1846456"/>
                    <a:pt x="790374" y="1846456"/>
                    <a:pt x="768123" y="1833635"/>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8" y="9616"/>
                  </a:cubicBezTo>
                </a:path>
              </a:pathLst>
            </a:custGeom>
            <a:solidFill>
              <a:schemeClr val="bg2"/>
            </a:solidFill>
            <a:ln w="6350" cap="flat" cmpd="sng" algn="ctr">
              <a:gradFill flip="none" rotWithShape="1">
                <a:gsLst>
                  <a:gs pos="100000">
                    <a:schemeClr val="tx1">
                      <a:lumMod val="25000"/>
                      <a:lumOff val="75000"/>
                    </a:schemeClr>
                  </a:gs>
                  <a:gs pos="0">
                    <a:schemeClr val="bg1"/>
                  </a:gs>
                </a:gsLst>
                <a:lin ang="2700000" scaled="1"/>
                <a:tileRect/>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351" name="!1"/>
            <p:cNvSpPr/>
            <p:nvPr/>
          </p:nvSpPr>
          <p:spPr>
            <a:xfrm>
              <a:off x="7004" y="7408"/>
              <a:ext cx="2533" cy="2903"/>
            </a:xfrm>
            <a:custGeom>
              <a:avLst/>
              <a:gdLst>
                <a:gd name="connsiteX0" fmla="*/ 840017 w 1608140"/>
                <a:gd name="connsiteY0" fmla="*/ 9616 h 1843250"/>
                <a:gd name="connsiteX1" fmla="*/ 1572087 w 1608140"/>
                <a:gd name="connsiteY1" fmla="*/ 431450 h 1843250"/>
                <a:gd name="connsiteX2" fmla="*/ 1608140 w 1608140"/>
                <a:gd name="connsiteY2" fmla="*/ 493834 h 1843250"/>
                <a:gd name="connsiteX3" fmla="*/ 1608140 w 1608140"/>
                <a:gd name="connsiteY3" fmla="*/ 1349417 h 1843250"/>
                <a:gd name="connsiteX4" fmla="*/ 1572087 w 1608140"/>
                <a:gd name="connsiteY4" fmla="*/ 1411801 h 1843250"/>
                <a:gd name="connsiteX5" fmla="*/ 840017 w 1608140"/>
                <a:gd name="connsiteY5" fmla="*/ 1833635 h 1843250"/>
                <a:gd name="connsiteX6" fmla="*/ 768123 w 1608140"/>
                <a:gd name="connsiteY6" fmla="*/ 1833635 h 1843250"/>
                <a:gd name="connsiteX7" fmla="*/ 36053 w 1608140"/>
                <a:gd name="connsiteY7" fmla="*/ 1411801 h 1843250"/>
                <a:gd name="connsiteX8" fmla="*/ 0 w 1608140"/>
                <a:gd name="connsiteY8" fmla="*/ 1349417 h 1843250"/>
                <a:gd name="connsiteX9" fmla="*/ 0 w 1608140"/>
                <a:gd name="connsiteY9" fmla="*/ 493834 h 1843250"/>
                <a:gd name="connsiteX10" fmla="*/ 36053 w 1608140"/>
                <a:gd name="connsiteY10" fmla="*/ 431450 h 1843250"/>
                <a:gd name="connsiteX11" fmla="*/ 768123 w 1608140"/>
                <a:gd name="connsiteY11" fmla="*/ 9616 h 1843250"/>
                <a:gd name="connsiteX12" fmla="*/ 840017 w 1608140"/>
                <a:gd name="connsiteY12" fmla="*/ 9616 h 18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8140" h="1843250">
                  <a:moveTo>
                    <a:pt x="840017" y="9616"/>
                  </a:moveTo>
                  <a:lnTo>
                    <a:pt x="1572087" y="431450"/>
                  </a:lnTo>
                  <a:cubicBezTo>
                    <a:pt x="1594404" y="444309"/>
                    <a:pt x="1608140" y="468077"/>
                    <a:pt x="1608140" y="493834"/>
                  </a:cubicBezTo>
                  <a:lnTo>
                    <a:pt x="1608140" y="1349417"/>
                  </a:lnTo>
                  <a:cubicBezTo>
                    <a:pt x="1608140" y="1375174"/>
                    <a:pt x="1594404" y="1398942"/>
                    <a:pt x="1572087" y="1411801"/>
                  </a:cubicBezTo>
                  <a:lnTo>
                    <a:pt x="840017" y="1833635"/>
                  </a:lnTo>
                  <a:cubicBezTo>
                    <a:pt x="817766" y="1846456"/>
                    <a:pt x="790374" y="1846456"/>
                    <a:pt x="768123" y="1833635"/>
                  </a:cubicBezTo>
                  <a:lnTo>
                    <a:pt x="36053" y="1411801"/>
                  </a:lnTo>
                  <a:cubicBezTo>
                    <a:pt x="13736" y="1398942"/>
                    <a:pt x="0" y="1375174"/>
                    <a:pt x="0" y="1349417"/>
                  </a:cubicBezTo>
                  <a:lnTo>
                    <a:pt x="0" y="493834"/>
                  </a:lnTo>
                  <a:cubicBezTo>
                    <a:pt x="0" y="468077"/>
                    <a:pt x="13736" y="444309"/>
                    <a:pt x="36053" y="431450"/>
                  </a:cubicBezTo>
                  <a:lnTo>
                    <a:pt x="768123" y="9616"/>
                  </a:lnTo>
                  <a:cubicBezTo>
                    <a:pt x="790374" y="-3205"/>
                    <a:pt x="817766" y="-3205"/>
                    <a:pt x="840017" y="9616"/>
                  </a:cubicBezTo>
                </a:path>
              </a:pathLst>
            </a:custGeom>
            <a:solidFill>
              <a:schemeClr val="bg2"/>
            </a:solidFill>
            <a:ln w="6350" cap="flat" cmpd="sng" algn="ctr">
              <a:gradFill flip="none" rotWithShape="1">
                <a:gsLst>
                  <a:gs pos="100000">
                    <a:srgbClr val="88B0E2"/>
                  </a:gs>
                  <a:gs pos="0">
                    <a:srgbClr val="1D4273"/>
                  </a:gs>
                </a:gsLst>
                <a:lin ang="2700000" scaled="1"/>
                <a:tileRect/>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352" name="!1"/>
            <p:cNvSpPr/>
            <p:nvPr/>
          </p:nvSpPr>
          <p:spPr>
            <a:xfrm>
              <a:off x="8451" y="5204"/>
              <a:ext cx="2324" cy="2660"/>
            </a:xfrm>
            <a:custGeom>
              <a:avLst/>
              <a:gdLst>
                <a:gd name="connsiteX0" fmla="*/ 773697 w 1475500"/>
                <a:gd name="connsiteY0" fmla="*/ 9617 h 1689384"/>
                <a:gd name="connsiteX1" fmla="*/ 1439447 w 1475500"/>
                <a:gd name="connsiteY1" fmla="*/ 393235 h 1689384"/>
                <a:gd name="connsiteX2" fmla="*/ 1475500 w 1475500"/>
                <a:gd name="connsiteY2" fmla="*/ 455619 h 1689384"/>
                <a:gd name="connsiteX3" fmla="*/ 1475500 w 1475500"/>
                <a:gd name="connsiteY3" fmla="*/ 1233766 h 1689384"/>
                <a:gd name="connsiteX4" fmla="*/ 1439447 w 1475500"/>
                <a:gd name="connsiteY4" fmla="*/ 1296150 h 1689384"/>
                <a:gd name="connsiteX5" fmla="*/ 773697 w 1475500"/>
                <a:gd name="connsiteY5" fmla="*/ 1679768 h 1689384"/>
                <a:gd name="connsiteX6" fmla="*/ 701803 w 1475500"/>
                <a:gd name="connsiteY6" fmla="*/ 1679768 h 1689384"/>
                <a:gd name="connsiteX7" fmla="*/ 36053 w 1475500"/>
                <a:gd name="connsiteY7" fmla="*/ 1296150 h 1689384"/>
                <a:gd name="connsiteX8" fmla="*/ 0 w 1475500"/>
                <a:gd name="connsiteY8" fmla="*/ 1233766 h 1689384"/>
                <a:gd name="connsiteX9" fmla="*/ 0 w 1475500"/>
                <a:gd name="connsiteY9" fmla="*/ 455619 h 1689384"/>
                <a:gd name="connsiteX10" fmla="*/ 36053 w 1475500"/>
                <a:gd name="connsiteY10" fmla="*/ 393235 h 1689384"/>
                <a:gd name="connsiteX11" fmla="*/ 701803 w 1475500"/>
                <a:gd name="connsiteY11" fmla="*/ 9617 h 1689384"/>
                <a:gd name="connsiteX12" fmla="*/ 773697 w 1475500"/>
                <a:gd name="connsiteY12" fmla="*/ 9617 h 168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5500" h="1689384">
                  <a:moveTo>
                    <a:pt x="773697" y="9617"/>
                  </a:moveTo>
                  <a:lnTo>
                    <a:pt x="1439447" y="393235"/>
                  </a:lnTo>
                  <a:cubicBezTo>
                    <a:pt x="1461764" y="406094"/>
                    <a:pt x="1475500" y="429862"/>
                    <a:pt x="1475500" y="455619"/>
                  </a:cubicBezTo>
                  <a:lnTo>
                    <a:pt x="1475500" y="1233766"/>
                  </a:lnTo>
                  <a:cubicBezTo>
                    <a:pt x="1475500" y="1259523"/>
                    <a:pt x="1461764" y="1283291"/>
                    <a:pt x="1439447" y="1296150"/>
                  </a:cubicBezTo>
                  <a:lnTo>
                    <a:pt x="773697" y="1679768"/>
                  </a:lnTo>
                  <a:cubicBezTo>
                    <a:pt x="751446" y="1692590"/>
                    <a:pt x="724054" y="1692590"/>
                    <a:pt x="701803" y="1679768"/>
                  </a:cubicBezTo>
                  <a:lnTo>
                    <a:pt x="36053" y="1296150"/>
                  </a:lnTo>
                  <a:cubicBezTo>
                    <a:pt x="13736" y="1283291"/>
                    <a:pt x="0" y="1259523"/>
                    <a:pt x="0" y="1233766"/>
                  </a:cubicBezTo>
                  <a:lnTo>
                    <a:pt x="0" y="455619"/>
                  </a:lnTo>
                  <a:cubicBezTo>
                    <a:pt x="0" y="429862"/>
                    <a:pt x="13736" y="406094"/>
                    <a:pt x="36053" y="393235"/>
                  </a:cubicBezTo>
                  <a:lnTo>
                    <a:pt x="701803" y="9617"/>
                  </a:lnTo>
                  <a:cubicBezTo>
                    <a:pt x="724054" y="-3205"/>
                    <a:pt x="751446" y="-3205"/>
                    <a:pt x="773697" y="9617"/>
                  </a:cubicBezTo>
                </a:path>
              </a:pathLst>
            </a:custGeom>
            <a:gradFill>
              <a:gsLst>
                <a:gs pos="15000">
                  <a:srgbClr val="1D4273"/>
                </a:gs>
                <a:gs pos="100000">
                  <a:srgbClr val="1D4273"/>
                </a:gs>
              </a:gsLst>
              <a:path path="circle">
                <a:fillToRect r="100000" b="100000"/>
              </a:path>
            </a:gradFill>
            <a:ln w="38100" cap="flat" cmpd="sng" algn="ctr">
              <a:noFill/>
              <a:prstDash val="solid"/>
              <a:miter lim="800000"/>
            </a:ln>
            <a:effectLst>
              <a:outerShdw blurRad="152400" dist="76200" dir="2700000" algn="tl" rotWithShape="0">
                <a:srgbClr val="1D4273">
                  <a:alpha val="30000"/>
                </a:srgbClr>
              </a:outerShdw>
            </a:effectLst>
          </p:spPr>
          <p:txBody>
            <a:bodyPr rtlCol="0" anchor="ctr"/>
            <a:lstStyle/>
            <a:p>
              <a:endParaRPr kumimoji="1" lang="zh-CN" altLang="en-US" sz="1600" kern="0" dirty="0">
                <a:solidFill>
                  <a:srgbClr val="FFFFFF"/>
                </a:solidFill>
                <a:latin typeface="PingFang SC Regular" panose="020B0400000000000000" charset="-122"/>
                <a:ea typeface="PingFang SC Regular" panose="020B0400000000000000" charset="-122"/>
              </a:endParaRPr>
            </a:p>
          </p:txBody>
        </p:sp>
        <p:sp>
          <p:nvSpPr>
            <p:cNvPr id="262" name="任意形状 1052"/>
            <p:cNvSpPr/>
            <p:nvPr/>
          </p:nvSpPr>
          <p:spPr>
            <a:xfrm>
              <a:off x="10387" y="3952"/>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286" name="矩形 285"/>
            <p:cNvSpPr/>
            <p:nvPr/>
          </p:nvSpPr>
          <p:spPr>
            <a:xfrm flipH="1">
              <a:off x="11657" y="3909"/>
              <a:ext cx="48" cy="339"/>
            </a:xfrm>
            <a:prstGeom prst="rect">
              <a:avLst/>
            </a:prstGeom>
            <a:solidFill>
              <a:srgbClr val="AA3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87" name="菱形 286"/>
            <p:cNvSpPr/>
            <p:nvPr/>
          </p:nvSpPr>
          <p:spPr>
            <a:xfrm>
              <a:off x="10026" y="3611"/>
              <a:ext cx="1858" cy="539"/>
            </a:xfrm>
            <a:prstGeom prst="diamond">
              <a:avLst/>
            </a:prstGeom>
            <a:solidFill>
              <a:srgbClr val="AA362B"/>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88" name="椭圆 287"/>
            <p:cNvSpPr/>
            <p:nvPr/>
          </p:nvSpPr>
          <p:spPr>
            <a:xfrm>
              <a:off x="10387" y="4491"/>
              <a:ext cx="1137" cy="316"/>
            </a:xfrm>
            <a:prstGeom prst="ellipse">
              <a:avLst/>
            </a:prstGeom>
            <a:solidFill>
              <a:srgbClr val="AA3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89" name="三角形 1057"/>
            <p:cNvSpPr/>
            <p:nvPr/>
          </p:nvSpPr>
          <p:spPr>
            <a:xfrm>
              <a:off x="11623" y="4219"/>
              <a:ext cx="116" cy="214"/>
            </a:xfrm>
            <a:prstGeom prst="triangle">
              <a:avLst/>
            </a:prstGeom>
            <a:solidFill>
              <a:srgbClr val="AA3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90" name="任意形状 1058"/>
            <p:cNvSpPr/>
            <p:nvPr/>
          </p:nvSpPr>
          <p:spPr>
            <a:xfrm>
              <a:off x="10387" y="4056"/>
              <a:ext cx="1137" cy="593"/>
            </a:xfrm>
            <a:custGeom>
              <a:avLst/>
              <a:gdLst>
                <a:gd name="connsiteX0" fmla="*/ 0 w 1588958"/>
                <a:gd name="connsiteY0" fmla="*/ 0 h 664600"/>
                <a:gd name="connsiteX1" fmla="*/ 794480 w 1588958"/>
                <a:gd name="connsiteY1" fmla="*/ 184890 h 664600"/>
                <a:gd name="connsiteX2" fmla="*/ 1588958 w 1588958"/>
                <a:gd name="connsiteY2" fmla="*/ 0 h 664600"/>
                <a:gd name="connsiteX3" fmla="*/ 1588958 w 1588958"/>
                <a:gd name="connsiteY3" fmla="*/ 664600 h 664600"/>
                <a:gd name="connsiteX4" fmla="*/ 0 w 1588958"/>
                <a:gd name="connsiteY4" fmla="*/ 664600 h 664600"/>
                <a:gd name="connsiteX5" fmla="*/ 0 w 1588958"/>
                <a:gd name="connsiteY5" fmla="*/ 0 h 6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664600">
                  <a:moveTo>
                    <a:pt x="0" y="0"/>
                  </a:moveTo>
                  <a:lnTo>
                    <a:pt x="794480" y="184890"/>
                  </a:lnTo>
                  <a:lnTo>
                    <a:pt x="1588958" y="0"/>
                  </a:lnTo>
                  <a:lnTo>
                    <a:pt x="1588958" y="664600"/>
                  </a:lnTo>
                  <a:lnTo>
                    <a:pt x="0" y="664600"/>
                  </a:lnTo>
                  <a:lnTo>
                    <a:pt x="0" y="0"/>
                  </a:lnTo>
                  <a:close/>
                </a:path>
              </a:pathLst>
            </a:custGeom>
            <a:solidFill>
              <a:srgbClr val="AA362B"/>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291" name="椭圆 290"/>
            <p:cNvSpPr/>
            <p:nvPr/>
          </p:nvSpPr>
          <p:spPr>
            <a:xfrm>
              <a:off x="11625" y="4205"/>
              <a:ext cx="112" cy="112"/>
            </a:xfrm>
            <a:prstGeom prst="ellipse">
              <a:avLst/>
            </a:prstGeom>
            <a:solidFill>
              <a:srgbClr val="AA3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5" name="组合 4"/>
            <p:cNvGrpSpPr/>
            <p:nvPr/>
          </p:nvGrpSpPr>
          <p:grpSpPr>
            <a:xfrm>
              <a:off x="10026" y="8261"/>
              <a:ext cx="1858" cy="1196"/>
              <a:chOff x="10026" y="8261"/>
              <a:chExt cx="1858" cy="1196"/>
            </a:xfrm>
          </p:grpSpPr>
          <p:sp>
            <p:nvSpPr>
              <p:cNvPr id="294" name="任意形状 1161"/>
              <p:cNvSpPr/>
              <p:nvPr/>
            </p:nvSpPr>
            <p:spPr>
              <a:xfrm>
                <a:off x="10387" y="8602"/>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295" name="矩形 294"/>
              <p:cNvSpPr/>
              <p:nvPr/>
            </p:nvSpPr>
            <p:spPr>
              <a:xfrm flipH="1">
                <a:off x="11657" y="8559"/>
                <a:ext cx="48" cy="339"/>
              </a:xfrm>
              <a:prstGeom prst="rect">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96" name="菱形 295"/>
              <p:cNvSpPr/>
              <p:nvPr/>
            </p:nvSpPr>
            <p:spPr>
              <a:xfrm>
                <a:off x="10026" y="8261"/>
                <a:ext cx="1858" cy="539"/>
              </a:xfrm>
              <a:prstGeom prst="diamond">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97" name="椭圆 296"/>
              <p:cNvSpPr/>
              <p:nvPr/>
            </p:nvSpPr>
            <p:spPr>
              <a:xfrm>
                <a:off x="10387" y="9141"/>
                <a:ext cx="1137" cy="316"/>
              </a:xfrm>
              <a:prstGeom prst="ellipse">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98" name="三角形 1165"/>
              <p:cNvSpPr/>
              <p:nvPr/>
            </p:nvSpPr>
            <p:spPr>
              <a:xfrm>
                <a:off x="11623" y="8869"/>
                <a:ext cx="116" cy="214"/>
              </a:xfrm>
              <a:prstGeom prst="triangle">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99" name="任意形状 1166"/>
              <p:cNvSpPr/>
              <p:nvPr/>
            </p:nvSpPr>
            <p:spPr>
              <a:xfrm>
                <a:off x="10387" y="8706"/>
                <a:ext cx="1137" cy="593"/>
              </a:xfrm>
              <a:custGeom>
                <a:avLst/>
                <a:gdLst>
                  <a:gd name="connsiteX0" fmla="*/ 0 w 1588958"/>
                  <a:gd name="connsiteY0" fmla="*/ 0 h 664600"/>
                  <a:gd name="connsiteX1" fmla="*/ 794480 w 1588958"/>
                  <a:gd name="connsiteY1" fmla="*/ 184890 h 664600"/>
                  <a:gd name="connsiteX2" fmla="*/ 1588958 w 1588958"/>
                  <a:gd name="connsiteY2" fmla="*/ 0 h 664600"/>
                  <a:gd name="connsiteX3" fmla="*/ 1588958 w 1588958"/>
                  <a:gd name="connsiteY3" fmla="*/ 664600 h 664600"/>
                  <a:gd name="connsiteX4" fmla="*/ 0 w 1588958"/>
                  <a:gd name="connsiteY4" fmla="*/ 664600 h 664600"/>
                  <a:gd name="connsiteX5" fmla="*/ 0 w 1588958"/>
                  <a:gd name="connsiteY5" fmla="*/ 0 h 6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664600">
                    <a:moveTo>
                      <a:pt x="0" y="0"/>
                    </a:moveTo>
                    <a:lnTo>
                      <a:pt x="794480" y="184890"/>
                    </a:lnTo>
                    <a:lnTo>
                      <a:pt x="1588958" y="0"/>
                    </a:lnTo>
                    <a:lnTo>
                      <a:pt x="1588958" y="664600"/>
                    </a:lnTo>
                    <a:lnTo>
                      <a:pt x="0" y="664600"/>
                    </a:lnTo>
                    <a:lnTo>
                      <a:pt x="0" y="0"/>
                    </a:lnTo>
                    <a:close/>
                  </a:path>
                </a:pathLst>
              </a:cu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00" name="椭圆 299"/>
              <p:cNvSpPr/>
              <p:nvPr/>
            </p:nvSpPr>
            <p:spPr>
              <a:xfrm>
                <a:off x="11625" y="8855"/>
                <a:ext cx="112" cy="112"/>
              </a:xfrm>
              <a:prstGeom prst="ellipse">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sp>
          <p:nvSpPr>
            <p:cNvPr id="302" name="任意形状 1169"/>
            <p:cNvSpPr/>
            <p:nvPr/>
          </p:nvSpPr>
          <p:spPr>
            <a:xfrm>
              <a:off x="6325" y="6391"/>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03" name="矩形 302"/>
            <p:cNvSpPr/>
            <p:nvPr/>
          </p:nvSpPr>
          <p:spPr>
            <a:xfrm flipH="1">
              <a:off x="7595" y="6348"/>
              <a:ext cx="48" cy="339"/>
            </a:xfrm>
            <a:prstGeom prst="rect">
              <a:avLst/>
            </a:prstGeom>
            <a:solidFill>
              <a:srgbClr val="132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04" name="菱形 303"/>
            <p:cNvSpPr/>
            <p:nvPr/>
          </p:nvSpPr>
          <p:spPr>
            <a:xfrm>
              <a:off x="5964" y="6050"/>
              <a:ext cx="1858" cy="539"/>
            </a:xfrm>
            <a:prstGeom prst="diamond">
              <a:avLst/>
            </a:prstGeom>
            <a:solidFill>
              <a:srgbClr val="132B86"/>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05" name="椭圆 304"/>
            <p:cNvSpPr/>
            <p:nvPr/>
          </p:nvSpPr>
          <p:spPr>
            <a:xfrm>
              <a:off x="6325" y="6930"/>
              <a:ext cx="1137" cy="316"/>
            </a:xfrm>
            <a:prstGeom prst="ellipse">
              <a:avLst/>
            </a:prstGeom>
            <a:solidFill>
              <a:srgbClr val="132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06" name="三角形 1173"/>
            <p:cNvSpPr/>
            <p:nvPr/>
          </p:nvSpPr>
          <p:spPr>
            <a:xfrm>
              <a:off x="7561" y="6658"/>
              <a:ext cx="116" cy="214"/>
            </a:xfrm>
            <a:prstGeom prst="triangle">
              <a:avLst/>
            </a:prstGeom>
            <a:solidFill>
              <a:srgbClr val="132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07" name="任意形状 1174"/>
            <p:cNvSpPr/>
            <p:nvPr/>
          </p:nvSpPr>
          <p:spPr>
            <a:xfrm>
              <a:off x="6325" y="6495"/>
              <a:ext cx="1137" cy="593"/>
            </a:xfrm>
            <a:custGeom>
              <a:avLst/>
              <a:gdLst>
                <a:gd name="connsiteX0" fmla="*/ 0 w 1588958"/>
                <a:gd name="connsiteY0" fmla="*/ 0 h 664600"/>
                <a:gd name="connsiteX1" fmla="*/ 794480 w 1588958"/>
                <a:gd name="connsiteY1" fmla="*/ 184890 h 664600"/>
                <a:gd name="connsiteX2" fmla="*/ 1588958 w 1588958"/>
                <a:gd name="connsiteY2" fmla="*/ 0 h 664600"/>
                <a:gd name="connsiteX3" fmla="*/ 1588958 w 1588958"/>
                <a:gd name="connsiteY3" fmla="*/ 664600 h 664600"/>
                <a:gd name="connsiteX4" fmla="*/ 0 w 1588958"/>
                <a:gd name="connsiteY4" fmla="*/ 664600 h 664600"/>
                <a:gd name="connsiteX5" fmla="*/ 0 w 1588958"/>
                <a:gd name="connsiteY5" fmla="*/ 0 h 6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664600">
                  <a:moveTo>
                    <a:pt x="0" y="0"/>
                  </a:moveTo>
                  <a:lnTo>
                    <a:pt x="794480" y="184890"/>
                  </a:lnTo>
                  <a:lnTo>
                    <a:pt x="1588958" y="0"/>
                  </a:lnTo>
                  <a:lnTo>
                    <a:pt x="1588958" y="664600"/>
                  </a:lnTo>
                  <a:lnTo>
                    <a:pt x="0" y="664600"/>
                  </a:lnTo>
                  <a:lnTo>
                    <a:pt x="0" y="0"/>
                  </a:lnTo>
                  <a:close/>
                </a:path>
              </a:pathLst>
            </a:custGeom>
            <a:solidFill>
              <a:srgbClr val="132B86"/>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08" name="椭圆 307"/>
            <p:cNvSpPr/>
            <p:nvPr/>
          </p:nvSpPr>
          <p:spPr>
            <a:xfrm>
              <a:off x="7563" y="6644"/>
              <a:ext cx="112" cy="112"/>
            </a:xfrm>
            <a:prstGeom prst="ellipse">
              <a:avLst/>
            </a:prstGeom>
            <a:solidFill>
              <a:srgbClr val="132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0" name="任意形状 1179"/>
            <p:cNvSpPr/>
            <p:nvPr/>
          </p:nvSpPr>
          <p:spPr>
            <a:xfrm>
              <a:off x="7702" y="3952"/>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11" name="任意形状 1194"/>
            <p:cNvSpPr/>
            <p:nvPr/>
          </p:nvSpPr>
          <p:spPr>
            <a:xfrm>
              <a:off x="7702" y="4056"/>
              <a:ext cx="1137" cy="751"/>
            </a:xfrm>
            <a:custGeom>
              <a:avLst/>
              <a:gdLst>
                <a:gd name="connsiteX0" fmla="*/ 0 w 574434"/>
                <a:gd name="connsiteY0" fmla="*/ 0 h 379459"/>
                <a:gd name="connsiteX1" fmla="*/ 287217 w 574434"/>
                <a:gd name="connsiteY1" fmla="*/ 83329 h 379459"/>
                <a:gd name="connsiteX2" fmla="*/ 574433 w 574434"/>
                <a:gd name="connsiteY2" fmla="*/ 0 h 379459"/>
                <a:gd name="connsiteX3" fmla="*/ 574433 w 574434"/>
                <a:gd name="connsiteY3" fmla="*/ 299529 h 379459"/>
                <a:gd name="connsiteX4" fmla="*/ 574434 w 574434"/>
                <a:gd name="connsiteY4" fmla="*/ 299532 h 379459"/>
                <a:gd name="connsiteX5" fmla="*/ 287217 w 574434"/>
                <a:gd name="connsiteY5" fmla="*/ 379459 h 379459"/>
                <a:gd name="connsiteX6" fmla="*/ 0 w 574434"/>
                <a:gd name="connsiteY6" fmla="*/ 299532 h 379459"/>
                <a:gd name="connsiteX7" fmla="*/ 1 w 574434"/>
                <a:gd name="connsiteY7" fmla="*/ 299531 h 379459"/>
                <a:gd name="connsiteX8" fmla="*/ 0 w 574434"/>
                <a:gd name="connsiteY8" fmla="*/ 299531 h 37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34" h="379459">
                  <a:moveTo>
                    <a:pt x="0" y="0"/>
                  </a:moveTo>
                  <a:lnTo>
                    <a:pt x="287217" y="83329"/>
                  </a:lnTo>
                  <a:lnTo>
                    <a:pt x="574433" y="0"/>
                  </a:lnTo>
                  <a:lnTo>
                    <a:pt x="574433" y="299529"/>
                  </a:lnTo>
                  <a:lnTo>
                    <a:pt x="574434" y="299532"/>
                  </a:lnTo>
                  <a:cubicBezTo>
                    <a:pt x="574434" y="343674"/>
                    <a:pt x="445843" y="379459"/>
                    <a:pt x="287217" y="379459"/>
                  </a:cubicBezTo>
                  <a:cubicBezTo>
                    <a:pt x="128591" y="379459"/>
                    <a:pt x="0" y="343674"/>
                    <a:pt x="0" y="299532"/>
                  </a:cubicBezTo>
                  <a:lnTo>
                    <a:pt x="1" y="299531"/>
                  </a:lnTo>
                  <a:lnTo>
                    <a:pt x="0" y="299531"/>
                  </a:lnTo>
                  <a:close/>
                </a:path>
              </a:pathLst>
            </a:custGeom>
            <a:solidFill>
              <a:schemeClr val="bg2"/>
            </a:solidFill>
            <a:ln>
              <a:solidFill>
                <a:schemeClr val="bg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12" name="任意形状 1196"/>
            <p:cNvSpPr/>
            <p:nvPr/>
          </p:nvSpPr>
          <p:spPr>
            <a:xfrm>
              <a:off x="7341" y="3611"/>
              <a:ext cx="1858" cy="821"/>
            </a:xfrm>
            <a:custGeom>
              <a:avLst/>
              <a:gdLst>
                <a:gd name="connsiteX0" fmla="*/ 469451 w 938902"/>
                <a:gd name="connsiteY0" fmla="*/ 0 h 414945"/>
                <a:gd name="connsiteX1" fmla="*/ 938902 w 938902"/>
                <a:gd name="connsiteY1" fmla="*/ 136200 h 414945"/>
                <a:gd name="connsiteX2" fmla="*/ 848393 w 938902"/>
                <a:gd name="connsiteY2" fmla="*/ 162459 h 414945"/>
                <a:gd name="connsiteX3" fmla="*/ 848393 w 938902"/>
                <a:gd name="connsiteY3" fmla="*/ 305133 h 414945"/>
                <a:gd name="connsiteX4" fmla="*/ 856232 w 938902"/>
                <a:gd name="connsiteY4" fmla="*/ 308380 h 414945"/>
                <a:gd name="connsiteX5" fmla="*/ 864488 w 938902"/>
                <a:gd name="connsiteY5" fmla="*/ 328312 h 414945"/>
                <a:gd name="connsiteX6" fmla="*/ 856232 w 938902"/>
                <a:gd name="connsiteY6" fmla="*/ 348245 h 414945"/>
                <a:gd name="connsiteX7" fmla="*/ 848405 w 938902"/>
                <a:gd name="connsiteY7" fmla="*/ 351486 h 414945"/>
                <a:gd name="connsiteX8" fmla="*/ 865683 w 938902"/>
                <a:gd name="connsiteY8" fmla="*/ 414945 h 414945"/>
                <a:gd name="connsiteX9" fmla="*/ 806915 w 938902"/>
                <a:gd name="connsiteY9" fmla="*/ 414945 h 414945"/>
                <a:gd name="connsiteX10" fmla="*/ 824193 w 938902"/>
                <a:gd name="connsiteY10" fmla="*/ 351486 h 414945"/>
                <a:gd name="connsiteX11" fmla="*/ 816367 w 938902"/>
                <a:gd name="connsiteY11" fmla="*/ 348245 h 414945"/>
                <a:gd name="connsiteX12" fmla="*/ 808110 w 938902"/>
                <a:gd name="connsiteY12" fmla="*/ 328312 h 414945"/>
                <a:gd name="connsiteX13" fmla="*/ 816367 w 938902"/>
                <a:gd name="connsiteY13" fmla="*/ 308380 h 414945"/>
                <a:gd name="connsiteX14" fmla="*/ 824205 w 938902"/>
                <a:gd name="connsiteY14" fmla="*/ 305133 h 414945"/>
                <a:gd name="connsiteX15" fmla="*/ 824205 w 938902"/>
                <a:gd name="connsiteY15" fmla="*/ 169476 h 414945"/>
                <a:gd name="connsiteX16" fmla="*/ 469451 w 938902"/>
                <a:gd name="connsiteY16" fmla="*/ 272399 h 414945"/>
                <a:gd name="connsiteX17" fmla="*/ 0 w 938902"/>
                <a:gd name="connsiteY17" fmla="*/ 136200 h 41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8902" h="414945">
                  <a:moveTo>
                    <a:pt x="469451" y="0"/>
                  </a:moveTo>
                  <a:lnTo>
                    <a:pt x="938902" y="136200"/>
                  </a:lnTo>
                  <a:lnTo>
                    <a:pt x="848393" y="162459"/>
                  </a:lnTo>
                  <a:lnTo>
                    <a:pt x="848393" y="305133"/>
                  </a:lnTo>
                  <a:lnTo>
                    <a:pt x="856232" y="308380"/>
                  </a:lnTo>
                  <a:cubicBezTo>
                    <a:pt x="861333" y="313481"/>
                    <a:pt x="864488" y="320528"/>
                    <a:pt x="864488" y="328312"/>
                  </a:cubicBezTo>
                  <a:cubicBezTo>
                    <a:pt x="864488" y="336096"/>
                    <a:pt x="861333" y="343143"/>
                    <a:pt x="856232" y="348245"/>
                  </a:cubicBezTo>
                  <a:lnTo>
                    <a:pt x="848405" y="351486"/>
                  </a:lnTo>
                  <a:lnTo>
                    <a:pt x="865683" y="414945"/>
                  </a:lnTo>
                  <a:lnTo>
                    <a:pt x="806915" y="414945"/>
                  </a:lnTo>
                  <a:lnTo>
                    <a:pt x="824193" y="351486"/>
                  </a:lnTo>
                  <a:lnTo>
                    <a:pt x="816367" y="348245"/>
                  </a:lnTo>
                  <a:cubicBezTo>
                    <a:pt x="811266" y="343143"/>
                    <a:pt x="808110" y="336096"/>
                    <a:pt x="808110" y="328312"/>
                  </a:cubicBezTo>
                  <a:cubicBezTo>
                    <a:pt x="808110" y="320528"/>
                    <a:pt x="811266" y="313481"/>
                    <a:pt x="816367" y="308380"/>
                  </a:cubicBezTo>
                  <a:lnTo>
                    <a:pt x="824205" y="305133"/>
                  </a:lnTo>
                  <a:lnTo>
                    <a:pt x="824205" y="169476"/>
                  </a:lnTo>
                  <a:lnTo>
                    <a:pt x="469451" y="272399"/>
                  </a:lnTo>
                  <a:lnTo>
                    <a:pt x="0" y="136200"/>
                  </a:lnTo>
                  <a:close/>
                </a:path>
              </a:pathLst>
            </a:custGeom>
            <a:solidFill>
              <a:schemeClr val="bg2"/>
            </a:solidFill>
            <a:ln>
              <a:solidFill>
                <a:schemeClr val="bg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14" name="任意形状 1187"/>
            <p:cNvSpPr/>
            <p:nvPr/>
          </p:nvSpPr>
          <p:spPr>
            <a:xfrm>
              <a:off x="7702" y="8602"/>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15" name="矩形 314"/>
            <p:cNvSpPr/>
            <p:nvPr/>
          </p:nvSpPr>
          <p:spPr>
            <a:xfrm flipH="1">
              <a:off x="8972" y="8559"/>
              <a:ext cx="48" cy="339"/>
            </a:xfrm>
            <a:prstGeom prst="rect">
              <a:avLst/>
            </a:prstGeom>
            <a:solidFill>
              <a:srgbClr val="306E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6" name="菱形 315"/>
            <p:cNvSpPr/>
            <p:nvPr/>
          </p:nvSpPr>
          <p:spPr>
            <a:xfrm>
              <a:off x="7341" y="8261"/>
              <a:ext cx="1858" cy="539"/>
            </a:xfrm>
            <a:prstGeom prst="diamond">
              <a:avLst/>
            </a:prstGeom>
            <a:solidFill>
              <a:srgbClr val="306E36"/>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7" name="椭圆 316"/>
            <p:cNvSpPr/>
            <p:nvPr/>
          </p:nvSpPr>
          <p:spPr>
            <a:xfrm>
              <a:off x="7702" y="9141"/>
              <a:ext cx="1137" cy="316"/>
            </a:xfrm>
            <a:prstGeom prst="ellipse">
              <a:avLst/>
            </a:prstGeom>
            <a:solidFill>
              <a:srgbClr val="306E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8" name="三角形 1191"/>
            <p:cNvSpPr/>
            <p:nvPr/>
          </p:nvSpPr>
          <p:spPr>
            <a:xfrm>
              <a:off x="8938" y="8869"/>
              <a:ext cx="116" cy="214"/>
            </a:xfrm>
            <a:prstGeom prst="triangle">
              <a:avLst/>
            </a:prstGeom>
            <a:solidFill>
              <a:srgbClr val="306E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9" name="任意形状 1192"/>
            <p:cNvSpPr/>
            <p:nvPr/>
          </p:nvSpPr>
          <p:spPr>
            <a:xfrm>
              <a:off x="7702" y="8706"/>
              <a:ext cx="1137" cy="593"/>
            </a:xfrm>
            <a:custGeom>
              <a:avLst/>
              <a:gdLst>
                <a:gd name="connsiteX0" fmla="*/ 0 w 1588958"/>
                <a:gd name="connsiteY0" fmla="*/ 0 h 664600"/>
                <a:gd name="connsiteX1" fmla="*/ 794480 w 1588958"/>
                <a:gd name="connsiteY1" fmla="*/ 184890 h 664600"/>
                <a:gd name="connsiteX2" fmla="*/ 1588958 w 1588958"/>
                <a:gd name="connsiteY2" fmla="*/ 0 h 664600"/>
                <a:gd name="connsiteX3" fmla="*/ 1588958 w 1588958"/>
                <a:gd name="connsiteY3" fmla="*/ 664600 h 664600"/>
                <a:gd name="connsiteX4" fmla="*/ 0 w 1588958"/>
                <a:gd name="connsiteY4" fmla="*/ 664600 h 664600"/>
                <a:gd name="connsiteX5" fmla="*/ 0 w 1588958"/>
                <a:gd name="connsiteY5" fmla="*/ 0 h 6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664600">
                  <a:moveTo>
                    <a:pt x="0" y="0"/>
                  </a:moveTo>
                  <a:lnTo>
                    <a:pt x="794480" y="184890"/>
                  </a:lnTo>
                  <a:lnTo>
                    <a:pt x="1588958" y="0"/>
                  </a:lnTo>
                  <a:lnTo>
                    <a:pt x="1588958" y="664600"/>
                  </a:lnTo>
                  <a:lnTo>
                    <a:pt x="0" y="664600"/>
                  </a:lnTo>
                  <a:lnTo>
                    <a:pt x="0" y="0"/>
                  </a:lnTo>
                  <a:close/>
                </a:path>
              </a:pathLst>
            </a:custGeom>
            <a:solidFill>
              <a:srgbClr val="306E36"/>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20" name="椭圆 319"/>
            <p:cNvSpPr/>
            <p:nvPr/>
          </p:nvSpPr>
          <p:spPr>
            <a:xfrm>
              <a:off x="8940" y="8855"/>
              <a:ext cx="112" cy="112"/>
            </a:xfrm>
            <a:prstGeom prst="ellipse">
              <a:avLst/>
            </a:prstGeom>
            <a:solidFill>
              <a:srgbClr val="306E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22" name="任意形状 1153"/>
            <p:cNvSpPr/>
            <p:nvPr/>
          </p:nvSpPr>
          <p:spPr>
            <a:xfrm>
              <a:off x="11730" y="6391"/>
              <a:ext cx="1137" cy="269"/>
            </a:xfrm>
            <a:custGeom>
              <a:avLst/>
              <a:gdLst>
                <a:gd name="connsiteX0" fmla="*/ 0 w 1588958"/>
                <a:gd name="connsiteY0" fmla="*/ 0 h 302031"/>
                <a:gd name="connsiteX1" fmla="*/ 1588958 w 1588958"/>
                <a:gd name="connsiteY1" fmla="*/ 0 h 302031"/>
                <a:gd name="connsiteX2" fmla="*/ 1588958 w 1588958"/>
                <a:gd name="connsiteY2" fmla="*/ 117141 h 302031"/>
                <a:gd name="connsiteX3" fmla="*/ 794480 w 1588958"/>
                <a:gd name="connsiteY3" fmla="*/ 302031 h 302031"/>
                <a:gd name="connsiteX4" fmla="*/ 0 w 1588958"/>
                <a:gd name="connsiteY4" fmla="*/ 117141 h 302031"/>
                <a:gd name="connsiteX5" fmla="*/ 0 w 1588958"/>
                <a:gd name="connsiteY5" fmla="*/ 0 h 3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302031">
                  <a:moveTo>
                    <a:pt x="0" y="0"/>
                  </a:moveTo>
                  <a:lnTo>
                    <a:pt x="1588958" y="0"/>
                  </a:lnTo>
                  <a:lnTo>
                    <a:pt x="1588958" y="117141"/>
                  </a:lnTo>
                  <a:lnTo>
                    <a:pt x="794480" y="302031"/>
                  </a:lnTo>
                  <a:lnTo>
                    <a:pt x="0" y="117141"/>
                  </a:lnTo>
                  <a:lnTo>
                    <a:pt x="0" y="0"/>
                  </a:lnTo>
                  <a:close/>
                </a:path>
              </a:pathLst>
            </a:custGeom>
            <a:solidFill>
              <a:schemeClr val="bg2"/>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23" name="矩形 322"/>
            <p:cNvSpPr/>
            <p:nvPr/>
          </p:nvSpPr>
          <p:spPr>
            <a:xfrm flipH="1">
              <a:off x="13000" y="6348"/>
              <a:ext cx="48" cy="33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24" name="菱形 323"/>
            <p:cNvSpPr/>
            <p:nvPr/>
          </p:nvSpPr>
          <p:spPr>
            <a:xfrm>
              <a:off x="11369" y="6050"/>
              <a:ext cx="1858" cy="539"/>
            </a:xfrm>
            <a:prstGeom prst="diamond">
              <a:avLst/>
            </a:prstGeom>
            <a:solidFill>
              <a:srgbClr val="FFC000"/>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25" name="椭圆 324"/>
            <p:cNvSpPr/>
            <p:nvPr/>
          </p:nvSpPr>
          <p:spPr>
            <a:xfrm>
              <a:off x="11730" y="6930"/>
              <a:ext cx="1137" cy="316"/>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26" name="三角形 1157"/>
            <p:cNvSpPr/>
            <p:nvPr/>
          </p:nvSpPr>
          <p:spPr>
            <a:xfrm>
              <a:off x="12966" y="6658"/>
              <a:ext cx="116" cy="214"/>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27" name="任意形状 1158"/>
            <p:cNvSpPr/>
            <p:nvPr/>
          </p:nvSpPr>
          <p:spPr>
            <a:xfrm>
              <a:off x="11730" y="6495"/>
              <a:ext cx="1137" cy="593"/>
            </a:xfrm>
            <a:custGeom>
              <a:avLst/>
              <a:gdLst>
                <a:gd name="connsiteX0" fmla="*/ 0 w 1588958"/>
                <a:gd name="connsiteY0" fmla="*/ 0 h 664600"/>
                <a:gd name="connsiteX1" fmla="*/ 794480 w 1588958"/>
                <a:gd name="connsiteY1" fmla="*/ 184890 h 664600"/>
                <a:gd name="connsiteX2" fmla="*/ 1588958 w 1588958"/>
                <a:gd name="connsiteY2" fmla="*/ 0 h 664600"/>
                <a:gd name="connsiteX3" fmla="*/ 1588958 w 1588958"/>
                <a:gd name="connsiteY3" fmla="*/ 664600 h 664600"/>
                <a:gd name="connsiteX4" fmla="*/ 0 w 1588958"/>
                <a:gd name="connsiteY4" fmla="*/ 664600 h 664600"/>
                <a:gd name="connsiteX5" fmla="*/ 0 w 1588958"/>
                <a:gd name="connsiteY5" fmla="*/ 0 h 6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958" h="664600">
                  <a:moveTo>
                    <a:pt x="0" y="0"/>
                  </a:moveTo>
                  <a:lnTo>
                    <a:pt x="794480" y="184890"/>
                  </a:lnTo>
                  <a:lnTo>
                    <a:pt x="1588958" y="0"/>
                  </a:lnTo>
                  <a:lnTo>
                    <a:pt x="1588958" y="664600"/>
                  </a:lnTo>
                  <a:lnTo>
                    <a:pt x="0" y="664600"/>
                  </a:lnTo>
                  <a:lnTo>
                    <a:pt x="0" y="0"/>
                  </a:lnTo>
                  <a:close/>
                </a:path>
              </a:pathLst>
            </a:custGeom>
            <a:solidFill>
              <a:srgbClr val="FFC000"/>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328" name="椭圆 327"/>
            <p:cNvSpPr/>
            <p:nvPr/>
          </p:nvSpPr>
          <p:spPr>
            <a:xfrm>
              <a:off x="12968" y="6644"/>
              <a:ext cx="112" cy="11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4" name="TextBox 50"/>
            <p:cNvSpPr txBox="1"/>
            <p:nvPr/>
          </p:nvSpPr>
          <p:spPr>
            <a:xfrm>
              <a:off x="8947" y="5715"/>
              <a:ext cx="1333" cy="1505"/>
            </a:xfrm>
            <a:prstGeom prst="rect">
              <a:avLst/>
            </a:prstGeom>
            <a:noFill/>
          </p:spPr>
          <p:txBody>
            <a:bodyPr wrap="non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六顶</a:t>
              </a:r>
              <a:endParaRPr kumimoji="0" lang="en-US" altLang="zh-CN" sz="22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b="1" dirty="0">
                  <a:solidFill>
                    <a:schemeClr val="bg2"/>
                  </a:solidFill>
                  <a:latin typeface="PingFang SC Regular" panose="020B0400000000000000" charset="-122"/>
                  <a:ea typeface="PingFang SC Regular" panose="020B0400000000000000" charset="-122"/>
                  <a:cs typeface="OPPOSans M" pitchFamily="18" charset="-122"/>
                </a:rPr>
                <a:t>思考帽</a:t>
              </a:r>
              <a:endParaRPr kumimoji="0" lang="en-US" sz="22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SMART原则——</a:t>
            </a:r>
            <a:r>
              <a:rPr lang="zh-CN" altLang="en-US" sz="2400" b="0">
                <a:cs typeface="PingFang SC Regular" panose="020B0400000000000000" charset="-122"/>
              </a:rPr>
              <a:t>目标制定五</a:t>
            </a:r>
            <a:r>
              <a:rPr sz="2400" b="0">
                <a:cs typeface="PingFang SC Regular" panose="020B0400000000000000" charset="-122"/>
              </a:rPr>
              <a:t>原则</a:t>
            </a:r>
          </a:p>
        </p:txBody>
      </p:sp>
      <p:sp>
        <p:nvSpPr>
          <p:cNvPr id="3" name="文本占位符 2"/>
          <p:cNvSpPr>
            <a:spLocks noGrp="1"/>
          </p:cNvSpPr>
          <p:nvPr>
            <p:ph type="body" idx="1"/>
          </p:nvPr>
        </p:nvSpPr>
        <p:spPr/>
        <p:txBody>
          <a:bodyPr/>
          <a:lstStyle/>
          <a:p>
            <a:r>
              <a:rPr lang="zh-CN" altLang="en-US">
                <a:cs typeface="PingFang SC Regular" panose="020B0400000000000000" charset="-122"/>
              </a:rPr>
              <a:t>SMART原则是一种高效的目标设定与评估方法，旨在帮助个人和组织制定明确、可衡量、可达成、相关性强且具时限性的目标</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05</a:t>
            </a:r>
          </a:p>
        </p:txBody>
      </p:sp>
      <p:sp>
        <p:nvSpPr>
          <p:cNvPr id="34" name="矩形 33"/>
          <p:cNvSpPr/>
          <p:nvPr>
            <p:custDataLst>
              <p:tags r:id="rId1"/>
            </p:custDataLst>
          </p:nvPr>
        </p:nvSpPr>
        <p:spPr>
          <a:xfrm flipH="1">
            <a:off x="6336665" y="1530985"/>
            <a:ext cx="5466080" cy="1656080"/>
          </a:xfrm>
          <a:prstGeom prst="rect">
            <a:avLst/>
          </a:prstGeom>
          <a:gradFill flip="none" rotWithShape="1">
            <a:gsLst>
              <a:gs pos="0">
                <a:schemeClr val="bg2">
                  <a:alpha val="0"/>
                </a:schemeClr>
              </a:gs>
              <a:gs pos="100000">
                <a:srgbClr val="1D4273">
                  <a:alpha val="22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cs typeface="+mn-ea"/>
              <a:sym typeface="+mn-lt"/>
            </a:endParaRPr>
          </a:p>
        </p:txBody>
      </p:sp>
      <p:grpSp>
        <p:nvGrpSpPr>
          <p:cNvPr id="29" name="组合 28"/>
          <p:cNvGrpSpPr/>
          <p:nvPr/>
        </p:nvGrpSpPr>
        <p:grpSpPr>
          <a:xfrm>
            <a:off x="8416925" y="1530985"/>
            <a:ext cx="3391535" cy="1659890"/>
            <a:chOff x="13255" y="2411"/>
            <a:chExt cx="5341" cy="2614"/>
          </a:xfrm>
        </p:grpSpPr>
        <p:sp>
          <p:nvSpPr>
            <p:cNvPr id="35" name="圆角矩形 130"/>
            <p:cNvSpPr/>
            <p:nvPr>
              <p:custDataLst>
                <p:tags r:id="rId30"/>
              </p:custDataLst>
            </p:nvPr>
          </p:nvSpPr>
          <p:spPr>
            <a:xfrm flipH="1">
              <a:off x="18451" y="2411"/>
              <a:ext cx="145" cy="2614"/>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nvGrpSpPr>
            <p:cNvPr id="11" name="组合 10"/>
            <p:cNvGrpSpPr/>
            <p:nvPr/>
          </p:nvGrpSpPr>
          <p:grpSpPr>
            <a:xfrm>
              <a:off x="13255" y="2802"/>
              <a:ext cx="5085" cy="2036"/>
              <a:chOff x="13264" y="2764"/>
              <a:chExt cx="5085" cy="2036"/>
            </a:xfrm>
          </p:grpSpPr>
          <p:sp>
            <p:nvSpPr>
              <p:cNvPr id="32" name="TextBox 50"/>
              <p:cNvSpPr txBox="1"/>
              <p:nvPr>
                <p:custDataLst>
                  <p:tags r:id="rId31"/>
                </p:custDataLst>
              </p:nvPr>
            </p:nvSpPr>
            <p:spPr>
              <a:xfrm flipH="1">
                <a:off x="13264" y="3282"/>
                <a:ext cx="4901" cy="1518"/>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algn="r">
                  <a:lnSpc>
                    <a:spcPct val="150000"/>
                  </a:lnSpc>
                  <a:defRP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目标必须是清晰明确的，能够具体描述期望的结果或行为。这有助于确保所有相关人员对目标有共同的理解，避免歧义和误解</a:t>
                </a:r>
              </a:p>
            </p:txBody>
          </p:sp>
          <p:sp>
            <p:nvSpPr>
              <p:cNvPr id="33" name="TextBox 50"/>
              <p:cNvSpPr txBox="1"/>
              <p:nvPr>
                <p:custDataLst>
                  <p:tags r:id="rId32"/>
                </p:custDataLst>
              </p:nvPr>
            </p:nvSpPr>
            <p:spPr>
              <a:xfrm flipH="1">
                <a:off x="14739" y="2764"/>
                <a:ext cx="3610" cy="485"/>
              </a:xfrm>
              <a:prstGeom prst="rect">
                <a:avLst/>
              </a:prstGeom>
              <a:noFill/>
            </p:spPr>
            <p:txBody>
              <a:bodyPr wrap="none" lIns="0" tIns="0" rIns="0" bIns="0" rtlCol="0">
                <a:spAutoFit/>
              </a:bodyPr>
              <a:lstStyle/>
              <a:p>
                <a:pPr algn="r">
                  <a:defRPr/>
                </a:pPr>
                <a:r>
                  <a:rPr lang="zh-CN" altLang="en-US" sz="2000" b="1" dirty="0">
                    <a:solidFill>
                      <a:srgbClr val="1D4273"/>
                    </a:solidFill>
                    <a:latin typeface="PingFang SC Regular" panose="020B0400000000000000" charset="-122"/>
                    <a:ea typeface="PingFang SC Regular" panose="020B0400000000000000" charset="-122"/>
                    <a:cs typeface="PingFang SC Regular" panose="020B0400000000000000" charset="-122"/>
                  </a:rPr>
                  <a:t>具体性（</a:t>
                </a:r>
                <a:r>
                  <a:rPr lang="en-GB" altLang="zh-CN" sz="2000" b="1" dirty="0">
                    <a:solidFill>
                      <a:srgbClr val="1D4273"/>
                    </a:solidFill>
                    <a:latin typeface="PingFang SC Regular" panose="020B0400000000000000" charset="-122"/>
                    <a:ea typeface="PingFang SC Regular" panose="020B0400000000000000" charset="-122"/>
                    <a:cs typeface="PingFang SC Regular" panose="020B0400000000000000" charset="-122"/>
                  </a:rPr>
                  <a:t>Specific</a:t>
                </a:r>
                <a:r>
                  <a:rPr lang="zh-CN" altLang="en-GB" sz="2000" b="1" dirty="0">
                    <a:solidFill>
                      <a:srgbClr val="1D4273"/>
                    </a:solidFill>
                    <a:latin typeface="PingFang SC Regular" panose="020B0400000000000000" charset="-122"/>
                    <a:ea typeface="PingFang SC Regular" panose="020B0400000000000000" charset="-122"/>
                    <a:cs typeface="PingFang SC Regular" panose="020B0400000000000000" charset="-122"/>
                  </a:rPr>
                  <a:t>）</a:t>
                </a:r>
                <a:endParaRPr lang="en-US" altLang="zh-CN" sz="2000" b="1" dirty="0">
                  <a:solidFill>
                    <a:srgbClr val="1D4273"/>
                  </a:solidFill>
                  <a:latin typeface="PingFang SC Regular" panose="020B0400000000000000" charset="-122"/>
                  <a:ea typeface="PingFang SC Regular" panose="020B0400000000000000" charset="-122"/>
                  <a:cs typeface="PingFang SC Regular" panose="020B0400000000000000" charset="-122"/>
                </a:endParaRPr>
              </a:p>
            </p:txBody>
          </p:sp>
        </p:grpSp>
      </p:grpSp>
      <p:sp>
        <p:nvSpPr>
          <p:cNvPr id="69" name="矩形 68"/>
          <p:cNvSpPr/>
          <p:nvPr>
            <p:custDataLst>
              <p:tags r:id="rId2"/>
            </p:custDataLst>
          </p:nvPr>
        </p:nvSpPr>
        <p:spPr>
          <a:xfrm flipH="1">
            <a:off x="6336665" y="3373120"/>
            <a:ext cx="5466080" cy="1656080"/>
          </a:xfrm>
          <a:prstGeom prst="rect">
            <a:avLst/>
          </a:prstGeom>
          <a:gradFill flip="none" rotWithShape="1">
            <a:gsLst>
              <a:gs pos="0">
                <a:schemeClr val="bg2">
                  <a:alpha val="0"/>
                </a:schemeClr>
              </a:gs>
              <a:gs pos="100000">
                <a:srgbClr val="6599D9">
                  <a:alpha val="21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cs typeface="+mn-ea"/>
              <a:sym typeface="+mn-lt"/>
            </a:endParaRPr>
          </a:p>
        </p:txBody>
      </p:sp>
      <p:grpSp>
        <p:nvGrpSpPr>
          <p:cNvPr id="28" name="组合 27"/>
          <p:cNvGrpSpPr/>
          <p:nvPr/>
        </p:nvGrpSpPr>
        <p:grpSpPr>
          <a:xfrm>
            <a:off x="8416925" y="3373120"/>
            <a:ext cx="3391535" cy="1676400"/>
            <a:chOff x="13255" y="5312"/>
            <a:chExt cx="5341" cy="2640"/>
          </a:xfrm>
        </p:grpSpPr>
        <p:sp>
          <p:nvSpPr>
            <p:cNvPr id="70" name="圆角矩形 130"/>
            <p:cNvSpPr/>
            <p:nvPr>
              <p:custDataLst>
                <p:tags r:id="rId27"/>
              </p:custDataLst>
            </p:nvPr>
          </p:nvSpPr>
          <p:spPr>
            <a:xfrm flipH="1">
              <a:off x="18451" y="5312"/>
              <a:ext cx="145" cy="2614"/>
            </a:xfrm>
            <a:prstGeom prst="roundRect">
              <a:avLst>
                <a:gd name="adj" fmla="val 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nvGrpSpPr>
            <p:cNvPr id="12" name="组合 11"/>
            <p:cNvGrpSpPr/>
            <p:nvPr/>
          </p:nvGrpSpPr>
          <p:grpSpPr>
            <a:xfrm>
              <a:off x="13255" y="5716"/>
              <a:ext cx="5033" cy="2236"/>
              <a:chOff x="13264" y="5499"/>
              <a:chExt cx="5033" cy="2236"/>
            </a:xfrm>
          </p:grpSpPr>
          <p:sp>
            <p:nvSpPr>
              <p:cNvPr id="67" name="TextBox 50"/>
              <p:cNvSpPr txBox="1"/>
              <p:nvPr>
                <p:custDataLst>
                  <p:tags r:id="rId28"/>
                </p:custDataLst>
              </p:nvPr>
            </p:nvSpPr>
            <p:spPr>
              <a:xfrm flipH="1">
                <a:off x="13264" y="5991"/>
                <a:ext cx="4901" cy="1744"/>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目标应该具有可衡量的标准，以便能够评估进度和成果。这可以通过设定具体的指标、数据或里程碑来实现，从而确保目标的达成情况能够量化评估</a:t>
                </a:r>
              </a:p>
            </p:txBody>
          </p:sp>
          <p:sp>
            <p:nvSpPr>
              <p:cNvPr id="68" name="TextBox 50"/>
              <p:cNvSpPr txBox="1"/>
              <p:nvPr>
                <p:custDataLst>
                  <p:tags r:id="rId29"/>
                </p:custDataLst>
              </p:nvPr>
            </p:nvSpPr>
            <p:spPr>
              <a:xfrm flipH="1">
                <a:off x="13501" y="5499"/>
                <a:ext cx="4796" cy="485"/>
              </a:xfrm>
              <a:prstGeom prst="rect">
                <a:avLst/>
              </a:prstGeom>
              <a:noFill/>
            </p:spPr>
            <p:txBody>
              <a:bodyPr wrap="none" lIns="0" tIns="0" rIns="0" bIns="0" rtlCol="0">
                <a:spAutoFit/>
              </a:bodyPr>
              <a:lstStyle/>
              <a:p>
                <a:pPr algn="r">
                  <a:defRPr/>
                </a:pPr>
                <a:r>
                  <a:rPr lang="zh-CN" altLang="en-US" sz="20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lt"/>
                  </a:rPr>
                  <a:t>可衡量性（</a:t>
                </a:r>
                <a:r>
                  <a:rPr lang="en-GB" altLang="zh-CN" sz="20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lt"/>
                  </a:rPr>
                  <a:t>Measurable</a:t>
                </a:r>
                <a:r>
                  <a:rPr lang="zh-CN" altLang="en-GB" sz="20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lt"/>
                  </a:rPr>
                  <a:t>）</a:t>
                </a:r>
              </a:p>
            </p:txBody>
          </p:sp>
        </p:grpSp>
      </p:grpSp>
      <p:sp>
        <p:nvSpPr>
          <p:cNvPr id="5" name="矩形 4"/>
          <p:cNvSpPr/>
          <p:nvPr>
            <p:custDataLst>
              <p:tags r:id="rId3"/>
            </p:custDataLst>
          </p:nvPr>
        </p:nvSpPr>
        <p:spPr>
          <a:xfrm>
            <a:off x="384810" y="1530985"/>
            <a:ext cx="5466080" cy="1656080"/>
          </a:xfrm>
          <a:prstGeom prst="rect">
            <a:avLst/>
          </a:prstGeom>
          <a:gradFill flip="none" rotWithShape="1">
            <a:gsLst>
              <a:gs pos="0">
                <a:schemeClr val="bg2">
                  <a:alpha val="0"/>
                </a:schemeClr>
              </a:gs>
              <a:gs pos="100000">
                <a:srgbClr val="F4D1CD">
                  <a:alpha val="48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cs typeface="+mn-ea"/>
              <a:sym typeface="+mn-lt"/>
            </a:endParaRPr>
          </a:p>
        </p:txBody>
      </p:sp>
      <p:grpSp>
        <p:nvGrpSpPr>
          <p:cNvPr id="25" name="组合 24"/>
          <p:cNvGrpSpPr/>
          <p:nvPr/>
        </p:nvGrpSpPr>
        <p:grpSpPr>
          <a:xfrm>
            <a:off x="384810" y="1530985"/>
            <a:ext cx="3432810" cy="1684655"/>
            <a:chOff x="606" y="2411"/>
            <a:chExt cx="5406" cy="2653"/>
          </a:xfrm>
        </p:grpSpPr>
        <p:sp>
          <p:nvSpPr>
            <p:cNvPr id="6" name="圆角矩形 130"/>
            <p:cNvSpPr/>
            <p:nvPr>
              <p:custDataLst>
                <p:tags r:id="rId24"/>
              </p:custDataLst>
            </p:nvPr>
          </p:nvSpPr>
          <p:spPr>
            <a:xfrm>
              <a:off x="606" y="2411"/>
              <a:ext cx="145" cy="2614"/>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nvGrpSpPr>
            <p:cNvPr id="13" name="组合 12"/>
            <p:cNvGrpSpPr/>
            <p:nvPr/>
          </p:nvGrpSpPr>
          <p:grpSpPr>
            <a:xfrm>
              <a:off x="1111" y="2802"/>
              <a:ext cx="4901" cy="2262"/>
              <a:chOff x="1120" y="2764"/>
              <a:chExt cx="4901" cy="2262"/>
            </a:xfrm>
          </p:grpSpPr>
          <p:sp>
            <p:nvSpPr>
              <p:cNvPr id="15" name="TextBox 50"/>
              <p:cNvSpPr txBox="1"/>
              <p:nvPr>
                <p:custDataLst>
                  <p:tags r:id="rId25"/>
                </p:custDataLst>
              </p:nvPr>
            </p:nvSpPr>
            <p:spPr>
              <a:xfrm>
                <a:off x="1120" y="3282"/>
                <a:ext cx="4901" cy="1744"/>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目标应该具有明确的截止日期或时间范围，以便能够按计划推进并监控进度。设定时限有助于保持紧迫感，促使人们更加高效地工作，同时也为评估目标的完成情况提供了依据</a:t>
                </a:r>
              </a:p>
            </p:txBody>
          </p:sp>
          <p:sp>
            <p:nvSpPr>
              <p:cNvPr id="16" name="TextBox 50"/>
              <p:cNvSpPr txBox="1"/>
              <p:nvPr>
                <p:custDataLst>
                  <p:tags r:id="rId26"/>
                </p:custDataLst>
              </p:nvPr>
            </p:nvSpPr>
            <p:spPr>
              <a:xfrm>
                <a:off x="1120" y="2764"/>
                <a:ext cx="4526" cy="4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时限性（</a:t>
                </a:r>
                <a:r>
                  <a:rPr kumimoji="0" lang="en-GB" altLang="zh-CN" sz="20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Time-bound</a:t>
                </a:r>
                <a:r>
                  <a:rPr kumimoji="0" lang="zh-CN" altLang="en-GB" sz="20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endParaRPr kumimoji="0" lang="en-US" sz="20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grpSp>
      <p:sp>
        <p:nvSpPr>
          <p:cNvPr id="20" name="矩形 19"/>
          <p:cNvSpPr/>
          <p:nvPr>
            <p:custDataLst>
              <p:tags r:id="rId4"/>
            </p:custDataLst>
          </p:nvPr>
        </p:nvSpPr>
        <p:spPr>
          <a:xfrm>
            <a:off x="384810" y="3373120"/>
            <a:ext cx="5466080" cy="1656080"/>
          </a:xfrm>
          <a:prstGeom prst="rect">
            <a:avLst/>
          </a:prstGeom>
          <a:gradFill flip="none" rotWithShape="1">
            <a:gsLst>
              <a:gs pos="0">
                <a:schemeClr val="bg2">
                  <a:alpha val="0"/>
                </a:schemeClr>
              </a:gs>
              <a:gs pos="100000">
                <a:srgbClr val="C2D7EF">
                  <a:alpha val="37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cs typeface="+mn-ea"/>
              <a:sym typeface="+mn-lt"/>
            </a:endParaRPr>
          </a:p>
        </p:txBody>
      </p:sp>
      <p:grpSp>
        <p:nvGrpSpPr>
          <p:cNvPr id="26" name="组合 25"/>
          <p:cNvGrpSpPr/>
          <p:nvPr/>
        </p:nvGrpSpPr>
        <p:grpSpPr>
          <a:xfrm>
            <a:off x="384810" y="3373120"/>
            <a:ext cx="3432810" cy="1659890"/>
            <a:chOff x="606" y="5312"/>
            <a:chExt cx="5406" cy="2614"/>
          </a:xfrm>
        </p:grpSpPr>
        <p:sp>
          <p:nvSpPr>
            <p:cNvPr id="21" name="圆角矩形 130"/>
            <p:cNvSpPr/>
            <p:nvPr>
              <p:custDataLst>
                <p:tags r:id="rId21"/>
              </p:custDataLst>
            </p:nvPr>
          </p:nvSpPr>
          <p:spPr>
            <a:xfrm>
              <a:off x="606" y="5312"/>
              <a:ext cx="145" cy="2614"/>
            </a:xfrm>
            <a:prstGeom prst="roundRect">
              <a:avLst>
                <a:gd name="adj" fmla="val 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nvGrpSpPr>
            <p:cNvPr id="14" name="组合 13"/>
            <p:cNvGrpSpPr/>
            <p:nvPr/>
          </p:nvGrpSpPr>
          <p:grpSpPr>
            <a:xfrm>
              <a:off x="1111" y="5498"/>
              <a:ext cx="4901" cy="2236"/>
              <a:chOff x="1120" y="5499"/>
              <a:chExt cx="4901" cy="2236"/>
            </a:xfrm>
          </p:grpSpPr>
          <p:sp>
            <p:nvSpPr>
              <p:cNvPr id="23" name="TextBox 50"/>
              <p:cNvSpPr txBox="1"/>
              <p:nvPr>
                <p:custDataLst>
                  <p:tags r:id="rId22"/>
                </p:custDataLst>
              </p:nvPr>
            </p:nvSpPr>
            <p:spPr>
              <a:xfrm>
                <a:off x="1120" y="5991"/>
                <a:ext cx="4901" cy="1744"/>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目标应与组织或个人的整体战略、计划和价值观相一致。这有助于确保目标的实现对于整体发展具有积极意义，同时也有助于增强人们对目标的认同感和归属感</a:t>
                </a:r>
              </a:p>
            </p:txBody>
          </p:sp>
          <p:sp>
            <p:nvSpPr>
              <p:cNvPr id="24" name="TextBox 50"/>
              <p:cNvSpPr txBox="1"/>
              <p:nvPr>
                <p:custDataLst>
                  <p:tags r:id="rId23"/>
                </p:custDataLst>
              </p:nvPr>
            </p:nvSpPr>
            <p:spPr>
              <a:xfrm>
                <a:off x="1120" y="5499"/>
                <a:ext cx="3766" cy="4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相关性（</a:t>
                </a:r>
                <a:r>
                  <a:rPr kumimoji="0" lang="en-GB" altLang="zh-CN" sz="2000" b="1" i="0" u="none" strike="noStrike" kern="1200" cap="none" spc="0" normalizeH="0" baseline="0" noProof="0" dirty="0">
                    <a:ln>
                      <a:noFill/>
                    </a:ln>
                    <a:solidFill>
                      <a:schemeClr val="accent6">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Relevant</a:t>
                </a:r>
                <a:r>
                  <a:rPr kumimoji="0" lang="zh-CN" altLang="en-GB" sz="2000" b="1" i="0" u="none" strike="noStrike" kern="1200" cap="none" spc="0" normalizeH="0" baseline="0" noProof="0" dirty="0">
                    <a:ln>
                      <a:noFill/>
                    </a:ln>
                    <a:solidFill>
                      <a:schemeClr val="accent6">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p>
            </p:txBody>
          </p:sp>
        </p:grpSp>
      </p:grpSp>
      <p:grpSp>
        <p:nvGrpSpPr>
          <p:cNvPr id="27" name="组合 26"/>
          <p:cNvGrpSpPr/>
          <p:nvPr/>
        </p:nvGrpSpPr>
        <p:grpSpPr>
          <a:xfrm>
            <a:off x="384810" y="5174615"/>
            <a:ext cx="11423650" cy="1190625"/>
            <a:chOff x="606" y="8149"/>
            <a:chExt cx="17990" cy="1875"/>
          </a:xfrm>
        </p:grpSpPr>
        <p:sp>
          <p:nvSpPr>
            <p:cNvPr id="71" name="矩形 70"/>
            <p:cNvSpPr/>
            <p:nvPr>
              <p:custDataLst>
                <p:tags r:id="rId16"/>
              </p:custDataLst>
            </p:nvPr>
          </p:nvSpPr>
          <p:spPr>
            <a:xfrm>
              <a:off x="606" y="8149"/>
              <a:ext cx="17982" cy="1871"/>
            </a:xfrm>
            <a:prstGeom prst="rect">
              <a:avLst/>
            </a:prstGeom>
            <a:solidFill>
              <a:srgbClr val="F4D1CD">
                <a:alpha val="9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rgbClr val="FFFFFF"/>
                  </a:solidFill>
                  <a:latin typeface="PingFang SC Regular" panose="020B0400000000000000" charset="-122"/>
                  <a:ea typeface="PingFang SC Regular" panose="020B0400000000000000" charset="-122"/>
                  <a:cs typeface="+mn-ea"/>
                  <a:sym typeface="+mn-lt"/>
                </a:rPr>
                <a:t>z</a:t>
              </a:r>
            </a:p>
          </p:txBody>
        </p:sp>
        <p:sp>
          <p:nvSpPr>
            <p:cNvPr id="73" name="圆角矩形 130"/>
            <p:cNvSpPr/>
            <p:nvPr>
              <p:custDataLst>
                <p:tags r:id="rId17"/>
              </p:custDataLst>
            </p:nvPr>
          </p:nvSpPr>
          <p:spPr>
            <a:xfrm>
              <a:off x="606" y="8149"/>
              <a:ext cx="145" cy="1875"/>
            </a:xfrm>
            <a:prstGeom prst="roundRect">
              <a:avLst>
                <a:gd name="adj" fmla="val 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sp>
          <p:nvSpPr>
            <p:cNvPr id="74" name="圆角矩形 132"/>
            <p:cNvSpPr/>
            <p:nvPr>
              <p:custDataLst>
                <p:tags r:id="rId18"/>
              </p:custDataLst>
            </p:nvPr>
          </p:nvSpPr>
          <p:spPr>
            <a:xfrm>
              <a:off x="18451" y="8149"/>
              <a:ext cx="145" cy="1875"/>
            </a:xfrm>
            <a:prstGeom prst="roundRect">
              <a:avLst>
                <a:gd name="adj" fmla="val 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nvGrpSpPr>
            <p:cNvPr id="19" name="组合 18"/>
            <p:cNvGrpSpPr/>
            <p:nvPr/>
          </p:nvGrpSpPr>
          <p:grpSpPr>
            <a:xfrm>
              <a:off x="1111" y="8539"/>
              <a:ext cx="15629" cy="1445"/>
              <a:chOff x="1120" y="8410"/>
              <a:chExt cx="15629" cy="1445"/>
            </a:xfrm>
          </p:grpSpPr>
          <p:sp>
            <p:nvSpPr>
              <p:cNvPr id="75" name="TextBox 50"/>
              <p:cNvSpPr txBox="1"/>
              <p:nvPr>
                <p:custDataLst>
                  <p:tags r:id="rId19"/>
                </p:custDataLst>
              </p:nvPr>
            </p:nvSpPr>
            <p:spPr>
              <a:xfrm>
                <a:off x="1120" y="8410"/>
                <a:ext cx="4411" cy="48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可实现性（</a:t>
                </a:r>
                <a:r>
                  <a:rPr kumimoji="0" lang="en-GB" altLang="zh-CN" sz="2000" b="1" i="0" u="none" strike="noStrike" kern="1200" cap="none" spc="0" normalizeH="0" baseline="0" noProof="0" dirty="0">
                    <a:ln>
                      <a:noFill/>
                    </a:ln>
                    <a:solidFill>
                      <a:schemeClr val="accent1">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Achievable</a:t>
                </a:r>
                <a:r>
                  <a:rPr kumimoji="0" lang="zh-CN" altLang="en-GB" sz="2000" b="1" i="0" u="none" strike="noStrike" kern="1200" cap="none" spc="0" normalizeH="0" baseline="0" noProof="0" dirty="0">
                    <a:ln>
                      <a:noFill/>
                    </a:ln>
                    <a:solidFill>
                      <a:schemeClr val="accent1">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p>
            </p:txBody>
          </p:sp>
          <p:sp>
            <p:nvSpPr>
              <p:cNvPr id="77" name="文本框 76"/>
              <p:cNvSpPr txBox="1"/>
              <p:nvPr>
                <p:custDataLst>
                  <p:tags r:id="rId20"/>
                </p:custDataLst>
              </p:nvPr>
            </p:nvSpPr>
            <p:spPr>
              <a:xfrm>
                <a:off x="1120" y="9049"/>
                <a:ext cx="15629" cy="806"/>
              </a:xfrm>
              <a:prstGeom prst="rect">
                <a:avLst/>
              </a:prstGeom>
              <a:noFill/>
            </p:spPr>
            <p:txBody>
              <a:bodyPr wrap="square">
                <a:spAutoFit/>
              </a:bodyPr>
              <a:lstStyle/>
              <a:p>
                <a:pPr algn="l">
                  <a:lnSpc>
                    <a:spcPct val="114000"/>
                  </a:lnSpc>
                  <a:defRP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目标应该是实际可行的，考虑到资源、时间和能力等方面的限制。制定过高的目标可能会导致挫败感和失望，而设定合理的目标则能够激发人们的积极性和动力</a:t>
                </a:r>
              </a:p>
            </p:txBody>
          </p:sp>
        </p:grpSp>
      </p:grpSp>
      <p:grpSp>
        <p:nvGrpSpPr>
          <p:cNvPr id="30" name="组合 29"/>
          <p:cNvGrpSpPr/>
          <p:nvPr/>
        </p:nvGrpSpPr>
        <p:grpSpPr>
          <a:xfrm>
            <a:off x="3947795" y="1489710"/>
            <a:ext cx="4338320" cy="4338320"/>
            <a:chOff x="6217" y="2346"/>
            <a:chExt cx="6832" cy="6832"/>
          </a:xfrm>
        </p:grpSpPr>
        <p:sp>
          <p:nvSpPr>
            <p:cNvPr id="7" name="椭圆 6"/>
            <p:cNvSpPr/>
            <p:nvPr/>
          </p:nvSpPr>
          <p:spPr>
            <a:xfrm>
              <a:off x="6217" y="2346"/>
              <a:ext cx="6832" cy="6832"/>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2" name="组合 41"/>
            <p:cNvGrpSpPr/>
            <p:nvPr/>
          </p:nvGrpSpPr>
          <p:grpSpPr>
            <a:xfrm>
              <a:off x="6393" y="2575"/>
              <a:ext cx="6481" cy="6375"/>
              <a:chOff x="6372" y="2558"/>
              <a:chExt cx="6481" cy="6375"/>
            </a:xfrm>
            <a:effectLst>
              <a:outerShdw blurRad="76200" dir="13500000" sy="23000" kx="1200000" algn="br" rotWithShape="0">
                <a:prstClr val="black">
                  <a:alpha val="20000"/>
                </a:prstClr>
              </a:outerShdw>
            </a:effectLst>
          </p:grpSpPr>
          <p:sp>
            <p:nvSpPr>
              <p:cNvPr id="97" name="Freeform 6"/>
              <p:cNvSpPr/>
              <p:nvPr>
                <p:custDataLst>
                  <p:tags r:id="rId5"/>
                </p:custDataLst>
              </p:nvPr>
            </p:nvSpPr>
            <p:spPr bwMode="auto">
              <a:xfrm>
                <a:off x="6372" y="2898"/>
                <a:ext cx="3403" cy="3601"/>
              </a:xfrm>
              <a:custGeom>
                <a:avLst/>
                <a:gdLst>
                  <a:gd name="T0" fmla="*/ 1485 w 2269"/>
                  <a:gd name="T1" fmla="*/ 4 h 2437"/>
                  <a:gd name="T2" fmla="*/ 1632 w 2269"/>
                  <a:gd name="T3" fmla="*/ 33 h 2437"/>
                  <a:gd name="T4" fmla="*/ 1770 w 2269"/>
                  <a:gd name="T5" fmla="*/ 81 h 2437"/>
                  <a:gd name="T6" fmla="*/ 1897 w 2269"/>
                  <a:gd name="T7" fmla="*/ 144 h 2437"/>
                  <a:gd name="T8" fmla="*/ 2008 w 2269"/>
                  <a:gd name="T9" fmla="*/ 219 h 2437"/>
                  <a:gd name="T10" fmla="*/ 2104 w 2269"/>
                  <a:gd name="T11" fmla="*/ 299 h 2437"/>
                  <a:gd name="T12" fmla="*/ 2181 w 2269"/>
                  <a:gd name="T13" fmla="*/ 379 h 2437"/>
                  <a:gd name="T14" fmla="*/ 2236 w 2269"/>
                  <a:gd name="T15" fmla="*/ 454 h 2437"/>
                  <a:gd name="T16" fmla="*/ 2269 w 2269"/>
                  <a:gd name="T17" fmla="*/ 519 h 2437"/>
                  <a:gd name="T18" fmla="*/ 2212 w 2269"/>
                  <a:gd name="T19" fmla="*/ 468 h 2437"/>
                  <a:gd name="T20" fmla="*/ 2159 w 2269"/>
                  <a:gd name="T21" fmla="*/ 447 h 2437"/>
                  <a:gd name="T22" fmla="*/ 2112 w 2269"/>
                  <a:gd name="T23" fmla="*/ 454 h 2437"/>
                  <a:gd name="T24" fmla="*/ 2067 w 2269"/>
                  <a:gd name="T25" fmla="*/ 483 h 2437"/>
                  <a:gd name="T26" fmla="*/ 2025 w 2269"/>
                  <a:gd name="T27" fmla="*/ 531 h 2437"/>
                  <a:gd name="T28" fmla="*/ 1986 w 2269"/>
                  <a:gd name="T29" fmla="*/ 595 h 2437"/>
                  <a:gd name="T30" fmla="*/ 1948 w 2269"/>
                  <a:gd name="T31" fmla="*/ 670 h 2437"/>
                  <a:gd name="T32" fmla="*/ 1911 w 2269"/>
                  <a:gd name="T33" fmla="*/ 752 h 2437"/>
                  <a:gd name="T34" fmla="*/ 1873 w 2269"/>
                  <a:gd name="T35" fmla="*/ 838 h 2437"/>
                  <a:gd name="T36" fmla="*/ 1834 w 2269"/>
                  <a:gd name="T37" fmla="*/ 923 h 2437"/>
                  <a:gd name="T38" fmla="*/ 1793 w 2269"/>
                  <a:gd name="T39" fmla="*/ 1005 h 2437"/>
                  <a:gd name="T40" fmla="*/ 1750 w 2269"/>
                  <a:gd name="T41" fmla="*/ 1078 h 2437"/>
                  <a:gd name="T42" fmla="*/ 1704 w 2269"/>
                  <a:gd name="T43" fmla="*/ 1139 h 2437"/>
                  <a:gd name="T44" fmla="*/ 1653 w 2269"/>
                  <a:gd name="T45" fmla="*/ 1184 h 2437"/>
                  <a:gd name="T46" fmla="*/ 1559 w 2269"/>
                  <a:gd name="T47" fmla="*/ 1237 h 2437"/>
                  <a:gd name="T48" fmla="*/ 1450 w 2269"/>
                  <a:gd name="T49" fmla="*/ 1280 h 2437"/>
                  <a:gd name="T50" fmla="*/ 1337 w 2269"/>
                  <a:gd name="T51" fmla="*/ 1314 h 2437"/>
                  <a:gd name="T52" fmla="*/ 1226 w 2269"/>
                  <a:gd name="T53" fmla="*/ 1339 h 2437"/>
                  <a:gd name="T54" fmla="*/ 1123 w 2269"/>
                  <a:gd name="T55" fmla="*/ 1356 h 2437"/>
                  <a:gd name="T56" fmla="*/ 1036 w 2269"/>
                  <a:gd name="T57" fmla="*/ 1369 h 2437"/>
                  <a:gd name="T58" fmla="*/ 970 w 2269"/>
                  <a:gd name="T59" fmla="*/ 1376 h 2437"/>
                  <a:gd name="T60" fmla="*/ 935 w 2269"/>
                  <a:gd name="T61" fmla="*/ 1379 h 2437"/>
                  <a:gd name="T62" fmla="*/ 927 w 2269"/>
                  <a:gd name="T63" fmla="*/ 1379 h 2437"/>
                  <a:gd name="T64" fmla="*/ 908 w 2269"/>
                  <a:gd name="T65" fmla="*/ 1381 h 2437"/>
                  <a:gd name="T66" fmla="*/ 874 w 2269"/>
                  <a:gd name="T67" fmla="*/ 1388 h 2437"/>
                  <a:gd name="T68" fmla="*/ 826 w 2269"/>
                  <a:gd name="T69" fmla="*/ 1398 h 2437"/>
                  <a:gd name="T70" fmla="*/ 767 w 2269"/>
                  <a:gd name="T71" fmla="*/ 1415 h 2437"/>
                  <a:gd name="T72" fmla="*/ 699 w 2269"/>
                  <a:gd name="T73" fmla="*/ 1439 h 2437"/>
                  <a:gd name="T74" fmla="*/ 624 w 2269"/>
                  <a:gd name="T75" fmla="*/ 1472 h 2437"/>
                  <a:gd name="T76" fmla="*/ 545 w 2269"/>
                  <a:gd name="T77" fmla="*/ 1514 h 2437"/>
                  <a:gd name="T78" fmla="*/ 465 w 2269"/>
                  <a:gd name="T79" fmla="*/ 1568 h 2437"/>
                  <a:gd name="T80" fmla="*/ 387 w 2269"/>
                  <a:gd name="T81" fmla="*/ 1633 h 2437"/>
                  <a:gd name="T82" fmla="*/ 311 w 2269"/>
                  <a:gd name="T83" fmla="*/ 1712 h 2437"/>
                  <a:gd name="T84" fmla="*/ 240 w 2269"/>
                  <a:gd name="T85" fmla="*/ 1805 h 2437"/>
                  <a:gd name="T86" fmla="*/ 178 w 2269"/>
                  <a:gd name="T87" fmla="*/ 1914 h 2437"/>
                  <a:gd name="T88" fmla="*/ 128 w 2269"/>
                  <a:gd name="T89" fmla="*/ 2040 h 2437"/>
                  <a:gd name="T90" fmla="*/ 90 w 2269"/>
                  <a:gd name="T91" fmla="*/ 2184 h 2437"/>
                  <a:gd name="T92" fmla="*/ 68 w 2269"/>
                  <a:gd name="T93" fmla="*/ 2348 h 2437"/>
                  <a:gd name="T94" fmla="*/ 34 w 2269"/>
                  <a:gd name="T95" fmla="*/ 2311 h 2437"/>
                  <a:gd name="T96" fmla="*/ 3 w 2269"/>
                  <a:gd name="T97" fmla="*/ 2059 h 2437"/>
                  <a:gd name="T98" fmla="*/ 5 w 2269"/>
                  <a:gd name="T99" fmla="*/ 1808 h 2437"/>
                  <a:gd name="T100" fmla="*/ 35 w 2269"/>
                  <a:gd name="T101" fmla="*/ 1561 h 2437"/>
                  <a:gd name="T102" fmla="*/ 93 w 2269"/>
                  <a:gd name="T103" fmla="*/ 1320 h 2437"/>
                  <a:gd name="T104" fmla="*/ 176 w 2269"/>
                  <a:gd name="T105" fmla="*/ 1090 h 2437"/>
                  <a:gd name="T106" fmla="*/ 278 w 2269"/>
                  <a:gd name="T107" fmla="*/ 872 h 2437"/>
                  <a:gd name="T108" fmla="*/ 400 w 2269"/>
                  <a:gd name="T109" fmla="*/ 672 h 2437"/>
                  <a:gd name="T110" fmla="*/ 536 w 2269"/>
                  <a:gd name="T111" fmla="*/ 490 h 2437"/>
                  <a:gd name="T112" fmla="*/ 686 w 2269"/>
                  <a:gd name="T113" fmla="*/ 332 h 2437"/>
                  <a:gd name="T114" fmla="*/ 844 w 2269"/>
                  <a:gd name="T115" fmla="*/ 198 h 2437"/>
                  <a:gd name="T116" fmla="*/ 1009 w 2269"/>
                  <a:gd name="T117" fmla="*/ 94 h 2437"/>
                  <a:gd name="T118" fmla="*/ 1172 w 2269"/>
                  <a:gd name="T119" fmla="*/ 30 h 2437"/>
                  <a:gd name="T120" fmla="*/ 1331 w 2269"/>
                  <a:gd name="T121" fmla="*/ 1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9" h="2437">
                    <a:moveTo>
                      <a:pt x="1409" y="0"/>
                    </a:moveTo>
                    <a:lnTo>
                      <a:pt x="1485" y="4"/>
                    </a:lnTo>
                    <a:lnTo>
                      <a:pt x="1560" y="16"/>
                    </a:lnTo>
                    <a:lnTo>
                      <a:pt x="1632" y="33"/>
                    </a:lnTo>
                    <a:lnTo>
                      <a:pt x="1703" y="54"/>
                    </a:lnTo>
                    <a:lnTo>
                      <a:pt x="1770" y="81"/>
                    </a:lnTo>
                    <a:lnTo>
                      <a:pt x="1835" y="111"/>
                    </a:lnTo>
                    <a:lnTo>
                      <a:pt x="1897" y="144"/>
                    </a:lnTo>
                    <a:lnTo>
                      <a:pt x="1955" y="181"/>
                    </a:lnTo>
                    <a:lnTo>
                      <a:pt x="2008" y="219"/>
                    </a:lnTo>
                    <a:lnTo>
                      <a:pt x="2058" y="258"/>
                    </a:lnTo>
                    <a:lnTo>
                      <a:pt x="2104" y="299"/>
                    </a:lnTo>
                    <a:lnTo>
                      <a:pt x="2145" y="340"/>
                    </a:lnTo>
                    <a:lnTo>
                      <a:pt x="2181" y="379"/>
                    </a:lnTo>
                    <a:lnTo>
                      <a:pt x="2212" y="417"/>
                    </a:lnTo>
                    <a:lnTo>
                      <a:pt x="2236" y="454"/>
                    </a:lnTo>
                    <a:lnTo>
                      <a:pt x="2256" y="488"/>
                    </a:lnTo>
                    <a:lnTo>
                      <a:pt x="2269" y="519"/>
                    </a:lnTo>
                    <a:lnTo>
                      <a:pt x="2240" y="489"/>
                    </a:lnTo>
                    <a:lnTo>
                      <a:pt x="2212" y="468"/>
                    </a:lnTo>
                    <a:lnTo>
                      <a:pt x="2185" y="454"/>
                    </a:lnTo>
                    <a:lnTo>
                      <a:pt x="2159" y="447"/>
                    </a:lnTo>
                    <a:lnTo>
                      <a:pt x="2135" y="447"/>
                    </a:lnTo>
                    <a:lnTo>
                      <a:pt x="2112" y="454"/>
                    </a:lnTo>
                    <a:lnTo>
                      <a:pt x="2090" y="466"/>
                    </a:lnTo>
                    <a:lnTo>
                      <a:pt x="2067" y="483"/>
                    </a:lnTo>
                    <a:lnTo>
                      <a:pt x="2046" y="505"/>
                    </a:lnTo>
                    <a:lnTo>
                      <a:pt x="2025" y="531"/>
                    </a:lnTo>
                    <a:lnTo>
                      <a:pt x="2006" y="561"/>
                    </a:lnTo>
                    <a:lnTo>
                      <a:pt x="1986" y="595"/>
                    </a:lnTo>
                    <a:lnTo>
                      <a:pt x="1968" y="631"/>
                    </a:lnTo>
                    <a:lnTo>
                      <a:pt x="1948" y="670"/>
                    </a:lnTo>
                    <a:lnTo>
                      <a:pt x="1930" y="711"/>
                    </a:lnTo>
                    <a:lnTo>
                      <a:pt x="1911" y="752"/>
                    </a:lnTo>
                    <a:lnTo>
                      <a:pt x="1892" y="795"/>
                    </a:lnTo>
                    <a:lnTo>
                      <a:pt x="1873" y="838"/>
                    </a:lnTo>
                    <a:lnTo>
                      <a:pt x="1854" y="881"/>
                    </a:lnTo>
                    <a:lnTo>
                      <a:pt x="1834" y="923"/>
                    </a:lnTo>
                    <a:lnTo>
                      <a:pt x="1814" y="965"/>
                    </a:lnTo>
                    <a:lnTo>
                      <a:pt x="1793" y="1005"/>
                    </a:lnTo>
                    <a:lnTo>
                      <a:pt x="1772" y="1043"/>
                    </a:lnTo>
                    <a:lnTo>
                      <a:pt x="1750" y="1078"/>
                    </a:lnTo>
                    <a:lnTo>
                      <a:pt x="1728" y="1110"/>
                    </a:lnTo>
                    <a:lnTo>
                      <a:pt x="1704" y="1139"/>
                    </a:lnTo>
                    <a:lnTo>
                      <a:pt x="1679" y="1163"/>
                    </a:lnTo>
                    <a:lnTo>
                      <a:pt x="1653" y="1184"/>
                    </a:lnTo>
                    <a:lnTo>
                      <a:pt x="1607" y="1212"/>
                    </a:lnTo>
                    <a:lnTo>
                      <a:pt x="1559" y="1237"/>
                    </a:lnTo>
                    <a:lnTo>
                      <a:pt x="1505" y="1261"/>
                    </a:lnTo>
                    <a:lnTo>
                      <a:pt x="1450" y="1280"/>
                    </a:lnTo>
                    <a:lnTo>
                      <a:pt x="1393" y="1299"/>
                    </a:lnTo>
                    <a:lnTo>
                      <a:pt x="1337" y="1314"/>
                    </a:lnTo>
                    <a:lnTo>
                      <a:pt x="1281" y="1327"/>
                    </a:lnTo>
                    <a:lnTo>
                      <a:pt x="1226" y="1339"/>
                    </a:lnTo>
                    <a:lnTo>
                      <a:pt x="1173" y="1348"/>
                    </a:lnTo>
                    <a:lnTo>
                      <a:pt x="1123" y="1356"/>
                    </a:lnTo>
                    <a:lnTo>
                      <a:pt x="1078" y="1364"/>
                    </a:lnTo>
                    <a:lnTo>
                      <a:pt x="1036" y="1369"/>
                    </a:lnTo>
                    <a:lnTo>
                      <a:pt x="1000" y="1373"/>
                    </a:lnTo>
                    <a:lnTo>
                      <a:pt x="970" y="1376"/>
                    </a:lnTo>
                    <a:lnTo>
                      <a:pt x="949" y="1377"/>
                    </a:lnTo>
                    <a:lnTo>
                      <a:pt x="935" y="1379"/>
                    </a:lnTo>
                    <a:lnTo>
                      <a:pt x="929" y="1379"/>
                    </a:lnTo>
                    <a:lnTo>
                      <a:pt x="927" y="1379"/>
                    </a:lnTo>
                    <a:lnTo>
                      <a:pt x="920" y="1380"/>
                    </a:lnTo>
                    <a:lnTo>
                      <a:pt x="908" y="1381"/>
                    </a:lnTo>
                    <a:lnTo>
                      <a:pt x="894" y="1384"/>
                    </a:lnTo>
                    <a:lnTo>
                      <a:pt x="874" y="1388"/>
                    </a:lnTo>
                    <a:lnTo>
                      <a:pt x="852" y="1392"/>
                    </a:lnTo>
                    <a:lnTo>
                      <a:pt x="826" y="1398"/>
                    </a:lnTo>
                    <a:lnTo>
                      <a:pt x="798" y="1406"/>
                    </a:lnTo>
                    <a:lnTo>
                      <a:pt x="767" y="1415"/>
                    </a:lnTo>
                    <a:lnTo>
                      <a:pt x="734" y="1426"/>
                    </a:lnTo>
                    <a:lnTo>
                      <a:pt x="699" y="1439"/>
                    </a:lnTo>
                    <a:lnTo>
                      <a:pt x="662" y="1455"/>
                    </a:lnTo>
                    <a:lnTo>
                      <a:pt x="624" y="1472"/>
                    </a:lnTo>
                    <a:lnTo>
                      <a:pt x="585" y="1491"/>
                    </a:lnTo>
                    <a:lnTo>
                      <a:pt x="545" y="1514"/>
                    </a:lnTo>
                    <a:lnTo>
                      <a:pt x="505" y="1540"/>
                    </a:lnTo>
                    <a:lnTo>
                      <a:pt x="465" y="1568"/>
                    </a:lnTo>
                    <a:lnTo>
                      <a:pt x="426" y="1599"/>
                    </a:lnTo>
                    <a:lnTo>
                      <a:pt x="387" y="1633"/>
                    </a:lnTo>
                    <a:lnTo>
                      <a:pt x="347" y="1671"/>
                    </a:lnTo>
                    <a:lnTo>
                      <a:pt x="311" y="1712"/>
                    </a:lnTo>
                    <a:lnTo>
                      <a:pt x="274" y="1756"/>
                    </a:lnTo>
                    <a:lnTo>
                      <a:pt x="240" y="1805"/>
                    </a:lnTo>
                    <a:lnTo>
                      <a:pt x="208" y="1857"/>
                    </a:lnTo>
                    <a:lnTo>
                      <a:pt x="178" y="1914"/>
                    </a:lnTo>
                    <a:lnTo>
                      <a:pt x="152" y="1974"/>
                    </a:lnTo>
                    <a:lnTo>
                      <a:pt x="128" y="2040"/>
                    </a:lnTo>
                    <a:lnTo>
                      <a:pt x="107" y="2109"/>
                    </a:lnTo>
                    <a:lnTo>
                      <a:pt x="90" y="2184"/>
                    </a:lnTo>
                    <a:lnTo>
                      <a:pt x="76" y="2263"/>
                    </a:lnTo>
                    <a:lnTo>
                      <a:pt x="68" y="2348"/>
                    </a:lnTo>
                    <a:lnTo>
                      <a:pt x="63" y="2437"/>
                    </a:lnTo>
                    <a:lnTo>
                      <a:pt x="34" y="2311"/>
                    </a:lnTo>
                    <a:lnTo>
                      <a:pt x="14" y="2185"/>
                    </a:lnTo>
                    <a:lnTo>
                      <a:pt x="3" y="2059"/>
                    </a:lnTo>
                    <a:lnTo>
                      <a:pt x="0" y="1934"/>
                    </a:lnTo>
                    <a:lnTo>
                      <a:pt x="5" y="1808"/>
                    </a:lnTo>
                    <a:lnTo>
                      <a:pt x="17" y="1684"/>
                    </a:lnTo>
                    <a:lnTo>
                      <a:pt x="35" y="1561"/>
                    </a:lnTo>
                    <a:lnTo>
                      <a:pt x="62" y="1439"/>
                    </a:lnTo>
                    <a:lnTo>
                      <a:pt x="93" y="1320"/>
                    </a:lnTo>
                    <a:lnTo>
                      <a:pt x="131" y="1204"/>
                    </a:lnTo>
                    <a:lnTo>
                      <a:pt x="176" y="1090"/>
                    </a:lnTo>
                    <a:lnTo>
                      <a:pt x="224" y="980"/>
                    </a:lnTo>
                    <a:lnTo>
                      <a:pt x="278" y="872"/>
                    </a:lnTo>
                    <a:lnTo>
                      <a:pt x="337" y="770"/>
                    </a:lnTo>
                    <a:lnTo>
                      <a:pt x="400" y="672"/>
                    </a:lnTo>
                    <a:lnTo>
                      <a:pt x="465" y="578"/>
                    </a:lnTo>
                    <a:lnTo>
                      <a:pt x="536" y="490"/>
                    </a:lnTo>
                    <a:lnTo>
                      <a:pt x="610" y="408"/>
                    </a:lnTo>
                    <a:lnTo>
                      <a:pt x="686" y="332"/>
                    </a:lnTo>
                    <a:lnTo>
                      <a:pt x="763" y="262"/>
                    </a:lnTo>
                    <a:lnTo>
                      <a:pt x="844" y="198"/>
                    </a:lnTo>
                    <a:lnTo>
                      <a:pt x="926" y="143"/>
                    </a:lnTo>
                    <a:lnTo>
                      <a:pt x="1009" y="94"/>
                    </a:lnTo>
                    <a:lnTo>
                      <a:pt x="1091" y="56"/>
                    </a:lnTo>
                    <a:lnTo>
                      <a:pt x="1172" y="30"/>
                    </a:lnTo>
                    <a:lnTo>
                      <a:pt x="1252" y="12"/>
                    </a:lnTo>
                    <a:lnTo>
                      <a:pt x="1331" y="1"/>
                    </a:lnTo>
                    <a:lnTo>
                      <a:pt x="1409" y="0"/>
                    </a:lnTo>
                    <a:close/>
                  </a:path>
                </a:pathLst>
              </a:custGeom>
              <a:solidFill>
                <a:schemeClr val="accent1"/>
              </a:solidFill>
              <a:ln w="0">
                <a:noFill/>
                <a:prstDash val="solid"/>
                <a:round/>
              </a:ln>
              <a:effectLst>
                <a:outerShdw blurRad="50800" dist="38100" dir="2700000" algn="tl" rotWithShape="0">
                  <a:prstClr val="black">
                    <a:alpha val="40000"/>
                  </a:prstClr>
                </a:outerShdw>
              </a:effectLst>
            </p:spPr>
            <p:txBody>
              <a:bodyPr vert="horz" wrap="square" lIns="101600" tIns="50800" rIns="101600" bIns="50800" numCol="1" anchor="t" anchorCtr="0" compatLnSpc="1"/>
              <a:lstStyle/>
              <a:p>
                <a:endParaRPr lang="ru-RU" sz="1560">
                  <a:latin typeface="PingFang SC Regular" panose="020B0400000000000000" charset="-122"/>
                  <a:ea typeface="PingFang SC Regular" panose="020B0400000000000000" charset="-122"/>
                  <a:cs typeface="+mn-ea"/>
                  <a:sym typeface="+mn-lt"/>
                </a:endParaRPr>
              </a:p>
            </p:txBody>
          </p:sp>
          <p:sp>
            <p:nvSpPr>
              <p:cNvPr id="98" name="Freeform 7"/>
              <p:cNvSpPr/>
              <p:nvPr>
                <p:custDataLst>
                  <p:tags r:id="rId6"/>
                </p:custDataLst>
              </p:nvPr>
            </p:nvSpPr>
            <p:spPr bwMode="auto">
              <a:xfrm>
                <a:off x="7927" y="2558"/>
                <a:ext cx="4141" cy="2707"/>
              </a:xfrm>
              <a:custGeom>
                <a:avLst/>
                <a:gdLst>
                  <a:gd name="T0" fmla="*/ 1202 w 2761"/>
                  <a:gd name="T1" fmla="*/ 2 h 1832"/>
                  <a:gd name="T2" fmla="*/ 1388 w 2761"/>
                  <a:gd name="T3" fmla="*/ 15 h 1832"/>
                  <a:gd name="T4" fmla="*/ 1563 w 2761"/>
                  <a:gd name="T5" fmla="*/ 44 h 1832"/>
                  <a:gd name="T6" fmla="*/ 1724 w 2761"/>
                  <a:gd name="T7" fmla="*/ 84 h 1832"/>
                  <a:gd name="T8" fmla="*/ 1873 w 2761"/>
                  <a:gd name="T9" fmla="*/ 133 h 1832"/>
                  <a:gd name="T10" fmla="*/ 2008 w 2761"/>
                  <a:gd name="T11" fmla="*/ 189 h 1832"/>
                  <a:gd name="T12" fmla="*/ 2130 w 2761"/>
                  <a:gd name="T13" fmla="*/ 248 h 1832"/>
                  <a:gd name="T14" fmla="*/ 2238 w 2761"/>
                  <a:gd name="T15" fmla="*/ 309 h 1832"/>
                  <a:gd name="T16" fmla="*/ 2329 w 2761"/>
                  <a:gd name="T17" fmla="*/ 368 h 1832"/>
                  <a:gd name="T18" fmla="*/ 2405 w 2761"/>
                  <a:gd name="T19" fmla="*/ 421 h 1832"/>
                  <a:gd name="T20" fmla="*/ 2466 w 2761"/>
                  <a:gd name="T21" fmla="*/ 469 h 1832"/>
                  <a:gd name="T22" fmla="*/ 2509 w 2761"/>
                  <a:gd name="T23" fmla="*/ 505 h 1832"/>
                  <a:gd name="T24" fmla="*/ 2535 w 2761"/>
                  <a:gd name="T25" fmla="*/ 529 h 1832"/>
                  <a:gd name="T26" fmla="*/ 2548 w 2761"/>
                  <a:gd name="T27" fmla="*/ 545 h 1832"/>
                  <a:gd name="T28" fmla="*/ 2571 w 2761"/>
                  <a:gd name="T29" fmla="*/ 575 h 1832"/>
                  <a:gd name="T30" fmla="*/ 2601 w 2761"/>
                  <a:gd name="T31" fmla="*/ 618 h 1832"/>
                  <a:gd name="T32" fmla="*/ 2635 w 2761"/>
                  <a:gd name="T33" fmla="*/ 673 h 1832"/>
                  <a:gd name="T34" fmla="*/ 2672 w 2761"/>
                  <a:gd name="T35" fmla="*/ 741 h 1832"/>
                  <a:gd name="T36" fmla="*/ 2706 w 2761"/>
                  <a:gd name="T37" fmla="*/ 821 h 1832"/>
                  <a:gd name="T38" fmla="*/ 2733 w 2761"/>
                  <a:gd name="T39" fmla="*/ 913 h 1832"/>
                  <a:gd name="T40" fmla="*/ 2753 w 2761"/>
                  <a:gd name="T41" fmla="*/ 1016 h 1832"/>
                  <a:gd name="T42" fmla="*/ 2761 w 2761"/>
                  <a:gd name="T43" fmla="*/ 1128 h 1832"/>
                  <a:gd name="T44" fmla="*/ 2753 w 2761"/>
                  <a:gd name="T45" fmla="*/ 1250 h 1832"/>
                  <a:gd name="T46" fmla="*/ 2728 w 2761"/>
                  <a:gd name="T47" fmla="*/ 1383 h 1832"/>
                  <a:gd name="T48" fmla="*/ 2679 w 2761"/>
                  <a:gd name="T49" fmla="*/ 1525 h 1832"/>
                  <a:gd name="T50" fmla="*/ 2606 w 2761"/>
                  <a:gd name="T51" fmla="*/ 1674 h 1832"/>
                  <a:gd name="T52" fmla="*/ 2505 w 2761"/>
                  <a:gd name="T53" fmla="*/ 1832 h 1832"/>
                  <a:gd name="T54" fmla="*/ 2533 w 2761"/>
                  <a:gd name="T55" fmla="*/ 1770 h 1832"/>
                  <a:gd name="T56" fmla="*/ 2537 w 2761"/>
                  <a:gd name="T57" fmla="*/ 1720 h 1832"/>
                  <a:gd name="T58" fmla="*/ 2521 w 2761"/>
                  <a:gd name="T59" fmla="*/ 1679 h 1832"/>
                  <a:gd name="T60" fmla="*/ 2488 w 2761"/>
                  <a:gd name="T61" fmla="*/ 1648 h 1832"/>
                  <a:gd name="T62" fmla="*/ 2445 w 2761"/>
                  <a:gd name="T63" fmla="*/ 1626 h 1832"/>
                  <a:gd name="T64" fmla="*/ 2394 w 2761"/>
                  <a:gd name="T65" fmla="*/ 1611 h 1832"/>
                  <a:gd name="T66" fmla="*/ 2340 w 2761"/>
                  <a:gd name="T67" fmla="*/ 1605 h 1832"/>
                  <a:gd name="T68" fmla="*/ 2286 w 2761"/>
                  <a:gd name="T69" fmla="*/ 1603 h 1832"/>
                  <a:gd name="T70" fmla="*/ 2221 w 2761"/>
                  <a:gd name="T71" fmla="*/ 1597 h 1832"/>
                  <a:gd name="T72" fmla="*/ 2142 w 2761"/>
                  <a:gd name="T73" fmla="*/ 1589 h 1832"/>
                  <a:gd name="T74" fmla="*/ 2053 w 2761"/>
                  <a:gd name="T75" fmla="*/ 1577 h 1832"/>
                  <a:gd name="T76" fmla="*/ 1960 w 2761"/>
                  <a:gd name="T77" fmla="*/ 1560 h 1832"/>
                  <a:gd name="T78" fmla="*/ 1863 w 2761"/>
                  <a:gd name="T79" fmla="*/ 1534 h 1832"/>
                  <a:gd name="T80" fmla="*/ 1767 w 2761"/>
                  <a:gd name="T81" fmla="*/ 1497 h 1832"/>
                  <a:gd name="T82" fmla="*/ 1675 w 2761"/>
                  <a:gd name="T83" fmla="*/ 1449 h 1832"/>
                  <a:gd name="T84" fmla="*/ 1590 w 2761"/>
                  <a:gd name="T85" fmla="*/ 1384 h 1832"/>
                  <a:gd name="T86" fmla="*/ 1514 w 2761"/>
                  <a:gd name="T87" fmla="*/ 1304 h 1832"/>
                  <a:gd name="T88" fmla="*/ 1452 w 2761"/>
                  <a:gd name="T89" fmla="*/ 1205 h 1832"/>
                  <a:gd name="T90" fmla="*/ 1399 w 2761"/>
                  <a:gd name="T91" fmla="*/ 1075 h 1832"/>
                  <a:gd name="T92" fmla="*/ 1333 w 2761"/>
                  <a:gd name="T93" fmla="*/ 932 h 1832"/>
                  <a:gd name="T94" fmla="*/ 1254 w 2761"/>
                  <a:gd name="T95" fmla="*/ 795 h 1832"/>
                  <a:gd name="T96" fmla="*/ 1165 w 2761"/>
                  <a:gd name="T97" fmla="*/ 668 h 1832"/>
                  <a:gd name="T98" fmla="*/ 1064 w 2761"/>
                  <a:gd name="T99" fmla="*/ 553 h 1832"/>
                  <a:gd name="T100" fmla="*/ 953 w 2761"/>
                  <a:gd name="T101" fmla="*/ 452 h 1832"/>
                  <a:gd name="T102" fmla="*/ 831 w 2761"/>
                  <a:gd name="T103" fmla="*/ 368 h 1832"/>
                  <a:gd name="T104" fmla="*/ 699 w 2761"/>
                  <a:gd name="T105" fmla="*/ 302 h 1832"/>
                  <a:gd name="T106" fmla="*/ 558 w 2761"/>
                  <a:gd name="T107" fmla="*/ 257 h 1832"/>
                  <a:gd name="T108" fmla="*/ 409 w 2761"/>
                  <a:gd name="T109" fmla="*/ 238 h 1832"/>
                  <a:gd name="T110" fmla="*/ 250 w 2761"/>
                  <a:gd name="T111" fmla="*/ 244 h 1832"/>
                  <a:gd name="T112" fmla="*/ 85 w 2761"/>
                  <a:gd name="T113" fmla="*/ 281 h 1832"/>
                  <a:gd name="T114" fmla="*/ 121 w 2761"/>
                  <a:gd name="T115" fmla="*/ 248 h 1832"/>
                  <a:gd name="T116" fmla="*/ 355 w 2761"/>
                  <a:gd name="T117" fmla="*/ 147 h 1832"/>
                  <a:gd name="T118" fmla="*/ 582 w 2761"/>
                  <a:gd name="T119" fmla="*/ 75 h 1832"/>
                  <a:gd name="T120" fmla="*/ 798 w 2761"/>
                  <a:gd name="T121" fmla="*/ 29 h 1832"/>
                  <a:gd name="T122" fmla="*/ 1005 w 2761"/>
                  <a:gd name="T123" fmla="*/ 5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1" h="1832">
                    <a:moveTo>
                      <a:pt x="1105" y="0"/>
                    </a:moveTo>
                    <a:lnTo>
                      <a:pt x="1202" y="2"/>
                    </a:lnTo>
                    <a:lnTo>
                      <a:pt x="1296" y="7"/>
                    </a:lnTo>
                    <a:lnTo>
                      <a:pt x="1388" y="15"/>
                    </a:lnTo>
                    <a:lnTo>
                      <a:pt x="1477" y="28"/>
                    </a:lnTo>
                    <a:lnTo>
                      <a:pt x="1563" y="44"/>
                    </a:lnTo>
                    <a:lnTo>
                      <a:pt x="1645" y="62"/>
                    </a:lnTo>
                    <a:lnTo>
                      <a:pt x="1724" y="84"/>
                    </a:lnTo>
                    <a:lnTo>
                      <a:pt x="1800" y="108"/>
                    </a:lnTo>
                    <a:lnTo>
                      <a:pt x="1873" y="133"/>
                    </a:lnTo>
                    <a:lnTo>
                      <a:pt x="1943" y="160"/>
                    </a:lnTo>
                    <a:lnTo>
                      <a:pt x="2008" y="189"/>
                    </a:lnTo>
                    <a:lnTo>
                      <a:pt x="2071" y="219"/>
                    </a:lnTo>
                    <a:lnTo>
                      <a:pt x="2130" y="248"/>
                    </a:lnTo>
                    <a:lnTo>
                      <a:pt x="2187" y="280"/>
                    </a:lnTo>
                    <a:lnTo>
                      <a:pt x="2238" y="309"/>
                    </a:lnTo>
                    <a:lnTo>
                      <a:pt x="2286" y="339"/>
                    </a:lnTo>
                    <a:lnTo>
                      <a:pt x="2329" y="368"/>
                    </a:lnTo>
                    <a:lnTo>
                      <a:pt x="2370" y="395"/>
                    </a:lnTo>
                    <a:lnTo>
                      <a:pt x="2405" y="421"/>
                    </a:lnTo>
                    <a:lnTo>
                      <a:pt x="2438" y="446"/>
                    </a:lnTo>
                    <a:lnTo>
                      <a:pt x="2466" y="469"/>
                    </a:lnTo>
                    <a:lnTo>
                      <a:pt x="2489" y="488"/>
                    </a:lnTo>
                    <a:lnTo>
                      <a:pt x="2509" y="505"/>
                    </a:lnTo>
                    <a:lnTo>
                      <a:pt x="2525" y="518"/>
                    </a:lnTo>
                    <a:lnTo>
                      <a:pt x="2535" y="529"/>
                    </a:lnTo>
                    <a:lnTo>
                      <a:pt x="2540" y="534"/>
                    </a:lnTo>
                    <a:lnTo>
                      <a:pt x="2548" y="545"/>
                    </a:lnTo>
                    <a:lnTo>
                      <a:pt x="2559" y="558"/>
                    </a:lnTo>
                    <a:lnTo>
                      <a:pt x="2571" y="575"/>
                    </a:lnTo>
                    <a:lnTo>
                      <a:pt x="2585" y="595"/>
                    </a:lnTo>
                    <a:lnTo>
                      <a:pt x="2601" y="618"/>
                    </a:lnTo>
                    <a:lnTo>
                      <a:pt x="2618" y="644"/>
                    </a:lnTo>
                    <a:lnTo>
                      <a:pt x="2635" y="673"/>
                    </a:lnTo>
                    <a:lnTo>
                      <a:pt x="2653" y="706"/>
                    </a:lnTo>
                    <a:lnTo>
                      <a:pt x="2672" y="741"/>
                    </a:lnTo>
                    <a:lnTo>
                      <a:pt x="2689" y="781"/>
                    </a:lnTo>
                    <a:lnTo>
                      <a:pt x="2706" y="821"/>
                    </a:lnTo>
                    <a:lnTo>
                      <a:pt x="2720" y="866"/>
                    </a:lnTo>
                    <a:lnTo>
                      <a:pt x="2733" y="913"/>
                    </a:lnTo>
                    <a:lnTo>
                      <a:pt x="2745" y="963"/>
                    </a:lnTo>
                    <a:lnTo>
                      <a:pt x="2753" y="1016"/>
                    </a:lnTo>
                    <a:lnTo>
                      <a:pt x="2758" y="1071"/>
                    </a:lnTo>
                    <a:lnTo>
                      <a:pt x="2761" y="1128"/>
                    </a:lnTo>
                    <a:lnTo>
                      <a:pt x="2759" y="1187"/>
                    </a:lnTo>
                    <a:lnTo>
                      <a:pt x="2753" y="1250"/>
                    </a:lnTo>
                    <a:lnTo>
                      <a:pt x="2742" y="1316"/>
                    </a:lnTo>
                    <a:lnTo>
                      <a:pt x="2728" y="1383"/>
                    </a:lnTo>
                    <a:lnTo>
                      <a:pt x="2706" y="1452"/>
                    </a:lnTo>
                    <a:lnTo>
                      <a:pt x="2679" y="1525"/>
                    </a:lnTo>
                    <a:lnTo>
                      <a:pt x="2647" y="1598"/>
                    </a:lnTo>
                    <a:lnTo>
                      <a:pt x="2606" y="1674"/>
                    </a:lnTo>
                    <a:lnTo>
                      <a:pt x="2560" y="1752"/>
                    </a:lnTo>
                    <a:lnTo>
                      <a:pt x="2505" y="1832"/>
                    </a:lnTo>
                    <a:lnTo>
                      <a:pt x="2522" y="1800"/>
                    </a:lnTo>
                    <a:lnTo>
                      <a:pt x="2533" y="1770"/>
                    </a:lnTo>
                    <a:lnTo>
                      <a:pt x="2538" y="1744"/>
                    </a:lnTo>
                    <a:lnTo>
                      <a:pt x="2537" y="1720"/>
                    </a:lnTo>
                    <a:lnTo>
                      <a:pt x="2531" y="1698"/>
                    </a:lnTo>
                    <a:lnTo>
                      <a:pt x="2521" y="1679"/>
                    </a:lnTo>
                    <a:lnTo>
                      <a:pt x="2506" y="1662"/>
                    </a:lnTo>
                    <a:lnTo>
                      <a:pt x="2488" y="1648"/>
                    </a:lnTo>
                    <a:lnTo>
                      <a:pt x="2467" y="1636"/>
                    </a:lnTo>
                    <a:lnTo>
                      <a:pt x="2445" y="1626"/>
                    </a:lnTo>
                    <a:lnTo>
                      <a:pt x="2420" y="1618"/>
                    </a:lnTo>
                    <a:lnTo>
                      <a:pt x="2394" y="1611"/>
                    </a:lnTo>
                    <a:lnTo>
                      <a:pt x="2366" y="1607"/>
                    </a:lnTo>
                    <a:lnTo>
                      <a:pt x="2340" y="1605"/>
                    </a:lnTo>
                    <a:lnTo>
                      <a:pt x="2312" y="1603"/>
                    </a:lnTo>
                    <a:lnTo>
                      <a:pt x="2286" y="1603"/>
                    </a:lnTo>
                    <a:lnTo>
                      <a:pt x="2255" y="1601"/>
                    </a:lnTo>
                    <a:lnTo>
                      <a:pt x="2221" y="1597"/>
                    </a:lnTo>
                    <a:lnTo>
                      <a:pt x="2183" y="1594"/>
                    </a:lnTo>
                    <a:lnTo>
                      <a:pt x="2142" y="1589"/>
                    </a:lnTo>
                    <a:lnTo>
                      <a:pt x="2099" y="1584"/>
                    </a:lnTo>
                    <a:lnTo>
                      <a:pt x="2053" y="1577"/>
                    </a:lnTo>
                    <a:lnTo>
                      <a:pt x="2007" y="1569"/>
                    </a:lnTo>
                    <a:lnTo>
                      <a:pt x="1960" y="1560"/>
                    </a:lnTo>
                    <a:lnTo>
                      <a:pt x="1911" y="1548"/>
                    </a:lnTo>
                    <a:lnTo>
                      <a:pt x="1863" y="1534"/>
                    </a:lnTo>
                    <a:lnTo>
                      <a:pt x="1816" y="1517"/>
                    </a:lnTo>
                    <a:lnTo>
                      <a:pt x="1767" y="1497"/>
                    </a:lnTo>
                    <a:lnTo>
                      <a:pt x="1720" y="1475"/>
                    </a:lnTo>
                    <a:lnTo>
                      <a:pt x="1675" y="1449"/>
                    </a:lnTo>
                    <a:lnTo>
                      <a:pt x="1631" y="1418"/>
                    </a:lnTo>
                    <a:lnTo>
                      <a:pt x="1590" y="1384"/>
                    </a:lnTo>
                    <a:lnTo>
                      <a:pt x="1551" y="1346"/>
                    </a:lnTo>
                    <a:lnTo>
                      <a:pt x="1514" y="1304"/>
                    </a:lnTo>
                    <a:lnTo>
                      <a:pt x="1481" y="1257"/>
                    </a:lnTo>
                    <a:lnTo>
                      <a:pt x="1452" y="1205"/>
                    </a:lnTo>
                    <a:lnTo>
                      <a:pt x="1428" y="1147"/>
                    </a:lnTo>
                    <a:lnTo>
                      <a:pt x="1399" y="1075"/>
                    </a:lnTo>
                    <a:lnTo>
                      <a:pt x="1367" y="1003"/>
                    </a:lnTo>
                    <a:lnTo>
                      <a:pt x="1333" y="932"/>
                    </a:lnTo>
                    <a:lnTo>
                      <a:pt x="1295" y="862"/>
                    </a:lnTo>
                    <a:lnTo>
                      <a:pt x="1254" y="795"/>
                    </a:lnTo>
                    <a:lnTo>
                      <a:pt x="1211" y="730"/>
                    </a:lnTo>
                    <a:lnTo>
                      <a:pt x="1165" y="668"/>
                    </a:lnTo>
                    <a:lnTo>
                      <a:pt x="1116" y="609"/>
                    </a:lnTo>
                    <a:lnTo>
                      <a:pt x="1064" y="553"/>
                    </a:lnTo>
                    <a:lnTo>
                      <a:pt x="1009" y="500"/>
                    </a:lnTo>
                    <a:lnTo>
                      <a:pt x="953" y="452"/>
                    </a:lnTo>
                    <a:lnTo>
                      <a:pt x="893" y="407"/>
                    </a:lnTo>
                    <a:lnTo>
                      <a:pt x="831" y="368"/>
                    </a:lnTo>
                    <a:lnTo>
                      <a:pt x="766" y="332"/>
                    </a:lnTo>
                    <a:lnTo>
                      <a:pt x="699" y="302"/>
                    </a:lnTo>
                    <a:lnTo>
                      <a:pt x="629" y="277"/>
                    </a:lnTo>
                    <a:lnTo>
                      <a:pt x="558" y="257"/>
                    </a:lnTo>
                    <a:lnTo>
                      <a:pt x="485" y="244"/>
                    </a:lnTo>
                    <a:lnTo>
                      <a:pt x="409" y="238"/>
                    </a:lnTo>
                    <a:lnTo>
                      <a:pt x="330" y="238"/>
                    </a:lnTo>
                    <a:lnTo>
                      <a:pt x="250" y="244"/>
                    </a:lnTo>
                    <a:lnTo>
                      <a:pt x="169" y="259"/>
                    </a:lnTo>
                    <a:lnTo>
                      <a:pt x="85" y="281"/>
                    </a:lnTo>
                    <a:lnTo>
                      <a:pt x="0" y="310"/>
                    </a:lnTo>
                    <a:lnTo>
                      <a:pt x="121" y="248"/>
                    </a:lnTo>
                    <a:lnTo>
                      <a:pt x="239" y="194"/>
                    </a:lnTo>
                    <a:lnTo>
                      <a:pt x="355" y="147"/>
                    </a:lnTo>
                    <a:lnTo>
                      <a:pt x="469" y="108"/>
                    </a:lnTo>
                    <a:lnTo>
                      <a:pt x="582" y="75"/>
                    </a:lnTo>
                    <a:lnTo>
                      <a:pt x="691" y="49"/>
                    </a:lnTo>
                    <a:lnTo>
                      <a:pt x="798" y="29"/>
                    </a:lnTo>
                    <a:lnTo>
                      <a:pt x="903" y="15"/>
                    </a:lnTo>
                    <a:lnTo>
                      <a:pt x="1005" y="5"/>
                    </a:lnTo>
                    <a:lnTo>
                      <a:pt x="1105" y="0"/>
                    </a:lnTo>
                    <a:close/>
                  </a:path>
                </a:pathLst>
              </a:custGeom>
              <a:solidFill>
                <a:schemeClr val="accent2"/>
              </a:solidFill>
              <a:ln w="0">
                <a:noFill/>
                <a:prstDash val="solid"/>
                <a:round/>
              </a:ln>
              <a:effectLst>
                <a:outerShdw blurRad="50800" dist="38100" dir="2700000" algn="tl" rotWithShape="0">
                  <a:prstClr val="black">
                    <a:alpha val="40000"/>
                  </a:prstClr>
                </a:outerShdw>
              </a:effectLst>
            </p:spPr>
            <p:txBody>
              <a:bodyPr vert="horz" wrap="square" lIns="101600" tIns="50800" rIns="101600" bIns="50800" numCol="1" anchor="t" anchorCtr="0" compatLnSpc="1"/>
              <a:lstStyle/>
              <a:p>
                <a:endParaRPr lang="ru-RU" sz="1560">
                  <a:latin typeface="PingFang SC Regular" panose="020B0400000000000000" charset="-122"/>
                  <a:ea typeface="PingFang SC Regular" panose="020B0400000000000000" charset="-122"/>
                  <a:cs typeface="+mn-ea"/>
                  <a:sym typeface="+mn-lt"/>
                </a:endParaRPr>
              </a:p>
            </p:txBody>
          </p:sp>
          <p:sp>
            <p:nvSpPr>
              <p:cNvPr id="99" name="Freeform 8"/>
              <p:cNvSpPr/>
              <p:nvPr>
                <p:custDataLst>
                  <p:tags r:id="rId7"/>
                </p:custDataLst>
              </p:nvPr>
            </p:nvSpPr>
            <p:spPr bwMode="auto">
              <a:xfrm>
                <a:off x="10617" y="3347"/>
                <a:ext cx="2236" cy="4340"/>
              </a:xfrm>
              <a:custGeom>
                <a:avLst/>
                <a:gdLst>
                  <a:gd name="T0" fmla="*/ 918 w 1491"/>
                  <a:gd name="T1" fmla="*/ 162 h 2937"/>
                  <a:gd name="T2" fmla="*/ 1130 w 1491"/>
                  <a:gd name="T3" fmla="*/ 428 h 2937"/>
                  <a:gd name="T4" fmla="*/ 1291 w 1491"/>
                  <a:gd name="T5" fmla="*/ 718 h 2937"/>
                  <a:gd name="T6" fmla="*/ 1404 w 1491"/>
                  <a:gd name="T7" fmla="*/ 1022 h 2937"/>
                  <a:gd name="T8" fmla="*/ 1470 w 1491"/>
                  <a:gd name="T9" fmla="*/ 1332 h 2937"/>
                  <a:gd name="T10" fmla="*/ 1491 w 1491"/>
                  <a:gd name="T11" fmla="*/ 1640 h 2937"/>
                  <a:gd name="T12" fmla="*/ 1482 w 1491"/>
                  <a:gd name="T13" fmla="*/ 1839 h 2937"/>
                  <a:gd name="T14" fmla="*/ 1433 w 1491"/>
                  <a:gd name="T15" fmla="*/ 2125 h 2937"/>
                  <a:gd name="T16" fmla="*/ 1347 w 1491"/>
                  <a:gd name="T17" fmla="*/ 2386 h 2937"/>
                  <a:gd name="T18" fmla="*/ 1206 w 1491"/>
                  <a:gd name="T19" fmla="*/ 2606 h 2937"/>
                  <a:gd name="T20" fmla="*/ 1040 w 1491"/>
                  <a:gd name="T21" fmla="*/ 2760 h 2937"/>
                  <a:gd name="T22" fmla="*/ 867 w 1491"/>
                  <a:gd name="T23" fmla="*/ 2860 h 2937"/>
                  <a:gd name="T24" fmla="*/ 692 w 1491"/>
                  <a:gd name="T25" fmla="*/ 2916 h 2937"/>
                  <a:gd name="T26" fmla="*/ 523 w 1491"/>
                  <a:gd name="T27" fmla="*/ 2936 h 2937"/>
                  <a:gd name="T28" fmla="*/ 367 w 1491"/>
                  <a:gd name="T29" fmla="*/ 2931 h 2937"/>
                  <a:gd name="T30" fmla="*/ 230 w 1491"/>
                  <a:gd name="T31" fmla="*/ 2909 h 2937"/>
                  <a:gd name="T32" fmla="*/ 120 w 1491"/>
                  <a:gd name="T33" fmla="*/ 2878 h 2937"/>
                  <a:gd name="T34" fmla="*/ 41 w 1491"/>
                  <a:gd name="T35" fmla="*/ 2851 h 2937"/>
                  <a:gd name="T36" fmla="*/ 3 w 1491"/>
                  <a:gd name="T37" fmla="*/ 2835 h 2937"/>
                  <a:gd name="T38" fmla="*/ 7 w 1491"/>
                  <a:gd name="T39" fmla="*/ 2836 h 2937"/>
                  <a:gd name="T40" fmla="*/ 37 w 1491"/>
                  <a:gd name="T41" fmla="*/ 2844 h 2937"/>
                  <a:gd name="T42" fmla="*/ 83 w 1491"/>
                  <a:gd name="T43" fmla="*/ 2851 h 2937"/>
                  <a:gd name="T44" fmla="*/ 135 w 1491"/>
                  <a:gd name="T45" fmla="*/ 2848 h 2937"/>
                  <a:gd name="T46" fmla="*/ 185 w 1491"/>
                  <a:gd name="T47" fmla="*/ 2830 h 2937"/>
                  <a:gd name="T48" fmla="*/ 224 w 1491"/>
                  <a:gd name="T49" fmla="*/ 2787 h 2937"/>
                  <a:gd name="T50" fmla="*/ 243 w 1491"/>
                  <a:gd name="T51" fmla="*/ 2711 h 2937"/>
                  <a:gd name="T52" fmla="*/ 231 w 1491"/>
                  <a:gd name="T53" fmla="*/ 2595 h 2937"/>
                  <a:gd name="T54" fmla="*/ 218 w 1491"/>
                  <a:gd name="T55" fmla="*/ 2515 h 2937"/>
                  <a:gd name="T56" fmla="*/ 196 w 1491"/>
                  <a:gd name="T57" fmla="*/ 2384 h 2937"/>
                  <a:gd name="T58" fmla="*/ 177 w 1491"/>
                  <a:gd name="T59" fmla="*/ 2225 h 2937"/>
                  <a:gd name="T60" fmla="*/ 175 w 1491"/>
                  <a:gd name="T61" fmla="*/ 2060 h 2937"/>
                  <a:gd name="T62" fmla="*/ 200 w 1491"/>
                  <a:gd name="T63" fmla="*/ 1910 h 2937"/>
                  <a:gd name="T64" fmla="*/ 247 w 1491"/>
                  <a:gd name="T65" fmla="*/ 1811 h 2937"/>
                  <a:gd name="T66" fmla="*/ 324 w 1491"/>
                  <a:gd name="T67" fmla="*/ 1700 h 2937"/>
                  <a:gd name="T68" fmla="*/ 417 w 1491"/>
                  <a:gd name="T69" fmla="*/ 1589 h 2937"/>
                  <a:gd name="T70" fmla="*/ 514 w 1491"/>
                  <a:gd name="T71" fmla="*/ 1483 h 2937"/>
                  <a:gd name="T72" fmla="*/ 605 w 1491"/>
                  <a:gd name="T73" fmla="*/ 1392 h 2937"/>
                  <a:gd name="T74" fmla="*/ 673 w 1491"/>
                  <a:gd name="T75" fmla="*/ 1325 h 2937"/>
                  <a:gd name="T76" fmla="*/ 709 w 1491"/>
                  <a:gd name="T77" fmla="*/ 1292 h 2937"/>
                  <a:gd name="T78" fmla="*/ 721 w 1491"/>
                  <a:gd name="T79" fmla="*/ 1279 h 2937"/>
                  <a:gd name="T80" fmla="*/ 759 w 1491"/>
                  <a:gd name="T81" fmla="*/ 1225 h 2937"/>
                  <a:gd name="T82" fmla="*/ 816 w 1491"/>
                  <a:gd name="T83" fmla="*/ 1132 h 2937"/>
                  <a:gd name="T84" fmla="*/ 876 w 1491"/>
                  <a:gd name="T85" fmla="*/ 1002 h 2937"/>
                  <a:gd name="T86" fmla="*/ 927 w 1491"/>
                  <a:gd name="T87" fmla="*/ 842 h 2937"/>
                  <a:gd name="T88" fmla="*/ 953 w 1491"/>
                  <a:gd name="T89" fmla="*/ 657 h 2937"/>
                  <a:gd name="T90" fmla="*/ 941 w 1491"/>
                  <a:gd name="T91" fmla="*/ 451 h 2937"/>
                  <a:gd name="T92" fmla="*/ 879 w 1491"/>
                  <a:gd name="T93" fmla="*/ 231 h 2937"/>
                  <a:gd name="T94" fmla="*/ 747 w 1491"/>
                  <a:gd name="T95" fmla="*/ 0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1" h="2937">
                    <a:moveTo>
                      <a:pt x="747" y="0"/>
                    </a:moveTo>
                    <a:lnTo>
                      <a:pt x="837" y="79"/>
                    </a:lnTo>
                    <a:lnTo>
                      <a:pt x="918" y="162"/>
                    </a:lnTo>
                    <a:lnTo>
                      <a:pt x="995" y="247"/>
                    </a:lnTo>
                    <a:lnTo>
                      <a:pt x="1066" y="336"/>
                    </a:lnTo>
                    <a:lnTo>
                      <a:pt x="1130" y="428"/>
                    </a:lnTo>
                    <a:lnTo>
                      <a:pt x="1189" y="522"/>
                    </a:lnTo>
                    <a:lnTo>
                      <a:pt x="1243" y="619"/>
                    </a:lnTo>
                    <a:lnTo>
                      <a:pt x="1291" y="718"/>
                    </a:lnTo>
                    <a:lnTo>
                      <a:pt x="1335" y="817"/>
                    </a:lnTo>
                    <a:lnTo>
                      <a:pt x="1371" y="920"/>
                    </a:lnTo>
                    <a:lnTo>
                      <a:pt x="1404" y="1022"/>
                    </a:lnTo>
                    <a:lnTo>
                      <a:pt x="1432" y="1124"/>
                    </a:lnTo>
                    <a:lnTo>
                      <a:pt x="1453" y="1228"/>
                    </a:lnTo>
                    <a:lnTo>
                      <a:pt x="1470" y="1332"/>
                    </a:lnTo>
                    <a:lnTo>
                      <a:pt x="1482" y="1435"/>
                    </a:lnTo>
                    <a:lnTo>
                      <a:pt x="1489" y="1538"/>
                    </a:lnTo>
                    <a:lnTo>
                      <a:pt x="1491" y="1640"/>
                    </a:lnTo>
                    <a:lnTo>
                      <a:pt x="1491" y="1640"/>
                    </a:lnTo>
                    <a:lnTo>
                      <a:pt x="1489" y="1740"/>
                    </a:lnTo>
                    <a:lnTo>
                      <a:pt x="1482" y="1839"/>
                    </a:lnTo>
                    <a:lnTo>
                      <a:pt x="1470" y="1937"/>
                    </a:lnTo>
                    <a:lnTo>
                      <a:pt x="1454" y="2032"/>
                    </a:lnTo>
                    <a:lnTo>
                      <a:pt x="1433" y="2125"/>
                    </a:lnTo>
                    <a:lnTo>
                      <a:pt x="1408" y="2216"/>
                    </a:lnTo>
                    <a:lnTo>
                      <a:pt x="1379" y="2303"/>
                    </a:lnTo>
                    <a:lnTo>
                      <a:pt x="1347" y="2386"/>
                    </a:lnTo>
                    <a:lnTo>
                      <a:pt x="1309" y="2468"/>
                    </a:lnTo>
                    <a:lnTo>
                      <a:pt x="1259" y="2540"/>
                    </a:lnTo>
                    <a:lnTo>
                      <a:pt x="1206" y="2606"/>
                    </a:lnTo>
                    <a:lnTo>
                      <a:pt x="1153" y="2663"/>
                    </a:lnTo>
                    <a:lnTo>
                      <a:pt x="1096" y="2714"/>
                    </a:lnTo>
                    <a:lnTo>
                      <a:pt x="1040" y="2760"/>
                    </a:lnTo>
                    <a:lnTo>
                      <a:pt x="983" y="2798"/>
                    </a:lnTo>
                    <a:lnTo>
                      <a:pt x="926" y="2833"/>
                    </a:lnTo>
                    <a:lnTo>
                      <a:pt x="867" y="2860"/>
                    </a:lnTo>
                    <a:lnTo>
                      <a:pt x="809" y="2884"/>
                    </a:lnTo>
                    <a:lnTo>
                      <a:pt x="750" y="2902"/>
                    </a:lnTo>
                    <a:lnTo>
                      <a:pt x="692" y="2916"/>
                    </a:lnTo>
                    <a:lnTo>
                      <a:pt x="635" y="2927"/>
                    </a:lnTo>
                    <a:lnTo>
                      <a:pt x="578" y="2934"/>
                    </a:lnTo>
                    <a:lnTo>
                      <a:pt x="523" y="2936"/>
                    </a:lnTo>
                    <a:lnTo>
                      <a:pt x="470" y="2937"/>
                    </a:lnTo>
                    <a:lnTo>
                      <a:pt x="417" y="2935"/>
                    </a:lnTo>
                    <a:lnTo>
                      <a:pt x="367" y="2931"/>
                    </a:lnTo>
                    <a:lnTo>
                      <a:pt x="319" y="2924"/>
                    </a:lnTo>
                    <a:lnTo>
                      <a:pt x="273" y="2918"/>
                    </a:lnTo>
                    <a:lnTo>
                      <a:pt x="230" y="2909"/>
                    </a:lnTo>
                    <a:lnTo>
                      <a:pt x="190" y="2899"/>
                    </a:lnTo>
                    <a:lnTo>
                      <a:pt x="152" y="2889"/>
                    </a:lnTo>
                    <a:lnTo>
                      <a:pt x="120" y="2878"/>
                    </a:lnTo>
                    <a:lnTo>
                      <a:pt x="89" y="2869"/>
                    </a:lnTo>
                    <a:lnTo>
                      <a:pt x="63" y="2860"/>
                    </a:lnTo>
                    <a:lnTo>
                      <a:pt x="41" y="2851"/>
                    </a:lnTo>
                    <a:lnTo>
                      <a:pt x="24" y="2844"/>
                    </a:lnTo>
                    <a:lnTo>
                      <a:pt x="11" y="2839"/>
                    </a:lnTo>
                    <a:lnTo>
                      <a:pt x="3" y="2835"/>
                    </a:lnTo>
                    <a:lnTo>
                      <a:pt x="0" y="2834"/>
                    </a:lnTo>
                    <a:lnTo>
                      <a:pt x="2" y="2834"/>
                    </a:lnTo>
                    <a:lnTo>
                      <a:pt x="7" y="2836"/>
                    </a:lnTo>
                    <a:lnTo>
                      <a:pt x="15" y="2838"/>
                    </a:lnTo>
                    <a:lnTo>
                      <a:pt x="25" y="2840"/>
                    </a:lnTo>
                    <a:lnTo>
                      <a:pt x="37" y="2844"/>
                    </a:lnTo>
                    <a:lnTo>
                      <a:pt x="50" y="2847"/>
                    </a:lnTo>
                    <a:lnTo>
                      <a:pt x="66" y="2850"/>
                    </a:lnTo>
                    <a:lnTo>
                      <a:pt x="83" y="2851"/>
                    </a:lnTo>
                    <a:lnTo>
                      <a:pt x="100" y="2852"/>
                    </a:lnTo>
                    <a:lnTo>
                      <a:pt x="117" y="2851"/>
                    </a:lnTo>
                    <a:lnTo>
                      <a:pt x="135" y="2848"/>
                    </a:lnTo>
                    <a:lnTo>
                      <a:pt x="152" y="2844"/>
                    </a:lnTo>
                    <a:lnTo>
                      <a:pt x="169" y="2839"/>
                    </a:lnTo>
                    <a:lnTo>
                      <a:pt x="185" y="2830"/>
                    </a:lnTo>
                    <a:lnTo>
                      <a:pt x="201" y="2818"/>
                    </a:lnTo>
                    <a:lnTo>
                      <a:pt x="214" y="2804"/>
                    </a:lnTo>
                    <a:lnTo>
                      <a:pt x="224" y="2787"/>
                    </a:lnTo>
                    <a:lnTo>
                      <a:pt x="234" y="2766"/>
                    </a:lnTo>
                    <a:lnTo>
                      <a:pt x="239" y="2741"/>
                    </a:lnTo>
                    <a:lnTo>
                      <a:pt x="243" y="2711"/>
                    </a:lnTo>
                    <a:lnTo>
                      <a:pt x="243" y="2676"/>
                    </a:lnTo>
                    <a:lnTo>
                      <a:pt x="239" y="2638"/>
                    </a:lnTo>
                    <a:lnTo>
                      <a:pt x="231" y="2595"/>
                    </a:lnTo>
                    <a:lnTo>
                      <a:pt x="228" y="2575"/>
                    </a:lnTo>
                    <a:lnTo>
                      <a:pt x="223" y="2548"/>
                    </a:lnTo>
                    <a:lnTo>
                      <a:pt x="218" y="2515"/>
                    </a:lnTo>
                    <a:lnTo>
                      <a:pt x="211" y="2476"/>
                    </a:lnTo>
                    <a:lnTo>
                      <a:pt x="203" y="2431"/>
                    </a:lnTo>
                    <a:lnTo>
                      <a:pt x="196" y="2384"/>
                    </a:lnTo>
                    <a:lnTo>
                      <a:pt x="189" y="2333"/>
                    </a:lnTo>
                    <a:lnTo>
                      <a:pt x="182" y="2279"/>
                    </a:lnTo>
                    <a:lnTo>
                      <a:pt x="177" y="2225"/>
                    </a:lnTo>
                    <a:lnTo>
                      <a:pt x="173" y="2169"/>
                    </a:lnTo>
                    <a:lnTo>
                      <a:pt x="173" y="2114"/>
                    </a:lnTo>
                    <a:lnTo>
                      <a:pt x="175" y="2060"/>
                    </a:lnTo>
                    <a:lnTo>
                      <a:pt x="179" y="2007"/>
                    </a:lnTo>
                    <a:lnTo>
                      <a:pt x="186" y="1957"/>
                    </a:lnTo>
                    <a:lnTo>
                      <a:pt x="200" y="1910"/>
                    </a:lnTo>
                    <a:lnTo>
                      <a:pt x="211" y="1879"/>
                    </a:lnTo>
                    <a:lnTo>
                      <a:pt x="227" y="1846"/>
                    </a:lnTo>
                    <a:lnTo>
                      <a:pt x="247" y="1811"/>
                    </a:lnTo>
                    <a:lnTo>
                      <a:pt x="270" y="1775"/>
                    </a:lnTo>
                    <a:lnTo>
                      <a:pt x="295" y="1738"/>
                    </a:lnTo>
                    <a:lnTo>
                      <a:pt x="324" y="1700"/>
                    </a:lnTo>
                    <a:lnTo>
                      <a:pt x="354" y="1664"/>
                    </a:lnTo>
                    <a:lnTo>
                      <a:pt x="384" y="1626"/>
                    </a:lnTo>
                    <a:lnTo>
                      <a:pt x="417" y="1589"/>
                    </a:lnTo>
                    <a:lnTo>
                      <a:pt x="450" y="1552"/>
                    </a:lnTo>
                    <a:lnTo>
                      <a:pt x="483" y="1517"/>
                    </a:lnTo>
                    <a:lnTo>
                      <a:pt x="514" y="1483"/>
                    </a:lnTo>
                    <a:lnTo>
                      <a:pt x="546" y="1450"/>
                    </a:lnTo>
                    <a:lnTo>
                      <a:pt x="576" y="1420"/>
                    </a:lnTo>
                    <a:lnTo>
                      <a:pt x="605" y="1392"/>
                    </a:lnTo>
                    <a:lnTo>
                      <a:pt x="629" y="1367"/>
                    </a:lnTo>
                    <a:lnTo>
                      <a:pt x="653" y="1345"/>
                    </a:lnTo>
                    <a:lnTo>
                      <a:pt x="673" y="1325"/>
                    </a:lnTo>
                    <a:lnTo>
                      <a:pt x="690" y="1311"/>
                    </a:lnTo>
                    <a:lnTo>
                      <a:pt x="702" y="1299"/>
                    </a:lnTo>
                    <a:lnTo>
                      <a:pt x="709" y="1292"/>
                    </a:lnTo>
                    <a:lnTo>
                      <a:pt x="712" y="1290"/>
                    </a:lnTo>
                    <a:lnTo>
                      <a:pt x="715" y="1287"/>
                    </a:lnTo>
                    <a:lnTo>
                      <a:pt x="721" y="1279"/>
                    </a:lnTo>
                    <a:lnTo>
                      <a:pt x="730" y="1266"/>
                    </a:lnTo>
                    <a:lnTo>
                      <a:pt x="744" y="1248"/>
                    </a:lnTo>
                    <a:lnTo>
                      <a:pt x="759" y="1225"/>
                    </a:lnTo>
                    <a:lnTo>
                      <a:pt x="776" y="1199"/>
                    </a:lnTo>
                    <a:lnTo>
                      <a:pt x="796" y="1168"/>
                    </a:lnTo>
                    <a:lnTo>
                      <a:pt x="816" y="1132"/>
                    </a:lnTo>
                    <a:lnTo>
                      <a:pt x="837" y="1092"/>
                    </a:lnTo>
                    <a:lnTo>
                      <a:pt x="856" y="1050"/>
                    </a:lnTo>
                    <a:lnTo>
                      <a:pt x="876" y="1002"/>
                    </a:lnTo>
                    <a:lnTo>
                      <a:pt x="894" y="953"/>
                    </a:lnTo>
                    <a:lnTo>
                      <a:pt x="911" y="899"/>
                    </a:lnTo>
                    <a:lnTo>
                      <a:pt x="927" y="842"/>
                    </a:lnTo>
                    <a:lnTo>
                      <a:pt x="939" y="783"/>
                    </a:lnTo>
                    <a:lnTo>
                      <a:pt x="948" y="722"/>
                    </a:lnTo>
                    <a:lnTo>
                      <a:pt x="953" y="657"/>
                    </a:lnTo>
                    <a:lnTo>
                      <a:pt x="955" y="591"/>
                    </a:lnTo>
                    <a:lnTo>
                      <a:pt x="951" y="522"/>
                    </a:lnTo>
                    <a:lnTo>
                      <a:pt x="941" y="451"/>
                    </a:lnTo>
                    <a:lnTo>
                      <a:pt x="927" y="379"/>
                    </a:lnTo>
                    <a:lnTo>
                      <a:pt x="906" y="306"/>
                    </a:lnTo>
                    <a:lnTo>
                      <a:pt x="879" y="231"/>
                    </a:lnTo>
                    <a:lnTo>
                      <a:pt x="843" y="155"/>
                    </a:lnTo>
                    <a:lnTo>
                      <a:pt x="800" y="79"/>
                    </a:lnTo>
                    <a:lnTo>
                      <a:pt x="747" y="0"/>
                    </a:lnTo>
                    <a:close/>
                  </a:path>
                </a:pathLst>
              </a:custGeom>
              <a:solidFill>
                <a:schemeClr val="accent3"/>
              </a:solidFill>
              <a:ln w="0">
                <a:noFill/>
                <a:prstDash val="solid"/>
                <a:round/>
              </a:ln>
              <a:effectLst>
                <a:outerShdw blurRad="50800" dist="38100" dir="2700000" algn="tl" rotWithShape="0">
                  <a:prstClr val="black">
                    <a:alpha val="40000"/>
                  </a:prstClr>
                </a:outerShdw>
              </a:effectLst>
            </p:spPr>
            <p:txBody>
              <a:bodyPr vert="horz" wrap="square" lIns="101600" tIns="50800" rIns="101600" bIns="50800" numCol="1" anchor="t" anchorCtr="0" compatLnSpc="1"/>
              <a:lstStyle/>
              <a:p>
                <a:endParaRPr lang="ru-RU" sz="1560">
                  <a:latin typeface="PingFang SC Regular" panose="020B0400000000000000" charset="-122"/>
                  <a:ea typeface="PingFang SC Regular" panose="020B0400000000000000" charset="-122"/>
                  <a:cs typeface="+mn-ea"/>
                  <a:sym typeface="+mn-lt"/>
                </a:endParaRPr>
              </a:p>
            </p:txBody>
          </p:sp>
          <p:sp>
            <p:nvSpPr>
              <p:cNvPr id="100" name="Freeform 9"/>
              <p:cNvSpPr/>
              <p:nvPr>
                <p:custDataLst>
                  <p:tags r:id="rId8"/>
                </p:custDataLst>
              </p:nvPr>
            </p:nvSpPr>
            <p:spPr bwMode="auto">
              <a:xfrm>
                <a:off x="8191" y="7037"/>
                <a:ext cx="4360" cy="1897"/>
              </a:xfrm>
              <a:custGeom>
                <a:avLst/>
                <a:gdLst>
                  <a:gd name="T0" fmla="*/ 2785 w 2907"/>
                  <a:gd name="T1" fmla="*/ 223 h 1284"/>
                  <a:gd name="T2" fmla="*/ 2586 w 2907"/>
                  <a:gd name="T3" fmla="*/ 507 h 1284"/>
                  <a:gd name="T4" fmla="*/ 2371 w 2907"/>
                  <a:gd name="T5" fmla="*/ 737 h 1284"/>
                  <a:gd name="T6" fmla="*/ 2146 w 2907"/>
                  <a:gd name="T7" fmla="*/ 915 h 1284"/>
                  <a:gd name="T8" fmla="*/ 1919 w 2907"/>
                  <a:gd name="T9" fmla="*/ 1052 h 1284"/>
                  <a:gd name="T10" fmla="*/ 1696 w 2907"/>
                  <a:gd name="T11" fmla="*/ 1149 h 1284"/>
                  <a:gd name="T12" fmla="*/ 1482 w 2907"/>
                  <a:gd name="T13" fmla="*/ 1216 h 1284"/>
                  <a:gd name="T14" fmla="*/ 1286 w 2907"/>
                  <a:gd name="T15" fmla="*/ 1256 h 1284"/>
                  <a:gd name="T16" fmla="*/ 1114 w 2907"/>
                  <a:gd name="T17" fmla="*/ 1277 h 1284"/>
                  <a:gd name="T18" fmla="*/ 971 w 2907"/>
                  <a:gd name="T19" fmla="*/ 1284 h 1284"/>
                  <a:gd name="T20" fmla="*/ 865 w 2907"/>
                  <a:gd name="T21" fmla="*/ 1283 h 1284"/>
                  <a:gd name="T22" fmla="*/ 801 w 2907"/>
                  <a:gd name="T23" fmla="*/ 1280 h 1284"/>
                  <a:gd name="T24" fmla="*/ 633 w 2907"/>
                  <a:gd name="T25" fmla="*/ 1228 h 1284"/>
                  <a:gd name="T26" fmla="*/ 437 w 2907"/>
                  <a:gd name="T27" fmla="*/ 1123 h 1284"/>
                  <a:gd name="T28" fmla="*/ 287 w 2907"/>
                  <a:gd name="T29" fmla="*/ 993 h 1284"/>
                  <a:gd name="T30" fmla="*/ 174 w 2907"/>
                  <a:gd name="T31" fmla="*/ 848 h 1284"/>
                  <a:gd name="T32" fmla="*/ 94 w 2907"/>
                  <a:gd name="T33" fmla="*/ 700 h 1284"/>
                  <a:gd name="T34" fmla="*/ 42 w 2907"/>
                  <a:gd name="T35" fmla="*/ 556 h 1284"/>
                  <a:gd name="T36" fmla="*/ 13 w 2907"/>
                  <a:gd name="T37" fmla="*/ 427 h 1284"/>
                  <a:gd name="T38" fmla="*/ 1 w 2907"/>
                  <a:gd name="T39" fmla="*/ 324 h 1284"/>
                  <a:gd name="T40" fmla="*/ 0 w 2907"/>
                  <a:gd name="T41" fmla="*/ 255 h 1284"/>
                  <a:gd name="T42" fmla="*/ 5 w 2907"/>
                  <a:gd name="T43" fmla="*/ 236 h 1284"/>
                  <a:gd name="T44" fmla="*/ 10 w 2907"/>
                  <a:gd name="T45" fmla="*/ 255 h 1284"/>
                  <a:gd name="T46" fmla="*/ 19 w 2907"/>
                  <a:gd name="T47" fmla="*/ 288 h 1284"/>
                  <a:gd name="T48" fmla="*/ 40 w 2907"/>
                  <a:gd name="T49" fmla="*/ 324 h 1284"/>
                  <a:gd name="T50" fmla="*/ 78 w 2907"/>
                  <a:gd name="T51" fmla="*/ 351 h 1284"/>
                  <a:gd name="T52" fmla="*/ 139 w 2907"/>
                  <a:gd name="T53" fmla="*/ 359 h 1284"/>
                  <a:gd name="T54" fmla="*/ 229 w 2907"/>
                  <a:gd name="T55" fmla="*/ 337 h 1284"/>
                  <a:gd name="T56" fmla="*/ 371 w 2907"/>
                  <a:gd name="T57" fmla="*/ 266 h 1284"/>
                  <a:gd name="T58" fmla="*/ 540 w 2907"/>
                  <a:gd name="T59" fmla="*/ 175 h 1284"/>
                  <a:gd name="T60" fmla="*/ 692 w 2907"/>
                  <a:gd name="T61" fmla="*/ 112 h 1284"/>
                  <a:gd name="T62" fmla="*/ 839 w 2907"/>
                  <a:gd name="T63" fmla="*/ 77 h 1284"/>
                  <a:gd name="T64" fmla="*/ 989 w 2907"/>
                  <a:gd name="T65" fmla="*/ 74 h 1284"/>
                  <a:gd name="T66" fmla="*/ 1153 w 2907"/>
                  <a:gd name="T67" fmla="*/ 109 h 1284"/>
                  <a:gd name="T68" fmla="*/ 1338 w 2907"/>
                  <a:gd name="T69" fmla="*/ 181 h 1284"/>
                  <a:gd name="T70" fmla="*/ 1554 w 2907"/>
                  <a:gd name="T71" fmla="*/ 295 h 1284"/>
                  <a:gd name="T72" fmla="*/ 1813 w 2907"/>
                  <a:gd name="T73" fmla="*/ 396 h 1284"/>
                  <a:gd name="T74" fmla="*/ 2050 w 2907"/>
                  <a:gd name="T75" fmla="*/ 431 h 1284"/>
                  <a:gd name="T76" fmla="*/ 2257 w 2907"/>
                  <a:gd name="T77" fmla="*/ 422 h 1284"/>
                  <a:gd name="T78" fmla="*/ 2435 w 2907"/>
                  <a:gd name="T79" fmla="*/ 376 h 1284"/>
                  <a:gd name="T80" fmla="*/ 2587 w 2907"/>
                  <a:gd name="T81" fmla="*/ 301 h 1284"/>
                  <a:gd name="T82" fmla="*/ 2714 w 2907"/>
                  <a:gd name="T83" fmla="*/ 208 h 1284"/>
                  <a:gd name="T84" fmla="*/ 2821 w 2907"/>
                  <a:gd name="T85" fmla="*/ 105 h 1284"/>
                  <a:gd name="T86" fmla="*/ 2907 w 2907"/>
                  <a:gd name="T8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7" h="1284">
                    <a:moveTo>
                      <a:pt x="2907" y="0"/>
                    </a:moveTo>
                    <a:lnTo>
                      <a:pt x="2847" y="114"/>
                    </a:lnTo>
                    <a:lnTo>
                      <a:pt x="2785" y="223"/>
                    </a:lnTo>
                    <a:lnTo>
                      <a:pt x="2721" y="324"/>
                    </a:lnTo>
                    <a:lnTo>
                      <a:pt x="2654" y="419"/>
                    </a:lnTo>
                    <a:lnTo>
                      <a:pt x="2586" y="507"/>
                    </a:lnTo>
                    <a:lnTo>
                      <a:pt x="2515" y="590"/>
                    </a:lnTo>
                    <a:lnTo>
                      <a:pt x="2443" y="666"/>
                    </a:lnTo>
                    <a:lnTo>
                      <a:pt x="2371" y="737"/>
                    </a:lnTo>
                    <a:lnTo>
                      <a:pt x="2296" y="801"/>
                    </a:lnTo>
                    <a:lnTo>
                      <a:pt x="2222" y="862"/>
                    </a:lnTo>
                    <a:lnTo>
                      <a:pt x="2146" y="915"/>
                    </a:lnTo>
                    <a:lnTo>
                      <a:pt x="2071" y="965"/>
                    </a:lnTo>
                    <a:lnTo>
                      <a:pt x="1995" y="1011"/>
                    </a:lnTo>
                    <a:lnTo>
                      <a:pt x="1919" y="1052"/>
                    </a:lnTo>
                    <a:lnTo>
                      <a:pt x="1844" y="1089"/>
                    </a:lnTo>
                    <a:lnTo>
                      <a:pt x="1769" y="1120"/>
                    </a:lnTo>
                    <a:lnTo>
                      <a:pt x="1696" y="1149"/>
                    </a:lnTo>
                    <a:lnTo>
                      <a:pt x="1622" y="1175"/>
                    </a:lnTo>
                    <a:lnTo>
                      <a:pt x="1552" y="1197"/>
                    </a:lnTo>
                    <a:lnTo>
                      <a:pt x="1482" y="1216"/>
                    </a:lnTo>
                    <a:lnTo>
                      <a:pt x="1415" y="1232"/>
                    </a:lnTo>
                    <a:lnTo>
                      <a:pt x="1350" y="1245"/>
                    </a:lnTo>
                    <a:lnTo>
                      <a:pt x="1286" y="1256"/>
                    </a:lnTo>
                    <a:lnTo>
                      <a:pt x="1225" y="1264"/>
                    </a:lnTo>
                    <a:lnTo>
                      <a:pt x="1168" y="1272"/>
                    </a:lnTo>
                    <a:lnTo>
                      <a:pt x="1114" y="1277"/>
                    </a:lnTo>
                    <a:lnTo>
                      <a:pt x="1063" y="1280"/>
                    </a:lnTo>
                    <a:lnTo>
                      <a:pt x="1014" y="1283"/>
                    </a:lnTo>
                    <a:lnTo>
                      <a:pt x="971" y="1284"/>
                    </a:lnTo>
                    <a:lnTo>
                      <a:pt x="930" y="1284"/>
                    </a:lnTo>
                    <a:lnTo>
                      <a:pt x="895" y="1284"/>
                    </a:lnTo>
                    <a:lnTo>
                      <a:pt x="865" y="1283"/>
                    </a:lnTo>
                    <a:lnTo>
                      <a:pt x="839" y="1281"/>
                    </a:lnTo>
                    <a:lnTo>
                      <a:pt x="816" y="1280"/>
                    </a:lnTo>
                    <a:lnTo>
                      <a:pt x="801" y="1280"/>
                    </a:lnTo>
                    <a:lnTo>
                      <a:pt x="790" y="1280"/>
                    </a:lnTo>
                    <a:lnTo>
                      <a:pt x="709" y="1255"/>
                    </a:lnTo>
                    <a:lnTo>
                      <a:pt x="633" y="1228"/>
                    </a:lnTo>
                    <a:lnTo>
                      <a:pt x="563" y="1196"/>
                    </a:lnTo>
                    <a:lnTo>
                      <a:pt x="498" y="1161"/>
                    </a:lnTo>
                    <a:lnTo>
                      <a:pt x="437" y="1123"/>
                    </a:lnTo>
                    <a:lnTo>
                      <a:pt x="382" y="1081"/>
                    </a:lnTo>
                    <a:lnTo>
                      <a:pt x="333" y="1037"/>
                    </a:lnTo>
                    <a:lnTo>
                      <a:pt x="287" y="993"/>
                    </a:lnTo>
                    <a:lnTo>
                      <a:pt x="245" y="946"/>
                    </a:lnTo>
                    <a:lnTo>
                      <a:pt x="207" y="897"/>
                    </a:lnTo>
                    <a:lnTo>
                      <a:pt x="174" y="848"/>
                    </a:lnTo>
                    <a:lnTo>
                      <a:pt x="144" y="799"/>
                    </a:lnTo>
                    <a:lnTo>
                      <a:pt x="118" y="749"/>
                    </a:lnTo>
                    <a:lnTo>
                      <a:pt x="94" y="700"/>
                    </a:lnTo>
                    <a:lnTo>
                      <a:pt x="74" y="650"/>
                    </a:lnTo>
                    <a:lnTo>
                      <a:pt x="57" y="603"/>
                    </a:lnTo>
                    <a:lnTo>
                      <a:pt x="42" y="556"/>
                    </a:lnTo>
                    <a:lnTo>
                      <a:pt x="30" y="511"/>
                    </a:lnTo>
                    <a:lnTo>
                      <a:pt x="21" y="468"/>
                    </a:lnTo>
                    <a:lnTo>
                      <a:pt x="13" y="427"/>
                    </a:lnTo>
                    <a:lnTo>
                      <a:pt x="7" y="391"/>
                    </a:lnTo>
                    <a:lnTo>
                      <a:pt x="4" y="355"/>
                    </a:lnTo>
                    <a:lnTo>
                      <a:pt x="1" y="324"/>
                    </a:lnTo>
                    <a:lnTo>
                      <a:pt x="0" y="296"/>
                    </a:lnTo>
                    <a:lnTo>
                      <a:pt x="0" y="274"/>
                    </a:lnTo>
                    <a:lnTo>
                      <a:pt x="0" y="255"/>
                    </a:lnTo>
                    <a:lnTo>
                      <a:pt x="1" y="241"/>
                    </a:lnTo>
                    <a:lnTo>
                      <a:pt x="4" y="233"/>
                    </a:lnTo>
                    <a:lnTo>
                      <a:pt x="5" y="236"/>
                    </a:lnTo>
                    <a:lnTo>
                      <a:pt x="6" y="240"/>
                    </a:lnTo>
                    <a:lnTo>
                      <a:pt x="7" y="246"/>
                    </a:lnTo>
                    <a:lnTo>
                      <a:pt x="10" y="255"/>
                    </a:lnTo>
                    <a:lnTo>
                      <a:pt x="11" y="266"/>
                    </a:lnTo>
                    <a:lnTo>
                      <a:pt x="15" y="276"/>
                    </a:lnTo>
                    <a:lnTo>
                      <a:pt x="19" y="288"/>
                    </a:lnTo>
                    <a:lnTo>
                      <a:pt x="24" y="301"/>
                    </a:lnTo>
                    <a:lnTo>
                      <a:pt x="31" y="313"/>
                    </a:lnTo>
                    <a:lnTo>
                      <a:pt x="40" y="324"/>
                    </a:lnTo>
                    <a:lnTo>
                      <a:pt x="51" y="334"/>
                    </a:lnTo>
                    <a:lnTo>
                      <a:pt x="63" y="343"/>
                    </a:lnTo>
                    <a:lnTo>
                      <a:pt x="78" y="351"/>
                    </a:lnTo>
                    <a:lnTo>
                      <a:pt x="95" y="357"/>
                    </a:lnTo>
                    <a:lnTo>
                      <a:pt x="116" y="359"/>
                    </a:lnTo>
                    <a:lnTo>
                      <a:pt x="139" y="359"/>
                    </a:lnTo>
                    <a:lnTo>
                      <a:pt x="166" y="355"/>
                    </a:lnTo>
                    <a:lnTo>
                      <a:pt x="196" y="349"/>
                    </a:lnTo>
                    <a:lnTo>
                      <a:pt x="229" y="337"/>
                    </a:lnTo>
                    <a:lnTo>
                      <a:pt x="267" y="321"/>
                    </a:lnTo>
                    <a:lnTo>
                      <a:pt x="309" y="301"/>
                    </a:lnTo>
                    <a:lnTo>
                      <a:pt x="371" y="266"/>
                    </a:lnTo>
                    <a:lnTo>
                      <a:pt x="430" y="233"/>
                    </a:lnTo>
                    <a:lnTo>
                      <a:pt x="485" y="203"/>
                    </a:lnTo>
                    <a:lnTo>
                      <a:pt x="540" y="175"/>
                    </a:lnTo>
                    <a:lnTo>
                      <a:pt x="591" y="152"/>
                    </a:lnTo>
                    <a:lnTo>
                      <a:pt x="642" y="131"/>
                    </a:lnTo>
                    <a:lnTo>
                      <a:pt x="692" y="112"/>
                    </a:lnTo>
                    <a:lnTo>
                      <a:pt x="742" y="97"/>
                    </a:lnTo>
                    <a:lnTo>
                      <a:pt x="790" y="85"/>
                    </a:lnTo>
                    <a:lnTo>
                      <a:pt x="839" y="77"/>
                    </a:lnTo>
                    <a:lnTo>
                      <a:pt x="888" y="73"/>
                    </a:lnTo>
                    <a:lnTo>
                      <a:pt x="938" y="72"/>
                    </a:lnTo>
                    <a:lnTo>
                      <a:pt x="989" y="74"/>
                    </a:lnTo>
                    <a:lnTo>
                      <a:pt x="1042" y="82"/>
                    </a:lnTo>
                    <a:lnTo>
                      <a:pt x="1097" y="93"/>
                    </a:lnTo>
                    <a:lnTo>
                      <a:pt x="1153" y="109"/>
                    </a:lnTo>
                    <a:lnTo>
                      <a:pt x="1212" y="127"/>
                    </a:lnTo>
                    <a:lnTo>
                      <a:pt x="1274" y="152"/>
                    </a:lnTo>
                    <a:lnTo>
                      <a:pt x="1338" y="181"/>
                    </a:lnTo>
                    <a:lnTo>
                      <a:pt x="1406" y="214"/>
                    </a:lnTo>
                    <a:lnTo>
                      <a:pt x="1478" y="252"/>
                    </a:lnTo>
                    <a:lnTo>
                      <a:pt x="1554" y="295"/>
                    </a:lnTo>
                    <a:lnTo>
                      <a:pt x="1636" y="342"/>
                    </a:lnTo>
                    <a:lnTo>
                      <a:pt x="1726" y="372"/>
                    </a:lnTo>
                    <a:lnTo>
                      <a:pt x="1813" y="396"/>
                    </a:lnTo>
                    <a:lnTo>
                      <a:pt x="1895" y="413"/>
                    </a:lnTo>
                    <a:lnTo>
                      <a:pt x="1974" y="425"/>
                    </a:lnTo>
                    <a:lnTo>
                      <a:pt x="2050" y="431"/>
                    </a:lnTo>
                    <a:lnTo>
                      <a:pt x="2122" y="433"/>
                    </a:lnTo>
                    <a:lnTo>
                      <a:pt x="2191" y="430"/>
                    </a:lnTo>
                    <a:lnTo>
                      <a:pt x="2257" y="422"/>
                    </a:lnTo>
                    <a:lnTo>
                      <a:pt x="2319" y="410"/>
                    </a:lnTo>
                    <a:lnTo>
                      <a:pt x="2379" y="395"/>
                    </a:lnTo>
                    <a:lnTo>
                      <a:pt x="2435" y="376"/>
                    </a:lnTo>
                    <a:lnTo>
                      <a:pt x="2489" y="354"/>
                    </a:lnTo>
                    <a:lnTo>
                      <a:pt x="2539" y="329"/>
                    </a:lnTo>
                    <a:lnTo>
                      <a:pt x="2587" y="301"/>
                    </a:lnTo>
                    <a:lnTo>
                      <a:pt x="2632" y="273"/>
                    </a:lnTo>
                    <a:lnTo>
                      <a:pt x="2675" y="241"/>
                    </a:lnTo>
                    <a:lnTo>
                      <a:pt x="2714" y="208"/>
                    </a:lnTo>
                    <a:lnTo>
                      <a:pt x="2753" y="175"/>
                    </a:lnTo>
                    <a:lnTo>
                      <a:pt x="2788" y="140"/>
                    </a:lnTo>
                    <a:lnTo>
                      <a:pt x="2821" y="105"/>
                    </a:lnTo>
                    <a:lnTo>
                      <a:pt x="2851" y="69"/>
                    </a:lnTo>
                    <a:lnTo>
                      <a:pt x="2880" y="34"/>
                    </a:lnTo>
                    <a:lnTo>
                      <a:pt x="2907" y="0"/>
                    </a:lnTo>
                    <a:close/>
                  </a:path>
                </a:pathLst>
              </a:custGeom>
              <a:solidFill>
                <a:schemeClr val="accent4"/>
              </a:solidFill>
              <a:ln w="0">
                <a:noFill/>
                <a:prstDash val="solid"/>
                <a:round/>
              </a:ln>
              <a:effectLst>
                <a:outerShdw blurRad="50800" dist="38100" dir="2700000" algn="tl" rotWithShape="0">
                  <a:prstClr val="black">
                    <a:alpha val="40000"/>
                  </a:prstClr>
                </a:outerShdw>
              </a:effectLst>
            </p:spPr>
            <p:txBody>
              <a:bodyPr vert="horz" wrap="square" lIns="101600" tIns="50800" rIns="101600" bIns="50800" numCol="1" anchor="t" anchorCtr="0" compatLnSpc="1"/>
              <a:lstStyle/>
              <a:p>
                <a:endParaRPr lang="ru-RU" sz="1560">
                  <a:latin typeface="PingFang SC Regular" panose="020B0400000000000000" charset="-122"/>
                  <a:ea typeface="PingFang SC Regular" panose="020B0400000000000000" charset="-122"/>
                  <a:cs typeface="+mn-ea"/>
                  <a:sym typeface="+mn-lt"/>
                </a:endParaRPr>
              </a:p>
            </p:txBody>
          </p:sp>
          <p:sp>
            <p:nvSpPr>
              <p:cNvPr id="101" name="Freeform 10"/>
              <p:cNvSpPr/>
              <p:nvPr>
                <p:custDataLst>
                  <p:tags r:id="rId9"/>
                </p:custDataLst>
              </p:nvPr>
            </p:nvSpPr>
            <p:spPr bwMode="auto">
              <a:xfrm>
                <a:off x="6460" y="4950"/>
                <a:ext cx="2977" cy="3978"/>
              </a:xfrm>
              <a:custGeom>
                <a:avLst/>
                <a:gdLst>
                  <a:gd name="T0" fmla="*/ 731 w 1985"/>
                  <a:gd name="T1" fmla="*/ 43 h 2692"/>
                  <a:gd name="T2" fmla="*/ 680 w 1985"/>
                  <a:gd name="T3" fmla="*/ 110 h 2692"/>
                  <a:gd name="T4" fmla="*/ 693 w 1985"/>
                  <a:gd name="T5" fmla="*/ 182 h 2692"/>
                  <a:gd name="T6" fmla="*/ 755 w 1985"/>
                  <a:gd name="T7" fmla="*/ 261 h 2692"/>
                  <a:gd name="T8" fmla="*/ 847 w 1985"/>
                  <a:gd name="T9" fmla="*/ 349 h 2692"/>
                  <a:gd name="T10" fmla="*/ 956 w 1985"/>
                  <a:gd name="T11" fmla="*/ 449 h 2692"/>
                  <a:gd name="T12" fmla="*/ 1066 w 1985"/>
                  <a:gd name="T13" fmla="*/ 562 h 2692"/>
                  <a:gd name="T14" fmla="*/ 1160 w 1985"/>
                  <a:gd name="T15" fmla="*/ 690 h 2692"/>
                  <a:gd name="T16" fmla="*/ 1224 w 1985"/>
                  <a:gd name="T17" fmla="*/ 837 h 2692"/>
                  <a:gd name="T18" fmla="*/ 1252 w 1985"/>
                  <a:gd name="T19" fmla="*/ 1005 h 2692"/>
                  <a:gd name="T20" fmla="*/ 1243 w 1985"/>
                  <a:gd name="T21" fmla="*/ 1186 h 2692"/>
                  <a:gd name="T22" fmla="*/ 1214 w 1985"/>
                  <a:gd name="T23" fmla="*/ 1367 h 2692"/>
                  <a:gd name="T24" fmla="*/ 1180 w 1985"/>
                  <a:gd name="T25" fmla="*/ 1531 h 2692"/>
                  <a:gd name="T26" fmla="*/ 1158 w 1985"/>
                  <a:gd name="T27" fmla="*/ 1662 h 2692"/>
                  <a:gd name="T28" fmla="*/ 1158 w 1985"/>
                  <a:gd name="T29" fmla="*/ 1746 h 2692"/>
                  <a:gd name="T30" fmla="*/ 1173 w 1985"/>
                  <a:gd name="T31" fmla="*/ 1846 h 2692"/>
                  <a:gd name="T32" fmla="*/ 1206 w 1985"/>
                  <a:gd name="T33" fmla="*/ 1972 h 2692"/>
                  <a:gd name="T34" fmla="*/ 1264 w 1985"/>
                  <a:gd name="T35" fmla="*/ 2112 h 2692"/>
                  <a:gd name="T36" fmla="*/ 1349 w 1985"/>
                  <a:gd name="T37" fmla="*/ 2259 h 2692"/>
                  <a:gd name="T38" fmla="*/ 1467 w 1985"/>
                  <a:gd name="T39" fmla="*/ 2402 h 2692"/>
                  <a:gd name="T40" fmla="*/ 1624 w 1985"/>
                  <a:gd name="T41" fmla="*/ 2532 h 2692"/>
                  <a:gd name="T42" fmla="*/ 1823 w 1985"/>
                  <a:gd name="T43" fmla="*/ 2638 h 2692"/>
                  <a:gd name="T44" fmla="*/ 1860 w 1985"/>
                  <a:gd name="T45" fmla="*/ 2679 h 2692"/>
                  <a:gd name="T46" fmla="*/ 1521 w 1985"/>
                  <a:gd name="T47" fmla="*/ 2613 h 2692"/>
                  <a:gd name="T48" fmla="*/ 1223 w 1985"/>
                  <a:gd name="T49" fmla="*/ 2510 h 2692"/>
                  <a:gd name="T50" fmla="*/ 966 w 1985"/>
                  <a:gd name="T51" fmla="*/ 2379 h 2692"/>
                  <a:gd name="T52" fmla="*/ 747 w 1985"/>
                  <a:gd name="T53" fmla="*/ 2224 h 2692"/>
                  <a:gd name="T54" fmla="*/ 561 w 1985"/>
                  <a:gd name="T55" fmla="*/ 2054 h 2692"/>
                  <a:gd name="T56" fmla="*/ 409 w 1985"/>
                  <a:gd name="T57" fmla="*/ 1877 h 2692"/>
                  <a:gd name="T58" fmla="*/ 284 w 1985"/>
                  <a:gd name="T59" fmla="*/ 1700 h 2692"/>
                  <a:gd name="T60" fmla="*/ 187 w 1985"/>
                  <a:gd name="T61" fmla="*/ 1530 h 2692"/>
                  <a:gd name="T62" fmla="*/ 113 w 1985"/>
                  <a:gd name="T63" fmla="*/ 1374 h 2692"/>
                  <a:gd name="T64" fmla="*/ 60 w 1985"/>
                  <a:gd name="T65" fmla="*/ 1239 h 2692"/>
                  <a:gd name="T66" fmla="*/ 26 w 1985"/>
                  <a:gd name="T67" fmla="*/ 1132 h 2692"/>
                  <a:gd name="T68" fmla="*/ 8 w 1985"/>
                  <a:gd name="T69" fmla="*/ 1063 h 2692"/>
                  <a:gd name="T70" fmla="*/ 1 w 1985"/>
                  <a:gd name="T71" fmla="*/ 884 h 2692"/>
                  <a:gd name="T72" fmla="*/ 41 w 1985"/>
                  <a:gd name="T73" fmla="*/ 664 h 2692"/>
                  <a:gd name="T74" fmla="*/ 122 w 1985"/>
                  <a:gd name="T75" fmla="*/ 475 h 2692"/>
                  <a:gd name="T76" fmla="*/ 235 w 1985"/>
                  <a:gd name="T77" fmla="*/ 319 h 2692"/>
                  <a:gd name="T78" fmla="*/ 370 w 1985"/>
                  <a:gd name="T79" fmla="*/ 193 h 2692"/>
                  <a:gd name="T80" fmla="*/ 516 w 1985"/>
                  <a:gd name="T81" fmla="*/ 97 h 2692"/>
                  <a:gd name="T82" fmla="*/ 666 w 1985"/>
                  <a:gd name="T83" fmla="*/ 33 h 2692"/>
                  <a:gd name="T84" fmla="*/ 808 w 1985"/>
                  <a:gd name="T85" fmla="*/ 0 h 2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5" h="2692">
                    <a:moveTo>
                      <a:pt x="808" y="0"/>
                    </a:moveTo>
                    <a:lnTo>
                      <a:pt x="764" y="22"/>
                    </a:lnTo>
                    <a:lnTo>
                      <a:pt x="731" y="43"/>
                    </a:lnTo>
                    <a:lnTo>
                      <a:pt x="707" y="66"/>
                    </a:lnTo>
                    <a:lnTo>
                      <a:pt x="690" y="88"/>
                    </a:lnTo>
                    <a:lnTo>
                      <a:pt x="680" y="110"/>
                    </a:lnTo>
                    <a:lnTo>
                      <a:pt x="679" y="134"/>
                    </a:lnTo>
                    <a:lnTo>
                      <a:pt x="684" y="158"/>
                    </a:lnTo>
                    <a:lnTo>
                      <a:pt x="693" y="182"/>
                    </a:lnTo>
                    <a:lnTo>
                      <a:pt x="709" y="209"/>
                    </a:lnTo>
                    <a:lnTo>
                      <a:pt x="730" y="234"/>
                    </a:lnTo>
                    <a:lnTo>
                      <a:pt x="755" y="261"/>
                    </a:lnTo>
                    <a:lnTo>
                      <a:pt x="783" y="290"/>
                    </a:lnTo>
                    <a:lnTo>
                      <a:pt x="814" y="319"/>
                    </a:lnTo>
                    <a:lnTo>
                      <a:pt x="847" y="349"/>
                    </a:lnTo>
                    <a:lnTo>
                      <a:pt x="882" y="381"/>
                    </a:lnTo>
                    <a:lnTo>
                      <a:pt x="919" y="413"/>
                    </a:lnTo>
                    <a:lnTo>
                      <a:pt x="956" y="449"/>
                    </a:lnTo>
                    <a:lnTo>
                      <a:pt x="994" y="484"/>
                    </a:lnTo>
                    <a:lnTo>
                      <a:pt x="1030" y="522"/>
                    </a:lnTo>
                    <a:lnTo>
                      <a:pt x="1066" y="562"/>
                    </a:lnTo>
                    <a:lnTo>
                      <a:pt x="1100" y="602"/>
                    </a:lnTo>
                    <a:lnTo>
                      <a:pt x="1131" y="646"/>
                    </a:lnTo>
                    <a:lnTo>
                      <a:pt x="1160" y="690"/>
                    </a:lnTo>
                    <a:lnTo>
                      <a:pt x="1186" y="737"/>
                    </a:lnTo>
                    <a:lnTo>
                      <a:pt x="1207" y="786"/>
                    </a:lnTo>
                    <a:lnTo>
                      <a:pt x="1224" y="837"/>
                    </a:lnTo>
                    <a:lnTo>
                      <a:pt x="1239" y="891"/>
                    </a:lnTo>
                    <a:lnTo>
                      <a:pt x="1248" y="946"/>
                    </a:lnTo>
                    <a:lnTo>
                      <a:pt x="1252" y="1005"/>
                    </a:lnTo>
                    <a:lnTo>
                      <a:pt x="1253" y="1064"/>
                    </a:lnTo>
                    <a:lnTo>
                      <a:pt x="1249" y="1124"/>
                    </a:lnTo>
                    <a:lnTo>
                      <a:pt x="1243" y="1186"/>
                    </a:lnTo>
                    <a:lnTo>
                      <a:pt x="1235" y="1248"/>
                    </a:lnTo>
                    <a:lnTo>
                      <a:pt x="1224" y="1308"/>
                    </a:lnTo>
                    <a:lnTo>
                      <a:pt x="1214" y="1367"/>
                    </a:lnTo>
                    <a:lnTo>
                      <a:pt x="1202" y="1423"/>
                    </a:lnTo>
                    <a:lnTo>
                      <a:pt x="1190" y="1479"/>
                    </a:lnTo>
                    <a:lnTo>
                      <a:pt x="1180" y="1531"/>
                    </a:lnTo>
                    <a:lnTo>
                      <a:pt x="1171" y="1580"/>
                    </a:lnTo>
                    <a:lnTo>
                      <a:pt x="1163" y="1623"/>
                    </a:lnTo>
                    <a:lnTo>
                      <a:pt x="1158" y="1662"/>
                    </a:lnTo>
                    <a:lnTo>
                      <a:pt x="1156" y="1696"/>
                    </a:lnTo>
                    <a:lnTo>
                      <a:pt x="1156" y="1719"/>
                    </a:lnTo>
                    <a:lnTo>
                      <a:pt x="1158" y="1746"/>
                    </a:lnTo>
                    <a:lnTo>
                      <a:pt x="1161" y="1776"/>
                    </a:lnTo>
                    <a:lnTo>
                      <a:pt x="1167" y="1809"/>
                    </a:lnTo>
                    <a:lnTo>
                      <a:pt x="1173" y="1846"/>
                    </a:lnTo>
                    <a:lnTo>
                      <a:pt x="1182" y="1887"/>
                    </a:lnTo>
                    <a:lnTo>
                      <a:pt x="1193" y="1929"/>
                    </a:lnTo>
                    <a:lnTo>
                      <a:pt x="1206" y="1972"/>
                    </a:lnTo>
                    <a:lnTo>
                      <a:pt x="1223" y="2018"/>
                    </a:lnTo>
                    <a:lnTo>
                      <a:pt x="1241" y="2065"/>
                    </a:lnTo>
                    <a:lnTo>
                      <a:pt x="1264" y="2112"/>
                    </a:lnTo>
                    <a:lnTo>
                      <a:pt x="1289" y="2162"/>
                    </a:lnTo>
                    <a:lnTo>
                      <a:pt x="1316" y="2211"/>
                    </a:lnTo>
                    <a:lnTo>
                      <a:pt x="1349" y="2259"/>
                    </a:lnTo>
                    <a:lnTo>
                      <a:pt x="1384" y="2308"/>
                    </a:lnTo>
                    <a:lnTo>
                      <a:pt x="1424" y="2356"/>
                    </a:lnTo>
                    <a:lnTo>
                      <a:pt x="1467" y="2402"/>
                    </a:lnTo>
                    <a:lnTo>
                      <a:pt x="1515" y="2447"/>
                    </a:lnTo>
                    <a:lnTo>
                      <a:pt x="1567" y="2490"/>
                    </a:lnTo>
                    <a:lnTo>
                      <a:pt x="1624" y="2532"/>
                    </a:lnTo>
                    <a:lnTo>
                      <a:pt x="1686" y="2570"/>
                    </a:lnTo>
                    <a:lnTo>
                      <a:pt x="1753" y="2605"/>
                    </a:lnTo>
                    <a:lnTo>
                      <a:pt x="1823" y="2638"/>
                    </a:lnTo>
                    <a:lnTo>
                      <a:pt x="1901" y="2667"/>
                    </a:lnTo>
                    <a:lnTo>
                      <a:pt x="1985" y="2692"/>
                    </a:lnTo>
                    <a:lnTo>
                      <a:pt x="1860" y="2679"/>
                    </a:lnTo>
                    <a:lnTo>
                      <a:pt x="1742" y="2662"/>
                    </a:lnTo>
                    <a:lnTo>
                      <a:pt x="1629" y="2640"/>
                    </a:lnTo>
                    <a:lnTo>
                      <a:pt x="1521" y="2613"/>
                    </a:lnTo>
                    <a:lnTo>
                      <a:pt x="1417" y="2582"/>
                    </a:lnTo>
                    <a:lnTo>
                      <a:pt x="1317" y="2548"/>
                    </a:lnTo>
                    <a:lnTo>
                      <a:pt x="1223" y="2510"/>
                    </a:lnTo>
                    <a:lnTo>
                      <a:pt x="1134" y="2469"/>
                    </a:lnTo>
                    <a:lnTo>
                      <a:pt x="1047" y="2424"/>
                    </a:lnTo>
                    <a:lnTo>
                      <a:pt x="966" y="2379"/>
                    </a:lnTo>
                    <a:lnTo>
                      <a:pt x="889" y="2329"/>
                    </a:lnTo>
                    <a:lnTo>
                      <a:pt x="815" y="2278"/>
                    </a:lnTo>
                    <a:lnTo>
                      <a:pt x="747" y="2224"/>
                    </a:lnTo>
                    <a:lnTo>
                      <a:pt x="682" y="2169"/>
                    </a:lnTo>
                    <a:lnTo>
                      <a:pt x="620" y="2112"/>
                    </a:lnTo>
                    <a:lnTo>
                      <a:pt x="561" y="2054"/>
                    </a:lnTo>
                    <a:lnTo>
                      <a:pt x="507" y="1995"/>
                    </a:lnTo>
                    <a:lnTo>
                      <a:pt x="456" y="1936"/>
                    </a:lnTo>
                    <a:lnTo>
                      <a:pt x="409" y="1877"/>
                    </a:lnTo>
                    <a:lnTo>
                      <a:pt x="364" y="1817"/>
                    </a:lnTo>
                    <a:lnTo>
                      <a:pt x="322" y="1758"/>
                    </a:lnTo>
                    <a:lnTo>
                      <a:pt x="284" y="1700"/>
                    </a:lnTo>
                    <a:lnTo>
                      <a:pt x="249" y="1641"/>
                    </a:lnTo>
                    <a:lnTo>
                      <a:pt x="216" y="1585"/>
                    </a:lnTo>
                    <a:lnTo>
                      <a:pt x="187" y="1530"/>
                    </a:lnTo>
                    <a:lnTo>
                      <a:pt x="160" y="1476"/>
                    </a:lnTo>
                    <a:lnTo>
                      <a:pt x="135" y="1423"/>
                    </a:lnTo>
                    <a:lnTo>
                      <a:pt x="113" y="1374"/>
                    </a:lnTo>
                    <a:lnTo>
                      <a:pt x="93" y="1325"/>
                    </a:lnTo>
                    <a:lnTo>
                      <a:pt x="76" y="1280"/>
                    </a:lnTo>
                    <a:lnTo>
                      <a:pt x="60" y="1239"/>
                    </a:lnTo>
                    <a:lnTo>
                      <a:pt x="47" y="1199"/>
                    </a:lnTo>
                    <a:lnTo>
                      <a:pt x="35" y="1164"/>
                    </a:lnTo>
                    <a:lnTo>
                      <a:pt x="26" y="1132"/>
                    </a:lnTo>
                    <a:lnTo>
                      <a:pt x="18" y="1105"/>
                    </a:lnTo>
                    <a:lnTo>
                      <a:pt x="12" y="1081"/>
                    </a:lnTo>
                    <a:lnTo>
                      <a:pt x="8" y="1063"/>
                    </a:lnTo>
                    <a:lnTo>
                      <a:pt x="4" y="1048"/>
                    </a:lnTo>
                    <a:lnTo>
                      <a:pt x="0" y="964"/>
                    </a:lnTo>
                    <a:lnTo>
                      <a:pt x="1" y="884"/>
                    </a:lnTo>
                    <a:lnTo>
                      <a:pt x="9" y="807"/>
                    </a:lnTo>
                    <a:lnTo>
                      <a:pt x="22" y="733"/>
                    </a:lnTo>
                    <a:lnTo>
                      <a:pt x="41" y="664"/>
                    </a:lnTo>
                    <a:lnTo>
                      <a:pt x="64" y="598"/>
                    </a:lnTo>
                    <a:lnTo>
                      <a:pt x="90" y="534"/>
                    </a:lnTo>
                    <a:lnTo>
                      <a:pt x="122" y="475"/>
                    </a:lnTo>
                    <a:lnTo>
                      <a:pt x="156" y="420"/>
                    </a:lnTo>
                    <a:lnTo>
                      <a:pt x="194" y="367"/>
                    </a:lnTo>
                    <a:lnTo>
                      <a:pt x="235" y="319"/>
                    </a:lnTo>
                    <a:lnTo>
                      <a:pt x="278" y="273"/>
                    </a:lnTo>
                    <a:lnTo>
                      <a:pt x="322" y="231"/>
                    </a:lnTo>
                    <a:lnTo>
                      <a:pt x="370" y="193"/>
                    </a:lnTo>
                    <a:lnTo>
                      <a:pt x="418" y="158"/>
                    </a:lnTo>
                    <a:lnTo>
                      <a:pt x="467" y="126"/>
                    </a:lnTo>
                    <a:lnTo>
                      <a:pt x="516" y="97"/>
                    </a:lnTo>
                    <a:lnTo>
                      <a:pt x="566" y="72"/>
                    </a:lnTo>
                    <a:lnTo>
                      <a:pt x="616" y="51"/>
                    </a:lnTo>
                    <a:lnTo>
                      <a:pt x="666" y="33"/>
                    </a:lnTo>
                    <a:lnTo>
                      <a:pt x="714" y="18"/>
                    </a:lnTo>
                    <a:lnTo>
                      <a:pt x="762" y="8"/>
                    </a:lnTo>
                    <a:lnTo>
                      <a:pt x="808" y="0"/>
                    </a:lnTo>
                    <a:close/>
                  </a:path>
                </a:pathLst>
              </a:custGeom>
              <a:solidFill>
                <a:schemeClr val="accent5"/>
              </a:solidFill>
              <a:ln w="0">
                <a:noFill/>
                <a:prstDash val="solid"/>
                <a:round/>
              </a:ln>
              <a:effectLst>
                <a:outerShdw blurRad="50800" dist="38100" dir="2700000" algn="tl" rotWithShape="0">
                  <a:prstClr val="black">
                    <a:alpha val="40000"/>
                  </a:prstClr>
                </a:outerShdw>
              </a:effectLst>
            </p:spPr>
            <p:txBody>
              <a:bodyPr vert="horz" wrap="square" lIns="101600" tIns="50800" rIns="101600" bIns="50800" numCol="1" anchor="t" anchorCtr="0" compatLnSpc="1"/>
              <a:lstStyle/>
              <a:p>
                <a:endParaRPr lang="ru-RU" sz="1560">
                  <a:latin typeface="PingFang SC Regular" panose="020B0400000000000000" charset="-122"/>
                  <a:ea typeface="PingFang SC Regular" panose="020B0400000000000000" charset="-122"/>
                  <a:cs typeface="+mn-ea"/>
                  <a:sym typeface="+mn-lt"/>
                </a:endParaRPr>
              </a:p>
            </p:txBody>
          </p:sp>
          <p:sp>
            <p:nvSpPr>
              <p:cNvPr id="18" name="TextBox 50"/>
              <p:cNvSpPr txBox="1"/>
              <p:nvPr>
                <p:custDataLst>
                  <p:tags r:id="rId10"/>
                </p:custDataLst>
              </p:nvPr>
            </p:nvSpPr>
            <p:spPr>
              <a:xfrm>
                <a:off x="8107" y="5210"/>
                <a:ext cx="2968" cy="10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chemeClr val="accent1"/>
                    </a:solidFill>
                    <a:effectLst/>
                    <a:uLnTx/>
                    <a:uFillTx/>
                    <a:latin typeface="PingFang SC Regular" panose="020B0400000000000000" charset="-122"/>
                    <a:ea typeface="PingFang SC Regular" panose="020B0400000000000000" charset="-122"/>
                    <a:cs typeface="+mn-ea"/>
                    <a:sym typeface="+mn-lt"/>
                  </a:rPr>
                  <a:t>SMART</a:t>
                </a:r>
              </a:p>
            </p:txBody>
          </p:sp>
          <p:sp>
            <p:nvSpPr>
              <p:cNvPr id="9" name="TextBox 50"/>
              <p:cNvSpPr txBox="1"/>
              <p:nvPr>
                <p:custDataLst>
                  <p:tags r:id="rId11"/>
                </p:custDataLst>
              </p:nvPr>
            </p:nvSpPr>
            <p:spPr>
              <a:xfrm>
                <a:off x="7655" y="3628"/>
                <a:ext cx="505" cy="96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a:solidFill>
                      <a:schemeClr val="bg2"/>
                    </a:solidFill>
                    <a:latin typeface="PingFang SC Regular" panose="020B0400000000000000" charset="-122"/>
                    <a:ea typeface="PingFang SC Regular" panose="020B0400000000000000" charset="-122"/>
                    <a:cs typeface="+mn-ea"/>
                    <a:sym typeface="+mn-lt"/>
                  </a:rPr>
                  <a:t>T</a:t>
                </a:r>
                <a:endParaRPr kumimoji="0" lang="en-US" sz="4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2" name="TextBox 50"/>
              <p:cNvSpPr txBox="1"/>
              <p:nvPr>
                <p:custDataLst>
                  <p:tags r:id="rId12"/>
                </p:custDataLst>
              </p:nvPr>
            </p:nvSpPr>
            <p:spPr>
              <a:xfrm>
                <a:off x="10990" y="3628"/>
                <a:ext cx="487" cy="969"/>
              </a:xfrm>
              <a:prstGeom prst="rect">
                <a:avLst/>
              </a:prstGeom>
              <a:noFill/>
            </p:spPr>
            <p:txBody>
              <a:bodyPr wrap="square" lIns="0" tIns="0" rIns="0" bIns="0" rtlCol="0">
                <a:spAutoFit/>
              </a:bodyPr>
              <a:lstStyle/>
              <a:p>
                <a:pPr algn="ctr">
                  <a:defRPr/>
                </a:pPr>
                <a:r>
                  <a:rPr lang="en-US" sz="4000" b="1" dirty="0">
                    <a:solidFill>
                      <a:schemeClr val="bg2"/>
                    </a:solidFill>
                    <a:latin typeface="PingFang SC Regular" panose="020B0400000000000000" charset="-122"/>
                    <a:ea typeface="PingFang SC Regular" panose="020B0400000000000000" charset="-122"/>
                    <a:cs typeface="+mn-ea"/>
                    <a:sym typeface="+mn-lt"/>
                  </a:rPr>
                  <a:t>S</a:t>
                </a:r>
              </a:p>
            </p:txBody>
          </p:sp>
          <p:sp>
            <p:nvSpPr>
              <p:cNvPr id="37" name="TextBox 50"/>
              <p:cNvSpPr txBox="1"/>
              <p:nvPr>
                <p:custDataLst>
                  <p:tags r:id="rId13"/>
                </p:custDataLst>
              </p:nvPr>
            </p:nvSpPr>
            <p:spPr>
              <a:xfrm>
                <a:off x="11535" y="5719"/>
                <a:ext cx="879" cy="969"/>
              </a:xfrm>
              <a:prstGeom prst="rect">
                <a:avLst/>
              </a:prstGeom>
              <a:noFill/>
            </p:spPr>
            <p:txBody>
              <a:bodyPr wrap="square" lIns="0" tIns="0" rIns="0" bIns="0" rtlCol="0">
                <a:spAutoFit/>
              </a:bodyPr>
              <a:lstStyle/>
              <a:p>
                <a:pPr algn="ctr">
                  <a:defRPr/>
                </a:pPr>
                <a:r>
                  <a:rPr lang="en-US" sz="4000" b="1" dirty="0">
                    <a:solidFill>
                      <a:schemeClr val="bg2"/>
                    </a:solidFill>
                    <a:latin typeface="PingFang SC Regular" panose="020B0400000000000000" charset="-122"/>
                    <a:ea typeface="PingFang SC Regular" panose="020B0400000000000000" charset="-122"/>
                    <a:cs typeface="+mn-ea"/>
                    <a:sym typeface="+mn-lt"/>
                  </a:rPr>
                  <a:t>M</a:t>
                </a:r>
              </a:p>
            </p:txBody>
          </p:sp>
          <p:sp>
            <p:nvSpPr>
              <p:cNvPr id="38" name="TextBox 50"/>
              <p:cNvSpPr txBox="1"/>
              <p:nvPr>
                <p:custDataLst>
                  <p:tags r:id="rId14"/>
                </p:custDataLst>
              </p:nvPr>
            </p:nvSpPr>
            <p:spPr>
              <a:xfrm>
                <a:off x="9554" y="7565"/>
                <a:ext cx="879" cy="969"/>
              </a:xfrm>
              <a:prstGeom prst="rect">
                <a:avLst/>
              </a:prstGeom>
              <a:noFill/>
            </p:spPr>
            <p:txBody>
              <a:bodyPr wrap="square" lIns="0" tIns="0" rIns="0" bIns="0" rtlCol="0">
                <a:spAutoFit/>
              </a:bodyPr>
              <a:lstStyle/>
              <a:p>
                <a:pPr algn="ctr">
                  <a:defRPr/>
                </a:pPr>
                <a:r>
                  <a:rPr lang="en-US" sz="4000" b="1" dirty="0">
                    <a:solidFill>
                      <a:schemeClr val="bg2"/>
                    </a:solidFill>
                    <a:latin typeface="PingFang SC Regular" panose="020B0400000000000000" charset="-122"/>
                    <a:ea typeface="PingFang SC Regular" panose="020B0400000000000000" charset="-122"/>
                    <a:cs typeface="+mn-ea"/>
                    <a:sym typeface="+mn-lt"/>
                  </a:rPr>
                  <a:t>A</a:t>
                </a:r>
              </a:p>
            </p:txBody>
          </p:sp>
          <p:sp>
            <p:nvSpPr>
              <p:cNvPr id="41" name="TextBox 50"/>
              <p:cNvSpPr txBox="1"/>
              <p:nvPr>
                <p:custDataLst>
                  <p:tags r:id="rId15"/>
                </p:custDataLst>
              </p:nvPr>
            </p:nvSpPr>
            <p:spPr>
              <a:xfrm>
                <a:off x="6966" y="6103"/>
                <a:ext cx="879" cy="969"/>
              </a:xfrm>
              <a:prstGeom prst="rect">
                <a:avLst/>
              </a:prstGeom>
              <a:noFill/>
            </p:spPr>
            <p:txBody>
              <a:bodyPr wrap="square" lIns="0" tIns="0" rIns="0" bIns="0" rtlCol="0">
                <a:spAutoFit/>
              </a:bodyPr>
              <a:lstStyle/>
              <a:p>
                <a:pPr algn="ctr">
                  <a:defRPr/>
                </a:pPr>
                <a:r>
                  <a:rPr lang="en-US" sz="4000" b="1" dirty="0">
                    <a:solidFill>
                      <a:schemeClr val="bg2"/>
                    </a:solidFill>
                    <a:latin typeface="PingFang SC Regular" panose="020B0400000000000000" charset="-122"/>
                    <a:ea typeface="PingFang SC Regular" panose="020B0400000000000000" charset="-122"/>
                    <a:cs typeface="+mn-ea"/>
                    <a:sym typeface="+mn-lt"/>
                  </a:rPr>
                  <a:t>R</a:t>
                </a:r>
              </a:p>
            </p:txBody>
          </p:sp>
        </p:gr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5W1H分析法——</a:t>
            </a:r>
            <a:r>
              <a:rPr lang="zh-CN" altLang="en-US" sz="2400" b="0"/>
              <a:t>分析问题的</a:t>
            </a:r>
            <a:r>
              <a:rPr lang="en-US" altLang="zh-CN" sz="2400" b="0"/>
              <a:t>6</a:t>
            </a:r>
            <a:r>
              <a:rPr sz="2400" b="0"/>
              <a:t>个维度</a:t>
            </a:r>
          </a:p>
        </p:txBody>
      </p:sp>
      <p:sp>
        <p:nvSpPr>
          <p:cNvPr id="3" name="文本占位符 2"/>
          <p:cNvSpPr>
            <a:spLocks noGrp="1"/>
          </p:cNvSpPr>
          <p:nvPr>
            <p:ph type="body" idx="1"/>
          </p:nvPr>
        </p:nvSpPr>
        <p:spPr/>
        <p:txBody>
          <a:bodyPr/>
          <a:lstStyle/>
          <a:p>
            <a:r>
              <a:rPr lang="zh-CN" altLang="en-US"/>
              <a:t>5W1H分析法，又称为六何分析法，是一种常用的思考方法，其主要目的是对选定的项目、工序或操作，从原因（何因Why）、对象（何事What）、地点（何地Where）、时间（何时When）、人员（何人Who）和方法（何法How）这六个方面进行提问，并寻求答案</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t>06</a:t>
            </a:r>
          </a:p>
        </p:txBody>
      </p:sp>
      <p:grpSp>
        <p:nvGrpSpPr>
          <p:cNvPr id="244" name="组合 243"/>
          <p:cNvGrpSpPr/>
          <p:nvPr/>
        </p:nvGrpSpPr>
        <p:grpSpPr>
          <a:xfrm>
            <a:off x="374495" y="1748840"/>
            <a:ext cx="11443010" cy="4878932"/>
            <a:chOff x="377515" y="1177088"/>
            <a:chExt cx="11443010" cy="4878932"/>
          </a:xfrm>
        </p:grpSpPr>
        <p:grpSp>
          <p:nvGrpSpPr>
            <p:cNvPr id="241" name="组合 240"/>
            <p:cNvGrpSpPr/>
            <p:nvPr/>
          </p:nvGrpSpPr>
          <p:grpSpPr>
            <a:xfrm flipH="1">
              <a:off x="822403" y="1712814"/>
              <a:ext cx="3423212" cy="874956"/>
              <a:chOff x="6512712" y="3460750"/>
              <a:chExt cx="3423212" cy="874956"/>
            </a:xfrm>
          </p:grpSpPr>
          <p:sp>
            <p:nvSpPr>
              <p:cNvPr id="242" name="矩形: 圆角 40"/>
              <p:cNvSpPr/>
              <p:nvPr>
                <p:custDataLst>
                  <p:tags r:id="rId60"/>
                </p:custDataLst>
              </p:nvPr>
            </p:nvSpPr>
            <p:spPr>
              <a:xfrm>
                <a:off x="6512714" y="3460750"/>
                <a:ext cx="3423210" cy="874956"/>
              </a:xfrm>
              <a:prstGeom prst="roundRect">
                <a:avLst>
                  <a:gd name="adj" fmla="val 0"/>
                </a:avLst>
              </a:prstGeom>
              <a:gradFill flip="none" rotWithShape="1">
                <a:gsLst>
                  <a:gs pos="8000">
                    <a:srgbClr val="88B0E2">
                      <a:alpha val="0"/>
                    </a:srgbClr>
                  </a:gs>
                  <a:gs pos="50000">
                    <a:srgbClr val="88B0E2">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43" name="矩形: 圆角 40"/>
              <p:cNvSpPr/>
              <p:nvPr>
                <p:custDataLst>
                  <p:tags r:id="rId61"/>
                </p:custDataLst>
              </p:nvPr>
            </p:nvSpPr>
            <p:spPr>
              <a:xfrm>
                <a:off x="6512712" y="3460750"/>
                <a:ext cx="72000" cy="874956"/>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235" name="组合 234"/>
            <p:cNvGrpSpPr/>
            <p:nvPr/>
          </p:nvGrpSpPr>
          <p:grpSpPr>
            <a:xfrm>
              <a:off x="7955989" y="4678630"/>
              <a:ext cx="3423212" cy="874956"/>
              <a:chOff x="6512712" y="3460750"/>
              <a:chExt cx="3423212" cy="874956"/>
            </a:xfrm>
          </p:grpSpPr>
          <p:sp>
            <p:nvSpPr>
              <p:cNvPr id="236" name="矩形: 圆角 40"/>
              <p:cNvSpPr/>
              <p:nvPr>
                <p:custDataLst>
                  <p:tags r:id="rId58"/>
                </p:custDataLst>
              </p:nvPr>
            </p:nvSpPr>
            <p:spPr>
              <a:xfrm>
                <a:off x="6512714" y="3460750"/>
                <a:ext cx="3423210" cy="874956"/>
              </a:xfrm>
              <a:prstGeom prst="roundRect">
                <a:avLst>
                  <a:gd name="adj" fmla="val 0"/>
                </a:avLst>
              </a:prstGeom>
              <a:gradFill flip="none" rotWithShape="1">
                <a:gsLst>
                  <a:gs pos="8000">
                    <a:srgbClr val="88B0E2">
                      <a:alpha val="0"/>
                    </a:srgbClr>
                  </a:gs>
                  <a:gs pos="50000">
                    <a:srgbClr val="88B0E2">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37" name="矩形: 圆角 40"/>
              <p:cNvSpPr/>
              <p:nvPr>
                <p:custDataLst>
                  <p:tags r:id="rId59"/>
                </p:custDataLst>
              </p:nvPr>
            </p:nvSpPr>
            <p:spPr>
              <a:xfrm>
                <a:off x="6512712" y="3460750"/>
                <a:ext cx="72000" cy="874956"/>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232" name="组合 231"/>
            <p:cNvGrpSpPr/>
            <p:nvPr/>
          </p:nvGrpSpPr>
          <p:grpSpPr>
            <a:xfrm flipH="1">
              <a:off x="377515" y="3197599"/>
              <a:ext cx="2985138" cy="874956"/>
              <a:chOff x="6512712" y="3460750"/>
              <a:chExt cx="2985138" cy="874956"/>
            </a:xfrm>
          </p:grpSpPr>
          <p:sp>
            <p:nvSpPr>
              <p:cNvPr id="233" name="矩形: 圆角 40"/>
              <p:cNvSpPr/>
              <p:nvPr>
                <p:custDataLst>
                  <p:tags r:id="rId56"/>
                </p:custDataLst>
              </p:nvPr>
            </p:nvSpPr>
            <p:spPr>
              <a:xfrm>
                <a:off x="6512714" y="3460750"/>
                <a:ext cx="2985136" cy="874956"/>
              </a:xfrm>
              <a:prstGeom prst="roundRect">
                <a:avLst>
                  <a:gd name="adj" fmla="val 0"/>
                </a:avLst>
              </a:prstGeom>
              <a:gradFill flip="none" rotWithShape="1">
                <a:gsLst>
                  <a:gs pos="8000">
                    <a:srgbClr val="C2D7EF">
                      <a:alpha val="0"/>
                    </a:srgbClr>
                  </a:gs>
                  <a:gs pos="5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34" name="矩形: 圆角 40"/>
              <p:cNvSpPr/>
              <p:nvPr>
                <p:custDataLst>
                  <p:tags r:id="rId57"/>
                </p:custDataLst>
              </p:nvPr>
            </p:nvSpPr>
            <p:spPr>
              <a:xfrm>
                <a:off x="6512712" y="3460750"/>
                <a:ext cx="72000" cy="874956"/>
              </a:xfrm>
              <a:prstGeom prst="roundRect">
                <a:avLst>
                  <a:gd name="adj" fmla="val 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229" name="组合 228"/>
            <p:cNvGrpSpPr/>
            <p:nvPr/>
          </p:nvGrpSpPr>
          <p:grpSpPr>
            <a:xfrm>
              <a:off x="8835387" y="3197599"/>
              <a:ext cx="2985138" cy="874956"/>
              <a:chOff x="6512712" y="3460750"/>
              <a:chExt cx="2985138" cy="874956"/>
            </a:xfrm>
          </p:grpSpPr>
          <p:sp>
            <p:nvSpPr>
              <p:cNvPr id="230" name="矩形: 圆角 40"/>
              <p:cNvSpPr/>
              <p:nvPr>
                <p:custDataLst>
                  <p:tags r:id="rId54"/>
                </p:custDataLst>
              </p:nvPr>
            </p:nvSpPr>
            <p:spPr>
              <a:xfrm>
                <a:off x="6512714" y="3460750"/>
                <a:ext cx="2985136" cy="874956"/>
              </a:xfrm>
              <a:prstGeom prst="roundRect">
                <a:avLst>
                  <a:gd name="adj" fmla="val 0"/>
                </a:avLst>
              </a:prstGeom>
              <a:gradFill flip="none" rotWithShape="1">
                <a:gsLst>
                  <a:gs pos="8000">
                    <a:srgbClr val="C2D7EF">
                      <a:alpha val="0"/>
                    </a:srgbClr>
                  </a:gs>
                  <a:gs pos="5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31" name="矩形: 圆角 40"/>
              <p:cNvSpPr/>
              <p:nvPr>
                <p:custDataLst>
                  <p:tags r:id="rId55"/>
                </p:custDataLst>
              </p:nvPr>
            </p:nvSpPr>
            <p:spPr>
              <a:xfrm>
                <a:off x="6512712" y="3460750"/>
                <a:ext cx="72000" cy="874956"/>
              </a:xfrm>
              <a:prstGeom prst="roundRect">
                <a:avLst>
                  <a:gd name="adj" fmla="val 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226" name="组合 225"/>
            <p:cNvGrpSpPr/>
            <p:nvPr/>
          </p:nvGrpSpPr>
          <p:grpSpPr>
            <a:xfrm flipH="1">
              <a:off x="822405" y="4753603"/>
              <a:ext cx="3423212" cy="874956"/>
              <a:chOff x="6512712" y="3460750"/>
              <a:chExt cx="3423212" cy="874956"/>
            </a:xfrm>
          </p:grpSpPr>
          <p:sp>
            <p:nvSpPr>
              <p:cNvPr id="227" name="矩形: 圆角 40"/>
              <p:cNvSpPr/>
              <p:nvPr>
                <p:custDataLst>
                  <p:tags r:id="rId52"/>
                </p:custDataLst>
              </p:nvPr>
            </p:nvSpPr>
            <p:spPr>
              <a:xfrm>
                <a:off x="6512714" y="3460750"/>
                <a:ext cx="3423210" cy="874956"/>
              </a:xfrm>
              <a:prstGeom prst="roundRect">
                <a:avLst>
                  <a:gd name="adj" fmla="val 0"/>
                </a:avLst>
              </a:prstGeom>
              <a:gradFill flip="none" rotWithShape="1">
                <a:gsLst>
                  <a:gs pos="8000">
                    <a:srgbClr val="F4D1CD">
                      <a:alpha val="0"/>
                    </a:srgbClr>
                  </a:gs>
                  <a:gs pos="5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28" name="矩形: 圆角 40"/>
              <p:cNvSpPr/>
              <p:nvPr>
                <p:custDataLst>
                  <p:tags r:id="rId53"/>
                </p:custDataLst>
              </p:nvPr>
            </p:nvSpPr>
            <p:spPr>
              <a:xfrm>
                <a:off x="6512712" y="3460750"/>
                <a:ext cx="72000" cy="874956"/>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223" name="组合 222"/>
            <p:cNvGrpSpPr/>
            <p:nvPr/>
          </p:nvGrpSpPr>
          <p:grpSpPr>
            <a:xfrm>
              <a:off x="7955989" y="1706460"/>
              <a:ext cx="3423212" cy="874956"/>
              <a:chOff x="6512712" y="3460750"/>
              <a:chExt cx="3423212" cy="874956"/>
            </a:xfrm>
          </p:grpSpPr>
          <p:sp>
            <p:nvSpPr>
              <p:cNvPr id="224" name="矩形: 圆角 40"/>
              <p:cNvSpPr/>
              <p:nvPr>
                <p:custDataLst>
                  <p:tags r:id="rId50"/>
                </p:custDataLst>
              </p:nvPr>
            </p:nvSpPr>
            <p:spPr>
              <a:xfrm>
                <a:off x="6512714" y="3460750"/>
                <a:ext cx="3423210" cy="874956"/>
              </a:xfrm>
              <a:prstGeom prst="roundRect">
                <a:avLst>
                  <a:gd name="adj" fmla="val 0"/>
                </a:avLst>
              </a:prstGeom>
              <a:gradFill flip="none" rotWithShape="1">
                <a:gsLst>
                  <a:gs pos="8000">
                    <a:srgbClr val="F4D1CD">
                      <a:alpha val="0"/>
                    </a:srgbClr>
                  </a:gs>
                  <a:gs pos="5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25" name="矩形: 圆角 40"/>
              <p:cNvSpPr/>
              <p:nvPr>
                <p:custDataLst>
                  <p:tags r:id="rId51"/>
                </p:custDataLst>
              </p:nvPr>
            </p:nvSpPr>
            <p:spPr>
              <a:xfrm>
                <a:off x="6512712" y="3460750"/>
                <a:ext cx="72000" cy="874956"/>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grpSp>
          <p:nvGrpSpPr>
            <p:cNvPr id="139" name="组合 138"/>
            <p:cNvGrpSpPr/>
            <p:nvPr/>
          </p:nvGrpSpPr>
          <p:grpSpPr>
            <a:xfrm>
              <a:off x="2247403" y="1814445"/>
              <a:ext cx="1870301" cy="648748"/>
              <a:chOff x="2247403" y="1713003"/>
              <a:chExt cx="1870301" cy="648748"/>
            </a:xfrm>
          </p:grpSpPr>
          <p:sp>
            <p:nvSpPr>
              <p:cNvPr id="97" name="文本框 96"/>
              <p:cNvSpPr txBox="1"/>
              <p:nvPr>
                <p:custDataLst>
                  <p:tags r:id="rId48"/>
                </p:custDataLst>
              </p:nvPr>
            </p:nvSpPr>
            <p:spPr>
              <a:xfrm>
                <a:off x="2247403" y="2042496"/>
                <a:ext cx="1870301" cy="319255"/>
              </a:xfrm>
              <a:prstGeom prst="rect">
                <a:avLst/>
              </a:prstGeom>
              <a:noFill/>
            </p:spPr>
            <p:txBody>
              <a:bodyPr wrap="square" rtlCol="0">
                <a:spAutoFit/>
              </a:bodyPr>
              <a:lstStyle/>
              <a:p>
                <a:pPr lvl="0" algn="r">
                  <a:lnSpc>
                    <a:spcPct val="114000"/>
                  </a:lnSpc>
                  <a:defRPr/>
                </a:pPr>
                <a:r>
                  <a:rPr lang="en-US" altLang="en-US" sz="1400" dirty="0">
                    <a:solidFill>
                      <a:schemeClr val="tx1">
                        <a:alpha val="65000"/>
                      </a:schemeClr>
                    </a:solidFill>
                    <a:latin typeface="PingFang SC Regular" panose="020B0400000000000000" charset="-122"/>
                    <a:ea typeface="PingFang SC Regular" panose="020B0400000000000000" charset="-122"/>
                    <a:cs typeface="+mn-ea"/>
                    <a:sym typeface="+mn-lt"/>
                  </a:rPr>
                  <a:t>为什么要做，是原因</a:t>
                </a:r>
              </a:p>
            </p:txBody>
          </p:sp>
          <p:sp>
            <p:nvSpPr>
              <p:cNvPr id="103" name="矩形 102"/>
              <p:cNvSpPr/>
              <p:nvPr>
                <p:custDataLst>
                  <p:tags r:id="rId49"/>
                </p:custDataLst>
              </p:nvPr>
            </p:nvSpPr>
            <p:spPr>
              <a:xfrm flipH="1">
                <a:off x="269003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defRPr/>
                </a:pPr>
                <a:r>
                  <a:rPr lang="zh-CN" altLang="en-US" b="1" dirty="0">
                    <a:solidFill>
                      <a:srgbClr val="1D4273"/>
                    </a:solidFill>
                    <a:latin typeface="PingFang SC Regular" panose="020B0400000000000000" charset="-122"/>
                    <a:ea typeface="PingFang SC Regular" panose="020B0400000000000000" charset="-122"/>
                    <a:cs typeface="+mn-ea"/>
                    <a:sym typeface="+mn-lt"/>
                  </a:rPr>
                  <a:t>原因分析</a:t>
                </a:r>
              </a:p>
            </p:txBody>
          </p:sp>
        </p:grpSp>
        <p:grpSp>
          <p:nvGrpSpPr>
            <p:cNvPr id="141" name="组合 140"/>
            <p:cNvGrpSpPr/>
            <p:nvPr/>
          </p:nvGrpSpPr>
          <p:grpSpPr>
            <a:xfrm>
              <a:off x="8092606" y="1814445"/>
              <a:ext cx="2384894" cy="648748"/>
              <a:chOff x="2641703" y="1713003"/>
              <a:chExt cx="2384894" cy="648748"/>
            </a:xfrm>
          </p:grpSpPr>
          <p:sp>
            <p:nvSpPr>
              <p:cNvPr id="145" name="文本框 144"/>
              <p:cNvSpPr txBox="1"/>
              <p:nvPr>
                <p:custDataLst>
                  <p:tags r:id="rId46"/>
                </p:custDataLst>
              </p:nvPr>
            </p:nvSpPr>
            <p:spPr>
              <a:xfrm>
                <a:off x="2641703" y="2042496"/>
                <a:ext cx="2384894" cy="319255"/>
              </a:xfrm>
              <a:prstGeom prst="rect">
                <a:avLst/>
              </a:prstGeom>
              <a:noFill/>
            </p:spPr>
            <p:txBody>
              <a:bodyPr wrap="square" rtlCol="0">
                <a:spAutoFit/>
              </a:bodyPr>
              <a:lstStyle/>
              <a:p>
                <a:pPr lvl="0">
                  <a:lnSpc>
                    <a:spcPct val="114000"/>
                  </a:lnSpc>
                  <a:defRPr/>
                </a:pPr>
                <a:r>
                  <a:rPr lang="en-US" altLang="en-US" sz="1400" dirty="0" err="1">
                    <a:solidFill>
                      <a:schemeClr val="tx1">
                        <a:alpha val="65000"/>
                      </a:schemeClr>
                    </a:solidFill>
                    <a:latin typeface="PingFang SC Regular" panose="020B0400000000000000" charset="-122"/>
                    <a:ea typeface="PingFang SC Regular" panose="020B0400000000000000" charset="-122"/>
                    <a:cs typeface="+mn-ea"/>
                    <a:sym typeface="+mn-lt"/>
                  </a:rPr>
                  <a:t>做什么，做成什么，是目标</a:t>
                </a:r>
              </a:p>
            </p:txBody>
          </p:sp>
          <p:sp>
            <p:nvSpPr>
              <p:cNvPr id="149" name="矩形 148"/>
              <p:cNvSpPr/>
              <p:nvPr>
                <p:custDataLst>
                  <p:tags r:id="rId47"/>
                </p:custDataLst>
              </p:nvPr>
            </p:nvSpPr>
            <p:spPr>
              <a:xfrm flipH="1">
                <a:off x="264170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defRPr/>
                </a:pPr>
                <a:r>
                  <a:rPr lang="zh-CN" altLang="en-US" b="1" dirty="0">
                    <a:solidFill>
                      <a:srgbClr val="A23322"/>
                    </a:solidFill>
                    <a:latin typeface="PingFang SC Regular" panose="020B0400000000000000" charset="-122"/>
                    <a:ea typeface="PingFang SC Regular" panose="020B0400000000000000" charset="-122"/>
                    <a:cs typeface="+mn-ea"/>
                    <a:sym typeface="+mn-lt"/>
                  </a:rPr>
                  <a:t>事件内容</a:t>
                </a:r>
              </a:p>
            </p:txBody>
          </p:sp>
        </p:grpSp>
        <p:grpSp>
          <p:nvGrpSpPr>
            <p:cNvPr id="153" name="组合 152"/>
            <p:cNvGrpSpPr/>
            <p:nvPr/>
          </p:nvGrpSpPr>
          <p:grpSpPr>
            <a:xfrm>
              <a:off x="8880289" y="3310703"/>
              <a:ext cx="1721583" cy="648748"/>
              <a:chOff x="2641703" y="1713003"/>
              <a:chExt cx="1721583" cy="648748"/>
            </a:xfrm>
          </p:grpSpPr>
          <p:sp>
            <p:nvSpPr>
              <p:cNvPr id="157" name="文本框 156"/>
              <p:cNvSpPr txBox="1"/>
              <p:nvPr>
                <p:custDataLst>
                  <p:tags r:id="rId44"/>
                </p:custDataLst>
              </p:nvPr>
            </p:nvSpPr>
            <p:spPr>
              <a:xfrm>
                <a:off x="2641703" y="2042496"/>
                <a:ext cx="1721583" cy="319255"/>
              </a:xfrm>
              <a:prstGeom prst="rect">
                <a:avLst/>
              </a:prstGeom>
              <a:noFill/>
            </p:spPr>
            <p:txBody>
              <a:bodyPr wrap="square" rtlCol="0">
                <a:spAutoFit/>
              </a:bodyPr>
              <a:lstStyle/>
              <a:p>
                <a:pPr>
                  <a:lnSpc>
                    <a:spcPct val="114000"/>
                  </a:lnSpc>
                  <a:defRPr/>
                </a:pPr>
                <a:r>
                  <a:rPr lang="en-US" altLang="en-US" sz="1400" dirty="0" err="1">
                    <a:solidFill>
                      <a:schemeClr val="tx1">
                        <a:alpha val="65000"/>
                      </a:schemeClr>
                    </a:solidFill>
                    <a:latin typeface="PingFang SC Regular" panose="020B0400000000000000" charset="-122"/>
                    <a:ea typeface="PingFang SC Regular" panose="020B0400000000000000" charset="-122"/>
                    <a:cs typeface="+mn-ea"/>
                    <a:sym typeface="+mn-lt"/>
                  </a:rPr>
                  <a:t>在哪儿做，是地点</a:t>
                </a:r>
              </a:p>
            </p:txBody>
          </p:sp>
          <p:sp>
            <p:nvSpPr>
              <p:cNvPr id="176" name="矩形 175"/>
              <p:cNvSpPr/>
              <p:nvPr>
                <p:custDataLst>
                  <p:tags r:id="rId45"/>
                </p:custDataLst>
              </p:nvPr>
            </p:nvSpPr>
            <p:spPr>
              <a:xfrm flipH="1">
                <a:off x="264170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defRPr/>
                </a:pPr>
                <a:r>
                  <a:rPr lang="zh-CN" altLang="en-US" b="1" dirty="0">
                    <a:solidFill>
                      <a:srgbClr val="88B0E2"/>
                    </a:solidFill>
                    <a:latin typeface="PingFang SC Regular" panose="020B0400000000000000" charset="-122"/>
                    <a:ea typeface="PingFang SC Regular" panose="020B0400000000000000" charset="-122"/>
                    <a:cs typeface="+mn-ea"/>
                    <a:sym typeface="+mn-lt"/>
                  </a:rPr>
                  <a:t>地点位置</a:t>
                </a:r>
              </a:p>
            </p:txBody>
          </p:sp>
        </p:grpSp>
        <p:grpSp>
          <p:nvGrpSpPr>
            <p:cNvPr id="178" name="组合 177"/>
            <p:cNvGrpSpPr/>
            <p:nvPr/>
          </p:nvGrpSpPr>
          <p:grpSpPr>
            <a:xfrm>
              <a:off x="8092606" y="4791734"/>
              <a:ext cx="1873282" cy="648748"/>
              <a:chOff x="2641703" y="1713003"/>
              <a:chExt cx="1873282" cy="648748"/>
            </a:xfrm>
          </p:grpSpPr>
          <p:sp>
            <p:nvSpPr>
              <p:cNvPr id="195" name="文本框 194"/>
              <p:cNvSpPr txBox="1"/>
              <p:nvPr>
                <p:custDataLst>
                  <p:tags r:id="rId42"/>
                </p:custDataLst>
              </p:nvPr>
            </p:nvSpPr>
            <p:spPr>
              <a:xfrm>
                <a:off x="2641703" y="2042496"/>
                <a:ext cx="1873282" cy="319255"/>
              </a:xfrm>
              <a:prstGeom prst="rect">
                <a:avLst/>
              </a:prstGeom>
              <a:noFill/>
            </p:spPr>
            <p:txBody>
              <a:bodyPr wrap="square" rtlCol="0">
                <a:spAutoFit/>
              </a:bodyPr>
              <a:lstStyle/>
              <a:p>
                <a:pPr>
                  <a:lnSpc>
                    <a:spcPct val="114000"/>
                  </a:lnSpc>
                  <a:defRPr/>
                </a:pPr>
                <a:r>
                  <a:rPr lang="en-US" altLang="en-US" sz="1400" dirty="0" err="1">
                    <a:solidFill>
                      <a:schemeClr val="tx1">
                        <a:alpha val="65000"/>
                      </a:schemeClr>
                    </a:solidFill>
                    <a:latin typeface="PingFang SC Regular" panose="020B0400000000000000" charset="-122"/>
                    <a:ea typeface="PingFang SC Regular" panose="020B0400000000000000" charset="-122"/>
                    <a:cs typeface="+mn-ea"/>
                    <a:sym typeface="+mn-lt"/>
                  </a:rPr>
                  <a:t>什么时候做，是时间</a:t>
                </a:r>
              </a:p>
            </p:txBody>
          </p:sp>
          <p:sp>
            <p:nvSpPr>
              <p:cNvPr id="196" name="矩形 195"/>
              <p:cNvSpPr/>
              <p:nvPr>
                <p:custDataLst>
                  <p:tags r:id="rId43"/>
                </p:custDataLst>
              </p:nvPr>
            </p:nvSpPr>
            <p:spPr>
              <a:xfrm flipH="1">
                <a:off x="264170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defRPr/>
                </a:pPr>
                <a:r>
                  <a:rPr lang="zh-CN" altLang="en-US" b="1" dirty="0">
                    <a:solidFill>
                      <a:srgbClr val="1D4273"/>
                    </a:solidFill>
                    <a:latin typeface="PingFang SC Regular" panose="020B0400000000000000" charset="-122"/>
                    <a:ea typeface="PingFang SC Regular" panose="020B0400000000000000" charset="-122"/>
                    <a:cs typeface="+mn-ea"/>
                    <a:sym typeface="+mn-lt"/>
                  </a:rPr>
                  <a:t>时间节点</a:t>
                </a:r>
              </a:p>
            </p:txBody>
          </p:sp>
        </p:grpSp>
        <p:grpSp>
          <p:nvGrpSpPr>
            <p:cNvPr id="197" name="组合 196"/>
            <p:cNvGrpSpPr/>
            <p:nvPr/>
          </p:nvGrpSpPr>
          <p:grpSpPr>
            <a:xfrm>
              <a:off x="1703170" y="3310703"/>
              <a:ext cx="1476000" cy="648748"/>
              <a:chOff x="2641704" y="1713003"/>
              <a:chExt cx="1476000" cy="648748"/>
            </a:xfrm>
          </p:grpSpPr>
          <p:sp>
            <p:nvSpPr>
              <p:cNvPr id="198" name="文本框 197"/>
              <p:cNvSpPr txBox="1"/>
              <p:nvPr>
                <p:custDataLst>
                  <p:tags r:id="rId40"/>
                </p:custDataLst>
              </p:nvPr>
            </p:nvSpPr>
            <p:spPr>
              <a:xfrm>
                <a:off x="2641704" y="2042496"/>
                <a:ext cx="1476000" cy="319255"/>
              </a:xfrm>
              <a:prstGeom prst="rect">
                <a:avLst/>
              </a:prstGeom>
              <a:noFill/>
            </p:spPr>
            <p:txBody>
              <a:bodyPr wrap="square" rtlCol="0">
                <a:spAutoFit/>
              </a:bodyPr>
              <a:lstStyle/>
              <a:p>
                <a:pPr algn="r">
                  <a:lnSpc>
                    <a:spcPct val="114000"/>
                  </a:lnSpc>
                  <a:defRPr/>
                </a:pPr>
                <a:r>
                  <a:rPr lang="en-US" altLang="en-US" sz="1400" dirty="0" err="1">
                    <a:solidFill>
                      <a:schemeClr val="tx1">
                        <a:alpha val="65000"/>
                      </a:schemeClr>
                    </a:solidFill>
                    <a:latin typeface="PingFang SC Regular" panose="020B0400000000000000" charset="-122"/>
                    <a:ea typeface="PingFang SC Regular" panose="020B0400000000000000" charset="-122"/>
                    <a:cs typeface="+mn-ea"/>
                    <a:sym typeface="+mn-lt"/>
                  </a:rPr>
                  <a:t>怎么做，是方法</a:t>
                </a:r>
              </a:p>
            </p:txBody>
          </p:sp>
          <p:sp>
            <p:nvSpPr>
              <p:cNvPr id="199" name="矩形 198"/>
              <p:cNvSpPr/>
              <p:nvPr>
                <p:custDataLst>
                  <p:tags r:id="rId41"/>
                </p:custDataLst>
              </p:nvPr>
            </p:nvSpPr>
            <p:spPr>
              <a:xfrm flipH="1">
                <a:off x="269003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defRPr/>
                </a:pPr>
                <a:r>
                  <a:rPr lang="zh-CN" altLang="en-US" b="1" dirty="0">
                    <a:solidFill>
                      <a:srgbClr val="88B0E2"/>
                    </a:solidFill>
                    <a:latin typeface="PingFang SC Regular" panose="020B0400000000000000" charset="-122"/>
                    <a:ea typeface="PingFang SC Regular" panose="020B0400000000000000" charset="-122"/>
                    <a:cs typeface="+mn-ea"/>
                    <a:sym typeface="+mn-lt"/>
                  </a:rPr>
                  <a:t>实施方式</a:t>
                </a:r>
              </a:p>
            </p:txBody>
          </p:sp>
        </p:grpSp>
        <p:grpSp>
          <p:nvGrpSpPr>
            <p:cNvPr id="200" name="组合 199"/>
            <p:cNvGrpSpPr/>
            <p:nvPr/>
          </p:nvGrpSpPr>
          <p:grpSpPr>
            <a:xfrm>
              <a:off x="2247403" y="4849781"/>
              <a:ext cx="1870301" cy="648748"/>
              <a:chOff x="2247403" y="1713003"/>
              <a:chExt cx="1870301" cy="648748"/>
            </a:xfrm>
          </p:grpSpPr>
          <p:sp>
            <p:nvSpPr>
              <p:cNvPr id="201" name="文本框 200"/>
              <p:cNvSpPr txBox="1"/>
              <p:nvPr>
                <p:custDataLst>
                  <p:tags r:id="rId38"/>
                </p:custDataLst>
              </p:nvPr>
            </p:nvSpPr>
            <p:spPr>
              <a:xfrm>
                <a:off x="2247403" y="2042496"/>
                <a:ext cx="1870301" cy="319255"/>
              </a:xfrm>
              <a:prstGeom prst="rect">
                <a:avLst/>
              </a:prstGeom>
              <a:noFill/>
            </p:spPr>
            <p:txBody>
              <a:bodyPr wrap="square" rtlCol="0">
                <a:spAutoFit/>
              </a:bodyPr>
              <a:lstStyle/>
              <a:p>
                <a:pPr algn="r">
                  <a:lnSpc>
                    <a:spcPct val="114000"/>
                  </a:lnSpc>
                  <a:defRPr/>
                </a:pPr>
                <a:r>
                  <a:rPr lang="en-US" altLang="en-US" sz="1400" dirty="0" err="1">
                    <a:solidFill>
                      <a:schemeClr val="tx1">
                        <a:alpha val="65000"/>
                      </a:schemeClr>
                    </a:solidFill>
                    <a:latin typeface="PingFang SC Regular" panose="020B0400000000000000" charset="-122"/>
                    <a:ea typeface="PingFang SC Regular" panose="020B0400000000000000" charset="-122"/>
                    <a:cs typeface="+mn-ea"/>
                    <a:sym typeface="+mn-lt"/>
                  </a:rPr>
                  <a:t>谁来做，是执行对象</a:t>
                </a:r>
              </a:p>
            </p:txBody>
          </p:sp>
          <p:sp>
            <p:nvSpPr>
              <p:cNvPr id="202" name="矩形 201"/>
              <p:cNvSpPr/>
              <p:nvPr>
                <p:custDataLst>
                  <p:tags r:id="rId39"/>
                </p:custDataLst>
              </p:nvPr>
            </p:nvSpPr>
            <p:spPr>
              <a:xfrm flipH="1">
                <a:off x="2690034" y="1713003"/>
                <a:ext cx="142767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defRPr/>
                </a:pPr>
                <a:r>
                  <a:rPr lang="zh-CN" altLang="en-US" b="1" dirty="0">
                    <a:solidFill>
                      <a:srgbClr val="A23322"/>
                    </a:solidFill>
                    <a:latin typeface="PingFang SC Regular" panose="020B0400000000000000" charset="-122"/>
                    <a:ea typeface="PingFang SC Regular" panose="020B0400000000000000" charset="-122"/>
                    <a:cs typeface="+mn-ea"/>
                    <a:sym typeface="+mn-lt"/>
                  </a:rPr>
                  <a:t>涉及人员</a:t>
                </a:r>
              </a:p>
            </p:txBody>
          </p:sp>
        </p:grpSp>
        <p:grpSp>
          <p:nvGrpSpPr>
            <p:cNvPr id="222" name="组合 221"/>
            <p:cNvGrpSpPr/>
            <p:nvPr/>
          </p:nvGrpSpPr>
          <p:grpSpPr>
            <a:xfrm>
              <a:off x="3600239" y="1177088"/>
              <a:ext cx="4991522" cy="4878932"/>
              <a:chOff x="3600239" y="1177088"/>
              <a:chExt cx="4991522" cy="4878932"/>
            </a:xfrm>
          </p:grpSpPr>
          <p:grpSp>
            <p:nvGrpSpPr>
              <p:cNvPr id="49" name="组合 48"/>
              <p:cNvGrpSpPr/>
              <p:nvPr/>
            </p:nvGrpSpPr>
            <p:grpSpPr>
              <a:xfrm>
                <a:off x="4454809" y="1177088"/>
                <a:ext cx="1620533" cy="1879818"/>
                <a:chOff x="483147" y="1648037"/>
                <a:chExt cx="1307682" cy="1516911"/>
              </a:xfrm>
            </p:grpSpPr>
            <p:sp>
              <p:nvSpPr>
                <p:cNvPr id="19" name="六边形 18"/>
                <p:cNvSpPr/>
                <p:nvPr>
                  <p:custDataLst>
                    <p:tags r:id="rId36"/>
                  </p:custDataLst>
                </p:nvPr>
              </p:nvSpPr>
              <p:spPr>
                <a:xfrm rot="5400000">
                  <a:off x="378532" y="1752652"/>
                  <a:ext cx="1516911" cy="1307682"/>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42" name="Object25"/>
                <p:cNvSpPr/>
                <p:nvPr>
                  <p:custDataLst>
                    <p:tags r:id="rId37"/>
                  </p:custDataLst>
                </p:nvPr>
              </p:nvSpPr>
              <p:spPr>
                <a:xfrm>
                  <a:off x="769946" y="2267994"/>
                  <a:ext cx="734083" cy="276999"/>
                </a:xfrm>
                <a:prstGeom prst="rect">
                  <a:avLst/>
                </a:prstGeom>
                <a:noFill/>
                <a:effectLst/>
              </p:spPr>
              <p:txBody>
                <a:bodyPr wrap="square" lIns="0" tIns="0" rIns="0" bIns="0" rtlCol="0" anchor="t">
                  <a:spAutoFit/>
                </a:bodyPr>
                <a:lstStyle/>
                <a:p>
                  <a:pPr lvl="0" algn="ctr">
                    <a:defRPr/>
                  </a:pPr>
                  <a:r>
                    <a:rPr lang="en-US" altLang="en-US" b="1" dirty="0">
                      <a:solidFill>
                        <a:schemeClr val="bg2"/>
                      </a:solidFill>
                      <a:latin typeface="PingFang SC Regular" panose="020B0400000000000000" charset="-122"/>
                      <a:ea typeface="PingFang SC Regular" panose="020B0400000000000000" charset="-122"/>
                      <a:cs typeface="+mn-ea"/>
                      <a:sym typeface="+mn-lt"/>
                    </a:rPr>
                    <a:t>Why</a:t>
                  </a:r>
                </a:p>
              </p:txBody>
            </p:sp>
          </p:grpSp>
          <p:grpSp>
            <p:nvGrpSpPr>
              <p:cNvPr id="50" name="组合 49"/>
              <p:cNvGrpSpPr/>
              <p:nvPr/>
            </p:nvGrpSpPr>
            <p:grpSpPr>
              <a:xfrm>
                <a:off x="6971228" y="2676647"/>
                <a:ext cx="1620533" cy="1879818"/>
                <a:chOff x="2513760" y="2858100"/>
                <a:chExt cx="1307682" cy="1516911"/>
              </a:xfrm>
            </p:grpSpPr>
            <p:sp>
              <p:nvSpPr>
                <p:cNvPr id="38" name="六边形 37"/>
                <p:cNvSpPr/>
                <p:nvPr>
                  <p:custDataLst>
                    <p:tags r:id="rId34"/>
                  </p:custDataLst>
                </p:nvPr>
              </p:nvSpPr>
              <p:spPr>
                <a:xfrm rot="5400000">
                  <a:off x="2409145" y="2962715"/>
                  <a:ext cx="1516911" cy="1307682"/>
                </a:xfrm>
                <a:prstGeom prst="hexagon">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3" name="Object25"/>
                <p:cNvSpPr/>
                <p:nvPr>
                  <p:custDataLst>
                    <p:tags r:id="rId35"/>
                  </p:custDataLst>
                </p:nvPr>
              </p:nvSpPr>
              <p:spPr>
                <a:xfrm>
                  <a:off x="2750980" y="3478057"/>
                  <a:ext cx="833240" cy="276999"/>
                </a:xfrm>
                <a:prstGeom prst="rect">
                  <a:avLst/>
                </a:prstGeom>
                <a:noFill/>
                <a:effectLst/>
              </p:spPr>
              <p:txBody>
                <a:bodyPr wrap="square" lIns="0" tIns="0" rIns="0" bIns="0" rtlCol="0" anchor="t">
                  <a:spAutoFit/>
                </a:bodyPr>
                <a:lstStyle/>
                <a:p>
                  <a:pPr lvl="0" algn="ctr">
                    <a:defRPr/>
                  </a:pPr>
                  <a:r>
                    <a:rPr lang="en-US" altLang="en-US" b="1" dirty="0">
                      <a:solidFill>
                        <a:schemeClr val="bg2"/>
                      </a:solidFill>
                      <a:latin typeface="PingFang SC Regular" panose="020B0400000000000000" charset="-122"/>
                      <a:ea typeface="PingFang SC Regular" panose="020B0400000000000000" charset="-122"/>
                      <a:cs typeface="+mn-ea"/>
                      <a:sym typeface="+mn-lt"/>
                    </a:rPr>
                    <a:t>Where</a:t>
                  </a:r>
                </a:p>
              </p:txBody>
            </p:sp>
          </p:grpSp>
          <p:grpSp>
            <p:nvGrpSpPr>
              <p:cNvPr id="48" name="组合 47"/>
              <p:cNvGrpSpPr/>
              <p:nvPr/>
            </p:nvGrpSpPr>
            <p:grpSpPr>
              <a:xfrm>
                <a:off x="6116659" y="1177090"/>
                <a:ext cx="1620533" cy="1879818"/>
                <a:chOff x="1824170" y="1648039"/>
                <a:chExt cx="1307682" cy="1516911"/>
              </a:xfrm>
            </p:grpSpPr>
            <p:sp>
              <p:nvSpPr>
                <p:cNvPr id="26" name="六边形 25"/>
                <p:cNvSpPr/>
                <p:nvPr>
                  <p:custDataLst>
                    <p:tags r:id="rId32"/>
                  </p:custDataLst>
                </p:nvPr>
              </p:nvSpPr>
              <p:spPr>
                <a:xfrm rot="5400000">
                  <a:off x="1719555" y="1752654"/>
                  <a:ext cx="1516911" cy="1307682"/>
                </a:xfrm>
                <a:prstGeom prst="hexagon">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A23322"/>
                    </a:solidFill>
                    <a:latin typeface="PingFang SC Regular" panose="020B0400000000000000" charset="-122"/>
                    <a:ea typeface="PingFang SC Regular" panose="020B0400000000000000" charset="-122"/>
                  </a:endParaRPr>
                </a:p>
              </p:txBody>
            </p:sp>
            <p:sp>
              <p:nvSpPr>
                <p:cNvPr id="44" name="Object25"/>
                <p:cNvSpPr/>
                <p:nvPr>
                  <p:custDataLst>
                    <p:tags r:id="rId33"/>
                  </p:custDataLst>
                </p:nvPr>
              </p:nvSpPr>
              <p:spPr>
                <a:xfrm>
                  <a:off x="2110969" y="2267996"/>
                  <a:ext cx="734083" cy="276999"/>
                </a:xfrm>
                <a:prstGeom prst="rect">
                  <a:avLst/>
                </a:prstGeom>
                <a:noFill/>
                <a:effectLst/>
              </p:spPr>
              <p:txBody>
                <a:bodyPr wrap="square" lIns="0" tIns="0" rIns="0" bIns="0" rtlCol="0" anchor="t">
                  <a:spAutoFit/>
                </a:bodyPr>
                <a:lstStyle/>
                <a:p>
                  <a:pPr lvl="0" algn="ctr">
                    <a:defRPr/>
                  </a:pPr>
                  <a:r>
                    <a:rPr lang="en-US" altLang="en-US" b="1" dirty="0">
                      <a:solidFill>
                        <a:schemeClr val="bg2"/>
                      </a:solidFill>
                      <a:latin typeface="PingFang SC Regular" panose="020B0400000000000000" charset="-122"/>
                      <a:ea typeface="PingFang SC Regular" panose="020B0400000000000000" charset="-122"/>
                      <a:cs typeface="+mn-ea"/>
                      <a:sym typeface="+mn-lt"/>
                    </a:rPr>
                    <a:t>What</a:t>
                  </a:r>
                </a:p>
              </p:txBody>
            </p:sp>
          </p:grpSp>
          <p:grpSp>
            <p:nvGrpSpPr>
              <p:cNvPr id="51" name="组合 50"/>
              <p:cNvGrpSpPr/>
              <p:nvPr/>
            </p:nvGrpSpPr>
            <p:grpSpPr>
              <a:xfrm>
                <a:off x="6116659" y="4176202"/>
                <a:ext cx="1620533" cy="1879818"/>
                <a:chOff x="1824170" y="4068159"/>
                <a:chExt cx="1307682" cy="1516911"/>
              </a:xfrm>
            </p:grpSpPr>
            <p:sp>
              <p:nvSpPr>
                <p:cNvPr id="28" name="六边形 27"/>
                <p:cNvSpPr/>
                <p:nvPr>
                  <p:custDataLst>
                    <p:tags r:id="rId30"/>
                  </p:custDataLst>
                </p:nvPr>
              </p:nvSpPr>
              <p:spPr>
                <a:xfrm rot="5400000">
                  <a:off x="1719555" y="4172774"/>
                  <a:ext cx="1516911" cy="1307682"/>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5" name="Object25"/>
                <p:cNvSpPr/>
                <p:nvPr>
                  <p:custDataLst>
                    <p:tags r:id="rId31"/>
                  </p:custDataLst>
                </p:nvPr>
              </p:nvSpPr>
              <p:spPr>
                <a:xfrm>
                  <a:off x="2110969" y="4688116"/>
                  <a:ext cx="734083" cy="276999"/>
                </a:xfrm>
                <a:prstGeom prst="rect">
                  <a:avLst/>
                </a:prstGeom>
                <a:noFill/>
                <a:effectLst/>
              </p:spPr>
              <p:txBody>
                <a:bodyPr wrap="square" lIns="0" tIns="0" rIns="0" bIns="0" rtlCol="0" anchor="t">
                  <a:spAutoFit/>
                </a:bodyPr>
                <a:lstStyle/>
                <a:p>
                  <a:pPr lvl="0" algn="ctr">
                    <a:defRPr/>
                  </a:pPr>
                  <a:r>
                    <a:rPr lang="en-US" altLang="en-US" b="1" dirty="0">
                      <a:solidFill>
                        <a:schemeClr val="bg2"/>
                      </a:solidFill>
                      <a:latin typeface="PingFang SC Regular" panose="020B0400000000000000" charset="-122"/>
                      <a:ea typeface="PingFang SC Regular" panose="020B0400000000000000" charset="-122"/>
                      <a:cs typeface="+mn-ea"/>
                      <a:sym typeface="+mn-lt"/>
                    </a:rPr>
                    <a:t>When</a:t>
                  </a:r>
                </a:p>
              </p:txBody>
            </p:sp>
          </p:grpSp>
          <p:grpSp>
            <p:nvGrpSpPr>
              <p:cNvPr id="52" name="组合 51"/>
              <p:cNvGrpSpPr/>
              <p:nvPr/>
            </p:nvGrpSpPr>
            <p:grpSpPr>
              <a:xfrm>
                <a:off x="4454809" y="4176199"/>
                <a:ext cx="1620533" cy="1879818"/>
                <a:chOff x="483147" y="4068157"/>
                <a:chExt cx="1307682" cy="1516911"/>
              </a:xfrm>
            </p:grpSpPr>
            <p:sp>
              <p:nvSpPr>
                <p:cNvPr id="27" name="六边形 26"/>
                <p:cNvSpPr/>
                <p:nvPr>
                  <p:custDataLst>
                    <p:tags r:id="rId28"/>
                  </p:custDataLst>
                </p:nvPr>
              </p:nvSpPr>
              <p:spPr>
                <a:xfrm rot="5400000">
                  <a:off x="378532" y="4172772"/>
                  <a:ext cx="1516911" cy="1307682"/>
                </a:xfrm>
                <a:prstGeom prst="hexagon">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A23322"/>
                    </a:solidFill>
                    <a:latin typeface="PingFang SC Regular" panose="020B0400000000000000" charset="-122"/>
                    <a:ea typeface="PingFang SC Regular" panose="020B0400000000000000" charset="-122"/>
                  </a:endParaRPr>
                </a:p>
              </p:txBody>
            </p:sp>
            <p:sp>
              <p:nvSpPr>
                <p:cNvPr id="46" name="Object25"/>
                <p:cNvSpPr/>
                <p:nvPr>
                  <p:custDataLst>
                    <p:tags r:id="rId29"/>
                  </p:custDataLst>
                </p:nvPr>
              </p:nvSpPr>
              <p:spPr>
                <a:xfrm>
                  <a:off x="769946" y="4674488"/>
                  <a:ext cx="734083" cy="304250"/>
                </a:xfrm>
                <a:prstGeom prst="rect">
                  <a:avLst/>
                </a:prstGeom>
                <a:noFill/>
                <a:effectLst/>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Who</a:t>
                  </a:r>
                </a:p>
              </p:txBody>
            </p:sp>
          </p:grpSp>
          <p:grpSp>
            <p:nvGrpSpPr>
              <p:cNvPr id="53" name="组合 52"/>
              <p:cNvGrpSpPr/>
              <p:nvPr/>
            </p:nvGrpSpPr>
            <p:grpSpPr>
              <a:xfrm>
                <a:off x="3600239" y="2676645"/>
                <a:ext cx="1620533" cy="1879818"/>
                <a:chOff x="-206444" y="2858098"/>
                <a:chExt cx="1307682" cy="1516911"/>
              </a:xfrm>
            </p:grpSpPr>
            <p:sp>
              <p:nvSpPr>
                <p:cNvPr id="37" name="六边形 36"/>
                <p:cNvSpPr/>
                <p:nvPr>
                  <p:custDataLst>
                    <p:tags r:id="rId26"/>
                  </p:custDataLst>
                </p:nvPr>
              </p:nvSpPr>
              <p:spPr>
                <a:xfrm rot="5400000">
                  <a:off x="-311059" y="2962713"/>
                  <a:ext cx="1516911" cy="1307682"/>
                </a:xfrm>
                <a:prstGeom prst="hexagon">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7" name="Object25"/>
                <p:cNvSpPr/>
                <p:nvPr>
                  <p:custDataLst>
                    <p:tags r:id="rId27"/>
                  </p:custDataLst>
                </p:nvPr>
              </p:nvSpPr>
              <p:spPr>
                <a:xfrm>
                  <a:off x="80355" y="3464429"/>
                  <a:ext cx="734083" cy="304250"/>
                </a:xfrm>
                <a:prstGeom prst="rect">
                  <a:avLst/>
                </a:prstGeom>
                <a:noFill/>
                <a:effectLst/>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How</a:t>
                  </a:r>
                </a:p>
              </p:txBody>
            </p:sp>
          </p:grpSp>
          <p:sp>
            <p:nvSpPr>
              <p:cNvPr id="58" name="任意多边形: 形状 57"/>
              <p:cNvSpPr/>
              <p:nvPr>
                <p:custDataLst>
                  <p:tags r:id="rId1"/>
                </p:custDataLst>
              </p:nvPr>
            </p:nvSpPr>
            <p:spPr>
              <a:xfrm>
                <a:off x="4727387" y="2256794"/>
                <a:ext cx="2719520" cy="2719519"/>
              </a:xfrm>
              <a:custGeom>
                <a:avLst/>
                <a:gdLst>
                  <a:gd name="connsiteX0" fmla="*/ 1097251 w 2194504"/>
                  <a:gd name="connsiteY0" fmla="*/ 314829 h 2194504"/>
                  <a:gd name="connsiteX1" fmla="*/ 390991 w 2194504"/>
                  <a:gd name="connsiteY1" fmla="*/ 667959 h 2194504"/>
                  <a:gd name="connsiteX2" fmla="*/ 390991 w 2194504"/>
                  <a:gd name="connsiteY2" fmla="*/ 1526547 h 2194504"/>
                  <a:gd name="connsiteX3" fmla="*/ 1097251 w 2194504"/>
                  <a:gd name="connsiteY3" fmla="*/ 1879677 h 2194504"/>
                  <a:gd name="connsiteX4" fmla="*/ 1803511 w 2194504"/>
                  <a:gd name="connsiteY4" fmla="*/ 1526547 h 2194504"/>
                  <a:gd name="connsiteX5" fmla="*/ 1803511 w 2194504"/>
                  <a:gd name="connsiteY5" fmla="*/ 667959 h 2194504"/>
                  <a:gd name="connsiteX6" fmla="*/ 1097252 w 2194504"/>
                  <a:gd name="connsiteY6" fmla="*/ 0 h 2194504"/>
                  <a:gd name="connsiteX7" fmla="*/ 2194504 w 2194504"/>
                  <a:gd name="connsiteY7" fmla="*/ 1097252 h 2194504"/>
                  <a:gd name="connsiteX8" fmla="*/ 1097252 w 2194504"/>
                  <a:gd name="connsiteY8" fmla="*/ 2194504 h 2194504"/>
                  <a:gd name="connsiteX9" fmla="*/ 0 w 2194504"/>
                  <a:gd name="connsiteY9" fmla="*/ 1097252 h 2194504"/>
                  <a:gd name="connsiteX10" fmla="*/ 1097252 w 2194504"/>
                  <a:gd name="connsiteY10" fmla="*/ 0 h 21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04" h="2194504">
                    <a:moveTo>
                      <a:pt x="1097251" y="314829"/>
                    </a:moveTo>
                    <a:lnTo>
                      <a:pt x="390991" y="667959"/>
                    </a:lnTo>
                    <a:lnTo>
                      <a:pt x="390991" y="1526547"/>
                    </a:lnTo>
                    <a:lnTo>
                      <a:pt x="1097251" y="1879677"/>
                    </a:lnTo>
                    <a:lnTo>
                      <a:pt x="1803511" y="1526547"/>
                    </a:lnTo>
                    <a:lnTo>
                      <a:pt x="1803511" y="667959"/>
                    </a:lnTo>
                    <a:close/>
                    <a:moveTo>
                      <a:pt x="1097252" y="0"/>
                    </a:moveTo>
                    <a:cubicBezTo>
                      <a:pt x="1703248" y="0"/>
                      <a:pt x="2194504" y="491256"/>
                      <a:pt x="2194504" y="1097252"/>
                    </a:cubicBezTo>
                    <a:cubicBezTo>
                      <a:pt x="2194504" y="1703248"/>
                      <a:pt x="1703248" y="2194504"/>
                      <a:pt x="1097252" y="2194504"/>
                    </a:cubicBezTo>
                    <a:cubicBezTo>
                      <a:pt x="491256" y="2194504"/>
                      <a:pt x="0" y="1703248"/>
                      <a:pt x="0" y="1097252"/>
                    </a:cubicBezTo>
                    <a:cubicBezTo>
                      <a:pt x="0" y="491256"/>
                      <a:pt x="491256" y="0"/>
                      <a:pt x="1097252" y="0"/>
                    </a:cubicBezTo>
                    <a:close/>
                  </a:path>
                </a:pathLst>
              </a:cu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grpSp>
            <p:nvGrpSpPr>
              <p:cNvPr id="61" name="组合 60"/>
              <p:cNvGrpSpPr/>
              <p:nvPr/>
            </p:nvGrpSpPr>
            <p:grpSpPr>
              <a:xfrm>
                <a:off x="5363393" y="2521321"/>
                <a:ext cx="467156" cy="467156"/>
                <a:chOff x="1092310" y="2662616"/>
                <a:chExt cx="518786" cy="518786"/>
              </a:xfrm>
            </p:grpSpPr>
            <p:sp>
              <p:nvSpPr>
                <p:cNvPr id="59" name="椭圆 58"/>
                <p:cNvSpPr/>
                <p:nvPr>
                  <p:custDataLst>
                    <p:tags r:id="rId24"/>
                  </p:custDataLst>
                </p:nvPr>
              </p:nvSpPr>
              <p:spPr>
                <a:xfrm>
                  <a:off x="1092310" y="2662616"/>
                  <a:ext cx="518786" cy="518786"/>
                </a:xfrm>
                <a:prstGeom prst="ellipse">
                  <a:avLst/>
                </a:prstGeom>
                <a:solidFill>
                  <a:schemeClr val="bg2"/>
                </a:solidFill>
                <a:ln w="53975">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60" name="Object25"/>
                <p:cNvSpPr/>
                <p:nvPr>
                  <p:custDataLst>
                    <p:tags r:id="rId25"/>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01</a:t>
                  </a:r>
                </a:p>
              </p:txBody>
            </p:sp>
          </p:grpSp>
          <p:grpSp>
            <p:nvGrpSpPr>
              <p:cNvPr id="62" name="组合 61"/>
              <p:cNvGrpSpPr/>
              <p:nvPr/>
            </p:nvGrpSpPr>
            <p:grpSpPr>
              <a:xfrm>
                <a:off x="6305119" y="2528144"/>
                <a:ext cx="467156" cy="467156"/>
                <a:chOff x="1092310" y="2662616"/>
                <a:chExt cx="518786" cy="518786"/>
              </a:xfrm>
            </p:grpSpPr>
            <p:sp>
              <p:nvSpPr>
                <p:cNvPr id="63" name="椭圆 62"/>
                <p:cNvSpPr/>
                <p:nvPr>
                  <p:custDataLst>
                    <p:tags r:id="rId22"/>
                  </p:custDataLst>
                </p:nvPr>
              </p:nvSpPr>
              <p:spPr>
                <a:xfrm>
                  <a:off x="1092310" y="2662616"/>
                  <a:ext cx="518786" cy="518786"/>
                </a:xfrm>
                <a:prstGeom prst="ellipse">
                  <a:avLst/>
                </a:prstGeom>
                <a:solidFill>
                  <a:schemeClr val="bg2"/>
                </a:solidFill>
                <a:ln w="5397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64" name="Object25"/>
                <p:cNvSpPr/>
                <p:nvPr>
                  <p:custDataLst>
                    <p:tags r:id="rId23"/>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02</a:t>
                  </a:r>
                </a:p>
              </p:txBody>
            </p:sp>
          </p:grpSp>
          <p:grpSp>
            <p:nvGrpSpPr>
              <p:cNvPr id="65" name="组合 64"/>
              <p:cNvGrpSpPr/>
              <p:nvPr/>
            </p:nvGrpSpPr>
            <p:grpSpPr>
              <a:xfrm>
                <a:off x="5412634" y="4116400"/>
                <a:ext cx="467156" cy="467156"/>
                <a:chOff x="1092310" y="2662616"/>
                <a:chExt cx="518786" cy="518786"/>
              </a:xfrm>
            </p:grpSpPr>
            <p:sp>
              <p:nvSpPr>
                <p:cNvPr id="66" name="椭圆 65"/>
                <p:cNvSpPr/>
                <p:nvPr>
                  <p:custDataLst>
                    <p:tags r:id="rId20"/>
                  </p:custDataLst>
                </p:nvPr>
              </p:nvSpPr>
              <p:spPr>
                <a:xfrm>
                  <a:off x="1092310" y="2662616"/>
                  <a:ext cx="518786" cy="518786"/>
                </a:xfrm>
                <a:prstGeom prst="ellipse">
                  <a:avLst/>
                </a:prstGeom>
                <a:solidFill>
                  <a:schemeClr val="bg2"/>
                </a:solidFill>
                <a:ln w="5397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67" name="Object25"/>
                <p:cNvSpPr/>
                <p:nvPr>
                  <p:custDataLst>
                    <p:tags r:id="rId21"/>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05</a:t>
                  </a:r>
                </a:p>
              </p:txBody>
            </p:sp>
          </p:grpSp>
          <p:grpSp>
            <p:nvGrpSpPr>
              <p:cNvPr id="68" name="组合 67"/>
              <p:cNvGrpSpPr/>
              <p:nvPr/>
            </p:nvGrpSpPr>
            <p:grpSpPr>
              <a:xfrm>
                <a:off x="6293768" y="4116400"/>
                <a:ext cx="467156" cy="467156"/>
                <a:chOff x="1092310" y="2662616"/>
                <a:chExt cx="518786" cy="518786"/>
              </a:xfrm>
            </p:grpSpPr>
            <p:sp>
              <p:nvSpPr>
                <p:cNvPr id="78" name="椭圆 77"/>
                <p:cNvSpPr/>
                <p:nvPr>
                  <p:custDataLst>
                    <p:tags r:id="rId18"/>
                  </p:custDataLst>
                </p:nvPr>
              </p:nvSpPr>
              <p:spPr>
                <a:xfrm>
                  <a:off x="1092310" y="2662616"/>
                  <a:ext cx="518786" cy="518786"/>
                </a:xfrm>
                <a:prstGeom prst="ellipse">
                  <a:avLst/>
                </a:prstGeom>
                <a:solidFill>
                  <a:schemeClr val="bg2"/>
                </a:solidFill>
                <a:ln w="53975">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79" name="Object25"/>
                <p:cNvSpPr/>
                <p:nvPr>
                  <p:custDataLst>
                    <p:tags r:id="rId19"/>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04</a:t>
                  </a:r>
                </a:p>
              </p:txBody>
            </p:sp>
          </p:grpSp>
          <p:grpSp>
            <p:nvGrpSpPr>
              <p:cNvPr id="80" name="组合 79"/>
              <p:cNvGrpSpPr/>
              <p:nvPr/>
            </p:nvGrpSpPr>
            <p:grpSpPr>
              <a:xfrm>
                <a:off x="6727601" y="3367142"/>
                <a:ext cx="467156" cy="467156"/>
                <a:chOff x="1092310" y="2662616"/>
                <a:chExt cx="518786" cy="518786"/>
              </a:xfrm>
            </p:grpSpPr>
            <p:sp>
              <p:nvSpPr>
                <p:cNvPr id="81" name="椭圆 80"/>
                <p:cNvSpPr/>
                <p:nvPr>
                  <p:custDataLst>
                    <p:tags r:id="rId16"/>
                  </p:custDataLst>
                </p:nvPr>
              </p:nvSpPr>
              <p:spPr>
                <a:xfrm>
                  <a:off x="1092310" y="2662616"/>
                  <a:ext cx="518786" cy="518786"/>
                </a:xfrm>
                <a:prstGeom prst="ellipse">
                  <a:avLst/>
                </a:prstGeom>
                <a:solidFill>
                  <a:schemeClr val="bg2"/>
                </a:solidFill>
                <a:ln w="53975">
                  <a:solidFill>
                    <a:srgbClr val="88B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82" name="Object25"/>
                <p:cNvSpPr/>
                <p:nvPr>
                  <p:custDataLst>
                    <p:tags r:id="rId17"/>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03</a:t>
                  </a:r>
                </a:p>
              </p:txBody>
            </p:sp>
          </p:grpSp>
          <p:grpSp>
            <p:nvGrpSpPr>
              <p:cNvPr id="83" name="组合 82"/>
              <p:cNvGrpSpPr/>
              <p:nvPr/>
            </p:nvGrpSpPr>
            <p:grpSpPr>
              <a:xfrm>
                <a:off x="4963502" y="3367142"/>
                <a:ext cx="467156" cy="467156"/>
                <a:chOff x="1092310" y="2662616"/>
                <a:chExt cx="518786" cy="518786"/>
              </a:xfrm>
            </p:grpSpPr>
            <p:sp>
              <p:nvSpPr>
                <p:cNvPr id="84" name="椭圆 83"/>
                <p:cNvSpPr/>
                <p:nvPr>
                  <p:custDataLst>
                    <p:tags r:id="rId14"/>
                  </p:custDataLst>
                </p:nvPr>
              </p:nvSpPr>
              <p:spPr>
                <a:xfrm>
                  <a:off x="1092310" y="2662616"/>
                  <a:ext cx="518786" cy="518786"/>
                </a:xfrm>
                <a:prstGeom prst="ellipse">
                  <a:avLst/>
                </a:prstGeom>
                <a:solidFill>
                  <a:schemeClr val="bg2"/>
                </a:solidFill>
                <a:ln w="53975">
                  <a:solidFill>
                    <a:srgbClr val="88B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94" name="Object25"/>
                <p:cNvSpPr/>
                <p:nvPr>
                  <p:custDataLst>
                    <p:tags r:id="rId15"/>
                  </p:custDataLst>
                </p:nvPr>
              </p:nvSpPr>
              <p:spPr>
                <a:xfrm>
                  <a:off x="1177817" y="2810248"/>
                  <a:ext cx="347772" cy="223523"/>
                </a:xfrm>
                <a:prstGeom prst="rect">
                  <a:avLst/>
                </a:prstGeom>
                <a:noFill/>
                <a:effectLst/>
              </p:spPr>
              <p:txBody>
                <a:bodyPr wrap="square" lIns="0" tIns="0" rIns="0" bIns="0" rtlCol="0" anchor="ctr">
                  <a:spAutoFit/>
                </a:bodyPr>
                <a:lstStyle/>
                <a:p>
                  <a:pPr lvl="0" algn="ctr">
                    <a:defRPr/>
                  </a:pPr>
                  <a:r>
                    <a:rPr lang="en-US" altLang="en-US" b="1" dirty="0">
                      <a:solidFill>
                        <a:srgbClr val="1D4273"/>
                      </a:solidFill>
                      <a:latin typeface="PingFang SC Regular" panose="020B0400000000000000" charset="-122"/>
                      <a:ea typeface="PingFang SC Regular" panose="020B0400000000000000" charset="-122"/>
                      <a:cs typeface="+mn-ea"/>
                      <a:sym typeface="+mn-lt"/>
                    </a:rPr>
                    <a:t>06</a:t>
                  </a:r>
                </a:p>
              </p:txBody>
            </p:sp>
          </p:grpSp>
          <p:grpSp>
            <p:nvGrpSpPr>
              <p:cNvPr id="204" name="组合 203"/>
              <p:cNvGrpSpPr/>
              <p:nvPr/>
            </p:nvGrpSpPr>
            <p:grpSpPr>
              <a:xfrm>
                <a:off x="5973304" y="2435974"/>
                <a:ext cx="246858" cy="170694"/>
                <a:chOff x="2465648" y="3476625"/>
                <a:chExt cx="395399" cy="273405"/>
              </a:xfrm>
              <a:solidFill>
                <a:schemeClr val="bg2"/>
              </a:solidFill>
            </p:grpSpPr>
            <p:sp>
              <p:nvSpPr>
                <p:cNvPr id="205" name="箭头: V 形 204"/>
                <p:cNvSpPr/>
                <p:nvPr>
                  <p:custDataLst>
                    <p:tags r:id="rId12"/>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06" name="箭头: V 形 205"/>
                <p:cNvSpPr/>
                <p:nvPr>
                  <p:custDataLst>
                    <p:tags r:id="rId13"/>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207" name="组合 206"/>
              <p:cNvGrpSpPr/>
              <p:nvPr/>
            </p:nvGrpSpPr>
            <p:grpSpPr>
              <a:xfrm rot="3600000">
                <a:off x="6966747" y="2950013"/>
                <a:ext cx="246858" cy="170694"/>
                <a:chOff x="2465648" y="3476625"/>
                <a:chExt cx="395399" cy="273405"/>
              </a:xfrm>
              <a:solidFill>
                <a:schemeClr val="bg2"/>
              </a:solidFill>
            </p:grpSpPr>
            <p:sp>
              <p:nvSpPr>
                <p:cNvPr id="208" name="箭头: V 形 207"/>
                <p:cNvSpPr/>
                <p:nvPr>
                  <p:custDataLst>
                    <p:tags r:id="rId10"/>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09" name="箭头: V 形 208"/>
                <p:cNvSpPr/>
                <p:nvPr>
                  <p:custDataLst>
                    <p:tags r:id="rId11"/>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210" name="组合 209"/>
              <p:cNvGrpSpPr/>
              <p:nvPr/>
            </p:nvGrpSpPr>
            <p:grpSpPr>
              <a:xfrm rot="7767899">
                <a:off x="6934721" y="4149950"/>
                <a:ext cx="246858" cy="170694"/>
                <a:chOff x="2465648" y="3476625"/>
                <a:chExt cx="395399" cy="273405"/>
              </a:xfrm>
              <a:solidFill>
                <a:schemeClr val="bg2"/>
              </a:solidFill>
            </p:grpSpPr>
            <p:sp>
              <p:nvSpPr>
                <p:cNvPr id="211" name="箭头: V 形 210"/>
                <p:cNvSpPr/>
                <p:nvPr>
                  <p:custDataLst>
                    <p:tags r:id="rId8"/>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12" name="箭头: V 形 211"/>
                <p:cNvSpPr/>
                <p:nvPr>
                  <p:custDataLst>
                    <p:tags r:id="rId9"/>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213" name="组合 212"/>
              <p:cNvGrpSpPr/>
              <p:nvPr/>
            </p:nvGrpSpPr>
            <p:grpSpPr>
              <a:xfrm rot="10800000">
                <a:off x="5972571" y="4601608"/>
                <a:ext cx="246858" cy="170694"/>
                <a:chOff x="2465648" y="3476625"/>
                <a:chExt cx="395399" cy="273405"/>
              </a:xfrm>
              <a:solidFill>
                <a:schemeClr val="bg2"/>
              </a:solidFill>
            </p:grpSpPr>
            <p:sp>
              <p:nvSpPr>
                <p:cNvPr id="214" name="箭头: V 形 213"/>
                <p:cNvSpPr/>
                <p:nvPr>
                  <p:custDataLst>
                    <p:tags r:id="rId6"/>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15" name="箭头: V 形 214"/>
                <p:cNvSpPr/>
                <p:nvPr>
                  <p:custDataLst>
                    <p:tags r:id="rId7"/>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216" name="组合 215"/>
              <p:cNvGrpSpPr/>
              <p:nvPr/>
            </p:nvGrpSpPr>
            <p:grpSpPr>
              <a:xfrm rot="14449989">
                <a:off x="5020083" y="4115257"/>
                <a:ext cx="246858" cy="170694"/>
                <a:chOff x="2465648" y="3476625"/>
                <a:chExt cx="395399" cy="273405"/>
              </a:xfrm>
              <a:solidFill>
                <a:schemeClr val="bg2"/>
              </a:solidFill>
            </p:grpSpPr>
            <p:sp>
              <p:nvSpPr>
                <p:cNvPr id="217" name="箭头: V 形 216"/>
                <p:cNvSpPr/>
                <p:nvPr>
                  <p:custDataLst>
                    <p:tags r:id="rId4"/>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18" name="箭头: V 形 217"/>
                <p:cNvSpPr/>
                <p:nvPr>
                  <p:custDataLst>
                    <p:tags r:id="rId5"/>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219" name="组合 218"/>
              <p:cNvGrpSpPr/>
              <p:nvPr/>
            </p:nvGrpSpPr>
            <p:grpSpPr>
              <a:xfrm rot="18176245">
                <a:off x="4990155" y="2941109"/>
                <a:ext cx="246858" cy="170694"/>
                <a:chOff x="2465648" y="3476625"/>
                <a:chExt cx="395399" cy="273405"/>
              </a:xfrm>
              <a:solidFill>
                <a:schemeClr val="bg2"/>
              </a:solidFill>
            </p:grpSpPr>
            <p:sp>
              <p:nvSpPr>
                <p:cNvPr id="220" name="箭头: V 形 219"/>
                <p:cNvSpPr/>
                <p:nvPr>
                  <p:custDataLst>
                    <p:tags r:id="rId2"/>
                  </p:custDataLst>
                </p:nvPr>
              </p:nvSpPr>
              <p:spPr>
                <a:xfrm>
                  <a:off x="2587642" y="3476625"/>
                  <a:ext cx="273405" cy="273405"/>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221" name="箭头: V 形 220"/>
                <p:cNvSpPr/>
                <p:nvPr>
                  <p:custDataLst>
                    <p:tags r:id="rId3"/>
                  </p:custDataLst>
                </p:nvPr>
              </p:nvSpPr>
              <p:spPr>
                <a:xfrm>
                  <a:off x="2465648" y="3510205"/>
                  <a:ext cx="206246" cy="206244"/>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1440180" y="311785"/>
            <a:ext cx="7527290" cy="430530"/>
          </a:xfrm>
        </p:spPr>
        <p:txBody>
          <a:bodyPr wrap="square"/>
          <a:lstStyle/>
          <a:p>
            <a:r>
              <a:rPr lang="zh-CN" altLang="en-US" sz="2800" b="1" dirty="0">
                <a:latin typeface="微软雅黑" panose="020B0503020204020204" charset="-122"/>
                <a:ea typeface="微软雅黑" panose="020B0503020204020204" charset="-122"/>
              </a:rPr>
              <a:t>多元思维模型——</a:t>
            </a:r>
            <a:r>
              <a:rPr lang="zh-CN" altLang="en-US" sz="2400" b="0" dirty="0">
                <a:latin typeface="微软雅黑" panose="020B0503020204020204" charset="-122"/>
                <a:ea typeface="微软雅黑" panose="020B0503020204020204" charset="-122"/>
              </a:rPr>
              <a:t>多个角度</a:t>
            </a:r>
            <a:r>
              <a:rPr lang="en-US" altLang="zh-CN" sz="2400" b="0" dirty="0">
                <a:latin typeface="微软雅黑" panose="020B0503020204020204" charset="-122"/>
                <a:ea typeface="微软雅黑" panose="020B0503020204020204" charset="-122"/>
              </a:rPr>
              <a:t> </a:t>
            </a:r>
            <a:r>
              <a:rPr sz="2400" b="0" dirty="0">
                <a:latin typeface="微软雅黑" panose="020B0503020204020204" charset="-122"/>
                <a:ea typeface="微软雅黑" panose="020B0503020204020204" charset="-122"/>
              </a:rPr>
              <a:t>不同领域</a:t>
            </a:r>
            <a:r>
              <a:rPr lang="en-US" altLang="zh-CN" sz="2400" b="0" dirty="0">
                <a:latin typeface="微软雅黑" panose="020B0503020204020204" charset="-122"/>
                <a:ea typeface="微软雅黑" panose="020B0503020204020204" charset="-122"/>
              </a:rPr>
              <a:t> </a:t>
            </a:r>
            <a:r>
              <a:rPr sz="2400" b="0" dirty="0">
                <a:latin typeface="微软雅黑" panose="020B0503020204020204" charset="-122"/>
                <a:ea typeface="微软雅黑" panose="020B0503020204020204" charset="-122"/>
              </a:rPr>
              <a:t>多个层面</a:t>
            </a:r>
          </a:p>
        </p:txBody>
      </p:sp>
      <p:sp>
        <p:nvSpPr>
          <p:cNvPr id="9" name="文本占位符 8"/>
          <p:cNvSpPr>
            <a:spLocks noGrp="1"/>
          </p:cNvSpPr>
          <p:nvPr>
            <p:ph type="body" idx="1"/>
          </p:nvPr>
        </p:nvSpPr>
        <p:spPr/>
        <p:txBody>
          <a:bodyPr/>
          <a:lstStyle/>
          <a:p>
            <a:r>
              <a:rPr lang="zh-CN" altLang="en-US"/>
              <a:t>多元思维模型是一种综合性的思考方式，它倡导从多个角度、运用不同领域的知识和方法来分析问题。这种模型有助于打破思维定式，发现问题的多个层面和潜在解决方案，提高决策的准确性和全面性</a:t>
            </a:r>
          </a:p>
        </p:txBody>
      </p:sp>
      <p:sp>
        <p:nvSpPr>
          <p:cNvPr id="21" name="文本占位符 20"/>
          <p:cNvSpPr>
            <a:spLocks noGrp="1"/>
          </p:cNvSpPr>
          <p:nvPr>
            <p:ph type="body" idx="13"/>
          </p:nvPr>
        </p:nvSpPr>
        <p:spPr>
          <a:xfrm>
            <a:off x="372110" y="317183"/>
            <a:ext cx="1068070" cy="430530"/>
          </a:xfrm>
        </p:spPr>
        <p:txBody>
          <a:bodyPr/>
          <a:lstStyle/>
          <a:p>
            <a:r>
              <a:rPr>
                <a:sym typeface="+mn-ea"/>
              </a:rPr>
              <a:t>1-</a:t>
            </a:r>
            <a:r>
              <a:t>07</a:t>
            </a:r>
          </a:p>
        </p:txBody>
      </p:sp>
      <p:grpSp>
        <p:nvGrpSpPr>
          <p:cNvPr id="7" name="组合 6"/>
          <p:cNvGrpSpPr/>
          <p:nvPr/>
        </p:nvGrpSpPr>
        <p:grpSpPr>
          <a:xfrm>
            <a:off x="3222943" y="1833880"/>
            <a:ext cx="5746115" cy="4537710"/>
            <a:chOff x="4827" y="2888"/>
            <a:chExt cx="9049" cy="7146"/>
          </a:xfrm>
        </p:grpSpPr>
        <p:grpSp>
          <p:nvGrpSpPr>
            <p:cNvPr id="5" name="组合 4"/>
            <p:cNvGrpSpPr/>
            <p:nvPr/>
          </p:nvGrpSpPr>
          <p:grpSpPr>
            <a:xfrm>
              <a:off x="5324" y="2888"/>
              <a:ext cx="8552" cy="7146"/>
              <a:chOff x="9932" y="2449"/>
              <a:chExt cx="8552" cy="7146"/>
            </a:xfrm>
          </p:grpSpPr>
          <p:grpSp>
            <p:nvGrpSpPr>
              <p:cNvPr id="3" name="组合 2"/>
              <p:cNvGrpSpPr/>
              <p:nvPr/>
            </p:nvGrpSpPr>
            <p:grpSpPr>
              <a:xfrm>
                <a:off x="10711" y="5859"/>
                <a:ext cx="7235" cy="3736"/>
                <a:chOff x="6670317" y="4069542"/>
                <a:chExt cx="4593983" cy="2372554"/>
              </a:xfrm>
            </p:grpSpPr>
            <p:sp>
              <p:nvSpPr>
                <p:cNvPr id="6" name="矩形: 圆角 7189"/>
                <p:cNvSpPr/>
                <p:nvPr/>
              </p:nvSpPr>
              <p:spPr>
                <a:xfrm>
                  <a:off x="8365480" y="5568793"/>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历史观</a:t>
                  </a:r>
                </a:p>
              </p:txBody>
            </p:sp>
            <p:sp>
              <p:nvSpPr>
                <p:cNvPr id="10" name="矩形: 圆角 16"/>
                <p:cNvSpPr/>
                <p:nvPr/>
              </p:nvSpPr>
              <p:spPr>
                <a:xfrm>
                  <a:off x="6764871" y="4484924"/>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物理学</a:t>
                  </a:r>
                </a:p>
              </p:txBody>
            </p:sp>
            <p:sp>
              <p:nvSpPr>
                <p:cNvPr id="12" name="矩形: 圆角 14"/>
                <p:cNvSpPr/>
                <p:nvPr/>
              </p:nvSpPr>
              <p:spPr>
                <a:xfrm>
                  <a:off x="7836213" y="4492352"/>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批判思维</a:t>
                  </a:r>
                </a:p>
              </p:txBody>
            </p:sp>
            <p:sp>
              <p:nvSpPr>
                <p:cNvPr id="14" name="矩形: 圆角 1141"/>
                <p:cNvSpPr/>
                <p:nvPr/>
              </p:nvSpPr>
              <p:spPr>
                <a:xfrm flipH="1">
                  <a:off x="10052876" y="4502660"/>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哲学</a:t>
                  </a:r>
                </a:p>
              </p:txBody>
            </p:sp>
            <p:sp>
              <p:nvSpPr>
                <p:cNvPr id="16" name="矩形: 圆角 1139"/>
                <p:cNvSpPr/>
                <p:nvPr/>
              </p:nvSpPr>
              <p:spPr>
                <a:xfrm flipH="1">
                  <a:off x="8939041" y="4492351"/>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政治学</a:t>
                  </a:r>
                </a:p>
              </p:txBody>
            </p:sp>
            <p:sp>
              <p:nvSpPr>
                <p:cNvPr id="19" name="矩形: 圆角 1127"/>
                <p:cNvSpPr/>
                <p:nvPr/>
              </p:nvSpPr>
              <p:spPr>
                <a:xfrm>
                  <a:off x="7292083" y="5591510"/>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社会学</a:t>
                  </a:r>
                </a:p>
              </p:txBody>
            </p:sp>
            <p:sp>
              <p:nvSpPr>
                <p:cNvPr id="50" name="矩形: 圆角 1138"/>
                <p:cNvSpPr/>
                <p:nvPr/>
              </p:nvSpPr>
              <p:spPr>
                <a:xfrm flipH="1">
                  <a:off x="9501363" y="5584167"/>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1D4273"/>
                      </a:solidFill>
                      <a:latin typeface="微软雅黑" panose="020B0503020204020204" charset="-122"/>
                      <a:ea typeface="微软雅黑" panose="020B0503020204020204" charset="-122"/>
                    </a:rPr>
                    <a:t>生物学</a:t>
                  </a:r>
                </a:p>
              </p:txBody>
            </p:sp>
            <p:sp>
              <p:nvSpPr>
                <p:cNvPr id="209" name="任意多边形: 形状 208"/>
                <p:cNvSpPr/>
                <p:nvPr/>
              </p:nvSpPr>
              <p:spPr>
                <a:xfrm rot="5400000">
                  <a:off x="9445740" y="5230796"/>
                  <a:ext cx="1301027"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60" name="任意多边形: 形状 59"/>
                <p:cNvSpPr/>
                <p:nvPr/>
              </p:nvSpPr>
              <p:spPr>
                <a:xfrm rot="5400000">
                  <a:off x="7770685" y="4177034"/>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61" name="任意多边形: 形状 60"/>
                <p:cNvSpPr/>
                <p:nvPr/>
              </p:nvSpPr>
              <p:spPr>
                <a:xfrm rot="5400000">
                  <a:off x="8904636" y="4189412"/>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62" name="任意多边形: 形状 61"/>
                <p:cNvSpPr/>
                <p:nvPr/>
              </p:nvSpPr>
              <p:spPr>
                <a:xfrm rot="5400000">
                  <a:off x="9999072" y="4177034"/>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63" name="任意多边形: 形状 62"/>
                <p:cNvSpPr/>
                <p:nvPr/>
              </p:nvSpPr>
              <p:spPr>
                <a:xfrm rot="5400000">
                  <a:off x="8341382" y="5199383"/>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192" name="任意多边形: 形状 191"/>
                <p:cNvSpPr/>
                <p:nvPr/>
              </p:nvSpPr>
              <p:spPr>
                <a:xfrm rot="5400000">
                  <a:off x="6716307" y="4159269"/>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193" name="任意多边形: 形状 192"/>
                <p:cNvSpPr/>
                <p:nvPr/>
              </p:nvSpPr>
              <p:spPr>
                <a:xfrm rot="5400000">
                  <a:off x="7229720" y="5199383"/>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194" name="椭圆 193"/>
                <p:cNvSpPr/>
                <p:nvPr/>
              </p:nvSpPr>
              <p:spPr>
                <a:xfrm flipV="1">
                  <a:off x="9986435" y="5040744"/>
                  <a:ext cx="233918" cy="233918"/>
                </a:xfrm>
                <a:prstGeom prst="ellipse">
                  <a:avLst/>
                </a:prstGeom>
                <a:gradFill flip="none" rotWithShape="1">
                  <a:gsLst>
                    <a:gs pos="15000">
                      <a:srgbClr val="C2D7EF"/>
                    </a:gs>
                    <a:gs pos="100000">
                      <a:srgbClr val="1D4273"/>
                    </a:gs>
                  </a:gsLst>
                  <a:path path="circle">
                    <a:fillToRect t="100000" r="100000"/>
                  </a:path>
                  <a:tileRect l="-100000" b="-100000"/>
                </a:gradFill>
                <a:ln w="381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defTabSz="609600"/>
                  <a:endParaRPr kumimoji="1" lang="zh-CN" altLang="en-US" sz="2000" kern="0">
                    <a:solidFill>
                      <a:srgbClr val="FFFFFF"/>
                    </a:solidFill>
                    <a:latin typeface="思源黑体 CN Normal" panose="020B0400000000000000" pitchFamily="34" charset="-122"/>
                    <a:ea typeface="思源黑体 CN Medium" panose="020B0600000000000000" pitchFamily="34" charset="-122"/>
                  </a:endParaRPr>
                </a:p>
              </p:txBody>
            </p:sp>
            <p:sp>
              <p:nvSpPr>
                <p:cNvPr id="195" name="椭圆 194"/>
                <p:cNvSpPr/>
                <p:nvPr/>
              </p:nvSpPr>
              <p:spPr>
                <a:xfrm flipV="1">
                  <a:off x="8298869" y="5292613"/>
                  <a:ext cx="233918" cy="233918"/>
                </a:xfrm>
                <a:prstGeom prst="ellipse">
                  <a:avLst/>
                </a:prstGeom>
                <a:gradFill flip="none" rotWithShape="1">
                  <a:gsLst>
                    <a:gs pos="15000">
                      <a:srgbClr val="C2D7EF"/>
                    </a:gs>
                    <a:gs pos="100000">
                      <a:srgbClr val="1D4273"/>
                    </a:gs>
                  </a:gsLst>
                  <a:path path="circle">
                    <a:fillToRect t="100000" r="100000"/>
                  </a:path>
                  <a:tileRect l="-100000" b="-100000"/>
                </a:gradFill>
                <a:ln w="381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defTabSz="609600"/>
                  <a:endParaRPr kumimoji="1" lang="zh-CN" altLang="en-US" sz="2000" kern="0">
                    <a:solidFill>
                      <a:srgbClr val="FFFFFF"/>
                    </a:solidFill>
                    <a:latin typeface="思源黑体 CN Normal" panose="020B0400000000000000" pitchFamily="34" charset="-122"/>
                    <a:ea typeface="思源黑体 CN Medium" panose="020B0600000000000000" pitchFamily="34" charset="-122"/>
                  </a:endParaRPr>
                </a:p>
              </p:txBody>
            </p:sp>
            <p:sp>
              <p:nvSpPr>
                <p:cNvPr id="198" name="椭圆 197"/>
                <p:cNvSpPr/>
                <p:nvPr/>
              </p:nvSpPr>
              <p:spPr>
                <a:xfrm flipV="1">
                  <a:off x="6670317" y="4976588"/>
                  <a:ext cx="233918" cy="233918"/>
                </a:xfrm>
                <a:prstGeom prst="ellipse">
                  <a:avLst/>
                </a:prstGeom>
                <a:gradFill flip="none" rotWithShape="1">
                  <a:gsLst>
                    <a:gs pos="15000">
                      <a:srgbClr val="C2D7EF"/>
                    </a:gs>
                    <a:gs pos="100000">
                      <a:srgbClr val="1D4273"/>
                    </a:gs>
                  </a:gsLst>
                  <a:path path="circle">
                    <a:fillToRect t="100000" r="100000"/>
                  </a:path>
                  <a:tileRect l="-100000" b="-100000"/>
                </a:gradFill>
                <a:ln w="38100" cap="flat" cmpd="sng" algn="ctr">
                  <a:gradFill>
                    <a:gsLst>
                      <a:gs pos="0">
                        <a:schemeClr val="accent1">
                          <a:lumMod val="5000"/>
                          <a:lumOff val="95000"/>
                        </a:schemeClr>
                      </a:gs>
                      <a:gs pos="74000">
                        <a:srgbClr val="1D4273"/>
                      </a:gs>
                      <a:gs pos="83000">
                        <a:srgbClr val="1D4273"/>
                      </a:gs>
                      <a:gs pos="100000">
                        <a:srgbClr val="1D4273"/>
                      </a:gs>
                    </a:gsLst>
                    <a:lin ang="5400000" scaled="1"/>
                  </a:gradFill>
                  <a:prstDash val="solid"/>
                  <a:miter lim="800000"/>
                </a:ln>
                <a:effectLst>
                  <a:outerShdw blurRad="152400" dist="76200" dir="2700000" algn="tl" rotWithShape="0">
                    <a:srgbClr val="1D4273">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grpSp>
          <p:grpSp>
            <p:nvGrpSpPr>
              <p:cNvPr id="4" name="组合 3"/>
              <p:cNvGrpSpPr/>
              <p:nvPr/>
            </p:nvGrpSpPr>
            <p:grpSpPr>
              <a:xfrm>
                <a:off x="9932" y="2449"/>
                <a:ext cx="8553" cy="3757"/>
                <a:chOff x="6306976" y="950099"/>
                <a:chExt cx="5431115" cy="2385396"/>
              </a:xfrm>
            </p:grpSpPr>
            <p:pic>
              <p:nvPicPr>
                <p:cNvPr id="224" name="图形 2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2563" y="950099"/>
                  <a:ext cx="1395528" cy="1395528"/>
                </a:xfrm>
                <a:prstGeom prst="rect">
                  <a:avLst/>
                </a:prstGeom>
              </p:spPr>
            </p:pic>
            <p:sp>
              <p:nvSpPr>
                <p:cNvPr id="11" name="矩形: 圆角 22"/>
                <p:cNvSpPr/>
                <p:nvPr/>
              </p:nvSpPr>
              <p:spPr>
                <a:xfrm>
                  <a:off x="7400926" y="2472775"/>
                  <a:ext cx="1211424" cy="424412"/>
                </a:xfrm>
                <a:prstGeom prst="roundRect">
                  <a:avLst>
                    <a:gd name="adj" fmla="val 50000"/>
                  </a:avLst>
                </a:prstGeom>
                <a:noFill/>
                <a:ln w="12700" cap="flat" cmpd="sng" algn="ctr">
                  <a:noFill/>
                  <a:prstDash val="solid"/>
                  <a:miter lim="800000"/>
                </a:ln>
                <a:effectLst/>
              </p:spPr>
              <p:txBody>
                <a:bodyPr rtlCol="0" anchor="ctr"/>
                <a:lstStyle/>
                <a:p>
                  <a:pPr algn="ctr"/>
                  <a:r>
                    <a:rPr lang="zh-CN" altLang="en-US" sz="1600" dirty="0">
                      <a:solidFill>
                        <a:srgbClr val="A23322"/>
                      </a:solidFill>
                      <a:latin typeface="微软雅黑" panose="020B0503020204020204" charset="-122"/>
                      <a:ea typeface="微软雅黑" panose="020B0503020204020204" charset="-122"/>
                    </a:rPr>
                    <a:t>心理学</a:t>
                  </a:r>
                </a:p>
              </p:txBody>
            </p:sp>
            <p:sp>
              <p:nvSpPr>
                <p:cNvPr id="13" name="矩形: 圆角 23"/>
                <p:cNvSpPr/>
                <p:nvPr/>
              </p:nvSpPr>
              <p:spPr>
                <a:xfrm>
                  <a:off x="6306976" y="2480410"/>
                  <a:ext cx="1211424" cy="424412"/>
                </a:xfrm>
                <a:prstGeom prst="roundRect">
                  <a:avLst>
                    <a:gd name="adj" fmla="val 50000"/>
                  </a:avLst>
                </a:prstGeom>
                <a:noFill/>
                <a:ln w="12700" cap="flat" cmpd="sng" algn="ctr">
                  <a:noFill/>
                  <a:prstDash val="solid"/>
                  <a:miter lim="800000"/>
                </a:ln>
                <a:effectLst/>
              </p:spPr>
              <p:txBody>
                <a:bodyPr rtlCol="0" anchor="ctr"/>
                <a:lstStyle/>
                <a:p>
                  <a:pPr algn="ctr"/>
                  <a:r>
                    <a:rPr lang="zh-CN" altLang="en-US" sz="1600" dirty="0">
                      <a:solidFill>
                        <a:srgbClr val="A23322"/>
                      </a:solidFill>
                      <a:latin typeface="微软雅黑" panose="020B0503020204020204" charset="-122"/>
                      <a:ea typeface="微软雅黑" panose="020B0503020204020204" charset="-122"/>
                    </a:rPr>
                    <a:t>结构思维</a:t>
                  </a:r>
                </a:p>
              </p:txBody>
            </p:sp>
            <p:sp>
              <p:nvSpPr>
                <p:cNvPr id="15" name="矩形: 圆角 1142"/>
                <p:cNvSpPr/>
                <p:nvPr/>
              </p:nvSpPr>
              <p:spPr>
                <a:xfrm flipH="1">
                  <a:off x="8553644" y="2442812"/>
                  <a:ext cx="1211424" cy="424412"/>
                </a:xfrm>
                <a:prstGeom prst="roundRect">
                  <a:avLst>
                    <a:gd name="adj" fmla="val 50000"/>
                  </a:avLst>
                </a:prstGeom>
                <a:noFill/>
                <a:ln w="12700" cap="flat" cmpd="sng" algn="ctr">
                  <a:noFill/>
                  <a:prstDash val="solid"/>
                  <a:miter lim="800000"/>
                </a:ln>
                <a:effectLst/>
              </p:spPr>
              <p:txBody>
                <a:bodyPr rtlCol="0" anchor="ctr"/>
                <a:lstStyle/>
                <a:p>
                  <a:pPr algn="ctr"/>
                  <a:r>
                    <a:rPr lang="zh-CN" altLang="en-US" sz="1600" dirty="0">
                      <a:solidFill>
                        <a:srgbClr val="A23322"/>
                      </a:solidFill>
                      <a:latin typeface="微软雅黑" panose="020B0503020204020204" charset="-122"/>
                      <a:ea typeface="微软雅黑" panose="020B0503020204020204" charset="-122"/>
                    </a:rPr>
                    <a:t>产品思维</a:t>
                  </a:r>
                </a:p>
              </p:txBody>
            </p:sp>
            <p:sp>
              <p:nvSpPr>
                <p:cNvPr id="17" name="矩形: 圆角 1140"/>
                <p:cNvSpPr/>
                <p:nvPr/>
              </p:nvSpPr>
              <p:spPr>
                <a:xfrm flipH="1">
                  <a:off x="9743310" y="2456521"/>
                  <a:ext cx="1211424" cy="424412"/>
                </a:xfrm>
                <a:prstGeom prst="roundRect">
                  <a:avLst>
                    <a:gd name="adj" fmla="val 50000"/>
                  </a:avLst>
                </a:prstGeom>
                <a:noFill/>
                <a:ln w="12700" cap="flat" cmpd="sng" algn="ctr">
                  <a:noFill/>
                  <a:prstDash val="solid"/>
                  <a:miter lim="800000"/>
                </a:ln>
                <a:effectLst/>
              </p:spPr>
              <p:txBody>
                <a:bodyPr rtlCol="0" anchor="ctr"/>
                <a:lstStyle/>
                <a:p>
                  <a:pPr algn="ctr">
                    <a:defRPr/>
                  </a:pPr>
                  <a:r>
                    <a:rPr lang="zh-CN" altLang="en-US" sz="1600" dirty="0">
                      <a:solidFill>
                        <a:srgbClr val="A23322"/>
                      </a:solidFill>
                      <a:latin typeface="微软雅黑" panose="020B0503020204020204" charset="-122"/>
                      <a:ea typeface="微软雅黑" panose="020B0503020204020204" charset="-122"/>
                    </a:rPr>
                    <a:t>设计思维</a:t>
                  </a:r>
                </a:p>
              </p:txBody>
            </p:sp>
            <p:sp>
              <p:nvSpPr>
                <p:cNvPr id="20" name="矩形: 圆角 1147"/>
                <p:cNvSpPr/>
                <p:nvPr/>
              </p:nvSpPr>
              <p:spPr>
                <a:xfrm>
                  <a:off x="6857852" y="1449993"/>
                  <a:ext cx="1211424" cy="424412"/>
                </a:xfrm>
                <a:prstGeom prst="roundRect">
                  <a:avLst>
                    <a:gd name="adj" fmla="val 50000"/>
                  </a:avLst>
                </a:prstGeom>
                <a:noFill/>
                <a:ln w="12700" cap="flat" cmpd="sng" algn="ctr">
                  <a:noFill/>
                  <a:prstDash val="solid"/>
                  <a:miter lim="800000"/>
                </a:ln>
                <a:effectLst/>
              </p:spPr>
              <p:txBody>
                <a:bodyPr rtlCol="0" anchor="ctr"/>
                <a:lstStyle/>
                <a:p>
                  <a:pPr algn="ctr"/>
                  <a:r>
                    <a:rPr lang="zh-CN" altLang="en-US" sz="1600" dirty="0">
                      <a:solidFill>
                        <a:srgbClr val="A23322"/>
                      </a:solidFill>
                      <a:latin typeface="微软雅黑" panose="020B0503020204020204" charset="-122"/>
                      <a:ea typeface="微软雅黑" panose="020B0503020204020204" charset="-122"/>
                    </a:rPr>
                    <a:t>故事思维</a:t>
                  </a:r>
                </a:p>
              </p:txBody>
            </p:sp>
            <p:sp>
              <p:nvSpPr>
                <p:cNvPr id="51" name="矩形: 圆角 1148"/>
                <p:cNvSpPr/>
                <p:nvPr/>
              </p:nvSpPr>
              <p:spPr>
                <a:xfrm flipH="1">
                  <a:off x="9137597" y="1470582"/>
                  <a:ext cx="1211424" cy="424412"/>
                </a:xfrm>
                <a:prstGeom prst="roundRect">
                  <a:avLst>
                    <a:gd name="adj" fmla="val 50000"/>
                  </a:avLst>
                </a:prstGeom>
                <a:noFill/>
                <a:ln w="12700" cap="flat" cmpd="sng" algn="ctr">
                  <a:noFill/>
                  <a:prstDash val="solid"/>
                  <a:miter lim="800000"/>
                </a:ln>
                <a:effectLst/>
              </p:spPr>
              <p:txBody>
                <a:bodyPr rtlCol="0" anchor="ctr"/>
                <a:lstStyle/>
                <a:p>
                  <a:pPr algn="ctr"/>
                  <a:r>
                    <a:rPr lang="zh-CN" altLang="en-US" sz="1600" dirty="0">
                      <a:solidFill>
                        <a:srgbClr val="A23322"/>
                      </a:solidFill>
                      <a:latin typeface="微软雅黑" panose="020B0503020204020204" charset="-122"/>
                      <a:ea typeface="微软雅黑" panose="020B0503020204020204" charset="-122"/>
                    </a:rPr>
                    <a:t>经济学</a:t>
                  </a:r>
                </a:p>
              </p:txBody>
            </p:sp>
            <p:sp>
              <p:nvSpPr>
                <p:cNvPr id="47" name="任意多边形: 形状 46"/>
                <p:cNvSpPr/>
                <p:nvPr/>
              </p:nvSpPr>
              <p:spPr>
                <a:xfrm rot="5400000">
                  <a:off x="6804723" y="1104680"/>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48" name="任意多边形: 形状 47"/>
                <p:cNvSpPr/>
                <p:nvPr/>
              </p:nvSpPr>
              <p:spPr>
                <a:xfrm rot="5400000">
                  <a:off x="7926297" y="1104680"/>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56" name="任意多边形: 形状 55"/>
                <p:cNvSpPr/>
                <p:nvPr/>
              </p:nvSpPr>
              <p:spPr>
                <a:xfrm rot="5400000">
                  <a:off x="9057867" y="1104680"/>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57" name="任意多边形: 形状 56"/>
                <p:cNvSpPr/>
                <p:nvPr/>
              </p:nvSpPr>
              <p:spPr>
                <a:xfrm rot="5400000">
                  <a:off x="7375421" y="2102273"/>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58" name="任意多边形: 形状 57"/>
                <p:cNvSpPr/>
                <p:nvPr/>
              </p:nvSpPr>
              <p:spPr>
                <a:xfrm rot="5400000">
                  <a:off x="8496994" y="2102273"/>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59" name="任意多边形: 形状 58"/>
                <p:cNvSpPr/>
                <p:nvPr/>
              </p:nvSpPr>
              <p:spPr>
                <a:xfrm rot="5400000">
                  <a:off x="9628565" y="2102273"/>
                  <a:ext cx="1301028" cy="1121573"/>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196" name="椭圆 195"/>
                <p:cNvSpPr/>
                <p:nvPr/>
              </p:nvSpPr>
              <p:spPr>
                <a:xfrm flipV="1">
                  <a:off x="8459764" y="2934066"/>
                  <a:ext cx="233918" cy="233918"/>
                </a:xfrm>
                <a:prstGeom prst="ellipse">
                  <a:avLst/>
                </a:prstGeom>
                <a:gradFill flip="none" rotWithShape="1">
                  <a:gsLst>
                    <a:gs pos="15000">
                      <a:srgbClr val="EEA391">
                        <a:alpha val="55000"/>
                      </a:srgbClr>
                    </a:gs>
                    <a:gs pos="100000">
                      <a:srgbClr val="E72525"/>
                    </a:gs>
                  </a:gsLst>
                  <a:path path="circle">
                    <a:fillToRect t="100000" r="100000"/>
                  </a:path>
                  <a:tileRect l="-100000" b="-100000"/>
                </a:gradFill>
                <a:ln w="381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197" name="椭圆 196"/>
                <p:cNvSpPr/>
                <p:nvPr/>
              </p:nvSpPr>
              <p:spPr>
                <a:xfrm flipV="1">
                  <a:off x="9072068" y="1895586"/>
                  <a:ext cx="233918" cy="233918"/>
                </a:xfrm>
                <a:prstGeom prst="ellipse">
                  <a:avLst/>
                </a:prstGeom>
                <a:gradFill flip="none" rotWithShape="1">
                  <a:gsLst>
                    <a:gs pos="15000">
                      <a:srgbClr val="EEA391">
                        <a:alpha val="55000"/>
                      </a:srgbClr>
                    </a:gs>
                    <a:gs pos="100000">
                      <a:srgbClr val="E72525"/>
                    </a:gs>
                  </a:gsLst>
                  <a:path path="circle">
                    <a:fillToRect t="100000" r="100000"/>
                  </a:path>
                  <a:tileRect l="-100000" b="-100000"/>
                </a:gradFill>
                <a:ln w="381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217" name="任意多边形: 形状 216"/>
                <p:cNvSpPr/>
                <p:nvPr/>
              </p:nvSpPr>
              <p:spPr>
                <a:xfrm rot="5400000">
                  <a:off x="6244385" y="2124195"/>
                  <a:ext cx="1301027" cy="1121574"/>
                </a:xfrm>
                <a:custGeom>
                  <a:avLst/>
                  <a:gdLst>
                    <a:gd name="connsiteX0" fmla="*/ 0 w 2017868"/>
                    <a:gd name="connsiteY0" fmla="*/ 869770 h 1739540"/>
                    <a:gd name="connsiteX1" fmla="*/ 434885 w 2017868"/>
                    <a:gd name="connsiteY1" fmla="*/ 0 h 1739540"/>
                    <a:gd name="connsiteX2" fmla="*/ 1582983 w 2017868"/>
                    <a:gd name="connsiteY2" fmla="*/ 0 h 1739540"/>
                    <a:gd name="connsiteX3" fmla="*/ 2017868 w 2017868"/>
                    <a:gd name="connsiteY3" fmla="*/ 869770 h 1739540"/>
                    <a:gd name="connsiteX4" fmla="*/ 1582983 w 2017868"/>
                    <a:gd name="connsiteY4" fmla="*/ 1739540 h 1739540"/>
                    <a:gd name="connsiteX5" fmla="*/ 434885 w 2017868"/>
                    <a:gd name="connsiteY5" fmla="*/ 1739540 h 1739540"/>
                    <a:gd name="connsiteX6" fmla="*/ 0 w 2017868"/>
                    <a:gd name="connsiteY6" fmla="*/ 869770 h 173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868" h="1739540">
                      <a:moveTo>
                        <a:pt x="0" y="869770"/>
                      </a:moveTo>
                      <a:lnTo>
                        <a:pt x="434885" y="0"/>
                      </a:lnTo>
                      <a:lnTo>
                        <a:pt x="1582983" y="0"/>
                      </a:lnTo>
                      <a:lnTo>
                        <a:pt x="2017868" y="869770"/>
                      </a:lnTo>
                      <a:lnTo>
                        <a:pt x="1582983" y="1739540"/>
                      </a:lnTo>
                      <a:lnTo>
                        <a:pt x="434885" y="1739540"/>
                      </a:lnTo>
                      <a:lnTo>
                        <a:pt x="0" y="869770"/>
                      </a:lnTo>
                      <a:close/>
                    </a:path>
                  </a:pathLst>
                </a:custGeom>
                <a:noFill/>
                <a:ln w="127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marL="0" marR="0" lvl="0" indent="0" defTabSz="609600" eaLnBrk="1" fontAlgn="auto" latinLnBrk="0" hangingPunct="1">
                    <a:lnSpc>
                      <a:spcPct val="100000"/>
                    </a:lnSpc>
                    <a:spcBef>
                      <a:spcPts val="0"/>
                    </a:spcBef>
                    <a:spcAft>
                      <a:spcPts val="0"/>
                    </a:spcAft>
                    <a:buClrTx/>
                    <a:buSzTx/>
                    <a:buFontTx/>
                    <a:buNone/>
                    <a:defRPr/>
                  </a:pPr>
                  <a:endParaRPr kumimoji="1" lang="zh-CN" altLang="en-US" sz="20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Medium" panose="020B0600000000000000" pitchFamily="34" charset="-122"/>
                    <a:cs typeface="+mn-cs"/>
                  </a:endParaRPr>
                </a:p>
              </p:txBody>
            </p:sp>
            <p:sp>
              <p:nvSpPr>
                <p:cNvPr id="227" name="文本框 226"/>
                <p:cNvSpPr txBox="1"/>
                <p:nvPr/>
              </p:nvSpPr>
              <p:spPr>
                <a:xfrm>
                  <a:off x="7552111" y="1480694"/>
                  <a:ext cx="2048502" cy="329974"/>
                </a:xfrm>
                <a:prstGeom prst="rect">
                  <a:avLst/>
                </a:prstGeom>
                <a:noFill/>
              </p:spPr>
              <p:txBody>
                <a:bodyPr wrap="square">
                  <a:spAutoFit/>
                </a:bodyPr>
                <a:lstStyle/>
                <a:p>
                  <a:pPr algn="ctr"/>
                  <a:r>
                    <a:rPr lang="zh-CN" altLang="en-US" sz="1600" dirty="0">
                      <a:solidFill>
                        <a:srgbClr val="A23322"/>
                      </a:solidFill>
                      <a:latin typeface="微软雅黑" panose="020B0503020204020204" charset="-122"/>
                      <a:ea typeface="微软雅黑" panose="020B0503020204020204" charset="-122"/>
                    </a:rPr>
                    <a:t>商业思维</a:t>
                  </a:r>
                </a:p>
              </p:txBody>
            </p:sp>
            <p:sp>
              <p:nvSpPr>
                <p:cNvPr id="234" name="椭圆 233"/>
                <p:cNvSpPr/>
                <p:nvPr/>
              </p:nvSpPr>
              <p:spPr>
                <a:xfrm flipV="1">
                  <a:off x="7348500" y="2165519"/>
                  <a:ext cx="240000" cy="240000"/>
                </a:xfrm>
                <a:prstGeom prst="ellipse">
                  <a:avLst/>
                </a:prstGeom>
                <a:gradFill flip="none" rotWithShape="1">
                  <a:gsLst>
                    <a:gs pos="15000">
                      <a:srgbClr val="EEA391">
                        <a:alpha val="55000"/>
                      </a:srgbClr>
                    </a:gs>
                    <a:gs pos="100000">
                      <a:srgbClr val="E72525"/>
                    </a:gs>
                  </a:gsLst>
                  <a:path path="circle">
                    <a:fillToRect t="100000" r="100000"/>
                  </a:path>
                  <a:tileRect l="-100000" b="-100000"/>
                </a:gradFill>
                <a:ln w="38100" cap="flat" cmpd="sng" algn="ctr">
                  <a:gradFill>
                    <a:gsLst>
                      <a:gs pos="0">
                        <a:schemeClr val="accent1">
                          <a:lumMod val="5000"/>
                          <a:lumOff val="95000"/>
                        </a:schemeClr>
                      </a:gs>
                      <a:gs pos="74000">
                        <a:srgbClr val="A23322"/>
                      </a:gs>
                      <a:gs pos="83000">
                        <a:srgbClr val="A23322"/>
                      </a:gs>
                      <a:gs pos="100000">
                        <a:srgbClr val="A23322"/>
                      </a:gs>
                    </a:gsLst>
                    <a:lin ang="5400000" scaled="1"/>
                  </a:gradFill>
                  <a:prstDash val="solid"/>
                  <a:miter lim="800000"/>
                </a:ln>
                <a:effectLst>
                  <a:outerShdw blurRad="152400" dist="76200" dir="2700000" algn="tl" rotWithShape="0">
                    <a:srgbClr val="E72525">
                      <a:alpha val="30000"/>
                    </a:srgbClr>
                  </a:outerShdw>
                </a:effectLst>
              </p:spPr>
              <p:txBody>
                <a:bodyPr rtlCol="0" anchor="ctr"/>
                <a:lstStyle/>
                <a:p>
                  <a:pPr defTabSz="609600"/>
                  <a:endParaRPr kumimoji="1" lang="zh-CN" altLang="en-US" sz="2000" kern="0" dirty="0">
                    <a:solidFill>
                      <a:srgbClr val="FFFFFF"/>
                    </a:solidFill>
                    <a:latin typeface="思源黑体 CN Normal" panose="020B0400000000000000" pitchFamily="34" charset="-122"/>
                    <a:ea typeface="思源黑体 CN Medium" panose="020B0600000000000000" pitchFamily="34" charset="-122"/>
                  </a:endParaRPr>
                </a:p>
              </p:txBody>
            </p:sp>
          </p:grpSp>
        </p:grpSp>
        <p:pic>
          <p:nvPicPr>
            <p:cNvPr id="2" name="图形 223"/>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flipH="1" flipV="1">
              <a:off x="4827" y="7731"/>
              <a:ext cx="2198" cy="219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4"/>
          <p:cNvSpPr/>
          <p:nvPr>
            <p:custDataLst>
              <p:tags r:id="rId1"/>
            </p:custDataLst>
          </p:nvPr>
        </p:nvSpPr>
        <p:spPr bwMode="auto">
          <a:xfrm>
            <a:off x="2300605" y="3201035"/>
            <a:ext cx="7906385" cy="1799590"/>
          </a:xfrm>
          <a:custGeom>
            <a:avLst/>
            <a:gdLst>
              <a:gd name="T0" fmla="*/ 174 w 174"/>
              <a:gd name="T1" fmla="*/ 119 h 119"/>
              <a:gd name="T2" fmla="*/ 174 w 174"/>
              <a:gd name="T3" fmla="*/ 60 h 119"/>
              <a:gd name="T4" fmla="*/ 174 w 174"/>
              <a:gd name="T5" fmla="*/ 0 h 119"/>
              <a:gd name="T6" fmla="*/ 148 w 174"/>
              <a:gd name="T7" fmla="*/ 18 h 119"/>
              <a:gd name="T8" fmla="*/ 29 w 174"/>
              <a:gd name="T9" fmla="*/ 19 h 119"/>
              <a:gd name="T10" fmla="*/ 0 w 174"/>
              <a:gd name="T11" fmla="*/ 0 h 119"/>
              <a:gd name="T12" fmla="*/ 0 w 174"/>
              <a:gd name="T13" fmla="*/ 60 h 119"/>
              <a:gd name="T14" fmla="*/ 0 w 174"/>
              <a:gd name="T15" fmla="*/ 119 h 119"/>
              <a:gd name="T16" fmla="*/ 29 w 174"/>
              <a:gd name="T17" fmla="*/ 100 h 119"/>
              <a:gd name="T18" fmla="*/ 148 w 174"/>
              <a:gd name="T19" fmla="*/ 101 h 119"/>
              <a:gd name="T20" fmla="*/ 174 w 17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9">
                <a:moveTo>
                  <a:pt x="174" y="119"/>
                </a:moveTo>
                <a:cubicBezTo>
                  <a:pt x="174" y="60"/>
                  <a:pt x="174" y="60"/>
                  <a:pt x="174" y="60"/>
                </a:cubicBezTo>
                <a:cubicBezTo>
                  <a:pt x="174" y="0"/>
                  <a:pt x="174" y="0"/>
                  <a:pt x="174" y="0"/>
                </a:cubicBezTo>
                <a:cubicBezTo>
                  <a:pt x="148" y="18"/>
                  <a:pt x="148" y="18"/>
                  <a:pt x="148" y="18"/>
                </a:cubicBezTo>
                <a:cubicBezTo>
                  <a:pt x="115" y="41"/>
                  <a:pt x="63" y="41"/>
                  <a:pt x="29" y="19"/>
                </a:cubicBezTo>
                <a:cubicBezTo>
                  <a:pt x="0" y="0"/>
                  <a:pt x="0" y="0"/>
                  <a:pt x="0" y="0"/>
                </a:cubicBezTo>
                <a:cubicBezTo>
                  <a:pt x="0" y="60"/>
                  <a:pt x="0" y="60"/>
                  <a:pt x="0" y="60"/>
                </a:cubicBezTo>
                <a:cubicBezTo>
                  <a:pt x="0" y="119"/>
                  <a:pt x="0" y="119"/>
                  <a:pt x="0" y="119"/>
                </a:cubicBezTo>
                <a:cubicBezTo>
                  <a:pt x="29" y="100"/>
                  <a:pt x="29" y="100"/>
                  <a:pt x="29" y="100"/>
                </a:cubicBezTo>
                <a:cubicBezTo>
                  <a:pt x="63" y="78"/>
                  <a:pt x="115" y="78"/>
                  <a:pt x="148" y="101"/>
                </a:cubicBezTo>
                <a:lnTo>
                  <a:pt x="174" y="119"/>
                </a:lnTo>
                <a:close/>
              </a:path>
            </a:pathLst>
          </a:custGeom>
          <a:gradFill>
            <a:gsLst>
              <a:gs pos="87000">
                <a:srgbClr val="216FD3">
                  <a:alpha val="20000"/>
                </a:srgbClr>
              </a:gs>
              <a:gs pos="20000">
                <a:srgbClr val="C2D7EF">
                  <a:alpha val="3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kumimoji="1" lang="zh-CN" altLang="en-US">
              <a:sym typeface="+mn-ea"/>
            </a:endParaRPr>
          </a:p>
        </p:txBody>
      </p:sp>
      <p:sp>
        <p:nvSpPr>
          <p:cNvPr id="2" name="标题 1"/>
          <p:cNvSpPr>
            <a:spLocks noGrp="1"/>
          </p:cNvSpPr>
          <p:nvPr>
            <p:ph type="ctrTitle"/>
          </p:nvPr>
        </p:nvSpPr>
        <p:spPr>
          <a:xfrm>
            <a:off x="1440180" y="311785"/>
            <a:ext cx="7592695" cy="430530"/>
          </a:xfrm>
        </p:spPr>
        <p:txBody>
          <a:bodyPr wrap="square"/>
          <a:lstStyle/>
          <a:p>
            <a:r>
              <a:rPr lang="zh-CN" altLang="en-US">
                <a:cs typeface="PingFang SC Regular" panose="020B0400000000000000" charset="-122"/>
              </a:rPr>
              <a:t>SCAMPER创新思维——</a:t>
            </a:r>
            <a:r>
              <a:rPr lang="en-US" altLang="zh-CN" sz="2400" b="0">
                <a:cs typeface="PingFang SC Regular" panose="020B0400000000000000" charset="-122"/>
                <a:sym typeface="+mn-ea"/>
              </a:rPr>
              <a:t>7</a:t>
            </a:r>
            <a:r>
              <a:rPr sz="2400" b="0">
                <a:cs typeface="PingFang SC Regular" panose="020B0400000000000000" charset="-122"/>
                <a:sym typeface="+mn-ea"/>
              </a:rPr>
              <a:t>个维度展开</a:t>
            </a:r>
            <a:r>
              <a:rPr lang="zh-CN" altLang="en-US" sz="2400" b="0">
                <a:cs typeface="PingFang SC Regular" panose="020B0400000000000000" charset="-122"/>
              </a:rPr>
              <a:t>多元化创意</a:t>
            </a:r>
          </a:p>
        </p:txBody>
      </p:sp>
      <p:sp>
        <p:nvSpPr>
          <p:cNvPr id="3" name="文本占位符 2"/>
          <p:cNvSpPr>
            <a:spLocks noGrp="1"/>
          </p:cNvSpPr>
          <p:nvPr>
            <p:ph type="body" idx="1"/>
          </p:nvPr>
        </p:nvSpPr>
        <p:spPr/>
        <p:txBody>
          <a:bodyPr/>
          <a:lstStyle/>
          <a:p>
            <a:r>
              <a:rPr lang="zh-CN" altLang="en-US">
                <a:cs typeface="PingFang SC Regular" panose="020B0400000000000000" charset="-122"/>
              </a:rPr>
              <a:t>SCAMPER法，又称奔驰法，主要通过7种思维启发方式帮助人们拓宽解决问题的思路，从而提高产品的生命力，让产品的影响力长盛不衰</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08</a:t>
            </a:r>
          </a:p>
        </p:txBody>
      </p:sp>
      <p:grpSp>
        <p:nvGrpSpPr>
          <p:cNvPr id="32" name="组合 31"/>
          <p:cNvGrpSpPr/>
          <p:nvPr/>
        </p:nvGrpSpPr>
        <p:grpSpPr>
          <a:xfrm>
            <a:off x="3397885" y="1466850"/>
            <a:ext cx="5411470" cy="5111750"/>
            <a:chOff x="5351" y="2310"/>
            <a:chExt cx="8522" cy="8050"/>
          </a:xfrm>
        </p:grpSpPr>
        <p:sp>
          <p:nvSpPr>
            <p:cNvPr id="31" name="Freeform: Shape 16"/>
            <p:cNvSpPr/>
            <p:nvPr>
              <p:custDataLst>
                <p:tags r:id="rId4"/>
              </p:custDataLst>
            </p:nvPr>
          </p:nvSpPr>
          <p:spPr bwMode="auto">
            <a:xfrm>
              <a:off x="5351" y="2393"/>
              <a:ext cx="8522" cy="7967"/>
            </a:xfrm>
            <a:custGeom>
              <a:avLst/>
              <a:gdLst>
                <a:gd name="connsiteX0" fmla="*/ 1469109 w 2938272"/>
                <a:gd name="connsiteY0" fmla="*/ 1 h 2872816"/>
                <a:gd name="connsiteX1" fmla="*/ 1542008 w 2938272"/>
                <a:gd name="connsiteY1" fmla="*/ 16508 h 2872816"/>
                <a:gd name="connsiteX2" fmla="*/ 2585645 w 2938272"/>
                <a:gd name="connsiteY2" fmla="*/ 519076 h 2872816"/>
                <a:gd name="connsiteX3" fmla="*/ 2676249 w 2938272"/>
                <a:gd name="connsiteY3" fmla="*/ 632756 h 2872816"/>
                <a:gd name="connsiteX4" fmla="*/ 2934090 w 2938272"/>
                <a:gd name="connsiteY4" fmla="*/ 1762259 h 2872816"/>
                <a:gd name="connsiteX5" fmla="*/ 2901664 w 2938272"/>
                <a:gd name="connsiteY5" fmla="*/ 1904115 h 2872816"/>
                <a:gd name="connsiteX6" fmla="*/ 2179509 w 2938272"/>
                <a:gd name="connsiteY6" fmla="*/ 2809782 h 2872816"/>
                <a:gd name="connsiteX7" fmla="*/ 2047976 w 2938272"/>
                <a:gd name="connsiteY7" fmla="*/ 2872816 h 2872816"/>
                <a:gd name="connsiteX8" fmla="*/ 889566 w 2938272"/>
                <a:gd name="connsiteY8" fmla="*/ 2872816 h 2872816"/>
                <a:gd name="connsiteX9" fmla="*/ 758521 w 2938272"/>
                <a:gd name="connsiteY9" fmla="*/ 2809782 h 2872816"/>
                <a:gd name="connsiteX10" fmla="*/ 36610 w 2938272"/>
                <a:gd name="connsiteY10" fmla="*/ 1904358 h 2872816"/>
                <a:gd name="connsiteX11" fmla="*/ 4182 w 2938272"/>
                <a:gd name="connsiteY11" fmla="*/ 1762502 h 2872816"/>
                <a:gd name="connsiteX12" fmla="*/ 262025 w 2938272"/>
                <a:gd name="connsiteY12" fmla="*/ 632998 h 2872816"/>
                <a:gd name="connsiteX13" fmla="*/ 352627 w 2938272"/>
                <a:gd name="connsiteY13" fmla="*/ 519319 h 2872816"/>
                <a:gd name="connsiteX14" fmla="*/ 1396265 w 2938272"/>
                <a:gd name="connsiteY14" fmla="*/ 16752 h 2872816"/>
                <a:gd name="connsiteX15" fmla="*/ 1469109 w 2938272"/>
                <a:gd name="connsiteY15" fmla="*/ 1 h 287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8272" h="2872816">
                  <a:moveTo>
                    <a:pt x="1469109" y="1"/>
                  </a:moveTo>
                  <a:cubicBezTo>
                    <a:pt x="1494031" y="-40"/>
                    <a:pt x="1518962" y="5462"/>
                    <a:pt x="1542008" y="16508"/>
                  </a:cubicBezTo>
                  <a:lnTo>
                    <a:pt x="2585645" y="519076"/>
                  </a:lnTo>
                  <a:cubicBezTo>
                    <a:pt x="2631577" y="541205"/>
                    <a:pt x="2664928" y="583045"/>
                    <a:pt x="2676249" y="632756"/>
                  </a:cubicBezTo>
                  <a:lnTo>
                    <a:pt x="2934090" y="1762259"/>
                  </a:lnTo>
                  <a:cubicBezTo>
                    <a:pt x="2945410" y="1812017"/>
                    <a:pt x="2933471" y="1864218"/>
                    <a:pt x="2901664" y="1904115"/>
                  </a:cubicBezTo>
                  <a:lnTo>
                    <a:pt x="2179509" y="2809782"/>
                  </a:lnTo>
                  <a:cubicBezTo>
                    <a:pt x="2147578" y="2849752"/>
                    <a:pt x="2099144" y="2872961"/>
                    <a:pt x="2047976" y="2872816"/>
                  </a:cubicBezTo>
                  <a:lnTo>
                    <a:pt x="889566" y="2872816"/>
                  </a:lnTo>
                  <a:cubicBezTo>
                    <a:pt x="838569" y="2872816"/>
                    <a:pt x="790353" y="2849618"/>
                    <a:pt x="758521" y="2809782"/>
                  </a:cubicBezTo>
                  <a:lnTo>
                    <a:pt x="36610" y="1904358"/>
                  </a:lnTo>
                  <a:cubicBezTo>
                    <a:pt x="4801" y="1864460"/>
                    <a:pt x="-7137" y="1812261"/>
                    <a:pt x="4182" y="1762502"/>
                  </a:cubicBezTo>
                  <a:lnTo>
                    <a:pt x="262025" y="632998"/>
                  </a:lnTo>
                  <a:cubicBezTo>
                    <a:pt x="273344" y="583288"/>
                    <a:pt x="306693" y="541448"/>
                    <a:pt x="352627" y="519319"/>
                  </a:cubicBezTo>
                  <a:lnTo>
                    <a:pt x="1396265" y="16752"/>
                  </a:lnTo>
                  <a:cubicBezTo>
                    <a:pt x="1419274" y="5627"/>
                    <a:pt x="1444187" y="43"/>
                    <a:pt x="1469109" y="1"/>
                  </a:cubicBezTo>
                  <a:close/>
                </a:path>
              </a:pathLst>
            </a:custGeom>
            <a:solidFill>
              <a:schemeClr val="bg2"/>
            </a:solidFill>
            <a:ln w="38100">
              <a:noFill/>
              <a:round/>
            </a:ln>
            <a:effectLst/>
          </p:spPr>
          <p:txBody>
            <a:bodyPr vert="horz" wrap="square" lIns="0" tIns="0" rIns="0" bIns="0" numCol="1" rtlCol="0" anchor="ctr" anchorCtr="0" compatLnSpc="1">
              <a:noAutofit/>
            </a:body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endParaRPr>
            </a:p>
          </p:txBody>
        </p:sp>
        <p:grpSp>
          <p:nvGrpSpPr>
            <p:cNvPr id="5" name="组合 4"/>
            <p:cNvGrpSpPr/>
            <p:nvPr/>
          </p:nvGrpSpPr>
          <p:grpSpPr>
            <a:xfrm>
              <a:off x="5385" y="2310"/>
              <a:ext cx="8450" cy="7990"/>
              <a:chOff x="5481" y="1940"/>
              <a:chExt cx="8450" cy="7990"/>
            </a:xfrm>
          </p:grpSpPr>
          <p:sp>
            <p:nvSpPr>
              <p:cNvPr id="83" name="Freeform 20"/>
              <p:cNvSpPr/>
              <p:nvPr>
                <p:custDataLst>
                  <p:tags r:id="rId5"/>
                </p:custDataLst>
              </p:nvPr>
            </p:nvSpPr>
            <p:spPr bwMode="auto">
              <a:xfrm>
                <a:off x="5870" y="3120"/>
                <a:ext cx="3680" cy="2775"/>
              </a:xfrm>
              <a:custGeom>
                <a:avLst/>
                <a:gdLst>
                  <a:gd name="T0" fmla="*/ 1272261772 w 520"/>
                  <a:gd name="T1" fmla="*/ 2147483646 h 392"/>
                  <a:gd name="T2" fmla="*/ 0 w 520"/>
                  <a:gd name="T3" fmla="*/ 2147483646 h 392"/>
                  <a:gd name="T4" fmla="*/ 928954395 w 520"/>
                  <a:gd name="T5" fmla="*/ 2147483646 h 392"/>
                  <a:gd name="T6" fmla="*/ 1090512658 w 520"/>
                  <a:gd name="T7" fmla="*/ 2147483646 h 392"/>
                  <a:gd name="T8" fmla="*/ 1090512658 w 520"/>
                  <a:gd name="T9" fmla="*/ 2147483646 h 392"/>
                  <a:gd name="T10" fmla="*/ 2147483646 w 520"/>
                  <a:gd name="T11" fmla="*/ 2147483646 h 392"/>
                  <a:gd name="T12" fmla="*/ 2147483646 w 520"/>
                  <a:gd name="T13" fmla="*/ 2147483646 h 392"/>
                  <a:gd name="T14" fmla="*/ 2147483646 w 520"/>
                  <a:gd name="T15" fmla="*/ 2147483646 h 392"/>
                  <a:gd name="T16" fmla="*/ 2147483646 w 520"/>
                  <a:gd name="T17" fmla="*/ 242485482 h 392"/>
                  <a:gd name="T18" fmla="*/ 2147483646 w 520"/>
                  <a:gd name="T19" fmla="*/ 0 h 392"/>
                  <a:gd name="T20" fmla="*/ 2147483646 w 520"/>
                  <a:gd name="T21" fmla="*/ 242485482 h 392"/>
                  <a:gd name="T22" fmla="*/ 2147483646 w 520"/>
                  <a:gd name="T23" fmla="*/ 303103481 h 392"/>
                  <a:gd name="T24" fmla="*/ 2147483646 w 520"/>
                  <a:gd name="T25" fmla="*/ 303103481 h 392"/>
                  <a:gd name="T26" fmla="*/ 2147483646 w 520"/>
                  <a:gd name="T27" fmla="*/ 565794962 h 392"/>
                  <a:gd name="T28" fmla="*/ 1272261772 w 520"/>
                  <a:gd name="T29" fmla="*/ 2147483646 h 3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392">
                    <a:moveTo>
                      <a:pt x="63" y="116"/>
                    </a:moveTo>
                    <a:cubicBezTo>
                      <a:pt x="0" y="392"/>
                      <a:pt x="0" y="392"/>
                      <a:pt x="0" y="392"/>
                    </a:cubicBezTo>
                    <a:cubicBezTo>
                      <a:pt x="13" y="378"/>
                      <a:pt x="28" y="366"/>
                      <a:pt x="46" y="358"/>
                    </a:cubicBezTo>
                    <a:cubicBezTo>
                      <a:pt x="54" y="354"/>
                      <a:pt x="54" y="354"/>
                      <a:pt x="54" y="354"/>
                    </a:cubicBezTo>
                    <a:cubicBezTo>
                      <a:pt x="54" y="354"/>
                      <a:pt x="54" y="354"/>
                      <a:pt x="54" y="354"/>
                    </a:cubicBezTo>
                    <a:cubicBezTo>
                      <a:pt x="311" y="230"/>
                      <a:pt x="311" y="230"/>
                      <a:pt x="311" y="230"/>
                    </a:cubicBezTo>
                    <a:cubicBezTo>
                      <a:pt x="311" y="230"/>
                      <a:pt x="311" y="230"/>
                      <a:pt x="311" y="230"/>
                    </a:cubicBezTo>
                    <a:cubicBezTo>
                      <a:pt x="520" y="129"/>
                      <a:pt x="520" y="129"/>
                      <a:pt x="520" y="129"/>
                    </a:cubicBezTo>
                    <a:cubicBezTo>
                      <a:pt x="277" y="12"/>
                      <a:pt x="277" y="12"/>
                      <a:pt x="277" y="12"/>
                    </a:cubicBezTo>
                    <a:cubicBezTo>
                      <a:pt x="260" y="4"/>
                      <a:pt x="241" y="0"/>
                      <a:pt x="222" y="0"/>
                    </a:cubicBezTo>
                    <a:cubicBezTo>
                      <a:pt x="202" y="0"/>
                      <a:pt x="183" y="4"/>
                      <a:pt x="166" y="12"/>
                    </a:cubicBezTo>
                    <a:cubicBezTo>
                      <a:pt x="161" y="15"/>
                      <a:pt x="161" y="15"/>
                      <a:pt x="161" y="15"/>
                    </a:cubicBezTo>
                    <a:cubicBezTo>
                      <a:pt x="161" y="15"/>
                      <a:pt x="161" y="15"/>
                      <a:pt x="161" y="15"/>
                    </a:cubicBezTo>
                    <a:cubicBezTo>
                      <a:pt x="133" y="28"/>
                      <a:pt x="133" y="28"/>
                      <a:pt x="133" y="28"/>
                    </a:cubicBezTo>
                    <a:cubicBezTo>
                      <a:pt x="97" y="45"/>
                      <a:pt x="72" y="77"/>
                      <a:pt x="63" y="116"/>
                    </a:cubicBezTo>
                    <a:close/>
                  </a:path>
                </a:pathLst>
              </a:custGeom>
              <a:solidFill>
                <a:srgbClr val="A2332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84" name="Freeform 21"/>
              <p:cNvSpPr/>
              <p:nvPr>
                <p:custDataLst>
                  <p:tags r:id="rId6"/>
                </p:custDataLst>
              </p:nvPr>
            </p:nvSpPr>
            <p:spPr bwMode="auto">
              <a:xfrm>
                <a:off x="7498" y="2023"/>
                <a:ext cx="3757" cy="2682"/>
              </a:xfrm>
              <a:custGeom>
                <a:avLst/>
                <a:gdLst>
                  <a:gd name="T0" fmla="*/ 2147483646 w 531"/>
                  <a:gd name="T1" fmla="*/ 2147483646 h 379"/>
                  <a:gd name="T2" fmla="*/ 2147483646 w 531"/>
                  <a:gd name="T3" fmla="*/ 2147483646 h 379"/>
                  <a:gd name="T4" fmla="*/ 2147483646 w 531"/>
                  <a:gd name="T5" fmla="*/ 585794340 h 379"/>
                  <a:gd name="T6" fmla="*/ 2147483646 w 531"/>
                  <a:gd name="T7" fmla="*/ 262600252 h 379"/>
                  <a:gd name="T8" fmla="*/ 2147483646 w 531"/>
                  <a:gd name="T9" fmla="*/ 0 h 379"/>
                  <a:gd name="T10" fmla="*/ 2147483646 w 531"/>
                  <a:gd name="T11" fmla="*/ 262600252 h 379"/>
                  <a:gd name="T12" fmla="*/ 0 w 531"/>
                  <a:gd name="T13" fmla="*/ 2147483646 h 379"/>
                  <a:gd name="T14" fmla="*/ 1130691095 w 531"/>
                  <a:gd name="T15" fmla="*/ 2147483646 h 379"/>
                  <a:gd name="T16" fmla="*/ 1312409949 w 531"/>
                  <a:gd name="T17" fmla="*/ 2147483646 h 379"/>
                  <a:gd name="T18" fmla="*/ 1312409949 w 531"/>
                  <a:gd name="T19" fmla="*/ 2147483646 h 379"/>
                  <a:gd name="T20" fmla="*/ 2147483646 w 531"/>
                  <a:gd name="T21" fmla="*/ 2147483646 h 379"/>
                  <a:gd name="T22" fmla="*/ 2147483646 w 531"/>
                  <a:gd name="T23" fmla="*/ 2147483646 h 379"/>
                  <a:gd name="T24" fmla="*/ 2147483646 w 531"/>
                  <a:gd name="T25" fmla="*/ 2147483646 h 3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1" h="379">
                    <a:moveTo>
                      <a:pt x="531" y="379"/>
                    </a:moveTo>
                    <a:cubicBezTo>
                      <a:pt x="470" y="116"/>
                      <a:pt x="470" y="116"/>
                      <a:pt x="470" y="116"/>
                    </a:cubicBezTo>
                    <a:cubicBezTo>
                      <a:pt x="461" y="78"/>
                      <a:pt x="436" y="46"/>
                      <a:pt x="400" y="29"/>
                    </a:cubicBezTo>
                    <a:cubicBezTo>
                      <a:pt x="368" y="13"/>
                      <a:pt x="368" y="13"/>
                      <a:pt x="368" y="13"/>
                    </a:cubicBezTo>
                    <a:cubicBezTo>
                      <a:pt x="351" y="5"/>
                      <a:pt x="331" y="0"/>
                      <a:pt x="312" y="0"/>
                    </a:cubicBezTo>
                    <a:cubicBezTo>
                      <a:pt x="293" y="0"/>
                      <a:pt x="273" y="5"/>
                      <a:pt x="256" y="13"/>
                    </a:cubicBezTo>
                    <a:cubicBezTo>
                      <a:pt x="0" y="136"/>
                      <a:pt x="0" y="136"/>
                      <a:pt x="0" y="136"/>
                    </a:cubicBezTo>
                    <a:cubicBezTo>
                      <a:pt x="20" y="137"/>
                      <a:pt x="39" y="142"/>
                      <a:pt x="56" y="151"/>
                    </a:cubicBezTo>
                    <a:cubicBezTo>
                      <a:pt x="65" y="155"/>
                      <a:pt x="65" y="155"/>
                      <a:pt x="65" y="155"/>
                    </a:cubicBezTo>
                    <a:cubicBezTo>
                      <a:pt x="65" y="155"/>
                      <a:pt x="65" y="155"/>
                      <a:pt x="65" y="155"/>
                    </a:cubicBezTo>
                    <a:cubicBezTo>
                      <a:pt x="321" y="278"/>
                      <a:pt x="321" y="278"/>
                      <a:pt x="321" y="278"/>
                    </a:cubicBezTo>
                    <a:cubicBezTo>
                      <a:pt x="321" y="278"/>
                      <a:pt x="321" y="278"/>
                      <a:pt x="321" y="278"/>
                    </a:cubicBezTo>
                    <a:lnTo>
                      <a:pt x="531" y="379"/>
                    </a:lnTo>
                    <a:close/>
                  </a:path>
                </a:pathLst>
              </a:custGeom>
              <a:solidFill>
                <a:srgbClr val="1D427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dirty="0">
                  <a:latin typeface="PingFang SC Regular" panose="020B0400000000000000" charset="-122"/>
                  <a:ea typeface="PingFang SC Regular" panose="020B0400000000000000" charset="-122"/>
                </a:endParaRPr>
              </a:p>
            </p:txBody>
          </p:sp>
          <p:sp>
            <p:nvSpPr>
              <p:cNvPr id="85" name="Freeform 22"/>
              <p:cNvSpPr/>
              <p:nvPr>
                <p:custDataLst>
                  <p:tags r:id="rId7"/>
                </p:custDataLst>
              </p:nvPr>
            </p:nvSpPr>
            <p:spPr bwMode="auto">
              <a:xfrm>
                <a:off x="10795" y="2448"/>
                <a:ext cx="2412" cy="4007"/>
              </a:xfrm>
              <a:custGeom>
                <a:avLst/>
                <a:gdLst>
                  <a:gd name="T0" fmla="*/ 2147483646 w 341"/>
                  <a:gd name="T1" fmla="*/ 2147483646 h 566"/>
                  <a:gd name="T2" fmla="*/ 2147483646 w 341"/>
                  <a:gd name="T3" fmla="*/ 2147483646 h 566"/>
                  <a:gd name="T4" fmla="*/ 2147483646 w 341"/>
                  <a:gd name="T5" fmla="*/ 2147483646 h 566"/>
                  <a:gd name="T6" fmla="*/ 2147483646 w 341"/>
                  <a:gd name="T7" fmla="*/ 2147483646 h 566"/>
                  <a:gd name="T8" fmla="*/ 2147483646 w 341"/>
                  <a:gd name="T9" fmla="*/ 2147483646 h 566"/>
                  <a:gd name="T10" fmla="*/ 2147483646 w 341"/>
                  <a:gd name="T11" fmla="*/ 2147483646 h 566"/>
                  <a:gd name="T12" fmla="*/ 2147483646 w 341"/>
                  <a:gd name="T13" fmla="*/ 2147483646 h 566"/>
                  <a:gd name="T14" fmla="*/ 0 w 341"/>
                  <a:gd name="T15" fmla="*/ 0 h 566"/>
                  <a:gd name="T16" fmla="*/ 464195184 w 341"/>
                  <a:gd name="T17" fmla="*/ 1071367282 h 566"/>
                  <a:gd name="T18" fmla="*/ 504560178 w 341"/>
                  <a:gd name="T19" fmla="*/ 1253295285 h 566"/>
                  <a:gd name="T20" fmla="*/ 504560178 w 341"/>
                  <a:gd name="T21" fmla="*/ 1253295285 h 566"/>
                  <a:gd name="T22" fmla="*/ 1776055240 w 341"/>
                  <a:gd name="T23" fmla="*/ 2147483646 h 566"/>
                  <a:gd name="T24" fmla="*/ 1776055240 w 341"/>
                  <a:gd name="T25" fmla="*/ 2147483646 h 566"/>
                  <a:gd name="T26" fmla="*/ 2147483646 w 341"/>
                  <a:gd name="T27" fmla="*/ 2147483646 h 5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1" h="566">
                    <a:moveTo>
                      <a:pt x="140" y="566"/>
                    </a:moveTo>
                    <a:cubicBezTo>
                      <a:pt x="308" y="355"/>
                      <a:pt x="308" y="355"/>
                      <a:pt x="308" y="355"/>
                    </a:cubicBezTo>
                    <a:cubicBezTo>
                      <a:pt x="333" y="324"/>
                      <a:pt x="341" y="284"/>
                      <a:pt x="333" y="246"/>
                    </a:cubicBezTo>
                    <a:cubicBezTo>
                      <a:pt x="332" y="241"/>
                      <a:pt x="332" y="241"/>
                      <a:pt x="332" y="241"/>
                    </a:cubicBezTo>
                    <a:cubicBezTo>
                      <a:pt x="332" y="241"/>
                      <a:pt x="332" y="241"/>
                      <a:pt x="332" y="241"/>
                    </a:cubicBezTo>
                    <a:cubicBezTo>
                      <a:pt x="325" y="211"/>
                      <a:pt x="325" y="211"/>
                      <a:pt x="325" y="211"/>
                    </a:cubicBezTo>
                    <a:cubicBezTo>
                      <a:pt x="316" y="172"/>
                      <a:pt x="291" y="140"/>
                      <a:pt x="255" y="123"/>
                    </a:cubicBezTo>
                    <a:cubicBezTo>
                      <a:pt x="0" y="0"/>
                      <a:pt x="0" y="0"/>
                      <a:pt x="0" y="0"/>
                    </a:cubicBezTo>
                    <a:cubicBezTo>
                      <a:pt x="11" y="16"/>
                      <a:pt x="19" y="33"/>
                      <a:pt x="23" y="53"/>
                    </a:cubicBezTo>
                    <a:cubicBezTo>
                      <a:pt x="25" y="62"/>
                      <a:pt x="25" y="62"/>
                      <a:pt x="25" y="62"/>
                    </a:cubicBezTo>
                    <a:cubicBezTo>
                      <a:pt x="25" y="62"/>
                      <a:pt x="25" y="62"/>
                      <a:pt x="25" y="62"/>
                    </a:cubicBezTo>
                    <a:cubicBezTo>
                      <a:pt x="88" y="340"/>
                      <a:pt x="88" y="340"/>
                      <a:pt x="88" y="340"/>
                    </a:cubicBezTo>
                    <a:cubicBezTo>
                      <a:pt x="88" y="340"/>
                      <a:pt x="88" y="340"/>
                      <a:pt x="88" y="340"/>
                    </a:cubicBezTo>
                    <a:lnTo>
                      <a:pt x="140" y="566"/>
                    </a:lnTo>
                    <a:close/>
                  </a:path>
                </a:pathLst>
              </a:custGeom>
              <a:solidFill>
                <a:srgbClr val="88B0E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86" name="Freeform 23"/>
              <p:cNvSpPr/>
              <p:nvPr>
                <p:custDataLst>
                  <p:tags r:id="rId8"/>
                </p:custDataLst>
              </p:nvPr>
            </p:nvSpPr>
            <p:spPr bwMode="auto">
              <a:xfrm>
                <a:off x="10753" y="4685"/>
                <a:ext cx="3022" cy="3277"/>
              </a:xfrm>
              <a:custGeom>
                <a:avLst/>
                <a:gdLst>
                  <a:gd name="T0" fmla="*/ 2147483646 w 427"/>
                  <a:gd name="T1" fmla="*/ 2147483646 h 463"/>
                  <a:gd name="T2" fmla="*/ 2147483646 w 427"/>
                  <a:gd name="T3" fmla="*/ 2147483646 h 463"/>
                  <a:gd name="T4" fmla="*/ 2147483646 w 427"/>
                  <a:gd name="T5" fmla="*/ 2147483646 h 463"/>
                  <a:gd name="T6" fmla="*/ 2147483646 w 427"/>
                  <a:gd name="T7" fmla="*/ 2147483646 h 463"/>
                  <a:gd name="T8" fmla="*/ 2147483646 w 427"/>
                  <a:gd name="T9" fmla="*/ 0 h 463"/>
                  <a:gd name="T10" fmla="*/ 2147483646 w 427"/>
                  <a:gd name="T11" fmla="*/ 1030483624 h 463"/>
                  <a:gd name="T12" fmla="*/ 2147483646 w 427"/>
                  <a:gd name="T13" fmla="*/ 1151715405 h 463"/>
                  <a:gd name="T14" fmla="*/ 2147483646 w 427"/>
                  <a:gd name="T15" fmla="*/ 1151715405 h 463"/>
                  <a:gd name="T16" fmla="*/ 2147483646 w 427"/>
                  <a:gd name="T17" fmla="*/ 2147483646 h 463"/>
                  <a:gd name="T18" fmla="*/ 2147483646 w 427"/>
                  <a:gd name="T19" fmla="*/ 2147483646 h 463"/>
                  <a:gd name="T20" fmla="*/ 0 w 427"/>
                  <a:gd name="T21" fmla="*/ 2147483646 h 463"/>
                  <a:gd name="T22" fmla="*/ 2147483646 w 427"/>
                  <a:gd name="T23" fmla="*/ 2147483646 h 463"/>
                  <a:gd name="T24" fmla="*/ 2147483646 w 427"/>
                  <a:gd name="T25" fmla="*/ 2147483646 h 463"/>
                  <a:gd name="T26" fmla="*/ 2147483646 w 427"/>
                  <a:gd name="T27" fmla="*/ 2147483646 h 4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7" h="463">
                    <a:moveTo>
                      <a:pt x="374" y="410"/>
                    </a:moveTo>
                    <a:cubicBezTo>
                      <a:pt x="374" y="410"/>
                      <a:pt x="374" y="410"/>
                      <a:pt x="374" y="410"/>
                    </a:cubicBezTo>
                    <a:cubicBezTo>
                      <a:pt x="393" y="386"/>
                      <a:pt x="393" y="386"/>
                      <a:pt x="393" y="386"/>
                    </a:cubicBezTo>
                    <a:cubicBezTo>
                      <a:pt x="418" y="355"/>
                      <a:pt x="427" y="315"/>
                      <a:pt x="418" y="276"/>
                    </a:cubicBezTo>
                    <a:cubicBezTo>
                      <a:pt x="355" y="0"/>
                      <a:pt x="355" y="0"/>
                      <a:pt x="355" y="0"/>
                    </a:cubicBezTo>
                    <a:cubicBezTo>
                      <a:pt x="350" y="19"/>
                      <a:pt x="341" y="36"/>
                      <a:pt x="328" y="51"/>
                    </a:cubicBezTo>
                    <a:cubicBezTo>
                      <a:pt x="324" y="57"/>
                      <a:pt x="324" y="57"/>
                      <a:pt x="324" y="57"/>
                    </a:cubicBezTo>
                    <a:cubicBezTo>
                      <a:pt x="324" y="57"/>
                      <a:pt x="324" y="57"/>
                      <a:pt x="324" y="57"/>
                    </a:cubicBezTo>
                    <a:cubicBezTo>
                      <a:pt x="145" y="281"/>
                      <a:pt x="145" y="281"/>
                      <a:pt x="145" y="281"/>
                    </a:cubicBezTo>
                    <a:cubicBezTo>
                      <a:pt x="145" y="281"/>
                      <a:pt x="145" y="281"/>
                      <a:pt x="145" y="281"/>
                    </a:cubicBezTo>
                    <a:cubicBezTo>
                      <a:pt x="0" y="463"/>
                      <a:pt x="0" y="463"/>
                      <a:pt x="0" y="463"/>
                    </a:cubicBezTo>
                    <a:cubicBezTo>
                      <a:pt x="270" y="463"/>
                      <a:pt x="270" y="463"/>
                      <a:pt x="270" y="463"/>
                    </a:cubicBezTo>
                    <a:cubicBezTo>
                      <a:pt x="310" y="463"/>
                      <a:pt x="346" y="445"/>
                      <a:pt x="370" y="414"/>
                    </a:cubicBezTo>
                    <a:lnTo>
                      <a:pt x="374" y="410"/>
                    </a:lnTo>
                    <a:close/>
                  </a:path>
                </a:pathLst>
              </a:custGeom>
              <a:solidFill>
                <a:srgbClr val="A2332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87" name="Freeform 24"/>
              <p:cNvSpPr/>
              <p:nvPr>
                <p:custDataLst>
                  <p:tags r:id="rId9"/>
                </p:custDataLst>
              </p:nvPr>
            </p:nvSpPr>
            <p:spPr bwMode="auto">
              <a:xfrm>
                <a:off x="8935" y="8020"/>
                <a:ext cx="4125" cy="1910"/>
              </a:xfrm>
              <a:custGeom>
                <a:avLst/>
                <a:gdLst>
                  <a:gd name="T0" fmla="*/ 0 w 583"/>
                  <a:gd name="T1" fmla="*/ 221960534 h 270"/>
                  <a:gd name="T2" fmla="*/ 2147483646 w 583"/>
                  <a:gd name="T3" fmla="*/ 2147483646 h 270"/>
                  <a:gd name="T4" fmla="*/ 2147483646 w 583"/>
                  <a:gd name="T5" fmla="*/ 2147483646 h 270"/>
                  <a:gd name="T6" fmla="*/ 2147483646 w 583"/>
                  <a:gd name="T7" fmla="*/ 2147483646 h 270"/>
                  <a:gd name="T8" fmla="*/ 2147483646 w 583"/>
                  <a:gd name="T9" fmla="*/ 2147483646 h 270"/>
                  <a:gd name="T10" fmla="*/ 2147483646 w 583"/>
                  <a:gd name="T11" fmla="*/ 2147483646 h 270"/>
                  <a:gd name="T12" fmla="*/ 2147483646 w 583"/>
                  <a:gd name="T13" fmla="*/ 2147483646 h 270"/>
                  <a:gd name="T14" fmla="*/ 2147483646 w 583"/>
                  <a:gd name="T15" fmla="*/ 0 h 270"/>
                  <a:gd name="T16" fmla="*/ 2147483646 w 583"/>
                  <a:gd name="T17" fmla="*/ 221960534 h 270"/>
                  <a:gd name="T18" fmla="*/ 0 w 583"/>
                  <a:gd name="T19" fmla="*/ 221960534 h 2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3" h="270">
                    <a:moveTo>
                      <a:pt x="0" y="11"/>
                    </a:moveTo>
                    <a:cubicBezTo>
                      <a:pt x="168" y="222"/>
                      <a:pt x="168" y="222"/>
                      <a:pt x="168" y="222"/>
                    </a:cubicBezTo>
                    <a:cubicBezTo>
                      <a:pt x="193" y="252"/>
                      <a:pt x="229" y="270"/>
                      <a:pt x="269" y="270"/>
                    </a:cubicBezTo>
                    <a:cubicBezTo>
                      <a:pt x="274" y="270"/>
                      <a:pt x="274" y="270"/>
                      <a:pt x="274" y="270"/>
                    </a:cubicBezTo>
                    <a:cubicBezTo>
                      <a:pt x="274" y="270"/>
                      <a:pt x="274" y="270"/>
                      <a:pt x="274" y="270"/>
                    </a:cubicBezTo>
                    <a:cubicBezTo>
                      <a:pt x="305" y="270"/>
                      <a:pt x="305" y="270"/>
                      <a:pt x="305" y="270"/>
                    </a:cubicBezTo>
                    <a:cubicBezTo>
                      <a:pt x="344" y="270"/>
                      <a:pt x="381" y="252"/>
                      <a:pt x="406" y="221"/>
                    </a:cubicBezTo>
                    <a:cubicBezTo>
                      <a:pt x="583" y="0"/>
                      <a:pt x="583" y="0"/>
                      <a:pt x="583" y="0"/>
                    </a:cubicBezTo>
                    <a:cubicBezTo>
                      <a:pt x="565" y="7"/>
                      <a:pt x="546" y="11"/>
                      <a:pt x="526" y="11"/>
                    </a:cubicBezTo>
                    <a:lnTo>
                      <a:pt x="0" y="11"/>
                    </a:lnTo>
                    <a:close/>
                  </a:path>
                </a:pathLst>
              </a:custGeom>
              <a:solidFill>
                <a:srgbClr val="1D427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88" name="Freeform 25"/>
              <p:cNvSpPr/>
              <p:nvPr>
                <p:custDataLst>
                  <p:tags r:id="rId10"/>
                </p:custDataLst>
              </p:nvPr>
            </p:nvSpPr>
            <p:spPr bwMode="auto">
              <a:xfrm>
                <a:off x="5638" y="4945"/>
                <a:ext cx="2335" cy="4045"/>
              </a:xfrm>
              <a:custGeom>
                <a:avLst/>
                <a:gdLst>
                  <a:gd name="T0" fmla="*/ 1736167634 w 330"/>
                  <a:gd name="T1" fmla="*/ 2147483646 h 571"/>
                  <a:gd name="T2" fmla="*/ 343196920 w 330"/>
                  <a:gd name="T3" fmla="*/ 2147483646 h 571"/>
                  <a:gd name="T4" fmla="*/ 323009395 w 330"/>
                  <a:gd name="T5" fmla="*/ 2147483646 h 571"/>
                  <a:gd name="T6" fmla="*/ 323009395 w 330"/>
                  <a:gd name="T7" fmla="*/ 2147483646 h 571"/>
                  <a:gd name="T8" fmla="*/ 181692223 w 330"/>
                  <a:gd name="T9" fmla="*/ 2147483646 h 571"/>
                  <a:gd name="T10" fmla="*/ 686393840 w 330"/>
                  <a:gd name="T11" fmla="*/ 2147483646 h 571"/>
                  <a:gd name="T12" fmla="*/ 2147483646 w 330"/>
                  <a:gd name="T13" fmla="*/ 2147483646 h 571"/>
                  <a:gd name="T14" fmla="*/ 2147483646 w 330"/>
                  <a:gd name="T15" fmla="*/ 2147483646 h 571"/>
                  <a:gd name="T16" fmla="*/ 2147483646 w 330"/>
                  <a:gd name="T17" fmla="*/ 2147483646 h 571"/>
                  <a:gd name="T18" fmla="*/ 2147483646 w 330"/>
                  <a:gd name="T19" fmla="*/ 2147483646 h 571"/>
                  <a:gd name="T20" fmla="*/ 2147483646 w 330"/>
                  <a:gd name="T21" fmla="*/ 0 h 571"/>
                  <a:gd name="T22" fmla="*/ 1736167634 w 330"/>
                  <a:gd name="T23" fmla="*/ 2147483646 h 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0" h="571">
                    <a:moveTo>
                      <a:pt x="86" y="117"/>
                    </a:moveTo>
                    <a:cubicBezTo>
                      <a:pt x="51" y="134"/>
                      <a:pt x="26" y="166"/>
                      <a:pt x="17" y="204"/>
                    </a:cubicBezTo>
                    <a:cubicBezTo>
                      <a:pt x="16" y="210"/>
                      <a:pt x="16" y="210"/>
                      <a:pt x="16" y="210"/>
                    </a:cubicBezTo>
                    <a:cubicBezTo>
                      <a:pt x="16" y="210"/>
                      <a:pt x="16" y="210"/>
                      <a:pt x="16" y="210"/>
                    </a:cubicBezTo>
                    <a:cubicBezTo>
                      <a:pt x="9" y="239"/>
                      <a:pt x="9" y="239"/>
                      <a:pt x="9" y="239"/>
                    </a:cubicBezTo>
                    <a:cubicBezTo>
                      <a:pt x="0" y="278"/>
                      <a:pt x="9" y="318"/>
                      <a:pt x="34" y="349"/>
                    </a:cubicBezTo>
                    <a:cubicBezTo>
                      <a:pt x="211" y="571"/>
                      <a:pt x="211" y="571"/>
                      <a:pt x="211" y="571"/>
                    </a:cubicBezTo>
                    <a:cubicBezTo>
                      <a:pt x="207" y="552"/>
                      <a:pt x="208" y="532"/>
                      <a:pt x="212" y="513"/>
                    </a:cubicBezTo>
                    <a:cubicBezTo>
                      <a:pt x="278" y="226"/>
                      <a:pt x="278" y="226"/>
                      <a:pt x="278" y="226"/>
                    </a:cubicBezTo>
                    <a:cubicBezTo>
                      <a:pt x="278" y="226"/>
                      <a:pt x="278" y="226"/>
                      <a:pt x="278" y="226"/>
                    </a:cubicBezTo>
                    <a:cubicBezTo>
                      <a:pt x="330" y="0"/>
                      <a:pt x="330" y="0"/>
                      <a:pt x="330" y="0"/>
                    </a:cubicBezTo>
                    <a:lnTo>
                      <a:pt x="86" y="117"/>
                    </a:lnTo>
                    <a:close/>
                  </a:path>
                </a:pathLst>
              </a:custGeom>
              <a:solidFill>
                <a:srgbClr val="1D427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89" name="Freeform 26"/>
              <p:cNvSpPr/>
              <p:nvPr>
                <p:custDataLst>
                  <p:tags r:id="rId11"/>
                </p:custDataLst>
              </p:nvPr>
            </p:nvSpPr>
            <p:spPr bwMode="auto">
              <a:xfrm>
                <a:off x="7208" y="6753"/>
                <a:ext cx="3120" cy="3177"/>
              </a:xfrm>
              <a:custGeom>
                <a:avLst/>
                <a:gdLst>
                  <a:gd name="T0" fmla="*/ 1130231921 w 441"/>
                  <a:gd name="T1" fmla="*/ 2147483646 h 449"/>
                  <a:gd name="T2" fmla="*/ 2147483646 w 441"/>
                  <a:gd name="T3" fmla="*/ 2147483646 h 449"/>
                  <a:gd name="T4" fmla="*/ 2147483646 w 441"/>
                  <a:gd name="T5" fmla="*/ 2147483646 h 449"/>
                  <a:gd name="T6" fmla="*/ 2147483646 w 441"/>
                  <a:gd name="T7" fmla="*/ 2147483646 h 449"/>
                  <a:gd name="T8" fmla="*/ 2147483646 w 441"/>
                  <a:gd name="T9" fmla="*/ 2147483646 h 449"/>
                  <a:gd name="T10" fmla="*/ 2147483646 w 441"/>
                  <a:gd name="T11" fmla="*/ 2147483646 h 449"/>
                  <a:gd name="T12" fmla="*/ 2147483646 w 441"/>
                  <a:gd name="T13" fmla="*/ 2147483646 h 449"/>
                  <a:gd name="T14" fmla="*/ 2147483646 w 441"/>
                  <a:gd name="T15" fmla="*/ 2147483646 h 449"/>
                  <a:gd name="T16" fmla="*/ 1372423513 w 441"/>
                  <a:gd name="T17" fmla="*/ 0 h 449"/>
                  <a:gd name="T18" fmla="*/ 181645940 w 441"/>
                  <a:gd name="T19" fmla="*/ 2147483646 h 449"/>
                  <a:gd name="T20" fmla="*/ 686214003 w 441"/>
                  <a:gd name="T21" fmla="*/ 2147483646 h 449"/>
                  <a:gd name="T22" fmla="*/ 746759654 w 441"/>
                  <a:gd name="T23" fmla="*/ 2147483646 h 449"/>
                  <a:gd name="T24" fmla="*/ 746759654 w 441"/>
                  <a:gd name="T25" fmla="*/ 2147483646 h 449"/>
                  <a:gd name="T26" fmla="*/ 1130231921 w 441"/>
                  <a:gd name="T27" fmla="*/ 2147483646 h 4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1" h="449">
                    <a:moveTo>
                      <a:pt x="56" y="400"/>
                    </a:moveTo>
                    <a:cubicBezTo>
                      <a:pt x="81" y="431"/>
                      <a:pt x="118" y="449"/>
                      <a:pt x="157" y="449"/>
                    </a:cubicBezTo>
                    <a:cubicBezTo>
                      <a:pt x="441" y="449"/>
                      <a:pt x="441" y="449"/>
                      <a:pt x="441" y="449"/>
                    </a:cubicBezTo>
                    <a:cubicBezTo>
                      <a:pt x="424" y="440"/>
                      <a:pt x="409" y="427"/>
                      <a:pt x="397" y="412"/>
                    </a:cubicBezTo>
                    <a:cubicBezTo>
                      <a:pt x="391" y="405"/>
                      <a:pt x="391" y="405"/>
                      <a:pt x="391" y="405"/>
                    </a:cubicBezTo>
                    <a:cubicBezTo>
                      <a:pt x="391" y="405"/>
                      <a:pt x="391" y="405"/>
                      <a:pt x="391" y="405"/>
                    </a:cubicBezTo>
                    <a:cubicBezTo>
                      <a:pt x="213" y="181"/>
                      <a:pt x="213" y="181"/>
                      <a:pt x="213" y="181"/>
                    </a:cubicBezTo>
                    <a:cubicBezTo>
                      <a:pt x="213" y="181"/>
                      <a:pt x="213" y="181"/>
                      <a:pt x="213" y="181"/>
                    </a:cubicBezTo>
                    <a:cubicBezTo>
                      <a:pt x="68" y="0"/>
                      <a:pt x="68" y="0"/>
                      <a:pt x="68" y="0"/>
                    </a:cubicBezTo>
                    <a:cubicBezTo>
                      <a:pt x="9" y="262"/>
                      <a:pt x="9" y="262"/>
                      <a:pt x="9" y="262"/>
                    </a:cubicBezTo>
                    <a:cubicBezTo>
                      <a:pt x="0" y="301"/>
                      <a:pt x="9" y="341"/>
                      <a:pt x="34" y="372"/>
                    </a:cubicBezTo>
                    <a:cubicBezTo>
                      <a:pt x="37" y="376"/>
                      <a:pt x="37" y="376"/>
                      <a:pt x="37" y="376"/>
                    </a:cubicBezTo>
                    <a:cubicBezTo>
                      <a:pt x="37" y="376"/>
                      <a:pt x="37" y="376"/>
                      <a:pt x="37" y="376"/>
                    </a:cubicBezTo>
                    <a:lnTo>
                      <a:pt x="56" y="400"/>
                    </a:lnTo>
                    <a:close/>
                  </a:path>
                </a:pathLst>
              </a:custGeom>
              <a:solidFill>
                <a:srgbClr val="88B0E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en-US" b="1">
                  <a:latin typeface="PingFang SC Regular" panose="020B0400000000000000" charset="-122"/>
                  <a:ea typeface="PingFang SC Regular" panose="020B0400000000000000" charset="-122"/>
                </a:endParaRPr>
              </a:p>
            </p:txBody>
          </p:sp>
          <p:sp>
            <p:nvSpPr>
              <p:cNvPr id="29" name="Freeform: Shape 16"/>
              <p:cNvSpPr/>
              <p:nvPr>
                <p:custDataLst>
                  <p:tags r:id="rId12"/>
                </p:custDataLst>
              </p:nvPr>
            </p:nvSpPr>
            <p:spPr bwMode="auto">
              <a:xfrm>
                <a:off x="8055" y="4363"/>
                <a:ext cx="3302" cy="3228"/>
              </a:xfrm>
              <a:custGeom>
                <a:avLst/>
                <a:gdLst>
                  <a:gd name="connsiteX0" fmla="*/ 1469109 w 2938272"/>
                  <a:gd name="connsiteY0" fmla="*/ 1 h 2872816"/>
                  <a:gd name="connsiteX1" fmla="*/ 1542008 w 2938272"/>
                  <a:gd name="connsiteY1" fmla="*/ 16508 h 2872816"/>
                  <a:gd name="connsiteX2" fmla="*/ 2585645 w 2938272"/>
                  <a:gd name="connsiteY2" fmla="*/ 519076 h 2872816"/>
                  <a:gd name="connsiteX3" fmla="*/ 2676249 w 2938272"/>
                  <a:gd name="connsiteY3" fmla="*/ 632756 h 2872816"/>
                  <a:gd name="connsiteX4" fmla="*/ 2934090 w 2938272"/>
                  <a:gd name="connsiteY4" fmla="*/ 1762259 h 2872816"/>
                  <a:gd name="connsiteX5" fmla="*/ 2901664 w 2938272"/>
                  <a:gd name="connsiteY5" fmla="*/ 1904115 h 2872816"/>
                  <a:gd name="connsiteX6" fmla="*/ 2179509 w 2938272"/>
                  <a:gd name="connsiteY6" fmla="*/ 2809782 h 2872816"/>
                  <a:gd name="connsiteX7" fmla="*/ 2047976 w 2938272"/>
                  <a:gd name="connsiteY7" fmla="*/ 2872816 h 2872816"/>
                  <a:gd name="connsiteX8" fmla="*/ 889566 w 2938272"/>
                  <a:gd name="connsiteY8" fmla="*/ 2872816 h 2872816"/>
                  <a:gd name="connsiteX9" fmla="*/ 758521 w 2938272"/>
                  <a:gd name="connsiteY9" fmla="*/ 2809782 h 2872816"/>
                  <a:gd name="connsiteX10" fmla="*/ 36610 w 2938272"/>
                  <a:gd name="connsiteY10" fmla="*/ 1904358 h 2872816"/>
                  <a:gd name="connsiteX11" fmla="*/ 4182 w 2938272"/>
                  <a:gd name="connsiteY11" fmla="*/ 1762502 h 2872816"/>
                  <a:gd name="connsiteX12" fmla="*/ 262025 w 2938272"/>
                  <a:gd name="connsiteY12" fmla="*/ 632998 h 2872816"/>
                  <a:gd name="connsiteX13" fmla="*/ 352627 w 2938272"/>
                  <a:gd name="connsiteY13" fmla="*/ 519319 h 2872816"/>
                  <a:gd name="connsiteX14" fmla="*/ 1396265 w 2938272"/>
                  <a:gd name="connsiteY14" fmla="*/ 16752 h 2872816"/>
                  <a:gd name="connsiteX15" fmla="*/ 1469109 w 2938272"/>
                  <a:gd name="connsiteY15" fmla="*/ 1 h 287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8272" h="2872816">
                    <a:moveTo>
                      <a:pt x="1469109" y="1"/>
                    </a:moveTo>
                    <a:cubicBezTo>
                      <a:pt x="1494031" y="-40"/>
                      <a:pt x="1518962" y="5462"/>
                      <a:pt x="1542008" y="16508"/>
                    </a:cubicBezTo>
                    <a:lnTo>
                      <a:pt x="2585645" y="519076"/>
                    </a:lnTo>
                    <a:cubicBezTo>
                      <a:pt x="2631577" y="541205"/>
                      <a:pt x="2664928" y="583045"/>
                      <a:pt x="2676249" y="632756"/>
                    </a:cubicBezTo>
                    <a:lnTo>
                      <a:pt x="2934090" y="1762259"/>
                    </a:lnTo>
                    <a:cubicBezTo>
                      <a:pt x="2945410" y="1812017"/>
                      <a:pt x="2933471" y="1864218"/>
                      <a:pt x="2901664" y="1904115"/>
                    </a:cubicBezTo>
                    <a:lnTo>
                      <a:pt x="2179509" y="2809782"/>
                    </a:lnTo>
                    <a:cubicBezTo>
                      <a:pt x="2147578" y="2849752"/>
                      <a:pt x="2099144" y="2872961"/>
                      <a:pt x="2047976" y="2872816"/>
                    </a:cubicBezTo>
                    <a:lnTo>
                      <a:pt x="889566" y="2872816"/>
                    </a:lnTo>
                    <a:cubicBezTo>
                      <a:pt x="838569" y="2872816"/>
                      <a:pt x="790353" y="2849618"/>
                      <a:pt x="758521" y="2809782"/>
                    </a:cubicBezTo>
                    <a:lnTo>
                      <a:pt x="36610" y="1904358"/>
                    </a:lnTo>
                    <a:cubicBezTo>
                      <a:pt x="4801" y="1864460"/>
                      <a:pt x="-7137" y="1812261"/>
                      <a:pt x="4182" y="1762502"/>
                    </a:cubicBezTo>
                    <a:lnTo>
                      <a:pt x="262025" y="632998"/>
                    </a:lnTo>
                    <a:cubicBezTo>
                      <a:pt x="273344" y="583288"/>
                      <a:pt x="306693" y="541448"/>
                      <a:pt x="352627" y="519319"/>
                    </a:cubicBezTo>
                    <a:lnTo>
                      <a:pt x="1396265" y="16752"/>
                    </a:lnTo>
                    <a:cubicBezTo>
                      <a:pt x="1419274" y="5627"/>
                      <a:pt x="1444187" y="43"/>
                      <a:pt x="1469109" y="1"/>
                    </a:cubicBezTo>
                    <a:close/>
                  </a:path>
                </a:pathLst>
              </a:cu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30" name="文本框 29"/>
              <p:cNvSpPr txBox="1"/>
              <p:nvPr>
                <p:custDataLst>
                  <p:tags r:id="rId13"/>
                </p:custDataLst>
              </p:nvPr>
            </p:nvSpPr>
            <p:spPr>
              <a:xfrm flipH="1">
                <a:off x="8439" y="5492"/>
                <a:ext cx="2534" cy="96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SCAMPER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创新思维</a:t>
                </a:r>
              </a:p>
            </p:txBody>
          </p:sp>
          <p:sp>
            <p:nvSpPr>
              <p:cNvPr id="33" name="文本框 32"/>
              <p:cNvSpPr txBox="1"/>
              <p:nvPr>
                <p:custDataLst>
                  <p:tags r:id="rId14"/>
                </p:custDataLst>
              </p:nvPr>
            </p:nvSpPr>
            <p:spPr>
              <a:xfrm>
                <a:off x="8664" y="1940"/>
                <a:ext cx="2236" cy="1452"/>
              </a:xfrm>
              <a:prstGeom prst="rect">
                <a:avLst/>
              </a:prstGeom>
              <a:noFill/>
            </p:spPr>
            <p:txBody>
              <a:bodyPr wrap="square" rtlCol="0">
                <a:spAutoFit/>
              </a:bodyPr>
              <a:lstStyle/>
              <a:p>
                <a:pPr algn="ctr"/>
                <a:r>
                  <a:rPr lang="en-US" altLang="zh-CN" sz="5400" dirty="0">
                    <a:solidFill>
                      <a:schemeClr val="bg2">
                        <a:alpha val="20000"/>
                      </a:schemeClr>
                    </a:solidFill>
                    <a:latin typeface="PingFang SC Regular" panose="020B0400000000000000" charset="-122"/>
                    <a:ea typeface="PingFang SC Regular" panose="020B0400000000000000" charset="-122"/>
                  </a:rPr>
                  <a:t>1</a:t>
                </a:r>
              </a:p>
            </p:txBody>
          </p:sp>
          <p:sp>
            <p:nvSpPr>
              <p:cNvPr id="15" name="文本框 14"/>
              <p:cNvSpPr txBox="1"/>
              <p:nvPr>
                <p:custDataLst>
                  <p:tags r:id="rId15"/>
                </p:custDataLst>
              </p:nvPr>
            </p:nvSpPr>
            <p:spPr>
              <a:xfrm>
                <a:off x="8821" y="2781"/>
                <a:ext cx="1922"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替代</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6" name="文本框 15"/>
              <p:cNvSpPr txBox="1"/>
              <p:nvPr>
                <p:custDataLst>
                  <p:tags r:id="rId16"/>
                </p:custDataLst>
              </p:nvPr>
            </p:nvSpPr>
            <p:spPr>
              <a:xfrm>
                <a:off x="8821" y="3204"/>
                <a:ext cx="1922"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substitute</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4" name="文本框 33"/>
              <p:cNvSpPr txBox="1"/>
              <p:nvPr>
                <p:custDataLst>
                  <p:tags r:id="rId17"/>
                </p:custDataLst>
              </p:nvPr>
            </p:nvSpPr>
            <p:spPr>
              <a:xfrm>
                <a:off x="11146" y="3213"/>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2</a:t>
                </a:r>
              </a:p>
            </p:txBody>
          </p:sp>
          <p:sp>
            <p:nvSpPr>
              <p:cNvPr id="17" name="文本框 16"/>
              <p:cNvSpPr txBox="1"/>
              <p:nvPr>
                <p:custDataLst>
                  <p:tags r:id="rId18"/>
                </p:custDataLst>
              </p:nvPr>
            </p:nvSpPr>
            <p:spPr>
              <a:xfrm>
                <a:off x="11303" y="3953"/>
                <a:ext cx="1922"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合并</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8" name="文本框 17"/>
              <p:cNvSpPr txBox="1"/>
              <p:nvPr>
                <p:custDataLst>
                  <p:tags r:id="rId19"/>
                </p:custDataLst>
              </p:nvPr>
            </p:nvSpPr>
            <p:spPr>
              <a:xfrm>
                <a:off x="11303" y="4376"/>
                <a:ext cx="1922"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combine</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5" name="文本框 34"/>
              <p:cNvSpPr txBox="1"/>
              <p:nvPr>
                <p:custDataLst>
                  <p:tags r:id="rId20"/>
                </p:custDataLst>
              </p:nvPr>
            </p:nvSpPr>
            <p:spPr>
              <a:xfrm>
                <a:off x="11695" y="5814"/>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3</a:t>
                </a:r>
              </a:p>
            </p:txBody>
          </p:sp>
          <p:sp>
            <p:nvSpPr>
              <p:cNvPr id="19" name="文本框 18"/>
              <p:cNvSpPr txBox="1"/>
              <p:nvPr>
                <p:custDataLst>
                  <p:tags r:id="rId21"/>
                </p:custDataLst>
              </p:nvPr>
            </p:nvSpPr>
            <p:spPr>
              <a:xfrm>
                <a:off x="12379" y="6519"/>
                <a:ext cx="869"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改造</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0" name="文本框 19"/>
              <p:cNvSpPr txBox="1"/>
              <p:nvPr>
                <p:custDataLst>
                  <p:tags r:id="rId22"/>
                </p:custDataLst>
              </p:nvPr>
            </p:nvSpPr>
            <p:spPr>
              <a:xfrm>
                <a:off x="12288" y="6942"/>
                <a:ext cx="1050"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adapt</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6" name="文本框 35"/>
              <p:cNvSpPr txBox="1"/>
              <p:nvPr>
                <p:custDataLst>
                  <p:tags r:id="rId23"/>
                </p:custDataLst>
              </p:nvPr>
            </p:nvSpPr>
            <p:spPr>
              <a:xfrm>
                <a:off x="10019" y="8072"/>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4</a:t>
                </a:r>
              </a:p>
            </p:txBody>
          </p:sp>
          <p:sp>
            <p:nvSpPr>
              <p:cNvPr id="21" name="文本框 20"/>
              <p:cNvSpPr txBox="1"/>
              <p:nvPr>
                <p:custDataLst>
                  <p:tags r:id="rId24"/>
                </p:custDataLst>
              </p:nvPr>
            </p:nvSpPr>
            <p:spPr>
              <a:xfrm>
                <a:off x="10176" y="8784"/>
                <a:ext cx="1922"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调整</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2" name="文本框 21"/>
              <p:cNvSpPr txBox="1"/>
              <p:nvPr>
                <p:custDataLst>
                  <p:tags r:id="rId25"/>
                </p:custDataLst>
              </p:nvPr>
            </p:nvSpPr>
            <p:spPr>
              <a:xfrm>
                <a:off x="10176" y="9207"/>
                <a:ext cx="1922"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modify</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7" name="文本框 36"/>
              <p:cNvSpPr txBox="1"/>
              <p:nvPr>
                <p:custDataLst>
                  <p:tags r:id="rId26"/>
                </p:custDataLst>
              </p:nvPr>
            </p:nvSpPr>
            <p:spPr>
              <a:xfrm>
                <a:off x="7389" y="8020"/>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5</a:t>
                </a:r>
              </a:p>
            </p:txBody>
          </p:sp>
          <p:sp>
            <p:nvSpPr>
              <p:cNvPr id="23" name="文本框 22"/>
              <p:cNvSpPr txBox="1"/>
              <p:nvPr>
                <p:custDataLst>
                  <p:tags r:id="rId27"/>
                </p:custDataLst>
              </p:nvPr>
            </p:nvSpPr>
            <p:spPr>
              <a:xfrm>
                <a:off x="7546" y="8746"/>
                <a:ext cx="1922"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其他用途</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4" name="文本框 23"/>
              <p:cNvSpPr txBox="1"/>
              <p:nvPr>
                <p:custDataLst>
                  <p:tags r:id="rId28"/>
                </p:custDataLst>
              </p:nvPr>
            </p:nvSpPr>
            <p:spPr>
              <a:xfrm>
                <a:off x="7191" y="9169"/>
                <a:ext cx="2632" cy="339"/>
              </a:xfrm>
              <a:prstGeom prst="rect">
                <a:avLst/>
              </a:prstGeom>
              <a:noFill/>
            </p:spPr>
            <p:txBody>
              <a:bodyPr wrap="square" lIns="0" tIns="0" rIns="0" bIns="0" rtlCol="0">
                <a:spAutoFit/>
              </a:bodyPr>
              <a:lstStyle/>
              <a:p>
                <a:pPr algn="ctr">
                  <a:defRPr/>
                </a:pPr>
                <a:r>
                  <a:rPr lang="en-GB" altLang="zh-CN" sz="1400" b="1" dirty="0">
                    <a:solidFill>
                      <a:schemeClr val="bg2"/>
                    </a:solidFill>
                    <a:latin typeface="PingFang SC Regular" panose="020B0400000000000000" charset="-122"/>
                    <a:ea typeface="PingFang SC Regular" panose="020B0400000000000000" charset="-122"/>
                    <a:cs typeface="+mn-ea"/>
                    <a:sym typeface="+mn-lt"/>
                  </a:rPr>
                  <a:t>Put to other uses</a:t>
                </a:r>
              </a:p>
            </p:txBody>
          </p:sp>
          <p:sp>
            <p:nvSpPr>
              <p:cNvPr id="38" name="文本框 37"/>
              <p:cNvSpPr txBox="1"/>
              <p:nvPr>
                <p:custDataLst>
                  <p:tags r:id="rId29"/>
                </p:custDataLst>
              </p:nvPr>
            </p:nvSpPr>
            <p:spPr>
              <a:xfrm>
                <a:off x="5481" y="5869"/>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6</a:t>
                </a:r>
              </a:p>
            </p:txBody>
          </p:sp>
          <p:sp>
            <p:nvSpPr>
              <p:cNvPr id="25" name="文本框 24"/>
              <p:cNvSpPr txBox="1"/>
              <p:nvPr>
                <p:custDataLst>
                  <p:tags r:id="rId30"/>
                </p:custDataLst>
              </p:nvPr>
            </p:nvSpPr>
            <p:spPr>
              <a:xfrm>
                <a:off x="5638" y="6577"/>
                <a:ext cx="1922" cy="436"/>
              </a:xfrm>
              <a:prstGeom prst="rect">
                <a:avLst/>
              </a:prstGeom>
              <a:noFill/>
            </p:spPr>
            <p:txBody>
              <a:bodyPr wrap="square" lIns="0" tIns="0" rIns="0" bIns="0" rtlCol="0">
                <a:spAutoFit/>
              </a:bodyPr>
              <a:lstStyle/>
              <a:p>
                <a:pPr lvl="0" algn="ctr">
                  <a:defRPr/>
                </a:pPr>
                <a:r>
                  <a:rPr lang="zh-CN" altLang="en-US" b="1" dirty="0">
                    <a:solidFill>
                      <a:schemeClr val="bg2"/>
                    </a:solidFill>
                    <a:latin typeface="PingFang SC Regular" panose="020B0400000000000000" charset="-122"/>
                    <a:ea typeface="PingFang SC Regular" panose="020B0400000000000000" charset="-122"/>
                    <a:cs typeface="+mn-ea"/>
                    <a:sym typeface="+mn-lt"/>
                  </a:rPr>
                  <a:t>去除</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6" name="文本框 25"/>
              <p:cNvSpPr txBox="1"/>
              <p:nvPr>
                <p:custDataLst>
                  <p:tags r:id="rId31"/>
                </p:custDataLst>
              </p:nvPr>
            </p:nvSpPr>
            <p:spPr>
              <a:xfrm>
                <a:off x="5638" y="7000"/>
                <a:ext cx="1922"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eliminate</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9" name="文本框 38"/>
              <p:cNvSpPr txBox="1"/>
              <p:nvPr>
                <p:custDataLst>
                  <p:tags r:id="rId32"/>
                </p:custDataLst>
              </p:nvPr>
            </p:nvSpPr>
            <p:spPr>
              <a:xfrm>
                <a:off x="6006" y="3314"/>
                <a:ext cx="2236" cy="1452"/>
              </a:xfrm>
              <a:prstGeom prst="rect">
                <a:avLst/>
              </a:prstGeom>
              <a:noFill/>
            </p:spPr>
            <p:txBody>
              <a:bodyPr wrap="square" rtlCol="0">
                <a:spAutoFit/>
              </a:bodyPr>
              <a:lstStyle/>
              <a:p>
                <a:pPr algn="ctr"/>
                <a:r>
                  <a:rPr lang="en-US" altLang="zh-CN" sz="5400" b="1" dirty="0">
                    <a:solidFill>
                      <a:schemeClr val="bg2">
                        <a:alpha val="20000"/>
                      </a:schemeClr>
                    </a:solidFill>
                    <a:latin typeface="PingFang SC Regular" panose="020B0400000000000000" charset="-122"/>
                    <a:ea typeface="PingFang SC Regular" panose="020B0400000000000000" charset="-122"/>
                  </a:rPr>
                  <a:t>7</a:t>
                </a:r>
              </a:p>
            </p:txBody>
          </p:sp>
          <p:sp>
            <p:nvSpPr>
              <p:cNvPr id="27" name="文本框 26"/>
              <p:cNvSpPr txBox="1"/>
              <p:nvPr>
                <p:custDataLst>
                  <p:tags r:id="rId33"/>
                </p:custDataLst>
              </p:nvPr>
            </p:nvSpPr>
            <p:spPr>
              <a:xfrm>
                <a:off x="6163" y="4004"/>
                <a:ext cx="1922" cy="436"/>
              </a:xfrm>
              <a:prstGeom prst="rect">
                <a:avLst/>
              </a:prstGeom>
              <a:noFill/>
            </p:spPr>
            <p:txBody>
              <a:bodyPr wrap="square" lIns="0" tIns="0" rIns="0" bIns="0" rtlCol="0">
                <a:spAutoFit/>
              </a:bodyPr>
              <a:lstStyle/>
              <a:p>
                <a:pPr lvl="0" algn="ctr">
                  <a:defRPr/>
                </a:pPr>
                <a:r>
                  <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重组</a:t>
                </a:r>
              </a:p>
            </p:txBody>
          </p:sp>
          <p:sp>
            <p:nvSpPr>
              <p:cNvPr id="28" name="文本框 27"/>
              <p:cNvSpPr txBox="1"/>
              <p:nvPr>
                <p:custDataLst>
                  <p:tags r:id="rId34"/>
                </p:custDataLst>
              </p:nvPr>
            </p:nvSpPr>
            <p:spPr>
              <a:xfrm>
                <a:off x="6163" y="4427"/>
                <a:ext cx="1922" cy="339"/>
              </a:xfrm>
              <a:prstGeom prst="rect">
                <a:avLst/>
              </a:prstGeom>
              <a:noFill/>
            </p:spPr>
            <p:txBody>
              <a:bodyPr wrap="square" lIns="0" tIns="0" rIns="0" bIns="0" rtlCol="0">
                <a:spAutoFit/>
              </a:bodyPr>
              <a:lstStyle/>
              <a:p>
                <a:pPr lvl="0" algn="ctr">
                  <a:defRPr/>
                </a:pPr>
                <a:r>
                  <a:rPr lang="en-GB" altLang="zh-CN" sz="1400" b="1" dirty="0">
                    <a:solidFill>
                      <a:schemeClr val="bg2"/>
                    </a:solidFill>
                    <a:effectLst/>
                    <a:latin typeface="PingFang SC Regular" panose="020B0400000000000000" charset="-122"/>
                    <a:ea typeface="PingFang SC Regular" panose="020B0400000000000000" charset="-122"/>
                    <a:cs typeface="+mn-ea"/>
                    <a:sym typeface="+mn-lt"/>
                  </a:rPr>
                  <a:t>Rearrange</a:t>
                </a:r>
                <a:endParaRPr kumimoji="0" lang="en-GB" altLang="zh-CN" sz="1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grpSp>
      </p:grpSp>
      <p:sp>
        <p:nvSpPr>
          <p:cNvPr id="6" name="Freeform: Shape 16"/>
          <p:cNvSpPr/>
          <p:nvPr>
            <p:custDataLst>
              <p:tags r:id="rId2"/>
            </p:custDataLst>
          </p:nvPr>
        </p:nvSpPr>
        <p:spPr bwMode="auto">
          <a:xfrm>
            <a:off x="878840" y="2978785"/>
            <a:ext cx="2096770" cy="2049780"/>
          </a:xfrm>
          <a:custGeom>
            <a:avLst/>
            <a:gdLst>
              <a:gd name="connsiteX0" fmla="*/ 1469109 w 2938272"/>
              <a:gd name="connsiteY0" fmla="*/ 1 h 2872816"/>
              <a:gd name="connsiteX1" fmla="*/ 1542008 w 2938272"/>
              <a:gd name="connsiteY1" fmla="*/ 16508 h 2872816"/>
              <a:gd name="connsiteX2" fmla="*/ 2585645 w 2938272"/>
              <a:gd name="connsiteY2" fmla="*/ 519076 h 2872816"/>
              <a:gd name="connsiteX3" fmla="*/ 2676249 w 2938272"/>
              <a:gd name="connsiteY3" fmla="*/ 632756 h 2872816"/>
              <a:gd name="connsiteX4" fmla="*/ 2934090 w 2938272"/>
              <a:gd name="connsiteY4" fmla="*/ 1762259 h 2872816"/>
              <a:gd name="connsiteX5" fmla="*/ 2901664 w 2938272"/>
              <a:gd name="connsiteY5" fmla="*/ 1904115 h 2872816"/>
              <a:gd name="connsiteX6" fmla="*/ 2179509 w 2938272"/>
              <a:gd name="connsiteY6" fmla="*/ 2809782 h 2872816"/>
              <a:gd name="connsiteX7" fmla="*/ 2047976 w 2938272"/>
              <a:gd name="connsiteY7" fmla="*/ 2872816 h 2872816"/>
              <a:gd name="connsiteX8" fmla="*/ 889566 w 2938272"/>
              <a:gd name="connsiteY8" fmla="*/ 2872816 h 2872816"/>
              <a:gd name="connsiteX9" fmla="*/ 758521 w 2938272"/>
              <a:gd name="connsiteY9" fmla="*/ 2809782 h 2872816"/>
              <a:gd name="connsiteX10" fmla="*/ 36610 w 2938272"/>
              <a:gd name="connsiteY10" fmla="*/ 1904358 h 2872816"/>
              <a:gd name="connsiteX11" fmla="*/ 4182 w 2938272"/>
              <a:gd name="connsiteY11" fmla="*/ 1762502 h 2872816"/>
              <a:gd name="connsiteX12" fmla="*/ 262025 w 2938272"/>
              <a:gd name="connsiteY12" fmla="*/ 632998 h 2872816"/>
              <a:gd name="connsiteX13" fmla="*/ 352627 w 2938272"/>
              <a:gd name="connsiteY13" fmla="*/ 519319 h 2872816"/>
              <a:gd name="connsiteX14" fmla="*/ 1396265 w 2938272"/>
              <a:gd name="connsiteY14" fmla="*/ 16752 h 2872816"/>
              <a:gd name="connsiteX15" fmla="*/ 1469109 w 2938272"/>
              <a:gd name="connsiteY15" fmla="*/ 1 h 287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8272" h="2872816">
                <a:moveTo>
                  <a:pt x="1469109" y="1"/>
                </a:moveTo>
                <a:cubicBezTo>
                  <a:pt x="1494031" y="-40"/>
                  <a:pt x="1518962" y="5462"/>
                  <a:pt x="1542008" y="16508"/>
                </a:cubicBezTo>
                <a:lnTo>
                  <a:pt x="2585645" y="519076"/>
                </a:lnTo>
                <a:cubicBezTo>
                  <a:pt x="2631577" y="541205"/>
                  <a:pt x="2664928" y="583045"/>
                  <a:pt x="2676249" y="632756"/>
                </a:cubicBezTo>
                <a:lnTo>
                  <a:pt x="2934090" y="1762259"/>
                </a:lnTo>
                <a:cubicBezTo>
                  <a:pt x="2945410" y="1812017"/>
                  <a:pt x="2933471" y="1864218"/>
                  <a:pt x="2901664" y="1904115"/>
                </a:cubicBezTo>
                <a:lnTo>
                  <a:pt x="2179509" y="2809782"/>
                </a:lnTo>
                <a:cubicBezTo>
                  <a:pt x="2147578" y="2849752"/>
                  <a:pt x="2099144" y="2872961"/>
                  <a:pt x="2047976" y="2872816"/>
                </a:cubicBezTo>
                <a:lnTo>
                  <a:pt x="889566" y="2872816"/>
                </a:lnTo>
                <a:cubicBezTo>
                  <a:pt x="838569" y="2872816"/>
                  <a:pt x="790353" y="2849618"/>
                  <a:pt x="758521" y="2809782"/>
                </a:cubicBezTo>
                <a:lnTo>
                  <a:pt x="36610" y="1904358"/>
                </a:lnTo>
                <a:cubicBezTo>
                  <a:pt x="4801" y="1864460"/>
                  <a:pt x="-7137" y="1812261"/>
                  <a:pt x="4182" y="1762502"/>
                </a:cubicBezTo>
                <a:lnTo>
                  <a:pt x="262025" y="632998"/>
                </a:lnTo>
                <a:cubicBezTo>
                  <a:pt x="273344" y="583288"/>
                  <a:pt x="306693" y="541448"/>
                  <a:pt x="352627" y="519319"/>
                </a:cubicBezTo>
                <a:lnTo>
                  <a:pt x="1396265" y="16752"/>
                </a:lnTo>
                <a:cubicBezTo>
                  <a:pt x="1419274" y="5627"/>
                  <a:pt x="1444187" y="43"/>
                  <a:pt x="1469109" y="1"/>
                </a:cubicBezTo>
                <a:close/>
              </a:path>
            </a:pathLst>
          </a:custGeom>
          <a:solidFill>
            <a:schemeClr val="accent5"/>
          </a:solidFill>
          <a:ln w="38100">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现有的创意</a:t>
            </a:r>
          </a:p>
        </p:txBody>
      </p:sp>
      <p:sp>
        <p:nvSpPr>
          <p:cNvPr id="9" name="Freeform: Shape 16"/>
          <p:cNvSpPr/>
          <p:nvPr>
            <p:custDataLst>
              <p:tags r:id="rId3"/>
            </p:custDataLst>
          </p:nvPr>
        </p:nvSpPr>
        <p:spPr bwMode="auto">
          <a:xfrm>
            <a:off x="9216390" y="2978785"/>
            <a:ext cx="2096770" cy="2049780"/>
          </a:xfrm>
          <a:custGeom>
            <a:avLst/>
            <a:gdLst>
              <a:gd name="connsiteX0" fmla="*/ 1469109 w 2938272"/>
              <a:gd name="connsiteY0" fmla="*/ 1 h 2872816"/>
              <a:gd name="connsiteX1" fmla="*/ 1542008 w 2938272"/>
              <a:gd name="connsiteY1" fmla="*/ 16508 h 2872816"/>
              <a:gd name="connsiteX2" fmla="*/ 2585645 w 2938272"/>
              <a:gd name="connsiteY2" fmla="*/ 519076 h 2872816"/>
              <a:gd name="connsiteX3" fmla="*/ 2676249 w 2938272"/>
              <a:gd name="connsiteY3" fmla="*/ 632756 h 2872816"/>
              <a:gd name="connsiteX4" fmla="*/ 2934090 w 2938272"/>
              <a:gd name="connsiteY4" fmla="*/ 1762259 h 2872816"/>
              <a:gd name="connsiteX5" fmla="*/ 2901664 w 2938272"/>
              <a:gd name="connsiteY5" fmla="*/ 1904115 h 2872816"/>
              <a:gd name="connsiteX6" fmla="*/ 2179509 w 2938272"/>
              <a:gd name="connsiteY6" fmla="*/ 2809782 h 2872816"/>
              <a:gd name="connsiteX7" fmla="*/ 2047976 w 2938272"/>
              <a:gd name="connsiteY7" fmla="*/ 2872816 h 2872816"/>
              <a:gd name="connsiteX8" fmla="*/ 889566 w 2938272"/>
              <a:gd name="connsiteY8" fmla="*/ 2872816 h 2872816"/>
              <a:gd name="connsiteX9" fmla="*/ 758521 w 2938272"/>
              <a:gd name="connsiteY9" fmla="*/ 2809782 h 2872816"/>
              <a:gd name="connsiteX10" fmla="*/ 36610 w 2938272"/>
              <a:gd name="connsiteY10" fmla="*/ 1904358 h 2872816"/>
              <a:gd name="connsiteX11" fmla="*/ 4182 w 2938272"/>
              <a:gd name="connsiteY11" fmla="*/ 1762502 h 2872816"/>
              <a:gd name="connsiteX12" fmla="*/ 262025 w 2938272"/>
              <a:gd name="connsiteY12" fmla="*/ 632998 h 2872816"/>
              <a:gd name="connsiteX13" fmla="*/ 352627 w 2938272"/>
              <a:gd name="connsiteY13" fmla="*/ 519319 h 2872816"/>
              <a:gd name="connsiteX14" fmla="*/ 1396265 w 2938272"/>
              <a:gd name="connsiteY14" fmla="*/ 16752 h 2872816"/>
              <a:gd name="connsiteX15" fmla="*/ 1469109 w 2938272"/>
              <a:gd name="connsiteY15" fmla="*/ 1 h 287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8272" h="2872816">
                <a:moveTo>
                  <a:pt x="1469109" y="1"/>
                </a:moveTo>
                <a:cubicBezTo>
                  <a:pt x="1494031" y="-40"/>
                  <a:pt x="1518962" y="5462"/>
                  <a:pt x="1542008" y="16508"/>
                </a:cubicBezTo>
                <a:lnTo>
                  <a:pt x="2585645" y="519076"/>
                </a:lnTo>
                <a:cubicBezTo>
                  <a:pt x="2631577" y="541205"/>
                  <a:pt x="2664928" y="583045"/>
                  <a:pt x="2676249" y="632756"/>
                </a:cubicBezTo>
                <a:lnTo>
                  <a:pt x="2934090" y="1762259"/>
                </a:lnTo>
                <a:cubicBezTo>
                  <a:pt x="2945410" y="1812017"/>
                  <a:pt x="2933471" y="1864218"/>
                  <a:pt x="2901664" y="1904115"/>
                </a:cubicBezTo>
                <a:lnTo>
                  <a:pt x="2179509" y="2809782"/>
                </a:lnTo>
                <a:cubicBezTo>
                  <a:pt x="2147578" y="2849752"/>
                  <a:pt x="2099144" y="2872961"/>
                  <a:pt x="2047976" y="2872816"/>
                </a:cubicBezTo>
                <a:lnTo>
                  <a:pt x="889566" y="2872816"/>
                </a:lnTo>
                <a:cubicBezTo>
                  <a:pt x="838569" y="2872816"/>
                  <a:pt x="790353" y="2849618"/>
                  <a:pt x="758521" y="2809782"/>
                </a:cubicBezTo>
                <a:lnTo>
                  <a:pt x="36610" y="1904358"/>
                </a:lnTo>
                <a:cubicBezTo>
                  <a:pt x="4801" y="1864460"/>
                  <a:pt x="-7137" y="1812261"/>
                  <a:pt x="4182" y="1762502"/>
                </a:cubicBezTo>
                <a:lnTo>
                  <a:pt x="262025" y="632998"/>
                </a:lnTo>
                <a:cubicBezTo>
                  <a:pt x="273344" y="583288"/>
                  <a:pt x="306693" y="541448"/>
                  <a:pt x="352627" y="519319"/>
                </a:cubicBezTo>
                <a:lnTo>
                  <a:pt x="1396265" y="16752"/>
                </a:lnTo>
                <a:cubicBezTo>
                  <a:pt x="1419274" y="5627"/>
                  <a:pt x="1444187" y="43"/>
                  <a:pt x="1469109" y="1"/>
                </a:cubicBezTo>
                <a:close/>
              </a:path>
            </a:pathLst>
          </a:custGeom>
          <a:solidFill>
            <a:schemeClr val="accent6">
              <a:lumMod val="50000"/>
            </a:schemeClr>
          </a:solidFill>
          <a:ln w="38100" cmpd="sng">
            <a:noFill/>
            <a:prstDash val="solid"/>
            <a:round/>
          </a:ln>
          <a:effectLst>
            <a:outerShdw blurRad="50800" dist="38100" dir="8100000" algn="tr" rotWithShape="0">
              <a:prstClr val="black">
                <a:alpha val="40000"/>
              </a:prstClr>
            </a:outerShdw>
          </a:effectLst>
        </p:spPr>
        <p:txBody>
          <a:bodyPr vert="horz" wrap="square" lIns="0" tIns="0" rIns="0" bIns="0" numCol="1" rtlCol="0" anchor="ctr" anchorCtr="0" compatLnSpc="1">
            <a:no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mn-ea"/>
                <a:sym typeface="+mn-lt"/>
              </a:rPr>
              <a:t>全新的创意</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latin typeface="微软雅黑" panose="020B0503020204020204" charset="-122"/>
                <a:ea typeface="微软雅黑" panose="020B0503020204020204" charset="-122"/>
              </a:rPr>
              <a:t>U</a:t>
            </a:r>
            <a:r>
              <a:rPr lang="zh-CN" altLang="en-US" sz="2800" b="1" dirty="0">
                <a:latin typeface="微软雅黑" panose="020B0503020204020204" charset="-122"/>
                <a:ea typeface="微软雅黑" panose="020B0503020204020204" charset="-122"/>
              </a:rPr>
              <a:t>型思考模型——</a:t>
            </a:r>
            <a:r>
              <a:rPr lang="zh-CN" altLang="en-US" sz="2400" b="0" dirty="0">
                <a:latin typeface="微软雅黑" panose="020B0503020204020204" charset="-122"/>
                <a:ea typeface="微软雅黑" panose="020B0503020204020204" charset="-122"/>
              </a:rPr>
              <a:t>找准问题思考本质</a:t>
            </a:r>
          </a:p>
        </p:txBody>
      </p:sp>
      <p:sp>
        <p:nvSpPr>
          <p:cNvPr id="11" name="文本占位符 10"/>
          <p:cNvSpPr>
            <a:spLocks noGrp="1"/>
          </p:cNvSpPr>
          <p:nvPr>
            <p:ph type="body" idx="1"/>
          </p:nvPr>
        </p:nvSpPr>
        <p:spPr/>
        <p:txBody>
          <a:bodyPr/>
          <a:lstStyle/>
          <a:p>
            <a:r>
              <a:rPr lang="zh-CN" altLang="en-US"/>
              <a:t>U型思考模型是一个深度挖掘问题本质、寻找创新解决方案的思维模型。它鼓励先定义核心问题，再发掘问题本质，进而找到本质解并解决问题。此模型打破直线式思维，以理性驱动、调用逻辑，帮助人们在面对重要问题时，实现深度、创新思考</a:t>
            </a:r>
          </a:p>
        </p:txBody>
      </p:sp>
      <p:sp>
        <p:nvSpPr>
          <p:cNvPr id="12" name="文本占位符 11"/>
          <p:cNvSpPr>
            <a:spLocks noGrp="1"/>
          </p:cNvSpPr>
          <p:nvPr>
            <p:ph type="body" idx="13"/>
          </p:nvPr>
        </p:nvSpPr>
        <p:spPr>
          <a:xfrm>
            <a:off x="372110" y="317183"/>
            <a:ext cx="1068070" cy="430530"/>
          </a:xfrm>
        </p:spPr>
        <p:txBody>
          <a:bodyPr/>
          <a:lstStyle/>
          <a:p>
            <a:r>
              <a:rPr>
                <a:sym typeface="+mn-ea"/>
              </a:rPr>
              <a:t>1-</a:t>
            </a:r>
            <a:r>
              <a:t>09</a:t>
            </a:r>
          </a:p>
        </p:txBody>
      </p:sp>
      <p:grpSp>
        <p:nvGrpSpPr>
          <p:cNvPr id="5" name="组合 4"/>
          <p:cNvGrpSpPr/>
          <p:nvPr/>
        </p:nvGrpSpPr>
        <p:grpSpPr>
          <a:xfrm>
            <a:off x="7464425" y="2286000"/>
            <a:ext cx="4364990" cy="3642995"/>
            <a:chOff x="11754" y="3600"/>
            <a:chExt cx="6874" cy="5737"/>
          </a:xfrm>
        </p:grpSpPr>
        <p:grpSp>
          <p:nvGrpSpPr>
            <p:cNvPr id="325" name="组合 324"/>
            <p:cNvGrpSpPr/>
            <p:nvPr/>
          </p:nvGrpSpPr>
          <p:grpSpPr>
            <a:xfrm>
              <a:off x="11754" y="3600"/>
              <a:ext cx="6874" cy="2542"/>
              <a:chOff x="7463752" y="2336292"/>
              <a:chExt cx="4365257" cy="1613876"/>
            </a:xfrm>
          </p:grpSpPr>
          <p:sp>
            <p:nvSpPr>
              <p:cNvPr id="488" name="矩形 487"/>
              <p:cNvSpPr/>
              <p:nvPr/>
            </p:nvSpPr>
            <p:spPr>
              <a:xfrm>
                <a:off x="7463752" y="2336292"/>
                <a:ext cx="4365257" cy="1613876"/>
              </a:xfrm>
              <a:prstGeom prst="rect">
                <a:avLst/>
              </a:pr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sym typeface="思源宋体 CN Heavy" panose="02020900000000000000" pitchFamily="18" charset="-122"/>
                </a:endParaRPr>
              </a:p>
            </p:txBody>
          </p:sp>
          <p:sp>
            <p:nvSpPr>
              <p:cNvPr id="489" name="文本框 488"/>
              <p:cNvSpPr txBox="1"/>
              <p:nvPr/>
            </p:nvSpPr>
            <p:spPr>
              <a:xfrm flipH="1">
                <a:off x="8163807" y="2486558"/>
                <a:ext cx="2092964" cy="400110"/>
              </a:xfrm>
              <a:prstGeom prst="rect">
                <a:avLst/>
              </a:prstGeom>
              <a:noFill/>
            </p:spPr>
            <p:txBody>
              <a:bodyPr wrap="square">
                <a:spAutoFit/>
              </a:bodyPr>
              <a:lstStyle/>
              <a:p>
                <a:pPr>
                  <a:defRPr/>
                </a:pPr>
                <a:r>
                  <a:rPr lang="zh-CN" altLang="en-US" sz="2000" b="1" kern="0" cap="all" dirty="0">
                    <a:solidFill>
                      <a:prstClr val="white"/>
                    </a:solidFill>
                    <a:latin typeface="微软雅黑" panose="020B0503020204020204" charset="-122"/>
                    <a:ea typeface="微软雅黑" panose="020B0503020204020204" charset="-122"/>
                    <a:cs typeface="+mn-ea"/>
                    <a:sym typeface="+mn-ea"/>
                  </a:rPr>
                  <a:t>实施解决方案</a:t>
                </a:r>
              </a:p>
            </p:txBody>
          </p:sp>
          <p:sp>
            <p:nvSpPr>
              <p:cNvPr id="490" name="文本框 489"/>
              <p:cNvSpPr txBox="1"/>
              <p:nvPr/>
            </p:nvSpPr>
            <p:spPr>
              <a:xfrm flipH="1">
                <a:off x="7616269" y="3116077"/>
                <a:ext cx="3952755" cy="763735"/>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将选定的解决方案付诸实践</a:t>
                </a:r>
              </a:p>
              <a:p>
                <a:pPr algn="just" defTabSz="1827530">
                  <a:lnSpc>
                    <a:spcPct val="125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这包括规划实施步骤、分配资源、执行计划，并监控实施过程中的效果，确保解决方案能够有效解决问题</a:t>
                </a:r>
              </a:p>
            </p:txBody>
          </p:sp>
          <p:cxnSp>
            <p:nvCxnSpPr>
              <p:cNvPr id="498" name="直接连接符 497"/>
              <p:cNvCxnSpPr/>
              <p:nvPr/>
            </p:nvCxnSpPr>
            <p:spPr>
              <a:xfrm>
                <a:off x="7705213" y="3023421"/>
                <a:ext cx="4014839"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sp>
            <p:nvSpPr>
              <p:cNvPr id="531" name="文本框 530"/>
              <p:cNvSpPr txBox="1"/>
              <p:nvPr/>
            </p:nvSpPr>
            <p:spPr>
              <a:xfrm>
                <a:off x="7631454" y="2484743"/>
                <a:ext cx="532353" cy="400110"/>
              </a:xfrm>
              <a:prstGeom prst="rect">
                <a:avLst/>
              </a:prstGeom>
              <a:noFill/>
            </p:spPr>
            <p:txBody>
              <a:bodyPr wrap="square">
                <a:spAutoFit/>
              </a:bodyPr>
              <a:lstStyle>
                <a:defPPr>
                  <a:defRPr lang="zh-CN"/>
                </a:defPPr>
                <a:lvl1pPr>
                  <a:defRPr sz="2000" b="1" i="1" kern="0" cap="all">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defRPr>
                </a:lvl1pPr>
              </a:lstStyle>
              <a:p>
                <a:r>
                  <a:rPr lang="en-US" altLang="zh-CN" dirty="0"/>
                  <a:t>04</a:t>
                </a:r>
                <a:endParaRPr lang="zh-CN" altLang="en-US" dirty="0"/>
              </a:p>
            </p:txBody>
          </p:sp>
        </p:grpSp>
        <p:grpSp>
          <p:nvGrpSpPr>
            <p:cNvPr id="2" name="组合 1"/>
            <p:cNvGrpSpPr/>
            <p:nvPr/>
          </p:nvGrpSpPr>
          <p:grpSpPr>
            <a:xfrm>
              <a:off x="11754" y="6905"/>
              <a:ext cx="6874" cy="2432"/>
              <a:chOff x="11754" y="6905"/>
              <a:chExt cx="6874" cy="2432"/>
            </a:xfrm>
          </p:grpSpPr>
          <p:sp>
            <p:nvSpPr>
              <p:cNvPr id="446" name="矩形 445"/>
              <p:cNvSpPr/>
              <p:nvPr/>
            </p:nvSpPr>
            <p:spPr>
              <a:xfrm>
                <a:off x="11754" y="6905"/>
                <a:ext cx="6874" cy="2432"/>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sym typeface="思源宋体 CN Heavy" panose="02020900000000000000" pitchFamily="18" charset="-122"/>
                </a:endParaRPr>
              </a:p>
            </p:txBody>
          </p:sp>
          <p:sp>
            <p:nvSpPr>
              <p:cNvPr id="447" name="文本框 446"/>
              <p:cNvSpPr txBox="1"/>
              <p:nvPr/>
            </p:nvSpPr>
            <p:spPr>
              <a:xfrm flipH="1">
                <a:off x="12856" y="7112"/>
                <a:ext cx="3296" cy="630"/>
              </a:xfrm>
              <a:prstGeom prst="rect">
                <a:avLst/>
              </a:prstGeom>
              <a:noFill/>
            </p:spPr>
            <p:txBody>
              <a:bodyPr wrap="square">
                <a:spAutoFit/>
              </a:bodyPr>
              <a:lstStyle/>
              <a:p>
                <a:pPr>
                  <a:defRPr/>
                </a:pPr>
                <a:r>
                  <a:rPr lang="zh-CN" altLang="en-US" sz="2000" b="1" kern="0" cap="all" dirty="0">
                    <a:solidFill>
                      <a:prstClr val="white"/>
                    </a:solidFill>
                    <a:latin typeface="微软雅黑" panose="020B0503020204020204" charset="-122"/>
                    <a:ea typeface="微软雅黑" panose="020B0503020204020204" charset="-122"/>
                    <a:cs typeface="+mn-ea"/>
                    <a:sym typeface="+mn-ea"/>
                  </a:rPr>
                  <a:t>找到本质解</a:t>
                </a:r>
              </a:p>
            </p:txBody>
          </p:sp>
          <p:sp>
            <p:nvSpPr>
              <p:cNvPr id="448" name="文本框 447"/>
              <p:cNvSpPr txBox="1"/>
              <p:nvPr/>
            </p:nvSpPr>
            <p:spPr>
              <a:xfrm flipH="1">
                <a:off x="11994" y="8144"/>
                <a:ext cx="6225" cy="871"/>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基于对问题本质的理解，提出一个或多个可能的解决方案。</a:t>
                </a:r>
              </a:p>
              <a:p>
                <a:pPr algn="just" defTabSz="1827530">
                  <a:lnSpc>
                    <a:spcPct val="125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这些解决方案应当针对问题的根本原因，而不只是对症下药</a:t>
                </a:r>
              </a:p>
            </p:txBody>
          </p:sp>
          <p:cxnSp>
            <p:nvCxnSpPr>
              <p:cNvPr id="456" name="直接连接符 455"/>
              <p:cNvCxnSpPr/>
              <p:nvPr/>
            </p:nvCxnSpPr>
            <p:spPr>
              <a:xfrm>
                <a:off x="12134" y="7998"/>
                <a:ext cx="6323"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sp>
            <p:nvSpPr>
              <p:cNvPr id="532" name="文本框 531"/>
              <p:cNvSpPr txBox="1"/>
              <p:nvPr/>
            </p:nvSpPr>
            <p:spPr>
              <a:xfrm>
                <a:off x="12018" y="7112"/>
                <a:ext cx="838" cy="630"/>
              </a:xfrm>
              <a:prstGeom prst="rect">
                <a:avLst/>
              </a:prstGeom>
              <a:noFill/>
            </p:spPr>
            <p:txBody>
              <a:bodyPr wrap="square">
                <a:spAutoFit/>
              </a:bodyPr>
              <a:lstStyle>
                <a:defPPr>
                  <a:defRPr lang="zh-CN"/>
                </a:defPPr>
                <a:lvl1pPr>
                  <a:defRPr sz="2000" b="1" i="1" kern="0" cap="all">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defRPr>
                </a:lvl1pPr>
              </a:lstStyle>
              <a:p>
                <a:r>
                  <a:rPr lang="en-US" altLang="zh-CN" dirty="0"/>
                  <a:t>03</a:t>
                </a:r>
                <a:endParaRPr lang="zh-CN" altLang="en-US" dirty="0"/>
              </a:p>
            </p:txBody>
          </p:sp>
        </p:grpSp>
      </p:grpSp>
      <p:grpSp>
        <p:nvGrpSpPr>
          <p:cNvPr id="4" name="组合 3"/>
          <p:cNvGrpSpPr/>
          <p:nvPr/>
        </p:nvGrpSpPr>
        <p:grpSpPr>
          <a:xfrm>
            <a:off x="373380" y="2286000"/>
            <a:ext cx="4267200" cy="3642995"/>
            <a:chOff x="588" y="3600"/>
            <a:chExt cx="6720" cy="5737"/>
          </a:xfrm>
        </p:grpSpPr>
        <p:grpSp>
          <p:nvGrpSpPr>
            <p:cNvPr id="324" name="组合 323"/>
            <p:cNvGrpSpPr/>
            <p:nvPr/>
          </p:nvGrpSpPr>
          <p:grpSpPr>
            <a:xfrm>
              <a:off x="588" y="3600"/>
              <a:ext cx="6720" cy="2542"/>
              <a:chOff x="373568" y="2336292"/>
              <a:chExt cx="4266985" cy="1613876"/>
            </a:xfrm>
          </p:grpSpPr>
          <p:sp>
            <p:nvSpPr>
              <p:cNvPr id="55" name="矩形 54"/>
              <p:cNvSpPr/>
              <p:nvPr/>
            </p:nvSpPr>
            <p:spPr>
              <a:xfrm>
                <a:off x="373568" y="2336292"/>
                <a:ext cx="4266985" cy="1613876"/>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56" name="文本框 55"/>
              <p:cNvSpPr txBox="1"/>
              <p:nvPr/>
            </p:nvSpPr>
            <p:spPr>
              <a:xfrm flipH="1">
                <a:off x="1194354" y="2486558"/>
                <a:ext cx="2092964" cy="400110"/>
              </a:xfrm>
              <a:prstGeom prst="rect">
                <a:avLst/>
              </a:prstGeom>
              <a:noFill/>
            </p:spPr>
            <p:txBody>
              <a:bodyPr wrap="square">
                <a:spAutoFit/>
              </a:bodyPr>
              <a:lstStyle/>
              <a:p>
                <a:pPr>
                  <a:defRPr/>
                </a:pPr>
                <a:r>
                  <a:rPr lang="zh-CN" altLang="en-US" sz="2000" b="1" kern="0" cap="all" dirty="0">
                    <a:solidFill>
                      <a:prstClr val="white"/>
                    </a:solidFill>
                    <a:latin typeface="微软雅黑" panose="020B0503020204020204" charset="-122"/>
                    <a:ea typeface="微软雅黑" panose="020B0503020204020204" charset="-122"/>
                    <a:cs typeface="+mn-ea"/>
                    <a:sym typeface="+mn-ea"/>
                  </a:rPr>
                  <a:t>定义核心问题</a:t>
                </a:r>
              </a:p>
            </p:txBody>
          </p:sp>
          <p:sp>
            <p:nvSpPr>
              <p:cNvPr id="57" name="文本框 56"/>
              <p:cNvSpPr txBox="1"/>
              <p:nvPr/>
            </p:nvSpPr>
            <p:spPr>
              <a:xfrm flipH="1">
                <a:off x="526085" y="3116077"/>
                <a:ext cx="3952755" cy="645042"/>
              </a:xfrm>
              <a:prstGeom prst="rect">
                <a:avLst/>
              </a:prstGeom>
              <a:noFill/>
            </p:spPr>
            <p:txBody>
              <a:bodyPr wrap="square">
                <a:spAutoFit/>
              </a:bodyPr>
              <a:lstStyle/>
              <a:p>
                <a:pPr algn="just" defTabSz="1827530">
                  <a:lnSpc>
                    <a:spcPct val="150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通过提问的方式，明确问题的核心所在，探寻问题的原因和动机</a:t>
                </a:r>
              </a:p>
            </p:txBody>
          </p:sp>
          <p:cxnSp>
            <p:nvCxnSpPr>
              <p:cNvPr id="54" name="直接连接符 53"/>
              <p:cNvCxnSpPr/>
              <p:nvPr/>
            </p:nvCxnSpPr>
            <p:spPr>
              <a:xfrm>
                <a:off x="615029" y="3023421"/>
                <a:ext cx="3863811"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sp>
            <p:nvSpPr>
              <p:cNvPr id="242" name="文本框 241"/>
              <p:cNvSpPr txBox="1"/>
              <p:nvPr/>
            </p:nvSpPr>
            <p:spPr>
              <a:xfrm flipH="1">
                <a:off x="565106" y="2486558"/>
                <a:ext cx="846705" cy="400110"/>
              </a:xfrm>
              <a:prstGeom prst="rect">
                <a:avLst/>
              </a:prstGeom>
              <a:noFill/>
            </p:spPr>
            <p:txBody>
              <a:bodyPr wrap="square">
                <a:spAutoFit/>
              </a:bodyPr>
              <a:lstStyle/>
              <a:p>
                <a:pPr>
                  <a:defRPr/>
                </a:pPr>
                <a:r>
                  <a:rPr lang="en-US" altLang="zh-CN" sz="2000" b="1" i="1" kern="0" cap="all">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sym typeface="+mn-ea"/>
                  </a:rPr>
                  <a:t>01</a:t>
                </a:r>
                <a:endParaRPr lang="zh-CN" altLang="en-US" sz="2000" b="1" i="1" kern="0" cap="all" dirty="0">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sym typeface="+mn-ea"/>
                </a:endParaRPr>
              </a:p>
            </p:txBody>
          </p:sp>
        </p:grpSp>
        <p:grpSp>
          <p:nvGrpSpPr>
            <p:cNvPr id="3" name="组合 2"/>
            <p:cNvGrpSpPr/>
            <p:nvPr/>
          </p:nvGrpSpPr>
          <p:grpSpPr>
            <a:xfrm>
              <a:off x="588" y="6905"/>
              <a:ext cx="6720" cy="2432"/>
              <a:chOff x="588" y="6905"/>
              <a:chExt cx="6720" cy="2432"/>
            </a:xfrm>
          </p:grpSpPr>
          <p:sp>
            <p:nvSpPr>
              <p:cNvPr id="376" name="矩形 375"/>
              <p:cNvSpPr/>
              <p:nvPr/>
            </p:nvSpPr>
            <p:spPr>
              <a:xfrm>
                <a:off x="588" y="6905"/>
                <a:ext cx="6720" cy="2432"/>
              </a:xfrm>
              <a:prstGeom prst="rect">
                <a:avLst/>
              </a:prstGeom>
              <a:solidFill>
                <a:srgbClr val="88B0E2"/>
              </a:soli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sym typeface="思源宋体 CN Heavy" panose="02020900000000000000" pitchFamily="18" charset="-122"/>
                </a:endParaRPr>
              </a:p>
            </p:txBody>
          </p:sp>
          <p:sp>
            <p:nvSpPr>
              <p:cNvPr id="377" name="文本框 376"/>
              <p:cNvSpPr txBox="1"/>
              <p:nvPr/>
            </p:nvSpPr>
            <p:spPr>
              <a:xfrm flipH="1">
                <a:off x="1881" y="7152"/>
                <a:ext cx="3296" cy="630"/>
              </a:xfrm>
              <a:prstGeom prst="rect">
                <a:avLst/>
              </a:prstGeom>
              <a:noFill/>
            </p:spPr>
            <p:txBody>
              <a:bodyPr wrap="square">
                <a:spAutoFit/>
              </a:bodyPr>
              <a:lstStyle/>
              <a:p>
                <a:pPr>
                  <a:defRPr/>
                </a:pPr>
                <a:r>
                  <a:rPr lang="zh-CN" altLang="en-US" sz="2000" b="1" kern="0" cap="all" dirty="0">
                    <a:solidFill>
                      <a:prstClr val="white"/>
                    </a:solidFill>
                    <a:latin typeface="微软雅黑" panose="020B0503020204020204" charset="-122"/>
                    <a:ea typeface="微软雅黑" panose="020B0503020204020204" charset="-122"/>
                    <a:cs typeface="+mn-ea"/>
                    <a:sym typeface="+mn-ea"/>
                  </a:rPr>
                  <a:t>发现问题本质</a:t>
                </a:r>
              </a:p>
            </p:txBody>
          </p:sp>
          <p:sp>
            <p:nvSpPr>
              <p:cNvPr id="378" name="文本框 377"/>
              <p:cNvSpPr txBox="1"/>
              <p:nvPr/>
            </p:nvSpPr>
            <p:spPr>
              <a:xfrm flipH="1">
                <a:off x="828" y="8144"/>
                <a:ext cx="6225" cy="1016"/>
              </a:xfrm>
              <a:prstGeom prst="rect">
                <a:avLst/>
              </a:prstGeom>
              <a:noFill/>
            </p:spPr>
            <p:txBody>
              <a:bodyPr wrap="square">
                <a:spAutoFit/>
              </a:bodyPr>
              <a:lstStyle/>
              <a:p>
                <a:pPr algn="just" defTabSz="1827530">
                  <a:lnSpc>
                    <a:spcPct val="100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通过深入分析，找出问题的根本原因</a:t>
                </a:r>
              </a:p>
              <a:p>
                <a:pPr algn="just" defTabSz="1827530">
                  <a:lnSpc>
                    <a:spcPct val="100000"/>
                  </a:lnSpc>
                  <a:defRPr/>
                </a:pPr>
                <a:r>
                  <a:rPr lang="zh-CN" altLang="en-US" sz="1200" spc="-60" dirty="0">
                    <a:solidFill>
                      <a:schemeClr val="bg2"/>
                    </a:solidFill>
                    <a:latin typeface="微软雅黑" panose="020B0503020204020204" charset="-122"/>
                    <a:ea typeface="微软雅黑" panose="020B0503020204020204" charset="-122"/>
                    <a:cs typeface="OPPOSans R" pitchFamily="18" charset="-122"/>
                  </a:rPr>
                  <a:t>这可能涉及到收集数据、询问关键问题、进行根本原因分析等，以确保找到问题的核心</a:t>
                </a:r>
              </a:p>
            </p:txBody>
          </p:sp>
          <p:cxnSp>
            <p:nvCxnSpPr>
              <p:cNvPr id="386" name="直接连接符 385"/>
              <p:cNvCxnSpPr/>
              <p:nvPr/>
            </p:nvCxnSpPr>
            <p:spPr>
              <a:xfrm>
                <a:off x="969" y="7998"/>
                <a:ext cx="6085"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sp>
            <p:nvSpPr>
              <p:cNvPr id="243" name="文本框 242"/>
              <p:cNvSpPr txBox="1"/>
              <p:nvPr/>
            </p:nvSpPr>
            <p:spPr>
              <a:xfrm flipH="1">
                <a:off x="890" y="7119"/>
                <a:ext cx="1333" cy="630"/>
              </a:xfrm>
              <a:prstGeom prst="rect">
                <a:avLst/>
              </a:prstGeom>
              <a:noFill/>
            </p:spPr>
            <p:txBody>
              <a:bodyPr wrap="square">
                <a:spAutoFit/>
              </a:bodyPr>
              <a:lstStyle/>
              <a:p>
                <a:pPr>
                  <a:defRPr/>
                </a:pPr>
                <a:r>
                  <a:rPr lang="en-US" altLang="zh-CN" sz="2000" b="1" i="1" kern="0" cap="all" dirty="0">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sym typeface="+mn-ea"/>
                  </a:rPr>
                  <a:t>02</a:t>
                </a:r>
                <a:endParaRPr lang="zh-CN" altLang="en-US" sz="2000" b="1" i="1" kern="0" cap="all" dirty="0">
                  <a:solidFill>
                    <a:prstClr val="white"/>
                  </a:solidFill>
                  <a:effectLst>
                    <a:reflection blurRad="6350" stA="20000" endPos="50000" dist="29997" dir="5400000" sy="-100000" algn="bl" rotWithShape="0"/>
                  </a:effectLst>
                  <a:latin typeface="微软雅黑" panose="020B0503020204020204" charset="-122"/>
                  <a:ea typeface="微软雅黑" panose="020B0503020204020204" charset="-122"/>
                  <a:cs typeface="+mn-ea"/>
                  <a:sym typeface="+mn-ea"/>
                </a:endParaRPr>
              </a:p>
            </p:txBody>
          </p:sp>
        </p:grpSp>
      </p:grpSp>
      <p:grpSp>
        <p:nvGrpSpPr>
          <p:cNvPr id="9" name="组合 8"/>
          <p:cNvGrpSpPr/>
          <p:nvPr/>
        </p:nvGrpSpPr>
        <p:grpSpPr>
          <a:xfrm>
            <a:off x="4756150" y="2286000"/>
            <a:ext cx="2592705" cy="3732530"/>
            <a:chOff x="7558" y="3600"/>
            <a:chExt cx="4083" cy="5878"/>
          </a:xfrm>
          <a:effectLst>
            <a:outerShdw blurRad="63500" sx="102000" sy="102000" algn="ctr" rotWithShape="0">
              <a:prstClr val="black">
                <a:alpha val="40000"/>
              </a:prstClr>
            </a:outerShdw>
          </a:effectLst>
        </p:grpSpPr>
        <p:grpSp>
          <p:nvGrpSpPr>
            <p:cNvPr id="21" name="组合 20"/>
            <p:cNvGrpSpPr/>
            <p:nvPr/>
          </p:nvGrpSpPr>
          <p:grpSpPr>
            <a:xfrm>
              <a:off x="8083" y="4071"/>
              <a:ext cx="3035" cy="5266"/>
              <a:chOff x="4558217" y="1887436"/>
              <a:chExt cx="2338005" cy="4131360"/>
            </a:xfrm>
          </p:grpSpPr>
          <p:cxnSp>
            <p:nvCxnSpPr>
              <p:cNvPr id="6" name="直接连接符 5"/>
              <p:cNvCxnSpPr/>
              <p:nvPr/>
            </p:nvCxnSpPr>
            <p:spPr>
              <a:xfrm>
                <a:off x="6894891" y="1887436"/>
                <a:ext cx="0" cy="3068380"/>
              </a:xfrm>
              <a:prstGeom prst="line">
                <a:avLst/>
              </a:prstGeom>
              <a:ln w="254000">
                <a:solidFill>
                  <a:srgbClr val="1D4273"/>
                </a:solidFill>
                <a:headEnd type="none" w="sm" len="sm"/>
              </a:ln>
            </p:spPr>
            <p:style>
              <a:lnRef idx="1">
                <a:schemeClr val="accent1"/>
              </a:lnRef>
              <a:fillRef idx="0">
                <a:schemeClr val="accent1"/>
              </a:fillRef>
              <a:effectRef idx="0">
                <a:schemeClr val="accent1"/>
              </a:effectRef>
              <a:fontRef idx="minor">
                <a:schemeClr val="tx1"/>
              </a:fontRef>
            </p:style>
          </p:cxnSp>
          <p:sp>
            <p:nvSpPr>
              <p:cNvPr id="16" name="弧形 15"/>
              <p:cNvSpPr/>
              <p:nvPr/>
            </p:nvSpPr>
            <p:spPr>
              <a:xfrm rot="5400000">
                <a:off x="4656617" y="3779191"/>
                <a:ext cx="2141205" cy="2338005"/>
              </a:xfrm>
              <a:prstGeom prst="arc">
                <a:avLst>
                  <a:gd name="adj1" fmla="val 16200000"/>
                  <a:gd name="adj2" fmla="val 5394105"/>
                </a:avLst>
              </a:prstGeom>
              <a:ln w="254000">
                <a:solidFill>
                  <a:srgbClr val="1D4273"/>
                </a:solidFill>
                <a:head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charset="-122"/>
                  <a:ea typeface="HarmonyOS Sans SC" panose="00000400000000000000" charset="-122"/>
                  <a:cs typeface="+mn-cs"/>
                </a:endParaRPr>
              </a:p>
            </p:txBody>
          </p:sp>
          <p:cxnSp>
            <p:nvCxnSpPr>
              <p:cNvPr id="17" name="直接连接符 16"/>
              <p:cNvCxnSpPr/>
              <p:nvPr/>
            </p:nvCxnSpPr>
            <p:spPr>
              <a:xfrm>
                <a:off x="4558217" y="1887436"/>
                <a:ext cx="0" cy="3068378"/>
              </a:xfrm>
              <a:prstGeom prst="line">
                <a:avLst/>
              </a:prstGeom>
              <a:ln w="254000">
                <a:solidFill>
                  <a:srgbClr val="1D4273"/>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9314" y="9196"/>
              <a:ext cx="456" cy="282"/>
              <a:chOff x="1123950" y="3743971"/>
              <a:chExt cx="444978" cy="275342"/>
            </a:xfrm>
            <a:gradFill>
              <a:gsLst>
                <a:gs pos="12000">
                  <a:schemeClr val="bg2"/>
                </a:gs>
                <a:gs pos="100000">
                  <a:schemeClr val="bg2">
                    <a:alpha val="0"/>
                  </a:schemeClr>
                </a:gs>
              </a:gsLst>
              <a:lin ang="10800000" scaled="1"/>
            </a:gradFill>
          </p:grpSpPr>
          <p:sp>
            <p:nvSpPr>
              <p:cNvPr id="27" name="箭头: V 形 26"/>
              <p:cNvSpPr/>
              <p:nvPr/>
            </p:nvSpPr>
            <p:spPr>
              <a:xfrm>
                <a:off x="112395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V 形 27"/>
              <p:cNvSpPr/>
              <p:nvPr/>
            </p:nvSpPr>
            <p:spPr>
              <a:xfrm>
                <a:off x="1236683"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V 形 28"/>
              <p:cNvSpPr/>
              <p:nvPr/>
            </p:nvSpPr>
            <p:spPr>
              <a:xfrm>
                <a:off x="136072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25" name="组合 424"/>
            <p:cNvGrpSpPr/>
            <p:nvPr/>
          </p:nvGrpSpPr>
          <p:grpSpPr>
            <a:xfrm rot="5400000">
              <a:off x="7869" y="5614"/>
              <a:ext cx="456" cy="282"/>
              <a:chOff x="1123950" y="3743971"/>
              <a:chExt cx="444978" cy="275342"/>
            </a:xfrm>
            <a:gradFill>
              <a:gsLst>
                <a:gs pos="12000">
                  <a:schemeClr val="bg2"/>
                </a:gs>
                <a:gs pos="100000">
                  <a:schemeClr val="bg2">
                    <a:alpha val="0"/>
                  </a:schemeClr>
                </a:gs>
              </a:gsLst>
              <a:lin ang="10800000" scaled="1"/>
            </a:gradFill>
          </p:grpSpPr>
          <p:sp>
            <p:nvSpPr>
              <p:cNvPr id="426" name="箭头: V 形 425"/>
              <p:cNvSpPr/>
              <p:nvPr/>
            </p:nvSpPr>
            <p:spPr>
              <a:xfrm>
                <a:off x="112395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7" name="箭头: V 形 426"/>
              <p:cNvSpPr/>
              <p:nvPr/>
            </p:nvSpPr>
            <p:spPr>
              <a:xfrm>
                <a:off x="1236683"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8" name="箭头: V 形 427"/>
              <p:cNvSpPr/>
              <p:nvPr/>
            </p:nvSpPr>
            <p:spPr>
              <a:xfrm>
                <a:off x="136072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37" name="组合 436"/>
            <p:cNvGrpSpPr/>
            <p:nvPr/>
          </p:nvGrpSpPr>
          <p:grpSpPr>
            <a:xfrm rot="16200000" flipV="1">
              <a:off x="10888" y="6586"/>
              <a:ext cx="456" cy="282"/>
              <a:chOff x="1123950" y="3743971"/>
              <a:chExt cx="444978" cy="275342"/>
            </a:xfrm>
            <a:gradFill>
              <a:gsLst>
                <a:gs pos="12000">
                  <a:schemeClr val="bg2"/>
                </a:gs>
                <a:gs pos="100000">
                  <a:schemeClr val="bg2">
                    <a:alpha val="0"/>
                  </a:schemeClr>
                </a:gs>
              </a:gsLst>
              <a:lin ang="10800000" scaled="1"/>
            </a:gradFill>
          </p:grpSpPr>
          <p:sp>
            <p:nvSpPr>
              <p:cNvPr id="438" name="箭头: V 形 437"/>
              <p:cNvSpPr/>
              <p:nvPr/>
            </p:nvSpPr>
            <p:spPr>
              <a:xfrm>
                <a:off x="112395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9" name="箭头: V 形 438"/>
              <p:cNvSpPr/>
              <p:nvPr/>
            </p:nvSpPr>
            <p:spPr>
              <a:xfrm>
                <a:off x="1236683"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0" name="箭头: V 形 439"/>
              <p:cNvSpPr/>
              <p:nvPr/>
            </p:nvSpPr>
            <p:spPr>
              <a:xfrm>
                <a:off x="1360720" y="3743971"/>
                <a:ext cx="208208" cy="275342"/>
              </a:xfrm>
              <a:prstGeom prst="chevron">
                <a:avLst>
                  <a:gd name="adj" fmla="val 6143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20" name="组合 319"/>
            <p:cNvGrpSpPr/>
            <p:nvPr/>
          </p:nvGrpSpPr>
          <p:grpSpPr>
            <a:xfrm>
              <a:off x="7558" y="3600"/>
              <a:ext cx="1048" cy="1048"/>
              <a:chOff x="4799579" y="1832175"/>
              <a:chExt cx="665722" cy="665722"/>
            </a:xfrm>
          </p:grpSpPr>
          <p:sp>
            <p:nvSpPr>
              <p:cNvPr id="244" name="椭圆 243"/>
              <p:cNvSpPr/>
              <p:nvPr/>
            </p:nvSpPr>
            <p:spPr>
              <a:xfrm>
                <a:off x="4799579" y="1832175"/>
                <a:ext cx="665722" cy="665722"/>
              </a:xfrm>
              <a:prstGeom prst="ellipse">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2" name="图形 25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6845" y="1989441"/>
                <a:ext cx="351190" cy="351190"/>
              </a:xfrm>
              <a:prstGeom prst="rect">
                <a:avLst/>
              </a:prstGeom>
              <a:effectLst/>
            </p:spPr>
          </p:pic>
        </p:grpSp>
        <p:grpSp>
          <p:nvGrpSpPr>
            <p:cNvPr id="322" name="组合 321"/>
            <p:cNvGrpSpPr/>
            <p:nvPr/>
          </p:nvGrpSpPr>
          <p:grpSpPr>
            <a:xfrm>
              <a:off x="7558" y="7498"/>
              <a:ext cx="1048" cy="1048"/>
              <a:chOff x="4799579" y="4063640"/>
              <a:chExt cx="665722" cy="665722"/>
            </a:xfrm>
          </p:grpSpPr>
          <p:sp>
            <p:nvSpPr>
              <p:cNvPr id="245" name="椭圆 244"/>
              <p:cNvSpPr/>
              <p:nvPr/>
            </p:nvSpPr>
            <p:spPr>
              <a:xfrm>
                <a:off x="4799579" y="4063640"/>
                <a:ext cx="665722" cy="665722"/>
              </a:xfrm>
              <a:prstGeom prst="ellipse">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3" name="图形 25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7814" y="4221875"/>
                <a:ext cx="349252" cy="349252"/>
              </a:xfrm>
              <a:prstGeom prst="rect">
                <a:avLst/>
              </a:prstGeom>
              <a:effectLst/>
            </p:spPr>
          </p:pic>
        </p:grpSp>
        <p:grpSp>
          <p:nvGrpSpPr>
            <p:cNvPr id="323" name="组合 322"/>
            <p:cNvGrpSpPr/>
            <p:nvPr/>
          </p:nvGrpSpPr>
          <p:grpSpPr>
            <a:xfrm>
              <a:off x="10593" y="7498"/>
              <a:ext cx="1048" cy="1048"/>
              <a:chOff x="6726702" y="4063640"/>
              <a:chExt cx="665722" cy="665722"/>
            </a:xfrm>
          </p:grpSpPr>
          <p:sp>
            <p:nvSpPr>
              <p:cNvPr id="247" name="椭圆 246"/>
              <p:cNvSpPr/>
              <p:nvPr/>
            </p:nvSpPr>
            <p:spPr>
              <a:xfrm>
                <a:off x="6726702" y="4063640"/>
                <a:ext cx="665722" cy="665722"/>
              </a:xfrm>
              <a:prstGeom prst="ellipse">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4" name="图形 25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4937" y="4221875"/>
                <a:ext cx="349252" cy="349252"/>
              </a:xfrm>
              <a:prstGeom prst="rect">
                <a:avLst/>
              </a:prstGeom>
              <a:effectLst/>
            </p:spPr>
          </p:pic>
        </p:grpSp>
        <p:grpSp>
          <p:nvGrpSpPr>
            <p:cNvPr id="321" name="组合 320"/>
            <p:cNvGrpSpPr/>
            <p:nvPr/>
          </p:nvGrpSpPr>
          <p:grpSpPr>
            <a:xfrm>
              <a:off x="10593" y="3600"/>
              <a:ext cx="1048" cy="1048"/>
              <a:chOff x="6726702" y="1832175"/>
              <a:chExt cx="665722" cy="665722"/>
            </a:xfrm>
          </p:grpSpPr>
          <p:sp>
            <p:nvSpPr>
              <p:cNvPr id="246" name="椭圆 245"/>
              <p:cNvSpPr/>
              <p:nvPr/>
            </p:nvSpPr>
            <p:spPr>
              <a:xfrm>
                <a:off x="6726702" y="1832175"/>
                <a:ext cx="665722" cy="665722"/>
              </a:xfrm>
              <a:prstGeom prst="ellipse">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5" name="图形 25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4937" y="1990410"/>
                <a:ext cx="349252" cy="349252"/>
              </a:xfrm>
              <a:prstGeom prst="rect">
                <a:avLst/>
              </a:prstGeom>
              <a:effectLst/>
            </p:spPr>
          </p:pic>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15225" cy="430530"/>
          </a:xfrm>
        </p:spPr>
        <p:txBody>
          <a:bodyPr wrap="square"/>
          <a:lstStyle/>
          <a:p>
            <a:r>
              <a:rPr lang="zh-CN" altLang="en-US"/>
              <a:t>第一性原理——</a:t>
            </a:r>
            <a:r>
              <a:rPr lang="zh-CN" altLang="en-US" sz="2400" b="0"/>
              <a:t>回归到事物本源去思考基础性的问题</a:t>
            </a:r>
          </a:p>
        </p:txBody>
      </p:sp>
      <p:sp>
        <p:nvSpPr>
          <p:cNvPr id="3" name="文本占位符 2"/>
          <p:cNvSpPr>
            <a:spLocks noGrp="1"/>
          </p:cNvSpPr>
          <p:nvPr>
            <p:ph type="body" idx="1"/>
          </p:nvPr>
        </p:nvSpPr>
        <p:spPr/>
        <p:txBody>
          <a:bodyPr/>
          <a:lstStyle/>
          <a:p>
            <a:r>
              <a:rPr lang="zh-CN" altLang="en-US"/>
              <a:t>第一性原理是一个基本的命题或假设，不能被省略或删除，也不能被违反。物理学中，第一性原理或称从头算，即是在回归事物最基本的条件(归零)，用批判思维去拆解现象中的不合理的联系(解构)，以此来找到新的更合理的路径的思维方式(重构)</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10</a:t>
            </a:r>
          </a:p>
        </p:txBody>
      </p:sp>
      <p:grpSp>
        <p:nvGrpSpPr>
          <p:cNvPr id="14" name="组合 13"/>
          <p:cNvGrpSpPr/>
          <p:nvPr/>
        </p:nvGrpSpPr>
        <p:grpSpPr>
          <a:xfrm>
            <a:off x="412115" y="4066540"/>
            <a:ext cx="11367770" cy="2004060"/>
            <a:chOff x="716" y="6541"/>
            <a:chExt cx="17902" cy="3156"/>
          </a:xfrm>
        </p:grpSpPr>
        <p:grpSp>
          <p:nvGrpSpPr>
            <p:cNvPr id="9" name="组合 8"/>
            <p:cNvGrpSpPr/>
            <p:nvPr/>
          </p:nvGrpSpPr>
          <p:grpSpPr>
            <a:xfrm>
              <a:off x="4416" y="6541"/>
              <a:ext cx="3104" cy="3156"/>
              <a:chOff x="4416" y="6541"/>
              <a:chExt cx="3104" cy="3156"/>
            </a:xfrm>
          </p:grpSpPr>
          <p:sp>
            <p:nvSpPr>
              <p:cNvPr id="142" name="矩形 141"/>
              <p:cNvSpPr/>
              <p:nvPr>
                <p:custDataLst>
                  <p:tags r:id="rId84"/>
                </p:custDataLst>
              </p:nvPr>
            </p:nvSpPr>
            <p:spPr>
              <a:xfrm>
                <a:off x="4416" y="6541"/>
                <a:ext cx="3104" cy="3156"/>
              </a:xfrm>
              <a:prstGeom prst="rect">
                <a:avLst/>
              </a:prstGeom>
              <a:solidFill>
                <a:srgbClr val="C2D7E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125" name="矩形 124"/>
              <p:cNvSpPr/>
              <p:nvPr>
                <p:custDataLst>
                  <p:tags r:id="rId85"/>
                </p:custDataLst>
              </p:nvPr>
            </p:nvSpPr>
            <p:spPr>
              <a:xfrm>
                <a:off x="5423" y="7010"/>
                <a:ext cx="1090" cy="6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B93D7"/>
                    </a:solidFill>
                    <a:effectLst/>
                    <a:uLnTx/>
                    <a:uFillTx/>
                    <a:latin typeface="PingFang SC Semibold" panose="020B0400000000000000" charset="-122"/>
                    <a:ea typeface="PingFang SC Semibold" panose="020B0400000000000000" charset="-122"/>
                    <a:cs typeface="+mn-ea"/>
                    <a:sym typeface="+mn-lt"/>
                  </a:rPr>
                  <a:t>归零</a:t>
                </a:r>
              </a:p>
            </p:txBody>
          </p:sp>
          <p:sp>
            <p:nvSpPr>
              <p:cNvPr id="126" name="矩形 125"/>
              <p:cNvSpPr/>
              <p:nvPr>
                <p:custDataLst>
                  <p:tags r:id="rId86"/>
                </p:custDataLst>
              </p:nvPr>
            </p:nvSpPr>
            <p:spPr>
              <a:xfrm>
                <a:off x="5574" y="7538"/>
                <a:ext cx="788" cy="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F6F6F">
                        <a:alpha val="60000"/>
                      </a:srgbClr>
                    </a:solidFill>
                    <a:effectLst/>
                    <a:uLnTx/>
                    <a:uFillTx/>
                    <a:latin typeface="PingFang SC Regular" panose="020B0400000000000000" charset="-122"/>
                    <a:ea typeface="PingFang SC Regular" panose="020B0400000000000000" charset="-122"/>
                    <a:cs typeface="+mn-ea"/>
                    <a:sym typeface="+mn-lt"/>
                  </a:rPr>
                  <a:t>Zero</a:t>
                </a:r>
              </a:p>
            </p:txBody>
          </p:sp>
          <p:sp>
            <p:nvSpPr>
              <p:cNvPr id="143" name="Rectangle 14"/>
              <p:cNvSpPr/>
              <p:nvPr>
                <p:custDataLst>
                  <p:tags r:id="rId87"/>
                </p:custDataLst>
              </p:nvPr>
            </p:nvSpPr>
            <p:spPr>
              <a:xfrm flipH="1">
                <a:off x="4805" y="8070"/>
                <a:ext cx="2327" cy="872"/>
              </a:xfrm>
              <a:prstGeom prst="rect">
                <a:avLst/>
              </a:prstGeom>
            </p:spPr>
            <p:txBody>
              <a:bodyPr wrap="square" lIns="0" tIns="0" rIns="0" bIns="0" anchor="ctr">
                <a:spAutoFit/>
              </a:bodyPr>
              <a:lstStyle/>
              <a:p>
                <a:pPr marL="0" marR="0" lvl="0" indent="0" algn="l" defTabSz="914400" rtl="0" eaLnBrk="1" fontAlgn="auto" latinLnBrk="0" hangingPunct="1">
                  <a:lnSpc>
                    <a:spcPct val="150000"/>
                  </a:lnSpc>
                  <a:spcBef>
                    <a:spcPts val="40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将问题分解成最基本的组成部分或假设</a:t>
                </a:r>
              </a:p>
            </p:txBody>
          </p:sp>
        </p:grpSp>
        <p:grpSp>
          <p:nvGrpSpPr>
            <p:cNvPr id="10" name="组合 9"/>
            <p:cNvGrpSpPr/>
            <p:nvPr/>
          </p:nvGrpSpPr>
          <p:grpSpPr>
            <a:xfrm>
              <a:off x="8115" y="6541"/>
              <a:ext cx="3104" cy="3156"/>
              <a:chOff x="8115" y="6541"/>
              <a:chExt cx="3104" cy="3156"/>
            </a:xfrm>
          </p:grpSpPr>
          <p:sp>
            <p:nvSpPr>
              <p:cNvPr id="145" name="矩形 144"/>
              <p:cNvSpPr/>
              <p:nvPr>
                <p:custDataLst>
                  <p:tags r:id="rId80"/>
                </p:custDataLst>
              </p:nvPr>
            </p:nvSpPr>
            <p:spPr>
              <a:xfrm>
                <a:off x="8115" y="6541"/>
                <a:ext cx="3104" cy="3156"/>
              </a:xfrm>
              <a:prstGeom prst="rect">
                <a:avLst/>
              </a:prstGeom>
              <a:solidFill>
                <a:srgbClr val="C2D7E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127" name="矩形 126"/>
              <p:cNvSpPr/>
              <p:nvPr>
                <p:custDataLst>
                  <p:tags r:id="rId81"/>
                </p:custDataLst>
              </p:nvPr>
            </p:nvSpPr>
            <p:spPr>
              <a:xfrm>
                <a:off x="9122" y="7010"/>
                <a:ext cx="1090" cy="6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B93D7"/>
                    </a:solidFill>
                    <a:effectLst/>
                    <a:uLnTx/>
                    <a:uFillTx/>
                    <a:latin typeface="PingFang SC Semibold" panose="020B0400000000000000" charset="-122"/>
                    <a:ea typeface="PingFang SC Semibold" panose="020B0400000000000000" charset="-122"/>
                    <a:cs typeface="+mn-ea"/>
                    <a:sym typeface="+mn-lt"/>
                  </a:rPr>
                  <a:t>解构</a:t>
                </a:r>
              </a:p>
            </p:txBody>
          </p:sp>
          <p:sp>
            <p:nvSpPr>
              <p:cNvPr id="128" name="矩形 127"/>
              <p:cNvSpPr/>
              <p:nvPr>
                <p:custDataLst>
                  <p:tags r:id="rId82"/>
                </p:custDataLst>
              </p:nvPr>
            </p:nvSpPr>
            <p:spPr>
              <a:xfrm>
                <a:off x="8717" y="7538"/>
                <a:ext cx="1901" cy="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F6F6F">
                        <a:alpha val="60000"/>
                      </a:srgbClr>
                    </a:solidFill>
                    <a:effectLst/>
                    <a:uLnTx/>
                    <a:uFillTx/>
                    <a:latin typeface="PingFang SC Regular" panose="020B0400000000000000" charset="-122"/>
                    <a:ea typeface="PingFang SC Regular" panose="020B0400000000000000" charset="-122"/>
                    <a:cs typeface="+mn-ea"/>
                    <a:sym typeface="+mn-lt"/>
                  </a:rPr>
                  <a:t>Deconstruction</a:t>
                </a:r>
              </a:p>
            </p:txBody>
          </p:sp>
          <p:sp>
            <p:nvSpPr>
              <p:cNvPr id="146" name="Rectangle 14"/>
              <p:cNvSpPr/>
              <p:nvPr>
                <p:custDataLst>
                  <p:tags r:id="rId83"/>
                </p:custDataLst>
              </p:nvPr>
            </p:nvSpPr>
            <p:spPr>
              <a:xfrm flipH="1">
                <a:off x="8504" y="8070"/>
                <a:ext cx="2327" cy="1308"/>
              </a:xfrm>
              <a:prstGeom prst="rect">
                <a:avLst/>
              </a:prstGeom>
            </p:spPr>
            <p:txBody>
              <a:bodyPr wrap="square" lIns="0" tIns="0" rIns="0" bIns="0" anchor="ctr">
                <a:spAutoFit/>
              </a:bodyPr>
              <a:lstStyle/>
              <a:p>
                <a:pPr marL="0" marR="0" lvl="0" indent="0" algn="l" defTabSz="914400" rtl="0" eaLnBrk="1" fontAlgn="auto" latinLnBrk="0" hangingPunct="1">
                  <a:lnSpc>
                    <a:spcPct val="150000"/>
                  </a:lnSpc>
                  <a:spcBef>
                    <a:spcPts val="40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探究每个组成部分背后的基本原理，这些原理是不容置疑的</a:t>
                </a:r>
              </a:p>
            </p:txBody>
          </p:sp>
        </p:grpSp>
        <p:grpSp>
          <p:nvGrpSpPr>
            <p:cNvPr id="11" name="组合 10"/>
            <p:cNvGrpSpPr/>
            <p:nvPr/>
          </p:nvGrpSpPr>
          <p:grpSpPr>
            <a:xfrm>
              <a:off x="11815" y="6541"/>
              <a:ext cx="3104" cy="3156"/>
              <a:chOff x="11815" y="6541"/>
              <a:chExt cx="3104" cy="3156"/>
            </a:xfrm>
          </p:grpSpPr>
          <p:sp>
            <p:nvSpPr>
              <p:cNvPr id="148" name="矩形 147"/>
              <p:cNvSpPr/>
              <p:nvPr>
                <p:custDataLst>
                  <p:tags r:id="rId76"/>
                </p:custDataLst>
              </p:nvPr>
            </p:nvSpPr>
            <p:spPr>
              <a:xfrm>
                <a:off x="11815" y="6541"/>
                <a:ext cx="3104" cy="3156"/>
              </a:xfrm>
              <a:prstGeom prst="rect">
                <a:avLst/>
              </a:prstGeom>
              <a:solidFill>
                <a:srgbClr val="C2D7E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129" name="矩形 128"/>
              <p:cNvSpPr/>
              <p:nvPr>
                <p:custDataLst>
                  <p:tags r:id="rId77"/>
                </p:custDataLst>
              </p:nvPr>
            </p:nvSpPr>
            <p:spPr>
              <a:xfrm>
                <a:off x="12822" y="7010"/>
                <a:ext cx="1090" cy="6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B93D7"/>
                    </a:solidFill>
                    <a:effectLst/>
                    <a:uLnTx/>
                    <a:uFillTx/>
                    <a:latin typeface="PingFang SC Semibold" panose="020B0400000000000000" charset="-122"/>
                    <a:ea typeface="PingFang SC Semibold" panose="020B0400000000000000" charset="-122"/>
                    <a:cs typeface="+mn-ea"/>
                    <a:sym typeface="+mn-lt"/>
                  </a:rPr>
                  <a:t>重构</a:t>
                </a:r>
              </a:p>
            </p:txBody>
          </p:sp>
          <p:sp>
            <p:nvSpPr>
              <p:cNvPr id="130" name="矩形 129"/>
              <p:cNvSpPr/>
              <p:nvPr>
                <p:custDataLst>
                  <p:tags r:id="rId78"/>
                </p:custDataLst>
              </p:nvPr>
            </p:nvSpPr>
            <p:spPr>
              <a:xfrm>
                <a:off x="12377" y="7538"/>
                <a:ext cx="1980" cy="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F6F6F">
                        <a:alpha val="60000"/>
                      </a:srgbClr>
                    </a:solidFill>
                    <a:effectLst/>
                    <a:uLnTx/>
                    <a:uFillTx/>
                    <a:latin typeface="PingFang SC Regular" panose="020B0400000000000000" charset="-122"/>
                    <a:ea typeface="PingFang SC Regular" panose="020B0400000000000000" charset="-122"/>
                    <a:cs typeface="+mn-ea"/>
                    <a:sym typeface="+mn-lt"/>
                  </a:rPr>
                  <a:t>Reconfiguration</a:t>
                </a:r>
              </a:p>
            </p:txBody>
          </p:sp>
          <p:sp>
            <p:nvSpPr>
              <p:cNvPr id="149" name="Rectangle 14"/>
              <p:cNvSpPr/>
              <p:nvPr>
                <p:custDataLst>
                  <p:tags r:id="rId79"/>
                </p:custDataLst>
              </p:nvPr>
            </p:nvSpPr>
            <p:spPr>
              <a:xfrm flipH="1">
                <a:off x="12204" y="8070"/>
                <a:ext cx="2327" cy="1308"/>
              </a:xfrm>
              <a:prstGeom prst="rect">
                <a:avLst/>
              </a:prstGeom>
            </p:spPr>
            <p:txBody>
              <a:bodyPr wrap="square" lIns="0" tIns="0" rIns="0" bIns="0" anchor="ctr">
                <a:spAutoFit/>
              </a:bodyPr>
              <a:lstStyle/>
              <a:p>
                <a:pPr marL="0" marR="0" lvl="0" indent="0" algn="l" defTabSz="914400" rtl="0" eaLnBrk="1" fontAlgn="auto" latinLnBrk="0" hangingPunct="1">
                  <a:lnSpc>
                    <a:spcPct val="150000"/>
                  </a:lnSpc>
                  <a:spcBef>
                    <a:spcPts val="40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基于这些基本原理，重新构建问题的解决方案或理论模型</a:t>
                </a:r>
              </a:p>
            </p:txBody>
          </p:sp>
        </p:grpSp>
        <p:grpSp>
          <p:nvGrpSpPr>
            <p:cNvPr id="12" name="组合 11"/>
            <p:cNvGrpSpPr/>
            <p:nvPr/>
          </p:nvGrpSpPr>
          <p:grpSpPr>
            <a:xfrm>
              <a:off x="15514" y="6541"/>
              <a:ext cx="3104" cy="3156"/>
              <a:chOff x="15514" y="6541"/>
              <a:chExt cx="3104" cy="3156"/>
            </a:xfrm>
          </p:grpSpPr>
          <p:sp>
            <p:nvSpPr>
              <p:cNvPr id="151" name="矩形 150"/>
              <p:cNvSpPr/>
              <p:nvPr>
                <p:custDataLst>
                  <p:tags r:id="rId72"/>
                </p:custDataLst>
              </p:nvPr>
            </p:nvSpPr>
            <p:spPr>
              <a:xfrm>
                <a:off x="15514" y="6541"/>
                <a:ext cx="3104" cy="3156"/>
              </a:xfrm>
              <a:prstGeom prst="rect">
                <a:avLst/>
              </a:prstGeom>
              <a:solidFill>
                <a:srgbClr val="C2D7E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131" name="矩形 130"/>
              <p:cNvSpPr/>
              <p:nvPr>
                <p:custDataLst>
                  <p:tags r:id="rId73"/>
                </p:custDataLst>
              </p:nvPr>
            </p:nvSpPr>
            <p:spPr>
              <a:xfrm>
                <a:off x="16521" y="7010"/>
                <a:ext cx="1090" cy="6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B93D7"/>
                    </a:solidFill>
                    <a:effectLst/>
                    <a:uLnTx/>
                    <a:uFillTx/>
                    <a:latin typeface="PingFang SC Semibold" panose="020B0400000000000000" charset="-122"/>
                    <a:ea typeface="PingFang SC Semibold" panose="020B0400000000000000" charset="-122"/>
                    <a:cs typeface="+mn-ea"/>
                    <a:sym typeface="+mn-lt"/>
                  </a:rPr>
                  <a:t>检验</a:t>
                </a:r>
              </a:p>
            </p:txBody>
          </p:sp>
          <p:sp>
            <p:nvSpPr>
              <p:cNvPr id="132" name="矩形 131"/>
              <p:cNvSpPr/>
              <p:nvPr>
                <p:custDataLst>
                  <p:tags r:id="rId74"/>
                </p:custDataLst>
              </p:nvPr>
            </p:nvSpPr>
            <p:spPr>
              <a:xfrm>
                <a:off x="16411" y="7538"/>
                <a:ext cx="1311" cy="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F6F6F">
                        <a:alpha val="60000"/>
                      </a:srgbClr>
                    </a:solidFill>
                    <a:effectLst/>
                    <a:uLnTx/>
                    <a:uFillTx/>
                    <a:latin typeface="PingFang SC Regular" panose="020B0400000000000000" charset="-122"/>
                    <a:ea typeface="PingFang SC Regular" panose="020B0400000000000000" charset="-122"/>
                    <a:cs typeface="+mn-ea"/>
                    <a:sym typeface="+mn-lt"/>
                  </a:rPr>
                  <a:t>Checkout</a:t>
                </a:r>
              </a:p>
            </p:txBody>
          </p:sp>
          <p:sp>
            <p:nvSpPr>
              <p:cNvPr id="152" name="Rectangle 14"/>
              <p:cNvSpPr/>
              <p:nvPr>
                <p:custDataLst>
                  <p:tags r:id="rId75"/>
                </p:custDataLst>
              </p:nvPr>
            </p:nvSpPr>
            <p:spPr>
              <a:xfrm flipH="1">
                <a:off x="15786" y="8070"/>
                <a:ext cx="2560" cy="1308"/>
              </a:xfrm>
              <a:prstGeom prst="rect">
                <a:avLst/>
              </a:prstGeom>
            </p:spPr>
            <p:txBody>
              <a:bodyPr wrap="square" lIns="0" tIns="0" rIns="0" bIns="0" anchor="ctr">
                <a:spAutoFit/>
              </a:bodyPr>
              <a:lstStyle/>
              <a:p>
                <a:pPr marL="0" marR="0" lvl="0" indent="0" algn="l" defTabSz="914400" rtl="0" eaLnBrk="1" fontAlgn="auto" latinLnBrk="0" hangingPunct="1">
                  <a:lnSpc>
                    <a:spcPct val="150000"/>
                  </a:lnSpc>
                  <a:spcBef>
                    <a:spcPts val="40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使用逻辑推理来验证你的结论，确保每一步都建立在前一步的基础上</a:t>
                </a:r>
              </a:p>
            </p:txBody>
          </p:sp>
        </p:grpSp>
        <p:grpSp>
          <p:nvGrpSpPr>
            <p:cNvPr id="8" name="组合 7"/>
            <p:cNvGrpSpPr/>
            <p:nvPr/>
          </p:nvGrpSpPr>
          <p:grpSpPr>
            <a:xfrm>
              <a:off x="716" y="6541"/>
              <a:ext cx="3104" cy="3156"/>
              <a:chOff x="716" y="6541"/>
              <a:chExt cx="3104" cy="3156"/>
            </a:xfrm>
          </p:grpSpPr>
          <p:sp>
            <p:nvSpPr>
              <p:cNvPr id="139" name="矩形 138"/>
              <p:cNvSpPr/>
              <p:nvPr>
                <p:custDataLst>
                  <p:tags r:id="rId68"/>
                </p:custDataLst>
              </p:nvPr>
            </p:nvSpPr>
            <p:spPr>
              <a:xfrm>
                <a:off x="716" y="6541"/>
                <a:ext cx="3104" cy="3156"/>
              </a:xfrm>
              <a:prstGeom prst="rect">
                <a:avLst/>
              </a:prstGeom>
              <a:solidFill>
                <a:srgbClr val="C2D7E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140" name="Rectangle 14"/>
              <p:cNvSpPr/>
              <p:nvPr>
                <p:custDataLst>
                  <p:tags r:id="rId69"/>
                </p:custDataLst>
              </p:nvPr>
            </p:nvSpPr>
            <p:spPr>
              <a:xfrm flipH="1">
                <a:off x="988" y="8070"/>
                <a:ext cx="2560" cy="872"/>
              </a:xfrm>
              <a:prstGeom prst="rect">
                <a:avLst/>
              </a:prstGeom>
            </p:spPr>
            <p:txBody>
              <a:bodyPr wrap="square" lIns="0" tIns="0" rIns="0" bIns="0" anchor="ctr">
                <a:spAutoFit/>
              </a:bodyPr>
              <a:lstStyle/>
              <a:p>
                <a:pPr marL="0" marR="0" lvl="0" indent="0" algn="l" defTabSz="914400" rtl="0" eaLnBrk="1" fontAlgn="auto" latinLnBrk="0" hangingPunct="1">
                  <a:lnSpc>
                    <a:spcPct val="150000"/>
                  </a:lnSpc>
                  <a:spcBef>
                    <a:spcPts val="40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明确你想要解决的问题或想要理解的概念</a:t>
                </a:r>
              </a:p>
            </p:txBody>
          </p:sp>
          <p:sp>
            <p:nvSpPr>
              <p:cNvPr id="158" name="矩形 157"/>
              <p:cNvSpPr/>
              <p:nvPr>
                <p:custDataLst>
                  <p:tags r:id="rId70"/>
                </p:custDataLst>
              </p:nvPr>
            </p:nvSpPr>
            <p:spPr>
              <a:xfrm>
                <a:off x="1723" y="7010"/>
                <a:ext cx="1090" cy="6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D4273"/>
                    </a:solidFill>
                    <a:effectLst/>
                    <a:uLnTx/>
                    <a:uFillTx/>
                    <a:latin typeface="PingFang SC Semibold" panose="020B0400000000000000" charset="-122"/>
                    <a:ea typeface="PingFang SC Semibold" panose="020B0400000000000000" charset="-122"/>
                    <a:cs typeface="+mn-ea"/>
                    <a:sym typeface="+mn-lt"/>
                  </a:rPr>
                  <a:t>基础</a:t>
                </a:r>
              </a:p>
            </p:txBody>
          </p:sp>
          <p:sp>
            <p:nvSpPr>
              <p:cNvPr id="159" name="矩形 158"/>
              <p:cNvSpPr/>
              <p:nvPr>
                <p:custDataLst>
                  <p:tags r:id="rId71"/>
                </p:custDataLst>
              </p:nvPr>
            </p:nvSpPr>
            <p:spPr>
              <a:xfrm>
                <a:off x="1767" y="7538"/>
                <a:ext cx="1003" cy="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F6F6F">
                        <a:alpha val="60000"/>
                      </a:srgbClr>
                    </a:solidFill>
                    <a:effectLst/>
                    <a:uLnTx/>
                    <a:uFillTx/>
                    <a:latin typeface="PingFang SC Regular" panose="020B0400000000000000" charset="-122"/>
                    <a:ea typeface="PingFang SC Regular" panose="020B0400000000000000" charset="-122"/>
                    <a:cs typeface="+mn-ea"/>
                    <a:sym typeface="+mn-lt"/>
                  </a:rPr>
                  <a:t>Basics</a:t>
                </a:r>
              </a:p>
            </p:txBody>
          </p:sp>
        </p:grpSp>
      </p:grpSp>
      <p:grpSp>
        <p:nvGrpSpPr>
          <p:cNvPr id="13" name="组合 12"/>
          <p:cNvGrpSpPr/>
          <p:nvPr/>
        </p:nvGrpSpPr>
        <p:grpSpPr>
          <a:xfrm>
            <a:off x="750570" y="2156460"/>
            <a:ext cx="10691495" cy="1747520"/>
            <a:chOff x="1003" y="3642"/>
            <a:chExt cx="16837" cy="2752"/>
          </a:xfrm>
        </p:grpSpPr>
        <p:grpSp>
          <p:nvGrpSpPr>
            <p:cNvPr id="21" name="组合 20"/>
            <p:cNvGrpSpPr/>
            <p:nvPr/>
          </p:nvGrpSpPr>
          <p:grpSpPr>
            <a:xfrm flipH="1">
              <a:off x="8342" y="3642"/>
              <a:ext cx="2530" cy="2753"/>
              <a:chOff x="5440258" y="2705911"/>
              <a:chExt cx="1606438" cy="1748114"/>
            </a:xfrm>
          </p:grpSpPr>
          <p:grpSp>
            <p:nvGrpSpPr>
              <p:cNvPr id="22" name="组合 21"/>
              <p:cNvGrpSpPr/>
              <p:nvPr/>
            </p:nvGrpSpPr>
            <p:grpSpPr>
              <a:xfrm>
                <a:off x="6182948" y="3356572"/>
                <a:ext cx="747678" cy="875409"/>
                <a:chOff x="1622093" y="4370014"/>
                <a:chExt cx="1023432" cy="1198274"/>
              </a:xfrm>
            </p:grpSpPr>
            <p:cxnSp>
              <p:nvCxnSpPr>
                <p:cNvPr id="89" name="直线连接符 2079"/>
                <p:cNvCxnSpPr>
                  <a:endCxn id="92" idx="2"/>
                </p:cNvCxnSpPr>
                <p:nvPr>
                  <p:custDataLst>
                    <p:tags r:id="rId62"/>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线连接符 2080"/>
                <p:cNvCxnSpPr>
                  <a:endCxn id="92" idx="2"/>
                </p:cNvCxnSpPr>
                <p:nvPr>
                  <p:custDataLst>
                    <p:tags r:id="rId63"/>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线连接符 2081"/>
                <p:cNvCxnSpPr/>
                <p:nvPr>
                  <p:custDataLst>
                    <p:tags r:id="rId64"/>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2" name="菱形 91"/>
                <p:cNvSpPr/>
                <p:nvPr>
                  <p:custDataLst>
                    <p:tags r:id="rId65"/>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93" name="平行四边形 92"/>
                <p:cNvSpPr/>
                <p:nvPr>
                  <p:custDataLst>
                    <p:tags r:id="rId66"/>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94" name="平行四边形 93"/>
                <p:cNvSpPr/>
                <p:nvPr>
                  <p:custDataLst>
                    <p:tags r:id="rId67"/>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3" name="组合 22"/>
              <p:cNvGrpSpPr/>
              <p:nvPr/>
            </p:nvGrpSpPr>
            <p:grpSpPr>
              <a:xfrm>
                <a:off x="5440258" y="3354352"/>
                <a:ext cx="747678" cy="875409"/>
                <a:chOff x="1622093" y="4370014"/>
                <a:chExt cx="1023432" cy="1198274"/>
              </a:xfrm>
            </p:grpSpPr>
            <p:cxnSp>
              <p:nvCxnSpPr>
                <p:cNvPr id="83" name="直线连接符 2086"/>
                <p:cNvCxnSpPr>
                  <a:endCxn id="86" idx="2"/>
                </p:cNvCxnSpPr>
                <p:nvPr>
                  <p:custDataLst>
                    <p:tags r:id="rId56"/>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线连接符 2087"/>
                <p:cNvCxnSpPr>
                  <a:endCxn id="86" idx="2"/>
                </p:cNvCxnSpPr>
                <p:nvPr>
                  <p:custDataLst>
                    <p:tags r:id="rId57"/>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线连接符 2088"/>
                <p:cNvCxnSpPr/>
                <p:nvPr>
                  <p:custDataLst>
                    <p:tags r:id="rId58"/>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6" name="菱形 85"/>
                <p:cNvSpPr/>
                <p:nvPr>
                  <p:custDataLst>
                    <p:tags r:id="rId59"/>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87" name="平行四边形 86"/>
                <p:cNvSpPr/>
                <p:nvPr>
                  <p:custDataLst>
                    <p:tags r:id="rId60"/>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88" name="平行四边形 87"/>
                <p:cNvSpPr/>
                <p:nvPr>
                  <p:custDataLst>
                    <p:tags r:id="rId61"/>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4" name="组合 23"/>
              <p:cNvGrpSpPr/>
              <p:nvPr/>
            </p:nvGrpSpPr>
            <p:grpSpPr>
              <a:xfrm>
                <a:off x="5813715" y="3578616"/>
                <a:ext cx="747678" cy="875409"/>
                <a:chOff x="1622093" y="4370014"/>
                <a:chExt cx="1023432" cy="1198274"/>
              </a:xfrm>
            </p:grpSpPr>
            <p:cxnSp>
              <p:nvCxnSpPr>
                <p:cNvPr id="77" name="直线连接符 2093"/>
                <p:cNvCxnSpPr>
                  <a:endCxn id="80" idx="2"/>
                </p:cNvCxnSpPr>
                <p:nvPr>
                  <p:custDataLst>
                    <p:tags r:id="rId50"/>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直线连接符 2094"/>
                <p:cNvCxnSpPr>
                  <a:endCxn id="80" idx="2"/>
                </p:cNvCxnSpPr>
                <p:nvPr>
                  <p:custDataLst>
                    <p:tags r:id="rId51"/>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线连接符 2095"/>
                <p:cNvCxnSpPr/>
                <p:nvPr>
                  <p:custDataLst>
                    <p:tags r:id="rId52"/>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0" name="菱形 79"/>
                <p:cNvSpPr/>
                <p:nvPr>
                  <p:custDataLst>
                    <p:tags r:id="rId53"/>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81" name="平行四边形 80"/>
                <p:cNvSpPr/>
                <p:nvPr>
                  <p:custDataLst>
                    <p:tags r:id="rId54"/>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82" name="平行四边形 81"/>
                <p:cNvSpPr/>
                <p:nvPr>
                  <p:custDataLst>
                    <p:tags r:id="rId55"/>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5" name="组合 24"/>
              <p:cNvGrpSpPr/>
              <p:nvPr/>
            </p:nvGrpSpPr>
            <p:grpSpPr>
              <a:xfrm>
                <a:off x="5809491" y="2705911"/>
                <a:ext cx="747678" cy="875409"/>
                <a:chOff x="1622093" y="4370014"/>
                <a:chExt cx="1023432" cy="1198274"/>
              </a:xfrm>
            </p:grpSpPr>
            <p:cxnSp>
              <p:nvCxnSpPr>
                <p:cNvPr id="71" name="直线连接符 45"/>
                <p:cNvCxnSpPr>
                  <a:endCxn id="74" idx="2"/>
                </p:cNvCxnSpPr>
                <p:nvPr>
                  <p:custDataLst>
                    <p:tags r:id="rId44"/>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线连接符 46"/>
                <p:cNvCxnSpPr>
                  <a:endCxn id="74" idx="2"/>
                </p:cNvCxnSpPr>
                <p:nvPr>
                  <p:custDataLst>
                    <p:tags r:id="rId45"/>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线连接符 47"/>
                <p:cNvCxnSpPr/>
                <p:nvPr>
                  <p:custDataLst>
                    <p:tags r:id="rId46"/>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4" name="菱形 73"/>
                <p:cNvSpPr/>
                <p:nvPr>
                  <p:custDataLst>
                    <p:tags r:id="rId47"/>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75" name="平行四边形 74"/>
                <p:cNvSpPr/>
                <p:nvPr>
                  <p:custDataLst>
                    <p:tags r:id="rId48"/>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76" name="平行四边形 75"/>
                <p:cNvSpPr/>
                <p:nvPr>
                  <p:custDataLst>
                    <p:tags r:id="rId49"/>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6" name="组合 25"/>
              <p:cNvGrpSpPr/>
              <p:nvPr/>
            </p:nvGrpSpPr>
            <p:grpSpPr>
              <a:xfrm rot="20700000">
                <a:off x="6299018" y="2793687"/>
                <a:ext cx="747678" cy="875409"/>
                <a:chOff x="1622093" y="4370014"/>
                <a:chExt cx="1023432" cy="1198274"/>
              </a:xfrm>
            </p:grpSpPr>
            <p:cxnSp>
              <p:nvCxnSpPr>
                <p:cNvPr id="43" name="直线连接符 52"/>
                <p:cNvCxnSpPr>
                  <a:endCxn id="68" idx="2"/>
                </p:cNvCxnSpPr>
                <p:nvPr>
                  <p:custDataLst>
                    <p:tags r:id="rId38"/>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线连接符 53"/>
                <p:cNvCxnSpPr>
                  <a:endCxn id="68" idx="2"/>
                </p:cNvCxnSpPr>
                <p:nvPr>
                  <p:custDataLst>
                    <p:tags r:id="rId39"/>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线连接符 54"/>
                <p:cNvCxnSpPr/>
                <p:nvPr>
                  <p:custDataLst>
                    <p:tags r:id="rId40"/>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菱形 67"/>
                <p:cNvSpPr/>
                <p:nvPr>
                  <p:custDataLst>
                    <p:tags r:id="rId41"/>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69" name="平行四边形 68"/>
                <p:cNvSpPr/>
                <p:nvPr>
                  <p:custDataLst>
                    <p:tags r:id="rId42"/>
                  </p:custDataLst>
                </p:nvPr>
              </p:nvSpPr>
              <p:spPr>
                <a:xfrm rot="5400000">
                  <a:off x="1436139"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70" name="平行四边形 69"/>
                <p:cNvSpPr/>
                <p:nvPr>
                  <p:custDataLst>
                    <p:tags r:id="rId43"/>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7" name="组合 26"/>
              <p:cNvGrpSpPr/>
              <p:nvPr/>
            </p:nvGrpSpPr>
            <p:grpSpPr>
              <a:xfrm>
                <a:off x="5440258" y="2927955"/>
                <a:ext cx="747678" cy="875409"/>
                <a:chOff x="1622093" y="4370014"/>
                <a:chExt cx="1023432" cy="1198274"/>
              </a:xfrm>
            </p:grpSpPr>
            <p:cxnSp>
              <p:nvCxnSpPr>
                <p:cNvPr id="35" name="直线连接符 59"/>
                <p:cNvCxnSpPr>
                  <a:endCxn id="38" idx="2"/>
                </p:cNvCxnSpPr>
                <p:nvPr>
                  <p:custDataLst>
                    <p:tags r:id="rId32"/>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线连接符 60"/>
                <p:cNvCxnSpPr>
                  <a:endCxn id="38" idx="2"/>
                </p:cNvCxnSpPr>
                <p:nvPr>
                  <p:custDataLst>
                    <p:tags r:id="rId33"/>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线连接符 61"/>
                <p:cNvCxnSpPr/>
                <p:nvPr>
                  <p:custDataLst>
                    <p:tags r:id="rId34"/>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菱形 37"/>
                <p:cNvSpPr/>
                <p:nvPr>
                  <p:custDataLst>
                    <p:tags r:id="rId35"/>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39" name="平行四边形 38"/>
                <p:cNvSpPr/>
                <p:nvPr>
                  <p:custDataLst>
                    <p:tags r:id="rId36"/>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41" name="平行四边形 40"/>
                <p:cNvSpPr/>
                <p:nvPr>
                  <p:custDataLst>
                    <p:tags r:id="rId37"/>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nvGrpSpPr>
              <p:cNvPr id="28" name="组合 27"/>
              <p:cNvGrpSpPr/>
              <p:nvPr/>
            </p:nvGrpSpPr>
            <p:grpSpPr>
              <a:xfrm>
                <a:off x="5813715" y="3152220"/>
                <a:ext cx="747678" cy="875409"/>
                <a:chOff x="1622093" y="4370014"/>
                <a:chExt cx="1023432" cy="1198274"/>
              </a:xfrm>
            </p:grpSpPr>
            <p:cxnSp>
              <p:nvCxnSpPr>
                <p:cNvPr id="29" name="直线连接符 2051"/>
                <p:cNvCxnSpPr>
                  <a:endCxn id="32" idx="2"/>
                </p:cNvCxnSpPr>
                <p:nvPr>
                  <p:custDataLst>
                    <p:tags r:id="rId26"/>
                  </p:custDataLst>
                </p:nvPr>
              </p:nvCxnSpPr>
              <p:spPr>
                <a:xfrm flipV="1">
                  <a:off x="1643570" y="4984750"/>
                  <a:ext cx="490238"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线连接符 2052"/>
                <p:cNvCxnSpPr>
                  <a:endCxn id="32" idx="2"/>
                </p:cNvCxnSpPr>
                <p:nvPr>
                  <p:custDataLst>
                    <p:tags r:id="rId27"/>
                  </p:custDataLst>
                </p:nvPr>
              </p:nvCxnSpPr>
              <p:spPr>
                <a:xfrm flipH="1" flipV="1">
                  <a:off x="2133808" y="4984750"/>
                  <a:ext cx="490237" cy="272691"/>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线连接符 2053"/>
                <p:cNvCxnSpPr/>
                <p:nvPr>
                  <p:custDataLst>
                    <p:tags r:id="rId28"/>
                  </p:custDataLst>
                </p:nvPr>
              </p:nvCxnSpPr>
              <p:spPr>
                <a:xfrm flipV="1">
                  <a:off x="2133808" y="4370014"/>
                  <a:ext cx="0" cy="608386"/>
                </a:xfrm>
                <a:prstGeom prst="line">
                  <a:avLst/>
                </a:prstGeom>
                <a:ln w="19050" cap="rnd">
                  <a:solidFill>
                    <a:schemeClr val="accent1">
                      <a:alpha val="42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菱形 31"/>
                <p:cNvSpPr/>
                <p:nvPr>
                  <p:custDataLst>
                    <p:tags r:id="rId29"/>
                  </p:custDataLst>
                </p:nvPr>
              </p:nvSpPr>
              <p:spPr>
                <a:xfrm>
                  <a:off x="1622093" y="4376364"/>
                  <a:ext cx="1023430" cy="608386"/>
                </a:xfrm>
                <a:prstGeom prst="diamond">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33" name="平行四边形 32"/>
                <p:cNvSpPr/>
                <p:nvPr>
                  <p:custDataLst>
                    <p:tags r:id="rId30"/>
                  </p:custDataLst>
                </p:nvPr>
              </p:nvSpPr>
              <p:spPr>
                <a:xfrm rot="5400000">
                  <a:off x="1436137" y="4865817"/>
                  <a:ext cx="893224" cy="511715"/>
                </a:xfrm>
                <a:prstGeom prst="parallelogram">
                  <a:avLst>
                    <a:gd name="adj" fmla="val 62268"/>
                  </a:avLst>
                </a:prstGeom>
                <a:solidFill>
                  <a:schemeClr val="accent3">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34" name="平行四边形 33"/>
                <p:cNvSpPr/>
                <p:nvPr>
                  <p:custDataLst>
                    <p:tags r:id="rId31"/>
                  </p:custDataLst>
                </p:nvPr>
              </p:nvSpPr>
              <p:spPr>
                <a:xfrm rot="16200000" flipH="1">
                  <a:off x="1943056" y="4865818"/>
                  <a:ext cx="893224" cy="511715"/>
                </a:xfrm>
                <a:prstGeom prst="parallelogram">
                  <a:avLst>
                    <a:gd name="adj" fmla="val 60800"/>
                  </a:avLst>
                </a:prstGeom>
                <a:solidFill>
                  <a:schemeClr val="accent1">
                    <a:alpha val="90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sp>
          <p:nvSpPr>
            <p:cNvPr id="134" name="矩形 133"/>
            <p:cNvSpPr/>
            <p:nvPr>
              <p:custDataLst>
                <p:tags r:id="rId1"/>
              </p:custDataLst>
            </p:nvPr>
          </p:nvSpPr>
          <p:spPr>
            <a:xfrm>
              <a:off x="1003" y="3939"/>
              <a:ext cx="2560" cy="670"/>
            </a:xfrm>
            <a:prstGeom prst="rect">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ea"/>
                  <a:sym typeface="+mn-lt"/>
                </a:rPr>
                <a:t>基本的命题或假设</a:t>
              </a:r>
            </a:p>
          </p:txBody>
        </p:sp>
        <p:sp>
          <p:nvSpPr>
            <p:cNvPr id="135" name="矩形 134"/>
            <p:cNvSpPr/>
            <p:nvPr>
              <p:custDataLst>
                <p:tags r:id="rId2"/>
              </p:custDataLst>
            </p:nvPr>
          </p:nvSpPr>
          <p:spPr>
            <a:xfrm>
              <a:off x="1003" y="4728"/>
              <a:ext cx="2560" cy="670"/>
            </a:xfrm>
            <a:prstGeom prst="rect">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ea"/>
                  <a:sym typeface="+mn-lt"/>
                </a:rPr>
                <a:t>不能被省略或删除</a:t>
              </a:r>
            </a:p>
          </p:txBody>
        </p:sp>
        <p:sp>
          <p:nvSpPr>
            <p:cNvPr id="136" name="矩形 135"/>
            <p:cNvSpPr/>
            <p:nvPr>
              <p:custDataLst>
                <p:tags r:id="rId3"/>
              </p:custDataLst>
            </p:nvPr>
          </p:nvSpPr>
          <p:spPr>
            <a:xfrm>
              <a:off x="1003" y="5498"/>
              <a:ext cx="2560" cy="670"/>
            </a:xfrm>
            <a:prstGeom prst="rect">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ea"/>
                  <a:sym typeface="+mn-lt"/>
                </a:rPr>
                <a:t>不能被违反</a:t>
              </a:r>
            </a:p>
          </p:txBody>
        </p:sp>
        <p:grpSp>
          <p:nvGrpSpPr>
            <p:cNvPr id="5" name="图形 6"/>
            <p:cNvGrpSpPr/>
            <p:nvPr/>
          </p:nvGrpSpPr>
          <p:grpSpPr>
            <a:xfrm>
              <a:off x="11992" y="3840"/>
              <a:ext cx="2607" cy="2445"/>
              <a:chOff x="5765379" y="3992649"/>
              <a:chExt cx="585974" cy="549578"/>
            </a:xfrm>
            <a:solidFill>
              <a:srgbClr val="000000"/>
            </a:solidFill>
          </p:grpSpPr>
          <p:sp>
            <p:nvSpPr>
              <p:cNvPr id="15" name="图形 6"/>
              <p:cNvSpPr/>
              <p:nvPr>
                <p:custDataLst>
                  <p:tags r:id="rId17"/>
                </p:custDataLst>
              </p:nvPr>
            </p:nvSpPr>
            <p:spPr>
              <a:xfrm>
                <a:off x="5765379" y="4326647"/>
                <a:ext cx="130181" cy="215579"/>
              </a:xfrm>
              <a:custGeom>
                <a:avLst/>
                <a:gdLst>
                  <a:gd name="connsiteX0" fmla="*/ 0 w 130181"/>
                  <a:gd name="connsiteY0" fmla="*/ 149223 h 215579"/>
                  <a:gd name="connsiteX1" fmla="*/ 130181 w 130181"/>
                  <a:gd name="connsiteY1" fmla="*/ 215580 h 215579"/>
                  <a:gd name="connsiteX2" fmla="*/ 130181 w 130181"/>
                  <a:gd name="connsiteY2" fmla="*/ 66304 h 215579"/>
                  <a:gd name="connsiteX3" fmla="*/ 0 w 130181"/>
                  <a:gd name="connsiteY3" fmla="*/ 0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149223"/>
                    </a:moveTo>
                    <a:lnTo>
                      <a:pt x="130181" y="215580"/>
                    </a:lnTo>
                    <a:lnTo>
                      <a:pt x="130181" y="66304"/>
                    </a:lnTo>
                    <a:lnTo>
                      <a:pt x="0" y="0"/>
                    </a:lnTo>
                    <a:close/>
                  </a:path>
                </a:pathLst>
              </a:custGeom>
              <a:solidFill>
                <a:srgbClr val="A2332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2" name="图形 6"/>
              <p:cNvSpPr/>
              <p:nvPr>
                <p:custDataLst>
                  <p:tags r:id="rId18"/>
                </p:custDataLst>
              </p:nvPr>
            </p:nvSpPr>
            <p:spPr>
              <a:xfrm>
                <a:off x="5917345" y="4326647"/>
                <a:ext cx="130181" cy="215579"/>
              </a:xfrm>
              <a:custGeom>
                <a:avLst/>
                <a:gdLst>
                  <a:gd name="connsiteX0" fmla="*/ 0 w 130181"/>
                  <a:gd name="connsiteY0" fmla="*/ 215580 h 215579"/>
                  <a:gd name="connsiteX1" fmla="*/ 130181 w 130181"/>
                  <a:gd name="connsiteY1" fmla="*/ 149223 h 215579"/>
                  <a:gd name="connsiteX2" fmla="*/ 130181 w 130181"/>
                  <a:gd name="connsiteY2" fmla="*/ 0 h 215579"/>
                  <a:gd name="connsiteX3" fmla="*/ 0 w 130181"/>
                  <a:gd name="connsiteY3" fmla="*/ 66304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215580"/>
                    </a:moveTo>
                    <a:lnTo>
                      <a:pt x="130181" y="149223"/>
                    </a:lnTo>
                    <a:lnTo>
                      <a:pt x="130181" y="0"/>
                    </a:lnTo>
                    <a:lnTo>
                      <a:pt x="0" y="66304"/>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4" name="图形 6"/>
              <p:cNvSpPr/>
              <p:nvPr>
                <p:custDataLst>
                  <p:tags r:id="rId19"/>
                </p:custDataLst>
              </p:nvPr>
            </p:nvSpPr>
            <p:spPr>
              <a:xfrm>
                <a:off x="5778460" y="4243675"/>
                <a:ext cx="255984" cy="130445"/>
              </a:xfrm>
              <a:custGeom>
                <a:avLst/>
                <a:gdLst>
                  <a:gd name="connsiteX0" fmla="*/ 128019 w 255984"/>
                  <a:gd name="connsiteY0" fmla="*/ 0 h 130445"/>
                  <a:gd name="connsiteX1" fmla="*/ 0 w 255984"/>
                  <a:gd name="connsiteY1" fmla="*/ 65249 h 130445"/>
                  <a:gd name="connsiteX2" fmla="*/ 128019 w 255984"/>
                  <a:gd name="connsiteY2" fmla="*/ 130445 h 130445"/>
                  <a:gd name="connsiteX3" fmla="*/ 255985 w 255984"/>
                  <a:gd name="connsiteY3" fmla="*/ 65249 h 130445"/>
                </a:gdLst>
                <a:ahLst/>
                <a:cxnLst>
                  <a:cxn ang="0">
                    <a:pos x="connsiteX0" y="connsiteY0"/>
                  </a:cxn>
                  <a:cxn ang="0">
                    <a:pos x="connsiteX1" y="connsiteY1"/>
                  </a:cxn>
                  <a:cxn ang="0">
                    <a:pos x="connsiteX2" y="connsiteY2"/>
                  </a:cxn>
                  <a:cxn ang="0">
                    <a:pos x="connsiteX3" y="connsiteY3"/>
                  </a:cxn>
                </a:cxnLst>
                <a:rect l="l" t="t" r="r" b="b"/>
                <a:pathLst>
                  <a:path w="255984" h="130445">
                    <a:moveTo>
                      <a:pt x="128019" y="0"/>
                    </a:moveTo>
                    <a:lnTo>
                      <a:pt x="0" y="65249"/>
                    </a:lnTo>
                    <a:lnTo>
                      <a:pt x="128019" y="130445"/>
                    </a:lnTo>
                    <a:lnTo>
                      <a:pt x="255985" y="65249"/>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5" name="图形 6"/>
              <p:cNvSpPr/>
              <p:nvPr>
                <p:custDataLst>
                  <p:tags r:id="rId20"/>
                </p:custDataLst>
              </p:nvPr>
            </p:nvSpPr>
            <p:spPr>
              <a:xfrm>
                <a:off x="6069258" y="4326647"/>
                <a:ext cx="130181" cy="215579"/>
              </a:xfrm>
              <a:custGeom>
                <a:avLst/>
                <a:gdLst>
                  <a:gd name="connsiteX0" fmla="*/ 0 w 130181"/>
                  <a:gd name="connsiteY0" fmla="*/ 149223 h 215579"/>
                  <a:gd name="connsiteX1" fmla="*/ 130181 w 130181"/>
                  <a:gd name="connsiteY1" fmla="*/ 215580 h 215579"/>
                  <a:gd name="connsiteX2" fmla="*/ 130181 w 130181"/>
                  <a:gd name="connsiteY2" fmla="*/ 66304 h 215579"/>
                  <a:gd name="connsiteX3" fmla="*/ 0 w 130181"/>
                  <a:gd name="connsiteY3" fmla="*/ 0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149223"/>
                    </a:moveTo>
                    <a:lnTo>
                      <a:pt x="130181" y="215580"/>
                    </a:lnTo>
                    <a:lnTo>
                      <a:pt x="130181" y="66304"/>
                    </a:lnTo>
                    <a:lnTo>
                      <a:pt x="0" y="0"/>
                    </a:lnTo>
                    <a:close/>
                  </a:path>
                </a:pathLst>
              </a:custGeom>
              <a:solidFill>
                <a:srgbClr val="A2332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6" name="图形 6"/>
              <p:cNvSpPr/>
              <p:nvPr>
                <p:custDataLst>
                  <p:tags r:id="rId21"/>
                </p:custDataLst>
              </p:nvPr>
            </p:nvSpPr>
            <p:spPr>
              <a:xfrm>
                <a:off x="6221172" y="4326647"/>
                <a:ext cx="130181" cy="215579"/>
              </a:xfrm>
              <a:custGeom>
                <a:avLst/>
                <a:gdLst>
                  <a:gd name="connsiteX0" fmla="*/ 0 w 130181"/>
                  <a:gd name="connsiteY0" fmla="*/ 66304 h 215579"/>
                  <a:gd name="connsiteX1" fmla="*/ 0 w 130181"/>
                  <a:gd name="connsiteY1" fmla="*/ 215580 h 215579"/>
                  <a:gd name="connsiteX2" fmla="*/ 130181 w 130181"/>
                  <a:gd name="connsiteY2" fmla="*/ 149223 h 215579"/>
                  <a:gd name="connsiteX3" fmla="*/ 130181 w 130181"/>
                  <a:gd name="connsiteY3" fmla="*/ 0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66304"/>
                    </a:moveTo>
                    <a:lnTo>
                      <a:pt x="0" y="215580"/>
                    </a:lnTo>
                    <a:lnTo>
                      <a:pt x="130181" y="149223"/>
                    </a:lnTo>
                    <a:lnTo>
                      <a:pt x="130181" y="0"/>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7" name="图形 6"/>
              <p:cNvSpPr/>
              <p:nvPr>
                <p:custDataLst>
                  <p:tags r:id="rId22"/>
                </p:custDataLst>
              </p:nvPr>
            </p:nvSpPr>
            <p:spPr>
              <a:xfrm>
                <a:off x="6082340" y="4243675"/>
                <a:ext cx="255931" cy="130445"/>
              </a:xfrm>
              <a:custGeom>
                <a:avLst/>
                <a:gdLst>
                  <a:gd name="connsiteX0" fmla="*/ 127966 w 255931"/>
                  <a:gd name="connsiteY0" fmla="*/ 0 h 130445"/>
                  <a:gd name="connsiteX1" fmla="*/ 0 w 255931"/>
                  <a:gd name="connsiteY1" fmla="*/ 65249 h 130445"/>
                  <a:gd name="connsiteX2" fmla="*/ 127966 w 255931"/>
                  <a:gd name="connsiteY2" fmla="*/ 130445 h 130445"/>
                  <a:gd name="connsiteX3" fmla="*/ 255932 w 255931"/>
                  <a:gd name="connsiteY3" fmla="*/ 65249 h 130445"/>
                </a:gdLst>
                <a:ahLst/>
                <a:cxnLst>
                  <a:cxn ang="0">
                    <a:pos x="connsiteX0" y="connsiteY0"/>
                  </a:cxn>
                  <a:cxn ang="0">
                    <a:pos x="connsiteX1" y="connsiteY1"/>
                  </a:cxn>
                  <a:cxn ang="0">
                    <a:pos x="connsiteX2" y="connsiteY2"/>
                  </a:cxn>
                  <a:cxn ang="0">
                    <a:pos x="connsiteX3" y="connsiteY3"/>
                  </a:cxn>
                </a:cxnLst>
                <a:rect l="l" t="t" r="r" b="b"/>
                <a:pathLst>
                  <a:path w="255931" h="130445">
                    <a:moveTo>
                      <a:pt x="127966" y="0"/>
                    </a:moveTo>
                    <a:lnTo>
                      <a:pt x="0" y="65249"/>
                    </a:lnTo>
                    <a:lnTo>
                      <a:pt x="127966" y="130445"/>
                    </a:lnTo>
                    <a:lnTo>
                      <a:pt x="255932" y="65249"/>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8" name="图形 6"/>
              <p:cNvSpPr/>
              <p:nvPr>
                <p:custDataLst>
                  <p:tags r:id="rId23"/>
                </p:custDataLst>
              </p:nvPr>
            </p:nvSpPr>
            <p:spPr>
              <a:xfrm>
                <a:off x="5917345" y="4075568"/>
                <a:ext cx="130181" cy="215579"/>
              </a:xfrm>
              <a:custGeom>
                <a:avLst/>
                <a:gdLst>
                  <a:gd name="connsiteX0" fmla="*/ 0 w 130181"/>
                  <a:gd name="connsiteY0" fmla="*/ 149276 h 215579"/>
                  <a:gd name="connsiteX1" fmla="*/ 130181 w 130181"/>
                  <a:gd name="connsiteY1" fmla="*/ 215580 h 215579"/>
                  <a:gd name="connsiteX2" fmla="*/ 130181 w 130181"/>
                  <a:gd name="connsiteY2" fmla="*/ 66357 h 215579"/>
                  <a:gd name="connsiteX3" fmla="*/ 0 w 130181"/>
                  <a:gd name="connsiteY3" fmla="*/ 0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149276"/>
                    </a:moveTo>
                    <a:lnTo>
                      <a:pt x="130181" y="215580"/>
                    </a:lnTo>
                    <a:lnTo>
                      <a:pt x="130181" y="66357"/>
                    </a:lnTo>
                    <a:lnTo>
                      <a:pt x="0" y="0"/>
                    </a:lnTo>
                    <a:close/>
                  </a:path>
                </a:pathLst>
              </a:custGeom>
              <a:solidFill>
                <a:srgbClr val="A2332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49" name="图形 6"/>
              <p:cNvSpPr/>
              <p:nvPr>
                <p:custDataLst>
                  <p:tags r:id="rId24"/>
                </p:custDataLst>
              </p:nvPr>
            </p:nvSpPr>
            <p:spPr>
              <a:xfrm>
                <a:off x="6069258" y="4075568"/>
                <a:ext cx="130181" cy="215579"/>
              </a:xfrm>
              <a:custGeom>
                <a:avLst/>
                <a:gdLst>
                  <a:gd name="connsiteX0" fmla="*/ 0 w 130181"/>
                  <a:gd name="connsiteY0" fmla="*/ 215580 h 215579"/>
                  <a:gd name="connsiteX1" fmla="*/ 130181 w 130181"/>
                  <a:gd name="connsiteY1" fmla="*/ 149276 h 215579"/>
                  <a:gd name="connsiteX2" fmla="*/ 130181 w 130181"/>
                  <a:gd name="connsiteY2" fmla="*/ 0 h 215579"/>
                  <a:gd name="connsiteX3" fmla="*/ 0 w 130181"/>
                  <a:gd name="connsiteY3" fmla="*/ 66357 h 215579"/>
                </a:gdLst>
                <a:ahLst/>
                <a:cxnLst>
                  <a:cxn ang="0">
                    <a:pos x="connsiteX0" y="connsiteY0"/>
                  </a:cxn>
                  <a:cxn ang="0">
                    <a:pos x="connsiteX1" y="connsiteY1"/>
                  </a:cxn>
                  <a:cxn ang="0">
                    <a:pos x="connsiteX2" y="connsiteY2"/>
                  </a:cxn>
                  <a:cxn ang="0">
                    <a:pos x="connsiteX3" y="connsiteY3"/>
                  </a:cxn>
                </a:cxnLst>
                <a:rect l="l" t="t" r="r" b="b"/>
                <a:pathLst>
                  <a:path w="130181" h="215579">
                    <a:moveTo>
                      <a:pt x="0" y="215580"/>
                    </a:moveTo>
                    <a:lnTo>
                      <a:pt x="130181" y="149276"/>
                    </a:lnTo>
                    <a:lnTo>
                      <a:pt x="130181" y="0"/>
                    </a:lnTo>
                    <a:lnTo>
                      <a:pt x="0" y="66357"/>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50" name="图形 6"/>
              <p:cNvSpPr/>
              <p:nvPr>
                <p:custDataLst>
                  <p:tags r:id="rId25"/>
                </p:custDataLst>
              </p:nvPr>
            </p:nvSpPr>
            <p:spPr>
              <a:xfrm>
                <a:off x="5930426" y="3992649"/>
                <a:ext cx="255931" cy="130392"/>
              </a:xfrm>
              <a:custGeom>
                <a:avLst/>
                <a:gdLst>
                  <a:gd name="connsiteX0" fmla="*/ 127966 w 255931"/>
                  <a:gd name="connsiteY0" fmla="*/ 0 h 130392"/>
                  <a:gd name="connsiteX1" fmla="*/ 0 w 255931"/>
                  <a:gd name="connsiteY1" fmla="*/ 65196 h 130392"/>
                  <a:gd name="connsiteX2" fmla="*/ 127966 w 255931"/>
                  <a:gd name="connsiteY2" fmla="*/ 130392 h 130392"/>
                  <a:gd name="connsiteX3" fmla="*/ 255932 w 255931"/>
                  <a:gd name="connsiteY3" fmla="*/ 65196 h 130392"/>
                </a:gdLst>
                <a:ahLst/>
                <a:cxnLst>
                  <a:cxn ang="0">
                    <a:pos x="connsiteX0" y="connsiteY0"/>
                  </a:cxn>
                  <a:cxn ang="0">
                    <a:pos x="connsiteX1" y="connsiteY1"/>
                  </a:cxn>
                  <a:cxn ang="0">
                    <a:pos x="connsiteX2" y="connsiteY2"/>
                  </a:cxn>
                  <a:cxn ang="0">
                    <a:pos x="connsiteX3" y="connsiteY3"/>
                  </a:cxn>
                </a:cxnLst>
                <a:rect l="l" t="t" r="r" b="b"/>
                <a:pathLst>
                  <a:path w="255931" h="130392">
                    <a:moveTo>
                      <a:pt x="127966" y="0"/>
                    </a:moveTo>
                    <a:lnTo>
                      <a:pt x="0" y="65196"/>
                    </a:lnTo>
                    <a:lnTo>
                      <a:pt x="127966" y="130392"/>
                    </a:lnTo>
                    <a:lnTo>
                      <a:pt x="255932" y="65196"/>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grpSp>
        <p:grpSp>
          <p:nvGrpSpPr>
            <p:cNvPr id="55" name="图形 6"/>
            <p:cNvGrpSpPr/>
            <p:nvPr/>
          </p:nvGrpSpPr>
          <p:grpSpPr>
            <a:xfrm>
              <a:off x="4878" y="3879"/>
              <a:ext cx="2125" cy="2272"/>
              <a:chOff x="7818372" y="3966222"/>
              <a:chExt cx="538817" cy="576004"/>
            </a:xfrm>
            <a:solidFill>
              <a:srgbClr val="000000"/>
            </a:solidFill>
          </p:grpSpPr>
          <p:sp>
            <p:nvSpPr>
              <p:cNvPr id="56" name="图形 6"/>
              <p:cNvSpPr/>
              <p:nvPr>
                <p:custDataLst>
                  <p:tags r:id="rId14"/>
                </p:custDataLst>
              </p:nvPr>
            </p:nvSpPr>
            <p:spPr>
              <a:xfrm>
                <a:off x="7818372" y="4114549"/>
                <a:ext cx="258569" cy="427678"/>
              </a:xfrm>
              <a:custGeom>
                <a:avLst/>
                <a:gdLst>
                  <a:gd name="connsiteX0" fmla="*/ 0 w 258569"/>
                  <a:gd name="connsiteY0" fmla="*/ 295967 h 427678"/>
                  <a:gd name="connsiteX1" fmla="*/ 258569 w 258569"/>
                  <a:gd name="connsiteY1" fmla="*/ 427678 h 427678"/>
                  <a:gd name="connsiteX2" fmla="*/ 258569 w 258569"/>
                  <a:gd name="connsiteY2" fmla="*/ 131711 h 427678"/>
                  <a:gd name="connsiteX3" fmla="*/ 0 w 258569"/>
                  <a:gd name="connsiteY3" fmla="*/ 0 h 427678"/>
                </a:gdLst>
                <a:ahLst/>
                <a:cxnLst>
                  <a:cxn ang="0">
                    <a:pos x="connsiteX0" y="connsiteY0"/>
                  </a:cxn>
                  <a:cxn ang="0">
                    <a:pos x="connsiteX1" y="connsiteY1"/>
                  </a:cxn>
                  <a:cxn ang="0">
                    <a:pos x="connsiteX2" y="connsiteY2"/>
                  </a:cxn>
                  <a:cxn ang="0">
                    <a:pos x="connsiteX3" y="connsiteY3"/>
                  </a:cxn>
                </a:cxnLst>
                <a:rect l="l" t="t" r="r" b="b"/>
                <a:pathLst>
                  <a:path w="258569" h="427678">
                    <a:moveTo>
                      <a:pt x="0" y="295967"/>
                    </a:moveTo>
                    <a:lnTo>
                      <a:pt x="258569" y="427678"/>
                    </a:lnTo>
                    <a:lnTo>
                      <a:pt x="258569" y="131711"/>
                    </a:lnTo>
                    <a:lnTo>
                      <a:pt x="0" y="0"/>
                    </a:lnTo>
                    <a:close/>
                  </a:path>
                </a:pathLst>
              </a:custGeom>
              <a:solidFill>
                <a:srgbClr val="A2332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57" name="图形 6"/>
              <p:cNvSpPr/>
              <p:nvPr>
                <p:custDataLst>
                  <p:tags r:id="rId15"/>
                </p:custDataLst>
              </p:nvPr>
            </p:nvSpPr>
            <p:spPr>
              <a:xfrm>
                <a:off x="8098673" y="4114549"/>
                <a:ext cx="258516" cy="427678"/>
              </a:xfrm>
              <a:custGeom>
                <a:avLst/>
                <a:gdLst>
                  <a:gd name="connsiteX0" fmla="*/ 0 w 258516"/>
                  <a:gd name="connsiteY0" fmla="*/ 131711 h 427678"/>
                  <a:gd name="connsiteX1" fmla="*/ 0 w 258516"/>
                  <a:gd name="connsiteY1" fmla="*/ 427678 h 427678"/>
                  <a:gd name="connsiteX2" fmla="*/ 258516 w 258516"/>
                  <a:gd name="connsiteY2" fmla="*/ 295967 h 427678"/>
                  <a:gd name="connsiteX3" fmla="*/ 258516 w 258516"/>
                  <a:gd name="connsiteY3" fmla="*/ 0 h 427678"/>
                </a:gdLst>
                <a:ahLst/>
                <a:cxnLst>
                  <a:cxn ang="0">
                    <a:pos x="connsiteX0" y="connsiteY0"/>
                  </a:cxn>
                  <a:cxn ang="0">
                    <a:pos x="connsiteX1" y="connsiteY1"/>
                  </a:cxn>
                  <a:cxn ang="0">
                    <a:pos x="connsiteX2" y="connsiteY2"/>
                  </a:cxn>
                  <a:cxn ang="0">
                    <a:pos x="connsiteX3" y="connsiteY3"/>
                  </a:cxn>
                </a:cxnLst>
                <a:rect l="l" t="t" r="r" b="b"/>
                <a:pathLst>
                  <a:path w="258516" h="427678">
                    <a:moveTo>
                      <a:pt x="0" y="131711"/>
                    </a:moveTo>
                    <a:lnTo>
                      <a:pt x="0" y="427678"/>
                    </a:lnTo>
                    <a:lnTo>
                      <a:pt x="258516" y="295967"/>
                    </a:lnTo>
                    <a:lnTo>
                      <a:pt x="258516" y="0"/>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sp>
            <p:nvSpPr>
              <p:cNvPr id="58" name="图形 6"/>
              <p:cNvSpPr/>
              <p:nvPr>
                <p:custDataLst>
                  <p:tags r:id="rId16"/>
                </p:custDataLst>
              </p:nvPr>
            </p:nvSpPr>
            <p:spPr>
              <a:xfrm>
                <a:off x="7831453" y="3966222"/>
                <a:ext cx="512654" cy="261153"/>
              </a:xfrm>
              <a:custGeom>
                <a:avLst/>
                <a:gdLst>
                  <a:gd name="connsiteX0" fmla="*/ 256354 w 512654"/>
                  <a:gd name="connsiteY0" fmla="*/ 0 h 261153"/>
                  <a:gd name="connsiteX1" fmla="*/ 0 w 512654"/>
                  <a:gd name="connsiteY1" fmla="*/ 130603 h 261153"/>
                  <a:gd name="connsiteX2" fmla="*/ 256354 w 512654"/>
                  <a:gd name="connsiteY2" fmla="*/ 261154 h 261153"/>
                  <a:gd name="connsiteX3" fmla="*/ 512655 w 512654"/>
                  <a:gd name="connsiteY3" fmla="*/ 130603 h 261153"/>
                </a:gdLst>
                <a:ahLst/>
                <a:cxnLst>
                  <a:cxn ang="0">
                    <a:pos x="connsiteX0" y="connsiteY0"/>
                  </a:cxn>
                  <a:cxn ang="0">
                    <a:pos x="connsiteX1" y="connsiteY1"/>
                  </a:cxn>
                  <a:cxn ang="0">
                    <a:pos x="connsiteX2" y="connsiteY2"/>
                  </a:cxn>
                  <a:cxn ang="0">
                    <a:pos x="connsiteX3" y="connsiteY3"/>
                  </a:cxn>
                </a:cxnLst>
                <a:rect l="l" t="t" r="r" b="b"/>
                <a:pathLst>
                  <a:path w="512654" h="261153">
                    <a:moveTo>
                      <a:pt x="256354" y="0"/>
                    </a:moveTo>
                    <a:lnTo>
                      <a:pt x="0" y="130603"/>
                    </a:lnTo>
                    <a:lnTo>
                      <a:pt x="256354" y="261154"/>
                    </a:lnTo>
                    <a:lnTo>
                      <a:pt x="512655" y="130603"/>
                    </a:lnTo>
                    <a:close/>
                  </a:path>
                </a:pathLst>
              </a:custGeom>
              <a:solidFill>
                <a:srgbClr val="88B0E2"/>
              </a:solidFill>
              <a:ln w="5267"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grpSp>
        <p:grpSp>
          <p:nvGrpSpPr>
            <p:cNvPr id="16" name="组合 15"/>
            <p:cNvGrpSpPr/>
            <p:nvPr/>
          </p:nvGrpSpPr>
          <p:grpSpPr>
            <a:xfrm>
              <a:off x="16292" y="4332"/>
              <a:ext cx="1549" cy="1561"/>
              <a:chOff x="10331046" y="3143876"/>
              <a:chExt cx="983448" cy="991255"/>
            </a:xfrm>
          </p:grpSpPr>
          <p:sp>
            <p:nvSpPr>
              <p:cNvPr id="133" name="椭圆 132"/>
              <p:cNvSpPr/>
              <p:nvPr>
                <p:custDataLst>
                  <p:tags r:id="rId12"/>
                </p:custDataLst>
              </p:nvPr>
            </p:nvSpPr>
            <p:spPr>
              <a:xfrm>
                <a:off x="10331046" y="3143876"/>
                <a:ext cx="983448" cy="983448"/>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pic>
            <p:nvPicPr>
              <p:cNvPr id="7" name="图形 6"/>
              <p:cNvPicPr>
                <a:picLocks noChangeAspect="1"/>
              </p:cNvPicPr>
              <p:nvPr>
                <p:custDataLst>
                  <p:tags r:id="rId13"/>
                </p:custDataLst>
              </p:nvPr>
            </p:nvPicPr>
            <p:blipFill>
              <a:blip r:embed="rId89">
                <a:extLst>
                  <a:ext uri="{96DAC541-7B7A-43D3-8B79-37D633B846F1}">
                    <asvg:svgBlip xmlns:asvg="http://schemas.microsoft.com/office/drawing/2016/SVG/main" r:embed="rId90"/>
                  </a:ext>
                </a:extLst>
              </a:blip>
              <a:stretch>
                <a:fillRect/>
              </a:stretch>
            </p:blipFill>
            <p:spPr>
              <a:xfrm>
                <a:off x="10362652" y="3214895"/>
                <a:ext cx="920236" cy="920236"/>
              </a:xfrm>
              <a:prstGeom prst="rect">
                <a:avLst/>
              </a:prstGeom>
            </p:spPr>
          </p:pic>
        </p:grpSp>
        <p:grpSp>
          <p:nvGrpSpPr>
            <p:cNvPr id="20" name="组合 19"/>
            <p:cNvGrpSpPr/>
            <p:nvPr/>
          </p:nvGrpSpPr>
          <p:grpSpPr>
            <a:xfrm>
              <a:off x="4021" y="4937"/>
              <a:ext cx="389" cy="269"/>
              <a:chOff x="2465648" y="3476625"/>
              <a:chExt cx="395399" cy="273405"/>
            </a:xfrm>
          </p:grpSpPr>
          <p:sp>
            <p:nvSpPr>
              <p:cNvPr id="18" name="箭头: V 形 17"/>
              <p:cNvSpPr/>
              <p:nvPr>
                <p:custDataLst>
                  <p:tags r:id="rId10"/>
                </p:custDataLst>
              </p:nvPr>
            </p:nvSpPr>
            <p:spPr>
              <a:xfrm>
                <a:off x="2587642" y="3476625"/>
                <a:ext cx="273405" cy="273405"/>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19" name="箭头: V 形 18"/>
              <p:cNvSpPr/>
              <p:nvPr>
                <p:custDataLst>
                  <p:tags r:id="rId11"/>
                </p:custDataLst>
              </p:nvPr>
            </p:nvSpPr>
            <p:spPr>
              <a:xfrm>
                <a:off x="2465648" y="3510205"/>
                <a:ext cx="206246" cy="206244"/>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51" name="组合 50"/>
            <p:cNvGrpSpPr/>
            <p:nvPr/>
          </p:nvGrpSpPr>
          <p:grpSpPr>
            <a:xfrm>
              <a:off x="7668" y="4937"/>
              <a:ext cx="389" cy="269"/>
              <a:chOff x="2465648" y="3476625"/>
              <a:chExt cx="395399" cy="273405"/>
            </a:xfrm>
          </p:grpSpPr>
          <p:sp>
            <p:nvSpPr>
              <p:cNvPr id="52" name="箭头: V 形 51"/>
              <p:cNvSpPr/>
              <p:nvPr>
                <p:custDataLst>
                  <p:tags r:id="rId8"/>
                </p:custDataLst>
              </p:nvPr>
            </p:nvSpPr>
            <p:spPr>
              <a:xfrm>
                <a:off x="2587642" y="3476625"/>
                <a:ext cx="273405" cy="273405"/>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53" name="箭头: V 形 52"/>
              <p:cNvSpPr/>
              <p:nvPr>
                <p:custDataLst>
                  <p:tags r:id="rId9"/>
                </p:custDataLst>
              </p:nvPr>
            </p:nvSpPr>
            <p:spPr>
              <a:xfrm>
                <a:off x="2465648" y="3510205"/>
                <a:ext cx="206246" cy="206244"/>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54" name="组合 53"/>
            <p:cNvGrpSpPr/>
            <p:nvPr/>
          </p:nvGrpSpPr>
          <p:grpSpPr>
            <a:xfrm>
              <a:off x="11384" y="4937"/>
              <a:ext cx="389" cy="269"/>
              <a:chOff x="2465648" y="3476625"/>
              <a:chExt cx="395399" cy="273405"/>
            </a:xfrm>
          </p:grpSpPr>
          <p:sp>
            <p:nvSpPr>
              <p:cNvPr id="59" name="箭头: V 形 58"/>
              <p:cNvSpPr/>
              <p:nvPr>
                <p:custDataLst>
                  <p:tags r:id="rId6"/>
                </p:custDataLst>
              </p:nvPr>
            </p:nvSpPr>
            <p:spPr>
              <a:xfrm>
                <a:off x="2587642" y="3476625"/>
                <a:ext cx="273405" cy="273405"/>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0" name="箭头: V 形 59"/>
              <p:cNvSpPr/>
              <p:nvPr>
                <p:custDataLst>
                  <p:tags r:id="rId7"/>
                </p:custDataLst>
              </p:nvPr>
            </p:nvSpPr>
            <p:spPr>
              <a:xfrm>
                <a:off x="2465648" y="3510205"/>
                <a:ext cx="206246" cy="206244"/>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nvGrpSpPr>
            <p:cNvPr id="61" name="组合 60"/>
            <p:cNvGrpSpPr/>
            <p:nvPr/>
          </p:nvGrpSpPr>
          <p:grpSpPr>
            <a:xfrm>
              <a:off x="15030" y="4937"/>
              <a:ext cx="389" cy="269"/>
              <a:chOff x="2465648" y="3476625"/>
              <a:chExt cx="395399" cy="273405"/>
            </a:xfrm>
          </p:grpSpPr>
          <p:sp>
            <p:nvSpPr>
              <p:cNvPr id="62" name="箭头: V 形 61"/>
              <p:cNvSpPr/>
              <p:nvPr>
                <p:custDataLst>
                  <p:tags r:id="rId4"/>
                </p:custDataLst>
              </p:nvPr>
            </p:nvSpPr>
            <p:spPr>
              <a:xfrm>
                <a:off x="2587642" y="3476625"/>
                <a:ext cx="273405" cy="273405"/>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3" name="箭头: V 形 62"/>
              <p:cNvSpPr/>
              <p:nvPr>
                <p:custDataLst>
                  <p:tags r:id="rId5"/>
                </p:custDataLst>
              </p:nvPr>
            </p:nvSpPr>
            <p:spPr>
              <a:xfrm>
                <a:off x="2465648" y="3510205"/>
                <a:ext cx="206246" cy="206244"/>
              </a:xfrm>
              <a:prstGeom prst="chevron">
                <a:avLst/>
              </a:prstGeom>
              <a:solidFill>
                <a:srgbClr val="5B93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gr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910195" cy="430530"/>
          </a:xfrm>
        </p:spPr>
        <p:txBody>
          <a:bodyPr wrap="square"/>
          <a:lstStyle/>
          <a:p>
            <a:r>
              <a:rPr lang="zh-CN" altLang="en-US">
                <a:cs typeface="PingFang SC Regular" panose="020B0400000000000000" charset="-122"/>
              </a:rPr>
              <a:t>金字塔原理——</a:t>
            </a:r>
            <a:r>
              <a:rPr lang="zh-CN" altLang="en-US" sz="2000" b="0">
                <a:cs typeface="PingFang SC Regular" panose="020B0400000000000000" charset="-122"/>
              </a:rPr>
              <a:t>结论先行</a:t>
            </a:r>
            <a:r>
              <a:rPr lang="en-US" altLang="zh-CN" sz="2000" b="0">
                <a:cs typeface="PingFang SC Regular" panose="020B0400000000000000" charset="-122"/>
              </a:rPr>
              <a:t> </a:t>
            </a:r>
            <a:r>
              <a:rPr sz="2000" b="0">
                <a:cs typeface="PingFang SC Regular" panose="020B0400000000000000" charset="-122"/>
              </a:rPr>
              <a:t>以上统下</a:t>
            </a:r>
            <a:r>
              <a:rPr lang="en-US" altLang="zh-CN" sz="2000" b="0">
                <a:cs typeface="PingFang SC Regular" panose="020B0400000000000000" charset="-122"/>
              </a:rPr>
              <a:t> </a:t>
            </a:r>
            <a:r>
              <a:rPr sz="2000" b="0">
                <a:cs typeface="PingFang SC Regular" panose="020B0400000000000000" charset="-122"/>
              </a:rPr>
              <a:t>归类分组</a:t>
            </a:r>
            <a:r>
              <a:rPr lang="en-US" altLang="zh-CN" sz="2000" b="0">
                <a:cs typeface="PingFang SC Regular" panose="020B0400000000000000" charset="-122"/>
              </a:rPr>
              <a:t> </a:t>
            </a:r>
            <a:r>
              <a:rPr sz="2000" b="0">
                <a:cs typeface="PingFang SC Regular" panose="020B0400000000000000" charset="-122"/>
              </a:rPr>
              <a:t>逻辑递进</a:t>
            </a:r>
          </a:p>
        </p:txBody>
      </p:sp>
      <p:sp>
        <p:nvSpPr>
          <p:cNvPr id="3" name="文本占位符 2"/>
          <p:cNvSpPr>
            <a:spLocks noGrp="1"/>
          </p:cNvSpPr>
          <p:nvPr>
            <p:ph type="body" idx="1"/>
          </p:nvPr>
        </p:nvSpPr>
        <p:spPr/>
        <p:txBody>
          <a:bodyPr/>
          <a:lstStyle/>
          <a:p>
            <a:r>
              <a:rPr lang="zh-CN" altLang="en-US"/>
              <a:t>金字塔原理是一种重要的逻辑思维模式，特别是在写作、沟通和演示中，它能够帮助人们更清晰、更有条理地表达思想。这种结构的核心特点是先总后分，即先提出中心思想或总结论，然后层层递进，逐步展开分论点或论据</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11</a:t>
            </a:r>
          </a:p>
        </p:txBody>
      </p:sp>
      <p:sp>
        <p:nvSpPr>
          <p:cNvPr id="126" name="矩形: 圆角 40"/>
          <p:cNvSpPr/>
          <p:nvPr>
            <p:custDataLst>
              <p:tags r:id="rId1"/>
            </p:custDataLst>
          </p:nvPr>
        </p:nvSpPr>
        <p:spPr>
          <a:xfrm flipH="1">
            <a:off x="768985" y="2289175"/>
            <a:ext cx="10654665" cy="783590"/>
          </a:xfrm>
          <a:prstGeom prst="roundRect">
            <a:avLst>
              <a:gd name="adj" fmla="val 0"/>
            </a:avLst>
          </a:prstGeom>
          <a:solidFill>
            <a:srgbClr val="1D4273">
              <a:alpha val="3000"/>
            </a:srgbClr>
          </a:solidFill>
          <a:ln w="12700" cap="flat" cmpd="sng" algn="ctr">
            <a:noFill/>
            <a:prstDash val="dash"/>
            <a:miter lim="800000"/>
          </a:ln>
          <a:effectLst/>
        </p:spPr>
        <p:txBody>
          <a:bodyPr rtlCol="0" anchor="ctr">
            <a:noAutofit/>
          </a:bodyPr>
          <a:lstStyle/>
          <a:p>
            <a:pPr lvl="0" algn="ctr">
              <a:buClrTx/>
              <a:buSzTx/>
              <a:buFontTx/>
            </a:pPr>
            <a:endParaRPr lang="zh-CN" altLang="en-US" kern="0">
              <a:solidFill>
                <a:srgbClr val="FFFFFF"/>
              </a:solidFill>
              <a:latin typeface="PingFang SC Regular" panose="020B0400000000000000" charset="-122"/>
              <a:ea typeface="PingFang SC Regular" panose="020B0400000000000000" charset="-122"/>
              <a:sym typeface="+mn-ea"/>
            </a:endParaRPr>
          </a:p>
        </p:txBody>
      </p:sp>
      <p:sp>
        <p:nvSpPr>
          <p:cNvPr id="5" name="矩形: 圆角 40"/>
          <p:cNvSpPr/>
          <p:nvPr>
            <p:custDataLst>
              <p:tags r:id="rId2"/>
            </p:custDataLst>
          </p:nvPr>
        </p:nvSpPr>
        <p:spPr>
          <a:xfrm flipH="1">
            <a:off x="768985" y="3390900"/>
            <a:ext cx="10654665" cy="783590"/>
          </a:xfrm>
          <a:prstGeom prst="roundRect">
            <a:avLst>
              <a:gd name="adj" fmla="val 0"/>
            </a:avLst>
          </a:prstGeom>
          <a:solidFill>
            <a:srgbClr val="1D4273">
              <a:alpha val="3000"/>
            </a:srgbClr>
          </a:solidFill>
          <a:ln w="12700" cap="flat" cmpd="sng" algn="ctr">
            <a:noFill/>
            <a:prstDash val="dash"/>
            <a:miter lim="800000"/>
          </a:ln>
          <a:effectLst/>
        </p:spPr>
        <p:txBody>
          <a:bodyPr rtlCol="0" anchor="ctr">
            <a:noAutofit/>
          </a:bodyPr>
          <a:lstStyle/>
          <a:p>
            <a:pPr lvl="0" algn="ctr">
              <a:buClrTx/>
              <a:buSzTx/>
              <a:buFontTx/>
            </a:pPr>
            <a:endParaRPr lang="zh-CN" altLang="en-US" kern="0">
              <a:solidFill>
                <a:srgbClr val="FFFFFF"/>
              </a:solidFill>
              <a:latin typeface="PingFang SC Regular" panose="020B0400000000000000" charset="-122"/>
              <a:ea typeface="PingFang SC Regular" panose="020B0400000000000000" charset="-122"/>
              <a:sym typeface="+mn-ea"/>
            </a:endParaRPr>
          </a:p>
        </p:txBody>
      </p:sp>
      <p:sp>
        <p:nvSpPr>
          <p:cNvPr id="6" name="矩形: 圆角 40"/>
          <p:cNvSpPr/>
          <p:nvPr>
            <p:custDataLst>
              <p:tags r:id="rId3"/>
            </p:custDataLst>
          </p:nvPr>
        </p:nvSpPr>
        <p:spPr>
          <a:xfrm flipH="1">
            <a:off x="768985" y="4511675"/>
            <a:ext cx="10654665" cy="783590"/>
          </a:xfrm>
          <a:prstGeom prst="roundRect">
            <a:avLst>
              <a:gd name="adj" fmla="val 0"/>
            </a:avLst>
          </a:prstGeom>
          <a:solidFill>
            <a:srgbClr val="1D4273">
              <a:alpha val="3000"/>
            </a:srgbClr>
          </a:solidFill>
          <a:ln w="12700" cap="flat" cmpd="sng" algn="ctr">
            <a:noFill/>
            <a:prstDash val="dash"/>
            <a:miter lim="800000"/>
          </a:ln>
          <a:effectLst/>
        </p:spPr>
        <p:txBody>
          <a:bodyPr rtlCol="0" anchor="ctr">
            <a:noAutofit/>
          </a:bodyPr>
          <a:lstStyle/>
          <a:p>
            <a:pPr lvl="0" algn="ctr">
              <a:buClrTx/>
              <a:buSzTx/>
              <a:buFontTx/>
            </a:pPr>
            <a:endParaRPr lang="zh-CN" altLang="en-US" kern="0">
              <a:solidFill>
                <a:srgbClr val="FFFFFF"/>
              </a:solidFill>
              <a:latin typeface="PingFang SC Regular" panose="020B0400000000000000" charset="-122"/>
              <a:ea typeface="PingFang SC Regular" panose="020B0400000000000000" charset="-122"/>
              <a:sym typeface="+mn-ea"/>
            </a:endParaRPr>
          </a:p>
        </p:txBody>
      </p:sp>
      <p:sp>
        <p:nvSpPr>
          <p:cNvPr id="7" name="矩形: 圆角 40"/>
          <p:cNvSpPr/>
          <p:nvPr>
            <p:custDataLst>
              <p:tags r:id="rId4"/>
            </p:custDataLst>
          </p:nvPr>
        </p:nvSpPr>
        <p:spPr>
          <a:xfrm flipH="1">
            <a:off x="768985" y="5538470"/>
            <a:ext cx="10654665" cy="783590"/>
          </a:xfrm>
          <a:prstGeom prst="roundRect">
            <a:avLst>
              <a:gd name="adj" fmla="val 0"/>
            </a:avLst>
          </a:prstGeom>
          <a:solidFill>
            <a:srgbClr val="1D4273">
              <a:alpha val="3000"/>
            </a:srgbClr>
          </a:solidFill>
          <a:ln w="12700" cap="flat" cmpd="sng" algn="ctr">
            <a:noFill/>
            <a:prstDash val="dash"/>
            <a:miter lim="800000"/>
          </a:ln>
          <a:effectLst/>
        </p:spPr>
        <p:txBody>
          <a:bodyPr rtlCol="0" anchor="ctr">
            <a:noAutofit/>
          </a:bodyPr>
          <a:lstStyle/>
          <a:p>
            <a:pPr lvl="0" algn="ctr">
              <a:buClrTx/>
              <a:buSzTx/>
              <a:buFontTx/>
            </a:pPr>
            <a:endParaRPr lang="zh-CN" altLang="en-US" kern="0">
              <a:solidFill>
                <a:srgbClr val="FFFFFF"/>
              </a:solidFill>
              <a:latin typeface="PingFang SC Regular" panose="020B0400000000000000" charset="-122"/>
              <a:ea typeface="PingFang SC Regular" panose="020B0400000000000000" charset="-122"/>
              <a:sym typeface="+mn-ea"/>
            </a:endParaRPr>
          </a:p>
        </p:txBody>
      </p:sp>
      <p:sp>
        <p:nvSpPr>
          <p:cNvPr id="23" name="等腰三角形 22"/>
          <p:cNvSpPr/>
          <p:nvPr>
            <p:custDataLst>
              <p:tags r:id="rId5"/>
            </p:custDataLst>
          </p:nvPr>
        </p:nvSpPr>
        <p:spPr>
          <a:xfrm>
            <a:off x="2700020" y="1927860"/>
            <a:ext cx="6719570" cy="4395470"/>
          </a:xfrm>
          <a:prstGeom prst="triangle">
            <a:avLst>
              <a:gd name="adj" fmla="val 5107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10" name="组合 9"/>
          <p:cNvGrpSpPr/>
          <p:nvPr/>
        </p:nvGrpSpPr>
        <p:grpSpPr>
          <a:xfrm>
            <a:off x="1019810" y="2489200"/>
            <a:ext cx="1575435" cy="383540"/>
            <a:chOff x="1606" y="3895"/>
            <a:chExt cx="2481" cy="604"/>
          </a:xfrm>
        </p:grpSpPr>
        <p:sp>
          <p:nvSpPr>
            <p:cNvPr id="150" name="ïṧļïḋè"/>
            <p:cNvSpPr/>
            <p:nvPr>
              <p:custDataLst>
                <p:tags r:id="rId43"/>
              </p:custDataLst>
            </p:nvPr>
          </p:nvSpPr>
          <p:spPr>
            <a:xfrm>
              <a:off x="2157" y="3895"/>
              <a:ext cx="1930" cy="604"/>
            </a:xfrm>
            <a:prstGeom prst="roundRect">
              <a:avLst>
                <a:gd name="adj" fmla="val 11376"/>
              </a:avLst>
            </a:prstGeom>
            <a:noFill/>
            <a:ln w="12700" cap="flat" cmpd="sng">
              <a:solidFill>
                <a:schemeClr val="accent1">
                  <a:shade val="50000"/>
                </a:schemeClr>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accent1"/>
                  </a:solidFill>
                  <a:latin typeface="PingFang SC Regular" panose="020B0400000000000000" charset="-122"/>
                  <a:ea typeface="PingFang SC Regular" panose="020B0400000000000000" charset="-122"/>
                </a:rPr>
                <a:t>结论先行</a:t>
              </a:r>
            </a:p>
          </p:txBody>
        </p:sp>
        <p:sp>
          <p:nvSpPr>
            <p:cNvPr id="9" name="任意多边形: 形状 150"/>
            <p:cNvSpPr/>
            <p:nvPr>
              <p:custDataLst>
                <p:tags r:id="rId44"/>
              </p:custDataLst>
            </p:nvPr>
          </p:nvSpPr>
          <p:spPr>
            <a:xfrm>
              <a:off x="1606" y="3895"/>
              <a:ext cx="604" cy="604"/>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rgbClr val="FFFFFF"/>
                  </a:solidFill>
                  <a:latin typeface="PingFang SC Regular" panose="020B0400000000000000" charset="-122"/>
                  <a:ea typeface="PingFang SC Regular" panose="020B0400000000000000" charset="-122"/>
                </a:rPr>
                <a:t>01</a:t>
              </a:r>
            </a:p>
          </p:txBody>
        </p:sp>
      </p:grpSp>
      <p:grpSp>
        <p:nvGrpSpPr>
          <p:cNvPr id="12" name="组合 11"/>
          <p:cNvGrpSpPr/>
          <p:nvPr/>
        </p:nvGrpSpPr>
        <p:grpSpPr>
          <a:xfrm>
            <a:off x="1019810" y="3599180"/>
            <a:ext cx="1575435" cy="383540"/>
            <a:chOff x="1606" y="3895"/>
            <a:chExt cx="2481" cy="604"/>
          </a:xfrm>
        </p:grpSpPr>
        <p:sp>
          <p:nvSpPr>
            <p:cNvPr id="13" name="ïṧļïḋè"/>
            <p:cNvSpPr/>
            <p:nvPr>
              <p:custDataLst>
                <p:tags r:id="rId41"/>
              </p:custDataLst>
            </p:nvPr>
          </p:nvSpPr>
          <p:spPr>
            <a:xfrm>
              <a:off x="2157" y="3895"/>
              <a:ext cx="1930" cy="604"/>
            </a:xfrm>
            <a:prstGeom prst="roundRect">
              <a:avLst>
                <a:gd name="adj" fmla="val 11376"/>
              </a:avLst>
            </a:prstGeom>
            <a:noFill/>
            <a:ln w="12700" cap="flat" cmpd="sng">
              <a:solidFill>
                <a:schemeClr val="accent1">
                  <a:shade val="50000"/>
                </a:schemeClr>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accent1"/>
                  </a:solidFill>
                  <a:latin typeface="PingFang SC Regular" panose="020B0400000000000000" charset="-122"/>
                  <a:ea typeface="PingFang SC Regular" panose="020B0400000000000000" charset="-122"/>
                </a:rPr>
                <a:t>以上统下</a:t>
              </a:r>
            </a:p>
          </p:txBody>
        </p:sp>
        <p:sp>
          <p:nvSpPr>
            <p:cNvPr id="14" name="任意多边形: 形状 150"/>
            <p:cNvSpPr/>
            <p:nvPr>
              <p:custDataLst>
                <p:tags r:id="rId42"/>
              </p:custDataLst>
            </p:nvPr>
          </p:nvSpPr>
          <p:spPr>
            <a:xfrm>
              <a:off x="1606" y="3895"/>
              <a:ext cx="604" cy="604"/>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rgbClr val="FFFFFF"/>
                  </a:solidFill>
                  <a:latin typeface="PingFang SC Regular" panose="020B0400000000000000" charset="-122"/>
                  <a:ea typeface="PingFang SC Regular" panose="020B0400000000000000" charset="-122"/>
                </a:rPr>
                <a:t>02</a:t>
              </a:r>
            </a:p>
          </p:txBody>
        </p:sp>
      </p:grpSp>
      <p:grpSp>
        <p:nvGrpSpPr>
          <p:cNvPr id="15" name="组合 14"/>
          <p:cNvGrpSpPr/>
          <p:nvPr/>
        </p:nvGrpSpPr>
        <p:grpSpPr>
          <a:xfrm>
            <a:off x="1019175" y="4664710"/>
            <a:ext cx="1575435" cy="383540"/>
            <a:chOff x="1606" y="3895"/>
            <a:chExt cx="2481" cy="604"/>
          </a:xfrm>
        </p:grpSpPr>
        <p:sp>
          <p:nvSpPr>
            <p:cNvPr id="16" name="ïṧļïḋè"/>
            <p:cNvSpPr/>
            <p:nvPr>
              <p:custDataLst>
                <p:tags r:id="rId39"/>
              </p:custDataLst>
            </p:nvPr>
          </p:nvSpPr>
          <p:spPr>
            <a:xfrm>
              <a:off x="2157" y="3895"/>
              <a:ext cx="1930" cy="604"/>
            </a:xfrm>
            <a:prstGeom prst="roundRect">
              <a:avLst>
                <a:gd name="adj" fmla="val 11376"/>
              </a:avLst>
            </a:prstGeom>
            <a:noFill/>
            <a:ln w="12700" cap="flat" cmpd="sng">
              <a:solidFill>
                <a:schemeClr val="accent1">
                  <a:shade val="50000"/>
                </a:schemeClr>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accent1"/>
                  </a:solidFill>
                  <a:latin typeface="PingFang SC Regular" panose="020B0400000000000000" charset="-122"/>
                  <a:ea typeface="PingFang SC Regular" panose="020B0400000000000000" charset="-122"/>
                </a:rPr>
                <a:t>归类分组</a:t>
              </a:r>
            </a:p>
          </p:txBody>
        </p:sp>
        <p:sp>
          <p:nvSpPr>
            <p:cNvPr id="17" name="任意多边形: 形状 150"/>
            <p:cNvSpPr/>
            <p:nvPr>
              <p:custDataLst>
                <p:tags r:id="rId40"/>
              </p:custDataLst>
            </p:nvPr>
          </p:nvSpPr>
          <p:spPr>
            <a:xfrm>
              <a:off x="1606" y="3895"/>
              <a:ext cx="604" cy="604"/>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rgbClr val="FFFFFF"/>
                  </a:solidFill>
                  <a:latin typeface="PingFang SC Regular" panose="020B0400000000000000" charset="-122"/>
                  <a:ea typeface="PingFang SC Regular" panose="020B0400000000000000" charset="-122"/>
                </a:rPr>
                <a:t>03</a:t>
              </a:r>
            </a:p>
          </p:txBody>
        </p:sp>
      </p:grpSp>
      <p:grpSp>
        <p:nvGrpSpPr>
          <p:cNvPr id="19" name="组合 18"/>
          <p:cNvGrpSpPr/>
          <p:nvPr/>
        </p:nvGrpSpPr>
        <p:grpSpPr>
          <a:xfrm>
            <a:off x="1019175" y="5694680"/>
            <a:ext cx="1575435" cy="383540"/>
            <a:chOff x="1606" y="3895"/>
            <a:chExt cx="2481" cy="604"/>
          </a:xfrm>
        </p:grpSpPr>
        <p:sp>
          <p:nvSpPr>
            <p:cNvPr id="20" name="ïṧļïḋè"/>
            <p:cNvSpPr/>
            <p:nvPr>
              <p:custDataLst>
                <p:tags r:id="rId37"/>
              </p:custDataLst>
            </p:nvPr>
          </p:nvSpPr>
          <p:spPr>
            <a:xfrm>
              <a:off x="2157" y="3895"/>
              <a:ext cx="1930" cy="604"/>
            </a:xfrm>
            <a:prstGeom prst="roundRect">
              <a:avLst>
                <a:gd name="adj" fmla="val 11376"/>
              </a:avLst>
            </a:prstGeom>
            <a:noFill/>
            <a:ln w="12700" cap="flat" cmpd="sng">
              <a:solidFill>
                <a:schemeClr val="accent1">
                  <a:shade val="50000"/>
                </a:schemeClr>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accent1"/>
                  </a:solidFill>
                  <a:latin typeface="PingFang SC Regular" panose="020B0400000000000000" charset="-122"/>
                  <a:ea typeface="PingFang SC Regular" panose="020B0400000000000000" charset="-122"/>
                </a:rPr>
                <a:t>逻辑递进</a:t>
              </a:r>
            </a:p>
          </p:txBody>
        </p:sp>
        <p:sp>
          <p:nvSpPr>
            <p:cNvPr id="21" name="任意多边形: 形状 150"/>
            <p:cNvSpPr/>
            <p:nvPr>
              <p:custDataLst>
                <p:tags r:id="rId38"/>
              </p:custDataLst>
            </p:nvPr>
          </p:nvSpPr>
          <p:spPr>
            <a:xfrm>
              <a:off x="1606" y="3895"/>
              <a:ext cx="604" cy="604"/>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rgbClr val="FFFFFF"/>
                  </a:solidFill>
                  <a:latin typeface="PingFang SC Regular" panose="020B0400000000000000" charset="-122"/>
                  <a:ea typeface="PingFang SC Regular" panose="020B0400000000000000" charset="-122"/>
                </a:rPr>
                <a:t>04</a:t>
              </a:r>
            </a:p>
          </p:txBody>
        </p:sp>
      </p:grpSp>
      <p:sp>
        <p:nvSpPr>
          <p:cNvPr id="22" name="文本框 21"/>
          <p:cNvSpPr txBox="1"/>
          <p:nvPr>
            <p:custDataLst>
              <p:tags r:id="rId6"/>
            </p:custDataLst>
          </p:nvPr>
        </p:nvSpPr>
        <p:spPr>
          <a:xfrm>
            <a:off x="9234805" y="2312670"/>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只有一个中心思想、符合MECE原则</a:t>
            </a:r>
          </a:p>
        </p:txBody>
      </p:sp>
      <p:sp>
        <p:nvSpPr>
          <p:cNvPr id="24" name="文本框 23"/>
          <p:cNvSpPr txBox="1"/>
          <p:nvPr>
            <p:custDataLst>
              <p:tags r:id="rId7"/>
            </p:custDataLst>
          </p:nvPr>
        </p:nvSpPr>
        <p:spPr>
          <a:xfrm>
            <a:off x="9234805" y="341439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上层对下层总结概括，下层对上层解释支持</a:t>
            </a:r>
          </a:p>
        </p:txBody>
      </p:sp>
      <p:sp>
        <p:nvSpPr>
          <p:cNvPr id="25" name="文本框 24"/>
          <p:cNvSpPr txBox="1"/>
          <p:nvPr>
            <p:custDataLst>
              <p:tags r:id="rId8"/>
            </p:custDataLst>
          </p:nvPr>
        </p:nvSpPr>
        <p:spPr>
          <a:xfrm>
            <a:off x="9234805" y="453453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每组思想必须属于同一逻辑范畴</a:t>
            </a:r>
          </a:p>
        </p:txBody>
      </p:sp>
      <p:sp>
        <p:nvSpPr>
          <p:cNvPr id="26" name="文本框 25"/>
          <p:cNvSpPr txBox="1"/>
          <p:nvPr>
            <p:custDataLst>
              <p:tags r:id="rId9"/>
            </p:custDataLst>
          </p:nvPr>
        </p:nvSpPr>
        <p:spPr>
          <a:xfrm>
            <a:off x="9234805" y="556196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每一组的思想观点必须按相同的逻辑顺序组织</a:t>
            </a:r>
          </a:p>
        </p:txBody>
      </p:sp>
      <p:grpSp>
        <p:nvGrpSpPr>
          <p:cNvPr id="39" name="组合 38"/>
          <p:cNvGrpSpPr/>
          <p:nvPr/>
        </p:nvGrpSpPr>
        <p:grpSpPr>
          <a:xfrm>
            <a:off x="3126740" y="1776095"/>
            <a:ext cx="5938520" cy="5039360"/>
            <a:chOff x="4924" y="2797"/>
            <a:chExt cx="9352" cy="7936"/>
          </a:xfrm>
        </p:grpSpPr>
        <p:grpSp>
          <p:nvGrpSpPr>
            <p:cNvPr id="197" name="组合 196"/>
            <p:cNvGrpSpPr/>
            <p:nvPr/>
          </p:nvGrpSpPr>
          <p:grpSpPr>
            <a:xfrm>
              <a:off x="4924" y="2797"/>
              <a:ext cx="9353" cy="7245"/>
              <a:chOff x="1825" y="1892"/>
              <a:chExt cx="9353" cy="7245"/>
            </a:xfrm>
            <a:effectLst>
              <a:outerShdw blurRad="50800" dist="38100" dir="2700000" algn="tl" rotWithShape="0">
                <a:prstClr val="black">
                  <a:alpha val="40000"/>
                </a:prstClr>
              </a:outerShdw>
            </a:effectLst>
          </p:grpSpPr>
          <p:sp>
            <p:nvSpPr>
              <p:cNvPr id="135" name="ïsḷîḓé"/>
              <p:cNvSpPr/>
              <p:nvPr>
                <p:custDataLst>
                  <p:tags r:id="rId16"/>
                </p:custDataLst>
              </p:nvPr>
            </p:nvSpPr>
            <p:spPr bwMode="auto">
              <a:xfrm>
                <a:off x="5149" y="3979"/>
                <a:ext cx="2614" cy="530"/>
              </a:xfrm>
              <a:custGeom>
                <a:avLst/>
                <a:gdLst>
                  <a:gd name="T0" fmla="*/ 0 w 788"/>
                  <a:gd name="T1" fmla="*/ 297 h 297"/>
                  <a:gd name="T2" fmla="*/ 367 w 788"/>
                  <a:gd name="T3" fmla="*/ 297 h 297"/>
                  <a:gd name="T4" fmla="*/ 788 w 788"/>
                  <a:gd name="T5" fmla="*/ 0 h 297"/>
                  <a:gd name="T6" fmla="*/ 392 w 788"/>
                  <a:gd name="T7" fmla="*/ 0 h 297"/>
                  <a:gd name="T8" fmla="*/ 0 w 788"/>
                  <a:gd name="T9" fmla="*/ 297 h 297"/>
                </a:gdLst>
                <a:ahLst/>
                <a:cxnLst>
                  <a:cxn ang="0">
                    <a:pos x="T0" y="T1"/>
                  </a:cxn>
                  <a:cxn ang="0">
                    <a:pos x="T2" y="T3"/>
                  </a:cxn>
                  <a:cxn ang="0">
                    <a:pos x="T4" y="T5"/>
                  </a:cxn>
                  <a:cxn ang="0">
                    <a:pos x="T6" y="T7"/>
                  </a:cxn>
                  <a:cxn ang="0">
                    <a:pos x="T8" y="T9"/>
                  </a:cxn>
                </a:cxnLst>
                <a:rect l="0" t="0" r="r" b="b"/>
                <a:pathLst>
                  <a:path w="788" h="297">
                    <a:moveTo>
                      <a:pt x="0" y="297"/>
                    </a:moveTo>
                    <a:lnTo>
                      <a:pt x="367" y="297"/>
                    </a:lnTo>
                    <a:lnTo>
                      <a:pt x="788" y="0"/>
                    </a:lnTo>
                    <a:lnTo>
                      <a:pt x="392" y="0"/>
                    </a:lnTo>
                    <a:lnTo>
                      <a:pt x="0" y="29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6" name="išḻíḋé"/>
              <p:cNvSpPr/>
              <p:nvPr>
                <p:custDataLst>
                  <p:tags r:id="rId17"/>
                </p:custDataLst>
              </p:nvPr>
            </p:nvSpPr>
            <p:spPr bwMode="auto">
              <a:xfrm>
                <a:off x="5149" y="3263"/>
                <a:ext cx="2285" cy="767"/>
              </a:xfrm>
              <a:custGeom>
                <a:avLst/>
                <a:gdLst>
                  <a:gd name="T0" fmla="*/ 0 w 788"/>
                  <a:gd name="T1" fmla="*/ 297 h 297"/>
                  <a:gd name="T2" fmla="*/ 367 w 788"/>
                  <a:gd name="T3" fmla="*/ 297 h 297"/>
                  <a:gd name="T4" fmla="*/ 788 w 788"/>
                  <a:gd name="T5" fmla="*/ 0 h 297"/>
                  <a:gd name="T6" fmla="*/ 392 w 788"/>
                  <a:gd name="T7" fmla="*/ 0 h 297"/>
                  <a:gd name="T8" fmla="*/ 0 w 788"/>
                  <a:gd name="T9" fmla="*/ 297 h 297"/>
                </a:gdLst>
                <a:ahLst/>
                <a:cxnLst>
                  <a:cxn ang="0">
                    <a:pos x="T0" y="T1"/>
                  </a:cxn>
                  <a:cxn ang="0">
                    <a:pos x="T2" y="T3"/>
                  </a:cxn>
                  <a:cxn ang="0">
                    <a:pos x="T4" y="T5"/>
                  </a:cxn>
                  <a:cxn ang="0">
                    <a:pos x="T6" y="T7"/>
                  </a:cxn>
                  <a:cxn ang="0">
                    <a:pos x="T8" y="T9"/>
                  </a:cxn>
                </a:cxnLst>
                <a:rect l="0" t="0" r="r" b="b"/>
                <a:pathLst>
                  <a:path w="788" h="297">
                    <a:moveTo>
                      <a:pt x="0" y="297"/>
                    </a:moveTo>
                    <a:lnTo>
                      <a:pt x="367" y="297"/>
                    </a:lnTo>
                    <a:lnTo>
                      <a:pt x="788" y="0"/>
                    </a:lnTo>
                    <a:lnTo>
                      <a:pt x="392" y="0"/>
                    </a:lnTo>
                    <a:lnTo>
                      <a:pt x="0" y="2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7" name="íṡlîďé"/>
              <p:cNvSpPr/>
              <p:nvPr>
                <p:custDataLst>
                  <p:tags r:id="rId18"/>
                </p:custDataLst>
              </p:nvPr>
            </p:nvSpPr>
            <p:spPr bwMode="auto">
              <a:xfrm>
                <a:off x="3874" y="5600"/>
                <a:ext cx="4946" cy="582"/>
              </a:xfrm>
              <a:custGeom>
                <a:avLst/>
                <a:gdLst>
                  <a:gd name="T0" fmla="*/ 0 w 1644"/>
                  <a:gd name="T1" fmla="*/ 298 h 298"/>
                  <a:gd name="T2" fmla="*/ 1045 w 1644"/>
                  <a:gd name="T3" fmla="*/ 298 h 298"/>
                  <a:gd name="T4" fmla="*/ 1644 w 1644"/>
                  <a:gd name="T5" fmla="*/ 0 h 298"/>
                  <a:gd name="T6" fmla="*/ 519 w 1644"/>
                  <a:gd name="T7" fmla="*/ 0 h 298"/>
                  <a:gd name="T8" fmla="*/ 0 w 1644"/>
                  <a:gd name="T9" fmla="*/ 298 h 298"/>
                </a:gdLst>
                <a:ahLst/>
                <a:cxnLst>
                  <a:cxn ang="0">
                    <a:pos x="T0" y="T1"/>
                  </a:cxn>
                  <a:cxn ang="0">
                    <a:pos x="T2" y="T3"/>
                  </a:cxn>
                  <a:cxn ang="0">
                    <a:pos x="T4" y="T5"/>
                  </a:cxn>
                  <a:cxn ang="0">
                    <a:pos x="T6" y="T7"/>
                  </a:cxn>
                  <a:cxn ang="0">
                    <a:pos x="T8" y="T9"/>
                  </a:cxn>
                </a:cxnLst>
                <a:rect l="0" t="0" r="r" b="b"/>
                <a:pathLst>
                  <a:path w="1644" h="298">
                    <a:moveTo>
                      <a:pt x="0" y="298"/>
                    </a:moveTo>
                    <a:lnTo>
                      <a:pt x="1045" y="298"/>
                    </a:lnTo>
                    <a:lnTo>
                      <a:pt x="1644" y="0"/>
                    </a:lnTo>
                    <a:lnTo>
                      <a:pt x="519" y="0"/>
                    </a:lnTo>
                    <a:lnTo>
                      <a:pt x="0" y="29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8" name="îşḷiďé"/>
              <p:cNvSpPr/>
              <p:nvPr>
                <p:custDataLst>
                  <p:tags r:id="rId19"/>
                </p:custDataLst>
              </p:nvPr>
            </p:nvSpPr>
            <p:spPr bwMode="auto">
              <a:xfrm>
                <a:off x="3908" y="5164"/>
                <a:ext cx="4768" cy="770"/>
              </a:xfrm>
              <a:custGeom>
                <a:avLst/>
                <a:gdLst>
                  <a:gd name="T0" fmla="*/ 0 w 1644"/>
                  <a:gd name="T1" fmla="*/ 298 h 298"/>
                  <a:gd name="T2" fmla="*/ 1045 w 1644"/>
                  <a:gd name="T3" fmla="*/ 298 h 298"/>
                  <a:gd name="T4" fmla="*/ 1644 w 1644"/>
                  <a:gd name="T5" fmla="*/ 0 h 298"/>
                  <a:gd name="T6" fmla="*/ 519 w 1644"/>
                  <a:gd name="T7" fmla="*/ 0 h 298"/>
                  <a:gd name="T8" fmla="*/ 0 w 1644"/>
                  <a:gd name="T9" fmla="*/ 298 h 298"/>
                </a:gdLst>
                <a:ahLst/>
                <a:cxnLst>
                  <a:cxn ang="0">
                    <a:pos x="T0" y="T1"/>
                  </a:cxn>
                  <a:cxn ang="0">
                    <a:pos x="T2" y="T3"/>
                  </a:cxn>
                  <a:cxn ang="0">
                    <a:pos x="T4" y="T5"/>
                  </a:cxn>
                  <a:cxn ang="0">
                    <a:pos x="T6" y="T7"/>
                  </a:cxn>
                  <a:cxn ang="0">
                    <a:pos x="T8" y="T9"/>
                  </a:cxn>
                </a:cxnLst>
                <a:rect l="0" t="0" r="r" b="b"/>
                <a:pathLst>
                  <a:path w="1644" h="298">
                    <a:moveTo>
                      <a:pt x="0" y="298"/>
                    </a:moveTo>
                    <a:lnTo>
                      <a:pt x="1045" y="298"/>
                    </a:lnTo>
                    <a:lnTo>
                      <a:pt x="1644" y="0"/>
                    </a:lnTo>
                    <a:lnTo>
                      <a:pt x="519" y="0"/>
                    </a:lnTo>
                    <a:lnTo>
                      <a:pt x="0"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0" name="îşḷiḍê"/>
              <p:cNvSpPr/>
              <p:nvPr>
                <p:custDataLst>
                  <p:tags r:id="rId20"/>
                </p:custDataLst>
              </p:nvPr>
            </p:nvSpPr>
            <p:spPr bwMode="auto">
              <a:xfrm>
                <a:off x="2667" y="7304"/>
                <a:ext cx="7242" cy="530"/>
              </a:xfrm>
              <a:custGeom>
                <a:avLst/>
                <a:gdLst>
                  <a:gd name="T0" fmla="*/ 0 w 2497"/>
                  <a:gd name="T1" fmla="*/ 297 h 297"/>
                  <a:gd name="T2" fmla="*/ 1747 w 2497"/>
                  <a:gd name="T3" fmla="*/ 297 h 297"/>
                  <a:gd name="T4" fmla="*/ 2497 w 2497"/>
                  <a:gd name="T5" fmla="*/ 0 h 297"/>
                  <a:gd name="T6" fmla="*/ 685 w 2497"/>
                  <a:gd name="T7" fmla="*/ 0 h 297"/>
                  <a:gd name="T8" fmla="*/ 0 w 2497"/>
                  <a:gd name="T9" fmla="*/ 297 h 297"/>
                </a:gdLst>
                <a:ahLst/>
                <a:cxnLst>
                  <a:cxn ang="0">
                    <a:pos x="T0" y="T1"/>
                  </a:cxn>
                  <a:cxn ang="0">
                    <a:pos x="T2" y="T3"/>
                  </a:cxn>
                  <a:cxn ang="0">
                    <a:pos x="T4" y="T5"/>
                  </a:cxn>
                  <a:cxn ang="0">
                    <a:pos x="T6" y="T7"/>
                  </a:cxn>
                  <a:cxn ang="0">
                    <a:pos x="T8" y="T9"/>
                  </a:cxn>
                </a:cxnLst>
                <a:rect l="0" t="0" r="r" b="b"/>
                <a:pathLst>
                  <a:path w="2497" h="297">
                    <a:moveTo>
                      <a:pt x="0" y="297"/>
                    </a:moveTo>
                    <a:lnTo>
                      <a:pt x="1747" y="297"/>
                    </a:lnTo>
                    <a:lnTo>
                      <a:pt x="2497" y="0"/>
                    </a:lnTo>
                    <a:lnTo>
                      <a:pt x="685" y="0"/>
                    </a:lnTo>
                    <a:lnTo>
                      <a:pt x="0" y="29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2" name="íṩlíḋé"/>
              <p:cNvSpPr/>
              <p:nvPr>
                <p:custDataLst>
                  <p:tags r:id="rId21"/>
                </p:custDataLst>
              </p:nvPr>
            </p:nvSpPr>
            <p:spPr bwMode="auto">
              <a:xfrm>
                <a:off x="1825" y="7834"/>
                <a:ext cx="9353" cy="1219"/>
              </a:xfrm>
              <a:custGeom>
                <a:avLst/>
                <a:gdLst>
                  <a:gd name="T0" fmla="*/ 2950 w 3225"/>
                  <a:gd name="T1" fmla="*/ 0 h 472"/>
                  <a:gd name="T2" fmla="*/ 2023 w 3225"/>
                  <a:gd name="T3" fmla="*/ 0 h 472"/>
                  <a:gd name="T4" fmla="*/ 276 w 3225"/>
                  <a:gd name="T5" fmla="*/ 0 h 472"/>
                  <a:gd name="T6" fmla="*/ 275 w 3225"/>
                  <a:gd name="T7" fmla="*/ 0 h 472"/>
                  <a:gd name="T8" fmla="*/ 0 w 3225"/>
                  <a:gd name="T9" fmla="*/ 472 h 472"/>
                  <a:gd name="T10" fmla="*/ 3225 w 3225"/>
                  <a:gd name="T11" fmla="*/ 472 h 472"/>
                  <a:gd name="T12" fmla="*/ 2950 w 3225"/>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3225" h="472">
                    <a:moveTo>
                      <a:pt x="2950" y="0"/>
                    </a:moveTo>
                    <a:lnTo>
                      <a:pt x="2023" y="0"/>
                    </a:lnTo>
                    <a:lnTo>
                      <a:pt x="276" y="0"/>
                    </a:lnTo>
                    <a:lnTo>
                      <a:pt x="275" y="0"/>
                    </a:lnTo>
                    <a:lnTo>
                      <a:pt x="0" y="472"/>
                    </a:lnTo>
                    <a:lnTo>
                      <a:pt x="3225" y="472"/>
                    </a:lnTo>
                    <a:lnTo>
                      <a:pt x="2950" y="0"/>
                    </a:lnTo>
                    <a:close/>
                  </a:path>
                </a:pathLst>
              </a:custGeom>
              <a:solidFill>
                <a:schemeClr val="accent2">
                  <a:lumMod val="40000"/>
                  <a:lumOff val="6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3" name="iSlîḓe"/>
              <p:cNvSpPr/>
              <p:nvPr>
                <p:custDataLst>
                  <p:tags r:id="rId22"/>
                </p:custDataLst>
              </p:nvPr>
            </p:nvSpPr>
            <p:spPr bwMode="auto">
              <a:xfrm>
                <a:off x="1866" y="7834"/>
                <a:ext cx="8921" cy="1219"/>
              </a:xfrm>
              <a:custGeom>
                <a:avLst/>
                <a:gdLst>
                  <a:gd name="T0" fmla="*/ 2950 w 3225"/>
                  <a:gd name="T1" fmla="*/ 0 h 472"/>
                  <a:gd name="T2" fmla="*/ 2023 w 3225"/>
                  <a:gd name="T3" fmla="*/ 0 h 472"/>
                  <a:gd name="T4" fmla="*/ 276 w 3225"/>
                  <a:gd name="T5" fmla="*/ 0 h 472"/>
                  <a:gd name="T6" fmla="*/ 275 w 3225"/>
                  <a:gd name="T7" fmla="*/ 0 h 472"/>
                  <a:gd name="T8" fmla="*/ 0 w 3225"/>
                  <a:gd name="T9" fmla="*/ 472 h 472"/>
                  <a:gd name="T10" fmla="*/ 3225 w 3225"/>
                  <a:gd name="T11" fmla="*/ 472 h 472"/>
                  <a:gd name="T12" fmla="*/ 2950 w 3225"/>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3225" h="472">
                    <a:moveTo>
                      <a:pt x="2950" y="0"/>
                    </a:moveTo>
                    <a:lnTo>
                      <a:pt x="2023" y="0"/>
                    </a:lnTo>
                    <a:lnTo>
                      <a:pt x="276" y="0"/>
                    </a:lnTo>
                    <a:lnTo>
                      <a:pt x="275" y="0"/>
                    </a:lnTo>
                    <a:lnTo>
                      <a:pt x="0" y="472"/>
                    </a:lnTo>
                    <a:lnTo>
                      <a:pt x="3225" y="472"/>
                    </a:lnTo>
                    <a:lnTo>
                      <a:pt x="29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4" name="íṥlïďè"/>
              <p:cNvSpPr/>
              <p:nvPr>
                <p:custDataLst>
                  <p:tags r:id="rId23"/>
                </p:custDataLst>
              </p:nvPr>
            </p:nvSpPr>
            <p:spPr bwMode="auto">
              <a:xfrm>
                <a:off x="4305" y="4493"/>
                <a:ext cx="4515" cy="1134"/>
              </a:xfrm>
              <a:custGeom>
                <a:avLst/>
                <a:gdLst>
                  <a:gd name="T0" fmla="*/ 1218 w 1473"/>
                  <a:gd name="T1" fmla="*/ 0 h 439"/>
                  <a:gd name="T2" fmla="*/ 624 w 1473"/>
                  <a:gd name="T3" fmla="*/ 0 h 439"/>
                  <a:gd name="T4" fmla="*/ 257 w 1473"/>
                  <a:gd name="T5" fmla="*/ 0 h 439"/>
                  <a:gd name="T6" fmla="*/ 256 w 1473"/>
                  <a:gd name="T7" fmla="*/ 0 h 439"/>
                  <a:gd name="T8" fmla="*/ 0 w 1473"/>
                  <a:gd name="T9" fmla="*/ 439 h 439"/>
                  <a:gd name="T10" fmla="*/ 1473 w 1473"/>
                  <a:gd name="T11" fmla="*/ 439 h 439"/>
                  <a:gd name="T12" fmla="*/ 1218 w 1473"/>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1473" h="439">
                    <a:moveTo>
                      <a:pt x="1218" y="0"/>
                    </a:moveTo>
                    <a:lnTo>
                      <a:pt x="624" y="0"/>
                    </a:lnTo>
                    <a:lnTo>
                      <a:pt x="257" y="0"/>
                    </a:lnTo>
                    <a:lnTo>
                      <a:pt x="256" y="0"/>
                    </a:lnTo>
                    <a:lnTo>
                      <a:pt x="0" y="439"/>
                    </a:lnTo>
                    <a:lnTo>
                      <a:pt x="1473" y="439"/>
                    </a:lnTo>
                    <a:lnTo>
                      <a:pt x="1218" y="0"/>
                    </a:lnTo>
                    <a:close/>
                  </a:path>
                </a:pathLst>
              </a:custGeom>
              <a:solidFill>
                <a:schemeClr val="accent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5" name="îṥliḓê"/>
              <p:cNvSpPr/>
              <p:nvPr>
                <p:custDataLst>
                  <p:tags r:id="rId24"/>
                </p:custDataLst>
              </p:nvPr>
            </p:nvSpPr>
            <p:spPr bwMode="auto">
              <a:xfrm>
                <a:off x="4404" y="4030"/>
                <a:ext cx="4272" cy="1134"/>
              </a:xfrm>
              <a:custGeom>
                <a:avLst/>
                <a:gdLst>
                  <a:gd name="T0" fmla="*/ 1218 w 1473"/>
                  <a:gd name="T1" fmla="*/ 0 h 439"/>
                  <a:gd name="T2" fmla="*/ 624 w 1473"/>
                  <a:gd name="T3" fmla="*/ 0 h 439"/>
                  <a:gd name="T4" fmla="*/ 257 w 1473"/>
                  <a:gd name="T5" fmla="*/ 0 h 439"/>
                  <a:gd name="T6" fmla="*/ 256 w 1473"/>
                  <a:gd name="T7" fmla="*/ 0 h 439"/>
                  <a:gd name="T8" fmla="*/ 0 w 1473"/>
                  <a:gd name="T9" fmla="*/ 439 h 439"/>
                  <a:gd name="T10" fmla="*/ 1473 w 1473"/>
                  <a:gd name="T11" fmla="*/ 439 h 439"/>
                  <a:gd name="T12" fmla="*/ 1218 w 1473"/>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1473" h="439">
                    <a:moveTo>
                      <a:pt x="1218" y="0"/>
                    </a:moveTo>
                    <a:lnTo>
                      <a:pt x="624" y="0"/>
                    </a:lnTo>
                    <a:lnTo>
                      <a:pt x="257" y="0"/>
                    </a:lnTo>
                    <a:lnTo>
                      <a:pt x="256" y="0"/>
                    </a:lnTo>
                    <a:lnTo>
                      <a:pt x="0" y="439"/>
                    </a:lnTo>
                    <a:lnTo>
                      <a:pt x="1473" y="439"/>
                    </a:lnTo>
                    <a:lnTo>
                      <a:pt x="1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8" name="îşľïḑe"/>
              <p:cNvSpPr/>
              <p:nvPr>
                <p:custDataLst>
                  <p:tags r:id="rId25"/>
                </p:custDataLst>
              </p:nvPr>
            </p:nvSpPr>
            <p:spPr bwMode="auto">
              <a:xfrm>
                <a:off x="3129" y="6184"/>
                <a:ext cx="6760" cy="1134"/>
              </a:xfrm>
              <a:custGeom>
                <a:avLst/>
                <a:gdLst>
                  <a:gd name="T0" fmla="*/ 2074 w 2331"/>
                  <a:gd name="T1" fmla="*/ 0 h 439"/>
                  <a:gd name="T2" fmla="*/ 1302 w 2331"/>
                  <a:gd name="T3" fmla="*/ 0 h 439"/>
                  <a:gd name="T4" fmla="*/ 257 w 2331"/>
                  <a:gd name="T5" fmla="*/ 0 h 439"/>
                  <a:gd name="T6" fmla="*/ 256 w 2331"/>
                  <a:gd name="T7" fmla="*/ 0 h 439"/>
                  <a:gd name="T8" fmla="*/ 0 w 2331"/>
                  <a:gd name="T9" fmla="*/ 439 h 439"/>
                  <a:gd name="T10" fmla="*/ 2331 w 2331"/>
                  <a:gd name="T11" fmla="*/ 439 h 439"/>
                  <a:gd name="T12" fmla="*/ 2074 w 2331"/>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2331" h="439">
                    <a:moveTo>
                      <a:pt x="2074" y="0"/>
                    </a:moveTo>
                    <a:lnTo>
                      <a:pt x="1302" y="0"/>
                    </a:lnTo>
                    <a:lnTo>
                      <a:pt x="257" y="0"/>
                    </a:lnTo>
                    <a:lnTo>
                      <a:pt x="256" y="0"/>
                    </a:lnTo>
                    <a:lnTo>
                      <a:pt x="0" y="439"/>
                    </a:lnTo>
                    <a:lnTo>
                      <a:pt x="2331" y="439"/>
                    </a:lnTo>
                    <a:lnTo>
                      <a:pt x="2074" y="0"/>
                    </a:lnTo>
                    <a:close/>
                  </a:path>
                </a:pathLst>
              </a:custGeom>
              <a:solidFill>
                <a:schemeClr val="accent2">
                  <a:lumMod val="60000"/>
                  <a:lumOff val="4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9" name="ï$ľíḋé"/>
              <p:cNvSpPr/>
              <p:nvPr>
                <p:custDataLst>
                  <p:tags r:id="rId26"/>
                </p:custDataLst>
              </p:nvPr>
            </p:nvSpPr>
            <p:spPr bwMode="auto">
              <a:xfrm>
                <a:off x="3163" y="5933"/>
                <a:ext cx="6760" cy="1134"/>
              </a:xfrm>
              <a:custGeom>
                <a:avLst/>
                <a:gdLst>
                  <a:gd name="T0" fmla="*/ 2074 w 2331"/>
                  <a:gd name="T1" fmla="*/ 0 h 439"/>
                  <a:gd name="T2" fmla="*/ 1302 w 2331"/>
                  <a:gd name="T3" fmla="*/ 0 h 439"/>
                  <a:gd name="T4" fmla="*/ 257 w 2331"/>
                  <a:gd name="T5" fmla="*/ 0 h 439"/>
                  <a:gd name="T6" fmla="*/ 256 w 2331"/>
                  <a:gd name="T7" fmla="*/ 0 h 439"/>
                  <a:gd name="T8" fmla="*/ 0 w 2331"/>
                  <a:gd name="T9" fmla="*/ 439 h 439"/>
                  <a:gd name="T10" fmla="*/ 2331 w 2331"/>
                  <a:gd name="T11" fmla="*/ 439 h 439"/>
                  <a:gd name="T12" fmla="*/ 2074 w 2331"/>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2331" h="439">
                    <a:moveTo>
                      <a:pt x="2074" y="0"/>
                    </a:moveTo>
                    <a:lnTo>
                      <a:pt x="1302" y="0"/>
                    </a:lnTo>
                    <a:lnTo>
                      <a:pt x="257" y="0"/>
                    </a:lnTo>
                    <a:lnTo>
                      <a:pt x="256" y="0"/>
                    </a:lnTo>
                    <a:lnTo>
                      <a:pt x="0" y="439"/>
                    </a:lnTo>
                    <a:lnTo>
                      <a:pt x="2331" y="439"/>
                    </a:lnTo>
                    <a:lnTo>
                      <a:pt x="20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53" name="íṡļíḋê"/>
              <p:cNvSpPr/>
              <p:nvPr>
                <p:custDataLst>
                  <p:tags r:id="rId27"/>
                </p:custDataLst>
              </p:nvPr>
            </p:nvSpPr>
            <p:spPr bwMode="auto">
              <a:xfrm>
                <a:off x="5478" y="2543"/>
                <a:ext cx="2285" cy="1430"/>
              </a:xfrm>
              <a:custGeom>
                <a:avLst/>
                <a:gdLst>
                  <a:gd name="T0" fmla="*/ 308 w 616"/>
                  <a:gd name="T1" fmla="*/ 0 h 531"/>
                  <a:gd name="T2" fmla="*/ 0 w 616"/>
                  <a:gd name="T3" fmla="*/ 531 h 531"/>
                  <a:gd name="T4" fmla="*/ 616 w 616"/>
                  <a:gd name="T5" fmla="*/ 531 h 531"/>
                  <a:gd name="T6" fmla="*/ 308 w 616"/>
                  <a:gd name="T7" fmla="*/ 0 h 531"/>
                </a:gdLst>
                <a:ahLst/>
                <a:cxnLst>
                  <a:cxn ang="0">
                    <a:pos x="T0" y="T1"/>
                  </a:cxn>
                  <a:cxn ang="0">
                    <a:pos x="T2" y="T3"/>
                  </a:cxn>
                  <a:cxn ang="0">
                    <a:pos x="T4" y="T5"/>
                  </a:cxn>
                  <a:cxn ang="0">
                    <a:pos x="T6" y="T7"/>
                  </a:cxn>
                </a:cxnLst>
                <a:rect l="0" t="0" r="r" b="b"/>
                <a:pathLst>
                  <a:path w="616" h="531">
                    <a:moveTo>
                      <a:pt x="308" y="0"/>
                    </a:moveTo>
                    <a:lnTo>
                      <a:pt x="0" y="531"/>
                    </a:lnTo>
                    <a:lnTo>
                      <a:pt x="616" y="531"/>
                    </a:lnTo>
                    <a:lnTo>
                      <a:pt x="308" y="0"/>
                    </a:lnTo>
                    <a:close/>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bg2"/>
                  </a:solidFill>
                  <a:latin typeface="PingFang SC Regular" panose="020B0400000000000000" charset="-122"/>
                  <a:ea typeface="PingFang SC Regular" panose="020B0400000000000000" charset="-122"/>
                </a:endParaRPr>
              </a:p>
            </p:txBody>
          </p:sp>
          <p:sp>
            <p:nvSpPr>
              <p:cNvPr id="158" name="i$1îḑê"/>
              <p:cNvSpPr/>
              <p:nvPr>
                <p:custDataLst>
                  <p:tags r:id="rId28"/>
                </p:custDataLst>
              </p:nvPr>
            </p:nvSpPr>
            <p:spPr bwMode="auto">
              <a:xfrm>
                <a:off x="5648" y="1892"/>
                <a:ext cx="1786" cy="1371"/>
              </a:xfrm>
              <a:custGeom>
                <a:avLst/>
                <a:gdLst>
                  <a:gd name="T0" fmla="*/ 308 w 616"/>
                  <a:gd name="T1" fmla="*/ 0 h 531"/>
                  <a:gd name="T2" fmla="*/ 0 w 616"/>
                  <a:gd name="T3" fmla="*/ 531 h 531"/>
                  <a:gd name="T4" fmla="*/ 616 w 616"/>
                  <a:gd name="T5" fmla="*/ 531 h 531"/>
                  <a:gd name="T6" fmla="*/ 308 w 616"/>
                  <a:gd name="T7" fmla="*/ 0 h 531"/>
                </a:gdLst>
                <a:ahLst/>
                <a:cxnLst>
                  <a:cxn ang="0">
                    <a:pos x="T0" y="T1"/>
                  </a:cxn>
                  <a:cxn ang="0">
                    <a:pos x="T2" y="T3"/>
                  </a:cxn>
                  <a:cxn ang="0">
                    <a:pos x="T4" y="T5"/>
                  </a:cxn>
                  <a:cxn ang="0">
                    <a:pos x="T6" y="T7"/>
                  </a:cxn>
                </a:cxnLst>
                <a:rect l="0" t="0" r="r" b="b"/>
                <a:pathLst>
                  <a:path w="616" h="531">
                    <a:moveTo>
                      <a:pt x="308" y="0"/>
                    </a:moveTo>
                    <a:lnTo>
                      <a:pt x="0" y="531"/>
                    </a:lnTo>
                    <a:lnTo>
                      <a:pt x="616" y="531"/>
                    </a:lnTo>
                    <a:lnTo>
                      <a:pt x="3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59" name="îšľïdè"/>
              <p:cNvSpPr txBox="1"/>
              <p:nvPr>
                <p:custDataLst>
                  <p:tags r:id="rId29"/>
                </p:custDataLst>
              </p:nvPr>
            </p:nvSpPr>
            <p:spPr>
              <a:xfrm>
                <a:off x="5705" y="3249"/>
                <a:ext cx="1763"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rPr>
                  <a:t>中心论点</a:t>
                </a:r>
              </a:p>
            </p:txBody>
          </p:sp>
          <p:sp>
            <p:nvSpPr>
              <p:cNvPr id="164" name="iṡḷîḓe"/>
              <p:cNvSpPr txBox="1"/>
              <p:nvPr>
                <p:custDataLst>
                  <p:tags r:id="rId30"/>
                </p:custDataLst>
              </p:nvPr>
            </p:nvSpPr>
            <p:spPr>
              <a:xfrm>
                <a:off x="5293" y="4819"/>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rPr>
                  <a:t>分论点</a:t>
                </a:r>
              </a:p>
            </p:txBody>
          </p:sp>
          <p:sp>
            <p:nvSpPr>
              <p:cNvPr id="165" name="i$lïḋê"/>
              <p:cNvSpPr txBox="1"/>
              <p:nvPr>
                <p:custDataLst>
                  <p:tags r:id="rId31"/>
                </p:custDataLst>
              </p:nvPr>
            </p:nvSpPr>
            <p:spPr>
              <a:xfrm>
                <a:off x="3934" y="6510"/>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论据</a:t>
                </a:r>
                <a:r>
                  <a:rPr kumimoji="0" lang="en-US" altLang="zh-CN"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1</a:t>
                </a:r>
              </a:p>
            </p:txBody>
          </p:sp>
          <p:sp>
            <p:nvSpPr>
              <p:cNvPr id="166" name="ïṥľiḑé"/>
              <p:cNvSpPr/>
              <p:nvPr>
                <p:custDataLst>
                  <p:tags r:id="rId32"/>
                </p:custDataLst>
              </p:nvPr>
            </p:nvSpPr>
            <p:spPr>
              <a:xfrm>
                <a:off x="6182" y="2131"/>
                <a:ext cx="726" cy="726"/>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5">
                  <a:lumMod val="20000"/>
                  <a:lumOff val="80000"/>
                </a:schemeClr>
              </a:solidFill>
              <a:ln w="6350" cap="flat" cmpd="sng" algn="ctr">
                <a:solidFill>
                  <a:schemeClr val="accent1"/>
                </a:solidFill>
                <a:prstDash val="dash"/>
                <a:miter lim="800000"/>
              </a:ln>
              <a:effectLst>
                <a:outerShdw blurRad="50800" dist="38100" dir="2700000" algn="tl" rotWithShape="0">
                  <a:prstClr val="black">
                    <a:alpha val="40000"/>
                  </a:prstClr>
                </a:outerShdw>
              </a:effectLst>
            </p:spPr>
            <p:style>
              <a:lnRef idx="0">
                <a:schemeClr val="accent1"/>
              </a:lnRef>
              <a:fillRef idx="0">
                <a:srgbClr val="FFFFFF"/>
              </a:fillRef>
              <a:effectRef idx="0">
                <a:srgbClr val="FFFFFF"/>
              </a:effectRef>
              <a:fontRef idx="minor">
                <a:schemeClr val="tx1"/>
              </a:fontRef>
            </p:style>
            <p:txBody>
              <a:bodyPr wrap="non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b="1">
                    <a:solidFill>
                      <a:schemeClr val="tx1"/>
                    </a:solidFill>
                    <a:latin typeface="PingFang SC Regular" panose="020B0400000000000000" charset="-122"/>
                    <a:ea typeface="PingFang SC Regular" panose="020B0400000000000000" charset="-122"/>
                  </a:rPr>
                  <a:t>果</a:t>
                </a:r>
              </a:p>
            </p:txBody>
          </p:sp>
          <p:sp>
            <p:nvSpPr>
              <p:cNvPr id="177" name="i$lïḋê"/>
              <p:cNvSpPr txBox="1"/>
              <p:nvPr>
                <p:custDataLst>
                  <p:tags r:id="rId33"/>
                </p:custDataLst>
              </p:nvPr>
            </p:nvSpPr>
            <p:spPr>
              <a:xfrm>
                <a:off x="6364" y="6510"/>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论据</a:t>
                </a:r>
                <a:r>
                  <a:rPr lang="en-US" altLang="zh-CN" sz="1400" b="1">
                    <a:solidFill>
                      <a:schemeClr val="bg2"/>
                    </a:solidFill>
                    <a:latin typeface="PingFang SC Regular" panose="020B0400000000000000" charset="-122"/>
                    <a:ea typeface="PingFang SC Regular" panose="020B0400000000000000" charset="-122"/>
                    <a:cs typeface="PingFang SC Regular" panose="020B0400000000000000" charset="-122"/>
                  </a:rPr>
                  <a:t>2</a:t>
                </a:r>
                <a:endParaRPr kumimoji="0" lang="en-US" altLang="zh-CN"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78" name="ïṥľiḑé"/>
              <p:cNvSpPr/>
              <p:nvPr>
                <p:custDataLst>
                  <p:tags r:id="rId34"/>
                </p:custDataLst>
              </p:nvPr>
            </p:nvSpPr>
            <p:spPr>
              <a:xfrm>
                <a:off x="6182" y="8411"/>
                <a:ext cx="726" cy="726"/>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5">
                  <a:lumMod val="20000"/>
                  <a:lumOff val="80000"/>
                </a:schemeClr>
              </a:solidFill>
              <a:ln w="6350" cap="flat" cmpd="sng" algn="ctr">
                <a:solidFill>
                  <a:schemeClr val="accent1"/>
                </a:solidFill>
                <a:prstDash val="dash"/>
                <a:miter lim="800000"/>
              </a:ln>
              <a:effectLst>
                <a:outerShdw blurRad="50800" dist="38100" dir="2700000" algn="tl" rotWithShape="0">
                  <a:prstClr val="black">
                    <a:alpha val="40000"/>
                  </a:prstClr>
                </a:outerShdw>
              </a:effectLst>
            </p:spPr>
            <p:style>
              <a:lnRef idx="0">
                <a:schemeClr val="accent1"/>
              </a:lnRef>
              <a:fillRef idx="0">
                <a:srgbClr val="FFFFFF"/>
              </a:fillRef>
              <a:effectRef idx="0">
                <a:srgbClr val="FFFFFF"/>
              </a:effectRef>
              <a:fontRef idx="minor">
                <a:schemeClr val="tx1"/>
              </a:fontRef>
            </p:style>
            <p:txBody>
              <a:bodyPr wrap="non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b="1">
                    <a:solidFill>
                      <a:schemeClr val="tx1"/>
                    </a:solidFill>
                    <a:latin typeface="PingFang SC Regular" panose="020B0400000000000000" charset="-122"/>
                    <a:ea typeface="PingFang SC Regular" panose="020B0400000000000000" charset="-122"/>
                  </a:rPr>
                  <a:t>因</a:t>
                </a:r>
              </a:p>
            </p:txBody>
          </p:sp>
          <p:sp>
            <p:nvSpPr>
              <p:cNvPr id="36" name="i$lïḋê"/>
              <p:cNvSpPr txBox="1"/>
              <p:nvPr>
                <p:custDataLst>
                  <p:tags r:id="rId35"/>
                </p:custDataLst>
              </p:nvPr>
            </p:nvSpPr>
            <p:spPr>
              <a:xfrm>
                <a:off x="2863" y="8237"/>
                <a:ext cx="2430" cy="483"/>
              </a:xfrm>
              <a:prstGeom prst="rect">
                <a:avLst/>
              </a:prstGeom>
              <a:noFill/>
              <a:effectLst/>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事实</a:t>
                </a:r>
              </a:p>
            </p:txBody>
          </p:sp>
          <p:sp>
            <p:nvSpPr>
              <p:cNvPr id="37" name="i$lïḋê"/>
              <p:cNvSpPr txBox="1"/>
              <p:nvPr>
                <p:custDataLst>
                  <p:tags r:id="rId36"/>
                </p:custDataLst>
              </p:nvPr>
            </p:nvSpPr>
            <p:spPr>
              <a:xfrm>
                <a:off x="7862" y="8237"/>
                <a:ext cx="2430" cy="483"/>
              </a:xfrm>
              <a:prstGeom prst="rect">
                <a:avLst/>
              </a:prstGeom>
              <a:noFill/>
              <a:effectLst/>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数据</a:t>
                </a:r>
              </a:p>
            </p:txBody>
          </p:sp>
        </p:grpSp>
        <p:grpSp>
          <p:nvGrpSpPr>
            <p:cNvPr id="31" name="组合 30"/>
            <p:cNvGrpSpPr/>
            <p:nvPr/>
          </p:nvGrpSpPr>
          <p:grpSpPr>
            <a:xfrm rot="2100000">
              <a:off x="6603" y="2871"/>
              <a:ext cx="675" cy="7792"/>
              <a:chOff x="326" y="3620"/>
              <a:chExt cx="675" cy="6327"/>
            </a:xfrm>
            <a:effectLst>
              <a:outerShdw blurRad="50800" dist="38100" dir="2700000" algn="tl" rotWithShape="0">
                <a:prstClr val="black">
                  <a:alpha val="40000"/>
                </a:prstClr>
              </a:outerShdw>
            </a:effectLst>
          </p:grpSpPr>
          <p:sp>
            <p:nvSpPr>
              <p:cNvPr id="28" name="任意形状 85"/>
              <p:cNvSpPr/>
              <p:nvPr>
                <p:custDataLst>
                  <p:tags r:id="rId13"/>
                </p:custDataLst>
              </p:nvPr>
            </p:nvSpPr>
            <p:spPr>
              <a:xfrm>
                <a:off x="619" y="7462"/>
                <a:ext cx="57" cy="2485"/>
              </a:xfrm>
              <a:custGeom>
                <a:avLst/>
                <a:gdLst>
                  <a:gd name="connsiteX0" fmla="*/ 53596 w 164578"/>
                  <a:gd name="connsiteY0" fmla="*/ 0 h 3451885"/>
                  <a:gd name="connsiteX1" fmla="*/ 111196 w 164578"/>
                  <a:gd name="connsiteY1" fmla="*/ 0 h 3451885"/>
                  <a:gd name="connsiteX2" fmla="*/ 111196 w 164578"/>
                  <a:gd name="connsiteY2" fmla="*/ 3272458 h 3451885"/>
                  <a:gd name="connsiteX3" fmla="*/ 164578 w 164578"/>
                  <a:gd name="connsiteY3" fmla="*/ 3272458 h 3451885"/>
                  <a:gd name="connsiteX4" fmla="*/ 82289 w 164578"/>
                  <a:gd name="connsiteY4" fmla="*/ 3451885 h 3451885"/>
                  <a:gd name="connsiteX5" fmla="*/ 0 w 164578"/>
                  <a:gd name="connsiteY5" fmla="*/ 3272458 h 3451885"/>
                  <a:gd name="connsiteX6" fmla="*/ 53596 w 164578"/>
                  <a:gd name="connsiteY6" fmla="*/ 3272458 h 345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78" h="3451885">
                    <a:moveTo>
                      <a:pt x="53596" y="0"/>
                    </a:moveTo>
                    <a:lnTo>
                      <a:pt x="111196" y="0"/>
                    </a:lnTo>
                    <a:lnTo>
                      <a:pt x="111196" y="3272458"/>
                    </a:lnTo>
                    <a:lnTo>
                      <a:pt x="164578" y="3272458"/>
                    </a:lnTo>
                    <a:lnTo>
                      <a:pt x="82289" y="3451885"/>
                    </a:lnTo>
                    <a:lnTo>
                      <a:pt x="0" y="3272458"/>
                    </a:lnTo>
                    <a:lnTo>
                      <a:pt x="53596" y="3272458"/>
                    </a:lnTo>
                    <a:close/>
                  </a:path>
                </a:pathLst>
              </a:custGeom>
              <a:solidFill>
                <a:schemeClr val="accent1"/>
              </a:solidFill>
              <a:ln>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cs typeface="OPPOSans R" pitchFamily="18" charset="-122"/>
                </a:endParaRPr>
              </a:p>
            </p:txBody>
          </p:sp>
          <p:sp>
            <p:nvSpPr>
              <p:cNvPr id="29" name="文本框 28"/>
              <p:cNvSpPr txBox="1"/>
              <p:nvPr>
                <p:custDataLst>
                  <p:tags r:id="rId14"/>
                </p:custDataLst>
              </p:nvPr>
            </p:nvSpPr>
            <p:spPr>
              <a:xfrm>
                <a:off x="326" y="5543"/>
                <a:ext cx="675" cy="2064"/>
              </a:xfrm>
              <a:prstGeom prst="rect">
                <a:avLst/>
              </a:prstGeom>
              <a:noFill/>
            </p:spPr>
            <p:txBody>
              <a:bodyPr vert="eaVert" wrap="square" rtlCol="0">
                <a:spAutoFit/>
              </a:bodyPr>
              <a:lstStyle/>
              <a:p>
                <a:pPr algn="ctr"/>
                <a:r>
                  <a:rPr kumimoji="1" lang="zh-CN" altLang="en-US" sz="1600" dirty="0">
                    <a:solidFill>
                      <a:schemeClr val="bg1"/>
                    </a:solidFill>
                    <a:latin typeface="PingFang SC Regular" panose="020B0400000000000000" charset="-122"/>
                    <a:ea typeface="PingFang SC Regular" panose="020B0400000000000000" charset="-122"/>
                    <a:cs typeface="OPPOSans M" pitchFamily="18" charset="-122"/>
                  </a:rPr>
                  <a:t>自上而下表达</a:t>
                </a:r>
              </a:p>
            </p:txBody>
          </p:sp>
          <p:sp>
            <p:nvSpPr>
              <p:cNvPr id="30" name="矩形 29"/>
              <p:cNvSpPr/>
              <p:nvPr>
                <p:custDataLst>
                  <p:tags r:id="rId15"/>
                </p:custDataLst>
              </p:nvPr>
            </p:nvSpPr>
            <p:spPr>
              <a:xfrm>
                <a:off x="628" y="3620"/>
                <a:ext cx="57" cy="211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grpSp>
          <p:nvGrpSpPr>
            <p:cNvPr id="32" name="组合 31"/>
            <p:cNvGrpSpPr/>
            <p:nvPr/>
          </p:nvGrpSpPr>
          <p:grpSpPr>
            <a:xfrm rot="8700000">
              <a:off x="12126" y="2941"/>
              <a:ext cx="675" cy="7792"/>
              <a:chOff x="322" y="3620"/>
              <a:chExt cx="675" cy="6327"/>
            </a:xfrm>
            <a:effectLst>
              <a:outerShdw blurRad="50800" dist="38100" dir="2700000" algn="tl" rotWithShape="0">
                <a:prstClr val="black">
                  <a:alpha val="40000"/>
                </a:prstClr>
              </a:outerShdw>
            </a:effectLst>
          </p:grpSpPr>
          <p:sp>
            <p:nvSpPr>
              <p:cNvPr id="33" name="任意形状 85"/>
              <p:cNvSpPr/>
              <p:nvPr>
                <p:custDataLst>
                  <p:tags r:id="rId10"/>
                </p:custDataLst>
              </p:nvPr>
            </p:nvSpPr>
            <p:spPr>
              <a:xfrm>
                <a:off x="619" y="7462"/>
                <a:ext cx="57" cy="2485"/>
              </a:xfrm>
              <a:custGeom>
                <a:avLst/>
                <a:gdLst>
                  <a:gd name="connsiteX0" fmla="*/ 53596 w 164578"/>
                  <a:gd name="connsiteY0" fmla="*/ 0 h 3451885"/>
                  <a:gd name="connsiteX1" fmla="*/ 111196 w 164578"/>
                  <a:gd name="connsiteY1" fmla="*/ 0 h 3451885"/>
                  <a:gd name="connsiteX2" fmla="*/ 111196 w 164578"/>
                  <a:gd name="connsiteY2" fmla="*/ 3272458 h 3451885"/>
                  <a:gd name="connsiteX3" fmla="*/ 164578 w 164578"/>
                  <a:gd name="connsiteY3" fmla="*/ 3272458 h 3451885"/>
                  <a:gd name="connsiteX4" fmla="*/ 82289 w 164578"/>
                  <a:gd name="connsiteY4" fmla="*/ 3451885 h 3451885"/>
                  <a:gd name="connsiteX5" fmla="*/ 0 w 164578"/>
                  <a:gd name="connsiteY5" fmla="*/ 3272458 h 3451885"/>
                  <a:gd name="connsiteX6" fmla="*/ 53596 w 164578"/>
                  <a:gd name="connsiteY6" fmla="*/ 3272458 h 345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78" h="3451885">
                    <a:moveTo>
                      <a:pt x="53596" y="0"/>
                    </a:moveTo>
                    <a:lnTo>
                      <a:pt x="111196" y="0"/>
                    </a:lnTo>
                    <a:lnTo>
                      <a:pt x="111196" y="3272458"/>
                    </a:lnTo>
                    <a:lnTo>
                      <a:pt x="164578" y="3272458"/>
                    </a:lnTo>
                    <a:lnTo>
                      <a:pt x="82289" y="3451885"/>
                    </a:lnTo>
                    <a:lnTo>
                      <a:pt x="0" y="3272458"/>
                    </a:lnTo>
                    <a:lnTo>
                      <a:pt x="53596" y="327245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cs typeface="OPPOSans R" pitchFamily="18" charset="-122"/>
                </a:endParaRPr>
              </a:p>
            </p:txBody>
          </p:sp>
          <p:sp>
            <p:nvSpPr>
              <p:cNvPr id="34" name="文本框 33"/>
              <p:cNvSpPr txBox="1"/>
              <p:nvPr>
                <p:custDataLst>
                  <p:tags r:id="rId11"/>
                </p:custDataLst>
              </p:nvPr>
            </p:nvSpPr>
            <p:spPr>
              <a:xfrm rot="10800000">
                <a:off x="322" y="5577"/>
                <a:ext cx="675" cy="2064"/>
              </a:xfrm>
              <a:prstGeom prst="rect">
                <a:avLst/>
              </a:prstGeom>
              <a:noFill/>
            </p:spPr>
            <p:txBody>
              <a:bodyPr vert="eaVert" wrap="square" rtlCol="0">
                <a:spAutoFit/>
              </a:bodyPr>
              <a:lstStyle/>
              <a:p>
                <a:pPr algn="ctr"/>
                <a:r>
                  <a:rPr kumimoji="1" lang="zh-CN" altLang="en-US" sz="1600" dirty="0">
                    <a:solidFill>
                      <a:schemeClr val="bg1"/>
                    </a:solidFill>
                    <a:latin typeface="PingFang SC Regular" panose="020B0400000000000000" charset="-122"/>
                    <a:ea typeface="PingFang SC Regular" panose="020B0400000000000000" charset="-122"/>
                    <a:cs typeface="OPPOSans M" pitchFamily="18" charset="-122"/>
                  </a:rPr>
                  <a:t>自下而上思考</a:t>
                </a:r>
              </a:p>
            </p:txBody>
          </p:sp>
          <p:sp>
            <p:nvSpPr>
              <p:cNvPr id="35" name="矩形 34"/>
              <p:cNvSpPr/>
              <p:nvPr>
                <p:custDataLst>
                  <p:tags r:id="rId12"/>
                </p:custDataLst>
              </p:nvPr>
            </p:nvSpPr>
            <p:spPr>
              <a:xfrm>
                <a:off x="628" y="3620"/>
                <a:ext cx="57" cy="211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sz="2800" b="1" dirty="0">
                <a:cs typeface="PingFang SC Regular" panose="020B0400000000000000" charset="-122"/>
              </a:rPr>
              <a:t>10\10\10</a:t>
            </a:r>
            <a:r>
              <a:rPr lang="zh-CN" altLang="en-US" sz="2800" b="1" dirty="0">
                <a:cs typeface="PingFang SC Regular" panose="020B0400000000000000" charset="-122"/>
              </a:rPr>
              <a:t>法则——</a:t>
            </a:r>
            <a:r>
              <a:rPr lang="en-US" altLang="zh-CN" sz="2400" b="0" dirty="0">
                <a:cs typeface="PingFang SC Regular" panose="020B0400000000000000" charset="-122"/>
              </a:rPr>
              <a:t>10</a:t>
            </a:r>
            <a:r>
              <a:rPr sz="2400" b="0" dirty="0">
                <a:cs typeface="PingFang SC Regular" panose="020B0400000000000000" charset="-122"/>
              </a:rPr>
              <a:t>分钟</a:t>
            </a:r>
            <a:r>
              <a:rPr lang="en-US" altLang="zh-CN" sz="2400" b="0" dirty="0">
                <a:cs typeface="PingFang SC Regular" panose="020B0400000000000000" charset="-122"/>
              </a:rPr>
              <a:t> 10</a:t>
            </a:r>
            <a:r>
              <a:rPr sz="2400" b="0" dirty="0">
                <a:cs typeface="PingFang SC Regular" panose="020B0400000000000000" charset="-122"/>
              </a:rPr>
              <a:t>个月</a:t>
            </a:r>
            <a:r>
              <a:rPr lang="en-US" altLang="zh-CN" sz="2400" b="0" dirty="0">
                <a:cs typeface="PingFang SC Regular" panose="020B0400000000000000" charset="-122"/>
              </a:rPr>
              <a:t> 10</a:t>
            </a:r>
            <a:r>
              <a:rPr sz="2400" b="0" dirty="0">
                <a:cs typeface="PingFang SC Regular" panose="020B0400000000000000" charset="-122"/>
              </a:rPr>
              <a:t>年</a:t>
            </a:r>
          </a:p>
        </p:txBody>
      </p:sp>
      <p:sp>
        <p:nvSpPr>
          <p:cNvPr id="3" name="文本占位符 2"/>
          <p:cNvSpPr>
            <a:spLocks noGrp="1"/>
          </p:cNvSpPr>
          <p:nvPr>
            <p:ph type="body" idx="1"/>
          </p:nvPr>
        </p:nvSpPr>
        <p:spPr/>
        <p:txBody>
          <a:bodyPr/>
          <a:lstStyle/>
          <a:p>
            <a:r>
              <a:rPr lang="zh-CN" altLang="en-US">
                <a:cs typeface="PingFang SC Regular" panose="020B0400000000000000" charset="-122"/>
              </a:rPr>
              <a:t>10-10-10法则，也被称为“决策的黄金法则”，是一种用于辅助决策制定的方法。这个法则的核心思想是在做出决策时，要考虑到决策在三个不同的时间点上可能产生的影响：10分钟后、10个月后和10年后</a:t>
            </a:r>
          </a:p>
        </p:txBody>
      </p:sp>
      <p:sp>
        <p:nvSpPr>
          <p:cNvPr id="5" name="文本占位符 4"/>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12</a:t>
            </a:r>
          </a:p>
        </p:txBody>
      </p:sp>
      <p:grpSp>
        <p:nvGrpSpPr>
          <p:cNvPr id="6" name="组合 5"/>
          <p:cNvGrpSpPr/>
          <p:nvPr/>
        </p:nvGrpSpPr>
        <p:grpSpPr>
          <a:xfrm>
            <a:off x="201295" y="1557020"/>
            <a:ext cx="11628120" cy="4922520"/>
            <a:chOff x="317" y="2188"/>
            <a:chExt cx="18312" cy="7752"/>
          </a:xfrm>
        </p:grpSpPr>
        <p:grpSp>
          <p:nvGrpSpPr>
            <p:cNvPr id="32" name="组合 31"/>
            <p:cNvGrpSpPr/>
            <p:nvPr/>
          </p:nvGrpSpPr>
          <p:grpSpPr>
            <a:xfrm>
              <a:off x="317" y="2188"/>
              <a:ext cx="4940" cy="7753"/>
              <a:chOff x="149213" y="1219250"/>
              <a:chExt cx="3136676" cy="4922954"/>
            </a:xfrm>
          </p:grpSpPr>
          <p:sp>
            <p:nvSpPr>
              <p:cNvPr id="207" name="空心弧 206"/>
              <p:cNvSpPr/>
              <p:nvPr/>
            </p:nvSpPr>
            <p:spPr>
              <a:xfrm>
                <a:off x="928431" y="3979356"/>
                <a:ext cx="2161981" cy="2162848"/>
              </a:xfrm>
              <a:prstGeom prst="blockArc">
                <a:avLst>
                  <a:gd name="adj1" fmla="val 14580810"/>
                  <a:gd name="adj2" fmla="val 10800000"/>
                  <a:gd name="adj3" fmla="val 12740"/>
                </a:avLst>
              </a:prstGeom>
              <a:solidFill>
                <a:srgbClr val="88B0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PingFang SC Regular" panose="020B0400000000000000" charset="-122"/>
                  <a:ea typeface="PingFang SC Regular" panose="020B0400000000000000" charset="-122"/>
                </a:endParaRPr>
              </a:p>
            </p:txBody>
          </p:sp>
          <p:sp>
            <p:nvSpPr>
              <p:cNvPr id="206" name="形状 205"/>
              <p:cNvSpPr/>
              <p:nvPr/>
            </p:nvSpPr>
            <p:spPr>
              <a:xfrm>
                <a:off x="149213" y="2502600"/>
                <a:ext cx="2516405" cy="2516787"/>
              </a:xfrm>
              <a:prstGeom prst="leftCircularArrow">
                <a:avLst>
                  <a:gd name="adj1" fmla="val 10980"/>
                  <a:gd name="adj2" fmla="val 1142322"/>
                  <a:gd name="adj3" fmla="val 6300000"/>
                  <a:gd name="adj4" fmla="val 16895699"/>
                  <a:gd name="adj5" fmla="val 12500"/>
                </a:avLst>
              </a:prstGeom>
              <a:solidFill>
                <a:srgbClr val="A2332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PingFang SC Regular" panose="020B0400000000000000" charset="-122"/>
                  <a:ea typeface="PingFang SC Regular" panose="020B0400000000000000" charset="-122"/>
                </a:endParaRPr>
              </a:p>
            </p:txBody>
          </p:sp>
          <p:sp>
            <p:nvSpPr>
              <p:cNvPr id="208" name="流程图: 接点 207"/>
              <p:cNvSpPr/>
              <p:nvPr/>
            </p:nvSpPr>
            <p:spPr>
              <a:xfrm>
                <a:off x="1367709" y="1806429"/>
                <a:ext cx="1331343" cy="1331343"/>
              </a:xfrm>
              <a:prstGeom prst="flowChartConnector">
                <a:avLst/>
              </a:prstGeom>
              <a:solidFill>
                <a:srgbClr val="1D427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0" name="文本框 19"/>
              <p:cNvSpPr txBox="1"/>
              <p:nvPr/>
            </p:nvSpPr>
            <p:spPr>
              <a:xfrm>
                <a:off x="1467445" y="2528730"/>
                <a:ext cx="1120482"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en-US" sz="1200" dirty="0">
                    <a:solidFill>
                      <a:schemeClr val="bg2"/>
                    </a:solidFill>
                    <a:latin typeface="PingFang SC Regular" panose="020B0400000000000000" charset="-122"/>
                    <a:ea typeface="PingFang SC Regular" panose="020B0400000000000000" charset="-122"/>
                    <a:cs typeface="OPPOSans B" pitchFamily="18" charset="-122"/>
                  </a:rPr>
                  <a:t>会有什么影响</a:t>
                </a:r>
              </a:p>
            </p:txBody>
          </p:sp>
          <p:sp>
            <p:nvSpPr>
              <p:cNvPr id="205" name="箭头: 环形 204"/>
              <p:cNvSpPr/>
              <p:nvPr/>
            </p:nvSpPr>
            <p:spPr>
              <a:xfrm>
                <a:off x="769484" y="1219250"/>
                <a:ext cx="2516405" cy="2516787"/>
              </a:xfrm>
              <a:prstGeom prst="circularArrow">
                <a:avLst>
                  <a:gd name="adj1" fmla="val 10980"/>
                  <a:gd name="adj2" fmla="val 1142322"/>
                  <a:gd name="adj3" fmla="val 4500000"/>
                  <a:gd name="adj4" fmla="val 10800000"/>
                  <a:gd name="adj5" fmla="val 12500"/>
                </a:avLst>
              </a:prstGeom>
              <a:solidFill>
                <a:srgbClr val="1D427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PingFang SC Regular" panose="020B0400000000000000" charset="-122"/>
                  <a:ea typeface="PingFang SC Regular" panose="020B0400000000000000" charset="-122"/>
                </a:endParaRPr>
              </a:p>
            </p:txBody>
          </p:sp>
          <p:sp>
            <p:nvSpPr>
              <p:cNvPr id="209" name="流程图: 接点 208"/>
              <p:cNvSpPr/>
              <p:nvPr/>
            </p:nvSpPr>
            <p:spPr>
              <a:xfrm>
                <a:off x="722690" y="3070365"/>
                <a:ext cx="1331343" cy="1331343"/>
              </a:xfrm>
              <a:prstGeom prst="flowChartConnector">
                <a:avLst/>
              </a:prstGeom>
              <a:solidFill>
                <a:srgbClr val="A2332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17" name="流程图: 接点 216"/>
              <p:cNvSpPr/>
              <p:nvPr/>
            </p:nvSpPr>
            <p:spPr>
              <a:xfrm>
                <a:off x="1344944" y="4401708"/>
                <a:ext cx="1331343" cy="1331343"/>
              </a:xfrm>
              <a:prstGeom prst="flowChartConnector">
                <a:avLst/>
              </a:prstGeom>
              <a:solidFill>
                <a:srgbClr val="88B0E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20" name="文本框 219"/>
              <p:cNvSpPr txBox="1"/>
              <p:nvPr/>
            </p:nvSpPr>
            <p:spPr>
              <a:xfrm>
                <a:off x="1376956" y="2144811"/>
                <a:ext cx="1299332" cy="400110"/>
              </a:xfrm>
              <a:prstGeom prst="rect">
                <a:avLst/>
              </a:prstGeom>
              <a:noFill/>
            </p:spPr>
            <p:txBody>
              <a:bodyPr wrap="square">
                <a:spAutoFit/>
              </a:bodyPr>
              <a:lstStyle/>
              <a:p>
                <a:pPr algn="ctr"/>
                <a:r>
                  <a:rPr kumimoji="1" lang="en-US" altLang="zh-CN" sz="2000" b="1" dirty="0">
                    <a:solidFill>
                      <a:schemeClr val="bg2"/>
                    </a:solidFill>
                    <a:latin typeface="PingFang SC Regular" panose="020B0400000000000000" charset="-122"/>
                    <a:ea typeface="PingFang SC Regular" panose="020B0400000000000000" charset="-122"/>
                    <a:cs typeface="PingFang SC Regular" panose="020B0400000000000000" charset="-122"/>
                  </a:rPr>
                  <a:t>10</a:t>
                </a:r>
                <a:r>
                  <a:rPr kumimoji="1" lang="zh-CN" altLang="en-US" sz="2000" b="1" dirty="0">
                    <a:solidFill>
                      <a:schemeClr val="bg2"/>
                    </a:solidFill>
                    <a:latin typeface="PingFang SC Regular" panose="020B0400000000000000" charset="-122"/>
                    <a:ea typeface="PingFang SC Regular" panose="020B0400000000000000" charset="-122"/>
                    <a:cs typeface="PingFang SC Regular" panose="020B0400000000000000" charset="-122"/>
                  </a:rPr>
                  <a:t>分钟后</a:t>
                </a:r>
              </a:p>
            </p:txBody>
          </p:sp>
          <p:sp>
            <p:nvSpPr>
              <p:cNvPr id="222" name="文本框 221"/>
              <p:cNvSpPr txBox="1"/>
              <p:nvPr/>
            </p:nvSpPr>
            <p:spPr>
              <a:xfrm>
                <a:off x="624071" y="3415649"/>
                <a:ext cx="1528580" cy="368285"/>
              </a:xfrm>
              <a:prstGeom prst="rect">
                <a:avLst/>
              </a:prstGeom>
              <a:noFill/>
            </p:spPr>
            <p:txBody>
              <a:bodyPr wrap="square">
                <a:spAutoFit/>
              </a:bodyPr>
              <a:lstStyle/>
              <a:p>
                <a:pPr algn="ctr"/>
                <a:r>
                  <a:rPr kumimoji="1" lang="en-US" altLang="zh-CN" sz="1800" b="1" dirty="0">
                    <a:solidFill>
                      <a:schemeClr val="bg2"/>
                    </a:solidFill>
                    <a:latin typeface="PingFang SC Regular" panose="020B0400000000000000" charset="-122"/>
                    <a:ea typeface="PingFang SC Regular" panose="020B0400000000000000" charset="-122"/>
                    <a:cs typeface="PingFang SC Regular" panose="020B0400000000000000" charset="-122"/>
                  </a:rPr>
                  <a:t>10</a:t>
                </a:r>
                <a:r>
                  <a:rPr kumimoji="1" lang="zh-CN" altLang="en-US" sz="1800" b="1" dirty="0">
                    <a:solidFill>
                      <a:schemeClr val="bg2"/>
                    </a:solidFill>
                    <a:latin typeface="PingFang SC Regular" panose="020B0400000000000000" charset="-122"/>
                    <a:ea typeface="PingFang SC Regular" panose="020B0400000000000000" charset="-122"/>
                    <a:cs typeface="PingFang SC Regular" panose="020B0400000000000000" charset="-122"/>
                  </a:rPr>
                  <a:t>个月后</a:t>
                </a:r>
              </a:p>
            </p:txBody>
          </p:sp>
          <p:sp>
            <p:nvSpPr>
              <p:cNvPr id="223" name="文本框 222"/>
              <p:cNvSpPr txBox="1"/>
              <p:nvPr/>
            </p:nvSpPr>
            <p:spPr>
              <a:xfrm>
                <a:off x="795519" y="3809428"/>
                <a:ext cx="1185682"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en-US" sz="1200" dirty="0">
                    <a:solidFill>
                      <a:schemeClr val="bg2"/>
                    </a:solidFill>
                    <a:latin typeface="PingFang SC Regular" panose="020B0400000000000000" charset="-122"/>
                    <a:ea typeface="PingFang SC Regular" panose="020B0400000000000000" charset="-122"/>
                    <a:cs typeface="OPPOSans B" pitchFamily="18" charset="-122"/>
                  </a:rPr>
                  <a:t>会有什么影响</a:t>
                </a:r>
              </a:p>
            </p:txBody>
          </p:sp>
          <p:sp>
            <p:nvSpPr>
              <p:cNvPr id="224" name="文本框 223"/>
              <p:cNvSpPr txBox="1"/>
              <p:nvPr/>
            </p:nvSpPr>
            <p:spPr>
              <a:xfrm>
                <a:off x="1381368" y="4746992"/>
                <a:ext cx="1206560" cy="400110"/>
              </a:xfrm>
              <a:prstGeom prst="rect">
                <a:avLst/>
              </a:prstGeom>
              <a:noFill/>
            </p:spPr>
            <p:txBody>
              <a:bodyPr wrap="square">
                <a:spAutoFit/>
              </a:bodyPr>
              <a:lstStyle/>
              <a:p>
                <a:pPr algn="ctr"/>
                <a:r>
                  <a:rPr kumimoji="1" lang="en-US" altLang="zh-CN" sz="2000" b="1" dirty="0">
                    <a:solidFill>
                      <a:schemeClr val="bg2"/>
                    </a:solidFill>
                    <a:latin typeface="PingFang SC Regular" panose="020B0400000000000000" charset="-122"/>
                    <a:ea typeface="PingFang SC Regular" panose="020B0400000000000000" charset="-122"/>
                    <a:cs typeface="PingFang SC Regular" panose="020B0400000000000000" charset="-122"/>
                  </a:rPr>
                  <a:t>10</a:t>
                </a:r>
                <a:r>
                  <a:rPr kumimoji="1" lang="zh-CN" altLang="en-US" sz="2000" b="1" dirty="0">
                    <a:solidFill>
                      <a:schemeClr val="bg2"/>
                    </a:solidFill>
                    <a:latin typeface="PingFang SC Regular" panose="020B0400000000000000" charset="-122"/>
                    <a:ea typeface="PingFang SC Regular" panose="020B0400000000000000" charset="-122"/>
                    <a:cs typeface="PingFang SC Regular" panose="020B0400000000000000" charset="-122"/>
                  </a:rPr>
                  <a:t>年后</a:t>
                </a:r>
              </a:p>
            </p:txBody>
          </p:sp>
          <p:sp>
            <p:nvSpPr>
              <p:cNvPr id="225" name="文本框 224"/>
              <p:cNvSpPr txBox="1"/>
              <p:nvPr/>
            </p:nvSpPr>
            <p:spPr>
              <a:xfrm>
                <a:off x="1371894" y="5149017"/>
                <a:ext cx="121603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en-US" sz="1200" dirty="0">
                    <a:solidFill>
                      <a:schemeClr val="bg2"/>
                    </a:solidFill>
                    <a:latin typeface="PingFang SC Regular" panose="020B0400000000000000" charset="-122"/>
                    <a:ea typeface="PingFang SC Regular" panose="020B0400000000000000" charset="-122"/>
                    <a:cs typeface="OPPOSans B" pitchFamily="18" charset="-122"/>
                  </a:rPr>
                  <a:t>会有什么影响</a:t>
                </a:r>
              </a:p>
            </p:txBody>
          </p:sp>
        </p:grpSp>
        <p:grpSp>
          <p:nvGrpSpPr>
            <p:cNvPr id="33" name="组合 32"/>
            <p:cNvGrpSpPr/>
            <p:nvPr/>
          </p:nvGrpSpPr>
          <p:grpSpPr>
            <a:xfrm>
              <a:off x="5977" y="2665"/>
              <a:ext cx="12652" cy="6798"/>
              <a:chOff x="3795259" y="1648101"/>
              <a:chExt cx="8033748" cy="4316817"/>
            </a:xfrm>
          </p:grpSpPr>
          <p:grpSp>
            <p:nvGrpSpPr>
              <p:cNvPr id="28" name="组合 27"/>
              <p:cNvGrpSpPr/>
              <p:nvPr/>
            </p:nvGrpSpPr>
            <p:grpSpPr>
              <a:xfrm>
                <a:off x="3804783" y="1648101"/>
                <a:ext cx="8013891" cy="1220429"/>
                <a:chOff x="3804783" y="1736663"/>
                <a:chExt cx="8013891" cy="1220429"/>
              </a:xfrm>
            </p:grpSpPr>
            <p:sp>
              <p:nvSpPr>
                <p:cNvPr id="230" name="矩形: 圆角 40"/>
                <p:cNvSpPr/>
                <p:nvPr/>
              </p:nvSpPr>
              <p:spPr>
                <a:xfrm flipH="1">
                  <a:off x="3804783" y="1736663"/>
                  <a:ext cx="8013891" cy="1220429"/>
                </a:xfrm>
                <a:prstGeom prst="roundRect">
                  <a:avLst>
                    <a:gd name="adj" fmla="val 0"/>
                  </a:avLst>
                </a:prstGeom>
                <a:gradFill flip="none" rotWithShape="1">
                  <a:gsLst>
                    <a:gs pos="0">
                      <a:schemeClr val="bg2">
                        <a:alpha val="0"/>
                      </a:schemeClr>
                    </a:gs>
                    <a:gs pos="39000">
                      <a:srgbClr val="C2D7EF">
                        <a:alpha val="46000"/>
                      </a:srgbClr>
                    </a:gs>
                  </a:gsLst>
                  <a:lin ang="0" scaled="1"/>
                  <a:tileRect/>
                </a:gradFill>
                <a:ln w="12700" cap="flat" cmpd="sng" algn="ctr">
                  <a:noFill/>
                  <a:prstDash val="solid"/>
                  <a:miter lim="800000"/>
                </a:ln>
                <a:effectLst/>
              </p:spPr>
              <p:txBody>
                <a:bodyPr numCol="1" rtlCol="0" anchor="b"/>
                <a:lstStyle/>
                <a:p>
                  <a:endParaRPr lang="zh-CN" altLang="en-US" kern="0">
                    <a:solidFill>
                      <a:prstClr val="white"/>
                    </a:solidFill>
                    <a:latin typeface="PingFang SC Regular" panose="020B0400000000000000" charset="-122"/>
                    <a:ea typeface="PingFang SC Regular" panose="020B0400000000000000" charset="-122"/>
                  </a:endParaRPr>
                </a:p>
              </p:txBody>
            </p:sp>
            <p:sp>
              <p:nvSpPr>
                <p:cNvPr id="63" name="矩形 62"/>
                <p:cNvSpPr/>
                <p:nvPr/>
              </p:nvSpPr>
              <p:spPr>
                <a:xfrm>
                  <a:off x="4795191" y="2061439"/>
                  <a:ext cx="5727572" cy="570877"/>
                </a:xfrm>
                <a:prstGeom prst="rect">
                  <a:avLst/>
                </a:prstGeom>
              </p:spPr>
              <p:txBody>
                <a:bodyPr wrap="square">
                  <a:spAutoFit/>
                </a:bodyPr>
                <a:lstStyle/>
                <a:p>
                  <a:pPr>
                    <a:lnSpc>
                      <a:spcPct val="130000"/>
                    </a:lnSpc>
                  </a:pPr>
                  <a:r>
                    <a:rPr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这个决策在接下来短暂的10分钟内会产生什么影响？这个短期的视角有助于识别决策可能带来的即时后果，包括情感反应、直接的环境变化等</a:t>
                  </a:r>
                </a:p>
              </p:txBody>
            </p:sp>
            <p:sp>
              <p:nvSpPr>
                <p:cNvPr id="194" name="文本框 193"/>
                <p:cNvSpPr txBox="1"/>
                <p:nvPr/>
              </p:nvSpPr>
              <p:spPr>
                <a:xfrm>
                  <a:off x="3882150" y="1920094"/>
                  <a:ext cx="881288" cy="853567"/>
                </a:xfrm>
                <a:prstGeom prst="rect">
                  <a:avLst/>
                </a:prstGeom>
                <a:noFill/>
              </p:spPr>
              <p:txBody>
                <a:bodyPr wrap="square" rtlCol="0">
                  <a:spAutoFit/>
                </a:bodyPr>
                <a:lstStyle/>
                <a:p>
                  <a:pPr lvl="0">
                    <a:lnSpc>
                      <a:spcPct val="130000"/>
                    </a:lnSpc>
                    <a:defRPr/>
                  </a:pPr>
                  <a:r>
                    <a:rPr lang="en-US" altLang="en-US" sz="2000" b="1" dirty="0">
                      <a:solidFill>
                        <a:srgbClr val="1D4273"/>
                      </a:solidFill>
                      <a:latin typeface="PingFang SC Regular" panose="020B0400000000000000" charset="-122"/>
                      <a:ea typeface="PingFang SC Regular" panose="020B0400000000000000" charset="-122"/>
                    </a:rPr>
                    <a:t>当下</a:t>
                  </a:r>
                </a:p>
                <a:p>
                  <a:pPr lvl="0">
                    <a:lnSpc>
                      <a:spcPct val="130000"/>
                    </a:lnSpc>
                    <a:defRPr/>
                  </a:pPr>
                  <a:r>
                    <a:rPr lang="en-US" altLang="en-US" sz="2000" b="1" dirty="0">
                      <a:solidFill>
                        <a:srgbClr val="1D4273"/>
                      </a:solidFill>
                      <a:latin typeface="PingFang SC Regular" panose="020B0400000000000000" charset="-122"/>
                      <a:ea typeface="PingFang SC Regular" panose="020B0400000000000000" charset="-122"/>
                    </a:rPr>
                    <a:t>视角</a:t>
                  </a:r>
                  <a:endParaRPr lang="zh-CN" altLang="en-US" sz="2000" b="1" dirty="0">
                    <a:solidFill>
                      <a:srgbClr val="1D4273"/>
                    </a:solidFill>
                    <a:latin typeface="PingFang SC Regular" panose="020B0400000000000000" charset="-122"/>
                    <a:ea typeface="PingFang SC Regular" panose="020B0400000000000000" charset="-122"/>
                  </a:endParaRPr>
                </a:p>
              </p:txBody>
            </p:sp>
            <p:sp>
              <p:nvSpPr>
                <p:cNvPr id="197" name="Line"/>
                <p:cNvSpPr/>
                <p:nvPr/>
              </p:nvSpPr>
              <p:spPr>
                <a:xfrm>
                  <a:off x="4648194" y="1898930"/>
                  <a:ext cx="0" cy="895896"/>
                </a:xfrm>
                <a:prstGeom prst="line">
                  <a:avLst/>
                </a:prstGeom>
                <a:ln w="12700">
                  <a:solidFill>
                    <a:schemeClr val="tx1">
                      <a:lumMod val="50000"/>
                      <a:lumOff val="50000"/>
                    </a:schemeClr>
                  </a:solidFill>
                  <a:custDash>
                    <a:ds d="200000" sp="200000"/>
                  </a:custDash>
                  <a:miter lim="400000"/>
                </a:ln>
              </p:spPr>
              <p:txBody>
                <a:bodyPr lIns="22859" tIns="22859" rIns="22859" bIns="22859"/>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grpSp>
            <p:nvGrpSpPr>
              <p:cNvPr id="29" name="组合 28"/>
              <p:cNvGrpSpPr/>
              <p:nvPr/>
            </p:nvGrpSpPr>
            <p:grpSpPr>
              <a:xfrm>
                <a:off x="3805629" y="3177664"/>
                <a:ext cx="8023378" cy="1220429"/>
                <a:chOff x="3805629" y="3147115"/>
                <a:chExt cx="8023378" cy="1220429"/>
              </a:xfrm>
            </p:grpSpPr>
            <p:sp>
              <p:nvSpPr>
                <p:cNvPr id="227" name="矩形: 圆角 40"/>
                <p:cNvSpPr/>
                <p:nvPr/>
              </p:nvSpPr>
              <p:spPr>
                <a:xfrm flipH="1">
                  <a:off x="3805629" y="3147115"/>
                  <a:ext cx="8023378" cy="1220429"/>
                </a:xfrm>
                <a:prstGeom prst="roundRect">
                  <a:avLst>
                    <a:gd name="adj" fmla="val 0"/>
                  </a:avLst>
                </a:prstGeom>
                <a:gradFill flip="none" rotWithShape="1">
                  <a:gsLst>
                    <a:gs pos="0">
                      <a:schemeClr val="bg2">
                        <a:alpha val="0"/>
                      </a:schemeClr>
                    </a:gs>
                    <a:gs pos="39000">
                      <a:srgbClr val="F4D1CD">
                        <a:alpha val="48000"/>
                      </a:srgbClr>
                    </a:gs>
                  </a:gsLst>
                  <a:lin ang="0" scaled="1"/>
                  <a:tileRect/>
                </a:gradFill>
                <a:ln w="12700" cap="flat" cmpd="sng" algn="ctr">
                  <a:noFill/>
                  <a:prstDash val="solid"/>
                  <a:miter lim="800000"/>
                </a:ln>
                <a:effectLst/>
              </p:spPr>
              <p:txBody>
                <a:bodyPr numCol="1" rtlCol="0" anchor="b"/>
                <a:lstStyle/>
                <a:p>
                  <a:endParaRPr lang="zh-CN" altLang="en-US" kern="0">
                    <a:solidFill>
                      <a:prstClr val="white"/>
                    </a:solidFill>
                    <a:latin typeface="PingFang SC Regular" panose="020B0400000000000000" charset="-122"/>
                    <a:ea typeface="PingFang SC Regular" panose="020B0400000000000000" charset="-122"/>
                  </a:endParaRPr>
                </a:p>
              </p:txBody>
            </p:sp>
            <p:sp>
              <p:nvSpPr>
                <p:cNvPr id="192" name="矩形 191"/>
                <p:cNvSpPr/>
                <p:nvPr/>
              </p:nvSpPr>
              <p:spPr>
                <a:xfrm>
                  <a:off x="4745505" y="3471891"/>
                  <a:ext cx="6053242" cy="570877"/>
                </a:xfrm>
                <a:prstGeom prst="rect">
                  <a:avLst/>
                </a:prstGeom>
              </p:spPr>
              <p:txBody>
                <a:bodyPr wrap="square">
                  <a:spAutoFit/>
                </a:bodyPr>
                <a:lstStyle/>
                <a:p>
                  <a:pPr>
                    <a:lnSpc>
                      <a:spcPct val="130000"/>
                    </a:lnSpc>
                  </a:pPr>
                  <a:r>
                    <a:rPr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从中期来看，这个决策将如何影响你的生活或工作？思考决策可能带来的中期结果，如职业发展、人际关系的变化、生活质量的改善等</a:t>
                  </a:r>
                </a:p>
              </p:txBody>
            </p:sp>
            <p:sp>
              <p:nvSpPr>
                <p:cNvPr id="195" name="文本框 194"/>
                <p:cNvSpPr txBox="1"/>
                <p:nvPr/>
              </p:nvSpPr>
              <p:spPr>
                <a:xfrm>
                  <a:off x="3882150" y="3330546"/>
                  <a:ext cx="918785" cy="853567"/>
                </a:xfrm>
                <a:prstGeom prst="rect">
                  <a:avLst/>
                </a:prstGeom>
                <a:noFill/>
              </p:spPr>
              <p:txBody>
                <a:bodyPr wrap="square" rtlCol="0">
                  <a:spAutoFit/>
                </a:bodyPr>
                <a:lstStyle/>
                <a:p>
                  <a:pPr>
                    <a:lnSpc>
                      <a:spcPct val="130000"/>
                    </a:lnSpc>
                    <a:defRPr/>
                  </a:pPr>
                  <a:r>
                    <a:rPr lang="en-US" altLang="en-US" sz="2000" b="1" dirty="0">
                      <a:solidFill>
                        <a:srgbClr val="A23322"/>
                      </a:solidFill>
                      <a:latin typeface="PingFang SC Regular" panose="020B0400000000000000" charset="-122"/>
                      <a:ea typeface="PingFang SC Regular" panose="020B0400000000000000" charset="-122"/>
                    </a:rPr>
                    <a:t>中期</a:t>
                  </a:r>
                </a:p>
                <a:p>
                  <a:pPr>
                    <a:lnSpc>
                      <a:spcPct val="130000"/>
                    </a:lnSpc>
                    <a:defRPr/>
                  </a:pPr>
                  <a:r>
                    <a:rPr lang="en-US" altLang="en-US" sz="2000" b="1" dirty="0">
                      <a:solidFill>
                        <a:srgbClr val="A23322"/>
                      </a:solidFill>
                      <a:latin typeface="PingFang SC Regular" panose="020B0400000000000000" charset="-122"/>
                      <a:ea typeface="PingFang SC Regular" panose="020B0400000000000000" charset="-122"/>
                    </a:rPr>
                    <a:t>视角</a:t>
                  </a:r>
                  <a:endParaRPr lang="zh-CN" altLang="en-US" sz="2000" b="1" dirty="0">
                    <a:solidFill>
                      <a:srgbClr val="A23322"/>
                    </a:solidFill>
                    <a:latin typeface="PingFang SC Regular" panose="020B0400000000000000" charset="-122"/>
                    <a:ea typeface="PingFang SC Regular" panose="020B0400000000000000" charset="-122"/>
                  </a:endParaRPr>
                </a:p>
              </p:txBody>
            </p:sp>
            <p:sp>
              <p:nvSpPr>
                <p:cNvPr id="231" name="Line"/>
                <p:cNvSpPr/>
                <p:nvPr/>
              </p:nvSpPr>
              <p:spPr>
                <a:xfrm>
                  <a:off x="4648194" y="3309382"/>
                  <a:ext cx="0" cy="895896"/>
                </a:xfrm>
                <a:prstGeom prst="line">
                  <a:avLst/>
                </a:prstGeom>
                <a:ln w="12700">
                  <a:solidFill>
                    <a:schemeClr val="tx1">
                      <a:lumMod val="50000"/>
                      <a:lumOff val="50000"/>
                    </a:schemeClr>
                  </a:solidFill>
                  <a:custDash>
                    <a:ds d="200000" sp="200000"/>
                  </a:custDash>
                  <a:miter lim="400000"/>
                </a:ln>
              </p:spPr>
              <p:txBody>
                <a:bodyPr lIns="22859" tIns="22859" rIns="22859" bIns="22859"/>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grpSp>
            <p:nvGrpSpPr>
              <p:cNvPr id="30" name="组合 29"/>
              <p:cNvGrpSpPr/>
              <p:nvPr/>
            </p:nvGrpSpPr>
            <p:grpSpPr>
              <a:xfrm>
                <a:off x="3795259" y="4744489"/>
                <a:ext cx="8023377" cy="1220429"/>
                <a:chOff x="3795259" y="4590811"/>
                <a:chExt cx="8023377" cy="1220429"/>
              </a:xfrm>
            </p:grpSpPr>
            <p:sp>
              <p:nvSpPr>
                <p:cNvPr id="4" name="矩形: 圆角 40"/>
                <p:cNvSpPr/>
                <p:nvPr/>
              </p:nvSpPr>
              <p:spPr>
                <a:xfrm flipH="1">
                  <a:off x="3795259" y="4590811"/>
                  <a:ext cx="8023377" cy="1220429"/>
                </a:xfrm>
                <a:prstGeom prst="roundRect">
                  <a:avLst>
                    <a:gd name="adj" fmla="val 0"/>
                  </a:avLst>
                </a:prstGeom>
                <a:gradFill flip="none" rotWithShape="1">
                  <a:gsLst>
                    <a:gs pos="0">
                      <a:schemeClr val="bg2">
                        <a:alpha val="0"/>
                      </a:schemeClr>
                    </a:gs>
                    <a:gs pos="39000">
                      <a:srgbClr val="88B0E2">
                        <a:alpha val="13000"/>
                      </a:srgbClr>
                    </a:gs>
                  </a:gsLst>
                  <a:lin ang="0" scaled="1"/>
                  <a:tileRect/>
                </a:gradFill>
                <a:ln w="12700" cap="flat" cmpd="sng" algn="ctr">
                  <a:noFill/>
                  <a:prstDash val="solid"/>
                  <a:miter lim="800000"/>
                </a:ln>
                <a:effectLst/>
              </p:spPr>
              <p:txBody>
                <a:bodyPr numCol="1" rtlCol="0" anchor="b"/>
                <a:lstStyle/>
                <a:p>
                  <a:endParaRPr lang="zh-CN" altLang="en-US" kern="0">
                    <a:solidFill>
                      <a:prstClr val="white"/>
                    </a:solidFill>
                    <a:latin typeface="PingFang SC Regular" panose="020B0400000000000000" charset="-122"/>
                    <a:ea typeface="PingFang SC Regular" panose="020B0400000000000000" charset="-122"/>
                  </a:endParaRPr>
                </a:p>
              </p:txBody>
            </p:sp>
            <p:sp>
              <p:nvSpPr>
                <p:cNvPr id="193" name="矩形 192"/>
                <p:cNvSpPr/>
                <p:nvPr/>
              </p:nvSpPr>
              <p:spPr>
                <a:xfrm>
                  <a:off x="4741952" y="4915587"/>
                  <a:ext cx="6248480" cy="570877"/>
                </a:xfrm>
                <a:prstGeom prst="rect">
                  <a:avLst/>
                </a:prstGeom>
              </p:spPr>
              <p:txBody>
                <a:bodyPr wrap="square">
                  <a:spAutoFit/>
                </a:bodyPr>
                <a:lstStyle/>
                <a:p>
                  <a:pPr>
                    <a:lnSpc>
                      <a:spcPct val="130000"/>
                    </a:lnSpc>
                  </a:pPr>
                  <a:r>
                    <a:rPr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长期视角下，这个决策对你的未来会产生怎样的影响？这个角度要求预测决策可能带来的长远后果，包括职业成就、个人成长、健康状况等方面的影响</a:t>
                  </a:r>
                </a:p>
              </p:txBody>
            </p:sp>
            <p:sp>
              <p:nvSpPr>
                <p:cNvPr id="198" name="文本框 197"/>
                <p:cNvSpPr txBox="1"/>
                <p:nvPr/>
              </p:nvSpPr>
              <p:spPr>
                <a:xfrm>
                  <a:off x="3882150" y="4774242"/>
                  <a:ext cx="1232904" cy="853567"/>
                </a:xfrm>
                <a:prstGeom prst="rect">
                  <a:avLst/>
                </a:prstGeom>
                <a:noFill/>
              </p:spPr>
              <p:txBody>
                <a:bodyPr wrap="square" rtlCol="0">
                  <a:spAutoFit/>
                </a:bodyPr>
                <a:lstStyle/>
                <a:p>
                  <a:pPr>
                    <a:lnSpc>
                      <a:spcPct val="130000"/>
                    </a:lnSpc>
                    <a:defRPr/>
                  </a:pPr>
                  <a:r>
                    <a:rPr lang="en-US" altLang="en-US" sz="2000" b="1" dirty="0">
                      <a:solidFill>
                        <a:srgbClr val="88B0E2"/>
                      </a:solidFill>
                      <a:latin typeface="PingFang SC Regular" panose="020B0400000000000000" charset="-122"/>
                      <a:ea typeface="PingFang SC Regular" panose="020B0400000000000000" charset="-122"/>
                    </a:rPr>
                    <a:t>长期</a:t>
                  </a:r>
                </a:p>
                <a:p>
                  <a:pPr>
                    <a:lnSpc>
                      <a:spcPct val="130000"/>
                    </a:lnSpc>
                    <a:defRPr/>
                  </a:pPr>
                  <a:r>
                    <a:rPr lang="en-US" altLang="en-US" sz="2000" b="1" dirty="0">
                      <a:solidFill>
                        <a:srgbClr val="88B0E2"/>
                      </a:solidFill>
                      <a:latin typeface="PingFang SC Regular" panose="020B0400000000000000" charset="-122"/>
                      <a:ea typeface="PingFang SC Regular" panose="020B0400000000000000" charset="-122"/>
                    </a:rPr>
                    <a:t>视角</a:t>
                  </a:r>
                  <a:endParaRPr lang="zh-CN" altLang="en-US" sz="1200" b="1" dirty="0">
                    <a:solidFill>
                      <a:srgbClr val="88B0E2"/>
                    </a:solidFill>
                    <a:latin typeface="PingFang SC Regular" panose="020B0400000000000000" charset="-122"/>
                    <a:ea typeface="PingFang SC Regular" panose="020B0400000000000000" charset="-122"/>
                  </a:endParaRPr>
                </a:p>
              </p:txBody>
            </p:sp>
            <p:sp>
              <p:nvSpPr>
                <p:cNvPr id="232" name="Line"/>
                <p:cNvSpPr/>
                <p:nvPr/>
              </p:nvSpPr>
              <p:spPr>
                <a:xfrm>
                  <a:off x="4648194" y="4753077"/>
                  <a:ext cx="0" cy="895896"/>
                </a:xfrm>
                <a:prstGeom prst="line">
                  <a:avLst/>
                </a:prstGeom>
                <a:ln w="12700">
                  <a:solidFill>
                    <a:schemeClr val="tx1">
                      <a:lumMod val="50000"/>
                      <a:lumOff val="50000"/>
                    </a:schemeClr>
                  </a:solidFill>
                  <a:custDash>
                    <a:ds d="200000" sp="200000"/>
                  </a:custDash>
                  <a:miter lim="400000"/>
                </a:ln>
              </p:spPr>
              <p:txBody>
                <a:bodyPr lIns="22859" tIns="22859" rIns="22859" bIns="22859"/>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01 </a:t>
            </a:r>
            <a:r>
              <a:t>逻辑思考能力框架</a:t>
            </a:r>
          </a:p>
        </p:txBody>
      </p:sp>
      <p:sp>
        <p:nvSpPr>
          <p:cNvPr id="5" name="文本占位符 4"/>
          <p:cNvSpPr>
            <a:spLocks noGrp="1"/>
          </p:cNvSpPr>
          <p:nvPr>
            <p:ph type="body" idx="1"/>
          </p:nvPr>
        </p:nvSpPr>
        <p:spPr/>
        <p:txBody>
          <a:bodyPr/>
          <a:lstStyle/>
          <a:p>
            <a:r>
              <a:rPr lang="en-US" altLang="zh-CN"/>
              <a:t>P1</a:t>
            </a:r>
          </a:p>
        </p:txBody>
      </p:sp>
      <p:pic>
        <p:nvPicPr>
          <p:cNvPr id="2" name="图片 1"/>
          <p:cNvPicPr>
            <a:picLocks noChangeAspect="1"/>
          </p:cNvPicPr>
          <p:nvPr>
            <p:custDataLst>
              <p:tags r:id="rId1"/>
            </p:custDataLst>
          </p:nvPr>
        </p:nvPicPr>
        <p:blipFill>
          <a:blip r:embed="rId6"/>
          <a:stretch>
            <a:fillRect/>
          </a:stretch>
        </p:blipFill>
        <p:spPr>
          <a:xfrm>
            <a:off x="1524000" y="985520"/>
            <a:ext cx="3240000" cy="1822500"/>
          </a:xfrm>
          <a:prstGeom prst="rect">
            <a:avLst/>
          </a:prstGeom>
          <a:effectLst>
            <a:outerShdw blurRad="63500" sx="102000" sy="102000" algn="ctr" rotWithShape="0">
              <a:prstClr val="black">
                <a:alpha val="40000"/>
              </a:prstClr>
            </a:outerShdw>
          </a:effectLst>
        </p:spPr>
      </p:pic>
      <p:pic>
        <p:nvPicPr>
          <p:cNvPr id="3" name="图片 2"/>
          <p:cNvPicPr>
            <a:picLocks noChangeAspect="1"/>
          </p:cNvPicPr>
          <p:nvPr>
            <p:custDataLst>
              <p:tags r:id="rId2"/>
            </p:custDataLst>
          </p:nvPr>
        </p:nvPicPr>
        <p:blipFill>
          <a:blip r:embed="rId7"/>
          <a:stretch>
            <a:fillRect/>
          </a:stretch>
        </p:blipFill>
        <p:spPr>
          <a:xfrm>
            <a:off x="5008880" y="985520"/>
            <a:ext cx="3240000" cy="1822500"/>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custDataLst>
              <p:tags r:id="rId3"/>
            </p:custDataLst>
          </p:nvPr>
        </p:nvPicPr>
        <p:blipFill>
          <a:blip r:embed="rId8"/>
          <a:stretch>
            <a:fillRect/>
          </a:stretch>
        </p:blipFill>
        <p:spPr>
          <a:xfrm>
            <a:off x="8493760" y="985520"/>
            <a:ext cx="3240000" cy="1822500"/>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custDataLst>
              <p:tags r:id="rId4"/>
            </p:custDataLst>
          </p:nvPr>
        </p:nvPicPr>
        <p:blipFill>
          <a:blip r:embed="rId9"/>
          <a:stretch>
            <a:fillRect/>
          </a:stretch>
        </p:blipFill>
        <p:spPr>
          <a:xfrm>
            <a:off x="1524000" y="2880410"/>
            <a:ext cx="324000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整合思维——</a:t>
            </a:r>
            <a:r>
              <a:rPr lang="zh-CN" altLang="en-US" sz="2400" b="0"/>
              <a:t>取多方之所长</a:t>
            </a:r>
          </a:p>
        </p:txBody>
      </p:sp>
      <p:sp>
        <p:nvSpPr>
          <p:cNvPr id="3" name="文本占位符 2"/>
          <p:cNvSpPr>
            <a:spLocks noGrp="1"/>
          </p:cNvSpPr>
          <p:nvPr>
            <p:ph type="body" idx="1"/>
          </p:nvPr>
        </p:nvSpPr>
        <p:spPr/>
        <p:txBody>
          <a:bodyPr/>
          <a:lstStyle/>
          <a:p>
            <a:r>
              <a:rPr lang="zh-CN" altLang="en-US"/>
              <a:t>整合思维，倡导富有建设性的处理彼此对立的意见，以创新的形式来消除对抗，新的意见包含着对立意见的某些因素，且优于对立意见的任何一方</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t>13</a:t>
            </a:r>
          </a:p>
        </p:txBody>
      </p:sp>
      <p:grpSp>
        <p:nvGrpSpPr>
          <p:cNvPr id="16" name="组合 15"/>
          <p:cNvGrpSpPr/>
          <p:nvPr/>
        </p:nvGrpSpPr>
        <p:grpSpPr>
          <a:xfrm>
            <a:off x="2426970" y="1908175"/>
            <a:ext cx="7338060" cy="4347210"/>
            <a:chOff x="4747" y="2888"/>
            <a:chExt cx="11556" cy="6846"/>
          </a:xfrm>
        </p:grpSpPr>
        <p:grpSp>
          <p:nvGrpSpPr>
            <p:cNvPr id="9" name="组合 8"/>
            <p:cNvGrpSpPr/>
            <p:nvPr/>
          </p:nvGrpSpPr>
          <p:grpSpPr>
            <a:xfrm>
              <a:off x="5619" y="2888"/>
              <a:ext cx="9812" cy="5722"/>
              <a:chOff x="3231" y="3642"/>
              <a:chExt cx="9812" cy="5722"/>
            </a:xfrm>
          </p:grpSpPr>
          <p:sp>
            <p:nvSpPr>
              <p:cNvPr id="6" name="任意多边形 5"/>
              <p:cNvSpPr/>
              <p:nvPr/>
            </p:nvSpPr>
            <p:spPr>
              <a:xfrm>
                <a:off x="8245" y="3642"/>
                <a:ext cx="4798" cy="572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800" h="5727">
                    <a:moveTo>
                      <a:pt x="0" y="755"/>
                    </a:moveTo>
                    <a:cubicBezTo>
                      <a:pt x="455" y="287"/>
                      <a:pt x="1333" y="-25"/>
                      <a:pt x="1937" y="0"/>
                    </a:cubicBezTo>
                    <a:cubicBezTo>
                      <a:pt x="3543" y="-49"/>
                      <a:pt x="4838" y="1421"/>
                      <a:pt x="4799" y="2862"/>
                    </a:cubicBezTo>
                    <a:cubicBezTo>
                      <a:pt x="4848" y="4468"/>
                      <a:pt x="3377" y="5762"/>
                      <a:pt x="1937" y="5723"/>
                    </a:cubicBezTo>
                    <a:cubicBezTo>
                      <a:pt x="1197" y="5759"/>
                      <a:pt x="376" y="5339"/>
                      <a:pt x="0" y="4968"/>
                    </a:cubicBezTo>
                    <a:cubicBezTo>
                      <a:pt x="515" y="4561"/>
                      <a:pt x="972" y="3548"/>
                      <a:pt x="925" y="2862"/>
                    </a:cubicBezTo>
                    <a:cubicBezTo>
                      <a:pt x="983" y="2035"/>
                      <a:pt x="410" y="1092"/>
                      <a:pt x="0" y="755"/>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zh-CN" sz="2400" b="1">
                    <a:solidFill>
                      <a:schemeClr val="bg2"/>
                    </a:solidFill>
                    <a:latin typeface="PingFang SC Semibold" panose="020B0400000000000000" charset="-122"/>
                    <a:ea typeface="PingFang SC Semibold" panose="020B0400000000000000" charset="-122"/>
                    <a:cs typeface="PingFang SC Semibold" panose="020B0400000000000000" charset="-122"/>
                  </a:rPr>
                  <a:t>B</a:t>
                </a:r>
                <a:r>
                  <a:rPr kumimoji="1" lang="zh-CN" altLang="en-US" sz="2400" b="1">
                    <a:solidFill>
                      <a:schemeClr val="bg2"/>
                    </a:solidFill>
                    <a:latin typeface="PingFang SC Semibold" panose="020B0400000000000000" charset="-122"/>
                    <a:ea typeface="PingFang SC Semibold" panose="020B0400000000000000" charset="-122"/>
                    <a:cs typeface="PingFang SC Semibold" panose="020B0400000000000000" charset="-122"/>
                  </a:rPr>
                  <a:t>方案</a:t>
                </a:r>
              </a:p>
            </p:txBody>
          </p:sp>
          <p:sp>
            <p:nvSpPr>
              <p:cNvPr id="7" name="任意多边形 6"/>
              <p:cNvSpPr/>
              <p:nvPr/>
            </p:nvSpPr>
            <p:spPr>
              <a:xfrm>
                <a:off x="3231" y="3642"/>
                <a:ext cx="4799" cy="572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800" h="5727">
                    <a:moveTo>
                      <a:pt x="0" y="2862"/>
                    </a:moveTo>
                    <a:cubicBezTo>
                      <a:pt x="-49" y="1255"/>
                      <a:pt x="1421" y="-39"/>
                      <a:pt x="2862" y="0"/>
                    </a:cubicBezTo>
                    <a:cubicBezTo>
                      <a:pt x="3601" y="-36"/>
                      <a:pt x="4422" y="384"/>
                      <a:pt x="4799" y="755"/>
                    </a:cubicBezTo>
                    <a:cubicBezTo>
                      <a:pt x="4283" y="1162"/>
                      <a:pt x="3826" y="2175"/>
                      <a:pt x="3874" y="2862"/>
                    </a:cubicBezTo>
                    <a:cubicBezTo>
                      <a:pt x="3816" y="3688"/>
                      <a:pt x="4389" y="4631"/>
                      <a:pt x="4799" y="4968"/>
                    </a:cubicBezTo>
                    <a:cubicBezTo>
                      <a:pt x="4343" y="5436"/>
                      <a:pt x="3465" y="5748"/>
                      <a:pt x="2862" y="5723"/>
                    </a:cubicBezTo>
                    <a:cubicBezTo>
                      <a:pt x="1255" y="5772"/>
                      <a:pt x="-39" y="4302"/>
                      <a:pt x="0" y="2862"/>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2400" b="1">
                    <a:solidFill>
                      <a:schemeClr val="bg2"/>
                    </a:solidFill>
                    <a:latin typeface="PingFang SC Semibold" panose="020B0400000000000000" charset="-122"/>
                    <a:ea typeface="PingFang SC Semibold" panose="020B0400000000000000" charset="-122"/>
                    <a:cs typeface="PingFang SC Semibold" panose="020B0400000000000000" charset="-122"/>
                  </a:rPr>
                  <a:t>A</a:t>
                </a:r>
                <a:r>
                  <a:rPr kumimoji="1" lang="zh-CN" altLang="en-US" sz="2400" b="1">
                    <a:solidFill>
                      <a:schemeClr val="bg2"/>
                    </a:solidFill>
                    <a:latin typeface="PingFang SC Semibold" panose="020B0400000000000000" charset="-122"/>
                    <a:ea typeface="PingFang SC Semibold" panose="020B0400000000000000" charset="-122"/>
                    <a:cs typeface="PingFang SC Semibold" panose="020B0400000000000000" charset="-122"/>
                  </a:rPr>
                  <a:t>方案</a:t>
                </a:r>
              </a:p>
            </p:txBody>
          </p:sp>
          <p:sp>
            <p:nvSpPr>
              <p:cNvPr id="8" name="任意多边形 7"/>
              <p:cNvSpPr/>
              <p:nvPr/>
            </p:nvSpPr>
            <p:spPr>
              <a:xfrm>
                <a:off x="7213" y="4397"/>
                <a:ext cx="1849" cy="421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57" h="4212">
                    <a:moveTo>
                      <a:pt x="0" y="2106"/>
                    </a:moveTo>
                    <a:cubicBezTo>
                      <a:pt x="-58" y="1280"/>
                      <a:pt x="515" y="337"/>
                      <a:pt x="925" y="0"/>
                    </a:cubicBezTo>
                    <a:cubicBezTo>
                      <a:pt x="1440" y="407"/>
                      <a:pt x="1897" y="1419"/>
                      <a:pt x="1849" y="2106"/>
                    </a:cubicBezTo>
                    <a:cubicBezTo>
                      <a:pt x="1907" y="2932"/>
                      <a:pt x="1334" y="3875"/>
                      <a:pt x="925" y="4212"/>
                    </a:cubicBezTo>
                    <a:cubicBezTo>
                      <a:pt x="409" y="3806"/>
                      <a:pt x="-48" y="2793"/>
                      <a:pt x="0" y="2106"/>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2400" b="1">
                    <a:solidFill>
                      <a:srgbClr val="FFFF00"/>
                    </a:solidFill>
                    <a:latin typeface="PingFang SC Semibold" panose="020B0400000000000000" charset="-122"/>
                    <a:ea typeface="PingFang SC Semibold" panose="020B0400000000000000" charset="-122"/>
                    <a:cs typeface="PingFang SC Semibold" panose="020B0400000000000000" charset="-122"/>
                  </a:rPr>
                  <a:t>C</a:t>
                </a:r>
                <a:r>
                  <a:rPr kumimoji="1" lang="zh-CN" altLang="en-US" sz="2400" b="1">
                    <a:solidFill>
                      <a:srgbClr val="FFFF00"/>
                    </a:solidFill>
                    <a:latin typeface="PingFang SC Semibold" panose="020B0400000000000000" charset="-122"/>
                    <a:ea typeface="PingFang SC Semibold" panose="020B0400000000000000" charset="-122"/>
                    <a:cs typeface="PingFang SC Semibold" panose="020B0400000000000000" charset="-122"/>
                  </a:rPr>
                  <a:t>方案</a:t>
                </a:r>
              </a:p>
            </p:txBody>
          </p:sp>
        </p:grpSp>
        <p:sp>
          <p:nvSpPr>
            <p:cNvPr id="14" name="文本框 13"/>
            <p:cNvSpPr txBox="1"/>
            <p:nvPr/>
          </p:nvSpPr>
          <p:spPr>
            <a:xfrm>
              <a:off x="4747" y="9204"/>
              <a:ext cx="11556" cy="531"/>
            </a:xfrm>
            <a:prstGeom prst="rect">
              <a:avLst/>
            </a:prstGeom>
            <a:noFill/>
          </p:spPr>
          <p:txBody>
            <a:bodyPr wrap="square" rtlCol="0" anchor="t">
              <a:spAutoFit/>
            </a:bodyPr>
            <a:lstStyle/>
            <a:p>
              <a:pPr algn="ctr"/>
              <a:r>
                <a:rPr lang="zh-CN" altLang="en-US" sz="160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当你面对两种对立观点时，可以使用整合思维， 各取所长，找到解决方案</a:t>
              </a:r>
            </a:p>
          </p:txBody>
        </p:sp>
        <p:cxnSp>
          <p:nvCxnSpPr>
            <p:cNvPr id="15" name="直接箭头连接符 14"/>
            <p:cNvCxnSpPr/>
            <p:nvPr/>
          </p:nvCxnSpPr>
          <p:spPr>
            <a:xfrm flipV="1">
              <a:off x="10525" y="8178"/>
              <a:ext cx="0" cy="1026"/>
            </a:xfrm>
            <a:prstGeom prst="straightConnector1">
              <a:avLst/>
            </a:prstGeom>
            <a:ln w="25400" cmpd="sng">
              <a:solidFill>
                <a:schemeClr val="accent1"/>
              </a:solidFill>
              <a:prstDash val="sysDot"/>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OGSM</a:t>
            </a:r>
            <a:r>
              <a:rPr>
                <a:cs typeface="PingFang SC Regular" panose="020B0400000000000000" charset="-122"/>
              </a:rPr>
              <a:t>思维——</a:t>
            </a:r>
            <a:r>
              <a:rPr sz="2400" b="0">
                <a:cs typeface="PingFang SC Regular" panose="020B0400000000000000" charset="-122"/>
              </a:rPr>
              <a:t>目标管理导向</a:t>
            </a:r>
          </a:p>
        </p:txBody>
      </p:sp>
      <p:sp>
        <p:nvSpPr>
          <p:cNvPr id="3" name="文本占位符 2"/>
          <p:cNvSpPr>
            <a:spLocks noGrp="1"/>
          </p:cNvSpPr>
          <p:nvPr>
            <p:ph type="body" idx="1"/>
          </p:nvPr>
        </p:nvSpPr>
        <p:spPr/>
        <p:txBody>
          <a:bodyPr/>
          <a:lstStyle/>
          <a:p>
            <a:r>
              <a:rPr lang="zh-CN" altLang="en-US">
                <a:cs typeface="PingFang SC Regular" panose="020B0400000000000000" charset="-122"/>
              </a:rPr>
              <a:t>OGSM模型，是一套目标管理导向的策略思维方法，帮助企业或团队在追求目标的过程中保持清晰的方向和明确的步骤，从而更有效地实现目标，同时，通过定期的衡量和评估，可以及时调整策略，确保目标的实现</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14</a:t>
            </a:r>
          </a:p>
        </p:txBody>
      </p:sp>
      <p:grpSp>
        <p:nvGrpSpPr>
          <p:cNvPr id="21" name="组合 20"/>
          <p:cNvGrpSpPr/>
          <p:nvPr/>
        </p:nvGrpSpPr>
        <p:grpSpPr>
          <a:xfrm>
            <a:off x="3676968" y="1884045"/>
            <a:ext cx="4838065" cy="4726305"/>
            <a:chOff x="5241" y="3064"/>
            <a:chExt cx="7619" cy="7443"/>
          </a:xfrm>
        </p:grpSpPr>
        <p:sp>
          <p:nvSpPr>
            <p:cNvPr id="16" name="椭圆 15"/>
            <p:cNvSpPr/>
            <p:nvPr/>
          </p:nvSpPr>
          <p:spPr>
            <a:xfrm>
              <a:off x="5541" y="3163"/>
              <a:ext cx="7077" cy="7077"/>
            </a:xfrm>
            <a:prstGeom prst="ellipse">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p:cNvGrpSpPr/>
            <p:nvPr/>
          </p:nvGrpSpPr>
          <p:grpSpPr>
            <a:xfrm>
              <a:off x="6007" y="3446"/>
              <a:ext cx="6145" cy="6511"/>
              <a:chOff x="5940" y="3582"/>
              <a:chExt cx="6145" cy="6511"/>
            </a:xfrm>
          </p:grpSpPr>
          <p:grpSp>
            <p:nvGrpSpPr>
              <p:cNvPr id="7" name="组合 6"/>
              <p:cNvGrpSpPr/>
              <p:nvPr/>
            </p:nvGrpSpPr>
            <p:grpSpPr>
              <a:xfrm>
                <a:off x="6025" y="3813"/>
                <a:ext cx="5999" cy="5999"/>
                <a:chOff x="5931" y="2143"/>
                <a:chExt cx="7389" cy="7389"/>
              </a:xfrm>
            </p:grpSpPr>
            <p:grpSp>
              <p:nvGrpSpPr>
                <p:cNvPr id="43" name="Group 17"/>
                <p:cNvGrpSpPr/>
                <p:nvPr/>
              </p:nvGrpSpPr>
              <p:grpSpPr>
                <a:xfrm>
                  <a:off x="5931" y="2143"/>
                  <a:ext cx="7389" cy="7389"/>
                  <a:chOff x="3001778" y="1230630"/>
                  <a:chExt cx="3140444" cy="3140444"/>
                </a:xfrm>
              </p:grpSpPr>
              <p:grpSp>
                <p:nvGrpSpPr>
                  <p:cNvPr id="44" name="Group 121"/>
                  <p:cNvGrpSpPr/>
                  <p:nvPr/>
                </p:nvGrpSpPr>
                <p:grpSpPr>
                  <a:xfrm>
                    <a:off x="3001778" y="1230630"/>
                    <a:ext cx="3140444" cy="3140444"/>
                    <a:chOff x="4301422" y="2026624"/>
                    <a:chExt cx="4187258" cy="4187258"/>
                  </a:xfrm>
                </p:grpSpPr>
                <p:sp>
                  <p:nvSpPr>
                    <p:cNvPr id="54" name="Freeform 5"/>
                    <p:cNvSpPr/>
                    <p:nvPr>
                      <p:custDataLst>
                        <p:tags r:id="rId10"/>
                      </p:custDataLst>
                    </p:nvPr>
                  </p:nvSpPr>
                  <p:spPr bwMode="auto">
                    <a:xfrm>
                      <a:off x="4301422" y="4162488"/>
                      <a:ext cx="2049973" cy="2051394"/>
                    </a:xfrm>
                    <a:custGeom>
                      <a:avLst/>
                      <a:gdLst>
                        <a:gd name="T0" fmla="*/ 412 w 934"/>
                        <a:gd name="T1" fmla="*/ 0 h 934"/>
                        <a:gd name="T2" fmla="*/ 0 w 934"/>
                        <a:gd name="T3" fmla="*/ 0 h 934"/>
                        <a:gd name="T4" fmla="*/ 934 w 934"/>
                        <a:gd name="T5" fmla="*/ 934 h 934"/>
                        <a:gd name="T6" fmla="*/ 934 w 934"/>
                        <a:gd name="T7" fmla="*/ 522 h 934"/>
                        <a:gd name="T8" fmla="*/ 412 w 934"/>
                        <a:gd name="T9" fmla="*/ 0 h 934"/>
                      </a:gdLst>
                      <a:ahLst/>
                      <a:cxnLst>
                        <a:cxn ang="0">
                          <a:pos x="T0" y="T1"/>
                        </a:cxn>
                        <a:cxn ang="0">
                          <a:pos x="T2" y="T3"/>
                        </a:cxn>
                        <a:cxn ang="0">
                          <a:pos x="T4" y="T5"/>
                        </a:cxn>
                        <a:cxn ang="0">
                          <a:pos x="T6" y="T7"/>
                        </a:cxn>
                        <a:cxn ang="0">
                          <a:pos x="T8" y="T9"/>
                        </a:cxn>
                      </a:cxnLst>
                      <a:rect l="0" t="0" r="r" b="b"/>
                      <a:pathLst>
                        <a:path w="934" h="934">
                          <a:moveTo>
                            <a:pt x="412" y="0"/>
                          </a:moveTo>
                          <a:cubicBezTo>
                            <a:pt x="0" y="0"/>
                            <a:pt x="0" y="0"/>
                            <a:pt x="0" y="0"/>
                          </a:cubicBezTo>
                          <a:cubicBezTo>
                            <a:pt x="11" y="510"/>
                            <a:pt x="424" y="923"/>
                            <a:pt x="934" y="934"/>
                          </a:cubicBezTo>
                          <a:cubicBezTo>
                            <a:pt x="934" y="934"/>
                            <a:pt x="934" y="754"/>
                            <a:pt x="934" y="522"/>
                          </a:cubicBezTo>
                          <a:cubicBezTo>
                            <a:pt x="650" y="512"/>
                            <a:pt x="422" y="284"/>
                            <a:pt x="412" y="0"/>
                          </a:cubicBezTo>
                          <a:close/>
                        </a:path>
                      </a:pathLst>
                    </a:custGeom>
                    <a:solidFill>
                      <a:schemeClr val="accent4"/>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55" name="Freeform 6"/>
                    <p:cNvSpPr/>
                    <p:nvPr>
                      <p:custDataLst>
                        <p:tags r:id="rId11"/>
                      </p:custDataLst>
                    </p:nvPr>
                  </p:nvSpPr>
                  <p:spPr bwMode="auto">
                    <a:xfrm>
                      <a:off x="6438707" y="2026624"/>
                      <a:ext cx="2049973" cy="2048610"/>
                    </a:xfrm>
                    <a:custGeom>
                      <a:avLst/>
                      <a:gdLst>
                        <a:gd name="T0" fmla="*/ 522 w 934"/>
                        <a:gd name="T1" fmla="*/ 933 h 933"/>
                        <a:gd name="T2" fmla="*/ 934 w 934"/>
                        <a:gd name="T3" fmla="*/ 933 h 933"/>
                        <a:gd name="T4" fmla="*/ 0 w 934"/>
                        <a:gd name="T5" fmla="*/ 0 h 933"/>
                        <a:gd name="T6" fmla="*/ 0 w 934"/>
                        <a:gd name="T7" fmla="*/ 411 h 933"/>
                        <a:gd name="T8" fmla="*/ 522 w 934"/>
                        <a:gd name="T9" fmla="*/ 933 h 933"/>
                      </a:gdLst>
                      <a:ahLst/>
                      <a:cxnLst>
                        <a:cxn ang="0">
                          <a:pos x="T0" y="T1"/>
                        </a:cxn>
                        <a:cxn ang="0">
                          <a:pos x="T2" y="T3"/>
                        </a:cxn>
                        <a:cxn ang="0">
                          <a:pos x="T4" y="T5"/>
                        </a:cxn>
                        <a:cxn ang="0">
                          <a:pos x="T6" y="T7"/>
                        </a:cxn>
                        <a:cxn ang="0">
                          <a:pos x="T8" y="T9"/>
                        </a:cxn>
                      </a:cxnLst>
                      <a:rect l="0" t="0" r="r" b="b"/>
                      <a:pathLst>
                        <a:path w="934" h="933">
                          <a:moveTo>
                            <a:pt x="522" y="933"/>
                          </a:moveTo>
                          <a:cubicBezTo>
                            <a:pt x="934" y="933"/>
                            <a:pt x="934" y="933"/>
                            <a:pt x="934" y="933"/>
                          </a:cubicBezTo>
                          <a:cubicBezTo>
                            <a:pt x="923" y="423"/>
                            <a:pt x="510" y="10"/>
                            <a:pt x="0" y="0"/>
                          </a:cubicBezTo>
                          <a:cubicBezTo>
                            <a:pt x="0" y="0"/>
                            <a:pt x="0" y="180"/>
                            <a:pt x="0" y="411"/>
                          </a:cubicBezTo>
                          <a:cubicBezTo>
                            <a:pt x="283" y="422"/>
                            <a:pt x="511" y="650"/>
                            <a:pt x="522" y="933"/>
                          </a:cubicBezTo>
                          <a:close/>
                        </a:path>
                      </a:pathLst>
                    </a:custGeom>
                    <a:solidFill>
                      <a:schemeClr val="accent2"/>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1" name="Freeform 7"/>
                    <p:cNvSpPr/>
                    <p:nvPr>
                      <p:custDataLst>
                        <p:tags r:id="rId12"/>
                      </p:custDataLst>
                    </p:nvPr>
                  </p:nvSpPr>
                  <p:spPr bwMode="auto">
                    <a:xfrm>
                      <a:off x="4301422" y="2026624"/>
                      <a:ext cx="2049973" cy="2048610"/>
                    </a:xfrm>
                    <a:custGeom>
                      <a:avLst/>
                      <a:gdLst>
                        <a:gd name="T0" fmla="*/ 934 w 934"/>
                        <a:gd name="T1" fmla="*/ 411 h 933"/>
                        <a:gd name="T2" fmla="*/ 934 w 934"/>
                        <a:gd name="T3" fmla="*/ 0 h 933"/>
                        <a:gd name="T4" fmla="*/ 0 w 934"/>
                        <a:gd name="T5" fmla="*/ 933 h 933"/>
                        <a:gd name="T6" fmla="*/ 412 w 934"/>
                        <a:gd name="T7" fmla="*/ 933 h 933"/>
                        <a:gd name="T8" fmla="*/ 934 w 934"/>
                        <a:gd name="T9" fmla="*/ 411 h 933"/>
                      </a:gdLst>
                      <a:ahLst/>
                      <a:cxnLst>
                        <a:cxn ang="0">
                          <a:pos x="T0" y="T1"/>
                        </a:cxn>
                        <a:cxn ang="0">
                          <a:pos x="T2" y="T3"/>
                        </a:cxn>
                        <a:cxn ang="0">
                          <a:pos x="T4" y="T5"/>
                        </a:cxn>
                        <a:cxn ang="0">
                          <a:pos x="T6" y="T7"/>
                        </a:cxn>
                        <a:cxn ang="0">
                          <a:pos x="T8" y="T9"/>
                        </a:cxn>
                      </a:cxnLst>
                      <a:rect l="0" t="0" r="r" b="b"/>
                      <a:pathLst>
                        <a:path w="934" h="933">
                          <a:moveTo>
                            <a:pt x="934" y="411"/>
                          </a:moveTo>
                          <a:cubicBezTo>
                            <a:pt x="934" y="0"/>
                            <a:pt x="934" y="0"/>
                            <a:pt x="934" y="0"/>
                          </a:cubicBezTo>
                          <a:cubicBezTo>
                            <a:pt x="424" y="10"/>
                            <a:pt x="11" y="423"/>
                            <a:pt x="0" y="933"/>
                          </a:cubicBezTo>
                          <a:cubicBezTo>
                            <a:pt x="0" y="933"/>
                            <a:pt x="180" y="933"/>
                            <a:pt x="412" y="933"/>
                          </a:cubicBezTo>
                          <a:cubicBezTo>
                            <a:pt x="422" y="650"/>
                            <a:pt x="650" y="422"/>
                            <a:pt x="934" y="411"/>
                          </a:cubicBezTo>
                          <a:close/>
                        </a:path>
                      </a:pathLst>
                    </a:custGeom>
                    <a:solidFill>
                      <a:schemeClr val="accent1"/>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3" name="Freeform 8"/>
                    <p:cNvSpPr/>
                    <p:nvPr>
                      <p:custDataLst>
                        <p:tags r:id="rId13"/>
                      </p:custDataLst>
                    </p:nvPr>
                  </p:nvSpPr>
                  <p:spPr bwMode="auto">
                    <a:xfrm>
                      <a:off x="6438707" y="4162488"/>
                      <a:ext cx="2049973" cy="2051394"/>
                    </a:xfrm>
                    <a:custGeom>
                      <a:avLst/>
                      <a:gdLst>
                        <a:gd name="T0" fmla="*/ 0 w 934"/>
                        <a:gd name="T1" fmla="*/ 522 h 934"/>
                        <a:gd name="T2" fmla="*/ 0 w 934"/>
                        <a:gd name="T3" fmla="*/ 934 h 934"/>
                        <a:gd name="T4" fmla="*/ 934 w 934"/>
                        <a:gd name="T5" fmla="*/ 0 h 934"/>
                        <a:gd name="T6" fmla="*/ 522 w 934"/>
                        <a:gd name="T7" fmla="*/ 0 h 934"/>
                        <a:gd name="T8" fmla="*/ 0 w 934"/>
                        <a:gd name="T9" fmla="*/ 522 h 934"/>
                      </a:gdLst>
                      <a:ahLst/>
                      <a:cxnLst>
                        <a:cxn ang="0">
                          <a:pos x="T0" y="T1"/>
                        </a:cxn>
                        <a:cxn ang="0">
                          <a:pos x="T2" y="T3"/>
                        </a:cxn>
                        <a:cxn ang="0">
                          <a:pos x="T4" y="T5"/>
                        </a:cxn>
                        <a:cxn ang="0">
                          <a:pos x="T6" y="T7"/>
                        </a:cxn>
                        <a:cxn ang="0">
                          <a:pos x="T8" y="T9"/>
                        </a:cxn>
                      </a:cxnLst>
                      <a:rect l="0" t="0" r="r" b="b"/>
                      <a:pathLst>
                        <a:path w="934" h="934">
                          <a:moveTo>
                            <a:pt x="0" y="522"/>
                          </a:moveTo>
                          <a:cubicBezTo>
                            <a:pt x="0" y="934"/>
                            <a:pt x="0" y="934"/>
                            <a:pt x="0" y="934"/>
                          </a:cubicBezTo>
                          <a:cubicBezTo>
                            <a:pt x="510" y="923"/>
                            <a:pt x="923" y="510"/>
                            <a:pt x="934" y="0"/>
                          </a:cubicBezTo>
                          <a:cubicBezTo>
                            <a:pt x="934" y="0"/>
                            <a:pt x="754" y="0"/>
                            <a:pt x="522" y="0"/>
                          </a:cubicBezTo>
                          <a:cubicBezTo>
                            <a:pt x="511" y="284"/>
                            <a:pt x="283" y="512"/>
                            <a:pt x="0" y="522"/>
                          </a:cubicBezTo>
                          <a:close/>
                        </a:path>
                      </a:pathLst>
                    </a:custGeom>
                    <a:solidFill>
                      <a:schemeClr val="accent3"/>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4" name="Freeform 9"/>
                    <p:cNvSpPr/>
                    <p:nvPr>
                      <p:custDataLst>
                        <p:tags r:id="rId14"/>
                      </p:custDataLst>
                    </p:nvPr>
                  </p:nvSpPr>
                  <p:spPr bwMode="auto">
                    <a:xfrm>
                      <a:off x="5205193" y="4162488"/>
                      <a:ext cx="1146202" cy="1146368"/>
                    </a:xfrm>
                    <a:custGeom>
                      <a:avLst/>
                      <a:gdLst>
                        <a:gd name="T0" fmla="*/ 55 w 522"/>
                        <a:gd name="T1" fmla="*/ 0 h 522"/>
                        <a:gd name="T2" fmla="*/ 0 w 522"/>
                        <a:gd name="T3" fmla="*/ 0 h 522"/>
                        <a:gd name="T4" fmla="*/ 522 w 522"/>
                        <a:gd name="T5" fmla="*/ 522 h 522"/>
                        <a:gd name="T6" fmla="*/ 522 w 522"/>
                        <a:gd name="T7" fmla="*/ 467 h 522"/>
                        <a:gd name="T8" fmla="*/ 55 w 522"/>
                        <a:gd name="T9" fmla="*/ 0 h 522"/>
                      </a:gdLst>
                      <a:ahLst/>
                      <a:cxnLst>
                        <a:cxn ang="0">
                          <a:pos x="T0" y="T1"/>
                        </a:cxn>
                        <a:cxn ang="0">
                          <a:pos x="T2" y="T3"/>
                        </a:cxn>
                        <a:cxn ang="0">
                          <a:pos x="T4" y="T5"/>
                        </a:cxn>
                        <a:cxn ang="0">
                          <a:pos x="T6" y="T7"/>
                        </a:cxn>
                        <a:cxn ang="0">
                          <a:pos x="T8" y="T9"/>
                        </a:cxn>
                      </a:cxnLst>
                      <a:rect l="0" t="0" r="r" b="b"/>
                      <a:pathLst>
                        <a:path w="522" h="522">
                          <a:moveTo>
                            <a:pt x="55" y="0"/>
                          </a:moveTo>
                          <a:cubicBezTo>
                            <a:pt x="0" y="0"/>
                            <a:pt x="0" y="0"/>
                            <a:pt x="0" y="0"/>
                          </a:cubicBezTo>
                          <a:cubicBezTo>
                            <a:pt x="10" y="284"/>
                            <a:pt x="238" y="512"/>
                            <a:pt x="522" y="522"/>
                          </a:cubicBezTo>
                          <a:cubicBezTo>
                            <a:pt x="522" y="504"/>
                            <a:pt x="522" y="486"/>
                            <a:pt x="522" y="467"/>
                          </a:cubicBezTo>
                          <a:cubicBezTo>
                            <a:pt x="522" y="209"/>
                            <a:pt x="313" y="0"/>
                            <a:pt x="55" y="0"/>
                          </a:cubicBezTo>
                          <a:close/>
                        </a:path>
                      </a:pathLst>
                    </a:custGeom>
                    <a:solidFill>
                      <a:schemeClr val="accent4"/>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5" name="Freeform 10"/>
                    <p:cNvSpPr/>
                    <p:nvPr>
                      <p:custDataLst>
                        <p:tags r:id="rId15"/>
                      </p:custDataLst>
                    </p:nvPr>
                  </p:nvSpPr>
                  <p:spPr bwMode="auto">
                    <a:xfrm>
                      <a:off x="6438707" y="2928867"/>
                      <a:ext cx="1145273" cy="1146368"/>
                    </a:xfrm>
                    <a:custGeom>
                      <a:avLst/>
                      <a:gdLst>
                        <a:gd name="T0" fmla="*/ 467 w 522"/>
                        <a:gd name="T1" fmla="*/ 522 h 522"/>
                        <a:gd name="T2" fmla="*/ 522 w 522"/>
                        <a:gd name="T3" fmla="*/ 522 h 522"/>
                        <a:gd name="T4" fmla="*/ 0 w 522"/>
                        <a:gd name="T5" fmla="*/ 0 h 522"/>
                        <a:gd name="T6" fmla="*/ 0 w 522"/>
                        <a:gd name="T7" fmla="*/ 55 h 522"/>
                        <a:gd name="T8" fmla="*/ 467 w 522"/>
                        <a:gd name="T9" fmla="*/ 522 h 522"/>
                      </a:gdLst>
                      <a:ahLst/>
                      <a:cxnLst>
                        <a:cxn ang="0">
                          <a:pos x="T0" y="T1"/>
                        </a:cxn>
                        <a:cxn ang="0">
                          <a:pos x="T2" y="T3"/>
                        </a:cxn>
                        <a:cxn ang="0">
                          <a:pos x="T4" y="T5"/>
                        </a:cxn>
                        <a:cxn ang="0">
                          <a:pos x="T6" y="T7"/>
                        </a:cxn>
                        <a:cxn ang="0">
                          <a:pos x="T8" y="T9"/>
                        </a:cxn>
                      </a:cxnLst>
                      <a:rect l="0" t="0" r="r" b="b"/>
                      <a:pathLst>
                        <a:path w="522" h="522">
                          <a:moveTo>
                            <a:pt x="467" y="522"/>
                          </a:moveTo>
                          <a:cubicBezTo>
                            <a:pt x="522" y="522"/>
                            <a:pt x="522" y="522"/>
                            <a:pt x="522" y="522"/>
                          </a:cubicBezTo>
                          <a:cubicBezTo>
                            <a:pt x="511" y="239"/>
                            <a:pt x="283" y="11"/>
                            <a:pt x="0" y="0"/>
                          </a:cubicBezTo>
                          <a:cubicBezTo>
                            <a:pt x="0" y="18"/>
                            <a:pt x="0" y="37"/>
                            <a:pt x="0" y="55"/>
                          </a:cubicBezTo>
                          <a:cubicBezTo>
                            <a:pt x="0" y="313"/>
                            <a:pt x="209" y="522"/>
                            <a:pt x="467" y="522"/>
                          </a:cubicBezTo>
                          <a:close/>
                        </a:path>
                      </a:pathLst>
                    </a:custGeom>
                    <a:solidFill>
                      <a:schemeClr val="accent2"/>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6" name="Freeform 11"/>
                    <p:cNvSpPr/>
                    <p:nvPr>
                      <p:custDataLst>
                        <p:tags r:id="rId16"/>
                      </p:custDataLst>
                    </p:nvPr>
                  </p:nvSpPr>
                  <p:spPr bwMode="auto">
                    <a:xfrm>
                      <a:off x="5205193" y="2928867"/>
                      <a:ext cx="1146202" cy="1146368"/>
                    </a:xfrm>
                    <a:custGeom>
                      <a:avLst/>
                      <a:gdLst>
                        <a:gd name="T0" fmla="*/ 522 w 522"/>
                        <a:gd name="T1" fmla="*/ 55 h 522"/>
                        <a:gd name="T2" fmla="*/ 522 w 522"/>
                        <a:gd name="T3" fmla="*/ 0 h 522"/>
                        <a:gd name="T4" fmla="*/ 0 w 522"/>
                        <a:gd name="T5" fmla="*/ 522 h 522"/>
                        <a:gd name="T6" fmla="*/ 55 w 522"/>
                        <a:gd name="T7" fmla="*/ 522 h 522"/>
                        <a:gd name="T8" fmla="*/ 522 w 522"/>
                        <a:gd name="T9" fmla="*/ 55 h 522"/>
                      </a:gdLst>
                      <a:ahLst/>
                      <a:cxnLst>
                        <a:cxn ang="0">
                          <a:pos x="T0" y="T1"/>
                        </a:cxn>
                        <a:cxn ang="0">
                          <a:pos x="T2" y="T3"/>
                        </a:cxn>
                        <a:cxn ang="0">
                          <a:pos x="T4" y="T5"/>
                        </a:cxn>
                        <a:cxn ang="0">
                          <a:pos x="T6" y="T7"/>
                        </a:cxn>
                        <a:cxn ang="0">
                          <a:pos x="T8" y="T9"/>
                        </a:cxn>
                      </a:cxnLst>
                      <a:rect l="0" t="0" r="r" b="b"/>
                      <a:pathLst>
                        <a:path w="522" h="522">
                          <a:moveTo>
                            <a:pt x="522" y="55"/>
                          </a:moveTo>
                          <a:cubicBezTo>
                            <a:pt x="522" y="0"/>
                            <a:pt x="522" y="0"/>
                            <a:pt x="522" y="0"/>
                          </a:cubicBezTo>
                          <a:cubicBezTo>
                            <a:pt x="238" y="11"/>
                            <a:pt x="10" y="239"/>
                            <a:pt x="0" y="522"/>
                          </a:cubicBezTo>
                          <a:cubicBezTo>
                            <a:pt x="18" y="522"/>
                            <a:pt x="36" y="522"/>
                            <a:pt x="55" y="522"/>
                          </a:cubicBezTo>
                          <a:cubicBezTo>
                            <a:pt x="313" y="522"/>
                            <a:pt x="522" y="313"/>
                            <a:pt x="522" y="55"/>
                          </a:cubicBezTo>
                          <a:close/>
                        </a:path>
                      </a:pathLst>
                    </a:custGeom>
                    <a:solidFill>
                      <a:schemeClr val="accent1"/>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67" name="Freeform 12"/>
                    <p:cNvSpPr/>
                    <p:nvPr>
                      <p:custDataLst>
                        <p:tags r:id="rId17"/>
                      </p:custDataLst>
                    </p:nvPr>
                  </p:nvSpPr>
                  <p:spPr bwMode="auto">
                    <a:xfrm>
                      <a:off x="6438707" y="4162488"/>
                      <a:ext cx="1145273" cy="1146368"/>
                    </a:xfrm>
                    <a:custGeom>
                      <a:avLst/>
                      <a:gdLst>
                        <a:gd name="T0" fmla="*/ 522 w 522"/>
                        <a:gd name="T1" fmla="*/ 0 h 522"/>
                        <a:gd name="T2" fmla="*/ 467 w 522"/>
                        <a:gd name="T3" fmla="*/ 0 h 522"/>
                        <a:gd name="T4" fmla="*/ 0 w 522"/>
                        <a:gd name="T5" fmla="*/ 467 h 522"/>
                        <a:gd name="T6" fmla="*/ 0 w 522"/>
                        <a:gd name="T7" fmla="*/ 522 h 522"/>
                        <a:gd name="T8" fmla="*/ 522 w 522"/>
                        <a:gd name="T9" fmla="*/ 0 h 522"/>
                      </a:gdLst>
                      <a:ahLst/>
                      <a:cxnLst>
                        <a:cxn ang="0">
                          <a:pos x="T0" y="T1"/>
                        </a:cxn>
                        <a:cxn ang="0">
                          <a:pos x="T2" y="T3"/>
                        </a:cxn>
                        <a:cxn ang="0">
                          <a:pos x="T4" y="T5"/>
                        </a:cxn>
                        <a:cxn ang="0">
                          <a:pos x="T6" y="T7"/>
                        </a:cxn>
                        <a:cxn ang="0">
                          <a:pos x="T8" y="T9"/>
                        </a:cxn>
                      </a:cxnLst>
                      <a:rect l="0" t="0" r="r" b="b"/>
                      <a:pathLst>
                        <a:path w="522" h="522">
                          <a:moveTo>
                            <a:pt x="522" y="0"/>
                          </a:moveTo>
                          <a:cubicBezTo>
                            <a:pt x="504" y="0"/>
                            <a:pt x="485" y="0"/>
                            <a:pt x="467" y="0"/>
                          </a:cubicBezTo>
                          <a:cubicBezTo>
                            <a:pt x="209" y="0"/>
                            <a:pt x="0" y="209"/>
                            <a:pt x="0" y="467"/>
                          </a:cubicBezTo>
                          <a:cubicBezTo>
                            <a:pt x="0" y="522"/>
                            <a:pt x="0" y="522"/>
                            <a:pt x="0" y="522"/>
                          </a:cubicBezTo>
                          <a:cubicBezTo>
                            <a:pt x="283" y="512"/>
                            <a:pt x="511" y="284"/>
                            <a:pt x="522" y="0"/>
                          </a:cubicBezTo>
                          <a:close/>
                        </a:path>
                      </a:pathLst>
                    </a:custGeom>
                    <a:solidFill>
                      <a:schemeClr val="accent3"/>
                    </a:solid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grpSp>
              <p:grpSp>
                <p:nvGrpSpPr>
                  <p:cNvPr id="45" name="Group 12"/>
                  <p:cNvGrpSpPr/>
                  <p:nvPr/>
                </p:nvGrpSpPr>
                <p:grpSpPr>
                  <a:xfrm>
                    <a:off x="3679606" y="1908356"/>
                    <a:ext cx="1784441" cy="1784992"/>
                    <a:chOff x="3831657" y="2059712"/>
                    <a:chExt cx="1784441" cy="1784992"/>
                  </a:xfrm>
                  <a:solidFill>
                    <a:schemeClr val="tx2">
                      <a:alpha val="40000"/>
                    </a:schemeClr>
                  </a:solidFill>
                </p:grpSpPr>
                <p:sp>
                  <p:nvSpPr>
                    <p:cNvPr id="47" name="Freeform 9"/>
                    <p:cNvSpPr/>
                    <p:nvPr>
                      <p:custDataLst>
                        <p:tags r:id="rId6"/>
                      </p:custDataLst>
                    </p:nvPr>
                  </p:nvSpPr>
                  <p:spPr bwMode="auto">
                    <a:xfrm>
                      <a:off x="3832006" y="2984928"/>
                      <a:ext cx="859652" cy="859776"/>
                    </a:xfrm>
                    <a:custGeom>
                      <a:avLst/>
                      <a:gdLst>
                        <a:gd name="T0" fmla="*/ 55 w 522"/>
                        <a:gd name="T1" fmla="*/ 0 h 522"/>
                        <a:gd name="T2" fmla="*/ 0 w 522"/>
                        <a:gd name="T3" fmla="*/ 0 h 522"/>
                        <a:gd name="T4" fmla="*/ 522 w 522"/>
                        <a:gd name="T5" fmla="*/ 522 h 522"/>
                        <a:gd name="T6" fmla="*/ 522 w 522"/>
                        <a:gd name="T7" fmla="*/ 467 h 522"/>
                        <a:gd name="T8" fmla="*/ 55 w 522"/>
                        <a:gd name="T9" fmla="*/ 0 h 522"/>
                      </a:gdLst>
                      <a:ahLst/>
                      <a:cxnLst>
                        <a:cxn ang="0">
                          <a:pos x="T0" y="T1"/>
                        </a:cxn>
                        <a:cxn ang="0">
                          <a:pos x="T2" y="T3"/>
                        </a:cxn>
                        <a:cxn ang="0">
                          <a:pos x="T4" y="T5"/>
                        </a:cxn>
                        <a:cxn ang="0">
                          <a:pos x="T6" y="T7"/>
                        </a:cxn>
                        <a:cxn ang="0">
                          <a:pos x="T8" y="T9"/>
                        </a:cxn>
                      </a:cxnLst>
                      <a:rect l="0" t="0" r="r" b="b"/>
                      <a:pathLst>
                        <a:path w="522" h="522">
                          <a:moveTo>
                            <a:pt x="55" y="0"/>
                          </a:moveTo>
                          <a:cubicBezTo>
                            <a:pt x="0" y="0"/>
                            <a:pt x="0" y="0"/>
                            <a:pt x="0" y="0"/>
                          </a:cubicBezTo>
                          <a:cubicBezTo>
                            <a:pt x="10" y="284"/>
                            <a:pt x="238" y="512"/>
                            <a:pt x="522" y="522"/>
                          </a:cubicBezTo>
                          <a:cubicBezTo>
                            <a:pt x="522" y="504"/>
                            <a:pt x="522" y="486"/>
                            <a:pt x="522" y="467"/>
                          </a:cubicBezTo>
                          <a:cubicBezTo>
                            <a:pt x="522" y="209"/>
                            <a:pt x="313" y="0"/>
                            <a:pt x="55" y="0"/>
                          </a:cubicBezTo>
                          <a:close/>
                        </a:path>
                      </a:pathLst>
                    </a:custGeom>
                    <a:grp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48" name="Freeform 10"/>
                    <p:cNvSpPr/>
                    <p:nvPr>
                      <p:custDataLst>
                        <p:tags r:id="rId7"/>
                      </p:custDataLst>
                    </p:nvPr>
                  </p:nvSpPr>
                  <p:spPr bwMode="auto">
                    <a:xfrm>
                      <a:off x="4757143" y="2059712"/>
                      <a:ext cx="858955" cy="859776"/>
                    </a:xfrm>
                    <a:custGeom>
                      <a:avLst/>
                      <a:gdLst>
                        <a:gd name="T0" fmla="*/ 467 w 522"/>
                        <a:gd name="T1" fmla="*/ 522 h 522"/>
                        <a:gd name="T2" fmla="*/ 522 w 522"/>
                        <a:gd name="T3" fmla="*/ 522 h 522"/>
                        <a:gd name="T4" fmla="*/ 0 w 522"/>
                        <a:gd name="T5" fmla="*/ 0 h 522"/>
                        <a:gd name="T6" fmla="*/ 0 w 522"/>
                        <a:gd name="T7" fmla="*/ 55 h 522"/>
                        <a:gd name="T8" fmla="*/ 467 w 522"/>
                        <a:gd name="T9" fmla="*/ 522 h 522"/>
                      </a:gdLst>
                      <a:ahLst/>
                      <a:cxnLst>
                        <a:cxn ang="0">
                          <a:pos x="T0" y="T1"/>
                        </a:cxn>
                        <a:cxn ang="0">
                          <a:pos x="T2" y="T3"/>
                        </a:cxn>
                        <a:cxn ang="0">
                          <a:pos x="T4" y="T5"/>
                        </a:cxn>
                        <a:cxn ang="0">
                          <a:pos x="T6" y="T7"/>
                        </a:cxn>
                        <a:cxn ang="0">
                          <a:pos x="T8" y="T9"/>
                        </a:cxn>
                      </a:cxnLst>
                      <a:rect l="0" t="0" r="r" b="b"/>
                      <a:pathLst>
                        <a:path w="522" h="522">
                          <a:moveTo>
                            <a:pt x="467" y="522"/>
                          </a:moveTo>
                          <a:cubicBezTo>
                            <a:pt x="522" y="522"/>
                            <a:pt x="522" y="522"/>
                            <a:pt x="522" y="522"/>
                          </a:cubicBezTo>
                          <a:cubicBezTo>
                            <a:pt x="511" y="239"/>
                            <a:pt x="283" y="11"/>
                            <a:pt x="0" y="0"/>
                          </a:cubicBezTo>
                          <a:cubicBezTo>
                            <a:pt x="0" y="18"/>
                            <a:pt x="0" y="37"/>
                            <a:pt x="0" y="55"/>
                          </a:cubicBezTo>
                          <a:cubicBezTo>
                            <a:pt x="0" y="313"/>
                            <a:pt x="209" y="522"/>
                            <a:pt x="467" y="522"/>
                          </a:cubicBezTo>
                          <a:close/>
                        </a:path>
                      </a:pathLst>
                    </a:custGeom>
                    <a:grp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50" name="Freeform 11"/>
                    <p:cNvSpPr/>
                    <p:nvPr>
                      <p:custDataLst>
                        <p:tags r:id="rId8"/>
                      </p:custDataLst>
                    </p:nvPr>
                  </p:nvSpPr>
                  <p:spPr bwMode="auto">
                    <a:xfrm>
                      <a:off x="3831657" y="2068232"/>
                      <a:ext cx="859652" cy="859776"/>
                    </a:xfrm>
                    <a:custGeom>
                      <a:avLst/>
                      <a:gdLst>
                        <a:gd name="T0" fmla="*/ 522 w 522"/>
                        <a:gd name="T1" fmla="*/ 55 h 522"/>
                        <a:gd name="T2" fmla="*/ 522 w 522"/>
                        <a:gd name="T3" fmla="*/ 0 h 522"/>
                        <a:gd name="T4" fmla="*/ 0 w 522"/>
                        <a:gd name="T5" fmla="*/ 522 h 522"/>
                        <a:gd name="T6" fmla="*/ 55 w 522"/>
                        <a:gd name="T7" fmla="*/ 522 h 522"/>
                        <a:gd name="T8" fmla="*/ 522 w 522"/>
                        <a:gd name="T9" fmla="*/ 55 h 522"/>
                      </a:gdLst>
                      <a:ahLst/>
                      <a:cxnLst>
                        <a:cxn ang="0">
                          <a:pos x="T0" y="T1"/>
                        </a:cxn>
                        <a:cxn ang="0">
                          <a:pos x="T2" y="T3"/>
                        </a:cxn>
                        <a:cxn ang="0">
                          <a:pos x="T4" y="T5"/>
                        </a:cxn>
                        <a:cxn ang="0">
                          <a:pos x="T6" y="T7"/>
                        </a:cxn>
                        <a:cxn ang="0">
                          <a:pos x="T8" y="T9"/>
                        </a:cxn>
                      </a:cxnLst>
                      <a:rect l="0" t="0" r="r" b="b"/>
                      <a:pathLst>
                        <a:path w="522" h="522">
                          <a:moveTo>
                            <a:pt x="522" y="55"/>
                          </a:moveTo>
                          <a:cubicBezTo>
                            <a:pt x="522" y="0"/>
                            <a:pt x="522" y="0"/>
                            <a:pt x="522" y="0"/>
                          </a:cubicBezTo>
                          <a:cubicBezTo>
                            <a:pt x="238" y="11"/>
                            <a:pt x="10" y="239"/>
                            <a:pt x="0" y="522"/>
                          </a:cubicBezTo>
                          <a:cubicBezTo>
                            <a:pt x="18" y="522"/>
                            <a:pt x="36" y="522"/>
                            <a:pt x="55" y="522"/>
                          </a:cubicBezTo>
                          <a:cubicBezTo>
                            <a:pt x="313" y="522"/>
                            <a:pt x="522" y="313"/>
                            <a:pt x="522" y="55"/>
                          </a:cubicBezTo>
                          <a:close/>
                        </a:path>
                      </a:pathLst>
                    </a:custGeom>
                    <a:grp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sp>
                  <p:nvSpPr>
                    <p:cNvPr id="53" name="Freeform 12"/>
                    <p:cNvSpPr/>
                    <p:nvPr>
                      <p:custDataLst>
                        <p:tags r:id="rId9"/>
                      </p:custDataLst>
                    </p:nvPr>
                  </p:nvSpPr>
                  <p:spPr bwMode="auto">
                    <a:xfrm>
                      <a:off x="4757142" y="2984928"/>
                      <a:ext cx="858955" cy="859776"/>
                    </a:xfrm>
                    <a:custGeom>
                      <a:avLst/>
                      <a:gdLst>
                        <a:gd name="T0" fmla="*/ 522 w 522"/>
                        <a:gd name="T1" fmla="*/ 0 h 522"/>
                        <a:gd name="T2" fmla="*/ 467 w 522"/>
                        <a:gd name="T3" fmla="*/ 0 h 522"/>
                        <a:gd name="T4" fmla="*/ 0 w 522"/>
                        <a:gd name="T5" fmla="*/ 467 h 522"/>
                        <a:gd name="T6" fmla="*/ 0 w 522"/>
                        <a:gd name="T7" fmla="*/ 522 h 522"/>
                        <a:gd name="T8" fmla="*/ 522 w 522"/>
                        <a:gd name="T9" fmla="*/ 0 h 522"/>
                      </a:gdLst>
                      <a:ahLst/>
                      <a:cxnLst>
                        <a:cxn ang="0">
                          <a:pos x="T0" y="T1"/>
                        </a:cxn>
                        <a:cxn ang="0">
                          <a:pos x="T2" y="T3"/>
                        </a:cxn>
                        <a:cxn ang="0">
                          <a:pos x="T4" y="T5"/>
                        </a:cxn>
                        <a:cxn ang="0">
                          <a:pos x="T6" y="T7"/>
                        </a:cxn>
                        <a:cxn ang="0">
                          <a:pos x="T8" y="T9"/>
                        </a:cxn>
                      </a:cxnLst>
                      <a:rect l="0" t="0" r="r" b="b"/>
                      <a:pathLst>
                        <a:path w="522" h="522">
                          <a:moveTo>
                            <a:pt x="522" y="0"/>
                          </a:moveTo>
                          <a:cubicBezTo>
                            <a:pt x="504" y="0"/>
                            <a:pt x="485" y="0"/>
                            <a:pt x="467" y="0"/>
                          </a:cubicBezTo>
                          <a:cubicBezTo>
                            <a:pt x="209" y="0"/>
                            <a:pt x="0" y="209"/>
                            <a:pt x="0" y="467"/>
                          </a:cubicBezTo>
                          <a:cubicBezTo>
                            <a:pt x="0" y="522"/>
                            <a:pt x="0" y="522"/>
                            <a:pt x="0" y="522"/>
                          </a:cubicBezTo>
                          <a:cubicBezTo>
                            <a:pt x="283" y="512"/>
                            <a:pt x="511" y="284"/>
                            <a:pt x="522" y="0"/>
                          </a:cubicBezTo>
                          <a:close/>
                        </a:path>
                      </a:pathLst>
                    </a:custGeom>
                    <a:grpFill/>
                    <a:ln>
                      <a:noFill/>
                    </a:ln>
                  </p:spPr>
                  <p:txBody>
                    <a:bodyPr vert="horz" wrap="square" lIns="91440" tIns="45720" rIns="91440" bIns="45720" numCol="1" anchor="t" anchorCtr="0" compatLnSpc="1"/>
                    <a:lstStyle/>
                    <a:p>
                      <a:endParaRPr lang="en-US">
                        <a:solidFill>
                          <a:srgbClr val="313131"/>
                        </a:solidFill>
                        <a:latin typeface="PingFang SC Regular" panose="020B0400000000000000" charset="-122"/>
                        <a:ea typeface="PingFang SC Regular" panose="020B0400000000000000" charset="-122"/>
                      </a:endParaRPr>
                    </a:p>
                  </p:txBody>
                </p:sp>
              </p:grpSp>
            </p:grpSp>
            <p:sp>
              <p:nvSpPr>
                <p:cNvPr id="71" name="文本框 70"/>
                <p:cNvSpPr txBox="1"/>
                <p:nvPr>
                  <p:custDataLst>
                    <p:tags r:id="rId1"/>
                  </p:custDataLst>
                </p:nvPr>
              </p:nvSpPr>
              <p:spPr>
                <a:xfrm rot="2782099">
                  <a:off x="8932" y="3744"/>
                  <a:ext cx="3672" cy="1728"/>
                </a:xfrm>
                <a:prstGeom prst="rect">
                  <a:avLst/>
                </a:prstGeom>
                <a:noFill/>
              </p:spPr>
              <p:txBody>
                <a:bodyPr wrap="square" rtlCol="0" anchor="b" anchorCtr="0">
                  <a:prstTxWarp prst="textArchUp">
                    <a:avLst>
                      <a:gd name="adj" fmla="val 10813398"/>
                    </a:avLst>
                  </a:prstTxWarp>
                  <a:noAutofit/>
                </a:bodyPr>
                <a:lstStyle/>
                <a:p>
                  <a:pPr algn="ctr"/>
                  <a:endParaRPr lang="en-US" altLang="zh-CN" sz="2000"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en-US" altLang="zh-CN" sz="2000"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G</a:t>
                  </a:r>
                  <a:r>
                    <a:rPr lang="en-US" altLang="zh-CN" sz="2000"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oal</a:t>
                  </a:r>
                </a:p>
                <a:p>
                  <a:pPr algn="ctr"/>
                  <a:r>
                    <a:rPr lang="zh-CN" altLang="en-US" sz="2000"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目标</a:t>
                  </a:r>
                </a:p>
              </p:txBody>
            </p:sp>
            <p:sp>
              <p:nvSpPr>
                <p:cNvPr id="5" name="矩形 4"/>
                <p:cNvSpPr/>
                <p:nvPr>
                  <p:custDataLst>
                    <p:tags r:id="rId2"/>
                  </p:custDataLst>
                </p:nvPr>
              </p:nvSpPr>
              <p:spPr>
                <a:xfrm>
                  <a:off x="8412" y="5494"/>
                  <a:ext cx="2328" cy="709"/>
                </a:xfrm>
                <a:prstGeom prst="rect">
                  <a:avLst/>
                </a:prstGeom>
              </p:spPr>
              <p:txBody>
                <a:bodyPr wrap="square" anchor="ctr" anchorCtr="0">
                  <a:noAutofit/>
                </a:bodyPr>
                <a:lstStyle/>
                <a:p>
                  <a:pPr algn="ctr">
                    <a:defRPr/>
                  </a:pPr>
                  <a:r>
                    <a:rPr lang="en-US" altLang="zh-CN" sz="2400" b="1" kern="0" dirty="0">
                      <a:solidFill>
                        <a:schemeClr val="accent1"/>
                      </a:solidFill>
                      <a:latin typeface="PingFang SC Semibold" panose="020B0400000000000000" charset="-122"/>
                      <a:ea typeface="PingFang SC Semibold" panose="020B0400000000000000" charset="-122"/>
                      <a:cs typeface="OPPOSans R" pitchFamily="18" charset="-122"/>
                    </a:rPr>
                    <a:t>OGSM</a:t>
                  </a:r>
                </a:p>
              </p:txBody>
            </p:sp>
            <p:sp>
              <p:nvSpPr>
                <p:cNvPr id="72" name="文本框 71"/>
                <p:cNvSpPr txBox="1"/>
                <p:nvPr>
                  <p:custDataLst>
                    <p:tags r:id="rId3"/>
                  </p:custDataLst>
                </p:nvPr>
              </p:nvSpPr>
              <p:spPr>
                <a:xfrm rot="18841370">
                  <a:off x="6606" y="3841"/>
                  <a:ext cx="3672" cy="1728"/>
                </a:xfrm>
                <a:prstGeom prst="rect">
                  <a:avLst/>
                </a:prstGeom>
                <a:noFill/>
              </p:spPr>
              <p:txBody>
                <a:bodyPr wrap="square" rtlCol="0" anchor="b" anchorCtr="0">
                  <a:prstTxWarp prst="textArchUp">
                    <a:avLst>
                      <a:gd name="adj" fmla="val 10813398"/>
                    </a:avLst>
                  </a:prstTxWarp>
                  <a:noAutofit/>
                </a:bodyPr>
                <a:lstStyle/>
                <a:p>
                  <a:pPr algn="ctr"/>
                  <a:endParaRPr lang="en-US" altLang="zh-CN" sz="20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en-US" altLang="zh-CN" sz="20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O</a:t>
                  </a:r>
                  <a:r>
                    <a:rPr lang="en-US" altLang="zh-CN" sz="200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bjective</a:t>
                  </a:r>
                  <a:endParaRPr lang="en-US" altLang="zh-CN" sz="20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zh-CN" altLang="en-US" sz="20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目的</a:t>
                  </a:r>
                </a:p>
              </p:txBody>
            </p:sp>
            <p:sp>
              <p:nvSpPr>
                <p:cNvPr id="78" name="文本框 77"/>
                <p:cNvSpPr txBox="1"/>
                <p:nvPr>
                  <p:custDataLst>
                    <p:tags r:id="rId4"/>
                  </p:custDataLst>
                </p:nvPr>
              </p:nvSpPr>
              <p:spPr>
                <a:xfrm rot="18677954">
                  <a:off x="8688" y="5924"/>
                  <a:ext cx="3672" cy="1728"/>
                </a:xfrm>
                <a:prstGeom prst="rect">
                  <a:avLst/>
                </a:prstGeom>
                <a:noFill/>
              </p:spPr>
              <p:txBody>
                <a:bodyPr wrap="square" rtlCol="0" anchor="b" anchorCtr="0">
                  <a:prstTxWarp prst="textArchDown">
                    <a:avLst/>
                  </a:prstTxWarp>
                  <a:noAutofit/>
                </a:bodyPr>
                <a:lstStyle/>
                <a:p>
                  <a:pPr algn="ctr"/>
                  <a:endParaRPr lang="zh-CN" altLang="en-US" sz="2000" b="1" kern="0"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endParaRPr>
                </a:p>
                <a:p>
                  <a:pPr algn="ctr"/>
                  <a:r>
                    <a:rPr lang="zh-CN" altLang="en-US" sz="2000" b="1" kern="0"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rPr>
                    <a:t>策略</a:t>
                  </a:r>
                  <a:endParaRPr lang="zh-CN" altLang="en-US" sz="2000" b="1" kern="0" dirty="0">
                    <a:solidFill>
                      <a:srgbClr val="FFFFFF"/>
                    </a:solidFill>
                    <a:latin typeface="PingFang SC Semibold" panose="020B0400000000000000" charset="-122"/>
                    <a:ea typeface="PingFang SC Semibold" panose="020B0400000000000000" charset="-122"/>
                    <a:cs typeface="PingFang SC Regular" panose="020B0400000000000000" charset="-122"/>
                  </a:endParaRPr>
                </a:p>
                <a:p>
                  <a:pPr algn="ctr"/>
                  <a:r>
                    <a:rPr lang="zh-CN" altLang="en-US" sz="2000" b="1" kern="0" dirty="0">
                      <a:solidFill>
                        <a:srgbClr val="FFFFFF"/>
                      </a:solidFill>
                      <a:latin typeface="PingFang SC Semibold" panose="020B0400000000000000" charset="-122"/>
                      <a:ea typeface="PingFang SC Semibold" panose="020B0400000000000000" charset="-122"/>
                      <a:cs typeface="PingFang SC Regular" panose="020B0400000000000000" charset="-122"/>
                    </a:rPr>
                    <a:t>S</a:t>
                  </a:r>
                  <a:r>
                    <a:rPr lang="zh-CN" altLang="en-US" sz="2000" kern="0" dirty="0">
                      <a:solidFill>
                        <a:srgbClr val="FFFFFF"/>
                      </a:solidFill>
                      <a:latin typeface="PingFang SC" panose="020B0400000000000000" charset="-122"/>
                      <a:ea typeface="PingFang SC" panose="020B0400000000000000" charset="-122"/>
                      <a:cs typeface="PingFang SC Regular" panose="020B0400000000000000" charset="-122"/>
                    </a:rPr>
                    <a:t>trategy</a:t>
                  </a:r>
                  <a:endParaRPr lang="zh-CN" altLang="en-US" sz="2000" b="1" kern="0" dirty="0">
                    <a:solidFill>
                      <a:srgbClr val="FFFFFF"/>
                    </a:solidFill>
                    <a:latin typeface="PingFang SC Semibold" panose="020B0400000000000000" charset="-122"/>
                    <a:ea typeface="PingFang SC Semibold" panose="020B0400000000000000" charset="-122"/>
                    <a:cs typeface="PingFang SC Regular" panose="020B0400000000000000" charset="-122"/>
                  </a:endParaRPr>
                </a:p>
              </p:txBody>
            </p:sp>
            <p:sp>
              <p:nvSpPr>
                <p:cNvPr id="79" name="文本框 78"/>
                <p:cNvSpPr txBox="1"/>
                <p:nvPr>
                  <p:custDataLst>
                    <p:tags r:id="rId5"/>
                  </p:custDataLst>
                </p:nvPr>
              </p:nvSpPr>
              <p:spPr>
                <a:xfrm rot="2926456">
                  <a:off x="6842" y="5792"/>
                  <a:ext cx="3672" cy="1728"/>
                </a:xfrm>
                <a:prstGeom prst="rect">
                  <a:avLst/>
                </a:prstGeom>
                <a:noFill/>
              </p:spPr>
              <p:txBody>
                <a:bodyPr wrap="square" rtlCol="0" anchor="b" anchorCtr="0">
                  <a:prstTxWarp prst="textArchDown">
                    <a:avLst/>
                  </a:prstTxWarp>
                  <a:noAutofit/>
                </a:bodyPr>
                <a:lstStyle/>
                <a:p>
                  <a:pPr algn="ctr"/>
                  <a:endParaRPr lang="zh-CN" altLang="en-US" sz="2000" b="1"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endParaRPr>
                </a:p>
                <a:p>
                  <a:pPr algn="ctr"/>
                  <a:r>
                    <a:rPr lang="zh-CN" altLang="en-US" sz="2000" b="1"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rPr>
                    <a:t>衡量</a:t>
                  </a:r>
                  <a:endParaRPr lang="en-US" altLang="zh-CN" sz="2000"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en-US" altLang="zh-CN" sz="2000" b="1"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rPr>
                    <a:t>M</a:t>
                  </a:r>
                  <a:r>
                    <a:rPr lang="en-US" altLang="zh-CN" sz="2000"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easurement</a:t>
                  </a:r>
                  <a:endParaRPr lang="zh-CN" altLang="en-US" sz="2000" b="1" dirty="0">
                    <a:solidFill>
                      <a:srgbClr val="FFFFFF"/>
                    </a:solidFill>
                    <a:latin typeface="PingFang SC Semibold" panose="020B0400000000000000" charset="-122"/>
                    <a:ea typeface="PingFang SC Semibold" panose="020B0400000000000000" charset="-122"/>
                    <a:cs typeface="PingFang SC Regular" panose="020B0400000000000000" charset="-122"/>
                    <a:sym typeface="+mn-ea"/>
                  </a:endParaRPr>
                </a:p>
              </p:txBody>
            </p:sp>
          </p:grpSp>
          <p:sp>
            <p:nvSpPr>
              <p:cNvPr id="8" name="圆角矩形 7"/>
              <p:cNvSpPr/>
              <p:nvPr/>
            </p:nvSpPr>
            <p:spPr>
              <a:xfrm rot="18780000">
                <a:off x="5408" y="4114"/>
                <a:ext cx="1888" cy="82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长期目标</a:t>
                </a:r>
              </a:p>
            </p:txBody>
          </p:sp>
          <p:sp>
            <p:nvSpPr>
              <p:cNvPr id="9" name="圆角矩形 8"/>
              <p:cNvSpPr/>
              <p:nvPr/>
            </p:nvSpPr>
            <p:spPr>
              <a:xfrm rot="3000000">
                <a:off x="10729" y="4114"/>
                <a:ext cx="1888" cy="82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短期目标</a:t>
                </a:r>
              </a:p>
            </p:txBody>
          </p:sp>
          <p:sp>
            <p:nvSpPr>
              <p:cNvPr id="10" name="圆角矩形 9"/>
              <p:cNvSpPr/>
              <p:nvPr/>
            </p:nvSpPr>
            <p:spPr>
              <a:xfrm rot="7980000">
                <a:off x="10729" y="8737"/>
                <a:ext cx="1888" cy="82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策略</a:t>
                </a:r>
              </a:p>
            </p:txBody>
          </p:sp>
          <p:sp>
            <p:nvSpPr>
              <p:cNvPr id="11" name="圆角矩形 10"/>
              <p:cNvSpPr/>
              <p:nvPr/>
            </p:nvSpPr>
            <p:spPr>
              <a:xfrm rot="13920000">
                <a:off x="5408" y="8737"/>
                <a:ext cx="1888" cy="82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衡量指标</a:t>
                </a:r>
              </a:p>
            </p:txBody>
          </p:sp>
        </p:grpSp>
        <p:sp>
          <p:nvSpPr>
            <p:cNvPr id="17" name="文本框 16"/>
            <p:cNvSpPr txBox="1"/>
            <p:nvPr/>
          </p:nvSpPr>
          <p:spPr>
            <a:xfrm>
              <a:off x="7896" y="3064"/>
              <a:ext cx="2367" cy="434"/>
            </a:xfrm>
            <a:prstGeom prst="rect">
              <a:avLst/>
            </a:prstGeom>
            <a:solidFill>
              <a:schemeClr val="bg2"/>
            </a:solidFill>
          </p:spPr>
          <p:txBody>
            <a:bodyPr wrap="square" rtlCol="0">
              <a:spAutoFit/>
            </a:bodyPr>
            <a:lstStyle/>
            <a:p>
              <a:pPr algn="ct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长期目标达成一致</a:t>
              </a:r>
            </a:p>
          </p:txBody>
        </p:sp>
        <p:sp>
          <p:nvSpPr>
            <p:cNvPr id="18" name="文本框 17"/>
            <p:cNvSpPr txBox="1"/>
            <p:nvPr/>
          </p:nvSpPr>
          <p:spPr>
            <a:xfrm rot="5400000">
              <a:off x="11315" y="6473"/>
              <a:ext cx="2367" cy="725"/>
            </a:xfrm>
            <a:prstGeom prst="rect">
              <a:avLst/>
            </a:prstGeom>
            <a:solidFill>
              <a:schemeClr val="bg2"/>
            </a:solidFill>
          </p:spPr>
          <p:txBody>
            <a:bodyPr wrap="square" rtlCol="0">
              <a:spAutoFit/>
            </a:bodyPr>
            <a:lstStyle/>
            <a:p>
              <a:pPr algn="ct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短期目标是实现长期目标的过程</a:t>
              </a:r>
            </a:p>
          </p:txBody>
        </p:sp>
        <p:sp>
          <p:nvSpPr>
            <p:cNvPr id="19" name="文本框 18"/>
            <p:cNvSpPr txBox="1"/>
            <p:nvPr/>
          </p:nvSpPr>
          <p:spPr>
            <a:xfrm>
              <a:off x="7896" y="9783"/>
              <a:ext cx="2367" cy="725"/>
            </a:xfrm>
            <a:prstGeom prst="rect">
              <a:avLst/>
            </a:prstGeom>
            <a:solidFill>
              <a:schemeClr val="bg2"/>
            </a:solidFill>
          </p:spPr>
          <p:txBody>
            <a:bodyPr wrap="square" rtlCol="0">
              <a:spAutoFit/>
            </a:bodyPr>
            <a:lstStyle/>
            <a:p>
              <a:pPr algn="ct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策略是实现每个目标的具体方式</a:t>
              </a:r>
            </a:p>
          </p:txBody>
        </p:sp>
        <p:sp>
          <p:nvSpPr>
            <p:cNvPr id="20" name="文本框 19"/>
            <p:cNvSpPr txBox="1"/>
            <p:nvPr/>
          </p:nvSpPr>
          <p:spPr>
            <a:xfrm rot="16200000" flipH="1">
              <a:off x="4420" y="6326"/>
              <a:ext cx="2367" cy="725"/>
            </a:xfrm>
            <a:prstGeom prst="rect">
              <a:avLst/>
            </a:prstGeom>
            <a:solidFill>
              <a:schemeClr val="bg2"/>
            </a:solidFill>
          </p:spPr>
          <p:txBody>
            <a:bodyPr wrap="square" rtlCol="0">
              <a:spAutoFit/>
            </a:bodyPr>
            <a:lstStyle/>
            <a:p>
              <a:pPr algn="ct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量化的指标构成了长期目标的实现</a:t>
              </a: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直接连接符 167"/>
          <p:cNvCxnSpPr/>
          <p:nvPr>
            <p:custDataLst>
              <p:tags r:id="rId1"/>
            </p:custDataLst>
          </p:nvPr>
        </p:nvCxnSpPr>
        <p:spPr>
          <a:xfrm>
            <a:off x="535305" y="2980690"/>
            <a:ext cx="0" cy="2941955"/>
          </a:xfrm>
          <a:prstGeom prst="line">
            <a:avLst/>
          </a:prstGeom>
          <a:ln w="12700" cap="flat" cmpd="sng">
            <a:gradFill>
              <a:gsLst>
                <a:gs pos="37000">
                  <a:schemeClr val="accent4"/>
                </a:gs>
                <a:gs pos="98000">
                  <a:schemeClr val="accent4">
                    <a:lumMod val="0"/>
                    <a:lumOff val="100000"/>
                  </a:schemeClr>
                </a:gs>
              </a:gsLst>
              <a:lin ang="0" scaled="1"/>
            </a:gra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曼陀罗思考法——</a:t>
            </a:r>
            <a:r>
              <a:rPr lang="zh-CN" altLang="en-US" sz="2400" b="0">
                <a:cs typeface="PingFang SC Regular" panose="020B0400000000000000" charset="-122"/>
              </a:rPr>
              <a:t>用九宫矩阵发散思维</a:t>
            </a:r>
          </a:p>
        </p:txBody>
      </p:sp>
      <p:sp>
        <p:nvSpPr>
          <p:cNvPr id="3" name="文本占位符 2"/>
          <p:cNvSpPr>
            <a:spLocks noGrp="1"/>
          </p:cNvSpPr>
          <p:nvPr>
            <p:ph type="body" idx="1"/>
          </p:nvPr>
        </p:nvSpPr>
        <p:spPr/>
        <p:txBody>
          <a:bodyPr/>
          <a:lstStyle/>
          <a:p>
            <a:r>
              <a:rPr lang="zh-CN" altLang="en-US"/>
              <a:t>曼陀罗思考法，一种有效的计划工具，基本步骤包括确定主题、在中央写下主题、围绕中心，围绕主题的各个方面进行思考并写出每个方面的重要内容、连接各个方面形成一个完整的图形</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15</a:t>
            </a:r>
          </a:p>
        </p:txBody>
      </p:sp>
      <p:grpSp>
        <p:nvGrpSpPr>
          <p:cNvPr id="40" name="组合 39"/>
          <p:cNvGrpSpPr/>
          <p:nvPr/>
        </p:nvGrpSpPr>
        <p:grpSpPr>
          <a:xfrm>
            <a:off x="751840" y="1767205"/>
            <a:ext cx="10688320" cy="4869815"/>
            <a:chOff x="1183" y="2783"/>
            <a:chExt cx="16832" cy="7669"/>
          </a:xfrm>
        </p:grpSpPr>
        <p:sp>
          <p:nvSpPr>
            <p:cNvPr id="475" name="椭圆 474"/>
            <p:cNvSpPr/>
            <p:nvPr>
              <p:custDataLst>
                <p:tags r:id="rId11"/>
              </p:custDataLst>
            </p:nvPr>
          </p:nvSpPr>
          <p:spPr>
            <a:xfrm>
              <a:off x="7510" y="4500"/>
              <a:ext cx="4209" cy="4209"/>
            </a:xfrm>
            <a:prstGeom prst="ellipse">
              <a:avLst/>
            </a:prstGeom>
            <a:solidFill>
              <a:schemeClr val="bg2"/>
            </a:solidFill>
            <a:ln w="22225">
              <a:solidFill>
                <a:srgbClr val="1D4273"/>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11" name="组合 10"/>
            <p:cNvGrpSpPr/>
            <p:nvPr/>
          </p:nvGrpSpPr>
          <p:grpSpPr>
            <a:xfrm>
              <a:off x="3026" y="2783"/>
              <a:ext cx="4968" cy="1342"/>
              <a:chOff x="1851" y="2177"/>
              <a:chExt cx="4968" cy="1342"/>
            </a:xfrm>
          </p:grpSpPr>
          <p:sp>
            <p:nvSpPr>
              <p:cNvPr id="5" name="矩形: 圆角 40"/>
              <p:cNvSpPr/>
              <p:nvPr>
                <p:custDataLst>
                  <p:tags r:id="rId61"/>
                </p:custDataLst>
              </p:nvPr>
            </p:nvSpPr>
            <p:spPr>
              <a:xfrm flipH="1">
                <a:off x="1851" y="2177"/>
                <a:ext cx="4968" cy="1343"/>
              </a:xfrm>
              <a:prstGeom prst="roundRect">
                <a:avLst>
                  <a:gd name="adj" fmla="val 0"/>
                </a:avLst>
              </a:prstGeom>
              <a:gradFill flip="none" rotWithShape="1">
                <a:gsLst>
                  <a:gs pos="8000">
                    <a:srgbClr val="C2D7EF">
                      <a:alpha val="0"/>
                    </a:srgbClr>
                  </a:gs>
                  <a:gs pos="10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9" name="矩形: 圆角 40"/>
              <p:cNvSpPr/>
              <p:nvPr>
                <p:custDataLst>
                  <p:tags r:id="rId62"/>
                </p:custDataLst>
              </p:nvPr>
            </p:nvSpPr>
            <p:spPr>
              <a:xfrm flipH="1">
                <a:off x="6757" y="2177"/>
                <a:ext cx="62" cy="1343"/>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nvGrpSpPr>
              <p:cNvPr id="10" name="组合 9"/>
              <p:cNvGrpSpPr/>
              <p:nvPr/>
            </p:nvGrpSpPr>
            <p:grpSpPr>
              <a:xfrm>
                <a:off x="3248" y="2413"/>
                <a:ext cx="3162" cy="871"/>
                <a:chOff x="3248" y="2412"/>
                <a:chExt cx="3162" cy="871"/>
              </a:xfrm>
            </p:grpSpPr>
            <p:sp>
              <p:nvSpPr>
                <p:cNvPr id="358" name="文本框 357"/>
                <p:cNvSpPr txBox="1"/>
                <p:nvPr>
                  <p:custDataLst>
                    <p:tags r:id="rId63"/>
                  </p:custDataLst>
                </p:nvPr>
              </p:nvSpPr>
              <p:spPr>
                <a:xfrm flipH="1">
                  <a:off x="3668" y="2412"/>
                  <a:ext cx="2743" cy="485"/>
                </a:xfrm>
                <a:prstGeom prst="rect">
                  <a:avLst/>
                </a:prstGeom>
                <a:noFill/>
              </p:spPr>
              <p:txBody>
                <a:bodyPr wrap="square" lIns="0" tIns="0" rIns="0" bIns="0" rtlCol="0">
                  <a:spAutoFit/>
                </a:bodyPr>
                <a:lstStyle/>
                <a:p>
                  <a:pPr algn="r">
                    <a:defRPr/>
                  </a:pPr>
                  <a:r>
                    <a:rPr lang="en-US" altLang="en-US" sz="2000" b="1" dirty="0" err="1">
                      <a:solidFill>
                        <a:srgbClr val="1D4273"/>
                      </a:solidFill>
                      <a:latin typeface="PingFang SC Regular" panose="020B0400000000000000" charset="-122"/>
                      <a:ea typeface="PingFang SC Regular" panose="020B0400000000000000" charset="-122"/>
                      <a:cs typeface="+mn-ea"/>
                      <a:sym typeface="+mn-lt"/>
                    </a:rPr>
                    <a:t>反面影响</a:t>
                  </a:r>
                </a:p>
              </p:txBody>
            </p:sp>
            <p:sp>
              <p:nvSpPr>
                <p:cNvPr id="371" name="文本框 370"/>
                <p:cNvSpPr txBox="1"/>
                <p:nvPr>
                  <p:custDataLst>
                    <p:tags r:id="rId64"/>
                  </p:custDataLst>
                </p:nvPr>
              </p:nvSpPr>
              <p:spPr>
                <a:xfrm flipH="1">
                  <a:off x="3248" y="2927"/>
                  <a:ext cx="3163" cy="357"/>
                </a:xfrm>
                <a:prstGeom prst="rect">
                  <a:avLst/>
                </a:prstGeom>
                <a:noFill/>
              </p:spPr>
              <p:txBody>
                <a:bodyPr wrap="square" lIns="0" tIns="0" rIns="0" bIns="0" rtlCol="0">
                  <a:spAutoFit/>
                </a:body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如果不做的话会怎么样？</a:t>
                  </a:r>
                </a:p>
              </p:txBody>
            </p:sp>
          </p:grpSp>
        </p:grpSp>
        <p:grpSp>
          <p:nvGrpSpPr>
            <p:cNvPr id="12" name="组合 11"/>
            <p:cNvGrpSpPr/>
            <p:nvPr/>
          </p:nvGrpSpPr>
          <p:grpSpPr>
            <a:xfrm>
              <a:off x="11205" y="2783"/>
              <a:ext cx="4968" cy="1342"/>
              <a:chOff x="12682" y="2177"/>
              <a:chExt cx="4968" cy="1342"/>
            </a:xfrm>
          </p:grpSpPr>
          <p:sp>
            <p:nvSpPr>
              <p:cNvPr id="19" name="矩形: 圆角 40"/>
              <p:cNvSpPr/>
              <p:nvPr>
                <p:custDataLst>
                  <p:tags r:id="rId57"/>
                </p:custDataLst>
              </p:nvPr>
            </p:nvSpPr>
            <p:spPr>
              <a:xfrm>
                <a:off x="12682" y="2177"/>
                <a:ext cx="4968" cy="1343"/>
              </a:xfrm>
              <a:prstGeom prst="roundRect">
                <a:avLst>
                  <a:gd name="adj" fmla="val 0"/>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0" name="矩形: 圆角 40"/>
              <p:cNvSpPr/>
              <p:nvPr>
                <p:custDataLst>
                  <p:tags r:id="rId58"/>
                </p:custDataLst>
              </p:nvPr>
            </p:nvSpPr>
            <p:spPr>
              <a:xfrm>
                <a:off x="12682" y="2177"/>
                <a:ext cx="62" cy="1343"/>
              </a:xfrm>
              <a:prstGeom prst="roundRect">
                <a:avLst>
                  <a:gd name="adj" fmla="val 0"/>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59" name="文本框 358"/>
              <p:cNvSpPr txBox="1"/>
              <p:nvPr>
                <p:custDataLst>
                  <p:tags r:id="rId59"/>
                </p:custDataLst>
              </p:nvPr>
            </p:nvSpPr>
            <p:spPr>
              <a:xfrm flipH="1">
                <a:off x="13165" y="2335"/>
                <a:ext cx="2743" cy="485"/>
              </a:xfrm>
              <a:prstGeom prst="rect">
                <a:avLst/>
              </a:prstGeom>
              <a:noFill/>
            </p:spPr>
            <p:txBody>
              <a:bodyPr wrap="square" lIns="0" tIns="0" rIns="0" bIns="0" rtlCol="0">
                <a:spAutoFit/>
              </a:bodyPr>
              <a:lstStyle/>
              <a:p>
                <a:pPr>
                  <a:defRPr/>
                </a:pPr>
                <a:r>
                  <a:rPr lang="en-US" altLang="en-US" sz="2000" b="1" dirty="0" err="1">
                    <a:solidFill>
                      <a:srgbClr val="A23322"/>
                    </a:solidFill>
                    <a:latin typeface="PingFang SC Regular" panose="020B0400000000000000" charset="-122"/>
                    <a:ea typeface="PingFang SC Regular" panose="020B0400000000000000" charset="-122"/>
                    <a:cs typeface="+mn-ea"/>
                    <a:sym typeface="+mn-lt"/>
                  </a:rPr>
                  <a:t>兴趣点</a:t>
                </a:r>
              </a:p>
            </p:txBody>
          </p:sp>
          <p:sp>
            <p:nvSpPr>
              <p:cNvPr id="372" name="文本框 371"/>
              <p:cNvSpPr txBox="1"/>
              <p:nvPr>
                <p:custDataLst>
                  <p:tags r:id="rId60"/>
                </p:custDataLst>
              </p:nvPr>
            </p:nvSpPr>
            <p:spPr>
              <a:xfrm flipH="1">
                <a:off x="13165" y="2932"/>
                <a:ext cx="2936" cy="357"/>
              </a:xfrm>
              <a:prstGeom prst="rect">
                <a:avLst/>
              </a:prstGeom>
              <a:noFill/>
            </p:spPr>
            <p:txBody>
              <a:bodyPr wrap="square" lIns="0" tIns="0" rIns="0" bIns="0" rtlCol="0">
                <a:spAutoFit/>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吸引我的地方是什么？</a:t>
                </a:r>
              </a:p>
            </p:txBody>
          </p:sp>
        </p:grpSp>
        <p:grpSp>
          <p:nvGrpSpPr>
            <p:cNvPr id="13" name="组合 12"/>
            <p:cNvGrpSpPr/>
            <p:nvPr/>
          </p:nvGrpSpPr>
          <p:grpSpPr>
            <a:xfrm>
              <a:off x="13047" y="4892"/>
              <a:ext cx="4968" cy="1342"/>
              <a:chOff x="13757" y="4734"/>
              <a:chExt cx="4968" cy="1342"/>
            </a:xfrm>
          </p:grpSpPr>
          <p:sp>
            <p:nvSpPr>
              <p:cNvPr id="27" name="矩形: 圆角 40"/>
              <p:cNvSpPr/>
              <p:nvPr>
                <p:custDataLst>
                  <p:tags r:id="rId53"/>
                </p:custDataLst>
              </p:nvPr>
            </p:nvSpPr>
            <p:spPr>
              <a:xfrm>
                <a:off x="13757" y="4734"/>
                <a:ext cx="4968" cy="1343"/>
              </a:xfrm>
              <a:prstGeom prst="roundRect">
                <a:avLst>
                  <a:gd name="adj" fmla="val 0"/>
                </a:avLst>
              </a:prstGeom>
              <a:gradFill flip="none" rotWithShape="1">
                <a:gsLst>
                  <a:gs pos="8000">
                    <a:srgbClr val="C2D7EF">
                      <a:alpha val="0"/>
                    </a:srgbClr>
                  </a:gs>
                  <a:gs pos="10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8" name="矩形: 圆角 40"/>
              <p:cNvSpPr/>
              <p:nvPr>
                <p:custDataLst>
                  <p:tags r:id="rId54"/>
                </p:custDataLst>
              </p:nvPr>
            </p:nvSpPr>
            <p:spPr>
              <a:xfrm>
                <a:off x="13757" y="4734"/>
                <a:ext cx="62" cy="1343"/>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0" name="文本框 359"/>
              <p:cNvSpPr txBox="1"/>
              <p:nvPr>
                <p:custDataLst>
                  <p:tags r:id="rId55"/>
                </p:custDataLst>
              </p:nvPr>
            </p:nvSpPr>
            <p:spPr>
              <a:xfrm flipH="1">
                <a:off x="14209" y="4794"/>
                <a:ext cx="2743" cy="485"/>
              </a:xfrm>
              <a:prstGeom prst="rect">
                <a:avLst/>
              </a:prstGeom>
              <a:noFill/>
            </p:spPr>
            <p:txBody>
              <a:bodyPr wrap="square" lIns="0" tIns="0" rIns="0" bIns="0" rtlCol="0">
                <a:spAutoFit/>
              </a:bodyPr>
              <a:lstStyle/>
              <a:p>
                <a:pPr>
                  <a:defRPr/>
                </a:pPr>
                <a:r>
                  <a:rPr lang="en-US" altLang="en-US" sz="2000" b="1" dirty="0" err="1">
                    <a:solidFill>
                      <a:srgbClr val="1D4273"/>
                    </a:solidFill>
                    <a:latin typeface="PingFang SC Regular" panose="020B0400000000000000" charset="-122"/>
                    <a:ea typeface="PingFang SC Regular" panose="020B0400000000000000" charset="-122"/>
                    <a:cs typeface="+mn-ea"/>
                    <a:sym typeface="+mn-lt"/>
                  </a:rPr>
                  <a:t>替代方案</a:t>
                </a:r>
              </a:p>
            </p:txBody>
          </p:sp>
          <p:sp>
            <p:nvSpPr>
              <p:cNvPr id="373" name="文本框 372"/>
              <p:cNvSpPr txBox="1"/>
              <p:nvPr>
                <p:custDataLst>
                  <p:tags r:id="rId56"/>
                </p:custDataLst>
              </p:nvPr>
            </p:nvSpPr>
            <p:spPr>
              <a:xfrm flipH="1">
                <a:off x="14209" y="5274"/>
                <a:ext cx="2936" cy="744"/>
              </a:xfrm>
              <a:prstGeom prst="rect">
                <a:avLst/>
              </a:prstGeom>
              <a:noFill/>
            </p:spPr>
            <p:txBody>
              <a:bodyPr wrap="square" lIns="0" tIns="0" rIns="0" bIns="0" rtlCol="0">
                <a:spAutoFit/>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有没有其他能达到同样结果的方法？</a:t>
                </a:r>
              </a:p>
            </p:txBody>
          </p:sp>
        </p:grpSp>
        <p:grpSp>
          <p:nvGrpSpPr>
            <p:cNvPr id="25" name="组合 24"/>
            <p:cNvGrpSpPr/>
            <p:nvPr/>
          </p:nvGrpSpPr>
          <p:grpSpPr>
            <a:xfrm>
              <a:off x="3026" y="9109"/>
              <a:ext cx="4968" cy="1342"/>
              <a:chOff x="1851" y="9294"/>
              <a:chExt cx="4968" cy="1342"/>
            </a:xfrm>
          </p:grpSpPr>
          <p:sp>
            <p:nvSpPr>
              <p:cNvPr id="46" name="矩形: 圆角 40"/>
              <p:cNvSpPr/>
              <p:nvPr>
                <p:custDataLst>
                  <p:tags r:id="rId49"/>
                </p:custDataLst>
              </p:nvPr>
            </p:nvSpPr>
            <p:spPr>
              <a:xfrm flipH="1">
                <a:off x="1851" y="9294"/>
                <a:ext cx="4968" cy="1343"/>
              </a:xfrm>
              <a:prstGeom prst="roundRect">
                <a:avLst>
                  <a:gd name="adj" fmla="val 0"/>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47" name="矩形: 圆角 40"/>
              <p:cNvSpPr/>
              <p:nvPr>
                <p:custDataLst>
                  <p:tags r:id="rId50"/>
                </p:custDataLst>
              </p:nvPr>
            </p:nvSpPr>
            <p:spPr>
              <a:xfrm flipH="1">
                <a:off x="6757" y="9294"/>
                <a:ext cx="62" cy="1343"/>
              </a:xfrm>
              <a:prstGeom prst="roundRect">
                <a:avLst>
                  <a:gd name="adj" fmla="val 0"/>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1" name="文本框 360"/>
              <p:cNvSpPr txBox="1"/>
              <p:nvPr>
                <p:custDataLst>
                  <p:tags r:id="rId51"/>
                </p:custDataLst>
              </p:nvPr>
            </p:nvSpPr>
            <p:spPr>
              <a:xfrm flipH="1">
                <a:off x="3646" y="9507"/>
                <a:ext cx="2743" cy="485"/>
              </a:xfrm>
              <a:prstGeom prst="rect">
                <a:avLst/>
              </a:prstGeom>
              <a:noFill/>
            </p:spPr>
            <p:txBody>
              <a:bodyPr wrap="square" lIns="0" tIns="0" rIns="0" bIns="0" rtlCol="0">
                <a:spAutoFit/>
              </a:bodyPr>
              <a:lstStyle/>
              <a:p>
                <a:pPr algn="r">
                  <a:defRPr/>
                </a:pPr>
                <a:r>
                  <a:rPr lang="en-US" altLang="en-US" sz="2000" b="1" dirty="0" err="1">
                    <a:solidFill>
                      <a:srgbClr val="A23322"/>
                    </a:solidFill>
                    <a:latin typeface="PingFang SC Regular" panose="020B0400000000000000" charset="-122"/>
                    <a:ea typeface="PingFang SC Regular" panose="020B0400000000000000" charset="-122"/>
                    <a:cs typeface="+mn-ea"/>
                    <a:sym typeface="+mn-lt"/>
                  </a:rPr>
                  <a:t>结果</a:t>
                </a:r>
              </a:p>
            </p:txBody>
          </p:sp>
          <p:sp>
            <p:nvSpPr>
              <p:cNvPr id="374" name="文本框 373"/>
              <p:cNvSpPr txBox="1"/>
              <p:nvPr>
                <p:custDataLst>
                  <p:tags r:id="rId52"/>
                </p:custDataLst>
              </p:nvPr>
            </p:nvSpPr>
            <p:spPr>
              <a:xfrm flipH="1">
                <a:off x="3453" y="10067"/>
                <a:ext cx="2936" cy="358"/>
              </a:xfrm>
              <a:prstGeom prst="rect">
                <a:avLst/>
              </a:prstGeom>
              <a:noFill/>
            </p:spPr>
            <p:txBody>
              <a:bodyPr wrap="square" lIns="0" tIns="0" rIns="0" bIns="0" rtlCol="0">
                <a:spAutoFit/>
              </a:body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我的期望是什么？</a:t>
                </a:r>
              </a:p>
            </p:txBody>
          </p:sp>
        </p:grpSp>
        <p:grpSp>
          <p:nvGrpSpPr>
            <p:cNvPr id="15" name="组合 14"/>
            <p:cNvGrpSpPr/>
            <p:nvPr/>
          </p:nvGrpSpPr>
          <p:grpSpPr>
            <a:xfrm>
              <a:off x="1183" y="7001"/>
              <a:ext cx="4968" cy="1342"/>
              <a:chOff x="454" y="7056"/>
              <a:chExt cx="4968" cy="1342"/>
            </a:xfrm>
          </p:grpSpPr>
          <p:sp>
            <p:nvSpPr>
              <p:cNvPr id="23" name="矩形: 圆角 40"/>
              <p:cNvSpPr/>
              <p:nvPr>
                <p:custDataLst>
                  <p:tags r:id="rId45"/>
                </p:custDataLst>
              </p:nvPr>
            </p:nvSpPr>
            <p:spPr>
              <a:xfrm flipH="1">
                <a:off x="454" y="7056"/>
                <a:ext cx="4968" cy="1343"/>
              </a:xfrm>
              <a:prstGeom prst="roundRect">
                <a:avLst>
                  <a:gd name="adj" fmla="val 0"/>
                </a:avLst>
              </a:prstGeom>
              <a:gradFill flip="none" rotWithShape="1">
                <a:gsLst>
                  <a:gs pos="8000">
                    <a:srgbClr val="C2D7EF">
                      <a:alpha val="0"/>
                    </a:srgbClr>
                  </a:gs>
                  <a:gs pos="10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24" name="矩形: 圆角 40"/>
              <p:cNvSpPr/>
              <p:nvPr>
                <p:custDataLst>
                  <p:tags r:id="rId46"/>
                </p:custDataLst>
              </p:nvPr>
            </p:nvSpPr>
            <p:spPr>
              <a:xfrm flipH="1">
                <a:off x="5360" y="7056"/>
                <a:ext cx="62" cy="1343"/>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2" name="文本框 361"/>
              <p:cNvSpPr txBox="1"/>
              <p:nvPr>
                <p:custDataLst>
                  <p:tags r:id="rId47"/>
                </p:custDataLst>
              </p:nvPr>
            </p:nvSpPr>
            <p:spPr>
              <a:xfrm flipH="1">
                <a:off x="2245" y="7243"/>
                <a:ext cx="2743" cy="485"/>
              </a:xfrm>
              <a:prstGeom prst="rect">
                <a:avLst/>
              </a:prstGeom>
              <a:noFill/>
            </p:spPr>
            <p:txBody>
              <a:bodyPr wrap="square" lIns="0" tIns="0" rIns="0" bIns="0" rtlCol="0">
                <a:spAutoFit/>
              </a:bodyPr>
              <a:lstStyle/>
              <a:p>
                <a:pPr marR="0" lvl="0" indent="0" algn="r" fontAlgn="auto">
                  <a:lnSpc>
                    <a:spcPct val="100000"/>
                  </a:lnSpc>
                  <a:spcBef>
                    <a:spcPts val="0"/>
                  </a:spcBef>
                  <a:spcAft>
                    <a:spcPts val="0"/>
                  </a:spcAft>
                  <a:buClrTx/>
                  <a:buSzTx/>
                  <a:buFontTx/>
                  <a:buNone/>
                  <a:defRPr/>
                </a:pPr>
                <a:r>
                  <a:rPr lang="en-US" altLang="en-US" sz="2000" b="1" dirty="0" err="1">
                    <a:solidFill>
                      <a:srgbClr val="1D4273"/>
                    </a:solidFill>
                    <a:latin typeface="PingFang SC Regular" panose="020B0400000000000000" charset="-122"/>
                    <a:ea typeface="PingFang SC Regular" panose="020B0400000000000000" charset="-122"/>
                    <a:cs typeface="+mn-ea"/>
                    <a:sym typeface="+mn-lt"/>
                  </a:rPr>
                  <a:t>其他结果</a:t>
                </a:r>
              </a:p>
            </p:txBody>
          </p:sp>
          <p:sp>
            <p:nvSpPr>
              <p:cNvPr id="375" name="文本框 374"/>
              <p:cNvSpPr txBox="1"/>
              <p:nvPr>
                <p:custDataLst>
                  <p:tags r:id="rId48"/>
                </p:custDataLst>
              </p:nvPr>
            </p:nvSpPr>
            <p:spPr>
              <a:xfrm flipH="1">
                <a:off x="2052" y="7766"/>
                <a:ext cx="2936" cy="357"/>
              </a:xfrm>
              <a:prstGeom prst="rect">
                <a:avLst/>
              </a:prstGeom>
              <a:noFill/>
            </p:spPr>
            <p:txBody>
              <a:bodyPr wrap="square" lIns="0" tIns="0" rIns="0" bIns="0" rtlCol="0">
                <a:spAutoFit/>
              </a:body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有没有其他结果？</a:t>
                </a:r>
              </a:p>
            </p:txBody>
          </p:sp>
        </p:grpSp>
        <p:grpSp>
          <p:nvGrpSpPr>
            <p:cNvPr id="22" name="组合 21"/>
            <p:cNvGrpSpPr/>
            <p:nvPr/>
          </p:nvGrpSpPr>
          <p:grpSpPr>
            <a:xfrm>
              <a:off x="11272" y="9110"/>
              <a:ext cx="4968" cy="1342"/>
              <a:chOff x="12682" y="9108"/>
              <a:chExt cx="4968" cy="1342"/>
            </a:xfrm>
          </p:grpSpPr>
          <p:sp>
            <p:nvSpPr>
              <p:cNvPr id="30" name="矩形: 圆角 40"/>
              <p:cNvSpPr/>
              <p:nvPr>
                <p:custDataLst>
                  <p:tags r:id="rId41"/>
                </p:custDataLst>
              </p:nvPr>
            </p:nvSpPr>
            <p:spPr>
              <a:xfrm>
                <a:off x="12682" y="9108"/>
                <a:ext cx="4968" cy="1343"/>
              </a:xfrm>
              <a:prstGeom prst="roundRect">
                <a:avLst>
                  <a:gd name="adj" fmla="val 0"/>
                </a:avLst>
              </a:prstGeom>
              <a:gradFill flip="none" rotWithShape="1">
                <a:gsLst>
                  <a:gs pos="8000">
                    <a:srgbClr val="C2D7EF">
                      <a:alpha val="0"/>
                    </a:srgbClr>
                  </a:gs>
                  <a:gs pos="100000">
                    <a:srgbClr val="C2D7EF">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31" name="矩形: 圆角 40"/>
              <p:cNvSpPr/>
              <p:nvPr>
                <p:custDataLst>
                  <p:tags r:id="rId42"/>
                </p:custDataLst>
              </p:nvPr>
            </p:nvSpPr>
            <p:spPr>
              <a:xfrm>
                <a:off x="12682" y="9108"/>
                <a:ext cx="62" cy="1343"/>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3" name="文本框 362"/>
              <p:cNvSpPr txBox="1"/>
              <p:nvPr>
                <p:custDataLst>
                  <p:tags r:id="rId43"/>
                </p:custDataLst>
              </p:nvPr>
            </p:nvSpPr>
            <p:spPr>
              <a:xfrm flipH="1">
                <a:off x="13016" y="9328"/>
                <a:ext cx="2743" cy="485"/>
              </a:xfrm>
              <a:prstGeom prst="rect">
                <a:avLst/>
              </a:prstGeom>
              <a:noFill/>
            </p:spPr>
            <p:txBody>
              <a:bodyPr wrap="square" lIns="0" tIns="0" rIns="0" bIns="0" rtlCol="0">
                <a:spAutoFit/>
              </a:bodyPr>
              <a:lstStyle/>
              <a:p>
                <a:pPr>
                  <a:defRPr/>
                </a:pPr>
                <a:r>
                  <a:rPr lang="en-US" altLang="en-US" sz="2000" b="1" dirty="0" err="1">
                    <a:solidFill>
                      <a:srgbClr val="1D4273"/>
                    </a:solidFill>
                    <a:latin typeface="PingFang SC Regular" panose="020B0400000000000000" charset="-122"/>
                    <a:ea typeface="PingFang SC Regular" panose="020B0400000000000000" charset="-122"/>
                    <a:cs typeface="+mn-ea"/>
                    <a:sym typeface="+mn-lt"/>
                  </a:rPr>
                  <a:t>长期结果</a:t>
                </a:r>
              </a:p>
            </p:txBody>
          </p:sp>
          <p:sp>
            <p:nvSpPr>
              <p:cNvPr id="376" name="文本框 375"/>
              <p:cNvSpPr txBox="1"/>
              <p:nvPr>
                <p:custDataLst>
                  <p:tags r:id="rId44"/>
                </p:custDataLst>
              </p:nvPr>
            </p:nvSpPr>
            <p:spPr>
              <a:xfrm flipH="1">
                <a:off x="13016" y="9873"/>
                <a:ext cx="3118" cy="357"/>
              </a:xfrm>
              <a:prstGeom prst="rect">
                <a:avLst/>
              </a:prstGeom>
              <a:noFill/>
            </p:spPr>
            <p:txBody>
              <a:bodyPr wrap="square" lIns="0" tIns="0" rIns="0" bIns="0" rtlCol="0">
                <a:spAutoFit/>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长期看来会有什么后果？</a:t>
                </a:r>
              </a:p>
            </p:txBody>
          </p:sp>
        </p:grpSp>
        <p:grpSp>
          <p:nvGrpSpPr>
            <p:cNvPr id="14" name="组合 13"/>
            <p:cNvGrpSpPr/>
            <p:nvPr/>
          </p:nvGrpSpPr>
          <p:grpSpPr>
            <a:xfrm>
              <a:off x="1183" y="4892"/>
              <a:ext cx="4968" cy="1342"/>
              <a:chOff x="454" y="4503"/>
              <a:chExt cx="4968" cy="1342"/>
            </a:xfrm>
          </p:grpSpPr>
          <p:sp>
            <p:nvSpPr>
              <p:cNvPr id="43" name="矩形: 圆角 40"/>
              <p:cNvSpPr/>
              <p:nvPr>
                <p:custDataLst>
                  <p:tags r:id="rId37"/>
                </p:custDataLst>
              </p:nvPr>
            </p:nvSpPr>
            <p:spPr>
              <a:xfrm flipH="1">
                <a:off x="454" y="4503"/>
                <a:ext cx="4968" cy="1343"/>
              </a:xfrm>
              <a:prstGeom prst="roundRect">
                <a:avLst>
                  <a:gd name="adj" fmla="val 0"/>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44" name="矩形: 圆角 40"/>
              <p:cNvSpPr/>
              <p:nvPr>
                <p:custDataLst>
                  <p:tags r:id="rId38"/>
                </p:custDataLst>
              </p:nvPr>
            </p:nvSpPr>
            <p:spPr>
              <a:xfrm flipH="1">
                <a:off x="5360" y="4503"/>
                <a:ext cx="62" cy="1343"/>
              </a:xfrm>
              <a:prstGeom prst="roundRect">
                <a:avLst>
                  <a:gd name="adj" fmla="val 0"/>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4" name="文本框 363"/>
              <p:cNvSpPr txBox="1"/>
              <p:nvPr>
                <p:custDataLst>
                  <p:tags r:id="rId39"/>
                </p:custDataLst>
              </p:nvPr>
            </p:nvSpPr>
            <p:spPr>
              <a:xfrm flipH="1">
                <a:off x="2245" y="4655"/>
                <a:ext cx="2743" cy="485"/>
              </a:xfrm>
              <a:prstGeom prst="rect">
                <a:avLst/>
              </a:prstGeom>
              <a:noFill/>
            </p:spPr>
            <p:txBody>
              <a:bodyPr wrap="square" lIns="0" tIns="0" rIns="0" bIns="0" rtlCol="0">
                <a:spAutoFit/>
              </a:bodyPr>
              <a:lstStyle/>
              <a:p>
                <a:pPr algn="r">
                  <a:defRPr/>
                </a:pPr>
                <a:r>
                  <a:rPr lang="en-US" altLang="en-US" sz="2000" b="1" dirty="0" err="1">
                    <a:solidFill>
                      <a:srgbClr val="A23322"/>
                    </a:solidFill>
                    <a:latin typeface="PingFang SC Regular" panose="020B0400000000000000" charset="-122"/>
                    <a:ea typeface="PingFang SC Regular" panose="020B0400000000000000" charset="-122"/>
                    <a:cs typeface="+mn-ea"/>
                    <a:sym typeface="+mn-lt"/>
                  </a:rPr>
                  <a:t>好处</a:t>
                </a:r>
              </a:p>
            </p:txBody>
          </p:sp>
          <p:sp>
            <p:nvSpPr>
              <p:cNvPr id="377" name="文本框 376"/>
              <p:cNvSpPr txBox="1"/>
              <p:nvPr>
                <p:custDataLst>
                  <p:tags r:id="rId40"/>
                </p:custDataLst>
              </p:nvPr>
            </p:nvSpPr>
            <p:spPr>
              <a:xfrm flipH="1">
                <a:off x="2052" y="5178"/>
                <a:ext cx="2936" cy="357"/>
              </a:xfrm>
              <a:prstGeom prst="rect">
                <a:avLst/>
              </a:prstGeom>
              <a:noFill/>
            </p:spPr>
            <p:txBody>
              <a:bodyPr wrap="square" lIns="0" tIns="0" rIns="0" bIns="0" rtlCol="0">
                <a:spAutoFit/>
              </a:body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正面的因素有哪些？</a:t>
                </a:r>
              </a:p>
            </p:txBody>
          </p:sp>
        </p:grpSp>
        <p:grpSp>
          <p:nvGrpSpPr>
            <p:cNvPr id="18" name="组合 17"/>
            <p:cNvGrpSpPr/>
            <p:nvPr/>
          </p:nvGrpSpPr>
          <p:grpSpPr>
            <a:xfrm>
              <a:off x="13047" y="7001"/>
              <a:ext cx="4968" cy="1342"/>
              <a:chOff x="13757" y="7190"/>
              <a:chExt cx="4968" cy="1342"/>
            </a:xfrm>
          </p:grpSpPr>
          <p:sp>
            <p:nvSpPr>
              <p:cNvPr id="37" name="矩形: 圆角 40"/>
              <p:cNvSpPr/>
              <p:nvPr>
                <p:custDataLst>
                  <p:tags r:id="rId33"/>
                </p:custDataLst>
              </p:nvPr>
            </p:nvSpPr>
            <p:spPr>
              <a:xfrm>
                <a:off x="13757" y="7190"/>
                <a:ext cx="4968" cy="1343"/>
              </a:xfrm>
              <a:prstGeom prst="roundRect">
                <a:avLst>
                  <a:gd name="adj" fmla="val 0"/>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38" name="矩形: 圆角 40"/>
              <p:cNvSpPr/>
              <p:nvPr>
                <p:custDataLst>
                  <p:tags r:id="rId34"/>
                </p:custDataLst>
              </p:nvPr>
            </p:nvSpPr>
            <p:spPr>
              <a:xfrm>
                <a:off x="13757" y="7190"/>
                <a:ext cx="62" cy="1343"/>
              </a:xfrm>
              <a:prstGeom prst="roundRect">
                <a:avLst>
                  <a:gd name="adj" fmla="val 0"/>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365" name="文本框 364"/>
              <p:cNvSpPr txBox="1"/>
              <p:nvPr>
                <p:custDataLst>
                  <p:tags r:id="rId35"/>
                </p:custDataLst>
              </p:nvPr>
            </p:nvSpPr>
            <p:spPr>
              <a:xfrm flipH="1">
                <a:off x="14205" y="7392"/>
                <a:ext cx="2743" cy="485"/>
              </a:xfrm>
              <a:prstGeom prst="rect">
                <a:avLst/>
              </a:prstGeom>
              <a:noFill/>
            </p:spPr>
            <p:txBody>
              <a:bodyPr wrap="square" lIns="0" tIns="0" rIns="0" bIns="0" rtlCol="0">
                <a:spAutoFit/>
              </a:bodyPr>
              <a:lstStyle/>
              <a:p>
                <a:pPr>
                  <a:defRPr/>
                </a:pPr>
                <a:r>
                  <a:rPr lang="en-US" altLang="en-US" sz="2000" b="1" dirty="0" err="1">
                    <a:solidFill>
                      <a:srgbClr val="A23322"/>
                    </a:solidFill>
                    <a:latin typeface="PingFang SC Regular" panose="020B0400000000000000" charset="-122"/>
                    <a:ea typeface="PingFang SC Regular" panose="020B0400000000000000" charset="-122"/>
                    <a:cs typeface="+mn-ea"/>
                    <a:sym typeface="+mn-lt"/>
                  </a:rPr>
                  <a:t>坏处</a:t>
                </a:r>
              </a:p>
            </p:txBody>
          </p:sp>
          <p:sp>
            <p:nvSpPr>
              <p:cNvPr id="378" name="文本框 377"/>
              <p:cNvSpPr txBox="1"/>
              <p:nvPr>
                <p:custDataLst>
                  <p:tags r:id="rId36"/>
                </p:custDataLst>
              </p:nvPr>
            </p:nvSpPr>
            <p:spPr>
              <a:xfrm flipH="1">
                <a:off x="14205" y="7974"/>
                <a:ext cx="2936" cy="357"/>
              </a:xfrm>
              <a:prstGeom prst="rect">
                <a:avLst/>
              </a:prstGeom>
              <a:noFill/>
            </p:spPr>
            <p:txBody>
              <a:bodyPr wrap="square" lIns="0" tIns="0" rIns="0" bIns="0" rtlCol="0">
                <a:spAutoFit/>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负面的因素有哪些？</a:t>
                </a:r>
              </a:p>
            </p:txBody>
          </p:sp>
        </p:grpSp>
        <p:sp>
          <p:nvSpPr>
            <p:cNvPr id="353" name="Freeform 4"/>
            <p:cNvSpPr/>
            <p:nvPr>
              <p:custDataLst>
                <p:tags r:id="rId12"/>
              </p:custDataLst>
            </p:nvPr>
          </p:nvSpPr>
          <p:spPr bwMode="auto">
            <a:xfrm rot="1355012">
              <a:off x="9544" y="3516"/>
              <a:ext cx="2175" cy="1110"/>
            </a:xfrm>
            <a:custGeom>
              <a:avLst/>
              <a:gdLst>
                <a:gd name="T0" fmla="*/ 55 w 543"/>
                <a:gd name="T1" fmla="*/ 277 h 277"/>
                <a:gd name="T2" fmla="*/ 490 w 543"/>
                <a:gd name="T3" fmla="*/ 274 h 277"/>
                <a:gd name="T4" fmla="*/ 543 w 543"/>
                <a:gd name="T5" fmla="*/ 146 h 277"/>
                <a:gd name="T6" fmla="*/ 385 w 543"/>
                <a:gd name="T7" fmla="*/ 102 h 277"/>
                <a:gd name="T8" fmla="*/ 385 w 543"/>
                <a:gd name="T9" fmla="*/ 93 h 277"/>
                <a:gd name="T10" fmla="*/ 293 w 543"/>
                <a:gd name="T11" fmla="*/ 0 h 277"/>
                <a:gd name="T12" fmla="*/ 201 w 543"/>
                <a:gd name="T13" fmla="*/ 93 h 277"/>
                <a:gd name="T14" fmla="*/ 201 w 543"/>
                <a:gd name="T15" fmla="*/ 98 h 277"/>
                <a:gd name="T16" fmla="*/ 0 w 543"/>
                <a:gd name="T17" fmla="*/ 148 h 277"/>
                <a:gd name="T18" fmla="*/ 55 w 543"/>
                <a:gd name="T19"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277">
                  <a:moveTo>
                    <a:pt x="55" y="277"/>
                  </a:moveTo>
                  <a:cubicBezTo>
                    <a:pt x="199" y="218"/>
                    <a:pt x="355" y="221"/>
                    <a:pt x="490" y="274"/>
                  </a:cubicBezTo>
                  <a:cubicBezTo>
                    <a:pt x="543" y="146"/>
                    <a:pt x="543" y="146"/>
                    <a:pt x="543" y="146"/>
                  </a:cubicBezTo>
                  <a:cubicBezTo>
                    <a:pt x="492" y="125"/>
                    <a:pt x="439" y="111"/>
                    <a:pt x="385" y="102"/>
                  </a:cubicBezTo>
                  <a:cubicBezTo>
                    <a:pt x="385" y="99"/>
                    <a:pt x="385" y="96"/>
                    <a:pt x="385" y="93"/>
                  </a:cubicBezTo>
                  <a:cubicBezTo>
                    <a:pt x="385" y="42"/>
                    <a:pt x="344" y="0"/>
                    <a:pt x="293" y="0"/>
                  </a:cubicBezTo>
                  <a:cubicBezTo>
                    <a:pt x="242" y="0"/>
                    <a:pt x="201" y="42"/>
                    <a:pt x="201" y="93"/>
                  </a:cubicBezTo>
                  <a:cubicBezTo>
                    <a:pt x="201" y="94"/>
                    <a:pt x="201" y="96"/>
                    <a:pt x="201" y="98"/>
                  </a:cubicBezTo>
                  <a:cubicBezTo>
                    <a:pt x="134" y="105"/>
                    <a:pt x="66" y="121"/>
                    <a:pt x="0" y="148"/>
                  </a:cubicBezTo>
                  <a:lnTo>
                    <a:pt x="55" y="277"/>
                  </a:lnTo>
                  <a:close/>
                </a:path>
              </a:pathLst>
            </a:custGeom>
            <a:solidFill>
              <a:schemeClr val="accent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54" name="TextBox 5"/>
            <p:cNvSpPr txBox="1"/>
            <p:nvPr>
              <p:custDataLst>
                <p:tags r:id="rId13"/>
              </p:custDataLst>
            </p:nvPr>
          </p:nvSpPr>
          <p:spPr>
            <a:xfrm>
              <a:off x="10013" y="3592"/>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3</a:t>
              </a:r>
            </a:p>
          </p:txBody>
        </p:sp>
        <p:sp>
          <p:nvSpPr>
            <p:cNvPr id="355" name="Freeform 6"/>
            <p:cNvSpPr/>
            <p:nvPr>
              <p:custDataLst>
                <p:tags r:id="rId14"/>
              </p:custDataLst>
            </p:nvPr>
          </p:nvSpPr>
          <p:spPr bwMode="auto">
            <a:xfrm rot="1355012">
              <a:off x="11067" y="4744"/>
              <a:ext cx="1755" cy="1741"/>
            </a:xfrm>
            <a:custGeom>
              <a:avLst/>
              <a:gdLst>
                <a:gd name="T0" fmla="*/ 0 w 438"/>
                <a:gd name="T1" fmla="*/ 129 h 435"/>
                <a:gd name="T2" fmla="*/ 312 w 438"/>
                <a:gd name="T3" fmla="*/ 435 h 435"/>
                <a:gd name="T4" fmla="*/ 438 w 438"/>
                <a:gd name="T5" fmla="*/ 382 h 435"/>
                <a:gd name="T6" fmla="*/ 358 w 438"/>
                <a:gd name="T7" fmla="*/ 241 h 435"/>
                <a:gd name="T8" fmla="*/ 363 w 438"/>
                <a:gd name="T9" fmla="*/ 236 h 435"/>
                <a:gd name="T10" fmla="*/ 363 w 438"/>
                <a:gd name="T11" fmla="*/ 106 h 435"/>
                <a:gd name="T12" fmla="*/ 233 w 438"/>
                <a:gd name="T13" fmla="*/ 106 h 435"/>
                <a:gd name="T14" fmla="*/ 232 w 438"/>
                <a:gd name="T15" fmla="*/ 107 h 435"/>
                <a:gd name="T16" fmla="*/ 53 w 438"/>
                <a:gd name="T17" fmla="*/ 0 h 435"/>
                <a:gd name="T18" fmla="*/ 0 w 438"/>
                <a:gd name="T19" fmla="*/ 12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5">
                  <a:moveTo>
                    <a:pt x="0" y="129"/>
                  </a:moveTo>
                  <a:cubicBezTo>
                    <a:pt x="135" y="185"/>
                    <a:pt x="249" y="291"/>
                    <a:pt x="312" y="435"/>
                  </a:cubicBezTo>
                  <a:cubicBezTo>
                    <a:pt x="438" y="382"/>
                    <a:pt x="438" y="382"/>
                    <a:pt x="438" y="382"/>
                  </a:cubicBezTo>
                  <a:cubicBezTo>
                    <a:pt x="417" y="331"/>
                    <a:pt x="390" y="284"/>
                    <a:pt x="358" y="241"/>
                  </a:cubicBezTo>
                  <a:cubicBezTo>
                    <a:pt x="360" y="239"/>
                    <a:pt x="362" y="238"/>
                    <a:pt x="363" y="236"/>
                  </a:cubicBezTo>
                  <a:cubicBezTo>
                    <a:pt x="399" y="200"/>
                    <a:pt x="399" y="142"/>
                    <a:pt x="363" y="106"/>
                  </a:cubicBezTo>
                  <a:cubicBezTo>
                    <a:pt x="327" y="70"/>
                    <a:pt x="269" y="70"/>
                    <a:pt x="233" y="106"/>
                  </a:cubicBezTo>
                  <a:cubicBezTo>
                    <a:pt x="232" y="106"/>
                    <a:pt x="232" y="107"/>
                    <a:pt x="232" y="107"/>
                  </a:cubicBezTo>
                  <a:cubicBezTo>
                    <a:pt x="177" y="63"/>
                    <a:pt x="117" y="27"/>
                    <a:pt x="53" y="0"/>
                  </a:cubicBezTo>
                  <a:lnTo>
                    <a:pt x="0" y="129"/>
                  </a:lnTo>
                  <a:close/>
                </a:path>
              </a:pathLst>
            </a:custGeom>
            <a:solidFill>
              <a:schemeClr val="accent2"/>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56" name="TextBox 7"/>
            <p:cNvSpPr txBox="1"/>
            <p:nvPr>
              <p:custDataLst>
                <p:tags r:id="rId15"/>
              </p:custDataLst>
            </p:nvPr>
          </p:nvSpPr>
          <p:spPr>
            <a:xfrm>
              <a:off x="11538" y="5255"/>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8</a:t>
              </a:r>
            </a:p>
          </p:txBody>
        </p:sp>
        <p:sp>
          <p:nvSpPr>
            <p:cNvPr id="357" name="Freeform 8"/>
            <p:cNvSpPr/>
            <p:nvPr>
              <p:custDataLst>
                <p:tags r:id="rId16"/>
              </p:custDataLst>
            </p:nvPr>
          </p:nvSpPr>
          <p:spPr bwMode="auto">
            <a:xfrm rot="1355012">
              <a:off x="11581" y="6547"/>
              <a:ext cx="1090" cy="2175"/>
            </a:xfrm>
            <a:custGeom>
              <a:avLst/>
              <a:gdLst>
                <a:gd name="T0" fmla="*/ 180 w 272"/>
                <a:gd name="T1" fmla="*/ 188 h 543"/>
                <a:gd name="T2" fmla="*/ 175 w 272"/>
                <a:gd name="T3" fmla="*/ 188 h 543"/>
                <a:gd name="T4" fmla="*/ 126 w 272"/>
                <a:gd name="T5" fmla="*/ 0 h 543"/>
                <a:gd name="T6" fmla="*/ 0 w 272"/>
                <a:gd name="T7" fmla="*/ 53 h 543"/>
                <a:gd name="T8" fmla="*/ 4 w 272"/>
                <a:gd name="T9" fmla="*/ 492 h 543"/>
                <a:gd name="T10" fmla="*/ 129 w 272"/>
                <a:gd name="T11" fmla="*/ 543 h 543"/>
                <a:gd name="T12" fmla="*/ 173 w 272"/>
                <a:gd name="T13" fmla="*/ 372 h 543"/>
                <a:gd name="T14" fmla="*/ 180 w 272"/>
                <a:gd name="T15" fmla="*/ 372 h 543"/>
                <a:gd name="T16" fmla="*/ 272 w 272"/>
                <a:gd name="T17" fmla="*/ 280 h 543"/>
                <a:gd name="T18" fmla="*/ 180 w 272"/>
                <a:gd name="T19" fmla="*/ 18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543">
                  <a:moveTo>
                    <a:pt x="180" y="188"/>
                  </a:moveTo>
                  <a:cubicBezTo>
                    <a:pt x="178" y="188"/>
                    <a:pt x="177" y="188"/>
                    <a:pt x="175" y="188"/>
                  </a:cubicBezTo>
                  <a:cubicBezTo>
                    <a:pt x="167" y="125"/>
                    <a:pt x="151" y="62"/>
                    <a:pt x="126" y="0"/>
                  </a:cubicBezTo>
                  <a:cubicBezTo>
                    <a:pt x="0" y="53"/>
                    <a:pt x="0" y="53"/>
                    <a:pt x="0" y="53"/>
                  </a:cubicBezTo>
                  <a:cubicBezTo>
                    <a:pt x="60" y="199"/>
                    <a:pt x="57" y="355"/>
                    <a:pt x="4" y="492"/>
                  </a:cubicBezTo>
                  <a:cubicBezTo>
                    <a:pt x="129" y="543"/>
                    <a:pt x="129" y="543"/>
                    <a:pt x="129" y="543"/>
                  </a:cubicBezTo>
                  <a:cubicBezTo>
                    <a:pt x="150" y="488"/>
                    <a:pt x="165" y="431"/>
                    <a:pt x="173" y="372"/>
                  </a:cubicBezTo>
                  <a:cubicBezTo>
                    <a:pt x="176" y="372"/>
                    <a:pt x="178" y="372"/>
                    <a:pt x="180" y="372"/>
                  </a:cubicBezTo>
                  <a:cubicBezTo>
                    <a:pt x="231" y="372"/>
                    <a:pt x="272" y="331"/>
                    <a:pt x="272" y="280"/>
                  </a:cubicBezTo>
                  <a:cubicBezTo>
                    <a:pt x="272" y="229"/>
                    <a:pt x="231" y="188"/>
                    <a:pt x="180" y="188"/>
                  </a:cubicBezTo>
                  <a:close/>
                </a:path>
              </a:pathLst>
            </a:custGeom>
            <a:solidFill>
              <a:srgbClr val="A23322"/>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79" name="Freeform 10"/>
            <p:cNvSpPr/>
            <p:nvPr>
              <p:custDataLst>
                <p:tags r:id="rId17"/>
              </p:custDataLst>
            </p:nvPr>
          </p:nvSpPr>
          <p:spPr bwMode="auto">
            <a:xfrm rot="1355012">
              <a:off x="9715" y="8076"/>
              <a:ext cx="1734" cy="1746"/>
            </a:xfrm>
            <a:custGeom>
              <a:avLst/>
              <a:gdLst>
                <a:gd name="T0" fmla="*/ 308 w 433"/>
                <a:gd name="T1" fmla="*/ 0 h 436"/>
                <a:gd name="T2" fmla="*/ 0 w 433"/>
                <a:gd name="T3" fmla="*/ 313 h 436"/>
                <a:gd name="T4" fmla="*/ 52 w 433"/>
                <a:gd name="T5" fmla="*/ 436 h 436"/>
                <a:gd name="T6" fmla="*/ 207 w 433"/>
                <a:gd name="T7" fmla="*/ 345 h 436"/>
                <a:gd name="T8" fmla="*/ 212 w 433"/>
                <a:gd name="T9" fmla="*/ 350 h 436"/>
                <a:gd name="T10" fmla="*/ 343 w 433"/>
                <a:gd name="T11" fmla="*/ 350 h 436"/>
                <a:gd name="T12" fmla="*/ 343 w 433"/>
                <a:gd name="T13" fmla="*/ 220 h 436"/>
                <a:gd name="T14" fmla="*/ 337 w 433"/>
                <a:gd name="T15" fmla="*/ 215 h 436"/>
                <a:gd name="T16" fmla="*/ 433 w 433"/>
                <a:gd name="T17" fmla="*/ 51 h 436"/>
                <a:gd name="T18" fmla="*/ 308 w 433"/>
                <a:gd name="T19"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436">
                  <a:moveTo>
                    <a:pt x="308" y="0"/>
                  </a:moveTo>
                  <a:cubicBezTo>
                    <a:pt x="252" y="135"/>
                    <a:pt x="145" y="250"/>
                    <a:pt x="0" y="313"/>
                  </a:cubicBezTo>
                  <a:cubicBezTo>
                    <a:pt x="52" y="436"/>
                    <a:pt x="52" y="436"/>
                    <a:pt x="52" y="436"/>
                  </a:cubicBezTo>
                  <a:cubicBezTo>
                    <a:pt x="108" y="412"/>
                    <a:pt x="160" y="381"/>
                    <a:pt x="207" y="345"/>
                  </a:cubicBezTo>
                  <a:cubicBezTo>
                    <a:pt x="209" y="347"/>
                    <a:pt x="211" y="349"/>
                    <a:pt x="212" y="350"/>
                  </a:cubicBezTo>
                  <a:cubicBezTo>
                    <a:pt x="248" y="386"/>
                    <a:pt x="307" y="386"/>
                    <a:pt x="343" y="350"/>
                  </a:cubicBezTo>
                  <a:cubicBezTo>
                    <a:pt x="379" y="314"/>
                    <a:pt x="379" y="256"/>
                    <a:pt x="343" y="220"/>
                  </a:cubicBezTo>
                  <a:cubicBezTo>
                    <a:pt x="341" y="218"/>
                    <a:pt x="339" y="217"/>
                    <a:pt x="337" y="215"/>
                  </a:cubicBezTo>
                  <a:cubicBezTo>
                    <a:pt x="376" y="165"/>
                    <a:pt x="409" y="109"/>
                    <a:pt x="433" y="51"/>
                  </a:cubicBezTo>
                  <a:lnTo>
                    <a:pt x="308" y="0"/>
                  </a:lnTo>
                  <a:close/>
                </a:path>
              </a:pathLst>
            </a:custGeom>
            <a:solidFill>
              <a:srgbClr val="1D427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81" name="TextBox 11"/>
            <p:cNvSpPr txBox="1"/>
            <p:nvPr>
              <p:custDataLst>
                <p:tags r:id="rId18"/>
              </p:custDataLst>
            </p:nvPr>
          </p:nvSpPr>
          <p:spPr>
            <a:xfrm>
              <a:off x="9913" y="9036"/>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6</a:t>
              </a:r>
            </a:p>
          </p:txBody>
        </p:sp>
        <p:sp>
          <p:nvSpPr>
            <p:cNvPr id="383" name="Freeform 12"/>
            <p:cNvSpPr/>
            <p:nvPr>
              <p:custDataLst>
                <p:tags r:id="rId19"/>
              </p:custDataLst>
            </p:nvPr>
          </p:nvSpPr>
          <p:spPr bwMode="auto">
            <a:xfrm rot="1355012">
              <a:off x="7742" y="3372"/>
              <a:ext cx="1748" cy="1755"/>
            </a:xfrm>
            <a:custGeom>
              <a:avLst/>
              <a:gdLst>
                <a:gd name="T0" fmla="*/ 129 w 436"/>
                <a:gd name="T1" fmla="*/ 438 h 438"/>
                <a:gd name="T2" fmla="*/ 436 w 436"/>
                <a:gd name="T3" fmla="*/ 128 h 438"/>
                <a:gd name="T4" fmla="*/ 382 w 436"/>
                <a:gd name="T5" fmla="*/ 0 h 438"/>
                <a:gd name="T6" fmla="*/ 227 w 436"/>
                <a:gd name="T7" fmla="*/ 90 h 438"/>
                <a:gd name="T8" fmla="*/ 224 w 436"/>
                <a:gd name="T9" fmla="*/ 86 h 438"/>
                <a:gd name="T10" fmla="*/ 93 w 436"/>
                <a:gd name="T11" fmla="*/ 86 h 438"/>
                <a:gd name="T12" fmla="*/ 93 w 436"/>
                <a:gd name="T13" fmla="*/ 217 h 438"/>
                <a:gd name="T14" fmla="*/ 97 w 436"/>
                <a:gd name="T15" fmla="*/ 220 h 438"/>
                <a:gd name="T16" fmla="*/ 0 w 436"/>
                <a:gd name="T17" fmla="*/ 385 h 438"/>
                <a:gd name="T18" fmla="*/ 129 w 436"/>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8">
                  <a:moveTo>
                    <a:pt x="129" y="438"/>
                  </a:moveTo>
                  <a:cubicBezTo>
                    <a:pt x="186" y="304"/>
                    <a:pt x="292" y="191"/>
                    <a:pt x="436" y="128"/>
                  </a:cubicBezTo>
                  <a:cubicBezTo>
                    <a:pt x="382" y="0"/>
                    <a:pt x="382" y="0"/>
                    <a:pt x="382" y="0"/>
                  </a:cubicBezTo>
                  <a:cubicBezTo>
                    <a:pt x="325" y="24"/>
                    <a:pt x="274" y="54"/>
                    <a:pt x="227" y="90"/>
                  </a:cubicBezTo>
                  <a:cubicBezTo>
                    <a:pt x="226" y="89"/>
                    <a:pt x="225" y="87"/>
                    <a:pt x="224" y="86"/>
                  </a:cubicBezTo>
                  <a:cubicBezTo>
                    <a:pt x="188" y="50"/>
                    <a:pt x="129" y="50"/>
                    <a:pt x="93" y="86"/>
                  </a:cubicBezTo>
                  <a:cubicBezTo>
                    <a:pt x="57" y="122"/>
                    <a:pt x="57" y="181"/>
                    <a:pt x="93" y="217"/>
                  </a:cubicBezTo>
                  <a:cubicBezTo>
                    <a:pt x="95" y="218"/>
                    <a:pt x="96" y="219"/>
                    <a:pt x="97" y="220"/>
                  </a:cubicBezTo>
                  <a:cubicBezTo>
                    <a:pt x="57" y="271"/>
                    <a:pt x="25" y="326"/>
                    <a:pt x="0" y="385"/>
                  </a:cubicBezTo>
                  <a:lnTo>
                    <a:pt x="129" y="438"/>
                  </a:lnTo>
                  <a:close/>
                </a:path>
              </a:pathLst>
            </a:custGeom>
            <a:solidFill>
              <a:srgbClr val="1D427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84" name="TextBox 13"/>
            <p:cNvSpPr txBox="1"/>
            <p:nvPr>
              <p:custDataLst>
                <p:tags r:id="rId20"/>
              </p:custDataLst>
            </p:nvPr>
          </p:nvSpPr>
          <p:spPr>
            <a:xfrm>
              <a:off x="7715" y="3592"/>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7</a:t>
              </a:r>
            </a:p>
          </p:txBody>
        </p:sp>
        <p:sp>
          <p:nvSpPr>
            <p:cNvPr id="385" name="Freeform 14"/>
            <p:cNvSpPr/>
            <p:nvPr>
              <p:custDataLst>
                <p:tags r:id="rId21"/>
              </p:custDataLst>
            </p:nvPr>
          </p:nvSpPr>
          <p:spPr bwMode="auto">
            <a:xfrm rot="1355012">
              <a:off x="6373" y="6706"/>
              <a:ext cx="1746" cy="1743"/>
            </a:xfrm>
            <a:custGeom>
              <a:avLst/>
              <a:gdLst>
                <a:gd name="T0" fmla="*/ 436 w 436"/>
                <a:gd name="T1" fmla="*/ 310 h 435"/>
                <a:gd name="T2" fmla="*/ 126 w 436"/>
                <a:gd name="T3" fmla="*/ 0 h 435"/>
                <a:gd name="T4" fmla="*/ 0 w 436"/>
                <a:gd name="T5" fmla="*/ 53 h 435"/>
                <a:gd name="T6" fmla="*/ 104 w 436"/>
                <a:gd name="T7" fmla="*/ 225 h 435"/>
                <a:gd name="T8" fmla="*/ 104 w 436"/>
                <a:gd name="T9" fmla="*/ 226 h 435"/>
                <a:gd name="T10" fmla="*/ 104 w 436"/>
                <a:gd name="T11" fmla="*/ 356 h 435"/>
                <a:gd name="T12" fmla="*/ 234 w 436"/>
                <a:gd name="T13" fmla="*/ 356 h 435"/>
                <a:gd name="T14" fmla="*/ 238 w 436"/>
                <a:gd name="T15" fmla="*/ 352 h 435"/>
                <a:gd name="T16" fmla="*/ 385 w 436"/>
                <a:gd name="T17" fmla="*/ 435 h 435"/>
                <a:gd name="T18" fmla="*/ 436 w 436"/>
                <a:gd name="T19" fmla="*/ 31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436" y="310"/>
                  </a:moveTo>
                  <a:cubicBezTo>
                    <a:pt x="302" y="253"/>
                    <a:pt x="188" y="145"/>
                    <a:pt x="126" y="0"/>
                  </a:cubicBezTo>
                  <a:cubicBezTo>
                    <a:pt x="0" y="53"/>
                    <a:pt x="0" y="53"/>
                    <a:pt x="0" y="53"/>
                  </a:cubicBezTo>
                  <a:cubicBezTo>
                    <a:pt x="27" y="117"/>
                    <a:pt x="63" y="174"/>
                    <a:pt x="104" y="225"/>
                  </a:cubicBezTo>
                  <a:cubicBezTo>
                    <a:pt x="104" y="225"/>
                    <a:pt x="104" y="226"/>
                    <a:pt x="104" y="226"/>
                  </a:cubicBezTo>
                  <a:cubicBezTo>
                    <a:pt x="68" y="262"/>
                    <a:pt x="68" y="320"/>
                    <a:pt x="104" y="356"/>
                  </a:cubicBezTo>
                  <a:cubicBezTo>
                    <a:pt x="140" y="392"/>
                    <a:pt x="198" y="392"/>
                    <a:pt x="234" y="356"/>
                  </a:cubicBezTo>
                  <a:cubicBezTo>
                    <a:pt x="236" y="355"/>
                    <a:pt x="237" y="353"/>
                    <a:pt x="238" y="352"/>
                  </a:cubicBezTo>
                  <a:cubicBezTo>
                    <a:pt x="284" y="385"/>
                    <a:pt x="333" y="413"/>
                    <a:pt x="385" y="435"/>
                  </a:cubicBezTo>
                  <a:lnTo>
                    <a:pt x="436" y="310"/>
                  </a:lnTo>
                  <a:close/>
                </a:path>
              </a:pathLst>
            </a:custGeom>
            <a:solidFill>
              <a:srgbClr val="1D427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86" name="TextBox 15"/>
            <p:cNvSpPr txBox="1"/>
            <p:nvPr>
              <p:custDataLst>
                <p:tags r:id="rId22"/>
              </p:custDataLst>
            </p:nvPr>
          </p:nvSpPr>
          <p:spPr>
            <a:xfrm>
              <a:off x="6151" y="7525"/>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5</a:t>
              </a:r>
            </a:p>
          </p:txBody>
        </p:sp>
        <p:sp>
          <p:nvSpPr>
            <p:cNvPr id="387" name="Freeform 16"/>
            <p:cNvSpPr/>
            <p:nvPr>
              <p:custDataLst>
                <p:tags r:id="rId23"/>
              </p:custDataLst>
            </p:nvPr>
          </p:nvSpPr>
          <p:spPr bwMode="auto">
            <a:xfrm rot="1355012">
              <a:off x="7473" y="8586"/>
              <a:ext cx="2177" cy="1078"/>
            </a:xfrm>
            <a:custGeom>
              <a:avLst/>
              <a:gdLst>
                <a:gd name="T0" fmla="*/ 491 w 543"/>
                <a:gd name="T1" fmla="*/ 0 h 269"/>
                <a:gd name="T2" fmla="*/ 51 w 543"/>
                <a:gd name="T3" fmla="*/ 1 h 269"/>
                <a:gd name="T4" fmla="*/ 0 w 543"/>
                <a:gd name="T5" fmla="*/ 126 h 269"/>
                <a:gd name="T6" fmla="*/ 194 w 543"/>
                <a:gd name="T7" fmla="*/ 174 h 269"/>
                <a:gd name="T8" fmla="*/ 194 w 543"/>
                <a:gd name="T9" fmla="*/ 177 h 269"/>
                <a:gd name="T10" fmla="*/ 286 w 543"/>
                <a:gd name="T11" fmla="*/ 269 h 269"/>
                <a:gd name="T12" fmla="*/ 378 w 543"/>
                <a:gd name="T13" fmla="*/ 177 h 269"/>
                <a:gd name="T14" fmla="*/ 378 w 543"/>
                <a:gd name="T15" fmla="*/ 169 h 269"/>
                <a:gd name="T16" fmla="*/ 543 w 543"/>
                <a:gd name="T17" fmla="*/ 124 h 269"/>
                <a:gd name="T18" fmla="*/ 491 w 543"/>
                <a:gd name="T1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269">
                  <a:moveTo>
                    <a:pt x="491" y="0"/>
                  </a:moveTo>
                  <a:cubicBezTo>
                    <a:pt x="345" y="60"/>
                    <a:pt x="188" y="56"/>
                    <a:pt x="51" y="1"/>
                  </a:cubicBezTo>
                  <a:cubicBezTo>
                    <a:pt x="0" y="126"/>
                    <a:pt x="0" y="126"/>
                    <a:pt x="0" y="126"/>
                  </a:cubicBezTo>
                  <a:cubicBezTo>
                    <a:pt x="62" y="151"/>
                    <a:pt x="127" y="167"/>
                    <a:pt x="194" y="174"/>
                  </a:cubicBezTo>
                  <a:cubicBezTo>
                    <a:pt x="194" y="175"/>
                    <a:pt x="194" y="176"/>
                    <a:pt x="194" y="177"/>
                  </a:cubicBezTo>
                  <a:cubicBezTo>
                    <a:pt x="194" y="228"/>
                    <a:pt x="235" y="269"/>
                    <a:pt x="286" y="269"/>
                  </a:cubicBezTo>
                  <a:cubicBezTo>
                    <a:pt x="337" y="269"/>
                    <a:pt x="378" y="228"/>
                    <a:pt x="378" y="177"/>
                  </a:cubicBezTo>
                  <a:cubicBezTo>
                    <a:pt x="378" y="174"/>
                    <a:pt x="378" y="172"/>
                    <a:pt x="378" y="169"/>
                  </a:cubicBezTo>
                  <a:cubicBezTo>
                    <a:pt x="433" y="161"/>
                    <a:pt x="489" y="146"/>
                    <a:pt x="543" y="124"/>
                  </a:cubicBezTo>
                  <a:lnTo>
                    <a:pt x="491" y="0"/>
                  </a:lnTo>
                  <a:close/>
                </a:path>
              </a:pathLst>
            </a:custGeom>
            <a:solidFill>
              <a:srgbClr val="A23322"/>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91" name="TextBox 17"/>
            <p:cNvSpPr txBox="1"/>
            <p:nvPr>
              <p:custDataLst>
                <p:tags r:id="rId24"/>
              </p:custDataLst>
            </p:nvPr>
          </p:nvSpPr>
          <p:spPr>
            <a:xfrm>
              <a:off x="7765" y="9034"/>
              <a:ext cx="157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4</a:t>
              </a:r>
            </a:p>
          </p:txBody>
        </p:sp>
        <p:sp>
          <p:nvSpPr>
            <p:cNvPr id="395" name="Freeform 18"/>
            <p:cNvSpPr/>
            <p:nvPr>
              <p:custDataLst>
                <p:tags r:id="rId25"/>
              </p:custDataLst>
            </p:nvPr>
          </p:nvSpPr>
          <p:spPr bwMode="auto">
            <a:xfrm rot="1355012">
              <a:off x="6524" y="4475"/>
              <a:ext cx="1094" cy="2175"/>
            </a:xfrm>
            <a:custGeom>
              <a:avLst/>
              <a:gdLst>
                <a:gd name="T0" fmla="*/ 273 w 273"/>
                <a:gd name="T1" fmla="*/ 490 h 543"/>
                <a:gd name="T2" fmla="*/ 273 w 273"/>
                <a:gd name="T3" fmla="*/ 53 h 543"/>
                <a:gd name="T4" fmla="*/ 144 w 273"/>
                <a:gd name="T5" fmla="*/ 0 h 543"/>
                <a:gd name="T6" fmla="*/ 98 w 273"/>
                <a:gd name="T7" fmla="*/ 181 h 543"/>
                <a:gd name="T8" fmla="*/ 92 w 273"/>
                <a:gd name="T9" fmla="*/ 181 h 543"/>
                <a:gd name="T10" fmla="*/ 0 w 273"/>
                <a:gd name="T11" fmla="*/ 273 h 543"/>
                <a:gd name="T12" fmla="*/ 92 w 273"/>
                <a:gd name="T13" fmla="*/ 365 h 543"/>
                <a:gd name="T14" fmla="*/ 99 w 273"/>
                <a:gd name="T15" fmla="*/ 365 h 543"/>
                <a:gd name="T16" fmla="*/ 146 w 273"/>
                <a:gd name="T17" fmla="*/ 543 h 543"/>
                <a:gd name="T18" fmla="*/ 273 w 273"/>
                <a:gd name="T19" fmla="*/ 49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543">
                  <a:moveTo>
                    <a:pt x="273" y="490"/>
                  </a:moveTo>
                  <a:cubicBezTo>
                    <a:pt x="214" y="344"/>
                    <a:pt x="218" y="188"/>
                    <a:pt x="273" y="53"/>
                  </a:cubicBezTo>
                  <a:cubicBezTo>
                    <a:pt x="144" y="0"/>
                    <a:pt x="144" y="0"/>
                    <a:pt x="144" y="0"/>
                  </a:cubicBezTo>
                  <a:cubicBezTo>
                    <a:pt x="121" y="58"/>
                    <a:pt x="105" y="119"/>
                    <a:pt x="98" y="181"/>
                  </a:cubicBezTo>
                  <a:cubicBezTo>
                    <a:pt x="96" y="181"/>
                    <a:pt x="94" y="181"/>
                    <a:pt x="92" y="181"/>
                  </a:cubicBezTo>
                  <a:cubicBezTo>
                    <a:pt x="41" y="181"/>
                    <a:pt x="0" y="222"/>
                    <a:pt x="0" y="273"/>
                  </a:cubicBezTo>
                  <a:cubicBezTo>
                    <a:pt x="0" y="324"/>
                    <a:pt x="41" y="365"/>
                    <a:pt x="92" y="365"/>
                  </a:cubicBezTo>
                  <a:cubicBezTo>
                    <a:pt x="94" y="365"/>
                    <a:pt x="97" y="365"/>
                    <a:pt x="99" y="365"/>
                  </a:cubicBezTo>
                  <a:cubicBezTo>
                    <a:pt x="107" y="425"/>
                    <a:pt x="123" y="484"/>
                    <a:pt x="146" y="543"/>
                  </a:cubicBezTo>
                  <a:lnTo>
                    <a:pt x="273" y="490"/>
                  </a:lnTo>
                  <a:close/>
                </a:path>
              </a:pathLst>
            </a:custGeom>
            <a:solidFill>
              <a:srgbClr val="A23322"/>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id-ID">
                <a:solidFill>
                  <a:schemeClr val="tx1">
                    <a:lumMod val="50000"/>
                    <a:lumOff val="50000"/>
                  </a:schemeClr>
                </a:solidFill>
                <a:latin typeface="PingFang SC Regular" panose="020B0400000000000000" charset="-122"/>
                <a:ea typeface="PingFang SC Regular" panose="020B0400000000000000" charset="-122"/>
              </a:endParaRPr>
            </a:p>
          </p:txBody>
        </p:sp>
        <p:sp>
          <p:nvSpPr>
            <p:cNvPr id="397" name="TextBox 19"/>
            <p:cNvSpPr txBox="1"/>
            <p:nvPr>
              <p:custDataLst>
                <p:tags r:id="rId26"/>
              </p:custDataLst>
            </p:nvPr>
          </p:nvSpPr>
          <p:spPr>
            <a:xfrm>
              <a:off x="6581" y="5238"/>
              <a:ext cx="681" cy="533"/>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a:t>
              </a:r>
              <a:r>
                <a:rPr lang="en-US" sz="1600" b="1" dirty="0">
                  <a:solidFill>
                    <a:schemeClr val="bg2"/>
                  </a:solidFill>
                  <a:latin typeface="PingFang SC Regular" panose="020B0400000000000000" charset="-122"/>
                  <a:ea typeface="PingFang SC Regular" panose="020B0400000000000000" charset="-122"/>
                </a:rPr>
                <a:t>1</a:t>
              </a:r>
            </a:p>
          </p:txBody>
        </p:sp>
        <p:sp>
          <p:nvSpPr>
            <p:cNvPr id="448" name="TextBox 7"/>
            <p:cNvSpPr txBox="1"/>
            <p:nvPr>
              <p:custDataLst>
                <p:tags r:id="rId27"/>
              </p:custDataLst>
            </p:nvPr>
          </p:nvSpPr>
          <p:spPr>
            <a:xfrm>
              <a:off x="11798" y="7438"/>
              <a:ext cx="1058" cy="531"/>
            </a:xfrm>
            <a:prstGeom prst="rect">
              <a:avLst/>
            </a:prstGeom>
            <a:noFill/>
          </p:spPr>
          <p:txBody>
            <a:bodyPr wrap="square" rtlCol="0">
              <a:spAutoFit/>
            </a:bodyPr>
            <a:lstStyle/>
            <a:p>
              <a:pPr algn="ctr"/>
              <a:r>
                <a:rPr lang="id-ID" sz="1600" b="1" dirty="0">
                  <a:solidFill>
                    <a:schemeClr val="bg2"/>
                  </a:solidFill>
                  <a:latin typeface="PingFang SC Regular" panose="020B0400000000000000" charset="-122"/>
                  <a:ea typeface="PingFang SC Regular" panose="020B0400000000000000" charset="-122"/>
                </a:rPr>
                <a:t>02</a:t>
              </a:r>
            </a:p>
          </p:txBody>
        </p:sp>
        <p:sp>
          <p:nvSpPr>
            <p:cNvPr id="344" name="标题 1"/>
            <p:cNvSpPr txBox="1"/>
            <p:nvPr>
              <p:custDataLst>
                <p:tags r:id="rId28"/>
              </p:custDataLst>
            </p:nvPr>
          </p:nvSpPr>
          <p:spPr>
            <a:xfrm>
              <a:off x="8386" y="6393"/>
              <a:ext cx="2507" cy="444"/>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kumimoji="1" lang="zh-CN" altLang="en-US" sz="1800" kern="1200" dirty="0">
                  <a:solidFill>
                    <a:schemeClr val="bg1"/>
                  </a:solidFill>
                  <a:latin typeface="OPPOSans B" pitchFamily="18" charset="-122"/>
                  <a:ea typeface="OPPOSans B" pitchFamily="18" charset="-122"/>
                  <a:cs typeface="OPPOSans B" pitchFamily="18" charset="-122"/>
                </a:defRPr>
              </a:lvl1pPr>
            </a:lstStyle>
            <a:p>
              <a:pPr algn="ctr"/>
              <a:r>
                <a:rPr lang="en-US" altLang="en-US" sz="2000" b="1" dirty="0">
                  <a:latin typeface="PingFang SC Regular" panose="020B0400000000000000" charset="-122"/>
                  <a:ea typeface="PingFang SC Regular" panose="020B0400000000000000" charset="-122"/>
                  <a:cs typeface="+mn-ea"/>
                  <a:sym typeface="+mn-lt"/>
                </a:rPr>
                <a:t>方案或选择</a:t>
              </a:r>
            </a:p>
          </p:txBody>
        </p:sp>
        <p:sp>
          <p:nvSpPr>
            <p:cNvPr id="345" name="箭头: 下 14"/>
            <p:cNvSpPr/>
            <p:nvPr>
              <p:custDataLst>
                <p:tags r:id="rId29"/>
              </p:custDataLst>
            </p:nvPr>
          </p:nvSpPr>
          <p:spPr>
            <a:xfrm rot="16200000">
              <a:off x="10801" y="6102"/>
              <a:ext cx="665" cy="1025"/>
            </a:xfrm>
            <a:prstGeom prst="downArrow">
              <a:avLst>
                <a:gd name="adj1" fmla="val 48920"/>
                <a:gd name="adj2" fmla="val 42437"/>
              </a:avLst>
            </a:prstGeom>
            <a:gradFill>
              <a:gsLst>
                <a:gs pos="100000">
                  <a:schemeClr val="accent3"/>
                </a:gs>
                <a:gs pos="23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sp>
          <p:nvSpPr>
            <p:cNvPr id="348" name="箭头: 下 14"/>
            <p:cNvSpPr/>
            <p:nvPr>
              <p:custDataLst>
                <p:tags r:id="rId30"/>
              </p:custDataLst>
            </p:nvPr>
          </p:nvSpPr>
          <p:spPr>
            <a:xfrm rot="5400000" flipH="1">
              <a:off x="7813" y="6102"/>
              <a:ext cx="665" cy="1025"/>
            </a:xfrm>
            <a:prstGeom prst="downArrow">
              <a:avLst>
                <a:gd name="adj1" fmla="val 48920"/>
                <a:gd name="adj2" fmla="val 42437"/>
              </a:avLst>
            </a:prstGeom>
            <a:gradFill>
              <a:gsLst>
                <a:gs pos="100000">
                  <a:schemeClr val="accent3"/>
                </a:gs>
                <a:gs pos="23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sp>
          <p:nvSpPr>
            <p:cNvPr id="349" name="箭头: 下 14"/>
            <p:cNvSpPr/>
            <p:nvPr>
              <p:custDataLst>
                <p:tags r:id="rId31"/>
              </p:custDataLst>
            </p:nvPr>
          </p:nvSpPr>
          <p:spPr>
            <a:xfrm rot="10800000">
              <a:off x="9261" y="5097"/>
              <a:ext cx="665" cy="1025"/>
            </a:xfrm>
            <a:prstGeom prst="downArrow">
              <a:avLst>
                <a:gd name="adj1" fmla="val 48920"/>
                <a:gd name="adj2" fmla="val 42437"/>
              </a:avLst>
            </a:prstGeom>
            <a:gradFill>
              <a:gsLst>
                <a:gs pos="100000">
                  <a:schemeClr val="accent3"/>
                </a:gs>
                <a:gs pos="23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sp>
          <p:nvSpPr>
            <p:cNvPr id="350" name="箭头: 下 14"/>
            <p:cNvSpPr/>
            <p:nvPr>
              <p:custDataLst>
                <p:tags r:id="rId32"/>
              </p:custDataLst>
            </p:nvPr>
          </p:nvSpPr>
          <p:spPr>
            <a:xfrm rot="10800000" flipV="1">
              <a:off x="9261" y="7266"/>
              <a:ext cx="665" cy="1025"/>
            </a:xfrm>
            <a:prstGeom prst="downArrow">
              <a:avLst>
                <a:gd name="adj1" fmla="val 48920"/>
                <a:gd name="adj2" fmla="val 42437"/>
              </a:avLst>
            </a:prstGeom>
            <a:gradFill>
              <a:gsLst>
                <a:gs pos="100000">
                  <a:schemeClr val="accent3"/>
                </a:gs>
                <a:gs pos="23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ea"/>
                <a:sym typeface="+mn-lt"/>
              </a:endParaRPr>
            </a:p>
          </p:txBody>
        </p:sp>
      </p:grpSp>
      <p:cxnSp>
        <p:nvCxnSpPr>
          <p:cNvPr id="167" name="直接连接符 166"/>
          <p:cNvCxnSpPr>
            <a:stCxn id="144" idx="0"/>
          </p:cNvCxnSpPr>
          <p:nvPr/>
        </p:nvCxnSpPr>
        <p:spPr>
          <a:xfrm>
            <a:off x="1042670" y="1855470"/>
            <a:ext cx="1571625" cy="0"/>
          </a:xfrm>
          <a:prstGeom prst="line">
            <a:avLst/>
          </a:prstGeom>
          <a:ln w="12700" cap="flat" cmpd="sng">
            <a:gradFill>
              <a:gsLst>
                <a:gs pos="37000">
                  <a:schemeClr val="accent4"/>
                </a:gs>
                <a:gs pos="98000">
                  <a:schemeClr val="accent4">
                    <a:lumMod val="0"/>
                    <a:lumOff val="100000"/>
                  </a:schemeClr>
                </a:gs>
              </a:gsLst>
              <a:lin ang="0" scaled="1"/>
            </a:gra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61" name="组合 160"/>
          <p:cNvGrpSpPr/>
          <p:nvPr/>
        </p:nvGrpSpPr>
        <p:grpSpPr>
          <a:xfrm>
            <a:off x="509270" y="1855470"/>
            <a:ext cx="1067435" cy="1067435"/>
            <a:chOff x="1294" y="3104"/>
            <a:chExt cx="1681" cy="1681"/>
          </a:xfrm>
        </p:grpSpPr>
        <p:sp>
          <p:nvSpPr>
            <p:cNvPr id="143" name="矩形 142"/>
            <p:cNvSpPr/>
            <p:nvPr>
              <p:custDataLst>
                <p:tags r:id="rId2"/>
              </p:custDataLst>
            </p:nvPr>
          </p:nvSpPr>
          <p:spPr>
            <a:xfrm>
              <a:off x="1294" y="3104"/>
              <a:ext cx="522" cy="52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altLang="zh-CN" b="1">
                  <a:solidFill>
                    <a:schemeClr val="bg2"/>
                  </a:solidFill>
                  <a:latin typeface="PingFang SC Semibold" panose="020B0400000000000000" charset="-122"/>
                  <a:ea typeface="PingFang SC Semibold" panose="020B0400000000000000" charset="-122"/>
                </a:rPr>
                <a:t>7</a:t>
              </a:r>
            </a:p>
          </p:txBody>
        </p:sp>
        <p:sp>
          <p:nvSpPr>
            <p:cNvPr id="144" name="矩形 143"/>
            <p:cNvSpPr/>
            <p:nvPr>
              <p:custDataLst>
                <p:tags r:id="rId3"/>
              </p:custDataLst>
            </p:nvPr>
          </p:nvSpPr>
          <p:spPr>
            <a:xfrm>
              <a:off x="1873" y="3104"/>
              <a:ext cx="522" cy="52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3</a:t>
              </a:r>
            </a:p>
          </p:txBody>
        </p:sp>
        <p:sp>
          <p:nvSpPr>
            <p:cNvPr id="145" name="矩形 144"/>
            <p:cNvSpPr/>
            <p:nvPr>
              <p:custDataLst>
                <p:tags r:id="rId4"/>
              </p:custDataLst>
            </p:nvPr>
          </p:nvSpPr>
          <p:spPr>
            <a:xfrm>
              <a:off x="2453" y="3104"/>
              <a:ext cx="522" cy="52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8</a:t>
              </a:r>
            </a:p>
          </p:txBody>
        </p:sp>
        <p:sp>
          <p:nvSpPr>
            <p:cNvPr id="146" name="矩形 145"/>
            <p:cNvSpPr/>
            <p:nvPr>
              <p:custDataLst>
                <p:tags r:id="rId5"/>
              </p:custDataLst>
            </p:nvPr>
          </p:nvSpPr>
          <p:spPr>
            <a:xfrm>
              <a:off x="1294" y="3683"/>
              <a:ext cx="522" cy="52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1</a:t>
              </a:r>
            </a:p>
          </p:txBody>
        </p:sp>
        <p:sp>
          <p:nvSpPr>
            <p:cNvPr id="150" name="矩形 149"/>
            <p:cNvSpPr/>
            <p:nvPr>
              <p:custDataLst>
                <p:tags r:id="rId6"/>
              </p:custDataLst>
            </p:nvPr>
          </p:nvSpPr>
          <p:spPr>
            <a:xfrm>
              <a:off x="1873" y="3683"/>
              <a:ext cx="522" cy="522"/>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zh-CN" altLang="en-US" sz="1000" b="1">
                  <a:solidFill>
                    <a:schemeClr val="accent1"/>
                  </a:solidFill>
                  <a:latin typeface="PingFang SC Semibold" panose="020B0400000000000000" charset="-122"/>
                  <a:ea typeface="PingFang SC Semibold" panose="020B0400000000000000" charset="-122"/>
                </a:rPr>
                <a:t>主题</a:t>
              </a:r>
            </a:p>
          </p:txBody>
        </p:sp>
        <p:sp>
          <p:nvSpPr>
            <p:cNvPr id="151" name="矩形 150"/>
            <p:cNvSpPr/>
            <p:nvPr>
              <p:custDataLst>
                <p:tags r:id="rId7"/>
              </p:custDataLst>
            </p:nvPr>
          </p:nvSpPr>
          <p:spPr>
            <a:xfrm>
              <a:off x="2453" y="3683"/>
              <a:ext cx="522" cy="52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2</a:t>
              </a:r>
            </a:p>
          </p:txBody>
        </p:sp>
        <p:sp>
          <p:nvSpPr>
            <p:cNvPr id="156" name="矩形 155"/>
            <p:cNvSpPr/>
            <p:nvPr>
              <p:custDataLst>
                <p:tags r:id="rId8"/>
              </p:custDataLst>
            </p:nvPr>
          </p:nvSpPr>
          <p:spPr>
            <a:xfrm>
              <a:off x="1294" y="4263"/>
              <a:ext cx="522" cy="52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5</a:t>
              </a:r>
            </a:p>
          </p:txBody>
        </p:sp>
        <p:sp>
          <p:nvSpPr>
            <p:cNvPr id="157" name="矩形 156"/>
            <p:cNvSpPr/>
            <p:nvPr>
              <p:custDataLst>
                <p:tags r:id="rId9"/>
              </p:custDataLst>
            </p:nvPr>
          </p:nvSpPr>
          <p:spPr>
            <a:xfrm>
              <a:off x="1873" y="4263"/>
              <a:ext cx="522" cy="52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4</a:t>
              </a:r>
            </a:p>
          </p:txBody>
        </p:sp>
        <p:sp>
          <p:nvSpPr>
            <p:cNvPr id="159" name="矩形 158"/>
            <p:cNvSpPr/>
            <p:nvPr>
              <p:custDataLst>
                <p:tags r:id="rId10"/>
              </p:custDataLst>
            </p:nvPr>
          </p:nvSpPr>
          <p:spPr>
            <a:xfrm>
              <a:off x="2453" y="4263"/>
              <a:ext cx="522" cy="52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6</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nchor="ctr"/>
          <a:lstStyle/>
          <a:p>
            <a:pPr>
              <a:lnSpc>
                <a:spcPct val="100000"/>
              </a:lnSpc>
            </a:pPr>
            <a:r>
              <a:rPr lang="zh-CN" altLang="en-US" sz="2800" b="1" dirty="0"/>
              <a:t>系统思维模型——</a:t>
            </a:r>
            <a:r>
              <a:rPr lang="zh-CN" altLang="en-US" sz="2400" b="0" dirty="0"/>
              <a:t>快思考</a:t>
            </a:r>
            <a:r>
              <a:rPr lang="en-US" altLang="zh-CN" sz="2400" b="0" dirty="0"/>
              <a:t> </a:t>
            </a:r>
            <a:r>
              <a:rPr sz="2400" b="0" dirty="0"/>
              <a:t>慢思考</a:t>
            </a:r>
          </a:p>
        </p:txBody>
      </p:sp>
      <p:sp>
        <p:nvSpPr>
          <p:cNvPr id="3" name="文本占位符 2"/>
          <p:cNvSpPr>
            <a:spLocks noGrp="1"/>
          </p:cNvSpPr>
          <p:nvPr>
            <p:ph type="body" idx="1"/>
          </p:nvPr>
        </p:nvSpPr>
        <p:spPr/>
        <p:txBody>
          <a:bodyPr/>
          <a:lstStyle/>
          <a:p>
            <a:r>
              <a:rPr lang="zh-CN" altLang="en-US"/>
              <a:t>在系统思维的背景下，卡尼曼的双系统思维模型提供了一个有关人类决策过程的心理学视角。这个模型将人的思维分为两个系统：快思考和慢思考</a:t>
            </a:r>
          </a:p>
        </p:txBody>
      </p:sp>
      <p:sp>
        <p:nvSpPr>
          <p:cNvPr id="5" name="文本占位符 4"/>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16</a:t>
            </a:r>
          </a:p>
        </p:txBody>
      </p:sp>
      <p:grpSp>
        <p:nvGrpSpPr>
          <p:cNvPr id="10" name="组合 9"/>
          <p:cNvGrpSpPr/>
          <p:nvPr/>
        </p:nvGrpSpPr>
        <p:grpSpPr>
          <a:xfrm>
            <a:off x="333058" y="2673985"/>
            <a:ext cx="11525885" cy="2926080"/>
            <a:chOff x="586" y="3356"/>
            <a:chExt cx="18151" cy="4608"/>
          </a:xfrm>
        </p:grpSpPr>
        <p:grpSp>
          <p:nvGrpSpPr>
            <p:cNvPr id="9" name="组合 8"/>
            <p:cNvGrpSpPr/>
            <p:nvPr/>
          </p:nvGrpSpPr>
          <p:grpSpPr>
            <a:xfrm>
              <a:off x="11973" y="3373"/>
              <a:ext cx="6765" cy="2500"/>
              <a:chOff x="3961" y="6458"/>
              <a:chExt cx="8889" cy="1594"/>
            </a:xfrm>
          </p:grpSpPr>
          <p:sp>
            <p:nvSpPr>
              <p:cNvPr id="16" name="矩形 15"/>
              <p:cNvSpPr/>
              <p:nvPr/>
            </p:nvSpPr>
            <p:spPr>
              <a:xfrm flipH="1">
                <a:off x="3961" y="6458"/>
                <a:ext cx="8889" cy="1595"/>
              </a:xfrm>
              <a:prstGeom prst="rect">
                <a:avLst/>
              </a:prstGeom>
              <a:gradFill flip="none" rotWithShape="1">
                <a:gsLst>
                  <a:gs pos="0">
                    <a:schemeClr val="bg2">
                      <a:alpha val="0"/>
                    </a:schemeClr>
                  </a:gs>
                  <a:gs pos="39000">
                    <a:srgbClr val="88B0E2">
                      <a:alpha val="16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endParaRPr>
              </a:p>
            </p:txBody>
          </p:sp>
          <p:sp>
            <p:nvSpPr>
              <p:cNvPr id="22" name="圆角矩形 130"/>
              <p:cNvSpPr/>
              <p:nvPr/>
            </p:nvSpPr>
            <p:spPr>
              <a:xfrm flipH="1">
                <a:off x="12700" y="6458"/>
                <a:ext cx="150" cy="1595"/>
              </a:xfrm>
              <a:prstGeom prst="roundRect">
                <a:avLst>
                  <a:gd name="adj" fmla="val 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grpSp>
        <p:sp>
          <p:nvSpPr>
            <p:cNvPr id="27" name="矩形 26"/>
            <p:cNvSpPr/>
            <p:nvPr/>
          </p:nvSpPr>
          <p:spPr>
            <a:xfrm>
              <a:off x="736" y="3373"/>
              <a:ext cx="6857" cy="2499"/>
            </a:xfrm>
            <a:prstGeom prst="rect">
              <a:avLst/>
            </a:prstGeom>
            <a:gradFill flip="none" rotWithShape="1">
              <a:gsLst>
                <a:gs pos="0">
                  <a:schemeClr val="bg2">
                    <a:alpha val="0"/>
                  </a:schemeClr>
                </a:gs>
                <a:gs pos="39000">
                  <a:srgbClr val="C2D7EF">
                    <a:alpha val="46000"/>
                  </a:srgbClr>
                </a:gs>
              </a:gsLst>
              <a:lin ang="10800000" scaled="1"/>
              <a:tileRect/>
            </a:gradFill>
            <a:ln w="12700" cap="flat" cmpd="sng" algn="ctr">
              <a:noFill/>
              <a:prstDash val="solid"/>
              <a:miter lim="800000"/>
            </a:ln>
            <a:effectLst/>
          </p:spPr>
          <p:txBody>
            <a:bodyPr numCol="1" rtlCol="0" anchor="b"/>
            <a:lstStyle/>
            <a:p>
              <a:endParaRPr lang="zh-CN" altLang="en-US" kern="0" dirty="0">
                <a:solidFill>
                  <a:prstClr val="white"/>
                </a:solidFill>
                <a:latin typeface="PingFang SC Regular" panose="020B0400000000000000" charset="-122"/>
                <a:ea typeface="PingFang SC Regular" panose="020B0400000000000000" charset="-122"/>
              </a:endParaRPr>
            </a:p>
          </p:txBody>
        </p:sp>
        <p:sp>
          <p:nvSpPr>
            <p:cNvPr id="201" name="泪滴形 200"/>
            <p:cNvSpPr/>
            <p:nvPr/>
          </p:nvSpPr>
          <p:spPr>
            <a:xfrm rot="16665312" flipH="1">
              <a:off x="11801" y="3357"/>
              <a:ext cx="2220" cy="2219"/>
            </a:xfrm>
            <a:prstGeom prst="teardrop">
              <a:avLst/>
            </a:prstGeom>
            <a:solidFill>
              <a:srgbClr val="88B0E2">
                <a:alpha val="63000"/>
              </a:srgb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sp>
          <p:nvSpPr>
            <p:cNvPr id="18" name="泪滴形 17"/>
            <p:cNvSpPr/>
            <p:nvPr/>
          </p:nvSpPr>
          <p:spPr>
            <a:xfrm rot="4934688">
              <a:off x="5245" y="3357"/>
              <a:ext cx="2220" cy="2219"/>
            </a:xfrm>
            <a:prstGeom prst="teardrop">
              <a:avLst/>
            </a:prstGeom>
            <a:solidFill>
              <a:srgbClr val="1D427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sp>
          <p:nvSpPr>
            <p:cNvPr id="13" name="文本框 12"/>
            <p:cNvSpPr txBox="1"/>
            <p:nvPr/>
          </p:nvSpPr>
          <p:spPr>
            <a:xfrm>
              <a:off x="11520" y="4681"/>
              <a:ext cx="2830" cy="485"/>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rPr>
                <a:t>「集中注意力」</a:t>
              </a:r>
            </a:p>
          </p:txBody>
        </p:sp>
        <p:sp>
          <p:nvSpPr>
            <p:cNvPr id="15" name="文本框 14"/>
            <p:cNvSpPr txBox="1"/>
            <p:nvPr/>
          </p:nvSpPr>
          <p:spPr>
            <a:xfrm>
              <a:off x="5225" y="4681"/>
              <a:ext cx="2149" cy="485"/>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rPr>
                <a:t>「直接思维」</a:t>
              </a:r>
            </a:p>
          </p:txBody>
        </p:sp>
        <p:sp>
          <p:nvSpPr>
            <p:cNvPr id="12" name="文本框 11"/>
            <p:cNvSpPr txBox="1"/>
            <p:nvPr/>
          </p:nvSpPr>
          <p:spPr>
            <a:xfrm>
              <a:off x="11840" y="3632"/>
              <a:ext cx="2146" cy="1018"/>
            </a:xfrm>
            <a:prstGeom prst="rect">
              <a:avLst/>
            </a:prstGeom>
            <a:noFill/>
          </p:spPr>
          <p:txBody>
            <a:bodyPr wrap="square" rtlCol="0">
              <a:spAutoFit/>
            </a:bodyPr>
            <a:lstStyle/>
            <a:p>
              <a:pPr algn="ctr"/>
              <a:r>
                <a:rPr lang="zh-CN" altLang="en-US" b="1" dirty="0">
                  <a:solidFill>
                    <a:schemeClr val="bg2"/>
                  </a:solidFill>
                  <a:latin typeface="PingFang SC Regular" panose="020B0400000000000000" charset="-122"/>
                  <a:ea typeface="PingFang SC Regular" panose="020B0400000000000000" charset="-122"/>
                </a:rPr>
                <a:t>系统二</a:t>
              </a:r>
              <a:endParaRPr lang="en-US" altLang="zh-CN" b="1" dirty="0">
                <a:solidFill>
                  <a:schemeClr val="bg2"/>
                </a:solidFill>
                <a:latin typeface="PingFang SC Regular" panose="020B0400000000000000" charset="-122"/>
                <a:ea typeface="PingFang SC Regular" panose="020B0400000000000000" charset="-122"/>
              </a:endParaRPr>
            </a:p>
            <a:p>
              <a:pPr algn="ctr"/>
              <a:r>
                <a:rPr lang="zh-CN" altLang="en-US" b="1" dirty="0">
                  <a:solidFill>
                    <a:schemeClr val="bg2"/>
                  </a:solidFill>
                  <a:latin typeface="PingFang SC Regular" panose="020B0400000000000000" charset="-122"/>
                  <a:ea typeface="PingFang SC Regular" panose="020B0400000000000000" charset="-122"/>
                </a:rPr>
                <a:t>慢思考</a:t>
              </a:r>
            </a:p>
          </p:txBody>
        </p:sp>
        <p:sp>
          <p:nvSpPr>
            <p:cNvPr id="14" name="文本框 13"/>
            <p:cNvSpPr txBox="1"/>
            <p:nvPr/>
          </p:nvSpPr>
          <p:spPr>
            <a:xfrm>
              <a:off x="4850" y="3633"/>
              <a:ext cx="2839" cy="1018"/>
            </a:xfrm>
            <a:prstGeom prst="rect">
              <a:avLst/>
            </a:prstGeom>
            <a:noFill/>
          </p:spPr>
          <p:txBody>
            <a:bodyPr wrap="square" rtlCol="0">
              <a:spAutoFit/>
            </a:bodyPr>
            <a:lstStyle/>
            <a:p>
              <a:pPr algn="ctr"/>
              <a:r>
                <a:rPr lang="zh-CN" altLang="en-US" b="1" dirty="0">
                  <a:solidFill>
                    <a:schemeClr val="bg2"/>
                  </a:solidFill>
                  <a:latin typeface="PingFang SC Regular" panose="020B0400000000000000" charset="-122"/>
                  <a:ea typeface="PingFang SC Regular" panose="020B0400000000000000" charset="-122"/>
                  <a:cs typeface="OPPOSans R" pitchFamily="18" charset="-122"/>
                </a:rPr>
                <a:t>系统一</a:t>
              </a:r>
              <a:endParaRPr lang="en-US" altLang="zh-CN" b="1" dirty="0">
                <a:solidFill>
                  <a:schemeClr val="bg2"/>
                </a:solidFill>
                <a:latin typeface="PingFang SC Regular" panose="020B0400000000000000" charset="-122"/>
                <a:ea typeface="PingFang SC Regular" panose="020B0400000000000000" charset="-122"/>
                <a:cs typeface="OPPOSans R" pitchFamily="18" charset="-122"/>
              </a:endParaRPr>
            </a:p>
            <a:p>
              <a:pPr algn="ctr"/>
              <a:r>
                <a:rPr lang="zh-CN" altLang="en-US" b="1" dirty="0">
                  <a:solidFill>
                    <a:schemeClr val="bg2"/>
                  </a:solidFill>
                  <a:latin typeface="PingFang SC Regular" panose="020B0400000000000000" charset="-122"/>
                  <a:ea typeface="PingFang SC Regular" panose="020B0400000000000000" charset="-122"/>
                  <a:cs typeface="OPPOSans R" pitchFamily="18" charset="-122"/>
                </a:rPr>
                <a:t>快思考</a:t>
              </a:r>
              <a:endParaRPr lang="zh-CN" altLang="en-US" sz="1000" b="1" dirty="0">
                <a:solidFill>
                  <a:schemeClr val="bg2"/>
                </a:solidFill>
                <a:latin typeface="PingFang SC Regular" panose="020B0400000000000000" charset="-122"/>
                <a:ea typeface="PingFang SC Regular" panose="020B0400000000000000" charset="-122"/>
                <a:cs typeface="OPPOSans R" pitchFamily="18" charset="-122"/>
              </a:endParaRPr>
            </a:p>
          </p:txBody>
        </p:sp>
        <p:sp>
          <p:nvSpPr>
            <p:cNvPr id="54" name="空心弧 53"/>
            <p:cNvSpPr/>
            <p:nvPr/>
          </p:nvSpPr>
          <p:spPr>
            <a:xfrm>
              <a:off x="8653" y="5383"/>
              <a:ext cx="1960" cy="1590"/>
            </a:xfrm>
            <a:prstGeom prst="blockArc">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55" name="空心弧 54"/>
            <p:cNvSpPr/>
            <p:nvPr/>
          </p:nvSpPr>
          <p:spPr>
            <a:xfrm>
              <a:off x="8179" y="4424"/>
              <a:ext cx="2908" cy="2111"/>
            </a:xfrm>
            <a:prstGeom prst="blockArc">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56" name="空心弧 55"/>
            <p:cNvSpPr/>
            <p:nvPr/>
          </p:nvSpPr>
          <p:spPr>
            <a:xfrm>
              <a:off x="7662" y="3373"/>
              <a:ext cx="3943" cy="2580"/>
            </a:xfrm>
            <a:prstGeom prst="blockArc">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50" name="流程图: 接点 49"/>
            <p:cNvSpPr/>
            <p:nvPr/>
          </p:nvSpPr>
          <p:spPr>
            <a:xfrm>
              <a:off x="9133" y="6397"/>
              <a:ext cx="1096" cy="1097"/>
            </a:xfrm>
            <a:prstGeom prst="flowChartConnector">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pic>
          <p:nvPicPr>
            <p:cNvPr id="29" name="图形 28"/>
            <p:cNvPicPr>
              <a:picLocks noChangeAspect="1"/>
            </p:cNvPicPr>
            <p:nvPr/>
          </p:nvPicPr>
          <p:blipFill rotWithShape="1">
            <a:blip r:embed="rId3">
              <a:extLst>
                <a:ext uri="{96DAC541-7B7A-43D3-8B79-37D633B846F1}">
                  <asvg:svgBlip xmlns:asvg="http://schemas.microsoft.com/office/drawing/2016/SVG/main" r:embed="rId4"/>
                </a:ext>
              </a:extLst>
            </a:blip>
            <a:srcRect t="1236"/>
            <a:stretch>
              <a:fillRect/>
            </a:stretch>
          </p:blipFill>
          <p:spPr>
            <a:xfrm>
              <a:off x="9446" y="3758"/>
              <a:ext cx="4258" cy="4206"/>
            </a:xfrm>
            <a:custGeom>
              <a:avLst/>
              <a:gdLst>
                <a:gd name="connsiteX0" fmla="*/ 0 w 3113024"/>
                <a:gd name="connsiteY0" fmla="*/ 0 h 3074559"/>
                <a:gd name="connsiteX1" fmla="*/ 1556512 w 3113024"/>
                <a:gd name="connsiteY1" fmla="*/ 0 h 3074559"/>
                <a:gd name="connsiteX2" fmla="*/ 1556512 w 3113024"/>
                <a:gd name="connsiteY2" fmla="*/ 1002937 h 3074559"/>
                <a:gd name="connsiteX3" fmla="*/ 3113024 w 3113024"/>
                <a:gd name="connsiteY3" fmla="*/ 1002937 h 3074559"/>
                <a:gd name="connsiteX4" fmla="*/ 3113024 w 3113024"/>
                <a:gd name="connsiteY4" fmla="*/ 3074559 h 3074559"/>
                <a:gd name="connsiteX5" fmla="*/ 0 w 3113024"/>
                <a:gd name="connsiteY5" fmla="*/ 3074559 h 307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024" h="3074559">
                  <a:moveTo>
                    <a:pt x="0" y="0"/>
                  </a:moveTo>
                  <a:lnTo>
                    <a:pt x="1556512" y="0"/>
                  </a:lnTo>
                  <a:lnTo>
                    <a:pt x="1556512" y="1002937"/>
                  </a:lnTo>
                  <a:lnTo>
                    <a:pt x="3113024" y="1002937"/>
                  </a:lnTo>
                  <a:lnTo>
                    <a:pt x="3113024" y="3074559"/>
                  </a:lnTo>
                  <a:lnTo>
                    <a:pt x="0" y="3074559"/>
                  </a:lnTo>
                  <a:close/>
                </a:path>
              </a:pathLst>
            </a:custGeom>
          </p:spPr>
        </p:pic>
        <p:pic>
          <p:nvPicPr>
            <p:cNvPr id="30" name="图形 29"/>
            <p:cNvPicPr>
              <a:picLocks noChangeAspect="1"/>
            </p:cNvPicPr>
            <p:nvPr/>
          </p:nvPicPr>
          <p:blipFill rotWithShape="1">
            <a:blip r:embed="rId5">
              <a:extLst>
                <a:ext uri="{96DAC541-7B7A-43D3-8B79-37D633B846F1}">
                  <asvg:svgBlip xmlns:asvg="http://schemas.microsoft.com/office/drawing/2016/SVG/main" r:embed="rId6"/>
                </a:ext>
              </a:extLst>
            </a:blip>
            <a:srcRect t="1236"/>
            <a:stretch>
              <a:fillRect/>
            </a:stretch>
          </p:blipFill>
          <p:spPr>
            <a:xfrm flipH="1">
              <a:off x="5591" y="3750"/>
              <a:ext cx="4258" cy="4206"/>
            </a:xfrm>
            <a:custGeom>
              <a:avLst/>
              <a:gdLst>
                <a:gd name="connsiteX0" fmla="*/ 0 w 3113024"/>
                <a:gd name="connsiteY0" fmla="*/ 0 h 3074559"/>
                <a:gd name="connsiteX1" fmla="*/ 1556512 w 3113024"/>
                <a:gd name="connsiteY1" fmla="*/ 0 h 3074559"/>
                <a:gd name="connsiteX2" fmla="*/ 1556512 w 3113024"/>
                <a:gd name="connsiteY2" fmla="*/ 1002937 h 3074559"/>
                <a:gd name="connsiteX3" fmla="*/ 3113024 w 3113024"/>
                <a:gd name="connsiteY3" fmla="*/ 1002937 h 3074559"/>
                <a:gd name="connsiteX4" fmla="*/ 3113024 w 3113024"/>
                <a:gd name="connsiteY4" fmla="*/ 3074559 h 3074559"/>
                <a:gd name="connsiteX5" fmla="*/ 0 w 3113024"/>
                <a:gd name="connsiteY5" fmla="*/ 3074559 h 307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024" h="3074559">
                  <a:moveTo>
                    <a:pt x="0" y="0"/>
                  </a:moveTo>
                  <a:lnTo>
                    <a:pt x="1556512" y="0"/>
                  </a:lnTo>
                  <a:lnTo>
                    <a:pt x="1556512" y="1002937"/>
                  </a:lnTo>
                  <a:lnTo>
                    <a:pt x="3113024" y="1002937"/>
                  </a:lnTo>
                  <a:lnTo>
                    <a:pt x="3113024" y="3074559"/>
                  </a:lnTo>
                  <a:lnTo>
                    <a:pt x="0" y="3074559"/>
                  </a:lnTo>
                  <a:close/>
                </a:path>
              </a:pathLst>
            </a:custGeom>
          </p:spPr>
        </p:pic>
        <p:grpSp>
          <p:nvGrpSpPr>
            <p:cNvPr id="7" name="组合 6"/>
            <p:cNvGrpSpPr/>
            <p:nvPr/>
          </p:nvGrpSpPr>
          <p:grpSpPr>
            <a:xfrm>
              <a:off x="927" y="3373"/>
              <a:ext cx="4349" cy="2233"/>
              <a:chOff x="927" y="3874"/>
              <a:chExt cx="4349" cy="2233"/>
            </a:xfrm>
          </p:grpSpPr>
          <p:sp>
            <p:nvSpPr>
              <p:cNvPr id="252" name="文本框 251"/>
              <p:cNvSpPr txBox="1"/>
              <p:nvPr/>
            </p:nvSpPr>
            <p:spPr>
              <a:xfrm>
                <a:off x="927" y="4437"/>
                <a:ext cx="4349" cy="1670"/>
              </a:xfrm>
              <a:prstGeom prst="rect">
                <a:avLst/>
              </a:prstGeom>
              <a:noFill/>
            </p:spPr>
            <p:txBody>
              <a:bodyPr wrap="square">
                <a:spAutoFit/>
              </a:bodyPr>
              <a:lstStyle/>
              <a:p>
                <a:pPr>
                  <a:lnSpc>
                    <a:spcPct val="150000"/>
                  </a:lnSpc>
                </a:pPr>
                <a:r>
                  <a:rPr lang="zh-CN" altLang="en-US" sz="1400" dirty="0">
                    <a:solidFill>
                      <a:srgbClr val="313131">
                        <a:alpha val="65000"/>
                      </a:srgbClr>
                    </a:solidFill>
                    <a:latin typeface="PingFang SC Regular" panose="020B0400000000000000" charset="-122"/>
                    <a:ea typeface="PingFang SC Regular" panose="020B0400000000000000" charset="-122"/>
                  </a:rPr>
                  <a:t>快速、直觉、自动的思考过程，它基于经验和习惯，不需要太多精力</a:t>
                </a:r>
              </a:p>
            </p:txBody>
          </p:sp>
          <p:sp>
            <p:nvSpPr>
              <p:cNvPr id="11" name="文本框 10"/>
              <p:cNvSpPr txBox="1"/>
              <p:nvPr/>
            </p:nvSpPr>
            <p:spPr>
              <a:xfrm>
                <a:off x="927" y="3874"/>
                <a:ext cx="1375" cy="667"/>
              </a:xfrm>
              <a:prstGeom prst="rect">
                <a:avLst/>
              </a:prstGeom>
              <a:noFill/>
            </p:spPr>
            <p:txBody>
              <a:bodyPr wrap="square">
                <a:spAutoFit/>
              </a:bodyPr>
              <a:lstStyle/>
              <a:p>
                <a:pPr>
                  <a:lnSpc>
                    <a:spcPct val="120000"/>
                  </a:lnSpc>
                </a:pPr>
                <a:r>
                  <a:rPr lang="zh-CN" altLang="en-US" b="1" dirty="0">
                    <a:solidFill>
                      <a:srgbClr val="1D4273"/>
                    </a:solidFill>
                    <a:latin typeface="PingFang SC Regular" panose="020B0400000000000000" charset="-122"/>
                    <a:ea typeface="PingFang SC Regular" panose="020B0400000000000000" charset="-122"/>
                    <a:cs typeface="PingFang SC Regular" panose="020B0400000000000000" charset="-122"/>
                  </a:rPr>
                  <a:t>快思考</a:t>
                </a:r>
              </a:p>
            </p:txBody>
          </p:sp>
        </p:grpSp>
        <p:sp>
          <p:nvSpPr>
            <p:cNvPr id="21" name="圆角矩形 130"/>
            <p:cNvSpPr/>
            <p:nvPr/>
          </p:nvSpPr>
          <p:spPr>
            <a:xfrm>
              <a:off x="586" y="3373"/>
              <a:ext cx="150" cy="2499"/>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254" name="文本框 253"/>
            <p:cNvSpPr txBox="1"/>
            <p:nvPr/>
          </p:nvSpPr>
          <p:spPr>
            <a:xfrm>
              <a:off x="14027" y="3924"/>
              <a:ext cx="4349" cy="1670"/>
            </a:xfrm>
            <a:prstGeom prst="rect">
              <a:avLst/>
            </a:prstGeom>
            <a:noFill/>
          </p:spPr>
          <p:txBody>
            <a:bodyPr wrap="square">
              <a:spAutoFit/>
            </a:bodyPr>
            <a:lstStyle/>
            <a:p>
              <a:pPr algn="r">
                <a:lnSpc>
                  <a:spcPct val="150000"/>
                </a:lnSpc>
              </a:pPr>
              <a:r>
                <a:rPr lang="zh-CN" altLang="en-US" sz="140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rPr>
                <a:t>缓慢、逻辑、有意</a:t>
              </a:r>
              <a:r>
                <a:rPr lang="en-US" altLang="zh-CN" sz="140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rPr>
                <a:t>0</a:t>
              </a:r>
              <a:r>
                <a:rPr lang="zh-CN" altLang="en-US" sz="140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rPr>
                <a:t>识的思考过程，它需要集中注意力和努力，用于处理复杂的任务和决策。</a:t>
              </a:r>
            </a:p>
          </p:txBody>
        </p:sp>
        <p:sp>
          <p:nvSpPr>
            <p:cNvPr id="26" name="文本框 25"/>
            <p:cNvSpPr txBox="1"/>
            <p:nvPr/>
          </p:nvSpPr>
          <p:spPr>
            <a:xfrm>
              <a:off x="16670" y="3373"/>
              <a:ext cx="1706" cy="667"/>
            </a:xfrm>
            <a:prstGeom prst="rect">
              <a:avLst/>
            </a:prstGeom>
            <a:noFill/>
          </p:spPr>
          <p:txBody>
            <a:bodyPr wrap="square">
              <a:spAutoFit/>
            </a:bodyPr>
            <a:lstStyle/>
            <a:p>
              <a:pPr algn="r">
                <a:lnSpc>
                  <a:spcPct val="120000"/>
                </a:lnSpc>
              </a:pPr>
              <a:r>
                <a:rPr lang="zh-CN" altLang="en-US" b="1" dirty="0">
                  <a:solidFill>
                    <a:srgbClr val="88B0E2"/>
                  </a:solidFill>
                  <a:latin typeface="PingFang SC Regular" panose="020B0400000000000000" charset="-122"/>
                  <a:ea typeface="PingFang SC Regular" panose="020B0400000000000000" charset="-122"/>
                  <a:cs typeface="PingFang SC Regular" panose="020B0400000000000000" charset="-122"/>
                </a:rPr>
                <a:t>慢思考</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cs typeface="PingFang SC Regular" panose="020B0400000000000000" charset="-122"/>
              </a:rPr>
              <a:t>CAF</a:t>
            </a:r>
            <a:r>
              <a:rPr lang="zh-CN" altLang="en-US" sz="2800" b="1" dirty="0">
                <a:cs typeface="PingFang SC Regular" panose="020B0400000000000000" charset="-122"/>
              </a:rPr>
              <a:t>思考法——</a:t>
            </a:r>
            <a:r>
              <a:rPr lang="zh-CN" altLang="en-US" sz="2400" b="0" dirty="0">
                <a:cs typeface="PingFang SC Regular" panose="020B0400000000000000" charset="-122"/>
              </a:rPr>
              <a:t>考虑所有因素</a:t>
            </a:r>
          </a:p>
        </p:txBody>
      </p:sp>
      <p:sp>
        <p:nvSpPr>
          <p:cNvPr id="2" name="文本占位符 1"/>
          <p:cNvSpPr>
            <a:spLocks noGrp="1"/>
          </p:cNvSpPr>
          <p:nvPr>
            <p:ph type="body" idx="1"/>
          </p:nvPr>
        </p:nvSpPr>
        <p:spPr/>
        <p:txBody>
          <a:bodyPr/>
          <a:lstStyle/>
          <a:p>
            <a:r>
              <a:rPr lang="zh-CN" altLang="en-US"/>
              <a:t>CAF思考法，一种引导注意力的教练工具，它要求被教练者在考虑某件事的时候，应当考虑所有相关的因素，而不仅仅是对这些因素进行评估。这种思考方法使对事物的观察更为具体化，有助于避免遗漏关键因素</a:t>
            </a:r>
          </a:p>
        </p:txBody>
      </p:sp>
      <p:sp>
        <p:nvSpPr>
          <p:cNvPr id="3" name="文本占位符 2"/>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17</a:t>
            </a:r>
          </a:p>
        </p:txBody>
      </p:sp>
      <p:sp>
        <p:nvSpPr>
          <p:cNvPr id="58" name="弧形 57"/>
          <p:cNvSpPr/>
          <p:nvPr/>
        </p:nvSpPr>
        <p:spPr>
          <a:xfrm rot="18364987">
            <a:off x="3525520" y="1543050"/>
            <a:ext cx="5140960" cy="5140960"/>
          </a:xfrm>
          <a:prstGeom prst="arc">
            <a:avLst/>
          </a:prstGeom>
          <a:noFill/>
          <a:ln w="12700" cap="flat" cmpd="sng" algn="ctr">
            <a:gradFill flip="none" rotWithShape="1">
              <a:gsLst>
                <a:gs pos="0">
                  <a:srgbClr val="1D4273"/>
                </a:gs>
                <a:gs pos="100000">
                  <a:srgbClr val="1D4273">
                    <a:alpha val="0"/>
                  </a:srgbClr>
                </a:gs>
              </a:gsLst>
              <a:lin ang="16200000" scaled="1"/>
              <a:tileRect/>
            </a:gra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sp>
        <p:nvSpPr>
          <p:cNvPr id="59" name="弧形 58"/>
          <p:cNvSpPr/>
          <p:nvPr/>
        </p:nvSpPr>
        <p:spPr>
          <a:xfrm rot="7564987">
            <a:off x="3525520" y="1543050"/>
            <a:ext cx="5140960" cy="5140960"/>
          </a:xfrm>
          <a:prstGeom prst="arc">
            <a:avLst/>
          </a:prstGeom>
          <a:noFill/>
          <a:ln w="12700" cap="flat" cmpd="sng" algn="ctr">
            <a:gradFill flip="none" rotWithShape="1">
              <a:gsLst>
                <a:gs pos="0">
                  <a:srgbClr val="1D4273"/>
                </a:gs>
                <a:gs pos="100000">
                  <a:srgbClr val="1D4273">
                    <a:alpha val="0"/>
                  </a:srgbClr>
                </a:gs>
              </a:gsLst>
              <a:lin ang="16200000" scaled="1"/>
              <a:tileRect/>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16" name="组合 15"/>
          <p:cNvGrpSpPr/>
          <p:nvPr/>
        </p:nvGrpSpPr>
        <p:grpSpPr>
          <a:xfrm>
            <a:off x="3525520" y="1637030"/>
            <a:ext cx="5140960" cy="5140960"/>
            <a:chOff x="5552" y="2430"/>
            <a:chExt cx="8096" cy="8096"/>
          </a:xfrm>
        </p:grpSpPr>
        <p:sp>
          <p:nvSpPr>
            <p:cNvPr id="56" name="椭圆 55"/>
            <p:cNvSpPr/>
            <p:nvPr/>
          </p:nvSpPr>
          <p:spPr>
            <a:xfrm>
              <a:off x="5552" y="2430"/>
              <a:ext cx="8096" cy="8096"/>
            </a:xfrm>
            <a:prstGeom prst="ellipse">
              <a:avLst/>
            </a:prstGeom>
            <a:gradFill flip="none" rotWithShape="1">
              <a:gsLst>
                <a:gs pos="100000">
                  <a:srgbClr val="C2D7EF">
                    <a:alpha val="40000"/>
                  </a:srgbClr>
                </a:gs>
                <a:gs pos="57000">
                  <a:srgbClr val="C2D7EF">
                    <a:alpha val="0"/>
                  </a:srgbClr>
                </a:gs>
              </a:gsLst>
              <a:path path="circle">
                <a:fillToRect l="50000" t="50000" r="50000" b="50000"/>
              </a:path>
              <a:tileRect/>
            </a:gradFill>
            <a:ln w="9525" cap="rnd" cmpd="sng" algn="ctr">
              <a:solidFill>
                <a:srgbClr val="C2D7EF">
                  <a:alpha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endParaRPr>
            </a:p>
          </p:txBody>
        </p:sp>
        <p:sp>
          <p:nvSpPr>
            <p:cNvPr id="194" name="椭圆 193"/>
            <p:cNvSpPr/>
            <p:nvPr/>
          </p:nvSpPr>
          <p:spPr>
            <a:xfrm>
              <a:off x="8097" y="4857"/>
              <a:ext cx="3142" cy="3142"/>
            </a:xfrm>
            <a:prstGeom prst="ellipse">
              <a:avLst/>
            </a:prstGeom>
            <a:gradFill>
              <a:gsLst>
                <a:gs pos="16000">
                  <a:srgbClr val="6599D9"/>
                </a:gs>
                <a:gs pos="91000">
                  <a:srgbClr val="1D4273"/>
                </a:gs>
              </a:gsLst>
              <a:path path="circle">
                <a:fillToRect r="100000" b="100000"/>
              </a:path>
            </a:gradFill>
            <a:ln w="12700" cap="flat" cmpd="sng" algn="ctr">
              <a:noFill/>
              <a:prstDash val="solid"/>
              <a:miter lim="800000"/>
            </a:ln>
            <a:effectLst>
              <a:outerShdw blurRad="63500" sx="102000" sy="102000" algn="ctr" rotWithShape="0">
                <a:prstClr val="black">
                  <a:alpha val="4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1">
                <a:ln>
                  <a:noFill/>
                </a:ln>
                <a:solidFill>
                  <a:srgbClr val="FFFFFF"/>
                </a:solidFill>
                <a:effectLst/>
                <a:uLnTx/>
                <a:uFillTx/>
                <a:latin typeface="PingFang SC Regular" panose="020B0400000000000000" charset="-122"/>
                <a:ea typeface="PingFang SC Regular" panose="020B0400000000000000" charset="-122"/>
                <a:cs typeface="OPPOSans M" pitchFamily="18" charset="-122"/>
              </a:endParaRPr>
            </a:p>
          </p:txBody>
        </p:sp>
        <p:sp>
          <p:nvSpPr>
            <p:cNvPr id="195" name="文本框 16"/>
            <p:cNvSpPr txBox="1"/>
            <p:nvPr/>
          </p:nvSpPr>
          <p:spPr>
            <a:xfrm>
              <a:off x="8594" y="5677"/>
              <a:ext cx="2148" cy="1502"/>
            </a:xfrm>
            <a:prstGeom prst="rect">
              <a:avLst/>
            </a:prstGeom>
            <a:noFill/>
            <a:ln w="9525">
              <a:noFill/>
            </a:ln>
          </p:spPr>
          <p:txBody>
            <a:bodyPr wrap="square" anchor="t" anchorCtr="0">
              <a:spAutoFit/>
            </a:bodyPr>
            <a:lstStyle/>
            <a:p>
              <a:pPr algn="ctr" fontAlgn="base">
                <a:spcBef>
                  <a:spcPct val="0"/>
                </a:spcBef>
                <a:spcAft>
                  <a:spcPct val="0"/>
                </a:spcAft>
                <a:defRPr/>
              </a:pPr>
              <a:r>
                <a:rPr lang="en-US" altLang="zh-CN" sz="2800" b="1" dirty="0">
                  <a:solidFill>
                    <a:prstClr val="white"/>
                  </a:solidFill>
                  <a:latin typeface="PingFang SC Regular" panose="020B0400000000000000" charset="-122"/>
                  <a:ea typeface="PingFang SC Regular" panose="020B0400000000000000" charset="-122"/>
                  <a:cs typeface="PingFang SC Regular" panose="020B0400000000000000" charset="-122"/>
                </a:rPr>
                <a:t>CAF</a:t>
              </a:r>
            </a:p>
            <a:p>
              <a:pPr algn="ctr" fontAlgn="base">
                <a:spcBef>
                  <a:spcPct val="0"/>
                </a:spcBef>
                <a:spcAft>
                  <a:spcPct val="0"/>
                </a:spcAft>
                <a:defRPr/>
              </a:pPr>
              <a:r>
                <a:rPr lang="zh-CN" altLang="en-US" sz="2800" b="1" dirty="0">
                  <a:solidFill>
                    <a:prstClr val="white"/>
                  </a:solidFill>
                  <a:latin typeface="PingFang SC Regular" panose="020B0400000000000000" charset="-122"/>
                  <a:ea typeface="PingFang SC Regular" panose="020B0400000000000000" charset="-122"/>
                  <a:cs typeface="PingFang SC Regular" panose="020B0400000000000000" charset="-122"/>
                </a:rPr>
                <a:t>思考法</a:t>
              </a:r>
            </a:p>
          </p:txBody>
        </p:sp>
        <p:sp>
          <p:nvSpPr>
            <p:cNvPr id="193" name="椭圆 192"/>
            <p:cNvSpPr/>
            <p:nvPr/>
          </p:nvSpPr>
          <p:spPr>
            <a:xfrm rot="18000000">
              <a:off x="5988" y="4630"/>
              <a:ext cx="2145" cy="2145"/>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6599D9">
                  <a:alpha val="12000"/>
                </a:srgb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rPr>
                <a:t>广泛</a:t>
              </a:r>
            </a:p>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rPr>
                <a:t>曝光</a:t>
              </a:r>
            </a:p>
          </p:txBody>
        </p:sp>
        <p:grpSp>
          <p:nvGrpSpPr>
            <p:cNvPr id="11" name="组合 10"/>
            <p:cNvGrpSpPr/>
            <p:nvPr/>
          </p:nvGrpSpPr>
          <p:grpSpPr>
            <a:xfrm>
              <a:off x="5907" y="4838"/>
              <a:ext cx="2308" cy="1744"/>
              <a:chOff x="5907" y="4838"/>
              <a:chExt cx="2308" cy="1744"/>
            </a:xfrm>
          </p:grpSpPr>
          <p:sp>
            <p:nvSpPr>
              <p:cNvPr id="224" name="文本框 223"/>
              <p:cNvSpPr txBox="1"/>
              <p:nvPr/>
            </p:nvSpPr>
            <p:spPr>
              <a:xfrm>
                <a:off x="6496" y="4838"/>
                <a:ext cx="1130" cy="1745"/>
              </a:xfrm>
              <a:prstGeom prst="rect">
                <a:avLst/>
              </a:prstGeom>
              <a:noFill/>
            </p:spPr>
            <p:txBody>
              <a:bodyPr wrap="square">
                <a:spAutoFit/>
              </a:bodyPr>
              <a:lstStyle/>
              <a:p>
                <a:pPr algn="ctr"/>
                <a:r>
                  <a:rPr lang="en-US" altLang="zh-CN" sz="6600" b="1" dirty="0">
                    <a:solidFill>
                      <a:srgbClr val="1D4273">
                        <a:alpha val="20000"/>
                      </a:srgbClr>
                    </a:solidFill>
                    <a:latin typeface="PingFang SC Regular" panose="020B0400000000000000" charset="-122"/>
                    <a:ea typeface="PingFang SC Regular" panose="020B0400000000000000" charset="-122"/>
                    <a:cs typeface="OPPOSans M" pitchFamily="18" charset="-122"/>
                  </a:rPr>
                  <a:t>C</a:t>
                </a:r>
              </a:p>
            </p:txBody>
          </p:sp>
          <p:grpSp>
            <p:nvGrpSpPr>
              <p:cNvPr id="10" name="组合 9"/>
              <p:cNvGrpSpPr/>
              <p:nvPr/>
            </p:nvGrpSpPr>
            <p:grpSpPr>
              <a:xfrm>
                <a:off x="5907" y="5249"/>
                <a:ext cx="2308" cy="924"/>
                <a:chOff x="5907" y="5264"/>
                <a:chExt cx="2308" cy="924"/>
              </a:xfrm>
            </p:grpSpPr>
            <p:sp>
              <p:nvSpPr>
                <p:cNvPr id="200" name="文本框 21"/>
                <p:cNvSpPr txBox="1"/>
                <p:nvPr/>
              </p:nvSpPr>
              <p:spPr>
                <a:xfrm>
                  <a:off x="5907" y="5264"/>
                  <a:ext cx="2308" cy="582"/>
                </a:xfrm>
                <a:prstGeom prst="rect">
                  <a:avLst/>
                </a:prstGeom>
                <a:solidFill>
                  <a:schemeClr val="bg2">
                    <a:alpha val="50000"/>
                  </a:schemeClr>
                </a:solidFill>
                <a:ln w="9525">
                  <a:noFill/>
                </a:ln>
              </p:spPr>
              <p:txBody>
                <a:bodyPr wrap="square" anchor="t" anchorCtr="0">
                  <a:spAutoFit/>
                </a:bodyPr>
                <a:lstStyle/>
                <a:p>
                  <a:pPr algn="ctr"/>
                  <a:r>
                    <a:rPr lang="zh-CN" altLang="en-US" sz="1800" b="1" dirty="0">
                      <a:solidFill>
                        <a:srgbClr val="1D4273"/>
                      </a:solidFill>
                      <a:latin typeface="PingFang SC Regular" panose="020B0400000000000000" charset="-122"/>
                      <a:ea typeface="PingFang SC Regular" panose="020B0400000000000000" charset="-122"/>
                      <a:cs typeface="OPPOSans M" pitchFamily="18" charset="-122"/>
                    </a:rPr>
                    <a:t>总结决策</a:t>
                  </a:r>
                </a:p>
              </p:txBody>
            </p:sp>
            <p:sp>
              <p:nvSpPr>
                <p:cNvPr id="208" name="文本框 17"/>
                <p:cNvSpPr txBox="1"/>
                <p:nvPr/>
              </p:nvSpPr>
              <p:spPr>
                <a:xfrm>
                  <a:off x="6160" y="5706"/>
                  <a:ext cx="1803" cy="483"/>
                </a:xfrm>
                <a:prstGeom prst="rect">
                  <a:avLst/>
                </a:prstGeom>
                <a:noFill/>
                <a:ln w="9525">
                  <a:noFill/>
                </a:ln>
              </p:spPr>
              <p:txBody>
                <a:bodyPr wrap="square" anchor="t" anchorCtr="0">
                  <a:spAutoFit/>
                </a:bodyPr>
                <a:lstStyle/>
                <a:p>
                  <a:pPr algn="ctr"/>
                  <a:r>
                    <a:rPr lang="en-US" altLang="zh-CN" sz="1400" dirty="0">
                      <a:solidFill>
                        <a:srgbClr val="313131"/>
                      </a:solidFill>
                      <a:latin typeface="PingFang SC Regular" panose="020B0400000000000000" charset="-122"/>
                      <a:ea typeface="PingFang SC Regular" panose="020B0400000000000000" charset="-122"/>
                      <a:cs typeface="OPPOSans M" pitchFamily="18" charset="-122"/>
                    </a:rPr>
                    <a:t>Conclude</a:t>
                  </a:r>
                </a:p>
              </p:txBody>
            </p:sp>
          </p:grpSp>
        </p:grpSp>
        <p:sp>
          <p:nvSpPr>
            <p:cNvPr id="62" name="椭圆 61"/>
            <p:cNvSpPr/>
            <p:nvPr/>
          </p:nvSpPr>
          <p:spPr>
            <a:xfrm rot="7200000">
              <a:off x="10453" y="7482"/>
              <a:ext cx="2145" cy="2145"/>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6599D9">
                  <a:alpha val="12000"/>
                </a:srgb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15" name="组合 14"/>
            <p:cNvGrpSpPr/>
            <p:nvPr/>
          </p:nvGrpSpPr>
          <p:grpSpPr>
            <a:xfrm>
              <a:off x="10598" y="7682"/>
              <a:ext cx="1856" cy="1744"/>
              <a:chOff x="10598" y="7682"/>
              <a:chExt cx="1856" cy="1744"/>
            </a:xfrm>
          </p:grpSpPr>
          <p:sp>
            <p:nvSpPr>
              <p:cNvPr id="226" name="文本框 225"/>
              <p:cNvSpPr txBox="1"/>
              <p:nvPr/>
            </p:nvSpPr>
            <p:spPr>
              <a:xfrm>
                <a:off x="10961" y="7682"/>
                <a:ext cx="1130" cy="1745"/>
              </a:xfrm>
              <a:prstGeom prst="rect">
                <a:avLst/>
              </a:prstGeom>
              <a:noFill/>
            </p:spPr>
            <p:txBody>
              <a:bodyPr wrap="square">
                <a:spAutoFit/>
              </a:bodyPr>
              <a:lstStyle/>
              <a:p>
                <a:pPr algn="ctr"/>
                <a:r>
                  <a:rPr lang="en-US" altLang="zh-CN" sz="6600" b="1" dirty="0">
                    <a:solidFill>
                      <a:srgbClr val="1D4273">
                        <a:alpha val="20000"/>
                      </a:srgbClr>
                    </a:solidFill>
                    <a:latin typeface="PingFang SC Regular" panose="020B0400000000000000" charset="-122"/>
                    <a:ea typeface="PingFang SC Regular" panose="020B0400000000000000" charset="-122"/>
                    <a:cs typeface="OPPOSans M" pitchFamily="18" charset="-122"/>
                  </a:rPr>
                  <a:t>C</a:t>
                </a:r>
              </a:p>
            </p:txBody>
          </p:sp>
          <p:grpSp>
            <p:nvGrpSpPr>
              <p:cNvPr id="14" name="组合 13"/>
              <p:cNvGrpSpPr/>
              <p:nvPr/>
            </p:nvGrpSpPr>
            <p:grpSpPr>
              <a:xfrm>
                <a:off x="10598" y="8071"/>
                <a:ext cx="1856" cy="967"/>
                <a:chOff x="10598" y="8094"/>
                <a:chExt cx="1856" cy="967"/>
              </a:xfrm>
            </p:grpSpPr>
            <p:sp>
              <p:nvSpPr>
                <p:cNvPr id="198" name="文本框 19"/>
                <p:cNvSpPr txBox="1"/>
                <p:nvPr/>
              </p:nvSpPr>
              <p:spPr>
                <a:xfrm>
                  <a:off x="10598" y="8094"/>
                  <a:ext cx="1856" cy="582"/>
                </a:xfrm>
                <a:prstGeom prst="rect">
                  <a:avLst/>
                </a:prstGeom>
                <a:solidFill>
                  <a:schemeClr val="bg2">
                    <a:alpha val="50000"/>
                  </a:schemeClr>
                </a:solidFill>
                <a:ln w="9525">
                  <a:noFill/>
                </a:ln>
              </p:spPr>
              <p:txBody>
                <a:bodyPr wrap="square" anchor="t" anchorCtr="0">
                  <a:spAutoFit/>
                </a:bodyPr>
                <a:lstStyle/>
                <a:p>
                  <a:pPr algn="ctr"/>
                  <a:r>
                    <a:rPr lang="zh-CN" altLang="en-US" b="1" dirty="0">
                      <a:solidFill>
                        <a:srgbClr val="1D4273"/>
                      </a:solidFill>
                      <a:latin typeface="PingFang SC Regular" panose="020B0400000000000000" charset="-122"/>
                      <a:ea typeface="PingFang SC Regular" panose="020B0400000000000000" charset="-122"/>
                      <a:cs typeface="OPPOSans M" pitchFamily="18" charset="-122"/>
                    </a:rPr>
                    <a:t>求教他人</a:t>
                  </a:r>
                </a:p>
              </p:txBody>
            </p:sp>
            <p:sp>
              <p:nvSpPr>
                <p:cNvPr id="206" name="文本框 17"/>
                <p:cNvSpPr txBox="1"/>
                <p:nvPr/>
              </p:nvSpPr>
              <p:spPr>
                <a:xfrm>
                  <a:off x="10625" y="8579"/>
                  <a:ext cx="1803" cy="483"/>
                </a:xfrm>
                <a:prstGeom prst="rect">
                  <a:avLst/>
                </a:prstGeom>
                <a:noFill/>
                <a:ln w="9525">
                  <a:noFill/>
                </a:ln>
              </p:spPr>
              <p:txBody>
                <a:bodyPr wrap="square" anchor="t" anchorCtr="0">
                  <a:spAutoFit/>
                </a:bodyPr>
                <a:lstStyle/>
                <a:p>
                  <a:pPr algn="ctr"/>
                  <a:r>
                    <a:rPr lang="en-US" altLang="zh-CN" sz="1400" dirty="0">
                      <a:solidFill>
                        <a:srgbClr val="313131"/>
                      </a:solidFill>
                      <a:latin typeface="PingFang SC Regular" panose="020B0400000000000000" charset="-122"/>
                      <a:ea typeface="PingFang SC Regular" panose="020B0400000000000000" charset="-122"/>
                      <a:cs typeface="OPPOSans M" pitchFamily="18" charset="-122"/>
                    </a:rPr>
                    <a:t>Consult</a:t>
                  </a:r>
                </a:p>
              </p:txBody>
            </p:sp>
          </p:grpSp>
        </p:grpSp>
        <p:sp>
          <p:nvSpPr>
            <p:cNvPr id="192" name="椭圆 191"/>
            <p:cNvSpPr/>
            <p:nvPr/>
          </p:nvSpPr>
          <p:spPr>
            <a:xfrm rot="14400000">
              <a:off x="6700" y="7482"/>
              <a:ext cx="2145" cy="2145"/>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6599D9">
                  <a:alpha val="12000"/>
                </a:srgb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13" name="组合 12"/>
            <p:cNvGrpSpPr/>
            <p:nvPr/>
          </p:nvGrpSpPr>
          <p:grpSpPr>
            <a:xfrm>
              <a:off x="6847" y="7683"/>
              <a:ext cx="1852" cy="1743"/>
              <a:chOff x="6847" y="7683"/>
              <a:chExt cx="1852" cy="1743"/>
            </a:xfrm>
          </p:grpSpPr>
          <p:sp>
            <p:nvSpPr>
              <p:cNvPr id="227" name="文本框 226"/>
              <p:cNvSpPr txBox="1"/>
              <p:nvPr/>
            </p:nvSpPr>
            <p:spPr>
              <a:xfrm>
                <a:off x="7208" y="7683"/>
                <a:ext cx="1131" cy="1743"/>
              </a:xfrm>
              <a:prstGeom prst="rect">
                <a:avLst/>
              </a:prstGeom>
              <a:noFill/>
            </p:spPr>
            <p:txBody>
              <a:bodyPr wrap="square" anchor="ctr">
                <a:spAutoFit/>
              </a:bodyPr>
              <a:lstStyle/>
              <a:p>
                <a:pPr algn="ctr"/>
                <a:r>
                  <a:rPr lang="en-US" altLang="zh-CN" sz="6600" b="1" dirty="0">
                    <a:solidFill>
                      <a:srgbClr val="A23322">
                        <a:alpha val="20000"/>
                      </a:srgbClr>
                    </a:solidFill>
                    <a:latin typeface="PingFang SC Regular" panose="020B0400000000000000" charset="-122"/>
                    <a:ea typeface="PingFang SC Regular" panose="020B0400000000000000" charset="-122"/>
                    <a:cs typeface="OPPOSans M" pitchFamily="18" charset="-122"/>
                  </a:rPr>
                  <a:t>P</a:t>
                </a:r>
              </a:p>
            </p:txBody>
          </p:sp>
          <p:grpSp>
            <p:nvGrpSpPr>
              <p:cNvPr id="12" name="组合 11"/>
              <p:cNvGrpSpPr/>
              <p:nvPr/>
            </p:nvGrpSpPr>
            <p:grpSpPr>
              <a:xfrm>
                <a:off x="6847" y="8045"/>
                <a:ext cx="1852" cy="1020"/>
                <a:chOff x="6847" y="8068"/>
                <a:chExt cx="1852" cy="1020"/>
              </a:xfrm>
            </p:grpSpPr>
            <p:sp>
              <p:nvSpPr>
                <p:cNvPr id="199" name="文本框 20"/>
                <p:cNvSpPr txBox="1"/>
                <p:nvPr/>
              </p:nvSpPr>
              <p:spPr>
                <a:xfrm>
                  <a:off x="6847" y="8068"/>
                  <a:ext cx="1852" cy="580"/>
                </a:xfrm>
                <a:prstGeom prst="rect">
                  <a:avLst/>
                </a:prstGeom>
                <a:solidFill>
                  <a:schemeClr val="bg2">
                    <a:alpha val="50000"/>
                  </a:schemeClr>
                </a:solidFill>
                <a:ln w="9525">
                  <a:noFill/>
                </a:ln>
              </p:spPr>
              <p:txBody>
                <a:bodyPr wrap="square" anchor="t" anchorCtr="0">
                  <a:spAutoFit/>
                </a:bodyPr>
                <a:lstStyle/>
                <a:p>
                  <a:pPr algn="ctr"/>
                  <a:r>
                    <a:rPr lang="zh-CN" altLang="en-US" b="1" dirty="0">
                      <a:solidFill>
                        <a:srgbClr val="A23322"/>
                      </a:solidFill>
                      <a:latin typeface="PingFang SC Regular" panose="020B0400000000000000" charset="-122"/>
                      <a:ea typeface="PingFang SC Regular" panose="020B0400000000000000" charset="-122"/>
                      <a:cs typeface="OPPOSans M" pitchFamily="18" charset="-122"/>
                    </a:rPr>
                    <a:t>优先次序</a:t>
                  </a:r>
                </a:p>
              </p:txBody>
            </p:sp>
            <p:sp>
              <p:nvSpPr>
                <p:cNvPr id="207" name="文本框 17"/>
                <p:cNvSpPr txBox="1"/>
                <p:nvPr/>
              </p:nvSpPr>
              <p:spPr>
                <a:xfrm>
                  <a:off x="6872" y="8605"/>
                  <a:ext cx="1803" cy="483"/>
                </a:xfrm>
                <a:prstGeom prst="rect">
                  <a:avLst/>
                </a:prstGeom>
                <a:noFill/>
                <a:ln w="9525">
                  <a:noFill/>
                </a:ln>
              </p:spPr>
              <p:txBody>
                <a:bodyPr wrap="square" anchor="t" anchorCtr="0">
                  <a:spAutoFit/>
                </a:bodyPr>
                <a:lstStyle/>
                <a:p>
                  <a:pPr algn="ctr"/>
                  <a:r>
                    <a:rPr lang="en-US" altLang="zh-CN" sz="1400" dirty="0">
                      <a:solidFill>
                        <a:srgbClr val="313131"/>
                      </a:solidFill>
                      <a:latin typeface="PingFang SC Regular" panose="020B0400000000000000" charset="-122"/>
                      <a:ea typeface="PingFang SC Regular" panose="020B0400000000000000" charset="-122"/>
                      <a:cs typeface="OPPOSans M" pitchFamily="18" charset="-122"/>
                    </a:rPr>
                    <a:t>Prioritize</a:t>
                  </a:r>
                </a:p>
              </p:txBody>
            </p:sp>
          </p:grpSp>
        </p:grpSp>
        <p:sp>
          <p:nvSpPr>
            <p:cNvPr id="61" name="椭圆 60"/>
            <p:cNvSpPr/>
            <p:nvPr/>
          </p:nvSpPr>
          <p:spPr>
            <a:xfrm rot="3600000">
              <a:off x="11154" y="4630"/>
              <a:ext cx="2145" cy="2145"/>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6599D9">
                  <a:alpha val="12000"/>
                </a:srgb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9" name="组合 8"/>
            <p:cNvGrpSpPr/>
            <p:nvPr/>
          </p:nvGrpSpPr>
          <p:grpSpPr>
            <a:xfrm>
              <a:off x="11299" y="4830"/>
              <a:ext cx="1856" cy="1744"/>
              <a:chOff x="11299" y="4830"/>
              <a:chExt cx="1856" cy="1744"/>
            </a:xfrm>
          </p:grpSpPr>
          <p:sp>
            <p:nvSpPr>
              <p:cNvPr id="225" name="文本框 224"/>
              <p:cNvSpPr txBox="1"/>
              <p:nvPr/>
            </p:nvSpPr>
            <p:spPr>
              <a:xfrm>
                <a:off x="11662" y="4830"/>
                <a:ext cx="1130" cy="1745"/>
              </a:xfrm>
              <a:prstGeom prst="rect">
                <a:avLst/>
              </a:prstGeom>
              <a:noFill/>
            </p:spPr>
            <p:txBody>
              <a:bodyPr wrap="square">
                <a:spAutoFit/>
              </a:bodyPr>
              <a:lstStyle/>
              <a:p>
                <a:pPr algn="ctr"/>
                <a:r>
                  <a:rPr lang="en-US" altLang="zh-CN" sz="6600" b="1" dirty="0">
                    <a:solidFill>
                      <a:srgbClr val="1D4273">
                        <a:alpha val="20000"/>
                      </a:srgbClr>
                    </a:solidFill>
                    <a:latin typeface="PingFang SC Regular" panose="020B0400000000000000" charset="-122"/>
                    <a:ea typeface="PingFang SC Regular" panose="020B0400000000000000" charset="-122"/>
                    <a:cs typeface="OPPOSans M" pitchFamily="18" charset="-122"/>
                  </a:rPr>
                  <a:t>C</a:t>
                </a:r>
              </a:p>
            </p:txBody>
          </p:sp>
          <p:grpSp>
            <p:nvGrpSpPr>
              <p:cNvPr id="6" name="组合 5"/>
              <p:cNvGrpSpPr/>
              <p:nvPr/>
            </p:nvGrpSpPr>
            <p:grpSpPr>
              <a:xfrm>
                <a:off x="11299" y="5251"/>
                <a:ext cx="1856" cy="904"/>
                <a:chOff x="11299" y="5274"/>
                <a:chExt cx="1856" cy="904"/>
              </a:xfrm>
            </p:grpSpPr>
            <p:sp>
              <p:nvSpPr>
                <p:cNvPr id="197" name="文本框 18"/>
                <p:cNvSpPr txBox="1"/>
                <p:nvPr/>
              </p:nvSpPr>
              <p:spPr>
                <a:xfrm>
                  <a:off x="11299" y="5274"/>
                  <a:ext cx="1856" cy="582"/>
                </a:xfrm>
                <a:prstGeom prst="rect">
                  <a:avLst/>
                </a:prstGeom>
                <a:solidFill>
                  <a:schemeClr val="bg2">
                    <a:alpha val="50000"/>
                  </a:schemeClr>
                </a:solidFill>
                <a:ln w="9525">
                  <a:noFill/>
                </a:ln>
              </p:spPr>
              <p:txBody>
                <a:bodyPr wrap="square" anchor="t" anchorCtr="0">
                  <a:spAutoFit/>
                </a:bodyPr>
                <a:lstStyle/>
                <a:p>
                  <a:pPr algn="ctr"/>
                  <a:r>
                    <a:rPr lang="zh-CN" altLang="en-US" b="1" dirty="0">
                      <a:solidFill>
                        <a:srgbClr val="1D4273"/>
                      </a:solidFill>
                      <a:latin typeface="PingFang SC Regular" panose="020B0400000000000000" charset="-122"/>
                      <a:ea typeface="PingFang SC Regular" panose="020B0400000000000000" charset="-122"/>
                      <a:cs typeface="OPPOSans M" pitchFamily="18" charset="-122"/>
                    </a:rPr>
                    <a:t>分类探索</a:t>
                  </a:r>
                </a:p>
              </p:txBody>
            </p:sp>
            <p:sp>
              <p:nvSpPr>
                <p:cNvPr id="205" name="文本框 17"/>
                <p:cNvSpPr txBox="1"/>
                <p:nvPr/>
              </p:nvSpPr>
              <p:spPr>
                <a:xfrm>
                  <a:off x="11326" y="5696"/>
                  <a:ext cx="1803" cy="483"/>
                </a:xfrm>
                <a:prstGeom prst="rect">
                  <a:avLst/>
                </a:prstGeom>
                <a:noFill/>
                <a:ln w="9525">
                  <a:noFill/>
                </a:ln>
              </p:spPr>
              <p:txBody>
                <a:bodyPr wrap="square" anchor="t" anchorCtr="0">
                  <a:spAutoFit/>
                </a:bodyPr>
                <a:lstStyle/>
                <a:p>
                  <a:pPr algn="ctr"/>
                  <a:r>
                    <a:rPr lang="en-US" altLang="zh-CN" sz="1400" dirty="0">
                      <a:solidFill>
                        <a:srgbClr val="313131"/>
                      </a:solidFill>
                      <a:latin typeface="PingFang SC Regular" panose="020B0400000000000000" charset="-122"/>
                      <a:ea typeface="PingFang SC Regular" panose="020B0400000000000000" charset="-122"/>
                      <a:cs typeface="OPPOSans M" pitchFamily="18" charset="-122"/>
                    </a:rPr>
                    <a:t>Categorize</a:t>
                  </a:r>
                </a:p>
              </p:txBody>
            </p:sp>
          </p:grpSp>
        </p:grpSp>
        <p:sp>
          <p:nvSpPr>
            <p:cNvPr id="60" name="椭圆 59"/>
            <p:cNvSpPr/>
            <p:nvPr/>
          </p:nvSpPr>
          <p:spPr>
            <a:xfrm>
              <a:off x="8527" y="2578"/>
              <a:ext cx="2145" cy="2145"/>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6599D9">
                  <a:alpha val="12000"/>
                </a:srgb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5" name="组合 4"/>
            <p:cNvGrpSpPr/>
            <p:nvPr/>
          </p:nvGrpSpPr>
          <p:grpSpPr>
            <a:xfrm>
              <a:off x="8698" y="2778"/>
              <a:ext cx="1802" cy="1744"/>
              <a:chOff x="8698" y="2778"/>
              <a:chExt cx="1802" cy="1744"/>
            </a:xfrm>
          </p:grpSpPr>
          <p:sp>
            <p:nvSpPr>
              <p:cNvPr id="230" name="文本框 229"/>
              <p:cNvSpPr txBox="1"/>
              <p:nvPr/>
            </p:nvSpPr>
            <p:spPr>
              <a:xfrm>
                <a:off x="9034" y="2778"/>
                <a:ext cx="1130" cy="1745"/>
              </a:xfrm>
              <a:prstGeom prst="rect">
                <a:avLst/>
              </a:prstGeom>
              <a:noFill/>
            </p:spPr>
            <p:txBody>
              <a:bodyPr wrap="square">
                <a:spAutoFit/>
              </a:bodyPr>
              <a:lstStyle/>
              <a:p>
                <a:pPr algn="ctr"/>
                <a:r>
                  <a:rPr lang="en-US" altLang="zh-CN" sz="6600" b="1" dirty="0">
                    <a:solidFill>
                      <a:srgbClr val="A23322">
                        <a:alpha val="20000"/>
                      </a:srgbClr>
                    </a:solidFill>
                    <a:latin typeface="PingFang SC Regular" panose="020B0400000000000000" charset="-122"/>
                    <a:ea typeface="PingFang SC Regular" panose="020B0400000000000000" charset="-122"/>
                    <a:cs typeface="OPPOSans M" pitchFamily="18" charset="-122"/>
                  </a:rPr>
                  <a:t>R</a:t>
                </a:r>
              </a:p>
            </p:txBody>
          </p:sp>
          <p:grpSp>
            <p:nvGrpSpPr>
              <p:cNvPr id="4" name="组合 3"/>
              <p:cNvGrpSpPr/>
              <p:nvPr/>
            </p:nvGrpSpPr>
            <p:grpSpPr>
              <a:xfrm>
                <a:off x="8698" y="3193"/>
                <a:ext cx="1802" cy="915"/>
                <a:chOff x="8698" y="3216"/>
                <a:chExt cx="1802" cy="915"/>
              </a:xfrm>
            </p:grpSpPr>
            <p:sp>
              <p:nvSpPr>
                <p:cNvPr id="196" name="文本框 17"/>
                <p:cNvSpPr txBox="1"/>
                <p:nvPr/>
              </p:nvSpPr>
              <p:spPr>
                <a:xfrm>
                  <a:off x="8698" y="3216"/>
                  <a:ext cx="1803" cy="581"/>
                </a:xfrm>
                <a:prstGeom prst="rect">
                  <a:avLst/>
                </a:prstGeom>
                <a:solidFill>
                  <a:schemeClr val="bg2">
                    <a:alpha val="50000"/>
                  </a:schemeClr>
                </a:solidFill>
                <a:ln w="9525">
                  <a:noFill/>
                </a:ln>
              </p:spPr>
              <p:txBody>
                <a:bodyPr wrap="square" anchor="t" anchorCtr="0">
                  <a:spAutoFit/>
                </a:bodyPr>
                <a:lstStyle/>
                <a:p>
                  <a:pPr algn="ctr"/>
                  <a:r>
                    <a:rPr lang="zh-CN" altLang="en-US" b="1" dirty="0">
                      <a:solidFill>
                        <a:srgbClr val="A23322"/>
                      </a:solidFill>
                      <a:latin typeface="PingFang SC Regular" panose="020B0400000000000000" charset="-122"/>
                      <a:ea typeface="PingFang SC Regular" panose="020B0400000000000000" charset="-122"/>
                      <a:cs typeface="OPPOSans M" pitchFamily="18" charset="-122"/>
                    </a:rPr>
                    <a:t>限定因素</a:t>
                  </a:r>
                </a:p>
              </p:txBody>
            </p:sp>
            <p:sp>
              <p:nvSpPr>
                <p:cNvPr id="204" name="文本框 17"/>
                <p:cNvSpPr txBox="1"/>
                <p:nvPr/>
              </p:nvSpPr>
              <p:spPr>
                <a:xfrm>
                  <a:off x="8698" y="3649"/>
                  <a:ext cx="1803" cy="483"/>
                </a:xfrm>
                <a:prstGeom prst="rect">
                  <a:avLst/>
                </a:prstGeom>
                <a:noFill/>
                <a:ln w="9525">
                  <a:noFill/>
                </a:ln>
              </p:spPr>
              <p:txBody>
                <a:bodyPr wrap="square" anchor="t" anchorCtr="0">
                  <a:spAutoFit/>
                </a:bodyPr>
                <a:lstStyle/>
                <a:p>
                  <a:pPr algn="ctr"/>
                  <a:r>
                    <a:rPr lang="en-US" altLang="zh-CN" sz="1400" dirty="0">
                      <a:solidFill>
                        <a:srgbClr val="313131"/>
                      </a:solidFill>
                      <a:latin typeface="PingFang SC Regular" panose="020B0400000000000000" charset="-122"/>
                      <a:ea typeface="PingFang SC Regular" panose="020B0400000000000000" charset="-122"/>
                      <a:cs typeface="OPPOSans M" pitchFamily="18" charset="-122"/>
                    </a:rPr>
                    <a:t>Restrict</a:t>
                  </a:r>
                </a:p>
              </p:txBody>
            </p:sp>
          </p:gr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lang="en-US" altLang="zh-CN" sz="2800" b="1" dirty="0">
                <a:cs typeface="PingFang SC Regular" panose="020B0400000000000000" charset="-122"/>
              </a:rPr>
              <a:t>PMI</a:t>
            </a:r>
            <a:r>
              <a:rPr lang="zh-CN" altLang="en-US" sz="2800" b="1" dirty="0">
                <a:cs typeface="PingFang SC Regular" panose="020B0400000000000000" charset="-122"/>
              </a:rPr>
              <a:t>思考法——</a:t>
            </a:r>
            <a:r>
              <a:rPr lang="zh-CN" altLang="en-US" sz="2400" b="0" dirty="0">
                <a:cs typeface="PingFang SC Regular" panose="020B0400000000000000" charset="-122"/>
              </a:rPr>
              <a:t>优点</a:t>
            </a:r>
            <a:r>
              <a:rPr lang="en-US" altLang="zh-CN" sz="2400" b="0" dirty="0">
                <a:cs typeface="PingFang SC Regular" panose="020B0400000000000000" charset="-122"/>
              </a:rPr>
              <a:t> </a:t>
            </a:r>
            <a:r>
              <a:rPr sz="2400" b="0" dirty="0">
                <a:cs typeface="PingFang SC Regular" panose="020B0400000000000000" charset="-122"/>
              </a:rPr>
              <a:t>缺点</a:t>
            </a:r>
            <a:r>
              <a:rPr lang="en-US" altLang="zh-CN" sz="2400" b="0" dirty="0">
                <a:cs typeface="PingFang SC Regular" panose="020B0400000000000000" charset="-122"/>
              </a:rPr>
              <a:t> </a:t>
            </a:r>
            <a:r>
              <a:rPr sz="2400" b="0" dirty="0">
                <a:cs typeface="PingFang SC Regular" panose="020B0400000000000000" charset="-122"/>
              </a:rPr>
              <a:t>兴趣点</a:t>
            </a:r>
          </a:p>
        </p:txBody>
      </p:sp>
      <p:sp>
        <p:nvSpPr>
          <p:cNvPr id="5" name="文本占位符 4"/>
          <p:cNvSpPr>
            <a:spLocks noGrp="1"/>
          </p:cNvSpPr>
          <p:nvPr>
            <p:ph type="body" idx="1"/>
          </p:nvPr>
        </p:nvSpPr>
        <p:spPr/>
        <p:txBody>
          <a:bodyPr/>
          <a:lstStyle/>
          <a:p>
            <a:r>
              <a:rPr lang="zh-CN" altLang="en-US">
                <a:cs typeface="PingFang SC Regular" panose="020B0400000000000000" charset="-122"/>
              </a:rPr>
              <a:t>PMI思考法是一种全面分析观点或建议的思维方法，从优点（Plus）、缺点（Minus）和兴趣点（Interest）三个角度深入剖析，避免片面看问题。此法能引导我们客观公正地看待问题，拓展思维，是有效的决策工具</a:t>
            </a:r>
          </a:p>
        </p:txBody>
      </p:sp>
      <p:sp>
        <p:nvSpPr>
          <p:cNvPr id="7" name="文本占位符 6"/>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18</a:t>
            </a:r>
          </a:p>
        </p:txBody>
      </p:sp>
      <p:sp>
        <p:nvSpPr>
          <p:cNvPr id="15" name="椭圆 14"/>
          <p:cNvSpPr/>
          <p:nvPr/>
        </p:nvSpPr>
        <p:spPr>
          <a:xfrm rot="5400000">
            <a:off x="3872590" y="4365169"/>
            <a:ext cx="4526190" cy="4526190"/>
          </a:xfrm>
          <a:prstGeom prst="ellipse">
            <a:avLst/>
          </a:prstGeom>
          <a:solidFill>
            <a:srgbClr val="A23322">
              <a:alpha val="7000"/>
            </a:srgbClr>
          </a:soli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endParaRPr>
          </a:p>
        </p:txBody>
      </p:sp>
      <p:grpSp>
        <p:nvGrpSpPr>
          <p:cNvPr id="12" name="组合 11"/>
          <p:cNvGrpSpPr/>
          <p:nvPr/>
        </p:nvGrpSpPr>
        <p:grpSpPr>
          <a:xfrm>
            <a:off x="368300" y="2005965"/>
            <a:ext cx="11455400" cy="7514590"/>
            <a:chOff x="499" y="3159"/>
            <a:chExt cx="18040" cy="11834"/>
          </a:xfrm>
        </p:grpSpPr>
        <p:sp>
          <p:nvSpPr>
            <p:cNvPr id="6" name="弧形 5"/>
            <p:cNvSpPr/>
            <p:nvPr/>
          </p:nvSpPr>
          <p:spPr>
            <a:xfrm rot="16790863">
              <a:off x="5215" y="6095"/>
              <a:ext cx="8899" cy="8899"/>
            </a:xfrm>
            <a:prstGeom prst="arc">
              <a:avLst>
                <a:gd name="adj1" fmla="val 15797976"/>
                <a:gd name="adj2" fmla="val 4618078"/>
              </a:avLst>
            </a:prstGeom>
            <a:noFill/>
            <a:ln w="12700" cap="flat" cmpd="sng" algn="ctr">
              <a:solidFill>
                <a:srgbClr val="A23322"/>
              </a:solidFill>
              <a:prstDash val="solid"/>
              <a:miter lim="800000"/>
            </a:ln>
            <a:effectLst>
              <a:outerShdw blurRad="342900" dist="228600" dir="5400000" sx="96000" sy="96000" algn="t" rotWithShape="0">
                <a:srgbClr val="C00000">
                  <a:alpha val="29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endParaRPr>
            </a:p>
          </p:txBody>
        </p:sp>
        <p:grpSp>
          <p:nvGrpSpPr>
            <p:cNvPr id="11" name="组合 10"/>
            <p:cNvGrpSpPr/>
            <p:nvPr/>
          </p:nvGrpSpPr>
          <p:grpSpPr>
            <a:xfrm>
              <a:off x="499" y="3159"/>
              <a:ext cx="18040" cy="10157"/>
              <a:chOff x="499" y="3159"/>
              <a:chExt cx="18040" cy="10157"/>
            </a:xfrm>
          </p:grpSpPr>
          <p:grpSp>
            <p:nvGrpSpPr>
              <p:cNvPr id="2" name="组合 1"/>
              <p:cNvGrpSpPr/>
              <p:nvPr/>
            </p:nvGrpSpPr>
            <p:grpSpPr>
              <a:xfrm>
                <a:off x="5739" y="3159"/>
                <a:ext cx="7722" cy="2166"/>
                <a:chOff x="4026336" y="1309880"/>
                <a:chExt cx="4903470" cy="1375410"/>
              </a:xfrm>
            </p:grpSpPr>
            <p:sp>
              <p:nvSpPr>
                <p:cNvPr id="33" name="矩形: 圆角 29"/>
                <p:cNvSpPr/>
                <p:nvPr/>
              </p:nvSpPr>
              <p:spPr>
                <a:xfrm>
                  <a:off x="5735408" y="1309880"/>
                  <a:ext cx="1485327" cy="343424"/>
                </a:xfrm>
                <a:prstGeom prst="roundRect">
                  <a:avLst>
                    <a:gd name="adj" fmla="val 50000"/>
                  </a:avLst>
                </a:prstGeom>
                <a:gradFill flip="none" rotWithShape="1">
                  <a:gsLst>
                    <a:gs pos="0">
                      <a:srgbClr val="F4D1CD"/>
                    </a:gs>
                    <a:gs pos="79000">
                      <a:srgbClr val="A23322"/>
                    </a:gs>
                  </a:gsLst>
                  <a:lin ang="2700000" scaled="1"/>
                  <a:tileRect/>
                </a:gradFill>
                <a:ln>
                  <a:noFill/>
                </a:ln>
                <a:effectLst>
                  <a:outerShdw blurRad="342900" dist="228600" dir="5400000" sx="96000" sy="96000" algn="t" rotWithShape="0">
                    <a:srgbClr val="F8CBC8">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400" b="1" dirty="0">
                      <a:solidFill>
                        <a:schemeClr val="bg2"/>
                      </a:solidFill>
                      <a:latin typeface="PingFang SC Regular" panose="020B0400000000000000" charset="-122"/>
                      <a:ea typeface="PingFang SC Regular" panose="020B0400000000000000" charset="-122"/>
                      <a:cs typeface="OPPOSans B" pitchFamily="18" charset="-122"/>
                    </a:rPr>
                    <a:t>兴趣思维视角</a:t>
                  </a:r>
                </a:p>
              </p:txBody>
            </p:sp>
            <p:sp>
              <p:nvSpPr>
                <p:cNvPr id="34" name="文本框 33"/>
                <p:cNvSpPr txBox="1"/>
                <p:nvPr/>
              </p:nvSpPr>
              <p:spPr>
                <a:xfrm>
                  <a:off x="4026336" y="1726440"/>
                  <a:ext cx="4903470" cy="958850"/>
                </a:xfrm>
                <a:prstGeom prst="rect">
                  <a:avLst/>
                </a:prstGeom>
                <a:noFill/>
              </p:spPr>
              <p:txBody>
                <a:bodyPr wrap="square" lIns="0" tIns="0" rIns="0" bIns="0" rtlCol="0">
                  <a:spAutoFit/>
                </a:bodyPr>
                <a:lstStyle/>
                <a:p>
                  <a:pPr>
                    <a:lnSpc>
                      <a:spcPct val="130000"/>
                    </a:lnSpc>
                  </a:pPr>
                  <a:r>
                    <a:rPr lang="zh-CN" altLang="en-US" sz="1200" dirty="0">
                      <a:solidFill>
                        <a:schemeClr val="tx1">
                          <a:alpha val="65000"/>
                        </a:schemeClr>
                      </a:solidFill>
                      <a:latin typeface="PingFang SC Regular" panose="020B0400000000000000" charset="-122"/>
                      <a:ea typeface="PingFang SC Regular" panose="020B0400000000000000" charset="-122"/>
                    </a:rPr>
                    <a:t>这部分探索那些不一定正面或负面，但可能引人深思或提供新视角的方面</a:t>
                  </a:r>
                  <a:endParaRPr lang="en-US" altLang="zh-CN" sz="1200" dirty="0">
                    <a:solidFill>
                      <a:schemeClr val="tx1">
                        <a:alpha val="65000"/>
                      </a:schemeClr>
                    </a:solidFill>
                    <a:latin typeface="PingFang SC Regular" panose="020B0400000000000000" charset="-122"/>
                    <a:ea typeface="PingFang SC Regular" panose="020B0400000000000000" charset="-122"/>
                  </a:endParaRPr>
                </a:p>
                <a:p>
                  <a:pPr marL="342900" indent="-34290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这个想法或情况有哪些出乎意料或不寻常的特点？</a:t>
                  </a:r>
                </a:p>
                <a:p>
                  <a:pPr marL="285750" indent="-28575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它引发了哪些新的问题或想法？</a:t>
                  </a:r>
                </a:p>
                <a:p>
                  <a:pPr marL="285750" indent="-28575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它如何激发创新或新的可能性？</a:t>
                  </a:r>
                  <a:endParaRPr lang="zh-CN" altLang="en-US" sz="1200" dirty="0">
                    <a:solidFill>
                      <a:schemeClr val="tx1">
                        <a:alpha val="65000"/>
                      </a:schemeClr>
                    </a:solidFill>
                    <a:latin typeface="PingFang SC Regular" panose="020B0400000000000000" charset="-122"/>
                    <a:ea typeface="PingFang SC Regular" panose="020B0400000000000000" charset="-122"/>
                    <a:sym typeface="HarmonyOS Sans SC Medium" panose="00000600000000000000" pitchFamily="2" charset="-122"/>
                  </a:endParaRPr>
                </a:p>
              </p:txBody>
            </p:sp>
          </p:grpSp>
          <p:cxnSp>
            <p:nvCxnSpPr>
              <p:cNvPr id="39" name="直接连接符 38"/>
              <p:cNvCxnSpPr/>
              <p:nvPr/>
            </p:nvCxnSpPr>
            <p:spPr>
              <a:xfrm>
                <a:off x="4356" y="4596"/>
                <a:ext cx="0" cy="1686"/>
              </a:xfrm>
              <a:prstGeom prst="line">
                <a:avLst/>
              </a:prstGeom>
              <a:noFill/>
              <a:ln w="50800" cap="rnd" cmpd="sng" algn="ctr">
                <a:gradFill>
                  <a:gsLst>
                    <a:gs pos="0">
                      <a:srgbClr val="A23322"/>
                    </a:gs>
                    <a:gs pos="100000">
                      <a:schemeClr val="bg2"/>
                    </a:gs>
                  </a:gsLst>
                  <a:lin ang="5400000" scaled="1"/>
                </a:gradFill>
                <a:prstDash val="solid"/>
                <a:miter lim="800000"/>
              </a:ln>
              <a:effectLst>
                <a:softEdge rad="12700"/>
              </a:effectLst>
            </p:spPr>
          </p:cxnSp>
          <p:cxnSp>
            <p:nvCxnSpPr>
              <p:cNvPr id="40" name="直接连接符 39"/>
              <p:cNvCxnSpPr/>
              <p:nvPr/>
            </p:nvCxnSpPr>
            <p:spPr>
              <a:xfrm>
                <a:off x="2351" y="3406"/>
                <a:ext cx="0" cy="1686"/>
              </a:xfrm>
              <a:prstGeom prst="line">
                <a:avLst/>
              </a:prstGeom>
              <a:noFill/>
              <a:ln w="50800" cap="rnd" cmpd="sng" algn="ctr">
                <a:gradFill>
                  <a:gsLst>
                    <a:gs pos="0">
                      <a:srgbClr val="A23322"/>
                    </a:gs>
                    <a:gs pos="100000">
                      <a:schemeClr val="bg2"/>
                    </a:gs>
                  </a:gsLst>
                  <a:lin ang="5400000" scaled="1"/>
                </a:gradFill>
                <a:prstDash val="solid"/>
                <a:miter lim="800000"/>
              </a:ln>
              <a:effectLst>
                <a:softEdge rad="12700"/>
              </a:effectLst>
            </p:spPr>
          </p:cxnSp>
          <p:cxnSp>
            <p:nvCxnSpPr>
              <p:cNvPr id="41" name="直接连接符 40"/>
              <p:cNvCxnSpPr/>
              <p:nvPr/>
            </p:nvCxnSpPr>
            <p:spPr>
              <a:xfrm>
                <a:off x="17030" y="3244"/>
                <a:ext cx="0" cy="1686"/>
              </a:xfrm>
              <a:prstGeom prst="line">
                <a:avLst/>
              </a:prstGeom>
              <a:noFill/>
              <a:ln w="50800" cap="rnd" cmpd="sng" algn="ctr">
                <a:gradFill>
                  <a:gsLst>
                    <a:gs pos="0">
                      <a:srgbClr val="A23322"/>
                    </a:gs>
                    <a:gs pos="100000">
                      <a:schemeClr val="bg2"/>
                    </a:gs>
                  </a:gsLst>
                  <a:lin ang="5400000" scaled="1"/>
                </a:gradFill>
                <a:prstDash val="solid"/>
                <a:miter lim="800000"/>
              </a:ln>
              <a:effectLst>
                <a:softEdge rad="12700"/>
              </a:effectLst>
            </p:spPr>
          </p:cxnSp>
          <p:cxnSp>
            <p:nvCxnSpPr>
              <p:cNvPr id="46" name="直接连接符 45"/>
              <p:cNvCxnSpPr/>
              <p:nvPr/>
            </p:nvCxnSpPr>
            <p:spPr>
              <a:xfrm>
                <a:off x="15524" y="4260"/>
                <a:ext cx="0" cy="1686"/>
              </a:xfrm>
              <a:prstGeom prst="line">
                <a:avLst/>
              </a:prstGeom>
              <a:noFill/>
              <a:ln w="50800" cap="rnd" cmpd="sng" algn="ctr">
                <a:gradFill>
                  <a:gsLst>
                    <a:gs pos="0">
                      <a:srgbClr val="A23322"/>
                    </a:gs>
                    <a:gs pos="100000">
                      <a:schemeClr val="bg2"/>
                    </a:gs>
                  </a:gsLst>
                  <a:lin ang="5400000" scaled="1"/>
                </a:gradFill>
                <a:prstDash val="solid"/>
                <a:miter lim="800000"/>
              </a:ln>
              <a:effectLst>
                <a:softEdge rad="12700"/>
              </a:effectLst>
            </p:spPr>
          </p:cxnSp>
          <p:sp>
            <p:nvSpPr>
              <p:cNvPr id="14" name="椭圆 13"/>
              <p:cNvSpPr/>
              <p:nvPr/>
            </p:nvSpPr>
            <p:spPr>
              <a:xfrm rot="5400000">
                <a:off x="6777" y="7654"/>
                <a:ext cx="5663" cy="5663"/>
              </a:xfrm>
              <a:prstGeom prst="ellipse">
                <a:avLst/>
              </a:prstGeom>
              <a:gradFill>
                <a:gsLst>
                  <a:gs pos="16000">
                    <a:srgbClr val="A23322">
                      <a:lumMod val="40000"/>
                      <a:lumOff val="60000"/>
                    </a:srgbClr>
                  </a:gs>
                  <a:gs pos="83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C00000">
                    <a:alpha val="29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endParaRPr>
              </a:p>
            </p:txBody>
          </p:sp>
          <p:grpSp>
            <p:nvGrpSpPr>
              <p:cNvPr id="38" name="组合 37"/>
              <p:cNvGrpSpPr/>
              <p:nvPr/>
            </p:nvGrpSpPr>
            <p:grpSpPr>
              <a:xfrm>
                <a:off x="5083" y="6993"/>
                <a:ext cx="1680" cy="1698"/>
                <a:chOff x="1302918" y="3260011"/>
                <a:chExt cx="1796867" cy="1815838"/>
              </a:xfrm>
            </p:grpSpPr>
            <p:sp>
              <p:nvSpPr>
                <p:cNvPr id="17" name="矩形: 圆角 16"/>
                <p:cNvSpPr/>
                <p:nvPr/>
              </p:nvSpPr>
              <p:spPr>
                <a:xfrm>
                  <a:off x="1311887" y="3260011"/>
                  <a:ext cx="1787898" cy="1787898"/>
                </a:xfrm>
                <a:prstGeom prst="roundRect">
                  <a:avLst>
                    <a:gd name="adj" fmla="val 50000"/>
                  </a:avLst>
                </a:prstGeom>
                <a:solidFill>
                  <a:srgbClr val="F9F9FA">
                    <a:alpha val="62000"/>
                  </a:srgbClr>
                </a:solidFill>
                <a:ln w="12700" cap="flat" cmpd="sng" algn="ctr">
                  <a:solidFill>
                    <a:sysClr val="window" lastClr="FFFFFF">
                      <a:lumMod val="100000"/>
                    </a:sysClr>
                  </a:soli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18" name="弧形 17"/>
                <p:cNvSpPr/>
                <p:nvPr/>
              </p:nvSpPr>
              <p:spPr>
                <a:xfrm rot="5675155">
                  <a:off x="1302918" y="3287951"/>
                  <a:ext cx="1787898" cy="1787898"/>
                </a:xfrm>
                <a:prstGeom prst="arc">
                  <a:avLst/>
                </a:prstGeom>
                <a:noFill/>
                <a:ln w="34925" cap="flat" cmpd="sng" algn="ctr">
                  <a:gradFill>
                    <a:gsLst>
                      <a:gs pos="100000">
                        <a:schemeClr val="bg2"/>
                      </a:gs>
                      <a:gs pos="0">
                        <a:srgbClr val="1D4273"/>
                      </a:gs>
                    </a:gsLst>
                    <a:lin ang="5400000" scaled="1"/>
                  </a:gra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25" name="椭圆 24"/>
                <p:cNvSpPr/>
                <p:nvPr/>
              </p:nvSpPr>
              <p:spPr>
                <a:xfrm>
                  <a:off x="1532665" y="3480621"/>
                  <a:ext cx="1375921" cy="1375921"/>
                </a:xfrm>
                <a:prstGeom prst="ellipse">
                  <a:avLst/>
                </a:prstGeom>
                <a:gradFill flip="none" rotWithShape="1">
                  <a:gsLst>
                    <a:gs pos="27000">
                      <a:srgbClr val="88B0E2"/>
                    </a:gs>
                    <a:gs pos="81000">
                      <a:srgbClr val="1D4273"/>
                    </a:gs>
                  </a:gsLst>
                  <a:lin ang="2700000" scaled="1"/>
                  <a:tileRect/>
                </a:gradFill>
                <a:ln>
                  <a:noFill/>
                </a:ln>
                <a:effectLst>
                  <a:outerShdw blurRad="342900" dist="228600" dir="5400000" sx="96000" sy="96000" algn="t" rotWithShape="0">
                    <a:srgbClr val="1D4273">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zh-CN" altLang="en-US" sz="1050" b="1" dirty="0">
                    <a:solidFill>
                      <a:schemeClr val="bg2"/>
                    </a:solidFill>
                    <a:latin typeface="PingFang SC Regular" panose="020B0400000000000000" charset="-122"/>
                    <a:ea typeface="PingFang SC Regular" panose="020B0400000000000000" charset="-122"/>
                    <a:cs typeface="OPPOSans B" pitchFamily="18" charset="-122"/>
                    <a:sym typeface="思源黑体 CN Normal" panose="020B0400000000000000" pitchFamily="34" charset="-122"/>
                  </a:endParaRPr>
                </a:p>
              </p:txBody>
            </p:sp>
            <p:sp>
              <p:nvSpPr>
                <p:cNvPr id="26" name="矩形 25"/>
                <p:cNvSpPr/>
                <p:nvPr/>
              </p:nvSpPr>
              <p:spPr>
                <a:xfrm>
                  <a:off x="1642380" y="3910267"/>
                  <a:ext cx="1104926" cy="516630"/>
                </a:xfrm>
                <a:prstGeom prst="rect">
                  <a:avLst/>
                </a:prstGeom>
              </p:spPr>
              <p:txBody>
                <a:bodyPr wrap="none">
                  <a:spAutoFit/>
                </a:bodyPr>
                <a:lstStyle/>
                <a:p>
                  <a:pPr algn="ctr">
                    <a:defRPr/>
                  </a:pPr>
                  <a:r>
                    <a:rPr kumimoji="1" lang="fr-FR" altLang="zh-CN" sz="1400" b="1" dirty="0">
                      <a:solidFill>
                        <a:schemeClr val="bg2"/>
                      </a:solidFill>
                      <a:latin typeface="PingFang SC Regular" panose="020B0400000000000000" charset="-122"/>
                      <a:ea typeface="PingFang SC Regular" panose="020B0400000000000000" charset="-122"/>
                      <a:cs typeface="OPPOSans B" pitchFamily="18" charset="-122"/>
                    </a:rPr>
                    <a:t>PLUS</a:t>
                  </a:r>
                </a:p>
              </p:txBody>
            </p:sp>
          </p:grpSp>
          <p:grpSp>
            <p:nvGrpSpPr>
              <p:cNvPr id="3" name="组合 2"/>
              <p:cNvGrpSpPr/>
              <p:nvPr/>
            </p:nvGrpSpPr>
            <p:grpSpPr>
              <a:xfrm>
                <a:off x="8923" y="5129"/>
                <a:ext cx="1680" cy="1698"/>
                <a:chOff x="5199128" y="3320245"/>
                <a:chExt cx="1796867" cy="1815838"/>
              </a:xfrm>
            </p:grpSpPr>
            <p:sp>
              <p:nvSpPr>
                <p:cNvPr id="42" name="矩形: 圆角 41"/>
                <p:cNvSpPr/>
                <p:nvPr/>
              </p:nvSpPr>
              <p:spPr>
                <a:xfrm>
                  <a:off x="5208097" y="3320245"/>
                  <a:ext cx="1787898" cy="1787898"/>
                </a:xfrm>
                <a:prstGeom prst="roundRect">
                  <a:avLst>
                    <a:gd name="adj" fmla="val 50000"/>
                  </a:avLst>
                </a:prstGeom>
                <a:solidFill>
                  <a:srgbClr val="F9F9FA">
                    <a:alpha val="62000"/>
                  </a:srgbClr>
                </a:solidFill>
                <a:ln w="12700" cap="flat" cmpd="sng" algn="ctr">
                  <a:solidFill>
                    <a:sysClr val="window" lastClr="FFFFFF">
                      <a:lumMod val="100000"/>
                    </a:sysClr>
                  </a:soli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43" name="弧形 42"/>
                <p:cNvSpPr/>
                <p:nvPr/>
              </p:nvSpPr>
              <p:spPr>
                <a:xfrm rot="5675155">
                  <a:off x="5199128" y="3348185"/>
                  <a:ext cx="1787898" cy="1787898"/>
                </a:xfrm>
                <a:prstGeom prst="arc">
                  <a:avLst/>
                </a:prstGeom>
                <a:noFill/>
                <a:ln w="34925" cap="flat" cmpd="sng" algn="ctr">
                  <a:gradFill>
                    <a:gsLst>
                      <a:gs pos="100000">
                        <a:schemeClr val="bg2"/>
                      </a:gs>
                      <a:gs pos="0">
                        <a:srgbClr val="F4D1CD"/>
                      </a:gs>
                    </a:gsLst>
                    <a:lin ang="5400000" scaled="1"/>
                  </a:gra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44" name="椭圆 43"/>
                <p:cNvSpPr/>
                <p:nvPr/>
              </p:nvSpPr>
              <p:spPr>
                <a:xfrm>
                  <a:off x="5311420" y="3540073"/>
                  <a:ext cx="1375921" cy="1375921"/>
                </a:xfrm>
                <a:prstGeom prst="ellipse">
                  <a:avLst/>
                </a:prstGeom>
                <a:gradFill flip="none" rotWithShape="1">
                  <a:gsLst>
                    <a:gs pos="26000">
                      <a:srgbClr val="F4D1CD"/>
                    </a:gs>
                    <a:gs pos="89000">
                      <a:srgbClr val="A23322"/>
                    </a:gs>
                  </a:gsLst>
                  <a:lin ang="2700000" scaled="1"/>
                  <a:tileRect/>
                </a:gradFill>
                <a:ln>
                  <a:noFill/>
                </a:ln>
                <a:effectLst>
                  <a:outerShdw blurRad="342900" dist="228600" dir="5400000" sx="96000" sy="96000" algn="t" rotWithShape="0">
                    <a:srgbClr val="F8CBC8">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zh-CN" altLang="en-US" sz="1050" b="1" dirty="0">
                    <a:solidFill>
                      <a:schemeClr val="bg2"/>
                    </a:solidFill>
                    <a:latin typeface="PingFang SC Regular" panose="020B0400000000000000" charset="-122"/>
                    <a:ea typeface="PingFang SC Regular" panose="020B0400000000000000" charset="-122"/>
                    <a:cs typeface="OPPOSans B" pitchFamily="18" charset="-122"/>
                    <a:sym typeface="思源黑体 CN Normal" panose="020B0400000000000000" pitchFamily="34" charset="-122"/>
                  </a:endParaRPr>
                </a:p>
              </p:txBody>
            </p:sp>
            <p:sp>
              <p:nvSpPr>
                <p:cNvPr id="45" name="文本框 44"/>
                <p:cNvSpPr txBox="1"/>
                <p:nvPr/>
              </p:nvSpPr>
              <p:spPr>
                <a:xfrm>
                  <a:off x="5209995" y="3969719"/>
                  <a:ext cx="1578771" cy="516630"/>
                </a:xfrm>
                <a:prstGeom prst="rect">
                  <a:avLst/>
                </a:prstGeom>
                <a:noFill/>
              </p:spPr>
              <p:txBody>
                <a:bodyPr wrap="square">
                  <a:spAutoFit/>
                </a:bodyPr>
                <a:lstStyle/>
                <a:p>
                  <a:pPr algn="ctr">
                    <a:defRPr/>
                  </a:pPr>
                  <a:r>
                    <a:rPr kumimoji="1" lang="en-US" altLang="zh-CN" sz="1400" b="1" dirty="0">
                      <a:solidFill>
                        <a:schemeClr val="bg2"/>
                      </a:solidFill>
                      <a:latin typeface="PingFang SC Regular" panose="020B0400000000000000" charset="-122"/>
                      <a:ea typeface="PingFang SC Regular" panose="020B0400000000000000" charset="-122"/>
                      <a:cs typeface="OPPOSans B" pitchFamily="18" charset="-122"/>
                    </a:rPr>
                    <a:t>Interest</a:t>
                  </a:r>
                </a:p>
              </p:txBody>
            </p:sp>
          </p:grpSp>
          <p:grpSp>
            <p:nvGrpSpPr>
              <p:cNvPr id="57" name="组合 56"/>
              <p:cNvGrpSpPr/>
              <p:nvPr/>
            </p:nvGrpSpPr>
            <p:grpSpPr>
              <a:xfrm>
                <a:off x="12468" y="7177"/>
                <a:ext cx="1677" cy="1685"/>
                <a:chOff x="9064134" y="3356564"/>
                <a:chExt cx="1793473" cy="1802090"/>
              </a:xfrm>
            </p:grpSpPr>
            <p:sp>
              <p:nvSpPr>
                <p:cNvPr id="52" name="矩形: 圆角 51"/>
                <p:cNvSpPr/>
                <p:nvPr/>
              </p:nvSpPr>
              <p:spPr>
                <a:xfrm>
                  <a:off x="9069709" y="3356564"/>
                  <a:ext cx="1787898" cy="1787898"/>
                </a:xfrm>
                <a:prstGeom prst="roundRect">
                  <a:avLst>
                    <a:gd name="adj" fmla="val 50000"/>
                  </a:avLst>
                </a:prstGeom>
                <a:solidFill>
                  <a:srgbClr val="F9F9FA">
                    <a:alpha val="62000"/>
                  </a:srgbClr>
                </a:solidFill>
                <a:ln w="12700" cap="flat" cmpd="sng" algn="ctr">
                  <a:solidFill>
                    <a:sysClr val="window" lastClr="FFFFFF">
                      <a:lumMod val="100000"/>
                    </a:sysClr>
                  </a:soli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53" name="椭圆 52"/>
                <p:cNvSpPr/>
                <p:nvPr/>
              </p:nvSpPr>
              <p:spPr>
                <a:xfrm>
                  <a:off x="9266729" y="3604593"/>
                  <a:ext cx="1375921" cy="1375921"/>
                </a:xfrm>
                <a:prstGeom prst="ellipse">
                  <a:avLst/>
                </a:prstGeom>
                <a:gradFill>
                  <a:gsLst>
                    <a:gs pos="15000">
                      <a:schemeClr val="bg2"/>
                    </a:gs>
                    <a:gs pos="57000">
                      <a:srgbClr val="C4D8F1"/>
                    </a:gs>
                    <a:gs pos="100000">
                      <a:srgbClr val="88B0E2">
                        <a:alpha val="83000"/>
                      </a:srgbClr>
                    </a:gs>
                  </a:gsLst>
                  <a:path path="circle">
                    <a:fillToRect r="100000" b="100000"/>
                  </a:path>
                </a:gradFill>
                <a:ln w="38100" cap="flat" cmpd="sng" algn="ctr">
                  <a:noFill/>
                  <a:prstDash val="solid"/>
                  <a:miter lim="800000"/>
                </a:ln>
                <a:effectLst>
                  <a:outerShdw blurRad="152400" dist="76200" dir="2700000" algn="tl" rotWithShape="0">
                    <a:srgbClr val="88B0E2">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2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54" name="文本框 53"/>
                <p:cNvSpPr txBox="1"/>
                <p:nvPr/>
              </p:nvSpPr>
              <p:spPr>
                <a:xfrm>
                  <a:off x="9138285" y="4034238"/>
                  <a:ext cx="1648056" cy="516631"/>
                </a:xfrm>
                <a:prstGeom prst="rect">
                  <a:avLst/>
                </a:prstGeom>
                <a:noFill/>
              </p:spPr>
              <p:txBody>
                <a:bodyPr wrap="square">
                  <a:spAutoFit/>
                </a:bodyPr>
                <a:lstStyle/>
                <a:p>
                  <a:pPr algn="ctr">
                    <a:defRPr/>
                  </a:pPr>
                  <a:r>
                    <a:rPr kumimoji="1" lang="en-US" altLang="zh-CN" sz="1400" b="1" dirty="0">
                      <a:solidFill>
                        <a:schemeClr val="bg2"/>
                      </a:solidFill>
                      <a:latin typeface="PingFang SC Regular" panose="020B0400000000000000" charset="-122"/>
                      <a:ea typeface="PingFang SC Regular" panose="020B0400000000000000" charset="-122"/>
                      <a:cs typeface="OPPOSans B" pitchFamily="18" charset="-122"/>
                    </a:rPr>
                    <a:t>Minus</a:t>
                  </a:r>
                </a:p>
              </p:txBody>
            </p:sp>
            <p:sp>
              <p:nvSpPr>
                <p:cNvPr id="56" name="弧形 55"/>
                <p:cNvSpPr/>
                <p:nvPr/>
              </p:nvSpPr>
              <p:spPr>
                <a:xfrm rot="5675155">
                  <a:off x="9064134" y="3370756"/>
                  <a:ext cx="1787898" cy="1787898"/>
                </a:xfrm>
                <a:prstGeom prst="arc">
                  <a:avLst/>
                </a:prstGeom>
                <a:noFill/>
                <a:ln w="34925" cap="flat" cmpd="sng" algn="ctr">
                  <a:gradFill>
                    <a:gsLst>
                      <a:gs pos="100000">
                        <a:schemeClr val="bg2"/>
                      </a:gs>
                      <a:gs pos="0">
                        <a:srgbClr val="88B0E2"/>
                      </a:gs>
                    </a:gsLst>
                    <a:lin ang="5400000" scaled="1"/>
                  </a:gra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grpSp>
          <p:grpSp>
            <p:nvGrpSpPr>
              <p:cNvPr id="10" name="组合 9"/>
              <p:cNvGrpSpPr/>
              <p:nvPr/>
            </p:nvGrpSpPr>
            <p:grpSpPr>
              <a:xfrm>
                <a:off x="499" y="6147"/>
                <a:ext cx="4798" cy="2651"/>
                <a:chOff x="499" y="6147"/>
                <a:chExt cx="4798" cy="2651"/>
              </a:xfrm>
            </p:grpSpPr>
            <p:sp>
              <p:nvSpPr>
                <p:cNvPr id="63" name="矩形 62"/>
                <p:cNvSpPr/>
                <p:nvPr/>
              </p:nvSpPr>
              <p:spPr>
                <a:xfrm>
                  <a:off x="499" y="6766"/>
                  <a:ext cx="4798" cy="2032"/>
                </a:xfrm>
                <a:prstGeom prst="rect">
                  <a:avLst/>
                </a:prstGeom>
              </p:spPr>
              <p:txBody>
                <a:bodyPr wrap="square">
                  <a:spAutoFit/>
                </a:bodyPr>
                <a:lstStyle/>
                <a:p>
                  <a:pPr algn="r">
                    <a:lnSpc>
                      <a:spcPct val="130000"/>
                    </a:lnSpc>
                  </a:pPr>
                  <a:r>
                    <a:rPr lang="zh-CN" altLang="en-US" sz="1200" dirty="0">
                      <a:solidFill>
                        <a:schemeClr val="tx1">
                          <a:alpha val="65000"/>
                        </a:schemeClr>
                      </a:solidFill>
                      <a:latin typeface="PingFang SC Regular" panose="020B0400000000000000" charset="-122"/>
                      <a:ea typeface="PingFang SC Regular" panose="020B0400000000000000" charset="-122"/>
                    </a:rPr>
                    <a:t>在这一部分，你专注于主题或问题的积极方面。考虑以下问题：</a:t>
                  </a:r>
                </a:p>
                <a:p>
                  <a:pPr marL="285750" indent="-285750" algn="r">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这个想法或情况有哪些好处？</a:t>
                  </a:r>
                </a:p>
                <a:p>
                  <a:pPr marL="285750" indent="-285750" algn="r">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它提供了哪些机会？</a:t>
                  </a:r>
                </a:p>
                <a:p>
                  <a:pPr marL="285750" indent="-285750" algn="r">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它如何帮助实现目标或改善现状？</a:t>
                  </a:r>
                </a:p>
              </p:txBody>
            </p:sp>
            <p:sp>
              <p:nvSpPr>
                <p:cNvPr id="192" name="矩形: 圆角 29"/>
                <p:cNvSpPr/>
                <p:nvPr/>
              </p:nvSpPr>
              <p:spPr>
                <a:xfrm>
                  <a:off x="3273" y="6147"/>
                  <a:ext cx="2024" cy="541"/>
                </a:xfrm>
                <a:prstGeom prst="roundRect">
                  <a:avLst>
                    <a:gd name="adj" fmla="val 50000"/>
                  </a:avLst>
                </a:prstGeom>
                <a:gradFill flip="none" rotWithShape="1">
                  <a:gsLst>
                    <a:gs pos="0">
                      <a:srgbClr val="88B0E2"/>
                    </a:gs>
                    <a:gs pos="81000">
                      <a:srgbClr val="1D4273"/>
                    </a:gs>
                  </a:gsLst>
                  <a:lin ang="2700000" scaled="1"/>
                  <a:tileRect/>
                </a:gradFill>
                <a:ln>
                  <a:noFill/>
                </a:ln>
                <a:effectLst>
                  <a:outerShdw blurRad="342900" dist="228600" dir="5400000" sx="96000" sy="96000" algn="t" rotWithShape="0">
                    <a:srgbClr val="1D4273">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400" b="1" dirty="0">
                      <a:solidFill>
                        <a:schemeClr val="bg2"/>
                      </a:solidFill>
                      <a:latin typeface="PingFang SC Regular" panose="020B0400000000000000" charset="-122"/>
                      <a:ea typeface="PingFang SC Regular" panose="020B0400000000000000" charset="-122"/>
                      <a:cs typeface="OPPOSans B" pitchFamily="18" charset="-122"/>
                    </a:rPr>
                    <a:t>有利思维视角</a:t>
                  </a:r>
                  <a:endParaRPr kumimoji="1" lang="zh-CN" altLang="en-US" sz="1400" b="1" dirty="0">
                    <a:solidFill>
                      <a:schemeClr val="bg2"/>
                    </a:solidFill>
                    <a:latin typeface="PingFang SC Regular" panose="020B0400000000000000" charset="-122"/>
                    <a:ea typeface="PingFang SC Regular" panose="020B0400000000000000" charset="-122"/>
                    <a:cs typeface="OPPOSans B" pitchFamily="18" charset="-122"/>
                    <a:sym typeface="思源黑体 CN Medium" panose="020B0600000000000000" pitchFamily="34" charset="-122"/>
                  </a:endParaRPr>
                </a:p>
              </p:txBody>
            </p:sp>
          </p:grpSp>
          <p:grpSp>
            <p:nvGrpSpPr>
              <p:cNvPr id="9" name="组合 8"/>
              <p:cNvGrpSpPr/>
              <p:nvPr/>
            </p:nvGrpSpPr>
            <p:grpSpPr>
              <a:xfrm>
                <a:off x="14219" y="6147"/>
                <a:ext cx="4320" cy="3122"/>
                <a:chOff x="14219" y="6147"/>
                <a:chExt cx="4320" cy="3122"/>
              </a:xfrm>
            </p:grpSpPr>
            <p:sp>
              <p:nvSpPr>
                <p:cNvPr id="29" name="矩形: 圆角 29"/>
                <p:cNvSpPr/>
                <p:nvPr/>
              </p:nvSpPr>
              <p:spPr>
                <a:xfrm>
                  <a:off x="14219" y="6147"/>
                  <a:ext cx="2124" cy="541"/>
                </a:xfrm>
                <a:prstGeom prst="roundRect">
                  <a:avLst>
                    <a:gd name="adj" fmla="val 50000"/>
                  </a:avLst>
                </a:prstGeom>
                <a:gradFill flip="none" rotWithShape="1">
                  <a:gsLst>
                    <a:gs pos="0">
                      <a:srgbClr val="C2D7EF"/>
                    </a:gs>
                    <a:gs pos="86000">
                      <a:srgbClr val="88B0E2"/>
                    </a:gs>
                  </a:gsLst>
                  <a:lin ang="2700000" scaled="1"/>
                  <a:tileRect/>
                </a:gradFill>
                <a:ln>
                  <a:noFill/>
                </a:ln>
                <a:effectLst>
                  <a:outerShdw blurRad="342900" dist="228600" dir="5400000" sx="96000" sy="96000" algn="t" rotWithShape="0">
                    <a:srgbClr val="88B0E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400" b="1" dirty="0">
                      <a:solidFill>
                        <a:schemeClr val="bg2"/>
                      </a:solidFill>
                      <a:latin typeface="PingFang SC Regular" panose="020B0400000000000000" charset="-122"/>
                      <a:ea typeface="PingFang SC Regular" panose="020B0400000000000000" charset="-122"/>
                      <a:cs typeface="OPPOSans B" pitchFamily="18" charset="-122"/>
                    </a:rPr>
                    <a:t>不利思维视角</a:t>
                  </a:r>
                </a:p>
              </p:txBody>
            </p:sp>
            <p:sp>
              <p:nvSpPr>
                <p:cNvPr id="196" name="文本框 195"/>
                <p:cNvSpPr txBox="1"/>
                <p:nvPr/>
              </p:nvSpPr>
              <p:spPr>
                <a:xfrm>
                  <a:off x="14219" y="6861"/>
                  <a:ext cx="4321" cy="2409"/>
                </a:xfrm>
                <a:prstGeom prst="rect">
                  <a:avLst/>
                </a:prstGeom>
                <a:noFill/>
              </p:spPr>
              <p:txBody>
                <a:bodyPr wrap="square">
                  <a:spAutoFit/>
                </a:bodyPr>
                <a:lstStyle/>
                <a:p>
                  <a:pPr>
                    <a:lnSpc>
                      <a:spcPct val="130000"/>
                    </a:lnSpc>
                  </a:pPr>
                  <a:r>
                    <a:rPr lang="zh-CN" altLang="en-US" sz="1200" dirty="0">
                      <a:solidFill>
                        <a:schemeClr val="tx1">
                          <a:alpha val="65000"/>
                        </a:schemeClr>
                      </a:solidFill>
                      <a:latin typeface="PingFang SC Regular" panose="020B0400000000000000" charset="-122"/>
                      <a:ea typeface="PingFang SC Regular" panose="020B0400000000000000" charset="-122"/>
                    </a:rPr>
                    <a:t>这一部分关注可能的风险、挑战或不利因素思考：</a:t>
                  </a:r>
                </a:p>
                <a:p>
                  <a:pPr marL="285750" indent="-28575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这个想法或情况有哪些潜在的负面影响？</a:t>
                  </a:r>
                </a:p>
                <a:p>
                  <a:pPr marL="285750" indent="-28575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它可能带来哪些问题或障碍？</a:t>
                  </a:r>
                </a:p>
                <a:p>
                  <a:pPr marL="285750" indent="-285750">
                    <a:lnSpc>
                      <a:spcPct val="13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rPr>
                    <a:t>它如何限制或阻碍目标的实现？</a:t>
                  </a:r>
                </a:p>
              </p:txBody>
            </p:sp>
          </p:grpSp>
          <p:grpSp>
            <p:nvGrpSpPr>
              <p:cNvPr id="23" name="组合 22"/>
              <p:cNvGrpSpPr/>
              <p:nvPr/>
            </p:nvGrpSpPr>
            <p:grpSpPr>
              <a:xfrm>
                <a:off x="8597" y="7844"/>
                <a:ext cx="2007" cy="2414"/>
                <a:chOff x="878965" y="2299028"/>
                <a:chExt cx="2148115" cy="2583861"/>
              </a:xfrm>
            </p:grpSpPr>
            <p:sp>
              <p:nvSpPr>
                <p:cNvPr id="20" name="任意多边形: 形状 6"/>
                <p:cNvSpPr/>
                <p:nvPr/>
              </p:nvSpPr>
              <p:spPr>
                <a:xfrm>
                  <a:off x="878965" y="2336758"/>
                  <a:ext cx="2148115" cy="2546131"/>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bg2"/>
                </a:solidFill>
                <a:ln w="1860" cap="flat">
                  <a:noFill/>
                  <a:prstDash val="solid"/>
                  <a:miter/>
                </a:ln>
              </p:spPr>
              <p:txBody>
                <a:bodyPr rtlCol="0" anchor="ctr"/>
                <a:lstStyle/>
                <a:p>
                  <a:pP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pic>
              <p:nvPicPr>
                <p:cNvPr id="21" name="图片 26" descr="前沿思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39684" y="2299028"/>
                  <a:ext cx="1773674" cy="1773674"/>
                </a:xfrm>
                <a:prstGeom prst="rect">
                  <a:avLst/>
                </a:prstGeom>
              </p:spPr>
            </p:pic>
          </p:gr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逆向思维——</a:t>
            </a:r>
            <a:r>
              <a:rPr lang="zh-CN" altLang="en-US" sz="2400" b="0">
                <a:cs typeface="PingFang SC Regular" panose="020B0400000000000000" charset="-122"/>
              </a:rPr>
              <a:t>打破常规思维模式</a:t>
            </a:r>
          </a:p>
        </p:txBody>
      </p:sp>
      <p:sp>
        <p:nvSpPr>
          <p:cNvPr id="3" name="文本占位符 2"/>
          <p:cNvSpPr>
            <a:spLocks noGrp="1"/>
          </p:cNvSpPr>
          <p:nvPr>
            <p:ph type="body" idx="1"/>
          </p:nvPr>
        </p:nvSpPr>
        <p:spPr/>
        <p:txBody>
          <a:bodyPr/>
          <a:lstStyle/>
          <a:p>
            <a:r>
              <a:rPr lang="zh-CN" altLang="en-US"/>
              <a:t>逆向思维，反向思维或倒推思维，这是一种独特的思考方式，从问题的相反面或者结果出发，反向推导出问题的原因、解决方案或达到目标的途径。逆向思维通常能打破常规思维模式的束缚，帮助我们找到一些意想不到的新思路、新观点和新方法</a:t>
            </a:r>
          </a:p>
        </p:txBody>
      </p:sp>
      <p:sp>
        <p:nvSpPr>
          <p:cNvPr id="4" name="文本占位符 3"/>
          <p:cNvSpPr>
            <a:spLocks noGrp="1"/>
          </p:cNvSpPr>
          <p:nvPr>
            <p:ph type="body" idx="13"/>
          </p:nvPr>
        </p:nvSpPr>
        <p:spPr>
          <a:xfrm>
            <a:off x="372110" y="317183"/>
            <a:ext cx="1068070" cy="430530"/>
          </a:xfrm>
        </p:spPr>
        <p:txBody>
          <a:bodyPr/>
          <a:lstStyle/>
          <a:p>
            <a:r>
              <a:rPr>
                <a:sym typeface="+mn-ea"/>
              </a:rPr>
              <a:t>1-</a:t>
            </a:r>
            <a:r>
              <a:rPr>
                <a:latin typeface="PingFang SC Regular" panose="020B0400000000000000" charset="-122"/>
                <a:ea typeface="PingFang SC Regular" panose="020B0400000000000000" charset="-122"/>
              </a:rPr>
              <a:t>19</a:t>
            </a:r>
          </a:p>
        </p:txBody>
      </p:sp>
      <p:grpSp>
        <p:nvGrpSpPr>
          <p:cNvPr id="50" name="组合 49"/>
          <p:cNvGrpSpPr/>
          <p:nvPr/>
        </p:nvGrpSpPr>
        <p:grpSpPr>
          <a:xfrm>
            <a:off x="755650" y="2062480"/>
            <a:ext cx="5048250" cy="3882390"/>
            <a:chOff x="1190" y="3248"/>
            <a:chExt cx="7950" cy="6114"/>
          </a:xfrm>
        </p:grpSpPr>
        <p:grpSp>
          <p:nvGrpSpPr>
            <p:cNvPr id="49" name="组合 48"/>
            <p:cNvGrpSpPr/>
            <p:nvPr/>
          </p:nvGrpSpPr>
          <p:grpSpPr>
            <a:xfrm>
              <a:off x="1190" y="8670"/>
              <a:ext cx="7950" cy="692"/>
              <a:chOff x="1190" y="8670"/>
              <a:chExt cx="7950" cy="692"/>
            </a:xfrm>
          </p:grpSpPr>
          <p:sp>
            <p:nvSpPr>
              <p:cNvPr id="29" name="矩形: 圆角 28"/>
              <p:cNvSpPr/>
              <p:nvPr>
                <p:custDataLst>
                  <p:tags r:id="rId20"/>
                </p:custDataLst>
              </p:nvPr>
            </p:nvSpPr>
            <p:spPr>
              <a:xfrm>
                <a:off x="1190" y="8670"/>
                <a:ext cx="2253" cy="693"/>
              </a:xfrm>
              <a:prstGeom prst="roundRect">
                <a:avLst>
                  <a:gd name="adj" fmla="val 50000"/>
                </a:avLst>
              </a:pr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rPr>
                  <a:t>普遍性</a:t>
                </a:r>
              </a:p>
            </p:txBody>
          </p:sp>
          <p:sp>
            <p:nvSpPr>
              <p:cNvPr id="30" name="矩形: 圆角 29"/>
              <p:cNvSpPr/>
              <p:nvPr>
                <p:custDataLst>
                  <p:tags r:id="rId21"/>
                </p:custDataLst>
              </p:nvPr>
            </p:nvSpPr>
            <p:spPr>
              <a:xfrm>
                <a:off x="4039" y="8670"/>
                <a:ext cx="2253" cy="693"/>
              </a:xfrm>
              <a:prstGeom prst="roundRect">
                <a:avLst>
                  <a:gd name="adj" fmla="val 5000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rPr>
                  <a:t>批判性</a:t>
                </a:r>
              </a:p>
            </p:txBody>
          </p:sp>
          <p:sp>
            <p:nvSpPr>
              <p:cNvPr id="31" name="矩形: 圆角 30"/>
              <p:cNvSpPr/>
              <p:nvPr>
                <p:custDataLst>
                  <p:tags r:id="rId22"/>
                </p:custDataLst>
              </p:nvPr>
            </p:nvSpPr>
            <p:spPr>
              <a:xfrm>
                <a:off x="6888" y="8670"/>
                <a:ext cx="2253" cy="693"/>
              </a:xfrm>
              <a:prstGeom prst="roundRect">
                <a:avLst>
                  <a:gd name="adj" fmla="val 50000"/>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rPr>
                  <a:t>新颖性</a:t>
                </a:r>
              </a:p>
            </p:txBody>
          </p:sp>
        </p:grpSp>
        <p:grpSp>
          <p:nvGrpSpPr>
            <p:cNvPr id="38" name="组合 37"/>
            <p:cNvGrpSpPr/>
            <p:nvPr/>
          </p:nvGrpSpPr>
          <p:grpSpPr>
            <a:xfrm>
              <a:off x="1954" y="3248"/>
              <a:ext cx="6422" cy="4608"/>
              <a:chOff x="6308962" y="1500188"/>
              <a:chExt cx="4077905" cy="2926246"/>
            </a:xfrm>
          </p:grpSpPr>
          <p:grpSp>
            <p:nvGrpSpPr>
              <p:cNvPr id="27" name="组合 26"/>
              <p:cNvGrpSpPr/>
              <p:nvPr/>
            </p:nvGrpSpPr>
            <p:grpSpPr>
              <a:xfrm>
                <a:off x="6308962" y="2061693"/>
                <a:ext cx="4077905" cy="2364741"/>
                <a:chOff x="5949360" y="2061693"/>
                <a:chExt cx="5511563" cy="3196107"/>
              </a:xfrm>
            </p:grpSpPr>
            <p:grpSp>
              <p:nvGrpSpPr>
                <p:cNvPr id="26" name="组合 25"/>
                <p:cNvGrpSpPr/>
                <p:nvPr/>
              </p:nvGrpSpPr>
              <p:grpSpPr>
                <a:xfrm>
                  <a:off x="5949360" y="2061693"/>
                  <a:ext cx="4572102" cy="3196107"/>
                  <a:chOff x="5949360" y="2061693"/>
                  <a:chExt cx="4572102" cy="3196107"/>
                </a:xfrm>
              </p:grpSpPr>
              <p:grpSp>
                <p:nvGrpSpPr>
                  <p:cNvPr id="23" name="组合 22"/>
                  <p:cNvGrpSpPr/>
                  <p:nvPr/>
                </p:nvGrpSpPr>
                <p:grpSpPr>
                  <a:xfrm>
                    <a:off x="5949360" y="2061693"/>
                    <a:ext cx="3097625" cy="3196107"/>
                    <a:chOff x="5507951" y="2061693"/>
                    <a:chExt cx="3097625" cy="3196107"/>
                  </a:xfrm>
                </p:grpSpPr>
                <p:sp>
                  <p:nvSpPr>
                    <p:cNvPr id="24" name="任意多边形: 形状 23"/>
                    <p:cNvSpPr/>
                    <p:nvPr>
                      <p:custDataLst>
                        <p:tags r:id="rId18"/>
                      </p:custDataLst>
                    </p:nvPr>
                  </p:nvSpPr>
                  <p:spPr>
                    <a:xfrm flipH="1">
                      <a:off x="5507951" y="2061693"/>
                      <a:ext cx="3097625" cy="3196107"/>
                    </a:xfrm>
                    <a:custGeom>
                      <a:avLst/>
                      <a:gdLst>
                        <a:gd name="connsiteX0" fmla="*/ 320363 w 340234"/>
                        <a:gd name="connsiteY0" fmla="*/ 179293 h 351051"/>
                        <a:gd name="connsiteX1" fmla="*/ 306821 w 340234"/>
                        <a:gd name="connsiteY1" fmla="*/ 155489 h 351051"/>
                        <a:gd name="connsiteX2" fmla="*/ 302404 w 340234"/>
                        <a:gd name="connsiteY2" fmla="*/ 135582 h 351051"/>
                        <a:gd name="connsiteX3" fmla="*/ 236513 w 340234"/>
                        <a:gd name="connsiteY3" fmla="*/ 22765 h 351051"/>
                        <a:gd name="connsiteX4" fmla="*/ 151494 w 340234"/>
                        <a:gd name="connsiteY4" fmla="*/ 0 h 351051"/>
                        <a:gd name="connsiteX5" fmla="*/ 36339 w 340234"/>
                        <a:gd name="connsiteY5" fmla="*/ 47056 h 351051"/>
                        <a:gd name="connsiteX6" fmla="*/ 584 w 340234"/>
                        <a:gd name="connsiteY6" fmla="*/ 161951 h 351051"/>
                        <a:gd name="connsiteX7" fmla="*/ 33286 w 340234"/>
                        <a:gd name="connsiteY7" fmla="*/ 246321 h 351051"/>
                        <a:gd name="connsiteX8" fmla="*/ 56311 w 340234"/>
                        <a:gd name="connsiteY8" fmla="*/ 322084 h 351051"/>
                        <a:gd name="connsiteX9" fmla="*/ 56311 w 340234"/>
                        <a:gd name="connsiteY9" fmla="*/ 351052 h 351051"/>
                        <a:gd name="connsiteX10" fmla="*/ 227452 w 340234"/>
                        <a:gd name="connsiteY10" fmla="*/ 351052 h 351051"/>
                        <a:gd name="connsiteX11" fmla="*/ 227452 w 340234"/>
                        <a:gd name="connsiteY11" fmla="*/ 332216 h 351051"/>
                        <a:gd name="connsiteX12" fmla="*/ 233623 w 340234"/>
                        <a:gd name="connsiteY12" fmla="*/ 317798 h 351051"/>
                        <a:gd name="connsiteX13" fmla="*/ 248561 w 340234"/>
                        <a:gd name="connsiteY13" fmla="*/ 314615 h 351051"/>
                        <a:gd name="connsiteX14" fmla="*/ 257946 w 340234"/>
                        <a:gd name="connsiteY14" fmla="*/ 314940 h 351051"/>
                        <a:gd name="connsiteX15" fmla="*/ 268565 w 340234"/>
                        <a:gd name="connsiteY15" fmla="*/ 315297 h 351051"/>
                        <a:gd name="connsiteX16" fmla="*/ 298280 w 340234"/>
                        <a:gd name="connsiteY16" fmla="*/ 305620 h 351051"/>
                        <a:gd name="connsiteX17" fmla="*/ 311432 w 340234"/>
                        <a:gd name="connsiteY17" fmla="*/ 252069 h 351051"/>
                        <a:gd name="connsiteX18" fmla="*/ 311432 w 340234"/>
                        <a:gd name="connsiteY18" fmla="*/ 252069 h 351051"/>
                        <a:gd name="connsiteX19" fmla="*/ 311432 w 340234"/>
                        <a:gd name="connsiteY19" fmla="*/ 238429 h 351051"/>
                        <a:gd name="connsiteX20" fmla="*/ 321467 w 340234"/>
                        <a:gd name="connsiteY20" fmla="*/ 238267 h 351051"/>
                        <a:gd name="connsiteX21" fmla="*/ 338938 w 340234"/>
                        <a:gd name="connsiteY21" fmla="*/ 225862 h 351051"/>
                        <a:gd name="connsiteX22" fmla="*/ 337250 w 340234"/>
                        <a:gd name="connsiteY22" fmla="*/ 208715 h 351051"/>
                        <a:gd name="connsiteX23" fmla="*/ 320363 w 340234"/>
                        <a:gd name="connsiteY23" fmla="*/ 179293 h 351051"/>
                        <a:gd name="connsiteX24" fmla="*/ 216151 w 340234"/>
                        <a:gd name="connsiteY24" fmla="*/ 148150 h 351051"/>
                        <a:gd name="connsiteX25" fmla="*/ 196601 w 340234"/>
                        <a:gd name="connsiteY25" fmla="*/ 156723 h 351051"/>
                        <a:gd name="connsiteX26" fmla="*/ 193256 w 340234"/>
                        <a:gd name="connsiteY26" fmla="*/ 164842 h 351051"/>
                        <a:gd name="connsiteX27" fmla="*/ 201018 w 340234"/>
                        <a:gd name="connsiteY27" fmla="*/ 184716 h 351051"/>
                        <a:gd name="connsiteX28" fmla="*/ 185333 w 340234"/>
                        <a:gd name="connsiteY28" fmla="*/ 200402 h 351051"/>
                        <a:gd name="connsiteX29" fmla="*/ 165458 w 340234"/>
                        <a:gd name="connsiteY29" fmla="*/ 192640 h 351051"/>
                        <a:gd name="connsiteX30" fmla="*/ 157339 w 340234"/>
                        <a:gd name="connsiteY30" fmla="*/ 195985 h 351051"/>
                        <a:gd name="connsiteX31" fmla="*/ 148766 w 340234"/>
                        <a:gd name="connsiteY31" fmla="*/ 215535 h 351051"/>
                        <a:gd name="connsiteX32" fmla="*/ 126586 w 340234"/>
                        <a:gd name="connsiteY32" fmla="*/ 215535 h 351051"/>
                        <a:gd name="connsiteX33" fmla="*/ 118013 w 340234"/>
                        <a:gd name="connsiteY33" fmla="*/ 195985 h 351051"/>
                        <a:gd name="connsiteX34" fmla="*/ 109894 w 340234"/>
                        <a:gd name="connsiteY34" fmla="*/ 192640 h 351051"/>
                        <a:gd name="connsiteX35" fmla="*/ 90019 w 340234"/>
                        <a:gd name="connsiteY35" fmla="*/ 200402 h 351051"/>
                        <a:gd name="connsiteX36" fmla="*/ 74334 w 340234"/>
                        <a:gd name="connsiteY36" fmla="*/ 184716 h 351051"/>
                        <a:gd name="connsiteX37" fmla="*/ 82096 w 340234"/>
                        <a:gd name="connsiteY37" fmla="*/ 164842 h 351051"/>
                        <a:gd name="connsiteX38" fmla="*/ 78751 w 340234"/>
                        <a:gd name="connsiteY38" fmla="*/ 156723 h 351051"/>
                        <a:gd name="connsiteX39" fmla="*/ 59201 w 340234"/>
                        <a:gd name="connsiteY39" fmla="*/ 148150 h 351051"/>
                        <a:gd name="connsiteX40" fmla="*/ 59201 w 340234"/>
                        <a:gd name="connsiteY40" fmla="*/ 125969 h 351051"/>
                        <a:gd name="connsiteX41" fmla="*/ 78751 w 340234"/>
                        <a:gd name="connsiteY41" fmla="*/ 117396 h 351051"/>
                        <a:gd name="connsiteX42" fmla="*/ 82096 w 340234"/>
                        <a:gd name="connsiteY42" fmla="*/ 109278 h 351051"/>
                        <a:gd name="connsiteX43" fmla="*/ 74334 w 340234"/>
                        <a:gd name="connsiteY43" fmla="*/ 89403 h 351051"/>
                        <a:gd name="connsiteX44" fmla="*/ 90019 w 340234"/>
                        <a:gd name="connsiteY44" fmla="*/ 73718 h 351051"/>
                        <a:gd name="connsiteX45" fmla="*/ 109894 w 340234"/>
                        <a:gd name="connsiteY45" fmla="*/ 81479 h 351051"/>
                        <a:gd name="connsiteX46" fmla="*/ 118013 w 340234"/>
                        <a:gd name="connsiteY46" fmla="*/ 78134 h 351051"/>
                        <a:gd name="connsiteX47" fmla="*/ 126586 w 340234"/>
                        <a:gd name="connsiteY47" fmla="*/ 58584 h 351051"/>
                        <a:gd name="connsiteX48" fmla="*/ 148766 w 340234"/>
                        <a:gd name="connsiteY48" fmla="*/ 58584 h 351051"/>
                        <a:gd name="connsiteX49" fmla="*/ 157339 w 340234"/>
                        <a:gd name="connsiteY49" fmla="*/ 78134 h 351051"/>
                        <a:gd name="connsiteX50" fmla="*/ 165458 w 340234"/>
                        <a:gd name="connsiteY50" fmla="*/ 81479 h 351051"/>
                        <a:gd name="connsiteX51" fmla="*/ 185333 w 340234"/>
                        <a:gd name="connsiteY51" fmla="*/ 73718 h 351051"/>
                        <a:gd name="connsiteX52" fmla="*/ 201018 w 340234"/>
                        <a:gd name="connsiteY52" fmla="*/ 89403 h 351051"/>
                        <a:gd name="connsiteX53" fmla="*/ 193256 w 340234"/>
                        <a:gd name="connsiteY53" fmla="*/ 109278 h 351051"/>
                        <a:gd name="connsiteX54" fmla="*/ 196601 w 340234"/>
                        <a:gd name="connsiteY54" fmla="*/ 117396 h 351051"/>
                        <a:gd name="connsiteX55" fmla="*/ 216151 w 340234"/>
                        <a:gd name="connsiteY55" fmla="*/ 125969 h 351051"/>
                        <a:gd name="connsiteX56" fmla="*/ 216151 w 340234"/>
                        <a:gd name="connsiteY56" fmla="*/ 148150 h 3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234" h="351051">
                          <a:moveTo>
                            <a:pt x="320363" y="179293"/>
                          </a:moveTo>
                          <a:cubicBezTo>
                            <a:pt x="315426" y="170427"/>
                            <a:pt x="310750" y="162081"/>
                            <a:pt x="306821" y="155489"/>
                          </a:cubicBezTo>
                          <a:cubicBezTo>
                            <a:pt x="305229" y="148637"/>
                            <a:pt x="303800" y="141979"/>
                            <a:pt x="302404" y="135582"/>
                          </a:cubicBezTo>
                          <a:cubicBezTo>
                            <a:pt x="292207" y="88656"/>
                            <a:pt x="284153" y="51570"/>
                            <a:pt x="236513" y="22765"/>
                          </a:cubicBezTo>
                          <a:cubicBezTo>
                            <a:pt x="212254" y="8086"/>
                            <a:pt x="182053" y="0"/>
                            <a:pt x="151494" y="0"/>
                          </a:cubicBezTo>
                          <a:cubicBezTo>
                            <a:pt x="106029" y="0"/>
                            <a:pt x="64040" y="17147"/>
                            <a:pt x="36339" y="47056"/>
                          </a:cubicBezTo>
                          <a:cubicBezTo>
                            <a:pt x="9417" y="76088"/>
                            <a:pt x="-2923" y="115837"/>
                            <a:pt x="584" y="161951"/>
                          </a:cubicBezTo>
                          <a:cubicBezTo>
                            <a:pt x="4838" y="217581"/>
                            <a:pt x="19289" y="232194"/>
                            <a:pt x="33286" y="246321"/>
                          </a:cubicBezTo>
                          <a:cubicBezTo>
                            <a:pt x="60532" y="273827"/>
                            <a:pt x="56311" y="288960"/>
                            <a:pt x="56311" y="322084"/>
                          </a:cubicBezTo>
                          <a:lnTo>
                            <a:pt x="56311" y="351052"/>
                          </a:lnTo>
                          <a:lnTo>
                            <a:pt x="227452" y="351052"/>
                          </a:lnTo>
                          <a:lnTo>
                            <a:pt x="227452" y="332216"/>
                          </a:lnTo>
                          <a:cubicBezTo>
                            <a:pt x="227874" y="325754"/>
                            <a:pt x="229303" y="320850"/>
                            <a:pt x="233623" y="317798"/>
                          </a:cubicBezTo>
                          <a:cubicBezTo>
                            <a:pt x="236773" y="315589"/>
                            <a:pt x="241384" y="314615"/>
                            <a:pt x="248561" y="314615"/>
                          </a:cubicBezTo>
                          <a:cubicBezTo>
                            <a:pt x="251516" y="314615"/>
                            <a:pt x="254634" y="314777"/>
                            <a:pt x="257946" y="314940"/>
                          </a:cubicBezTo>
                          <a:cubicBezTo>
                            <a:pt x="261388" y="315102"/>
                            <a:pt x="264961" y="315297"/>
                            <a:pt x="268565" y="315297"/>
                          </a:cubicBezTo>
                          <a:cubicBezTo>
                            <a:pt x="277853" y="315297"/>
                            <a:pt x="289641" y="314193"/>
                            <a:pt x="298280" y="305620"/>
                          </a:cubicBezTo>
                          <a:cubicBezTo>
                            <a:pt x="307730" y="296234"/>
                            <a:pt x="311562" y="280712"/>
                            <a:pt x="311432" y="252069"/>
                          </a:cubicBezTo>
                          <a:lnTo>
                            <a:pt x="311432" y="252069"/>
                          </a:lnTo>
                          <a:lnTo>
                            <a:pt x="311432" y="238429"/>
                          </a:lnTo>
                          <a:cubicBezTo>
                            <a:pt x="320427" y="238397"/>
                            <a:pt x="321109" y="238300"/>
                            <a:pt x="321467" y="238267"/>
                          </a:cubicBezTo>
                          <a:cubicBezTo>
                            <a:pt x="332735" y="235604"/>
                            <a:pt x="337184" y="230051"/>
                            <a:pt x="338938" y="225862"/>
                          </a:cubicBezTo>
                          <a:cubicBezTo>
                            <a:pt x="341569" y="219529"/>
                            <a:pt x="339782" y="212839"/>
                            <a:pt x="337250" y="208715"/>
                          </a:cubicBezTo>
                          <a:cubicBezTo>
                            <a:pt x="332573" y="201148"/>
                            <a:pt x="326370" y="190042"/>
                            <a:pt x="320363" y="179293"/>
                          </a:cubicBezTo>
                          <a:close/>
                          <a:moveTo>
                            <a:pt x="216151" y="148150"/>
                          </a:moveTo>
                          <a:lnTo>
                            <a:pt x="196601" y="156723"/>
                          </a:lnTo>
                          <a:lnTo>
                            <a:pt x="193256" y="164842"/>
                          </a:lnTo>
                          <a:lnTo>
                            <a:pt x="201018" y="184716"/>
                          </a:lnTo>
                          <a:lnTo>
                            <a:pt x="185333" y="200402"/>
                          </a:lnTo>
                          <a:lnTo>
                            <a:pt x="165458" y="192640"/>
                          </a:lnTo>
                          <a:lnTo>
                            <a:pt x="157339" y="195985"/>
                          </a:lnTo>
                          <a:lnTo>
                            <a:pt x="148766" y="215535"/>
                          </a:lnTo>
                          <a:lnTo>
                            <a:pt x="126586" y="215535"/>
                          </a:lnTo>
                          <a:lnTo>
                            <a:pt x="118013" y="195985"/>
                          </a:lnTo>
                          <a:lnTo>
                            <a:pt x="109894" y="192640"/>
                          </a:lnTo>
                          <a:lnTo>
                            <a:pt x="90019" y="200402"/>
                          </a:lnTo>
                          <a:lnTo>
                            <a:pt x="74334" y="184716"/>
                          </a:lnTo>
                          <a:lnTo>
                            <a:pt x="82096" y="164842"/>
                          </a:lnTo>
                          <a:lnTo>
                            <a:pt x="78751" y="156723"/>
                          </a:lnTo>
                          <a:lnTo>
                            <a:pt x="59201" y="148150"/>
                          </a:lnTo>
                          <a:lnTo>
                            <a:pt x="59201" y="125969"/>
                          </a:lnTo>
                          <a:lnTo>
                            <a:pt x="78751" y="117396"/>
                          </a:lnTo>
                          <a:lnTo>
                            <a:pt x="82096" y="109278"/>
                          </a:lnTo>
                          <a:lnTo>
                            <a:pt x="74334" y="89403"/>
                          </a:lnTo>
                          <a:lnTo>
                            <a:pt x="90019" y="73718"/>
                          </a:lnTo>
                          <a:lnTo>
                            <a:pt x="109894" y="81479"/>
                          </a:lnTo>
                          <a:lnTo>
                            <a:pt x="118013" y="78134"/>
                          </a:lnTo>
                          <a:lnTo>
                            <a:pt x="126586" y="58584"/>
                          </a:lnTo>
                          <a:lnTo>
                            <a:pt x="148766" y="58584"/>
                          </a:lnTo>
                          <a:lnTo>
                            <a:pt x="157339" y="78134"/>
                          </a:lnTo>
                          <a:lnTo>
                            <a:pt x="165458" y="81479"/>
                          </a:lnTo>
                          <a:lnTo>
                            <a:pt x="185333" y="73718"/>
                          </a:lnTo>
                          <a:lnTo>
                            <a:pt x="201018" y="89403"/>
                          </a:lnTo>
                          <a:lnTo>
                            <a:pt x="193256" y="109278"/>
                          </a:lnTo>
                          <a:lnTo>
                            <a:pt x="196601" y="117396"/>
                          </a:lnTo>
                          <a:lnTo>
                            <a:pt x="216151" y="125969"/>
                          </a:lnTo>
                          <a:lnTo>
                            <a:pt x="216151" y="148150"/>
                          </a:lnTo>
                          <a:close/>
                        </a:path>
                      </a:pathLst>
                    </a:custGeom>
                    <a:noFill/>
                    <a:ln w="38100" cap="flat">
                      <a:solidFill>
                        <a:srgbClr val="A23322"/>
                      </a:solidFill>
                      <a:prstDash val="solid"/>
                      <a:miter/>
                    </a:ln>
                  </p:spPr>
                  <p:txBody>
                    <a:bodyPr rtlCol="0" anchor="ctr"/>
                    <a:lstStyle/>
                    <a:p>
                      <a:endParaRPr lang="zh-CN" altLang="en-US" dirty="0">
                        <a:latin typeface="PingFang SC Regular" panose="020B0400000000000000" charset="-122"/>
                        <a:ea typeface="PingFang SC Regular" panose="020B0400000000000000" charset="-122"/>
                        <a:cs typeface="+mn-ea"/>
                        <a:sym typeface="+mn-lt"/>
                      </a:endParaRPr>
                    </a:p>
                  </p:txBody>
                </p:sp>
                <p:sp>
                  <p:nvSpPr>
                    <p:cNvPr id="25" name="椭圆 24"/>
                    <p:cNvSpPr/>
                    <p:nvPr>
                      <p:custDataLst>
                        <p:tags r:id="rId19"/>
                      </p:custDataLst>
                    </p:nvPr>
                  </p:nvSpPr>
                  <p:spPr>
                    <a:xfrm>
                      <a:off x="6589486" y="2496457"/>
                      <a:ext cx="1582057" cy="166914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nvGrpSpPr>
                  <p:cNvPr id="20" name="组合 19"/>
                  <p:cNvGrpSpPr/>
                  <p:nvPr/>
                </p:nvGrpSpPr>
                <p:grpSpPr>
                  <a:xfrm>
                    <a:off x="6686599" y="2061693"/>
                    <a:ext cx="3097625" cy="3196107"/>
                    <a:chOff x="5507951" y="2061693"/>
                    <a:chExt cx="3097625" cy="3196107"/>
                  </a:xfrm>
                </p:grpSpPr>
                <p:sp>
                  <p:nvSpPr>
                    <p:cNvPr id="21" name="任意多边形: 形状 20"/>
                    <p:cNvSpPr/>
                    <p:nvPr>
                      <p:custDataLst>
                        <p:tags r:id="rId16"/>
                      </p:custDataLst>
                    </p:nvPr>
                  </p:nvSpPr>
                  <p:spPr>
                    <a:xfrm flipH="1">
                      <a:off x="5507951" y="2061693"/>
                      <a:ext cx="3097625" cy="3196107"/>
                    </a:xfrm>
                    <a:custGeom>
                      <a:avLst/>
                      <a:gdLst>
                        <a:gd name="connsiteX0" fmla="*/ 320363 w 340234"/>
                        <a:gd name="connsiteY0" fmla="*/ 179293 h 351051"/>
                        <a:gd name="connsiteX1" fmla="*/ 306821 w 340234"/>
                        <a:gd name="connsiteY1" fmla="*/ 155489 h 351051"/>
                        <a:gd name="connsiteX2" fmla="*/ 302404 w 340234"/>
                        <a:gd name="connsiteY2" fmla="*/ 135582 h 351051"/>
                        <a:gd name="connsiteX3" fmla="*/ 236513 w 340234"/>
                        <a:gd name="connsiteY3" fmla="*/ 22765 h 351051"/>
                        <a:gd name="connsiteX4" fmla="*/ 151494 w 340234"/>
                        <a:gd name="connsiteY4" fmla="*/ 0 h 351051"/>
                        <a:gd name="connsiteX5" fmla="*/ 36339 w 340234"/>
                        <a:gd name="connsiteY5" fmla="*/ 47056 h 351051"/>
                        <a:gd name="connsiteX6" fmla="*/ 584 w 340234"/>
                        <a:gd name="connsiteY6" fmla="*/ 161951 h 351051"/>
                        <a:gd name="connsiteX7" fmla="*/ 33286 w 340234"/>
                        <a:gd name="connsiteY7" fmla="*/ 246321 h 351051"/>
                        <a:gd name="connsiteX8" fmla="*/ 56311 w 340234"/>
                        <a:gd name="connsiteY8" fmla="*/ 322084 h 351051"/>
                        <a:gd name="connsiteX9" fmla="*/ 56311 w 340234"/>
                        <a:gd name="connsiteY9" fmla="*/ 351052 h 351051"/>
                        <a:gd name="connsiteX10" fmla="*/ 227452 w 340234"/>
                        <a:gd name="connsiteY10" fmla="*/ 351052 h 351051"/>
                        <a:gd name="connsiteX11" fmla="*/ 227452 w 340234"/>
                        <a:gd name="connsiteY11" fmla="*/ 332216 h 351051"/>
                        <a:gd name="connsiteX12" fmla="*/ 233623 w 340234"/>
                        <a:gd name="connsiteY12" fmla="*/ 317798 h 351051"/>
                        <a:gd name="connsiteX13" fmla="*/ 248561 w 340234"/>
                        <a:gd name="connsiteY13" fmla="*/ 314615 h 351051"/>
                        <a:gd name="connsiteX14" fmla="*/ 257946 w 340234"/>
                        <a:gd name="connsiteY14" fmla="*/ 314940 h 351051"/>
                        <a:gd name="connsiteX15" fmla="*/ 268565 w 340234"/>
                        <a:gd name="connsiteY15" fmla="*/ 315297 h 351051"/>
                        <a:gd name="connsiteX16" fmla="*/ 298280 w 340234"/>
                        <a:gd name="connsiteY16" fmla="*/ 305620 h 351051"/>
                        <a:gd name="connsiteX17" fmla="*/ 311432 w 340234"/>
                        <a:gd name="connsiteY17" fmla="*/ 252069 h 351051"/>
                        <a:gd name="connsiteX18" fmla="*/ 311432 w 340234"/>
                        <a:gd name="connsiteY18" fmla="*/ 252069 h 351051"/>
                        <a:gd name="connsiteX19" fmla="*/ 311432 w 340234"/>
                        <a:gd name="connsiteY19" fmla="*/ 238429 h 351051"/>
                        <a:gd name="connsiteX20" fmla="*/ 321467 w 340234"/>
                        <a:gd name="connsiteY20" fmla="*/ 238267 h 351051"/>
                        <a:gd name="connsiteX21" fmla="*/ 338938 w 340234"/>
                        <a:gd name="connsiteY21" fmla="*/ 225862 h 351051"/>
                        <a:gd name="connsiteX22" fmla="*/ 337250 w 340234"/>
                        <a:gd name="connsiteY22" fmla="*/ 208715 h 351051"/>
                        <a:gd name="connsiteX23" fmla="*/ 320363 w 340234"/>
                        <a:gd name="connsiteY23" fmla="*/ 179293 h 351051"/>
                        <a:gd name="connsiteX24" fmla="*/ 216151 w 340234"/>
                        <a:gd name="connsiteY24" fmla="*/ 148150 h 351051"/>
                        <a:gd name="connsiteX25" fmla="*/ 196601 w 340234"/>
                        <a:gd name="connsiteY25" fmla="*/ 156723 h 351051"/>
                        <a:gd name="connsiteX26" fmla="*/ 193256 w 340234"/>
                        <a:gd name="connsiteY26" fmla="*/ 164842 h 351051"/>
                        <a:gd name="connsiteX27" fmla="*/ 201018 w 340234"/>
                        <a:gd name="connsiteY27" fmla="*/ 184716 h 351051"/>
                        <a:gd name="connsiteX28" fmla="*/ 185333 w 340234"/>
                        <a:gd name="connsiteY28" fmla="*/ 200402 h 351051"/>
                        <a:gd name="connsiteX29" fmla="*/ 165458 w 340234"/>
                        <a:gd name="connsiteY29" fmla="*/ 192640 h 351051"/>
                        <a:gd name="connsiteX30" fmla="*/ 157339 w 340234"/>
                        <a:gd name="connsiteY30" fmla="*/ 195985 h 351051"/>
                        <a:gd name="connsiteX31" fmla="*/ 148766 w 340234"/>
                        <a:gd name="connsiteY31" fmla="*/ 215535 h 351051"/>
                        <a:gd name="connsiteX32" fmla="*/ 126586 w 340234"/>
                        <a:gd name="connsiteY32" fmla="*/ 215535 h 351051"/>
                        <a:gd name="connsiteX33" fmla="*/ 118013 w 340234"/>
                        <a:gd name="connsiteY33" fmla="*/ 195985 h 351051"/>
                        <a:gd name="connsiteX34" fmla="*/ 109894 w 340234"/>
                        <a:gd name="connsiteY34" fmla="*/ 192640 h 351051"/>
                        <a:gd name="connsiteX35" fmla="*/ 90019 w 340234"/>
                        <a:gd name="connsiteY35" fmla="*/ 200402 h 351051"/>
                        <a:gd name="connsiteX36" fmla="*/ 74334 w 340234"/>
                        <a:gd name="connsiteY36" fmla="*/ 184716 h 351051"/>
                        <a:gd name="connsiteX37" fmla="*/ 82096 w 340234"/>
                        <a:gd name="connsiteY37" fmla="*/ 164842 h 351051"/>
                        <a:gd name="connsiteX38" fmla="*/ 78751 w 340234"/>
                        <a:gd name="connsiteY38" fmla="*/ 156723 h 351051"/>
                        <a:gd name="connsiteX39" fmla="*/ 59201 w 340234"/>
                        <a:gd name="connsiteY39" fmla="*/ 148150 h 351051"/>
                        <a:gd name="connsiteX40" fmla="*/ 59201 w 340234"/>
                        <a:gd name="connsiteY40" fmla="*/ 125969 h 351051"/>
                        <a:gd name="connsiteX41" fmla="*/ 78751 w 340234"/>
                        <a:gd name="connsiteY41" fmla="*/ 117396 h 351051"/>
                        <a:gd name="connsiteX42" fmla="*/ 82096 w 340234"/>
                        <a:gd name="connsiteY42" fmla="*/ 109278 h 351051"/>
                        <a:gd name="connsiteX43" fmla="*/ 74334 w 340234"/>
                        <a:gd name="connsiteY43" fmla="*/ 89403 h 351051"/>
                        <a:gd name="connsiteX44" fmla="*/ 90019 w 340234"/>
                        <a:gd name="connsiteY44" fmla="*/ 73718 h 351051"/>
                        <a:gd name="connsiteX45" fmla="*/ 109894 w 340234"/>
                        <a:gd name="connsiteY45" fmla="*/ 81479 h 351051"/>
                        <a:gd name="connsiteX46" fmla="*/ 118013 w 340234"/>
                        <a:gd name="connsiteY46" fmla="*/ 78134 h 351051"/>
                        <a:gd name="connsiteX47" fmla="*/ 126586 w 340234"/>
                        <a:gd name="connsiteY47" fmla="*/ 58584 h 351051"/>
                        <a:gd name="connsiteX48" fmla="*/ 148766 w 340234"/>
                        <a:gd name="connsiteY48" fmla="*/ 58584 h 351051"/>
                        <a:gd name="connsiteX49" fmla="*/ 157339 w 340234"/>
                        <a:gd name="connsiteY49" fmla="*/ 78134 h 351051"/>
                        <a:gd name="connsiteX50" fmla="*/ 165458 w 340234"/>
                        <a:gd name="connsiteY50" fmla="*/ 81479 h 351051"/>
                        <a:gd name="connsiteX51" fmla="*/ 185333 w 340234"/>
                        <a:gd name="connsiteY51" fmla="*/ 73718 h 351051"/>
                        <a:gd name="connsiteX52" fmla="*/ 201018 w 340234"/>
                        <a:gd name="connsiteY52" fmla="*/ 89403 h 351051"/>
                        <a:gd name="connsiteX53" fmla="*/ 193256 w 340234"/>
                        <a:gd name="connsiteY53" fmla="*/ 109278 h 351051"/>
                        <a:gd name="connsiteX54" fmla="*/ 196601 w 340234"/>
                        <a:gd name="connsiteY54" fmla="*/ 117396 h 351051"/>
                        <a:gd name="connsiteX55" fmla="*/ 216151 w 340234"/>
                        <a:gd name="connsiteY55" fmla="*/ 125969 h 351051"/>
                        <a:gd name="connsiteX56" fmla="*/ 216151 w 340234"/>
                        <a:gd name="connsiteY56" fmla="*/ 148150 h 3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234" h="351051">
                          <a:moveTo>
                            <a:pt x="320363" y="179293"/>
                          </a:moveTo>
                          <a:cubicBezTo>
                            <a:pt x="315426" y="170427"/>
                            <a:pt x="310750" y="162081"/>
                            <a:pt x="306821" y="155489"/>
                          </a:cubicBezTo>
                          <a:cubicBezTo>
                            <a:pt x="305229" y="148637"/>
                            <a:pt x="303800" y="141979"/>
                            <a:pt x="302404" y="135582"/>
                          </a:cubicBezTo>
                          <a:cubicBezTo>
                            <a:pt x="292207" y="88656"/>
                            <a:pt x="284153" y="51570"/>
                            <a:pt x="236513" y="22765"/>
                          </a:cubicBezTo>
                          <a:cubicBezTo>
                            <a:pt x="212254" y="8086"/>
                            <a:pt x="182053" y="0"/>
                            <a:pt x="151494" y="0"/>
                          </a:cubicBezTo>
                          <a:cubicBezTo>
                            <a:pt x="106029" y="0"/>
                            <a:pt x="64040" y="17147"/>
                            <a:pt x="36339" y="47056"/>
                          </a:cubicBezTo>
                          <a:cubicBezTo>
                            <a:pt x="9417" y="76088"/>
                            <a:pt x="-2923" y="115837"/>
                            <a:pt x="584" y="161951"/>
                          </a:cubicBezTo>
                          <a:cubicBezTo>
                            <a:pt x="4838" y="217581"/>
                            <a:pt x="19289" y="232194"/>
                            <a:pt x="33286" y="246321"/>
                          </a:cubicBezTo>
                          <a:cubicBezTo>
                            <a:pt x="60532" y="273827"/>
                            <a:pt x="56311" y="288960"/>
                            <a:pt x="56311" y="322084"/>
                          </a:cubicBezTo>
                          <a:lnTo>
                            <a:pt x="56311" y="351052"/>
                          </a:lnTo>
                          <a:lnTo>
                            <a:pt x="227452" y="351052"/>
                          </a:lnTo>
                          <a:lnTo>
                            <a:pt x="227452" y="332216"/>
                          </a:lnTo>
                          <a:cubicBezTo>
                            <a:pt x="227874" y="325754"/>
                            <a:pt x="229303" y="320850"/>
                            <a:pt x="233623" y="317798"/>
                          </a:cubicBezTo>
                          <a:cubicBezTo>
                            <a:pt x="236773" y="315589"/>
                            <a:pt x="241384" y="314615"/>
                            <a:pt x="248561" y="314615"/>
                          </a:cubicBezTo>
                          <a:cubicBezTo>
                            <a:pt x="251516" y="314615"/>
                            <a:pt x="254634" y="314777"/>
                            <a:pt x="257946" y="314940"/>
                          </a:cubicBezTo>
                          <a:cubicBezTo>
                            <a:pt x="261388" y="315102"/>
                            <a:pt x="264961" y="315297"/>
                            <a:pt x="268565" y="315297"/>
                          </a:cubicBezTo>
                          <a:cubicBezTo>
                            <a:pt x="277853" y="315297"/>
                            <a:pt x="289641" y="314193"/>
                            <a:pt x="298280" y="305620"/>
                          </a:cubicBezTo>
                          <a:cubicBezTo>
                            <a:pt x="307730" y="296234"/>
                            <a:pt x="311562" y="280712"/>
                            <a:pt x="311432" y="252069"/>
                          </a:cubicBezTo>
                          <a:lnTo>
                            <a:pt x="311432" y="252069"/>
                          </a:lnTo>
                          <a:lnTo>
                            <a:pt x="311432" y="238429"/>
                          </a:lnTo>
                          <a:cubicBezTo>
                            <a:pt x="320427" y="238397"/>
                            <a:pt x="321109" y="238300"/>
                            <a:pt x="321467" y="238267"/>
                          </a:cubicBezTo>
                          <a:cubicBezTo>
                            <a:pt x="332735" y="235604"/>
                            <a:pt x="337184" y="230051"/>
                            <a:pt x="338938" y="225862"/>
                          </a:cubicBezTo>
                          <a:cubicBezTo>
                            <a:pt x="341569" y="219529"/>
                            <a:pt x="339782" y="212839"/>
                            <a:pt x="337250" y="208715"/>
                          </a:cubicBezTo>
                          <a:cubicBezTo>
                            <a:pt x="332573" y="201148"/>
                            <a:pt x="326370" y="190042"/>
                            <a:pt x="320363" y="179293"/>
                          </a:cubicBezTo>
                          <a:close/>
                          <a:moveTo>
                            <a:pt x="216151" y="148150"/>
                          </a:moveTo>
                          <a:lnTo>
                            <a:pt x="196601" y="156723"/>
                          </a:lnTo>
                          <a:lnTo>
                            <a:pt x="193256" y="164842"/>
                          </a:lnTo>
                          <a:lnTo>
                            <a:pt x="201018" y="184716"/>
                          </a:lnTo>
                          <a:lnTo>
                            <a:pt x="185333" y="200402"/>
                          </a:lnTo>
                          <a:lnTo>
                            <a:pt x="165458" y="192640"/>
                          </a:lnTo>
                          <a:lnTo>
                            <a:pt x="157339" y="195985"/>
                          </a:lnTo>
                          <a:lnTo>
                            <a:pt x="148766" y="215535"/>
                          </a:lnTo>
                          <a:lnTo>
                            <a:pt x="126586" y="215535"/>
                          </a:lnTo>
                          <a:lnTo>
                            <a:pt x="118013" y="195985"/>
                          </a:lnTo>
                          <a:lnTo>
                            <a:pt x="109894" y="192640"/>
                          </a:lnTo>
                          <a:lnTo>
                            <a:pt x="90019" y="200402"/>
                          </a:lnTo>
                          <a:lnTo>
                            <a:pt x="74334" y="184716"/>
                          </a:lnTo>
                          <a:lnTo>
                            <a:pt x="82096" y="164842"/>
                          </a:lnTo>
                          <a:lnTo>
                            <a:pt x="78751" y="156723"/>
                          </a:lnTo>
                          <a:lnTo>
                            <a:pt x="59201" y="148150"/>
                          </a:lnTo>
                          <a:lnTo>
                            <a:pt x="59201" y="125969"/>
                          </a:lnTo>
                          <a:lnTo>
                            <a:pt x="78751" y="117396"/>
                          </a:lnTo>
                          <a:lnTo>
                            <a:pt x="82096" y="109278"/>
                          </a:lnTo>
                          <a:lnTo>
                            <a:pt x="74334" y="89403"/>
                          </a:lnTo>
                          <a:lnTo>
                            <a:pt x="90019" y="73718"/>
                          </a:lnTo>
                          <a:lnTo>
                            <a:pt x="109894" y="81479"/>
                          </a:lnTo>
                          <a:lnTo>
                            <a:pt x="118013" y="78134"/>
                          </a:lnTo>
                          <a:lnTo>
                            <a:pt x="126586" y="58584"/>
                          </a:lnTo>
                          <a:lnTo>
                            <a:pt x="148766" y="58584"/>
                          </a:lnTo>
                          <a:lnTo>
                            <a:pt x="157339" y="78134"/>
                          </a:lnTo>
                          <a:lnTo>
                            <a:pt x="165458" y="81479"/>
                          </a:lnTo>
                          <a:lnTo>
                            <a:pt x="185333" y="73718"/>
                          </a:lnTo>
                          <a:lnTo>
                            <a:pt x="201018" y="89403"/>
                          </a:lnTo>
                          <a:lnTo>
                            <a:pt x="193256" y="109278"/>
                          </a:lnTo>
                          <a:lnTo>
                            <a:pt x="196601" y="117396"/>
                          </a:lnTo>
                          <a:lnTo>
                            <a:pt x="216151" y="125969"/>
                          </a:lnTo>
                          <a:lnTo>
                            <a:pt x="216151" y="148150"/>
                          </a:lnTo>
                          <a:close/>
                        </a:path>
                      </a:pathLst>
                    </a:custGeom>
                    <a:noFill/>
                    <a:ln w="38100" cap="flat">
                      <a:solidFill>
                        <a:srgbClr val="1D4273"/>
                      </a:solidFill>
                      <a:prstDash val="solid"/>
                      <a:miter/>
                    </a:ln>
                  </p:spPr>
                  <p:txBody>
                    <a:bodyPr rtlCol="0" anchor="ctr"/>
                    <a:lstStyle/>
                    <a:p>
                      <a:endParaRPr lang="zh-CN" altLang="en-US" dirty="0">
                        <a:latin typeface="PingFang SC Regular" panose="020B0400000000000000" charset="-122"/>
                        <a:ea typeface="PingFang SC Regular" panose="020B0400000000000000" charset="-122"/>
                        <a:cs typeface="+mn-ea"/>
                        <a:sym typeface="+mn-lt"/>
                      </a:endParaRPr>
                    </a:p>
                  </p:txBody>
                </p:sp>
                <p:sp>
                  <p:nvSpPr>
                    <p:cNvPr id="22" name="椭圆 21"/>
                    <p:cNvSpPr/>
                    <p:nvPr>
                      <p:custDataLst>
                        <p:tags r:id="rId17"/>
                      </p:custDataLst>
                    </p:nvPr>
                  </p:nvSpPr>
                  <p:spPr>
                    <a:xfrm>
                      <a:off x="6589486" y="2496457"/>
                      <a:ext cx="1582057" cy="166914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nvGrpSpPr>
                  <p:cNvPr id="19" name="组合 18"/>
                  <p:cNvGrpSpPr/>
                  <p:nvPr/>
                </p:nvGrpSpPr>
                <p:grpSpPr>
                  <a:xfrm>
                    <a:off x="7423837" y="2061693"/>
                    <a:ext cx="3097625" cy="3196107"/>
                    <a:chOff x="5507951" y="2061693"/>
                    <a:chExt cx="3097625" cy="3196107"/>
                  </a:xfrm>
                </p:grpSpPr>
                <p:sp>
                  <p:nvSpPr>
                    <p:cNvPr id="16" name="任意多边形: 形状 15"/>
                    <p:cNvSpPr/>
                    <p:nvPr>
                      <p:custDataLst>
                        <p:tags r:id="rId14"/>
                      </p:custDataLst>
                    </p:nvPr>
                  </p:nvSpPr>
                  <p:spPr>
                    <a:xfrm flipH="1">
                      <a:off x="5507951" y="2061693"/>
                      <a:ext cx="3097625" cy="3196107"/>
                    </a:xfrm>
                    <a:custGeom>
                      <a:avLst/>
                      <a:gdLst>
                        <a:gd name="connsiteX0" fmla="*/ 320363 w 340234"/>
                        <a:gd name="connsiteY0" fmla="*/ 179293 h 351051"/>
                        <a:gd name="connsiteX1" fmla="*/ 306821 w 340234"/>
                        <a:gd name="connsiteY1" fmla="*/ 155489 h 351051"/>
                        <a:gd name="connsiteX2" fmla="*/ 302404 w 340234"/>
                        <a:gd name="connsiteY2" fmla="*/ 135582 h 351051"/>
                        <a:gd name="connsiteX3" fmla="*/ 236513 w 340234"/>
                        <a:gd name="connsiteY3" fmla="*/ 22765 h 351051"/>
                        <a:gd name="connsiteX4" fmla="*/ 151494 w 340234"/>
                        <a:gd name="connsiteY4" fmla="*/ 0 h 351051"/>
                        <a:gd name="connsiteX5" fmla="*/ 36339 w 340234"/>
                        <a:gd name="connsiteY5" fmla="*/ 47056 h 351051"/>
                        <a:gd name="connsiteX6" fmla="*/ 584 w 340234"/>
                        <a:gd name="connsiteY6" fmla="*/ 161951 h 351051"/>
                        <a:gd name="connsiteX7" fmla="*/ 33286 w 340234"/>
                        <a:gd name="connsiteY7" fmla="*/ 246321 h 351051"/>
                        <a:gd name="connsiteX8" fmla="*/ 56311 w 340234"/>
                        <a:gd name="connsiteY8" fmla="*/ 322084 h 351051"/>
                        <a:gd name="connsiteX9" fmla="*/ 56311 w 340234"/>
                        <a:gd name="connsiteY9" fmla="*/ 351052 h 351051"/>
                        <a:gd name="connsiteX10" fmla="*/ 227452 w 340234"/>
                        <a:gd name="connsiteY10" fmla="*/ 351052 h 351051"/>
                        <a:gd name="connsiteX11" fmla="*/ 227452 w 340234"/>
                        <a:gd name="connsiteY11" fmla="*/ 332216 h 351051"/>
                        <a:gd name="connsiteX12" fmla="*/ 233623 w 340234"/>
                        <a:gd name="connsiteY12" fmla="*/ 317798 h 351051"/>
                        <a:gd name="connsiteX13" fmla="*/ 248561 w 340234"/>
                        <a:gd name="connsiteY13" fmla="*/ 314615 h 351051"/>
                        <a:gd name="connsiteX14" fmla="*/ 257946 w 340234"/>
                        <a:gd name="connsiteY14" fmla="*/ 314940 h 351051"/>
                        <a:gd name="connsiteX15" fmla="*/ 268565 w 340234"/>
                        <a:gd name="connsiteY15" fmla="*/ 315297 h 351051"/>
                        <a:gd name="connsiteX16" fmla="*/ 298280 w 340234"/>
                        <a:gd name="connsiteY16" fmla="*/ 305620 h 351051"/>
                        <a:gd name="connsiteX17" fmla="*/ 311432 w 340234"/>
                        <a:gd name="connsiteY17" fmla="*/ 252069 h 351051"/>
                        <a:gd name="connsiteX18" fmla="*/ 311432 w 340234"/>
                        <a:gd name="connsiteY18" fmla="*/ 252069 h 351051"/>
                        <a:gd name="connsiteX19" fmla="*/ 311432 w 340234"/>
                        <a:gd name="connsiteY19" fmla="*/ 238429 h 351051"/>
                        <a:gd name="connsiteX20" fmla="*/ 321467 w 340234"/>
                        <a:gd name="connsiteY20" fmla="*/ 238267 h 351051"/>
                        <a:gd name="connsiteX21" fmla="*/ 338938 w 340234"/>
                        <a:gd name="connsiteY21" fmla="*/ 225862 h 351051"/>
                        <a:gd name="connsiteX22" fmla="*/ 337250 w 340234"/>
                        <a:gd name="connsiteY22" fmla="*/ 208715 h 351051"/>
                        <a:gd name="connsiteX23" fmla="*/ 320363 w 340234"/>
                        <a:gd name="connsiteY23" fmla="*/ 179293 h 351051"/>
                        <a:gd name="connsiteX24" fmla="*/ 216151 w 340234"/>
                        <a:gd name="connsiteY24" fmla="*/ 148150 h 351051"/>
                        <a:gd name="connsiteX25" fmla="*/ 196601 w 340234"/>
                        <a:gd name="connsiteY25" fmla="*/ 156723 h 351051"/>
                        <a:gd name="connsiteX26" fmla="*/ 193256 w 340234"/>
                        <a:gd name="connsiteY26" fmla="*/ 164842 h 351051"/>
                        <a:gd name="connsiteX27" fmla="*/ 201018 w 340234"/>
                        <a:gd name="connsiteY27" fmla="*/ 184716 h 351051"/>
                        <a:gd name="connsiteX28" fmla="*/ 185333 w 340234"/>
                        <a:gd name="connsiteY28" fmla="*/ 200402 h 351051"/>
                        <a:gd name="connsiteX29" fmla="*/ 165458 w 340234"/>
                        <a:gd name="connsiteY29" fmla="*/ 192640 h 351051"/>
                        <a:gd name="connsiteX30" fmla="*/ 157339 w 340234"/>
                        <a:gd name="connsiteY30" fmla="*/ 195985 h 351051"/>
                        <a:gd name="connsiteX31" fmla="*/ 148766 w 340234"/>
                        <a:gd name="connsiteY31" fmla="*/ 215535 h 351051"/>
                        <a:gd name="connsiteX32" fmla="*/ 126586 w 340234"/>
                        <a:gd name="connsiteY32" fmla="*/ 215535 h 351051"/>
                        <a:gd name="connsiteX33" fmla="*/ 118013 w 340234"/>
                        <a:gd name="connsiteY33" fmla="*/ 195985 h 351051"/>
                        <a:gd name="connsiteX34" fmla="*/ 109894 w 340234"/>
                        <a:gd name="connsiteY34" fmla="*/ 192640 h 351051"/>
                        <a:gd name="connsiteX35" fmla="*/ 90019 w 340234"/>
                        <a:gd name="connsiteY35" fmla="*/ 200402 h 351051"/>
                        <a:gd name="connsiteX36" fmla="*/ 74334 w 340234"/>
                        <a:gd name="connsiteY36" fmla="*/ 184716 h 351051"/>
                        <a:gd name="connsiteX37" fmla="*/ 82096 w 340234"/>
                        <a:gd name="connsiteY37" fmla="*/ 164842 h 351051"/>
                        <a:gd name="connsiteX38" fmla="*/ 78751 w 340234"/>
                        <a:gd name="connsiteY38" fmla="*/ 156723 h 351051"/>
                        <a:gd name="connsiteX39" fmla="*/ 59201 w 340234"/>
                        <a:gd name="connsiteY39" fmla="*/ 148150 h 351051"/>
                        <a:gd name="connsiteX40" fmla="*/ 59201 w 340234"/>
                        <a:gd name="connsiteY40" fmla="*/ 125969 h 351051"/>
                        <a:gd name="connsiteX41" fmla="*/ 78751 w 340234"/>
                        <a:gd name="connsiteY41" fmla="*/ 117396 h 351051"/>
                        <a:gd name="connsiteX42" fmla="*/ 82096 w 340234"/>
                        <a:gd name="connsiteY42" fmla="*/ 109278 h 351051"/>
                        <a:gd name="connsiteX43" fmla="*/ 74334 w 340234"/>
                        <a:gd name="connsiteY43" fmla="*/ 89403 h 351051"/>
                        <a:gd name="connsiteX44" fmla="*/ 90019 w 340234"/>
                        <a:gd name="connsiteY44" fmla="*/ 73718 h 351051"/>
                        <a:gd name="connsiteX45" fmla="*/ 109894 w 340234"/>
                        <a:gd name="connsiteY45" fmla="*/ 81479 h 351051"/>
                        <a:gd name="connsiteX46" fmla="*/ 118013 w 340234"/>
                        <a:gd name="connsiteY46" fmla="*/ 78134 h 351051"/>
                        <a:gd name="connsiteX47" fmla="*/ 126586 w 340234"/>
                        <a:gd name="connsiteY47" fmla="*/ 58584 h 351051"/>
                        <a:gd name="connsiteX48" fmla="*/ 148766 w 340234"/>
                        <a:gd name="connsiteY48" fmla="*/ 58584 h 351051"/>
                        <a:gd name="connsiteX49" fmla="*/ 157339 w 340234"/>
                        <a:gd name="connsiteY49" fmla="*/ 78134 h 351051"/>
                        <a:gd name="connsiteX50" fmla="*/ 165458 w 340234"/>
                        <a:gd name="connsiteY50" fmla="*/ 81479 h 351051"/>
                        <a:gd name="connsiteX51" fmla="*/ 185333 w 340234"/>
                        <a:gd name="connsiteY51" fmla="*/ 73718 h 351051"/>
                        <a:gd name="connsiteX52" fmla="*/ 201018 w 340234"/>
                        <a:gd name="connsiteY52" fmla="*/ 89403 h 351051"/>
                        <a:gd name="connsiteX53" fmla="*/ 193256 w 340234"/>
                        <a:gd name="connsiteY53" fmla="*/ 109278 h 351051"/>
                        <a:gd name="connsiteX54" fmla="*/ 196601 w 340234"/>
                        <a:gd name="connsiteY54" fmla="*/ 117396 h 351051"/>
                        <a:gd name="connsiteX55" fmla="*/ 216151 w 340234"/>
                        <a:gd name="connsiteY55" fmla="*/ 125969 h 351051"/>
                        <a:gd name="connsiteX56" fmla="*/ 216151 w 340234"/>
                        <a:gd name="connsiteY56" fmla="*/ 148150 h 3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234" h="351051">
                          <a:moveTo>
                            <a:pt x="320363" y="179293"/>
                          </a:moveTo>
                          <a:cubicBezTo>
                            <a:pt x="315426" y="170427"/>
                            <a:pt x="310750" y="162081"/>
                            <a:pt x="306821" y="155489"/>
                          </a:cubicBezTo>
                          <a:cubicBezTo>
                            <a:pt x="305229" y="148637"/>
                            <a:pt x="303800" y="141979"/>
                            <a:pt x="302404" y="135582"/>
                          </a:cubicBezTo>
                          <a:cubicBezTo>
                            <a:pt x="292207" y="88656"/>
                            <a:pt x="284153" y="51570"/>
                            <a:pt x="236513" y="22765"/>
                          </a:cubicBezTo>
                          <a:cubicBezTo>
                            <a:pt x="212254" y="8086"/>
                            <a:pt x="182053" y="0"/>
                            <a:pt x="151494" y="0"/>
                          </a:cubicBezTo>
                          <a:cubicBezTo>
                            <a:pt x="106029" y="0"/>
                            <a:pt x="64040" y="17147"/>
                            <a:pt x="36339" y="47056"/>
                          </a:cubicBezTo>
                          <a:cubicBezTo>
                            <a:pt x="9417" y="76088"/>
                            <a:pt x="-2923" y="115837"/>
                            <a:pt x="584" y="161951"/>
                          </a:cubicBezTo>
                          <a:cubicBezTo>
                            <a:pt x="4838" y="217581"/>
                            <a:pt x="19289" y="232194"/>
                            <a:pt x="33286" y="246321"/>
                          </a:cubicBezTo>
                          <a:cubicBezTo>
                            <a:pt x="60532" y="273827"/>
                            <a:pt x="56311" y="288960"/>
                            <a:pt x="56311" y="322084"/>
                          </a:cubicBezTo>
                          <a:lnTo>
                            <a:pt x="56311" y="351052"/>
                          </a:lnTo>
                          <a:lnTo>
                            <a:pt x="227452" y="351052"/>
                          </a:lnTo>
                          <a:lnTo>
                            <a:pt x="227452" y="332216"/>
                          </a:lnTo>
                          <a:cubicBezTo>
                            <a:pt x="227874" y="325754"/>
                            <a:pt x="229303" y="320850"/>
                            <a:pt x="233623" y="317798"/>
                          </a:cubicBezTo>
                          <a:cubicBezTo>
                            <a:pt x="236773" y="315589"/>
                            <a:pt x="241384" y="314615"/>
                            <a:pt x="248561" y="314615"/>
                          </a:cubicBezTo>
                          <a:cubicBezTo>
                            <a:pt x="251516" y="314615"/>
                            <a:pt x="254634" y="314777"/>
                            <a:pt x="257946" y="314940"/>
                          </a:cubicBezTo>
                          <a:cubicBezTo>
                            <a:pt x="261388" y="315102"/>
                            <a:pt x="264961" y="315297"/>
                            <a:pt x="268565" y="315297"/>
                          </a:cubicBezTo>
                          <a:cubicBezTo>
                            <a:pt x="277853" y="315297"/>
                            <a:pt x="289641" y="314193"/>
                            <a:pt x="298280" y="305620"/>
                          </a:cubicBezTo>
                          <a:cubicBezTo>
                            <a:pt x="307730" y="296234"/>
                            <a:pt x="311562" y="280712"/>
                            <a:pt x="311432" y="252069"/>
                          </a:cubicBezTo>
                          <a:lnTo>
                            <a:pt x="311432" y="252069"/>
                          </a:lnTo>
                          <a:lnTo>
                            <a:pt x="311432" y="238429"/>
                          </a:lnTo>
                          <a:cubicBezTo>
                            <a:pt x="320427" y="238397"/>
                            <a:pt x="321109" y="238300"/>
                            <a:pt x="321467" y="238267"/>
                          </a:cubicBezTo>
                          <a:cubicBezTo>
                            <a:pt x="332735" y="235604"/>
                            <a:pt x="337184" y="230051"/>
                            <a:pt x="338938" y="225862"/>
                          </a:cubicBezTo>
                          <a:cubicBezTo>
                            <a:pt x="341569" y="219529"/>
                            <a:pt x="339782" y="212839"/>
                            <a:pt x="337250" y="208715"/>
                          </a:cubicBezTo>
                          <a:cubicBezTo>
                            <a:pt x="332573" y="201148"/>
                            <a:pt x="326370" y="190042"/>
                            <a:pt x="320363" y="179293"/>
                          </a:cubicBezTo>
                          <a:close/>
                          <a:moveTo>
                            <a:pt x="216151" y="148150"/>
                          </a:moveTo>
                          <a:lnTo>
                            <a:pt x="196601" y="156723"/>
                          </a:lnTo>
                          <a:lnTo>
                            <a:pt x="193256" y="164842"/>
                          </a:lnTo>
                          <a:lnTo>
                            <a:pt x="201018" y="184716"/>
                          </a:lnTo>
                          <a:lnTo>
                            <a:pt x="185333" y="200402"/>
                          </a:lnTo>
                          <a:lnTo>
                            <a:pt x="165458" y="192640"/>
                          </a:lnTo>
                          <a:lnTo>
                            <a:pt x="157339" y="195985"/>
                          </a:lnTo>
                          <a:lnTo>
                            <a:pt x="148766" y="215535"/>
                          </a:lnTo>
                          <a:lnTo>
                            <a:pt x="126586" y="215535"/>
                          </a:lnTo>
                          <a:lnTo>
                            <a:pt x="118013" y="195985"/>
                          </a:lnTo>
                          <a:lnTo>
                            <a:pt x="109894" y="192640"/>
                          </a:lnTo>
                          <a:lnTo>
                            <a:pt x="90019" y="200402"/>
                          </a:lnTo>
                          <a:lnTo>
                            <a:pt x="74334" y="184716"/>
                          </a:lnTo>
                          <a:lnTo>
                            <a:pt x="82096" y="164842"/>
                          </a:lnTo>
                          <a:lnTo>
                            <a:pt x="78751" y="156723"/>
                          </a:lnTo>
                          <a:lnTo>
                            <a:pt x="59201" y="148150"/>
                          </a:lnTo>
                          <a:lnTo>
                            <a:pt x="59201" y="125969"/>
                          </a:lnTo>
                          <a:lnTo>
                            <a:pt x="78751" y="117396"/>
                          </a:lnTo>
                          <a:lnTo>
                            <a:pt x="82096" y="109278"/>
                          </a:lnTo>
                          <a:lnTo>
                            <a:pt x="74334" y="89403"/>
                          </a:lnTo>
                          <a:lnTo>
                            <a:pt x="90019" y="73718"/>
                          </a:lnTo>
                          <a:lnTo>
                            <a:pt x="109894" y="81479"/>
                          </a:lnTo>
                          <a:lnTo>
                            <a:pt x="118013" y="78134"/>
                          </a:lnTo>
                          <a:lnTo>
                            <a:pt x="126586" y="58584"/>
                          </a:lnTo>
                          <a:lnTo>
                            <a:pt x="148766" y="58584"/>
                          </a:lnTo>
                          <a:lnTo>
                            <a:pt x="157339" y="78134"/>
                          </a:lnTo>
                          <a:lnTo>
                            <a:pt x="165458" y="81479"/>
                          </a:lnTo>
                          <a:lnTo>
                            <a:pt x="185333" y="73718"/>
                          </a:lnTo>
                          <a:lnTo>
                            <a:pt x="201018" y="89403"/>
                          </a:lnTo>
                          <a:lnTo>
                            <a:pt x="193256" y="109278"/>
                          </a:lnTo>
                          <a:lnTo>
                            <a:pt x="196601" y="117396"/>
                          </a:lnTo>
                          <a:lnTo>
                            <a:pt x="216151" y="125969"/>
                          </a:lnTo>
                          <a:lnTo>
                            <a:pt x="216151" y="148150"/>
                          </a:lnTo>
                          <a:close/>
                        </a:path>
                      </a:pathLst>
                    </a:custGeom>
                    <a:noFill/>
                    <a:ln w="38100" cap="flat">
                      <a:solidFill>
                        <a:srgbClr val="88B0E2"/>
                      </a:solidFill>
                      <a:prstDash val="solid"/>
                      <a:miter/>
                    </a:ln>
                  </p:spPr>
                  <p:txBody>
                    <a:bodyPr rtlCol="0" anchor="ctr"/>
                    <a:lstStyle/>
                    <a:p>
                      <a:endParaRPr lang="zh-CN" altLang="en-US" dirty="0">
                        <a:latin typeface="PingFang SC Regular" panose="020B0400000000000000" charset="-122"/>
                        <a:ea typeface="PingFang SC Regular" panose="020B0400000000000000" charset="-122"/>
                        <a:cs typeface="+mn-ea"/>
                        <a:sym typeface="+mn-lt"/>
                      </a:endParaRPr>
                    </a:p>
                  </p:txBody>
                </p:sp>
                <p:sp>
                  <p:nvSpPr>
                    <p:cNvPr id="18" name="椭圆 17"/>
                    <p:cNvSpPr/>
                    <p:nvPr>
                      <p:custDataLst>
                        <p:tags r:id="rId15"/>
                      </p:custDataLst>
                    </p:nvPr>
                  </p:nvSpPr>
                  <p:spPr>
                    <a:xfrm>
                      <a:off x="6589486" y="2496457"/>
                      <a:ext cx="1582057" cy="166914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grpSp>
              <p:nvGrpSpPr>
                <p:cNvPr id="5" name="图形 4"/>
                <p:cNvGrpSpPr/>
                <p:nvPr/>
              </p:nvGrpSpPr>
              <p:grpSpPr>
                <a:xfrm>
                  <a:off x="8363298" y="2061693"/>
                  <a:ext cx="3097625" cy="3196107"/>
                  <a:chOff x="2978499" y="2671293"/>
                  <a:chExt cx="340234" cy="351051"/>
                </a:xfrm>
                <a:solidFill>
                  <a:srgbClr val="000000"/>
                </a:solidFill>
              </p:grpSpPr>
              <p:sp>
                <p:nvSpPr>
                  <p:cNvPr id="6" name="任意多边形: 形状 5"/>
                  <p:cNvSpPr/>
                  <p:nvPr>
                    <p:custDataLst>
                      <p:tags r:id="rId12"/>
                    </p:custDataLst>
                  </p:nvPr>
                </p:nvSpPr>
                <p:spPr>
                  <a:xfrm>
                    <a:off x="2978499" y="2671293"/>
                    <a:ext cx="340234" cy="351051"/>
                  </a:xfrm>
                  <a:custGeom>
                    <a:avLst/>
                    <a:gdLst>
                      <a:gd name="connsiteX0" fmla="*/ 320363 w 340234"/>
                      <a:gd name="connsiteY0" fmla="*/ 179293 h 351051"/>
                      <a:gd name="connsiteX1" fmla="*/ 306821 w 340234"/>
                      <a:gd name="connsiteY1" fmla="*/ 155489 h 351051"/>
                      <a:gd name="connsiteX2" fmla="*/ 302404 w 340234"/>
                      <a:gd name="connsiteY2" fmla="*/ 135582 h 351051"/>
                      <a:gd name="connsiteX3" fmla="*/ 236513 w 340234"/>
                      <a:gd name="connsiteY3" fmla="*/ 22765 h 351051"/>
                      <a:gd name="connsiteX4" fmla="*/ 151494 w 340234"/>
                      <a:gd name="connsiteY4" fmla="*/ 0 h 351051"/>
                      <a:gd name="connsiteX5" fmla="*/ 36339 w 340234"/>
                      <a:gd name="connsiteY5" fmla="*/ 47056 h 351051"/>
                      <a:gd name="connsiteX6" fmla="*/ 584 w 340234"/>
                      <a:gd name="connsiteY6" fmla="*/ 161951 h 351051"/>
                      <a:gd name="connsiteX7" fmla="*/ 33286 w 340234"/>
                      <a:gd name="connsiteY7" fmla="*/ 246321 h 351051"/>
                      <a:gd name="connsiteX8" fmla="*/ 56311 w 340234"/>
                      <a:gd name="connsiteY8" fmla="*/ 322084 h 351051"/>
                      <a:gd name="connsiteX9" fmla="*/ 56311 w 340234"/>
                      <a:gd name="connsiteY9" fmla="*/ 351052 h 351051"/>
                      <a:gd name="connsiteX10" fmla="*/ 227452 w 340234"/>
                      <a:gd name="connsiteY10" fmla="*/ 351052 h 351051"/>
                      <a:gd name="connsiteX11" fmla="*/ 227452 w 340234"/>
                      <a:gd name="connsiteY11" fmla="*/ 332216 h 351051"/>
                      <a:gd name="connsiteX12" fmla="*/ 233623 w 340234"/>
                      <a:gd name="connsiteY12" fmla="*/ 317798 h 351051"/>
                      <a:gd name="connsiteX13" fmla="*/ 248561 w 340234"/>
                      <a:gd name="connsiteY13" fmla="*/ 314615 h 351051"/>
                      <a:gd name="connsiteX14" fmla="*/ 257946 w 340234"/>
                      <a:gd name="connsiteY14" fmla="*/ 314940 h 351051"/>
                      <a:gd name="connsiteX15" fmla="*/ 268565 w 340234"/>
                      <a:gd name="connsiteY15" fmla="*/ 315297 h 351051"/>
                      <a:gd name="connsiteX16" fmla="*/ 298280 w 340234"/>
                      <a:gd name="connsiteY16" fmla="*/ 305620 h 351051"/>
                      <a:gd name="connsiteX17" fmla="*/ 311432 w 340234"/>
                      <a:gd name="connsiteY17" fmla="*/ 252069 h 351051"/>
                      <a:gd name="connsiteX18" fmla="*/ 311432 w 340234"/>
                      <a:gd name="connsiteY18" fmla="*/ 252069 h 351051"/>
                      <a:gd name="connsiteX19" fmla="*/ 311432 w 340234"/>
                      <a:gd name="connsiteY19" fmla="*/ 238429 h 351051"/>
                      <a:gd name="connsiteX20" fmla="*/ 321467 w 340234"/>
                      <a:gd name="connsiteY20" fmla="*/ 238267 h 351051"/>
                      <a:gd name="connsiteX21" fmla="*/ 338938 w 340234"/>
                      <a:gd name="connsiteY21" fmla="*/ 225862 h 351051"/>
                      <a:gd name="connsiteX22" fmla="*/ 337250 w 340234"/>
                      <a:gd name="connsiteY22" fmla="*/ 208715 h 351051"/>
                      <a:gd name="connsiteX23" fmla="*/ 320363 w 340234"/>
                      <a:gd name="connsiteY23" fmla="*/ 179293 h 351051"/>
                      <a:gd name="connsiteX24" fmla="*/ 216151 w 340234"/>
                      <a:gd name="connsiteY24" fmla="*/ 148150 h 351051"/>
                      <a:gd name="connsiteX25" fmla="*/ 196601 w 340234"/>
                      <a:gd name="connsiteY25" fmla="*/ 156723 h 351051"/>
                      <a:gd name="connsiteX26" fmla="*/ 193256 w 340234"/>
                      <a:gd name="connsiteY26" fmla="*/ 164842 h 351051"/>
                      <a:gd name="connsiteX27" fmla="*/ 201018 w 340234"/>
                      <a:gd name="connsiteY27" fmla="*/ 184716 h 351051"/>
                      <a:gd name="connsiteX28" fmla="*/ 185333 w 340234"/>
                      <a:gd name="connsiteY28" fmla="*/ 200402 h 351051"/>
                      <a:gd name="connsiteX29" fmla="*/ 165458 w 340234"/>
                      <a:gd name="connsiteY29" fmla="*/ 192640 h 351051"/>
                      <a:gd name="connsiteX30" fmla="*/ 157339 w 340234"/>
                      <a:gd name="connsiteY30" fmla="*/ 195985 h 351051"/>
                      <a:gd name="connsiteX31" fmla="*/ 148766 w 340234"/>
                      <a:gd name="connsiteY31" fmla="*/ 215535 h 351051"/>
                      <a:gd name="connsiteX32" fmla="*/ 126586 w 340234"/>
                      <a:gd name="connsiteY32" fmla="*/ 215535 h 351051"/>
                      <a:gd name="connsiteX33" fmla="*/ 118013 w 340234"/>
                      <a:gd name="connsiteY33" fmla="*/ 195985 h 351051"/>
                      <a:gd name="connsiteX34" fmla="*/ 109894 w 340234"/>
                      <a:gd name="connsiteY34" fmla="*/ 192640 h 351051"/>
                      <a:gd name="connsiteX35" fmla="*/ 90019 w 340234"/>
                      <a:gd name="connsiteY35" fmla="*/ 200402 h 351051"/>
                      <a:gd name="connsiteX36" fmla="*/ 74334 w 340234"/>
                      <a:gd name="connsiteY36" fmla="*/ 184716 h 351051"/>
                      <a:gd name="connsiteX37" fmla="*/ 82096 w 340234"/>
                      <a:gd name="connsiteY37" fmla="*/ 164842 h 351051"/>
                      <a:gd name="connsiteX38" fmla="*/ 78751 w 340234"/>
                      <a:gd name="connsiteY38" fmla="*/ 156723 h 351051"/>
                      <a:gd name="connsiteX39" fmla="*/ 59201 w 340234"/>
                      <a:gd name="connsiteY39" fmla="*/ 148150 h 351051"/>
                      <a:gd name="connsiteX40" fmla="*/ 59201 w 340234"/>
                      <a:gd name="connsiteY40" fmla="*/ 125969 h 351051"/>
                      <a:gd name="connsiteX41" fmla="*/ 78751 w 340234"/>
                      <a:gd name="connsiteY41" fmla="*/ 117396 h 351051"/>
                      <a:gd name="connsiteX42" fmla="*/ 82096 w 340234"/>
                      <a:gd name="connsiteY42" fmla="*/ 109278 h 351051"/>
                      <a:gd name="connsiteX43" fmla="*/ 74334 w 340234"/>
                      <a:gd name="connsiteY43" fmla="*/ 89403 h 351051"/>
                      <a:gd name="connsiteX44" fmla="*/ 90019 w 340234"/>
                      <a:gd name="connsiteY44" fmla="*/ 73718 h 351051"/>
                      <a:gd name="connsiteX45" fmla="*/ 109894 w 340234"/>
                      <a:gd name="connsiteY45" fmla="*/ 81479 h 351051"/>
                      <a:gd name="connsiteX46" fmla="*/ 118013 w 340234"/>
                      <a:gd name="connsiteY46" fmla="*/ 78134 h 351051"/>
                      <a:gd name="connsiteX47" fmla="*/ 126586 w 340234"/>
                      <a:gd name="connsiteY47" fmla="*/ 58584 h 351051"/>
                      <a:gd name="connsiteX48" fmla="*/ 148766 w 340234"/>
                      <a:gd name="connsiteY48" fmla="*/ 58584 h 351051"/>
                      <a:gd name="connsiteX49" fmla="*/ 157339 w 340234"/>
                      <a:gd name="connsiteY49" fmla="*/ 78134 h 351051"/>
                      <a:gd name="connsiteX50" fmla="*/ 165458 w 340234"/>
                      <a:gd name="connsiteY50" fmla="*/ 81479 h 351051"/>
                      <a:gd name="connsiteX51" fmla="*/ 185333 w 340234"/>
                      <a:gd name="connsiteY51" fmla="*/ 73718 h 351051"/>
                      <a:gd name="connsiteX52" fmla="*/ 201018 w 340234"/>
                      <a:gd name="connsiteY52" fmla="*/ 89403 h 351051"/>
                      <a:gd name="connsiteX53" fmla="*/ 193256 w 340234"/>
                      <a:gd name="connsiteY53" fmla="*/ 109278 h 351051"/>
                      <a:gd name="connsiteX54" fmla="*/ 196601 w 340234"/>
                      <a:gd name="connsiteY54" fmla="*/ 117396 h 351051"/>
                      <a:gd name="connsiteX55" fmla="*/ 216151 w 340234"/>
                      <a:gd name="connsiteY55" fmla="*/ 125969 h 351051"/>
                      <a:gd name="connsiteX56" fmla="*/ 216151 w 340234"/>
                      <a:gd name="connsiteY56" fmla="*/ 148150 h 3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234" h="351051">
                        <a:moveTo>
                          <a:pt x="320363" y="179293"/>
                        </a:moveTo>
                        <a:cubicBezTo>
                          <a:pt x="315426" y="170427"/>
                          <a:pt x="310750" y="162081"/>
                          <a:pt x="306821" y="155489"/>
                        </a:cubicBezTo>
                        <a:cubicBezTo>
                          <a:pt x="305229" y="148637"/>
                          <a:pt x="303800" y="141979"/>
                          <a:pt x="302404" y="135582"/>
                        </a:cubicBezTo>
                        <a:cubicBezTo>
                          <a:pt x="292207" y="88656"/>
                          <a:pt x="284153" y="51570"/>
                          <a:pt x="236513" y="22765"/>
                        </a:cubicBezTo>
                        <a:cubicBezTo>
                          <a:pt x="212254" y="8086"/>
                          <a:pt x="182053" y="0"/>
                          <a:pt x="151494" y="0"/>
                        </a:cubicBezTo>
                        <a:cubicBezTo>
                          <a:pt x="106029" y="0"/>
                          <a:pt x="64040" y="17147"/>
                          <a:pt x="36339" y="47056"/>
                        </a:cubicBezTo>
                        <a:cubicBezTo>
                          <a:pt x="9417" y="76088"/>
                          <a:pt x="-2923" y="115837"/>
                          <a:pt x="584" y="161951"/>
                        </a:cubicBezTo>
                        <a:cubicBezTo>
                          <a:pt x="4838" y="217581"/>
                          <a:pt x="19289" y="232194"/>
                          <a:pt x="33286" y="246321"/>
                        </a:cubicBezTo>
                        <a:cubicBezTo>
                          <a:pt x="60532" y="273827"/>
                          <a:pt x="56311" y="288960"/>
                          <a:pt x="56311" y="322084"/>
                        </a:cubicBezTo>
                        <a:lnTo>
                          <a:pt x="56311" y="351052"/>
                        </a:lnTo>
                        <a:lnTo>
                          <a:pt x="227452" y="351052"/>
                        </a:lnTo>
                        <a:lnTo>
                          <a:pt x="227452" y="332216"/>
                        </a:lnTo>
                        <a:cubicBezTo>
                          <a:pt x="227874" y="325754"/>
                          <a:pt x="229303" y="320850"/>
                          <a:pt x="233623" y="317798"/>
                        </a:cubicBezTo>
                        <a:cubicBezTo>
                          <a:pt x="236773" y="315589"/>
                          <a:pt x="241384" y="314615"/>
                          <a:pt x="248561" y="314615"/>
                        </a:cubicBezTo>
                        <a:cubicBezTo>
                          <a:pt x="251516" y="314615"/>
                          <a:pt x="254634" y="314777"/>
                          <a:pt x="257946" y="314940"/>
                        </a:cubicBezTo>
                        <a:cubicBezTo>
                          <a:pt x="261388" y="315102"/>
                          <a:pt x="264961" y="315297"/>
                          <a:pt x="268565" y="315297"/>
                        </a:cubicBezTo>
                        <a:cubicBezTo>
                          <a:pt x="277853" y="315297"/>
                          <a:pt x="289641" y="314193"/>
                          <a:pt x="298280" y="305620"/>
                        </a:cubicBezTo>
                        <a:cubicBezTo>
                          <a:pt x="307730" y="296234"/>
                          <a:pt x="311562" y="280712"/>
                          <a:pt x="311432" y="252069"/>
                        </a:cubicBezTo>
                        <a:lnTo>
                          <a:pt x="311432" y="252069"/>
                        </a:lnTo>
                        <a:lnTo>
                          <a:pt x="311432" y="238429"/>
                        </a:lnTo>
                        <a:cubicBezTo>
                          <a:pt x="320427" y="238397"/>
                          <a:pt x="321109" y="238300"/>
                          <a:pt x="321467" y="238267"/>
                        </a:cubicBezTo>
                        <a:cubicBezTo>
                          <a:pt x="332735" y="235604"/>
                          <a:pt x="337184" y="230051"/>
                          <a:pt x="338938" y="225862"/>
                        </a:cubicBezTo>
                        <a:cubicBezTo>
                          <a:pt x="341569" y="219529"/>
                          <a:pt x="339782" y="212839"/>
                          <a:pt x="337250" y="208715"/>
                        </a:cubicBezTo>
                        <a:cubicBezTo>
                          <a:pt x="332573" y="201148"/>
                          <a:pt x="326370" y="190042"/>
                          <a:pt x="320363" y="179293"/>
                        </a:cubicBezTo>
                        <a:close/>
                        <a:moveTo>
                          <a:pt x="216151" y="148150"/>
                        </a:moveTo>
                        <a:lnTo>
                          <a:pt x="196601" y="156723"/>
                        </a:lnTo>
                        <a:lnTo>
                          <a:pt x="193256" y="164842"/>
                        </a:lnTo>
                        <a:lnTo>
                          <a:pt x="201018" y="184716"/>
                        </a:lnTo>
                        <a:lnTo>
                          <a:pt x="185333" y="200402"/>
                        </a:lnTo>
                        <a:lnTo>
                          <a:pt x="165458" y="192640"/>
                        </a:lnTo>
                        <a:lnTo>
                          <a:pt x="157339" y="195985"/>
                        </a:lnTo>
                        <a:lnTo>
                          <a:pt x="148766" y="215535"/>
                        </a:lnTo>
                        <a:lnTo>
                          <a:pt x="126586" y="215535"/>
                        </a:lnTo>
                        <a:lnTo>
                          <a:pt x="118013" y="195985"/>
                        </a:lnTo>
                        <a:lnTo>
                          <a:pt x="109894" y="192640"/>
                        </a:lnTo>
                        <a:lnTo>
                          <a:pt x="90019" y="200402"/>
                        </a:lnTo>
                        <a:lnTo>
                          <a:pt x="74334" y="184716"/>
                        </a:lnTo>
                        <a:lnTo>
                          <a:pt x="82096" y="164842"/>
                        </a:lnTo>
                        <a:lnTo>
                          <a:pt x="78751" y="156723"/>
                        </a:lnTo>
                        <a:lnTo>
                          <a:pt x="59201" y="148150"/>
                        </a:lnTo>
                        <a:lnTo>
                          <a:pt x="59201" y="125969"/>
                        </a:lnTo>
                        <a:lnTo>
                          <a:pt x="78751" y="117396"/>
                        </a:lnTo>
                        <a:lnTo>
                          <a:pt x="82096" y="109278"/>
                        </a:lnTo>
                        <a:lnTo>
                          <a:pt x="74334" y="89403"/>
                        </a:lnTo>
                        <a:lnTo>
                          <a:pt x="90019" y="73718"/>
                        </a:lnTo>
                        <a:lnTo>
                          <a:pt x="109894" y="81479"/>
                        </a:lnTo>
                        <a:lnTo>
                          <a:pt x="118013" y="78134"/>
                        </a:lnTo>
                        <a:lnTo>
                          <a:pt x="126586" y="58584"/>
                        </a:lnTo>
                        <a:lnTo>
                          <a:pt x="148766" y="58584"/>
                        </a:lnTo>
                        <a:lnTo>
                          <a:pt x="157339" y="78134"/>
                        </a:lnTo>
                        <a:lnTo>
                          <a:pt x="165458" y="81479"/>
                        </a:lnTo>
                        <a:lnTo>
                          <a:pt x="185333" y="73718"/>
                        </a:lnTo>
                        <a:lnTo>
                          <a:pt x="201018" y="89403"/>
                        </a:lnTo>
                        <a:lnTo>
                          <a:pt x="193256" y="109278"/>
                        </a:lnTo>
                        <a:lnTo>
                          <a:pt x="196601" y="117396"/>
                        </a:lnTo>
                        <a:lnTo>
                          <a:pt x="216151" y="125969"/>
                        </a:lnTo>
                        <a:lnTo>
                          <a:pt x="216151" y="148150"/>
                        </a:lnTo>
                        <a:close/>
                      </a:path>
                    </a:pathLst>
                  </a:custGeom>
                  <a:solidFill>
                    <a:srgbClr val="A23322"/>
                  </a:solidFill>
                  <a:ln w="3244" cap="flat">
                    <a:noFill/>
                    <a:prstDash val="solid"/>
                    <a:miter/>
                  </a:ln>
                </p:spPr>
                <p:txBody>
                  <a:bodyPr rtlCol="0" anchor="ctr"/>
                  <a:lstStyle/>
                  <a:p>
                    <a:endParaRPr lang="zh-CN" altLang="en-US" dirty="0">
                      <a:latin typeface="PingFang SC Regular" panose="020B0400000000000000" charset="-122"/>
                      <a:ea typeface="PingFang SC Regular" panose="020B0400000000000000" charset="-122"/>
                      <a:cs typeface="+mn-ea"/>
                      <a:sym typeface="+mn-lt"/>
                    </a:endParaRPr>
                  </a:p>
                </p:txBody>
              </p:sp>
              <p:sp>
                <p:nvSpPr>
                  <p:cNvPr id="7" name="任意多边形: 形状 6"/>
                  <p:cNvSpPr/>
                  <p:nvPr>
                    <p:custDataLst>
                      <p:tags r:id="rId13"/>
                    </p:custDataLst>
                  </p:nvPr>
                </p:nvSpPr>
                <p:spPr>
                  <a:xfrm>
                    <a:off x="3080501" y="2772711"/>
                    <a:ext cx="71314" cy="71314"/>
                  </a:xfrm>
                  <a:custGeom>
                    <a:avLst/>
                    <a:gdLst>
                      <a:gd name="connsiteX0" fmla="*/ 35657 w 71314"/>
                      <a:gd name="connsiteY0" fmla="*/ 71315 h 71314"/>
                      <a:gd name="connsiteX1" fmla="*/ 0 w 71314"/>
                      <a:gd name="connsiteY1" fmla="*/ 35657 h 71314"/>
                      <a:gd name="connsiteX2" fmla="*/ 35657 w 71314"/>
                      <a:gd name="connsiteY2" fmla="*/ 0 h 71314"/>
                      <a:gd name="connsiteX3" fmla="*/ 71314 w 71314"/>
                      <a:gd name="connsiteY3" fmla="*/ 35657 h 71314"/>
                      <a:gd name="connsiteX4" fmla="*/ 35657 w 71314"/>
                      <a:gd name="connsiteY4" fmla="*/ 71315 h 71314"/>
                      <a:gd name="connsiteX5" fmla="*/ 35657 w 71314"/>
                      <a:gd name="connsiteY5" fmla="*/ 12990 h 71314"/>
                      <a:gd name="connsiteX6" fmla="*/ 12990 w 71314"/>
                      <a:gd name="connsiteY6" fmla="*/ 35657 h 71314"/>
                      <a:gd name="connsiteX7" fmla="*/ 35657 w 71314"/>
                      <a:gd name="connsiteY7" fmla="*/ 58325 h 71314"/>
                      <a:gd name="connsiteX8" fmla="*/ 58324 w 71314"/>
                      <a:gd name="connsiteY8" fmla="*/ 35657 h 71314"/>
                      <a:gd name="connsiteX9" fmla="*/ 35657 w 71314"/>
                      <a:gd name="connsiteY9" fmla="*/ 12990 h 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14" h="71314">
                        <a:moveTo>
                          <a:pt x="35657" y="71315"/>
                        </a:moveTo>
                        <a:cubicBezTo>
                          <a:pt x="15978" y="71315"/>
                          <a:pt x="0" y="55305"/>
                          <a:pt x="0" y="35657"/>
                        </a:cubicBezTo>
                        <a:cubicBezTo>
                          <a:pt x="0" y="15978"/>
                          <a:pt x="16010" y="0"/>
                          <a:pt x="35657" y="0"/>
                        </a:cubicBezTo>
                        <a:cubicBezTo>
                          <a:pt x="55337" y="0"/>
                          <a:pt x="71314" y="16010"/>
                          <a:pt x="71314" y="35657"/>
                        </a:cubicBezTo>
                        <a:cubicBezTo>
                          <a:pt x="71314" y="55305"/>
                          <a:pt x="55337" y="71315"/>
                          <a:pt x="35657" y="71315"/>
                        </a:cubicBezTo>
                        <a:close/>
                        <a:moveTo>
                          <a:pt x="35657" y="12990"/>
                        </a:moveTo>
                        <a:cubicBezTo>
                          <a:pt x="23154" y="12990"/>
                          <a:pt x="12990" y="23154"/>
                          <a:pt x="12990" y="35657"/>
                        </a:cubicBezTo>
                        <a:cubicBezTo>
                          <a:pt x="12990" y="48160"/>
                          <a:pt x="23154" y="58325"/>
                          <a:pt x="35657" y="58325"/>
                        </a:cubicBezTo>
                        <a:cubicBezTo>
                          <a:pt x="48160" y="58325"/>
                          <a:pt x="58324" y="48160"/>
                          <a:pt x="58324" y="35657"/>
                        </a:cubicBezTo>
                        <a:cubicBezTo>
                          <a:pt x="58324" y="23154"/>
                          <a:pt x="48160" y="12990"/>
                          <a:pt x="35657" y="12990"/>
                        </a:cubicBezTo>
                        <a:close/>
                      </a:path>
                    </a:pathLst>
                  </a:custGeom>
                  <a:solidFill>
                    <a:srgbClr val="A23322"/>
                  </a:solidFill>
                  <a:ln w="3244" cap="flat">
                    <a:noFill/>
                    <a:prstDash val="solid"/>
                    <a:miter/>
                  </a:ln>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grpSp>
          </p:grpSp>
          <p:grpSp>
            <p:nvGrpSpPr>
              <p:cNvPr id="37" name="组合 36"/>
              <p:cNvGrpSpPr/>
              <p:nvPr/>
            </p:nvGrpSpPr>
            <p:grpSpPr>
              <a:xfrm>
                <a:off x="6350112" y="1500188"/>
                <a:ext cx="3995604" cy="238024"/>
                <a:chOff x="6391263" y="1500188"/>
                <a:chExt cx="3995604" cy="238024"/>
              </a:xfrm>
            </p:grpSpPr>
            <p:sp>
              <p:nvSpPr>
                <p:cNvPr id="35" name="右箭头 22"/>
                <p:cNvSpPr/>
                <p:nvPr>
                  <p:custDataLst>
                    <p:tags r:id="rId10"/>
                  </p:custDataLst>
                </p:nvPr>
              </p:nvSpPr>
              <p:spPr>
                <a:xfrm>
                  <a:off x="9553617" y="1500188"/>
                  <a:ext cx="833250" cy="238024"/>
                </a:xfrm>
                <a:prstGeom prst="rightArrow">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sp>
              <p:nvSpPr>
                <p:cNvPr id="36" name="右箭头 25"/>
                <p:cNvSpPr/>
                <p:nvPr>
                  <p:custDataLst>
                    <p:tags r:id="rId11"/>
                  </p:custDataLst>
                </p:nvPr>
              </p:nvSpPr>
              <p:spPr>
                <a:xfrm rot="10800000">
                  <a:off x="6391263" y="1500188"/>
                  <a:ext cx="3041993" cy="238024"/>
                </a:xfrm>
                <a:prstGeom prst="rightArrow">
                  <a:avLst/>
                </a:prstGeom>
                <a:solidFill>
                  <a:schemeClr val="accent3">
                    <a:alpha val="258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ea"/>
                    <a:sym typeface="+mn-lt"/>
                  </a:endParaRPr>
                </a:p>
              </p:txBody>
            </p:sp>
          </p:grpSp>
        </p:grpSp>
      </p:grpSp>
      <p:grpSp>
        <p:nvGrpSpPr>
          <p:cNvPr id="46" name="组合 45"/>
          <p:cNvGrpSpPr/>
          <p:nvPr/>
        </p:nvGrpSpPr>
        <p:grpSpPr>
          <a:xfrm>
            <a:off x="6899910" y="2061845"/>
            <a:ext cx="4536440" cy="3883660"/>
            <a:chOff x="10256" y="3247"/>
            <a:chExt cx="7144" cy="6116"/>
          </a:xfrm>
        </p:grpSpPr>
        <p:grpSp>
          <p:nvGrpSpPr>
            <p:cNvPr id="40" name="组合 39"/>
            <p:cNvGrpSpPr/>
            <p:nvPr/>
          </p:nvGrpSpPr>
          <p:grpSpPr>
            <a:xfrm>
              <a:off x="10256" y="3247"/>
              <a:ext cx="7144" cy="1970"/>
              <a:chOff x="10256" y="3643"/>
              <a:chExt cx="7144" cy="1970"/>
            </a:xfrm>
          </p:grpSpPr>
          <p:grpSp>
            <p:nvGrpSpPr>
              <p:cNvPr id="17" name="组合 16"/>
              <p:cNvGrpSpPr/>
              <p:nvPr/>
            </p:nvGrpSpPr>
            <p:grpSpPr>
              <a:xfrm>
                <a:off x="10256" y="3643"/>
                <a:ext cx="7115" cy="1971"/>
                <a:chOff x="6512712" y="3460750"/>
                <a:chExt cx="4517752" cy="874956"/>
              </a:xfrm>
            </p:grpSpPr>
            <p:sp>
              <p:nvSpPr>
                <p:cNvPr id="15" name="矩形: 圆角 40"/>
                <p:cNvSpPr/>
                <p:nvPr>
                  <p:custDataLst>
                    <p:tags r:id="rId8"/>
                  </p:custDataLst>
                </p:nvPr>
              </p:nvSpPr>
              <p:spPr>
                <a:xfrm>
                  <a:off x="6512713" y="3460750"/>
                  <a:ext cx="4517751" cy="874956"/>
                </a:xfrm>
                <a:prstGeom prst="roundRect">
                  <a:avLst>
                    <a:gd name="adj" fmla="val 0"/>
                  </a:avLst>
                </a:prstGeom>
                <a:gradFill flip="none" rotWithShape="1">
                  <a:gsLst>
                    <a:gs pos="8000">
                      <a:srgbClr val="F4D1CD">
                        <a:alpha val="0"/>
                      </a:srgbClr>
                    </a:gs>
                    <a:gs pos="5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39" name="矩形: 圆角 40"/>
                <p:cNvSpPr/>
                <p:nvPr>
                  <p:custDataLst>
                    <p:tags r:id="rId9"/>
                  </p:custDataLst>
                </p:nvPr>
              </p:nvSpPr>
              <p:spPr>
                <a:xfrm>
                  <a:off x="6512712" y="3460750"/>
                  <a:ext cx="72000" cy="874956"/>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grpSp>
          <p:sp>
            <p:nvSpPr>
              <p:cNvPr id="52" name="文本框 51"/>
              <p:cNvSpPr txBox="1"/>
              <p:nvPr>
                <p:custDataLst>
                  <p:tags r:id="rId7"/>
                </p:custDataLst>
              </p:nvPr>
            </p:nvSpPr>
            <p:spPr>
              <a:xfrm>
                <a:off x="10420" y="3816"/>
                <a:ext cx="6980" cy="1626"/>
              </a:xfrm>
              <a:prstGeom prst="rect">
                <a:avLst/>
              </a:prstGeom>
              <a:noFill/>
            </p:spPr>
            <p:txBody>
              <a:bodyPr wrap="square">
                <a:spAutoFit/>
              </a:bodyPr>
              <a:lstStyle/>
              <a:p>
                <a:pPr>
                  <a:lnSpc>
                    <a:spcPct val="120000"/>
                  </a:lnSpc>
                  <a:defRPr/>
                </a:pPr>
                <a:r>
                  <a:rPr lang="zh-CN" altLang="en-US" sz="1600" b="1" dirty="0">
                    <a:solidFill>
                      <a:srgbClr val="A23523"/>
                    </a:solidFill>
                    <a:latin typeface="PingFang SC Regular" panose="020B0400000000000000" charset="-122"/>
                    <a:ea typeface="PingFang SC Regular" panose="020B0400000000000000" charset="-122"/>
                    <a:cs typeface="+mn-ea"/>
                    <a:sym typeface="+mn-lt"/>
                  </a:rPr>
                  <a:t>突破传统</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a:p>
                <a:pPr>
                  <a:lnSpc>
                    <a:spcPct val="150000"/>
                  </a:lnSpc>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逆向思维鼓励我们跳出传统的思维定势，从不同的角度审视问题</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p:txBody>
          </p:sp>
        </p:grpSp>
        <p:grpSp>
          <p:nvGrpSpPr>
            <p:cNvPr id="43" name="组合 42"/>
            <p:cNvGrpSpPr/>
            <p:nvPr/>
          </p:nvGrpSpPr>
          <p:grpSpPr>
            <a:xfrm>
              <a:off x="10256" y="5324"/>
              <a:ext cx="7114" cy="1966"/>
              <a:chOff x="10256" y="5925"/>
              <a:chExt cx="7114" cy="1966"/>
            </a:xfrm>
          </p:grpSpPr>
          <p:sp>
            <p:nvSpPr>
              <p:cNvPr id="42" name="矩形: 圆角 40"/>
              <p:cNvSpPr/>
              <p:nvPr>
                <p:custDataLst>
                  <p:tags r:id="rId4"/>
                </p:custDataLst>
              </p:nvPr>
            </p:nvSpPr>
            <p:spPr>
              <a:xfrm>
                <a:off x="10256" y="5925"/>
                <a:ext cx="7115" cy="1967"/>
              </a:xfrm>
              <a:prstGeom prst="roundRect">
                <a:avLst>
                  <a:gd name="adj" fmla="val 0"/>
                </a:avLst>
              </a:prstGeom>
              <a:gradFill>
                <a:gsLst>
                  <a:gs pos="8000">
                    <a:srgbClr val="6599D9">
                      <a:alpha val="6000"/>
                    </a:srgbClr>
                  </a:gs>
                  <a:gs pos="50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45" name="矩形: 圆角 40"/>
              <p:cNvSpPr/>
              <p:nvPr>
                <p:custDataLst>
                  <p:tags r:id="rId5"/>
                </p:custDataLst>
              </p:nvPr>
            </p:nvSpPr>
            <p:spPr>
              <a:xfrm>
                <a:off x="10256" y="5925"/>
                <a:ext cx="113" cy="1967"/>
              </a:xfrm>
              <a:prstGeom prst="roundRect">
                <a:avLst>
                  <a:gd name="adj" fmla="val 0"/>
                </a:avLst>
              </a:prstGeom>
              <a:solidFill>
                <a:srgbClr val="1D4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53" name="文本框 52"/>
              <p:cNvSpPr txBox="1"/>
              <p:nvPr>
                <p:custDataLst>
                  <p:tags r:id="rId6"/>
                </p:custDataLst>
              </p:nvPr>
            </p:nvSpPr>
            <p:spPr>
              <a:xfrm>
                <a:off x="10420" y="6096"/>
                <a:ext cx="6700" cy="1626"/>
              </a:xfrm>
              <a:prstGeom prst="rect">
                <a:avLst/>
              </a:prstGeom>
              <a:noFill/>
            </p:spPr>
            <p:txBody>
              <a:bodyPr wrap="square">
                <a:spAutoFit/>
              </a:bodyPr>
              <a:lstStyle/>
              <a:p>
                <a:pPr>
                  <a:lnSpc>
                    <a:spcPct val="120000"/>
                  </a:lnSpc>
                  <a:defRPr/>
                </a:pPr>
                <a:r>
                  <a:rPr lang="zh-CN" altLang="en-US" sz="1600" b="1" dirty="0">
                    <a:solidFill>
                      <a:srgbClr val="1D4373"/>
                    </a:solidFill>
                    <a:latin typeface="PingFang SC Regular" panose="020B0400000000000000" charset="-122"/>
                    <a:ea typeface="PingFang SC Regular" panose="020B0400000000000000" charset="-122"/>
                    <a:cs typeface="+mn-ea"/>
                    <a:sym typeface="+mn-lt"/>
                  </a:rPr>
                  <a:t>反向探索</a:t>
                </a:r>
                <a:endParaRPr lang="en-US" altLang="zh-CN" sz="1600" dirty="0">
                  <a:solidFill>
                    <a:schemeClr val="tx1">
                      <a:alpha val="65000"/>
                    </a:schemeClr>
                  </a:solidFill>
                  <a:latin typeface="PingFang SC Regular" panose="020B0400000000000000" charset="-122"/>
                  <a:ea typeface="PingFang SC Regular" panose="020B0400000000000000" charset="-122"/>
                  <a:cs typeface="+mn-ea"/>
                  <a:sym typeface="+mn-lt"/>
                </a:endParaRPr>
              </a:p>
              <a:p>
                <a:pPr>
                  <a:lnSpc>
                    <a:spcPct val="150000"/>
                  </a:lnSpc>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不是从问题的现状出发寻找解决方案，而是从期望的结果出发，反向推理需要采取的步骤</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p:txBody>
          </p:sp>
        </p:grpSp>
        <p:grpSp>
          <p:nvGrpSpPr>
            <p:cNvPr id="44" name="组合 43"/>
            <p:cNvGrpSpPr/>
            <p:nvPr/>
          </p:nvGrpSpPr>
          <p:grpSpPr>
            <a:xfrm>
              <a:off x="10256" y="7397"/>
              <a:ext cx="7144" cy="1966"/>
              <a:chOff x="10256" y="7891"/>
              <a:chExt cx="7144" cy="1966"/>
            </a:xfrm>
          </p:grpSpPr>
          <p:sp>
            <p:nvSpPr>
              <p:cNvPr id="8" name="矩形: 圆角 40"/>
              <p:cNvSpPr/>
              <p:nvPr>
                <p:custDataLst>
                  <p:tags r:id="rId1"/>
                </p:custDataLst>
              </p:nvPr>
            </p:nvSpPr>
            <p:spPr>
              <a:xfrm>
                <a:off x="10256" y="7891"/>
                <a:ext cx="7115" cy="1967"/>
              </a:xfrm>
              <a:prstGeom prst="roundRect">
                <a:avLst>
                  <a:gd name="adj" fmla="val 0"/>
                </a:avLst>
              </a:prstGeom>
              <a:gradFill>
                <a:gsLst>
                  <a:gs pos="8000">
                    <a:srgbClr val="C2D7EF">
                      <a:alpha val="10000"/>
                    </a:srgbClr>
                  </a:gs>
                  <a:gs pos="50000">
                    <a:srgbClr val="C2D7EF">
                      <a:alpha val="0"/>
                    </a:srgbClr>
                  </a:gs>
                </a:gsLst>
                <a:lin ang="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47" name="矩形: 圆角 40"/>
              <p:cNvSpPr/>
              <p:nvPr>
                <p:custDataLst>
                  <p:tags r:id="rId2"/>
                </p:custDataLst>
              </p:nvPr>
            </p:nvSpPr>
            <p:spPr>
              <a:xfrm>
                <a:off x="10256" y="7891"/>
                <a:ext cx="113" cy="1967"/>
              </a:xfrm>
              <a:prstGeom prst="roundRect">
                <a:avLst>
                  <a:gd name="adj" fmla="val 0"/>
                </a:avLst>
              </a:prstGeom>
              <a:solidFill>
                <a:srgbClr val="659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54" name="文本框 53"/>
              <p:cNvSpPr txBox="1"/>
              <p:nvPr>
                <p:custDataLst>
                  <p:tags r:id="rId3"/>
                </p:custDataLst>
              </p:nvPr>
            </p:nvSpPr>
            <p:spPr>
              <a:xfrm>
                <a:off x="10420" y="8061"/>
                <a:ext cx="6980" cy="1626"/>
              </a:xfrm>
              <a:prstGeom prst="rect">
                <a:avLst/>
              </a:prstGeom>
              <a:noFill/>
            </p:spPr>
            <p:txBody>
              <a:bodyPr wrap="square">
                <a:spAutoFit/>
              </a:bodyPr>
              <a:lstStyle/>
              <a:p>
                <a:pPr>
                  <a:lnSpc>
                    <a:spcPct val="120000"/>
                  </a:lnSpc>
                  <a:defRPr/>
                </a:pPr>
                <a:r>
                  <a:rPr lang="zh-CN" altLang="en-US" sz="1600" b="1" dirty="0">
                    <a:solidFill>
                      <a:srgbClr val="6599D9"/>
                    </a:solidFill>
                    <a:latin typeface="PingFang SC Regular" panose="020B0400000000000000" charset="-122"/>
                    <a:ea typeface="PingFang SC Regular" panose="020B0400000000000000" charset="-122"/>
                    <a:cs typeface="+mn-ea"/>
                    <a:sym typeface="+mn-lt"/>
                  </a:rPr>
                  <a:t>挑战假设</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a:p>
                <a:pPr>
                  <a:lnSpc>
                    <a:spcPct val="150000"/>
                  </a:lnSpc>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逆向思维要求我们质疑和挑战那些被认为是理所当然的假设和前提</a:t>
                </a:r>
              </a:p>
            </p:txBody>
          </p:sp>
        </p:gr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02</a:t>
            </a:r>
          </a:p>
        </p:txBody>
      </p:sp>
      <p:sp>
        <p:nvSpPr>
          <p:cNvPr id="3" name="文本占位符 2"/>
          <p:cNvSpPr>
            <a:spLocks noGrp="1"/>
          </p:cNvSpPr>
          <p:nvPr>
            <p:ph type="body" idx="13"/>
          </p:nvPr>
        </p:nvSpPr>
        <p:spPr/>
        <p:txBody>
          <a:bodyPr>
            <a:normAutofit fontScale="90000"/>
          </a:bodyPr>
          <a:lstStyle/>
          <a:p>
            <a:r>
              <a:rPr lang="zh-CN" altLang="en-US"/>
              <a:t>分析与解决问题的能力</a:t>
            </a:r>
          </a:p>
        </p:txBody>
      </p:sp>
      <p:sp>
        <p:nvSpPr>
          <p:cNvPr id="4" name="文本框 3"/>
          <p:cNvSpPr txBox="1"/>
          <p:nvPr>
            <p:custDataLst>
              <p:tags r:id="rId1"/>
            </p:custDataLst>
          </p:nvPr>
        </p:nvSpPr>
        <p:spPr>
          <a:xfrm>
            <a:off x="3096260" y="4356735"/>
            <a:ext cx="5999480" cy="1383665"/>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分析与解决问题的能力”是职场人士的核心能力。它要求职场人能够透过现象看本质，识别问题根源，提出解决方案并付诸实践。具备这项能力意味着能够迅速应对挑战，提高工作效率，为企业创造价值。因此，不断提升这一能力至关重要</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02 </a:t>
            </a:r>
            <a:r>
              <a:t>分析与解决问题的能力</a:t>
            </a:r>
          </a:p>
        </p:txBody>
      </p:sp>
      <p:sp>
        <p:nvSpPr>
          <p:cNvPr id="5" name="文本占位符 4"/>
          <p:cNvSpPr>
            <a:spLocks noGrp="1"/>
          </p:cNvSpPr>
          <p:nvPr>
            <p:ph type="body" idx="1"/>
          </p:nvPr>
        </p:nvSpPr>
        <p:spPr/>
        <p:txBody>
          <a:bodyPr/>
          <a:lstStyle/>
          <a:p>
            <a:r>
              <a:rPr lang="en-US" altLang="zh-CN"/>
              <a:t>P2</a:t>
            </a:r>
          </a:p>
        </p:txBody>
      </p:sp>
      <p:grpSp>
        <p:nvGrpSpPr>
          <p:cNvPr id="6" name="组合 5"/>
          <p:cNvGrpSpPr/>
          <p:nvPr/>
        </p:nvGrpSpPr>
        <p:grpSpPr>
          <a:xfrm>
            <a:off x="1548765" y="994410"/>
            <a:ext cx="10163810" cy="5574030"/>
            <a:chOff x="2439" y="1566"/>
            <a:chExt cx="16006" cy="8778"/>
          </a:xfrm>
        </p:grpSpPr>
        <p:pic>
          <p:nvPicPr>
            <p:cNvPr id="22" name="图片 21"/>
            <p:cNvPicPr>
              <a:picLocks noChangeAspect="1"/>
            </p:cNvPicPr>
            <p:nvPr>
              <p:custDataLst>
                <p:tags r:id="rId1"/>
              </p:custDataLst>
            </p:nvPr>
          </p:nvPicPr>
          <p:blipFill>
            <a:blip r:embed="rId11"/>
            <a:stretch>
              <a:fillRect/>
            </a:stretch>
          </p:blipFill>
          <p:spPr>
            <a:xfrm>
              <a:off x="2439" y="1566"/>
              <a:ext cx="5102" cy="2870"/>
            </a:xfrm>
            <a:prstGeom prst="rect">
              <a:avLst/>
            </a:prstGeom>
            <a:effectLst>
              <a:outerShdw blurRad="50800" dist="38100" dir="2700000" algn="tl" rotWithShape="0">
                <a:prstClr val="black">
                  <a:alpha val="40000"/>
                </a:prstClr>
              </a:outerShdw>
            </a:effectLst>
          </p:spPr>
        </p:pic>
        <p:pic>
          <p:nvPicPr>
            <p:cNvPr id="23" name="图片 22"/>
            <p:cNvPicPr>
              <a:picLocks noChangeAspect="1"/>
            </p:cNvPicPr>
            <p:nvPr>
              <p:custDataLst>
                <p:tags r:id="rId2"/>
              </p:custDataLst>
            </p:nvPr>
          </p:nvPicPr>
          <p:blipFill>
            <a:blip r:embed="rId12"/>
            <a:stretch>
              <a:fillRect/>
            </a:stretch>
          </p:blipFill>
          <p:spPr>
            <a:xfrm>
              <a:off x="7891" y="1566"/>
              <a:ext cx="5102" cy="2870"/>
            </a:xfrm>
            <a:prstGeom prst="rect">
              <a:avLst/>
            </a:prstGeom>
            <a:effectLst>
              <a:outerShdw blurRad="50800" dist="38100" dir="2700000" algn="tl" rotWithShape="0">
                <a:prstClr val="black">
                  <a:alpha val="40000"/>
                </a:prstClr>
              </a:outerShdw>
            </a:effectLst>
          </p:spPr>
        </p:pic>
        <p:pic>
          <p:nvPicPr>
            <p:cNvPr id="24" name="图片 23"/>
            <p:cNvPicPr>
              <a:picLocks noChangeAspect="1"/>
            </p:cNvPicPr>
            <p:nvPr>
              <p:custDataLst>
                <p:tags r:id="rId3"/>
              </p:custDataLst>
            </p:nvPr>
          </p:nvPicPr>
          <p:blipFill>
            <a:blip r:embed="rId13"/>
            <a:stretch>
              <a:fillRect/>
            </a:stretch>
          </p:blipFill>
          <p:spPr>
            <a:xfrm>
              <a:off x="13343" y="1566"/>
              <a:ext cx="5102" cy="2870"/>
            </a:xfrm>
            <a:prstGeom prst="rect">
              <a:avLst/>
            </a:prstGeom>
            <a:effectLst>
              <a:outerShdw blurRad="50800" dist="38100" dir="2700000" algn="tl" rotWithShape="0">
                <a:prstClr val="black">
                  <a:alpha val="40000"/>
                </a:prstClr>
              </a:outerShdw>
            </a:effectLst>
          </p:spPr>
        </p:pic>
        <p:pic>
          <p:nvPicPr>
            <p:cNvPr id="25" name="图片 24"/>
            <p:cNvPicPr>
              <a:picLocks noChangeAspect="1"/>
            </p:cNvPicPr>
            <p:nvPr>
              <p:custDataLst>
                <p:tags r:id="rId4"/>
              </p:custDataLst>
            </p:nvPr>
          </p:nvPicPr>
          <p:blipFill>
            <a:blip r:embed="rId14"/>
            <a:stretch>
              <a:fillRect/>
            </a:stretch>
          </p:blipFill>
          <p:spPr>
            <a:xfrm>
              <a:off x="2439" y="4520"/>
              <a:ext cx="5102" cy="287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custDataLst>
                <p:tags r:id="rId5"/>
              </p:custDataLst>
            </p:nvPr>
          </p:nvPicPr>
          <p:blipFill>
            <a:blip r:embed="rId15"/>
            <a:stretch>
              <a:fillRect/>
            </a:stretch>
          </p:blipFill>
          <p:spPr>
            <a:xfrm>
              <a:off x="7891" y="4520"/>
              <a:ext cx="5102" cy="2870"/>
            </a:xfrm>
            <a:prstGeom prst="rect">
              <a:avLst/>
            </a:prstGeom>
            <a:effectLst>
              <a:outerShdw blurRad="50800" dist="38100" dir="2700000" algn="tl" rotWithShape="0">
                <a:prstClr val="black">
                  <a:alpha val="40000"/>
                </a:prstClr>
              </a:outerShdw>
            </a:effectLst>
          </p:spPr>
        </p:pic>
        <p:pic>
          <p:nvPicPr>
            <p:cNvPr id="27" name="图片 26"/>
            <p:cNvPicPr>
              <a:picLocks noChangeAspect="1"/>
            </p:cNvPicPr>
            <p:nvPr>
              <p:custDataLst>
                <p:tags r:id="rId6"/>
              </p:custDataLst>
            </p:nvPr>
          </p:nvPicPr>
          <p:blipFill>
            <a:blip r:embed="rId16"/>
            <a:stretch>
              <a:fillRect/>
            </a:stretch>
          </p:blipFill>
          <p:spPr>
            <a:xfrm>
              <a:off x="13343" y="4520"/>
              <a:ext cx="5102" cy="2870"/>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custDataLst>
                <p:tags r:id="rId7"/>
              </p:custDataLst>
            </p:nvPr>
          </p:nvPicPr>
          <p:blipFill>
            <a:blip r:embed="rId17"/>
            <a:stretch>
              <a:fillRect/>
            </a:stretch>
          </p:blipFill>
          <p:spPr>
            <a:xfrm>
              <a:off x="2439" y="7474"/>
              <a:ext cx="5102" cy="2870"/>
            </a:xfrm>
            <a:prstGeom prst="rect">
              <a:avLst/>
            </a:prstGeom>
            <a:effectLst>
              <a:outerShdw blurRad="50800" dist="38100" dir="2700000" algn="tl" rotWithShape="0">
                <a:prstClr val="black">
                  <a:alpha val="40000"/>
                </a:prstClr>
              </a:outerShdw>
            </a:effectLst>
          </p:spPr>
        </p:pic>
        <p:pic>
          <p:nvPicPr>
            <p:cNvPr id="29" name="图片 28"/>
            <p:cNvPicPr>
              <a:picLocks noChangeAspect="1"/>
            </p:cNvPicPr>
            <p:nvPr>
              <p:custDataLst>
                <p:tags r:id="rId8"/>
              </p:custDataLst>
            </p:nvPr>
          </p:nvPicPr>
          <p:blipFill>
            <a:blip r:embed="rId18"/>
            <a:stretch>
              <a:fillRect/>
            </a:stretch>
          </p:blipFill>
          <p:spPr>
            <a:xfrm>
              <a:off x="7891" y="7474"/>
              <a:ext cx="5102" cy="2870"/>
            </a:xfrm>
            <a:prstGeom prst="rect">
              <a:avLst/>
            </a:prstGeom>
            <a:effectLst>
              <a:outerShdw blurRad="50800" dist="38100" dir="2700000" algn="tl" rotWithShape="0">
                <a:prstClr val="black">
                  <a:alpha val="40000"/>
                </a:prstClr>
              </a:outerShdw>
            </a:effectLst>
          </p:spPr>
        </p:pic>
        <p:pic>
          <p:nvPicPr>
            <p:cNvPr id="30" name="图片 29"/>
            <p:cNvPicPr>
              <a:picLocks noChangeAspect="1"/>
            </p:cNvPicPr>
            <p:nvPr>
              <p:custDataLst>
                <p:tags r:id="rId9"/>
              </p:custDataLst>
            </p:nvPr>
          </p:nvPicPr>
          <p:blipFill>
            <a:blip r:embed="rId19"/>
            <a:stretch>
              <a:fillRect/>
            </a:stretch>
          </p:blipFill>
          <p:spPr>
            <a:xfrm>
              <a:off x="13343" y="7474"/>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02 </a:t>
            </a:r>
            <a:r>
              <a:t>分析与解决问题的能力</a:t>
            </a:r>
          </a:p>
        </p:txBody>
      </p:sp>
      <p:sp>
        <p:nvSpPr>
          <p:cNvPr id="5" name="文本占位符 4"/>
          <p:cNvSpPr>
            <a:spLocks noGrp="1"/>
          </p:cNvSpPr>
          <p:nvPr>
            <p:ph type="body" idx="1"/>
          </p:nvPr>
        </p:nvSpPr>
        <p:spPr/>
        <p:txBody>
          <a:bodyPr/>
          <a:lstStyle/>
          <a:p>
            <a:r>
              <a:rPr lang="en-US" altLang="zh-CN"/>
              <a:t>P2</a:t>
            </a:r>
          </a:p>
        </p:txBody>
      </p:sp>
      <p:pic>
        <p:nvPicPr>
          <p:cNvPr id="31" name="图片 30"/>
          <p:cNvPicPr>
            <a:picLocks noChangeAspect="1"/>
          </p:cNvPicPr>
          <p:nvPr>
            <p:custDataLst>
              <p:tags r:id="rId1"/>
            </p:custDataLst>
          </p:nvPr>
        </p:nvPicPr>
        <p:blipFill>
          <a:blip r:embed="rId3"/>
          <a:stretch>
            <a:fillRect/>
          </a:stretch>
        </p:blipFill>
        <p:spPr>
          <a:xfrm>
            <a:off x="1538605" y="984250"/>
            <a:ext cx="3240000" cy="1822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lang="zh-CN" altLang="en-US"/>
              <a:t>MECE原则——</a:t>
            </a:r>
            <a:r>
              <a:rPr lang="zh-CN" altLang="en-US" sz="2400" b="0"/>
              <a:t>相互独立</a:t>
            </a:r>
            <a:r>
              <a:rPr lang="en-US" altLang="zh-CN" sz="2400" b="0"/>
              <a:t> </a:t>
            </a:r>
            <a:r>
              <a:rPr lang="zh-CN" altLang="en-US" sz="2400" b="0"/>
              <a:t>完全穷尽</a:t>
            </a:r>
          </a:p>
        </p:txBody>
      </p:sp>
      <p:sp>
        <p:nvSpPr>
          <p:cNvPr id="5" name="文本占位符 4"/>
          <p:cNvSpPr>
            <a:spLocks noGrp="1"/>
          </p:cNvSpPr>
          <p:nvPr>
            <p:ph type="body" idx="1"/>
          </p:nvPr>
        </p:nvSpPr>
        <p:spPr/>
        <p:txBody>
          <a:bodyPr/>
          <a:lstStyle/>
          <a:p>
            <a:r>
              <a:rPr lang="zh-CN" altLang="en-US"/>
              <a:t>MECE原则，即“相互独立，完全穷尽”，在解决问题或分析议题时，能够全面、不重叠地考虑所有相关因素，以求找出最本质的要素</a:t>
            </a:r>
          </a:p>
        </p:txBody>
      </p:sp>
      <p:sp>
        <p:nvSpPr>
          <p:cNvPr id="6" name="文本占位符 5"/>
          <p:cNvSpPr>
            <a:spLocks noGrp="1"/>
          </p:cNvSpPr>
          <p:nvPr>
            <p:ph type="body" idx="13"/>
          </p:nvPr>
        </p:nvSpPr>
        <p:spPr>
          <a:xfrm>
            <a:off x="372110" y="317183"/>
            <a:ext cx="1068070" cy="430530"/>
          </a:xfrm>
        </p:spPr>
        <p:txBody>
          <a:bodyPr/>
          <a:lstStyle/>
          <a:p>
            <a:r>
              <a:t>1-01</a:t>
            </a:r>
          </a:p>
        </p:txBody>
      </p:sp>
      <p:grpSp>
        <p:nvGrpSpPr>
          <p:cNvPr id="2" name="组合 1"/>
          <p:cNvGrpSpPr/>
          <p:nvPr/>
        </p:nvGrpSpPr>
        <p:grpSpPr>
          <a:xfrm>
            <a:off x="369570" y="1647825"/>
            <a:ext cx="11452860" cy="4785360"/>
            <a:chOff x="582" y="2595"/>
            <a:chExt cx="18036" cy="7536"/>
          </a:xfrm>
        </p:grpSpPr>
        <p:grpSp>
          <p:nvGrpSpPr>
            <p:cNvPr id="13" name="组合 12"/>
            <p:cNvGrpSpPr/>
            <p:nvPr/>
          </p:nvGrpSpPr>
          <p:grpSpPr>
            <a:xfrm>
              <a:off x="13856" y="2757"/>
              <a:ext cx="4762" cy="7374"/>
              <a:chOff x="13856" y="2595"/>
              <a:chExt cx="4762" cy="7374"/>
            </a:xfrm>
          </p:grpSpPr>
          <p:sp>
            <p:nvSpPr>
              <p:cNvPr id="41" name="矩形 40"/>
              <p:cNvSpPr/>
              <p:nvPr>
                <p:custDataLst>
                  <p:tags r:id="rId46"/>
                </p:custDataLst>
              </p:nvPr>
            </p:nvSpPr>
            <p:spPr>
              <a:xfrm>
                <a:off x="13856" y="2595"/>
                <a:ext cx="4762" cy="2268"/>
              </a:xfrm>
              <a:prstGeom prst="rect">
                <a:avLst/>
              </a:prstGeom>
              <a:solidFill>
                <a:schemeClr val="accent5">
                  <a:alpha val="10000"/>
                </a:schemeClr>
              </a:solidFill>
              <a:ln w="25400" cap="flat" cmpd="sng" algn="ctr">
                <a:noFill/>
                <a:prstDash val="solid"/>
                <a:miter lim="800000"/>
              </a:ln>
              <a:effectLst/>
            </p:spPr>
            <p:txBody>
              <a:bodyPr rtlCol="0" anchor="ctr">
                <a:noAutofit/>
              </a:bodyPr>
              <a:lstStyle/>
              <a:p>
                <a:pPr lvl="0" algn="ctr" defTabSz="456565">
                  <a:spcBef>
                    <a:spcPts val="0"/>
                  </a:spcBef>
                  <a:spcAft>
                    <a:spcPts val="0"/>
                  </a:spcAft>
                  <a:buClrTx/>
                  <a:buSzTx/>
                  <a:buFontTx/>
                  <a:defRPr/>
                </a:pPr>
                <a:endParaRPr kumimoji="1" lang="zh-CN" altLang="en-US" sz="900" b="1" kern="0" noProof="0">
                  <a:ln>
                    <a:noFill/>
                  </a:ln>
                  <a:solidFill>
                    <a:srgbClr val="111340"/>
                  </a:solidFill>
                  <a:effectLst/>
                  <a:uLnTx/>
                  <a:uFillTx/>
                  <a:latin typeface="PingFang SC Regular" panose="020B0400000000000000" charset="-122"/>
                  <a:ea typeface="PingFang SC Regular" panose="020B0400000000000000" charset="-122"/>
                  <a:sym typeface="+mn-ea"/>
                </a:endParaRPr>
              </a:p>
            </p:txBody>
          </p:sp>
          <p:sp>
            <p:nvSpPr>
              <p:cNvPr id="42" name="矩形 41"/>
              <p:cNvSpPr/>
              <p:nvPr>
                <p:custDataLst>
                  <p:tags r:id="rId47"/>
                </p:custDataLst>
              </p:nvPr>
            </p:nvSpPr>
            <p:spPr>
              <a:xfrm>
                <a:off x="13856" y="2600"/>
                <a:ext cx="3664" cy="510"/>
              </a:xfrm>
              <a:prstGeom prst="rect">
                <a:avLst/>
              </a:prstGeom>
              <a:solidFill>
                <a:schemeClr val="accent2"/>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①设定分析对象</a:t>
                </a:r>
              </a:p>
            </p:txBody>
          </p:sp>
          <p:sp>
            <p:nvSpPr>
              <p:cNvPr id="43" name="TextBox 50"/>
              <p:cNvSpPr txBox="1"/>
              <p:nvPr>
                <p:custDataLst>
                  <p:tags r:id="rId48"/>
                </p:custDataLst>
              </p:nvPr>
            </p:nvSpPr>
            <p:spPr>
              <a:xfrm>
                <a:off x="14039" y="3317"/>
                <a:ext cx="4252" cy="63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sym typeface="+mn-ea"/>
                  </a:rPr>
                  <a:t>设定分析对象，比如“顾客”，“所有部门的销售额”等</a:t>
                </a:r>
              </a:p>
            </p:txBody>
          </p:sp>
          <p:sp>
            <p:nvSpPr>
              <p:cNvPr id="49" name="矩形 48"/>
              <p:cNvSpPr/>
              <p:nvPr>
                <p:custDataLst>
                  <p:tags r:id="rId49"/>
                </p:custDataLst>
              </p:nvPr>
            </p:nvSpPr>
            <p:spPr>
              <a:xfrm>
                <a:off x="13856" y="7701"/>
                <a:ext cx="4762" cy="2268"/>
              </a:xfrm>
              <a:prstGeom prst="rect">
                <a:avLst/>
              </a:prstGeom>
              <a:solidFill>
                <a:schemeClr val="accent5">
                  <a:alpha val="10000"/>
                </a:schemeClr>
              </a:solidFill>
              <a:ln w="25400" cap="flat" cmpd="sng" algn="ctr">
                <a:noFill/>
                <a:prstDash val="solid"/>
                <a:miter lim="800000"/>
              </a:ln>
              <a:effectLst/>
            </p:spPr>
            <p:txBody>
              <a:bodyPr rtlCol="0" anchor="ctr">
                <a:noAutofit/>
              </a:bodyPr>
              <a:lstStyle/>
              <a:p>
                <a:pPr lvl="0" algn="ctr" defTabSz="456565">
                  <a:spcBef>
                    <a:spcPts val="0"/>
                  </a:spcBef>
                  <a:spcAft>
                    <a:spcPts val="0"/>
                  </a:spcAft>
                  <a:buClrTx/>
                  <a:buSzTx/>
                  <a:buFontTx/>
                  <a:defRPr/>
                </a:pPr>
                <a:endParaRPr kumimoji="1" lang="zh-CN" altLang="en-US" sz="900" b="1" kern="0" noProof="0">
                  <a:ln>
                    <a:noFill/>
                  </a:ln>
                  <a:solidFill>
                    <a:srgbClr val="111340"/>
                  </a:solidFill>
                  <a:effectLst/>
                  <a:uLnTx/>
                  <a:uFillTx/>
                  <a:latin typeface="PingFang SC Regular" panose="020B0400000000000000" charset="-122"/>
                  <a:ea typeface="PingFang SC Regular" panose="020B0400000000000000" charset="-122"/>
                  <a:sym typeface="+mn-ea"/>
                </a:endParaRPr>
              </a:p>
            </p:txBody>
          </p:sp>
          <p:sp>
            <p:nvSpPr>
              <p:cNvPr id="50" name="矩形 49"/>
              <p:cNvSpPr/>
              <p:nvPr>
                <p:custDataLst>
                  <p:tags r:id="rId50"/>
                </p:custDataLst>
              </p:nvPr>
            </p:nvSpPr>
            <p:spPr>
              <a:xfrm>
                <a:off x="13856" y="7701"/>
                <a:ext cx="3664" cy="510"/>
              </a:xfrm>
              <a:prstGeom prst="rect">
                <a:avLst/>
              </a:prstGeom>
              <a:solidFill>
                <a:schemeClr val="accent2"/>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③确认不重复不遗漏</a:t>
                </a:r>
              </a:p>
            </p:txBody>
          </p:sp>
          <p:sp>
            <p:nvSpPr>
              <p:cNvPr id="51" name="TextBox 50"/>
              <p:cNvSpPr txBox="1"/>
              <p:nvPr>
                <p:custDataLst>
                  <p:tags r:id="rId51"/>
                </p:custDataLst>
              </p:nvPr>
            </p:nvSpPr>
            <p:spPr>
              <a:xfrm>
                <a:off x="14039" y="8500"/>
                <a:ext cx="4252" cy="31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sym typeface="+mn-ea"/>
                  </a:rPr>
                  <a:t>确认分解的要素没有重复或遗漏</a:t>
                </a:r>
              </a:p>
            </p:txBody>
          </p:sp>
          <p:sp>
            <p:nvSpPr>
              <p:cNvPr id="66" name="矩形 65"/>
              <p:cNvSpPr/>
              <p:nvPr>
                <p:custDataLst>
                  <p:tags r:id="rId52"/>
                </p:custDataLst>
              </p:nvPr>
            </p:nvSpPr>
            <p:spPr>
              <a:xfrm>
                <a:off x="13856" y="5148"/>
                <a:ext cx="4762" cy="2268"/>
              </a:xfrm>
              <a:prstGeom prst="rect">
                <a:avLst/>
              </a:prstGeom>
              <a:solidFill>
                <a:schemeClr val="accent5">
                  <a:alpha val="10000"/>
                </a:schemeClr>
              </a:solidFill>
              <a:ln w="25400" cap="flat" cmpd="sng" algn="ctr">
                <a:noFill/>
                <a:prstDash val="solid"/>
                <a:miter lim="800000"/>
              </a:ln>
              <a:effectLst/>
            </p:spPr>
            <p:txBody>
              <a:bodyPr rtlCol="0" anchor="ctr">
                <a:noAutofit/>
              </a:bodyPr>
              <a:lstStyle/>
              <a:p>
                <a:pPr lvl="0" algn="ctr" defTabSz="456565">
                  <a:spcBef>
                    <a:spcPts val="0"/>
                  </a:spcBef>
                  <a:spcAft>
                    <a:spcPts val="0"/>
                  </a:spcAft>
                  <a:buClrTx/>
                  <a:buSzTx/>
                  <a:buFontTx/>
                  <a:defRPr/>
                </a:pPr>
                <a:endParaRPr kumimoji="1" lang="zh-CN" altLang="en-US" sz="900" b="1" kern="0" noProof="0">
                  <a:ln>
                    <a:noFill/>
                  </a:ln>
                  <a:solidFill>
                    <a:srgbClr val="111340"/>
                  </a:solidFill>
                  <a:effectLst/>
                  <a:uLnTx/>
                  <a:uFillTx/>
                  <a:latin typeface="PingFang SC Regular" panose="020B0400000000000000" charset="-122"/>
                  <a:ea typeface="PingFang SC Regular" panose="020B0400000000000000" charset="-122"/>
                  <a:sym typeface="+mn-ea"/>
                </a:endParaRPr>
              </a:p>
            </p:txBody>
          </p:sp>
          <p:sp>
            <p:nvSpPr>
              <p:cNvPr id="67" name="矩形 66"/>
              <p:cNvSpPr/>
              <p:nvPr>
                <p:custDataLst>
                  <p:tags r:id="rId53"/>
                </p:custDataLst>
              </p:nvPr>
            </p:nvSpPr>
            <p:spPr>
              <a:xfrm>
                <a:off x="13856" y="5153"/>
                <a:ext cx="3664" cy="510"/>
              </a:xfrm>
              <a:prstGeom prst="rect">
                <a:avLst/>
              </a:prstGeom>
              <a:solidFill>
                <a:schemeClr val="accent2"/>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②分解分析对象</a:t>
                </a:r>
              </a:p>
            </p:txBody>
          </p:sp>
          <p:sp>
            <p:nvSpPr>
              <p:cNvPr id="68" name="TextBox 50"/>
              <p:cNvSpPr txBox="1"/>
              <p:nvPr>
                <p:custDataLst>
                  <p:tags r:id="rId54"/>
                </p:custDataLst>
              </p:nvPr>
            </p:nvSpPr>
            <p:spPr>
              <a:xfrm>
                <a:off x="14039" y="5870"/>
                <a:ext cx="4252" cy="63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sym typeface="+mn-ea"/>
                  </a:rPr>
                  <a:t>设定分析对象之后，将其组成要素逐一分类</a:t>
                </a:r>
              </a:p>
              <a:p>
                <a:pPr lvl="0" algn="l">
                  <a:lnSpc>
                    <a:spcPct val="150000"/>
                  </a:lnSpc>
                  <a:defRPr/>
                </a:pPr>
                <a:endParaRPr lang="zh-CN" altLang="en-US" sz="1400" noProof="0" dirty="0">
                  <a:solidFill>
                    <a:srgbClr val="313131">
                      <a:alpha val="65000"/>
                    </a:srgbClr>
                  </a:solidFill>
                  <a:latin typeface="PingFang SC Regular" panose="020B0400000000000000" charset="-122"/>
                  <a:ea typeface="PingFang SC Regular" panose="020B0400000000000000" charset="-122"/>
                  <a:sym typeface="+mn-ea"/>
                </a:endParaRPr>
              </a:p>
            </p:txBody>
          </p:sp>
        </p:grpSp>
        <p:grpSp>
          <p:nvGrpSpPr>
            <p:cNvPr id="12" name="组合 11"/>
            <p:cNvGrpSpPr/>
            <p:nvPr/>
          </p:nvGrpSpPr>
          <p:grpSpPr>
            <a:xfrm>
              <a:off x="5441" y="2595"/>
              <a:ext cx="8295" cy="7536"/>
              <a:chOff x="5441" y="2433"/>
              <a:chExt cx="8295" cy="7536"/>
            </a:xfrm>
          </p:grpSpPr>
          <p:sp>
            <p:nvSpPr>
              <p:cNvPr id="22" name="矩形 21"/>
              <p:cNvSpPr/>
              <p:nvPr>
                <p:custDataLst>
                  <p:tags r:id="rId16"/>
                </p:custDataLst>
              </p:nvPr>
            </p:nvSpPr>
            <p:spPr>
              <a:xfrm>
                <a:off x="5596" y="3176"/>
                <a:ext cx="456" cy="632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23" name="矩形 22"/>
              <p:cNvSpPr/>
              <p:nvPr>
                <p:custDataLst>
                  <p:tags r:id="rId17"/>
                </p:custDataLst>
              </p:nvPr>
            </p:nvSpPr>
            <p:spPr>
              <a:xfrm>
                <a:off x="13138" y="3176"/>
                <a:ext cx="508" cy="62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cxnSp>
            <p:nvCxnSpPr>
              <p:cNvPr id="25" name="直线连接符 60"/>
              <p:cNvCxnSpPr/>
              <p:nvPr>
                <p:custDataLst>
                  <p:tags r:id="rId18"/>
                </p:custDataLst>
              </p:nvPr>
            </p:nvCxnSpPr>
            <p:spPr>
              <a:xfrm>
                <a:off x="5441" y="2650"/>
                <a:ext cx="5166" cy="3663"/>
              </a:xfrm>
              <a:prstGeom prst="line">
                <a:avLst/>
              </a:prstGeom>
              <a:ln>
                <a:gradFill>
                  <a:gsLst>
                    <a:gs pos="0">
                      <a:schemeClr val="accent1"/>
                    </a:gs>
                    <a:gs pos="72000">
                      <a:schemeClr val="bg2">
                        <a:alpha val="0"/>
                      </a:schemeClr>
                    </a:gs>
                  </a:gsLst>
                  <a:lin ang="0" scaled="0"/>
                </a:gra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6" name="直线连接符 59"/>
              <p:cNvCxnSpPr/>
              <p:nvPr>
                <p:custDataLst>
                  <p:tags r:id="rId19"/>
                </p:custDataLst>
              </p:nvPr>
            </p:nvCxnSpPr>
            <p:spPr>
              <a:xfrm flipH="1">
                <a:off x="8579" y="2611"/>
                <a:ext cx="5157" cy="3709"/>
              </a:xfrm>
              <a:prstGeom prst="line">
                <a:avLst/>
              </a:prstGeom>
              <a:ln>
                <a:gradFill>
                  <a:gsLst>
                    <a:gs pos="0">
                      <a:schemeClr val="accent2"/>
                    </a:gs>
                    <a:gs pos="66000">
                      <a:schemeClr val="bg2">
                        <a:alpha val="0"/>
                      </a:schemeClr>
                    </a:gs>
                  </a:gsLst>
                  <a:lin ang="0" scaled="0"/>
                </a:gra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8" name="直线连接符 62"/>
              <p:cNvCxnSpPr/>
              <p:nvPr>
                <p:custDataLst>
                  <p:tags r:id="rId20"/>
                </p:custDataLst>
              </p:nvPr>
            </p:nvCxnSpPr>
            <p:spPr>
              <a:xfrm flipV="1">
                <a:off x="5441" y="6315"/>
                <a:ext cx="5137" cy="3654"/>
              </a:xfrm>
              <a:prstGeom prst="line">
                <a:avLst/>
              </a:prstGeom>
              <a:ln>
                <a:gradFill>
                  <a:gsLst>
                    <a:gs pos="0">
                      <a:schemeClr val="accent1"/>
                    </a:gs>
                    <a:gs pos="72000">
                      <a:schemeClr val="bg2">
                        <a:alpha val="0"/>
                      </a:schemeClr>
                    </a:gs>
                  </a:gsLst>
                  <a:lin ang="0" scaled="0"/>
                </a:gra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9" name="直线连接符 61"/>
              <p:cNvCxnSpPr/>
              <p:nvPr>
                <p:custDataLst>
                  <p:tags r:id="rId21"/>
                </p:custDataLst>
              </p:nvPr>
            </p:nvCxnSpPr>
            <p:spPr>
              <a:xfrm flipH="1" flipV="1">
                <a:off x="8784" y="6430"/>
                <a:ext cx="4952" cy="3539"/>
              </a:xfrm>
              <a:prstGeom prst="line">
                <a:avLst/>
              </a:prstGeom>
              <a:ln>
                <a:gradFill>
                  <a:gsLst>
                    <a:gs pos="0">
                      <a:srgbClr val="1D4273"/>
                    </a:gs>
                    <a:gs pos="66000">
                      <a:schemeClr val="bg2">
                        <a:alpha val="0"/>
                      </a:schemeClr>
                    </a:gs>
                  </a:gsLst>
                  <a:lin ang="0" scaled="0"/>
                </a:gradFill>
                <a:prstDash val="dash"/>
                <a:headEnd type="oval"/>
              </a:ln>
            </p:spPr>
            <p:style>
              <a:lnRef idx="1">
                <a:schemeClr val="accent1"/>
              </a:lnRef>
              <a:fillRef idx="0">
                <a:schemeClr val="accent1"/>
              </a:fillRef>
              <a:effectRef idx="0">
                <a:schemeClr val="accent1"/>
              </a:effectRef>
              <a:fontRef idx="minor">
                <a:schemeClr val="tx1"/>
              </a:fontRef>
            </p:style>
          </p:cxnSp>
          <p:sp>
            <p:nvSpPr>
              <p:cNvPr id="61" name="六边形 60"/>
              <p:cNvSpPr/>
              <p:nvPr>
                <p:custDataLst>
                  <p:tags r:id="rId22"/>
                </p:custDataLst>
              </p:nvPr>
            </p:nvSpPr>
            <p:spPr>
              <a:xfrm rot="5400000">
                <a:off x="6660" y="4957"/>
                <a:ext cx="3204" cy="2676"/>
              </a:xfrm>
              <a:prstGeom prst="hexagon">
                <a:avLst>
                  <a:gd name="adj" fmla="val 30671"/>
                  <a:gd name="vf" fmla="val 115470"/>
                </a:avLst>
              </a:prstGeom>
              <a:solidFill>
                <a:schemeClr val="accent1"/>
              </a:solidFill>
              <a:ln>
                <a:noFill/>
              </a:ln>
              <a:effectLst>
                <a:outerShdw blurRad="50800" dist="38100" dir="2700000" algn="tl" rotWithShape="0">
                  <a:prstClr val="black">
                    <a:alpha val="40000"/>
                  </a:prstClr>
                </a:outerShdw>
              </a:effectLst>
            </p:spPr>
            <p:style>
              <a:lnRef idx="2">
                <a:srgbClr val="376FFF">
                  <a:shade val="50000"/>
                </a:srgbClr>
              </a:lnRef>
              <a:fillRef idx="1">
                <a:srgbClr val="376FFF"/>
              </a:fillRef>
              <a:effectRef idx="0">
                <a:srgbClr val="376FFF"/>
              </a:effectRef>
              <a:fontRef idx="minor">
                <a:srgbClr val="FFFFFF"/>
              </a:fontRef>
            </p:style>
            <p:txBody>
              <a:bodyPr vert="vert270" rtlCol="0" anchor="ctr"/>
              <a:lstStyle/>
              <a:p>
                <a:pPr algn="ctr"/>
                <a:r>
                  <a:rPr lang="en-US" altLang="zh-CN" sz="2800" b="1">
                    <a:solidFill>
                      <a:srgbClr val="FFFFFF"/>
                    </a:solidFill>
                    <a:latin typeface="PingFang SC Regular" panose="020B0400000000000000" charset="-122"/>
                    <a:ea typeface="PingFang SC Regular" panose="020B0400000000000000" charset="-122"/>
                    <a:cs typeface="PingFang SC Regular" panose="020B0400000000000000" charset="-122"/>
                  </a:rPr>
                  <a:t>ME</a:t>
                </a:r>
                <a:endParaRPr lang="en-US" altLang="zh-CN" b="1">
                  <a:solidFill>
                    <a:srgbClr val="FFFFFF"/>
                  </a:solidFill>
                  <a:latin typeface="PingFang SC Regular" panose="020B0400000000000000" charset="-122"/>
                  <a:ea typeface="PingFang SC Regular" panose="020B0400000000000000" charset="-122"/>
                  <a:cs typeface="PingFang SC Regular" panose="020B0400000000000000" charset="-122"/>
                </a:endParaRPr>
              </a:p>
              <a:p>
                <a:pPr algn="ctr">
                  <a:lnSpc>
                    <a:spcPct val="150000"/>
                  </a:lnSpc>
                </a:pPr>
                <a:r>
                  <a:rPr lang="zh-CN" altLang="en-US">
                    <a:solidFill>
                      <a:srgbClr val="FFFFFF"/>
                    </a:solidFill>
                    <a:latin typeface="PingFang SC Regular" panose="020B0400000000000000" charset="-122"/>
                    <a:ea typeface="PingFang SC Regular" panose="020B0400000000000000" charset="-122"/>
                    <a:cs typeface="PingFang SC Regular" panose="020B0400000000000000" charset="-122"/>
                  </a:rPr>
                  <a:t>相互独立</a:t>
                </a:r>
              </a:p>
            </p:txBody>
          </p:sp>
          <p:sp>
            <p:nvSpPr>
              <p:cNvPr id="62" name="六边形 61"/>
              <p:cNvSpPr/>
              <p:nvPr>
                <p:custDataLst>
                  <p:tags r:id="rId23"/>
                </p:custDataLst>
              </p:nvPr>
            </p:nvSpPr>
            <p:spPr>
              <a:xfrm rot="5400000">
                <a:off x="9336" y="4957"/>
                <a:ext cx="3204" cy="2676"/>
              </a:xfrm>
              <a:prstGeom prst="hexagon">
                <a:avLst>
                  <a:gd name="adj" fmla="val 30671"/>
                  <a:gd name="vf" fmla="val 115470"/>
                </a:avLst>
              </a:prstGeom>
              <a:solidFill>
                <a:schemeClr val="accent2"/>
              </a:solidFill>
              <a:ln>
                <a:noFill/>
              </a:ln>
              <a:effectLst>
                <a:outerShdw blurRad="50800" dist="38100" dir="2700000" algn="tl" rotWithShape="0">
                  <a:prstClr val="black">
                    <a:alpha val="40000"/>
                  </a:prst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vert270" wrap="square" numCol="1" spcCol="0" rtlCol="0" fromWordArt="0" anchor="ctr" anchorCtr="0" forceAA="0" compatLnSpc="1">
                <a:noAutofit/>
              </a:bodyPr>
              <a:lstStyle/>
              <a:p>
                <a:pPr lvl="0" algn="ctr">
                  <a:buClrTx/>
                  <a:buSzTx/>
                  <a:buFontTx/>
                </a:pPr>
                <a:r>
                  <a:rPr lang="en-US" altLang="zh-CN" sz="2800" b="1">
                    <a:latin typeface="PingFang SC Regular" panose="020B0400000000000000" charset="-122"/>
                    <a:ea typeface="PingFang SC Regular" panose="020B0400000000000000" charset="-122"/>
                    <a:cs typeface="PingFang SC Regular" panose="020B0400000000000000" charset="-122"/>
                    <a:sym typeface="+mn-ea"/>
                  </a:rPr>
                  <a:t>SE</a:t>
                </a:r>
                <a:endParaRPr lang="en-US" altLang="zh-CN" sz="2400">
                  <a:latin typeface="PingFang SC Regular" panose="020B0400000000000000" charset="-122"/>
                  <a:ea typeface="PingFang SC Regular" panose="020B0400000000000000" charset="-122"/>
                  <a:cs typeface="PingFang SC Regular" panose="020B0400000000000000" charset="-122"/>
                  <a:sym typeface="+mn-ea"/>
                </a:endParaRPr>
              </a:p>
              <a:p>
                <a:pPr lvl="0" algn="ctr">
                  <a:lnSpc>
                    <a:spcPct val="150000"/>
                  </a:lnSpc>
                  <a:buClrTx/>
                  <a:buSzTx/>
                  <a:buFontTx/>
                </a:pPr>
                <a:r>
                  <a:rPr lang="zh-CN" altLang="en-US">
                    <a:latin typeface="PingFang SC Regular" panose="020B0400000000000000" charset="-122"/>
                    <a:ea typeface="PingFang SC Regular" panose="020B0400000000000000" charset="-122"/>
                    <a:cs typeface="PingFang SC Regular" panose="020B0400000000000000" charset="-122"/>
                    <a:sym typeface="+mn-ea"/>
                  </a:rPr>
                  <a:t>完全穷尽</a:t>
                </a:r>
              </a:p>
            </p:txBody>
          </p:sp>
          <p:cxnSp>
            <p:nvCxnSpPr>
              <p:cNvPr id="64" name="直接连接符 63"/>
              <p:cNvCxnSpPr/>
              <p:nvPr>
                <p:custDataLst>
                  <p:tags r:id="rId24"/>
                </p:custDataLst>
              </p:nvPr>
            </p:nvCxnSpPr>
            <p:spPr>
              <a:xfrm>
                <a:off x="8912" y="5814"/>
                <a:ext cx="1377" cy="0"/>
              </a:xfrm>
              <a:prstGeom prst="line">
                <a:avLst/>
              </a:prstGeom>
              <a:ln w="12700" cap="flat" cmpd="sng">
                <a:gradFill>
                  <a:gsLst>
                    <a:gs pos="20000">
                      <a:schemeClr val="accent4">
                        <a:alpha val="50000"/>
                      </a:schemeClr>
                    </a:gs>
                    <a:gs pos="51000">
                      <a:schemeClr val="bg2"/>
                    </a:gs>
                    <a:gs pos="80000">
                      <a:schemeClr val="accent6">
                        <a:alpha val="50000"/>
                      </a:schemeClr>
                    </a:gs>
                  </a:gsLst>
                  <a:lin ang="0" scaled="1"/>
                </a:gradFill>
                <a:prstDash val="lgDash"/>
                <a:miter lim="800000"/>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90" name="椭圆 89"/>
              <p:cNvSpPr/>
              <p:nvPr>
                <p:custDataLst>
                  <p:tags r:id="rId25"/>
                </p:custDataLst>
              </p:nvPr>
            </p:nvSpPr>
            <p:spPr>
              <a:xfrm>
                <a:off x="8327" y="2433"/>
                <a:ext cx="1020" cy="10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B</a:t>
                </a:r>
              </a:p>
            </p:txBody>
          </p:sp>
          <p:sp>
            <p:nvSpPr>
              <p:cNvPr id="91" name="椭圆 90"/>
              <p:cNvSpPr/>
              <p:nvPr>
                <p:custDataLst>
                  <p:tags r:id="rId26"/>
                </p:custDataLst>
              </p:nvPr>
            </p:nvSpPr>
            <p:spPr>
              <a:xfrm>
                <a:off x="7547" y="2433"/>
                <a:ext cx="1020" cy="10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A</a:t>
                </a:r>
              </a:p>
            </p:txBody>
          </p:sp>
          <p:sp>
            <p:nvSpPr>
              <p:cNvPr id="95" name="文本框 94"/>
              <p:cNvSpPr txBox="1"/>
              <p:nvPr>
                <p:custDataLst>
                  <p:tags r:id="rId27"/>
                </p:custDataLst>
              </p:nvPr>
            </p:nvSpPr>
            <p:spPr>
              <a:xfrm>
                <a:off x="7565" y="3416"/>
                <a:ext cx="1798" cy="531"/>
              </a:xfrm>
              <a:prstGeom prst="rect">
                <a:avLst/>
              </a:prstGeom>
              <a:noFill/>
            </p:spPr>
            <p:txBody>
              <a:bodyPr wrap="square" rtlCol="0">
                <a:spAutoFit/>
              </a:bodyPr>
              <a:lstStyle/>
              <a:p>
                <a:pPr algn="ctr"/>
                <a:r>
                  <a:rPr lang="zh-CN" altLang="en-US" sz="1600">
                    <a:solidFill>
                      <a:schemeClr val="bg1">
                        <a:lumMod val="75000"/>
                        <a:lumOff val="25000"/>
                      </a:schemeClr>
                    </a:solidFill>
                    <a:latin typeface="PingFang SC Regular" panose="020B0400000000000000" charset="-122"/>
                    <a:ea typeface="PingFang SC Regular" panose="020B0400000000000000" charset="-122"/>
                  </a:rPr>
                  <a:t>未独立</a:t>
                </a:r>
              </a:p>
            </p:txBody>
          </p:sp>
          <p:sp>
            <p:nvSpPr>
              <p:cNvPr id="93" name="椭圆 92"/>
              <p:cNvSpPr/>
              <p:nvPr>
                <p:custDataLst>
                  <p:tags r:id="rId28"/>
                </p:custDataLst>
              </p:nvPr>
            </p:nvSpPr>
            <p:spPr>
              <a:xfrm>
                <a:off x="10633" y="2433"/>
                <a:ext cx="1020" cy="10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B</a:t>
                </a:r>
              </a:p>
            </p:txBody>
          </p:sp>
          <p:sp>
            <p:nvSpPr>
              <p:cNvPr id="94" name="椭圆 93"/>
              <p:cNvSpPr/>
              <p:nvPr>
                <p:custDataLst>
                  <p:tags r:id="rId29"/>
                </p:custDataLst>
              </p:nvPr>
            </p:nvSpPr>
            <p:spPr>
              <a:xfrm>
                <a:off x="9553" y="2433"/>
                <a:ext cx="1020" cy="10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A</a:t>
                </a:r>
              </a:p>
            </p:txBody>
          </p:sp>
          <p:sp>
            <p:nvSpPr>
              <p:cNvPr id="96" name="文本框 95"/>
              <p:cNvSpPr txBox="1"/>
              <p:nvPr>
                <p:custDataLst>
                  <p:tags r:id="rId30"/>
                </p:custDataLst>
              </p:nvPr>
            </p:nvSpPr>
            <p:spPr>
              <a:xfrm>
                <a:off x="9590" y="3416"/>
                <a:ext cx="2046" cy="531"/>
              </a:xfrm>
              <a:prstGeom prst="rect">
                <a:avLst/>
              </a:prstGeom>
              <a:noFill/>
            </p:spPr>
            <p:txBody>
              <a:bodyPr wrap="square" rtlCol="0">
                <a:spAutoFit/>
              </a:bodyPr>
              <a:lstStyle/>
              <a:p>
                <a:pPr algn="ctr"/>
                <a:r>
                  <a:rPr lang="zh-CN" altLang="en-US" sz="1600">
                    <a:solidFill>
                      <a:schemeClr val="bg1">
                        <a:lumMod val="75000"/>
                        <a:lumOff val="25000"/>
                      </a:schemeClr>
                    </a:solidFill>
                    <a:latin typeface="PingFang SC Regular" panose="020B0400000000000000" charset="-122"/>
                    <a:ea typeface="PingFang SC Regular" panose="020B0400000000000000" charset="-122"/>
                  </a:rPr>
                  <a:t>相互独立</a:t>
                </a:r>
              </a:p>
            </p:txBody>
          </p:sp>
          <p:sp>
            <p:nvSpPr>
              <p:cNvPr id="105" name="椭圆 104"/>
              <p:cNvSpPr/>
              <p:nvPr>
                <p:custDataLst>
                  <p:tags r:id="rId31"/>
                </p:custDataLst>
              </p:nvPr>
            </p:nvSpPr>
            <p:spPr>
              <a:xfrm>
                <a:off x="7645" y="9142"/>
                <a:ext cx="794" cy="79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B</a:t>
                </a:r>
              </a:p>
            </p:txBody>
          </p:sp>
          <p:sp>
            <p:nvSpPr>
              <p:cNvPr id="106" name="椭圆 105"/>
              <p:cNvSpPr/>
              <p:nvPr>
                <p:custDataLst>
                  <p:tags r:id="rId32"/>
                </p:custDataLst>
              </p:nvPr>
            </p:nvSpPr>
            <p:spPr>
              <a:xfrm>
                <a:off x="6839" y="9174"/>
                <a:ext cx="794" cy="79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A</a:t>
                </a:r>
              </a:p>
            </p:txBody>
          </p:sp>
          <p:sp>
            <p:nvSpPr>
              <p:cNvPr id="107" name="椭圆 106"/>
              <p:cNvSpPr/>
              <p:nvPr>
                <p:custDataLst>
                  <p:tags r:id="rId33"/>
                </p:custDataLst>
              </p:nvPr>
            </p:nvSpPr>
            <p:spPr>
              <a:xfrm>
                <a:off x="8476" y="9142"/>
                <a:ext cx="794" cy="794"/>
              </a:xfrm>
              <a:prstGeom prst="ellipse">
                <a:avLst/>
              </a:prstGeom>
              <a:noFill/>
              <a:ln>
                <a:solidFill>
                  <a:schemeClr val="accent2">
                    <a:lumMod val="40000"/>
                    <a:lumOff val="60000"/>
                    <a:alpha val="50000"/>
                  </a:schemeClr>
                </a:solidFill>
                <a:prstDash val="dash"/>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endParaRPr lang="zh-CN" altLang="en-US" b="1">
                  <a:solidFill>
                    <a:schemeClr val="bg1">
                      <a:lumMod val="75000"/>
                      <a:lumOff val="25000"/>
                    </a:schemeClr>
                  </a:solidFill>
                  <a:latin typeface="PingFang SC Regular" panose="020B0400000000000000" charset="-122"/>
                  <a:ea typeface="PingFang SC Regular" panose="020B0400000000000000" charset="-122"/>
                </a:endParaRPr>
              </a:p>
            </p:txBody>
          </p:sp>
          <p:cxnSp>
            <p:nvCxnSpPr>
              <p:cNvPr id="108" name="直接箭头连接符 107"/>
              <p:cNvCxnSpPr/>
              <p:nvPr>
                <p:custDataLst>
                  <p:tags r:id="rId34"/>
                </p:custDataLst>
              </p:nvPr>
            </p:nvCxnSpPr>
            <p:spPr>
              <a:xfrm>
                <a:off x="8870" y="9009"/>
                <a:ext cx="0" cy="574"/>
              </a:xfrm>
              <a:prstGeom prst="straightConnector1">
                <a:avLst/>
              </a:prstGeom>
              <a:solidFill>
                <a:schemeClr val="accent2">
                  <a:lumMod val="20000"/>
                  <a:lumOff val="80000"/>
                </a:schemeClr>
              </a:solidFill>
              <a:ln w="15875">
                <a:solidFill>
                  <a:schemeClr val="accent2">
                    <a:lumMod val="60000"/>
                    <a:lumOff val="4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custDataLst>
                  <p:tags r:id="rId35"/>
                </p:custDataLst>
              </p:nvPr>
            </p:nvSpPr>
            <p:spPr>
              <a:xfrm>
                <a:off x="7974" y="8500"/>
                <a:ext cx="1798" cy="531"/>
              </a:xfrm>
              <a:prstGeom prst="rect">
                <a:avLst/>
              </a:prstGeom>
              <a:noFill/>
            </p:spPr>
            <p:txBody>
              <a:bodyPr wrap="square" rtlCol="0">
                <a:spAutoFit/>
              </a:bodyPr>
              <a:lstStyle/>
              <a:p>
                <a:pPr algn="ctr"/>
                <a:r>
                  <a:rPr lang="zh-CN" altLang="en-US" sz="1600">
                    <a:solidFill>
                      <a:schemeClr val="bg1">
                        <a:lumMod val="75000"/>
                        <a:lumOff val="25000"/>
                      </a:schemeClr>
                    </a:solidFill>
                    <a:latin typeface="PingFang SC Regular" panose="020B0400000000000000" charset="-122"/>
                    <a:ea typeface="PingFang SC Regular" panose="020B0400000000000000" charset="-122"/>
                  </a:rPr>
                  <a:t>未穷尽</a:t>
                </a:r>
              </a:p>
            </p:txBody>
          </p:sp>
          <p:sp>
            <p:nvSpPr>
              <p:cNvPr id="100" name="椭圆 99"/>
              <p:cNvSpPr/>
              <p:nvPr>
                <p:custDataLst>
                  <p:tags r:id="rId36"/>
                </p:custDataLst>
              </p:nvPr>
            </p:nvSpPr>
            <p:spPr>
              <a:xfrm>
                <a:off x="10772" y="9175"/>
                <a:ext cx="793" cy="79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B</a:t>
                </a:r>
              </a:p>
            </p:txBody>
          </p:sp>
          <p:sp>
            <p:nvSpPr>
              <p:cNvPr id="101" name="椭圆 100"/>
              <p:cNvSpPr/>
              <p:nvPr>
                <p:custDataLst>
                  <p:tags r:id="rId37"/>
                </p:custDataLst>
              </p:nvPr>
            </p:nvSpPr>
            <p:spPr>
              <a:xfrm>
                <a:off x="9974" y="9175"/>
                <a:ext cx="794" cy="79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A</a:t>
                </a:r>
              </a:p>
            </p:txBody>
          </p:sp>
          <p:sp>
            <p:nvSpPr>
              <p:cNvPr id="102" name="椭圆 101"/>
              <p:cNvSpPr/>
              <p:nvPr>
                <p:custDataLst>
                  <p:tags r:id="rId38"/>
                </p:custDataLst>
              </p:nvPr>
            </p:nvSpPr>
            <p:spPr>
              <a:xfrm>
                <a:off x="11569" y="9175"/>
                <a:ext cx="793" cy="794"/>
              </a:xfrm>
              <a:prstGeom prst="ellipse">
                <a:avLst/>
              </a:prstGeom>
              <a:solidFill>
                <a:schemeClr val="accent2">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0000" lnSpcReduction="10000"/>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en-US" altLang="zh-CN" b="1">
                    <a:solidFill>
                      <a:schemeClr val="bg1">
                        <a:lumMod val="75000"/>
                        <a:lumOff val="25000"/>
                      </a:schemeClr>
                    </a:solidFill>
                    <a:latin typeface="PingFang SC Regular" panose="020B0400000000000000" charset="-122"/>
                    <a:ea typeface="PingFang SC Regular" panose="020B0400000000000000" charset="-122"/>
                  </a:rPr>
                  <a:t>C</a:t>
                </a:r>
              </a:p>
            </p:txBody>
          </p:sp>
          <p:sp>
            <p:nvSpPr>
              <p:cNvPr id="114" name="文本框 113"/>
              <p:cNvSpPr txBox="1"/>
              <p:nvPr>
                <p:custDataLst>
                  <p:tags r:id="rId39"/>
                </p:custDataLst>
              </p:nvPr>
            </p:nvSpPr>
            <p:spPr>
              <a:xfrm>
                <a:off x="10253" y="8500"/>
                <a:ext cx="1798" cy="531"/>
              </a:xfrm>
              <a:prstGeom prst="rect">
                <a:avLst/>
              </a:prstGeom>
              <a:noFill/>
            </p:spPr>
            <p:txBody>
              <a:bodyPr wrap="square" rtlCol="0">
                <a:spAutoFit/>
              </a:bodyPr>
              <a:lstStyle/>
              <a:p>
                <a:pPr algn="ctr"/>
                <a:r>
                  <a:rPr lang="zh-CN" altLang="en-US" sz="1600">
                    <a:solidFill>
                      <a:schemeClr val="bg1">
                        <a:lumMod val="75000"/>
                        <a:lumOff val="25000"/>
                      </a:schemeClr>
                    </a:solidFill>
                    <a:latin typeface="PingFang SC Regular" panose="020B0400000000000000" charset="-122"/>
                    <a:ea typeface="PingFang SC Regular" panose="020B0400000000000000" charset="-122"/>
                  </a:rPr>
                  <a:t>完全穷尽</a:t>
                </a:r>
              </a:p>
            </p:txBody>
          </p:sp>
          <p:sp>
            <p:nvSpPr>
              <p:cNvPr id="118" name="箭头: 下 14"/>
              <p:cNvSpPr/>
              <p:nvPr>
                <p:custDataLst>
                  <p:tags r:id="rId40"/>
                </p:custDataLst>
              </p:nvPr>
            </p:nvSpPr>
            <p:spPr>
              <a:xfrm rot="10800000">
                <a:off x="9051" y="3947"/>
                <a:ext cx="1074" cy="1648"/>
              </a:xfrm>
              <a:prstGeom prst="downArrow">
                <a:avLst>
                  <a:gd name="adj1" fmla="val 48920"/>
                  <a:gd name="adj2" fmla="val 42437"/>
                </a:avLst>
              </a:prstGeom>
              <a:gradFill>
                <a:gsLst>
                  <a:gs pos="100000">
                    <a:schemeClr val="accent1"/>
                  </a:gs>
                  <a:gs pos="25000">
                    <a:schemeClr val="bg2">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119" name="箭头: 下 14"/>
              <p:cNvSpPr/>
              <p:nvPr>
                <p:custDataLst>
                  <p:tags r:id="rId41"/>
                </p:custDataLst>
              </p:nvPr>
            </p:nvSpPr>
            <p:spPr>
              <a:xfrm>
                <a:off x="9051" y="7058"/>
                <a:ext cx="1074" cy="1648"/>
              </a:xfrm>
              <a:prstGeom prst="downArrow">
                <a:avLst>
                  <a:gd name="adj1" fmla="val 48920"/>
                  <a:gd name="adj2" fmla="val 42437"/>
                </a:avLst>
              </a:prstGeom>
              <a:gradFill>
                <a:gsLst>
                  <a:gs pos="100000">
                    <a:schemeClr val="accent3"/>
                  </a:gs>
                  <a:gs pos="25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120" name="矩形 13"/>
              <p:cNvSpPr/>
              <p:nvPr>
                <p:custDataLst>
                  <p:tags r:id="rId42"/>
                </p:custDataLst>
              </p:nvPr>
            </p:nvSpPr>
            <p:spPr>
              <a:xfrm rot="10800000">
                <a:off x="5441" y="2650"/>
                <a:ext cx="2046" cy="7319"/>
              </a:xfrm>
              <a:custGeom>
                <a:avLst/>
                <a:gdLst>
                  <a:gd name="connsiteX0" fmla="*/ 0 w 382638"/>
                  <a:gd name="connsiteY0" fmla="*/ 0 h 4864982"/>
                  <a:gd name="connsiteX1" fmla="*/ 382638 w 382638"/>
                  <a:gd name="connsiteY1" fmla="*/ 0 h 4864982"/>
                  <a:gd name="connsiteX2" fmla="*/ 382638 w 382638"/>
                  <a:gd name="connsiteY2" fmla="*/ 4864982 h 4864982"/>
                  <a:gd name="connsiteX3" fmla="*/ 0 w 382638"/>
                  <a:gd name="connsiteY3" fmla="*/ 4864982 h 4864982"/>
                  <a:gd name="connsiteX4" fmla="*/ 0 w 382638"/>
                  <a:gd name="connsiteY4" fmla="*/ 0 h 4864982"/>
                  <a:gd name="connsiteX0-1" fmla="*/ 6306 w 382638"/>
                  <a:gd name="connsiteY0-2" fmla="*/ 2062129 h 4864982"/>
                  <a:gd name="connsiteX1-3" fmla="*/ 382638 w 382638"/>
                  <a:gd name="connsiteY1-4" fmla="*/ 0 h 4864982"/>
                  <a:gd name="connsiteX2-5" fmla="*/ 382638 w 382638"/>
                  <a:gd name="connsiteY2-6" fmla="*/ 4864982 h 4864982"/>
                  <a:gd name="connsiteX3-7" fmla="*/ 0 w 382638"/>
                  <a:gd name="connsiteY3-8" fmla="*/ 4864982 h 4864982"/>
                  <a:gd name="connsiteX4-9" fmla="*/ 6306 w 382638"/>
                  <a:gd name="connsiteY4-10" fmla="*/ 2062129 h 4864982"/>
                  <a:gd name="connsiteX0-11" fmla="*/ 0 w 376332"/>
                  <a:gd name="connsiteY0-12" fmla="*/ 2062129 h 4864982"/>
                  <a:gd name="connsiteX1-13" fmla="*/ 376332 w 376332"/>
                  <a:gd name="connsiteY1-14" fmla="*/ 0 h 4864982"/>
                  <a:gd name="connsiteX2-15" fmla="*/ 376332 w 376332"/>
                  <a:gd name="connsiteY2-16" fmla="*/ 4864982 h 4864982"/>
                  <a:gd name="connsiteX3-17" fmla="*/ 12613 w 376332"/>
                  <a:gd name="connsiteY3-18" fmla="*/ 3137081 h 4864982"/>
                  <a:gd name="connsiteX4-19" fmla="*/ 0 w 376332"/>
                  <a:gd name="connsiteY4-20" fmla="*/ 2062129 h 4864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6332" h="4864982">
                    <a:moveTo>
                      <a:pt x="0" y="2062129"/>
                    </a:moveTo>
                    <a:lnTo>
                      <a:pt x="376332" y="0"/>
                    </a:lnTo>
                    <a:lnTo>
                      <a:pt x="376332" y="4864982"/>
                    </a:lnTo>
                    <a:lnTo>
                      <a:pt x="12613" y="3137081"/>
                    </a:lnTo>
                    <a:lnTo>
                      <a:pt x="0" y="2062129"/>
                    </a:lnTo>
                    <a:close/>
                  </a:path>
                </a:pathLst>
              </a:custGeom>
              <a:gradFill>
                <a:gsLst>
                  <a:gs pos="78000">
                    <a:schemeClr val="bg2">
                      <a:alpha val="0"/>
                    </a:schemeClr>
                  </a:gs>
                  <a:gs pos="0">
                    <a:schemeClr val="accent1">
                      <a:alpha val="17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等线" panose="020F0502020204030204"/>
                  <a:ea typeface="等线" panose="02010600030101010101" pitchFamily="2" charset="-122"/>
                  <a:cs typeface="+mn-cs"/>
                </a:endParaRPr>
              </a:p>
            </p:txBody>
          </p:sp>
          <p:sp>
            <p:nvSpPr>
              <p:cNvPr id="122" name="矩形 13"/>
              <p:cNvSpPr/>
              <p:nvPr>
                <p:custDataLst>
                  <p:tags r:id="rId43"/>
                </p:custDataLst>
              </p:nvPr>
            </p:nvSpPr>
            <p:spPr>
              <a:xfrm rot="10800000" flipH="1">
                <a:off x="12012" y="2600"/>
                <a:ext cx="1724" cy="7368"/>
              </a:xfrm>
              <a:custGeom>
                <a:avLst/>
                <a:gdLst>
                  <a:gd name="connsiteX0" fmla="*/ 0 w 382638"/>
                  <a:gd name="connsiteY0" fmla="*/ 0 h 4864982"/>
                  <a:gd name="connsiteX1" fmla="*/ 382638 w 382638"/>
                  <a:gd name="connsiteY1" fmla="*/ 0 h 4864982"/>
                  <a:gd name="connsiteX2" fmla="*/ 382638 w 382638"/>
                  <a:gd name="connsiteY2" fmla="*/ 4864982 h 4864982"/>
                  <a:gd name="connsiteX3" fmla="*/ 0 w 382638"/>
                  <a:gd name="connsiteY3" fmla="*/ 4864982 h 4864982"/>
                  <a:gd name="connsiteX4" fmla="*/ 0 w 382638"/>
                  <a:gd name="connsiteY4" fmla="*/ 0 h 4864982"/>
                  <a:gd name="connsiteX0-1" fmla="*/ 6306 w 382638"/>
                  <a:gd name="connsiteY0-2" fmla="*/ 2062129 h 4864982"/>
                  <a:gd name="connsiteX1-3" fmla="*/ 382638 w 382638"/>
                  <a:gd name="connsiteY1-4" fmla="*/ 0 h 4864982"/>
                  <a:gd name="connsiteX2-5" fmla="*/ 382638 w 382638"/>
                  <a:gd name="connsiteY2-6" fmla="*/ 4864982 h 4864982"/>
                  <a:gd name="connsiteX3-7" fmla="*/ 0 w 382638"/>
                  <a:gd name="connsiteY3-8" fmla="*/ 4864982 h 4864982"/>
                  <a:gd name="connsiteX4-9" fmla="*/ 6306 w 382638"/>
                  <a:gd name="connsiteY4-10" fmla="*/ 2062129 h 4864982"/>
                  <a:gd name="connsiteX0-11" fmla="*/ 0 w 376332"/>
                  <a:gd name="connsiteY0-12" fmla="*/ 2062129 h 4864982"/>
                  <a:gd name="connsiteX1-13" fmla="*/ 376332 w 376332"/>
                  <a:gd name="connsiteY1-14" fmla="*/ 0 h 4864982"/>
                  <a:gd name="connsiteX2-15" fmla="*/ 376332 w 376332"/>
                  <a:gd name="connsiteY2-16" fmla="*/ 4864982 h 4864982"/>
                  <a:gd name="connsiteX3-17" fmla="*/ 12613 w 376332"/>
                  <a:gd name="connsiteY3-18" fmla="*/ 3137081 h 4864982"/>
                  <a:gd name="connsiteX4-19" fmla="*/ 0 w 376332"/>
                  <a:gd name="connsiteY4-20" fmla="*/ 2062129 h 4864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6332" h="4864982">
                    <a:moveTo>
                      <a:pt x="0" y="2062129"/>
                    </a:moveTo>
                    <a:lnTo>
                      <a:pt x="376332" y="0"/>
                    </a:lnTo>
                    <a:lnTo>
                      <a:pt x="376332" y="4864982"/>
                    </a:lnTo>
                    <a:lnTo>
                      <a:pt x="12613" y="3137081"/>
                    </a:lnTo>
                    <a:lnTo>
                      <a:pt x="0" y="2062129"/>
                    </a:lnTo>
                    <a:close/>
                  </a:path>
                </a:pathLst>
              </a:custGeom>
              <a:gradFill>
                <a:gsLst>
                  <a:gs pos="78000">
                    <a:schemeClr val="accent3">
                      <a:alpha val="0"/>
                    </a:schemeClr>
                  </a:gs>
                  <a:gs pos="0">
                    <a:schemeClr val="accent3">
                      <a:alpha val="17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等线" panose="020F0502020204030204"/>
                  <a:ea typeface="等线" panose="02010600030101010101" pitchFamily="2" charset="-122"/>
                  <a:cs typeface="+mn-cs"/>
                </a:endParaRPr>
              </a:p>
            </p:txBody>
          </p:sp>
          <p:sp>
            <p:nvSpPr>
              <p:cNvPr id="123" name="文本框 122"/>
              <p:cNvSpPr txBox="1"/>
              <p:nvPr>
                <p:custDataLst>
                  <p:tags r:id="rId44"/>
                </p:custDataLst>
              </p:nvPr>
            </p:nvSpPr>
            <p:spPr>
              <a:xfrm>
                <a:off x="5596" y="4863"/>
                <a:ext cx="508" cy="2964"/>
              </a:xfrm>
              <a:prstGeom prst="rect">
                <a:avLst/>
              </a:prstGeom>
              <a:noFill/>
            </p:spPr>
            <p:txBody>
              <a:bodyPr vert="horz" wrap="square" rtlCol="0" anchor="ctr" anchorCtr="0">
                <a:noAutofit/>
              </a:bodyPr>
              <a:lstStyle/>
              <a:p>
                <a:pPr algn="ctr"/>
                <a:r>
                  <a:rPr lang="en-US" altLang="zh-CN" b="1">
                    <a:solidFill>
                      <a:schemeClr val="accent1"/>
                    </a:solidFill>
                    <a:latin typeface="PingFang SC Semibold" panose="020B0400000000000000" charset="-122"/>
                    <a:ea typeface="PingFang SC Semibold" panose="020B0400000000000000" charset="-122"/>
                    <a:cs typeface="PingFang SC Semibold" panose="020B0400000000000000" charset="-122"/>
                  </a:rPr>
                  <a:t>5</a:t>
                </a:r>
                <a:r>
                  <a:rPr lang="zh-CN" altLang="en-US" b="1">
                    <a:solidFill>
                      <a:schemeClr val="accent1"/>
                    </a:solidFill>
                    <a:latin typeface="PingFang SC Semibold" panose="020B0400000000000000" charset="-122"/>
                    <a:ea typeface="PingFang SC Semibold" panose="020B0400000000000000" charset="-122"/>
                    <a:cs typeface="PingFang SC Semibold" panose="020B0400000000000000" charset="-122"/>
                  </a:rPr>
                  <a:t>种分解方法</a:t>
                </a:r>
              </a:p>
            </p:txBody>
          </p:sp>
          <p:sp>
            <p:nvSpPr>
              <p:cNvPr id="124" name="文本框 123"/>
              <p:cNvSpPr txBox="1"/>
              <p:nvPr>
                <p:custDataLst>
                  <p:tags r:id="rId45"/>
                </p:custDataLst>
              </p:nvPr>
            </p:nvSpPr>
            <p:spPr>
              <a:xfrm>
                <a:off x="13115" y="4863"/>
                <a:ext cx="508" cy="2964"/>
              </a:xfrm>
              <a:prstGeom prst="rect">
                <a:avLst/>
              </a:prstGeom>
              <a:noFill/>
            </p:spPr>
            <p:txBody>
              <a:bodyPr vert="horz" wrap="square" rtlCol="0" anchor="ctr" anchorCtr="0">
                <a:noAutofit/>
              </a:bodyPr>
              <a:lstStyle/>
              <a:p>
                <a:pPr algn="ctr"/>
                <a:r>
                  <a:rPr lang="en-US" b="1">
                    <a:solidFill>
                      <a:schemeClr val="accent2"/>
                    </a:solidFill>
                    <a:latin typeface="PingFang SC Semibold" panose="020B0400000000000000" charset="-122"/>
                    <a:ea typeface="PingFang SC Semibold" panose="020B0400000000000000" charset="-122"/>
                    <a:cs typeface="PingFang SC Semibold" panose="020B0400000000000000" charset="-122"/>
                  </a:rPr>
                  <a:t>3</a:t>
                </a:r>
                <a:r>
                  <a:rPr lang="zh-CN" altLang="en-US" b="1">
                    <a:solidFill>
                      <a:schemeClr val="accent2"/>
                    </a:solidFill>
                    <a:latin typeface="PingFang SC Semibold" panose="020B0400000000000000" charset="-122"/>
                    <a:ea typeface="PingFang SC Semibold" panose="020B0400000000000000" charset="-122"/>
                    <a:cs typeface="PingFang SC Semibold" panose="020B0400000000000000" charset="-122"/>
                  </a:rPr>
                  <a:t>个使用步骤</a:t>
                </a:r>
              </a:p>
            </p:txBody>
          </p:sp>
        </p:grpSp>
        <p:grpSp>
          <p:nvGrpSpPr>
            <p:cNvPr id="35" name="组合 34"/>
            <p:cNvGrpSpPr/>
            <p:nvPr/>
          </p:nvGrpSpPr>
          <p:grpSpPr>
            <a:xfrm>
              <a:off x="582" y="2807"/>
              <a:ext cx="4762" cy="7323"/>
              <a:chOff x="582" y="2807"/>
              <a:chExt cx="4762" cy="7323"/>
            </a:xfrm>
          </p:grpSpPr>
          <p:sp>
            <p:nvSpPr>
              <p:cNvPr id="34" name="矩形 33"/>
              <p:cNvSpPr/>
              <p:nvPr>
                <p:custDataLst>
                  <p:tags r:id="rId1"/>
                </p:custDataLst>
              </p:nvPr>
            </p:nvSpPr>
            <p:spPr>
              <a:xfrm>
                <a:off x="582" y="8802"/>
                <a:ext cx="4762" cy="1328"/>
              </a:xfrm>
              <a:prstGeom prst="rect">
                <a:avLst/>
              </a:prstGeom>
              <a:solidFill>
                <a:schemeClr val="accent4">
                  <a:alpha val="10000"/>
                </a:schemeClr>
              </a:solidFill>
              <a:ln w="254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a:ln>
                    <a:noFill/>
                  </a:ln>
                  <a:solidFill>
                    <a:srgbClr val="111340"/>
                  </a:solidFill>
                  <a:effectLst/>
                  <a:uLnTx/>
                  <a:uFillTx/>
                  <a:latin typeface="PingFang SC Regular" panose="020B0400000000000000" charset="-122"/>
                  <a:ea typeface="PingFang SC Regular" panose="020B0400000000000000" charset="-122"/>
                  <a:cs typeface="+mn-cs"/>
                </a:endParaRPr>
              </a:p>
            </p:txBody>
          </p:sp>
          <p:sp>
            <p:nvSpPr>
              <p:cNvPr id="33" name="矩形 32"/>
              <p:cNvSpPr/>
              <p:nvPr>
                <p:custDataLst>
                  <p:tags r:id="rId2"/>
                </p:custDataLst>
              </p:nvPr>
            </p:nvSpPr>
            <p:spPr>
              <a:xfrm>
                <a:off x="582" y="7033"/>
                <a:ext cx="4762" cy="1579"/>
              </a:xfrm>
              <a:prstGeom prst="rect">
                <a:avLst/>
              </a:prstGeom>
              <a:solidFill>
                <a:schemeClr val="accent4">
                  <a:alpha val="10000"/>
                </a:schemeClr>
              </a:solidFill>
              <a:ln w="254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a:ln>
                    <a:noFill/>
                  </a:ln>
                  <a:solidFill>
                    <a:srgbClr val="111340"/>
                  </a:solidFill>
                  <a:effectLst/>
                  <a:uLnTx/>
                  <a:uFillTx/>
                  <a:latin typeface="PingFang SC Regular" panose="020B0400000000000000" charset="-122"/>
                  <a:ea typeface="PingFang SC Regular" panose="020B0400000000000000" charset="-122"/>
                  <a:cs typeface="+mn-cs"/>
                </a:endParaRPr>
              </a:p>
            </p:txBody>
          </p:sp>
          <p:sp>
            <p:nvSpPr>
              <p:cNvPr id="32" name="矩形 31"/>
              <p:cNvSpPr/>
              <p:nvPr>
                <p:custDataLst>
                  <p:tags r:id="rId3"/>
                </p:custDataLst>
              </p:nvPr>
            </p:nvSpPr>
            <p:spPr>
              <a:xfrm>
                <a:off x="582" y="5627"/>
                <a:ext cx="4762" cy="1301"/>
              </a:xfrm>
              <a:prstGeom prst="rect">
                <a:avLst/>
              </a:prstGeom>
              <a:solidFill>
                <a:schemeClr val="accent4">
                  <a:alpha val="10000"/>
                </a:schemeClr>
              </a:solidFill>
              <a:ln w="254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a:ln>
                    <a:noFill/>
                  </a:ln>
                  <a:solidFill>
                    <a:srgbClr val="111340"/>
                  </a:solidFill>
                  <a:effectLst/>
                  <a:uLnTx/>
                  <a:uFillTx/>
                  <a:latin typeface="PingFang SC Regular" panose="020B0400000000000000" charset="-122"/>
                  <a:ea typeface="PingFang SC Regular" panose="020B0400000000000000" charset="-122"/>
                  <a:cs typeface="+mn-cs"/>
                </a:endParaRPr>
              </a:p>
            </p:txBody>
          </p:sp>
          <p:sp>
            <p:nvSpPr>
              <p:cNvPr id="31" name="矩形 30"/>
              <p:cNvSpPr/>
              <p:nvPr>
                <p:custDataLst>
                  <p:tags r:id="rId4"/>
                </p:custDataLst>
              </p:nvPr>
            </p:nvSpPr>
            <p:spPr>
              <a:xfrm>
                <a:off x="582" y="4266"/>
                <a:ext cx="4762" cy="1301"/>
              </a:xfrm>
              <a:prstGeom prst="rect">
                <a:avLst/>
              </a:prstGeom>
              <a:solidFill>
                <a:schemeClr val="accent4">
                  <a:alpha val="10000"/>
                </a:schemeClr>
              </a:solidFill>
              <a:ln w="254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a:ln>
                    <a:noFill/>
                  </a:ln>
                  <a:solidFill>
                    <a:srgbClr val="111340"/>
                  </a:solidFill>
                  <a:effectLst/>
                  <a:uLnTx/>
                  <a:uFillTx/>
                  <a:latin typeface="PingFang SC Regular" panose="020B0400000000000000" charset="-122"/>
                  <a:ea typeface="PingFang SC Regular" panose="020B0400000000000000" charset="-122"/>
                  <a:cs typeface="+mn-cs"/>
                </a:endParaRPr>
              </a:p>
            </p:txBody>
          </p:sp>
          <p:sp>
            <p:nvSpPr>
              <p:cNvPr id="37" name="矩形 36"/>
              <p:cNvSpPr/>
              <p:nvPr>
                <p:custDataLst>
                  <p:tags r:id="rId5"/>
                </p:custDataLst>
              </p:nvPr>
            </p:nvSpPr>
            <p:spPr>
              <a:xfrm>
                <a:off x="582" y="2807"/>
                <a:ext cx="4762" cy="1301"/>
              </a:xfrm>
              <a:prstGeom prst="rect">
                <a:avLst/>
              </a:prstGeom>
              <a:solidFill>
                <a:schemeClr val="accent4">
                  <a:alpha val="10000"/>
                </a:schemeClr>
              </a:solidFill>
              <a:ln w="254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a:ln>
                    <a:noFill/>
                  </a:ln>
                  <a:solidFill>
                    <a:srgbClr val="111340"/>
                  </a:solidFill>
                  <a:effectLst/>
                  <a:uLnTx/>
                  <a:uFillTx/>
                  <a:latin typeface="PingFang SC Regular" panose="020B0400000000000000" charset="-122"/>
                  <a:ea typeface="PingFang SC Regular" panose="020B0400000000000000" charset="-122"/>
                  <a:cs typeface="+mn-cs"/>
                </a:endParaRPr>
              </a:p>
            </p:txBody>
          </p:sp>
          <p:sp>
            <p:nvSpPr>
              <p:cNvPr id="38" name="矩形 37"/>
              <p:cNvSpPr/>
              <p:nvPr>
                <p:custDataLst>
                  <p:tags r:id="rId6"/>
                </p:custDataLst>
              </p:nvPr>
            </p:nvSpPr>
            <p:spPr>
              <a:xfrm>
                <a:off x="582" y="2812"/>
                <a:ext cx="3175" cy="510"/>
              </a:xfrm>
              <a:prstGeom prst="rect">
                <a:avLst/>
              </a:prstGeom>
              <a:solidFill>
                <a:schemeClr val="accent1"/>
              </a:solid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①二分法</a:t>
                </a:r>
              </a:p>
            </p:txBody>
          </p:sp>
          <p:sp>
            <p:nvSpPr>
              <p:cNvPr id="39" name="TextBox 50"/>
              <p:cNvSpPr txBox="1"/>
              <p:nvPr>
                <p:custDataLst>
                  <p:tags r:id="rId7"/>
                </p:custDataLst>
              </p:nvPr>
            </p:nvSpPr>
            <p:spPr>
              <a:xfrm>
                <a:off x="832" y="3378"/>
                <a:ext cx="4251" cy="731"/>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rPr>
                  <a:t>按照某个维度分为两个部分</a:t>
                </a:r>
              </a:p>
            </p:txBody>
          </p:sp>
          <p:grpSp>
            <p:nvGrpSpPr>
              <p:cNvPr id="10" name="组合 9"/>
              <p:cNvGrpSpPr/>
              <p:nvPr/>
            </p:nvGrpSpPr>
            <p:grpSpPr>
              <a:xfrm>
                <a:off x="582" y="7033"/>
                <a:ext cx="4503" cy="1578"/>
                <a:chOff x="582" y="8435"/>
                <a:chExt cx="4503" cy="1578"/>
              </a:xfrm>
            </p:grpSpPr>
            <p:sp>
              <p:nvSpPr>
                <p:cNvPr id="46" name="矩形 45"/>
                <p:cNvSpPr/>
                <p:nvPr>
                  <p:custDataLst>
                    <p:tags r:id="rId14"/>
                  </p:custDataLst>
                </p:nvPr>
              </p:nvSpPr>
              <p:spPr>
                <a:xfrm>
                  <a:off x="582" y="8435"/>
                  <a:ext cx="3175" cy="51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④要素法</a:t>
                  </a:r>
                </a:p>
              </p:txBody>
            </p:sp>
            <p:sp>
              <p:nvSpPr>
                <p:cNvPr id="47" name="TextBox 50"/>
                <p:cNvSpPr txBox="1"/>
                <p:nvPr>
                  <p:custDataLst>
                    <p:tags r:id="rId15"/>
                  </p:custDataLst>
                </p:nvPr>
              </p:nvSpPr>
              <p:spPr>
                <a:xfrm>
                  <a:off x="833" y="8945"/>
                  <a:ext cx="4252" cy="1069"/>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sym typeface="+mn-ea"/>
                    </a:rPr>
                    <a:t>将分解后要素相加能组成整体的分解方法</a:t>
                  </a:r>
                </a:p>
              </p:txBody>
            </p:sp>
          </p:grpSp>
          <p:grpSp>
            <p:nvGrpSpPr>
              <p:cNvPr id="8" name="组合 7"/>
              <p:cNvGrpSpPr/>
              <p:nvPr/>
            </p:nvGrpSpPr>
            <p:grpSpPr>
              <a:xfrm>
                <a:off x="582" y="4323"/>
                <a:ext cx="4503" cy="1140"/>
                <a:chOff x="582" y="4692"/>
                <a:chExt cx="4503" cy="1140"/>
              </a:xfrm>
            </p:grpSpPr>
            <p:sp>
              <p:nvSpPr>
                <p:cNvPr id="54" name="矩形 53"/>
                <p:cNvSpPr/>
                <p:nvPr>
                  <p:custDataLst>
                    <p:tags r:id="rId12"/>
                  </p:custDataLst>
                </p:nvPr>
              </p:nvSpPr>
              <p:spPr>
                <a:xfrm>
                  <a:off x="582" y="4692"/>
                  <a:ext cx="3175" cy="51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②流程法</a:t>
                  </a:r>
                </a:p>
              </p:txBody>
            </p:sp>
            <p:sp>
              <p:nvSpPr>
                <p:cNvPr id="55" name="TextBox 50"/>
                <p:cNvSpPr txBox="1"/>
                <p:nvPr>
                  <p:custDataLst>
                    <p:tags r:id="rId13"/>
                  </p:custDataLst>
                </p:nvPr>
              </p:nvSpPr>
              <p:spPr>
                <a:xfrm>
                  <a:off x="833" y="5202"/>
                  <a:ext cx="4252" cy="63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sym typeface="+mn-ea"/>
                    </a:rPr>
                    <a:t>以时间顺序为要素进行分解</a:t>
                  </a:r>
                </a:p>
              </p:txBody>
            </p:sp>
          </p:grpSp>
          <p:grpSp>
            <p:nvGrpSpPr>
              <p:cNvPr id="9" name="组合 8"/>
              <p:cNvGrpSpPr/>
              <p:nvPr/>
            </p:nvGrpSpPr>
            <p:grpSpPr>
              <a:xfrm>
                <a:off x="582" y="5678"/>
                <a:ext cx="4503" cy="1140"/>
                <a:chOff x="582" y="6710"/>
                <a:chExt cx="4503" cy="1140"/>
              </a:xfrm>
            </p:grpSpPr>
            <p:sp>
              <p:nvSpPr>
                <p:cNvPr id="58" name="矩形 57"/>
                <p:cNvSpPr/>
                <p:nvPr>
                  <p:custDataLst>
                    <p:tags r:id="rId10"/>
                  </p:custDataLst>
                </p:nvPr>
              </p:nvSpPr>
              <p:spPr>
                <a:xfrm>
                  <a:off x="582" y="6710"/>
                  <a:ext cx="3175" cy="51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③公式法</a:t>
                  </a:r>
                </a:p>
              </p:txBody>
            </p:sp>
            <p:sp>
              <p:nvSpPr>
                <p:cNvPr id="59" name="TextBox 50"/>
                <p:cNvSpPr txBox="1"/>
                <p:nvPr>
                  <p:custDataLst>
                    <p:tags r:id="rId11"/>
                  </p:custDataLst>
                </p:nvPr>
              </p:nvSpPr>
              <p:spPr>
                <a:xfrm>
                  <a:off x="833" y="7220"/>
                  <a:ext cx="4252" cy="63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sym typeface="+mn-ea"/>
                    </a:rPr>
                    <a:t>按照公式设计的要素进行分解</a:t>
                  </a:r>
                </a:p>
              </p:txBody>
            </p:sp>
          </p:grpSp>
          <p:grpSp>
            <p:nvGrpSpPr>
              <p:cNvPr id="11" name="组合 10"/>
              <p:cNvGrpSpPr/>
              <p:nvPr/>
            </p:nvGrpSpPr>
            <p:grpSpPr>
              <a:xfrm>
                <a:off x="582" y="8826"/>
                <a:ext cx="4503" cy="1188"/>
                <a:chOff x="582" y="8435"/>
                <a:chExt cx="4503" cy="1188"/>
              </a:xfrm>
            </p:grpSpPr>
            <p:sp>
              <p:nvSpPr>
                <p:cNvPr id="15" name="矩形 14"/>
                <p:cNvSpPr/>
                <p:nvPr>
                  <p:custDataLst>
                    <p:tags r:id="rId8"/>
                  </p:custDataLst>
                </p:nvPr>
              </p:nvSpPr>
              <p:spPr>
                <a:xfrm>
                  <a:off x="582" y="8435"/>
                  <a:ext cx="3175" cy="51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⑤矩阵法</a:t>
                  </a:r>
                </a:p>
              </p:txBody>
            </p:sp>
            <p:sp>
              <p:nvSpPr>
                <p:cNvPr id="16" name="TextBox 50"/>
                <p:cNvSpPr txBox="1"/>
                <p:nvPr>
                  <p:custDataLst>
                    <p:tags r:id="rId9"/>
                  </p:custDataLst>
                </p:nvPr>
              </p:nvSpPr>
              <p:spPr>
                <a:xfrm>
                  <a:off x="833" y="8945"/>
                  <a:ext cx="4252" cy="678"/>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rgbClr val="313131">
                          <a:alpha val="65000"/>
                        </a:srgbClr>
                      </a:solidFill>
                      <a:latin typeface="PingFang SC Regular" panose="020B0400000000000000" charset="-122"/>
                      <a:ea typeface="PingFang SC Regular" panose="020B0400000000000000" charset="-122"/>
                      <a:cs typeface="PingFang SC Regular" panose="020B0400000000000000" charset="-122"/>
                      <a:sym typeface="+mn-ea"/>
                    </a:rPr>
                    <a:t>按照二维矩阵进行分类或划分</a:t>
                  </a:r>
                </a:p>
              </p:txBody>
            </p:sp>
          </p:grpSp>
        </p:gr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空</a:t>
            </a:r>
            <a:r>
              <a:rPr lang="en-US" altLang="zh-CN">
                <a:cs typeface="PingFang SC Regular" panose="020B0400000000000000" charset="-122"/>
              </a:rPr>
              <a:t>-</a:t>
            </a:r>
            <a:r>
              <a:rPr lang="zh-CN" altLang="en-US">
                <a:cs typeface="PingFang SC Regular" panose="020B0400000000000000" charset="-122"/>
              </a:rPr>
              <a:t>雨</a:t>
            </a:r>
            <a:r>
              <a:rPr lang="en-US" altLang="zh-CN">
                <a:cs typeface="PingFang SC Regular" panose="020B0400000000000000" charset="-122"/>
              </a:rPr>
              <a:t>-</a:t>
            </a:r>
            <a:r>
              <a:rPr lang="zh-CN" altLang="en-US">
                <a:cs typeface="PingFang SC Regular" panose="020B0400000000000000" charset="-122"/>
              </a:rPr>
              <a:t>伞——</a:t>
            </a:r>
            <a:r>
              <a:rPr lang="zh-CN" altLang="en-US" sz="2400" b="0">
                <a:cs typeface="PingFang SC Regular" panose="020B0400000000000000" charset="-122"/>
              </a:rPr>
              <a:t>现象</a:t>
            </a:r>
            <a:r>
              <a:rPr lang="en-US" altLang="zh-CN" sz="2400" b="0">
                <a:cs typeface="PingFang SC Regular" panose="020B0400000000000000" charset="-122"/>
              </a:rPr>
              <a:t> </a:t>
            </a:r>
            <a:r>
              <a:rPr sz="2400" b="0">
                <a:cs typeface="PingFang SC Regular" panose="020B0400000000000000" charset="-122"/>
              </a:rPr>
              <a:t>解释</a:t>
            </a:r>
            <a:r>
              <a:rPr lang="en-US" altLang="zh-CN" sz="2400" b="0">
                <a:cs typeface="PingFang SC Regular" panose="020B0400000000000000" charset="-122"/>
              </a:rPr>
              <a:t> </a:t>
            </a:r>
            <a:r>
              <a:rPr sz="2400" b="0">
                <a:cs typeface="PingFang SC Regular" panose="020B0400000000000000" charset="-122"/>
              </a:rPr>
              <a:t>措施</a:t>
            </a:r>
          </a:p>
        </p:txBody>
      </p:sp>
      <p:sp>
        <p:nvSpPr>
          <p:cNvPr id="3" name="文本占位符 2"/>
          <p:cNvSpPr>
            <a:spLocks noGrp="1"/>
          </p:cNvSpPr>
          <p:nvPr>
            <p:ph type="body" idx="1"/>
          </p:nvPr>
        </p:nvSpPr>
        <p:spPr/>
        <p:txBody>
          <a:bodyPr/>
          <a:lstStyle/>
          <a:p>
            <a:r>
              <a:rPr lang="zh-CN" altLang="en-US">
                <a:cs typeface="PingFang SC Regular" panose="020B0400000000000000" charset="-122"/>
              </a:rPr>
              <a:t>“空雨伞”模型是一个用于指导解决方案的思考模式，由麦肯锡公司总结得出。这个模型包含了数据分析思维的三个关键步骤，理解现状、分析原因以及预测未来</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2-01</a:t>
            </a:r>
          </a:p>
        </p:txBody>
      </p:sp>
      <p:grpSp>
        <p:nvGrpSpPr>
          <p:cNvPr id="20" name="组合 19"/>
          <p:cNvGrpSpPr/>
          <p:nvPr/>
        </p:nvGrpSpPr>
        <p:grpSpPr>
          <a:xfrm>
            <a:off x="9381490" y="1871345"/>
            <a:ext cx="2332990" cy="4447540"/>
            <a:chOff x="7348" y="3024"/>
            <a:chExt cx="3674" cy="7004"/>
          </a:xfrm>
        </p:grpSpPr>
        <p:grpSp>
          <p:nvGrpSpPr>
            <p:cNvPr id="10" name="组合 9"/>
            <p:cNvGrpSpPr/>
            <p:nvPr/>
          </p:nvGrpSpPr>
          <p:grpSpPr>
            <a:xfrm>
              <a:off x="7348" y="3024"/>
              <a:ext cx="3570" cy="1925"/>
              <a:chOff x="7348" y="2556"/>
              <a:chExt cx="3570" cy="1925"/>
            </a:xfrm>
          </p:grpSpPr>
          <p:sp>
            <p:nvSpPr>
              <p:cNvPr id="25" name="文本框 24"/>
              <p:cNvSpPr txBox="1"/>
              <p:nvPr>
                <p:custDataLst>
                  <p:tags r:id="rId30"/>
                </p:custDataLst>
              </p:nvPr>
            </p:nvSpPr>
            <p:spPr>
              <a:xfrm>
                <a:off x="7348" y="3465"/>
                <a:ext cx="3570" cy="1016"/>
              </a:xfrm>
              <a:prstGeom prst="rect">
                <a:avLst/>
              </a:prstGeom>
              <a:noFill/>
            </p:spPr>
            <p:txBody>
              <a:bodyPr wrap="square" anchor="t" anchorCtr="0">
                <a:spAutoFit/>
              </a:bodyPr>
              <a:lstStyle/>
              <a:p>
                <a:pPr>
                  <a:lnSpc>
                    <a:spcPct val="150000"/>
                  </a:lnSpc>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代表对现状、事实或问题的观察和理解</a:t>
                </a:r>
              </a:p>
            </p:txBody>
          </p:sp>
          <p:grpSp>
            <p:nvGrpSpPr>
              <p:cNvPr id="7" name="组合 6"/>
              <p:cNvGrpSpPr/>
              <p:nvPr/>
            </p:nvGrpSpPr>
            <p:grpSpPr>
              <a:xfrm>
                <a:off x="7348" y="2556"/>
                <a:ext cx="3570" cy="900"/>
                <a:chOff x="7348" y="2556"/>
                <a:chExt cx="3570" cy="900"/>
              </a:xfrm>
            </p:grpSpPr>
            <p:sp>
              <p:nvSpPr>
                <p:cNvPr id="42" name="Rectangle 170"/>
                <p:cNvSpPr>
                  <a:spLocks noChangeArrowheads="1"/>
                </p:cNvSpPr>
                <p:nvPr>
                  <p:custDataLst>
                    <p:tags r:id="rId31"/>
                  </p:custDataLst>
                </p:nvPr>
              </p:nvSpPr>
              <p:spPr bwMode="auto">
                <a:xfrm flipH="1">
                  <a:off x="7348" y="2556"/>
                  <a:ext cx="3570" cy="900"/>
                </a:xfrm>
                <a:prstGeom prst="rect">
                  <a:avLst/>
                </a:prstGeom>
                <a:gradFill flip="none" rotWithShape="1">
                  <a:gsLst>
                    <a:gs pos="0">
                      <a:schemeClr val="accent1">
                        <a:lumMod val="60000"/>
                        <a:lumOff val="40000"/>
                      </a:schemeClr>
                    </a:gs>
                    <a:gs pos="100000">
                      <a:schemeClr val="accent1"/>
                    </a:gs>
                    <a:gs pos="0">
                      <a:schemeClr val="accent1">
                        <a:lumMod val="75000"/>
                      </a:schemeClr>
                    </a:gs>
                    <a:gs pos="0">
                      <a:schemeClr val="accent1">
                        <a:lumMod val="75000"/>
                      </a:schemeClr>
                    </a:gs>
                  </a:gsLst>
                  <a:lin ang="0" scaled="0"/>
                  <a:tileRect/>
                </a:gra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88" name="文本框 87"/>
                <p:cNvSpPr txBox="1"/>
                <p:nvPr>
                  <p:custDataLst>
                    <p:tags r:id="rId32"/>
                  </p:custDataLst>
                </p:nvPr>
              </p:nvSpPr>
              <p:spPr>
                <a:xfrm>
                  <a:off x="7893" y="2716"/>
                  <a:ext cx="2480" cy="581"/>
                </a:xfrm>
                <a:prstGeom prst="rect">
                  <a:avLst/>
                </a:prstGeom>
                <a:noFill/>
              </p:spPr>
              <p:txBody>
                <a:bodyPr wrap="square">
                  <a:spAutoFit/>
                </a:bodyPr>
                <a:lstStyle/>
                <a:p>
                  <a:pPr algn="ctr"/>
                  <a:r>
                    <a:rPr kumimoji="1" lang="zh-CN" altLang="en-US" sz="1800" b="1" dirty="0">
                      <a:solidFill>
                        <a:schemeClr val="bg2"/>
                      </a:solidFill>
                      <a:latin typeface="PingFang SC Regular" panose="020B0400000000000000" charset="-122"/>
                      <a:ea typeface="PingFang SC Regular" panose="020B0400000000000000" charset="-122"/>
                      <a:cs typeface="+mn-ea"/>
                      <a:sym typeface="+mn-lt"/>
                    </a:rPr>
                    <a:t>现象与事实</a:t>
                  </a:r>
                </a:p>
              </p:txBody>
            </p:sp>
          </p:grpSp>
        </p:grpSp>
        <p:grpSp>
          <p:nvGrpSpPr>
            <p:cNvPr id="11" name="组合 10"/>
            <p:cNvGrpSpPr/>
            <p:nvPr/>
          </p:nvGrpSpPr>
          <p:grpSpPr>
            <a:xfrm>
              <a:off x="7348" y="5150"/>
              <a:ext cx="3674" cy="2353"/>
              <a:chOff x="7348" y="5223"/>
              <a:chExt cx="3674" cy="2353"/>
            </a:xfrm>
          </p:grpSpPr>
          <p:sp>
            <p:nvSpPr>
              <p:cNvPr id="33" name="文本框 32"/>
              <p:cNvSpPr txBox="1"/>
              <p:nvPr>
                <p:custDataLst>
                  <p:tags r:id="rId27"/>
                </p:custDataLst>
              </p:nvPr>
            </p:nvSpPr>
            <p:spPr>
              <a:xfrm>
                <a:off x="7348" y="6111"/>
                <a:ext cx="3674" cy="1465"/>
              </a:xfrm>
              <a:prstGeom prst="rect">
                <a:avLst/>
              </a:prstGeom>
              <a:noFill/>
            </p:spPr>
            <p:txBody>
              <a:bodyPr wrap="square" anchor="t" anchorCtr="0">
                <a:noAutofit/>
              </a:bodyPr>
              <a:lstStyle/>
              <a:p>
                <a:pPr lvl="0" algn="l">
                  <a:lnSpc>
                    <a:spcPct val="150000"/>
                  </a:lnSpc>
                  <a:buClrTx/>
                  <a:buSzTx/>
                  <a:buFontTx/>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代表对可能发生的情况的原因分析和解释，以及对未来的预测和判断</a:t>
                </a:r>
              </a:p>
            </p:txBody>
          </p:sp>
          <p:grpSp>
            <p:nvGrpSpPr>
              <p:cNvPr id="8" name="组合 7"/>
              <p:cNvGrpSpPr/>
              <p:nvPr/>
            </p:nvGrpSpPr>
            <p:grpSpPr>
              <a:xfrm>
                <a:off x="7348" y="5223"/>
                <a:ext cx="3674" cy="900"/>
                <a:chOff x="7348" y="5223"/>
                <a:chExt cx="3674" cy="900"/>
              </a:xfrm>
            </p:grpSpPr>
            <p:sp>
              <p:nvSpPr>
                <p:cNvPr id="43" name="Rectangle 172"/>
                <p:cNvSpPr>
                  <a:spLocks noChangeArrowheads="1"/>
                </p:cNvSpPr>
                <p:nvPr>
                  <p:custDataLst>
                    <p:tags r:id="rId28"/>
                  </p:custDataLst>
                </p:nvPr>
              </p:nvSpPr>
              <p:spPr bwMode="auto">
                <a:xfrm flipH="1">
                  <a:off x="7348" y="5223"/>
                  <a:ext cx="3674" cy="900"/>
                </a:xfrm>
                <a:prstGeom prst="rect">
                  <a:avLst/>
                </a:prstGeom>
                <a:gradFill>
                  <a:gsLst>
                    <a:gs pos="0">
                      <a:schemeClr val="accent2">
                        <a:lumMod val="75000"/>
                      </a:schemeClr>
                    </a:gs>
                    <a:gs pos="100000">
                      <a:schemeClr val="accent2"/>
                    </a:gs>
                    <a:gs pos="0">
                      <a:schemeClr val="accent1">
                        <a:lumMod val="75000"/>
                      </a:schemeClr>
                    </a:gs>
                    <a:gs pos="0">
                      <a:schemeClr val="accent2">
                        <a:lumMod val="75000"/>
                      </a:schemeClr>
                    </a:gs>
                  </a:gsLst>
                  <a:lin ang="0" scaled="0"/>
                </a:gra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91" name="文本框 90"/>
                <p:cNvSpPr txBox="1"/>
                <p:nvPr>
                  <p:custDataLst>
                    <p:tags r:id="rId29"/>
                  </p:custDataLst>
                </p:nvPr>
              </p:nvSpPr>
              <p:spPr>
                <a:xfrm>
                  <a:off x="7570" y="5383"/>
                  <a:ext cx="3231" cy="581"/>
                </a:xfrm>
                <a:prstGeom prst="rect">
                  <a:avLst/>
                </a:prstGeom>
                <a:noFill/>
              </p:spPr>
              <p:txBody>
                <a:bodyPr wrap="square">
                  <a:spAutoFit/>
                </a:bodyPr>
                <a:lstStyle/>
                <a:p>
                  <a:pPr algn="ctr"/>
                  <a:r>
                    <a:rPr kumimoji="1" lang="zh-CN" altLang="en-US" sz="1800" b="1" dirty="0">
                      <a:solidFill>
                        <a:schemeClr val="bg2"/>
                      </a:solidFill>
                      <a:latin typeface="PingFang SC Regular" panose="020B0400000000000000" charset="-122"/>
                      <a:ea typeface="PingFang SC Regular" panose="020B0400000000000000" charset="-122"/>
                      <a:cs typeface="+mn-ea"/>
                      <a:sym typeface="+mn-lt"/>
                    </a:rPr>
                    <a:t>解释、推理和判断</a:t>
                  </a:r>
                </a:p>
              </p:txBody>
            </p:sp>
          </p:grpSp>
        </p:grpSp>
        <p:grpSp>
          <p:nvGrpSpPr>
            <p:cNvPr id="12" name="组合 11"/>
            <p:cNvGrpSpPr/>
            <p:nvPr/>
          </p:nvGrpSpPr>
          <p:grpSpPr>
            <a:xfrm>
              <a:off x="7348" y="7704"/>
              <a:ext cx="3674" cy="2324"/>
              <a:chOff x="7348" y="8197"/>
              <a:chExt cx="3674" cy="2324"/>
            </a:xfrm>
          </p:grpSpPr>
          <p:sp>
            <p:nvSpPr>
              <p:cNvPr id="34" name="文本框 33"/>
              <p:cNvSpPr txBox="1"/>
              <p:nvPr>
                <p:custDataLst>
                  <p:tags r:id="rId24"/>
                </p:custDataLst>
              </p:nvPr>
            </p:nvSpPr>
            <p:spPr>
              <a:xfrm>
                <a:off x="7348" y="9095"/>
                <a:ext cx="3673" cy="1426"/>
              </a:xfrm>
              <a:prstGeom prst="rect">
                <a:avLst/>
              </a:prstGeom>
              <a:noFill/>
            </p:spPr>
            <p:txBody>
              <a:bodyPr wrap="square" anchor="t" anchorCtr="0">
                <a:noAutofit/>
              </a:bodyPr>
              <a:lstStyle/>
              <a:p>
                <a:pPr lvl="0" algn="l">
                  <a:lnSpc>
                    <a:spcPct val="150000"/>
                  </a:lnSpc>
                  <a:buClrTx/>
                  <a:buSzTx/>
                  <a:buFontTx/>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代表根据预测结果，计划采取的措施、决策与行动</a:t>
                </a:r>
              </a:p>
            </p:txBody>
          </p:sp>
          <p:grpSp>
            <p:nvGrpSpPr>
              <p:cNvPr id="9" name="组合 8"/>
              <p:cNvGrpSpPr/>
              <p:nvPr/>
            </p:nvGrpSpPr>
            <p:grpSpPr>
              <a:xfrm>
                <a:off x="7348" y="8197"/>
                <a:ext cx="3674" cy="900"/>
                <a:chOff x="7348" y="8197"/>
                <a:chExt cx="3674" cy="900"/>
              </a:xfrm>
            </p:grpSpPr>
            <p:sp>
              <p:nvSpPr>
                <p:cNvPr id="44" name="Rectangle 174"/>
                <p:cNvSpPr>
                  <a:spLocks noChangeArrowheads="1"/>
                </p:cNvSpPr>
                <p:nvPr>
                  <p:custDataLst>
                    <p:tags r:id="rId25"/>
                  </p:custDataLst>
                </p:nvPr>
              </p:nvSpPr>
              <p:spPr bwMode="auto">
                <a:xfrm flipH="1">
                  <a:off x="7348" y="8197"/>
                  <a:ext cx="3674" cy="901"/>
                </a:xfrm>
                <a:prstGeom prst="rect">
                  <a:avLst/>
                </a:prstGeom>
                <a:gradFill>
                  <a:gsLst>
                    <a:gs pos="0">
                      <a:schemeClr val="bg2"/>
                    </a:gs>
                    <a:gs pos="100000">
                      <a:schemeClr val="accent3"/>
                    </a:gs>
                    <a:gs pos="0">
                      <a:schemeClr val="accent1">
                        <a:lumMod val="75000"/>
                      </a:schemeClr>
                    </a:gs>
                    <a:gs pos="0">
                      <a:schemeClr val="accent3">
                        <a:lumMod val="75000"/>
                      </a:schemeClr>
                    </a:gs>
                  </a:gsLst>
                  <a:lin ang="0" scaled="0"/>
                </a:gradFill>
                <a:ln>
                  <a:noFill/>
                </a:ln>
              </p:spPr>
              <p:txBody>
                <a:bodyPr vert="horz" wrap="square" lIns="91440" tIns="45720" rIns="91440" bIns="45720" numCol="1" anchor="t" anchorCtr="0" compatLnSpc="1"/>
                <a:lstStyle/>
                <a:p>
                  <a:pPr algn="ctr"/>
                  <a:endParaRPr lang="id-ID">
                    <a:latin typeface="PingFang SC Regular" panose="020B0400000000000000" charset="-122"/>
                    <a:ea typeface="PingFang SC Regular" panose="020B0400000000000000" charset="-122"/>
                    <a:cs typeface="+mn-ea"/>
                    <a:sym typeface="+mn-lt"/>
                  </a:endParaRPr>
                </a:p>
              </p:txBody>
            </p:sp>
            <p:sp>
              <p:nvSpPr>
                <p:cNvPr id="92" name="文本框 91"/>
                <p:cNvSpPr txBox="1"/>
                <p:nvPr>
                  <p:custDataLst>
                    <p:tags r:id="rId26"/>
                  </p:custDataLst>
                </p:nvPr>
              </p:nvSpPr>
              <p:spPr>
                <a:xfrm>
                  <a:off x="7570" y="8357"/>
                  <a:ext cx="3231" cy="582"/>
                </a:xfrm>
                <a:prstGeom prst="rect">
                  <a:avLst/>
                </a:prstGeom>
                <a:noFill/>
              </p:spPr>
              <p:txBody>
                <a:bodyPr wrap="square">
                  <a:spAutoFit/>
                </a:bodyPr>
                <a:lstStyle/>
                <a:p>
                  <a:pPr algn="ctr"/>
                  <a:r>
                    <a:rPr kumimoji="1" lang="zh-CN" altLang="en-US" sz="1800" b="1" dirty="0">
                      <a:solidFill>
                        <a:schemeClr val="bg2"/>
                      </a:solidFill>
                      <a:latin typeface="PingFang SC Regular" panose="020B0400000000000000" charset="-122"/>
                      <a:ea typeface="PingFang SC Regular" panose="020B0400000000000000" charset="-122"/>
                      <a:cs typeface="+mn-ea"/>
                      <a:sym typeface="+mn-lt"/>
                    </a:rPr>
                    <a:t>措施、对策与行动</a:t>
                  </a:r>
                </a:p>
              </p:txBody>
            </p:sp>
          </p:grpSp>
        </p:grpSp>
      </p:grpSp>
      <p:grpSp>
        <p:nvGrpSpPr>
          <p:cNvPr id="21" name="组合 20"/>
          <p:cNvGrpSpPr/>
          <p:nvPr/>
        </p:nvGrpSpPr>
        <p:grpSpPr>
          <a:xfrm>
            <a:off x="4786630" y="1801495"/>
            <a:ext cx="4261485" cy="4587875"/>
            <a:chOff x="11662" y="2583"/>
            <a:chExt cx="6959" cy="7492"/>
          </a:xfrm>
        </p:grpSpPr>
        <p:sp>
          <p:nvSpPr>
            <p:cNvPr id="60" name="Freeform 166"/>
            <p:cNvSpPr/>
            <p:nvPr>
              <p:custDataLst>
                <p:tags r:id="rId11"/>
              </p:custDataLst>
            </p:nvPr>
          </p:nvSpPr>
          <p:spPr bwMode="auto">
            <a:xfrm flipH="1">
              <a:off x="13655" y="7317"/>
              <a:ext cx="3096" cy="634"/>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193D69"/>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46" name="Freeform 155"/>
            <p:cNvSpPr/>
            <p:nvPr>
              <p:custDataLst>
                <p:tags r:id="rId12"/>
              </p:custDataLst>
            </p:nvPr>
          </p:nvSpPr>
          <p:spPr bwMode="auto">
            <a:xfrm flipH="1">
              <a:off x="13099" y="7173"/>
              <a:ext cx="4087" cy="2667"/>
            </a:xfrm>
            <a:custGeom>
              <a:avLst/>
              <a:gdLst>
                <a:gd name="T0" fmla="*/ 913 w 920"/>
                <a:gd name="T1" fmla="*/ 79 h 476"/>
                <a:gd name="T2" fmla="*/ 897 w 920"/>
                <a:gd name="T3" fmla="*/ 66 h 476"/>
                <a:gd name="T4" fmla="*/ 872 w 920"/>
                <a:gd name="T5" fmla="*/ 53 h 476"/>
                <a:gd name="T6" fmla="*/ 847 w 920"/>
                <a:gd name="T7" fmla="*/ 44 h 476"/>
                <a:gd name="T8" fmla="*/ 805 w 920"/>
                <a:gd name="T9" fmla="*/ 32 h 476"/>
                <a:gd name="T10" fmla="*/ 766 w 920"/>
                <a:gd name="T11" fmla="*/ 24 h 476"/>
                <a:gd name="T12" fmla="*/ 728 w 920"/>
                <a:gd name="T13" fmla="*/ 18 h 476"/>
                <a:gd name="T14" fmla="*/ 671 w 920"/>
                <a:gd name="T15" fmla="*/ 10 h 476"/>
                <a:gd name="T16" fmla="*/ 591 w 920"/>
                <a:gd name="T17" fmla="*/ 3 h 476"/>
                <a:gd name="T18" fmla="*/ 554 w 920"/>
                <a:gd name="T19" fmla="*/ 2 h 476"/>
                <a:gd name="T20" fmla="*/ 520 w 920"/>
                <a:gd name="T21" fmla="*/ 0 h 476"/>
                <a:gd name="T22" fmla="*/ 492 w 920"/>
                <a:gd name="T23" fmla="*/ 0 h 476"/>
                <a:gd name="T24" fmla="*/ 445 w 920"/>
                <a:gd name="T25" fmla="*/ 0 h 476"/>
                <a:gd name="T26" fmla="*/ 403 w 920"/>
                <a:gd name="T27" fmla="*/ 0 h 476"/>
                <a:gd name="T28" fmla="*/ 322 w 920"/>
                <a:gd name="T29" fmla="*/ 4 h 476"/>
                <a:gd name="T30" fmla="*/ 289 w 920"/>
                <a:gd name="T31" fmla="*/ 6 h 476"/>
                <a:gd name="T32" fmla="*/ 261 w 920"/>
                <a:gd name="T33" fmla="*/ 9 h 476"/>
                <a:gd name="T34" fmla="*/ 223 w 920"/>
                <a:gd name="T35" fmla="*/ 13 h 476"/>
                <a:gd name="T36" fmla="*/ 193 w 920"/>
                <a:gd name="T37" fmla="*/ 17 h 476"/>
                <a:gd name="T38" fmla="*/ 159 w 920"/>
                <a:gd name="T39" fmla="*/ 23 h 476"/>
                <a:gd name="T40" fmla="*/ 119 w 920"/>
                <a:gd name="T41" fmla="*/ 31 h 476"/>
                <a:gd name="T42" fmla="*/ 84 w 920"/>
                <a:gd name="T43" fmla="*/ 40 h 476"/>
                <a:gd name="T44" fmla="*/ 56 w 920"/>
                <a:gd name="T45" fmla="*/ 49 h 476"/>
                <a:gd name="T46" fmla="*/ 36 w 920"/>
                <a:gd name="T47" fmla="*/ 58 h 476"/>
                <a:gd name="T48" fmla="*/ 21 w 920"/>
                <a:gd name="T49" fmla="*/ 67 h 476"/>
                <a:gd name="T50" fmla="*/ 9 w 920"/>
                <a:gd name="T51" fmla="*/ 76 h 476"/>
                <a:gd name="T52" fmla="*/ 3 w 920"/>
                <a:gd name="T53" fmla="*/ 86 h 476"/>
                <a:gd name="T54" fmla="*/ 0 w 920"/>
                <a:gd name="T55" fmla="*/ 97 h 476"/>
                <a:gd name="T56" fmla="*/ 146 w 920"/>
                <a:gd name="T57" fmla="*/ 417 h 476"/>
                <a:gd name="T58" fmla="*/ 150 w 920"/>
                <a:gd name="T59" fmla="*/ 423 h 476"/>
                <a:gd name="T60" fmla="*/ 157 w 920"/>
                <a:gd name="T61" fmla="*/ 429 h 476"/>
                <a:gd name="T62" fmla="*/ 166 w 920"/>
                <a:gd name="T63" fmla="*/ 435 h 476"/>
                <a:gd name="T64" fmla="*/ 178 w 920"/>
                <a:gd name="T65" fmla="*/ 440 h 476"/>
                <a:gd name="T66" fmla="*/ 192 w 920"/>
                <a:gd name="T67" fmla="*/ 445 h 476"/>
                <a:gd name="T68" fmla="*/ 207 w 920"/>
                <a:gd name="T69" fmla="*/ 450 h 476"/>
                <a:gd name="T70" fmla="*/ 226 w 920"/>
                <a:gd name="T71" fmla="*/ 454 h 476"/>
                <a:gd name="T72" fmla="*/ 246 w 920"/>
                <a:gd name="T73" fmla="*/ 459 h 476"/>
                <a:gd name="T74" fmla="*/ 269 w 920"/>
                <a:gd name="T75" fmla="*/ 463 h 476"/>
                <a:gd name="T76" fmla="*/ 293 w 920"/>
                <a:gd name="T77" fmla="*/ 466 h 476"/>
                <a:gd name="T78" fmla="*/ 329 w 920"/>
                <a:gd name="T79" fmla="*/ 470 h 476"/>
                <a:gd name="T80" fmla="*/ 366 w 920"/>
                <a:gd name="T81" fmla="*/ 473 h 476"/>
                <a:gd name="T82" fmla="*/ 396 w 920"/>
                <a:gd name="T83" fmla="*/ 475 h 476"/>
                <a:gd name="T84" fmla="*/ 437 w 920"/>
                <a:gd name="T85" fmla="*/ 476 h 476"/>
                <a:gd name="T86" fmla="*/ 486 w 920"/>
                <a:gd name="T87" fmla="*/ 476 h 476"/>
                <a:gd name="T88" fmla="*/ 518 w 920"/>
                <a:gd name="T89" fmla="*/ 475 h 476"/>
                <a:gd name="T90" fmla="*/ 558 w 920"/>
                <a:gd name="T91" fmla="*/ 473 h 476"/>
                <a:gd name="T92" fmla="*/ 599 w 920"/>
                <a:gd name="T93" fmla="*/ 469 h 476"/>
                <a:gd name="T94" fmla="*/ 632 w 920"/>
                <a:gd name="T95" fmla="*/ 465 h 476"/>
                <a:gd name="T96" fmla="*/ 659 w 920"/>
                <a:gd name="T97" fmla="*/ 461 h 476"/>
                <a:gd name="T98" fmla="*/ 686 w 920"/>
                <a:gd name="T99" fmla="*/ 456 h 476"/>
                <a:gd name="T100" fmla="*/ 707 w 920"/>
                <a:gd name="T101" fmla="*/ 451 h 476"/>
                <a:gd name="T102" fmla="*/ 720 w 920"/>
                <a:gd name="T103" fmla="*/ 448 h 476"/>
                <a:gd name="T104" fmla="*/ 736 w 920"/>
                <a:gd name="T105" fmla="*/ 442 h 476"/>
                <a:gd name="T106" fmla="*/ 750 w 920"/>
                <a:gd name="T107" fmla="*/ 436 h 476"/>
                <a:gd name="T108" fmla="*/ 759 w 920"/>
                <a:gd name="T109" fmla="*/ 431 h 476"/>
                <a:gd name="T110" fmla="*/ 767 w 920"/>
                <a:gd name="T111" fmla="*/ 426 h 476"/>
                <a:gd name="T112" fmla="*/ 772 w 920"/>
                <a:gd name="T113" fmla="*/ 420 h 476"/>
                <a:gd name="T114" fmla="*/ 919 w 920"/>
                <a:gd name="T115" fmla="*/ 9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0" h="476">
                  <a:moveTo>
                    <a:pt x="919" y="93"/>
                  </a:moveTo>
                  <a:cubicBezTo>
                    <a:pt x="919" y="93"/>
                    <a:pt x="919" y="92"/>
                    <a:pt x="919" y="91"/>
                  </a:cubicBezTo>
                  <a:cubicBezTo>
                    <a:pt x="919" y="90"/>
                    <a:pt x="919" y="90"/>
                    <a:pt x="919" y="90"/>
                  </a:cubicBezTo>
                  <a:cubicBezTo>
                    <a:pt x="919" y="90"/>
                    <a:pt x="919" y="89"/>
                    <a:pt x="918" y="88"/>
                  </a:cubicBezTo>
                  <a:cubicBezTo>
                    <a:pt x="918" y="87"/>
                    <a:pt x="918" y="87"/>
                    <a:pt x="918" y="87"/>
                  </a:cubicBezTo>
                  <a:cubicBezTo>
                    <a:pt x="918" y="87"/>
                    <a:pt x="918" y="86"/>
                    <a:pt x="917" y="86"/>
                  </a:cubicBezTo>
                  <a:cubicBezTo>
                    <a:pt x="917" y="85"/>
                    <a:pt x="917" y="85"/>
                    <a:pt x="917" y="85"/>
                  </a:cubicBezTo>
                  <a:cubicBezTo>
                    <a:pt x="916" y="84"/>
                    <a:pt x="916" y="83"/>
                    <a:pt x="915" y="82"/>
                  </a:cubicBezTo>
                  <a:cubicBezTo>
                    <a:pt x="915" y="82"/>
                    <a:pt x="915" y="82"/>
                    <a:pt x="915" y="82"/>
                  </a:cubicBezTo>
                  <a:cubicBezTo>
                    <a:pt x="914" y="81"/>
                    <a:pt x="914" y="80"/>
                    <a:pt x="913" y="79"/>
                  </a:cubicBezTo>
                  <a:cubicBezTo>
                    <a:pt x="913" y="79"/>
                    <a:pt x="913" y="79"/>
                    <a:pt x="913" y="79"/>
                  </a:cubicBezTo>
                  <a:cubicBezTo>
                    <a:pt x="912" y="78"/>
                    <a:pt x="912" y="77"/>
                    <a:pt x="911" y="77"/>
                  </a:cubicBezTo>
                  <a:cubicBezTo>
                    <a:pt x="910" y="76"/>
                    <a:pt x="910" y="76"/>
                    <a:pt x="910" y="76"/>
                  </a:cubicBezTo>
                  <a:cubicBezTo>
                    <a:pt x="910" y="75"/>
                    <a:pt x="909" y="75"/>
                    <a:pt x="908" y="74"/>
                  </a:cubicBezTo>
                  <a:cubicBezTo>
                    <a:pt x="907" y="73"/>
                    <a:pt x="907" y="73"/>
                    <a:pt x="907" y="73"/>
                  </a:cubicBezTo>
                  <a:cubicBezTo>
                    <a:pt x="907" y="73"/>
                    <a:pt x="906" y="72"/>
                    <a:pt x="905" y="71"/>
                  </a:cubicBezTo>
                  <a:cubicBezTo>
                    <a:pt x="904" y="71"/>
                    <a:pt x="904" y="71"/>
                    <a:pt x="904" y="71"/>
                  </a:cubicBezTo>
                  <a:cubicBezTo>
                    <a:pt x="903" y="70"/>
                    <a:pt x="902" y="69"/>
                    <a:pt x="901" y="68"/>
                  </a:cubicBezTo>
                  <a:cubicBezTo>
                    <a:pt x="900" y="67"/>
                    <a:pt x="900" y="67"/>
                    <a:pt x="900" y="67"/>
                  </a:cubicBezTo>
                  <a:cubicBezTo>
                    <a:pt x="899" y="67"/>
                    <a:pt x="898" y="66"/>
                    <a:pt x="897" y="66"/>
                  </a:cubicBezTo>
                  <a:cubicBezTo>
                    <a:pt x="897" y="65"/>
                    <a:pt x="896" y="65"/>
                    <a:pt x="896" y="65"/>
                  </a:cubicBezTo>
                  <a:cubicBezTo>
                    <a:pt x="895" y="64"/>
                    <a:pt x="894" y="64"/>
                    <a:pt x="893" y="63"/>
                  </a:cubicBezTo>
                  <a:cubicBezTo>
                    <a:pt x="893" y="63"/>
                    <a:pt x="892" y="63"/>
                    <a:pt x="891" y="62"/>
                  </a:cubicBezTo>
                  <a:cubicBezTo>
                    <a:pt x="891" y="62"/>
                    <a:pt x="890" y="61"/>
                    <a:pt x="889" y="61"/>
                  </a:cubicBezTo>
                  <a:cubicBezTo>
                    <a:pt x="888" y="60"/>
                    <a:pt x="888" y="60"/>
                    <a:pt x="887" y="60"/>
                  </a:cubicBezTo>
                  <a:cubicBezTo>
                    <a:pt x="886" y="59"/>
                    <a:pt x="884" y="58"/>
                    <a:pt x="883" y="58"/>
                  </a:cubicBezTo>
                  <a:cubicBezTo>
                    <a:pt x="882" y="57"/>
                    <a:pt x="882" y="57"/>
                    <a:pt x="882" y="57"/>
                  </a:cubicBezTo>
                  <a:cubicBezTo>
                    <a:pt x="881" y="57"/>
                    <a:pt x="879" y="56"/>
                    <a:pt x="877" y="55"/>
                  </a:cubicBezTo>
                  <a:cubicBezTo>
                    <a:pt x="877" y="55"/>
                    <a:pt x="876" y="54"/>
                    <a:pt x="875" y="54"/>
                  </a:cubicBezTo>
                  <a:cubicBezTo>
                    <a:pt x="874" y="54"/>
                    <a:pt x="873" y="53"/>
                    <a:pt x="872" y="53"/>
                  </a:cubicBezTo>
                  <a:cubicBezTo>
                    <a:pt x="871" y="52"/>
                    <a:pt x="871" y="52"/>
                    <a:pt x="871" y="52"/>
                  </a:cubicBezTo>
                  <a:cubicBezTo>
                    <a:pt x="870" y="52"/>
                    <a:pt x="870" y="52"/>
                    <a:pt x="869" y="52"/>
                  </a:cubicBezTo>
                  <a:cubicBezTo>
                    <a:pt x="868" y="51"/>
                    <a:pt x="868" y="51"/>
                    <a:pt x="867" y="51"/>
                  </a:cubicBezTo>
                  <a:cubicBezTo>
                    <a:pt x="866" y="50"/>
                    <a:pt x="865" y="50"/>
                    <a:pt x="864" y="50"/>
                  </a:cubicBezTo>
                  <a:cubicBezTo>
                    <a:pt x="863" y="49"/>
                    <a:pt x="862" y="49"/>
                    <a:pt x="861" y="48"/>
                  </a:cubicBezTo>
                  <a:cubicBezTo>
                    <a:pt x="860" y="48"/>
                    <a:pt x="859" y="48"/>
                    <a:pt x="858" y="47"/>
                  </a:cubicBezTo>
                  <a:cubicBezTo>
                    <a:pt x="857" y="47"/>
                    <a:pt x="856" y="47"/>
                    <a:pt x="855" y="46"/>
                  </a:cubicBezTo>
                  <a:cubicBezTo>
                    <a:pt x="854" y="46"/>
                    <a:pt x="853" y="46"/>
                    <a:pt x="853" y="45"/>
                  </a:cubicBezTo>
                  <a:cubicBezTo>
                    <a:pt x="851" y="45"/>
                    <a:pt x="850" y="45"/>
                    <a:pt x="849" y="44"/>
                  </a:cubicBezTo>
                  <a:cubicBezTo>
                    <a:pt x="849" y="44"/>
                    <a:pt x="848" y="44"/>
                    <a:pt x="847" y="44"/>
                  </a:cubicBezTo>
                  <a:cubicBezTo>
                    <a:pt x="847" y="43"/>
                    <a:pt x="847" y="43"/>
                    <a:pt x="847" y="43"/>
                  </a:cubicBezTo>
                  <a:cubicBezTo>
                    <a:pt x="844" y="43"/>
                    <a:pt x="841" y="42"/>
                    <a:pt x="838" y="41"/>
                  </a:cubicBezTo>
                  <a:cubicBezTo>
                    <a:pt x="837" y="40"/>
                    <a:pt x="836" y="40"/>
                    <a:pt x="836" y="40"/>
                  </a:cubicBezTo>
                  <a:cubicBezTo>
                    <a:pt x="833" y="39"/>
                    <a:pt x="829" y="38"/>
                    <a:pt x="826" y="37"/>
                  </a:cubicBezTo>
                  <a:cubicBezTo>
                    <a:pt x="826" y="37"/>
                    <a:pt x="826" y="37"/>
                    <a:pt x="826" y="37"/>
                  </a:cubicBezTo>
                  <a:cubicBezTo>
                    <a:pt x="825" y="37"/>
                    <a:pt x="825" y="37"/>
                    <a:pt x="824" y="37"/>
                  </a:cubicBezTo>
                  <a:cubicBezTo>
                    <a:pt x="822" y="36"/>
                    <a:pt x="820" y="36"/>
                    <a:pt x="817" y="35"/>
                  </a:cubicBezTo>
                  <a:cubicBezTo>
                    <a:pt x="816" y="35"/>
                    <a:pt x="815" y="35"/>
                    <a:pt x="815" y="34"/>
                  </a:cubicBezTo>
                  <a:cubicBezTo>
                    <a:pt x="812" y="34"/>
                    <a:pt x="809" y="33"/>
                    <a:pt x="805" y="32"/>
                  </a:cubicBezTo>
                  <a:cubicBezTo>
                    <a:pt x="805" y="32"/>
                    <a:pt x="805" y="32"/>
                    <a:pt x="805" y="32"/>
                  </a:cubicBezTo>
                  <a:cubicBezTo>
                    <a:pt x="804" y="32"/>
                    <a:pt x="804" y="32"/>
                    <a:pt x="804" y="32"/>
                  </a:cubicBezTo>
                  <a:cubicBezTo>
                    <a:pt x="802" y="31"/>
                    <a:pt x="799" y="31"/>
                    <a:pt x="797" y="30"/>
                  </a:cubicBezTo>
                  <a:cubicBezTo>
                    <a:pt x="796" y="30"/>
                    <a:pt x="795" y="30"/>
                    <a:pt x="794" y="29"/>
                  </a:cubicBezTo>
                  <a:cubicBezTo>
                    <a:pt x="792" y="29"/>
                    <a:pt x="789" y="28"/>
                    <a:pt x="787" y="28"/>
                  </a:cubicBezTo>
                  <a:cubicBezTo>
                    <a:pt x="787" y="28"/>
                    <a:pt x="786" y="28"/>
                    <a:pt x="785" y="28"/>
                  </a:cubicBezTo>
                  <a:cubicBezTo>
                    <a:pt x="785" y="28"/>
                    <a:pt x="785" y="27"/>
                    <a:pt x="784" y="27"/>
                  </a:cubicBezTo>
                  <a:cubicBezTo>
                    <a:pt x="782" y="27"/>
                    <a:pt x="780" y="27"/>
                    <a:pt x="778" y="26"/>
                  </a:cubicBezTo>
                  <a:cubicBezTo>
                    <a:pt x="777" y="26"/>
                    <a:pt x="776" y="26"/>
                    <a:pt x="775" y="26"/>
                  </a:cubicBezTo>
                  <a:cubicBezTo>
                    <a:pt x="772" y="25"/>
                    <a:pt x="769" y="24"/>
                    <a:pt x="766" y="24"/>
                  </a:cubicBezTo>
                  <a:cubicBezTo>
                    <a:pt x="766" y="24"/>
                    <a:pt x="766" y="24"/>
                    <a:pt x="766" y="24"/>
                  </a:cubicBezTo>
                  <a:cubicBezTo>
                    <a:pt x="765" y="24"/>
                    <a:pt x="765" y="24"/>
                    <a:pt x="764" y="23"/>
                  </a:cubicBezTo>
                  <a:cubicBezTo>
                    <a:pt x="762" y="23"/>
                    <a:pt x="760" y="23"/>
                    <a:pt x="758" y="22"/>
                  </a:cubicBezTo>
                  <a:cubicBezTo>
                    <a:pt x="756" y="22"/>
                    <a:pt x="755" y="22"/>
                    <a:pt x="754" y="22"/>
                  </a:cubicBezTo>
                  <a:cubicBezTo>
                    <a:pt x="752" y="21"/>
                    <a:pt x="750" y="21"/>
                    <a:pt x="748" y="21"/>
                  </a:cubicBezTo>
                  <a:cubicBezTo>
                    <a:pt x="747" y="21"/>
                    <a:pt x="747" y="21"/>
                    <a:pt x="747" y="21"/>
                  </a:cubicBezTo>
                  <a:cubicBezTo>
                    <a:pt x="746" y="20"/>
                    <a:pt x="746" y="20"/>
                    <a:pt x="745" y="20"/>
                  </a:cubicBezTo>
                  <a:cubicBezTo>
                    <a:pt x="743" y="20"/>
                    <a:pt x="741" y="20"/>
                    <a:pt x="739" y="19"/>
                  </a:cubicBezTo>
                  <a:cubicBezTo>
                    <a:pt x="738" y="19"/>
                    <a:pt x="737" y="19"/>
                    <a:pt x="735" y="19"/>
                  </a:cubicBezTo>
                  <a:cubicBezTo>
                    <a:pt x="734" y="18"/>
                    <a:pt x="732" y="18"/>
                    <a:pt x="730" y="18"/>
                  </a:cubicBezTo>
                  <a:cubicBezTo>
                    <a:pt x="730" y="18"/>
                    <a:pt x="729" y="18"/>
                    <a:pt x="728" y="18"/>
                  </a:cubicBezTo>
                  <a:cubicBezTo>
                    <a:pt x="728" y="17"/>
                    <a:pt x="728" y="17"/>
                    <a:pt x="727" y="17"/>
                  </a:cubicBezTo>
                  <a:cubicBezTo>
                    <a:pt x="722" y="17"/>
                    <a:pt x="716" y="16"/>
                    <a:pt x="710" y="15"/>
                  </a:cubicBezTo>
                  <a:cubicBezTo>
                    <a:pt x="709" y="15"/>
                    <a:pt x="709" y="15"/>
                    <a:pt x="709" y="15"/>
                  </a:cubicBezTo>
                  <a:cubicBezTo>
                    <a:pt x="708" y="15"/>
                    <a:pt x="708" y="15"/>
                    <a:pt x="708" y="15"/>
                  </a:cubicBezTo>
                  <a:cubicBezTo>
                    <a:pt x="703" y="14"/>
                    <a:pt x="698" y="13"/>
                    <a:pt x="692" y="13"/>
                  </a:cubicBezTo>
                  <a:cubicBezTo>
                    <a:pt x="692" y="13"/>
                    <a:pt x="691" y="13"/>
                    <a:pt x="691" y="12"/>
                  </a:cubicBezTo>
                  <a:cubicBezTo>
                    <a:pt x="690" y="12"/>
                    <a:pt x="690" y="12"/>
                    <a:pt x="690" y="12"/>
                  </a:cubicBezTo>
                  <a:cubicBezTo>
                    <a:pt x="684" y="12"/>
                    <a:pt x="679" y="11"/>
                    <a:pt x="673" y="10"/>
                  </a:cubicBezTo>
                  <a:cubicBezTo>
                    <a:pt x="672" y="10"/>
                    <a:pt x="672" y="10"/>
                    <a:pt x="672" y="10"/>
                  </a:cubicBezTo>
                  <a:cubicBezTo>
                    <a:pt x="672" y="10"/>
                    <a:pt x="671" y="10"/>
                    <a:pt x="671" y="10"/>
                  </a:cubicBezTo>
                  <a:cubicBezTo>
                    <a:pt x="666" y="10"/>
                    <a:pt x="660" y="9"/>
                    <a:pt x="655" y="9"/>
                  </a:cubicBezTo>
                  <a:cubicBezTo>
                    <a:pt x="654" y="8"/>
                    <a:pt x="654" y="8"/>
                    <a:pt x="654" y="8"/>
                  </a:cubicBezTo>
                  <a:cubicBezTo>
                    <a:pt x="653" y="8"/>
                    <a:pt x="653" y="8"/>
                    <a:pt x="652" y="8"/>
                  </a:cubicBezTo>
                  <a:cubicBezTo>
                    <a:pt x="642" y="7"/>
                    <a:pt x="631" y="6"/>
                    <a:pt x="621" y="6"/>
                  </a:cubicBezTo>
                  <a:cubicBezTo>
                    <a:pt x="620" y="6"/>
                    <a:pt x="620" y="5"/>
                    <a:pt x="619" y="5"/>
                  </a:cubicBezTo>
                  <a:cubicBezTo>
                    <a:pt x="619" y="5"/>
                    <a:pt x="618" y="5"/>
                    <a:pt x="617" y="5"/>
                  </a:cubicBezTo>
                  <a:cubicBezTo>
                    <a:pt x="613" y="5"/>
                    <a:pt x="609" y="5"/>
                    <a:pt x="604" y="4"/>
                  </a:cubicBezTo>
                  <a:cubicBezTo>
                    <a:pt x="604" y="4"/>
                    <a:pt x="604" y="4"/>
                    <a:pt x="604" y="4"/>
                  </a:cubicBezTo>
                  <a:cubicBezTo>
                    <a:pt x="603" y="4"/>
                    <a:pt x="603" y="4"/>
                    <a:pt x="602" y="4"/>
                  </a:cubicBezTo>
                  <a:cubicBezTo>
                    <a:pt x="598" y="4"/>
                    <a:pt x="595" y="4"/>
                    <a:pt x="591" y="3"/>
                  </a:cubicBezTo>
                  <a:cubicBezTo>
                    <a:pt x="591" y="3"/>
                    <a:pt x="590" y="3"/>
                    <a:pt x="589" y="3"/>
                  </a:cubicBezTo>
                  <a:cubicBezTo>
                    <a:pt x="588" y="3"/>
                    <a:pt x="587" y="3"/>
                    <a:pt x="587" y="3"/>
                  </a:cubicBezTo>
                  <a:cubicBezTo>
                    <a:pt x="584" y="3"/>
                    <a:pt x="581" y="3"/>
                    <a:pt x="579" y="3"/>
                  </a:cubicBezTo>
                  <a:cubicBezTo>
                    <a:pt x="578" y="3"/>
                    <a:pt x="577" y="3"/>
                    <a:pt x="576" y="3"/>
                  </a:cubicBezTo>
                  <a:cubicBezTo>
                    <a:pt x="575" y="3"/>
                    <a:pt x="574" y="3"/>
                    <a:pt x="573" y="2"/>
                  </a:cubicBezTo>
                  <a:cubicBezTo>
                    <a:pt x="572" y="2"/>
                    <a:pt x="570" y="2"/>
                    <a:pt x="569" y="2"/>
                  </a:cubicBezTo>
                  <a:cubicBezTo>
                    <a:pt x="568" y="2"/>
                    <a:pt x="566" y="2"/>
                    <a:pt x="565" y="2"/>
                  </a:cubicBezTo>
                  <a:cubicBezTo>
                    <a:pt x="564" y="2"/>
                    <a:pt x="563" y="2"/>
                    <a:pt x="563" y="2"/>
                  </a:cubicBezTo>
                  <a:cubicBezTo>
                    <a:pt x="561" y="2"/>
                    <a:pt x="559" y="2"/>
                    <a:pt x="557" y="2"/>
                  </a:cubicBezTo>
                  <a:cubicBezTo>
                    <a:pt x="556" y="2"/>
                    <a:pt x="555" y="2"/>
                    <a:pt x="554" y="2"/>
                  </a:cubicBezTo>
                  <a:cubicBezTo>
                    <a:pt x="554" y="2"/>
                    <a:pt x="553" y="1"/>
                    <a:pt x="552" y="1"/>
                  </a:cubicBezTo>
                  <a:cubicBezTo>
                    <a:pt x="550" y="1"/>
                    <a:pt x="548" y="1"/>
                    <a:pt x="546" y="1"/>
                  </a:cubicBezTo>
                  <a:cubicBezTo>
                    <a:pt x="545" y="1"/>
                    <a:pt x="544" y="1"/>
                    <a:pt x="543" y="1"/>
                  </a:cubicBezTo>
                  <a:cubicBezTo>
                    <a:pt x="542" y="1"/>
                    <a:pt x="541" y="1"/>
                    <a:pt x="540" y="1"/>
                  </a:cubicBezTo>
                  <a:cubicBezTo>
                    <a:pt x="539" y="1"/>
                    <a:pt x="538" y="1"/>
                    <a:pt x="537" y="1"/>
                  </a:cubicBezTo>
                  <a:cubicBezTo>
                    <a:pt x="536" y="1"/>
                    <a:pt x="536" y="1"/>
                    <a:pt x="535" y="1"/>
                  </a:cubicBezTo>
                  <a:cubicBezTo>
                    <a:pt x="533" y="1"/>
                    <a:pt x="530" y="1"/>
                    <a:pt x="527" y="1"/>
                  </a:cubicBezTo>
                  <a:cubicBezTo>
                    <a:pt x="527" y="1"/>
                    <a:pt x="527" y="1"/>
                    <a:pt x="527" y="1"/>
                  </a:cubicBezTo>
                  <a:cubicBezTo>
                    <a:pt x="526" y="1"/>
                    <a:pt x="526" y="1"/>
                    <a:pt x="526" y="1"/>
                  </a:cubicBezTo>
                  <a:cubicBezTo>
                    <a:pt x="524" y="0"/>
                    <a:pt x="522" y="0"/>
                    <a:pt x="520" y="0"/>
                  </a:cubicBezTo>
                  <a:cubicBezTo>
                    <a:pt x="519" y="0"/>
                    <a:pt x="518" y="0"/>
                    <a:pt x="516" y="0"/>
                  </a:cubicBezTo>
                  <a:cubicBezTo>
                    <a:pt x="516" y="0"/>
                    <a:pt x="515" y="0"/>
                    <a:pt x="514" y="0"/>
                  </a:cubicBezTo>
                  <a:cubicBezTo>
                    <a:pt x="513" y="0"/>
                    <a:pt x="512" y="0"/>
                    <a:pt x="512" y="0"/>
                  </a:cubicBezTo>
                  <a:cubicBezTo>
                    <a:pt x="512" y="0"/>
                    <a:pt x="512" y="0"/>
                    <a:pt x="512" y="0"/>
                  </a:cubicBezTo>
                  <a:cubicBezTo>
                    <a:pt x="509" y="0"/>
                    <a:pt x="507" y="0"/>
                    <a:pt x="504" y="0"/>
                  </a:cubicBezTo>
                  <a:cubicBezTo>
                    <a:pt x="504" y="0"/>
                    <a:pt x="504" y="0"/>
                    <a:pt x="504" y="0"/>
                  </a:cubicBezTo>
                  <a:cubicBezTo>
                    <a:pt x="503" y="0"/>
                    <a:pt x="503" y="0"/>
                    <a:pt x="503" y="0"/>
                  </a:cubicBezTo>
                  <a:cubicBezTo>
                    <a:pt x="501" y="0"/>
                    <a:pt x="500" y="0"/>
                    <a:pt x="498" y="0"/>
                  </a:cubicBezTo>
                  <a:cubicBezTo>
                    <a:pt x="496" y="0"/>
                    <a:pt x="494" y="0"/>
                    <a:pt x="492" y="0"/>
                  </a:cubicBezTo>
                  <a:cubicBezTo>
                    <a:pt x="492" y="0"/>
                    <a:pt x="492" y="0"/>
                    <a:pt x="492" y="0"/>
                  </a:cubicBezTo>
                  <a:cubicBezTo>
                    <a:pt x="490" y="0"/>
                    <a:pt x="488" y="0"/>
                    <a:pt x="486" y="0"/>
                  </a:cubicBezTo>
                  <a:cubicBezTo>
                    <a:pt x="484" y="0"/>
                    <a:pt x="482" y="0"/>
                    <a:pt x="480" y="0"/>
                  </a:cubicBezTo>
                  <a:cubicBezTo>
                    <a:pt x="478" y="0"/>
                    <a:pt x="475" y="0"/>
                    <a:pt x="473" y="0"/>
                  </a:cubicBezTo>
                  <a:cubicBezTo>
                    <a:pt x="472" y="0"/>
                    <a:pt x="470" y="0"/>
                    <a:pt x="468" y="0"/>
                  </a:cubicBezTo>
                  <a:cubicBezTo>
                    <a:pt x="467" y="0"/>
                    <a:pt x="467" y="0"/>
                    <a:pt x="467" y="0"/>
                  </a:cubicBezTo>
                  <a:cubicBezTo>
                    <a:pt x="465" y="0"/>
                    <a:pt x="464" y="0"/>
                    <a:pt x="462" y="0"/>
                  </a:cubicBezTo>
                  <a:cubicBezTo>
                    <a:pt x="460" y="0"/>
                    <a:pt x="458" y="0"/>
                    <a:pt x="456" y="0"/>
                  </a:cubicBezTo>
                  <a:cubicBezTo>
                    <a:pt x="454" y="0"/>
                    <a:pt x="452" y="0"/>
                    <a:pt x="451" y="0"/>
                  </a:cubicBezTo>
                  <a:cubicBezTo>
                    <a:pt x="449" y="0"/>
                    <a:pt x="447" y="0"/>
                    <a:pt x="445" y="0"/>
                  </a:cubicBezTo>
                  <a:cubicBezTo>
                    <a:pt x="445" y="0"/>
                    <a:pt x="445" y="0"/>
                    <a:pt x="445" y="0"/>
                  </a:cubicBezTo>
                  <a:cubicBezTo>
                    <a:pt x="444" y="0"/>
                    <a:pt x="444" y="0"/>
                    <a:pt x="444" y="0"/>
                  </a:cubicBezTo>
                  <a:cubicBezTo>
                    <a:pt x="442" y="0"/>
                    <a:pt x="441" y="0"/>
                    <a:pt x="439" y="0"/>
                  </a:cubicBezTo>
                  <a:cubicBezTo>
                    <a:pt x="438" y="0"/>
                    <a:pt x="436" y="0"/>
                    <a:pt x="434" y="0"/>
                  </a:cubicBezTo>
                  <a:cubicBezTo>
                    <a:pt x="432" y="0"/>
                    <a:pt x="430" y="0"/>
                    <a:pt x="428" y="0"/>
                  </a:cubicBezTo>
                  <a:cubicBezTo>
                    <a:pt x="426" y="0"/>
                    <a:pt x="424" y="0"/>
                    <a:pt x="422" y="0"/>
                  </a:cubicBezTo>
                  <a:cubicBezTo>
                    <a:pt x="421" y="0"/>
                    <a:pt x="421" y="0"/>
                    <a:pt x="421" y="0"/>
                  </a:cubicBezTo>
                  <a:cubicBezTo>
                    <a:pt x="421" y="0"/>
                    <a:pt x="421" y="0"/>
                    <a:pt x="421" y="0"/>
                  </a:cubicBezTo>
                  <a:cubicBezTo>
                    <a:pt x="419" y="0"/>
                    <a:pt x="417" y="0"/>
                    <a:pt x="415" y="0"/>
                  </a:cubicBezTo>
                  <a:cubicBezTo>
                    <a:pt x="413" y="0"/>
                    <a:pt x="411" y="0"/>
                    <a:pt x="409" y="0"/>
                  </a:cubicBezTo>
                  <a:cubicBezTo>
                    <a:pt x="407" y="0"/>
                    <a:pt x="405" y="0"/>
                    <a:pt x="403" y="0"/>
                  </a:cubicBezTo>
                  <a:cubicBezTo>
                    <a:pt x="401" y="0"/>
                    <a:pt x="400" y="0"/>
                    <a:pt x="398" y="0"/>
                  </a:cubicBezTo>
                  <a:cubicBezTo>
                    <a:pt x="398" y="0"/>
                    <a:pt x="398" y="0"/>
                    <a:pt x="398" y="0"/>
                  </a:cubicBezTo>
                  <a:cubicBezTo>
                    <a:pt x="397" y="0"/>
                    <a:pt x="397" y="0"/>
                    <a:pt x="396" y="0"/>
                  </a:cubicBezTo>
                  <a:cubicBezTo>
                    <a:pt x="393" y="1"/>
                    <a:pt x="390" y="1"/>
                    <a:pt x="387" y="1"/>
                  </a:cubicBezTo>
                  <a:cubicBezTo>
                    <a:pt x="383" y="1"/>
                    <a:pt x="379" y="1"/>
                    <a:pt x="375" y="1"/>
                  </a:cubicBezTo>
                  <a:cubicBezTo>
                    <a:pt x="374" y="1"/>
                    <a:pt x="372" y="1"/>
                    <a:pt x="370" y="1"/>
                  </a:cubicBezTo>
                  <a:cubicBezTo>
                    <a:pt x="361" y="2"/>
                    <a:pt x="352" y="2"/>
                    <a:pt x="344" y="3"/>
                  </a:cubicBezTo>
                  <a:cubicBezTo>
                    <a:pt x="343" y="3"/>
                    <a:pt x="343" y="3"/>
                    <a:pt x="342" y="3"/>
                  </a:cubicBezTo>
                  <a:cubicBezTo>
                    <a:pt x="336" y="3"/>
                    <a:pt x="330" y="3"/>
                    <a:pt x="324" y="4"/>
                  </a:cubicBezTo>
                  <a:cubicBezTo>
                    <a:pt x="323" y="4"/>
                    <a:pt x="323" y="4"/>
                    <a:pt x="322" y="4"/>
                  </a:cubicBezTo>
                  <a:cubicBezTo>
                    <a:pt x="322" y="4"/>
                    <a:pt x="321" y="4"/>
                    <a:pt x="321" y="4"/>
                  </a:cubicBezTo>
                  <a:cubicBezTo>
                    <a:pt x="320" y="4"/>
                    <a:pt x="319" y="4"/>
                    <a:pt x="318" y="4"/>
                  </a:cubicBezTo>
                  <a:cubicBezTo>
                    <a:pt x="316" y="4"/>
                    <a:pt x="314" y="4"/>
                    <a:pt x="313" y="5"/>
                  </a:cubicBezTo>
                  <a:cubicBezTo>
                    <a:pt x="312" y="5"/>
                    <a:pt x="311" y="5"/>
                    <a:pt x="310" y="5"/>
                  </a:cubicBezTo>
                  <a:cubicBezTo>
                    <a:pt x="310" y="5"/>
                    <a:pt x="309" y="5"/>
                    <a:pt x="308" y="5"/>
                  </a:cubicBezTo>
                  <a:cubicBezTo>
                    <a:pt x="306" y="5"/>
                    <a:pt x="305" y="5"/>
                    <a:pt x="303" y="5"/>
                  </a:cubicBezTo>
                  <a:cubicBezTo>
                    <a:pt x="302" y="5"/>
                    <a:pt x="301" y="5"/>
                    <a:pt x="300" y="5"/>
                  </a:cubicBezTo>
                  <a:cubicBezTo>
                    <a:pt x="299" y="6"/>
                    <a:pt x="298" y="6"/>
                    <a:pt x="298" y="6"/>
                  </a:cubicBezTo>
                  <a:cubicBezTo>
                    <a:pt x="296" y="6"/>
                    <a:pt x="295" y="6"/>
                    <a:pt x="294" y="6"/>
                  </a:cubicBezTo>
                  <a:cubicBezTo>
                    <a:pt x="293" y="6"/>
                    <a:pt x="291" y="6"/>
                    <a:pt x="289" y="6"/>
                  </a:cubicBezTo>
                  <a:cubicBezTo>
                    <a:pt x="289" y="6"/>
                    <a:pt x="288" y="6"/>
                    <a:pt x="288" y="6"/>
                  </a:cubicBezTo>
                  <a:cubicBezTo>
                    <a:pt x="287" y="7"/>
                    <a:pt x="287" y="7"/>
                    <a:pt x="286" y="7"/>
                  </a:cubicBezTo>
                  <a:cubicBezTo>
                    <a:pt x="284" y="7"/>
                    <a:pt x="282" y="7"/>
                    <a:pt x="280" y="7"/>
                  </a:cubicBezTo>
                  <a:cubicBezTo>
                    <a:pt x="279" y="7"/>
                    <a:pt x="279" y="7"/>
                    <a:pt x="278" y="7"/>
                  </a:cubicBezTo>
                  <a:cubicBezTo>
                    <a:pt x="278" y="7"/>
                    <a:pt x="278" y="7"/>
                    <a:pt x="278" y="7"/>
                  </a:cubicBezTo>
                  <a:cubicBezTo>
                    <a:pt x="276" y="7"/>
                    <a:pt x="275" y="8"/>
                    <a:pt x="273" y="8"/>
                  </a:cubicBezTo>
                  <a:cubicBezTo>
                    <a:pt x="272" y="8"/>
                    <a:pt x="270" y="8"/>
                    <a:pt x="269" y="8"/>
                  </a:cubicBezTo>
                  <a:cubicBezTo>
                    <a:pt x="268" y="8"/>
                    <a:pt x="268" y="8"/>
                    <a:pt x="268" y="8"/>
                  </a:cubicBezTo>
                  <a:cubicBezTo>
                    <a:pt x="267" y="8"/>
                    <a:pt x="267" y="8"/>
                    <a:pt x="267" y="8"/>
                  </a:cubicBezTo>
                  <a:cubicBezTo>
                    <a:pt x="265" y="9"/>
                    <a:pt x="263" y="9"/>
                    <a:pt x="261" y="9"/>
                  </a:cubicBezTo>
                  <a:cubicBezTo>
                    <a:pt x="260" y="9"/>
                    <a:pt x="259" y="9"/>
                    <a:pt x="259" y="9"/>
                  </a:cubicBezTo>
                  <a:cubicBezTo>
                    <a:pt x="258" y="9"/>
                    <a:pt x="258" y="9"/>
                    <a:pt x="257" y="9"/>
                  </a:cubicBezTo>
                  <a:cubicBezTo>
                    <a:pt x="256" y="9"/>
                    <a:pt x="255" y="10"/>
                    <a:pt x="254" y="10"/>
                  </a:cubicBezTo>
                  <a:cubicBezTo>
                    <a:pt x="252" y="10"/>
                    <a:pt x="250" y="10"/>
                    <a:pt x="248" y="10"/>
                  </a:cubicBezTo>
                  <a:cubicBezTo>
                    <a:pt x="246" y="11"/>
                    <a:pt x="244" y="11"/>
                    <a:pt x="242" y="11"/>
                  </a:cubicBezTo>
                  <a:cubicBezTo>
                    <a:pt x="241" y="11"/>
                    <a:pt x="240" y="11"/>
                    <a:pt x="239" y="11"/>
                  </a:cubicBezTo>
                  <a:cubicBezTo>
                    <a:pt x="238" y="11"/>
                    <a:pt x="238" y="11"/>
                    <a:pt x="238" y="11"/>
                  </a:cubicBezTo>
                  <a:cubicBezTo>
                    <a:pt x="237" y="12"/>
                    <a:pt x="236" y="12"/>
                    <a:pt x="236" y="12"/>
                  </a:cubicBezTo>
                  <a:cubicBezTo>
                    <a:pt x="234" y="12"/>
                    <a:pt x="231" y="12"/>
                    <a:pt x="229" y="12"/>
                  </a:cubicBezTo>
                  <a:cubicBezTo>
                    <a:pt x="227" y="13"/>
                    <a:pt x="225" y="13"/>
                    <a:pt x="223" y="13"/>
                  </a:cubicBezTo>
                  <a:cubicBezTo>
                    <a:pt x="222" y="13"/>
                    <a:pt x="221" y="13"/>
                    <a:pt x="220" y="14"/>
                  </a:cubicBezTo>
                  <a:cubicBezTo>
                    <a:pt x="219" y="14"/>
                    <a:pt x="219" y="14"/>
                    <a:pt x="218" y="14"/>
                  </a:cubicBezTo>
                  <a:cubicBezTo>
                    <a:pt x="217" y="14"/>
                    <a:pt x="216" y="14"/>
                    <a:pt x="215" y="14"/>
                  </a:cubicBezTo>
                  <a:cubicBezTo>
                    <a:pt x="214" y="14"/>
                    <a:pt x="213" y="14"/>
                    <a:pt x="212" y="15"/>
                  </a:cubicBezTo>
                  <a:cubicBezTo>
                    <a:pt x="211" y="15"/>
                    <a:pt x="210" y="15"/>
                    <a:pt x="209" y="15"/>
                  </a:cubicBezTo>
                  <a:cubicBezTo>
                    <a:pt x="208" y="15"/>
                    <a:pt x="208" y="15"/>
                    <a:pt x="208" y="15"/>
                  </a:cubicBezTo>
                  <a:cubicBezTo>
                    <a:pt x="205" y="16"/>
                    <a:pt x="203" y="16"/>
                    <a:pt x="201" y="16"/>
                  </a:cubicBezTo>
                  <a:cubicBezTo>
                    <a:pt x="201" y="16"/>
                    <a:pt x="201" y="16"/>
                    <a:pt x="201" y="16"/>
                  </a:cubicBezTo>
                  <a:cubicBezTo>
                    <a:pt x="200" y="16"/>
                    <a:pt x="199" y="16"/>
                    <a:pt x="199" y="16"/>
                  </a:cubicBezTo>
                  <a:cubicBezTo>
                    <a:pt x="197" y="17"/>
                    <a:pt x="195" y="17"/>
                    <a:pt x="193" y="17"/>
                  </a:cubicBezTo>
                  <a:cubicBezTo>
                    <a:pt x="192" y="17"/>
                    <a:pt x="192" y="17"/>
                    <a:pt x="192" y="17"/>
                  </a:cubicBezTo>
                  <a:cubicBezTo>
                    <a:pt x="189" y="18"/>
                    <a:pt x="186" y="18"/>
                    <a:pt x="182" y="19"/>
                  </a:cubicBezTo>
                  <a:cubicBezTo>
                    <a:pt x="182" y="19"/>
                    <a:pt x="182" y="19"/>
                    <a:pt x="182" y="19"/>
                  </a:cubicBezTo>
                  <a:cubicBezTo>
                    <a:pt x="181" y="19"/>
                    <a:pt x="181" y="19"/>
                    <a:pt x="180" y="19"/>
                  </a:cubicBezTo>
                  <a:cubicBezTo>
                    <a:pt x="177" y="20"/>
                    <a:pt x="175" y="20"/>
                    <a:pt x="173" y="20"/>
                  </a:cubicBezTo>
                  <a:cubicBezTo>
                    <a:pt x="172" y="21"/>
                    <a:pt x="172" y="21"/>
                    <a:pt x="172" y="21"/>
                  </a:cubicBezTo>
                  <a:cubicBezTo>
                    <a:pt x="171" y="21"/>
                    <a:pt x="171" y="21"/>
                    <a:pt x="170" y="21"/>
                  </a:cubicBezTo>
                  <a:cubicBezTo>
                    <a:pt x="167" y="21"/>
                    <a:pt x="164" y="22"/>
                    <a:pt x="161" y="23"/>
                  </a:cubicBezTo>
                  <a:cubicBezTo>
                    <a:pt x="161" y="23"/>
                    <a:pt x="160" y="23"/>
                    <a:pt x="160" y="23"/>
                  </a:cubicBezTo>
                  <a:cubicBezTo>
                    <a:pt x="159" y="23"/>
                    <a:pt x="159" y="23"/>
                    <a:pt x="159" y="23"/>
                  </a:cubicBezTo>
                  <a:cubicBezTo>
                    <a:pt x="155" y="24"/>
                    <a:pt x="150" y="24"/>
                    <a:pt x="146" y="25"/>
                  </a:cubicBezTo>
                  <a:cubicBezTo>
                    <a:pt x="146" y="25"/>
                    <a:pt x="146" y="25"/>
                    <a:pt x="145" y="25"/>
                  </a:cubicBezTo>
                  <a:cubicBezTo>
                    <a:pt x="144" y="26"/>
                    <a:pt x="144" y="26"/>
                    <a:pt x="143" y="26"/>
                  </a:cubicBezTo>
                  <a:cubicBezTo>
                    <a:pt x="142" y="26"/>
                    <a:pt x="140" y="26"/>
                    <a:pt x="139" y="27"/>
                  </a:cubicBezTo>
                  <a:cubicBezTo>
                    <a:pt x="137" y="27"/>
                    <a:pt x="136" y="27"/>
                    <a:pt x="135" y="28"/>
                  </a:cubicBezTo>
                  <a:cubicBezTo>
                    <a:pt x="133" y="28"/>
                    <a:pt x="132" y="28"/>
                    <a:pt x="131" y="28"/>
                  </a:cubicBezTo>
                  <a:cubicBezTo>
                    <a:pt x="130" y="29"/>
                    <a:pt x="129" y="29"/>
                    <a:pt x="128" y="29"/>
                  </a:cubicBezTo>
                  <a:cubicBezTo>
                    <a:pt x="128" y="29"/>
                    <a:pt x="128" y="29"/>
                    <a:pt x="127" y="29"/>
                  </a:cubicBezTo>
                  <a:cubicBezTo>
                    <a:pt x="125" y="30"/>
                    <a:pt x="123" y="30"/>
                    <a:pt x="122" y="30"/>
                  </a:cubicBezTo>
                  <a:cubicBezTo>
                    <a:pt x="121" y="31"/>
                    <a:pt x="120" y="31"/>
                    <a:pt x="119" y="31"/>
                  </a:cubicBezTo>
                  <a:cubicBezTo>
                    <a:pt x="116" y="32"/>
                    <a:pt x="114" y="32"/>
                    <a:pt x="112" y="33"/>
                  </a:cubicBezTo>
                  <a:cubicBezTo>
                    <a:pt x="112" y="33"/>
                    <a:pt x="111" y="33"/>
                    <a:pt x="111" y="33"/>
                  </a:cubicBezTo>
                  <a:cubicBezTo>
                    <a:pt x="111" y="33"/>
                    <a:pt x="111" y="33"/>
                    <a:pt x="111" y="33"/>
                  </a:cubicBezTo>
                  <a:cubicBezTo>
                    <a:pt x="108" y="34"/>
                    <a:pt x="105" y="34"/>
                    <a:pt x="103" y="35"/>
                  </a:cubicBezTo>
                  <a:cubicBezTo>
                    <a:pt x="102" y="35"/>
                    <a:pt x="101" y="35"/>
                    <a:pt x="100" y="36"/>
                  </a:cubicBezTo>
                  <a:cubicBezTo>
                    <a:pt x="98" y="36"/>
                    <a:pt x="96" y="37"/>
                    <a:pt x="95" y="37"/>
                  </a:cubicBezTo>
                  <a:cubicBezTo>
                    <a:pt x="94" y="37"/>
                    <a:pt x="94" y="37"/>
                    <a:pt x="93" y="37"/>
                  </a:cubicBezTo>
                  <a:cubicBezTo>
                    <a:pt x="93" y="38"/>
                    <a:pt x="92" y="38"/>
                    <a:pt x="92" y="38"/>
                  </a:cubicBezTo>
                  <a:cubicBezTo>
                    <a:pt x="90" y="38"/>
                    <a:pt x="89" y="39"/>
                    <a:pt x="87" y="39"/>
                  </a:cubicBezTo>
                  <a:cubicBezTo>
                    <a:pt x="86" y="39"/>
                    <a:pt x="85" y="40"/>
                    <a:pt x="84" y="40"/>
                  </a:cubicBezTo>
                  <a:cubicBezTo>
                    <a:pt x="83" y="41"/>
                    <a:pt x="81" y="41"/>
                    <a:pt x="79" y="42"/>
                  </a:cubicBezTo>
                  <a:cubicBezTo>
                    <a:pt x="79" y="42"/>
                    <a:pt x="78" y="42"/>
                    <a:pt x="78" y="42"/>
                  </a:cubicBezTo>
                  <a:cubicBezTo>
                    <a:pt x="77" y="42"/>
                    <a:pt x="77" y="42"/>
                    <a:pt x="77" y="42"/>
                  </a:cubicBezTo>
                  <a:cubicBezTo>
                    <a:pt x="75" y="43"/>
                    <a:pt x="73" y="43"/>
                    <a:pt x="71" y="44"/>
                  </a:cubicBezTo>
                  <a:cubicBezTo>
                    <a:pt x="70" y="44"/>
                    <a:pt x="70" y="45"/>
                    <a:pt x="69" y="45"/>
                  </a:cubicBezTo>
                  <a:cubicBezTo>
                    <a:pt x="67" y="45"/>
                    <a:pt x="66" y="46"/>
                    <a:pt x="65" y="46"/>
                  </a:cubicBezTo>
                  <a:cubicBezTo>
                    <a:pt x="64" y="47"/>
                    <a:pt x="64" y="47"/>
                    <a:pt x="64" y="47"/>
                  </a:cubicBezTo>
                  <a:cubicBezTo>
                    <a:pt x="63" y="47"/>
                    <a:pt x="63" y="47"/>
                    <a:pt x="62" y="47"/>
                  </a:cubicBezTo>
                  <a:cubicBezTo>
                    <a:pt x="61" y="48"/>
                    <a:pt x="60" y="48"/>
                    <a:pt x="59" y="48"/>
                  </a:cubicBezTo>
                  <a:cubicBezTo>
                    <a:pt x="58" y="49"/>
                    <a:pt x="57" y="49"/>
                    <a:pt x="56" y="49"/>
                  </a:cubicBezTo>
                  <a:cubicBezTo>
                    <a:pt x="55" y="50"/>
                    <a:pt x="54" y="50"/>
                    <a:pt x="53" y="51"/>
                  </a:cubicBezTo>
                  <a:cubicBezTo>
                    <a:pt x="52" y="51"/>
                    <a:pt x="52" y="51"/>
                    <a:pt x="52" y="51"/>
                  </a:cubicBezTo>
                  <a:cubicBezTo>
                    <a:pt x="52" y="51"/>
                    <a:pt x="51" y="51"/>
                    <a:pt x="51" y="52"/>
                  </a:cubicBezTo>
                  <a:cubicBezTo>
                    <a:pt x="50" y="52"/>
                    <a:pt x="49" y="52"/>
                    <a:pt x="48" y="53"/>
                  </a:cubicBezTo>
                  <a:cubicBezTo>
                    <a:pt x="47" y="53"/>
                    <a:pt x="46" y="53"/>
                    <a:pt x="46" y="54"/>
                  </a:cubicBezTo>
                  <a:cubicBezTo>
                    <a:pt x="45" y="54"/>
                    <a:pt x="44" y="54"/>
                    <a:pt x="43" y="55"/>
                  </a:cubicBezTo>
                  <a:cubicBezTo>
                    <a:pt x="43" y="55"/>
                    <a:pt x="42" y="55"/>
                    <a:pt x="42" y="55"/>
                  </a:cubicBezTo>
                  <a:cubicBezTo>
                    <a:pt x="42" y="55"/>
                    <a:pt x="41" y="56"/>
                    <a:pt x="41" y="56"/>
                  </a:cubicBezTo>
                  <a:cubicBezTo>
                    <a:pt x="40" y="56"/>
                    <a:pt x="39" y="57"/>
                    <a:pt x="39" y="57"/>
                  </a:cubicBezTo>
                  <a:cubicBezTo>
                    <a:pt x="38" y="57"/>
                    <a:pt x="37" y="58"/>
                    <a:pt x="36" y="58"/>
                  </a:cubicBezTo>
                  <a:cubicBezTo>
                    <a:pt x="36" y="58"/>
                    <a:pt x="35" y="59"/>
                    <a:pt x="34" y="59"/>
                  </a:cubicBezTo>
                  <a:cubicBezTo>
                    <a:pt x="33" y="60"/>
                    <a:pt x="33" y="60"/>
                    <a:pt x="33" y="60"/>
                  </a:cubicBezTo>
                  <a:cubicBezTo>
                    <a:pt x="33" y="60"/>
                    <a:pt x="32" y="60"/>
                    <a:pt x="32" y="60"/>
                  </a:cubicBezTo>
                  <a:cubicBezTo>
                    <a:pt x="31" y="60"/>
                    <a:pt x="31" y="61"/>
                    <a:pt x="30" y="61"/>
                  </a:cubicBezTo>
                  <a:cubicBezTo>
                    <a:pt x="30" y="62"/>
                    <a:pt x="29" y="62"/>
                    <a:pt x="28" y="62"/>
                  </a:cubicBezTo>
                  <a:cubicBezTo>
                    <a:pt x="28" y="63"/>
                    <a:pt x="27" y="63"/>
                    <a:pt x="26" y="63"/>
                  </a:cubicBezTo>
                  <a:cubicBezTo>
                    <a:pt x="26" y="64"/>
                    <a:pt x="26" y="64"/>
                    <a:pt x="26" y="64"/>
                  </a:cubicBezTo>
                  <a:cubicBezTo>
                    <a:pt x="25" y="64"/>
                    <a:pt x="25" y="64"/>
                    <a:pt x="24" y="64"/>
                  </a:cubicBezTo>
                  <a:cubicBezTo>
                    <a:pt x="24" y="65"/>
                    <a:pt x="23" y="65"/>
                    <a:pt x="23" y="65"/>
                  </a:cubicBezTo>
                  <a:cubicBezTo>
                    <a:pt x="22" y="66"/>
                    <a:pt x="22" y="66"/>
                    <a:pt x="21" y="67"/>
                  </a:cubicBezTo>
                  <a:cubicBezTo>
                    <a:pt x="21" y="67"/>
                    <a:pt x="20" y="67"/>
                    <a:pt x="20" y="68"/>
                  </a:cubicBezTo>
                  <a:cubicBezTo>
                    <a:pt x="19" y="68"/>
                    <a:pt x="19" y="68"/>
                    <a:pt x="19" y="68"/>
                  </a:cubicBezTo>
                  <a:cubicBezTo>
                    <a:pt x="19" y="68"/>
                    <a:pt x="18" y="69"/>
                    <a:pt x="18" y="69"/>
                  </a:cubicBezTo>
                  <a:cubicBezTo>
                    <a:pt x="17" y="69"/>
                    <a:pt x="17" y="70"/>
                    <a:pt x="17" y="70"/>
                  </a:cubicBezTo>
                  <a:cubicBezTo>
                    <a:pt x="16" y="70"/>
                    <a:pt x="15" y="71"/>
                    <a:pt x="15" y="71"/>
                  </a:cubicBezTo>
                  <a:cubicBezTo>
                    <a:pt x="15" y="71"/>
                    <a:pt x="14" y="72"/>
                    <a:pt x="14" y="72"/>
                  </a:cubicBezTo>
                  <a:cubicBezTo>
                    <a:pt x="13" y="72"/>
                    <a:pt x="13" y="72"/>
                    <a:pt x="13" y="72"/>
                  </a:cubicBezTo>
                  <a:cubicBezTo>
                    <a:pt x="13" y="73"/>
                    <a:pt x="13" y="73"/>
                    <a:pt x="12" y="73"/>
                  </a:cubicBezTo>
                  <a:cubicBezTo>
                    <a:pt x="11" y="74"/>
                    <a:pt x="11" y="74"/>
                    <a:pt x="11" y="74"/>
                  </a:cubicBezTo>
                  <a:cubicBezTo>
                    <a:pt x="11" y="75"/>
                    <a:pt x="10" y="76"/>
                    <a:pt x="9" y="76"/>
                  </a:cubicBezTo>
                  <a:cubicBezTo>
                    <a:pt x="9" y="77"/>
                    <a:pt x="9" y="77"/>
                    <a:pt x="9" y="77"/>
                  </a:cubicBezTo>
                  <a:cubicBezTo>
                    <a:pt x="9" y="77"/>
                    <a:pt x="9" y="77"/>
                    <a:pt x="9" y="77"/>
                  </a:cubicBezTo>
                  <a:cubicBezTo>
                    <a:pt x="8" y="77"/>
                    <a:pt x="8" y="78"/>
                    <a:pt x="7" y="79"/>
                  </a:cubicBezTo>
                  <a:cubicBezTo>
                    <a:pt x="7" y="79"/>
                    <a:pt x="7" y="79"/>
                    <a:pt x="7" y="79"/>
                  </a:cubicBezTo>
                  <a:cubicBezTo>
                    <a:pt x="6" y="80"/>
                    <a:pt x="6" y="80"/>
                    <a:pt x="5" y="81"/>
                  </a:cubicBezTo>
                  <a:cubicBezTo>
                    <a:pt x="5" y="81"/>
                    <a:pt x="5" y="81"/>
                    <a:pt x="5" y="81"/>
                  </a:cubicBezTo>
                  <a:cubicBezTo>
                    <a:pt x="5" y="82"/>
                    <a:pt x="5" y="82"/>
                    <a:pt x="5" y="82"/>
                  </a:cubicBezTo>
                  <a:cubicBezTo>
                    <a:pt x="4" y="82"/>
                    <a:pt x="4" y="83"/>
                    <a:pt x="4" y="83"/>
                  </a:cubicBezTo>
                  <a:cubicBezTo>
                    <a:pt x="3" y="84"/>
                    <a:pt x="3" y="84"/>
                    <a:pt x="3" y="84"/>
                  </a:cubicBezTo>
                  <a:cubicBezTo>
                    <a:pt x="3" y="86"/>
                    <a:pt x="3" y="86"/>
                    <a:pt x="3" y="86"/>
                  </a:cubicBezTo>
                  <a:cubicBezTo>
                    <a:pt x="2" y="86"/>
                    <a:pt x="2" y="86"/>
                    <a:pt x="2" y="86"/>
                  </a:cubicBezTo>
                  <a:cubicBezTo>
                    <a:pt x="2" y="86"/>
                    <a:pt x="2" y="87"/>
                    <a:pt x="2" y="87"/>
                  </a:cubicBezTo>
                  <a:cubicBezTo>
                    <a:pt x="2" y="87"/>
                    <a:pt x="2" y="88"/>
                    <a:pt x="2" y="88"/>
                  </a:cubicBezTo>
                  <a:cubicBezTo>
                    <a:pt x="1" y="89"/>
                    <a:pt x="1" y="89"/>
                    <a:pt x="1" y="89"/>
                  </a:cubicBezTo>
                  <a:cubicBezTo>
                    <a:pt x="1" y="90"/>
                    <a:pt x="1" y="90"/>
                    <a:pt x="1" y="90"/>
                  </a:cubicBezTo>
                  <a:cubicBezTo>
                    <a:pt x="1" y="91"/>
                    <a:pt x="1" y="91"/>
                    <a:pt x="1" y="91"/>
                  </a:cubicBezTo>
                  <a:cubicBezTo>
                    <a:pt x="1" y="91"/>
                    <a:pt x="0" y="92"/>
                    <a:pt x="0" y="93"/>
                  </a:cubicBezTo>
                  <a:cubicBezTo>
                    <a:pt x="0" y="94"/>
                    <a:pt x="0" y="94"/>
                    <a:pt x="0" y="95"/>
                  </a:cubicBezTo>
                  <a:cubicBezTo>
                    <a:pt x="0" y="96"/>
                    <a:pt x="0" y="96"/>
                    <a:pt x="0" y="96"/>
                  </a:cubicBezTo>
                  <a:cubicBezTo>
                    <a:pt x="0" y="96"/>
                    <a:pt x="0" y="96"/>
                    <a:pt x="0" y="97"/>
                  </a:cubicBezTo>
                  <a:cubicBezTo>
                    <a:pt x="0" y="97"/>
                    <a:pt x="1" y="98"/>
                    <a:pt x="1" y="98"/>
                  </a:cubicBezTo>
                  <a:cubicBezTo>
                    <a:pt x="1" y="99"/>
                    <a:pt x="1" y="99"/>
                    <a:pt x="1" y="99"/>
                  </a:cubicBezTo>
                  <a:cubicBezTo>
                    <a:pt x="1" y="100"/>
                    <a:pt x="1" y="100"/>
                    <a:pt x="1" y="100"/>
                  </a:cubicBezTo>
                  <a:cubicBezTo>
                    <a:pt x="1" y="101"/>
                    <a:pt x="1" y="101"/>
                    <a:pt x="1" y="101"/>
                  </a:cubicBezTo>
                  <a:cubicBezTo>
                    <a:pt x="1" y="102"/>
                    <a:pt x="1" y="102"/>
                    <a:pt x="1" y="102"/>
                  </a:cubicBezTo>
                  <a:cubicBezTo>
                    <a:pt x="2" y="103"/>
                    <a:pt x="2" y="103"/>
                    <a:pt x="2" y="104"/>
                  </a:cubicBezTo>
                  <a:cubicBezTo>
                    <a:pt x="15" y="132"/>
                    <a:pt x="28" y="160"/>
                    <a:pt x="41" y="188"/>
                  </a:cubicBezTo>
                  <a:cubicBezTo>
                    <a:pt x="75" y="263"/>
                    <a:pt x="110" y="339"/>
                    <a:pt x="145" y="414"/>
                  </a:cubicBezTo>
                  <a:cubicBezTo>
                    <a:pt x="145" y="415"/>
                    <a:pt x="145" y="416"/>
                    <a:pt x="146" y="417"/>
                  </a:cubicBezTo>
                  <a:cubicBezTo>
                    <a:pt x="146" y="417"/>
                    <a:pt x="146" y="417"/>
                    <a:pt x="146" y="417"/>
                  </a:cubicBezTo>
                  <a:cubicBezTo>
                    <a:pt x="146" y="418"/>
                    <a:pt x="146" y="418"/>
                    <a:pt x="147" y="418"/>
                  </a:cubicBezTo>
                  <a:cubicBezTo>
                    <a:pt x="147" y="419"/>
                    <a:pt x="147" y="419"/>
                    <a:pt x="147" y="419"/>
                  </a:cubicBezTo>
                  <a:cubicBezTo>
                    <a:pt x="148" y="420"/>
                    <a:pt x="148" y="420"/>
                    <a:pt x="148" y="420"/>
                  </a:cubicBezTo>
                  <a:cubicBezTo>
                    <a:pt x="148" y="420"/>
                    <a:pt x="148" y="420"/>
                    <a:pt x="148" y="420"/>
                  </a:cubicBezTo>
                  <a:cubicBezTo>
                    <a:pt x="148" y="420"/>
                    <a:pt x="148" y="420"/>
                    <a:pt x="148" y="420"/>
                  </a:cubicBezTo>
                  <a:cubicBezTo>
                    <a:pt x="148" y="421"/>
                    <a:pt x="148" y="421"/>
                    <a:pt x="148" y="421"/>
                  </a:cubicBezTo>
                  <a:cubicBezTo>
                    <a:pt x="149" y="421"/>
                    <a:pt x="149" y="422"/>
                    <a:pt x="150" y="422"/>
                  </a:cubicBezTo>
                  <a:cubicBezTo>
                    <a:pt x="150" y="423"/>
                    <a:pt x="150" y="423"/>
                    <a:pt x="150" y="423"/>
                  </a:cubicBezTo>
                  <a:cubicBezTo>
                    <a:pt x="150" y="423"/>
                    <a:pt x="150" y="423"/>
                    <a:pt x="150" y="423"/>
                  </a:cubicBezTo>
                  <a:cubicBezTo>
                    <a:pt x="150" y="423"/>
                    <a:pt x="150" y="423"/>
                    <a:pt x="150" y="423"/>
                  </a:cubicBezTo>
                  <a:cubicBezTo>
                    <a:pt x="151" y="424"/>
                    <a:pt x="151" y="424"/>
                    <a:pt x="151" y="424"/>
                  </a:cubicBezTo>
                  <a:cubicBezTo>
                    <a:pt x="152" y="425"/>
                    <a:pt x="152" y="425"/>
                    <a:pt x="152" y="425"/>
                  </a:cubicBezTo>
                  <a:cubicBezTo>
                    <a:pt x="153" y="426"/>
                    <a:pt x="153" y="426"/>
                    <a:pt x="153" y="426"/>
                  </a:cubicBezTo>
                  <a:cubicBezTo>
                    <a:pt x="153" y="426"/>
                    <a:pt x="153" y="426"/>
                    <a:pt x="153" y="426"/>
                  </a:cubicBezTo>
                  <a:cubicBezTo>
                    <a:pt x="153" y="426"/>
                    <a:pt x="153" y="426"/>
                    <a:pt x="153" y="426"/>
                  </a:cubicBezTo>
                  <a:cubicBezTo>
                    <a:pt x="154" y="427"/>
                    <a:pt x="154" y="427"/>
                    <a:pt x="154" y="427"/>
                  </a:cubicBezTo>
                  <a:cubicBezTo>
                    <a:pt x="155" y="427"/>
                    <a:pt x="155" y="427"/>
                    <a:pt x="156" y="428"/>
                  </a:cubicBezTo>
                  <a:cubicBezTo>
                    <a:pt x="156" y="429"/>
                    <a:pt x="156" y="429"/>
                    <a:pt x="156" y="429"/>
                  </a:cubicBezTo>
                  <a:cubicBezTo>
                    <a:pt x="157" y="429"/>
                    <a:pt x="157" y="429"/>
                    <a:pt x="157" y="429"/>
                  </a:cubicBezTo>
                  <a:cubicBezTo>
                    <a:pt x="157" y="429"/>
                    <a:pt x="157" y="429"/>
                    <a:pt x="157" y="429"/>
                  </a:cubicBezTo>
                  <a:cubicBezTo>
                    <a:pt x="158" y="430"/>
                    <a:pt x="158" y="430"/>
                    <a:pt x="158" y="430"/>
                  </a:cubicBezTo>
                  <a:cubicBezTo>
                    <a:pt x="159" y="430"/>
                    <a:pt x="159" y="430"/>
                    <a:pt x="159" y="430"/>
                  </a:cubicBezTo>
                  <a:cubicBezTo>
                    <a:pt x="160" y="431"/>
                    <a:pt x="160" y="431"/>
                    <a:pt x="161" y="431"/>
                  </a:cubicBezTo>
                  <a:cubicBezTo>
                    <a:pt x="161" y="431"/>
                    <a:pt x="161" y="431"/>
                    <a:pt x="161" y="431"/>
                  </a:cubicBezTo>
                  <a:cubicBezTo>
                    <a:pt x="161" y="432"/>
                    <a:pt x="161" y="432"/>
                    <a:pt x="161" y="432"/>
                  </a:cubicBezTo>
                  <a:cubicBezTo>
                    <a:pt x="162" y="432"/>
                    <a:pt x="162" y="432"/>
                    <a:pt x="162" y="432"/>
                  </a:cubicBezTo>
                  <a:cubicBezTo>
                    <a:pt x="162" y="432"/>
                    <a:pt x="163" y="433"/>
                    <a:pt x="164" y="434"/>
                  </a:cubicBezTo>
                  <a:cubicBezTo>
                    <a:pt x="165" y="434"/>
                    <a:pt x="165" y="434"/>
                    <a:pt x="165" y="434"/>
                  </a:cubicBezTo>
                  <a:cubicBezTo>
                    <a:pt x="166" y="434"/>
                    <a:pt x="166" y="434"/>
                    <a:pt x="166" y="434"/>
                  </a:cubicBezTo>
                  <a:cubicBezTo>
                    <a:pt x="166" y="435"/>
                    <a:pt x="166" y="435"/>
                    <a:pt x="166" y="435"/>
                  </a:cubicBezTo>
                  <a:cubicBezTo>
                    <a:pt x="167" y="435"/>
                    <a:pt x="167" y="435"/>
                    <a:pt x="167" y="435"/>
                  </a:cubicBezTo>
                  <a:cubicBezTo>
                    <a:pt x="168" y="435"/>
                    <a:pt x="168" y="436"/>
                    <a:pt x="169" y="436"/>
                  </a:cubicBezTo>
                  <a:cubicBezTo>
                    <a:pt x="169" y="436"/>
                    <a:pt x="170" y="436"/>
                    <a:pt x="171" y="437"/>
                  </a:cubicBezTo>
                  <a:cubicBezTo>
                    <a:pt x="171" y="437"/>
                    <a:pt x="171" y="437"/>
                    <a:pt x="171" y="437"/>
                  </a:cubicBezTo>
                  <a:cubicBezTo>
                    <a:pt x="172" y="437"/>
                    <a:pt x="172" y="437"/>
                    <a:pt x="172" y="437"/>
                  </a:cubicBezTo>
                  <a:cubicBezTo>
                    <a:pt x="172" y="437"/>
                    <a:pt x="172" y="437"/>
                    <a:pt x="172" y="437"/>
                  </a:cubicBezTo>
                  <a:cubicBezTo>
                    <a:pt x="173" y="438"/>
                    <a:pt x="174" y="438"/>
                    <a:pt x="174" y="438"/>
                  </a:cubicBezTo>
                  <a:cubicBezTo>
                    <a:pt x="175" y="439"/>
                    <a:pt x="175" y="439"/>
                    <a:pt x="176" y="439"/>
                  </a:cubicBezTo>
                  <a:cubicBezTo>
                    <a:pt x="176" y="439"/>
                    <a:pt x="177" y="439"/>
                    <a:pt x="177" y="440"/>
                  </a:cubicBezTo>
                  <a:cubicBezTo>
                    <a:pt x="178" y="440"/>
                    <a:pt x="178" y="440"/>
                    <a:pt x="178" y="440"/>
                  </a:cubicBezTo>
                  <a:cubicBezTo>
                    <a:pt x="179" y="440"/>
                    <a:pt x="179" y="440"/>
                    <a:pt x="180" y="441"/>
                  </a:cubicBezTo>
                  <a:cubicBezTo>
                    <a:pt x="180" y="441"/>
                    <a:pt x="182" y="441"/>
                    <a:pt x="183" y="442"/>
                  </a:cubicBezTo>
                  <a:cubicBezTo>
                    <a:pt x="183" y="442"/>
                    <a:pt x="183" y="442"/>
                    <a:pt x="183" y="442"/>
                  </a:cubicBezTo>
                  <a:cubicBezTo>
                    <a:pt x="184" y="442"/>
                    <a:pt x="184" y="442"/>
                    <a:pt x="184" y="442"/>
                  </a:cubicBezTo>
                  <a:cubicBezTo>
                    <a:pt x="185" y="443"/>
                    <a:pt x="185" y="443"/>
                    <a:pt x="185" y="443"/>
                  </a:cubicBezTo>
                  <a:cubicBezTo>
                    <a:pt x="186" y="443"/>
                    <a:pt x="187" y="443"/>
                    <a:pt x="188" y="444"/>
                  </a:cubicBezTo>
                  <a:cubicBezTo>
                    <a:pt x="188" y="444"/>
                    <a:pt x="188" y="444"/>
                    <a:pt x="189" y="444"/>
                  </a:cubicBezTo>
                  <a:cubicBezTo>
                    <a:pt x="190" y="444"/>
                    <a:pt x="191" y="445"/>
                    <a:pt x="191" y="445"/>
                  </a:cubicBezTo>
                  <a:cubicBezTo>
                    <a:pt x="192" y="445"/>
                    <a:pt x="192" y="445"/>
                    <a:pt x="192" y="445"/>
                  </a:cubicBezTo>
                  <a:cubicBezTo>
                    <a:pt x="192" y="445"/>
                    <a:pt x="192" y="445"/>
                    <a:pt x="192" y="445"/>
                  </a:cubicBezTo>
                  <a:cubicBezTo>
                    <a:pt x="192" y="445"/>
                    <a:pt x="193" y="446"/>
                    <a:pt x="194" y="446"/>
                  </a:cubicBezTo>
                  <a:cubicBezTo>
                    <a:pt x="195" y="446"/>
                    <a:pt x="195" y="446"/>
                    <a:pt x="196" y="447"/>
                  </a:cubicBezTo>
                  <a:cubicBezTo>
                    <a:pt x="197" y="447"/>
                    <a:pt x="198" y="447"/>
                    <a:pt x="198" y="447"/>
                  </a:cubicBezTo>
                  <a:cubicBezTo>
                    <a:pt x="199" y="447"/>
                    <a:pt x="199" y="447"/>
                    <a:pt x="199" y="447"/>
                  </a:cubicBezTo>
                  <a:cubicBezTo>
                    <a:pt x="199" y="448"/>
                    <a:pt x="199" y="448"/>
                    <a:pt x="199" y="448"/>
                  </a:cubicBezTo>
                  <a:cubicBezTo>
                    <a:pt x="200" y="448"/>
                    <a:pt x="200" y="448"/>
                    <a:pt x="201" y="448"/>
                  </a:cubicBezTo>
                  <a:cubicBezTo>
                    <a:pt x="202" y="448"/>
                    <a:pt x="202" y="448"/>
                    <a:pt x="203" y="449"/>
                  </a:cubicBezTo>
                  <a:cubicBezTo>
                    <a:pt x="204" y="449"/>
                    <a:pt x="205" y="449"/>
                    <a:pt x="206" y="450"/>
                  </a:cubicBezTo>
                  <a:cubicBezTo>
                    <a:pt x="207" y="450"/>
                    <a:pt x="207" y="450"/>
                    <a:pt x="207" y="450"/>
                  </a:cubicBezTo>
                  <a:cubicBezTo>
                    <a:pt x="207" y="450"/>
                    <a:pt x="207" y="450"/>
                    <a:pt x="207" y="450"/>
                  </a:cubicBezTo>
                  <a:cubicBezTo>
                    <a:pt x="208" y="450"/>
                    <a:pt x="208" y="450"/>
                    <a:pt x="208" y="450"/>
                  </a:cubicBezTo>
                  <a:cubicBezTo>
                    <a:pt x="210" y="450"/>
                    <a:pt x="211" y="451"/>
                    <a:pt x="213" y="451"/>
                  </a:cubicBezTo>
                  <a:cubicBezTo>
                    <a:pt x="213" y="451"/>
                    <a:pt x="214" y="452"/>
                    <a:pt x="214" y="452"/>
                  </a:cubicBezTo>
                  <a:cubicBezTo>
                    <a:pt x="215" y="452"/>
                    <a:pt x="215" y="452"/>
                    <a:pt x="215" y="452"/>
                  </a:cubicBezTo>
                  <a:cubicBezTo>
                    <a:pt x="216" y="452"/>
                    <a:pt x="216" y="452"/>
                    <a:pt x="217" y="452"/>
                  </a:cubicBezTo>
                  <a:cubicBezTo>
                    <a:pt x="217" y="452"/>
                    <a:pt x="218" y="453"/>
                    <a:pt x="218" y="453"/>
                  </a:cubicBezTo>
                  <a:cubicBezTo>
                    <a:pt x="219" y="453"/>
                    <a:pt x="220" y="453"/>
                    <a:pt x="220" y="453"/>
                  </a:cubicBezTo>
                  <a:cubicBezTo>
                    <a:pt x="221" y="453"/>
                    <a:pt x="223" y="454"/>
                    <a:pt x="224" y="454"/>
                  </a:cubicBezTo>
                  <a:cubicBezTo>
                    <a:pt x="224" y="454"/>
                    <a:pt x="225" y="454"/>
                    <a:pt x="225" y="454"/>
                  </a:cubicBezTo>
                  <a:cubicBezTo>
                    <a:pt x="226" y="454"/>
                    <a:pt x="226" y="454"/>
                    <a:pt x="226" y="454"/>
                  </a:cubicBezTo>
                  <a:cubicBezTo>
                    <a:pt x="226" y="455"/>
                    <a:pt x="226" y="455"/>
                    <a:pt x="226" y="455"/>
                  </a:cubicBezTo>
                  <a:cubicBezTo>
                    <a:pt x="227" y="455"/>
                    <a:pt x="228" y="455"/>
                    <a:pt x="229" y="455"/>
                  </a:cubicBezTo>
                  <a:cubicBezTo>
                    <a:pt x="230" y="455"/>
                    <a:pt x="231" y="456"/>
                    <a:pt x="232" y="456"/>
                  </a:cubicBezTo>
                  <a:cubicBezTo>
                    <a:pt x="233" y="456"/>
                    <a:pt x="233" y="456"/>
                    <a:pt x="234" y="456"/>
                  </a:cubicBezTo>
                  <a:cubicBezTo>
                    <a:pt x="235" y="456"/>
                    <a:pt x="235" y="457"/>
                    <a:pt x="236" y="457"/>
                  </a:cubicBezTo>
                  <a:cubicBezTo>
                    <a:pt x="236" y="457"/>
                    <a:pt x="237" y="457"/>
                    <a:pt x="238" y="457"/>
                  </a:cubicBezTo>
                  <a:cubicBezTo>
                    <a:pt x="239" y="457"/>
                    <a:pt x="240" y="458"/>
                    <a:pt x="242" y="458"/>
                  </a:cubicBezTo>
                  <a:cubicBezTo>
                    <a:pt x="242" y="458"/>
                    <a:pt x="243" y="458"/>
                    <a:pt x="244" y="458"/>
                  </a:cubicBezTo>
                  <a:cubicBezTo>
                    <a:pt x="245" y="458"/>
                    <a:pt x="245" y="458"/>
                    <a:pt x="245" y="458"/>
                  </a:cubicBezTo>
                  <a:cubicBezTo>
                    <a:pt x="245" y="459"/>
                    <a:pt x="245" y="459"/>
                    <a:pt x="246" y="459"/>
                  </a:cubicBezTo>
                  <a:cubicBezTo>
                    <a:pt x="247" y="459"/>
                    <a:pt x="248" y="459"/>
                    <a:pt x="250" y="459"/>
                  </a:cubicBezTo>
                  <a:cubicBezTo>
                    <a:pt x="250" y="460"/>
                    <a:pt x="251" y="460"/>
                    <a:pt x="252" y="460"/>
                  </a:cubicBezTo>
                  <a:cubicBezTo>
                    <a:pt x="253" y="460"/>
                    <a:pt x="254" y="460"/>
                    <a:pt x="255" y="460"/>
                  </a:cubicBezTo>
                  <a:cubicBezTo>
                    <a:pt x="256" y="461"/>
                    <a:pt x="256" y="461"/>
                    <a:pt x="256" y="461"/>
                  </a:cubicBezTo>
                  <a:cubicBezTo>
                    <a:pt x="257" y="461"/>
                    <a:pt x="258" y="461"/>
                    <a:pt x="259" y="461"/>
                  </a:cubicBezTo>
                  <a:cubicBezTo>
                    <a:pt x="260" y="461"/>
                    <a:pt x="261" y="461"/>
                    <a:pt x="262" y="462"/>
                  </a:cubicBezTo>
                  <a:cubicBezTo>
                    <a:pt x="263" y="462"/>
                    <a:pt x="264" y="462"/>
                    <a:pt x="265" y="462"/>
                  </a:cubicBezTo>
                  <a:cubicBezTo>
                    <a:pt x="266" y="462"/>
                    <a:pt x="266" y="462"/>
                    <a:pt x="266" y="462"/>
                  </a:cubicBezTo>
                  <a:cubicBezTo>
                    <a:pt x="267" y="462"/>
                    <a:pt x="267" y="462"/>
                    <a:pt x="267" y="462"/>
                  </a:cubicBezTo>
                  <a:cubicBezTo>
                    <a:pt x="267" y="462"/>
                    <a:pt x="268" y="463"/>
                    <a:pt x="269" y="463"/>
                  </a:cubicBezTo>
                  <a:cubicBezTo>
                    <a:pt x="270" y="463"/>
                    <a:pt x="271" y="463"/>
                    <a:pt x="272" y="463"/>
                  </a:cubicBezTo>
                  <a:cubicBezTo>
                    <a:pt x="273" y="463"/>
                    <a:pt x="274" y="464"/>
                    <a:pt x="276" y="464"/>
                  </a:cubicBezTo>
                  <a:cubicBezTo>
                    <a:pt x="277" y="464"/>
                    <a:pt x="278" y="464"/>
                    <a:pt x="278" y="464"/>
                  </a:cubicBezTo>
                  <a:cubicBezTo>
                    <a:pt x="280" y="464"/>
                    <a:pt x="282" y="465"/>
                    <a:pt x="284" y="465"/>
                  </a:cubicBezTo>
                  <a:cubicBezTo>
                    <a:pt x="285" y="465"/>
                    <a:pt x="285" y="465"/>
                    <a:pt x="286" y="465"/>
                  </a:cubicBezTo>
                  <a:cubicBezTo>
                    <a:pt x="287" y="465"/>
                    <a:pt x="288" y="466"/>
                    <a:pt x="289" y="466"/>
                  </a:cubicBezTo>
                  <a:cubicBezTo>
                    <a:pt x="289" y="466"/>
                    <a:pt x="290" y="466"/>
                    <a:pt x="290" y="466"/>
                  </a:cubicBezTo>
                  <a:cubicBezTo>
                    <a:pt x="291" y="466"/>
                    <a:pt x="291" y="466"/>
                    <a:pt x="292" y="466"/>
                  </a:cubicBezTo>
                  <a:cubicBezTo>
                    <a:pt x="293" y="466"/>
                    <a:pt x="293" y="466"/>
                    <a:pt x="293" y="466"/>
                  </a:cubicBezTo>
                  <a:cubicBezTo>
                    <a:pt x="293" y="466"/>
                    <a:pt x="293" y="466"/>
                    <a:pt x="293" y="466"/>
                  </a:cubicBezTo>
                  <a:cubicBezTo>
                    <a:pt x="296" y="467"/>
                    <a:pt x="298" y="467"/>
                    <a:pt x="301" y="467"/>
                  </a:cubicBezTo>
                  <a:cubicBezTo>
                    <a:pt x="301" y="467"/>
                    <a:pt x="302" y="467"/>
                    <a:pt x="302" y="467"/>
                  </a:cubicBezTo>
                  <a:cubicBezTo>
                    <a:pt x="305" y="468"/>
                    <a:pt x="307" y="468"/>
                    <a:pt x="309" y="468"/>
                  </a:cubicBezTo>
                  <a:cubicBezTo>
                    <a:pt x="311" y="468"/>
                    <a:pt x="311" y="468"/>
                    <a:pt x="311" y="468"/>
                  </a:cubicBezTo>
                  <a:cubicBezTo>
                    <a:pt x="311" y="468"/>
                    <a:pt x="312" y="469"/>
                    <a:pt x="313" y="469"/>
                  </a:cubicBezTo>
                  <a:cubicBezTo>
                    <a:pt x="314" y="469"/>
                    <a:pt x="314" y="469"/>
                    <a:pt x="315" y="469"/>
                  </a:cubicBezTo>
                  <a:cubicBezTo>
                    <a:pt x="319" y="469"/>
                    <a:pt x="322" y="470"/>
                    <a:pt x="326" y="470"/>
                  </a:cubicBezTo>
                  <a:cubicBezTo>
                    <a:pt x="327" y="470"/>
                    <a:pt x="327" y="470"/>
                    <a:pt x="328" y="470"/>
                  </a:cubicBezTo>
                  <a:cubicBezTo>
                    <a:pt x="328" y="470"/>
                    <a:pt x="328" y="470"/>
                    <a:pt x="328" y="470"/>
                  </a:cubicBezTo>
                  <a:cubicBezTo>
                    <a:pt x="329" y="470"/>
                    <a:pt x="329" y="470"/>
                    <a:pt x="329" y="470"/>
                  </a:cubicBezTo>
                  <a:cubicBezTo>
                    <a:pt x="333" y="471"/>
                    <a:pt x="336" y="471"/>
                    <a:pt x="340" y="471"/>
                  </a:cubicBezTo>
                  <a:cubicBezTo>
                    <a:pt x="341" y="471"/>
                    <a:pt x="341" y="471"/>
                    <a:pt x="341" y="471"/>
                  </a:cubicBezTo>
                  <a:cubicBezTo>
                    <a:pt x="341" y="471"/>
                    <a:pt x="342" y="471"/>
                    <a:pt x="343" y="471"/>
                  </a:cubicBezTo>
                  <a:cubicBezTo>
                    <a:pt x="343" y="472"/>
                    <a:pt x="344" y="472"/>
                    <a:pt x="344" y="472"/>
                  </a:cubicBezTo>
                  <a:cubicBezTo>
                    <a:pt x="347" y="472"/>
                    <a:pt x="350" y="472"/>
                    <a:pt x="353" y="472"/>
                  </a:cubicBezTo>
                  <a:cubicBezTo>
                    <a:pt x="353" y="472"/>
                    <a:pt x="353" y="472"/>
                    <a:pt x="353" y="472"/>
                  </a:cubicBezTo>
                  <a:cubicBezTo>
                    <a:pt x="355" y="472"/>
                    <a:pt x="357" y="473"/>
                    <a:pt x="359" y="473"/>
                  </a:cubicBezTo>
                  <a:cubicBezTo>
                    <a:pt x="360" y="473"/>
                    <a:pt x="360" y="473"/>
                    <a:pt x="360" y="473"/>
                  </a:cubicBezTo>
                  <a:cubicBezTo>
                    <a:pt x="360" y="473"/>
                    <a:pt x="360" y="473"/>
                    <a:pt x="360" y="473"/>
                  </a:cubicBezTo>
                  <a:cubicBezTo>
                    <a:pt x="362" y="473"/>
                    <a:pt x="364" y="473"/>
                    <a:pt x="366" y="473"/>
                  </a:cubicBezTo>
                  <a:cubicBezTo>
                    <a:pt x="367" y="473"/>
                    <a:pt x="367" y="473"/>
                    <a:pt x="367" y="473"/>
                  </a:cubicBezTo>
                  <a:cubicBezTo>
                    <a:pt x="370" y="473"/>
                    <a:pt x="372" y="474"/>
                    <a:pt x="374" y="474"/>
                  </a:cubicBezTo>
                  <a:cubicBezTo>
                    <a:pt x="374" y="474"/>
                    <a:pt x="375" y="474"/>
                    <a:pt x="375" y="474"/>
                  </a:cubicBezTo>
                  <a:cubicBezTo>
                    <a:pt x="377" y="474"/>
                    <a:pt x="378" y="474"/>
                    <a:pt x="380" y="474"/>
                  </a:cubicBezTo>
                  <a:cubicBezTo>
                    <a:pt x="381" y="474"/>
                    <a:pt x="381" y="474"/>
                    <a:pt x="382" y="474"/>
                  </a:cubicBezTo>
                  <a:cubicBezTo>
                    <a:pt x="384" y="474"/>
                    <a:pt x="387" y="474"/>
                    <a:pt x="389" y="474"/>
                  </a:cubicBezTo>
                  <a:cubicBezTo>
                    <a:pt x="390" y="475"/>
                    <a:pt x="390" y="475"/>
                    <a:pt x="390" y="475"/>
                  </a:cubicBezTo>
                  <a:cubicBezTo>
                    <a:pt x="390" y="475"/>
                    <a:pt x="390" y="475"/>
                    <a:pt x="390" y="475"/>
                  </a:cubicBezTo>
                  <a:cubicBezTo>
                    <a:pt x="391" y="475"/>
                    <a:pt x="393" y="475"/>
                    <a:pt x="394" y="475"/>
                  </a:cubicBezTo>
                  <a:cubicBezTo>
                    <a:pt x="395" y="475"/>
                    <a:pt x="396" y="475"/>
                    <a:pt x="396" y="475"/>
                  </a:cubicBezTo>
                  <a:cubicBezTo>
                    <a:pt x="399" y="475"/>
                    <a:pt x="402" y="475"/>
                    <a:pt x="404" y="475"/>
                  </a:cubicBezTo>
                  <a:cubicBezTo>
                    <a:pt x="405" y="475"/>
                    <a:pt x="405" y="475"/>
                    <a:pt x="406" y="475"/>
                  </a:cubicBezTo>
                  <a:cubicBezTo>
                    <a:pt x="407" y="475"/>
                    <a:pt x="408" y="475"/>
                    <a:pt x="409" y="475"/>
                  </a:cubicBezTo>
                  <a:cubicBezTo>
                    <a:pt x="409" y="475"/>
                    <a:pt x="410" y="475"/>
                    <a:pt x="411" y="475"/>
                  </a:cubicBezTo>
                  <a:cubicBezTo>
                    <a:pt x="414" y="475"/>
                    <a:pt x="417" y="476"/>
                    <a:pt x="420" y="476"/>
                  </a:cubicBezTo>
                  <a:cubicBezTo>
                    <a:pt x="421" y="476"/>
                    <a:pt x="421" y="476"/>
                    <a:pt x="421" y="476"/>
                  </a:cubicBezTo>
                  <a:cubicBezTo>
                    <a:pt x="421" y="476"/>
                    <a:pt x="421" y="476"/>
                    <a:pt x="421" y="476"/>
                  </a:cubicBezTo>
                  <a:cubicBezTo>
                    <a:pt x="422" y="476"/>
                    <a:pt x="423" y="476"/>
                    <a:pt x="424" y="476"/>
                  </a:cubicBezTo>
                  <a:cubicBezTo>
                    <a:pt x="424" y="476"/>
                    <a:pt x="425" y="476"/>
                    <a:pt x="426" y="476"/>
                  </a:cubicBezTo>
                  <a:cubicBezTo>
                    <a:pt x="429" y="476"/>
                    <a:pt x="433" y="476"/>
                    <a:pt x="437" y="476"/>
                  </a:cubicBezTo>
                  <a:cubicBezTo>
                    <a:pt x="437" y="476"/>
                    <a:pt x="437" y="476"/>
                    <a:pt x="437" y="476"/>
                  </a:cubicBezTo>
                  <a:cubicBezTo>
                    <a:pt x="438" y="476"/>
                    <a:pt x="438" y="476"/>
                    <a:pt x="439" y="476"/>
                  </a:cubicBezTo>
                  <a:cubicBezTo>
                    <a:pt x="439" y="476"/>
                    <a:pt x="440" y="476"/>
                    <a:pt x="440" y="476"/>
                  </a:cubicBezTo>
                  <a:cubicBezTo>
                    <a:pt x="445" y="476"/>
                    <a:pt x="450" y="476"/>
                    <a:pt x="454" y="476"/>
                  </a:cubicBezTo>
                  <a:cubicBezTo>
                    <a:pt x="459" y="476"/>
                    <a:pt x="464" y="476"/>
                    <a:pt x="469" y="476"/>
                  </a:cubicBezTo>
                  <a:cubicBezTo>
                    <a:pt x="470" y="476"/>
                    <a:pt x="470" y="476"/>
                    <a:pt x="470" y="476"/>
                  </a:cubicBezTo>
                  <a:cubicBezTo>
                    <a:pt x="471" y="476"/>
                    <a:pt x="472" y="476"/>
                    <a:pt x="473" y="476"/>
                  </a:cubicBezTo>
                  <a:cubicBezTo>
                    <a:pt x="473" y="476"/>
                    <a:pt x="474" y="476"/>
                    <a:pt x="475" y="476"/>
                  </a:cubicBezTo>
                  <a:cubicBezTo>
                    <a:pt x="478" y="476"/>
                    <a:pt x="481" y="476"/>
                    <a:pt x="484" y="476"/>
                  </a:cubicBezTo>
                  <a:cubicBezTo>
                    <a:pt x="485" y="476"/>
                    <a:pt x="485" y="476"/>
                    <a:pt x="486" y="476"/>
                  </a:cubicBezTo>
                  <a:cubicBezTo>
                    <a:pt x="488" y="476"/>
                    <a:pt x="489" y="476"/>
                    <a:pt x="491" y="476"/>
                  </a:cubicBezTo>
                  <a:cubicBezTo>
                    <a:pt x="492" y="476"/>
                    <a:pt x="492" y="476"/>
                    <a:pt x="492" y="476"/>
                  </a:cubicBezTo>
                  <a:cubicBezTo>
                    <a:pt x="493" y="476"/>
                    <a:pt x="493" y="476"/>
                    <a:pt x="493" y="476"/>
                  </a:cubicBezTo>
                  <a:cubicBezTo>
                    <a:pt x="495" y="476"/>
                    <a:pt x="497" y="476"/>
                    <a:pt x="499" y="476"/>
                  </a:cubicBezTo>
                  <a:cubicBezTo>
                    <a:pt x="500" y="476"/>
                    <a:pt x="500" y="476"/>
                    <a:pt x="501" y="476"/>
                  </a:cubicBezTo>
                  <a:cubicBezTo>
                    <a:pt x="502" y="476"/>
                    <a:pt x="503" y="476"/>
                    <a:pt x="504" y="475"/>
                  </a:cubicBezTo>
                  <a:cubicBezTo>
                    <a:pt x="505" y="475"/>
                    <a:pt x="506" y="475"/>
                    <a:pt x="507" y="475"/>
                  </a:cubicBezTo>
                  <a:cubicBezTo>
                    <a:pt x="509" y="475"/>
                    <a:pt x="512" y="475"/>
                    <a:pt x="514" y="475"/>
                  </a:cubicBezTo>
                  <a:cubicBezTo>
                    <a:pt x="515" y="475"/>
                    <a:pt x="515" y="475"/>
                    <a:pt x="516" y="475"/>
                  </a:cubicBezTo>
                  <a:cubicBezTo>
                    <a:pt x="517" y="475"/>
                    <a:pt x="517" y="475"/>
                    <a:pt x="518" y="475"/>
                  </a:cubicBezTo>
                  <a:cubicBezTo>
                    <a:pt x="518" y="475"/>
                    <a:pt x="518" y="475"/>
                    <a:pt x="518" y="475"/>
                  </a:cubicBezTo>
                  <a:cubicBezTo>
                    <a:pt x="522" y="475"/>
                    <a:pt x="525" y="475"/>
                    <a:pt x="529" y="475"/>
                  </a:cubicBezTo>
                  <a:cubicBezTo>
                    <a:pt x="529" y="475"/>
                    <a:pt x="530" y="475"/>
                    <a:pt x="530" y="475"/>
                  </a:cubicBezTo>
                  <a:cubicBezTo>
                    <a:pt x="531" y="474"/>
                    <a:pt x="531" y="474"/>
                    <a:pt x="531" y="474"/>
                  </a:cubicBezTo>
                  <a:cubicBezTo>
                    <a:pt x="535" y="474"/>
                    <a:pt x="539" y="474"/>
                    <a:pt x="542" y="474"/>
                  </a:cubicBezTo>
                  <a:cubicBezTo>
                    <a:pt x="543" y="474"/>
                    <a:pt x="543" y="474"/>
                    <a:pt x="543" y="474"/>
                  </a:cubicBezTo>
                  <a:cubicBezTo>
                    <a:pt x="544" y="474"/>
                    <a:pt x="544" y="474"/>
                    <a:pt x="544" y="474"/>
                  </a:cubicBezTo>
                  <a:cubicBezTo>
                    <a:pt x="544" y="474"/>
                    <a:pt x="545" y="474"/>
                    <a:pt x="545" y="474"/>
                  </a:cubicBezTo>
                  <a:cubicBezTo>
                    <a:pt x="549" y="473"/>
                    <a:pt x="553" y="473"/>
                    <a:pt x="558" y="473"/>
                  </a:cubicBezTo>
                  <a:cubicBezTo>
                    <a:pt x="558" y="473"/>
                    <a:pt x="558" y="473"/>
                    <a:pt x="558" y="473"/>
                  </a:cubicBezTo>
                  <a:cubicBezTo>
                    <a:pt x="559" y="473"/>
                    <a:pt x="559" y="473"/>
                    <a:pt x="560" y="473"/>
                  </a:cubicBezTo>
                  <a:cubicBezTo>
                    <a:pt x="564" y="472"/>
                    <a:pt x="568" y="472"/>
                    <a:pt x="572" y="472"/>
                  </a:cubicBezTo>
                  <a:cubicBezTo>
                    <a:pt x="572" y="472"/>
                    <a:pt x="573" y="472"/>
                    <a:pt x="573" y="472"/>
                  </a:cubicBezTo>
                  <a:cubicBezTo>
                    <a:pt x="573" y="472"/>
                    <a:pt x="573" y="472"/>
                    <a:pt x="573" y="472"/>
                  </a:cubicBezTo>
                  <a:cubicBezTo>
                    <a:pt x="574" y="472"/>
                    <a:pt x="575" y="472"/>
                    <a:pt x="575" y="472"/>
                  </a:cubicBezTo>
                  <a:cubicBezTo>
                    <a:pt x="579" y="471"/>
                    <a:pt x="582" y="471"/>
                    <a:pt x="585" y="471"/>
                  </a:cubicBezTo>
                  <a:cubicBezTo>
                    <a:pt x="586" y="471"/>
                    <a:pt x="586" y="471"/>
                    <a:pt x="586" y="471"/>
                  </a:cubicBezTo>
                  <a:cubicBezTo>
                    <a:pt x="587" y="471"/>
                    <a:pt x="588" y="471"/>
                    <a:pt x="589" y="470"/>
                  </a:cubicBezTo>
                  <a:cubicBezTo>
                    <a:pt x="589" y="470"/>
                    <a:pt x="590" y="470"/>
                    <a:pt x="590" y="470"/>
                  </a:cubicBezTo>
                  <a:cubicBezTo>
                    <a:pt x="593" y="470"/>
                    <a:pt x="596" y="470"/>
                    <a:pt x="599" y="469"/>
                  </a:cubicBezTo>
                  <a:cubicBezTo>
                    <a:pt x="599" y="469"/>
                    <a:pt x="599" y="469"/>
                    <a:pt x="599" y="469"/>
                  </a:cubicBezTo>
                  <a:cubicBezTo>
                    <a:pt x="601" y="469"/>
                    <a:pt x="602" y="469"/>
                    <a:pt x="604" y="469"/>
                  </a:cubicBezTo>
                  <a:cubicBezTo>
                    <a:pt x="605" y="469"/>
                    <a:pt x="605" y="469"/>
                    <a:pt x="605" y="469"/>
                  </a:cubicBezTo>
                  <a:cubicBezTo>
                    <a:pt x="607" y="469"/>
                    <a:pt x="609" y="468"/>
                    <a:pt x="612" y="468"/>
                  </a:cubicBezTo>
                  <a:cubicBezTo>
                    <a:pt x="612" y="468"/>
                    <a:pt x="612" y="468"/>
                    <a:pt x="612" y="468"/>
                  </a:cubicBezTo>
                  <a:cubicBezTo>
                    <a:pt x="614" y="468"/>
                    <a:pt x="616" y="468"/>
                    <a:pt x="618" y="467"/>
                  </a:cubicBezTo>
                  <a:cubicBezTo>
                    <a:pt x="619" y="467"/>
                    <a:pt x="619" y="467"/>
                    <a:pt x="619" y="467"/>
                  </a:cubicBezTo>
                  <a:cubicBezTo>
                    <a:pt x="620" y="467"/>
                    <a:pt x="622" y="467"/>
                    <a:pt x="624" y="467"/>
                  </a:cubicBezTo>
                  <a:cubicBezTo>
                    <a:pt x="625" y="466"/>
                    <a:pt x="625" y="466"/>
                    <a:pt x="625" y="466"/>
                  </a:cubicBezTo>
                  <a:cubicBezTo>
                    <a:pt x="627" y="466"/>
                    <a:pt x="630" y="466"/>
                    <a:pt x="632" y="465"/>
                  </a:cubicBezTo>
                  <a:cubicBezTo>
                    <a:pt x="633" y="465"/>
                    <a:pt x="633" y="465"/>
                    <a:pt x="633" y="465"/>
                  </a:cubicBezTo>
                  <a:cubicBezTo>
                    <a:pt x="634" y="465"/>
                    <a:pt x="635" y="465"/>
                    <a:pt x="636" y="465"/>
                  </a:cubicBezTo>
                  <a:cubicBezTo>
                    <a:pt x="636" y="465"/>
                    <a:pt x="637" y="465"/>
                    <a:pt x="637" y="465"/>
                  </a:cubicBezTo>
                  <a:cubicBezTo>
                    <a:pt x="640" y="464"/>
                    <a:pt x="643" y="464"/>
                    <a:pt x="645" y="464"/>
                  </a:cubicBezTo>
                  <a:cubicBezTo>
                    <a:pt x="646" y="464"/>
                    <a:pt x="646" y="463"/>
                    <a:pt x="647" y="463"/>
                  </a:cubicBezTo>
                  <a:cubicBezTo>
                    <a:pt x="647" y="463"/>
                    <a:pt x="647" y="463"/>
                    <a:pt x="647" y="463"/>
                  </a:cubicBezTo>
                  <a:cubicBezTo>
                    <a:pt x="648" y="463"/>
                    <a:pt x="648" y="463"/>
                    <a:pt x="649" y="463"/>
                  </a:cubicBezTo>
                  <a:cubicBezTo>
                    <a:pt x="652" y="463"/>
                    <a:pt x="655" y="462"/>
                    <a:pt x="658" y="462"/>
                  </a:cubicBezTo>
                  <a:cubicBezTo>
                    <a:pt x="659" y="461"/>
                    <a:pt x="659" y="461"/>
                    <a:pt x="659" y="461"/>
                  </a:cubicBezTo>
                  <a:cubicBezTo>
                    <a:pt x="659" y="461"/>
                    <a:pt x="659" y="461"/>
                    <a:pt x="659" y="461"/>
                  </a:cubicBezTo>
                  <a:cubicBezTo>
                    <a:pt x="660" y="461"/>
                    <a:pt x="660" y="461"/>
                    <a:pt x="660" y="461"/>
                  </a:cubicBezTo>
                  <a:cubicBezTo>
                    <a:pt x="663" y="461"/>
                    <a:pt x="666" y="460"/>
                    <a:pt x="668" y="460"/>
                  </a:cubicBezTo>
                  <a:cubicBezTo>
                    <a:pt x="669" y="460"/>
                    <a:pt x="669" y="460"/>
                    <a:pt x="669" y="460"/>
                  </a:cubicBezTo>
                  <a:cubicBezTo>
                    <a:pt x="670" y="459"/>
                    <a:pt x="670" y="459"/>
                    <a:pt x="670" y="459"/>
                  </a:cubicBezTo>
                  <a:cubicBezTo>
                    <a:pt x="670" y="459"/>
                    <a:pt x="671" y="459"/>
                    <a:pt x="671" y="459"/>
                  </a:cubicBezTo>
                  <a:cubicBezTo>
                    <a:pt x="673" y="459"/>
                    <a:pt x="675" y="458"/>
                    <a:pt x="677" y="458"/>
                  </a:cubicBezTo>
                  <a:cubicBezTo>
                    <a:pt x="678" y="458"/>
                    <a:pt x="678" y="458"/>
                    <a:pt x="678" y="458"/>
                  </a:cubicBezTo>
                  <a:cubicBezTo>
                    <a:pt x="679" y="458"/>
                    <a:pt x="680" y="458"/>
                    <a:pt x="680" y="457"/>
                  </a:cubicBezTo>
                  <a:cubicBezTo>
                    <a:pt x="681" y="457"/>
                    <a:pt x="681" y="457"/>
                    <a:pt x="682" y="457"/>
                  </a:cubicBezTo>
                  <a:cubicBezTo>
                    <a:pt x="683" y="457"/>
                    <a:pt x="685" y="457"/>
                    <a:pt x="686" y="456"/>
                  </a:cubicBezTo>
                  <a:cubicBezTo>
                    <a:pt x="687" y="456"/>
                    <a:pt x="687" y="456"/>
                    <a:pt x="688" y="456"/>
                  </a:cubicBezTo>
                  <a:cubicBezTo>
                    <a:pt x="689" y="456"/>
                    <a:pt x="690" y="455"/>
                    <a:pt x="691" y="455"/>
                  </a:cubicBezTo>
                  <a:cubicBezTo>
                    <a:pt x="691" y="455"/>
                    <a:pt x="691" y="455"/>
                    <a:pt x="692" y="455"/>
                  </a:cubicBezTo>
                  <a:cubicBezTo>
                    <a:pt x="693" y="455"/>
                    <a:pt x="694" y="454"/>
                    <a:pt x="696" y="454"/>
                  </a:cubicBezTo>
                  <a:cubicBezTo>
                    <a:pt x="696" y="454"/>
                    <a:pt x="696" y="454"/>
                    <a:pt x="696" y="454"/>
                  </a:cubicBezTo>
                  <a:cubicBezTo>
                    <a:pt x="696" y="454"/>
                    <a:pt x="697" y="454"/>
                    <a:pt x="697" y="454"/>
                  </a:cubicBezTo>
                  <a:cubicBezTo>
                    <a:pt x="698" y="454"/>
                    <a:pt x="699" y="453"/>
                    <a:pt x="700" y="453"/>
                  </a:cubicBezTo>
                  <a:cubicBezTo>
                    <a:pt x="701" y="453"/>
                    <a:pt x="701" y="453"/>
                    <a:pt x="701" y="453"/>
                  </a:cubicBezTo>
                  <a:cubicBezTo>
                    <a:pt x="702" y="453"/>
                    <a:pt x="703" y="452"/>
                    <a:pt x="703" y="452"/>
                  </a:cubicBezTo>
                  <a:cubicBezTo>
                    <a:pt x="704" y="452"/>
                    <a:pt x="706" y="452"/>
                    <a:pt x="707" y="451"/>
                  </a:cubicBezTo>
                  <a:cubicBezTo>
                    <a:pt x="707" y="451"/>
                    <a:pt x="708" y="451"/>
                    <a:pt x="709" y="451"/>
                  </a:cubicBezTo>
                  <a:cubicBezTo>
                    <a:pt x="710" y="451"/>
                    <a:pt x="710" y="451"/>
                    <a:pt x="710" y="451"/>
                  </a:cubicBezTo>
                  <a:cubicBezTo>
                    <a:pt x="710" y="450"/>
                    <a:pt x="710" y="450"/>
                    <a:pt x="710" y="450"/>
                  </a:cubicBezTo>
                  <a:cubicBezTo>
                    <a:pt x="711" y="450"/>
                    <a:pt x="712" y="450"/>
                    <a:pt x="713" y="450"/>
                  </a:cubicBezTo>
                  <a:cubicBezTo>
                    <a:pt x="713" y="450"/>
                    <a:pt x="713" y="450"/>
                    <a:pt x="714" y="449"/>
                  </a:cubicBezTo>
                  <a:cubicBezTo>
                    <a:pt x="715" y="449"/>
                    <a:pt x="717" y="449"/>
                    <a:pt x="718" y="448"/>
                  </a:cubicBezTo>
                  <a:cubicBezTo>
                    <a:pt x="718" y="448"/>
                    <a:pt x="718" y="448"/>
                    <a:pt x="718" y="448"/>
                  </a:cubicBezTo>
                  <a:cubicBezTo>
                    <a:pt x="719" y="448"/>
                    <a:pt x="719" y="448"/>
                    <a:pt x="719" y="448"/>
                  </a:cubicBezTo>
                  <a:cubicBezTo>
                    <a:pt x="719" y="448"/>
                    <a:pt x="719" y="448"/>
                    <a:pt x="719" y="448"/>
                  </a:cubicBezTo>
                  <a:cubicBezTo>
                    <a:pt x="720" y="448"/>
                    <a:pt x="720" y="448"/>
                    <a:pt x="720" y="448"/>
                  </a:cubicBezTo>
                  <a:cubicBezTo>
                    <a:pt x="721" y="447"/>
                    <a:pt x="722" y="447"/>
                    <a:pt x="723" y="447"/>
                  </a:cubicBezTo>
                  <a:cubicBezTo>
                    <a:pt x="724" y="446"/>
                    <a:pt x="724" y="446"/>
                    <a:pt x="725" y="446"/>
                  </a:cubicBezTo>
                  <a:cubicBezTo>
                    <a:pt x="726" y="446"/>
                    <a:pt x="726" y="446"/>
                    <a:pt x="726" y="446"/>
                  </a:cubicBezTo>
                  <a:cubicBezTo>
                    <a:pt x="727" y="446"/>
                    <a:pt x="727" y="446"/>
                    <a:pt x="727" y="446"/>
                  </a:cubicBezTo>
                  <a:cubicBezTo>
                    <a:pt x="728" y="445"/>
                    <a:pt x="728" y="445"/>
                    <a:pt x="728" y="445"/>
                  </a:cubicBezTo>
                  <a:cubicBezTo>
                    <a:pt x="728" y="445"/>
                    <a:pt x="729" y="445"/>
                    <a:pt x="729" y="445"/>
                  </a:cubicBezTo>
                  <a:cubicBezTo>
                    <a:pt x="730" y="444"/>
                    <a:pt x="731" y="444"/>
                    <a:pt x="732" y="444"/>
                  </a:cubicBezTo>
                  <a:cubicBezTo>
                    <a:pt x="732" y="444"/>
                    <a:pt x="733" y="443"/>
                    <a:pt x="733" y="443"/>
                  </a:cubicBezTo>
                  <a:cubicBezTo>
                    <a:pt x="734" y="443"/>
                    <a:pt x="734" y="443"/>
                    <a:pt x="734" y="443"/>
                  </a:cubicBezTo>
                  <a:cubicBezTo>
                    <a:pt x="735" y="443"/>
                    <a:pt x="735" y="443"/>
                    <a:pt x="736" y="442"/>
                  </a:cubicBezTo>
                  <a:cubicBezTo>
                    <a:pt x="737" y="442"/>
                    <a:pt x="737" y="442"/>
                    <a:pt x="737" y="442"/>
                  </a:cubicBezTo>
                  <a:cubicBezTo>
                    <a:pt x="737" y="442"/>
                    <a:pt x="737" y="442"/>
                    <a:pt x="737" y="442"/>
                  </a:cubicBezTo>
                  <a:cubicBezTo>
                    <a:pt x="738" y="442"/>
                    <a:pt x="739" y="441"/>
                    <a:pt x="740" y="441"/>
                  </a:cubicBezTo>
                  <a:cubicBezTo>
                    <a:pt x="741" y="440"/>
                    <a:pt x="741" y="440"/>
                    <a:pt x="741" y="440"/>
                  </a:cubicBezTo>
                  <a:cubicBezTo>
                    <a:pt x="742" y="440"/>
                    <a:pt x="743" y="440"/>
                    <a:pt x="743" y="439"/>
                  </a:cubicBezTo>
                  <a:cubicBezTo>
                    <a:pt x="744" y="439"/>
                    <a:pt x="744" y="439"/>
                    <a:pt x="744" y="439"/>
                  </a:cubicBezTo>
                  <a:cubicBezTo>
                    <a:pt x="745" y="439"/>
                    <a:pt x="746" y="438"/>
                    <a:pt x="747" y="438"/>
                  </a:cubicBezTo>
                  <a:cubicBezTo>
                    <a:pt x="748" y="438"/>
                    <a:pt x="748" y="438"/>
                    <a:pt x="748" y="438"/>
                  </a:cubicBezTo>
                  <a:cubicBezTo>
                    <a:pt x="748" y="437"/>
                    <a:pt x="749" y="437"/>
                    <a:pt x="750" y="436"/>
                  </a:cubicBezTo>
                  <a:cubicBezTo>
                    <a:pt x="750" y="436"/>
                    <a:pt x="750" y="436"/>
                    <a:pt x="750" y="436"/>
                  </a:cubicBezTo>
                  <a:cubicBezTo>
                    <a:pt x="751" y="436"/>
                    <a:pt x="751" y="436"/>
                    <a:pt x="751" y="436"/>
                  </a:cubicBezTo>
                  <a:cubicBezTo>
                    <a:pt x="751" y="436"/>
                    <a:pt x="752" y="435"/>
                    <a:pt x="752" y="435"/>
                  </a:cubicBezTo>
                  <a:cubicBezTo>
                    <a:pt x="753" y="435"/>
                    <a:pt x="753" y="435"/>
                    <a:pt x="753" y="435"/>
                  </a:cubicBezTo>
                  <a:cubicBezTo>
                    <a:pt x="753" y="435"/>
                    <a:pt x="753" y="435"/>
                    <a:pt x="753" y="435"/>
                  </a:cubicBezTo>
                  <a:cubicBezTo>
                    <a:pt x="754" y="434"/>
                    <a:pt x="754" y="434"/>
                    <a:pt x="754" y="434"/>
                  </a:cubicBezTo>
                  <a:cubicBezTo>
                    <a:pt x="754" y="434"/>
                    <a:pt x="755" y="434"/>
                    <a:pt x="755" y="434"/>
                  </a:cubicBezTo>
                  <a:cubicBezTo>
                    <a:pt x="756" y="433"/>
                    <a:pt x="756" y="433"/>
                    <a:pt x="757" y="433"/>
                  </a:cubicBezTo>
                  <a:cubicBezTo>
                    <a:pt x="757" y="433"/>
                    <a:pt x="757" y="432"/>
                    <a:pt x="758" y="432"/>
                  </a:cubicBezTo>
                  <a:cubicBezTo>
                    <a:pt x="758" y="432"/>
                    <a:pt x="758" y="432"/>
                    <a:pt x="758" y="432"/>
                  </a:cubicBezTo>
                  <a:cubicBezTo>
                    <a:pt x="759" y="431"/>
                    <a:pt x="759" y="431"/>
                    <a:pt x="759" y="431"/>
                  </a:cubicBezTo>
                  <a:cubicBezTo>
                    <a:pt x="760" y="431"/>
                    <a:pt x="760" y="431"/>
                    <a:pt x="760" y="431"/>
                  </a:cubicBezTo>
                  <a:cubicBezTo>
                    <a:pt x="761" y="430"/>
                    <a:pt x="761" y="430"/>
                    <a:pt x="761" y="430"/>
                  </a:cubicBezTo>
                  <a:cubicBezTo>
                    <a:pt x="761" y="430"/>
                    <a:pt x="761" y="430"/>
                    <a:pt x="761" y="430"/>
                  </a:cubicBezTo>
                  <a:cubicBezTo>
                    <a:pt x="762" y="429"/>
                    <a:pt x="762" y="429"/>
                    <a:pt x="762" y="429"/>
                  </a:cubicBezTo>
                  <a:cubicBezTo>
                    <a:pt x="763" y="429"/>
                    <a:pt x="763" y="429"/>
                    <a:pt x="763" y="429"/>
                  </a:cubicBezTo>
                  <a:cubicBezTo>
                    <a:pt x="764" y="428"/>
                    <a:pt x="764" y="428"/>
                    <a:pt x="764" y="428"/>
                  </a:cubicBezTo>
                  <a:cubicBezTo>
                    <a:pt x="764" y="428"/>
                    <a:pt x="765" y="428"/>
                    <a:pt x="765" y="427"/>
                  </a:cubicBezTo>
                  <a:cubicBezTo>
                    <a:pt x="766" y="427"/>
                    <a:pt x="766" y="427"/>
                    <a:pt x="766" y="427"/>
                  </a:cubicBezTo>
                  <a:cubicBezTo>
                    <a:pt x="766" y="426"/>
                    <a:pt x="766" y="426"/>
                    <a:pt x="766" y="426"/>
                  </a:cubicBezTo>
                  <a:cubicBezTo>
                    <a:pt x="767" y="426"/>
                    <a:pt x="767" y="426"/>
                    <a:pt x="767" y="426"/>
                  </a:cubicBezTo>
                  <a:cubicBezTo>
                    <a:pt x="767" y="426"/>
                    <a:pt x="767" y="426"/>
                    <a:pt x="767" y="426"/>
                  </a:cubicBezTo>
                  <a:cubicBezTo>
                    <a:pt x="768" y="425"/>
                    <a:pt x="768" y="425"/>
                    <a:pt x="768" y="425"/>
                  </a:cubicBezTo>
                  <a:cubicBezTo>
                    <a:pt x="768" y="425"/>
                    <a:pt x="769" y="424"/>
                    <a:pt x="769" y="424"/>
                  </a:cubicBezTo>
                  <a:cubicBezTo>
                    <a:pt x="769" y="423"/>
                    <a:pt x="769" y="423"/>
                    <a:pt x="769" y="423"/>
                  </a:cubicBezTo>
                  <a:cubicBezTo>
                    <a:pt x="770" y="423"/>
                    <a:pt x="770" y="423"/>
                    <a:pt x="770" y="423"/>
                  </a:cubicBezTo>
                  <a:cubicBezTo>
                    <a:pt x="770" y="423"/>
                    <a:pt x="770" y="423"/>
                    <a:pt x="770" y="423"/>
                  </a:cubicBezTo>
                  <a:cubicBezTo>
                    <a:pt x="770" y="422"/>
                    <a:pt x="771" y="422"/>
                    <a:pt x="771" y="422"/>
                  </a:cubicBezTo>
                  <a:cubicBezTo>
                    <a:pt x="771" y="421"/>
                    <a:pt x="771" y="421"/>
                    <a:pt x="771" y="421"/>
                  </a:cubicBezTo>
                  <a:cubicBezTo>
                    <a:pt x="772" y="421"/>
                    <a:pt x="772" y="420"/>
                    <a:pt x="772" y="420"/>
                  </a:cubicBezTo>
                  <a:cubicBezTo>
                    <a:pt x="772" y="420"/>
                    <a:pt x="772" y="420"/>
                    <a:pt x="772" y="420"/>
                  </a:cubicBezTo>
                  <a:cubicBezTo>
                    <a:pt x="772" y="420"/>
                    <a:pt x="772" y="420"/>
                    <a:pt x="772" y="420"/>
                  </a:cubicBezTo>
                  <a:cubicBezTo>
                    <a:pt x="772" y="420"/>
                    <a:pt x="772" y="420"/>
                    <a:pt x="772" y="420"/>
                  </a:cubicBezTo>
                  <a:cubicBezTo>
                    <a:pt x="773" y="418"/>
                    <a:pt x="773" y="418"/>
                    <a:pt x="773" y="418"/>
                  </a:cubicBezTo>
                  <a:cubicBezTo>
                    <a:pt x="773" y="418"/>
                    <a:pt x="773" y="418"/>
                    <a:pt x="773" y="418"/>
                  </a:cubicBezTo>
                  <a:cubicBezTo>
                    <a:pt x="774" y="418"/>
                    <a:pt x="774" y="417"/>
                    <a:pt x="774" y="417"/>
                  </a:cubicBezTo>
                  <a:cubicBezTo>
                    <a:pt x="774" y="416"/>
                    <a:pt x="775" y="415"/>
                    <a:pt x="775" y="414"/>
                  </a:cubicBezTo>
                  <a:cubicBezTo>
                    <a:pt x="810" y="339"/>
                    <a:pt x="844" y="263"/>
                    <a:pt x="879" y="188"/>
                  </a:cubicBezTo>
                  <a:cubicBezTo>
                    <a:pt x="892" y="160"/>
                    <a:pt x="905" y="132"/>
                    <a:pt x="917" y="104"/>
                  </a:cubicBezTo>
                  <a:cubicBezTo>
                    <a:pt x="919" y="102"/>
                    <a:pt x="919" y="99"/>
                    <a:pt x="919" y="97"/>
                  </a:cubicBezTo>
                  <a:cubicBezTo>
                    <a:pt x="920" y="96"/>
                    <a:pt x="920" y="95"/>
                    <a:pt x="919" y="94"/>
                  </a:cubicBezTo>
                  <a:cubicBezTo>
                    <a:pt x="919" y="93"/>
                    <a:pt x="919" y="93"/>
                    <a:pt x="919" y="93"/>
                  </a:cubicBezTo>
                </a:path>
              </a:pathLst>
            </a:custGeom>
            <a:solidFill>
              <a:schemeClr val="accent3"/>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47" name="Freeform 156"/>
            <p:cNvSpPr/>
            <p:nvPr>
              <p:custDataLst>
                <p:tags r:id="rId13"/>
              </p:custDataLst>
            </p:nvPr>
          </p:nvSpPr>
          <p:spPr bwMode="auto">
            <a:xfrm flipH="1">
              <a:off x="13080" y="7166"/>
              <a:ext cx="4125" cy="1082"/>
            </a:xfrm>
            <a:custGeom>
              <a:avLst/>
              <a:gdLst>
                <a:gd name="T0" fmla="*/ 923 w 928"/>
                <a:gd name="T1" fmla="*/ 98 h 193"/>
                <a:gd name="T2" fmla="*/ 456 w 928"/>
                <a:gd name="T3" fmla="*/ 192 h 193"/>
                <a:gd name="T4" fmla="*/ 4 w 928"/>
                <a:gd name="T5" fmla="*/ 94 h 193"/>
                <a:gd name="T6" fmla="*/ 472 w 928"/>
                <a:gd name="T7" fmla="*/ 1 h 193"/>
                <a:gd name="T8" fmla="*/ 923 w 928"/>
                <a:gd name="T9" fmla="*/ 98 h 193"/>
              </a:gdLst>
              <a:ahLst/>
              <a:cxnLst>
                <a:cxn ang="0">
                  <a:pos x="T0" y="T1"/>
                </a:cxn>
                <a:cxn ang="0">
                  <a:pos x="T2" y="T3"/>
                </a:cxn>
                <a:cxn ang="0">
                  <a:pos x="T4" y="T5"/>
                </a:cxn>
                <a:cxn ang="0">
                  <a:pos x="T6" y="T7"/>
                </a:cxn>
                <a:cxn ang="0">
                  <a:pos x="T8" y="T9"/>
                </a:cxn>
              </a:cxnLst>
              <a:rect l="0" t="0" r="r" b="b"/>
              <a:pathLst>
                <a:path w="928" h="193">
                  <a:moveTo>
                    <a:pt x="923" y="98"/>
                  </a:moveTo>
                  <a:cubicBezTo>
                    <a:pt x="919" y="151"/>
                    <a:pt x="710" y="193"/>
                    <a:pt x="456" y="192"/>
                  </a:cubicBezTo>
                  <a:cubicBezTo>
                    <a:pt x="202" y="191"/>
                    <a:pt x="0" y="147"/>
                    <a:pt x="4" y="94"/>
                  </a:cubicBezTo>
                  <a:cubicBezTo>
                    <a:pt x="9" y="42"/>
                    <a:pt x="218" y="0"/>
                    <a:pt x="472" y="1"/>
                  </a:cubicBezTo>
                  <a:cubicBezTo>
                    <a:pt x="726" y="1"/>
                    <a:pt x="928" y="45"/>
                    <a:pt x="923" y="98"/>
                  </a:cubicBezTo>
                </a:path>
              </a:pathLst>
            </a:custGeom>
            <a:solidFill>
              <a:schemeClr val="accent3">
                <a:lumMod val="75000"/>
              </a:schemeClr>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28" name="文本框 27"/>
            <p:cNvSpPr txBox="1"/>
            <p:nvPr>
              <p:custDataLst>
                <p:tags r:id="rId14"/>
              </p:custDataLst>
            </p:nvPr>
          </p:nvSpPr>
          <p:spPr>
            <a:xfrm>
              <a:off x="14541" y="8624"/>
              <a:ext cx="937" cy="953"/>
            </a:xfrm>
            <a:prstGeom prst="rect">
              <a:avLst/>
            </a:prstGeom>
            <a:noFill/>
          </p:spPr>
          <p:txBody>
            <a:bodyPr wrap="square" rtlCol="0">
              <a:spAutoFit/>
            </a:bodyPr>
            <a:lstStyle/>
            <a:p>
              <a:pPr algn="ctr"/>
              <a:r>
                <a:rPr lang="zh-CN" altLang="en-US" sz="3200" dirty="0">
                  <a:solidFill>
                    <a:schemeClr val="bg2"/>
                  </a:solidFill>
                  <a:latin typeface="PingFang SC Regular" panose="020B0400000000000000" charset="-122"/>
                  <a:ea typeface="PingFang SC Regular" panose="020B0400000000000000" charset="-122"/>
                  <a:cs typeface="+mn-ea"/>
                  <a:sym typeface="+mn-lt"/>
                </a:rPr>
                <a:t>伞</a:t>
              </a:r>
            </a:p>
          </p:txBody>
        </p:sp>
        <p:sp>
          <p:nvSpPr>
            <p:cNvPr id="32" name="箭头: 右 31"/>
            <p:cNvSpPr/>
            <p:nvPr>
              <p:custDataLst>
                <p:tags r:id="rId15"/>
              </p:custDataLst>
            </p:nvPr>
          </p:nvSpPr>
          <p:spPr>
            <a:xfrm rot="15099317" flipH="1">
              <a:off x="8738" y="6239"/>
              <a:ext cx="7078" cy="594"/>
            </a:xfrm>
            <a:prstGeom prst="rightArrow">
              <a:avLst>
                <a:gd name="adj1" fmla="val 55362"/>
                <a:gd name="adj2" fmla="val 45532"/>
              </a:avLst>
            </a:prstGeom>
            <a:gradFill flip="none" rotWithShape="1">
              <a:gsLst>
                <a:gs pos="16000">
                  <a:srgbClr val="88B0E2"/>
                </a:gs>
                <a:gs pos="100000">
                  <a:srgbClr val="A23322">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PingFang SC Regular" panose="020B0400000000000000" charset="-122"/>
                  <a:ea typeface="PingFang SC Regular" panose="020B0400000000000000" charset="-122"/>
                  <a:cs typeface="+mn-ea"/>
                  <a:sym typeface="+mn-lt"/>
                </a:rPr>
                <a:t>  </a:t>
              </a:r>
            </a:p>
          </p:txBody>
        </p:sp>
        <p:sp>
          <p:nvSpPr>
            <p:cNvPr id="59" name="Freeform 166"/>
            <p:cNvSpPr/>
            <p:nvPr>
              <p:custDataLst>
                <p:tags r:id="rId16"/>
              </p:custDataLst>
            </p:nvPr>
          </p:nvSpPr>
          <p:spPr bwMode="auto">
            <a:xfrm flipH="1">
              <a:off x="13516" y="5000"/>
              <a:ext cx="3447" cy="902"/>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0D1E35"/>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49" name="Freeform 163"/>
            <p:cNvSpPr/>
            <p:nvPr>
              <p:custDataLst>
                <p:tags r:id="rId17"/>
              </p:custDataLst>
            </p:nvPr>
          </p:nvSpPr>
          <p:spPr bwMode="auto">
            <a:xfrm flipH="1">
              <a:off x="12388" y="4845"/>
              <a:ext cx="5517" cy="3048"/>
            </a:xfrm>
            <a:custGeom>
              <a:avLst/>
              <a:gdLst>
                <a:gd name="T0" fmla="*/ 1230 w 1242"/>
                <a:gd name="T1" fmla="*/ 105 h 544"/>
                <a:gd name="T2" fmla="*/ 1200 w 1242"/>
                <a:gd name="T3" fmla="*/ 83 h 544"/>
                <a:gd name="T4" fmla="*/ 1159 w 1242"/>
                <a:gd name="T5" fmla="*/ 65 h 544"/>
                <a:gd name="T6" fmla="*/ 1115 w 1242"/>
                <a:gd name="T7" fmla="*/ 51 h 544"/>
                <a:gd name="T8" fmla="*/ 1059 w 1242"/>
                <a:gd name="T9" fmla="*/ 38 h 544"/>
                <a:gd name="T10" fmla="*/ 993 w 1242"/>
                <a:gd name="T11" fmla="*/ 26 h 544"/>
                <a:gd name="T12" fmla="*/ 933 w 1242"/>
                <a:gd name="T13" fmla="*/ 18 h 544"/>
                <a:gd name="T14" fmla="*/ 859 w 1242"/>
                <a:gd name="T15" fmla="*/ 10 h 544"/>
                <a:gd name="T16" fmla="*/ 775 w 1242"/>
                <a:gd name="T17" fmla="*/ 4 h 544"/>
                <a:gd name="T18" fmla="*/ 712 w 1242"/>
                <a:gd name="T19" fmla="*/ 2 h 544"/>
                <a:gd name="T20" fmla="*/ 664 w 1242"/>
                <a:gd name="T21" fmla="*/ 0 h 544"/>
                <a:gd name="T22" fmla="*/ 601 w 1242"/>
                <a:gd name="T23" fmla="*/ 0 h 544"/>
                <a:gd name="T24" fmla="*/ 554 w 1242"/>
                <a:gd name="T25" fmla="*/ 1 h 544"/>
                <a:gd name="T26" fmla="*/ 491 w 1242"/>
                <a:gd name="T27" fmla="*/ 3 h 544"/>
                <a:gd name="T28" fmla="*/ 410 w 1242"/>
                <a:gd name="T29" fmla="*/ 8 h 544"/>
                <a:gd name="T30" fmla="*/ 361 w 1242"/>
                <a:gd name="T31" fmla="*/ 12 h 544"/>
                <a:gd name="T32" fmla="*/ 318 w 1242"/>
                <a:gd name="T33" fmla="*/ 17 h 544"/>
                <a:gd name="T34" fmla="*/ 271 w 1242"/>
                <a:gd name="T35" fmla="*/ 23 h 544"/>
                <a:gd name="T36" fmla="*/ 213 w 1242"/>
                <a:gd name="T37" fmla="*/ 32 h 544"/>
                <a:gd name="T38" fmla="*/ 160 w 1242"/>
                <a:gd name="T39" fmla="*/ 43 h 544"/>
                <a:gd name="T40" fmla="*/ 105 w 1242"/>
                <a:gd name="T41" fmla="*/ 58 h 544"/>
                <a:gd name="T42" fmla="*/ 65 w 1242"/>
                <a:gd name="T43" fmla="*/ 72 h 544"/>
                <a:gd name="T44" fmla="*/ 35 w 1242"/>
                <a:gd name="T45" fmla="*/ 86 h 544"/>
                <a:gd name="T46" fmla="*/ 16 w 1242"/>
                <a:gd name="T47" fmla="*/ 100 h 544"/>
                <a:gd name="T48" fmla="*/ 4 w 1242"/>
                <a:gd name="T49" fmla="*/ 115 h 544"/>
                <a:gd name="T50" fmla="*/ 1 w 1242"/>
                <a:gd name="T51" fmla="*/ 133 h 544"/>
                <a:gd name="T52" fmla="*/ 149 w 1242"/>
                <a:gd name="T53" fmla="*/ 458 h 544"/>
                <a:gd name="T54" fmla="*/ 156 w 1242"/>
                <a:gd name="T55" fmla="*/ 466 h 544"/>
                <a:gd name="T56" fmla="*/ 166 w 1242"/>
                <a:gd name="T57" fmla="*/ 474 h 544"/>
                <a:gd name="T58" fmla="*/ 180 w 1242"/>
                <a:gd name="T59" fmla="*/ 482 h 544"/>
                <a:gd name="T60" fmla="*/ 199 w 1242"/>
                <a:gd name="T61" fmla="*/ 491 h 544"/>
                <a:gd name="T62" fmla="*/ 218 w 1242"/>
                <a:gd name="T63" fmla="*/ 498 h 544"/>
                <a:gd name="T64" fmla="*/ 240 w 1242"/>
                <a:gd name="T65" fmla="*/ 504 h 544"/>
                <a:gd name="T66" fmla="*/ 268 w 1242"/>
                <a:gd name="T67" fmla="*/ 511 h 544"/>
                <a:gd name="T68" fmla="*/ 303 w 1242"/>
                <a:gd name="T69" fmla="*/ 518 h 544"/>
                <a:gd name="T70" fmla="*/ 333 w 1242"/>
                <a:gd name="T71" fmla="*/ 524 h 544"/>
                <a:gd name="T72" fmla="*/ 368 w 1242"/>
                <a:gd name="T73" fmla="*/ 529 h 544"/>
                <a:gd name="T74" fmla="*/ 408 w 1242"/>
                <a:gd name="T75" fmla="*/ 533 h 544"/>
                <a:gd name="T76" fmla="*/ 446 w 1242"/>
                <a:gd name="T77" fmla="*/ 537 h 544"/>
                <a:gd name="T78" fmla="*/ 493 w 1242"/>
                <a:gd name="T79" fmla="*/ 540 h 544"/>
                <a:gd name="T80" fmla="*/ 542 w 1242"/>
                <a:gd name="T81" fmla="*/ 542 h 544"/>
                <a:gd name="T82" fmla="*/ 587 w 1242"/>
                <a:gd name="T83" fmla="*/ 543 h 544"/>
                <a:gd name="T84" fmla="*/ 648 w 1242"/>
                <a:gd name="T85" fmla="*/ 544 h 544"/>
                <a:gd name="T86" fmla="*/ 695 w 1242"/>
                <a:gd name="T87" fmla="*/ 543 h 544"/>
                <a:gd name="T88" fmla="*/ 741 w 1242"/>
                <a:gd name="T89" fmla="*/ 541 h 544"/>
                <a:gd name="T90" fmla="*/ 778 w 1242"/>
                <a:gd name="T91" fmla="*/ 538 h 544"/>
                <a:gd name="T92" fmla="*/ 820 w 1242"/>
                <a:gd name="T93" fmla="*/ 535 h 544"/>
                <a:gd name="T94" fmla="*/ 860 w 1242"/>
                <a:gd name="T95" fmla="*/ 530 h 544"/>
                <a:gd name="T96" fmla="*/ 898 w 1242"/>
                <a:gd name="T97" fmla="*/ 525 h 544"/>
                <a:gd name="T98" fmla="*/ 933 w 1242"/>
                <a:gd name="T99" fmla="*/ 520 h 544"/>
                <a:gd name="T100" fmla="*/ 965 w 1242"/>
                <a:gd name="T101" fmla="*/ 513 h 544"/>
                <a:gd name="T102" fmla="*/ 1002 w 1242"/>
                <a:gd name="T103" fmla="*/ 504 h 544"/>
                <a:gd name="T104" fmla="*/ 1025 w 1242"/>
                <a:gd name="T105" fmla="*/ 497 h 544"/>
                <a:gd name="T106" fmla="*/ 1046 w 1242"/>
                <a:gd name="T107" fmla="*/ 489 h 544"/>
                <a:gd name="T108" fmla="*/ 1062 w 1242"/>
                <a:gd name="T109" fmla="*/ 482 h 544"/>
                <a:gd name="T110" fmla="*/ 1076 w 1242"/>
                <a:gd name="T111" fmla="*/ 474 h 544"/>
                <a:gd name="T112" fmla="*/ 1088 w 1242"/>
                <a:gd name="T113" fmla="*/ 465 h 544"/>
                <a:gd name="T114" fmla="*/ 1094 w 1242"/>
                <a:gd name="T115" fmla="*/ 45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42" h="544">
                  <a:moveTo>
                    <a:pt x="1241" y="127"/>
                  </a:moveTo>
                  <a:cubicBezTo>
                    <a:pt x="1241" y="126"/>
                    <a:pt x="1241" y="125"/>
                    <a:pt x="1241" y="124"/>
                  </a:cubicBezTo>
                  <a:cubicBezTo>
                    <a:pt x="1241" y="124"/>
                    <a:pt x="1241" y="123"/>
                    <a:pt x="1241" y="123"/>
                  </a:cubicBezTo>
                  <a:cubicBezTo>
                    <a:pt x="1241" y="122"/>
                    <a:pt x="1240" y="121"/>
                    <a:pt x="1240" y="120"/>
                  </a:cubicBezTo>
                  <a:cubicBezTo>
                    <a:pt x="1240" y="120"/>
                    <a:pt x="1240" y="119"/>
                    <a:pt x="1240" y="119"/>
                  </a:cubicBezTo>
                  <a:cubicBezTo>
                    <a:pt x="1239" y="118"/>
                    <a:pt x="1239" y="117"/>
                    <a:pt x="1238" y="116"/>
                  </a:cubicBezTo>
                  <a:cubicBezTo>
                    <a:pt x="1238" y="115"/>
                    <a:pt x="1238" y="115"/>
                    <a:pt x="1238" y="115"/>
                  </a:cubicBezTo>
                  <a:cubicBezTo>
                    <a:pt x="1237" y="114"/>
                    <a:pt x="1237" y="113"/>
                    <a:pt x="1236" y="112"/>
                  </a:cubicBezTo>
                  <a:cubicBezTo>
                    <a:pt x="1235" y="111"/>
                    <a:pt x="1235" y="111"/>
                    <a:pt x="1235" y="111"/>
                  </a:cubicBezTo>
                  <a:cubicBezTo>
                    <a:pt x="1235" y="110"/>
                    <a:pt x="1234" y="109"/>
                    <a:pt x="1233" y="108"/>
                  </a:cubicBezTo>
                  <a:cubicBezTo>
                    <a:pt x="1233" y="108"/>
                    <a:pt x="1233" y="107"/>
                    <a:pt x="1232" y="107"/>
                  </a:cubicBezTo>
                  <a:cubicBezTo>
                    <a:pt x="1232" y="106"/>
                    <a:pt x="1231" y="105"/>
                    <a:pt x="1230" y="105"/>
                  </a:cubicBezTo>
                  <a:cubicBezTo>
                    <a:pt x="1230" y="104"/>
                    <a:pt x="1229" y="104"/>
                    <a:pt x="1229" y="103"/>
                  </a:cubicBezTo>
                  <a:cubicBezTo>
                    <a:pt x="1228" y="102"/>
                    <a:pt x="1227" y="102"/>
                    <a:pt x="1227" y="101"/>
                  </a:cubicBezTo>
                  <a:cubicBezTo>
                    <a:pt x="1226" y="101"/>
                    <a:pt x="1226" y="100"/>
                    <a:pt x="1225" y="100"/>
                  </a:cubicBezTo>
                  <a:cubicBezTo>
                    <a:pt x="1224" y="99"/>
                    <a:pt x="1223" y="98"/>
                    <a:pt x="1222" y="97"/>
                  </a:cubicBezTo>
                  <a:cubicBezTo>
                    <a:pt x="1221" y="96"/>
                    <a:pt x="1221" y="96"/>
                    <a:pt x="1221" y="96"/>
                  </a:cubicBezTo>
                  <a:cubicBezTo>
                    <a:pt x="1220" y="95"/>
                    <a:pt x="1218" y="94"/>
                    <a:pt x="1216" y="93"/>
                  </a:cubicBezTo>
                  <a:cubicBezTo>
                    <a:pt x="1216" y="93"/>
                    <a:pt x="1216" y="92"/>
                    <a:pt x="1215" y="92"/>
                  </a:cubicBezTo>
                  <a:cubicBezTo>
                    <a:pt x="1214" y="91"/>
                    <a:pt x="1213" y="90"/>
                    <a:pt x="1211" y="89"/>
                  </a:cubicBezTo>
                  <a:cubicBezTo>
                    <a:pt x="1211" y="89"/>
                    <a:pt x="1210" y="89"/>
                    <a:pt x="1210" y="88"/>
                  </a:cubicBezTo>
                  <a:cubicBezTo>
                    <a:pt x="1208" y="88"/>
                    <a:pt x="1207" y="87"/>
                    <a:pt x="1206" y="86"/>
                  </a:cubicBezTo>
                  <a:cubicBezTo>
                    <a:pt x="1205" y="86"/>
                    <a:pt x="1204" y="85"/>
                    <a:pt x="1204" y="85"/>
                  </a:cubicBezTo>
                  <a:cubicBezTo>
                    <a:pt x="1202" y="84"/>
                    <a:pt x="1201" y="83"/>
                    <a:pt x="1200" y="83"/>
                  </a:cubicBezTo>
                  <a:cubicBezTo>
                    <a:pt x="1199" y="82"/>
                    <a:pt x="1198" y="82"/>
                    <a:pt x="1198" y="81"/>
                  </a:cubicBezTo>
                  <a:cubicBezTo>
                    <a:pt x="1196" y="81"/>
                    <a:pt x="1194" y="80"/>
                    <a:pt x="1192" y="79"/>
                  </a:cubicBezTo>
                  <a:cubicBezTo>
                    <a:pt x="1191" y="78"/>
                    <a:pt x="1191" y="78"/>
                    <a:pt x="1191" y="78"/>
                  </a:cubicBezTo>
                  <a:cubicBezTo>
                    <a:pt x="1189" y="77"/>
                    <a:pt x="1187" y="76"/>
                    <a:pt x="1184" y="75"/>
                  </a:cubicBezTo>
                  <a:cubicBezTo>
                    <a:pt x="1184" y="75"/>
                    <a:pt x="1183" y="74"/>
                    <a:pt x="1182" y="74"/>
                  </a:cubicBezTo>
                  <a:cubicBezTo>
                    <a:pt x="1181" y="73"/>
                    <a:pt x="1179" y="73"/>
                    <a:pt x="1177" y="72"/>
                  </a:cubicBezTo>
                  <a:cubicBezTo>
                    <a:pt x="1176" y="71"/>
                    <a:pt x="1176" y="71"/>
                    <a:pt x="1176" y="71"/>
                  </a:cubicBezTo>
                  <a:cubicBezTo>
                    <a:pt x="1175" y="71"/>
                    <a:pt x="1175" y="71"/>
                    <a:pt x="1174" y="71"/>
                  </a:cubicBezTo>
                  <a:cubicBezTo>
                    <a:pt x="1173" y="70"/>
                    <a:pt x="1171" y="70"/>
                    <a:pt x="1170" y="69"/>
                  </a:cubicBezTo>
                  <a:cubicBezTo>
                    <a:pt x="1169" y="69"/>
                    <a:pt x="1168" y="68"/>
                    <a:pt x="1167" y="68"/>
                  </a:cubicBezTo>
                  <a:cubicBezTo>
                    <a:pt x="1165" y="67"/>
                    <a:pt x="1164" y="67"/>
                    <a:pt x="1163" y="66"/>
                  </a:cubicBezTo>
                  <a:cubicBezTo>
                    <a:pt x="1161" y="66"/>
                    <a:pt x="1160" y="65"/>
                    <a:pt x="1159" y="65"/>
                  </a:cubicBezTo>
                  <a:cubicBezTo>
                    <a:pt x="1158" y="64"/>
                    <a:pt x="1156" y="64"/>
                    <a:pt x="1155" y="63"/>
                  </a:cubicBezTo>
                  <a:cubicBezTo>
                    <a:pt x="1154" y="63"/>
                    <a:pt x="1152" y="63"/>
                    <a:pt x="1151" y="62"/>
                  </a:cubicBezTo>
                  <a:cubicBezTo>
                    <a:pt x="1150" y="62"/>
                    <a:pt x="1148" y="61"/>
                    <a:pt x="1146" y="61"/>
                  </a:cubicBezTo>
                  <a:cubicBezTo>
                    <a:pt x="1146" y="60"/>
                    <a:pt x="1145" y="60"/>
                    <a:pt x="1144" y="60"/>
                  </a:cubicBezTo>
                  <a:cubicBezTo>
                    <a:pt x="1144" y="60"/>
                    <a:pt x="1143" y="59"/>
                    <a:pt x="1143" y="59"/>
                  </a:cubicBezTo>
                  <a:cubicBezTo>
                    <a:pt x="1142" y="59"/>
                    <a:pt x="1141" y="59"/>
                    <a:pt x="1140" y="58"/>
                  </a:cubicBezTo>
                  <a:cubicBezTo>
                    <a:pt x="1138" y="58"/>
                    <a:pt x="1136" y="57"/>
                    <a:pt x="1135" y="57"/>
                  </a:cubicBezTo>
                  <a:cubicBezTo>
                    <a:pt x="1134" y="57"/>
                    <a:pt x="1133" y="56"/>
                    <a:pt x="1132" y="56"/>
                  </a:cubicBezTo>
                  <a:cubicBezTo>
                    <a:pt x="1130" y="55"/>
                    <a:pt x="1128" y="55"/>
                    <a:pt x="1127" y="54"/>
                  </a:cubicBezTo>
                  <a:cubicBezTo>
                    <a:pt x="1126" y="54"/>
                    <a:pt x="1125" y="54"/>
                    <a:pt x="1124" y="54"/>
                  </a:cubicBezTo>
                  <a:cubicBezTo>
                    <a:pt x="1122" y="53"/>
                    <a:pt x="1120" y="52"/>
                    <a:pt x="1118" y="52"/>
                  </a:cubicBezTo>
                  <a:cubicBezTo>
                    <a:pt x="1117" y="52"/>
                    <a:pt x="1116" y="51"/>
                    <a:pt x="1115" y="51"/>
                  </a:cubicBezTo>
                  <a:cubicBezTo>
                    <a:pt x="1115" y="51"/>
                    <a:pt x="1115" y="51"/>
                    <a:pt x="1115" y="51"/>
                  </a:cubicBezTo>
                  <a:cubicBezTo>
                    <a:pt x="1115" y="51"/>
                    <a:pt x="1114" y="51"/>
                    <a:pt x="1114" y="51"/>
                  </a:cubicBezTo>
                  <a:cubicBezTo>
                    <a:pt x="1110" y="50"/>
                    <a:pt x="1107" y="49"/>
                    <a:pt x="1103" y="48"/>
                  </a:cubicBezTo>
                  <a:cubicBezTo>
                    <a:pt x="1102" y="48"/>
                    <a:pt x="1101" y="47"/>
                    <a:pt x="1100" y="47"/>
                  </a:cubicBezTo>
                  <a:cubicBezTo>
                    <a:pt x="1096" y="46"/>
                    <a:pt x="1092" y="45"/>
                    <a:pt x="1087" y="44"/>
                  </a:cubicBezTo>
                  <a:cubicBezTo>
                    <a:pt x="1087" y="44"/>
                    <a:pt x="1087" y="44"/>
                    <a:pt x="1087" y="44"/>
                  </a:cubicBezTo>
                  <a:cubicBezTo>
                    <a:pt x="1086" y="44"/>
                    <a:pt x="1086" y="44"/>
                    <a:pt x="1086" y="44"/>
                  </a:cubicBezTo>
                  <a:cubicBezTo>
                    <a:pt x="1083" y="43"/>
                    <a:pt x="1079" y="42"/>
                    <a:pt x="1076" y="41"/>
                  </a:cubicBezTo>
                  <a:cubicBezTo>
                    <a:pt x="1074" y="41"/>
                    <a:pt x="1073" y="41"/>
                    <a:pt x="1072" y="41"/>
                  </a:cubicBezTo>
                  <a:cubicBezTo>
                    <a:pt x="1069" y="40"/>
                    <a:pt x="1066" y="39"/>
                    <a:pt x="1063" y="39"/>
                  </a:cubicBezTo>
                  <a:cubicBezTo>
                    <a:pt x="1062" y="38"/>
                    <a:pt x="1061" y="38"/>
                    <a:pt x="1061" y="38"/>
                  </a:cubicBezTo>
                  <a:cubicBezTo>
                    <a:pt x="1060" y="38"/>
                    <a:pt x="1059" y="38"/>
                    <a:pt x="1059" y="38"/>
                  </a:cubicBezTo>
                  <a:cubicBezTo>
                    <a:pt x="1056" y="37"/>
                    <a:pt x="1053" y="37"/>
                    <a:pt x="1050" y="36"/>
                  </a:cubicBezTo>
                  <a:cubicBezTo>
                    <a:pt x="1049" y="36"/>
                    <a:pt x="1048" y="36"/>
                    <a:pt x="1047" y="35"/>
                  </a:cubicBezTo>
                  <a:cubicBezTo>
                    <a:pt x="1043" y="35"/>
                    <a:pt x="1039" y="34"/>
                    <a:pt x="1035" y="33"/>
                  </a:cubicBezTo>
                  <a:cubicBezTo>
                    <a:pt x="1034" y="33"/>
                    <a:pt x="1034" y="33"/>
                    <a:pt x="1034" y="33"/>
                  </a:cubicBezTo>
                  <a:cubicBezTo>
                    <a:pt x="1033" y="33"/>
                    <a:pt x="1033" y="33"/>
                    <a:pt x="1032" y="33"/>
                  </a:cubicBezTo>
                  <a:cubicBezTo>
                    <a:pt x="1029" y="32"/>
                    <a:pt x="1026" y="31"/>
                    <a:pt x="1023" y="31"/>
                  </a:cubicBezTo>
                  <a:cubicBezTo>
                    <a:pt x="1021" y="31"/>
                    <a:pt x="1020" y="30"/>
                    <a:pt x="1018" y="30"/>
                  </a:cubicBezTo>
                  <a:cubicBezTo>
                    <a:pt x="1016" y="30"/>
                    <a:pt x="1013" y="29"/>
                    <a:pt x="1011" y="29"/>
                  </a:cubicBezTo>
                  <a:cubicBezTo>
                    <a:pt x="1010" y="29"/>
                    <a:pt x="1009" y="29"/>
                    <a:pt x="1009" y="28"/>
                  </a:cubicBezTo>
                  <a:cubicBezTo>
                    <a:pt x="1008" y="28"/>
                    <a:pt x="1007" y="28"/>
                    <a:pt x="1005" y="28"/>
                  </a:cubicBezTo>
                  <a:cubicBezTo>
                    <a:pt x="1003" y="28"/>
                    <a:pt x="1001" y="27"/>
                    <a:pt x="998" y="27"/>
                  </a:cubicBezTo>
                  <a:cubicBezTo>
                    <a:pt x="997" y="26"/>
                    <a:pt x="995" y="26"/>
                    <a:pt x="993" y="26"/>
                  </a:cubicBezTo>
                  <a:cubicBezTo>
                    <a:pt x="991" y="26"/>
                    <a:pt x="988" y="25"/>
                    <a:pt x="986" y="25"/>
                  </a:cubicBezTo>
                  <a:cubicBezTo>
                    <a:pt x="985" y="25"/>
                    <a:pt x="984" y="25"/>
                    <a:pt x="983" y="24"/>
                  </a:cubicBezTo>
                  <a:cubicBezTo>
                    <a:pt x="982" y="24"/>
                    <a:pt x="981" y="24"/>
                    <a:pt x="980" y="24"/>
                  </a:cubicBezTo>
                  <a:cubicBezTo>
                    <a:pt x="978" y="24"/>
                    <a:pt x="976" y="23"/>
                    <a:pt x="974" y="23"/>
                  </a:cubicBezTo>
                  <a:cubicBezTo>
                    <a:pt x="972" y="23"/>
                    <a:pt x="970" y="22"/>
                    <a:pt x="968" y="22"/>
                  </a:cubicBezTo>
                  <a:cubicBezTo>
                    <a:pt x="965" y="22"/>
                    <a:pt x="963" y="22"/>
                    <a:pt x="961" y="21"/>
                  </a:cubicBezTo>
                  <a:cubicBezTo>
                    <a:pt x="960" y="21"/>
                    <a:pt x="959" y="21"/>
                    <a:pt x="958" y="21"/>
                  </a:cubicBezTo>
                  <a:cubicBezTo>
                    <a:pt x="957" y="21"/>
                    <a:pt x="956" y="21"/>
                    <a:pt x="955" y="20"/>
                  </a:cubicBezTo>
                  <a:cubicBezTo>
                    <a:pt x="953" y="20"/>
                    <a:pt x="951" y="20"/>
                    <a:pt x="949" y="20"/>
                  </a:cubicBezTo>
                  <a:cubicBezTo>
                    <a:pt x="947" y="19"/>
                    <a:pt x="944" y="19"/>
                    <a:pt x="942" y="19"/>
                  </a:cubicBezTo>
                  <a:cubicBezTo>
                    <a:pt x="940" y="19"/>
                    <a:pt x="938" y="18"/>
                    <a:pt x="936" y="18"/>
                  </a:cubicBezTo>
                  <a:cubicBezTo>
                    <a:pt x="935" y="18"/>
                    <a:pt x="934" y="18"/>
                    <a:pt x="933" y="18"/>
                  </a:cubicBezTo>
                  <a:cubicBezTo>
                    <a:pt x="932" y="17"/>
                    <a:pt x="930" y="17"/>
                    <a:pt x="929" y="17"/>
                  </a:cubicBezTo>
                  <a:cubicBezTo>
                    <a:pt x="927" y="17"/>
                    <a:pt x="925" y="17"/>
                    <a:pt x="923" y="17"/>
                  </a:cubicBezTo>
                  <a:cubicBezTo>
                    <a:pt x="921" y="16"/>
                    <a:pt x="919" y="16"/>
                    <a:pt x="917" y="16"/>
                  </a:cubicBezTo>
                  <a:cubicBezTo>
                    <a:pt x="914" y="15"/>
                    <a:pt x="912" y="15"/>
                    <a:pt x="910" y="15"/>
                  </a:cubicBezTo>
                  <a:cubicBezTo>
                    <a:pt x="909" y="15"/>
                    <a:pt x="908" y="15"/>
                    <a:pt x="908" y="15"/>
                  </a:cubicBezTo>
                  <a:cubicBezTo>
                    <a:pt x="907" y="15"/>
                    <a:pt x="906" y="15"/>
                    <a:pt x="906" y="15"/>
                  </a:cubicBezTo>
                  <a:cubicBezTo>
                    <a:pt x="899" y="14"/>
                    <a:pt x="891" y="13"/>
                    <a:pt x="884" y="12"/>
                  </a:cubicBezTo>
                  <a:cubicBezTo>
                    <a:pt x="883" y="12"/>
                    <a:pt x="883" y="12"/>
                    <a:pt x="883" y="12"/>
                  </a:cubicBezTo>
                  <a:cubicBezTo>
                    <a:pt x="882" y="12"/>
                    <a:pt x="881" y="12"/>
                    <a:pt x="881" y="12"/>
                  </a:cubicBezTo>
                  <a:cubicBezTo>
                    <a:pt x="874" y="11"/>
                    <a:pt x="867" y="11"/>
                    <a:pt x="860" y="10"/>
                  </a:cubicBezTo>
                  <a:cubicBezTo>
                    <a:pt x="859" y="10"/>
                    <a:pt x="859" y="10"/>
                    <a:pt x="859" y="10"/>
                  </a:cubicBezTo>
                  <a:cubicBezTo>
                    <a:pt x="859" y="10"/>
                    <a:pt x="859" y="10"/>
                    <a:pt x="859" y="10"/>
                  </a:cubicBezTo>
                  <a:cubicBezTo>
                    <a:pt x="852" y="9"/>
                    <a:pt x="845" y="9"/>
                    <a:pt x="838" y="8"/>
                  </a:cubicBezTo>
                  <a:cubicBezTo>
                    <a:pt x="837" y="8"/>
                    <a:pt x="837" y="8"/>
                    <a:pt x="836" y="8"/>
                  </a:cubicBezTo>
                  <a:cubicBezTo>
                    <a:pt x="835" y="8"/>
                    <a:pt x="834" y="8"/>
                    <a:pt x="834" y="8"/>
                  </a:cubicBezTo>
                  <a:cubicBezTo>
                    <a:pt x="828" y="8"/>
                    <a:pt x="822" y="7"/>
                    <a:pt x="815" y="7"/>
                  </a:cubicBezTo>
                  <a:cubicBezTo>
                    <a:pt x="815" y="7"/>
                    <a:pt x="815" y="7"/>
                    <a:pt x="815" y="7"/>
                  </a:cubicBezTo>
                  <a:cubicBezTo>
                    <a:pt x="815" y="7"/>
                    <a:pt x="814" y="7"/>
                    <a:pt x="813" y="6"/>
                  </a:cubicBezTo>
                  <a:cubicBezTo>
                    <a:pt x="808" y="6"/>
                    <a:pt x="803" y="6"/>
                    <a:pt x="798" y="6"/>
                  </a:cubicBezTo>
                  <a:cubicBezTo>
                    <a:pt x="797" y="5"/>
                    <a:pt x="797" y="5"/>
                    <a:pt x="796" y="5"/>
                  </a:cubicBezTo>
                  <a:cubicBezTo>
                    <a:pt x="795" y="5"/>
                    <a:pt x="793" y="5"/>
                    <a:pt x="792" y="5"/>
                  </a:cubicBezTo>
                  <a:cubicBezTo>
                    <a:pt x="788" y="5"/>
                    <a:pt x="784" y="5"/>
                    <a:pt x="781" y="4"/>
                  </a:cubicBezTo>
                  <a:cubicBezTo>
                    <a:pt x="779" y="4"/>
                    <a:pt x="778" y="4"/>
                    <a:pt x="777" y="4"/>
                  </a:cubicBezTo>
                  <a:cubicBezTo>
                    <a:pt x="776" y="4"/>
                    <a:pt x="776" y="4"/>
                    <a:pt x="775" y="4"/>
                  </a:cubicBezTo>
                  <a:cubicBezTo>
                    <a:pt x="772" y="4"/>
                    <a:pt x="770" y="4"/>
                    <a:pt x="767" y="4"/>
                  </a:cubicBezTo>
                  <a:cubicBezTo>
                    <a:pt x="766" y="4"/>
                    <a:pt x="764" y="4"/>
                    <a:pt x="763" y="4"/>
                  </a:cubicBezTo>
                  <a:cubicBezTo>
                    <a:pt x="762" y="4"/>
                    <a:pt x="761" y="3"/>
                    <a:pt x="760" y="3"/>
                  </a:cubicBezTo>
                  <a:cubicBezTo>
                    <a:pt x="757" y="3"/>
                    <a:pt x="755" y="3"/>
                    <a:pt x="753" y="3"/>
                  </a:cubicBezTo>
                  <a:cubicBezTo>
                    <a:pt x="751" y="3"/>
                    <a:pt x="750" y="3"/>
                    <a:pt x="748" y="3"/>
                  </a:cubicBezTo>
                  <a:cubicBezTo>
                    <a:pt x="747" y="3"/>
                    <a:pt x="746" y="3"/>
                    <a:pt x="745" y="3"/>
                  </a:cubicBezTo>
                  <a:cubicBezTo>
                    <a:pt x="742" y="3"/>
                    <a:pt x="740" y="3"/>
                    <a:pt x="738" y="2"/>
                  </a:cubicBezTo>
                  <a:cubicBezTo>
                    <a:pt x="736" y="2"/>
                    <a:pt x="735" y="2"/>
                    <a:pt x="734" y="2"/>
                  </a:cubicBezTo>
                  <a:cubicBezTo>
                    <a:pt x="732" y="2"/>
                    <a:pt x="730" y="2"/>
                    <a:pt x="729" y="2"/>
                  </a:cubicBezTo>
                  <a:cubicBezTo>
                    <a:pt x="727" y="2"/>
                    <a:pt x="726" y="2"/>
                    <a:pt x="724" y="2"/>
                  </a:cubicBezTo>
                  <a:cubicBezTo>
                    <a:pt x="724" y="2"/>
                    <a:pt x="723" y="2"/>
                    <a:pt x="723" y="2"/>
                  </a:cubicBezTo>
                  <a:cubicBezTo>
                    <a:pt x="719" y="2"/>
                    <a:pt x="716" y="2"/>
                    <a:pt x="712" y="2"/>
                  </a:cubicBezTo>
                  <a:cubicBezTo>
                    <a:pt x="711" y="2"/>
                    <a:pt x="711" y="2"/>
                    <a:pt x="711" y="2"/>
                  </a:cubicBezTo>
                  <a:cubicBezTo>
                    <a:pt x="710" y="2"/>
                    <a:pt x="709" y="1"/>
                    <a:pt x="708" y="1"/>
                  </a:cubicBezTo>
                  <a:cubicBezTo>
                    <a:pt x="706" y="1"/>
                    <a:pt x="704" y="1"/>
                    <a:pt x="702" y="1"/>
                  </a:cubicBezTo>
                  <a:cubicBezTo>
                    <a:pt x="700" y="1"/>
                    <a:pt x="699" y="1"/>
                    <a:pt x="697" y="1"/>
                  </a:cubicBezTo>
                  <a:cubicBezTo>
                    <a:pt x="696" y="1"/>
                    <a:pt x="695" y="1"/>
                    <a:pt x="693" y="1"/>
                  </a:cubicBezTo>
                  <a:cubicBezTo>
                    <a:pt x="693" y="1"/>
                    <a:pt x="692" y="1"/>
                    <a:pt x="691" y="1"/>
                  </a:cubicBezTo>
                  <a:cubicBezTo>
                    <a:pt x="687" y="1"/>
                    <a:pt x="684" y="1"/>
                    <a:pt x="681" y="1"/>
                  </a:cubicBezTo>
                  <a:cubicBezTo>
                    <a:pt x="680" y="1"/>
                    <a:pt x="680" y="1"/>
                    <a:pt x="680" y="1"/>
                  </a:cubicBezTo>
                  <a:cubicBezTo>
                    <a:pt x="679" y="1"/>
                    <a:pt x="679" y="1"/>
                    <a:pt x="678" y="1"/>
                  </a:cubicBezTo>
                  <a:cubicBezTo>
                    <a:pt x="676" y="1"/>
                    <a:pt x="674" y="1"/>
                    <a:pt x="672" y="1"/>
                  </a:cubicBezTo>
                  <a:cubicBezTo>
                    <a:pt x="670" y="1"/>
                    <a:pt x="667" y="1"/>
                    <a:pt x="664" y="0"/>
                  </a:cubicBezTo>
                  <a:cubicBezTo>
                    <a:pt x="664" y="0"/>
                    <a:pt x="664" y="0"/>
                    <a:pt x="664" y="0"/>
                  </a:cubicBezTo>
                  <a:cubicBezTo>
                    <a:pt x="663" y="0"/>
                    <a:pt x="663" y="0"/>
                    <a:pt x="663" y="0"/>
                  </a:cubicBezTo>
                  <a:cubicBezTo>
                    <a:pt x="661" y="0"/>
                    <a:pt x="658" y="0"/>
                    <a:pt x="656" y="0"/>
                  </a:cubicBezTo>
                  <a:cubicBezTo>
                    <a:pt x="654" y="0"/>
                    <a:pt x="651" y="0"/>
                    <a:pt x="649" y="0"/>
                  </a:cubicBezTo>
                  <a:cubicBezTo>
                    <a:pt x="648" y="0"/>
                    <a:pt x="648" y="0"/>
                    <a:pt x="647" y="0"/>
                  </a:cubicBezTo>
                  <a:cubicBezTo>
                    <a:pt x="644" y="0"/>
                    <a:pt x="642" y="0"/>
                    <a:pt x="639" y="0"/>
                  </a:cubicBezTo>
                  <a:cubicBezTo>
                    <a:pt x="637" y="0"/>
                    <a:pt x="634" y="0"/>
                    <a:pt x="632" y="0"/>
                  </a:cubicBezTo>
                  <a:cubicBezTo>
                    <a:pt x="631" y="0"/>
                    <a:pt x="631" y="0"/>
                    <a:pt x="631" y="0"/>
                  </a:cubicBezTo>
                  <a:cubicBezTo>
                    <a:pt x="628" y="0"/>
                    <a:pt x="626" y="0"/>
                    <a:pt x="623" y="0"/>
                  </a:cubicBezTo>
                  <a:cubicBezTo>
                    <a:pt x="621" y="0"/>
                    <a:pt x="618" y="0"/>
                    <a:pt x="616" y="0"/>
                  </a:cubicBezTo>
                  <a:cubicBezTo>
                    <a:pt x="616" y="0"/>
                    <a:pt x="616" y="0"/>
                    <a:pt x="616" y="0"/>
                  </a:cubicBezTo>
                  <a:cubicBezTo>
                    <a:pt x="613" y="0"/>
                    <a:pt x="611" y="0"/>
                    <a:pt x="608" y="0"/>
                  </a:cubicBezTo>
                  <a:cubicBezTo>
                    <a:pt x="606" y="0"/>
                    <a:pt x="603" y="0"/>
                    <a:pt x="601" y="0"/>
                  </a:cubicBezTo>
                  <a:cubicBezTo>
                    <a:pt x="600" y="0"/>
                    <a:pt x="600" y="0"/>
                    <a:pt x="600" y="0"/>
                  </a:cubicBezTo>
                  <a:cubicBezTo>
                    <a:pt x="600" y="0"/>
                    <a:pt x="599" y="0"/>
                    <a:pt x="599" y="0"/>
                  </a:cubicBezTo>
                  <a:cubicBezTo>
                    <a:pt x="597" y="0"/>
                    <a:pt x="595" y="0"/>
                    <a:pt x="593" y="0"/>
                  </a:cubicBezTo>
                  <a:cubicBezTo>
                    <a:pt x="591" y="0"/>
                    <a:pt x="588" y="0"/>
                    <a:pt x="586" y="0"/>
                  </a:cubicBezTo>
                  <a:cubicBezTo>
                    <a:pt x="585" y="0"/>
                    <a:pt x="585" y="0"/>
                    <a:pt x="585" y="0"/>
                  </a:cubicBezTo>
                  <a:cubicBezTo>
                    <a:pt x="584" y="0"/>
                    <a:pt x="584" y="0"/>
                    <a:pt x="583" y="0"/>
                  </a:cubicBezTo>
                  <a:cubicBezTo>
                    <a:pt x="581" y="0"/>
                    <a:pt x="580" y="0"/>
                    <a:pt x="578" y="0"/>
                  </a:cubicBezTo>
                  <a:cubicBezTo>
                    <a:pt x="575" y="1"/>
                    <a:pt x="572" y="1"/>
                    <a:pt x="569" y="1"/>
                  </a:cubicBezTo>
                  <a:cubicBezTo>
                    <a:pt x="569" y="1"/>
                    <a:pt x="569" y="1"/>
                    <a:pt x="569" y="1"/>
                  </a:cubicBezTo>
                  <a:cubicBezTo>
                    <a:pt x="568" y="1"/>
                    <a:pt x="568" y="1"/>
                    <a:pt x="567" y="1"/>
                  </a:cubicBezTo>
                  <a:cubicBezTo>
                    <a:pt x="565" y="1"/>
                    <a:pt x="563" y="1"/>
                    <a:pt x="561" y="1"/>
                  </a:cubicBezTo>
                  <a:cubicBezTo>
                    <a:pt x="558" y="1"/>
                    <a:pt x="556" y="1"/>
                    <a:pt x="554" y="1"/>
                  </a:cubicBezTo>
                  <a:cubicBezTo>
                    <a:pt x="553" y="1"/>
                    <a:pt x="553" y="1"/>
                    <a:pt x="552" y="1"/>
                  </a:cubicBezTo>
                  <a:cubicBezTo>
                    <a:pt x="552" y="1"/>
                    <a:pt x="552" y="1"/>
                    <a:pt x="552" y="1"/>
                  </a:cubicBezTo>
                  <a:cubicBezTo>
                    <a:pt x="549" y="1"/>
                    <a:pt x="546" y="1"/>
                    <a:pt x="543" y="1"/>
                  </a:cubicBezTo>
                  <a:cubicBezTo>
                    <a:pt x="542" y="1"/>
                    <a:pt x="540" y="1"/>
                    <a:pt x="538" y="1"/>
                  </a:cubicBezTo>
                  <a:cubicBezTo>
                    <a:pt x="538" y="1"/>
                    <a:pt x="537" y="1"/>
                    <a:pt x="537" y="1"/>
                  </a:cubicBezTo>
                  <a:cubicBezTo>
                    <a:pt x="536" y="1"/>
                    <a:pt x="535" y="1"/>
                    <a:pt x="535" y="1"/>
                  </a:cubicBezTo>
                  <a:cubicBezTo>
                    <a:pt x="531" y="2"/>
                    <a:pt x="527" y="2"/>
                    <a:pt x="523" y="2"/>
                  </a:cubicBezTo>
                  <a:cubicBezTo>
                    <a:pt x="522" y="2"/>
                    <a:pt x="522" y="2"/>
                    <a:pt x="522" y="2"/>
                  </a:cubicBezTo>
                  <a:cubicBezTo>
                    <a:pt x="519" y="2"/>
                    <a:pt x="515" y="2"/>
                    <a:pt x="512" y="2"/>
                  </a:cubicBezTo>
                  <a:cubicBezTo>
                    <a:pt x="510" y="2"/>
                    <a:pt x="508" y="2"/>
                    <a:pt x="507" y="2"/>
                  </a:cubicBezTo>
                  <a:cubicBezTo>
                    <a:pt x="507" y="2"/>
                    <a:pt x="507" y="2"/>
                    <a:pt x="507" y="2"/>
                  </a:cubicBezTo>
                  <a:cubicBezTo>
                    <a:pt x="501" y="3"/>
                    <a:pt x="496" y="3"/>
                    <a:pt x="491" y="3"/>
                  </a:cubicBezTo>
                  <a:cubicBezTo>
                    <a:pt x="491" y="3"/>
                    <a:pt x="491" y="3"/>
                    <a:pt x="491" y="3"/>
                  </a:cubicBezTo>
                  <a:cubicBezTo>
                    <a:pt x="491" y="3"/>
                    <a:pt x="491" y="3"/>
                    <a:pt x="491" y="3"/>
                  </a:cubicBezTo>
                  <a:cubicBezTo>
                    <a:pt x="482" y="3"/>
                    <a:pt x="473" y="4"/>
                    <a:pt x="464" y="4"/>
                  </a:cubicBezTo>
                  <a:cubicBezTo>
                    <a:pt x="463" y="4"/>
                    <a:pt x="463" y="4"/>
                    <a:pt x="462" y="4"/>
                  </a:cubicBezTo>
                  <a:cubicBezTo>
                    <a:pt x="454" y="5"/>
                    <a:pt x="445" y="5"/>
                    <a:pt x="436" y="6"/>
                  </a:cubicBezTo>
                  <a:cubicBezTo>
                    <a:pt x="436" y="6"/>
                    <a:pt x="435" y="6"/>
                    <a:pt x="435" y="6"/>
                  </a:cubicBezTo>
                  <a:cubicBezTo>
                    <a:pt x="434" y="6"/>
                    <a:pt x="434" y="6"/>
                    <a:pt x="433" y="6"/>
                  </a:cubicBezTo>
                  <a:cubicBezTo>
                    <a:pt x="432" y="6"/>
                    <a:pt x="430" y="6"/>
                    <a:pt x="428" y="7"/>
                  </a:cubicBezTo>
                  <a:cubicBezTo>
                    <a:pt x="426" y="7"/>
                    <a:pt x="424" y="7"/>
                    <a:pt x="422" y="7"/>
                  </a:cubicBezTo>
                  <a:cubicBezTo>
                    <a:pt x="421" y="7"/>
                    <a:pt x="421" y="7"/>
                    <a:pt x="420" y="7"/>
                  </a:cubicBezTo>
                  <a:cubicBezTo>
                    <a:pt x="418" y="7"/>
                    <a:pt x="416" y="7"/>
                    <a:pt x="414" y="7"/>
                  </a:cubicBezTo>
                  <a:cubicBezTo>
                    <a:pt x="413" y="8"/>
                    <a:pt x="411" y="8"/>
                    <a:pt x="410" y="8"/>
                  </a:cubicBezTo>
                  <a:cubicBezTo>
                    <a:pt x="408" y="8"/>
                    <a:pt x="407" y="8"/>
                    <a:pt x="406" y="8"/>
                  </a:cubicBezTo>
                  <a:cubicBezTo>
                    <a:pt x="404" y="8"/>
                    <a:pt x="402" y="8"/>
                    <a:pt x="401" y="9"/>
                  </a:cubicBezTo>
                  <a:cubicBezTo>
                    <a:pt x="399" y="9"/>
                    <a:pt x="398" y="9"/>
                    <a:pt x="397" y="9"/>
                  </a:cubicBezTo>
                  <a:cubicBezTo>
                    <a:pt x="395" y="9"/>
                    <a:pt x="394" y="9"/>
                    <a:pt x="392" y="9"/>
                  </a:cubicBezTo>
                  <a:cubicBezTo>
                    <a:pt x="391" y="9"/>
                    <a:pt x="389" y="9"/>
                    <a:pt x="388" y="10"/>
                  </a:cubicBezTo>
                  <a:cubicBezTo>
                    <a:pt x="387" y="10"/>
                    <a:pt x="387" y="10"/>
                    <a:pt x="386" y="10"/>
                  </a:cubicBezTo>
                  <a:cubicBezTo>
                    <a:pt x="383" y="10"/>
                    <a:pt x="380" y="10"/>
                    <a:pt x="377" y="10"/>
                  </a:cubicBezTo>
                  <a:cubicBezTo>
                    <a:pt x="377" y="11"/>
                    <a:pt x="377" y="11"/>
                    <a:pt x="376" y="11"/>
                  </a:cubicBezTo>
                  <a:cubicBezTo>
                    <a:pt x="375" y="11"/>
                    <a:pt x="375" y="11"/>
                    <a:pt x="374" y="11"/>
                  </a:cubicBezTo>
                  <a:cubicBezTo>
                    <a:pt x="372" y="11"/>
                    <a:pt x="370" y="11"/>
                    <a:pt x="369" y="11"/>
                  </a:cubicBezTo>
                  <a:cubicBezTo>
                    <a:pt x="367" y="11"/>
                    <a:pt x="365" y="12"/>
                    <a:pt x="363" y="12"/>
                  </a:cubicBezTo>
                  <a:cubicBezTo>
                    <a:pt x="362" y="12"/>
                    <a:pt x="362" y="12"/>
                    <a:pt x="361" y="12"/>
                  </a:cubicBezTo>
                  <a:cubicBezTo>
                    <a:pt x="360" y="12"/>
                    <a:pt x="360" y="12"/>
                    <a:pt x="360" y="12"/>
                  </a:cubicBezTo>
                  <a:cubicBezTo>
                    <a:pt x="357" y="12"/>
                    <a:pt x="354" y="13"/>
                    <a:pt x="352" y="13"/>
                  </a:cubicBezTo>
                  <a:cubicBezTo>
                    <a:pt x="351" y="13"/>
                    <a:pt x="350" y="13"/>
                    <a:pt x="349" y="13"/>
                  </a:cubicBezTo>
                  <a:cubicBezTo>
                    <a:pt x="348" y="13"/>
                    <a:pt x="347" y="13"/>
                    <a:pt x="347" y="13"/>
                  </a:cubicBezTo>
                  <a:cubicBezTo>
                    <a:pt x="345" y="14"/>
                    <a:pt x="344" y="14"/>
                    <a:pt x="343" y="14"/>
                  </a:cubicBezTo>
                  <a:cubicBezTo>
                    <a:pt x="340" y="14"/>
                    <a:pt x="338" y="14"/>
                    <a:pt x="335" y="15"/>
                  </a:cubicBezTo>
                  <a:cubicBezTo>
                    <a:pt x="335" y="15"/>
                    <a:pt x="335" y="15"/>
                    <a:pt x="335" y="15"/>
                  </a:cubicBezTo>
                  <a:cubicBezTo>
                    <a:pt x="335" y="15"/>
                    <a:pt x="335" y="15"/>
                    <a:pt x="335" y="15"/>
                  </a:cubicBezTo>
                  <a:cubicBezTo>
                    <a:pt x="332" y="15"/>
                    <a:pt x="329" y="15"/>
                    <a:pt x="326" y="16"/>
                  </a:cubicBezTo>
                  <a:cubicBezTo>
                    <a:pt x="325" y="16"/>
                    <a:pt x="324" y="16"/>
                    <a:pt x="323" y="16"/>
                  </a:cubicBezTo>
                  <a:cubicBezTo>
                    <a:pt x="322" y="16"/>
                    <a:pt x="321" y="16"/>
                    <a:pt x="320" y="16"/>
                  </a:cubicBezTo>
                  <a:cubicBezTo>
                    <a:pt x="320" y="16"/>
                    <a:pt x="319" y="16"/>
                    <a:pt x="318" y="17"/>
                  </a:cubicBezTo>
                  <a:cubicBezTo>
                    <a:pt x="315" y="17"/>
                    <a:pt x="312" y="17"/>
                    <a:pt x="310" y="18"/>
                  </a:cubicBezTo>
                  <a:cubicBezTo>
                    <a:pt x="309" y="18"/>
                    <a:pt x="309" y="18"/>
                    <a:pt x="309" y="18"/>
                  </a:cubicBezTo>
                  <a:cubicBezTo>
                    <a:pt x="308" y="18"/>
                    <a:pt x="308" y="18"/>
                    <a:pt x="307" y="18"/>
                  </a:cubicBezTo>
                  <a:cubicBezTo>
                    <a:pt x="305" y="18"/>
                    <a:pt x="303" y="18"/>
                    <a:pt x="301" y="19"/>
                  </a:cubicBezTo>
                  <a:cubicBezTo>
                    <a:pt x="300" y="19"/>
                    <a:pt x="299" y="19"/>
                    <a:pt x="298" y="19"/>
                  </a:cubicBezTo>
                  <a:cubicBezTo>
                    <a:pt x="296" y="19"/>
                    <a:pt x="295" y="19"/>
                    <a:pt x="294" y="20"/>
                  </a:cubicBezTo>
                  <a:cubicBezTo>
                    <a:pt x="293" y="20"/>
                    <a:pt x="292" y="20"/>
                    <a:pt x="291" y="20"/>
                  </a:cubicBezTo>
                  <a:cubicBezTo>
                    <a:pt x="289" y="20"/>
                    <a:pt x="287" y="20"/>
                    <a:pt x="285" y="21"/>
                  </a:cubicBezTo>
                  <a:cubicBezTo>
                    <a:pt x="284" y="21"/>
                    <a:pt x="283" y="21"/>
                    <a:pt x="282" y="21"/>
                  </a:cubicBezTo>
                  <a:cubicBezTo>
                    <a:pt x="282" y="21"/>
                    <a:pt x="281" y="21"/>
                    <a:pt x="281" y="21"/>
                  </a:cubicBezTo>
                  <a:cubicBezTo>
                    <a:pt x="277" y="22"/>
                    <a:pt x="274" y="22"/>
                    <a:pt x="271" y="23"/>
                  </a:cubicBezTo>
                  <a:cubicBezTo>
                    <a:pt x="271" y="23"/>
                    <a:pt x="271" y="23"/>
                    <a:pt x="271" y="23"/>
                  </a:cubicBezTo>
                  <a:cubicBezTo>
                    <a:pt x="270" y="23"/>
                    <a:pt x="270" y="23"/>
                    <a:pt x="270" y="23"/>
                  </a:cubicBezTo>
                  <a:cubicBezTo>
                    <a:pt x="266" y="23"/>
                    <a:pt x="263" y="24"/>
                    <a:pt x="260" y="24"/>
                  </a:cubicBezTo>
                  <a:cubicBezTo>
                    <a:pt x="259" y="24"/>
                    <a:pt x="259" y="24"/>
                    <a:pt x="259" y="24"/>
                  </a:cubicBezTo>
                  <a:cubicBezTo>
                    <a:pt x="255" y="25"/>
                    <a:pt x="250" y="26"/>
                    <a:pt x="246" y="26"/>
                  </a:cubicBezTo>
                  <a:cubicBezTo>
                    <a:pt x="246" y="26"/>
                    <a:pt x="246" y="26"/>
                    <a:pt x="246" y="26"/>
                  </a:cubicBezTo>
                  <a:cubicBezTo>
                    <a:pt x="245" y="26"/>
                    <a:pt x="245" y="27"/>
                    <a:pt x="244" y="27"/>
                  </a:cubicBezTo>
                  <a:cubicBezTo>
                    <a:pt x="241" y="27"/>
                    <a:pt x="237" y="28"/>
                    <a:pt x="233" y="28"/>
                  </a:cubicBezTo>
                  <a:cubicBezTo>
                    <a:pt x="232" y="29"/>
                    <a:pt x="232" y="29"/>
                    <a:pt x="232" y="29"/>
                  </a:cubicBezTo>
                  <a:cubicBezTo>
                    <a:pt x="231" y="29"/>
                    <a:pt x="231" y="29"/>
                    <a:pt x="230" y="29"/>
                  </a:cubicBezTo>
                  <a:cubicBezTo>
                    <a:pt x="226" y="30"/>
                    <a:pt x="222" y="30"/>
                    <a:pt x="218" y="31"/>
                  </a:cubicBezTo>
                  <a:cubicBezTo>
                    <a:pt x="217" y="31"/>
                    <a:pt x="216" y="31"/>
                    <a:pt x="215" y="32"/>
                  </a:cubicBezTo>
                  <a:cubicBezTo>
                    <a:pt x="215" y="32"/>
                    <a:pt x="214" y="32"/>
                    <a:pt x="213" y="32"/>
                  </a:cubicBezTo>
                  <a:cubicBezTo>
                    <a:pt x="212" y="32"/>
                    <a:pt x="211" y="32"/>
                    <a:pt x="209" y="33"/>
                  </a:cubicBezTo>
                  <a:cubicBezTo>
                    <a:pt x="207" y="33"/>
                    <a:pt x="205" y="33"/>
                    <a:pt x="203" y="34"/>
                  </a:cubicBezTo>
                  <a:cubicBezTo>
                    <a:pt x="201" y="34"/>
                    <a:pt x="200" y="34"/>
                    <a:pt x="199" y="35"/>
                  </a:cubicBezTo>
                  <a:cubicBezTo>
                    <a:pt x="198" y="35"/>
                    <a:pt x="197" y="35"/>
                    <a:pt x="196" y="35"/>
                  </a:cubicBezTo>
                  <a:cubicBezTo>
                    <a:pt x="195" y="35"/>
                    <a:pt x="194" y="36"/>
                    <a:pt x="193" y="36"/>
                  </a:cubicBezTo>
                  <a:cubicBezTo>
                    <a:pt x="191" y="36"/>
                    <a:pt x="189" y="37"/>
                    <a:pt x="187" y="37"/>
                  </a:cubicBezTo>
                  <a:cubicBezTo>
                    <a:pt x="185" y="37"/>
                    <a:pt x="184" y="38"/>
                    <a:pt x="182" y="38"/>
                  </a:cubicBezTo>
                  <a:cubicBezTo>
                    <a:pt x="180" y="38"/>
                    <a:pt x="178" y="39"/>
                    <a:pt x="176" y="39"/>
                  </a:cubicBezTo>
                  <a:cubicBezTo>
                    <a:pt x="175" y="39"/>
                    <a:pt x="174" y="40"/>
                    <a:pt x="173" y="40"/>
                  </a:cubicBezTo>
                  <a:cubicBezTo>
                    <a:pt x="173" y="40"/>
                    <a:pt x="172" y="40"/>
                    <a:pt x="171" y="40"/>
                  </a:cubicBezTo>
                  <a:cubicBezTo>
                    <a:pt x="169" y="41"/>
                    <a:pt x="166" y="41"/>
                    <a:pt x="164" y="42"/>
                  </a:cubicBezTo>
                  <a:cubicBezTo>
                    <a:pt x="163" y="42"/>
                    <a:pt x="161" y="42"/>
                    <a:pt x="160" y="43"/>
                  </a:cubicBezTo>
                  <a:cubicBezTo>
                    <a:pt x="157" y="43"/>
                    <a:pt x="154" y="44"/>
                    <a:pt x="151" y="45"/>
                  </a:cubicBezTo>
                  <a:cubicBezTo>
                    <a:pt x="151" y="45"/>
                    <a:pt x="150" y="45"/>
                    <a:pt x="149" y="45"/>
                  </a:cubicBezTo>
                  <a:cubicBezTo>
                    <a:pt x="149" y="45"/>
                    <a:pt x="149" y="45"/>
                    <a:pt x="149" y="45"/>
                  </a:cubicBezTo>
                  <a:cubicBezTo>
                    <a:pt x="145" y="46"/>
                    <a:pt x="142" y="47"/>
                    <a:pt x="138" y="48"/>
                  </a:cubicBezTo>
                  <a:cubicBezTo>
                    <a:pt x="137" y="48"/>
                    <a:pt x="136" y="49"/>
                    <a:pt x="135" y="49"/>
                  </a:cubicBezTo>
                  <a:cubicBezTo>
                    <a:pt x="133" y="50"/>
                    <a:pt x="130" y="50"/>
                    <a:pt x="127" y="51"/>
                  </a:cubicBezTo>
                  <a:cubicBezTo>
                    <a:pt x="127" y="51"/>
                    <a:pt x="126" y="51"/>
                    <a:pt x="126" y="51"/>
                  </a:cubicBezTo>
                  <a:cubicBezTo>
                    <a:pt x="125" y="52"/>
                    <a:pt x="125" y="52"/>
                    <a:pt x="124" y="52"/>
                  </a:cubicBezTo>
                  <a:cubicBezTo>
                    <a:pt x="122" y="53"/>
                    <a:pt x="119" y="53"/>
                    <a:pt x="117" y="54"/>
                  </a:cubicBezTo>
                  <a:cubicBezTo>
                    <a:pt x="116" y="54"/>
                    <a:pt x="115" y="54"/>
                    <a:pt x="114" y="55"/>
                  </a:cubicBezTo>
                  <a:cubicBezTo>
                    <a:pt x="111" y="56"/>
                    <a:pt x="109" y="56"/>
                    <a:pt x="106" y="57"/>
                  </a:cubicBezTo>
                  <a:cubicBezTo>
                    <a:pt x="106" y="57"/>
                    <a:pt x="105" y="57"/>
                    <a:pt x="105" y="58"/>
                  </a:cubicBezTo>
                  <a:cubicBezTo>
                    <a:pt x="104" y="58"/>
                    <a:pt x="104" y="58"/>
                    <a:pt x="104" y="58"/>
                  </a:cubicBezTo>
                  <a:cubicBezTo>
                    <a:pt x="101" y="59"/>
                    <a:pt x="98" y="60"/>
                    <a:pt x="96" y="60"/>
                  </a:cubicBezTo>
                  <a:cubicBezTo>
                    <a:pt x="95" y="61"/>
                    <a:pt x="94" y="61"/>
                    <a:pt x="93" y="61"/>
                  </a:cubicBezTo>
                  <a:cubicBezTo>
                    <a:pt x="91" y="62"/>
                    <a:pt x="89" y="63"/>
                    <a:pt x="87" y="63"/>
                  </a:cubicBezTo>
                  <a:cubicBezTo>
                    <a:pt x="86" y="64"/>
                    <a:pt x="86" y="64"/>
                    <a:pt x="86" y="64"/>
                  </a:cubicBezTo>
                  <a:cubicBezTo>
                    <a:pt x="86" y="64"/>
                    <a:pt x="85" y="64"/>
                    <a:pt x="84" y="65"/>
                  </a:cubicBezTo>
                  <a:cubicBezTo>
                    <a:pt x="82" y="65"/>
                    <a:pt x="81" y="66"/>
                    <a:pt x="79" y="66"/>
                  </a:cubicBezTo>
                  <a:cubicBezTo>
                    <a:pt x="78" y="67"/>
                    <a:pt x="77" y="67"/>
                    <a:pt x="76" y="67"/>
                  </a:cubicBezTo>
                  <a:cubicBezTo>
                    <a:pt x="75" y="68"/>
                    <a:pt x="73" y="69"/>
                    <a:pt x="72" y="69"/>
                  </a:cubicBezTo>
                  <a:cubicBezTo>
                    <a:pt x="71" y="69"/>
                    <a:pt x="71" y="69"/>
                    <a:pt x="70" y="70"/>
                  </a:cubicBezTo>
                  <a:cubicBezTo>
                    <a:pt x="70" y="70"/>
                    <a:pt x="69" y="70"/>
                    <a:pt x="68" y="70"/>
                  </a:cubicBezTo>
                  <a:cubicBezTo>
                    <a:pt x="67" y="71"/>
                    <a:pt x="66" y="71"/>
                    <a:pt x="65" y="72"/>
                  </a:cubicBezTo>
                  <a:cubicBezTo>
                    <a:pt x="64" y="72"/>
                    <a:pt x="63" y="73"/>
                    <a:pt x="62" y="73"/>
                  </a:cubicBezTo>
                  <a:cubicBezTo>
                    <a:pt x="60" y="74"/>
                    <a:pt x="59" y="74"/>
                    <a:pt x="58" y="75"/>
                  </a:cubicBezTo>
                  <a:cubicBezTo>
                    <a:pt x="58" y="75"/>
                    <a:pt x="57" y="75"/>
                    <a:pt x="57" y="75"/>
                  </a:cubicBezTo>
                  <a:cubicBezTo>
                    <a:pt x="56" y="76"/>
                    <a:pt x="56" y="76"/>
                    <a:pt x="55" y="76"/>
                  </a:cubicBezTo>
                  <a:cubicBezTo>
                    <a:pt x="54" y="77"/>
                    <a:pt x="53" y="77"/>
                    <a:pt x="52" y="78"/>
                  </a:cubicBezTo>
                  <a:cubicBezTo>
                    <a:pt x="51" y="78"/>
                    <a:pt x="50" y="79"/>
                    <a:pt x="49" y="79"/>
                  </a:cubicBezTo>
                  <a:cubicBezTo>
                    <a:pt x="48" y="80"/>
                    <a:pt x="47" y="80"/>
                    <a:pt x="46" y="80"/>
                  </a:cubicBezTo>
                  <a:cubicBezTo>
                    <a:pt x="46" y="81"/>
                    <a:pt x="45" y="81"/>
                    <a:pt x="45" y="81"/>
                  </a:cubicBezTo>
                  <a:cubicBezTo>
                    <a:pt x="44" y="81"/>
                    <a:pt x="44" y="82"/>
                    <a:pt x="43" y="82"/>
                  </a:cubicBezTo>
                  <a:cubicBezTo>
                    <a:pt x="42" y="82"/>
                    <a:pt x="41" y="83"/>
                    <a:pt x="41" y="83"/>
                  </a:cubicBezTo>
                  <a:cubicBezTo>
                    <a:pt x="40" y="84"/>
                    <a:pt x="39" y="84"/>
                    <a:pt x="38" y="85"/>
                  </a:cubicBezTo>
                  <a:cubicBezTo>
                    <a:pt x="37" y="85"/>
                    <a:pt x="36" y="86"/>
                    <a:pt x="35" y="86"/>
                  </a:cubicBezTo>
                  <a:cubicBezTo>
                    <a:pt x="34" y="87"/>
                    <a:pt x="34" y="87"/>
                    <a:pt x="34" y="87"/>
                  </a:cubicBezTo>
                  <a:cubicBezTo>
                    <a:pt x="34" y="87"/>
                    <a:pt x="33" y="88"/>
                    <a:pt x="33" y="88"/>
                  </a:cubicBezTo>
                  <a:cubicBezTo>
                    <a:pt x="32" y="88"/>
                    <a:pt x="31" y="89"/>
                    <a:pt x="31" y="89"/>
                  </a:cubicBezTo>
                  <a:cubicBezTo>
                    <a:pt x="30" y="90"/>
                    <a:pt x="29" y="90"/>
                    <a:pt x="28" y="91"/>
                  </a:cubicBezTo>
                  <a:cubicBezTo>
                    <a:pt x="28" y="91"/>
                    <a:pt x="27" y="92"/>
                    <a:pt x="26" y="92"/>
                  </a:cubicBezTo>
                  <a:cubicBezTo>
                    <a:pt x="26" y="93"/>
                    <a:pt x="26" y="93"/>
                    <a:pt x="26" y="93"/>
                  </a:cubicBezTo>
                  <a:cubicBezTo>
                    <a:pt x="25" y="93"/>
                    <a:pt x="24" y="93"/>
                    <a:pt x="24" y="94"/>
                  </a:cubicBezTo>
                  <a:cubicBezTo>
                    <a:pt x="23" y="94"/>
                    <a:pt x="23" y="95"/>
                    <a:pt x="22" y="95"/>
                  </a:cubicBezTo>
                  <a:cubicBezTo>
                    <a:pt x="21" y="96"/>
                    <a:pt x="21" y="96"/>
                    <a:pt x="20" y="97"/>
                  </a:cubicBezTo>
                  <a:cubicBezTo>
                    <a:pt x="19" y="97"/>
                    <a:pt x="19" y="98"/>
                    <a:pt x="18" y="98"/>
                  </a:cubicBezTo>
                  <a:cubicBezTo>
                    <a:pt x="18" y="98"/>
                    <a:pt x="18" y="98"/>
                    <a:pt x="18" y="98"/>
                  </a:cubicBezTo>
                  <a:cubicBezTo>
                    <a:pt x="17" y="99"/>
                    <a:pt x="17" y="99"/>
                    <a:pt x="16" y="100"/>
                  </a:cubicBezTo>
                  <a:cubicBezTo>
                    <a:pt x="16" y="100"/>
                    <a:pt x="15" y="101"/>
                    <a:pt x="15" y="101"/>
                  </a:cubicBezTo>
                  <a:cubicBezTo>
                    <a:pt x="14" y="102"/>
                    <a:pt x="14" y="103"/>
                    <a:pt x="13" y="103"/>
                  </a:cubicBezTo>
                  <a:cubicBezTo>
                    <a:pt x="12" y="104"/>
                    <a:pt x="12" y="104"/>
                    <a:pt x="12" y="104"/>
                  </a:cubicBezTo>
                  <a:cubicBezTo>
                    <a:pt x="12" y="104"/>
                    <a:pt x="12" y="104"/>
                    <a:pt x="12" y="104"/>
                  </a:cubicBezTo>
                  <a:cubicBezTo>
                    <a:pt x="12" y="104"/>
                    <a:pt x="12" y="104"/>
                    <a:pt x="12" y="104"/>
                  </a:cubicBezTo>
                  <a:cubicBezTo>
                    <a:pt x="11" y="105"/>
                    <a:pt x="10" y="106"/>
                    <a:pt x="9" y="107"/>
                  </a:cubicBezTo>
                  <a:cubicBezTo>
                    <a:pt x="9" y="108"/>
                    <a:pt x="9" y="108"/>
                    <a:pt x="9" y="108"/>
                  </a:cubicBezTo>
                  <a:cubicBezTo>
                    <a:pt x="8" y="109"/>
                    <a:pt x="7" y="110"/>
                    <a:pt x="7" y="110"/>
                  </a:cubicBezTo>
                  <a:cubicBezTo>
                    <a:pt x="7" y="110"/>
                    <a:pt x="7" y="110"/>
                    <a:pt x="7" y="110"/>
                  </a:cubicBezTo>
                  <a:cubicBezTo>
                    <a:pt x="7" y="111"/>
                    <a:pt x="6" y="111"/>
                    <a:pt x="6" y="112"/>
                  </a:cubicBezTo>
                  <a:cubicBezTo>
                    <a:pt x="6" y="112"/>
                    <a:pt x="5" y="113"/>
                    <a:pt x="5" y="114"/>
                  </a:cubicBezTo>
                  <a:cubicBezTo>
                    <a:pt x="5" y="114"/>
                    <a:pt x="4" y="114"/>
                    <a:pt x="4" y="115"/>
                  </a:cubicBezTo>
                  <a:cubicBezTo>
                    <a:pt x="4" y="115"/>
                    <a:pt x="4" y="116"/>
                    <a:pt x="3" y="116"/>
                  </a:cubicBezTo>
                  <a:cubicBezTo>
                    <a:pt x="3" y="117"/>
                    <a:pt x="3" y="117"/>
                    <a:pt x="3" y="117"/>
                  </a:cubicBezTo>
                  <a:cubicBezTo>
                    <a:pt x="3" y="117"/>
                    <a:pt x="3" y="118"/>
                    <a:pt x="3" y="118"/>
                  </a:cubicBezTo>
                  <a:cubicBezTo>
                    <a:pt x="2" y="119"/>
                    <a:pt x="2" y="119"/>
                    <a:pt x="2" y="120"/>
                  </a:cubicBezTo>
                  <a:cubicBezTo>
                    <a:pt x="2" y="120"/>
                    <a:pt x="2" y="121"/>
                    <a:pt x="1" y="121"/>
                  </a:cubicBezTo>
                  <a:cubicBezTo>
                    <a:pt x="1" y="122"/>
                    <a:pt x="1" y="122"/>
                    <a:pt x="1" y="123"/>
                  </a:cubicBezTo>
                  <a:cubicBezTo>
                    <a:pt x="1" y="123"/>
                    <a:pt x="1" y="123"/>
                    <a:pt x="1" y="123"/>
                  </a:cubicBezTo>
                  <a:cubicBezTo>
                    <a:pt x="1" y="124"/>
                    <a:pt x="0" y="126"/>
                    <a:pt x="0" y="127"/>
                  </a:cubicBezTo>
                  <a:cubicBezTo>
                    <a:pt x="0" y="128"/>
                    <a:pt x="0" y="128"/>
                    <a:pt x="0" y="129"/>
                  </a:cubicBezTo>
                  <a:cubicBezTo>
                    <a:pt x="0" y="130"/>
                    <a:pt x="0" y="130"/>
                    <a:pt x="0" y="130"/>
                  </a:cubicBezTo>
                  <a:cubicBezTo>
                    <a:pt x="0" y="130"/>
                    <a:pt x="0" y="131"/>
                    <a:pt x="0" y="131"/>
                  </a:cubicBezTo>
                  <a:cubicBezTo>
                    <a:pt x="0" y="132"/>
                    <a:pt x="1" y="133"/>
                    <a:pt x="1" y="133"/>
                  </a:cubicBezTo>
                  <a:cubicBezTo>
                    <a:pt x="1" y="134"/>
                    <a:pt x="1" y="135"/>
                    <a:pt x="1" y="135"/>
                  </a:cubicBezTo>
                  <a:cubicBezTo>
                    <a:pt x="1" y="136"/>
                    <a:pt x="1" y="136"/>
                    <a:pt x="1" y="136"/>
                  </a:cubicBezTo>
                  <a:cubicBezTo>
                    <a:pt x="1" y="136"/>
                    <a:pt x="1" y="137"/>
                    <a:pt x="2" y="137"/>
                  </a:cubicBezTo>
                  <a:cubicBezTo>
                    <a:pt x="2" y="138"/>
                    <a:pt x="2" y="138"/>
                    <a:pt x="2" y="138"/>
                  </a:cubicBezTo>
                  <a:cubicBezTo>
                    <a:pt x="2" y="139"/>
                    <a:pt x="3" y="141"/>
                    <a:pt x="3" y="142"/>
                  </a:cubicBezTo>
                  <a:cubicBezTo>
                    <a:pt x="18" y="174"/>
                    <a:pt x="33" y="207"/>
                    <a:pt x="48" y="239"/>
                  </a:cubicBezTo>
                  <a:cubicBezTo>
                    <a:pt x="81" y="311"/>
                    <a:pt x="114" y="383"/>
                    <a:pt x="147" y="454"/>
                  </a:cubicBezTo>
                  <a:cubicBezTo>
                    <a:pt x="147" y="455"/>
                    <a:pt x="147" y="455"/>
                    <a:pt x="147" y="455"/>
                  </a:cubicBezTo>
                  <a:cubicBezTo>
                    <a:pt x="147" y="456"/>
                    <a:pt x="147" y="456"/>
                    <a:pt x="147" y="456"/>
                  </a:cubicBezTo>
                  <a:cubicBezTo>
                    <a:pt x="148" y="457"/>
                    <a:pt x="148" y="457"/>
                    <a:pt x="148" y="457"/>
                  </a:cubicBezTo>
                  <a:cubicBezTo>
                    <a:pt x="148" y="458"/>
                    <a:pt x="148" y="458"/>
                    <a:pt x="148" y="458"/>
                  </a:cubicBezTo>
                  <a:cubicBezTo>
                    <a:pt x="149" y="458"/>
                    <a:pt x="149" y="458"/>
                    <a:pt x="149" y="458"/>
                  </a:cubicBezTo>
                  <a:cubicBezTo>
                    <a:pt x="149" y="459"/>
                    <a:pt x="149" y="459"/>
                    <a:pt x="150" y="460"/>
                  </a:cubicBezTo>
                  <a:cubicBezTo>
                    <a:pt x="150" y="460"/>
                    <a:pt x="150" y="460"/>
                    <a:pt x="150" y="460"/>
                  </a:cubicBezTo>
                  <a:cubicBezTo>
                    <a:pt x="151" y="461"/>
                    <a:pt x="151" y="461"/>
                    <a:pt x="151" y="461"/>
                  </a:cubicBezTo>
                  <a:cubicBezTo>
                    <a:pt x="151" y="461"/>
                    <a:pt x="151" y="462"/>
                    <a:pt x="152" y="462"/>
                  </a:cubicBezTo>
                  <a:cubicBezTo>
                    <a:pt x="152" y="463"/>
                    <a:pt x="152" y="463"/>
                    <a:pt x="152" y="463"/>
                  </a:cubicBezTo>
                  <a:cubicBezTo>
                    <a:pt x="152" y="463"/>
                    <a:pt x="152" y="463"/>
                    <a:pt x="152" y="463"/>
                  </a:cubicBezTo>
                  <a:cubicBezTo>
                    <a:pt x="153" y="463"/>
                    <a:pt x="153" y="463"/>
                    <a:pt x="153" y="463"/>
                  </a:cubicBezTo>
                  <a:cubicBezTo>
                    <a:pt x="153" y="464"/>
                    <a:pt x="154" y="464"/>
                    <a:pt x="154" y="465"/>
                  </a:cubicBezTo>
                  <a:cubicBezTo>
                    <a:pt x="155" y="465"/>
                    <a:pt x="155" y="465"/>
                    <a:pt x="155" y="465"/>
                  </a:cubicBezTo>
                  <a:cubicBezTo>
                    <a:pt x="155" y="466"/>
                    <a:pt x="155" y="466"/>
                    <a:pt x="155" y="466"/>
                  </a:cubicBezTo>
                  <a:cubicBezTo>
                    <a:pt x="155" y="466"/>
                    <a:pt x="155" y="466"/>
                    <a:pt x="155" y="466"/>
                  </a:cubicBezTo>
                  <a:cubicBezTo>
                    <a:pt x="156" y="466"/>
                    <a:pt x="156" y="466"/>
                    <a:pt x="156" y="466"/>
                  </a:cubicBezTo>
                  <a:cubicBezTo>
                    <a:pt x="156" y="466"/>
                    <a:pt x="156" y="467"/>
                    <a:pt x="157" y="467"/>
                  </a:cubicBezTo>
                  <a:cubicBezTo>
                    <a:pt x="157" y="468"/>
                    <a:pt x="157" y="468"/>
                    <a:pt x="157" y="468"/>
                  </a:cubicBezTo>
                  <a:cubicBezTo>
                    <a:pt x="158" y="468"/>
                    <a:pt x="158" y="468"/>
                    <a:pt x="158" y="468"/>
                  </a:cubicBezTo>
                  <a:cubicBezTo>
                    <a:pt x="159" y="469"/>
                    <a:pt x="159" y="469"/>
                    <a:pt x="159" y="469"/>
                  </a:cubicBezTo>
                  <a:cubicBezTo>
                    <a:pt x="159" y="469"/>
                    <a:pt x="160" y="470"/>
                    <a:pt x="160" y="470"/>
                  </a:cubicBezTo>
                  <a:cubicBezTo>
                    <a:pt x="161" y="471"/>
                    <a:pt x="161" y="471"/>
                    <a:pt x="161" y="471"/>
                  </a:cubicBezTo>
                  <a:cubicBezTo>
                    <a:pt x="161" y="471"/>
                    <a:pt x="161" y="471"/>
                    <a:pt x="161" y="471"/>
                  </a:cubicBezTo>
                  <a:cubicBezTo>
                    <a:pt x="162" y="471"/>
                    <a:pt x="162" y="471"/>
                    <a:pt x="162" y="472"/>
                  </a:cubicBezTo>
                  <a:cubicBezTo>
                    <a:pt x="163" y="472"/>
                    <a:pt x="163" y="472"/>
                    <a:pt x="163" y="472"/>
                  </a:cubicBezTo>
                  <a:cubicBezTo>
                    <a:pt x="164" y="473"/>
                    <a:pt x="164" y="473"/>
                    <a:pt x="164" y="473"/>
                  </a:cubicBezTo>
                  <a:cubicBezTo>
                    <a:pt x="165" y="474"/>
                    <a:pt x="165" y="474"/>
                    <a:pt x="165" y="474"/>
                  </a:cubicBezTo>
                  <a:cubicBezTo>
                    <a:pt x="166" y="474"/>
                    <a:pt x="166" y="474"/>
                    <a:pt x="166" y="474"/>
                  </a:cubicBezTo>
                  <a:cubicBezTo>
                    <a:pt x="167" y="475"/>
                    <a:pt x="167" y="475"/>
                    <a:pt x="167" y="475"/>
                  </a:cubicBezTo>
                  <a:cubicBezTo>
                    <a:pt x="167" y="475"/>
                    <a:pt x="168" y="475"/>
                    <a:pt x="168" y="476"/>
                  </a:cubicBezTo>
                  <a:cubicBezTo>
                    <a:pt x="169" y="476"/>
                    <a:pt x="169" y="476"/>
                    <a:pt x="170" y="477"/>
                  </a:cubicBezTo>
                  <a:cubicBezTo>
                    <a:pt x="170" y="477"/>
                    <a:pt x="170" y="477"/>
                    <a:pt x="170" y="477"/>
                  </a:cubicBezTo>
                  <a:cubicBezTo>
                    <a:pt x="171" y="477"/>
                    <a:pt x="171" y="477"/>
                    <a:pt x="172" y="478"/>
                  </a:cubicBezTo>
                  <a:cubicBezTo>
                    <a:pt x="172" y="478"/>
                    <a:pt x="173" y="479"/>
                    <a:pt x="174" y="479"/>
                  </a:cubicBezTo>
                  <a:cubicBezTo>
                    <a:pt x="175" y="479"/>
                    <a:pt x="175" y="479"/>
                    <a:pt x="175" y="479"/>
                  </a:cubicBezTo>
                  <a:cubicBezTo>
                    <a:pt x="176" y="480"/>
                    <a:pt x="176" y="480"/>
                    <a:pt x="176" y="480"/>
                  </a:cubicBezTo>
                  <a:cubicBezTo>
                    <a:pt x="176" y="480"/>
                    <a:pt x="176" y="480"/>
                    <a:pt x="176" y="480"/>
                  </a:cubicBezTo>
                  <a:cubicBezTo>
                    <a:pt x="176" y="480"/>
                    <a:pt x="177" y="481"/>
                    <a:pt x="178" y="481"/>
                  </a:cubicBezTo>
                  <a:cubicBezTo>
                    <a:pt x="178" y="481"/>
                    <a:pt x="179" y="482"/>
                    <a:pt x="179" y="482"/>
                  </a:cubicBezTo>
                  <a:cubicBezTo>
                    <a:pt x="180" y="482"/>
                    <a:pt x="180" y="482"/>
                    <a:pt x="180" y="482"/>
                  </a:cubicBezTo>
                  <a:cubicBezTo>
                    <a:pt x="181" y="483"/>
                    <a:pt x="182" y="483"/>
                    <a:pt x="182" y="483"/>
                  </a:cubicBezTo>
                  <a:cubicBezTo>
                    <a:pt x="183" y="484"/>
                    <a:pt x="184" y="484"/>
                    <a:pt x="184" y="484"/>
                  </a:cubicBezTo>
                  <a:cubicBezTo>
                    <a:pt x="184" y="484"/>
                    <a:pt x="184" y="484"/>
                    <a:pt x="184" y="484"/>
                  </a:cubicBezTo>
                  <a:cubicBezTo>
                    <a:pt x="185" y="485"/>
                    <a:pt x="185" y="485"/>
                    <a:pt x="185" y="485"/>
                  </a:cubicBezTo>
                  <a:cubicBezTo>
                    <a:pt x="186" y="485"/>
                    <a:pt x="186" y="485"/>
                    <a:pt x="187" y="486"/>
                  </a:cubicBezTo>
                  <a:cubicBezTo>
                    <a:pt x="187" y="486"/>
                    <a:pt x="188" y="486"/>
                    <a:pt x="189" y="486"/>
                  </a:cubicBezTo>
                  <a:cubicBezTo>
                    <a:pt x="189" y="487"/>
                    <a:pt x="190" y="487"/>
                    <a:pt x="190" y="487"/>
                  </a:cubicBezTo>
                  <a:cubicBezTo>
                    <a:pt x="191" y="487"/>
                    <a:pt x="191" y="488"/>
                    <a:pt x="192" y="488"/>
                  </a:cubicBezTo>
                  <a:cubicBezTo>
                    <a:pt x="192" y="488"/>
                    <a:pt x="193" y="488"/>
                    <a:pt x="194" y="489"/>
                  </a:cubicBezTo>
                  <a:cubicBezTo>
                    <a:pt x="194" y="489"/>
                    <a:pt x="195" y="489"/>
                    <a:pt x="196" y="489"/>
                  </a:cubicBezTo>
                  <a:cubicBezTo>
                    <a:pt x="196" y="490"/>
                    <a:pt x="197" y="490"/>
                    <a:pt x="197" y="490"/>
                  </a:cubicBezTo>
                  <a:cubicBezTo>
                    <a:pt x="198" y="490"/>
                    <a:pt x="198" y="490"/>
                    <a:pt x="199" y="491"/>
                  </a:cubicBezTo>
                  <a:cubicBezTo>
                    <a:pt x="200" y="491"/>
                    <a:pt x="201" y="491"/>
                    <a:pt x="202" y="492"/>
                  </a:cubicBezTo>
                  <a:cubicBezTo>
                    <a:pt x="202" y="492"/>
                    <a:pt x="202" y="492"/>
                    <a:pt x="202" y="492"/>
                  </a:cubicBezTo>
                  <a:cubicBezTo>
                    <a:pt x="203" y="492"/>
                    <a:pt x="203" y="492"/>
                    <a:pt x="203" y="492"/>
                  </a:cubicBezTo>
                  <a:cubicBezTo>
                    <a:pt x="204" y="493"/>
                    <a:pt x="204" y="493"/>
                    <a:pt x="204" y="493"/>
                  </a:cubicBezTo>
                  <a:cubicBezTo>
                    <a:pt x="205" y="493"/>
                    <a:pt x="206" y="493"/>
                    <a:pt x="207" y="494"/>
                  </a:cubicBezTo>
                  <a:cubicBezTo>
                    <a:pt x="208" y="494"/>
                    <a:pt x="209" y="494"/>
                    <a:pt x="209" y="495"/>
                  </a:cubicBezTo>
                  <a:cubicBezTo>
                    <a:pt x="210" y="495"/>
                    <a:pt x="210" y="495"/>
                    <a:pt x="210" y="495"/>
                  </a:cubicBezTo>
                  <a:cubicBezTo>
                    <a:pt x="210" y="495"/>
                    <a:pt x="210" y="495"/>
                    <a:pt x="210" y="495"/>
                  </a:cubicBezTo>
                  <a:cubicBezTo>
                    <a:pt x="211" y="495"/>
                    <a:pt x="212" y="496"/>
                    <a:pt x="213" y="496"/>
                  </a:cubicBezTo>
                  <a:cubicBezTo>
                    <a:pt x="214" y="496"/>
                    <a:pt x="215" y="496"/>
                    <a:pt x="215" y="497"/>
                  </a:cubicBezTo>
                  <a:cubicBezTo>
                    <a:pt x="216" y="497"/>
                    <a:pt x="216" y="497"/>
                    <a:pt x="216" y="497"/>
                  </a:cubicBezTo>
                  <a:cubicBezTo>
                    <a:pt x="217" y="497"/>
                    <a:pt x="218" y="497"/>
                    <a:pt x="218" y="498"/>
                  </a:cubicBezTo>
                  <a:cubicBezTo>
                    <a:pt x="219" y="498"/>
                    <a:pt x="220" y="498"/>
                    <a:pt x="221" y="499"/>
                  </a:cubicBezTo>
                  <a:cubicBezTo>
                    <a:pt x="222" y="499"/>
                    <a:pt x="222" y="499"/>
                    <a:pt x="222" y="499"/>
                  </a:cubicBezTo>
                  <a:cubicBezTo>
                    <a:pt x="223" y="499"/>
                    <a:pt x="223" y="499"/>
                    <a:pt x="223" y="499"/>
                  </a:cubicBezTo>
                  <a:cubicBezTo>
                    <a:pt x="224" y="499"/>
                    <a:pt x="225" y="500"/>
                    <a:pt x="225" y="500"/>
                  </a:cubicBezTo>
                  <a:cubicBezTo>
                    <a:pt x="226" y="500"/>
                    <a:pt x="227" y="500"/>
                    <a:pt x="227" y="501"/>
                  </a:cubicBezTo>
                  <a:cubicBezTo>
                    <a:pt x="228" y="501"/>
                    <a:pt x="229" y="501"/>
                    <a:pt x="230" y="501"/>
                  </a:cubicBezTo>
                  <a:cubicBezTo>
                    <a:pt x="230" y="501"/>
                    <a:pt x="230" y="501"/>
                    <a:pt x="230" y="501"/>
                  </a:cubicBezTo>
                  <a:cubicBezTo>
                    <a:pt x="231" y="502"/>
                    <a:pt x="232" y="502"/>
                    <a:pt x="232" y="502"/>
                  </a:cubicBezTo>
                  <a:cubicBezTo>
                    <a:pt x="233" y="502"/>
                    <a:pt x="233" y="502"/>
                    <a:pt x="234" y="502"/>
                  </a:cubicBezTo>
                  <a:cubicBezTo>
                    <a:pt x="235" y="503"/>
                    <a:pt x="235" y="503"/>
                    <a:pt x="236" y="503"/>
                  </a:cubicBezTo>
                  <a:cubicBezTo>
                    <a:pt x="237" y="503"/>
                    <a:pt x="239" y="504"/>
                    <a:pt x="240" y="504"/>
                  </a:cubicBezTo>
                  <a:cubicBezTo>
                    <a:pt x="240" y="504"/>
                    <a:pt x="240" y="504"/>
                    <a:pt x="240" y="504"/>
                  </a:cubicBezTo>
                  <a:cubicBezTo>
                    <a:pt x="241" y="505"/>
                    <a:pt x="242" y="505"/>
                    <a:pt x="243" y="505"/>
                  </a:cubicBezTo>
                  <a:cubicBezTo>
                    <a:pt x="244" y="505"/>
                    <a:pt x="246" y="506"/>
                    <a:pt x="247" y="506"/>
                  </a:cubicBezTo>
                  <a:cubicBezTo>
                    <a:pt x="247" y="506"/>
                    <a:pt x="248" y="506"/>
                    <a:pt x="248" y="506"/>
                  </a:cubicBezTo>
                  <a:cubicBezTo>
                    <a:pt x="249" y="507"/>
                    <a:pt x="249" y="507"/>
                    <a:pt x="249" y="507"/>
                  </a:cubicBezTo>
                  <a:cubicBezTo>
                    <a:pt x="250" y="507"/>
                    <a:pt x="250" y="507"/>
                    <a:pt x="250" y="507"/>
                  </a:cubicBezTo>
                  <a:cubicBezTo>
                    <a:pt x="251" y="507"/>
                    <a:pt x="253" y="508"/>
                    <a:pt x="254" y="508"/>
                  </a:cubicBezTo>
                  <a:cubicBezTo>
                    <a:pt x="255" y="508"/>
                    <a:pt x="255" y="508"/>
                    <a:pt x="256" y="508"/>
                  </a:cubicBezTo>
                  <a:cubicBezTo>
                    <a:pt x="257" y="509"/>
                    <a:pt x="257" y="509"/>
                    <a:pt x="258" y="509"/>
                  </a:cubicBezTo>
                  <a:cubicBezTo>
                    <a:pt x="259" y="509"/>
                    <a:pt x="260" y="509"/>
                    <a:pt x="261" y="510"/>
                  </a:cubicBezTo>
                  <a:cubicBezTo>
                    <a:pt x="262" y="510"/>
                    <a:pt x="263" y="510"/>
                    <a:pt x="264" y="510"/>
                  </a:cubicBezTo>
                  <a:cubicBezTo>
                    <a:pt x="265" y="510"/>
                    <a:pt x="265" y="511"/>
                    <a:pt x="266" y="511"/>
                  </a:cubicBezTo>
                  <a:cubicBezTo>
                    <a:pt x="267" y="511"/>
                    <a:pt x="268" y="511"/>
                    <a:pt x="268" y="511"/>
                  </a:cubicBezTo>
                  <a:cubicBezTo>
                    <a:pt x="270" y="512"/>
                    <a:pt x="271" y="512"/>
                    <a:pt x="272" y="512"/>
                  </a:cubicBezTo>
                  <a:cubicBezTo>
                    <a:pt x="273" y="512"/>
                    <a:pt x="273" y="512"/>
                    <a:pt x="274" y="513"/>
                  </a:cubicBezTo>
                  <a:cubicBezTo>
                    <a:pt x="275" y="513"/>
                    <a:pt x="276" y="513"/>
                    <a:pt x="276" y="513"/>
                  </a:cubicBezTo>
                  <a:cubicBezTo>
                    <a:pt x="277" y="513"/>
                    <a:pt x="278" y="514"/>
                    <a:pt x="280" y="514"/>
                  </a:cubicBezTo>
                  <a:cubicBezTo>
                    <a:pt x="281" y="514"/>
                    <a:pt x="282" y="514"/>
                    <a:pt x="283" y="514"/>
                  </a:cubicBezTo>
                  <a:cubicBezTo>
                    <a:pt x="283" y="515"/>
                    <a:pt x="284" y="515"/>
                    <a:pt x="285" y="515"/>
                  </a:cubicBezTo>
                  <a:cubicBezTo>
                    <a:pt x="286" y="515"/>
                    <a:pt x="287" y="515"/>
                    <a:pt x="287" y="515"/>
                  </a:cubicBezTo>
                  <a:cubicBezTo>
                    <a:pt x="289" y="516"/>
                    <a:pt x="290" y="516"/>
                    <a:pt x="292" y="516"/>
                  </a:cubicBezTo>
                  <a:cubicBezTo>
                    <a:pt x="292" y="516"/>
                    <a:pt x="293" y="517"/>
                    <a:pt x="294" y="517"/>
                  </a:cubicBezTo>
                  <a:cubicBezTo>
                    <a:pt x="295" y="517"/>
                    <a:pt x="295" y="517"/>
                    <a:pt x="295" y="517"/>
                  </a:cubicBezTo>
                  <a:cubicBezTo>
                    <a:pt x="297" y="517"/>
                    <a:pt x="298" y="518"/>
                    <a:pt x="300" y="518"/>
                  </a:cubicBezTo>
                  <a:cubicBezTo>
                    <a:pt x="301" y="518"/>
                    <a:pt x="302" y="518"/>
                    <a:pt x="303" y="518"/>
                  </a:cubicBezTo>
                  <a:cubicBezTo>
                    <a:pt x="304" y="519"/>
                    <a:pt x="304" y="519"/>
                    <a:pt x="304" y="519"/>
                  </a:cubicBezTo>
                  <a:cubicBezTo>
                    <a:pt x="305" y="519"/>
                    <a:pt x="307" y="519"/>
                    <a:pt x="309" y="519"/>
                  </a:cubicBezTo>
                  <a:cubicBezTo>
                    <a:pt x="310" y="520"/>
                    <a:pt x="311" y="520"/>
                    <a:pt x="312" y="520"/>
                  </a:cubicBezTo>
                  <a:cubicBezTo>
                    <a:pt x="312" y="520"/>
                    <a:pt x="313" y="520"/>
                    <a:pt x="313" y="520"/>
                  </a:cubicBezTo>
                  <a:cubicBezTo>
                    <a:pt x="314" y="520"/>
                    <a:pt x="315" y="521"/>
                    <a:pt x="316" y="521"/>
                  </a:cubicBezTo>
                  <a:cubicBezTo>
                    <a:pt x="317" y="521"/>
                    <a:pt x="318" y="521"/>
                    <a:pt x="318" y="521"/>
                  </a:cubicBezTo>
                  <a:cubicBezTo>
                    <a:pt x="319" y="521"/>
                    <a:pt x="320" y="521"/>
                    <a:pt x="320" y="522"/>
                  </a:cubicBezTo>
                  <a:cubicBezTo>
                    <a:pt x="321" y="522"/>
                    <a:pt x="322" y="522"/>
                    <a:pt x="323" y="522"/>
                  </a:cubicBezTo>
                  <a:cubicBezTo>
                    <a:pt x="324" y="522"/>
                    <a:pt x="325" y="522"/>
                    <a:pt x="326" y="523"/>
                  </a:cubicBezTo>
                  <a:cubicBezTo>
                    <a:pt x="327" y="523"/>
                    <a:pt x="328" y="523"/>
                    <a:pt x="329" y="523"/>
                  </a:cubicBezTo>
                  <a:cubicBezTo>
                    <a:pt x="330" y="523"/>
                    <a:pt x="331" y="523"/>
                    <a:pt x="332" y="523"/>
                  </a:cubicBezTo>
                  <a:cubicBezTo>
                    <a:pt x="333" y="524"/>
                    <a:pt x="333" y="524"/>
                    <a:pt x="333" y="524"/>
                  </a:cubicBezTo>
                  <a:cubicBezTo>
                    <a:pt x="334" y="524"/>
                    <a:pt x="335" y="524"/>
                    <a:pt x="336" y="524"/>
                  </a:cubicBezTo>
                  <a:cubicBezTo>
                    <a:pt x="337" y="524"/>
                    <a:pt x="337" y="524"/>
                    <a:pt x="338" y="524"/>
                  </a:cubicBezTo>
                  <a:cubicBezTo>
                    <a:pt x="339" y="525"/>
                    <a:pt x="340" y="525"/>
                    <a:pt x="341" y="525"/>
                  </a:cubicBezTo>
                  <a:cubicBezTo>
                    <a:pt x="342" y="525"/>
                    <a:pt x="343" y="525"/>
                    <a:pt x="345" y="525"/>
                  </a:cubicBezTo>
                  <a:cubicBezTo>
                    <a:pt x="345" y="525"/>
                    <a:pt x="346" y="526"/>
                    <a:pt x="347" y="526"/>
                  </a:cubicBezTo>
                  <a:cubicBezTo>
                    <a:pt x="348" y="526"/>
                    <a:pt x="349" y="526"/>
                    <a:pt x="351" y="526"/>
                  </a:cubicBezTo>
                  <a:cubicBezTo>
                    <a:pt x="352" y="527"/>
                    <a:pt x="354" y="527"/>
                    <a:pt x="356" y="527"/>
                  </a:cubicBezTo>
                  <a:cubicBezTo>
                    <a:pt x="357" y="527"/>
                    <a:pt x="357" y="527"/>
                    <a:pt x="358" y="527"/>
                  </a:cubicBezTo>
                  <a:cubicBezTo>
                    <a:pt x="359" y="527"/>
                    <a:pt x="359" y="527"/>
                    <a:pt x="360" y="528"/>
                  </a:cubicBezTo>
                  <a:cubicBezTo>
                    <a:pt x="362" y="528"/>
                    <a:pt x="363" y="528"/>
                    <a:pt x="365" y="528"/>
                  </a:cubicBezTo>
                  <a:cubicBezTo>
                    <a:pt x="366" y="528"/>
                    <a:pt x="367" y="528"/>
                    <a:pt x="367" y="529"/>
                  </a:cubicBezTo>
                  <a:cubicBezTo>
                    <a:pt x="368" y="529"/>
                    <a:pt x="368" y="529"/>
                    <a:pt x="368" y="529"/>
                  </a:cubicBezTo>
                  <a:cubicBezTo>
                    <a:pt x="369" y="529"/>
                    <a:pt x="370" y="529"/>
                    <a:pt x="370" y="529"/>
                  </a:cubicBezTo>
                  <a:cubicBezTo>
                    <a:pt x="372" y="529"/>
                    <a:pt x="373" y="529"/>
                    <a:pt x="375" y="529"/>
                  </a:cubicBezTo>
                  <a:cubicBezTo>
                    <a:pt x="376" y="530"/>
                    <a:pt x="378" y="530"/>
                    <a:pt x="379" y="530"/>
                  </a:cubicBezTo>
                  <a:cubicBezTo>
                    <a:pt x="379" y="530"/>
                    <a:pt x="380" y="530"/>
                    <a:pt x="380" y="530"/>
                  </a:cubicBezTo>
                  <a:cubicBezTo>
                    <a:pt x="381" y="530"/>
                    <a:pt x="381" y="530"/>
                    <a:pt x="382" y="530"/>
                  </a:cubicBezTo>
                  <a:cubicBezTo>
                    <a:pt x="383" y="530"/>
                    <a:pt x="383" y="531"/>
                    <a:pt x="384" y="531"/>
                  </a:cubicBezTo>
                  <a:cubicBezTo>
                    <a:pt x="386" y="531"/>
                    <a:pt x="387" y="531"/>
                    <a:pt x="389" y="531"/>
                  </a:cubicBezTo>
                  <a:cubicBezTo>
                    <a:pt x="390" y="531"/>
                    <a:pt x="392" y="532"/>
                    <a:pt x="393" y="532"/>
                  </a:cubicBezTo>
                  <a:cubicBezTo>
                    <a:pt x="394" y="532"/>
                    <a:pt x="395" y="532"/>
                    <a:pt x="396" y="532"/>
                  </a:cubicBezTo>
                  <a:cubicBezTo>
                    <a:pt x="397" y="532"/>
                    <a:pt x="398" y="532"/>
                    <a:pt x="399" y="532"/>
                  </a:cubicBezTo>
                  <a:cubicBezTo>
                    <a:pt x="400" y="532"/>
                    <a:pt x="402" y="533"/>
                    <a:pt x="404" y="533"/>
                  </a:cubicBezTo>
                  <a:cubicBezTo>
                    <a:pt x="405" y="533"/>
                    <a:pt x="406" y="533"/>
                    <a:pt x="408" y="533"/>
                  </a:cubicBezTo>
                  <a:cubicBezTo>
                    <a:pt x="408" y="533"/>
                    <a:pt x="409" y="533"/>
                    <a:pt x="409" y="533"/>
                  </a:cubicBezTo>
                  <a:cubicBezTo>
                    <a:pt x="411" y="534"/>
                    <a:pt x="412" y="534"/>
                    <a:pt x="414" y="534"/>
                  </a:cubicBezTo>
                  <a:cubicBezTo>
                    <a:pt x="416" y="534"/>
                    <a:pt x="417" y="534"/>
                    <a:pt x="419" y="534"/>
                  </a:cubicBezTo>
                  <a:cubicBezTo>
                    <a:pt x="419" y="534"/>
                    <a:pt x="420" y="535"/>
                    <a:pt x="421" y="535"/>
                  </a:cubicBezTo>
                  <a:cubicBezTo>
                    <a:pt x="422" y="535"/>
                    <a:pt x="422" y="535"/>
                    <a:pt x="422" y="535"/>
                  </a:cubicBezTo>
                  <a:cubicBezTo>
                    <a:pt x="423" y="535"/>
                    <a:pt x="423" y="535"/>
                    <a:pt x="423" y="535"/>
                  </a:cubicBezTo>
                  <a:cubicBezTo>
                    <a:pt x="423" y="535"/>
                    <a:pt x="424" y="535"/>
                    <a:pt x="424" y="535"/>
                  </a:cubicBezTo>
                  <a:cubicBezTo>
                    <a:pt x="426" y="535"/>
                    <a:pt x="427" y="535"/>
                    <a:pt x="429" y="535"/>
                  </a:cubicBezTo>
                  <a:cubicBezTo>
                    <a:pt x="431" y="536"/>
                    <a:pt x="433" y="536"/>
                    <a:pt x="435" y="536"/>
                  </a:cubicBezTo>
                  <a:cubicBezTo>
                    <a:pt x="436" y="536"/>
                    <a:pt x="438" y="536"/>
                    <a:pt x="439" y="536"/>
                  </a:cubicBezTo>
                  <a:cubicBezTo>
                    <a:pt x="441" y="536"/>
                    <a:pt x="442" y="537"/>
                    <a:pt x="444" y="537"/>
                  </a:cubicBezTo>
                  <a:cubicBezTo>
                    <a:pt x="445" y="537"/>
                    <a:pt x="446" y="537"/>
                    <a:pt x="446" y="537"/>
                  </a:cubicBezTo>
                  <a:cubicBezTo>
                    <a:pt x="447" y="537"/>
                    <a:pt x="448" y="537"/>
                    <a:pt x="450" y="537"/>
                  </a:cubicBezTo>
                  <a:cubicBezTo>
                    <a:pt x="453" y="537"/>
                    <a:pt x="457" y="538"/>
                    <a:pt x="460" y="538"/>
                  </a:cubicBezTo>
                  <a:cubicBezTo>
                    <a:pt x="461" y="538"/>
                    <a:pt x="462" y="538"/>
                    <a:pt x="463" y="538"/>
                  </a:cubicBezTo>
                  <a:cubicBezTo>
                    <a:pt x="465" y="538"/>
                    <a:pt x="467" y="538"/>
                    <a:pt x="469" y="539"/>
                  </a:cubicBezTo>
                  <a:cubicBezTo>
                    <a:pt x="469" y="539"/>
                    <a:pt x="469" y="539"/>
                    <a:pt x="469" y="539"/>
                  </a:cubicBezTo>
                  <a:cubicBezTo>
                    <a:pt x="470" y="539"/>
                    <a:pt x="470" y="539"/>
                    <a:pt x="470" y="539"/>
                  </a:cubicBezTo>
                  <a:cubicBezTo>
                    <a:pt x="470" y="539"/>
                    <a:pt x="470" y="539"/>
                    <a:pt x="471" y="539"/>
                  </a:cubicBezTo>
                  <a:cubicBezTo>
                    <a:pt x="472" y="539"/>
                    <a:pt x="474" y="539"/>
                    <a:pt x="475" y="539"/>
                  </a:cubicBezTo>
                  <a:cubicBezTo>
                    <a:pt x="477" y="539"/>
                    <a:pt x="479" y="539"/>
                    <a:pt x="482" y="539"/>
                  </a:cubicBezTo>
                  <a:cubicBezTo>
                    <a:pt x="483" y="540"/>
                    <a:pt x="485" y="540"/>
                    <a:pt x="486" y="540"/>
                  </a:cubicBezTo>
                  <a:cubicBezTo>
                    <a:pt x="488" y="540"/>
                    <a:pt x="490" y="540"/>
                    <a:pt x="492" y="540"/>
                  </a:cubicBezTo>
                  <a:cubicBezTo>
                    <a:pt x="493" y="540"/>
                    <a:pt x="493" y="540"/>
                    <a:pt x="493" y="540"/>
                  </a:cubicBezTo>
                  <a:cubicBezTo>
                    <a:pt x="494" y="540"/>
                    <a:pt x="496" y="540"/>
                    <a:pt x="497" y="540"/>
                  </a:cubicBezTo>
                  <a:cubicBezTo>
                    <a:pt x="499" y="540"/>
                    <a:pt x="501" y="541"/>
                    <a:pt x="504" y="541"/>
                  </a:cubicBezTo>
                  <a:cubicBezTo>
                    <a:pt x="505" y="541"/>
                    <a:pt x="507" y="541"/>
                    <a:pt x="508" y="541"/>
                  </a:cubicBezTo>
                  <a:cubicBezTo>
                    <a:pt x="510" y="541"/>
                    <a:pt x="512" y="541"/>
                    <a:pt x="514" y="541"/>
                  </a:cubicBezTo>
                  <a:cubicBezTo>
                    <a:pt x="515" y="541"/>
                    <a:pt x="515" y="541"/>
                    <a:pt x="515" y="541"/>
                  </a:cubicBezTo>
                  <a:cubicBezTo>
                    <a:pt x="515" y="541"/>
                    <a:pt x="515" y="541"/>
                    <a:pt x="515" y="541"/>
                  </a:cubicBezTo>
                  <a:cubicBezTo>
                    <a:pt x="517" y="541"/>
                    <a:pt x="518" y="541"/>
                    <a:pt x="520" y="541"/>
                  </a:cubicBezTo>
                  <a:cubicBezTo>
                    <a:pt x="522" y="542"/>
                    <a:pt x="524" y="542"/>
                    <a:pt x="526" y="542"/>
                  </a:cubicBezTo>
                  <a:cubicBezTo>
                    <a:pt x="528" y="542"/>
                    <a:pt x="529" y="542"/>
                    <a:pt x="531" y="542"/>
                  </a:cubicBezTo>
                  <a:cubicBezTo>
                    <a:pt x="533" y="542"/>
                    <a:pt x="535" y="542"/>
                    <a:pt x="537" y="542"/>
                  </a:cubicBezTo>
                  <a:cubicBezTo>
                    <a:pt x="538" y="542"/>
                    <a:pt x="538" y="542"/>
                    <a:pt x="539" y="542"/>
                  </a:cubicBezTo>
                  <a:cubicBezTo>
                    <a:pt x="540" y="542"/>
                    <a:pt x="541" y="542"/>
                    <a:pt x="542" y="542"/>
                  </a:cubicBezTo>
                  <a:cubicBezTo>
                    <a:pt x="545" y="542"/>
                    <a:pt x="547" y="543"/>
                    <a:pt x="549" y="543"/>
                  </a:cubicBezTo>
                  <a:cubicBezTo>
                    <a:pt x="551" y="543"/>
                    <a:pt x="552" y="543"/>
                    <a:pt x="554" y="543"/>
                  </a:cubicBezTo>
                  <a:cubicBezTo>
                    <a:pt x="556" y="543"/>
                    <a:pt x="558" y="543"/>
                    <a:pt x="560" y="543"/>
                  </a:cubicBezTo>
                  <a:cubicBezTo>
                    <a:pt x="561" y="543"/>
                    <a:pt x="561" y="543"/>
                    <a:pt x="561" y="543"/>
                  </a:cubicBezTo>
                  <a:cubicBezTo>
                    <a:pt x="562" y="543"/>
                    <a:pt x="562" y="543"/>
                    <a:pt x="562" y="543"/>
                  </a:cubicBezTo>
                  <a:cubicBezTo>
                    <a:pt x="562" y="543"/>
                    <a:pt x="562" y="543"/>
                    <a:pt x="562" y="543"/>
                  </a:cubicBezTo>
                  <a:cubicBezTo>
                    <a:pt x="563" y="543"/>
                    <a:pt x="564" y="543"/>
                    <a:pt x="565" y="543"/>
                  </a:cubicBezTo>
                  <a:cubicBezTo>
                    <a:pt x="568" y="543"/>
                    <a:pt x="570" y="543"/>
                    <a:pt x="572" y="543"/>
                  </a:cubicBezTo>
                  <a:cubicBezTo>
                    <a:pt x="574" y="543"/>
                    <a:pt x="576" y="543"/>
                    <a:pt x="577" y="543"/>
                  </a:cubicBezTo>
                  <a:cubicBezTo>
                    <a:pt x="579" y="543"/>
                    <a:pt x="582" y="543"/>
                    <a:pt x="584" y="543"/>
                  </a:cubicBezTo>
                  <a:cubicBezTo>
                    <a:pt x="585" y="543"/>
                    <a:pt x="585" y="543"/>
                    <a:pt x="586" y="543"/>
                  </a:cubicBezTo>
                  <a:cubicBezTo>
                    <a:pt x="586" y="543"/>
                    <a:pt x="587" y="543"/>
                    <a:pt x="587" y="543"/>
                  </a:cubicBezTo>
                  <a:cubicBezTo>
                    <a:pt x="588" y="543"/>
                    <a:pt x="588" y="543"/>
                    <a:pt x="589" y="544"/>
                  </a:cubicBezTo>
                  <a:cubicBezTo>
                    <a:pt x="592" y="544"/>
                    <a:pt x="594" y="544"/>
                    <a:pt x="597" y="544"/>
                  </a:cubicBezTo>
                  <a:cubicBezTo>
                    <a:pt x="598" y="544"/>
                    <a:pt x="599" y="544"/>
                    <a:pt x="601" y="544"/>
                  </a:cubicBezTo>
                  <a:cubicBezTo>
                    <a:pt x="604" y="544"/>
                    <a:pt x="608" y="544"/>
                    <a:pt x="612" y="544"/>
                  </a:cubicBezTo>
                  <a:cubicBezTo>
                    <a:pt x="612" y="544"/>
                    <a:pt x="612" y="544"/>
                    <a:pt x="612" y="544"/>
                  </a:cubicBezTo>
                  <a:cubicBezTo>
                    <a:pt x="613" y="544"/>
                    <a:pt x="613" y="544"/>
                    <a:pt x="613" y="544"/>
                  </a:cubicBezTo>
                  <a:cubicBezTo>
                    <a:pt x="617" y="544"/>
                    <a:pt x="621" y="544"/>
                    <a:pt x="625" y="544"/>
                  </a:cubicBezTo>
                  <a:cubicBezTo>
                    <a:pt x="626" y="544"/>
                    <a:pt x="627" y="544"/>
                    <a:pt x="628" y="544"/>
                  </a:cubicBezTo>
                  <a:cubicBezTo>
                    <a:pt x="631" y="544"/>
                    <a:pt x="634" y="544"/>
                    <a:pt x="637" y="544"/>
                  </a:cubicBezTo>
                  <a:cubicBezTo>
                    <a:pt x="638" y="544"/>
                    <a:pt x="639" y="544"/>
                    <a:pt x="640" y="544"/>
                  </a:cubicBezTo>
                  <a:cubicBezTo>
                    <a:pt x="641" y="544"/>
                    <a:pt x="642" y="544"/>
                    <a:pt x="643" y="544"/>
                  </a:cubicBezTo>
                  <a:cubicBezTo>
                    <a:pt x="645" y="544"/>
                    <a:pt x="647" y="544"/>
                    <a:pt x="648" y="544"/>
                  </a:cubicBezTo>
                  <a:cubicBezTo>
                    <a:pt x="650" y="544"/>
                    <a:pt x="652" y="544"/>
                    <a:pt x="653" y="543"/>
                  </a:cubicBezTo>
                  <a:cubicBezTo>
                    <a:pt x="656" y="543"/>
                    <a:pt x="658" y="543"/>
                    <a:pt x="660" y="543"/>
                  </a:cubicBezTo>
                  <a:cubicBezTo>
                    <a:pt x="662" y="543"/>
                    <a:pt x="664" y="543"/>
                    <a:pt x="665" y="543"/>
                  </a:cubicBezTo>
                  <a:cubicBezTo>
                    <a:pt x="667" y="543"/>
                    <a:pt x="668" y="543"/>
                    <a:pt x="670" y="543"/>
                  </a:cubicBezTo>
                  <a:cubicBezTo>
                    <a:pt x="670" y="543"/>
                    <a:pt x="670" y="543"/>
                    <a:pt x="670" y="543"/>
                  </a:cubicBezTo>
                  <a:cubicBezTo>
                    <a:pt x="670" y="543"/>
                    <a:pt x="670" y="543"/>
                    <a:pt x="670" y="543"/>
                  </a:cubicBezTo>
                  <a:cubicBezTo>
                    <a:pt x="671" y="543"/>
                    <a:pt x="671" y="543"/>
                    <a:pt x="672" y="543"/>
                  </a:cubicBezTo>
                  <a:cubicBezTo>
                    <a:pt x="674" y="543"/>
                    <a:pt x="675" y="543"/>
                    <a:pt x="677" y="543"/>
                  </a:cubicBezTo>
                  <a:cubicBezTo>
                    <a:pt x="679" y="543"/>
                    <a:pt x="681" y="543"/>
                    <a:pt x="684" y="543"/>
                  </a:cubicBezTo>
                  <a:cubicBezTo>
                    <a:pt x="685" y="543"/>
                    <a:pt x="686" y="543"/>
                    <a:pt x="688" y="543"/>
                  </a:cubicBezTo>
                  <a:cubicBezTo>
                    <a:pt x="689" y="543"/>
                    <a:pt x="690" y="543"/>
                    <a:pt x="691" y="543"/>
                  </a:cubicBezTo>
                  <a:cubicBezTo>
                    <a:pt x="692" y="543"/>
                    <a:pt x="694" y="543"/>
                    <a:pt x="695" y="543"/>
                  </a:cubicBezTo>
                  <a:cubicBezTo>
                    <a:pt x="697" y="542"/>
                    <a:pt x="699" y="542"/>
                    <a:pt x="700" y="542"/>
                  </a:cubicBezTo>
                  <a:cubicBezTo>
                    <a:pt x="702" y="542"/>
                    <a:pt x="705" y="542"/>
                    <a:pt x="707" y="542"/>
                  </a:cubicBezTo>
                  <a:cubicBezTo>
                    <a:pt x="707" y="542"/>
                    <a:pt x="708" y="542"/>
                    <a:pt x="708" y="542"/>
                  </a:cubicBezTo>
                  <a:cubicBezTo>
                    <a:pt x="709" y="542"/>
                    <a:pt x="709" y="542"/>
                    <a:pt x="709" y="542"/>
                  </a:cubicBezTo>
                  <a:cubicBezTo>
                    <a:pt x="710" y="542"/>
                    <a:pt x="711" y="542"/>
                    <a:pt x="712" y="542"/>
                  </a:cubicBezTo>
                  <a:cubicBezTo>
                    <a:pt x="714" y="542"/>
                    <a:pt x="716" y="542"/>
                    <a:pt x="718" y="542"/>
                  </a:cubicBezTo>
                  <a:cubicBezTo>
                    <a:pt x="720" y="542"/>
                    <a:pt x="721" y="542"/>
                    <a:pt x="723" y="541"/>
                  </a:cubicBezTo>
                  <a:cubicBezTo>
                    <a:pt x="724" y="541"/>
                    <a:pt x="726" y="541"/>
                    <a:pt x="727" y="541"/>
                  </a:cubicBezTo>
                  <a:cubicBezTo>
                    <a:pt x="728" y="541"/>
                    <a:pt x="728" y="541"/>
                    <a:pt x="728" y="541"/>
                  </a:cubicBezTo>
                  <a:cubicBezTo>
                    <a:pt x="729" y="541"/>
                    <a:pt x="729" y="541"/>
                    <a:pt x="729" y="541"/>
                  </a:cubicBezTo>
                  <a:cubicBezTo>
                    <a:pt x="731" y="541"/>
                    <a:pt x="733" y="541"/>
                    <a:pt x="734" y="541"/>
                  </a:cubicBezTo>
                  <a:cubicBezTo>
                    <a:pt x="736" y="541"/>
                    <a:pt x="739" y="541"/>
                    <a:pt x="741" y="541"/>
                  </a:cubicBezTo>
                  <a:cubicBezTo>
                    <a:pt x="742" y="540"/>
                    <a:pt x="744" y="540"/>
                    <a:pt x="745" y="540"/>
                  </a:cubicBezTo>
                  <a:cubicBezTo>
                    <a:pt x="746" y="540"/>
                    <a:pt x="746" y="540"/>
                    <a:pt x="746" y="540"/>
                  </a:cubicBezTo>
                  <a:cubicBezTo>
                    <a:pt x="747" y="540"/>
                    <a:pt x="747" y="540"/>
                    <a:pt x="747" y="540"/>
                  </a:cubicBezTo>
                  <a:cubicBezTo>
                    <a:pt x="749" y="540"/>
                    <a:pt x="750" y="540"/>
                    <a:pt x="752" y="540"/>
                  </a:cubicBezTo>
                  <a:cubicBezTo>
                    <a:pt x="753" y="540"/>
                    <a:pt x="755" y="540"/>
                    <a:pt x="757" y="540"/>
                  </a:cubicBezTo>
                  <a:cubicBezTo>
                    <a:pt x="757" y="540"/>
                    <a:pt x="758" y="540"/>
                    <a:pt x="758" y="540"/>
                  </a:cubicBezTo>
                  <a:cubicBezTo>
                    <a:pt x="760" y="539"/>
                    <a:pt x="761" y="539"/>
                    <a:pt x="763" y="539"/>
                  </a:cubicBezTo>
                  <a:cubicBezTo>
                    <a:pt x="764" y="539"/>
                    <a:pt x="766" y="539"/>
                    <a:pt x="768" y="539"/>
                  </a:cubicBezTo>
                  <a:cubicBezTo>
                    <a:pt x="768" y="539"/>
                    <a:pt x="769" y="539"/>
                    <a:pt x="770" y="539"/>
                  </a:cubicBezTo>
                  <a:cubicBezTo>
                    <a:pt x="771" y="539"/>
                    <a:pt x="771" y="539"/>
                    <a:pt x="772" y="539"/>
                  </a:cubicBezTo>
                  <a:cubicBezTo>
                    <a:pt x="773" y="539"/>
                    <a:pt x="773" y="539"/>
                    <a:pt x="774" y="539"/>
                  </a:cubicBezTo>
                  <a:cubicBezTo>
                    <a:pt x="775" y="538"/>
                    <a:pt x="777" y="538"/>
                    <a:pt x="778" y="538"/>
                  </a:cubicBezTo>
                  <a:cubicBezTo>
                    <a:pt x="779" y="538"/>
                    <a:pt x="780" y="538"/>
                    <a:pt x="781" y="538"/>
                  </a:cubicBezTo>
                  <a:cubicBezTo>
                    <a:pt x="782" y="538"/>
                    <a:pt x="784" y="538"/>
                    <a:pt x="785" y="538"/>
                  </a:cubicBezTo>
                  <a:cubicBezTo>
                    <a:pt x="786" y="538"/>
                    <a:pt x="788" y="537"/>
                    <a:pt x="789" y="537"/>
                  </a:cubicBezTo>
                  <a:cubicBezTo>
                    <a:pt x="790" y="537"/>
                    <a:pt x="791" y="537"/>
                    <a:pt x="792" y="537"/>
                  </a:cubicBezTo>
                  <a:cubicBezTo>
                    <a:pt x="794" y="537"/>
                    <a:pt x="795" y="537"/>
                    <a:pt x="796" y="537"/>
                  </a:cubicBezTo>
                  <a:cubicBezTo>
                    <a:pt x="797" y="537"/>
                    <a:pt x="798" y="537"/>
                    <a:pt x="800" y="537"/>
                  </a:cubicBezTo>
                  <a:cubicBezTo>
                    <a:pt x="801" y="536"/>
                    <a:pt x="802" y="536"/>
                    <a:pt x="803" y="536"/>
                  </a:cubicBezTo>
                  <a:cubicBezTo>
                    <a:pt x="805" y="536"/>
                    <a:pt x="806" y="536"/>
                    <a:pt x="807" y="536"/>
                  </a:cubicBezTo>
                  <a:cubicBezTo>
                    <a:pt x="808" y="536"/>
                    <a:pt x="809" y="536"/>
                    <a:pt x="810" y="536"/>
                  </a:cubicBezTo>
                  <a:cubicBezTo>
                    <a:pt x="811" y="535"/>
                    <a:pt x="813" y="535"/>
                    <a:pt x="814" y="535"/>
                  </a:cubicBezTo>
                  <a:cubicBezTo>
                    <a:pt x="816" y="535"/>
                    <a:pt x="817" y="535"/>
                    <a:pt x="818" y="535"/>
                  </a:cubicBezTo>
                  <a:cubicBezTo>
                    <a:pt x="819" y="535"/>
                    <a:pt x="820" y="535"/>
                    <a:pt x="820" y="535"/>
                  </a:cubicBezTo>
                  <a:cubicBezTo>
                    <a:pt x="822" y="535"/>
                    <a:pt x="823" y="534"/>
                    <a:pt x="825" y="534"/>
                  </a:cubicBezTo>
                  <a:cubicBezTo>
                    <a:pt x="826" y="534"/>
                    <a:pt x="828" y="534"/>
                    <a:pt x="829" y="534"/>
                  </a:cubicBezTo>
                  <a:cubicBezTo>
                    <a:pt x="830" y="534"/>
                    <a:pt x="830" y="534"/>
                    <a:pt x="831" y="534"/>
                  </a:cubicBezTo>
                  <a:cubicBezTo>
                    <a:pt x="832" y="533"/>
                    <a:pt x="834" y="533"/>
                    <a:pt x="836" y="533"/>
                  </a:cubicBezTo>
                  <a:cubicBezTo>
                    <a:pt x="837" y="533"/>
                    <a:pt x="838" y="533"/>
                    <a:pt x="840" y="533"/>
                  </a:cubicBezTo>
                  <a:cubicBezTo>
                    <a:pt x="841" y="533"/>
                    <a:pt x="841" y="533"/>
                    <a:pt x="841" y="533"/>
                  </a:cubicBezTo>
                  <a:cubicBezTo>
                    <a:pt x="841" y="533"/>
                    <a:pt x="841" y="533"/>
                    <a:pt x="841" y="533"/>
                  </a:cubicBezTo>
                  <a:cubicBezTo>
                    <a:pt x="843" y="532"/>
                    <a:pt x="845" y="532"/>
                    <a:pt x="847" y="532"/>
                  </a:cubicBezTo>
                  <a:cubicBezTo>
                    <a:pt x="848" y="532"/>
                    <a:pt x="849" y="532"/>
                    <a:pt x="850" y="532"/>
                  </a:cubicBezTo>
                  <a:cubicBezTo>
                    <a:pt x="851" y="531"/>
                    <a:pt x="851" y="531"/>
                    <a:pt x="851" y="531"/>
                  </a:cubicBezTo>
                  <a:cubicBezTo>
                    <a:pt x="852" y="531"/>
                    <a:pt x="853" y="531"/>
                    <a:pt x="854" y="531"/>
                  </a:cubicBezTo>
                  <a:cubicBezTo>
                    <a:pt x="856" y="531"/>
                    <a:pt x="858" y="531"/>
                    <a:pt x="860" y="530"/>
                  </a:cubicBezTo>
                  <a:cubicBezTo>
                    <a:pt x="861" y="530"/>
                    <a:pt x="861" y="530"/>
                    <a:pt x="861" y="530"/>
                  </a:cubicBezTo>
                  <a:cubicBezTo>
                    <a:pt x="862" y="530"/>
                    <a:pt x="863" y="530"/>
                    <a:pt x="864" y="530"/>
                  </a:cubicBezTo>
                  <a:cubicBezTo>
                    <a:pt x="866" y="530"/>
                    <a:pt x="868" y="529"/>
                    <a:pt x="870" y="529"/>
                  </a:cubicBezTo>
                  <a:cubicBezTo>
                    <a:pt x="871" y="529"/>
                    <a:pt x="871" y="529"/>
                    <a:pt x="871" y="529"/>
                  </a:cubicBezTo>
                  <a:cubicBezTo>
                    <a:pt x="872" y="529"/>
                    <a:pt x="873" y="529"/>
                    <a:pt x="874" y="529"/>
                  </a:cubicBezTo>
                  <a:cubicBezTo>
                    <a:pt x="876" y="528"/>
                    <a:pt x="878" y="528"/>
                    <a:pt x="879" y="528"/>
                  </a:cubicBezTo>
                  <a:cubicBezTo>
                    <a:pt x="880" y="528"/>
                    <a:pt x="880" y="528"/>
                    <a:pt x="881" y="528"/>
                  </a:cubicBezTo>
                  <a:cubicBezTo>
                    <a:pt x="882" y="528"/>
                    <a:pt x="883" y="527"/>
                    <a:pt x="884" y="527"/>
                  </a:cubicBezTo>
                  <a:cubicBezTo>
                    <a:pt x="886" y="527"/>
                    <a:pt x="887" y="527"/>
                    <a:pt x="889" y="527"/>
                  </a:cubicBezTo>
                  <a:cubicBezTo>
                    <a:pt x="889" y="527"/>
                    <a:pt x="890" y="526"/>
                    <a:pt x="891" y="526"/>
                  </a:cubicBezTo>
                  <a:cubicBezTo>
                    <a:pt x="892" y="526"/>
                    <a:pt x="893" y="526"/>
                    <a:pt x="894" y="526"/>
                  </a:cubicBezTo>
                  <a:cubicBezTo>
                    <a:pt x="895" y="526"/>
                    <a:pt x="897" y="525"/>
                    <a:pt x="898" y="525"/>
                  </a:cubicBezTo>
                  <a:cubicBezTo>
                    <a:pt x="899" y="525"/>
                    <a:pt x="900" y="525"/>
                    <a:pt x="900" y="525"/>
                  </a:cubicBezTo>
                  <a:cubicBezTo>
                    <a:pt x="902" y="525"/>
                    <a:pt x="903" y="525"/>
                    <a:pt x="904" y="524"/>
                  </a:cubicBezTo>
                  <a:cubicBezTo>
                    <a:pt x="905" y="524"/>
                    <a:pt x="906" y="524"/>
                    <a:pt x="907" y="524"/>
                  </a:cubicBezTo>
                  <a:cubicBezTo>
                    <a:pt x="908" y="524"/>
                    <a:pt x="909" y="524"/>
                    <a:pt x="910" y="523"/>
                  </a:cubicBezTo>
                  <a:cubicBezTo>
                    <a:pt x="911" y="523"/>
                    <a:pt x="912" y="523"/>
                    <a:pt x="913" y="523"/>
                  </a:cubicBezTo>
                  <a:cubicBezTo>
                    <a:pt x="914" y="523"/>
                    <a:pt x="915" y="523"/>
                    <a:pt x="916" y="522"/>
                  </a:cubicBezTo>
                  <a:cubicBezTo>
                    <a:pt x="917" y="522"/>
                    <a:pt x="918" y="522"/>
                    <a:pt x="919" y="522"/>
                  </a:cubicBezTo>
                  <a:cubicBezTo>
                    <a:pt x="920" y="522"/>
                    <a:pt x="921" y="522"/>
                    <a:pt x="921" y="522"/>
                  </a:cubicBezTo>
                  <a:cubicBezTo>
                    <a:pt x="922" y="521"/>
                    <a:pt x="922" y="521"/>
                    <a:pt x="922" y="521"/>
                  </a:cubicBezTo>
                  <a:cubicBezTo>
                    <a:pt x="923" y="521"/>
                    <a:pt x="924" y="521"/>
                    <a:pt x="925" y="521"/>
                  </a:cubicBezTo>
                  <a:cubicBezTo>
                    <a:pt x="926" y="521"/>
                    <a:pt x="927" y="521"/>
                    <a:pt x="929" y="520"/>
                  </a:cubicBezTo>
                  <a:cubicBezTo>
                    <a:pt x="930" y="520"/>
                    <a:pt x="932" y="520"/>
                    <a:pt x="933" y="520"/>
                  </a:cubicBezTo>
                  <a:cubicBezTo>
                    <a:pt x="934" y="519"/>
                    <a:pt x="935" y="519"/>
                    <a:pt x="936" y="519"/>
                  </a:cubicBezTo>
                  <a:cubicBezTo>
                    <a:pt x="936" y="519"/>
                    <a:pt x="937" y="519"/>
                    <a:pt x="937" y="519"/>
                  </a:cubicBezTo>
                  <a:cubicBezTo>
                    <a:pt x="939" y="518"/>
                    <a:pt x="940" y="518"/>
                    <a:pt x="941" y="518"/>
                  </a:cubicBezTo>
                  <a:cubicBezTo>
                    <a:pt x="943" y="518"/>
                    <a:pt x="944" y="517"/>
                    <a:pt x="945" y="517"/>
                  </a:cubicBezTo>
                  <a:cubicBezTo>
                    <a:pt x="947" y="517"/>
                    <a:pt x="948" y="517"/>
                    <a:pt x="949" y="516"/>
                  </a:cubicBezTo>
                  <a:cubicBezTo>
                    <a:pt x="950" y="516"/>
                    <a:pt x="950" y="516"/>
                    <a:pt x="951" y="516"/>
                  </a:cubicBezTo>
                  <a:cubicBezTo>
                    <a:pt x="952" y="516"/>
                    <a:pt x="953" y="516"/>
                    <a:pt x="953" y="516"/>
                  </a:cubicBezTo>
                  <a:cubicBezTo>
                    <a:pt x="955" y="515"/>
                    <a:pt x="956" y="515"/>
                    <a:pt x="958" y="515"/>
                  </a:cubicBezTo>
                  <a:cubicBezTo>
                    <a:pt x="959" y="514"/>
                    <a:pt x="960" y="514"/>
                    <a:pt x="961" y="514"/>
                  </a:cubicBezTo>
                  <a:cubicBezTo>
                    <a:pt x="962" y="514"/>
                    <a:pt x="963" y="514"/>
                    <a:pt x="964" y="513"/>
                  </a:cubicBezTo>
                  <a:cubicBezTo>
                    <a:pt x="964" y="513"/>
                    <a:pt x="965" y="513"/>
                    <a:pt x="965" y="513"/>
                  </a:cubicBezTo>
                  <a:cubicBezTo>
                    <a:pt x="965" y="513"/>
                    <a:pt x="965" y="513"/>
                    <a:pt x="965" y="513"/>
                  </a:cubicBezTo>
                  <a:cubicBezTo>
                    <a:pt x="967" y="513"/>
                    <a:pt x="968" y="513"/>
                    <a:pt x="969" y="512"/>
                  </a:cubicBezTo>
                  <a:cubicBezTo>
                    <a:pt x="970" y="512"/>
                    <a:pt x="972" y="512"/>
                    <a:pt x="973" y="511"/>
                  </a:cubicBezTo>
                  <a:cubicBezTo>
                    <a:pt x="974" y="511"/>
                    <a:pt x="975" y="511"/>
                    <a:pt x="977" y="511"/>
                  </a:cubicBezTo>
                  <a:cubicBezTo>
                    <a:pt x="978" y="510"/>
                    <a:pt x="979" y="510"/>
                    <a:pt x="981" y="510"/>
                  </a:cubicBezTo>
                  <a:cubicBezTo>
                    <a:pt x="982" y="509"/>
                    <a:pt x="983" y="509"/>
                    <a:pt x="984" y="509"/>
                  </a:cubicBezTo>
                  <a:cubicBezTo>
                    <a:pt x="985" y="509"/>
                    <a:pt x="985" y="509"/>
                    <a:pt x="986" y="508"/>
                  </a:cubicBezTo>
                  <a:cubicBezTo>
                    <a:pt x="987" y="508"/>
                    <a:pt x="987" y="508"/>
                    <a:pt x="988" y="508"/>
                  </a:cubicBezTo>
                  <a:cubicBezTo>
                    <a:pt x="989" y="508"/>
                    <a:pt x="990" y="507"/>
                    <a:pt x="991" y="507"/>
                  </a:cubicBezTo>
                  <a:cubicBezTo>
                    <a:pt x="992" y="507"/>
                    <a:pt x="993" y="507"/>
                    <a:pt x="994" y="506"/>
                  </a:cubicBezTo>
                  <a:cubicBezTo>
                    <a:pt x="995" y="506"/>
                    <a:pt x="996" y="506"/>
                    <a:pt x="996" y="506"/>
                  </a:cubicBezTo>
                  <a:cubicBezTo>
                    <a:pt x="997" y="506"/>
                    <a:pt x="998" y="505"/>
                    <a:pt x="998" y="505"/>
                  </a:cubicBezTo>
                  <a:cubicBezTo>
                    <a:pt x="999" y="505"/>
                    <a:pt x="1001" y="504"/>
                    <a:pt x="1002" y="504"/>
                  </a:cubicBezTo>
                  <a:cubicBezTo>
                    <a:pt x="1003" y="504"/>
                    <a:pt x="1003" y="504"/>
                    <a:pt x="1003" y="504"/>
                  </a:cubicBezTo>
                  <a:cubicBezTo>
                    <a:pt x="1004" y="503"/>
                    <a:pt x="1004" y="503"/>
                    <a:pt x="1004" y="503"/>
                  </a:cubicBezTo>
                  <a:cubicBezTo>
                    <a:pt x="1005" y="503"/>
                    <a:pt x="1005" y="503"/>
                    <a:pt x="1005" y="503"/>
                  </a:cubicBezTo>
                  <a:cubicBezTo>
                    <a:pt x="1007" y="503"/>
                    <a:pt x="1009" y="502"/>
                    <a:pt x="1011" y="501"/>
                  </a:cubicBezTo>
                  <a:cubicBezTo>
                    <a:pt x="1012" y="501"/>
                    <a:pt x="1012" y="501"/>
                    <a:pt x="1012" y="501"/>
                  </a:cubicBezTo>
                  <a:cubicBezTo>
                    <a:pt x="1012" y="501"/>
                    <a:pt x="1012" y="501"/>
                    <a:pt x="1012" y="501"/>
                  </a:cubicBezTo>
                  <a:cubicBezTo>
                    <a:pt x="1013" y="501"/>
                    <a:pt x="1013" y="501"/>
                    <a:pt x="1014" y="501"/>
                  </a:cubicBezTo>
                  <a:cubicBezTo>
                    <a:pt x="1015" y="500"/>
                    <a:pt x="1016" y="500"/>
                    <a:pt x="1018" y="500"/>
                  </a:cubicBezTo>
                  <a:cubicBezTo>
                    <a:pt x="1018" y="499"/>
                    <a:pt x="1018" y="499"/>
                    <a:pt x="1019" y="499"/>
                  </a:cubicBezTo>
                  <a:cubicBezTo>
                    <a:pt x="1019" y="499"/>
                    <a:pt x="1020" y="499"/>
                    <a:pt x="1021" y="499"/>
                  </a:cubicBezTo>
                  <a:cubicBezTo>
                    <a:pt x="1022" y="498"/>
                    <a:pt x="1023" y="498"/>
                    <a:pt x="1024" y="498"/>
                  </a:cubicBezTo>
                  <a:cubicBezTo>
                    <a:pt x="1024" y="497"/>
                    <a:pt x="1025" y="497"/>
                    <a:pt x="1025" y="497"/>
                  </a:cubicBezTo>
                  <a:cubicBezTo>
                    <a:pt x="1026" y="497"/>
                    <a:pt x="1027" y="497"/>
                    <a:pt x="1027" y="496"/>
                  </a:cubicBezTo>
                  <a:cubicBezTo>
                    <a:pt x="1028" y="496"/>
                    <a:pt x="1029" y="496"/>
                    <a:pt x="1030" y="496"/>
                  </a:cubicBezTo>
                  <a:cubicBezTo>
                    <a:pt x="1030" y="495"/>
                    <a:pt x="1031" y="495"/>
                    <a:pt x="1032" y="495"/>
                  </a:cubicBezTo>
                  <a:cubicBezTo>
                    <a:pt x="1032" y="495"/>
                    <a:pt x="1033" y="494"/>
                    <a:pt x="1034" y="494"/>
                  </a:cubicBezTo>
                  <a:cubicBezTo>
                    <a:pt x="1034" y="494"/>
                    <a:pt x="1035" y="494"/>
                    <a:pt x="1035" y="494"/>
                  </a:cubicBezTo>
                  <a:cubicBezTo>
                    <a:pt x="1036" y="493"/>
                    <a:pt x="1037" y="493"/>
                    <a:pt x="1038" y="493"/>
                  </a:cubicBezTo>
                  <a:cubicBezTo>
                    <a:pt x="1038" y="493"/>
                    <a:pt x="1038" y="492"/>
                    <a:pt x="1039" y="492"/>
                  </a:cubicBezTo>
                  <a:cubicBezTo>
                    <a:pt x="1039" y="492"/>
                    <a:pt x="1039" y="492"/>
                    <a:pt x="1039" y="492"/>
                  </a:cubicBezTo>
                  <a:cubicBezTo>
                    <a:pt x="1040" y="492"/>
                    <a:pt x="1040" y="492"/>
                    <a:pt x="1041" y="492"/>
                  </a:cubicBezTo>
                  <a:cubicBezTo>
                    <a:pt x="1042" y="491"/>
                    <a:pt x="1042" y="491"/>
                    <a:pt x="1043" y="491"/>
                  </a:cubicBezTo>
                  <a:cubicBezTo>
                    <a:pt x="1044" y="490"/>
                    <a:pt x="1044" y="490"/>
                    <a:pt x="1045" y="490"/>
                  </a:cubicBezTo>
                  <a:cubicBezTo>
                    <a:pt x="1045" y="490"/>
                    <a:pt x="1046" y="490"/>
                    <a:pt x="1046" y="489"/>
                  </a:cubicBezTo>
                  <a:cubicBezTo>
                    <a:pt x="1047" y="489"/>
                    <a:pt x="1048" y="489"/>
                    <a:pt x="1048" y="489"/>
                  </a:cubicBezTo>
                  <a:cubicBezTo>
                    <a:pt x="1049" y="488"/>
                    <a:pt x="1049" y="488"/>
                    <a:pt x="1050" y="488"/>
                  </a:cubicBezTo>
                  <a:cubicBezTo>
                    <a:pt x="1050" y="488"/>
                    <a:pt x="1051" y="488"/>
                    <a:pt x="1051" y="487"/>
                  </a:cubicBezTo>
                  <a:cubicBezTo>
                    <a:pt x="1052" y="487"/>
                    <a:pt x="1052" y="487"/>
                    <a:pt x="1053" y="486"/>
                  </a:cubicBezTo>
                  <a:cubicBezTo>
                    <a:pt x="1054" y="486"/>
                    <a:pt x="1054" y="486"/>
                    <a:pt x="1055" y="486"/>
                  </a:cubicBezTo>
                  <a:cubicBezTo>
                    <a:pt x="1055" y="486"/>
                    <a:pt x="1055" y="486"/>
                    <a:pt x="1055" y="486"/>
                  </a:cubicBezTo>
                  <a:cubicBezTo>
                    <a:pt x="1056" y="485"/>
                    <a:pt x="1056" y="485"/>
                    <a:pt x="1056" y="485"/>
                  </a:cubicBezTo>
                  <a:cubicBezTo>
                    <a:pt x="1056" y="485"/>
                    <a:pt x="1057" y="485"/>
                    <a:pt x="1058" y="484"/>
                  </a:cubicBezTo>
                  <a:cubicBezTo>
                    <a:pt x="1058" y="484"/>
                    <a:pt x="1059" y="484"/>
                    <a:pt x="1059" y="484"/>
                  </a:cubicBezTo>
                  <a:cubicBezTo>
                    <a:pt x="1059" y="483"/>
                    <a:pt x="1059" y="483"/>
                    <a:pt x="1059" y="483"/>
                  </a:cubicBezTo>
                  <a:cubicBezTo>
                    <a:pt x="1060" y="483"/>
                    <a:pt x="1060" y="483"/>
                    <a:pt x="1060" y="483"/>
                  </a:cubicBezTo>
                  <a:cubicBezTo>
                    <a:pt x="1061" y="483"/>
                    <a:pt x="1062" y="482"/>
                    <a:pt x="1062" y="482"/>
                  </a:cubicBezTo>
                  <a:cubicBezTo>
                    <a:pt x="1063" y="482"/>
                    <a:pt x="1063" y="482"/>
                    <a:pt x="1064" y="481"/>
                  </a:cubicBezTo>
                  <a:cubicBezTo>
                    <a:pt x="1065" y="481"/>
                    <a:pt x="1065" y="481"/>
                    <a:pt x="1065" y="481"/>
                  </a:cubicBezTo>
                  <a:cubicBezTo>
                    <a:pt x="1065" y="480"/>
                    <a:pt x="1066" y="480"/>
                    <a:pt x="1066" y="480"/>
                  </a:cubicBezTo>
                  <a:cubicBezTo>
                    <a:pt x="1067" y="480"/>
                    <a:pt x="1067" y="479"/>
                    <a:pt x="1068" y="479"/>
                  </a:cubicBezTo>
                  <a:cubicBezTo>
                    <a:pt x="1069" y="478"/>
                    <a:pt x="1069" y="478"/>
                    <a:pt x="1069" y="478"/>
                  </a:cubicBezTo>
                  <a:cubicBezTo>
                    <a:pt x="1069" y="478"/>
                    <a:pt x="1070" y="478"/>
                    <a:pt x="1070" y="478"/>
                  </a:cubicBezTo>
                  <a:cubicBezTo>
                    <a:pt x="1071" y="477"/>
                    <a:pt x="1071" y="477"/>
                    <a:pt x="1072" y="477"/>
                  </a:cubicBezTo>
                  <a:cubicBezTo>
                    <a:pt x="1073" y="476"/>
                    <a:pt x="1073" y="476"/>
                    <a:pt x="1073" y="476"/>
                  </a:cubicBezTo>
                  <a:cubicBezTo>
                    <a:pt x="1073" y="476"/>
                    <a:pt x="1074" y="476"/>
                    <a:pt x="1074" y="475"/>
                  </a:cubicBezTo>
                  <a:cubicBezTo>
                    <a:pt x="1075" y="475"/>
                    <a:pt x="1075" y="475"/>
                    <a:pt x="1075" y="474"/>
                  </a:cubicBezTo>
                  <a:cubicBezTo>
                    <a:pt x="1076" y="474"/>
                    <a:pt x="1076" y="474"/>
                    <a:pt x="1076" y="474"/>
                  </a:cubicBezTo>
                  <a:cubicBezTo>
                    <a:pt x="1076" y="474"/>
                    <a:pt x="1076" y="474"/>
                    <a:pt x="1076" y="474"/>
                  </a:cubicBezTo>
                  <a:cubicBezTo>
                    <a:pt x="1077" y="474"/>
                    <a:pt x="1077" y="473"/>
                    <a:pt x="1077" y="473"/>
                  </a:cubicBezTo>
                  <a:cubicBezTo>
                    <a:pt x="1078" y="473"/>
                    <a:pt x="1078" y="472"/>
                    <a:pt x="1079" y="472"/>
                  </a:cubicBezTo>
                  <a:cubicBezTo>
                    <a:pt x="1080" y="471"/>
                    <a:pt x="1080" y="471"/>
                    <a:pt x="1080" y="471"/>
                  </a:cubicBezTo>
                  <a:cubicBezTo>
                    <a:pt x="1081" y="471"/>
                    <a:pt x="1081" y="471"/>
                    <a:pt x="1081" y="471"/>
                  </a:cubicBezTo>
                  <a:cubicBezTo>
                    <a:pt x="1081" y="470"/>
                    <a:pt x="1082" y="470"/>
                    <a:pt x="1082" y="470"/>
                  </a:cubicBezTo>
                  <a:cubicBezTo>
                    <a:pt x="1083" y="469"/>
                    <a:pt x="1083" y="469"/>
                    <a:pt x="1083" y="469"/>
                  </a:cubicBezTo>
                  <a:cubicBezTo>
                    <a:pt x="1084" y="468"/>
                    <a:pt x="1084" y="468"/>
                    <a:pt x="1084" y="468"/>
                  </a:cubicBezTo>
                  <a:cubicBezTo>
                    <a:pt x="1084" y="468"/>
                    <a:pt x="1085" y="468"/>
                    <a:pt x="1085" y="467"/>
                  </a:cubicBezTo>
                  <a:cubicBezTo>
                    <a:pt x="1086" y="466"/>
                    <a:pt x="1086" y="466"/>
                    <a:pt x="1086" y="466"/>
                  </a:cubicBezTo>
                  <a:cubicBezTo>
                    <a:pt x="1086" y="466"/>
                    <a:pt x="1086" y="466"/>
                    <a:pt x="1086" y="466"/>
                  </a:cubicBezTo>
                  <a:cubicBezTo>
                    <a:pt x="1087" y="466"/>
                    <a:pt x="1087" y="466"/>
                    <a:pt x="1087" y="466"/>
                  </a:cubicBezTo>
                  <a:cubicBezTo>
                    <a:pt x="1088" y="465"/>
                    <a:pt x="1088" y="465"/>
                    <a:pt x="1088" y="465"/>
                  </a:cubicBezTo>
                  <a:cubicBezTo>
                    <a:pt x="1088" y="464"/>
                    <a:pt x="1088" y="464"/>
                    <a:pt x="1088" y="464"/>
                  </a:cubicBezTo>
                  <a:cubicBezTo>
                    <a:pt x="1088" y="464"/>
                    <a:pt x="1088" y="464"/>
                    <a:pt x="1088" y="464"/>
                  </a:cubicBezTo>
                  <a:cubicBezTo>
                    <a:pt x="1088" y="464"/>
                    <a:pt x="1088" y="464"/>
                    <a:pt x="1088" y="464"/>
                  </a:cubicBezTo>
                  <a:cubicBezTo>
                    <a:pt x="1089" y="464"/>
                    <a:pt x="1089" y="464"/>
                    <a:pt x="1089" y="464"/>
                  </a:cubicBezTo>
                  <a:cubicBezTo>
                    <a:pt x="1089" y="463"/>
                    <a:pt x="1089" y="463"/>
                    <a:pt x="1090" y="462"/>
                  </a:cubicBezTo>
                  <a:cubicBezTo>
                    <a:pt x="1091" y="461"/>
                    <a:pt x="1091" y="461"/>
                    <a:pt x="1091" y="461"/>
                  </a:cubicBezTo>
                  <a:cubicBezTo>
                    <a:pt x="1091" y="461"/>
                    <a:pt x="1091" y="461"/>
                    <a:pt x="1091" y="461"/>
                  </a:cubicBezTo>
                  <a:cubicBezTo>
                    <a:pt x="1091" y="461"/>
                    <a:pt x="1091" y="460"/>
                    <a:pt x="1092" y="460"/>
                  </a:cubicBezTo>
                  <a:cubicBezTo>
                    <a:pt x="1092" y="459"/>
                    <a:pt x="1092" y="459"/>
                    <a:pt x="1092" y="459"/>
                  </a:cubicBezTo>
                  <a:cubicBezTo>
                    <a:pt x="1092" y="459"/>
                    <a:pt x="1092" y="459"/>
                    <a:pt x="1092" y="459"/>
                  </a:cubicBezTo>
                  <a:cubicBezTo>
                    <a:pt x="1093" y="458"/>
                    <a:pt x="1093" y="458"/>
                    <a:pt x="1094" y="457"/>
                  </a:cubicBezTo>
                  <a:cubicBezTo>
                    <a:pt x="1094" y="457"/>
                    <a:pt x="1094" y="457"/>
                    <a:pt x="1094" y="457"/>
                  </a:cubicBezTo>
                  <a:cubicBezTo>
                    <a:pt x="1094" y="457"/>
                    <a:pt x="1094" y="457"/>
                    <a:pt x="1094" y="457"/>
                  </a:cubicBezTo>
                  <a:cubicBezTo>
                    <a:pt x="1094" y="456"/>
                    <a:pt x="1094" y="456"/>
                    <a:pt x="1094" y="456"/>
                  </a:cubicBezTo>
                  <a:cubicBezTo>
                    <a:pt x="1095" y="455"/>
                    <a:pt x="1095" y="455"/>
                    <a:pt x="1095" y="454"/>
                  </a:cubicBezTo>
                  <a:cubicBezTo>
                    <a:pt x="1128" y="383"/>
                    <a:pt x="1161" y="311"/>
                    <a:pt x="1194" y="239"/>
                  </a:cubicBezTo>
                  <a:cubicBezTo>
                    <a:pt x="1209" y="207"/>
                    <a:pt x="1224" y="174"/>
                    <a:pt x="1239" y="142"/>
                  </a:cubicBezTo>
                  <a:cubicBezTo>
                    <a:pt x="1240" y="138"/>
                    <a:pt x="1241" y="135"/>
                    <a:pt x="1241" y="131"/>
                  </a:cubicBezTo>
                  <a:cubicBezTo>
                    <a:pt x="1242" y="130"/>
                    <a:pt x="1242" y="129"/>
                    <a:pt x="1241" y="128"/>
                  </a:cubicBezTo>
                  <a:cubicBezTo>
                    <a:pt x="1241" y="127"/>
                    <a:pt x="1241" y="127"/>
                    <a:pt x="1241" y="127"/>
                  </a:cubicBezTo>
                  <a:close/>
                </a:path>
              </a:pathLst>
            </a:custGeom>
            <a:solidFill>
              <a:schemeClr val="accent2"/>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50" name="Freeform 164"/>
            <p:cNvSpPr/>
            <p:nvPr>
              <p:custDataLst>
                <p:tags r:id="rId18"/>
              </p:custDataLst>
            </p:nvPr>
          </p:nvSpPr>
          <p:spPr bwMode="auto">
            <a:xfrm flipH="1">
              <a:off x="12365" y="4838"/>
              <a:ext cx="5568" cy="1456"/>
            </a:xfrm>
            <a:custGeom>
              <a:avLst/>
              <a:gdLst>
                <a:gd name="T0" fmla="*/ 1247 w 1253"/>
                <a:gd name="T1" fmla="*/ 132 h 260"/>
                <a:gd name="T2" fmla="*/ 616 w 1253"/>
                <a:gd name="T3" fmla="*/ 259 h 260"/>
                <a:gd name="T4" fmla="*/ 6 w 1253"/>
                <a:gd name="T5" fmla="*/ 128 h 260"/>
                <a:gd name="T6" fmla="*/ 638 w 1253"/>
                <a:gd name="T7" fmla="*/ 1 h 260"/>
                <a:gd name="T8" fmla="*/ 1247 w 1253"/>
                <a:gd name="T9" fmla="*/ 132 h 260"/>
              </a:gdLst>
              <a:ahLst/>
              <a:cxnLst>
                <a:cxn ang="0">
                  <a:pos x="T0" y="T1"/>
                </a:cxn>
                <a:cxn ang="0">
                  <a:pos x="T2" y="T3"/>
                </a:cxn>
                <a:cxn ang="0">
                  <a:pos x="T4" y="T5"/>
                </a:cxn>
                <a:cxn ang="0">
                  <a:pos x="T6" y="T7"/>
                </a:cxn>
                <a:cxn ang="0">
                  <a:pos x="T8" y="T9"/>
                </a:cxn>
              </a:cxnLst>
              <a:rect l="0" t="0" r="r" b="b"/>
              <a:pathLst>
                <a:path w="1253" h="260">
                  <a:moveTo>
                    <a:pt x="1247" y="132"/>
                  </a:moveTo>
                  <a:cubicBezTo>
                    <a:pt x="1241" y="204"/>
                    <a:pt x="959" y="260"/>
                    <a:pt x="616" y="259"/>
                  </a:cubicBezTo>
                  <a:cubicBezTo>
                    <a:pt x="273" y="258"/>
                    <a:pt x="0" y="199"/>
                    <a:pt x="6" y="128"/>
                  </a:cubicBezTo>
                  <a:cubicBezTo>
                    <a:pt x="12" y="57"/>
                    <a:pt x="295" y="0"/>
                    <a:pt x="638" y="1"/>
                  </a:cubicBezTo>
                  <a:cubicBezTo>
                    <a:pt x="980" y="2"/>
                    <a:pt x="1253" y="61"/>
                    <a:pt x="1247" y="132"/>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27" name="文本框 26"/>
            <p:cNvSpPr txBox="1"/>
            <p:nvPr>
              <p:custDataLst>
                <p:tags r:id="rId19"/>
              </p:custDataLst>
            </p:nvPr>
          </p:nvSpPr>
          <p:spPr>
            <a:xfrm>
              <a:off x="14541" y="6746"/>
              <a:ext cx="937" cy="953"/>
            </a:xfrm>
            <a:prstGeom prst="rect">
              <a:avLst/>
            </a:prstGeom>
            <a:noFill/>
          </p:spPr>
          <p:txBody>
            <a:bodyPr wrap="square" rtlCol="0">
              <a:spAutoFit/>
            </a:bodyPr>
            <a:lstStyle/>
            <a:p>
              <a:pPr algn="ctr"/>
              <a:r>
                <a:rPr lang="zh-CN" altLang="en-US" sz="3200" dirty="0">
                  <a:solidFill>
                    <a:schemeClr val="bg2"/>
                  </a:solidFill>
                  <a:latin typeface="PingFang SC Regular" panose="020B0400000000000000" charset="-122"/>
                  <a:ea typeface="PingFang SC Regular" panose="020B0400000000000000" charset="-122"/>
                  <a:cs typeface="+mn-ea"/>
                  <a:sym typeface="+mn-lt"/>
                </a:rPr>
                <a:t>雨</a:t>
              </a:r>
            </a:p>
          </p:txBody>
        </p:sp>
        <p:sp>
          <p:nvSpPr>
            <p:cNvPr id="52" name="Freeform 165"/>
            <p:cNvSpPr/>
            <p:nvPr>
              <p:custDataLst>
                <p:tags r:id="rId20"/>
              </p:custDataLst>
            </p:nvPr>
          </p:nvSpPr>
          <p:spPr bwMode="auto">
            <a:xfrm flipH="1">
              <a:off x="11698" y="2588"/>
              <a:ext cx="6888" cy="3342"/>
            </a:xfrm>
            <a:custGeom>
              <a:avLst/>
              <a:gdLst>
                <a:gd name="T0" fmla="*/ 1545 w 1550"/>
                <a:gd name="T1" fmla="*/ 143 h 596"/>
                <a:gd name="T2" fmla="*/ 1529 w 1550"/>
                <a:gd name="T3" fmla="*/ 124 h 596"/>
                <a:gd name="T4" fmla="*/ 1507 w 1550"/>
                <a:gd name="T5" fmla="*/ 108 h 596"/>
                <a:gd name="T6" fmla="*/ 1472 w 1550"/>
                <a:gd name="T7" fmla="*/ 91 h 596"/>
                <a:gd name="T8" fmla="*/ 1437 w 1550"/>
                <a:gd name="T9" fmla="*/ 78 h 596"/>
                <a:gd name="T10" fmla="*/ 1396 w 1550"/>
                <a:gd name="T11" fmla="*/ 65 h 596"/>
                <a:gd name="T12" fmla="*/ 1358 w 1550"/>
                <a:gd name="T13" fmla="*/ 55 h 596"/>
                <a:gd name="T14" fmla="*/ 1292 w 1550"/>
                <a:gd name="T15" fmla="*/ 41 h 596"/>
                <a:gd name="T16" fmla="*/ 247 w 1550"/>
                <a:gd name="T17" fmla="*/ 43 h 596"/>
                <a:gd name="T18" fmla="*/ 199 w 1550"/>
                <a:gd name="T19" fmla="*/ 53 h 596"/>
                <a:gd name="T20" fmla="*/ 146 w 1550"/>
                <a:gd name="T21" fmla="*/ 67 h 596"/>
                <a:gd name="T22" fmla="*/ 104 w 1550"/>
                <a:gd name="T23" fmla="*/ 80 h 596"/>
                <a:gd name="T24" fmla="*/ 70 w 1550"/>
                <a:gd name="T25" fmla="*/ 94 h 596"/>
                <a:gd name="T26" fmla="*/ 44 w 1550"/>
                <a:gd name="T27" fmla="*/ 108 h 596"/>
                <a:gd name="T28" fmla="*/ 24 w 1550"/>
                <a:gd name="T29" fmla="*/ 121 h 596"/>
                <a:gd name="T30" fmla="*/ 14 w 1550"/>
                <a:gd name="T31" fmla="*/ 130 h 596"/>
                <a:gd name="T32" fmla="*/ 3 w 1550"/>
                <a:gd name="T33" fmla="*/ 145 h 596"/>
                <a:gd name="T34" fmla="*/ 0 w 1550"/>
                <a:gd name="T35" fmla="*/ 161 h 596"/>
                <a:gd name="T36" fmla="*/ 48 w 1550"/>
                <a:gd name="T37" fmla="*/ 274 h 596"/>
                <a:gd name="T38" fmla="*/ 146 w 1550"/>
                <a:gd name="T39" fmla="*/ 485 h 596"/>
                <a:gd name="T40" fmla="*/ 154 w 1550"/>
                <a:gd name="T41" fmla="*/ 493 h 596"/>
                <a:gd name="T42" fmla="*/ 164 w 1550"/>
                <a:gd name="T43" fmla="*/ 501 h 596"/>
                <a:gd name="T44" fmla="*/ 177 w 1550"/>
                <a:gd name="T45" fmla="*/ 509 h 596"/>
                <a:gd name="T46" fmla="*/ 191 w 1550"/>
                <a:gd name="T47" fmla="*/ 516 h 596"/>
                <a:gd name="T48" fmla="*/ 210 w 1550"/>
                <a:gd name="T49" fmla="*/ 524 h 596"/>
                <a:gd name="T50" fmla="*/ 234 w 1550"/>
                <a:gd name="T51" fmla="*/ 533 h 596"/>
                <a:gd name="T52" fmla="*/ 255 w 1550"/>
                <a:gd name="T53" fmla="*/ 540 h 596"/>
                <a:gd name="T54" fmla="*/ 279 w 1550"/>
                <a:gd name="T55" fmla="*/ 546 h 596"/>
                <a:gd name="T56" fmla="*/ 311 w 1550"/>
                <a:gd name="T57" fmla="*/ 554 h 596"/>
                <a:gd name="T58" fmla="*/ 339 w 1550"/>
                <a:gd name="T59" fmla="*/ 560 h 596"/>
                <a:gd name="T60" fmla="*/ 373 w 1550"/>
                <a:gd name="T61" fmla="*/ 566 h 596"/>
                <a:gd name="T62" fmla="*/ 408 w 1550"/>
                <a:gd name="T63" fmla="*/ 571 h 596"/>
                <a:gd name="T64" fmla="*/ 439 w 1550"/>
                <a:gd name="T65" fmla="*/ 576 h 596"/>
                <a:gd name="T66" fmla="*/ 477 w 1550"/>
                <a:gd name="T67" fmla="*/ 580 h 596"/>
                <a:gd name="T68" fmla="*/ 512 w 1550"/>
                <a:gd name="T69" fmla="*/ 584 h 596"/>
                <a:gd name="T70" fmla="*/ 552 w 1550"/>
                <a:gd name="T71" fmla="*/ 587 h 596"/>
                <a:gd name="T72" fmla="*/ 589 w 1550"/>
                <a:gd name="T73" fmla="*/ 590 h 596"/>
                <a:gd name="T74" fmla="*/ 633 w 1550"/>
                <a:gd name="T75" fmla="*/ 592 h 596"/>
                <a:gd name="T76" fmla="*/ 685 w 1550"/>
                <a:gd name="T77" fmla="*/ 594 h 596"/>
                <a:gd name="T78" fmla="*/ 728 w 1550"/>
                <a:gd name="T79" fmla="*/ 595 h 596"/>
                <a:gd name="T80" fmla="*/ 785 w 1550"/>
                <a:gd name="T81" fmla="*/ 595 h 596"/>
                <a:gd name="T82" fmla="*/ 841 w 1550"/>
                <a:gd name="T83" fmla="*/ 595 h 596"/>
                <a:gd name="T84" fmla="*/ 890 w 1550"/>
                <a:gd name="T85" fmla="*/ 593 h 596"/>
                <a:gd name="T86" fmla="*/ 927 w 1550"/>
                <a:gd name="T87" fmla="*/ 592 h 596"/>
                <a:gd name="T88" fmla="*/ 971 w 1550"/>
                <a:gd name="T89" fmla="*/ 589 h 596"/>
                <a:gd name="T90" fmla="*/ 1009 w 1550"/>
                <a:gd name="T91" fmla="*/ 586 h 596"/>
                <a:gd name="T92" fmla="*/ 1053 w 1550"/>
                <a:gd name="T93" fmla="*/ 582 h 596"/>
                <a:gd name="T94" fmla="*/ 1086 w 1550"/>
                <a:gd name="T95" fmla="*/ 579 h 596"/>
                <a:gd name="T96" fmla="*/ 1127 w 1550"/>
                <a:gd name="T97" fmla="*/ 573 h 596"/>
                <a:gd name="T98" fmla="*/ 1165 w 1550"/>
                <a:gd name="T99" fmla="*/ 568 h 596"/>
                <a:gd name="T100" fmla="*/ 1196 w 1550"/>
                <a:gd name="T101" fmla="*/ 562 h 596"/>
                <a:gd name="T102" fmla="*/ 1223 w 1550"/>
                <a:gd name="T103" fmla="*/ 557 h 596"/>
                <a:gd name="T104" fmla="*/ 1256 w 1550"/>
                <a:gd name="T105" fmla="*/ 550 h 596"/>
                <a:gd name="T106" fmla="*/ 1286 w 1550"/>
                <a:gd name="T107" fmla="*/ 542 h 596"/>
                <a:gd name="T108" fmla="*/ 1307 w 1550"/>
                <a:gd name="T109" fmla="*/ 536 h 596"/>
                <a:gd name="T110" fmla="*/ 1332 w 1550"/>
                <a:gd name="T111" fmla="*/ 527 h 596"/>
                <a:gd name="T112" fmla="*/ 1350 w 1550"/>
                <a:gd name="T113" fmla="*/ 520 h 596"/>
                <a:gd name="T114" fmla="*/ 1365 w 1550"/>
                <a:gd name="T115" fmla="*/ 513 h 596"/>
                <a:gd name="T116" fmla="*/ 1381 w 1550"/>
                <a:gd name="T117" fmla="*/ 504 h 596"/>
                <a:gd name="T118" fmla="*/ 1392 w 1550"/>
                <a:gd name="T119" fmla="*/ 496 h 596"/>
                <a:gd name="T120" fmla="*/ 1400 w 1550"/>
                <a:gd name="T121" fmla="*/ 489 h 596"/>
                <a:gd name="T122" fmla="*/ 1408 w 1550"/>
                <a:gd name="T123" fmla="*/ 479 h 596"/>
                <a:gd name="T124" fmla="*/ 1550 w 1550"/>
                <a:gd name="T125" fmla="*/ 16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0" h="596">
                  <a:moveTo>
                    <a:pt x="1550" y="160"/>
                  </a:moveTo>
                  <a:cubicBezTo>
                    <a:pt x="1550" y="159"/>
                    <a:pt x="1550" y="157"/>
                    <a:pt x="1550" y="156"/>
                  </a:cubicBezTo>
                  <a:cubicBezTo>
                    <a:pt x="1550" y="155"/>
                    <a:pt x="1550" y="155"/>
                    <a:pt x="1550" y="155"/>
                  </a:cubicBezTo>
                  <a:cubicBezTo>
                    <a:pt x="1549" y="154"/>
                    <a:pt x="1549" y="153"/>
                    <a:pt x="1549" y="152"/>
                  </a:cubicBezTo>
                  <a:cubicBezTo>
                    <a:pt x="1549" y="152"/>
                    <a:pt x="1549" y="152"/>
                    <a:pt x="1549" y="152"/>
                  </a:cubicBezTo>
                  <a:cubicBezTo>
                    <a:pt x="1549" y="151"/>
                    <a:pt x="1548" y="149"/>
                    <a:pt x="1548" y="148"/>
                  </a:cubicBezTo>
                  <a:cubicBezTo>
                    <a:pt x="1547" y="147"/>
                    <a:pt x="1547" y="147"/>
                    <a:pt x="1547" y="147"/>
                  </a:cubicBezTo>
                  <a:cubicBezTo>
                    <a:pt x="1547" y="146"/>
                    <a:pt x="1546" y="145"/>
                    <a:pt x="1546" y="144"/>
                  </a:cubicBezTo>
                  <a:cubicBezTo>
                    <a:pt x="1545" y="143"/>
                    <a:pt x="1545" y="143"/>
                    <a:pt x="1545" y="143"/>
                  </a:cubicBezTo>
                  <a:cubicBezTo>
                    <a:pt x="1545" y="142"/>
                    <a:pt x="1544" y="141"/>
                    <a:pt x="1543" y="140"/>
                  </a:cubicBezTo>
                  <a:cubicBezTo>
                    <a:pt x="1543" y="140"/>
                    <a:pt x="1543" y="140"/>
                    <a:pt x="1543" y="140"/>
                  </a:cubicBezTo>
                  <a:cubicBezTo>
                    <a:pt x="1542" y="138"/>
                    <a:pt x="1542" y="137"/>
                    <a:pt x="1541" y="136"/>
                  </a:cubicBezTo>
                  <a:cubicBezTo>
                    <a:pt x="1540" y="135"/>
                    <a:pt x="1540" y="135"/>
                    <a:pt x="1540" y="135"/>
                  </a:cubicBezTo>
                  <a:cubicBezTo>
                    <a:pt x="1539" y="134"/>
                    <a:pt x="1538" y="133"/>
                    <a:pt x="1537" y="132"/>
                  </a:cubicBezTo>
                  <a:cubicBezTo>
                    <a:pt x="1537" y="131"/>
                    <a:pt x="1537" y="131"/>
                    <a:pt x="1537" y="131"/>
                  </a:cubicBezTo>
                  <a:cubicBezTo>
                    <a:pt x="1536" y="130"/>
                    <a:pt x="1535" y="129"/>
                    <a:pt x="1534" y="128"/>
                  </a:cubicBezTo>
                  <a:cubicBezTo>
                    <a:pt x="1533" y="128"/>
                    <a:pt x="1533" y="128"/>
                    <a:pt x="1533" y="128"/>
                  </a:cubicBezTo>
                  <a:cubicBezTo>
                    <a:pt x="1532" y="126"/>
                    <a:pt x="1531" y="125"/>
                    <a:pt x="1529" y="124"/>
                  </a:cubicBezTo>
                  <a:cubicBezTo>
                    <a:pt x="1529" y="123"/>
                    <a:pt x="1529" y="123"/>
                    <a:pt x="1529" y="123"/>
                  </a:cubicBezTo>
                  <a:cubicBezTo>
                    <a:pt x="1527" y="122"/>
                    <a:pt x="1526" y="121"/>
                    <a:pt x="1525" y="120"/>
                  </a:cubicBezTo>
                  <a:cubicBezTo>
                    <a:pt x="1524" y="120"/>
                    <a:pt x="1524" y="120"/>
                    <a:pt x="1524" y="120"/>
                  </a:cubicBezTo>
                  <a:cubicBezTo>
                    <a:pt x="1523" y="119"/>
                    <a:pt x="1521" y="118"/>
                    <a:pt x="1520" y="116"/>
                  </a:cubicBezTo>
                  <a:cubicBezTo>
                    <a:pt x="1519" y="116"/>
                    <a:pt x="1519" y="116"/>
                    <a:pt x="1519" y="116"/>
                  </a:cubicBezTo>
                  <a:cubicBezTo>
                    <a:pt x="1517" y="115"/>
                    <a:pt x="1516" y="114"/>
                    <a:pt x="1514" y="113"/>
                  </a:cubicBezTo>
                  <a:cubicBezTo>
                    <a:pt x="1513" y="112"/>
                    <a:pt x="1513" y="112"/>
                    <a:pt x="1513" y="112"/>
                  </a:cubicBezTo>
                  <a:cubicBezTo>
                    <a:pt x="1511" y="111"/>
                    <a:pt x="1510" y="110"/>
                    <a:pt x="1508" y="109"/>
                  </a:cubicBezTo>
                  <a:cubicBezTo>
                    <a:pt x="1507" y="108"/>
                    <a:pt x="1507" y="108"/>
                    <a:pt x="1507" y="108"/>
                  </a:cubicBezTo>
                  <a:cubicBezTo>
                    <a:pt x="1506" y="107"/>
                    <a:pt x="1504" y="106"/>
                    <a:pt x="1502" y="105"/>
                  </a:cubicBezTo>
                  <a:cubicBezTo>
                    <a:pt x="1501" y="105"/>
                    <a:pt x="1501" y="105"/>
                    <a:pt x="1501" y="105"/>
                  </a:cubicBezTo>
                  <a:cubicBezTo>
                    <a:pt x="1499" y="104"/>
                    <a:pt x="1497" y="103"/>
                    <a:pt x="1495" y="102"/>
                  </a:cubicBezTo>
                  <a:cubicBezTo>
                    <a:pt x="1495" y="101"/>
                    <a:pt x="1494" y="101"/>
                    <a:pt x="1494" y="101"/>
                  </a:cubicBezTo>
                  <a:cubicBezTo>
                    <a:pt x="1492" y="100"/>
                    <a:pt x="1490" y="99"/>
                    <a:pt x="1487" y="98"/>
                  </a:cubicBezTo>
                  <a:cubicBezTo>
                    <a:pt x="1487" y="97"/>
                    <a:pt x="1487" y="97"/>
                    <a:pt x="1487" y="97"/>
                  </a:cubicBezTo>
                  <a:cubicBezTo>
                    <a:pt x="1485" y="96"/>
                    <a:pt x="1483" y="95"/>
                    <a:pt x="1480" y="94"/>
                  </a:cubicBezTo>
                  <a:cubicBezTo>
                    <a:pt x="1480" y="94"/>
                    <a:pt x="1479" y="94"/>
                    <a:pt x="1479" y="94"/>
                  </a:cubicBezTo>
                  <a:cubicBezTo>
                    <a:pt x="1477" y="93"/>
                    <a:pt x="1474" y="92"/>
                    <a:pt x="1472" y="91"/>
                  </a:cubicBezTo>
                  <a:cubicBezTo>
                    <a:pt x="1472" y="91"/>
                    <a:pt x="1471" y="90"/>
                    <a:pt x="1471" y="90"/>
                  </a:cubicBezTo>
                  <a:cubicBezTo>
                    <a:pt x="1470" y="90"/>
                    <a:pt x="1469" y="90"/>
                    <a:pt x="1468" y="89"/>
                  </a:cubicBezTo>
                  <a:cubicBezTo>
                    <a:pt x="1468" y="89"/>
                    <a:pt x="1467" y="89"/>
                    <a:pt x="1466" y="88"/>
                  </a:cubicBezTo>
                  <a:cubicBezTo>
                    <a:pt x="1464" y="88"/>
                    <a:pt x="1463" y="87"/>
                    <a:pt x="1461" y="86"/>
                  </a:cubicBezTo>
                  <a:cubicBezTo>
                    <a:pt x="1460" y="86"/>
                    <a:pt x="1458" y="85"/>
                    <a:pt x="1457" y="85"/>
                  </a:cubicBezTo>
                  <a:cubicBezTo>
                    <a:pt x="1455" y="84"/>
                    <a:pt x="1453" y="83"/>
                    <a:pt x="1452" y="83"/>
                  </a:cubicBezTo>
                  <a:cubicBezTo>
                    <a:pt x="1450" y="82"/>
                    <a:pt x="1449" y="82"/>
                    <a:pt x="1447" y="81"/>
                  </a:cubicBezTo>
                  <a:cubicBezTo>
                    <a:pt x="1445" y="80"/>
                    <a:pt x="1444" y="80"/>
                    <a:pt x="1442" y="79"/>
                  </a:cubicBezTo>
                  <a:cubicBezTo>
                    <a:pt x="1440" y="79"/>
                    <a:pt x="1439" y="78"/>
                    <a:pt x="1437" y="78"/>
                  </a:cubicBezTo>
                  <a:cubicBezTo>
                    <a:pt x="1435" y="77"/>
                    <a:pt x="1433" y="76"/>
                    <a:pt x="1431" y="76"/>
                  </a:cubicBezTo>
                  <a:cubicBezTo>
                    <a:pt x="1430" y="75"/>
                    <a:pt x="1429" y="75"/>
                    <a:pt x="1429" y="75"/>
                  </a:cubicBezTo>
                  <a:cubicBezTo>
                    <a:pt x="1428" y="74"/>
                    <a:pt x="1427" y="74"/>
                    <a:pt x="1427" y="74"/>
                  </a:cubicBezTo>
                  <a:cubicBezTo>
                    <a:pt x="1426" y="74"/>
                    <a:pt x="1424" y="73"/>
                    <a:pt x="1423" y="73"/>
                  </a:cubicBezTo>
                  <a:cubicBezTo>
                    <a:pt x="1421" y="72"/>
                    <a:pt x="1419" y="72"/>
                    <a:pt x="1417" y="71"/>
                  </a:cubicBezTo>
                  <a:cubicBezTo>
                    <a:pt x="1416" y="71"/>
                    <a:pt x="1414" y="70"/>
                    <a:pt x="1413" y="70"/>
                  </a:cubicBezTo>
                  <a:cubicBezTo>
                    <a:pt x="1411" y="69"/>
                    <a:pt x="1409" y="69"/>
                    <a:pt x="1407" y="68"/>
                  </a:cubicBezTo>
                  <a:cubicBezTo>
                    <a:pt x="1405" y="68"/>
                    <a:pt x="1404" y="67"/>
                    <a:pt x="1403" y="67"/>
                  </a:cubicBezTo>
                  <a:cubicBezTo>
                    <a:pt x="1401" y="66"/>
                    <a:pt x="1398" y="65"/>
                    <a:pt x="1396" y="65"/>
                  </a:cubicBezTo>
                  <a:cubicBezTo>
                    <a:pt x="1395" y="65"/>
                    <a:pt x="1394" y="64"/>
                    <a:pt x="1393" y="64"/>
                  </a:cubicBezTo>
                  <a:cubicBezTo>
                    <a:pt x="1392" y="64"/>
                    <a:pt x="1392" y="64"/>
                    <a:pt x="1392" y="64"/>
                  </a:cubicBezTo>
                  <a:cubicBezTo>
                    <a:pt x="1389" y="63"/>
                    <a:pt x="1386" y="62"/>
                    <a:pt x="1383" y="61"/>
                  </a:cubicBezTo>
                  <a:cubicBezTo>
                    <a:pt x="1382" y="61"/>
                    <a:pt x="1381" y="61"/>
                    <a:pt x="1380" y="61"/>
                  </a:cubicBezTo>
                  <a:cubicBezTo>
                    <a:pt x="1377" y="60"/>
                    <a:pt x="1374" y="59"/>
                    <a:pt x="1372" y="59"/>
                  </a:cubicBezTo>
                  <a:cubicBezTo>
                    <a:pt x="1371" y="58"/>
                    <a:pt x="1370" y="58"/>
                    <a:pt x="1369" y="58"/>
                  </a:cubicBezTo>
                  <a:cubicBezTo>
                    <a:pt x="1365" y="57"/>
                    <a:pt x="1362" y="56"/>
                    <a:pt x="1359" y="55"/>
                  </a:cubicBezTo>
                  <a:cubicBezTo>
                    <a:pt x="1358" y="55"/>
                    <a:pt x="1358" y="55"/>
                    <a:pt x="1358" y="55"/>
                  </a:cubicBezTo>
                  <a:cubicBezTo>
                    <a:pt x="1358" y="55"/>
                    <a:pt x="1358" y="55"/>
                    <a:pt x="1358" y="55"/>
                  </a:cubicBezTo>
                  <a:cubicBezTo>
                    <a:pt x="1357" y="55"/>
                    <a:pt x="1357" y="55"/>
                    <a:pt x="1357" y="55"/>
                  </a:cubicBezTo>
                  <a:cubicBezTo>
                    <a:pt x="1353" y="54"/>
                    <a:pt x="1348" y="53"/>
                    <a:pt x="1343" y="52"/>
                  </a:cubicBezTo>
                  <a:cubicBezTo>
                    <a:pt x="1341" y="51"/>
                    <a:pt x="1340" y="51"/>
                    <a:pt x="1338" y="51"/>
                  </a:cubicBezTo>
                  <a:cubicBezTo>
                    <a:pt x="1335" y="50"/>
                    <a:pt x="1331" y="49"/>
                    <a:pt x="1327" y="48"/>
                  </a:cubicBezTo>
                  <a:cubicBezTo>
                    <a:pt x="1326" y="48"/>
                    <a:pt x="1325" y="48"/>
                    <a:pt x="1324" y="48"/>
                  </a:cubicBezTo>
                  <a:cubicBezTo>
                    <a:pt x="1323" y="47"/>
                    <a:pt x="1323" y="47"/>
                    <a:pt x="1322" y="47"/>
                  </a:cubicBezTo>
                  <a:cubicBezTo>
                    <a:pt x="1319" y="46"/>
                    <a:pt x="1315" y="46"/>
                    <a:pt x="1311" y="45"/>
                  </a:cubicBezTo>
                  <a:cubicBezTo>
                    <a:pt x="1310" y="45"/>
                    <a:pt x="1309" y="44"/>
                    <a:pt x="1307" y="44"/>
                  </a:cubicBezTo>
                  <a:cubicBezTo>
                    <a:pt x="1302" y="43"/>
                    <a:pt x="1297" y="42"/>
                    <a:pt x="1292" y="41"/>
                  </a:cubicBezTo>
                  <a:cubicBezTo>
                    <a:pt x="1291" y="41"/>
                    <a:pt x="1291" y="41"/>
                    <a:pt x="1291" y="41"/>
                  </a:cubicBezTo>
                  <a:cubicBezTo>
                    <a:pt x="1291" y="41"/>
                    <a:pt x="1291" y="41"/>
                    <a:pt x="1291" y="41"/>
                  </a:cubicBezTo>
                  <a:cubicBezTo>
                    <a:pt x="1158" y="16"/>
                    <a:pt x="982" y="1"/>
                    <a:pt x="788" y="0"/>
                  </a:cubicBezTo>
                  <a:cubicBezTo>
                    <a:pt x="590" y="0"/>
                    <a:pt x="407" y="14"/>
                    <a:pt x="268" y="39"/>
                  </a:cubicBezTo>
                  <a:cubicBezTo>
                    <a:pt x="268" y="39"/>
                    <a:pt x="268" y="39"/>
                    <a:pt x="268" y="39"/>
                  </a:cubicBezTo>
                  <a:cubicBezTo>
                    <a:pt x="267" y="40"/>
                    <a:pt x="267" y="40"/>
                    <a:pt x="266" y="40"/>
                  </a:cubicBezTo>
                  <a:cubicBezTo>
                    <a:pt x="264" y="40"/>
                    <a:pt x="262" y="40"/>
                    <a:pt x="260" y="41"/>
                  </a:cubicBezTo>
                  <a:cubicBezTo>
                    <a:pt x="258" y="41"/>
                    <a:pt x="255" y="42"/>
                    <a:pt x="253" y="42"/>
                  </a:cubicBezTo>
                  <a:cubicBezTo>
                    <a:pt x="251" y="43"/>
                    <a:pt x="249" y="43"/>
                    <a:pt x="247" y="43"/>
                  </a:cubicBezTo>
                  <a:cubicBezTo>
                    <a:pt x="246" y="44"/>
                    <a:pt x="245" y="44"/>
                    <a:pt x="244" y="44"/>
                  </a:cubicBezTo>
                  <a:cubicBezTo>
                    <a:pt x="243" y="44"/>
                    <a:pt x="242" y="44"/>
                    <a:pt x="241" y="45"/>
                  </a:cubicBezTo>
                  <a:cubicBezTo>
                    <a:pt x="238" y="45"/>
                    <a:pt x="235" y="46"/>
                    <a:pt x="233" y="46"/>
                  </a:cubicBezTo>
                  <a:cubicBezTo>
                    <a:pt x="231" y="47"/>
                    <a:pt x="229" y="47"/>
                    <a:pt x="227" y="47"/>
                  </a:cubicBezTo>
                  <a:cubicBezTo>
                    <a:pt x="224" y="48"/>
                    <a:pt x="222" y="48"/>
                    <a:pt x="219" y="49"/>
                  </a:cubicBezTo>
                  <a:cubicBezTo>
                    <a:pt x="218" y="49"/>
                    <a:pt x="217" y="49"/>
                    <a:pt x="216" y="50"/>
                  </a:cubicBezTo>
                  <a:cubicBezTo>
                    <a:pt x="215" y="50"/>
                    <a:pt x="214" y="50"/>
                    <a:pt x="213" y="50"/>
                  </a:cubicBezTo>
                  <a:cubicBezTo>
                    <a:pt x="210" y="51"/>
                    <a:pt x="207" y="52"/>
                    <a:pt x="204" y="52"/>
                  </a:cubicBezTo>
                  <a:cubicBezTo>
                    <a:pt x="202" y="53"/>
                    <a:pt x="201" y="53"/>
                    <a:pt x="199" y="53"/>
                  </a:cubicBezTo>
                  <a:cubicBezTo>
                    <a:pt x="195" y="54"/>
                    <a:pt x="191" y="55"/>
                    <a:pt x="187" y="56"/>
                  </a:cubicBezTo>
                  <a:cubicBezTo>
                    <a:pt x="186" y="57"/>
                    <a:pt x="186" y="57"/>
                    <a:pt x="186" y="57"/>
                  </a:cubicBezTo>
                  <a:cubicBezTo>
                    <a:pt x="186" y="57"/>
                    <a:pt x="186" y="57"/>
                    <a:pt x="186" y="57"/>
                  </a:cubicBezTo>
                  <a:cubicBezTo>
                    <a:pt x="181" y="58"/>
                    <a:pt x="176" y="59"/>
                    <a:pt x="172" y="60"/>
                  </a:cubicBezTo>
                  <a:cubicBezTo>
                    <a:pt x="171" y="60"/>
                    <a:pt x="169" y="61"/>
                    <a:pt x="168" y="61"/>
                  </a:cubicBezTo>
                  <a:cubicBezTo>
                    <a:pt x="165" y="62"/>
                    <a:pt x="162" y="63"/>
                    <a:pt x="158" y="64"/>
                  </a:cubicBezTo>
                  <a:cubicBezTo>
                    <a:pt x="158" y="64"/>
                    <a:pt x="157" y="64"/>
                    <a:pt x="156" y="64"/>
                  </a:cubicBezTo>
                  <a:cubicBezTo>
                    <a:pt x="155" y="64"/>
                    <a:pt x="155" y="65"/>
                    <a:pt x="154" y="65"/>
                  </a:cubicBezTo>
                  <a:cubicBezTo>
                    <a:pt x="151" y="66"/>
                    <a:pt x="148" y="66"/>
                    <a:pt x="146" y="67"/>
                  </a:cubicBezTo>
                  <a:cubicBezTo>
                    <a:pt x="144" y="68"/>
                    <a:pt x="143" y="68"/>
                    <a:pt x="141" y="68"/>
                  </a:cubicBezTo>
                  <a:cubicBezTo>
                    <a:pt x="138" y="69"/>
                    <a:pt x="135" y="70"/>
                    <a:pt x="132" y="71"/>
                  </a:cubicBezTo>
                  <a:cubicBezTo>
                    <a:pt x="131" y="72"/>
                    <a:pt x="131" y="72"/>
                    <a:pt x="130" y="72"/>
                  </a:cubicBezTo>
                  <a:cubicBezTo>
                    <a:pt x="130" y="72"/>
                    <a:pt x="130" y="72"/>
                    <a:pt x="130" y="72"/>
                  </a:cubicBezTo>
                  <a:cubicBezTo>
                    <a:pt x="126" y="73"/>
                    <a:pt x="122" y="74"/>
                    <a:pt x="119" y="76"/>
                  </a:cubicBezTo>
                  <a:cubicBezTo>
                    <a:pt x="118" y="76"/>
                    <a:pt x="117" y="76"/>
                    <a:pt x="116" y="76"/>
                  </a:cubicBezTo>
                  <a:cubicBezTo>
                    <a:pt x="114" y="77"/>
                    <a:pt x="111" y="78"/>
                    <a:pt x="108" y="79"/>
                  </a:cubicBezTo>
                  <a:cubicBezTo>
                    <a:pt x="107" y="79"/>
                    <a:pt x="107" y="79"/>
                    <a:pt x="107" y="79"/>
                  </a:cubicBezTo>
                  <a:cubicBezTo>
                    <a:pt x="106" y="80"/>
                    <a:pt x="105" y="80"/>
                    <a:pt x="104" y="80"/>
                  </a:cubicBezTo>
                  <a:cubicBezTo>
                    <a:pt x="102" y="81"/>
                    <a:pt x="100" y="82"/>
                    <a:pt x="98" y="83"/>
                  </a:cubicBezTo>
                  <a:cubicBezTo>
                    <a:pt x="97" y="83"/>
                    <a:pt x="96" y="84"/>
                    <a:pt x="94" y="84"/>
                  </a:cubicBezTo>
                  <a:cubicBezTo>
                    <a:pt x="92" y="85"/>
                    <a:pt x="91" y="86"/>
                    <a:pt x="89" y="86"/>
                  </a:cubicBezTo>
                  <a:cubicBezTo>
                    <a:pt x="88" y="86"/>
                    <a:pt x="88" y="87"/>
                    <a:pt x="87" y="87"/>
                  </a:cubicBezTo>
                  <a:cubicBezTo>
                    <a:pt x="86" y="87"/>
                    <a:pt x="86" y="88"/>
                    <a:pt x="85" y="88"/>
                  </a:cubicBezTo>
                  <a:cubicBezTo>
                    <a:pt x="83" y="89"/>
                    <a:pt x="82" y="89"/>
                    <a:pt x="80" y="90"/>
                  </a:cubicBezTo>
                  <a:cubicBezTo>
                    <a:pt x="79" y="90"/>
                    <a:pt x="78" y="91"/>
                    <a:pt x="76" y="91"/>
                  </a:cubicBezTo>
                  <a:cubicBezTo>
                    <a:pt x="75" y="92"/>
                    <a:pt x="73" y="93"/>
                    <a:pt x="72" y="93"/>
                  </a:cubicBezTo>
                  <a:cubicBezTo>
                    <a:pt x="71" y="94"/>
                    <a:pt x="71" y="94"/>
                    <a:pt x="70" y="94"/>
                  </a:cubicBezTo>
                  <a:cubicBezTo>
                    <a:pt x="69" y="94"/>
                    <a:pt x="69" y="95"/>
                    <a:pt x="68" y="95"/>
                  </a:cubicBezTo>
                  <a:cubicBezTo>
                    <a:pt x="67" y="96"/>
                    <a:pt x="65" y="96"/>
                    <a:pt x="64" y="97"/>
                  </a:cubicBezTo>
                  <a:cubicBezTo>
                    <a:pt x="63" y="98"/>
                    <a:pt x="62" y="98"/>
                    <a:pt x="60" y="99"/>
                  </a:cubicBezTo>
                  <a:cubicBezTo>
                    <a:pt x="59" y="99"/>
                    <a:pt x="58" y="100"/>
                    <a:pt x="57" y="101"/>
                  </a:cubicBezTo>
                  <a:cubicBezTo>
                    <a:pt x="56" y="101"/>
                    <a:pt x="56" y="101"/>
                    <a:pt x="55" y="101"/>
                  </a:cubicBezTo>
                  <a:cubicBezTo>
                    <a:pt x="54" y="102"/>
                    <a:pt x="54" y="102"/>
                    <a:pt x="53" y="102"/>
                  </a:cubicBezTo>
                  <a:cubicBezTo>
                    <a:pt x="52" y="103"/>
                    <a:pt x="51" y="104"/>
                    <a:pt x="50" y="104"/>
                  </a:cubicBezTo>
                  <a:cubicBezTo>
                    <a:pt x="49" y="105"/>
                    <a:pt x="48" y="105"/>
                    <a:pt x="47" y="106"/>
                  </a:cubicBezTo>
                  <a:cubicBezTo>
                    <a:pt x="46" y="107"/>
                    <a:pt x="45" y="107"/>
                    <a:pt x="44" y="108"/>
                  </a:cubicBezTo>
                  <a:cubicBezTo>
                    <a:pt x="43" y="108"/>
                    <a:pt x="43" y="108"/>
                    <a:pt x="42" y="109"/>
                  </a:cubicBezTo>
                  <a:cubicBezTo>
                    <a:pt x="42" y="109"/>
                    <a:pt x="41" y="109"/>
                    <a:pt x="40" y="110"/>
                  </a:cubicBezTo>
                  <a:cubicBezTo>
                    <a:pt x="39" y="110"/>
                    <a:pt x="38" y="111"/>
                    <a:pt x="38" y="111"/>
                  </a:cubicBezTo>
                  <a:cubicBezTo>
                    <a:pt x="37" y="112"/>
                    <a:pt x="36" y="113"/>
                    <a:pt x="35" y="113"/>
                  </a:cubicBezTo>
                  <a:cubicBezTo>
                    <a:pt x="34" y="114"/>
                    <a:pt x="33" y="115"/>
                    <a:pt x="32" y="115"/>
                  </a:cubicBezTo>
                  <a:cubicBezTo>
                    <a:pt x="31" y="116"/>
                    <a:pt x="31" y="116"/>
                    <a:pt x="31" y="116"/>
                  </a:cubicBezTo>
                  <a:cubicBezTo>
                    <a:pt x="30" y="116"/>
                    <a:pt x="30" y="117"/>
                    <a:pt x="29" y="117"/>
                  </a:cubicBezTo>
                  <a:cubicBezTo>
                    <a:pt x="28" y="118"/>
                    <a:pt x="28" y="118"/>
                    <a:pt x="27" y="119"/>
                  </a:cubicBezTo>
                  <a:cubicBezTo>
                    <a:pt x="26" y="120"/>
                    <a:pt x="25" y="120"/>
                    <a:pt x="24" y="121"/>
                  </a:cubicBezTo>
                  <a:cubicBezTo>
                    <a:pt x="24" y="121"/>
                    <a:pt x="23" y="122"/>
                    <a:pt x="22" y="123"/>
                  </a:cubicBezTo>
                  <a:cubicBezTo>
                    <a:pt x="22" y="123"/>
                    <a:pt x="22" y="123"/>
                    <a:pt x="22" y="123"/>
                  </a:cubicBezTo>
                  <a:cubicBezTo>
                    <a:pt x="21" y="124"/>
                    <a:pt x="20" y="124"/>
                    <a:pt x="20" y="125"/>
                  </a:cubicBezTo>
                  <a:cubicBezTo>
                    <a:pt x="19" y="125"/>
                    <a:pt x="19" y="126"/>
                    <a:pt x="18" y="126"/>
                  </a:cubicBezTo>
                  <a:cubicBezTo>
                    <a:pt x="17" y="127"/>
                    <a:pt x="16" y="128"/>
                    <a:pt x="15" y="129"/>
                  </a:cubicBezTo>
                  <a:cubicBezTo>
                    <a:pt x="15" y="129"/>
                    <a:pt x="15" y="130"/>
                    <a:pt x="14" y="130"/>
                  </a:cubicBezTo>
                  <a:cubicBezTo>
                    <a:pt x="14" y="130"/>
                    <a:pt x="14" y="130"/>
                    <a:pt x="14" y="130"/>
                  </a:cubicBezTo>
                  <a:cubicBezTo>
                    <a:pt x="14" y="130"/>
                    <a:pt x="14" y="130"/>
                    <a:pt x="14" y="130"/>
                  </a:cubicBezTo>
                  <a:cubicBezTo>
                    <a:pt x="14" y="130"/>
                    <a:pt x="14" y="130"/>
                    <a:pt x="14" y="130"/>
                  </a:cubicBezTo>
                  <a:cubicBezTo>
                    <a:pt x="14" y="130"/>
                    <a:pt x="14" y="130"/>
                    <a:pt x="14" y="130"/>
                  </a:cubicBezTo>
                  <a:cubicBezTo>
                    <a:pt x="13" y="131"/>
                    <a:pt x="12" y="133"/>
                    <a:pt x="11" y="134"/>
                  </a:cubicBezTo>
                  <a:cubicBezTo>
                    <a:pt x="10" y="135"/>
                    <a:pt x="10" y="135"/>
                    <a:pt x="10" y="135"/>
                  </a:cubicBezTo>
                  <a:cubicBezTo>
                    <a:pt x="9" y="136"/>
                    <a:pt x="9" y="137"/>
                    <a:pt x="8" y="138"/>
                  </a:cubicBezTo>
                  <a:cubicBezTo>
                    <a:pt x="8" y="138"/>
                    <a:pt x="8" y="138"/>
                    <a:pt x="8" y="138"/>
                  </a:cubicBezTo>
                  <a:cubicBezTo>
                    <a:pt x="7" y="138"/>
                    <a:pt x="7" y="139"/>
                    <a:pt x="7" y="139"/>
                  </a:cubicBezTo>
                  <a:cubicBezTo>
                    <a:pt x="6" y="140"/>
                    <a:pt x="6" y="141"/>
                    <a:pt x="5" y="142"/>
                  </a:cubicBezTo>
                  <a:cubicBezTo>
                    <a:pt x="5" y="142"/>
                    <a:pt x="5" y="143"/>
                    <a:pt x="4" y="143"/>
                  </a:cubicBezTo>
                  <a:cubicBezTo>
                    <a:pt x="4" y="144"/>
                    <a:pt x="4" y="145"/>
                    <a:pt x="3" y="145"/>
                  </a:cubicBezTo>
                  <a:cubicBezTo>
                    <a:pt x="3" y="146"/>
                    <a:pt x="3" y="146"/>
                    <a:pt x="3" y="146"/>
                  </a:cubicBezTo>
                  <a:cubicBezTo>
                    <a:pt x="3" y="146"/>
                    <a:pt x="3" y="147"/>
                    <a:pt x="2" y="148"/>
                  </a:cubicBezTo>
                  <a:cubicBezTo>
                    <a:pt x="2" y="148"/>
                    <a:pt x="2" y="149"/>
                    <a:pt x="2" y="150"/>
                  </a:cubicBezTo>
                  <a:cubicBezTo>
                    <a:pt x="1" y="150"/>
                    <a:pt x="1" y="151"/>
                    <a:pt x="1" y="152"/>
                  </a:cubicBezTo>
                  <a:cubicBezTo>
                    <a:pt x="1" y="152"/>
                    <a:pt x="1" y="153"/>
                    <a:pt x="1" y="153"/>
                  </a:cubicBezTo>
                  <a:cubicBezTo>
                    <a:pt x="0" y="154"/>
                    <a:pt x="0" y="154"/>
                    <a:pt x="0" y="154"/>
                  </a:cubicBezTo>
                  <a:cubicBezTo>
                    <a:pt x="0" y="155"/>
                    <a:pt x="0" y="155"/>
                    <a:pt x="0" y="155"/>
                  </a:cubicBezTo>
                  <a:cubicBezTo>
                    <a:pt x="0" y="156"/>
                    <a:pt x="0" y="157"/>
                    <a:pt x="0" y="159"/>
                  </a:cubicBezTo>
                  <a:cubicBezTo>
                    <a:pt x="0" y="159"/>
                    <a:pt x="0" y="160"/>
                    <a:pt x="0" y="161"/>
                  </a:cubicBezTo>
                  <a:cubicBezTo>
                    <a:pt x="0" y="162"/>
                    <a:pt x="0" y="162"/>
                    <a:pt x="0" y="162"/>
                  </a:cubicBezTo>
                  <a:cubicBezTo>
                    <a:pt x="0" y="163"/>
                    <a:pt x="0" y="164"/>
                    <a:pt x="0" y="164"/>
                  </a:cubicBezTo>
                  <a:cubicBezTo>
                    <a:pt x="0" y="165"/>
                    <a:pt x="0" y="166"/>
                    <a:pt x="0" y="167"/>
                  </a:cubicBezTo>
                  <a:cubicBezTo>
                    <a:pt x="0" y="167"/>
                    <a:pt x="0" y="168"/>
                    <a:pt x="0" y="169"/>
                  </a:cubicBezTo>
                  <a:cubicBezTo>
                    <a:pt x="1" y="170"/>
                    <a:pt x="1" y="170"/>
                    <a:pt x="1" y="170"/>
                  </a:cubicBezTo>
                  <a:cubicBezTo>
                    <a:pt x="1" y="170"/>
                    <a:pt x="1" y="171"/>
                    <a:pt x="1" y="171"/>
                  </a:cubicBezTo>
                  <a:cubicBezTo>
                    <a:pt x="1" y="172"/>
                    <a:pt x="1" y="172"/>
                    <a:pt x="1" y="173"/>
                  </a:cubicBezTo>
                  <a:cubicBezTo>
                    <a:pt x="2" y="174"/>
                    <a:pt x="2" y="176"/>
                    <a:pt x="3" y="177"/>
                  </a:cubicBezTo>
                  <a:cubicBezTo>
                    <a:pt x="18" y="209"/>
                    <a:pt x="33" y="242"/>
                    <a:pt x="48" y="274"/>
                  </a:cubicBezTo>
                  <a:cubicBezTo>
                    <a:pt x="79" y="342"/>
                    <a:pt x="109" y="409"/>
                    <a:pt x="140" y="476"/>
                  </a:cubicBezTo>
                  <a:cubicBezTo>
                    <a:pt x="141" y="477"/>
                    <a:pt x="141" y="477"/>
                    <a:pt x="141" y="477"/>
                  </a:cubicBezTo>
                  <a:cubicBezTo>
                    <a:pt x="141" y="477"/>
                    <a:pt x="141" y="478"/>
                    <a:pt x="141" y="478"/>
                  </a:cubicBezTo>
                  <a:cubicBezTo>
                    <a:pt x="142" y="479"/>
                    <a:pt x="142" y="479"/>
                    <a:pt x="142" y="479"/>
                  </a:cubicBezTo>
                  <a:cubicBezTo>
                    <a:pt x="143" y="480"/>
                    <a:pt x="143" y="480"/>
                    <a:pt x="143" y="480"/>
                  </a:cubicBezTo>
                  <a:cubicBezTo>
                    <a:pt x="143" y="481"/>
                    <a:pt x="143" y="481"/>
                    <a:pt x="143" y="481"/>
                  </a:cubicBezTo>
                  <a:cubicBezTo>
                    <a:pt x="144" y="482"/>
                    <a:pt x="144" y="482"/>
                    <a:pt x="145" y="483"/>
                  </a:cubicBezTo>
                  <a:cubicBezTo>
                    <a:pt x="145" y="484"/>
                    <a:pt x="145" y="484"/>
                    <a:pt x="145" y="484"/>
                  </a:cubicBezTo>
                  <a:cubicBezTo>
                    <a:pt x="146" y="485"/>
                    <a:pt x="146" y="485"/>
                    <a:pt x="146" y="485"/>
                  </a:cubicBezTo>
                  <a:cubicBezTo>
                    <a:pt x="146" y="485"/>
                    <a:pt x="147" y="486"/>
                    <a:pt x="147" y="486"/>
                  </a:cubicBezTo>
                  <a:cubicBezTo>
                    <a:pt x="148" y="487"/>
                    <a:pt x="148" y="487"/>
                    <a:pt x="148" y="487"/>
                  </a:cubicBezTo>
                  <a:cubicBezTo>
                    <a:pt x="148" y="487"/>
                    <a:pt x="148" y="487"/>
                    <a:pt x="148" y="487"/>
                  </a:cubicBezTo>
                  <a:cubicBezTo>
                    <a:pt x="148" y="488"/>
                    <a:pt x="148" y="488"/>
                    <a:pt x="148" y="488"/>
                  </a:cubicBezTo>
                  <a:cubicBezTo>
                    <a:pt x="149" y="488"/>
                    <a:pt x="150" y="489"/>
                    <a:pt x="150" y="490"/>
                  </a:cubicBezTo>
                  <a:cubicBezTo>
                    <a:pt x="151" y="490"/>
                    <a:pt x="151" y="490"/>
                    <a:pt x="151" y="491"/>
                  </a:cubicBezTo>
                  <a:cubicBezTo>
                    <a:pt x="152" y="491"/>
                    <a:pt x="152" y="491"/>
                    <a:pt x="152" y="491"/>
                  </a:cubicBezTo>
                  <a:cubicBezTo>
                    <a:pt x="152" y="492"/>
                    <a:pt x="152" y="492"/>
                    <a:pt x="152" y="492"/>
                  </a:cubicBezTo>
                  <a:cubicBezTo>
                    <a:pt x="153" y="492"/>
                    <a:pt x="153" y="493"/>
                    <a:pt x="154" y="493"/>
                  </a:cubicBezTo>
                  <a:cubicBezTo>
                    <a:pt x="155" y="494"/>
                    <a:pt x="155" y="494"/>
                    <a:pt x="155" y="494"/>
                  </a:cubicBezTo>
                  <a:cubicBezTo>
                    <a:pt x="156" y="495"/>
                    <a:pt x="156" y="495"/>
                    <a:pt x="156" y="495"/>
                  </a:cubicBezTo>
                  <a:cubicBezTo>
                    <a:pt x="156" y="495"/>
                    <a:pt x="156" y="495"/>
                    <a:pt x="157" y="496"/>
                  </a:cubicBezTo>
                  <a:cubicBezTo>
                    <a:pt x="157" y="496"/>
                    <a:pt x="158" y="497"/>
                    <a:pt x="159" y="497"/>
                  </a:cubicBezTo>
                  <a:cubicBezTo>
                    <a:pt x="159" y="498"/>
                    <a:pt x="159" y="498"/>
                    <a:pt x="159" y="498"/>
                  </a:cubicBezTo>
                  <a:cubicBezTo>
                    <a:pt x="160" y="498"/>
                    <a:pt x="160" y="498"/>
                    <a:pt x="160" y="498"/>
                  </a:cubicBezTo>
                  <a:cubicBezTo>
                    <a:pt x="160" y="498"/>
                    <a:pt x="161" y="499"/>
                    <a:pt x="161" y="499"/>
                  </a:cubicBezTo>
                  <a:cubicBezTo>
                    <a:pt x="162" y="499"/>
                    <a:pt x="162" y="500"/>
                    <a:pt x="163" y="500"/>
                  </a:cubicBezTo>
                  <a:cubicBezTo>
                    <a:pt x="163" y="500"/>
                    <a:pt x="163" y="501"/>
                    <a:pt x="164" y="501"/>
                  </a:cubicBezTo>
                  <a:cubicBezTo>
                    <a:pt x="164" y="501"/>
                    <a:pt x="164" y="501"/>
                    <a:pt x="164" y="501"/>
                  </a:cubicBezTo>
                  <a:cubicBezTo>
                    <a:pt x="165" y="502"/>
                    <a:pt x="165" y="502"/>
                    <a:pt x="165" y="502"/>
                  </a:cubicBezTo>
                  <a:cubicBezTo>
                    <a:pt x="165" y="502"/>
                    <a:pt x="166" y="502"/>
                    <a:pt x="166" y="502"/>
                  </a:cubicBezTo>
                  <a:cubicBezTo>
                    <a:pt x="167" y="503"/>
                    <a:pt x="167" y="503"/>
                    <a:pt x="167" y="503"/>
                  </a:cubicBezTo>
                  <a:cubicBezTo>
                    <a:pt x="168" y="503"/>
                    <a:pt x="168" y="504"/>
                    <a:pt x="169" y="504"/>
                  </a:cubicBezTo>
                  <a:cubicBezTo>
                    <a:pt x="170" y="505"/>
                    <a:pt x="171" y="505"/>
                    <a:pt x="171" y="506"/>
                  </a:cubicBezTo>
                  <a:cubicBezTo>
                    <a:pt x="172" y="506"/>
                    <a:pt x="172" y="506"/>
                    <a:pt x="172" y="506"/>
                  </a:cubicBezTo>
                  <a:cubicBezTo>
                    <a:pt x="173" y="507"/>
                    <a:pt x="173" y="507"/>
                    <a:pt x="174" y="507"/>
                  </a:cubicBezTo>
                  <a:cubicBezTo>
                    <a:pt x="175" y="508"/>
                    <a:pt x="176" y="508"/>
                    <a:pt x="177" y="509"/>
                  </a:cubicBezTo>
                  <a:cubicBezTo>
                    <a:pt x="178" y="509"/>
                    <a:pt x="178" y="509"/>
                    <a:pt x="178" y="509"/>
                  </a:cubicBezTo>
                  <a:cubicBezTo>
                    <a:pt x="178" y="510"/>
                    <a:pt x="179" y="510"/>
                    <a:pt x="179" y="510"/>
                  </a:cubicBezTo>
                  <a:cubicBezTo>
                    <a:pt x="179" y="510"/>
                    <a:pt x="179" y="510"/>
                    <a:pt x="179" y="510"/>
                  </a:cubicBezTo>
                  <a:cubicBezTo>
                    <a:pt x="180" y="511"/>
                    <a:pt x="181" y="511"/>
                    <a:pt x="182" y="512"/>
                  </a:cubicBezTo>
                  <a:cubicBezTo>
                    <a:pt x="183" y="512"/>
                    <a:pt x="183" y="512"/>
                    <a:pt x="184" y="513"/>
                  </a:cubicBezTo>
                  <a:cubicBezTo>
                    <a:pt x="184" y="513"/>
                    <a:pt x="185" y="513"/>
                    <a:pt x="185" y="513"/>
                  </a:cubicBezTo>
                  <a:cubicBezTo>
                    <a:pt x="186" y="514"/>
                    <a:pt x="187" y="514"/>
                    <a:pt x="188" y="515"/>
                  </a:cubicBezTo>
                  <a:cubicBezTo>
                    <a:pt x="189" y="515"/>
                    <a:pt x="190" y="516"/>
                    <a:pt x="191" y="516"/>
                  </a:cubicBezTo>
                  <a:cubicBezTo>
                    <a:pt x="191" y="516"/>
                    <a:pt x="191" y="516"/>
                    <a:pt x="191" y="516"/>
                  </a:cubicBezTo>
                  <a:cubicBezTo>
                    <a:pt x="192" y="517"/>
                    <a:pt x="192" y="517"/>
                    <a:pt x="192" y="517"/>
                  </a:cubicBezTo>
                  <a:cubicBezTo>
                    <a:pt x="193" y="517"/>
                    <a:pt x="193" y="517"/>
                    <a:pt x="194" y="518"/>
                  </a:cubicBezTo>
                  <a:cubicBezTo>
                    <a:pt x="195" y="518"/>
                    <a:pt x="196" y="518"/>
                    <a:pt x="197" y="519"/>
                  </a:cubicBezTo>
                  <a:cubicBezTo>
                    <a:pt x="197" y="519"/>
                    <a:pt x="198" y="520"/>
                    <a:pt x="199" y="520"/>
                  </a:cubicBezTo>
                  <a:cubicBezTo>
                    <a:pt x="199" y="520"/>
                    <a:pt x="200" y="520"/>
                    <a:pt x="201" y="521"/>
                  </a:cubicBezTo>
                  <a:cubicBezTo>
                    <a:pt x="201" y="521"/>
                    <a:pt x="202" y="521"/>
                    <a:pt x="203" y="522"/>
                  </a:cubicBezTo>
                  <a:cubicBezTo>
                    <a:pt x="204" y="522"/>
                    <a:pt x="205" y="523"/>
                    <a:pt x="206" y="523"/>
                  </a:cubicBezTo>
                  <a:cubicBezTo>
                    <a:pt x="207" y="523"/>
                    <a:pt x="208" y="523"/>
                    <a:pt x="208" y="524"/>
                  </a:cubicBezTo>
                  <a:cubicBezTo>
                    <a:pt x="209" y="524"/>
                    <a:pt x="209" y="524"/>
                    <a:pt x="210" y="524"/>
                  </a:cubicBezTo>
                  <a:cubicBezTo>
                    <a:pt x="211" y="525"/>
                    <a:pt x="213" y="526"/>
                    <a:pt x="214" y="526"/>
                  </a:cubicBezTo>
                  <a:cubicBezTo>
                    <a:pt x="215" y="526"/>
                    <a:pt x="215" y="526"/>
                    <a:pt x="215" y="526"/>
                  </a:cubicBezTo>
                  <a:cubicBezTo>
                    <a:pt x="215" y="526"/>
                    <a:pt x="216" y="527"/>
                    <a:pt x="216" y="527"/>
                  </a:cubicBezTo>
                  <a:cubicBezTo>
                    <a:pt x="217" y="527"/>
                    <a:pt x="217" y="527"/>
                    <a:pt x="217" y="527"/>
                  </a:cubicBezTo>
                  <a:cubicBezTo>
                    <a:pt x="219" y="528"/>
                    <a:pt x="220" y="528"/>
                    <a:pt x="222" y="529"/>
                  </a:cubicBezTo>
                  <a:cubicBezTo>
                    <a:pt x="223" y="529"/>
                    <a:pt x="223" y="530"/>
                    <a:pt x="224" y="530"/>
                  </a:cubicBezTo>
                  <a:cubicBezTo>
                    <a:pt x="226" y="531"/>
                    <a:pt x="228" y="531"/>
                    <a:pt x="230" y="532"/>
                  </a:cubicBezTo>
                  <a:cubicBezTo>
                    <a:pt x="231" y="532"/>
                    <a:pt x="231" y="532"/>
                    <a:pt x="232" y="533"/>
                  </a:cubicBezTo>
                  <a:cubicBezTo>
                    <a:pt x="233" y="533"/>
                    <a:pt x="233" y="533"/>
                    <a:pt x="234" y="533"/>
                  </a:cubicBezTo>
                  <a:cubicBezTo>
                    <a:pt x="234" y="533"/>
                    <a:pt x="235" y="534"/>
                    <a:pt x="236" y="534"/>
                  </a:cubicBezTo>
                  <a:cubicBezTo>
                    <a:pt x="237" y="534"/>
                    <a:pt x="239" y="535"/>
                    <a:pt x="240" y="535"/>
                  </a:cubicBezTo>
                  <a:cubicBezTo>
                    <a:pt x="240" y="535"/>
                    <a:pt x="240" y="535"/>
                    <a:pt x="240" y="535"/>
                  </a:cubicBezTo>
                  <a:cubicBezTo>
                    <a:pt x="241" y="535"/>
                    <a:pt x="242" y="536"/>
                    <a:pt x="243" y="536"/>
                  </a:cubicBezTo>
                  <a:cubicBezTo>
                    <a:pt x="244" y="536"/>
                    <a:pt x="245" y="537"/>
                    <a:pt x="246" y="537"/>
                  </a:cubicBezTo>
                  <a:cubicBezTo>
                    <a:pt x="247" y="537"/>
                    <a:pt x="247" y="537"/>
                    <a:pt x="248" y="538"/>
                  </a:cubicBezTo>
                  <a:cubicBezTo>
                    <a:pt x="249" y="538"/>
                    <a:pt x="250" y="538"/>
                    <a:pt x="251" y="538"/>
                  </a:cubicBezTo>
                  <a:cubicBezTo>
                    <a:pt x="251" y="539"/>
                    <a:pt x="252" y="539"/>
                    <a:pt x="253" y="539"/>
                  </a:cubicBezTo>
                  <a:cubicBezTo>
                    <a:pt x="253" y="539"/>
                    <a:pt x="254" y="539"/>
                    <a:pt x="255" y="540"/>
                  </a:cubicBezTo>
                  <a:cubicBezTo>
                    <a:pt x="256" y="540"/>
                    <a:pt x="256" y="540"/>
                    <a:pt x="257" y="540"/>
                  </a:cubicBezTo>
                  <a:cubicBezTo>
                    <a:pt x="258" y="541"/>
                    <a:pt x="259" y="541"/>
                    <a:pt x="260" y="541"/>
                  </a:cubicBezTo>
                  <a:cubicBezTo>
                    <a:pt x="262" y="542"/>
                    <a:pt x="263" y="542"/>
                    <a:pt x="265" y="543"/>
                  </a:cubicBezTo>
                  <a:cubicBezTo>
                    <a:pt x="266" y="543"/>
                    <a:pt x="266" y="543"/>
                    <a:pt x="266" y="543"/>
                  </a:cubicBezTo>
                  <a:cubicBezTo>
                    <a:pt x="267" y="543"/>
                    <a:pt x="268" y="543"/>
                    <a:pt x="269" y="544"/>
                  </a:cubicBezTo>
                  <a:cubicBezTo>
                    <a:pt x="271" y="544"/>
                    <a:pt x="273" y="545"/>
                    <a:pt x="275" y="545"/>
                  </a:cubicBezTo>
                  <a:cubicBezTo>
                    <a:pt x="275" y="545"/>
                    <a:pt x="276" y="545"/>
                    <a:pt x="276" y="546"/>
                  </a:cubicBezTo>
                  <a:cubicBezTo>
                    <a:pt x="277" y="546"/>
                    <a:pt x="277" y="546"/>
                    <a:pt x="277" y="546"/>
                  </a:cubicBezTo>
                  <a:cubicBezTo>
                    <a:pt x="278" y="546"/>
                    <a:pt x="278" y="546"/>
                    <a:pt x="279" y="546"/>
                  </a:cubicBezTo>
                  <a:cubicBezTo>
                    <a:pt x="280" y="547"/>
                    <a:pt x="282" y="547"/>
                    <a:pt x="284" y="548"/>
                  </a:cubicBezTo>
                  <a:cubicBezTo>
                    <a:pt x="285" y="548"/>
                    <a:pt x="286" y="548"/>
                    <a:pt x="287" y="548"/>
                  </a:cubicBezTo>
                  <a:cubicBezTo>
                    <a:pt x="287" y="548"/>
                    <a:pt x="288" y="549"/>
                    <a:pt x="289" y="549"/>
                  </a:cubicBezTo>
                  <a:cubicBezTo>
                    <a:pt x="291" y="549"/>
                    <a:pt x="292" y="550"/>
                    <a:pt x="294" y="550"/>
                  </a:cubicBezTo>
                  <a:cubicBezTo>
                    <a:pt x="295" y="550"/>
                    <a:pt x="296" y="551"/>
                    <a:pt x="298" y="551"/>
                  </a:cubicBezTo>
                  <a:cubicBezTo>
                    <a:pt x="298" y="551"/>
                    <a:pt x="299" y="551"/>
                    <a:pt x="300" y="551"/>
                  </a:cubicBezTo>
                  <a:cubicBezTo>
                    <a:pt x="301" y="552"/>
                    <a:pt x="302" y="552"/>
                    <a:pt x="304" y="552"/>
                  </a:cubicBezTo>
                  <a:cubicBezTo>
                    <a:pt x="305" y="553"/>
                    <a:pt x="306" y="553"/>
                    <a:pt x="308" y="553"/>
                  </a:cubicBezTo>
                  <a:cubicBezTo>
                    <a:pt x="309" y="553"/>
                    <a:pt x="310" y="554"/>
                    <a:pt x="311" y="554"/>
                  </a:cubicBezTo>
                  <a:cubicBezTo>
                    <a:pt x="312" y="554"/>
                    <a:pt x="313" y="554"/>
                    <a:pt x="314" y="554"/>
                  </a:cubicBezTo>
                  <a:cubicBezTo>
                    <a:pt x="314" y="554"/>
                    <a:pt x="314" y="554"/>
                    <a:pt x="314" y="554"/>
                  </a:cubicBezTo>
                  <a:cubicBezTo>
                    <a:pt x="315" y="555"/>
                    <a:pt x="317" y="555"/>
                    <a:pt x="318" y="555"/>
                  </a:cubicBezTo>
                  <a:cubicBezTo>
                    <a:pt x="320" y="556"/>
                    <a:pt x="321" y="556"/>
                    <a:pt x="323" y="556"/>
                  </a:cubicBezTo>
                  <a:cubicBezTo>
                    <a:pt x="324" y="557"/>
                    <a:pt x="325" y="557"/>
                    <a:pt x="325" y="557"/>
                  </a:cubicBezTo>
                  <a:cubicBezTo>
                    <a:pt x="326" y="557"/>
                    <a:pt x="327" y="557"/>
                    <a:pt x="328" y="558"/>
                  </a:cubicBezTo>
                  <a:cubicBezTo>
                    <a:pt x="331" y="558"/>
                    <a:pt x="333" y="558"/>
                    <a:pt x="335" y="559"/>
                  </a:cubicBezTo>
                  <a:cubicBezTo>
                    <a:pt x="336" y="559"/>
                    <a:pt x="337" y="559"/>
                    <a:pt x="338" y="559"/>
                  </a:cubicBezTo>
                  <a:cubicBezTo>
                    <a:pt x="338" y="560"/>
                    <a:pt x="339" y="560"/>
                    <a:pt x="339" y="560"/>
                  </a:cubicBezTo>
                  <a:cubicBezTo>
                    <a:pt x="341" y="560"/>
                    <a:pt x="344" y="561"/>
                    <a:pt x="346" y="561"/>
                  </a:cubicBezTo>
                  <a:cubicBezTo>
                    <a:pt x="347" y="561"/>
                    <a:pt x="349" y="562"/>
                    <a:pt x="350" y="562"/>
                  </a:cubicBezTo>
                  <a:cubicBezTo>
                    <a:pt x="351" y="562"/>
                    <a:pt x="351" y="562"/>
                    <a:pt x="351" y="562"/>
                  </a:cubicBezTo>
                  <a:cubicBezTo>
                    <a:pt x="353" y="562"/>
                    <a:pt x="355" y="563"/>
                    <a:pt x="358" y="563"/>
                  </a:cubicBezTo>
                  <a:cubicBezTo>
                    <a:pt x="359" y="563"/>
                    <a:pt x="360" y="564"/>
                    <a:pt x="361" y="564"/>
                  </a:cubicBezTo>
                  <a:cubicBezTo>
                    <a:pt x="362" y="564"/>
                    <a:pt x="363" y="564"/>
                    <a:pt x="363" y="564"/>
                  </a:cubicBezTo>
                  <a:cubicBezTo>
                    <a:pt x="364" y="564"/>
                    <a:pt x="365" y="565"/>
                    <a:pt x="366" y="565"/>
                  </a:cubicBezTo>
                  <a:cubicBezTo>
                    <a:pt x="368" y="565"/>
                    <a:pt x="370" y="565"/>
                    <a:pt x="372" y="566"/>
                  </a:cubicBezTo>
                  <a:cubicBezTo>
                    <a:pt x="373" y="566"/>
                    <a:pt x="373" y="566"/>
                    <a:pt x="373" y="566"/>
                  </a:cubicBezTo>
                  <a:cubicBezTo>
                    <a:pt x="374" y="566"/>
                    <a:pt x="375" y="566"/>
                    <a:pt x="376" y="566"/>
                  </a:cubicBezTo>
                  <a:cubicBezTo>
                    <a:pt x="377" y="567"/>
                    <a:pt x="379" y="567"/>
                    <a:pt x="380" y="567"/>
                  </a:cubicBezTo>
                  <a:cubicBezTo>
                    <a:pt x="382" y="567"/>
                    <a:pt x="383" y="568"/>
                    <a:pt x="384" y="568"/>
                  </a:cubicBezTo>
                  <a:cubicBezTo>
                    <a:pt x="385" y="568"/>
                    <a:pt x="386" y="568"/>
                    <a:pt x="387" y="568"/>
                  </a:cubicBezTo>
                  <a:cubicBezTo>
                    <a:pt x="388" y="568"/>
                    <a:pt x="389" y="568"/>
                    <a:pt x="390" y="569"/>
                  </a:cubicBezTo>
                  <a:cubicBezTo>
                    <a:pt x="391" y="569"/>
                    <a:pt x="392" y="569"/>
                    <a:pt x="393" y="569"/>
                  </a:cubicBezTo>
                  <a:cubicBezTo>
                    <a:pt x="394" y="569"/>
                    <a:pt x="395" y="569"/>
                    <a:pt x="396" y="570"/>
                  </a:cubicBezTo>
                  <a:cubicBezTo>
                    <a:pt x="398" y="570"/>
                    <a:pt x="399" y="570"/>
                    <a:pt x="400" y="570"/>
                  </a:cubicBezTo>
                  <a:cubicBezTo>
                    <a:pt x="403" y="571"/>
                    <a:pt x="406" y="571"/>
                    <a:pt x="408" y="571"/>
                  </a:cubicBezTo>
                  <a:cubicBezTo>
                    <a:pt x="410" y="572"/>
                    <a:pt x="411" y="572"/>
                    <a:pt x="413" y="572"/>
                  </a:cubicBezTo>
                  <a:cubicBezTo>
                    <a:pt x="415" y="572"/>
                    <a:pt x="418" y="573"/>
                    <a:pt x="420" y="573"/>
                  </a:cubicBezTo>
                  <a:cubicBezTo>
                    <a:pt x="421" y="573"/>
                    <a:pt x="421" y="573"/>
                    <a:pt x="421" y="573"/>
                  </a:cubicBezTo>
                  <a:cubicBezTo>
                    <a:pt x="422" y="573"/>
                    <a:pt x="422" y="573"/>
                    <a:pt x="422" y="573"/>
                  </a:cubicBezTo>
                  <a:cubicBezTo>
                    <a:pt x="423" y="574"/>
                    <a:pt x="424" y="574"/>
                    <a:pt x="426" y="574"/>
                  </a:cubicBezTo>
                  <a:cubicBezTo>
                    <a:pt x="428" y="574"/>
                    <a:pt x="430" y="575"/>
                    <a:pt x="433" y="575"/>
                  </a:cubicBezTo>
                  <a:cubicBezTo>
                    <a:pt x="434" y="575"/>
                    <a:pt x="435" y="575"/>
                    <a:pt x="436" y="575"/>
                  </a:cubicBezTo>
                  <a:cubicBezTo>
                    <a:pt x="437" y="575"/>
                    <a:pt x="437" y="575"/>
                    <a:pt x="437" y="575"/>
                  </a:cubicBezTo>
                  <a:cubicBezTo>
                    <a:pt x="438" y="575"/>
                    <a:pt x="438" y="576"/>
                    <a:pt x="439" y="576"/>
                  </a:cubicBezTo>
                  <a:cubicBezTo>
                    <a:pt x="441" y="576"/>
                    <a:pt x="443" y="576"/>
                    <a:pt x="446" y="576"/>
                  </a:cubicBezTo>
                  <a:cubicBezTo>
                    <a:pt x="447" y="577"/>
                    <a:pt x="449" y="577"/>
                    <a:pt x="451" y="577"/>
                  </a:cubicBezTo>
                  <a:cubicBezTo>
                    <a:pt x="452" y="577"/>
                    <a:pt x="453" y="577"/>
                    <a:pt x="454" y="577"/>
                  </a:cubicBezTo>
                  <a:cubicBezTo>
                    <a:pt x="455" y="578"/>
                    <a:pt x="455" y="578"/>
                    <a:pt x="455" y="578"/>
                  </a:cubicBezTo>
                  <a:cubicBezTo>
                    <a:pt x="456" y="578"/>
                    <a:pt x="457" y="578"/>
                    <a:pt x="458" y="578"/>
                  </a:cubicBezTo>
                  <a:cubicBezTo>
                    <a:pt x="460" y="578"/>
                    <a:pt x="462" y="578"/>
                    <a:pt x="464" y="579"/>
                  </a:cubicBezTo>
                  <a:cubicBezTo>
                    <a:pt x="466" y="579"/>
                    <a:pt x="468" y="579"/>
                    <a:pt x="471" y="579"/>
                  </a:cubicBezTo>
                  <a:cubicBezTo>
                    <a:pt x="471" y="580"/>
                    <a:pt x="472" y="580"/>
                    <a:pt x="473" y="580"/>
                  </a:cubicBezTo>
                  <a:cubicBezTo>
                    <a:pt x="475" y="580"/>
                    <a:pt x="476" y="580"/>
                    <a:pt x="477" y="580"/>
                  </a:cubicBezTo>
                  <a:cubicBezTo>
                    <a:pt x="480" y="580"/>
                    <a:pt x="482" y="581"/>
                    <a:pt x="485" y="581"/>
                  </a:cubicBezTo>
                  <a:cubicBezTo>
                    <a:pt x="486" y="581"/>
                    <a:pt x="488" y="581"/>
                    <a:pt x="490" y="582"/>
                  </a:cubicBezTo>
                  <a:cubicBezTo>
                    <a:pt x="490" y="582"/>
                    <a:pt x="491" y="582"/>
                    <a:pt x="491" y="582"/>
                  </a:cubicBezTo>
                  <a:cubicBezTo>
                    <a:pt x="494" y="582"/>
                    <a:pt x="496" y="582"/>
                    <a:pt x="499" y="582"/>
                  </a:cubicBezTo>
                  <a:cubicBezTo>
                    <a:pt x="500" y="583"/>
                    <a:pt x="502" y="583"/>
                    <a:pt x="504" y="583"/>
                  </a:cubicBezTo>
                  <a:cubicBezTo>
                    <a:pt x="505" y="583"/>
                    <a:pt x="506" y="583"/>
                    <a:pt x="508" y="583"/>
                  </a:cubicBezTo>
                  <a:cubicBezTo>
                    <a:pt x="509" y="583"/>
                    <a:pt x="509" y="583"/>
                    <a:pt x="509" y="583"/>
                  </a:cubicBezTo>
                  <a:cubicBezTo>
                    <a:pt x="510" y="584"/>
                    <a:pt x="511" y="584"/>
                    <a:pt x="512" y="584"/>
                  </a:cubicBezTo>
                  <a:cubicBezTo>
                    <a:pt x="512" y="584"/>
                    <a:pt x="512" y="584"/>
                    <a:pt x="512" y="584"/>
                  </a:cubicBezTo>
                  <a:cubicBezTo>
                    <a:pt x="514" y="584"/>
                    <a:pt x="516" y="584"/>
                    <a:pt x="518" y="584"/>
                  </a:cubicBezTo>
                  <a:cubicBezTo>
                    <a:pt x="519" y="584"/>
                    <a:pt x="521" y="585"/>
                    <a:pt x="522" y="585"/>
                  </a:cubicBezTo>
                  <a:cubicBezTo>
                    <a:pt x="524" y="585"/>
                    <a:pt x="525" y="585"/>
                    <a:pt x="527" y="585"/>
                  </a:cubicBezTo>
                  <a:cubicBezTo>
                    <a:pt x="529" y="585"/>
                    <a:pt x="530" y="585"/>
                    <a:pt x="532" y="586"/>
                  </a:cubicBezTo>
                  <a:cubicBezTo>
                    <a:pt x="533" y="586"/>
                    <a:pt x="535" y="586"/>
                    <a:pt x="537" y="586"/>
                  </a:cubicBezTo>
                  <a:cubicBezTo>
                    <a:pt x="539" y="586"/>
                    <a:pt x="541" y="586"/>
                    <a:pt x="542" y="586"/>
                  </a:cubicBezTo>
                  <a:cubicBezTo>
                    <a:pt x="543" y="586"/>
                    <a:pt x="543" y="586"/>
                    <a:pt x="543" y="586"/>
                  </a:cubicBezTo>
                  <a:cubicBezTo>
                    <a:pt x="544" y="587"/>
                    <a:pt x="544" y="587"/>
                    <a:pt x="546" y="587"/>
                  </a:cubicBezTo>
                  <a:cubicBezTo>
                    <a:pt x="548" y="587"/>
                    <a:pt x="550" y="587"/>
                    <a:pt x="552" y="587"/>
                  </a:cubicBezTo>
                  <a:cubicBezTo>
                    <a:pt x="554" y="587"/>
                    <a:pt x="556" y="587"/>
                    <a:pt x="557" y="588"/>
                  </a:cubicBezTo>
                  <a:cubicBezTo>
                    <a:pt x="558" y="588"/>
                    <a:pt x="559" y="588"/>
                    <a:pt x="560" y="588"/>
                  </a:cubicBezTo>
                  <a:cubicBezTo>
                    <a:pt x="560" y="588"/>
                    <a:pt x="561" y="588"/>
                    <a:pt x="561" y="588"/>
                  </a:cubicBezTo>
                  <a:cubicBezTo>
                    <a:pt x="564" y="588"/>
                    <a:pt x="567" y="588"/>
                    <a:pt x="569" y="588"/>
                  </a:cubicBezTo>
                  <a:cubicBezTo>
                    <a:pt x="570" y="589"/>
                    <a:pt x="571" y="589"/>
                    <a:pt x="572" y="589"/>
                  </a:cubicBezTo>
                  <a:cubicBezTo>
                    <a:pt x="572" y="589"/>
                    <a:pt x="572" y="589"/>
                    <a:pt x="572" y="589"/>
                  </a:cubicBezTo>
                  <a:cubicBezTo>
                    <a:pt x="573" y="589"/>
                    <a:pt x="574" y="589"/>
                    <a:pt x="574" y="589"/>
                  </a:cubicBezTo>
                  <a:cubicBezTo>
                    <a:pt x="576" y="589"/>
                    <a:pt x="577" y="589"/>
                    <a:pt x="579" y="589"/>
                  </a:cubicBezTo>
                  <a:cubicBezTo>
                    <a:pt x="582" y="589"/>
                    <a:pt x="585" y="590"/>
                    <a:pt x="589" y="590"/>
                  </a:cubicBezTo>
                  <a:cubicBezTo>
                    <a:pt x="590" y="590"/>
                    <a:pt x="592" y="590"/>
                    <a:pt x="594" y="590"/>
                  </a:cubicBezTo>
                  <a:cubicBezTo>
                    <a:pt x="597" y="590"/>
                    <a:pt x="599" y="590"/>
                    <a:pt x="602" y="591"/>
                  </a:cubicBezTo>
                  <a:cubicBezTo>
                    <a:pt x="603" y="591"/>
                    <a:pt x="603" y="591"/>
                    <a:pt x="603" y="591"/>
                  </a:cubicBezTo>
                  <a:cubicBezTo>
                    <a:pt x="603" y="591"/>
                    <a:pt x="603" y="591"/>
                    <a:pt x="603" y="591"/>
                  </a:cubicBezTo>
                  <a:cubicBezTo>
                    <a:pt x="605" y="591"/>
                    <a:pt x="607" y="591"/>
                    <a:pt x="609" y="591"/>
                  </a:cubicBezTo>
                  <a:cubicBezTo>
                    <a:pt x="612" y="591"/>
                    <a:pt x="615" y="591"/>
                    <a:pt x="618" y="591"/>
                  </a:cubicBezTo>
                  <a:cubicBezTo>
                    <a:pt x="620" y="592"/>
                    <a:pt x="622" y="592"/>
                    <a:pt x="624" y="592"/>
                  </a:cubicBezTo>
                  <a:cubicBezTo>
                    <a:pt x="627" y="592"/>
                    <a:pt x="630" y="592"/>
                    <a:pt x="632" y="592"/>
                  </a:cubicBezTo>
                  <a:cubicBezTo>
                    <a:pt x="633" y="592"/>
                    <a:pt x="633" y="592"/>
                    <a:pt x="633" y="592"/>
                  </a:cubicBezTo>
                  <a:cubicBezTo>
                    <a:pt x="634" y="592"/>
                    <a:pt x="634" y="592"/>
                    <a:pt x="634" y="592"/>
                  </a:cubicBezTo>
                  <a:cubicBezTo>
                    <a:pt x="636" y="592"/>
                    <a:pt x="638" y="592"/>
                    <a:pt x="639" y="592"/>
                  </a:cubicBezTo>
                  <a:cubicBezTo>
                    <a:pt x="642" y="593"/>
                    <a:pt x="645" y="593"/>
                    <a:pt x="648" y="593"/>
                  </a:cubicBezTo>
                  <a:cubicBezTo>
                    <a:pt x="650" y="593"/>
                    <a:pt x="652" y="593"/>
                    <a:pt x="655" y="593"/>
                  </a:cubicBezTo>
                  <a:cubicBezTo>
                    <a:pt x="657" y="593"/>
                    <a:pt x="660" y="593"/>
                    <a:pt x="663" y="593"/>
                  </a:cubicBezTo>
                  <a:cubicBezTo>
                    <a:pt x="664" y="593"/>
                    <a:pt x="664" y="594"/>
                    <a:pt x="665" y="594"/>
                  </a:cubicBezTo>
                  <a:cubicBezTo>
                    <a:pt x="667" y="594"/>
                    <a:pt x="668" y="594"/>
                    <a:pt x="670" y="594"/>
                  </a:cubicBezTo>
                  <a:cubicBezTo>
                    <a:pt x="673" y="594"/>
                    <a:pt x="676" y="594"/>
                    <a:pt x="679" y="594"/>
                  </a:cubicBezTo>
                  <a:cubicBezTo>
                    <a:pt x="681" y="594"/>
                    <a:pt x="683" y="594"/>
                    <a:pt x="685" y="594"/>
                  </a:cubicBezTo>
                  <a:cubicBezTo>
                    <a:pt x="688" y="594"/>
                    <a:pt x="691" y="594"/>
                    <a:pt x="694" y="594"/>
                  </a:cubicBezTo>
                  <a:cubicBezTo>
                    <a:pt x="694" y="594"/>
                    <a:pt x="694" y="594"/>
                    <a:pt x="694" y="594"/>
                  </a:cubicBezTo>
                  <a:cubicBezTo>
                    <a:pt x="695" y="594"/>
                    <a:pt x="695" y="594"/>
                    <a:pt x="696" y="594"/>
                  </a:cubicBezTo>
                  <a:cubicBezTo>
                    <a:pt x="696" y="595"/>
                    <a:pt x="696" y="595"/>
                    <a:pt x="696" y="595"/>
                  </a:cubicBezTo>
                  <a:cubicBezTo>
                    <a:pt x="698" y="595"/>
                    <a:pt x="699" y="595"/>
                    <a:pt x="701" y="595"/>
                  </a:cubicBezTo>
                  <a:cubicBezTo>
                    <a:pt x="704" y="595"/>
                    <a:pt x="707" y="595"/>
                    <a:pt x="710" y="595"/>
                  </a:cubicBezTo>
                  <a:cubicBezTo>
                    <a:pt x="712" y="595"/>
                    <a:pt x="714" y="595"/>
                    <a:pt x="716" y="595"/>
                  </a:cubicBezTo>
                  <a:cubicBezTo>
                    <a:pt x="720" y="595"/>
                    <a:pt x="723" y="595"/>
                    <a:pt x="726" y="595"/>
                  </a:cubicBezTo>
                  <a:cubicBezTo>
                    <a:pt x="727" y="595"/>
                    <a:pt x="727" y="595"/>
                    <a:pt x="728" y="595"/>
                  </a:cubicBezTo>
                  <a:cubicBezTo>
                    <a:pt x="728" y="595"/>
                    <a:pt x="729" y="595"/>
                    <a:pt x="730" y="595"/>
                  </a:cubicBezTo>
                  <a:cubicBezTo>
                    <a:pt x="730" y="595"/>
                    <a:pt x="731" y="595"/>
                    <a:pt x="732" y="595"/>
                  </a:cubicBezTo>
                  <a:cubicBezTo>
                    <a:pt x="736" y="595"/>
                    <a:pt x="739" y="595"/>
                    <a:pt x="743" y="595"/>
                  </a:cubicBezTo>
                  <a:cubicBezTo>
                    <a:pt x="744" y="595"/>
                    <a:pt x="746" y="595"/>
                    <a:pt x="748" y="595"/>
                  </a:cubicBezTo>
                  <a:cubicBezTo>
                    <a:pt x="753" y="595"/>
                    <a:pt x="758" y="595"/>
                    <a:pt x="763" y="595"/>
                  </a:cubicBezTo>
                  <a:cubicBezTo>
                    <a:pt x="763" y="595"/>
                    <a:pt x="763" y="595"/>
                    <a:pt x="763" y="595"/>
                  </a:cubicBezTo>
                  <a:cubicBezTo>
                    <a:pt x="764" y="595"/>
                    <a:pt x="764" y="595"/>
                    <a:pt x="764" y="595"/>
                  </a:cubicBezTo>
                  <a:cubicBezTo>
                    <a:pt x="769" y="596"/>
                    <a:pt x="775" y="596"/>
                    <a:pt x="780" y="596"/>
                  </a:cubicBezTo>
                  <a:cubicBezTo>
                    <a:pt x="782" y="596"/>
                    <a:pt x="784" y="595"/>
                    <a:pt x="785" y="595"/>
                  </a:cubicBezTo>
                  <a:cubicBezTo>
                    <a:pt x="789" y="595"/>
                    <a:pt x="792" y="595"/>
                    <a:pt x="796" y="595"/>
                  </a:cubicBezTo>
                  <a:cubicBezTo>
                    <a:pt x="798" y="595"/>
                    <a:pt x="799" y="595"/>
                    <a:pt x="801" y="595"/>
                  </a:cubicBezTo>
                  <a:cubicBezTo>
                    <a:pt x="802" y="595"/>
                    <a:pt x="803" y="595"/>
                    <a:pt x="804" y="595"/>
                  </a:cubicBezTo>
                  <a:cubicBezTo>
                    <a:pt x="807" y="595"/>
                    <a:pt x="809" y="595"/>
                    <a:pt x="812" y="595"/>
                  </a:cubicBezTo>
                  <a:cubicBezTo>
                    <a:pt x="814" y="595"/>
                    <a:pt x="816" y="595"/>
                    <a:pt x="818" y="595"/>
                  </a:cubicBezTo>
                  <a:cubicBezTo>
                    <a:pt x="821" y="595"/>
                    <a:pt x="824" y="595"/>
                    <a:pt x="828" y="595"/>
                  </a:cubicBezTo>
                  <a:cubicBezTo>
                    <a:pt x="830" y="595"/>
                    <a:pt x="832" y="595"/>
                    <a:pt x="834" y="595"/>
                  </a:cubicBezTo>
                  <a:cubicBezTo>
                    <a:pt x="836" y="595"/>
                    <a:pt x="838" y="595"/>
                    <a:pt x="840" y="595"/>
                  </a:cubicBezTo>
                  <a:cubicBezTo>
                    <a:pt x="841" y="595"/>
                    <a:pt x="841" y="595"/>
                    <a:pt x="841" y="595"/>
                  </a:cubicBezTo>
                  <a:cubicBezTo>
                    <a:pt x="841" y="595"/>
                    <a:pt x="841" y="595"/>
                    <a:pt x="841" y="595"/>
                  </a:cubicBezTo>
                  <a:cubicBezTo>
                    <a:pt x="842" y="595"/>
                    <a:pt x="842" y="595"/>
                    <a:pt x="843" y="595"/>
                  </a:cubicBezTo>
                  <a:cubicBezTo>
                    <a:pt x="846" y="595"/>
                    <a:pt x="848" y="595"/>
                    <a:pt x="850" y="595"/>
                  </a:cubicBezTo>
                  <a:cubicBezTo>
                    <a:pt x="853" y="595"/>
                    <a:pt x="856" y="594"/>
                    <a:pt x="859" y="594"/>
                  </a:cubicBezTo>
                  <a:cubicBezTo>
                    <a:pt x="861" y="594"/>
                    <a:pt x="863" y="594"/>
                    <a:pt x="865" y="594"/>
                  </a:cubicBezTo>
                  <a:cubicBezTo>
                    <a:pt x="866" y="594"/>
                    <a:pt x="867" y="594"/>
                    <a:pt x="868" y="594"/>
                  </a:cubicBezTo>
                  <a:cubicBezTo>
                    <a:pt x="870" y="594"/>
                    <a:pt x="872" y="594"/>
                    <a:pt x="874" y="594"/>
                  </a:cubicBezTo>
                  <a:cubicBezTo>
                    <a:pt x="877" y="594"/>
                    <a:pt x="879" y="594"/>
                    <a:pt x="881" y="594"/>
                  </a:cubicBezTo>
                  <a:cubicBezTo>
                    <a:pt x="884" y="594"/>
                    <a:pt x="887" y="593"/>
                    <a:pt x="890" y="593"/>
                  </a:cubicBezTo>
                  <a:cubicBezTo>
                    <a:pt x="890" y="593"/>
                    <a:pt x="891" y="593"/>
                    <a:pt x="892" y="593"/>
                  </a:cubicBezTo>
                  <a:cubicBezTo>
                    <a:pt x="892" y="593"/>
                    <a:pt x="892" y="593"/>
                    <a:pt x="892" y="593"/>
                  </a:cubicBezTo>
                  <a:cubicBezTo>
                    <a:pt x="894" y="593"/>
                    <a:pt x="895" y="593"/>
                    <a:pt x="897" y="593"/>
                  </a:cubicBezTo>
                  <a:cubicBezTo>
                    <a:pt x="899" y="593"/>
                    <a:pt x="902" y="593"/>
                    <a:pt x="905" y="593"/>
                  </a:cubicBezTo>
                  <a:cubicBezTo>
                    <a:pt x="907" y="593"/>
                    <a:pt x="910" y="593"/>
                    <a:pt x="912" y="592"/>
                  </a:cubicBezTo>
                  <a:cubicBezTo>
                    <a:pt x="914" y="592"/>
                    <a:pt x="915" y="592"/>
                    <a:pt x="917" y="592"/>
                  </a:cubicBezTo>
                  <a:cubicBezTo>
                    <a:pt x="917" y="592"/>
                    <a:pt x="918" y="592"/>
                    <a:pt x="919" y="592"/>
                  </a:cubicBezTo>
                  <a:cubicBezTo>
                    <a:pt x="919" y="592"/>
                    <a:pt x="920" y="592"/>
                    <a:pt x="920" y="592"/>
                  </a:cubicBezTo>
                  <a:cubicBezTo>
                    <a:pt x="922" y="592"/>
                    <a:pt x="925" y="592"/>
                    <a:pt x="927" y="592"/>
                  </a:cubicBezTo>
                  <a:cubicBezTo>
                    <a:pt x="930" y="592"/>
                    <a:pt x="932" y="591"/>
                    <a:pt x="935" y="591"/>
                  </a:cubicBezTo>
                  <a:cubicBezTo>
                    <a:pt x="937" y="591"/>
                    <a:pt x="939" y="591"/>
                    <a:pt x="941" y="591"/>
                  </a:cubicBezTo>
                  <a:cubicBezTo>
                    <a:pt x="941" y="591"/>
                    <a:pt x="942" y="591"/>
                    <a:pt x="942" y="591"/>
                  </a:cubicBezTo>
                  <a:cubicBezTo>
                    <a:pt x="943" y="591"/>
                    <a:pt x="943" y="591"/>
                    <a:pt x="944" y="591"/>
                  </a:cubicBezTo>
                  <a:cubicBezTo>
                    <a:pt x="946" y="591"/>
                    <a:pt x="948" y="591"/>
                    <a:pt x="950" y="590"/>
                  </a:cubicBezTo>
                  <a:cubicBezTo>
                    <a:pt x="952" y="590"/>
                    <a:pt x="954" y="590"/>
                    <a:pt x="956" y="590"/>
                  </a:cubicBezTo>
                  <a:cubicBezTo>
                    <a:pt x="957" y="590"/>
                    <a:pt x="958" y="590"/>
                    <a:pt x="959" y="590"/>
                  </a:cubicBezTo>
                  <a:cubicBezTo>
                    <a:pt x="961" y="590"/>
                    <a:pt x="963" y="590"/>
                    <a:pt x="965" y="590"/>
                  </a:cubicBezTo>
                  <a:cubicBezTo>
                    <a:pt x="967" y="589"/>
                    <a:pt x="969" y="589"/>
                    <a:pt x="971" y="589"/>
                  </a:cubicBezTo>
                  <a:cubicBezTo>
                    <a:pt x="972" y="589"/>
                    <a:pt x="973" y="589"/>
                    <a:pt x="974" y="589"/>
                  </a:cubicBezTo>
                  <a:cubicBezTo>
                    <a:pt x="975" y="589"/>
                    <a:pt x="976" y="589"/>
                    <a:pt x="977" y="589"/>
                  </a:cubicBezTo>
                  <a:cubicBezTo>
                    <a:pt x="977" y="589"/>
                    <a:pt x="978" y="589"/>
                    <a:pt x="979" y="589"/>
                  </a:cubicBezTo>
                  <a:cubicBezTo>
                    <a:pt x="981" y="588"/>
                    <a:pt x="983" y="588"/>
                    <a:pt x="986" y="588"/>
                  </a:cubicBezTo>
                  <a:cubicBezTo>
                    <a:pt x="987" y="588"/>
                    <a:pt x="988" y="588"/>
                    <a:pt x="989" y="588"/>
                  </a:cubicBezTo>
                  <a:cubicBezTo>
                    <a:pt x="991" y="588"/>
                    <a:pt x="992" y="588"/>
                    <a:pt x="994" y="587"/>
                  </a:cubicBezTo>
                  <a:cubicBezTo>
                    <a:pt x="996" y="587"/>
                    <a:pt x="998" y="587"/>
                    <a:pt x="1000" y="587"/>
                  </a:cubicBezTo>
                  <a:cubicBezTo>
                    <a:pt x="1001" y="587"/>
                    <a:pt x="1003" y="587"/>
                    <a:pt x="1004" y="587"/>
                  </a:cubicBezTo>
                  <a:cubicBezTo>
                    <a:pt x="1006" y="587"/>
                    <a:pt x="1007" y="586"/>
                    <a:pt x="1009" y="586"/>
                  </a:cubicBezTo>
                  <a:cubicBezTo>
                    <a:pt x="1011" y="586"/>
                    <a:pt x="1012" y="586"/>
                    <a:pt x="1014" y="586"/>
                  </a:cubicBezTo>
                  <a:cubicBezTo>
                    <a:pt x="1016" y="586"/>
                    <a:pt x="1017" y="586"/>
                    <a:pt x="1019" y="585"/>
                  </a:cubicBezTo>
                  <a:cubicBezTo>
                    <a:pt x="1021" y="585"/>
                    <a:pt x="1022" y="585"/>
                    <a:pt x="1024" y="585"/>
                  </a:cubicBezTo>
                  <a:cubicBezTo>
                    <a:pt x="1025" y="585"/>
                    <a:pt x="1027" y="585"/>
                    <a:pt x="1028" y="585"/>
                  </a:cubicBezTo>
                  <a:cubicBezTo>
                    <a:pt x="1030" y="584"/>
                    <a:pt x="1032" y="584"/>
                    <a:pt x="1034" y="584"/>
                  </a:cubicBezTo>
                  <a:cubicBezTo>
                    <a:pt x="1035" y="584"/>
                    <a:pt x="1037" y="584"/>
                    <a:pt x="1039" y="584"/>
                  </a:cubicBezTo>
                  <a:cubicBezTo>
                    <a:pt x="1040" y="584"/>
                    <a:pt x="1041" y="583"/>
                    <a:pt x="1042" y="583"/>
                  </a:cubicBezTo>
                  <a:cubicBezTo>
                    <a:pt x="1044" y="583"/>
                    <a:pt x="1046" y="583"/>
                    <a:pt x="1048" y="583"/>
                  </a:cubicBezTo>
                  <a:cubicBezTo>
                    <a:pt x="1050" y="583"/>
                    <a:pt x="1052" y="582"/>
                    <a:pt x="1053" y="582"/>
                  </a:cubicBezTo>
                  <a:cubicBezTo>
                    <a:pt x="1054" y="582"/>
                    <a:pt x="1055" y="582"/>
                    <a:pt x="1056" y="582"/>
                  </a:cubicBezTo>
                  <a:cubicBezTo>
                    <a:pt x="1058" y="582"/>
                    <a:pt x="1061" y="581"/>
                    <a:pt x="1063" y="581"/>
                  </a:cubicBezTo>
                  <a:cubicBezTo>
                    <a:pt x="1065" y="581"/>
                    <a:pt x="1066" y="581"/>
                    <a:pt x="1068" y="581"/>
                  </a:cubicBezTo>
                  <a:cubicBezTo>
                    <a:pt x="1068" y="581"/>
                    <a:pt x="1068" y="581"/>
                    <a:pt x="1069" y="581"/>
                  </a:cubicBezTo>
                  <a:cubicBezTo>
                    <a:pt x="1070" y="581"/>
                    <a:pt x="1070" y="581"/>
                    <a:pt x="1070" y="581"/>
                  </a:cubicBezTo>
                  <a:cubicBezTo>
                    <a:pt x="1073" y="580"/>
                    <a:pt x="1077" y="580"/>
                    <a:pt x="1081" y="579"/>
                  </a:cubicBezTo>
                  <a:cubicBezTo>
                    <a:pt x="1081" y="579"/>
                    <a:pt x="1081" y="579"/>
                    <a:pt x="1081" y="579"/>
                  </a:cubicBezTo>
                  <a:cubicBezTo>
                    <a:pt x="1082" y="579"/>
                    <a:pt x="1082" y="579"/>
                    <a:pt x="1082" y="579"/>
                  </a:cubicBezTo>
                  <a:cubicBezTo>
                    <a:pt x="1084" y="579"/>
                    <a:pt x="1085" y="579"/>
                    <a:pt x="1086" y="579"/>
                  </a:cubicBezTo>
                  <a:cubicBezTo>
                    <a:pt x="1089" y="578"/>
                    <a:pt x="1092" y="578"/>
                    <a:pt x="1095" y="578"/>
                  </a:cubicBezTo>
                  <a:cubicBezTo>
                    <a:pt x="1097" y="577"/>
                    <a:pt x="1099" y="577"/>
                    <a:pt x="1100" y="577"/>
                  </a:cubicBezTo>
                  <a:cubicBezTo>
                    <a:pt x="1103" y="577"/>
                    <a:pt x="1106" y="576"/>
                    <a:pt x="1108" y="576"/>
                  </a:cubicBezTo>
                  <a:cubicBezTo>
                    <a:pt x="1109" y="576"/>
                    <a:pt x="1109" y="576"/>
                    <a:pt x="1110" y="576"/>
                  </a:cubicBezTo>
                  <a:cubicBezTo>
                    <a:pt x="1111" y="576"/>
                    <a:pt x="1111" y="576"/>
                    <a:pt x="1112" y="575"/>
                  </a:cubicBezTo>
                  <a:cubicBezTo>
                    <a:pt x="1113" y="575"/>
                    <a:pt x="1113" y="575"/>
                    <a:pt x="1113" y="575"/>
                  </a:cubicBezTo>
                  <a:cubicBezTo>
                    <a:pt x="1116" y="575"/>
                    <a:pt x="1118" y="575"/>
                    <a:pt x="1121" y="574"/>
                  </a:cubicBezTo>
                  <a:cubicBezTo>
                    <a:pt x="1122" y="574"/>
                    <a:pt x="1122" y="574"/>
                    <a:pt x="1123" y="574"/>
                  </a:cubicBezTo>
                  <a:cubicBezTo>
                    <a:pt x="1124" y="574"/>
                    <a:pt x="1126" y="574"/>
                    <a:pt x="1127" y="573"/>
                  </a:cubicBezTo>
                  <a:cubicBezTo>
                    <a:pt x="1129" y="573"/>
                    <a:pt x="1131" y="573"/>
                    <a:pt x="1133" y="573"/>
                  </a:cubicBezTo>
                  <a:cubicBezTo>
                    <a:pt x="1134" y="572"/>
                    <a:pt x="1135" y="572"/>
                    <a:pt x="1136" y="572"/>
                  </a:cubicBezTo>
                  <a:cubicBezTo>
                    <a:pt x="1138" y="572"/>
                    <a:pt x="1139" y="572"/>
                    <a:pt x="1140" y="572"/>
                  </a:cubicBezTo>
                  <a:cubicBezTo>
                    <a:pt x="1142" y="571"/>
                    <a:pt x="1144" y="571"/>
                    <a:pt x="1146" y="571"/>
                  </a:cubicBezTo>
                  <a:cubicBezTo>
                    <a:pt x="1147" y="571"/>
                    <a:pt x="1148" y="570"/>
                    <a:pt x="1149" y="570"/>
                  </a:cubicBezTo>
                  <a:cubicBezTo>
                    <a:pt x="1151" y="570"/>
                    <a:pt x="1152" y="570"/>
                    <a:pt x="1153" y="570"/>
                  </a:cubicBezTo>
                  <a:cubicBezTo>
                    <a:pt x="1154" y="569"/>
                    <a:pt x="1156" y="569"/>
                    <a:pt x="1158" y="569"/>
                  </a:cubicBezTo>
                  <a:cubicBezTo>
                    <a:pt x="1159" y="569"/>
                    <a:pt x="1161" y="568"/>
                    <a:pt x="1162" y="568"/>
                  </a:cubicBezTo>
                  <a:cubicBezTo>
                    <a:pt x="1163" y="568"/>
                    <a:pt x="1164" y="568"/>
                    <a:pt x="1165" y="568"/>
                  </a:cubicBezTo>
                  <a:cubicBezTo>
                    <a:pt x="1167" y="568"/>
                    <a:pt x="1168" y="567"/>
                    <a:pt x="1170" y="567"/>
                  </a:cubicBezTo>
                  <a:cubicBezTo>
                    <a:pt x="1171" y="567"/>
                    <a:pt x="1173" y="566"/>
                    <a:pt x="1175" y="566"/>
                  </a:cubicBezTo>
                  <a:cubicBezTo>
                    <a:pt x="1175" y="566"/>
                    <a:pt x="1176" y="566"/>
                    <a:pt x="1177" y="566"/>
                  </a:cubicBezTo>
                  <a:cubicBezTo>
                    <a:pt x="1178" y="566"/>
                    <a:pt x="1178" y="566"/>
                    <a:pt x="1178" y="566"/>
                  </a:cubicBezTo>
                  <a:cubicBezTo>
                    <a:pt x="1179" y="566"/>
                    <a:pt x="1180" y="565"/>
                    <a:pt x="1181" y="565"/>
                  </a:cubicBezTo>
                  <a:cubicBezTo>
                    <a:pt x="1183" y="565"/>
                    <a:pt x="1184" y="565"/>
                    <a:pt x="1185" y="564"/>
                  </a:cubicBezTo>
                  <a:cubicBezTo>
                    <a:pt x="1186" y="564"/>
                    <a:pt x="1187" y="564"/>
                    <a:pt x="1188" y="564"/>
                  </a:cubicBezTo>
                  <a:cubicBezTo>
                    <a:pt x="1190" y="564"/>
                    <a:pt x="1191" y="563"/>
                    <a:pt x="1193" y="563"/>
                  </a:cubicBezTo>
                  <a:cubicBezTo>
                    <a:pt x="1194" y="563"/>
                    <a:pt x="1195" y="563"/>
                    <a:pt x="1196" y="562"/>
                  </a:cubicBezTo>
                  <a:cubicBezTo>
                    <a:pt x="1197" y="562"/>
                    <a:pt x="1198" y="562"/>
                    <a:pt x="1199" y="562"/>
                  </a:cubicBezTo>
                  <a:cubicBezTo>
                    <a:pt x="1200" y="562"/>
                    <a:pt x="1202" y="561"/>
                    <a:pt x="1203" y="561"/>
                  </a:cubicBezTo>
                  <a:cubicBezTo>
                    <a:pt x="1204" y="561"/>
                    <a:pt x="1205" y="561"/>
                    <a:pt x="1207" y="561"/>
                  </a:cubicBezTo>
                  <a:cubicBezTo>
                    <a:pt x="1207" y="560"/>
                    <a:pt x="1207" y="560"/>
                    <a:pt x="1207" y="560"/>
                  </a:cubicBezTo>
                  <a:cubicBezTo>
                    <a:pt x="1208" y="560"/>
                    <a:pt x="1209" y="560"/>
                    <a:pt x="1209" y="560"/>
                  </a:cubicBezTo>
                  <a:cubicBezTo>
                    <a:pt x="1211" y="560"/>
                    <a:pt x="1212" y="559"/>
                    <a:pt x="1213" y="559"/>
                  </a:cubicBezTo>
                  <a:cubicBezTo>
                    <a:pt x="1215" y="559"/>
                    <a:pt x="1216" y="559"/>
                    <a:pt x="1217" y="558"/>
                  </a:cubicBezTo>
                  <a:cubicBezTo>
                    <a:pt x="1218" y="558"/>
                    <a:pt x="1219" y="558"/>
                    <a:pt x="1220" y="558"/>
                  </a:cubicBezTo>
                  <a:cubicBezTo>
                    <a:pt x="1221" y="558"/>
                    <a:pt x="1222" y="557"/>
                    <a:pt x="1223" y="557"/>
                  </a:cubicBezTo>
                  <a:cubicBezTo>
                    <a:pt x="1225" y="557"/>
                    <a:pt x="1226" y="557"/>
                    <a:pt x="1227" y="556"/>
                  </a:cubicBezTo>
                  <a:cubicBezTo>
                    <a:pt x="1228" y="556"/>
                    <a:pt x="1229" y="556"/>
                    <a:pt x="1230" y="556"/>
                  </a:cubicBezTo>
                  <a:cubicBezTo>
                    <a:pt x="1231" y="556"/>
                    <a:pt x="1232" y="555"/>
                    <a:pt x="1233" y="555"/>
                  </a:cubicBezTo>
                  <a:cubicBezTo>
                    <a:pt x="1235" y="555"/>
                    <a:pt x="1236" y="555"/>
                    <a:pt x="1237" y="554"/>
                  </a:cubicBezTo>
                  <a:cubicBezTo>
                    <a:pt x="1238" y="554"/>
                    <a:pt x="1239" y="554"/>
                    <a:pt x="1241" y="553"/>
                  </a:cubicBezTo>
                  <a:cubicBezTo>
                    <a:pt x="1241" y="553"/>
                    <a:pt x="1242" y="553"/>
                    <a:pt x="1243" y="553"/>
                  </a:cubicBezTo>
                  <a:cubicBezTo>
                    <a:pt x="1244" y="553"/>
                    <a:pt x="1246" y="552"/>
                    <a:pt x="1247" y="552"/>
                  </a:cubicBezTo>
                  <a:cubicBezTo>
                    <a:pt x="1248" y="552"/>
                    <a:pt x="1249" y="551"/>
                    <a:pt x="1251" y="551"/>
                  </a:cubicBezTo>
                  <a:cubicBezTo>
                    <a:pt x="1253" y="551"/>
                    <a:pt x="1255" y="550"/>
                    <a:pt x="1256" y="550"/>
                  </a:cubicBezTo>
                  <a:cubicBezTo>
                    <a:pt x="1258" y="550"/>
                    <a:pt x="1259" y="549"/>
                    <a:pt x="1261" y="549"/>
                  </a:cubicBezTo>
                  <a:cubicBezTo>
                    <a:pt x="1261" y="549"/>
                    <a:pt x="1262" y="548"/>
                    <a:pt x="1263" y="548"/>
                  </a:cubicBezTo>
                  <a:cubicBezTo>
                    <a:pt x="1264" y="548"/>
                    <a:pt x="1265" y="548"/>
                    <a:pt x="1266" y="547"/>
                  </a:cubicBezTo>
                  <a:cubicBezTo>
                    <a:pt x="1268" y="547"/>
                    <a:pt x="1269" y="547"/>
                    <a:pt x="1270" y="546"/>
                  </a:cubicBezTo>
                  <a:cubicBezTo>
                    <a:pt x="1272" y="546"/>
                    <a:pt x="1273" y="546"/>
                    <a:pt x="1274" y="545"/>
                  </a:cubicBezTo>
                  <a:cubicBezTo>
                    <a:pt x="1275" y="545"/>
                    <a:pt x="1276" y="545"/>
                    <a:pt x="1277" y="545"/>
                  </a:cubicBezTo>
                  <a:cubicBezTo>
                    <a:pt x="1278" y="544"/>
                    <a:pt x="1279" y="544"/>
                    <a:pt x="1279" y="544"/>
                  </a:cubicBezTo>
                  <a:cubicBezTo>
                    <a:pt x="1282" y="543"/>
                    <a:pt x="1284" y="543"/>
                    <a:pt x="1286" y="542"/>
                  </a:cubicBezTo>
                  <a:cubicBezTo>
                    <a:pt x="1286" y="542"/>
                    <a:pt x="1286" y="542"/>
                    <a:pt x="1286" y="542"/>
                  </a:cubicBezTo>
                  <a:cubicBezTo>
                    <a:pt x="1287" y="542"/>
                    <a:pt x="1287" y="542"/>
                    <a:pt x="1288" y="542"/>
                  </a:cubicBezTo>
                  <a:cubicBezTo>
                    <a:pt x="1288" y="542"/>
                    <a:pt x="1288" y="542"/>
                    <a:pt x="1288" y="542"/>
                  </a:cubicBezTo>
                  <a:cubicBezTo>
                    <a:pt x="1291" y="541"/>
                    <a:pt x="1294" y="540"/>
                    <a:pt x="1297" y="539"/>
                  </a:cubicBezTo>
                  <a:cubicBezTo>
                    <a:pt x="1298" y="539"/>
                    <a:pt x="1298" y="539"/>
                    <a:pt x="1298" y="539"/>
                  </a:cubicBezTo>
                  <a:cubicBezTo>
                    <a:pt x="1298" y="539"/>
                    <a:pt x="1298" y="539"/>
                    <a:pt x="1298" y="539"/>
                  </a:cubicBezTo>
                  <a:cubicBezTo>
                    <a:pt x="1299" y="539"/>
                    <a:pt x="1299" y="539"/>
                    <a:pt x="1299" y="539"/>
                  </a:cubicBezTo>
                  <a:cubicBezTo>
                    <a:pt x="1300" y="538"/>
                    <a:pt x="1300" y="538"/>
                    <a:pt x="1301" y="538"/>
                  </a:cubicBezTo>
                  <a:cubicBezTo>
                    <a:pt x="1303" y="537"/>
                    <a:pt x="1304" y="537"/>
                    <a:pt x="1306" y="536"/>
                  </a:cubicBezTo>
                  <a:cubicBezTo>
                    <a:pt x="1306" y="536"/>
                    <a:pt x="1307" y="536"/>
                    <a:pt x="1307" y="536"/>
                  </a:cubicBezTo>
                  <a:cubicBezTo>
                    <a:pt x="1308" y="536"/>
                    <a:pt x="1309" y="535"/>
                    <a:pt x="1310" y="535"/>
                  </a:cubicBezTo>
                  <a:cubicBezTo>
                    <a:pt x="1311" y="535"/>
                    <a:pt x="1313" y="534"/>
                    <a:pt x="1314" y="534"/>
                  </a:cubicBezTo>
                  <a:cubicBezTo>
                    <a:pt x="1315" y="534"/>
                    <a:pt x="1315" y="533"/>
                    <a:pt x="1316" y="533"/>
                  </a:cubicBezTo>
                  <a:cubicBezTo>
                    <a:pt x="1317" y="533"/>
                    <a:pt x="1318" y="532"/>
                    <a:pt x="1319" y="532"/>
                  </a:cubicBezTo>
                  <a:cubicBezTo>
                    <a:pt x="1320" y="532"/>
                    <a:pt x="1321" y="531"/>
                    <a:pt x="1322" y="531"/>
                  </a:cubicBezTo>
                  <a:cubicBezTo>
                    <a:pt x="1323" y="531"/>
                    <a:pt x="1323" y="531"/>
                    <a:pt x="1324" y="530"/>
                  </a:cubicBezTo>
                  <a:cubicBezTo>
                    <a:pt x="1325" y="530"/>
                    <a:pt x="1326" y="530"/>
                    <a:pt x="1327" y="529"/>
                  </a:cubicBezTo>
                  <a:cubicBezTo>
                    <a:pt x="1328" y="529"/>
                    <a:pt x="1329" y="529"/>
                    <a:pt x="1329" y="528"/>
                  </a:cubicBezTo>
                  <a:cubicBezTo>
                    <a:pt x="1330" y="528"/>
                    <a:pt x="1331" y="528"/>
                    <a:pt x="1332" y="527"/>
                  </a:cubicBezTo>
                  <a:cubicBezTo>
                    <a:pt x="1333" y="527"/>
                    <a:pt x="1333" y="527"/>
                    <a:pt x="1334" y="527"/>
                  </a:cubicBezTo>
                  <a:cubicBezTo>
                    <a:pt x="1335" y="526"/>
                    <a:pt x="1335" y="526"/>
                    <a:pt x="1335" y="526"/>
                  </a:cubicBezTo>
                  <a:cubicBezTo>
                    <a:pt x="1335" y="526"/>
                    <a:pt x="1336" y="526"/>
                    <a:pt x="1337" y="526"/>
                  </a:cubicBezTo>
                  <a:cubicBezTo>
                    <a:pt x="1338" y="525"/>
                    <a:pt x="1339" y="525"/>
                    <a:pt x="1340" y="525"/>
                  </a:cubicBezTo>
                  <a:cubicBezTo>
                    <a:pt x="1340" y="524"/>
                    <a:pt x="1341" y="524"/>
                    <a:pt x="1342" y="524"/>
                  </a:cubicBezTo>
                  <a:cubicBezTo>
                    <a:pt x="1343" y="523"/>
                    <a:pt x="1343" y="523"/>
                    <a:pt x="1344" y="523"/>
                  </a:cubicBezTo>
                  <a:cubicBezTo>
                    <a:pt x="1345" y="522"/>
                    <a:pt x="1346" y="522"/>
                    <a:pt x="1347" y="522"/>
                  </a:cubicBezTo>
                  <a:cubicBezTo>
                    <a:pt x="1347" y="521"/>
                    <a:pt x="1348" y="521"/>
                    <a:pt x="1349" y="521"/>
                  </a:cubicBezTo>
                  <a:cubicBezTo>
                    <a:pt x="1349" y="521"/>
                    <a:pt x="1350" y="520"/>
                    <a:pt x="1350" y="520"/>
                  </a:cubicBezTo>
                  <a:cubicBezTo>
                    <a:pt x="1351" y="520"/>
                    <a:pt x="1352" y="519"/>
                    <a:pt x="1353" y="519"/>
                  </a:cubicBezTo>
                  <a:cubicBezTo>
                    <a:pt x="1354" y="519"/>
                    <a:pt x="1355" y="518"/>
                    <a:pt x="1355" y="518"/>
                  </a:cubicBezTo>
                  <a:cubicBezTo>
                    <a:pt x="1355" y="518"/>
                    <a:pt x="1355" y="518"/>
                    <a:pt x="1355" y="518"/>
                  </a:cubicBezTo>
                  <a:cubicBezTo>
                    <a:pt x="1356" y="518"/>
                    <a:pt x="1356" y="517"/>
                    <a:pt x="1357" y="517"/>
                  </a:cubicBezTo>
                  <a:cubicBezTo>
                    <a:pt x="1358" y="517"/>
                    <a:pt x="1359" y="516"/>
                    <a:pt x="1360" y="516"/>
                  </a:cubicBezTo>
                  <a:cubicBezTo>
                    <a:pt x="1360" y="516"/>
                    <a:pt x="1361" y="515"/>
                    <a:pt x="1362" y="515"/>
                  </a:cubicBezTo>
                  <a:cubicBezTo>
                    <a:pt x="1362" y="515"/>
                    <a:pt x="1362" y="515"/>
                    <a:pt x="1362" y="515"/>
                  </a:cubicBezTo>
                  <a:cubicBezTo>
                    <a:pt x="1362" y="515"/>
                    <a:pt x="1362" y="514"/>
                    <a:pt x="1363" y="514"/>
                  </a:cubicBezTo>
                  <a:cubicBezTo>
                    <a:pt x="1364" y="514"/>
                    <a:pt x="1365" y="513"/>
                    <a:pt x="1365" y="513"/>
                  </a:cubicBezTo>
                  <a:cubicBezTo>
                    <a:pt x="1366" y="513"/>
                    <a:pt x="1367" y="512"/>
                    <a:pt x="1367" y="512"/>
                  </a:cubicBezTo>
                  <a:cubicBezTo>
                    <a:pt x="1368" y="512"/>
                    <a:pt x="1368" y="512"/>
                    <a:pt x="1369" y="511"/>
                  </a:cubicBezTo>
                  <a:cubicBezTo>
                    <a:pt x="1370" y="511"/>
                    <a:pt x="1370" y="510"/>
                    <a:pt x="1371" y="510"/>
                  </a:cubicBezTo>
                  <a:cubicBezTo>
                    <a:pt x="1372" y="510"/>
                    <a:pt x="1372" y="509"/>
                    <a:pt x="1373" y="509"/>
                  </a:cubicBezTo>
                  <a:cubicBezTo>
                    <a:pt x="1373" y="509"/>
                    <a:pt x="1374" y="508"/>
                    <a:pt x="1374" y="508"/>
                  </a:cubicBezTo>
                  <a:cubicBezTo>
                    <a:pt x="1375" y="508"/>
                    <a:pt x="1376" y="507"/>
                    <a:pt x="1376" y="507"/>
                  </a:cubicBezTo>
                  <a:cubicBezTo>
                    <a:pt x="1377" y="507"/>
                    <a:pt x="1378" y="506"/>
                    <a:pt x="1378" y="506"/>
                  </a:cubicBezTo>
                  <a:cubicBezTo>
                    <a:pt x="1379" y="506"/>
                    <a:pt x="1379" y="505"/>
                    <a:pt x="1380" y="505"/>
                  </a:cubicBezTo>
                  <a:cubicBezTo>
                    <a:pt x="1380" y="505"/>
                    <a:pt x="1381" y="504"/>
                    <a:pt x="1381" y="504"/>
                  </a:cubicBezTo>
                  <a:cubicBezTo>
                    <a:pt x="1382" y="504"/>
                    <a:pt x="1382" y="503"/>
                    <a:pt x="1383" y="503"/>
                  </a:cubicBezTo>
                  <a:cubicBezTo>
                    <a:pt x="1384" y="502"/>
                    <a:pt x="1384" y="502"/>
                    <a:pt x="1384" y="502"/>
                  </a:cubicBezTo>
                  <a:cubicBezTo>
                    <a:pt x="1384" y="502"/>
                    <a:pt x="1384" y="502"/>
                    <a:pt x="1384" y="502"/>
                  </a:cubicBezTo>
                  <a:cubicBezTo>
                    <a:pt x="1385" y="502"/>
                    <a:pt x="1385" y="501"/>
                    <a:pt x="1386" y="501"/>
                  </a:cubicBezTo>
                  <a:cubicBezTo>
                    <a:pt x="1386" y="501"/>
                    <a:pt x="1386" y="501"/>
                    <a:pt x="1386" y="501"/>
                  </a:cubicBezTo>
                  <a:cubicBezTo>
                    <a:pt x="1387" y="500"/>
                    <a:pt x="1387" y="500"/>
                    <a:pt x="1388" y="500"/>
                  </a:cubicBezTo>
                  <a:cubicBezTo>
                    <a:pt x="1388" y="499"/>
                    <a:pt x="1389" y="499"/>
                    <a:pt x="1389" y="499"/>
                  </a:cubicBezTo>
                  <a:cubicBezTo>
                    <a:pt x="1389" y="498"/>
                    <a:pt x="1390" y="498"/>
                    <a:pt x="1390" y="498"/>
                  </a:cubicBezTo>
                  <a:cubicBezTo>
                    <a:pt x="1391" y="497"/>
                    <a:pt x="1391" y="497"/>
                    <a:pt x="1392" y="496"/>
                  </a:cubicBezTo>
                  <a:cubicBezTo>
                    <a:pt x="1392" y="496"/>
                    <a:pt x="1393" y="496"/>
                    <a:pt x="1393" y="495"/>
                  </a:cubicBezTo>
                  <a:cubicBezTo>
                    <a:pt x="1394" y="495"/>
                    <a:pt x="1394" y="495"/>
                    <a:pt x="1394" y="495"/>
                  </a:cubicBezTo>
                  <a:cubicBezTo>
                    <a:pt x="1395" y="494"/>
                    <a:pt x="1395" y="494"/>
                    <a:pt x="1396" y="493"/>
                  </a:cubicBezTo>
                  <a:cubicBezTo>
                    <a:pt x="1396" y="493"/>
                    <a:pt x="1397" y="492"/>
                    <a:pt x="1397" y="492"/>
                  </a:cubicBezTo>
                  <a:cubicBezTo>
                    <a:pt x="1397" y="492"/>
                    <a:pt x="1397" y="492"/>
                    <a:pt x="1397" y="492"/>
                  </a:cubicBezTo>
                  <a:cubicBezTo>
                    <a:pt x="1398" y="491"/>
                    <a:pt x="1399" y="490"/>
                    <a:pt x="1399" y="490"/>
                  </a:cubicBezTo>
                  <a:cubicBezTo>
                    <a:pt x="1400" y="489"/>
                    <a:pt x="1400" y="489"/>
                    <a:pt x="1400" y="489"/>
                  </a:cubicBezTo>
                  <a:cubicBezTo>
                    <a:pt x="1400" y="489"/>
                    <a:pt x="1400" y="489"/>
                    <a:pt x="1400" y="489"/>
                  </a:cubicBezTo>
                  <a:cubicBezTo>
                    <a:pt x="1400" y="489"/>
                    <a:pt x="1400" y="489"/>
                    <a:pt x="1400" y="489"/>
                  </a:cubicBezTo>
                  <a:cubicBezTo>
                    <a:pt x="1401" y="488"/>
                    <a:pt x="1401" y="488"/>
                    <a:pt x="1401" y="488"/>
                  </a:cubicBezTo>
                  <a:cubicBezTo>
                    <a:pt x="1401" y="488"/>
                    <a:pt x="1402" y="487"/>
                    <a:pt x="1402" y="487"/>
                  </a:cubicBezTo>
                  <a:cubicBezTo>
                    <a:pt x="1403" y="486"/>
                    <a:pt x="1403" y="486"/>
                    <a:pt x="1403" y="485"/>
                  </a:cubicBezTo>
                  <a:cubicBezTo>
                    <a:pt x="1403" y="485"/>
                    <a:pt x="1403" y="485"/>
                    <a:pt x="1403" y="485"/>
                  </a:cubicBezTo>
                  <a:cubicBezTo>
                    <a:pt x="1404" y="485"/>
                    <a:pt x="1404" y="484"/>
                    <a:pt x="1405" y="483"/>
                  </a:cubicBezTo>
                  <a:cubicBezTo>
                    <a:pt x="1405" y="483"/>
                    <a:pt x="1406" y="483"/>
                    <a:pt x="1406" y="482"/>
                  </a:cubicBezTo>
                  <a:cubicBezTo>
                    <a:pt x="1406" y="482"/>
                    <a:pt x="1406" y="482"/>
                    <a:pt x="1406" y="482"/>
                  </a:cubicBezTo>
                  <a:cubicBezTo>
                    <a:pt x="1406" y="481"/>
                    <a:pt x="1407" y="481"/>
                    <a:pt x="1407" y="480"/>
                  </a:cubicBezTo>
                  <a:cubicBezTo>
                    <a:pt x="1408" y="479"/>
                    <a:pt x="1408" y="479"/>
                    <a:pt x="1408" y="479"/>
                  </a:cubicBezTo>
                  <a:cubicBezTo>
                    <a:pt x="1408" y="479"/>
                    <a:pt x="1408" y="479"/>
                    <a:pt x="1408" y="479"/>
                  </a:cubicBezTo>
                  <a:cubicBezTo>
                    <a:pt x="1408" y="478"/>
                    <a:pt x="1408" y="478"/>
                    <a:pt x="1408" y="478"/>
                  </a:cubicBezTo>
                  <a:cubicBezTo>
                    <a:pt x="1409" y="477"/>
                    <a:pt x="1409" y="476"/>
                    <a:pt x="1410" y="476"/>
                  </a:cubicBezTo>
                  <a:cubicBezTo>
                    <a:pt x="1469" y="346"/>
                    <a:pt x="1469" y="346"/>
                    <a:pt x="1469" y="346"/>
                  </a:cubicBezTo>
                  <a:cubicBezTo>
                    <a:pt x="1472" y="339"/>
                    <a:pt x="1475" y="333"/>
                    <a:pt x="1478" y="326"/>
                  </a:cubicBezTo>
                  <a:cubicBezTo>
                    <a:pt x="1487" y="307"/>
                    <a:pt x="1487" y="307"/>
                    <a:pt x="1487" y="307"/>
                  </a:cubicBezTo>
                  <a:cubicBezTo>
                    <a:pt x="1492" y="296"/>
                    <a:pt x="1497" y="285"/>
                    <a:pt x="1502" y="274"/>
                  </a:cubicBezTo>
                  <a:cubicBezTo>
                    <a:pt x="1518" y="240"/>
                    <a:pt x="1533" y="207"/>
                    <a:pt x="1547" y="177"/>
                  </a:cubicBezTo>
                  <a:cubicBezTo>
                    <a:pt x="1549" y="173"/>
                    <a:pt x="1550" y="168"/>
                    <a:pt x="1550" y="164"/>
                  </a:cubicBezTo>
                  <a:cubicBezTo>
                    <a:pt x="1550" y="163"/>
                    <a:pt x="1550" y="162"/>
                    <a:pt x="1550" y="160"/>
                  </a:cubicBezTo>
                  <a:close/>
                </a:path>
              </a:pathLst>
            </a:custGeom>
            <a:solidFill>
              <a:schemeClr val="accent1"/>
            </a:solidFill>
            <a:ln w="9525">
              <a:noFill/>
              <a:round/>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53" name="Freeform 166"/>
            <p:cNvSpPr/>
            <p:nvPr>
              <p:custDataLst>
                <p:tags r:id="rId21"/>
              </p:custDataLst>
            </p:nvPr>
          </p:nvSpPr>
          <p:spPr bwMode="auto">
            <a:xfrm flipH="1">
              <a:off x="11662" y="2583"/>
              <a:ext cx="6959" cy="1822"/>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54" name="Freeform 166"/>
            <p:cNvSpPr/>
            <p:nvPr>
              <p:custDataLst>
                <p:tags r:id="rId22"/>
              </p:custDataLst>
            </p:nvPr>
          </p:nvSpPr>
          <p:spPr bwMode="auto">
            <a:xfrm flipH="1">
              <a:off x="13402" y="3024"/>
              <a:ext cx="3447" cy="902"/>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id-ID">
                <a:latin typeface="PingFang SC Regular" panose="020B0400000000000000" charset="-122"/>
                <a:ea typeface="PingFang SC Regular" panose="020B0400000000000000" charset="-122"/>
                <a:cs typeface="+mn-ea"/>
                <a:sym typeface="+mn-lt"/>
              </a:endParaRPr>
            </a:p>
          </p:txBody>
        </p:sp>
        <p:sp>
          <p:nvSpPr>
            <p:cNvPr id="26" name="文本框 25"/>
            <p:cNvSpPr txBox="1"/>
            <p:nvPr>
              <p:custDataLst>
                <p:tags r:id="rId23"/>
              </p:custDataLst>
            </p:nvPr>
          </p:nvSpPr>
          <p:spPr>
            <a:xfrm>
              <a:off x="14541" y="4791"/>
              <a:ext cx="937" cy="953"/>
            </a:xfrm>
            <a:prstGeom prst="rect">
              <a:avLst/>
            </a:prstGeom>
            <a:noFill/>
          </p:spPr>
          <p:txBody>
            <a:bodyPr wrap="square" rtlCol="0">
              <a:spAutoFit/>
            </a:bodyPr>
            <a:lstStyle/>
            <a:p>
              <a:pPr algn="ctr"/>
              <a:r>
                <a:rPr lang="zh-CN" altLang="en-US" sz="3200" dirty="0">
                  <a:solidFill>
                    <a:schemeClr val="bg2"/>
                  </a:solidFill>
                  <a:latin typeface="PingFang SC Regular" panose="020B0400000000000000" charset="-122"/>
                  <a:ea typeface="PingFang SC Regular" panose="020B0400000000000000" charset="-122"/>
                  <a:cs typeface="+mn-ea"/>
                  <a:sym typeface="+mn-lt"/>
                </a:rPr>
                <a:t>空</a:t>
              </a:r>
            </a:p>
          </p:txBody>
        </p:sp>
      </p:grpSp>
      <p:grpSp>
        <p:nvGrpSpPr>
          <p:cNvPr id="19" name="组合 18"/>
          <p:cNvGrpSpPr/>
          <p:nvPr/>
        </p:nvGrpSpPr>
        <p:grpSpPr>
          <a:xfrm>
            <a:off x="477520" y="1801495"/>
            <a:ext cx="3977005" cy="4599940"/>
            <a:chOff x="662" y="2747"/>
            <a:chExt cx="6263" cy="7244"/>
          </a:xfrm>
        </p:grpSpPr>
        <p:sp>
          <p:nvSpPr>
            <p:cNvPr id="36" name="矩形 35"/>
            <p:cNvSpPr/>
            <p:nvPr>
              <p:custDataLst>
                <p:tags r:id="rId1"/>
              </p:custDataLst>
            </p:nvPr>
          </p:nvSpPr>
          <p:spPr>
            <a:xfrm>
              <a:off x="662" y="2747"/>
              <a:ext cx="711" cy="7243"/>
            </a:xfrm>
            <a:prstGeom prst="rect">
              <a:avLst/>
            </a:prstGeom>
            <a:solidFill>
              <a:schemeClr val="accent2">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空</a:t>
              </a:r>
              <a:r>
                <a:rPr kumimoji="1"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kumimoji="1"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雨</a:t>
              </a:r>
              <a:r>
                <a:rPr kumimoji="1"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kumimoji="1"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伞</a:t>
              </a:r>
            </a:p>
          </p:txBody>
        </p:sp>
        <p:grpSp>
          <p:nvGrpSpPr>
            <p:cNvPr id="18" name="组合 17"/>
            <p:cNvGrpSpPr/>
            <p:nvPr/>
          </p:nvGrpSpPr>
          <p:grpSpPr>
            <a:xfrm>
              <a:off x="1407" y="2748"/>
              <a:ext cx="5518" cy="7243"/>
              <a:chOff x="1407" y="2747"/>
              <a:chExt cx="5518" cy="7243"/>
            </a:xfrm>
          </p:grpSpPr>
          <p:sp>
            <p:nvSpPr>
              <p:cNvPr id="96" name="矩形 95"/>
              <p:cNvSpPr/>
              <p:nvPr>
                <p:custDataLst>
                  <p:tags r:id="rId2"/>
                </p:custDataLst>
              </p:nvPr>
            </p:nvSpPr>
            <p:spPr>
              <a:xfrm>
                <a:off x="1407" y="7589"/>
                <a:ext cx="5517" cy="2401"/>
              </a:xfrm>
              <a:prstGeom prst="rect">
                <a:avLst/>
              </a:prstGeom>
              <a:solidFill>
                <a:srgbClr val="C2D7EF">
                  <a:alpha val="10000"/>
                </a:srgbClr>
              </a:solidFill>
              <a:ln w="12700" cap="flat" cmpd="sng" algn="ctr">
                <a:noFill/>
                <a:prstDash val="solid"/>
                <a:miter lim="800000"/>
              </a:ln>
              <a:effectLst/>
            </p:spPr>
            <p:txBody>
              <a:bodyPr rtlCol="0" anchor="ctr"/>
              <a:lstStyle/>
              <a:p>
                <a:pPr algn="ctr">
                  <a:defRPr/>
                </a:pPr>
                <a:endParaRPr lang="zh-CN" altLang="en-US" kern="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97" name="矩形 96"/>
              <p:cNvSpPr/>
              <p:nvPr>
                <p:custDataLst>
                  <p:tags r:id="rId3"/>
                </p:custDataLst>
              </p:nvPr>
            </p:nvSpPr>
            <p:spPr>
              <a:xfrm>
                <a:off x="1407" y="7589"/>
                <a:ext cx="74" cy="2401"/>
              </a:xfrm>
              <a:prstGeom prst="rect">
                <a:avLst/>
              </a:prstGeom>
              <a:solidFill>
                <a:srgbClr val="C2D7EF"/>
              </a:solidFill>
              <a:ln w="12700" cap="flat" cmpd="sng" algn="ctr">
                <a:noFill/>
                <a:prstDash val="solid"/>
                <a:miter lim="800000"/>
              </a:ln>
              <a:effectLst/>
            </p:spPr>
            <p:txBody>
              <a:bodyPr rtlCol="0" anchor="ctr"/>
              <a:lstStyle/>
              <a:p>
                <a:pPr>
                  <a:defRPr/>
                </a:pPr>
                <a:endParaRPr lang="zh-CN" altLang="en-US" kern="0" dirty="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105" name="文本框 104"/>
              <p:cNvSpPr txBox="1"/>
              <p:nvPr>
                <p:custDataLst>
                  <p:tags r:id="rId4"/>
                </p:custDataLst>
              </p:nvPr>
            </p:nvSpPr>
            <p:spPr>
              <a:xfrm>
                <a:off x="1497" y="8064"/>
                <a:ext cx="5191" cy="1452"/>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cs typeface="+mn-ea"/>
                    <a:sym typeface="+mn-lt"/>
                  </a:rPr>
                  <a:t>“空雨伞”模型是一个简单而实用的思考工具，可以帮助我们更好地理解和应对生活中的各种情况</a:t>
                </a:r>
              </a:p>
            </p:txBody>
          </p:sp>
          <p:sp>
            <p:nvSpPr>
              <p:cNvPr id="99" name="矩形 98"/>
              <p:cNvSpPr/>
              <p:nvPr>
                <p:custDataLst>
                  <p:tags r:id="rId5"/>
                </p:custDataLst>
              </p:nvPr>
            </p:nvSpPr>
            <p:spPr>
              <a:xfrm>
                <a:off x="1408" y="5168"/>
                <a:ext cx="5516" cy="2324"/>
              </a:xfrm>
              <a:prstGeom prst="rect">
                <a:avLst/>
              </a:prstGeom>
              <a:solidFill>
                <a:srgbClr val="1D4273">
                  <a:alpha val="10000"/>
                </a:srgbClr>
              </a:solidFill>
              <a:ln w="12700" cap="flat" cmpd="sng" algn="ctr">
                <a:noFill/>
                <a:prstDash val="solid"/>
                <a:miter lim="800000"/>
              </a:ln>
              <a:effectLst/>
            </p:spPr>
            <p:txBody>
              <a:bodyPr rtlCol="0" anchor="ctr"/>
              <a:lstStyle/>
              <a:p>
                <a:pPr algn="ctr"/>
                <a:endParaRPr lang="zh-CN" altLang="en-US" kern="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100" name="矩形 99"/>
              <p:cNvSpPr/>
              <p:nvPr>
                <p:custDataLst>
                  <p:tags r:id="rId6"/>
                </p:custDataLst>
              </p:nvPr>
            </p:nvSpPr>
            <p:spPr>
              <a:xfrm>
                <a:off x="1407" y="5168"/>
                <a:ext cx="72" cy="2324"/>
              </a:xfrm>
              <a:prstGeom prst="rect">
                <a:avLst/>
              </a:prstGeom>
              <a:solidFill>
                <a:schemeClr val="accent2"/>
              </a:solidFill>
              <a:ln w="12700" cap="flat" cmpd="sng" algn="ctr">
                <a:noFill/>
                <a:prstDash val="solid"/>
                <a:miter lim="800000"/>
              </a:ln>
              <a:effectLst/>
            </p:spPr>
            <p:txBody>
              <a:bodyPr rtlCol="0" anchor="ctr"/>
              <a:lstStyle/>
              <a:p>
                <a:endParaRPr lang="zh-CN" altLang="en-US" kern="0" dirty="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106" name="文本框 105"/>
              <p:cNvSpPr txBox="1"/>
              <p:nvPr>
                <p:custDataLst>
                  <p:tags r:id="rId7"/>
                </p:custDataLst>
              </p:nvPr>
            </p:nvSpPr>
            <p:spPr>
              <a:xfrm>
                <a:off x="1513" y="5386"/>
                <a:ext cx="5161" cy="188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200" dirty="0">
                    <a:solidFill>
                      <a:schemeClr val="tx1">
                        <a:alpha val="65000"/>
                      </a:schemeClr>
                    </a:solidFill>
                    <a:latin typeface="PingFang SC Regular" panose="020B0400000000000000" charset="-122"/>
                    <a:ea typeface="PingFang SC Regular" panose="020B0400000000000000" charset="-122"/>
                    <a:cs typeface="+mn-ea"/>
                    <a:sym typeface="+mn-lt"/>
                  </a:rPr>
                  <a:t>通过这个模型，我们可以更好地理清思路，分析问题，并制定出相应的行动方案，广泛应用于各种工作场景和问题中，帮助我们更全面地理解和解决问题</a:t>
                </a:r>
              </a:p>
            </p:txBody>
          </p:sp>
          <p:sp>
            <p:nvSpPr>
              <p:cNvPr id="102" name="矩形 101"/>
              <p:cNvSpPr/>
              <p:nvPr>
                <p:custDataLst>
                  <p:tags r:id="rId8"/>
                </p:custDataLst>
              </p:nvPr>
            </p:nvSpPr>
            <p:spPr>
              <a:xfrm>
                <a:off x="1408" y="2747"/>
                <a:ext cx="5517" cy="2324"/>
              </a:xfrm>
              <a:prstGeom prst="rect">
                <a:avLst/>
              </a:prstGeom>
              <a:solidFill>
                <a:srgbClr val="A23322">
                  <a:alpha val="10000"/>
                </a:srgbClr>
              </a:solidFill>
              <a:ln w="12700" cap="flat" cmpd="sng" algn="ctr">
                <a:noFill/>
                <a:prstDash val="solid"/>
                <a:miter lim="800000"/>
              </a:ln>
              <a:effectLst/>
            </p:spPr>
            <p:txBody>
              <a:bodyPr rtlCol="0" anchor="ctr"/>
              <a:lstStyle/>
              <a:p>
                <a:pPr algn="ctr"/>
                <a:endParaRPr lang="zh-CN" altLang="en-US" kern="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103" name="矩形 102"/>
              <p:cNvSpPr/>
              <p:nvPr>
                <p:custDataLst>
                  <p:tags r:id="rId9"/>
                </p:custDataLst>
              </p:nvPr>
            </p:nvSpPr>
            <p:spPr>
              <a:xfrm>
                <a:off x="1407" y="2747"/>
                <a:ext cx="72" cy="2324"/>
              </a:xfrm>
              <a:prstGeom prst="rect">
                <a:avLst/>
              </a:prstGeom>
              <a:solidFill>
                <a:srgbClr val="A23322"/>
              </a:solidFill>
              <a:ln w="12700" cap="flat" cmpd="sng" algn="ctr">
                <a:noFill/>
                <a:prstDash val="solid"/>
                <a:miter lim="800000"/>
              </a:ln>
              <a:effectLst/>
            </p:spPr>
            <p:txBody>
              <a:bodyPr rtlCol="0" anchor="ctr"/>
              <a:lstStyle/>
              <a:p>
                <a:endParaRPr lang="zh-CN" altLang="en-US" kern="0" dirty="0">
                  <a:solidFill>
                    <a:schemeClr val="tx1">
                      <a:alpha val="65000"/>
                    </a:schemeClr>
                  </a:solidFill>
                  <a:latin typeface="PingFang SC Regular" panose="020B0400000000000000" charset="-122"/>
                  <a:ea typeface="PingFang SC Regular" panose="020B0400000000000000" charset="-122"/>
                  <a:cs typeface="+mn-ea"/>
                  <a:sym typeface="+mn-lt"/>
                </a:endParaRPr>
              </a:p>
            </p:txBody>
          </p:sp>
          <p:sp>
            <p:nvSpPr>
              <p:cNvPr id="107" name="文本框 106"/>
              <p:cNvSpPr txBox="1"/>
              <p:nvPr>
                <p:custDataLst>
                  <p:tags r:id="rId10"/>
                </p:custDataLst>
              </p:nvPr>
            </p:nvSpPr>
            <p:spPr>
              <a:xfrm>
                <a:off x="1513" y="3183"/>
                <a:ext cx="5162" cy="1452"/>
              </a:xfrm>
              <a:prstGeom prst="rect">
                <a:avLst/>
              </a:prstGeom>
              <a:noFill/>
            </p:spPr>
            <p:txBody>
              <a:bodyPr wrap="square">
                <a:spAutoFit/>
              </a:bodyPr>
              <a:lstStyle/>
              <a:p>
                <a:pPr marL="285750" indent="-285750">
                  <a:lnSpc>
                    <a:spcPct val="150000"/>
                  </a:lnSpc>
                  <a:buFont typeface="Wingdings" panose="05000000000000000000" pitchFamily="2" charset="2"/>
                  <a:buChar char="n"/>
                </a:pPr>
                <a:r>
                  <a:rPr sz="120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“空雨伞”模型</a:t>
                </a:r>
                <a:r>
                  <a:rPr lang="zh-CN" sz="120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sz="120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体现了数据分析思维的重要性，即从事实出发，通过分析和判断，最终得出解决问题的方案</a:t>
                </a:r>
              </a:p>
            </p:txBody>
          </p:sp>
        </p:gr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逻辑树——</a:t>
            </a:r>
            <a:r>
              <a:rPr lang="zh-CN" altLang="en-US" sz="2400" b="0">
                <a:cs typeface="PingFang SC Regular" panose="020B0400000000000000" charset="-122"/>
              </a:rPr>
              <a:t>树状分解复杂问题</a:t>
            </a:r>
          </a:p>
        </p:txBody>
      </p:sp>
      <p:sp>
        <p:nvSpPr>
          <p:cNvPr id="3" name="文本占位符 2"/>
          <p:cNvSpPr>
            <a:spLocks noGrp="1"/>
          </p:cNvSpPr>
          <p:nvPr>
            <p:ph type="body" idx="1"/>
          </p:nvPr>
        </p:nvSpPr>
        <p:spPr/>
        <p:txBody>
          <a:bodyPr/>
          <a:lstStyle/>
          <a:p>
            <a:r>
              <a:rPr lang="zh-CN" altLang="en-US"/>
              <a:t>逻辑树是一种常用的决策分析工具，它通过将问题或决策过程分解成一系列的子问题或子决策，形成一个树状结构，以便更清晰地分析和理解复杂的问题</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2-02</a:t>
            </a:r>
            <a:endParaRPr>
              <a:latin typeface="PingFang SC Regular" panose="020B0400000000000000" charset="-122"/>
              <a:ea typeface="PingFang SC Regular" panose="020B0400000000000000" charset="-122"/>
            </a:endParaRPr>
          </a:p>
        </p:txBody>
      </p:sp>
      <p:grpSp>
        <p:nvGrpSpPr>
          <p:cNvPr id="8" name="组合 7"/>
          <p:cNvGrpSpPr/>
          <p:nvPr/>
        </p:nvGrpSpPr>
        <p:grpSpPr>
          <a:xfrm>
            <a:off x="3808730" y="1814830"/>
            <a:ext cx="8708390" cy="4590415"/>
            <a:chOff x="5998" y="2871"/>
            <a:chExt cx="13714" cy="7229"/>
          </a:xfrm>
        </p:grpSpPr>
        <p:sp>
          <p:nvSpPr>
            <p:cNvPr id="92" name="Freeform 7"/>
            <p:cNvSpPr/>
            <p:nvPr>
              <p:custDataLst>
                <p:tags r:id="rId4"/>
              </p:custDataLst>
            </p:nvPr>
          </p:nvSpPr>
          <p:spPr bwMode="auto">
            <a:xfrm flipH="1">
              <a:off x="8183" y="3560"/>
              <a:ext cx="11017" cy="4790"/>
            </a:xfrm>
            <a:custGeom>
              <a:avLst/>
              <a:gdLst>
                <a:gd name="T0" fmla="*/ 0 w 2776"/>
                <a:gd name="T1" fmla="*/ 1039 h 1207"/>
                <a:gd name="T2" fmla="*/ 0 w 2776"/>
                <a:gd name="T3" fmla="*/ 1207 h 1207"/>
                <a:gd name="T4" fmla="*/ 576 w 2776"/>
                <a:gd name="T5" fmla="*/ 966 h 1207"/>
                <a:gd name="T6" fmla="*/ 781 w 2776"/>
                <a:gd name="T7" fmla="*/ 1182 h 1207"/>
                <a:gd name="T8" fmla="*/ 616 w 2776"/>
                <a:gd name="T9" fmla="*/ 899 h 1207"/>
                <a:gd name="T10" fmla="*/ 1128 w 2776"/>
                <a:gd name="T11" fmla="*/ 830 h 1207"/>
                <a:gd name="T12" fmla="*/ 1467 w 2776"/>
                <a:gd name="T13" fmla="*/ 1131 h 1207"/>
                <a:gd name="T14" fmla="*/ 1240 w 2776"/>
                <a:gd name="T15" fmla="*/ 760 h 1207"/>
                <a:gd name="T16" fmla="*/ 1581 w 2776"/>
                <a:gd name="T17" fmla="*/ 600 h 1207"/>
                <a:gd name="T18" fmla="*/ 1829 w 2776"/>
                <a:gd name="T19" fmla="*/ 584 h 1207"/>
                <a:gd name="T20" fmla="*/ 1984 w 2776"/>
                <a:gd name="T21" fmla="*/ 792 h 1207"/>
                <a:gd name="T22" fmla="*/ 1800 w 2776"/>
                <a:gd name="T23" fmla="*/ 488 h 1207"/>
                <a:gd name="T24" fmla="*/ 2152 w 2776"/>
                <a:gd name="T25" fmla="*/ 398 h 1207"/>
                <a:gd name="T26" fmla="*/ 2379 w 2776"/>
                <a:gd name="T27" fmla="*/ 558 h 1207"/>
                <a:gd name="T28" fmla="*/ 2275 w 2776"/>
                <a:gd name="T29" fmla="*/ 382 h 1207"/>
                <a:gd name="T30" fmla="*/ 2488 w 2776"/>
                <a:gd name="T31" fmla="*/ 275 h 1207"/>
                <a:gd name="T32" fmla="*/ 2619 w 2776"/>
                <a:gd name="T33" fmla="*/ 254 h 1207"/>
                <a:gd name="T34" fmla="*/ 2688 w 2776"/>
                <a:gd name="T35" fmla="*/ 344 h 1207"/>
                <a:gd name="T36" fmla="*/ 2589 w 2776"/>
                <a:gd name="T37" fmla="*/ 208 h 1207"/>
                <a:gd name="T38" fmla="*/ 2776 w 2776"/>
                <a:gd name="T39" fmla="*/ 0 h 1207"/>
                <a:gd name="T40" fmla="*/ 2448 w 2776"/>
                <a:gd name="T41" fmla="*/ 246 h 1207"/>
                <a:gd name="T42" fmla="*/ 2408 w 2776"/>
                <a:gd name="T43" fmla="*/ 80 h 1207"/>
                <a:gd name="T44" fmla="*/ 2261 w 2776"/>
                <a:gd name="T45" fmla="*/ 320 h 1207"/>
                <a:gd name="T46" fmla="*/ 2029 w 2776"/>
                <a:gd name="T47" fmla="*/ 368 h 1207"/>
                <a:gd name="T48" fmla="*/ 1987 w 2776"/>
                <a:gd name="T49" fmla="*/ 104 h 1207"/>
                <a:gd name="T50" fmla="*/ 1931 w 2776"/>
                <a:gd name="T51" fmla="*/ 382 h 1207"/>
                <a:gd name="T52" fmla="*/ 1523 w 2776"/>
                <a:gd name="T53" fmla="*/ 544 h 1207"/>
                <a:gd name="T54" fmla="*/ 1424 w 2776"/>
                <a:gd name="T55" fmla="*/ 155 h 1207"/>
                <a:gd name="T56" fmla="*/ 1331 w 2776"/>
                <a:gd name="T57" fmla="*/ 635 h 1207"/>
                <a:gd name="T58" fmla="*/ 848 w 2776"/>
                <a:gd name="T59" fmla="*/ 755 h 1207"/>
                <a:gd name="T60" fmla="*/ 752 w 2776"/>
                <a:gd name="T61" fmla="*/ 235 h 1207"/>
                <a:gd name="T62" fmla="*/ 765 w 2776"/>
                <a:gd name="T63" fmla="*/ 712 h 1207"/>
                <a:gd name="T64" fmla="*/ 509 w 2776"/>
                <a:gd name="T65" fmla="*/ 822 h 1207"/>
                <a:gd name="T66" fmla="*/ 0 w 2776"/>
                <a:gd name="T67" fmla="*/ 1039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6" h="1207">
                  <a:moveTo>
                    <a:pt x="0" y="1039"/>
                  </a:moveTo>
                  <a:cubicBezTo>
                    <a:pt x="0" y="1207"/>
                    <a:pt x="0" y="1207"/>
                    <a:pt x="0" y="1207"/>
                  </a:cubicBezTo>
                  <a:cubicBezTo>
                    <a:pt x="0" y="1207"/>
                    <a:pt x="325" y="918"/>
                    <a:pt x="576" y="966"/>
                  </a:cubicBezTo>
                  <a:cubicBezTo>
                    <a:pt x="576" y="966"/>
                    <a:pt x="736" y="1011"/>
                    <a:pt x="781" y="1182"/>
                  </a:cubicBezTo>
                  <a:cubicBezTo>
                    <a:pt x="781" y="1182"/>
                    <a:pt x="795" y="1080"/>
                    <a:pt x="616" y="899"/>
                  </a:cubicBezTo>
                  <a:cubicBezTo>
                    <a:pt x="616" y="899"/>
                    <a:pt x="968" y="795"/>
                    <a:pt x="1128" y="830"/>
                  </a:cubicBezTo>
                  <a:cubicBezTo>
                    <a:pt x="1128" y="830"/>
                    <a:pt x="1331" y="835"/>
                    <a:pt x="1467" y="1131"/>
                  </a:cubicBezTo>
                  <a:cubicBezTo>
                    <a:pt x="1467" y="1131"/>
                    <a:pt x="1445" y="896"/>
                    <a:pt x="1240" y="760"/>
                  </a:cubicBezTo>
                  <a:cubicBezTo>
                    <a:pt x="1240" y="760"/>
                    <a:pt x="1448" y="670"/>
                    <a:pt x="1581" y="600"/>
                  </a:cubicBezTo>
                  <a:cubicBezTo>
                    <a:pt x="1581" y="600"/>
                    <a:pt x="1715" y="523"/>
                    <a:pt x="1829" y="584"/>
                  </a:cubicBezTo>
                  <a:cubicBezTo>
                    <a:pt x="1829" y="584"/>
                    <a:pt x="1963" y="664"/>
                    <a:pt x="1984" y="792"/>
                  </a:cubicBezTo>
                  <a:cubicBezTo>
                    <a:pt x="1984" y="792"/>
                    <a:pt x="1981" y="584"/>
                    <a:pt x="1800" y="488"/>
                  </a:cubicBezTo>
                  <a:cubicBezTo>
                    <a:pt x="1800" y="488"/>
                    <a:pt x="2077" y="403"/>
                    <a:pt x="2152" y="398"/>
                  </a:cubicBezTo>
                  <a:cubicBezTo>
                    <a:pt x="2152" y="398"/>
                    <a:pt x="2323" y="395"/>
                    <a:pt x="2379" y="558"/>
                  </a:cubicBezTo>
                  <a:cubicBezTo>
                    <a:pt x="2379" y="558"/>
                    <a:pt x="2392" y="478"/>
                    <a:pt x="2275" y="382"/>
                  </a:cubicBezTo>
                  <a:cubicBezTo>
                    <a:pt x="2275" y="382"/>
                    <a:pt x="2448" y="318"/>
                    <a:pt x="2488" y="275"/>
                  </a:cubicBezTo>
                  <a:cubicBezTo>
                    <a:pt x="2488" y="275"/>
                    <a:pt x="2544" y="208"/>
                    <a:pt x="2619" y="254"/>
                  </a:cubicBezTo>
                  <a:cubicBezTo>
                    <a:pt x="2619" y="254"/>
                    <a:pt x="2669" y="294"/>
                    <a:pt x="2688" y="344"/>
                  </a:cubicBezTo>
                  <a:cubicBezTo>
                    <a:pt x="2688" y="344"/>
                    <a:pt x="2693" y="270"/>
                    <a:pt x="2589" y="208"/>
                  </a:cubicBezTo>
                  <a:cubicBezTo>
                    <a:pt x="2776" y="0"/>
                    <a:pt x="2776" y="0"/>
                    <a:pt x="2776" y="0"/>
                  </a:cubicBezTo>
                  <a:cubicBezTo>
                    <a:pt x="2776" y="0"/>
                    <a:pt x="2507" y="222"/>
                    <a:pt x="2448" y="246"/>
                  </a:cubicBezTo>
                  <a:cubicBezTo>
                    <a:pt x="2448" y="246"/>
                    <a:pt x="2480" y="166"/>
                    <a:pt x="2408" y="80"/>
                  </a:cubicBezTo>
                  <a:cubicBezTo>
                    <a:pt x="2408" y="80"/>
                    <a:pt x="2509" y="262"/>
                    <a:pt x="2261" y="320"/>
                  </a:cubicBezTo>
                  <a:cubicBezTo>
                    <a:pt x="2261" y="320"/>
                    <a:pt x="2072" y="358"/>
                    <a:pt x="2029" y="368"/>
                  </a:cubicBezTo>
                  <a:cubicBezTo>
                    <a:pt x="2029" y="368"/>
                    <a:pt x="2072" y="232"/>
                    <a:pt x="1987" y="104"/>
                  </a:cubicBezTo>
                  <a:cubicBezTo>
                    <a:pt x="1987" y="104"/>
                    <a:pt x="2064" y="294"/>
                    <a:pt x="1931" y="382"/>
                  </a:cubicBezTo>
                  <a:cubicBezTo>
                    <a:pt x="1931" y="382"/>
                    <a:pt x="1696" y="406"/>
                    <a:pt x="1523" y="544"/>
                  </a:cubicBezTo>
                  <a:cubicBezTo>
                    <a:pt x="1523" y="544"/>
                    <a:pt x="1539" y="235"/>
                    <a:pt x="1424" y="155"/>
                  </a:cubicBezTo>
                  <a:cubicBezTo>
                    <a:pt x="1424" y="155"/>
                    <a:pt x="1573" y="486"/>
                    <a:pt x="1331" y="635"/>
                  </a:cubicBezTo>
                  <a:cubicBezTo>
                    <a:pt x="1331" y="635"/>
                    <a:pt x="992" y="715"/>
                    <a:pt x="848" y="755"/>
                  </a:cubicBezTo>
                  <a:cubicBezTo>
                    <a:pt x="848" y="755"/>
                    <a:pt x="949" y="448"/>
                    <a:pt x="752" y="235"/>
                  </a:cubicBezTo>
                  <a:cubicBezTo>
                    <a:pt x="752" y="235"/>
                    <a:pt x="893" y="464"/>
                    <a:pt x="765" y="712"/>
                  </a:cubicBezTo>
                  <a:cubicBezTo>
                    <a:pt x="765" y="712"/>
                    <a:pt x="723" y="808"/>
                    <a:pt x="509" y="822"/>
                  </a:cubicBezTo>
                  <a:cubicBezTo>
                    <a:pt x="509" y="822"/>
                    <a:pt x="181" y="894"/>
                    <a:pt x="0" y="1039"/>
                  </a:cubicBezTo>
                  <a:close/>
                </a:path>
              </a:pathLst>
            </a:custGeom>
            <a:solidFill>
              <a:schemeClr val="tx2"/>
            </a:solidFill>
            <a:ln>
              <a:noFill/>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grpSp>
          <p:nvGrpSpPr>
            <p:cNvPr id="5" name="组合 4"/>
            <p:cNvGrpSpPr/>
            <p:nvPr/>
          </p:nvGrpSpPr>
          <p:grpSpPr>
            <a:xfrm>
              <a:off x="10941" y="2871"/>
              <a:ext cx="2537" cy="1759"/>
              <a:chOff x="7894629" y="2561214"/>
              <a:chExt cx="1610812" cy="1117075"/>
            </a:xfrm>
          </p:grpSpPr>
          <p:sp>
            <p:nvSpPr>
              <p:cNvPr id="6" name="Shape 24437"/>
              <p:cNvSpPr/>
              <p:nvPr>
                <p:custDataLst>
                  <p:tags r:id="rId16"/>
                </p:custDataLst>
              </p:nvPr>
            </p:nvSpPr>
            <p:spPr>
              <a:xfrm rot="18706079" flipH="1">
                <a:off x="8141497" y="2314345"/>
                <a:ext cx="1117075" cy="161081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rgbClr val="A23322"/>
              </a:solidFill>
              <a:ln w="12700" cap="flat">
                <a:noFill/>
                <a:miter lim="400000"/>
              </a:ln>
              <a:effectLst>
                <a:outerShdw blurRad="50800" dist="38100" dir="2700000" algn="tl" rotWithShape="0">
                  <a:prstClr val="black">
                    <a:alpha val="40000"/>
                  </a:prstClr>
                </a:outerShdw>
              </a:effectLst>
            </p:spPr>
            <p:txBody>
              <a:bodyPr wrap="square" lIns="0" tIns="0" rIns="0" bIns="0" numCol="1" anchor="t">
                <a:noAutofit/>
              </a:bodyPr>
              <a:lstStyle/>
              <a:p>
                <a:endParaRPr sz="1265">
                  <a:latin typeface="PingFang SC Regular" panose="020B0400000000000000" charset="-122"/>
                  <a:ea typeface="PingFang SC Regular" panose="020B0400000000000000" charset="-122"/>
                </a:endParaRPr>
              </a:p>
            </p:txBody>
          </p:sp>
          <p:sp>
            <p:nvSpPr>
              <p:cNvPr id="7" name="文本框 6"/>
              <p:cNvSpPr txBox="1"/>
              <p:nvPr>
                <p:custDataLst>
                  <p:tags r:id="rId17"/>
                </p:custDataLst>
              </p:nvPr>
            </p:nvSpPr>
            <p:spPr>
              <a:xfrm>
                <a:off x="7903844" y="2903742"/>
                <a:ext cx="1592380" cy="33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销售环节因素</a:t>
                </a:r>
              </a:p>
            </p:txBody>
          </p:sp>
          <p:sp>
            <p:nvSpPr>
              <p:cNvPr id="16" name="文本框 15"/>
              <p:cNvSpPr txBox="1"/>
              <p:nvPr>
                <p:custDataLst>
                  <p:tags r:id="rId18"/>
                </p:custDataLst>
              </p:nvPr>
            </p:nvSpPr>
            <p:spPr>
              <a:xfrm>
                <a:off x="8265187" y="3194282"/>
                <a:ext cx="100860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主要原因</a:t>
                </a:r>
                <a:r>
                  <a:rPr kumimoji="1" lang="en-US" altLang="zh-CN"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1</a:t>
                </a:r>
                <a:endPar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grpSp>
          <p:nvGrpSpPr>
            <p:cNvPr id="17" name="组合 16"/>
            <p:cNvGrpSpPr/>
            <p:nvPr/>
          </p:nvGrpSpPr>
          <p:grpSpPr>
            <a:xfrm>
              <a:off x="10775" y="6976"/>
              <a:ext cx="3006" cy="1759"/>
              <a:chOff x="6356063" y="4160757"/>
              <a:chExt cx="1909124" cy="1117075"/>
            </a:xfrm>
          </p:grpSpPr>
          <p:sp>
            <p:nvSpPr>
              <p:cNvPr id="18" name="Shape 24446"/>
              <p:cNvSpPr/>
              <p:nvPr>
                <p:custDataLst>
                  <p:tags r:id="rId13"/>
                </p:custDataLst>
              </p:nvPr>
            </p:nvSpPr>
            <p:spPr>
              <a:xfrm rot="2982362" flipH="1">
                <a:off x="6743044" y="3913888"/>
                <a:ext cx="1117075" cy="1610813"/>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rgbClr val="1D4273"/>
              </a:solidFill>
              <a:ln w="12700" cap="flat">
                <a:noFill/>
                <a:miter lim="400000"/>
              </a:ln>
              <a:effectLst>
                <a:outerShdw blurRad="50800" dist="38100" dir="2700000" algn="tl" rotWithShape="0">
                  <a:prstClr val="black">
                    <a:alpha val="40000"/>
                  </a:prstClr>
                </a:outerShdw>
              </a:effectLst>
            </p:spPr>
            <p:txBody>
              <a:bodyPr wrap="square" lIns="0" tIns="0" rIns="0" bIns="0" numCol="1" anchor="t">
                <a:noAutofit/>
              </a:bodyPr>
              <a:lstStyle/>
              <a:p>
                <a:endParaRPr sz="1265">
                  <a:latin typeface="PingFang SC Regular" panose="020B0400000000000000" charset="-122"/>
                  <a:ea typeface="PingFang SC Regular" panose="020B0400000000000000" charset="-122"/>
                </a:endParaRPr>
              </a:p>
            </p:txBody>
          </p:sp>
          <p:sp>
            <p:nvSpPr>
              <p:cNvPr id="19" name="文本框 18"/>
              <p:cNvSpPr txBox="1"/>
              <p:nvPr>
                <p:custDataLst>
                  <p:tags r:id="rId14"/>
                </p:custDataLst>
              </p:nvPr>
            </p:nvSpPr>
            <p:spPr>
              <a:xfrm>
                <a:off x="6356063" y="4517143"/>
                <a:ext cx="1909124" cy="337218"/>
              </a:xfrm>
              <a:prstGeom prst="rect">
                <a:avLst/>
              </a:prstGeom>
              <a:noFill/>
            </p:spPr>
            <p:txBody>
              <a:bodyPr wrap="square">
                <a:spAutoFit/>
              </a:bodyPr>
              <a:lstStyle/>
              <a:p>
                <a:pPr algn="ctr">
                  <a:defRPr/>
                </a:pPr>
                <a:r>
                  <a:rPr lang="zh-CN" altLang="en-US" sz="1600" b="1" dirty="0">
                    <a:solidFill>
                      <a:schemeClr val="bg2"/>
                    </a:solidFill>
                    <a:latin typeface="PingFang SC Regular" panose="020B0400000000000000" charset="-122"/>
                    <a:ea typeface="PingFang SC Regular" panose="020B0400000000000000" charset="-122"/>
                    <a:cs typeface="+mn-ea"/>
                    <a:sym typeface="+mn-lt"/>
                  </a:rPr>
                  <a:t>品牌营销因素</a:t>
                </a:r>
              </a:p>
            </p:txBody>
          </p:sp>
          <p:sp>
            <p:nvSpPr>
              <p:cNvPr id="24" name="文本框 23"/>
              <p:cNvSpPr txBox="1"/>
              <p:nvPr>
                <p:custDataLst>
                  <p:tags r:id="rId15"/>
                </p:custDataLst>
              </p:nvPr>
            </p:nvSpPr>
            <p:spPr>
              <a:xfrm>
                <a:off x="6746356" y="4834548"/>
                <a:ext cx="1011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主要原因</a:t>
                </a:r>
                <a:r>
                  <a:rPr kumimoji="1" lang="en-US" altLang="zh-CN"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2</a:t>
                </a:r>
                <a:endPar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grpSp>
          <p:nvGrpSpPr>
            <p:cNvPr id="25" name="组合 24"/>
            <p:cNvGrpSpPr/>
            <p:nvPr/>
          </p:nvGrpSpPr>
          <p:grpSpPr>
            <a:xfrm>
              <a:off x="6807" y="4633"/>
              <a:ext cx="2862" cy="1759"/>
              <a:chOff x="4657713" y="3107450"/>
              <a:chExt cx="1817422" cy="1117075"/>
            </a:xfrm>
          </p:grpSpPr>
          <p:sp>
            <p:nvSpPr>
              <p:cNvPr id="27" name="Shape 24434"/>
              <p:cNvSpPr/>
              <p:nvPr>
                <p:custDataLst>
                  <p:tags r:id="rId10"/>
                </p:custDataLst>
              </p:nvPr>
            </p:nvSpPr>
            <p:spPr>
              <a:xfrm rot="18649259" flipH="1">
                <a:off x="5079958" y="2860581"/>
                <a:ext cx="1117075" cy="161081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rgbClr val="88B0E2"/>
              </a:solidFill>
              <a:ln w="12700" cap="flat">
                <a:noFill/>
                <a:miter lim="400000"/>
              </a:ln>
              <a:effectLst>
                <a:outerShdw blurRad="50800" dist="38100" dir="2700000" algn="tl" rotWithShape="0">
                  <a:prstClr val="black">
                    <a:alpha val="40000"/>
                  </a:prstClr>
                </a:outerShdw>
              </a:effectLst>
            </p:spPr>
            <p:txBody>
              <a:bodyPr wrap="square" lIns="0" tIns="0" rIns="0" bIns="0" numCol="1" anchor="t">
                <a:noAutofit/>
              </a:bodyPr>
              <a:lstStyle/>
              <a:p>
                <a:endParaRPr sz="1265">
                  <a:latin typeface="PingFang SC Regular" panose="020B0400000000000000" charset="-122"/>
                  <a:ea typeface="PingFang SC Regular" panose="020B0400000000000000" charset="-122"/>
                </a:endParaRPr>
              </a:p>
            </p:txBody>
          </p:sp>
          <p:sp>
            <p:nvSpPr>
              <p:cNvPr id="28" name="文本框 27"/>
              <p:cNvSpPr txBox="1"/>
              <p:nvPr>
                <p:custDataLst>
                  <p:tags r:id="rId11"/>
                </p:custDataLst>
              </p:nvPr>
            </p:nvSpPr>
            <p:spPr>
              <a:xfrm>
                <a:off x="4657713" y="3360702"/>
                <a:ext cx="1817422" cy="337218"/>
              </a:xfrm>
              <a:prstGeom prst="rect">
                <a:avLst/>
              </a:prstGeom>
              <a:noFill/>
            </p:spPr>
            <p:txBody>
              <a:bodyPr wrap="square">
                <a:spAutoFit/>
              </a:bodyPr>
              <a:lstStyle/>
              <a:p>
                <a:pPr algn="ctr">
                  <a:defRPr/>
                </a:pPr>
                <a:r>
                  <a:rPr lang="zh-CN" altLang="en-US" sz="1600" b="1" dirty="0">
                    <a:solidFill>
                      <a:schemeClr val="bg2"/>
                    </a:solidFill>
                    <a:latin typeface="PingFang SC Regular" panose="020B0400000000000000" charset="-122"/>
                    <a:ea typeface="PingFang SC Regular" panose="020B0400000000000000" charset="-122"/>
                    <a:cs typeface="+mn-ea"/>
                    <a:sym typeface="+mn-lt"/>
                  </a:rPr>
                  <a:t>商品本身因素</a:t>
                </a:r>
              </a:p>
            </p:txBody>
          </p:sp>
          <p:sp>
            <p:nvSpPr>
              <p:cNvPr id="30" name="文本框 29"/>
              <p:cNvSpPr txBox="1"/>
              <p:nvPr>
                <p:custDataLst>
                  <p:tags r:id="rId12"/>
                </p:custDataLst>
              </p:nvPr>
            </p:nvSpPr>
            <p:spPr>
              <a:xfrm>
                <a:off x="5096428" y="3694173"/>
                <a:ext cx="1011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主要原因</a:t>
                </a:r>
                <a:r>
                  <a:rPr kumimoji="1" lang="en-US" altLang="zh-CN"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rPr>
                  <a:t>3</a:t>
                </a:r>
                <a:endParaRPr kumimoji="1" lang="zh-CN" altLang="en-US" sz="14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sp>
          <p:nvSpPr>
            <p:cNvPr id="36" name="文本框 35"/>
            <p:cNvSpPr txBox="1"/>
            <p:nvPr>
              <p:custDataLst>
                <p:tags r:id="rId5"/>
              </p:custDataLst>
            </p:nvPr>
          </p:nvSpPr>
          <p:spPr>
            <a:xfrm>
              <a:off x="16078" y="7892"/>
              <a:ext cx="3634" cy="10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为什么</a:t>
              </a:r>
              <a:r>
                <a:rPr kumimoji="0" lang="en-US" altLang="zh-CN" sz="18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XX</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产品销量差</a:t>
              </a:r>
              <a:r>
                <a:rPr kumimoji="0" lang="en-US" altLang="zh-CN" sz="18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endParaRPr kumimoji="0" lang="zh-CN" altLang="en-US" sz="18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37" name="文本框 36"/>
            <p:cNvSpPr txBox="1"/>
            <p:nvPr>
              <p:custDataLst>
                <p:tags r:id="rId6"/>
              </p:custDataLst>
            </p:nvPr>
          </p:nvSpPr>
          <p:spPr>
            <a:xfrm>
              <a:off x="16772" y="8901"/>
              <a:ext cx="2248" cy="48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mn-ea"/>
                  <a:sym typeface="+mn-lt"/>
                </a:rPr>
                <a:t>需要解决的问题</a:t>
              </a:r>
            </a:p>
          </p:txBody>
        </p:sp>
        <p:sp>
          <p:nvSpPr>
            <p:cNvPr id="38" name="矩形: 圆角 241"/>
            <p:cNvSpPr/>
            <p:nvPr>
              <p:custDataLst>
                <p:tags r:id="rId7"/>
              </p:custDataLst>
            </p:nvPr>
          </p:nvSpPr>
          <p:spPr>
            <a:xfrm>
              <a:off x="9886" y="8608"/>
              <a:ext cx="4843" cy="1492"/>
            </a:xfrm>
            <a:prstGeom prst="roundRect">
              <a:avLst>
                <a:gd name="adj" fmla="val 0"/>
              </a:avLst>
            </a:prstGeom>
            <a:noFill/>
            <a:ln w="19050" cap="sq">
              <a:noFill/>
              <a:prstDash val="sys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原因2-1 品牌认知弱</a:t>
              </a:r>
            </a:p>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原因2-2 外包装利益点不起眼</a:t>
              </a:r>
            </a:p>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原因2-3 消费者需求不精准</a:t>
              </a:r>
            </a:p>
          </p:txBody>
        </p:sp>
        <p:sp>
          <p:nvSpPr>
            <p:cNvPr id="43" name="矩形: 圆角 248"/>
            <p:cNvSpPr/>
            <p:nvPr>
              <p:custDataLst>
                <p:tags r:id="rId8"/>
              </p:custDataLst>
            </p:nvPr>
          </p:nvSpPr>
          <p:spPr>
            <a:xfrm>
              <a:off x="5998" y="6246"/>
              <a:ext cx="4958" cy="1795"/>
            </a:xfrm>
            <a:prstGeom prst="roundRect">
              <a:avLst>
                <a:gd name="adj" fmla="val 0"/>
              </a:avLst>
            </a:prstGeom>
            <a:noFill/>
            <a:ln w="19050" cap="sq">
              <a:noFill/>
              <a:prstDash val="sys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原因3-1 季节性因素：产品淡季</a:t>
              </a:r>
            </a:p>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原因3-2 产品出现重大失误</a:t>
              </a:r>
            </a:p>
            <a:p>
              <a:pPr marL="171450" lvl="0" indent="-171450" algn="l">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原因3-3 平台限制曝光渠道减少</a:t>
              </a:r>
            </a:p>
          </p:txBody>
        </p:sp>
        <p:sp>
          <p:nvSpPr>
            <p:cNvPr id="50" name="矩形: 圆角 248"/>
            <p:cNvSpPr/>
            <p:nvPr>
              <p:custDataLst>
                <p:tags r:id="rId9"/>
              </p:custDataLst>
            </p:nvPr>
          </p:nvSpPr>
          <p:spPr>
            <a:xfrm>
              <a:off x="13844" y="3284"/>
              <a:ext cx="4095" cy="1653"/>
            </a:xfrm>
            <a:prstGeom prst="roundRect">
              <a:avLst>
                <a:gd name="adj" fmla="val 0"/>
              </a:avLst>
            </a:prstGeom>
            <a:noFill/>
            <a:ln w="19050" cap="sq">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171450" marR="0" lvl="0" indent="-171450" algn="l" defTabSz="914400" rtl="0" eaLnBrk="1" fontAlgn="auto" latinLnBrk="0" hangingPunct="1">
                <a:lnSpc>
                  <a:spcPct val="150000"/>
                </a:lnSpc>
                <a:spcBef>
                  <a:spcPts val="0"/>
                </a:spcBef>
                <a:spcAft>
                  <a:spcPts val="0"/>
                </a:spcAft>
                <a:buClrTx/>
                <a:buSzTx/>
                <a:buFont typeface="Arial" panose="020B0704020202020204" pitchFamily="34" charset="0"/>
                <a:buChar char="•"/>
                <a:defRPr/>
              </a:pPr>
              <a:r>
                <a:rPr kumimoji="0" lang="zh-CN" altLang="en-US" sz="14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a:t>
              </a:r>
              <a:r>
                <a:rPr kumimoji="0" lang="en-US" altLang="zh-CN" sz="14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1-1</a:t>
              </a:r>
              <a:r>
                <a:rPr kumimoji="0" lang="zh-CN" altLang="en-US" sz="14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销售人员的架构</a:t>
              </a:r>
            </a:p>
            <a:p>
              <a:pPr marL="171450" marR="0" lvl="0" indent="-171450" algn="l" defTabSz="914400" rtl="0" eaLnBrk="1" fontAlgn="auto" latinLnBrk="0" hangingPunct="1">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a:t>
              </a:r>
              <a:r>
                <a:rPr lang="en-US" altLang="zh-CN"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1-2</a:t>
              </a: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销售人员的话术引导</a:t>
              </a:r>
            </a:p>
            <a:p>
              <a:pPr marL="171450" marR="0" lvl="0" indent="-171450" algn="l" defTabSz="914400" rtl="0" eaLnBrk="1" fontAlgn="auto" latinLnBrk="0" hangingPunct="1">
                <a:lnSpc>
                  <a:spcPct val="150000"/>
                </a:lnSpc>
                <a:spcBef>
                  <a:spcPts val="0"/>
                </a:spcBef>
                <a:spcAft>
                  <a:spcPts val="0"/>
                </a:spcAft>
                <a:buClrTx/>
                <a:buSzTx/>
                <a:buFont typeface="Arial" panose="020B0704020202020204" pitchFamily="34" charset="0"/>
                <a:buChar char="•"/>
                <a:defRPr/>
              </a:pP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原因</a:t>
              </a:r>
              <a:r>
                <a:rPr lang="en-US" altLang="zh-CN"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1-3</a:t>
              </a:r>
              <a:r>
                <a:rPr lang="zh-CN" altLang="en-US" sz="140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活动促销没有吸引力</a:t>
              </a:r>
              <a:endParaRPr kumimoji="0" lang="zh-CN" altLang="en-US" sz="14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grpSp>
        <p:nvGrpSpPr>
          <p:cNvPr id="10" name="组合 9"/>
          <p:cNvGrpSpPr/>
          <p:nvPr/>
        </p:nvGrpSpPr>
        <p:grpSpPr>
          <a:xfrm>
            <a:off x="444500" y="1934845"/>
            <a:ext cx="3193415" cy="4351655"/>
            <a:chOff x="607" y="2845"/>
            <a:chExt cx="5029" cy="6853"/>
          </a:xfrm>
        </p:grpSpPr>
        <p:sp>
          <p:nvSpPr>
            <p:cNvPr id="9" name="矩形 8"/>
            <p:cNvSpPr/>
            <p:nvPr>
              <p:custDataLst>
                <p:tags r:id="rId2"/>
              </p:custDataLst>
            </p:nvPr>
          </p:nvSpPr>
          <p:spPr>
            <a:xfrm>
              <a:off x="612" y="3562"/>
              <a:ext cx="5024" cy="6137"/>
            </a:xfrm>
            <a:prstGeom prst="rect">
              <a:avLst/>
            </a:prstGeom>
            <a:solidFill>
              <a:schemeClr val="accent6">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15" name="矩形 14"/>
            <p:cNvSpPr/>
            <p:nvPr>
              <p:custDataLst>
                <p:tags r:id="rId3"/>
              </p:custDataLst>
            </p:nvPr>
          </p:nvSpPr>
          <p:spPr>
            <a:xfrm>
              <a:off x="607" y="2845"/>
              <a:ext cx="5024" cy="7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lt"/>
                </a:rPr>
                <a:t> 逻辑树</a:t>
              </a:r>
            </a:p>
          </p:txBody>
        </p:sp>
      </p:grpSp>
      <p:sp>
        <p:nvSpPr>
          <p:cNvPr id="42" name="文本框 41"/>
          <p:cNvSpPr txBox="1"/>
          <p:nvPr>
            <p:custDataLst>
              <p:tags r:id="rId1"/>
            </p:custDataLst>
          </p:nvPr>
        </p:nvSpPr>
        <p:spPr>
          <a:xfrm>
            <a:off x="441756" y="2449519"/>
            <a:ext cx="3058471" cy="3709035"/>
          </a:xfrm>
          <a:prstGeom prst="rect">
            <a:avLst/>
          </a:prstGeom>
          <a:noFill/>
        </p:spPr>
        <p:txBody>
          <a:bodyPr wrap="square" rtlCol="0">
            <a:spAutoFit/>
          </a:bodyPr>
          <a:lstStyle/>
          <a:p>
            <a:pPr marL="285750" indent="-285750">
              <a:lnSpc>
                <a:spcPct val="120000"/>
              </a:lnSpc>
              <a:buFont typeface="Wingdings" panose="05000000000000000000" pitchFamily="2" charset="2"/>
              <a:buChar char="n"/>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mn-ea"/>
                <a:sym typeface="+mn-lt"/>
              </a:rPr>
              <a:t>将需要解决的问题树状分解，找出问题最本质的原因，然后思考应该采取什么解决方法</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mn-ea"/>
              <a:sym typeface="+mn-lt"/>
            </a:endParaRPr>
          </a:p>
          <a:p>
            <a:pPr marL="285750" indent="-285750">
              <a:lnSpc>
                <a:spcPct val="120000"/>
              </a:lnSpc>
              <a:buFont typeface="Wingdings" panose="05000000000000000000" pitchFamily="2" charset="2"/>
              <a:buChar char="n"/>
              <a:defRPr/>
            </a:pPr>
            <a:endPar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mn-ea"/>
              <a:sym typeface="+mn-lt"/>
            </a:endParaRPr>
          </a:p>
          <a:p>
            <a:pPr marL="285750" indent="-285750">
              <a:lnSpc>
                <a:spcPct val="120000"/>
              </a:lnSpc>
              <a:buFont typeface="Wingdings" panose="05000000000000000000" pitchFamily="2" charset="2"/>
              <a:buChar char="n"/>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mn-ea"/>
                <a:sym typeface="+mn-lt"/>
              </a:rPr>
              <a:t>逻辑树基本由三个层级组成，第一层级是需要解决的问题，第二层级是为了解决第一层级的问题而列举的原因，第三层级是将第二层级的原因进一步细分</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mn-ea"/>
              <a:sym typeface="+mn-lt"/>
            </a:endParaRPr>
          </a:p>
          <a:p>
            <a:pPr marL="285750" indent="-285750">
              <a:lnSpc>
                <a:spcPct val="120000"/>
              </a:lnSpc>
              <a:buFont typeface="Wingdings" panose="05000000000000000000" pitchFamily="2" charset="2"/>
              <a:buChar char="n"/>
              <a:defRPr/>
            </a:pPr>
            <a:endPar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mn-ea"/>
              <a:sym typeface="+mn-lt"/>
            </a:endParaRPr>
          </a:p>
          <a:p>
            <a:pPr marL="285750" indent="-285750">
              <a:lnSpc>
                <a:spcPct val="120000"/>
              </a:lnSpc>
              <a:buFont typeface="Wingdings" panose="05000000000000000000" pitchFamily="2" charset="2"/>
              <a:buChar char="n"/>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mn-ea"/>
                <a:sym typeface="+mn-lt"/>
              </a:rPr>
              <a:t>使用逻辑树时要保证不存在重复或遗漏，保证各层级的内容处于同样的水平，保证上下层级之间没有矛盾</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议题树假设思考——</a:t>
            </a:r>
            <a:r>
              <a:rPr lang="zh-CN" altLang="en-US" sz="2400" b="0">
                <a:cs typeface="PingFang SC Regular" panose="020B0400000000000000" charset="-122"/>
              </a:rPr>
              <a:t>以假设为根据进行思考</a:t>
            </a:r>
          </a:p>
        </p:txBody>
      </p:sp>
      <p:sp>
        <p:nvSpPr>
          <p:cNvPr id="3" name="文本占位符 2"/>
          <p:cNvSpPr>
            <a:spLocks noGrp="1"/>
          </p:cNvSpPr>
          <p:nvPr>
            <p:ph type="body" idx="1"/>
          </p:nvPr>
        </p:nvSpPr>
        <p:spPr/>
        <p:txBody>
          <a:bodyPr/>
          <a:lstStyle/>
          <a:p>
            <a:r>
              <a:rPr lang="zh-CN" altLang="en-US"/>
              <a:t>议题树假设思考，以假设为根据进行思考，找出快速解决问题的方法。将议题进行树状分解，并加以验证，从而找出解决问题的方法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2-03</a:t>
            </a:r>
            <a:endParaRPr>
              <a:latin typeface="PingFang SC Regular" panose="020B0400000000000000" charset="-122"/>
              <a:ea typeface="PingFang SC Regular" panose="020B0400000000000000" charset="-122"/>
            </a:endParaRPr>
          </a:p>
        </p:txBody>
      </p:sp>
      <p:grpSp>
        <p:nvGrpSpPr>
          <p:cNvPr id="5" name="组合 4"/>
          <p:cNvGrpSpPr/>
          <p:nvPr/>
        </p:nvGrpSpPr>
        <p:grpSpPr>
          <a:xfrm>
            <a:off x="1859280" y="1960245"/>
            <a:ext cx="8473440" cy="4543425"/>
            <a:chOff x="2928" y="2640"/>
            <a:chExt cx="13344" cy="7155"/>
          </a:xfrm>
        </p:grpSpPr>
        <p:sp>
          <p:nvSpPr>
            <p:cNvPr id="248" name="左中括号 247"/>
            <p:cNvSpPr/>
            <p:nvPr>
              <p:custDataLst>
                <p:tags r:id="rId1"/>
              </p:custDataLst>
            </p:nvPr>
          </p:nvSpPr>
          <p:spPr>
            <a:xfrm rot="5400000">
              <a:off x="5760" y="4373"/>
              <a:ext cx="430" cy="4231"/>
            </a:xfrm>
            <a:prstGeom prst="leftBracket">
              <a:avLst/>
            </a:prstGeom>
            <a:ln w="12700">
              <a:solidFill>
                <a:srgbClr val="C2D7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07" name="左中括号 206"/>
            <p:cNvSpPr/>
            <p:nvPr>
              <p:custDataLst>
                <p:tags r:id="rId2"/>
              </p:custDataLst>
            </p:nvPr>
          </p:nvSpPr>
          <p:spPr>
            <a:xfrm rot="5400000">
              <a:off x="9020" y="1409"/>
              <a:ext cx="507" cy="6595"/>
            </a:xfrm>
            <a:prstGeom prst="leftBracket">
              <a:avLst/>
            </a:prstGeom>
            <a:ln w="12700">
              <a:solidFill>
                <a:srgbClr val="C2D7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48" name="Rounded Rectangle"/>
            <p:cNvSpPr/>
            <p:nvPr>
              <p:custDataLst>
                <p:tags r:id="rId3"/>
              </p:custDataLst>
            </p:nvPr>
          </p:nvSpPr>
          <p:spPr>
            <a:xfrm>
              <a:off x="7021" y="2640"/>
              <a:ext cx="4506" cy="1226"/>
            </a:xfrm>
            <a:prstGeom prst="roundRect">
              <a:avLst>
                <a:gd name="adj" fmla="val 0"/>
              </a:avLst>
            </a:prstGeom>
            <a:solidFill>
              <a:srgbClr val="1D4273"/>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是否能够解决</a:t>
              </a:r>
              <a:r>
                <a:rPr kumimoji="0" lang="en-US" altLang="zh-CN"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XX</a:t>
              </a:r>
              <a:r>
                <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（议题）</a:t>
              </a:r>
              <a:endParaRPr kumimoji="0"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58" name="椭圆 57"/>
            <p:cNvSpPr/>
            <p:nvPr>
              <p:custDataLst>
                <p:tags r:id="rId4"/>
              </p:custDataLst>
            </p:nvPr>
          </p:nvSpPr>
          <p:spPr>
            <a:xfrm>
              <a:off x="12160" y="3087"/>
              <a:ext cx="486" cy="48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1</a:t>
              </a:r>
            </a:p>
          </p:txBody>
        </p:sp>
        <p:sp>
          <p:nvSpPr>
            <p:cNvPr id="59" name="椭圆 58"/>
            <p:cNvSpPr/>
            <p:nvPr>
              <p:custDataLst>
                <p:tags r:id="rId5"/>
              </p:custDataLst>
            </p:nvPr>
          </p:nvSpPr>
          <p:spPr>
            <a:xfrm>
              <a:off x="14555" y="5101"/>
              <a:ext cx="486" cy="48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2</a:t>
              </a:r>
            </a:p>
          </p:txBody>
        </p:sp>
        <p:grpSp>
          <p:nvGrpSpPr>
            <p:cNvPr id="132" name="组合 131"/>
            <p:cNvGrpSpPr/>
            <p:nvPr/>
          </p:nvGrpSpPr>
          <p:grpSpPr>
            <a:xfrm>
              <a:off x="2928" y="6679"/>
              <a:ext cx="6095" cy="1052"/>
              <a:chOff x="393371" y="3041536"/>
              <a:chExt cx="3870060" cy="468302"/>
            </a:xfrm>
            <a:solidFill>
              <a:srgbClr val="88B0E2"/>
            </a:solidFill>
          </p:grpSpPr>
          <p:sp>
            <p:nvSpPr>
              <p:cNvPr id="128" name="Rounded Rectangle"/>
              <p:cNvSpPr/>
              <p:nvPr>
                <p:custDataLst>
                  <p:tags r:id="rId28"/>
                </p:custDataLst>
              </p:nvPr>
            </p:nvSpPr>
            <p:spPr>
              <a:xfrm>
                <a:off x="3080027"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30" name="Rounded Rectangle"/>
              <p:cNvSpPr/>
              <p:nvPr>
                <p:custDataLst>
                  <p:tags r:id="rId29"/>
                </p:custDataLst>
              </p:nvPr>
            </p:nvSpPr>
            <p:spPr>
              <a:xfrm>
                <a:off x="1736699"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31" name="Rounded Rectangle"/>
              <p:cNvSpPr/>
              <p:nvPr>
                <p:custDataLst>
                  <p:tags r:id="rId30"/>
                </p:custDataLst>
              </p:nvPr>
            </p:nvSpPr>
            <p:spPr>
              <a:xfrm>
                <a:off x="393371"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grpSp>
          <p:nvGrpSpPr>
            <p:cNvPr id="245" name="组合 244"/>
            <p:cNvGrpSpPr/>
            <p:nvPr/>
          </p:nvGrpSpPr>
          <p:grpSpPr>
            <a:xfrm>
              <a:off x="4422" y="4936"/>
              <a:ext cx="9704" cy="804"/>
              <a:chOff x="1341936" y="2627032"/>
              <a:chExt cx="6162202" cy="510520"/>
            </a:xfrm>
          </p:grpSpPr>
          <p:sp>
            <p:nvSpPr>
              <p:cNvPr id="54" name="Rounded Rectangle"/>
              <p:cNvSpPr/>
              <p:nvPr>
                <p:custDataLst>
                  <p:tags r:id="rId26"/>
                </p:custDataLst>
              </p:nvPr>
            </p:nvSpPr>
            <p:spPr>
              <a:xfrm>
                <a:off x="1341936" y="2627032"/>
                <a:ext cx="1972930" cy="510520"/>
              </a:xfrm>
              <a:prstGeom prst="roundRect">
                <a:avLst>
                  <a:gd name="adj" fmla="val 0"/>
                </a:avLst>
              </a:prstGeom>
              <a:solidFill>
                <a:srgbClr val="5B93D7"/>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 能吗？</a:t>
                </a:r>
              </a:p>
            </p:txBody>
          </p:sp>
          <p:sp>
            <p:nvSpPr>
              <p:cNvPr id="133" name="Rounded Rectangle"/>
              <p:cNvSpPr/>
              <p:nvPr>
                <p:custDataLst>
                  <p:tags r:id="rId27"/>
                </p:custDataLst>
              </p:nvPr>
            </p:nvSpPr>
            <p:spPr>
              <a:xfrm>
                <a:off x="5531208" y="2627032"/>
                <a:ext cx="1972930" cy="510520"/>
              </a:xfrm>
              <a:prstGeom prst="roundRect">
                <a:avLst>
                  <a:gd name="adj" fmla="val 0"/>
                </a:avLst>
              </a:prstGeom>
              <a:solidFill>
                <a:srgbClr val="5B93D7"/>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 能吗？</a:t>
                </a:r>
              </a:p>
            </p:txBody>
          </p:sp>
        </p:grpSp>
        <p:grpSp>
          <p:nvGrpSpPr>
            <p:cNvPr id="139" name="组合 138"/>
            <p:cNvGrpSpPr/>
            <p:nvPr/>
          </p:nvGrpSpPr>
          <p:grpSpPr>
            <a:xfrm>
              <a:off x="9525" y="6679"/>
              <a:ext cx="6095" cy="1052"/>
              <a:chOff x="393371" y="3041536"/>
              <a:chExt cx="3870060" cy="468302"/>
            </a:xfrm>
            <a:solidFill>
              <a:srgbClr val="88B0E2"/>
            </a:solidFill>
          </p:grpSpPr>
          <p:sp>
            <p:nvSpPr>
              <p:cNvPr id="141" name="Rounded Rectangle"/>
              <p:cNvSpPr/>
              <p:nvPr>
                <p:custDataLst>
                  <p:tags r:id="rId23"/>
                </p:custDataLst>
              </p:nvPr>
            </p:nvSpPr>
            <p:spPr>
              <a:xfrm>
                <a:off x="3080027"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42" name="Rounded Rectangle"/>
              <p:cNvSpPr/>
              <p:nvPr>
                <p:custDataLst>
                  <p:tags r:id="rId24"/>
                </p:custDataLst>
              </p:nvPr>
            </p:nvSpPr>
            <p:spPr>
              <a:xfrm>
                <a:off x="1736699"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43" name="Rounded Rectangle"/>
              <p:cNvSpPr/>
              <p:nvPr>
                <p:custDataLst>
                  <p:tags r:id="rId25"/>
                </p:custDataLst>
              </p:nvPr>
            </p:nvSpPr>
            <p:spPr>
              <a:xfrm>
                <a:off x="393371" y="3041536"/>
                <a:ext cx="1183404" cy="468302"/>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cxnSp>
          <p:nvCxnSpPr>
            <p:cNvPr id="160" name="直线箭头连接符 1045"/>
            <p:cNvCxnSpPr>
              <a:stCxn id="131" idx="2"/>
              <a:endCxn id="152" idx="0"/>
            </p:cNvCxnSpPr>
            <p:nvPr>
              <p:custDataLst>
                <p:tags r:id="rId6"/>
              </p:custDataLst>
            </p:nvPr>
          </p:nvCxnSpPr>
          <p:spPr>
            <a:xfrm flipH="1">
              <a:off x="3860"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2928" y="8871"/>
              <a:ext cx="12692" cy="924"/>
              <a:chOff x="393370" y="4138430"/>
              <a:chExt cx="8059103" cy="586724"/>
            </a:xfrm>
          </p:grpSpPr>
          <p:sp>
            <p:nvSpPr>
              <p:cNvPr id="150" name="Rounded Rectangle"/>
              <p:cNvSpPr/>
              <p:nvPr>
                <p:custDataLst>
                  <p:tags r:id="rId17"/>
                </p:custDataLst>
              </p:nvPr>
            </p:nvSpPr>
            <p:spPr>
              <a:xfrm>
                <a:off x="3079801"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sp>
            <p:nvSpPr>
              <p:cNvPr id="151" name="Rounded Rectangle"/>
              <p:cNvSpPr/>
              <p:nvPr>
                <p:custDataLst>
                  <p:tags r:id="rId18"/>
                </p:custDataLst>
              </p:nvPr>
            </p:nvSpPr>
            <p:spPr>
              <a:xfrm>
                <a:off x="1736585"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sp>
            <p:nvSpPr>
              <p:cNvPr id="152" name="Rounded Rectangle"/>
              <p:cNvSpPr/>
              <p:nvPr>
                <p:custDataLst>
                  <p:tags r:id="rId19"/>
                </p:custDataLst>
              </p:nvPr>
            </p:nvSpPr>
            <p:spPr>
              <a:xfrm>
                <a:off x="393370"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sp>
            <p:nvSpPr>
              <p:cNvPr id="161" name="Rounded Rectangle"/>
              <p:cNvSpPr/>
              <p:nvPr>
                <p:custDataLst>
                  <p:tags r:id="rId20"/>
                </p:custDataLst>
              </p:nvPr>
            </p:nvSpPr>
            <p:spPr>
              <a:xfrm>
                <a:off x="7269074"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sp>
            <p:nvSpPr>
              <p:cNvPr id="162" name="Rounded Rectangle"/>
              <p:cNvSpPr/>
              <p:nvPr>
                <p:custDataLst>
                  <p:tags r:id="rId21"/>
                </p:custDataLst>
              </p:nvPr>
            </p:nvSpPr>
            <p:spPr>
              <a:xfrm>
                <a:off x="5925858"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sp>
            <p:nvSpPr>
              <p:cNvPr id="163" name="Rounded Rectangle"/>
              <p:cNvSpPr/>
              <p:nvPr>
                <p:custDataLst>
                  <p:tags r:id="rId22"/>
                </p:custDataLst>
              </p:nvPr>
            </p:nvSpPr>
            <p:spPr>
              <a:xfrm>
                <a:off x="4582643" y="4138430"/>
                <a:ext cx="1183399" cy="586724"/>
              </a:xfrm>
              <a:prstGeom prst="roundRect">
                <a:avLst>
                  <a:gd name="adj" fmla="val 0"/>
                </a:avLst>
              </a:prstGeom>
              <a:solidFill>
                <a:schemeClr val="accent4">
                  <a:alpha val="0"/>
                </a:schemeClr>
              </a:solidFill>
              <a:ln w="25400" cap="flat">
                <a:solidFill>
                  <a:schemeClr val="accent2"/>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p>
            </p:txBody>
          </p:sp>
        </p:grpSp>
        <p:sp>
          <p:nvSpPr>
            <p:cNvPr id="165" name="椭圆 164"/>
            <p:cNvSpPr/>
            <p:nvPr>
              <p:custDataLst>
                <p:tags r:id="rId7"/>
              </p:custDataLst>
            </p:nvPr>
          </p:nvSpPr>
          <p:spPr>
            <a:xfrm>
              <a:off x="15786" y="9090"/>
              <a:ext cx="486" cy="48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3</a:t>
              </a:r>
            </a:p>
          </p:txBody>
        </p:sp>
        <p:cxnSp>
          <p:nvCxnSpPr>
            <p:cNvPr id="179" name="直线箭头连接符 1045"/>
            <p:cNvCxnSpPr>
              <a:stCxn id="130" idx="2"/>
              <a:endCxn id="151" idx="0"/>
            </p:cNvCxnSpPr>
            <p:nvPr>
              <p:custDataLst>
                <p:tags r:id="rId8"/>
              </p:custDataLst>
            </p:nvPr>
          </p:nvCxnSpPr>
          <p:spPr>
            <a:xfrm flipH="1">
              <a:off x="5975"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线箭头连接符 1045"/>
            <p:cNvCxnSpPr>
              <a:stCxn id="128" idx="2"/>
              <a:endCxn id="150" idx="0"/>
            </p:cNvCxnSpPr>
            <p:nvPr>
              <p:custDataLst>
                <p:tags r:id="rId9"/>
              </p:custDataLst>
            </p:nvPr>
          </p:nvCxnSpPr>
          <p:spPr>
            <a:xfrm flipH="1">
              <a:off x="8091"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045"/>
            <p:cNvCxnSpPr/>
            <p:nvPr>
              <p:custDataLst>
                <p:tags r:id="rId10"/>
              </p:custDataLst>
            </p:nvPr>
          </p:nvCxnSpPr>
          <p:spPr>
            <a:xfrm flipH="1">
              <a:off x="10455"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045"/>
            <p:cNvCxnSpPr/>
            <p:nvPr>
              <p:custDataLst>
                <p:tags r:id="rId11"/>
              </p:custDataLst>
            </p:nvPr>
          </p:nvCxnSpPr>
          <p:spPr>
            <a:xfrm flipH="1">
              <a:off x="12571"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045"/>
            <p:cNvCxnSpPr/>
            <p:nvPr>
              <p:custDataLst>
                <p:tags r:id="rId12"/>
              </p:custDataLst>
            </p:nvPr>
          </p:nvCxnSpPr>
          <p:spPr>
            <a:xfrm flipH="1">
              <a:off x="14686" y="7731"/>
              <a:ext cx="0" cy="113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接连接符 243"/>
            <p:cNvCxnSpPr>
              <a:stCxn id="48" idx="2"/>
              <a:endCxn id="207" idx="1"/>
            </p:cNvCxnSpPr>
            <p:nvPr>
              <p:custDataLst>
                <p:tags r:id="rId13"/>
              </p:custDataLst>
            </p:nvPr>
          </p:nvCxnSpPr>
          <p:spPr>
            <a:xfrm flipH="1">
              <a:off x="9273" y="3866"/>
              <a:ext cx="1" cy="588"/>
            </a:xfrm>
            <a:prstGeom prst="line">
              <a:avLst/>
            </a:prstGeom>
            <a:ln w="12700">
              <a:solidFill>
                <a:srgbClr val="C2D7EF"/>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endCxn id="248" idx="1"/>
            </p:cNvCxnSpPr>
            <p:nvPr>
              <p:custDataLst>
                <p:tags r:id="rId14"/>
              </p:custDataLst>
            </p:nvPr>
          </p:nvCxnSpPr>
          <p:spPr>
            <a:xfrm>
              <a:off x="5975" y="5743"/>
              <a:ext cx="0" cy="531"/>
            </a:xfrm>
            <a:prstGeom prst="line">
              <a:avLst/>
            </a:prstGeom>
            <a:ln w="12700">
              <a:solidFill>
                <a:srgbClr val="C2D7EF"/>
              </a:solidFill>
            </a:ln>
          </p:spPr>
          <p:style>
            <a:lnRef idx="1">
              <a:schemeClr val="accent1"/>
            </a:lnRef>
            <a:fillRef idx="0">
              <a:schemeClr val="accent1"/>
            </a:fillRef>
            <a:effectRef idx="0">
              <a:schemeClr val="accent1"/>
            </a:effectRef>
            <a:fontRef idx="minor">
              <a:schemeClr val="tx1"/>
            </a:fontRef>
          </p:style>
        </p:cxnSp>
        <p:sp>
          <p:nvSpPr>
            <p:cNvPr id="252" name="左中括号 251"/>
            <p:cNvSpPr/>
            <p:nvPr>
              <p:custDataLst>
                <p:tags r:id="rId15"/>
              </p:custDataLst>
            </p:nvPr>
          </p:nvSpPr>
          <p:spPr>
            <a:xfrm rot="5400000">
              <a:off x="12359" y="4373"/>
              <a:ext cx="430" cy="4231"/>
            </a:xfrm>
            <a:prstGeom prst="leftBracket">
              <a:avLst/>
            </a:prstGeom>
            <a:ln w="12700">
              <a:solidFill>
                <a:srgbClr val="C2D7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cxnSp>
          <p:nvCxnSpPr>
            <p:cNvPr id="253" name="直接连接符 252"/>
            <p:cNvCxnSpPr>
              <a:endCxn id="252" idx="1"/>
            </p:cNvCxnSpPr>
            <p:nvPr>
              <p:custDataLst>
                <p:tags r:id="rId16"/>
              </p:custDataLst>
            </p:nvPr>
          </p:nvCxnSpPr>
          <p:spPr>
            <a:xfrm>
              <a:off x="12574" y="5743"/>
              <a:ext cx="0" cy="531"/>
            </a:xfrm>
            <a:prstGeom prst="line">
              <a:avLst/>
            </a:prstGeom>
            <a:ln w="12700">
              <a:solidFill>
                <a:srgbClr val="C2D7E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目标多杈树——</a:t>
            </a:r>
            <a:r>
              <a:rPr lang="zh-CN" altLang="en-US" sz="2400" b="0">
                <a:cs typeface="PingFang SC Regular" panose="020B0400000000000000" charset="-122"/>
              </a:rPr>
              <a:t>逐层分解目标</a:t>
            </a:r>
          </a:p>
        </p:txBody>
      </p:sp>
      <p:sp>
        <p:nvSpPr>
          <p:cNvPr id="3" name="文本占位符 2"/>
          <p:cNvSpPr>
            <a:spLocks noGrp="1"/>
          </p:cNvSpPr>
          <p:nvPr>
            <p:ph type="body" idx="1"/>
          </p:nvPr>
        </p:nvSpPr>
        <p:spPr/>
        <p:txBody>
          <a:bodyPr/>
          <a:lstStyle/>
          <a:p>
            <a:r>
              <a:rPr lang="zh-CN" altLang="en-US"/>
              <a:t>在目标多杈树中，专业的目标分解工具，用树干代表大目标，用每一根树枝代表小目标，用叶子代表即时的目标，即现在要去做的每一件事，这是一种有条理的计划和分析方法。能确保目标和行动计划之间建立因果关系</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2-04</a:t>
            </a:r>
            <a:endParaRPr>
              <a:latin typeface="PingFang SC Regular" panose="020B0400000000000000" charset="-122"/>
              <a:ea typeface="PingFang SC Regular" panose="020B0400000000000000" charset="-122"/>
            </a:endParaRPr>
          </a:p>
        </p:txBody>
      </p:sp>
      <p:grpSp>
        <p:nvGrpSpPr>
          <p:cNvPr id="11" name="组合 10"/>
          <p:cNvGrpSpPr/>
          <p:nvPr/>
        </p:nvGrpSpPr>
        <p:grpSpPr>
          <a:xfrm>
            <a:off x="2944178" y="1463675"/>
            <a:ext cx="6303645" cy="5394325"/>
            <a:chOff x="4636" y="2305"/>
            <a:chExt cx="9927" cy="8495"/>
          </a:xfrm>
        </p:grpSpPr>
        <p:sp>
          <p:nvSpPr>
            <p:cNvPr id="158" name="Freeform 5"/>
            <p:cNvSpPr/>
            <p:nvPr>
              <p:custDataLst>
                <p:tags r:id="rId1"/>
              </p:custDataLst>
            </p:nvPr>
          </p:nvSpPr>
          <p:spPr bwMode="auto">
            <a:xfrm>
              <a:off x="8007" y="6304"/>
              <a:ext cx="2712" cy="4496"/>
            </a:xfrm>
            <a:custGeom>
              <a:avLst/>
              <a:gdLst>
                <a:gd name="T0" fmla="*/ 0 w 130"/>
                <a:gd name="T1" fmla="*/ 3 h 216"/>
                <a:gd name="T2" fmla="*/ 44 w 130"/>
                <a:gd name="T3" fmla="*/ 61 h 216"/>
                <a:gd name="T4" fmla="*/ 36 w 130"/>
                <a:gd name="T5" fmla="*/ 216 h 216"/>
                <a:gd name="T6" fmla="*/ 93 w 130"/>
                <a:gd name="T7" fmla="*/ 216 h 216"/>
                <a:gd name="T8" fmla="*/ 83 w 130"/>
                <a:gd name="T9" fmla="*/ 63 h 216"/>
                <a:gd name="T10" fmla="*/ 130 w 130"/>
                <a:gd name="T11" fmla="*/ 2 h 216"/>
                <a:gd name="T12" fmla="*/ 64 w 130"/>
                <a:gd name="T13" fmla="*/ 52 h 216"/>
                <a:gd name="T14" fmla="*/ 0 w 130"/>
                <a:gd name="T15" fmla="*/ 3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16">
                  <a:moveTo>
                    <a:pt x="0" y="3"/>
                  </a:moveTo>
                  <a:cubicBezTo>
                    <a:pt x="0" y="3"/>
                    <a:pt x="34" y="33"/>
                    <a:pt x="44" y="61"/>
                  </a:cubicBezTo>
                  <a:cubicBezTo>
                    <a:pt x="64" y="112"/>
                    <a:pt x="52" y="171"/>
                    <a:pt x="36" y="216"/>
                  </a:cubicBezTo>
                  <a:cubicBezTo>
                    <a:pt x="93" y="216"/>
                    <a:pt x="93" y="216"/>
                    <a:pt x="93" y="216"/>
                  </a:cubicBezTo>
                  <a:cubicBezTo>
                    <a:pt x="93" y="216"/>
                    <a:pt x="64" y="121"/>
                    <a:pt x="83" y="63"/>
                  </a:cubicBezTo>
                  <a:cubicBezTo>
                    <a:pt x="101" y="9"/>
                    <a:pt x="130" y="2"/>
                    <a:pt x="130" y="2"/>
                  </a:cubicBezTo>
                  <a:cubicBezTo>
                    <a:pt x="130" y="2"/>
                    <a:pt x="98" y="0"/>
                    <a:pt x="64" y="52"/>
                  </a:cubicBezTo>
                  <a:cubicBezTo>
                    <a:pt x="64" y="52"/>
                    <a:pt x="34" y="15"/>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grpSp>
          <p:nvGrpSpPr>
            <p:cNvPr id="8" name="组合 7"/>
            <p:cNvGrpSpPr/>
            <p:nvPr/>
          </p:nvGrpSpPr>
          <p:grpSpPr>
            <a:xfrm>
              <a:off x="8007" y="9659"/>
              <a:ext cx="2712" cy="861"/>
              <a:chOff x="8159" y="9876"/>
              <a:chExt cx="2712" cy="861"/>
            </a:xfrm>
          </p:grpSpPr>
          <p:sp>
            <p:nvSpPr>
              <p:cNvPr id="155" name="文本框 154"/>
              <p:cNvSpPr txBox="1"/>
              <p:nvPr>
                <p:custDataLst>
                  <p:tags r:id="rId35"/>
                </p:custDataLst>
              </p:nvPr>
            </p:nvSpPr>
            <p:spPr>
              <a:xfrm>
                <a:off x="8159" y="9876"/>
                <a:ext cx="2713" cy="5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最终目标</a:t>
                </a:r>
                <a:r>
                  <a:rPr lang="en-US" altLang="zh-CN"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结果</a:t>
                </a:r>
                <a:endParaRPr kumimoji="0" lang="zh-CN" altLang="en-US"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56" name="文本框 155"/>
              <p:cNvSpPr txBox="1"/>
              <p:nvPr>
                <p:custDataLst>
                  <p:tags r:id="rId36"/>
                </p:custDataLst>
              </p:nvPr>
            </p:nvSpPr>
            <p:spPr>
              <a:xfrm>
                <a:off x="8225" y="10303"/>
                <a:ext cx="2582" cy="4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sz="1200" dirty="0">
                    <a:solidFill>
                      <a:schemeClr val="bg1"/>
                    </a:solidFill>
                    <a:latin typeface="PingFang SC Regular" panose="020B0400000000000000" charset="-122"/>
                    <a:ea typeface="PingFang SC Regular" panose="020B0400000000000000" charset="-122"/>
                    <a:cs typeface="+mn-ea"/>
                    <a:sym typeface="+mn-lt"/>
                  </a:rPr>
                  <a:t>ultimate objective</a:t>
                </a:r>
              </a:p>
            </p:txBody>
          </p:sp>
        </p:grpSp>
        <p:grpSp>
          <p:nvGrpSpPr>
            <p:cNvPr id="9" name="组合 8"/>
            <p:cNvGrpSpPr/>
            <p:nvPr/>
          </p:nvGrpSpPr>
          <p:grpSpPr>
            <a:xfrm>
              <a:off x="7094" y="8165"/>
              <a:ext cx="1926" cy="789"/>
              <a:chOff x="6916" y="8165"/>
              <a:chExt cx="1926" cy="789"/>
            </a:xfrm>
          </p:grpSpPr>
          <p:sp>
            <p:nvSpPr>
              <p:cNvPr id="186" name="文本框 185"/>
              <p:cNvSpPr txBox="1"/>
              <p:nvPr>
                <p:custDataLst>
                  <p:tags r:id="rId33"/>
                </p:custDataLst>
              </p:nvPr>
            </p:nvSpPr>
            <p:spPr>
              <a:xfrm>
                <a:off x="7094" y="8165"/>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PingFang SC Regular" panose="020B0400000000000000" charset="-122"/>
                    <a:ea typeface="PingFang SC Regular" panose="020B0400000000000000" charset="-122"/>
                    <a:cs typeface="+mn-ea"/>
                    <a:sym typeface="+mn-lt"/>
                  </a:rPr>
                  <a:t>阶段目标</a:t>
                </a:r>
                <a:endParaRPr kumimoji="0" lang="zh-CN" altLang="en-US" sz="1600" b="1"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endParaRPr>
              </a:p>
            </p:txBody>
          </p:sp>
          <p:sp>
            <p:nvSpPr>
              <p:cNvPr id="187" name="文本框 186"/>
              <p:cNvSpPr txBox="1"/>
              <p:nvPr>
                <p:custDataLst>
                  <p:tags r:id="rId34"/>
                </p:custDataLst>
              </p:nvPr>
            </p:nvSpPr>
            <p:spPr>
              <a:xfrm>
                <a:off x="6916" y="8592"/>
                <a:ext cx="1927"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chemeClr val="bg1"/>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endParaRPr>
              </a:p>
            </p:txBody>
          </p:sp>
        </p:grpSp>
        <p:grpSp>
          <p:nvGrpSpPr>
            <p:cNvPr id="10" name="组合 9"/>
            <p:cNvGrpSpPr/>
            <p:nvPr/>
          </p:nvGrpSpPr>
          <p:grpSpPr>
            <a:xfrm>
              <a:off x="9498" y="8165"/>
              <a:ext cx="1926" cy="789"/>
              <a:chOff x="9320" y="8221"/>
              <a:chExt cx="1926" cy="789"/>
            </a:xfrm>
          </p:grpSpPr>
          <p:sp>
            <p:nvSpPr>
              <p:cNvPr id="190" name="文本框 189"/>
              <p:cNvSpPr txBox="1"/>
              <p:nvPr>
                <p:custDataLst>
                  <p:tags r:id="rId31"/>
                </p:custDataLst>
              </p:nvPr>
            </p:nvSpPr>
            <p:spPr>
              <a:xfrm>
                <a:off x="9497" y="8221"/>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PingFang SC Regular" panose="020B0400000000000000" charset="-122"/>
                    <a:ea typeface="PingFang SC Regular" panose="020B0400000000000000" charset="-122"/>
                    <a:cs typeface="+mn-ea"/>
                    <a:sym typeface="+mn-lt"/>
                  </a:rPr>
                  <a:t>阶段目标</a:t>
                </a:r>
                <a:endParaRPr kumimoji="0" lang="zh-CN" altLang="en-US" sz="1600" b="1"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endParaRPr>
              </a:p>
            </p:txBody>
          </p:sp>
          <p:sp>
            <p:nvSpPr>
              <p:cNvPr id="191" name="文本框 190"/>
              <p:cNvSpPr txBox="1"/>
              <p:nvPr>
                <p:custDataLst>
                  <p:tags r:id="rId32"/>
                </p:custDataLst>
              </p:nvPr>
            </p:nvSpPr>
            <p:spPr>
              <a:xfrm>
                <a:off x="9320" y="8648"/>
                <a:ext cx="1927"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chemeClr val="bg1"/>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endParaRPr>
              </a:p>
            </p:txBody>
          </p:sp>
        </p:grpSp>
        <p:sp>
          <p:nvSpPr>
            <p:cNvPr id="160" name="Freeform 7"/>
            <p:cNvSpPr/>
            <p:nvPr>
              <p:custDataLst>
                <p:tags r:id="rId2"/>
              </p:custDataLst>
            </p:nvPr>
          </p:nvSpPr>
          <p:spPr bwMode="auto">
            <a:xfrm rot="353411">
              <a:off x="10045" y="6418"/>
              <a:ext cx="2677" cy="1601"/>
            </a:xfrm>
            <a:custGeom>
              <a:avLst/>
              <a:gdLst>
                <a:gd name="T0" fmla="*/ 60 w 128"/>
                <a:gd name="T1" fmla="*/ 7 h 77"/>
                <a:gd name="T2" fmla="*/ 128 w 128"/>
                <a:gd name="T3" fmla="*/ 16 h 77"/>
                <a:gd name="T4" fmla="*/ 64 w 128"/>
                <a:gd name="T5" fmla="*/ 60 h 77"/>
                <a:gd name="T6" fmla="*/ 0 w 128"/>
                <a:gd name="T7" fmla="*/ 54 h 77"/>
                <a:gd name="T8" fmla="*/ 60 w 128"/>
                <a:gd name="T9" fmla="*/ 7 h 77"/>
              </a:gdLst>
              <a:ahLst/>
              <a:cxnLst>
                <a:cxn ang="0">
                  <a:pos x="T0" y="T1"/>
                </a:cxn>
                <a:cxn ang="0">
                  <a:pos x="T2" y="T3"/>
                </a:cxn>
                <a:cxn ang="0">
                  <a:pos x="T4" y="T5"/>
                </a:cxn>
                <a:cxn ang="0">
                  <a:pos x="T6" y="T7"/>
                </a:cxn>
                <a:cxn ang="0">
                  <a:pos x="T8" y="T9"/>
                </a:cxn>
              </a:cxnLst>
              <a:rect l="0" t="0" r="r" b="b"/>
              <a:pathLst>
                <a:path w="128" h="77">
                  <a:moveTo>
                    <a:pt x="60" y="7"/>
                  </a:moveTo>
                  <a:cubicBezTo>
                    <a:pt x="93" y="0"/>
                    <a:pt x="128" y="16"/>
                    <a:pt x="128" y="16"/>
                  </a:cubicBezTo>
                  <a:cubicBezTo>
                    <a:pt x="110" y="23"/>
                    <a:pt x="94" y="48"/>
                    <a:pt x="64" y="60"/>
                  </a:cubicBezTo>
                  <a:cubicBezTo>
                    <a:pt x="19" y="77"/>
                    <a:pt x="0" y="54"/>
                    <a:pt x="0" y="54"/>
                  </a:cubicBezTo>
                  <a:cubicBezTo>
                    <a:pt x="5" y="40"/>
                    <a:pt x="20" y="16"/>
                    <a:pt x="60" y="7"/>
                  </a:cubicBezTo>
                  <a:close/>
                </a:path>
              </a:pathLst>
            </a:custGeom>
            <a:solidFill>
              <a:schemeClr val="accent2"/>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61" name="Freeform 8"/>
            <p:cNvSpPr/>
            <p:nvPr>
              <p:custDataLst>
                <p:tags r:id="rId3"/>
              </p:custDataLst>
            </p:nvPr>
          </p:nvSpPr>
          <p:spPr bwMode="auto">
            <a:xfrm rot="21097332">
              <a:off x="6152" y="6392"/>
              <a:ext cx="2502" cy="1644"/>
            </a:xfrm>
            <a:custGeom>
              <a:avLst/>
              <a:gdLst>
                <a:gd name="T0" fmla="*/ 41 w 120"/>
                <a:gd name="T1" fmla="*/ 56 h 79"/>
                <a:gd name="T2" fmla="*/ 0 w 120"/>
                <a:gd name="T3" fmla="*/ 0 h 79"/>
                <a:gd name="T4" fmla="*/ 76 w 120"/>
                <a:gd name="T5" fmla="*/ 17 h 79"/>
                <a:gd name="T6" fmla="*/ 116 w 120"/>
                <a:gd name="T7" fmla="*/ 67 h 79"/>
                <a:gd name="T8" fmla="*/ 41 w 120"/>
                <a:gd name="T9" fmla="*/ 56 h 79"/>
              </a:gdLst>
              <a:ahLst/>
              <a:cxnLst>
                <a:cxn ang="0">
                  <a:pos x="T0" y="T1"/>
                </a:cxn>
                <a:cxn ang="0">
                  <a:pos x="T2" y="T3"/>
                </a:cxn>
                <a:cxn ang="0">
                  <a:pos x="T4" y="T5"/>
                </a:cxn>
                <a:cxn ang="0">
                  <a:pos x="T6" y="T7"/>
                </a:cxn>
                <a:cxn ang="0">
                  <a:pos x="T8" y="T9"/>
                </a:cxn>
              </a:cxnLst>
              <a:rect l="0" t="0" r="r" b="b"/>
              <a:pathLst>
                <a:path w="120" h="79">
                  <a:moveTo>
                    <a:pt x="41" y="56"/>
                  </a:moveTo>
                  <a:cubicBezTo>
                    <a:pt x="13" y="37"/>
                    <a:pt x="0" y="0"/>
                    <a:pt x="0" y="0"/>
                  </a:cubicBezTo>
                  <a:cubicBezTo>
                    <a:pt x="17" y="9"/>
                    <a:pt x="47" y="3"/>
                    <a:pt x="76" y="17"/>
                  </a:cubicBezTo>
                  <a:cubicBezTo>
                    <a:pt x="120" y="38"/>
                    <a:pt x="116" y="67"/>
                    <a:pt x="116" y="67"/>
                  </a:cubicBezTo>
                  <a:cubicBezTo>
                    <a:pt x="102" y="73"/>
                    <a:pt x="74" y="79"/>
                    <a:pt x="41" y="56"/>
                  </a:cubicBezTo>
                  <a:close/>
                </a:path>
              </a:pathLst>
            </a:custGeom>
            <a:solidFill>
              <a:schemeClr val="accent1"/>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59" name="Oval 6"/>
            <p:cNvSpPr>
              <a:spLocks noChangeArrowheads="1"/>
            </p:cNvSpPr>
            <p:nvPr>
              <p:custDataLst>
                <p:tags r:id="rId4"/>
              </p:custDataLst>
            </p:nvPr>
          </p:nvSpPr>
          <p:spPr bwMode="auto">
            <a:xfrm>
              <a:off x="8863" y="6903"/>
              <a:ext cx="719" cy="751"/>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63" name="Freeform 10"/>
            <p:cNvSpPr/>
            <p:nvPr>
              <p:custDataLst>
                <p:tags r:id="rId5"/>
              </p:custDataLst>
            </p:nvPr>
          </p:nvSpPr>
          <p:spPr bwMode="auto">
            <a:xfrm rot="20371355">
              <a:off x="4650" y="5091"/>
              <a:ext cx="2288" cy="1690"/>
            </a:xfrm>
            <a:custGeom>
              <a:avLst/>
              <a:gdLst>
                <a:gd name="T0" fmla="*/ 23 w 77"/>
                <a:gd name="T1" fmla="*/ 40 h 57"/>
                <a:gd name="T2" fmla="*/ 0 w 77"/>
                <a:gd name="T3" fmla="*/ 0 h 57"/>
                <a:gd name="T4" fmla="*/ 49 w 77"/>
                <a:gd name="T5" fmla="*/ 16 h 57"/>
                <a:gd name="T6" fmla="*/ 72 w 77"/>
                <a:gd name="T7" fmla="*/ 52 h 57"/>
                <a:gd name="T8" fmla="*/ 23 w 77"/>
                <a:gd name="T9" fmla="*/ 40 h 57"/>
              </a:gdLst>
              <a:ahLst/>
              <a:cxnLst>
                <a:cxn ang="0">
                  <a:pos x="T0" y="T1"/>
                </a:cxn>
                <a:cxn ang="0">
                  <a:pos x="T2" y="T3"/>
                </a:cxn>
                <a:cxn ang="0">
                  <a:pos x="T4" y="T5"/>
                </a:cxn>
                <a:cxn ang="0">
                  <a:pos x="T6" y="T7"/>
                </a:cxn>
                <a:cxn ang="0">
                  <a:pos x="T8" y="T9"/>
                </a:cxn>
              </a:cxnLst>
              <a:rect l="0" t="0" r="r" b="b"/>
              <a:pathLst>
                <a:path w="77" h="57">
                  <a:moveTo>
                    <a:pt x="23" y="40"/>
                  </a:moveTo>
                  <a:cubicBezTo>
                    <a:pt x="6" y="25"/>
                    <a:pt x="0" y="0"/>
                    <a:pt x="0" y="0"/>
                  </a:cubicBezTo>
                  <a:cubicBezTo>
                    <a:pt x="11" y="7"/>
                    <a:pt x="31" y="5"/>
                    <a:pt x="49" y="16"/>
                  </a:cubicBezTo>
                  <a:cubicBezTo>
                    <a:pt x="77" y="33"/>
                    <a:pt x="72" y="52"/>
                    <a:pt x="72" y="52"/>
                  </a:cubicBezTo>
                  <a:cubicBezTo>
                    <a:pt x="63" y="55"/>
                    <a:pt x="44" y="57"/>
                    <a:pt x="23" y="40"/>
                  </a:cubicBezTo>
                  <a:close/>
                </a:path>
              </a:pathLst>
            </a:custGeom>
            <a:solidFill>
              <a:schemeClr val="accent4"/>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65" name="Freeform 12"/>
            <p:cNvSpPr/>
            <p:nvPr>
              <p:custDataLst>
                <p:tags r:id="rId6"/>
              </p:custDataLst>
            </p:nvPr>
          </p:nvSpPr>
          <p:spPr bwMode="auto">
            <a:xfrm rot="19037550">
              <a:off x="4784" y="3528"/>
              <a:ext cx="642" cy="991"/>
            </a:xfrm>
            <a:custGeom>
              <a:avLst/>
              <a:gdLst>
                <a:gd name="T0" fmla="*/ 3 w 25"/>
                <a:gd name="T1" fmla="*/ 21 h 38"/>
                <a:gd name="T2" fmla="*/ 4 w 25"/>
                <a:gd name="T3" fmla="*/ 0 h 38"/>
                <a:gd name="T4" fmla="*/ 19 w 25"/>
                <a:gd name="T5" fmla="*/ 19 h 38"/>
                <a:gd name="T6" fmla="*/ 19 w 25"/>
                <a:gd name="T7" fmla="*/ 38 h 38"/>
                <a:gd name="T8" fmla="*/ 3 w 25"/>
                <a:gd name="T9" fmla="*/ 21 h 38"/>
              </a:gdLst>
              <a:ahLst/>
              <a:cxnLst>
                <a:cxn ang="0">
                  <a:pos x="T0" y="T1"/>
                </a:cxn>
                <a:cxn ang="0">
                  <a:pos x="T2" y="T3"/>
                </a:cxn>
                <a:cxn ang="0">
                  <a:pos x="T4" y="T5"/>
                </a:cxn>
                <a:cxn ang="0">
                  <a:pos x="T6" y="T7"/>
                </a:cxn>
                <a:cxn ang="0">
                  <a:pos x="T8" y="T9"/>
                </a:cxn>
              </a:cxnLst>
              <a:rect l="0" t="0" r="r" b="b"/>
              <a:pathLst>
                <a:path w="25" h="38">
                  <a:moveTo>
                    <a:pt x="3" y="21"/>
                  </a:moveTo>
                  <a:cubicBezTo>
                    <a:pt x="0" y="11"/>
                    <a:pt x="4" y="0"/>
                    <a:pt x="4" y="0"/>
                  </a:cubicBezTo>
                  <a:cubicBezTo>
                    <a:pt x="7" y="5"/>
                    <a:pt x="15" y="10"/>
                    <a:pt x="19" y="19"/>
                  </a:cubicBezTo>
                  <a:cubicBezTo>
                    <a:pt x="25" y="32"/>
                    <a:pt x="19" y="38"/>
                    <a:pt x="19" y="38"/>
                  </a:cubicBezTo>
                  <a:cubicBezTo>
                    <a:pt x="14" y="37"/>
                    <a:pt x="7" y="33"/>
                    <a:pt x="3" y="21"/>
                  </a:cubicBezTo>
                  <a:close/>
                </a:path>
              </a:pathLst>
            </a:custGeom>
            <a:solidFill>
              <a:schemeClr val="accent4"/>
            </a:solidFill>
            <a:ln>
              <a:noFill/>
            </a:ln>
          </p:spPr>
          <p:txBody>
            <a:bodyPr vert="horz" wrap="square" lIns="91440" tIns="45720" rIns="91440" bIns="45720" numCol="1" anchor="t" anchorCtr="0" compatLnSpc="1"/>
            <a:lstStyle/>
            <a:p>
              <a:endParaRPr lang="en-US" sz="1600" dirty="0">
                <a:latin typeface="PingFang SC Regular" panose="020B0400000000000000" charset="-122"/>
                <a:ea typeface="PingFang SC Regular" panose="020B0400000000000000" charset="-122"/>
              </a:endParaRPr>
            </a:p>
          </p:txBody>
        </p:sp>
        <p:sp>
          <p:nvSpPr>
            <p:cNvPr id="166" name="Freeform 13"/>
            <p:cNvSpPr/>
            <p:nvPr>
              <p:custDataLst>
                <p:tags r:id="rId7"/>
              </p:custDataLst>
            </p:nvPr>
          </p:nvSpPr>
          <p:spPr bwMode="auto">
            <a:xfrm rot="631284">
              <a:off x="12834" y="3564"/>
              <a:ext cx="719" cy="882"/>
            </a:xfrm>
            <a:custGeom>
              <a:avLst/>
              <a:gdLst>
                <a:gd name="T0" fmla="*/ 9 w 28"/>
                <a:gd name="T1" fmla="*/ 9 h 34"/>
                <a:gd name="T2" fmla="*/ 28 w 28"/>
                <a:gd name="T3" fmla="*/ 0 h 34"/>
                <a:gd name="T4" fmla="*/ 19 w 28"/>
                <a:gd name="T5" fmla="*/ 22 h 34"/>
                <a:gd name="T6" fmla="*/ 2 w 28"/>
                <a:gd name="T7" fmla="*/ 31 h 34"/>
                <a:gd name="T8" fmla="*/ 9 w 28"/>
                <a:gd name="T9" fmla="*/ 9 h 34"/>
              </a:gdLst>
              <a:ahLst/>
              <a:cxnLst>
                <a:cxn ang="0">
                  <a:pos x="T0" y="T1"/>
                </a:cxn>
                <a:cxn ang="0">
                  <a:pos x="T2" y="T3"/>
                </a:cxn>
                <a:cxn ang="0">
                  <a:pos x="T4" y="T5"/>
                </a:cxn>
                <a:cxn ang="0">
                  <a:pos x="T6" y="T7"/>
                </a:cxn>
                <a:cxn ang="0">
                  <a:pos x="T8" y="T9"/>
                </a:cxn>
              </a:cxnLst>
              <a:rect l="0" t="0" r="r" b="b"/>
              <a:pathLst>
                <a:path w="28" h="34">
                  <a:moveTo>
                    <a:pt x="9" y="9"/>
                  </a:moveTo>
                  <a:cubicBezTo>
                    <a:pt x="17" y="2"/>
                    <a:pt x="28" y="0"/>
                    <a:pt x="28" y="0"/>
                  </a:cubicBezTo>
                  <a:cubicBezTo>
                    <a:pt x="25" y="5"/>
                    <a:pt x="25" y="14"/>
                    <a:pt x="19" y="22"/>
                  </a:cubicBezTo>
                  <a:cubicBezTo>
                    <a:pt x="10" y="34"/>
                    <a:pt x="2" y="31"/>
                    <a:pt x="2" y="31"/>
                  </a:cubicBezTo>
                  <a:cubicBezTo>
                    <a:pt x="1" y="27"/>
                    <a:pt x="0" y="18"/>
                    <a:pt x="9" y="9"/>
                  </a:cubicBezTo>
                  <a:close/>
                </a:path>
              </a:pathLst>
            </a:custGeom>
            <a:solidFill>
              <a:schemeClr val="accent3"/>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68" name="Freeform 15"/>
            <p:cNvSpPr/>
            <p:nvPr>
              <p:custDataLst>
                <p:tags r:id="rId8"/>
              </p:custDataLst>
            </p:nvPr>
          </p:nvSpPr>
          <p:spPr bwMode="auto">
            <a:xfrm rot="19581128">
              <a:off x="6315" y="3788"/>
              <a:ext cx="2363" cy="3061"/>
            </a:xfrm>
            <a:custGeom>
              <a:avLst/>
              <a:gdLst>
                <a:gd name="T0" fmla="*/ 14 w 91"/>
                <a:gd name="T1" fmla="*/ 69 h 118"/>
                <a:gd name="T2" fmla="*/ 9 w 91"/>
                <a:gd name="T3" fmla="*/ 0 h 118"/>
                <a:gd name="T4" fmla="*/ 65 w 91"/>
                <a:gd name="T5" fmla="*/ 54 h 118"/>
                <a:gd name="T6" fmla="*/ 72 w 91"/>
                <a:gd name="T7" fmla="*/ 118 h 118"/>
                <a:gd name="T8" fmla="*/ 14 w 91"/>
                <a:gd name="T9" fmla="*/ 69 h 118"/>
              </a:gdLst>
              <a:ahLst/>
              <a:cxnLst>
                <a:cxn ang="0">
                  <a:pos x="T0" y="T1"/>
                </a:cxn>
                <a:cxn ang="0">
                  <a:pos x="T2" y="T3"/>
                </a:cxn>
                <a:cxn ang="0">
                  <a:pos x="T4" y="T5"/>
                </a:cxn>
                <a:cxn ang="0">
                  <a:pos x="T6" y="T7"/>
                </a:cxn>
                <a:cxn ang="0">
                  <a:pos x="T8" y="T9"/>
                </a:cxn>
              </a:cxnLst>
              <a:rect l="0" t="0" r="r" b="b"/>
              <a:pathLst>
                <a:path w="91" h="118">
                  <a:moveTo>
                    <a:pt x="14" y="69"/>
                  </a:moveTo>
                  <a:cubicBezTo>
                    <a:pt x="0" y="38"/>
                    <a:pt x="9" y="0"/>
                    <a:pt x="9" y="0"/>
                  </a:cubicBezTo>
                  <a:cubicBezTo>
                    <a:pt x="19" y="16"/>
                    <a:pt x="47" y="27"/>
                    <a:pt x="65" y="54"/>
                  </a:cubicBezTo>
                  <a:cubicBezTo>
                    <a:pt x="91" y="95"/>
                    <a:pt x="72" y="118"/>
                    <a:pt x="72" y="118"/>
                  </a:cubicBezTo>
                  <a:cubicBezTo>
                    <a:pt x="58" y="116"/>
                    <a:pt x="31" y="106"/>
                    <a:pt x="14" y="69"/>
                  </a:cubicBezTo>
                  <a:close/>
                </a:path>
              </a:pathLst>
            </a:custGeom>
            <a:solidFill>
              <a:schemeClr val="accent1"/>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69" name="Freeform 16"/>
            <p:cNvSpPr/>
            <p:nvPr>
              <p:custDataLst>
                <p:tags r:id="rId9"/>
              </p:custDataLst>
            </p:nvPr>
          </p:nvSpPr>
          <p:spPr bwMode="auto">
            <a:xfrm rot="18093875">
              <a:off x="5601" y="2257"/>
              <a:ext cx="1485" cy="2836"/>
            </a:xfrm>
            <a:custGeom>
              <a:avLst/>
              <a:gdLst>
                <a:gd name="T0" fmla="*/ 3 w 47"/>
                <a:gd name="T1" fmla="*/ 46 h 90"/>
                <a:gd name="T2" fmla="*/ 14 w 47"/>
                <a:gd name="T3" fmla="*/ 0 h 90"/>
                <a:gd name="T4" fmla="*/ 39 w 47"/>
                <a:gd name="T5" fmla="*/ 47 h 90"/>
                <a:gd name="T6" fmla="*/ 30 w 47"/>
                <a:gd name="T7" fmla="*/ 90 h 90"/>
                <a:gd name="T8" fmla="*/ 3 w 47"/>
                <a:gd name="T9" fmla="*/ 46 h 90"/>
              </a:gdLst>
              <a:ahLst/>
              <a:cxnLst>
                <a:cxn ang="0">
                  <a:pos x="T0" y="T1"/>
                </a:cxn>
                <a:cxn ang="0">
                  <a:pos x="T2" y="T3"/>
                </a:cxn>
                <a:cxn ang="0">
                  <a:pos x="T4" y="T5"/>
                </a:cxn>
                <a:cxn ang="0">
                  <a:pos x="T6" y="T7"/>
                </a:cxn>
                <a:cxn ang="0">
                  <a:pos x="T8" y="T9"/>
                </a:cxn>
              </a:cxnLst>
              <a:rect l="0" t="0" r="r" b="b"/>
              <a:pathLst>
                <a:path w="47" h="90">
                  <a:moveTo>
                    <a:pt x="3" y="46"/>
                  </a:moveTo>
                  <a:cubicBezTo>
                    <a:pt x="0" y="23"/>
                    <a:pt x="14" y="0"/>
                    <a:pt x="14" y="0"/>
                  </a:cubicBezTo>
                  <a:cubicBezTo>
                    <a:pt x="17" y="13"/>
                    <a:pt x="33" y="25"/>
                    <a:pt x="39" y="47"/>
                  </a:cubicBezTo>
                  <a:cubicBezTo>
                    <a:pt x="47" y="79"/>
                    <a:pt x="30" y="90"/>
                    <a:pt x="30" y="90"/>
                  </a:cubicBezTo>
                  <a:cubicBezTo>
                    <a:pt x="21" y="85"/>
                    <a:pt x="6" y="73"/>
                    <a:pt x="3" y="46"/>
                  </a:cubicBezTo>
                  <a:close/>
                </a:path>
              </a:pathLst>
            </a:custGeom>
            <a:solidFill>
              <a:schemeClr val="accent4"/>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71" name="Freeform 18"/>
            <p:cNvSpPr/>
            <p:nvPr>
              <p:custDataLst>
                <p:tags r:id="rId10"/>
              </p:custDataLst>
            </p:nvPr>
          </p:nvSpPr>
          <p:spPr bwMode="auto">
            <a:xfrm rot="1964147">
              <a:off x="10095" y="3855"/>
              <a:ext cx="2211" cy="2984"/>
            </a:xfrm>
            <a:custGeom>
              <a:avLst/>
              <a:gdLst>
                <a:gd name="T0" fmla="*/ 25 w 85"/>
                <a:gd name="T1" fmla="*/ 35 h 115"/>
                <a:gd name="T2" fmla="*/ 85 w 85"/>
                <a:gd name="T3" fmla="*/ 0 h 115"/>
                <a:gd name="T4" fmla="*/ 61 w 85"/>
                <a:gd name="T5" fmla="*/ 74 h 115"/>
                <a:gd name="T6" fmla="*/ 8 w 85"/>
                <a:gd name="T7" fmla="*/ 109 h 115"/>
                <a:gd name="T8" fmla="*/ 25 w 85"/>
                <a:gd name="T9" fmla="*/ 35 h 115"/>
              </a:gdLst>
              <a:ahLst/>
              <a:cxnLst>
                <a:cxn ang="0">
                  <a:pos x="T0" y="T1"/>
                </a:cxn>
                <a:cxn ang="0">
                  <a:pos x="T2" y="T3"/>
                </a:cxn>
                <a:cxn ang="0">
                  <a:pos x="T4" y="T5"/>
                </a:cxn>
                <a:cxn ang="0">
                  <a:pos x="T6" y="T7"/>
                </a:cxn>
                <a:cxn ang="0">
                  <a:pos x="T8" y="T9"/>
                </a:cxn>
              </a:cxnLst>
              <a:rect l="0" t="0" r="r" b="b"/>
              <a:pathLst>
                <a:path w="85" h="115">
                  <a:moveTo>
                    <a:pt x="25" y="35"/>
                  </a:moveTo>
                  <a:cubicBezTo>
                    <a:pt x="47" y="9"/>
                    <a:pt x="85" y="0"/>
                    <a:pt x="85" y="0"/>
                  </a:cubicBezTo>
                  <a:cubicBezTo>
                    <a:pt x="75" y="16"/>
                    <a:pt x="78" y="46"/>
                    <a:pt x="61" y="74"/>
                  </a:cubicBezTo>
                  <a:cubicBezTo>
                    <a:pt x="36" y="115"/>
                    <a:pt x="8" y="109"/>
                    <a:pt x="8" y="109"/>
                  </a:cubicBezTo>
                  <a:cubicBezTo>
                    <a:pt x="3" y="95"/>
                    <a:pt x="0" y="67"/>
                    <a:pt x="25" y="35"/>
                  </a:cubicBezTo>
                  <a:close/>
                </a:path>
              </a:pathLst>
            </a:custGeom>
            <a:solidFill>
              <a:schemeClr val="accent2"/>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72" name="Freeform 19"/>
            <p:cNvSpPr/>
            <p:nvPr>
              <p:custDataLst>
                <p:tags r:id="rId11"/>
              </p:custDataLst>
            </p:nvPr>
          </p:nvSpPr>
          <p:spPr bwMode="auto">
            <a:xfrm rot="20745221">
              <a:off x="4636" y="4140"/>
              <a:ext cx="980" cy="1318"/>
            </a:xfrm>
            <a:custGeom>
              <a:avLst/>
              <a:gdLst>
                <a:gd name="T0" fmla="*/ 6 w 38"/>
                <a:gd name="T1" fmla="*/ 29 h 51"/>
                <a:gd name="T2" fmla="*/ 4 w 38"/>
                <a:gd name="T3" fmla="*/ 0 h 51"/>
                <a:gd name="T4" fmla="*/ 28 w 38"/>
                <a:gd name="T5" fmla="*/ 24 h 51"/>
                <a:gd name="T6" fmla="*/ 30 w 38"/>
                <a:gd name="T7" fmla="*/ 51 h 51"/>
                <a:gd name="T8" fmla="*/ 6 w 38"/>
                <a:gd name="T9" fmla="*/ 29 h 51"/>
              </a:gdLst>
              <a:ahLst/>
              <a:cxnLst>
                <a:cxn ang="0">
                  <a:pos x="T0" y="T1"/>
                </a:cxn>
                <a:cxn ang="0">
                  <a:pos x="T2" y="T3"/>
                </a:cxn>
                <a:cxn ang="0">
                  <a:pos x="T4" y="T5"/>
                </a:cxn>
                <a:cxn ang="0">
                  <a:pos x="T6" y="T7"/>
                </a:cxn>
                <a:cxn ang="0">
                  <a:pos x="T8" y="T9"/>
                </a:cxn>
              </a:cxnLst>
              <a:rect l="0" t="0" r="r" b="b"/>
              <a:pathLst>
                <a:path w="38" h="51">
                  <a:moveTo>
                    <a:pt x="6" y="29"/>
                  </a:moveTo>
                  <a:cubicBezTo>
                    <a:pt x="0" y="16"/>
                    <a:pt x="4" y="0"/>
                    <a:pt x="4" y="0"/>
                  </a:cubicBezTo>
                  <a:cubicBezTo>
                    <a:pt x="9" y="7"/>
                    <a:pt x="20" y="12"/>
                    <a:pt x="28" y="24"/>
                  </a:cubicBezTo>
                  <a:cubicBezTo>
                    <a:pt x="38" y="41"/>
                    <a:pt x="30" y="51"/>
                    <a:pt x="30" y="51"/>
                  </a:cubicBezTo>
                  <a:cubicBezTo>
                    <a:pt x="24" y="49"/>
                    <a:pt x="13" y="45"/>
                    <a:pt x="6" y="29"/>
                  </a:cubicBezTo>
                  <a:close/>
                </a:path>
              </a:pathLst>
            </a:custGeom>
            <a:solidFill>
              <a:schemeClr val="accent4"/>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73" name="Freeform 20"/>
            <p:cNvSpPr/>
            <p:nvPr>
              <p:custDataLst>
                <p:tags r:id="rId12"/>
              </p:custDataLst>
            </p:nvPr>
          </p:nvSpPr>
          <p:spPr bwMode="auto">
            <a:xfrm>
              <a:off x="13399" y="4450"/>
              <a:ext cx="1165" cy="1089"/>
            </a:xfrm>
            <a:custGeom>
              <a:avLst/>
              <a:gdLst>
                <a:gd name="T0" fmla="*/ 16 w 45"/>
                <a:gd name="T1" fmla="*/ 8 h 42"/>
                <a:gd name="T2" fmla="*/ 45 w 45"/>
                <a:gd name="T3" fmla="*/ 1 h 42"/>
                <a:gd name="T4" fmla="*/ 26 w 45"/>
                <a:gd name="T5" fmla="*/ 28 h 42"/>
                <a:gd name="T6" fmla="*/ 0 w 45"/>
                <a:gd name="T7" fmla="*/ 35 h 42"/>
                <a:gd name="T8" fmla="*/ 16 w 45"/>
                <a:gd name="T9" fmla="*/ 8 h 42"/>
              </a:gdLst>
              <a:ahLst/>
              <a:cxnLst>
                <a:cxn ang="0">
                  <a:pos x="T0" y="T1"/>
                </a:cxn>
                <a:cxn ang="0">
                  <a:pos x="T2" y="T3"/>
                </a:cxn>
                <a:cxn ang="0">
                  <a:pos x="T4" y="T5"/>
                </a:cxn>
                <a:cxn ang="0">
                  <a:pos x="T6" y="T7"/>
                </a:cxn>
                <a:cxn ang="0">
                  <a:pos x="T8" y="T9"/>
                </a:cxn>
              </a:cxnLst>
              <a:rect l="0" t="0" r="r" b="b"/>
              <a:pathLst>
                <a:path w="45" h="42">
                  <a:moveTo>
                    <a:pt x="16" y="8"/>
                  </a:moveTo>
                  <a:cubicBezTo>
                    <a:pt x="28" y="0"/>
                    <a:pt x="45" y="1"/>
                    <a:pt x="45" y="1"/>
                  </a:cubicBezTo>
                  <a:cubicBezTo>
                    <a:pt x="39" y="6"/>
                    <a:pt x="36" y="19"/>
                    <a:pt x="26" y="28"/>
                  </a:cubicBezTo>
                  <a:cubicBezTo>
                    <a:pt x="11" y="42"/>
                    <a:pt x="0" y="35"/>
                    <a:pt x="0" y="35"/>
                  </a:cubicBezTo>
                  <a:cubicBezTo>
                    <a:pt x="0" y="29"/>
                    <a:pt x="2" y="17"/>
                    <a:pt x="16" y="8"/>
                  </a:cubicBezTo>
                  <a:close/>
                </a:path>
              </a:pathLst>
            </a:custGeom>
            <a:solidFill>
              <a:schemeClr val="accent3"/>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192" name="文本框 191"/>
            <p:cNvSpPr txBox="1"/>
            <p:nvPr>
              <p:custDataLst>
                <p:tags r:id="rId13"/>
              </p:custDataLst>
            </p:nvPr>
          </p:nvSpPr>
          <p:spPr>
            <a:xfrm>
              <a:off x="6559" y="6775"/>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项目目标</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193" name="文本框 192"/>
            <p:cNvSpPr txBox="1"/>
            <p:nvPr>
              <p:custDataLst>
                <p:tags r:id="rId14"/>
              </p:custDataLst>
            </p:nvPr>
          </p:nvSpPr>
          <p:spPr>
            <a:xfrm>
              <a:off x="6588" y="7177"/>
              <a:ext cx="1513"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194" name="文本框 193"/>
            <p:cNvSpPr txBox="1"/>
            <p:nvPr>
              <p:custDataLst>
                <p:tags r:id="rId15"/>
              </p:custDataLst>
            </p:nvPr>
          </p:nvSpPr>
          <p:spPr>
            <a:xfrm>
              <a:off x="10525" y="6714"/>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项目目标</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195" name="文本框 194"/>
            <p:cNvSpPr txBox="1"/>
            <p:nvPr>
              <p:custDataLst>
                <p:tags r:id="rId16"/>
              </p:custDataLst>
            </p:nvPr>
          </p:nvSpPr>
          <p:spPr>
            <a:xfrm>
              <a:off x="10554" y="7177"/>
              <a:ext cx="1513"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196" name="文本框 195"/>
            <p:cNvSpPr txBox="1"/>
            <p:nvPr>
              <p:custDataLst>
                <p:tags r:id="rId17"/>
              </p:custDataLst>
            </p:nvPr>
          </p:nvSpPr>
          <p:spPr>
            <a:xfrm>
              <a:off x="6559" y="5007"/>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项目目标</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197" name="文本框 196"/>
            <p:cNvSpPr txBox="1"/>
            <p:nvPr>
              <p:custDataLst>
                <p:tags r:id="rId18"/>
              </p:custDataLst>
            </p:nvPr>
          </p:nvSpPr>
          <p:spPr>
            <a:xfrm>
              <a:off x="6588" y="5525"/>
              <a:ext cx="1513"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198" name="文本框 197"/>
            <p:cNvSpPr txBox="1"/>
            <p:nvPr>
              <p:custDataLst>
                <p:tags r:id="rId19"/>
              </p:custDataLst>
            </p:nvPr>
          </p:nvSpPr>
          <p:spPr>
            <a:xfrm>
              <a:off x="10206" y="5007"/>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项目目标</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199" name="文本框 198"/>
            <p:cNvSpPr txBox="1"/>
            <p:nvPr>
              <p:custDataLst>
                <p:tags r:id="rId20"/>
              </p:custDataLst>
            </p:nvPr>
          </p:nvSpPr>
          <p:spPr>
            <a:xfrm>
              <a:off x="10236" y="5525"/>
              <a:ext cx="1513"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Stage goals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205" name="文本框 204"/>
            <p:cNvSpPr txBox="1"/>
            <p:nvPr>
              <p:custDataLst>
                <p:tags r:id="rId21"/>
              </p:custDataLst>
            </p:nvPr>
          </p:nvSpPr>
          <p:spPr>
            <a:xfrm>
              <a:off x="5056" y="5534"/>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落地行动</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206" name="文本框 205"/>
            <p:cNvSpPr txBox="1"/>
            <p:nvPr>
              <p:custDataLst>
                <p:tags r:id="rId22"/>
              </p:custDataLst>
            </p:nvPr>
          </p:nvSpPr>
          <p:spPr>
            <a:xfrm>
              <a:off x="4856" y="5894"/>
              <a:ext cx="1972"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Implementing actions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207" name="文本框 206"/>
            <p:cNvSpPr txBox="1"/>
            <p:nvPr>
              <p:custDataLst>
                <p:tags r:id="rId23"/>
              </p:custDataLst>
            </p:nvPr>
          </p:nvSpPr>
          <p:spPr>
            <a:xfrm>
              <a:off x="5705" y="3406"/>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落地行动</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208" name="文本框 207"/>
            <p:cNvSpPr txBox="1"/>
            <p:nvPr>
              <p:custDataLst>
                <p:tags r:id="rId24"/>
              </p:custDataLst>
            </p:nvPr>
          </p:nvSpPr>
          <p:spPr>
            <a:xfrm>
              <a:off x="5505" y="3765"/>
              <a:ext cx="1972"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Implementing actions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170" name="Freeform 17"/>
            <p:cNvSpPr/>
            <p:nvPr>
              <p:custDataLst>
                <p:tags r:id="rId25"/>
              </p:custDataLst>
            </p:nvPr>
          </p:nvSpPr>
          <p:spPr bwMode="auto">
            <a:xfrm rot="2522436">
              <a:off x="10422" y="2305"/>
              <a:ext cx="1996" cy="2866"/>
            </a:xfrm>
            <a:custGeom>
              <a:avLst/>
              <a:gdLst>
                <a:gd name="T0" fmla="*/ 17 w 56"/>
                <a:gd name="T1" fmla="*/ 26 h 80"/>
                <a:gd name="T2" fmla="*/ 56 w 56"/>
                <a:gd name="T3" fmla="*/ 0 h 80"/>
                <a:gd name="T4" fmla="*/ 42 w 56"/>
                <a:gd name="T5" fmla="*/ 51 h 80"/>
                <a:gd name="T6" fmla="*/ 7 w 56"/>
                <a:gd name="T7" fmla="*/ 76 h 80"/>
                <a:gd name="T8" fmla="*/ 17 w 56"/>
                <a:gd name="T9" fmla="*/ 26 h 80"/>
              </a:gdLst>
              <a:ahLst/>
              <a:cxnLst>
                <a:cxn ang="0">
                  <a:pos x="T0" y="T1"/>
                </a:cxn>
                <a:cxn ang="0">
                  <a:pos x="T2" y="T3"/>
                </a:cxn>
                <a:cxn ang="0">
                  <a:pos x="T4" y="T5"/>
                </a:cxn>
                <a:cxn ang="0">
                  <a:pos x="T6" y="T7"/>
                </a:cxn>
                <a:cxn ang="0">
                  <a:pos x="T8" y="T9"/>
                </a:cxn>
              </a:cxnLst>
              <a:rect l="0" t="0" r="r" b="b"/>
              <a:pathLst>
                <a:path w="56" h="80">
                  <a:moveTo>
                    <a:pt x="17" y="26"/>
                  </a:moveTo>
                  <a:cubicBezTo>
                    <a:pt x="31" y="7"/>
                    <a:pt x="56" y="0"/>
                    <a:pt x="56" y="0"/>
                  </a:cubicBezTo>
                  <a:cubicBezTo>
                    <a:pt x="50" y="11"/>
                    <a:pt x="53" y="31"/>
                    <a:pt x="42" y="51"/>
                  </a:cubicBezTo>
                  <a:cubicBezTo>
                    <a:pt x="27" y="80"/>
                    <a:pt x="7" y="76"/>
                    <a:pt x="7" y="76"/>
                  </a:cubicBezTo>
                  <a:cubicBezTo>
                    <a:pt x="4" y="67"/>
                    <a:pt x="0" y="48"/>
                    <a:pt x="17" y="26"/>
                  </a:cubicBezTo>
                  <a:close/>
                </a:path>
              </a:pathLst>
            </a:custGeom>
            <a:solidFill>
              <a:schemeClr val="accent3"/>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209" name="文本框 208"/>
            <p:cNvSpPr txBox="1"/>
            <p:nvPr>
              <p:custDataLst>
                <p:tags r:id="rId26"/>
              </p:custDataLst>
            </p:nvPr>
          </p:nvSpPr>
          <p:spPr>
            <a:xfrm>
              <a:off x="10379" y="3464"/>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落地行动</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210" name="文本框 209"/>
            <p:cNvSpPr txBox="1"/>
            <p:nvPr>
              <p:custDataLst>
                <p:tags r:id="rId27"/>
              </p:custDataLst>
            </p:nvPr>
          </p:nvSpPr>
          <p:spPr>
            <a:xfrm>
              <a:off x="10179" y="3823"/>
              <a:ext cx="1972"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Implementing actions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sp>
          <p:nvSpPr>
            <p:cNvPr id="162" name="Freeform 9"/>
            <p:cNvSpPr/>
            <p:nvPr>
              <p:custDataLst>
                <p:tags r:id="rId28"/>
              </p:custDataLst>
            </p:nvPr>
          </p:nvSpPr>
          <p:spPr bwMode="auto">
            <a:xfrm rot="1276315">
              <a:off x="11755" y="5175"/>
              <a:ext cx="2374" cy="1787"/>
            </a:xfrm>
            <a:custGeom>
              <a:avLst/>
              <a:gdLst>
                <a:gd name="T0" fmla="*/ 33 w 78"/>
                <a:gd name="T1" fmla="*/ 9 h 59"/>
                <a:gd name="T2" fmla="*/ 78 w 78"/>
                <a:gd name="T3" fmla="*/ 7 h 59"/>
                <a:gd name="T4" fmla="*/ 42 w 78"/>
                <a:gd name="T5" fmla="*/ 43 h 59"/>
                <a:gd name="T6" fmla="*/ 0 w 78"/>
                <a:gd name="T7" fmla="*/ 47 h 59"/>
                <a:gd name="T8" fmla="*/ 33 w 78"/>
                <a:gd name="T9" fmla="*/ 9 h 59"/>
              </a:gdLst>
              <a:ahLst/>
              <a:cxnLst>
                <a:cxn ang="0">
                  <a:pos x="T0" y="T1"/>
                </a:cxn>
                <a:cxn ang="0">
                  <a:pos x="T2" y="T3"/>
                </a:cxn>
                <a:cxn ang="0">
                  <a:pos x="T4" y="T5"/>
                </a:cxn>
                <a:cxn ang="0">
                  <a:pos x="T6" y="T7"/>
                </a:cxn>
                <a:cxn ang="0">
                  <a:pos x="T8" y="T9"/>
                </a:cxn>
              </a:cxnLst>
              <a:rect l="0" t="0" r="r" b="b"/>
              <a:pathLst>
                <a:path w="78" h="59">
                  <a:moveTo>
                    <a:pt x="33" y="9"/>
                  </a:moveTo>
                  <a:cubicBezTo>
                    <a:pt x="53" y="0"/>
                    <a:pt x="78" y="7"/>
                    <a:pt x="78" y="7"/>
                  </a:cubicBezTo>
                  <a:cubicBezTo>
                    <a:pt x="67" y="13"/>
                    <a:pt x="60" y="31"/>
                    <a:pt x="42" y="43"/>
                  </a:cubicBezTo>
                  <a:cubicBezTo>
                    <a:pt x="14" y="59"/>
                    <a:pt x="0" y="47"/>
                    <a:pt x="0" y="47"/>
                  </a:cubicBezTo>
                  <a:cubicBezTo>
                    <a:pt x="1" y="37"/>
                    <a:pt x="8" y="20"/>
                    <a:pt x="33" y="9"/>
                  </a:cubicBezTo>
                  <a:close/>
                </a:path>
              </a:pathLst>
            </a:custGeom>
            <a:solidFill>
              <a:schemeClr val="accent3"/>
            </a:solidFill>
            <a:ln>
              <a:noFill/>
            </a:ln>
          </p:spPr>
          <p:txBody>
            <a:bodyPr vert="horz" wrap="square" lIns="91440" tIns="45720" rIns="91440" bIns="45720" numCol="1" anchor="t" anchorCtr="0" compatLnSpc="1"/>
            <a:lstStyle/>
            <a:p>
              <a:endParaRPr lang="en-US" sz="1600">
                <a:latin typeface="PingFang SC Regular" panose="020B0400000000000000" charset="-122"/>
                <a:ea typeface="PingFang SC Regular" panose="020B0400000000000000" charset="-122"/>
              </a:endParaRPr>
            </a:p>
          </p:txBody>
        </p:sp>
        <p:sp>
          <p:nvSpPr>
            <p:cNvPr id="211" name="文本框 210"/>
            <p:cNvSpPr txBox="1"/>
            <p:nvPr>
              <p:custDataLst>
                <p:tags r:id="rId29"/>
              </p:custDataLst>
            </p:nvPr>
          </p:nvSpPr>
          <p:spPr>
            <a:xfrm>
              <a:off x="11974" y="5571"/>
              <a:ext cx="1572" cy="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PingFang SC Regular" panose="020B0400000000000000" charset="-122"/>
                  <a:ea typeface="PingFang SC Regular" panose="020B0400000000000000" charset="-122"/>
                  <a:cs typeface="+mn-ea"/>
                  <a:sym typeface="+mn-lt"/>
                </a:rPr>
                <a:t>落地行动</a:t>
              </a:r>
              <a:endParaRPr kumimoji="0" lang="zh-CN" altLang="en-US" sz="16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212" name="文本框 211"/>
            <p:cNvSpPr txBox="1"/>
            <p:nvPr>
              <p:custDataLst>
                <p:tags r:id="rId30"/>
              </p:custDataLst>
            </p:nvPr>
          </p:nvSpPr>
          <p:spPr>
            <a:xfrm>
              <a:off x="11773" y="5930"/>
              <a:ext cx="1972" cy="3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900" dirty="0">
                  <a:solidFill>
                    <a:srgbClr val="FFFFFF">
                      <a:alpha val="65000"/>
                    </a:srgbClr>
                  </a:solidFill>
                  <a:latin typeface="PingFang SC Regular" panose="020B0400000000000000" charset="-122"/>
                  <a:ea typeface="PingFang SC Regular" panose="020B0400000000000000" charset="-122"/>
                  <a:cs typeface="+mn-ea"/>
                  <a:sym typeface="+mn-lt"/>
                </a:rPr>
                <a:t>Implementing actions</a:t>
              </a:r>
              <a:endParaRPr kumimoji="0" lang="en-GB" altLang="zh-CN" sz="90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mn-ea"/>
                <a:sym typeface="+mn-lt"/>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561580" cy="430530"/>
          </a:xfrm>
        </p:spPr>
        <p:txBody>
          <a:bodyPr wrap="square" anchor="ctr"/>
          <a:lstStyle/>
          <a:p>
            <a:pPr>
              <a:lnSpc>
                <a:spcPct val="100000"/>
              </a:lnSpc>
            </a:pPr>
            <a:r>
              <a:rPr lang="zh-CN" altLang="en-US" sz="2800" dirty="0">
                <a:cs typeface="PingFang SC Regular" panose="020B0400000000000000" charset="-122"/>
              </a:rPr>
              <a:t>麦肯锡</a:t>
            </a:r>
            <a:r>
              <a:rPr lang="en-US" altLang="zh-CN" sz="2800" dirty="0">
                <a:cs typeface="PingFang SC Regular" panose="020B0400000000000000" charset="-122"/>
              </a:rPr>
              <a:t>7</a:t>
            </a:r>
            <a:r>
              <a:rPr lang="zh-CN" altLang="en-US" sz="2800" dirty="0">
                <a:cs typeface="PingFang SC Regular" panose="020B0400000000000000" charset="-122"/>
              </a:rPr>
              <a:t>步成诗——</a:t>
            </a:r>
            <a:r>
              <a:rPr lang="zh-CN" altLang="en-US" sz="2400" b="0" dirty="0">
                <a:cs typeface="PingFang SC Regular" panose="020B0400000000000000" charset="-122"/>
              </a:rPr>
              <a:t>解决问题的</a:t>
            </a:r>
            <a:r>
              <a:rPr lang="en-US" altLang="zh-CN" sz="2400" b="0" dirty="0">
                <a:cs typeface="PingFang SC Regular" panose="020B0400000000000000" charset="-122"/>
              </a:rPr>
              <a:t>7</a:t>
            </a:r>
            <a:r>
              <a:rPr sz="2400" b="0" dirty="0">
                <a:cs typeface="PingFang SC Regular" panose="020B0400000000000000" charset="-122"/>
              </a:rPr>
              <a:t>个步骤</a:t>
            </a:r>
          </a:p>
        </p:txBody>
      </p:sp>
      <p:sp>
        <p:nvSpPr>
          <p:cNvPr id="4" name="文本占位符 3"/>
          <p:cNvSpPr>
            <a:spLocks noGrp="1"/>
          </p:cNvSpPr>
          <p:nvPr>
            <p:ph type="body" idx="1"/>
          </p:nvPr>
        </p:nvSpPr>
        <p:spPr/>
        <p:txBody>
          <a:bodyPr/>
          <a:lstStyle/>
          <a:p>
            <a:r>
              <a:rPr lang="zh-CN" altLang="en-US"/>
              <a:t>麦肯锡七步成诗法，是一种高效解决企业问题的管理方法。从明确问题、描述现状，到分解问题、提出假设，再到搜集资料、分析论证，最后形成解决方案，每一步都严谨而富有逻辑。此法助力企业精准定位问题，制定有效策略，实现业绩的显著提升</a:t>
            </a:r>
          </a:p>
        </p:txBody>
      </p:sp>
      <p:sp>
        <p:nvSpPr>
          <p:cNvPr id="5" name="文本占位符 4"/>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2-05</a:t>
            </a:r>
          </a:p>
        </p:txBody>
      </p:sp>
      <p:grpSp>
        <p:nvGrpSpPr>
          <p:cNvPr id="3" name="组合 2"/>
          <p:cNvGrpSpPr/>
          <p:nvPr/>
        </p:nvGrpSpPr>
        <p:grpSpPr>
          <a:xfrm>
            <a:off x="274955" y="1650365"/>
            <a:ext cx="11576050" cy="4942205"/>
            <a:chOff x="433" y="1819"/>
            <a:chExt cx="18230" cy="7783"/>
          </a:xfrm>
        </p:grpSpPr>
        <p:cxnSp>
          <p:nvCxnSpPr>
            <p:cNvPr id="207" name="直接连接符 206"/>
            <p:cNvCxnSpPr/>
            <p:nvPr/>
          </p:nvCxnSpPr>
          <p:spPr>
            <a:xfrm>
              <a:off x="532" y="2339"/>
              <a:ext cx="14534" cy="0"/>
            </a:xfrm>
            <a:prstGeom prst="line">
              <a:avLst/>
            </a:prstGeom>
            <a:noFill/>
            <a:ln w="22225" cap="flat" cmpd="sng" algn="ctr">
              <a:gradFill>
                <a:gsLst>
                  <a:gs pos="0">
                    <a:srgbClr val="1D4373"/>
                  </a:gs>
                  <a:gs pos="100000">
                    <a:srgbClr val="1D4373">
                      <a:lumMod val="80000"/>
                      <a:lumOff val="20000"/>
                    </a:srgbClr>
                  </a:gs>
                </a:gsLst>
                <a:lin ang="5400000" scaled="1"/>
              </a:gradFill>
              <a:prstDash val="solid"/>
              <a:miter lim="800000"/>
            </a:ln>
            <a:effectLst/>
          </p:spPr>
        </p:cxnSp>
        <p:sp>
          <p:nvSpPr>
            <p:cNvPr id="208" name="弧形 207"/>
            <p:cNvSpPr/>
            <p:nvPr/>
          </p:nvSpPr>
          <p:spPr>
            <a:xfrm>
              <a:off x="13842" y="2339"/>
              <a:ext cx="2447" cy="2698"/>
            </a:xfrm>
            <a:prstGeom prst="arc">
              <a:avLst>
                <a:gd name="adj1" fmla="val 16200000"/>
                <a:gd name="adj2" fmla="val 5430156"/>
              </a:avLst>
            </a:prstGeom>
            <a:noFill/>
            <a:ln w="22225" cap="flat" cmpd="sng" algn="ctr">
              <a:gradFill>
                <a:gsLst>
                  <a:gs pos="0">
                    <a:srgbClr val="1D4373"/>
                  </a:gs>
                  <a:gs pos="100000">
                    <a:srgbClr val="1D4373">
                      <a:lumMod val="80000"/>
                      <a:lumOff val="20000"/>
                    </a:srgbClr>
                  </a:gs>
                </a:gsLst>
                <a:lin ang="5400000" scaled="1"/>
              </a:gra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2F2F2F"/>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cxnSp>
          <p:nvCxnSpPr>
            <p:cNvPr id="209" name="直接连接符 208"/>
            <p:cNvCxnSpPr/>
            <p:nvPr/>
          </p:nvCxnSpPr>
          <p:spPr>
            <a:xfrm>
              <a:off x="3929" y="5035"/>
              <a:ext cx="11137" cy="0"/>
            </a:xfrm>
            <a:prstGeom prst="line">
              <a:avLst/>
            </a:prstGeom>
            <a:noFill/>
            <a:ln w="22225" cap="flat" cmpd="sng" algn="ctr">
              <a:gradFill>
                <a:gsLst>
                  <a:gs pos="0">
                    <a:srgbClr val="1D4373"/>
                  </a:gs>
                  <a:gs pos="100000">
                    <a:srgbClr val="1D4373">
                      <a:lumMod val="80000"/>
                      <a:lumOff val="20000"/>
                    </a:srgbClr>
                  </a:gs>
                </a:gsLst>
                <a:lin ang="5400000" scaled="1"/>
              </a:gradFill>
              <a:prstDash val="solid"/>
              <a:miter lim="800000"/>
            </a:ln>
            <a:effectLst/>
          </p:spPr>
        </p:cxnSp>
        <p:sp>
          <p:nvSpPr>
            <p:cNvPr id="217" name="弧形 216"/>
            <p:cNvSpPr/>
            <p:nvPr/>
          </p:nvSpPr>
          <p:spPr>
            <a:xfrm flipH="1">
              <a:off x="2703" y="5035"/>
              <a:ext cx="2447" cy="2698"/>
            </a:xfrm>
            <a:prstGeom prst="arc">
              <a:avLst>
                <a:gd name="adj1" fmla="val 16200000"/>
                <a:gd name="adj2" fmla="val 5430156"/>
              </a:avLst>
            </a:prstGeom>
            <a:noFill/>
            <a:ln w="22225" cap="flat" cmpd="sng" algn="ctr">
              <a:gradFill>
                <a:gsLst>
                  <a:gs pos="0">
                    <a:srgbClr val="1D4373"/>
                  </a:gs>
                  <a:gs pos="100000">
                    <a:srgbClr val="1D4373">
                      <a:lumMod val="80000"/>
                      <a:lumOff val="20000"/>
                    </a:srgbClr>
                  </a:gs>
                </a:gsLst>
                <a:lin ang="5400000" scaled="1"/>
              </a:gra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2F2F2F"/>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cxnSp>
          <p:nvCxnSpPr>
            <p:cNvPr id="218" name="直接连接符 217"/>
            <p:cNvCxnSpPr/>
            <p:nvPr/>
          </p:nvCxnSpPr>
          <p:spPr>
            <a:xfrm>
              <a:off x="3929" y="7746"/>
              <a:ext cx="14734" cy="0"/>
            </a:xfrm>
            <a:prstGeom prst="line">
              <a:avLst/>
            </a:prstGeom>
            <a:noFill/>
            <a:ln w="22225" cap="flat" cmpd="sng" algn="ctr">
              <a:gradFill>
                <a:gsLst>
                  <a:gs pos="0">
                    <a:srgbClr val="1D4373"/>
                  </a:gs>
                  <a:gs pos="100000">
                    <a:srgbClr val="1D4373">
                      <a:lumMod val="80000"/>
                      <a:lumOff val="20000"/>
                    </a:srgbClr>
                  </a:gs>
                </a:gsLst>
                <a:lin ang="5400000" scaled="1"/>
              </a:gradFill>
              <a:prstDash val="solid"/>
              <a:miter lim="800000"/>
            </a:ln>
            <a:effectLst/>
          </p:spPr>
        </p:cxnSp>
        <p:sp>
          <p:nvSpPr>
            <p:cNvPr id="220" name="等腰三角形 219"/>
            <p:cNvSpPr/>
            <p:nvPr/>
          </p:nvSpPr>
          <p:spPr>
            <a:xfrm rot="5400000">
              <a:off x="18372" y="7604"/>
              <a:ext cx="327" cy="255"/>
            </a:xfrm>
            <a:prstGeom prst="triangle">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21" name="PA_淘宝店chenying0907 11"/>
            <p:cNvSpPr>
              <a:spLocks noChangeArrowheads="1"/>
            </p:cNvSpPr>
            <p:nvPr>
              <p:custDataLst>
                <p:tags r:id="rId1"/>
              </p:custDataLst>
            </p:nvPr>
          </p:nvSpPr>
          <p:spPr bwMode="auto">
            <a:xfrm>
              <a:off x="4582" y="1884"/>
              <a:ext cx="755" cy="757"/>
            </a:xfrm>
            <a:prstGeom prst="ellipse">
              <a:avLst/>
            </a:prstGeom>
            <a:gradFill>
              <a:gsLst>
                <a:gs pos="16000">
                  <a:srgbClr val="88B0E2"/>
                </a:gs>
                <a:gs pos="83000">
                  <a:srgbClr val="1D4373">
                    <a:lumMod val="100000"/>
                  </a:srgbClr>
                </a:gs>
              </a:gsLst>
              <a:path path="circle">
                <a:fillToRect r="100000" b="100000"/>
              </a:path>
            </a:gradFill>
            <a:ln w="12700" cap="flat" cmpd="sng" algn="ctr">
              <a:noFill/>
              <a:prstDash val="solid"/>
              <a:miter lim="800000"/>
            </a:ln>
            <a:effectLst>
              <a:outerShdw blurRad="342900" dist="228600" dir="5400000" sx="96000" sy="96000" algn="t" rotWithShape="0">
                <a:srgbClr val="1D4373">
                  <a:alpha val="29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01</a:t>
              </a:r>
              <a:endParaRPr kumimoji="0" lang="en-US" altLang="zh-CN" sz="140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endParaRPr>
            </a:p>
          </p:txBody>
        </p:sp>
        <p:sp>
          <p:nvSpPr>
            <p:cNvPr id="222" name="PA_淘宝店chenying0907 11"/>
            <p:cNvSpPr>
              <a:spLocks noChangeArrowheads="1"/>
            </p:cNvSpPr>
            <p:nvPr>
              <p:custDataLst>
                <p:tags r:id="rId2"/>
              </p:custDataLst>
            </p:nvPr>
          </p:nvSpPr>
          <p:spPr bwMode="auto">
            <a:xfrm>
              <a:off x="9413" y="1884"/>
              <a:ext cx="755" cy="757"/>
            </a:xfrm>
            <a:prstGeom prst="ellipse">
              <a:avLst/>
            </a:prstGeom>
            <a:gradFill>
              <a:gsLst>
                <a:gs pos="16000">
                  <a:srgbClr val="F4D1CD"/>
                </a:gs>
                <a:gs pos="82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02</a:t>
              </a:r>
            </a:p>
          </p:txBody>
        </p:sp>
        <p:sp>
          <p:nvSpPr>
            <p:cNvPr id="223" name="PA_淘宝店chenying0907 11"/>
            <p:cNvSpPr>
              <a:spLocks noChangeArrowheads="1"/>
            </p:cNvSpPr>
            <p:nvPr>
              <p:custDataLst>
                <p:tags r:id="rId3"/>
              </p:custDataLst>
            </p:nvPr>
          </p:nvSpPr>
          <p:spPr bwMode="auto">
            <a:xfrm>
              <a:off x="7111" y="4612"/>
              <a:ext cx="755" cy="757"/>
            </a:xfrm>
            <a:prstGeom prst="ellipse">
              <a:avLst/>
            </a:prstGeom>
            <a:gradFill>
              <a:gsLst>
                <a:gs pos="16000">
                  <a:srgbClr val="88B0E2"/>
                </a:gs>
                <a:gs pos="83000">
                  <a:srgbClr val="1D4373">
                    <a:lumMod val="100000"/>
                  </a:srgbClr>
                </a:gs>
              </a:gsLst>
              <a:path path="circle">
                <a:fillToRect r="100000" b="100000"/>
              </a:path>
            </a:gradFill>
            <a:ln w="12700" cap="flat" cmpd="sng" algn="ctr">
              <a:noFill/>
              <a:prstDash val="solid"/>
              <a:miter lim="800000"/>
            </a:ln>
            <a:effectLst>
              <a:outerShdw blurRad="342900" dist="228600" dir="5400000" sx="96000" sy="96000" algn="t" rotWithShape="0">
                <a:srgbClr val="1D4373">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05</a:t>
              </a:r>
            </a:p>
          </p:txBody>
        </p:sp>
        <p:sp>
          <p:nvSpPr>
            <p:cNvPr id="224" name="PA_淘宝店chenying0907 11"/>
            <p:cNvSpPr>
              <a:spLocks noChangeArrowheads="1"/>
            </p:cNvSpPr>
            <p:nvPr>
              <p:custDataLst>
                <p:tags r:id="rId4"/>
              </p:custDataLst>
            </p:nvPr>
          </p:nvSpPr>
          <p:spPr bwMode="auto">
            <a:xfrm>
              <a:off x="12232" y="4612"/>
              <a:ext cx="755" cy="757"/>
            </a:xfrm>
            <a:prstGeom prst="ellipse">
              <a:avLst/>
            </a:prstGeom>
            <a:gradFill>
              <a:gsLst>
                <a:gs pos="16000">
                  <a:srgbClr val="F4D1CD"/>
                </a:gs>
                <a:gs pos="82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04</a:t>
              </a:r>
            </a:p>
          </p:txBody>
        </p:sp>
        <p:sp>
          <p:nvSpPr>
            <p:cNvPr id="225" name="PA_淘宝店chenying0907 11"/>
            <p:cNvSpPr>
              <a:spLocks noChangeArrowheads="1"/>
            </p:cNvSpPr>
            <p:nvPr>
              <p:custDataLst>
                <p:tags r:id="rId5"/>
              </p:custDataLst>
            </p:nvPr>
          </p:nvSpPr>
          <p:spPr bwMode="auto">
            <a:xfrm>
              <a:off x="8554" y="7362"/>
              <a:ext cx="755" cy="757"/>
            </a:xfrm>
            <a:prstGeom prst="ellipse">
              <a:avLst/>
            </a:prstGeom>
            <a:gradFill>
              <a:gsLst>
                <a:gs pos="16000">
                  <a:srgbClr val="F4D1CD"/>
                </a:gs>
                <a:gs pos="82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06</a:t>
              </a:r>
            </a:p>
          </p:txBody>
        </p:sp>
        <p:sp>
          <p:nvSpPr>
            <p:cNvPr id="226" name="PA_淘宝店chenying0907 11"/>
            <p:cNvSpPr>
              <a:spLocks noChangeArrowheads="1"/>
            </p:cNvSpPr>
            <p:nvPr>
              <p:custDataLst>
                <p:tags r:id="rId6"/>
              </p:custDataLst>
            </p:nvPr>
          </p:nvSpPr>
          <p:spPr bwMode="auto">
            <a:xfrm>
              <a:off x="15492" y="7362"/>
              <a:ext cx="755" cy="757"/>
            </a:xfrm>
            <a:prstGeom prst="ellipse">
              <a:avLst/>
            </a:prstGeom>
            <a:gradFill>
              <a:gsLst>
                <a:gs pos="16000">
                  <a:srgbClr val="88B0E2"/>
                </a:gs>
                <a:gs pos="83000">
                  <a:srgbClr val="1D4373">
                    <a:lumMod val="100000"/>
                  </a:srgbClr>
                </a:gs>
              </a:gsLst>
              <a:path path="circle">
                <a:fillToRect r="100000" b="100000"/>
              </a:path>
            </a:gradFill>
            <a:ln w="12700" cap="flat" cmpd="sng" algn="ctr">
              <a:noFill/>
              <a:prstDash val="solid"/>
              <a:miter lim="800000"/>
            </a:ln>
            <a:effectLst>
              <a:outerShdw blurRad="342900" dist="228600" dir="5400000" sx="96000" sy="96000" algn="t" rotWithShape="0">
                <a:srgbClr val="1D4373">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07</a:t>
              </a:r>
            </a:p>
          </p:txBody>
        </p:sp>
        <p:sp>
          <p:nvSpPr>
            <p:cNvPr id="232" name="等腰三角形 231"/>
            <p:cNvSpPr/>
            <p:nvPr/>
          </p:nvSpPr>
          <p:spPr>
            <a:xfrm>
              <a:off x="7408" y="2230"/>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PingFang SC Regular" panose="020B0400000000000000" charset="-122"/>
                <a:ea typeface="PingFang SC Regular" panose="020B0400000000000000" charset="-122"/>
              </a:endParaRPr>
            </a:p>
          </p:txBody>
        </p:sp>
        <p:sp>
          <p:nvSpPr>
            <p:cNvPr id="233" name="等腰三角形 232"/>
            <p:cNvSpPr/>
            <p:nvPr/>
          </p:nvSpPr>
          <p:spPr>
            <a:xfrm>
              <a:off x="12373" y="2230"/>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34" name="等腰三角形 233"/>
            <p:cNvSpPr/>
            <p:nvPr/>
          </p:nvSpPr>
          <p:spPr>
            <a:xfrm flipH="1">
              <a:off x="14439" y="4926"/>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35" name="等腰三角形 234"/>
            <p:cNvSpPr/>
            <p:nvPr/>
          </p:nvSpPr>
          <p:spPr>
            <a:xfrm flipH="1">
              <a:off x="9783" y="4926"/>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36" name="等腰三角形 235"/>
            <p:cNvSpPr/>
            <p:nvPr/>
          </p:nvSpPr>
          <p:spPr>
            <a:xfrm>
              <a:off x="5150" y="7614"/>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37" name="等腰三角形 236"/>
            <p:cNvSpPr/>
            <p:nvPr/>
          </p:nvSpPr>
          <p:spPr>
            <a:xfrm>
              <a:off x="12214" y="7614"/>
              <a:ext cx="250" cy="107"/>
            </a:xfrm>
            <a:prstGeom prst="triangle">
              <a:avLst>
                <a:gd name="adj" fmla="val 0"/>
              </a:avLst>
            </a:prstGeom>
            <a:solidFill>
              <a:srgbClr val="1D4373"/>
            </a:soli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39" name="文本框 238"/>
            <p:cNvSpPr txBox="1"/>
            <p:nvPr/>
          </p:nvSpPr>
          <p:spPr>
            <a:xfrm>
              <a:off x="433" y="2466"/>
              <a:ext cx="2668" cy="5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PingFang SC Regular" panose="020B0400000000000000" charset="-122"/>
                  <a:ea typeface="PingFang SC Regular" panose="020B0400000000000000" charset="-122"/>
                  <a:cs typeface="OPPOSans M" pitchFamily="18" charset="-122"/>
                </a:rPr>
                <a:t>客户议题</a:t>
              </a:r>
              <a:endParaRPr kumimoji="0" lang="zh-CN" altLang="en-US" sz="160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OPPOSans M" pitchFamily="18" charset="-122"/>
              </a:endParaRPr>
            </a:p>
          </p:txBody>
        </p:sp>
        <p:grpSp>
          <p:nvGrpSpPr>
            <p:cNvPr id="2" name="组合 1"/>
            <p:cNvGrpSpPr/>
            <p:nvPr/>
          </p:nvGrpSpPr>
          <p:grpSpPr>
            <a:xfrm>
              <a:off x="545" y="1819"/>
              <a:ext cx="651" cy="686"/>
              <a:chOff x="1" y="1819"/>
              <a:chExt cx="651" cy="686"/>
            </a:xfrm>
          </p:grpSpPr>
          <p:sp>
            <p:nvSpPr>
              <p:cNvPr id="219" name="等腰三角形 218"/>
              <p:cNvSpPr/>
              <p:nvPr/>
            </p:nvSpPr>
            <p:spPr>
              <a:xfrm rot="5400000">
                <a:off x="-35" y="2215"/>
                <a:ext cx="327" cy="255"/>
              </a:xfrm>
              <a:prstGeom prst="triangle">
                <a:avLst/>
              </a:prstGeom>
              <a:gradFill>
                <a:gsLst>
                  <a:gs pos="16000">
                    <a:srgbClr val="1D4373">
                      <a:lumMod val="40000"/>
                      <a:lumOff val="60000"/>
                    </a:srgbClr>
                  </a:gs>
                  <a:gs pos="83000">
                    <a:srgbClr val="1D4373"/>
                  </a:gs>
                </a:gsLst>
                <a:path path="circle">
                  <a:fillToRect r="100000" b="100000"/>
                </a:path>
              </a:gradFill>
              <a:ln w="12700" cap="flat" cmpd="sng" algn="ctr">
                <a:noFill/>
                <a:prstDash val="solid"/>
                <a:miter lim="800000"/>
              </a:ln>
              <a:effectLst>
                <a:outerShdw blurRad="342900" dist="228600" dir="5400000" sx="96000" sy="96000" algn="t" rotWithShape="0">
                  <a:srgbClr val="C00000">
                    <a:alpha val="29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endParaRPr>
              </a:p>
            </p:txBody>
          </p:sp>
          <p:sp>
            <p:nvSpPr>
              <p:cNvPr id="242" name="flag-pole-with-black-flag_38306"/>
              <p:cNvSpPr/>
              <p:nvPr/>
            </p:nvSpPr>
            <p:spPr>
              <a:xfrm>
                <a:off x="220" y="1819"/>
                <a:ext cx="432" cy="514"/>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rgbClr val="1D4373"/>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srgbClr val="F9FFFF"/>
                  </a:solidFill>
                  <a:effectLst/>
                  <a:uLnTx/>
                  <a:uFillTx/>
                  <a:latin typeface="PingFang SC Regular" panose="020B0400000000000000" charset="-122"/>
                  <a:ea typeface="PingFang SC Regular" panose="020B0400000000000000" charset="-122"/>
                </a:endParaRPr>
              </a:p>
            </p:txBody>
          </p:sp>
        </p:grpSp>
        <p:sp>
          <p:nvSpPr>
            <p:cNvPr id="243" name="文本框 242"/>
            <p:cNvSpPr txBox="1"/>
            <p:nvPr/>
          </p:nvSpPr>
          <p:spPr>
            <a:xfrm>
              <a:off x="4165" y="2613"/>
              <a:ext cx="2668" cy="5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dirty="0">
                  <a:solidFill>
                    <a:srgbClr val="1D4273"/>
                  </a:solidFill>
                  <a:latin typeface="PingFang SC Regular" panose="020B0400000000000000" charset="-122"/>
                  <a:ea typeface="PingFang SC Regular" panose="020B0400000000000000" charset="-122"/>
                  <a:cs typeface="OPPOSans M" pitchFamily="18" charset="-122"/>
                </a:rPr>
                <a:t>界定问题</a:t>
              </a:r>
              <a:endParaRPr kumimoji="0" lang="zh-CN" altLang="en-US" sz="160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M" pitchFamily="18" charset="-122"/>
              </a:endParaRPr>
            </a:p>
          </p:txBody>
        </p:sp>
        <p:sp>
          <p:nvSpPr>
            <p:cNvPr id="244" name="文本框 243"/>
            <p:cNvSpPr txBox="1"/>
            <p:nvPr/>
          </p:nvSpPr>
          <p:spPr>
            <a:xfrm>
              <a:off x="3434" y="3138"/>
              <a:ext cx="3044" cy="899"/>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明确地表述问题是什么</a:t>
              </a:r>
              <a:endParaRPr kumimoji="0" lang="en-US" altLang="zh-CN"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问题的界限在哪里</a:t>
              </a:r>
            </a:p>
          </p:txBody>
        </p:sp>
        <p:sp>
          <p:nvSpPr>
            <p:cNvPr id="245" name="文本框 244"/>
            <p:cNvSpPr txBox="1"/>
            <p:nvPr/>
          </p:nvSpPr>
          <p:spPr>
            <a:xfrm>
              <a:off x="8457" y="2613"/>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A23322"/>
                  </a:solidFill>
                  <a:latin typeface="PingFang SC Regular" panose="020B0400000000000000" charset="-122"/>
                  <a:ea typeface="PingFang SC Regular" panose="020B0400000000000000" charset="-122"/>
                  <a:cs typeface="OPPOSans M" pitchFamily="18" charset="-122"/>
                </a:rPr>
                <a:t>分解问题</a:t>
              </a:r>
              <a:endParaRPr kumimoji="0" lang="zh-CN" altLang="en-US" sz="160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M" pitchFamily="18" charset="-122"/>
              </a:endParaRPr>
            </a:p>
          </p:txBody>
        </p:sp>
        <p:sp>
          <p:nvSpPr>
            <p:cNvPr id="246" name="文本框 245"/>
            <p:cNvSpPr txBox="1"/>
            <p:nvPr/>
          </p:nvSpPr>
          <p:spPr>
            <a:xfrm>
              <a:off x="8221" y="3138"/>
              <a:ext cx="3044" cy="1276"/>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将复杂问题分解为若干个子问题或关键要素，以便于逐个分析和解决</a:t>
              </a:r>
            </a:p>
          </p:txBody>
        </p:sp>
        <p:sp>
          <p:nvSpPr>
            <p:cNvPr id="247" name="PA_淘宝店chenying0907 11"/>
            <p:cNvSpPr>
              <a:spLocks noChangeArrowheads="1"/>
            </p:cNvSpPr>
            <p:nvPr>
              <p:custDataLst>
                <p:tags r:id="rId7"/>
              </p:custDataLst>
            </p:nvPr>
          </p:nvSpPr>
          <p:spPr bwMode="auto">
            <a:xfrm>
              <a:off x="14175" y="1884"/>
              <a:ext cx="755" cy="757"/>
            </a:xfrm>
            <a:prstGeom prst="ellipse">
              <a:avLst/>
            </a:prstGeom>
            <a:gradFill>
              <a:gsLst>
                <a:gs pos="16000">
                  <a:srgbClr val="88B0E2"/>
                </a:gs>
                <a:gs pos="83000">
                  <a:srgbClr val="1D4373">
                    <a:lumMod val="100000"/>
                  </a:srgbClr>
                </a:gs>
              </a:gsLst>
              <a:path path="circle">
                <a:fillToRect r="100000" b="100000"/>
              </a:path>
            </a:gradFill>
            <a:ln w="12700" cap="flat" cmpd="sng" algn="ctr">
              <a:noFill/>
              <a:prstDash val="solid"/>
              <a:miter lim="800000"/>
            </a:ln>
            <a:effectLst>
              <a:outerShdw blurRad="342900" dist="228600" dir="5400000" sx="96000" sy="96000" algn="t" rotWithShape="0">
                <a:srgbClr val="1D4373">
                  <a:alpha val="29000"/>
                </a:srgbClr>
              </a:outerShdw>
            </a:effectLst>
          </p:spPr>
          <p:txBody>
            <a:bodyPr lIns="0" rIns="0" rtlCol="0" anchor="ctr"/>
            <a:lstStyle/>
            <a:p>
              <a:pPr algn="ctr"/>
              <a:r>
                <a:rPr lang="en-US" altLang="zh-CN" sz="1400" kern="0" dirty="0">
                  <a:solidFill>
                    <a:srgbClr val="FFFFFF"/>
                  </a:solidFill>
                  <a:latin typeface="PingFang SC Regular" panose="020B0400000000000000" charset="-122"/>
                  <a:ea typeface="PingFang SC Regular" panose="020B0400000000000000" charset="-122"/>
                  <a:cs typeface="OPPOSans M" pitchFamily="18" charset="-122"/>
                  <a:sym typeface="思源黑体 CN Normal" panose="020B0400000000000000" pitchFamily="34" charset="-122"/>
                </a:rPr>
                <a:t>03</a:t>
              </a:r>
            </a:p>
          </p:txBody>
        </p:sp>
        <p:sp>
          <p:nvSpPr>
            <p:cNvPr id="248" name="文本框 247"/>
            <p:cNvSpPr txBox="1"/>
            <p:nvPr/>
          </p:nvSpPr>
          <p:spPr>
            <a:xfrm>
              <a:off x="13218" y="2613"/>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1D4273"/>
                  </a:solidFill>
                  <a:latin typeface="PingFang SC Regular" panose="020B0400000000000000" charset="-122"/>
                  <a:ea typeface="PingFang SC Regular" panose="020B0400000000000000" charset="-122"/>
                  <a:cs typeface="OPPOSans M" pitchFamily="18" charset="-122"/>
                </a:rPr>
                <a:t>优先排序</a:t>
              </a:r>
              <a:endParaRPr kumimoji="0" lang="zh-CN" altLang="en-US" sz="160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M" pitchFamily="18" charset="-122"/>
              </a:endParaRPr>
            </a:p>
          </p:txBody>
        </p:sp>
        <p:sp>
          <p:nvSpPr>
            <p:cNvPr id="249" name="文本框 248"/>
            <p:cNvSpPr txBox="1"/>
            <p:nvPr/>
          </p:nvSpPr>
          <p:spPr>
            <a:xfrm>
              <a:off x="12982" y="3177"/>
              <a:ext cx="3044" cy="899"/>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根据问题的性质和重要性</a:t>
              </a:r>
              <a:endParaRPr lang="en-US" altLang="zh-CN" sz="1200" dirty="0">
                <a:solidFill>
                  <a:schemeClr val="tx1">
                    <a:alpha val="65000"/>
                  </a:schemeClr>
                </a:solidFill>
                <a:latin typeface="PingFang SC Regular" panose="020B0400000000000000" charset="-122"/>
                <a:ea typeface="PingFang SC Regular" panose="020B0400000000000000" charset="-122"/>
                <a:cs typeface="OPPOSans R" pitchFamily="18" charset="-122"/>
              </a:endParaRPr>
            </a:p>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对关键要素进行排序</a:t>
              </a:r>
            </a:p>
          </p:txBody>
        </p:sp>
        <p:sp>
          <p:nvSpPr>
            <p:cNvPr id="250" name="文本框 249"/>
            <p:cNvSpPr txBox="1"/>
            <p:nvPr/>
          </p:nvSpPr>
          <p:spPr>
            <a:xfrm>
              <a:off x="11276" y="5421"/>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A23322"/>
                  </a:solidFill>
                  <a:latin typeface="PingFang SC Regular" panose="020B0400000000000000" charset="-122"/>
                  <a:ea typeface="PingFang SC Regular" panose="020B0400000000000000" charset="-122"/>
                  <a:cs typeface="PingFang SC Regular" panose="020B0400000000000000" charset="-122"/>
                </a:rPr>
                <a:t>工作计划 </a:t>
              </a:r>
              <a:endParaRPr kumimoji="0" lang="zh-CN" altLang="en-US" sz="160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51" name="文本框 250"/>
            <p:cNvSpPr txBox="1"/>
            <p:nvPr/>
          </p:nvSpPr>
          <p:spPr>
            <a:xfrm>
              <a:off x="10627" y="5947"/>
              <a:ext cx="3908" cy="899"/>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设计详细的工作计划，并收集和分析解决问题所需的数据和信息</a:t>
              </a:r>
            </a:p>
          </p:txBody>
        </p:sp>
        <p:sp>
          <p:nvSpPr>
            <p:cNvPr id="252" name="文本框 251"/>
            <p:cNvSpPr txBox="1"/>
            <p:nvPr/>
          </p:nvSpPr>
          <p:spPr>
            <a:xfrm>
              <a:off x="6154" y="5421"/>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1D4273"/>
                  </a:solidFill>
                  <a:latin typeface="PingFang SC Regular" panose="020B0400000000000000" charset="-122"/>
                  <a:ea typeface="PingFang SC Regular" panose="020B0400000000000000" charset="-122"/>
                  <a:cs typeface="OPPOSans M" pitchFamily="18" charset="-122"/>
                </a:rPr>
                <a:t>关键分析</a:t>
              </a:r>
              <a:endParaRPr kumimoji="0" lang="zh-CN" altLang="en-US" sz="160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M" pitchFamily="18" charset="-122"/>
              </a:endParaRPr>
            </a:p>
          </p:txBody>
        </p:sp>
        <p:sp>
          <p:nvSpPr>
            <p:cNvPr id="275" name="文本框 274"/>
            <p:cNvSpPr txBox="1"/>
            <p:nvPr/>
          </p:nvSpPr>
          <p:spPr>
            <a:xfrm>
              <a:off x="5504" y="5947"/>
              <a:ext cx="3909" cy="899"/>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收集和整理项目的需求，包括了解用户需求、业务需求等</a:t>
              </a:r>
            </a:p>
          </p:txBody>
        </p:sp>
        <p:sp>
          <p:nvSpPr>
            <p:cNvPr id="276" name="文本框 275"/>
            <p:cNvSpPr txBox="1"/>
            <p:nvPr/>
          </p:nvSpPr>
          <p:spPr>
            <a:xfrm>
              <a:off x="7598" y="8146"/>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A23322"/>
                  </a:solidFill>
                  <a:latin typeface="PingFang SC Regular" panose="020B0400000000000000" charset="-122"/>
                  <a:ea typeface="PingFang SC Regular" panose="020B0400000000000000" charset="-122"/>
                  <a:cs typeface="OPPOSans M" pitchFamily="18" charset="-122"/>
                </a:rPr>
                <a:t>归纳建议</a:t>
              </a:r>
            </a:p>
          </p:txBody>
        </p:sp>
        <p:sp>
          <p:nvSpPr>
            <p:cNvPr id="277" name="文本框 276"/>
            <p:cNvSpPr txBox="1"/>
            <p:nvPr/>
          </p:nvSpPr>
          <p:spPr>
            <a:xfrm>
              <a:off x="7111" y="8671"/>
              <a:ext cx="3517" cy="899"/>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将分析结果整理成逻辑清晰、易于理解的报告或演示文稿</a:t>
              </a:r>
            </a:p>
          </p:txBody>
        </p:sp>
        <p:sp>
          <p:nvSpPr>
            <p:cNvPr id="278" name="文本框 277"/>
            <p:cNvSpPr txBox="1"/>
            <p:nvPr/>
          </p:nvSpPr>
          <p:spPr>
            <a:xfrm>
              <a:off x="14535" y="8146"/>
              <a:ext cx="2668" cy="5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1D4273"/>
                  </a:solidFill>
                  <a:latin typeface="PingFang SC Regular" panose="020B0400000000000000" charset="-122"/>
                  <a:ea typeface="PingFang SC Regular" panose="020B0400000000000000" charset="-122"/>
                  <a:cs typeface="OPPOSans M" pitchFamily="18" charset="-122"/>
                </a:rPr>
                <a:t>交流沟通</a:t>
              </a:r>
            </a:p>
          </p:txBody>
        </p:sp>
        <p:sp>
          <p:nvSpPr>
            <p:cNvPr id="279" name="文本框 278"/>
            <p:cNvSpPr txBox="1"/>
            <p:nvPr/>
          </p:nvSpPr>
          <p:spPr>
            <a:xfrm>
              <a:off x="13842" y="8704"/>
              <a:ext cx="3986" cy="899"/>
            </a:xfrm>
            <a:prstGeom prst="rect">
              <a:avLst/>
            </a:prstGeom>
            <a:noFill/>
          </p:spPr>
          <p:txBody>
            <a:bodyPr wrap="square">
              <a:spAutoFit/>
            </a:bodyPr>
            <a:lstStyle/>
            <a:p>
              <a:pPr algn="ctr">
                <a:lnSpc>
                  <a:spcPct val="130000"/>
                </a:lnSpc>
                <a:defRPr/>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将整个分析过程和解决方案以书面形式呈现给相关利益相关者</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麦肯锡</a:t>
            </a:r>
            <a:r>
              <a:rPr lang="en-US" altLang="zh-CN">
                <a:cs typeface="PingFang SC Regular" panose="020B0400000000000000" charset="-122"/>
                <a:sym typeface="+mn-ea"/>
              </a:rPr>
              <a:t>7</a:t>
            </a:r>
            <a:r>
              <a:rPr>
                <a:cs typeface="PingFang SC Regular" panose="020B0400000000000000" charset="-122"/>
                <a:sym typeface="+mn-ea"/>
              </a:rPr>
              <a:t>步成诗——</a:t>
            </a:r>
            <a:r>
              <a:rPr b="0">
                <a:cs typeface="PingFang SC Regular" panose="020B0400000000000000" charset="-122"/>
                <a:sym typeface="+mn-ea"/>
              </a:rPr>
              <a:t>解决问题的</a:t>
            </a:r>
            <a:r>
              <a:rPr lang="en-US" altLang="zh-CN" b="0">
                <a:cs typeface="PingFang SC Regular" panose="020B0400000000000000" charset="-122"/>
                <a:sym typeface="+mn-ea"/>
              </a:rPr>
              <a:t>7</a:t>
            </a:r>
            <a:r>
              <a:rPr b="0">
                <a:cs typeface="PingFang SC Regular" panose="020B0400000000000000" charset="-122"/>
                <a:sym typeface="+mn-ea"/>
              </a:rPr>
              <a:t>个步骤</a:t>
            </a:r>
            <a:endParaRPr lang="zh-CN" altLang="en-US"/>
          </a:p>
        </p:txBody>
      </p:sp>
      <p:sp>
        <p:nvSpPr>
          <p:cNvPr id="3" name="文本占位符 2"/>
          <p:cNvSpPr>
            <a:spLocks noGrp="1"/>
          </p:cNvSpPr>
          <p:nvPr>
            <p:ph type="body" idx="1"/>
          </p:nvPr>
        </p:nvSpPr>
        <p:spPr/>
        <p:txBody>
          <a:bodyPr/>
          <a:lstStyle/>
          <a:p>
            <a:r>
              <a:rPr lang="zh-CN" altLang="en-US"/>
              <a:t>麦肯锡七步成诗法，是一种高效解决企业问题的管理方法。从明确问题、描述现状，到分解问题、提出假设，再到搜集资料、分析论证，最后形成解决方案，每一步都严谨而富有逻辑。此法助力企业精准定位问题，制定有效策略，实现业绩的显著提升</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2-05</a:t>
            </a:r>
            <a:endParaRPr>
              <a:latin typeface="PingFang SC Regular" panose="020B0400000000000000" charset="-122"/>
              <a:ea typeface="PingFang SC Regular" panose="020B0400000000000000" charset="-122"/>
            </a:endParaRPr>
          </a:p>
        </p:txBody>
      </p:sp>
      <p:grpSp>
        <p:nvGrpSpPr>
          <p:cNvPr id="5" name="组合 4"/>
          <p:cNvGrpSpPr/>
          <p:nvPr/>
        </p:nvGrpSpPr>
        <p:grpSpPr>
          <a:xfrm>
            <a:off x="1011555" y="1997710"/>
            <a:ext cx="10168890" cy="4510405"/>
            <a:chOff x="1593" y="3146"/>
            <a:chExt cx="16014" cy="7103"/>
          </a:xfrm>
        </p:grpSpPr>
        <p:sp>
          <p:nvSpPr>
            <p:cNvPr id="16" name="圆角矩形 15"/>
            <p:cNvSpPr/>
            <p:nvPr>
              <p:custDataLst>
                <p:tags r:id="rId1"/>
              </p:custDataLst>
            </p:nvPr>
          </p:nvSpPr>
          <p:spPr>
            <a:xfrm>
              <a:off x="4194" y="5724"/>
              <a:ext cx="10820" cy="1932"/>
            </a:xfrm>
            <a:prstGeom prst="roundRect">
              <a:avLst>
                <a:gd name="adj" fmla="val 50000"/>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1" name="空心弧 70"/>
            <p:cNvSpPr/>
            <p:nvPr>
              <p:custDataLst>
                <p:tags r:id="rId2"/>
              </p:custDataLst>
            </p:nvPr>
          </p:nvSpPr>
          <p:spPr>
            <a:xfrm rot="10800000">
              <a:off x="1593" y="3148"/>
              <a:ext cx="7076" cy="7076"/>
            </a:xfrm>
            <a:prstGeom prst="blockArc">
              <a:avLst>
                <a:gd name="adj1" fmla="val 16236415"/>
                <a:gd name="adj2" fmla="val 21474018"/>
                <a:gd name="adj3" fmla="val 32681"/>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2" name="三角形 71"/>
            <p:cNvSpPr/>
            <p:nvPr>
              <p:custDataLst>
                <p:tags r:id="rId3"/>
              </p:custDataLst>
            </p:nvPr>
          </p:nvSpPr>
          <p:spPr>
            <a:xfrm>
              <a:off x="1593" y="5724"/>
              <a:ext cx="2315" cy="1006"/>
            </a:xfrm>
            <a:prstGeom prst="triangle">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3" name="矩形 72"/>
            <p:cNvSpPr/>
            <p:nvPr>
              <p:custDataLst>
                <p:tags r:id="rId4"/>
              </p:custDataLst>
            </p:nvPr>
          </p:nvSpPr>
          <p:spPr>
            <a:xfrm rot="16200000">
              <a:off x="2684" y="5639"/>
              <a:ext cx="132" cy="23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5" name="矩形 74"/>
            <p:cNvSpPr/>
            <p:nvPr>
              <p:custDataLst>
                <p:tags r:id="rId5"/>
              </p:custDataLst>
            </p:nvPr>
          </p:nvSpPr>
          <p:spPr>
            <a:xfrm flipH="1">
              <a:off x="5033" y="7917"/>
              <a:ext cx="1208" cy="2315"/>
            </a:xfrm>
            <a:prstGeom prst="rect">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6" name="三角形 75"/>
            <p:cNvSpPr/>
            <p:nvPr>
              <p:custDataLst>
                <p:tags r:id="rId6"/>
              </p:custDataLst>
            </p:nvPr>
          </p:nvSpPr>
          <p:spPr>
            <a:xfrm rot="16200000" flipH="1">
              <a:off x="4583" y="8571"/>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3" name="矩形 182"/>
            <p:cNvSpPr/>
            <p:nvPr>
              <p:custDataLst>
                <p:tags r:id="rId7"/>
              </p:custDataLst>
            </p:nvPr>
          </p:nvSpPr>
          <p:spPr>
            <a:xfrm rot="10800000">
              <a:off x="6460" y="7935"/>
              <a:ext cx="3901" cy="2315"/>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184" name="三角形 183"/>
            <p:cNvSpPr/>
            <p:nvPr>
              <p:custDataLst>
                <p:tags r:id="rId8"/>
              </p:custDataLst>
            </p:nvPr>
          </p:nvSpPr>
          <p:spPr>
            <a:xfrm rot="16200000">
              <a:off x="4806" y="8589"/>
              <a:ext cx="2315" cy="1006"/>
            </a:xfrm>
            <a:prstGeom prst="triangle">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5" name="三角形 184"/>
            <p:cNvSpPr/>
            <p:nvPr>
              <p:custDataLst>
                <p:tags r:id="rId9"/>
              </p:custDataLst>
            </p:nvPr>
          </p:nvSpPr>
          <p:spPr>
            <a:xfrm rot="16200000">
              <a:off x="8712" y="8589"/>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7" name="矩形 186"/>
            <p:cNvSpPr/>
            <p:nvPr>
              <p:custDataLst>
                <p:tags r:id="rId10"/>
              </p:custDataLst>
            </p:nvPr>
          </p:nvSpPr>
          <p:spPr>
            <a:xfrm rot="10800000">
              <a:off x="10563" y="7935"/>
              <a:ext cx="3327" cy="2315"/>
            </a:xfrm>
            <a:prstGeom prst="rect">
              <a:avLst/>
            </a:prstGeom>
            <a:solidFill>
              <a:schemeClr val="accent4">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8" name="三角形 187"/>
            <p:cNvSpPr/>
            <p:nvPr>
              <p:custDataLst>
                <p:tags r:id="rId11"/>
              </p:custDataLst>
            </p:nvPr>
          </p:nvSpPr>
          <p:spPr>
            <a:xfrm rot="16200000">
              <a:off x="8906" y="8579"/>
              <a:ext cx="2315" cy="1007"/>
            </a:xfrm>
            <a:prstGeom prst="triangle">
              <a:avLst/>
            </a:prstGeom>
            <a:solidFill>
              <a:schemeClr val="accent4">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91" name="三角形 190"/>
            <p:cNvSpPr/>
            <p:nvPr>
              <p:custDataLst>
                <p:tags r:id="rId12"/>
              </p:custDataLst>
            </p:nvPr>
          </p:nvSpPr>
          <p:spPr>
            <a:xfrm rot="16200000">
              <a:off x="12238" y="8579"/>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3" name="空心弧 62"/>
            <p:cNvSpPr/>
            <p:nvPr>
              <p:custDataLst>
                <p:tags r:id="rId13"/>
              </p:custDataLst>
            </p:nvPr>
          </p:nvSpPr>
          <p:spPr>
            <a:xfrm rot="5400000">
              <a:off x="10525" y="3148"/>
              <a:ext cx="7076" cy="7076"/>
            </a:xfrm>
            <a:prstGeom prst="blockArc">
              <a:avLst>
                <a:gd name="adj1" fmla="val 16236415"/>
                <a:gd name="adj2" fmla="val 21474018"/>
                <a:gd name="adj3" fmla="val 32681"/>
              </a:avLst>
            </a:prstGeom>
            <a:solidFill>
              <a:schemeClr val="accent4">
                <a:lumMod val="7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4" name="三角形 63"/>
            <p:cNvSpPr/>
            <p:nvPr>
              <p:custDataLst>
                <p:tags r:id="rId14"/>
              </p:custDataLst>
            </p:nvPr>
          </p:nvSpPr>
          <p:spPr>
            <a:xfrm rot="16200000">
              <a:off x="12447" y="8563"/>
              <a:ext cx="2315" cy="1006"/>
            </a:xfrm>
            <a:prstGeom prst="triangle">
              <a:avLst/>
            </a:prstGeom>
            <a:solidFill>
              <a:schemeClr val="accent4">
                <a:lumMod val="7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5" name="矩形 64"/>
            <p:cNvSpPr/>
            <p:nvPr>
              <p:custDataLst>
                <p:tags r:id="rId15"/>
              </p:custDataLst>
            </p:nvPr>
          </p:nvSpPr>
          <p:spPr>
            <a:xfrm rot="10800000">
              <a:off x="14107" y="7909"/>
              <a:ext cx="132" cy="2315"/>
            </a:xfrm>
            <a:prstGeom prst="rect">
              <a:avLst/>
            </a:prstGeom>
            <a:solidFill>
              <a:schemeClr val="accent4">
                <a:lumMod val="7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0" name="三角形 179"/>
            <p:cNvSpPr/>
            <p:nvPr>
              <p:custDataLst>
                <p:tags r:id="rId16"/>
              </p:custDataLst>
            </p:nvPr>
          </p:nvSpPr>
          <p:spPr>
            <a:xfrm rot="10800000" flipH="1">
              <a:off x="15292" y="6820"/>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1" name="矩形 180"/>
            <p:cNvSpPr/>
            <p:nvPr>
              <p:custDataLst>
                <p:tags r:id="rId17"/>
              </p:custDataLst>
            </p:nvPr>
          </p:nvSpPr>
          <p:spPr>
            <a:xfrm rot="16200000" flipH="1">
              <a:off x="16248" y="5476"/>
              <a:ext cx="268" cy="24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10" name="任意形状 209"/>
            <p:cNvSpPr/>
            <p:nvPr>
              <p:custDataLst>
                <p:tags r:id="rId18"/>
              </p:custDataLst>
            </p:nvPr>
          </p:nvSpPr>
          <p:spPr>
            <a:xfrm>
              <a:off x="13519" y="3156"/>
              <a:ext cx="4088" cy="4500"/>
            </a:xfrm>
            <a:custGeom>
              <a:avLst/>
              <a:gdLst>
                <a:gd name="connsiteX0" fmla="*/ 1268464 w 2924464"/>
                <a:gd name="connsiteY0" fmla="*/ 2499244 h 3219244"/>
                <a:gd name="connsiteX1" fmla="*/ 2924464 w 2924464"/>
                <a:gd name="connsiteY1" fmla="*/ 2499244 h 3219244"/>
                <a:gd name="connsiteX2" fmla="*/ 2096464 w 2924464"/>
                <a:gd name="connsiteY2" fmla="*/ 3219244 h 3219244"/>
                <a:gd name="connsiteX3" fmla="*/ 420277 w 2924464"/>
                <a:gd name="connsiteY3" fmla="*/ 0 h 3219244"/>
                <a:gd name="connsiteX4" fmla="*/ 2901347 w 2924464"/>
                <a:gd name="connsiteY4" fmla="*/ 2188351 h 3219244"/>
                <a:gd name="connsiteX5" fmla="*/ 2919889 w 2924464"/>
                <a:gd name="connsiteY5" fmla="*/ 2404585 h 3219244"/>
                <a:gd name="connsiteX6" fmla="*/ 2924464 w 2924464"/>
                <a:gd name="connsiteY6" fmla="*/ 2404585 h 3219244"/>
                <a:gd name="connsiteX7" fmla="*/ 2924464 w 2924464"/>
                <a:gd name="connsiteY7" fmla="*/ 2499243 h 3219244"/>
                <a:gd name="connsiteX8" fmla="*/ 1268464 w 2924464"/>
                <a:gd name="connsiteY8" fmla="*/ 2499243 h 3219244"/>
                <a:gd name="connsiteX9" fmla="*/ 1268464 w 2924464"/>
                <a:gd name="connsiteY9" fmla="*/ 2490179 h 3219244"/>
                <a:gd name="connsiteX10" fmla="*/ 1248968 w 2924464"/>
                <a:gd name="connsiteY10" fmla="*/ 2338675 h 3219244"/>
                <a:gd name="connsiteX11" fmla="*/ 489433 w 2924464"/>
                <a:gd name="connsiteY11" fmla="*/ 1659380 h 3219244"/>
                <a:gd name="connsiteX12" fmla="*/ 412391 w 2924464"/>
                <a:gd name="connsiteY12" fmla="*/ 1654792 h 3219244"/>
                <a:gd name="connsiteX13" fmla="*/ 0 w 2924464"/>
                <a:gd name="connsiteY13" fmla="*/ 1654792 h 3219244"/>
                <a:gd name="connsiteX14" fmla="*/ 0 w 2924464"/>
                <a:gd name="connsiteY14" fmla="*/ 2392 h 3219244"/>
                <a:gd name="connsiteX15" fmla="*/ 420252 w 2924464"/>
                <a:gd name="connsiteY15" fmla="*/ 2392 h 321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4464" h="3219244">
                  <a:moveTo>
                    <a:pt x="1268464" y="2499244"/>
                  </a:moveTo>
                  <a:lnTo>
                    <a:pt x="2924464" y="2499244"/>
                  </a:lnTo>
                  <a:lnTo>
                    <a:pt x="2096464" y="3219244"/>
                  </a:lnTo>
                  <a:close/>
                  <a:moveTo>
                    <a:pt x="420277" y="0"/>
                  </a:moveTo>
                  <a:cubicBezTo>
                    <a:pt x="1687109" y="13419"/>
                    <a:pt x="2734567" y="957634"/>
                    <a:pt x="2901347" y="2188351"/>
                  </a:cubicBezTo>
                  <a:lnTo>
                    <a:pt x="2919889" y="2404585"/>
                  </a:lnTo>
                  <a:lnTo>
                    <a:pt x="2924464" y="2404585"/>
                  </a:lnTo>
                  <a:lnTo>
                    <a:pt x="2924464" y="2499243"/>
                  </a:lnTo>
                  <a:lnTo>
                    <a:pt x="1268464" y="2499243"/>
                  </a:lnTo>
                  <a:lnTo>
                    <a:pt x="1268464" y="2490179"/>
                  </a:lnTo>
                  <a:lnTo>
                    <a:pt x="1248968" y="2338675"/>
                  </a:lnTo>
                  <a:cubicBezTo>
                    <a:pt x="1167962" y="1976461"/>
                    <a:pt x="863632" y="1700194"/>
                    <a:pt x="489433" y="1659380"/>
                  </a:cubicBezTo>
                  <a:lnTo>
                    <a:pt x="412391" y="1654792"/>
                  </a:lnTo>
                  <a:lnTo>
                    <a:pt x="0" y="1654792"/>
                  </a:lnTo>
                  <a:lnTo>
                    <a:pt x="0" y="2392"/>
                  </a:lnTo>
                  <a:lnTo>
                    <a:pt x="420252" y="2392"/>
                  </a:lnTo>
                  <a:close/>
                </a:path>
              </a:pathLst>
            </a:custGeom>
            <a:solidFill>
              <a:schemeClr val="accent3"/>
            </a:solidFill>
            <a:ln>
              <a:solidFill>
                <a:schemeClr val="accent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92" name="三角形 91"/>
            <p:cNvSpPr/>
            <p:nvPr>
              <p:custDataLst>
                <p:tags r:id="rId19"/>
              </p:custDataLst>
            </p:nvPr>
          </p:nvSpPr>
          <p:spPr>
            <a:xfrm rot="5400000" flipH="1">
              <a:off x="12861" y="3804"/>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9" name="文本框 98"/>
            <p:cNvSpPr txBox="1"/>
            <p:nvPr>
              <p:custDataLst>
                <p:tags r:id="rId20"/>
              </p:custDataLst>
            </p:nvPr>
          </p:nvSpPr>
          <p:spPr>
            <a:xfrm>
              <a:off x="15049" y="4614"/>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③</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优先排序</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0" name="文本框 99"/>
            <p:cNvSpPr txBox="1"/>
            <p:nvPr>
              <p:custDataLst>
                <p:tags r:id="rId21"/>
              </p:custDataLst>
            </p:nvPr>
          </p:nvSpPr>
          <p:spPr>
            <a:xfrm>
              <a:off x="15164" y="5139"/>
              <a:ext cx="2072" cy="109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根据问题的性质和重要性，对关键要素进行排序</a:t>
              </a:r>
            </a:p>
          </p:txBody>
        </p:sp>
        <p:sp>
          <p:nvSpPr>
            <p:cNvPr id="159" name="矩形 158"/>
            <p:cNvSpPr/>
            <p:nvPr>
              <p:custDataLst>
                <p:tags r:id="rId22"/>
              </p:custDataLst>
            </p:nvPr>
          </p:nvSpPr>
          <p:spPr>
            <a:xfrm>
              <a:off x="9419" y="3146"/>
              <a:ext cx="3901" cy="2315"/>
            </a:xfrm>
            <a:prstGeom prst="rect">
              <a:avLst/>
            </a:prstGeom>
            <a:solidFill>
              <a:schemeClr val="accent6">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PingFang SC Regular" panose="020B0400000000000000" charset="-122"/>
                <a:ea typeface="PingFang SC Regular" panose="020B0400000000000000" charset="-122"/>
              </a:endParaRPr>
            </a:p>
          </p:txBody>
        </p:sp>
        <p:sp>
          <p:nvSpPr>
            <p:cNvPr id="166" name="三角形 165"/>
            <p:cNvSpPr/>
            <p:nvPr>
              <p:custDataLst>
                <p:tags r:id="rId23"/>
              </p:custDataLst>
            </p:nvPr>
          </p:nvSpPr>
          <p:spPr>
            <a:xfrm rot="5400000">
              <a:off x="12659" y="3800"/>
              <a:ext cx="2315" cy="1006"/>
            </a:xfrm>
            <a:prstGeom prst="triangle">
              <a:avLst/>
            </a:prstGeom>
            <a:solidFill>
              <a:schemeClr val="accent6">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67" name="三角形 166"/>
            <p:cNvSpPr/>
            <p:nvPr>
              <p:custDataLst>
                <p:tags r:id="rId24"/>
              </p:custDataLst>
            </p:nvPr>
          </p:nvSpPr>
          <p:spPr>
            <a:xfrm rot="5400000">
              <a:off x="8753" y="3800"/>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69" name="矩形 168"/>
            <p:cNvSpPr/>
            <p:nvPr>
              <p:custDataLst>
                <p:tags r:id="rId25"/>
              </p:custDataLst>
            </p:nvPr>
          </p:nvSpPr>
          <p:spPr>
            <a:xfrm>
              <a:off x="5293" y="3146"/>
              <a:ext cx="3925" cy="2315"/>
            </a:xfrm>
            <a:prstGeom prst="rect">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70" name="三角形 169"/>
            <p:cNvSpPr/>
            <p:nvPr>
              <p:custDataLst>
                <p:tags r:id="rId26"/>
              </p:custDataLst>
            </p:nvPr>
          </p:nvSpPr>
          <p:spPr>
            <a:xfrm rot="5400000">
              <a:off x="8560" y="3810"/>
              <a:ext cx="2315" cy="1007"/>
            </a:xfrm>
            <a:prstGeom prst="triangle">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71" name="文本框 170"/>
            <p:cNvSpPr txBox="1"/>
            <p:nvPr>
              <p:custDataLst>
                <p:tags r:id="rId27"/>
              </p:custDataLst>
            </p:nvPr>
          </p:nvSpPr>
          <p:spPr>
            <a:xfrm>
              <a:off x="6425" y="3770"/>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①</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界定问题</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72" name="文本框 171"/>
            <p:cNvSpPr txBox="1"/>
            <p:nvPr>
              <p:custDataLst>
                <p:tags r:id="rId28"/>
              </p:custDataLst>
            </p:nvPr>
          </p:nvSpPr>
          <p:spPr>
            <a:xfrm>
              <a:off x="6425" y="4295"/>
              <a:ext cx="2994" cy="72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明确地表述问题是什么，问题的界限在哪里</a:t>
              </a:r>
            </a:p>
          </p:txBody>
        </p:sp>
        <p:sp>
          <p:nvSpPr>
            <p:cNvPr id="173" name="三角形 172"/>
            <p:cNvSpPr/>
            <p:nvPr>
              <p:custDataLst>
                <p:tags r:id="rId29"/>
              </p:custDataLst>
            </p:nvPr>
          </p:nvSpPr>
          <p:spPr>
            <a:xfrm rot="5400000">
              <a:off x="4631" y="3810"/>
              <a:ext cx="2315" cy="1006"/>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09" name="任意形状 208"/>
            <p:cNvSpPr/>
            <p:nvPr>
              <p:custDataLst>
                <p:tags r:id="rId30"/>
              </p:custDataLst>
            </p:nvPr>
          </p:nvSpPr>
          <p:spPr>
            <a:xfrm>
              <a:off x="1598" y="3150"/>
              <a:ext cx="4523" cy="2315"/>
            </a:xfrm>
            <a:custGeom>
              <a:avLst/>
              <a:gdLst>
                <a:gd name="connsiteX0" fmla="*/ 2515454 w 3235454"/>
                <a:gd name="connsiteY0" fmla="*/ 0 h 1656001"/>
                <a:gd name="connsiteX1" fmla="*/ 2515455 w 3235454"/>
                <a:gd name="connsiteY1" fmla="*/ 1 h 1656001"/>
                <a:gd name="connsiteX2" fmla="*/ 2520000 w 3235454"/>
                <a:gd name="connsiteY2" fmla="*/ 1 h 1656001"/>
                <a:gd name="connsiteX3" fmla="*/ 2520000 w 3235454"/>
                <a:gd name="connsiteY3" fmla="*/ 5228 h 1656001"/>
                <a:gd name="connsiteX4" fmla="*/ 3235454 w 3235454"/>
                <a:gd name="connsiteY4" fmla="*/ 828000 h 1656001"/>
                <a:gd name="connsiteX5" fmla="*/ 2520000 w 3235454"/>
                <a:gd name="connsiteY5" fmla="*/ 1650772 h 1656001"/>
                <a:gd name="connsiteX6" fmla="*/ 2520000 w 3235454"/>
                <a:gd name="connsiteY6" fmla="*/ 1656001 h 1656001"/>
                <a:gd name="connsiteX7" fmla="*/ 0 w 3235454"/>
                <a:gd name="connsiteY7" fmla="*/ 1656001 h 1656001"/>
                <a:gd name="connsiteX8" fmla="*/ 0 w 3235454"/>
                <a:gd name="connsiteY8" fmla="*/ 1 h 1656001"/>
                <a:gd name="connsiteX9" fmla="*/ 2515454 w 3235454"/>
                <a:gd name="connsiteY9" fmla="*/ 1 h 165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5454" h="1656001">
                  <a:moveTo>
                    <a:pt x="2515454" y="0"/>
                  </a:moveTo>
                  <a:lnTo>
                    <a:pt x="2515455" y="1"/>
                  </a:lnTo>
                  <a:lnTo>
                    <a:pt x="2520000" y="1"/>
                  </a:lnTo>
                  <a:lnTo>
                    <a:pt x="2520000" y="5228"/>
                  </a:lnTo>
                  <a:lnTo>
                    <a:pt x="3235454" y="828000"/>
                  </a:lnTo>
                  <a:lnTo>
                    <a:pt x="2520000" y="1650772"/>
                  </a:lnTo>
                  <a:lnTo>
                    <a:pt x="2520000" y="1656001"/>
                  </a:lnTo>
                  <a:lnTo>
                    <a:pt x="0" y="1656001"/>
                  </a:lnTo>
                  <a:lnTo>
                    <a:pt x="0" y="1"/>
                  </a:lnTo>
                  <a:lnTo>
                    <a:pt x="2515454" y="1"/>
                  </a:ln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77" name="文本框 176"/>
            <p:cNvSpPr txBox="1"/>
            <p:nvPr>
              <p:custDataLst>
                <p:tags r:id="rId31"/>
              </p:custDataLst>
            </p:nvPr>
          </p:nvSpPr>
          <p:spPr>
            <a:xfrm>
              <a:off x="3086" y="4083"/>
              <a:ext cx="2028"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solidFill>
                  <a:latin typeface="PingFang SC Regular" panose="020B0400000000000000" charset="-122"/>
                  <a:ea typeface="PingFang SC Regular" panose="020B0400000000000000" charset="-122"/>
                  <a:cs typeface="OPPOSans M" pitchFamily="18" charset="-122"/>
                </a:rPr>
                <a:t>客户的议题</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178" name="文本框 177"/>
            <p:cNvSpPr txBox="1"/>
            <p:nvPr>
              <p:custDataLst>
                <p:tags r:id="rId32"/>
              </p:custDataLst>
            </p:nvPr>
          </p:nvSpPr>
          <p:spPr>
            <a:xfrm>
              <a:off x="10505" y="3770"/>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②</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分解问题</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79" name="文本框 178"/>
            <p:cNvSpPr txBox="1"/>
            <p:nvPr>
              <p:custDataLst>
                <p:tags r:id="rId33"/>
              </p:custDataLst>
            </p:nvPr>
          </p:nvSpPr>
          <p:spPr>
            <a:xfrm>
              <a:off x="10505" y="4295"/>
              <a:ext cx="2994" cy="109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将复杂问题分解为若干个子问题或关键要素，以便于逐个分析和解决</a:t>
              </a:r>
            </a:p>
          </p:txBody>
        </p:sp>
        <p:sp>
          <p:nvSpPr>
            <p:cNvPr id="195" name="文本框 194"/>
            <p:cNvSpPr txBox="1"/>
            <p:nvPr>
              <p:custDataLst>
                <p:tags r:id="rId34"/>
              </p:custDataLst>
            </p:nvPr>
          </p:nvSpPr>
          <p:spPr>
            <a:xfrm>
              <a:off x="14215" y="8139"/>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④</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工作计划 </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96" name="文本框 195"/>
            <p:cNvSpPr txBox="1"/>
            <p:nvPr>
              <p:custDataLst>
                <p:tags r:id="rId35"/>
              </p:custDataLst>
            </p:nvPr>
          </p:nvSpPr>
          <p:spPr>
            <a:xfrm>
              <a:off x="14215" y="8664"/>
              <a:ext cx="2187" cy="109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设计详细的研究计划，以收集和分析解决问题所需的数据和信息</a:t>
              </a:r>
            </a:p>
          </p:txBody>
        </p:sp>
        <p:sp>
          <p:nvSpPr>
            <p:cNvPr id="197" name="文本框 196"/>
            <p:cNvSpPr txBox="1"/>
            <p:nvPr>
              <p:custDataLst>
                <p:tags r:id="rId36"/>
              </p:custDataLst>
            </p:nvPr>
          </p:nvSpPr>
          <p:spPr>
            <a:xfrm>
              <a:off x="10504" y="8559"/>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⑤</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关键分析</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98" name="文本框 197"/>
            <p:cNvSpPr txBox="1"/>
            <p:nvPr>
              <p:custDataLst>
                <p:tags r:id="rId37"/>
              </p:custDataLst>
            </p:nvPr>
          </p:nvSpPr>
          <p:spPr>
            <a:xfrm>
              <a:off x="10567" y="9084"/>
              <a:ext cx="2305" cy="961"/>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主要是收集和整理项目的需求，包括了解用户需求、业务需求等</a:t>
              </a:r>
            </a:p>
          </p:txBody>
        </p:sp>
        <p:sp>
          <p:nvSpPr>
            <p:cNvPr id="199" name="文本框 198"/>
            <p:cNvSpPr txBox="1"/>
            <p:nvPr>
              <p:custDataLst>
                <p:tags r:id="rId38"/>
              </p:custDataLst>
            </p:nvPr>
          </p:nvSpPr>
          <p:spPr>
            <a:xfrm>
              <a:off x="6481" y="8559"/>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⑥</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归纳建议</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00" name="文本框 199"/>
            <p:cNvSpPr txBox="1"/>
            <p:nvPr>
              <p:custDataLst>
                <p:tags r:id="rId39"/>
              </p:custDataLst>
            </p:nvPr>
          </p:nvSpPr>
          <p:spPr>
            <a:xfrm>
              <a:off x="6481" y="9084"/>
              <a:ext cx="2775" cy="72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将分析结果整理成逻辑清晰、易于理解的报告或演示文稿</a:t>
              </a:r>
            </a:p>
          </p:txBody>
        </p:sp>
        <p:sp>
          <p:nvSpPr>
            <p:cNvPr id="201" name="文本框 200"/>
            <p:cNvSpPr txBox="1"/>
            <p:nvPr>
              <p:custDataLst>
                <p:tags r:id="rId40"/>
              </p:custDataLst>
            </p:nvPr>
          </p:nvSpPr>
          <p:spPr>
            <a:xfrm>
              <a:off x="2575" y="7656"/>
              <a:ext cx="218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⑦</a:t>
              </a:r>
              <a:r>
                <a:rPr lang="en-US" altLang="zh-CN" sz="1600" b="1" dirty="0">
                  <a:solidFill>
                    <a:schemeClr val="bg2"/>
                  </a:solidFill>
                  <a:latin typeface="PingFang SC Regular" panose="020B0400000000000000" charset="-122"/>
                  <a:ea typeface="PingFang SC Regular" panose="020B0400000000000000" charset="-122"/>
                  <a:cs typeface="PingFang SC Regular" panose="020B0400000000000000" charset="-122"/>
                </a:rPr>
                <a:t> </a:t>
              </a:r>
              <a:r>
                <a:rPr lang="zh-CN" altLang="en-US" sz="1600" b="1" dirty="0">
                  <a:solidFill>
                    <a:schemeClr val="bg2"/>
                  </a:solidFill>
                  <a:latin typeface="PingFang SC Regular" panose="020B0400000000000000" charset="-122"/>
                  <a:ea typeface="PingFang SC Regular" panose="020B0400000000000000" charset="-122"/>
                  <a:cs typeface="PingFang SC Regular" panose="020B0400000000000000" charset="-122"/>
                </a:rPr>
                <a:t>交流沟通</a:t>
              </a:r>
              <a:endParaRPr kumimoji="0" lang="zh-CN"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02" name="文本框 201"/>
            <p:cNvSpPr txBox="1"/>
            <p:nvPr>
              <p:custDataLst>
                <p:tags r:id="rId41"/>
              </p:custDataLst>
            </p:nvPr>
          </p:nvSpPr>
          <p:spPr>
            <a:xfrm>
              <a:off x="2575" y="8182"/>
              <a:ext cx="2539" cy="109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b="0" i="0" u="none" strike="noStrike" cap="none" spc="0" normalizeH="0" baseline="0">
                  <a:ln>
                    <a:noFill/>
                  </a:ln>
                  <a:solidFill>
                    <a:schemeClr val="bg2"/>
                  </a:solidFill>
                  <a:effectLst/>
                  <a:uLnTx/>
                  <a:uFillTx/>
                  <a:latin typeface="OPPOSans R" pitchFamily="18" charset="-122"/>
                  <a:ea typeface="OPPOSans R" pitchFamily="18" charset="-122"/>
                  <a:cs typeface="OPPOSans R" pitchFamily="18" charset="-122"/>
                </a:defRPr>
              </a:lvl1pPr>
            </a:lstStyle>
            <a:p>
              <a:pPr>
                <a:lnSpc>
                  <a:spcPct val="150000"/>
                </a:lnSpc>
              </a:pPr>
              <a:r>
                <a:rPr lang="zh-CN" altLang="en-US" dirty="0">
                  <a:latin typeface="PingFang SC Regular" panose="020B0400000000000000" charset="-122"/>
                  <a:ea typeface="PingFang SC Regular" panose="020B0400000000000000" charset="-122"/>
                </a:rPr>
                <a:t>将整个分析过程和解决方案以书面形式呈现给相关利益相关者</a:t>
              </a:r>
            </a:p>
          </p:txBody>
        </p:sp>
        <p:sp>
          <p:nvSpPr>
            <p:cNvPr id="203" name="椭圆 202"/>
            <p:cNvSpPr/>
            <p:nvPr>
              <p:custDataLst>
                <p:tags r:id="rId42"/>
              </p:custDataLst>
            </p:nvPr>
          </p:nvSpPr>
          <p:spPr>
            <a:xfrm>
              <a:off x="2000" y="3823"/>
              <a:ext cx="961" cy="961"/>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206" name="flag-pole-with-black-flag_38306"/>
            <p:cNvSpPr/>
            <p:nvPr>
              <p:custDataLst>
                <p:tags r:id="rId43"/>
              </p:custDataLst>
            </p:nvPr>
          </p:nvSpPr>
          <p:spPr>
            <a:xfrm>
              <a:off x="2304" y="4066"/>
              <a:ext cx="399" cy="475"/>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chemeClr val="accent1"/>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rgbClr val="F9FFFF"/>
                </a:solidFill>
                <a:effectLst/>
                <a:uLnTx/>
                <a:uFillTx/>
                <a:latin typeface="PingFang SC Regular" panose="020B0400000000000000" charset="-122"/>
                <a:ea typeface="PingFang SC Regular" panose="020B0400000000000000" charset="-122"/>
                <a:cs typeface="+mn-cs"/>
              </a:endParaRPr>
            </a:p>
          </p:txBody>
        </p:sp>
        <p:sp>
          <p:nvSpPr>
            <p:cNvPr id="207" name="文本框 206"/>
            <p:cNvSpPr txBox="1"/>
            <p:nvPr>
              <p:custDataLst>
                <p:tags r:id="rId44"/>
              </p:custDataLst>
            </p:nvPr>
          </p:nvSpPr>
          <p:spPr>
            <a:xfrm>
              <a:off x="7431" y="6374"/>
              <a:ext cx="4325" cy="677"/>
            </a:xfrm>
            <a:prstGeom prst="rect">
              <a:avLst/>
            </a:prstGeom>
            <a:noFill/>
          </p:spPr>
          <p:txBody>
            <a:bodyPr wrap="square" lIns="0" tIns="0" rIns="0" bIns="0" rtlCol="0" anchor="ctr" anchorCtr="0">
              <a:noAutofit/>
            </a:bodyPr>
            <a:lstStyle/>
            <a:p>
              <a:pPr lvl="0" algn="ctr">
                <a:defRPr/>
              </a:pPr>
              <a:r>
                <a:rPr lang="zh-CN" altLang="en-US" sz="2400" b="1" dirty="0">
                  <a:solidFill>
                    <a:schemeClr val="bg1"/>
                  </a:solidFill>
                  <a:latin typeface="PingFang SC Semibold" panose="020B0400000000000000" charset="-122"/>
                  <a:ea typeface="PingFang SC Semibold" panose="020B0400000000000000" charset="-122"/>
                  <a:cs typeface="PingFang SC Semibold" panose="020B0400000000000000" charset="-122"/>
                </a:rPr>
                <a:t>麦肯锡</a:t>
              </a:r>
              <a:r>
                <a:rPr lang="en-US" altLang="zh-CN" sz="2400" b="1" dirty="0">
                  <a:solidFill>
                    <a:schemeClr val="bg1"/>
                  </a:solidFill>
                  <a:latin typeface="PingFang SC Semibold" panose="020B0400000000000000" charset="-122"/>
                  <a:ea typeface="PingFang SC Semibold" panose="020B0400000000000000" charset="-122"/>
                  <a:cs typeface="PingFang SC Semibold" panose="020B0400000000000000" charset="-122"/>
                </a:rPr>
                <a:t>7</a:t>
              </a:r>
              <a:r>
                <a:rPr lang="zh-CN" altLang="en-US" sz="2400" b="1" dirty="0">
                  <a:solidFill>
                    <a:schemeClr val="bg1"/>
                  </a:solidFill>
                  <a:latin typeface="PingFang SC Semibold" panose="020B0400000000000000" charset="-122"/>
                  <a:ea typeface="PingFang SC Semibold" panose="020B0400000000000000" charset="-122"/>
                  <a:cs typeface="PingFang SC Semibold" panose="020B0400000000000000" charset="-122"/>
                </a:rPr>
                <a:t>步成诗</a:t>
              </a:r>
              <a:endParaRPr kumimoji="0" lang="zh-CN" altLang="en-US" sz="2400" b="1" i="0" u="none" strike="noStrike" kern="1200" cap="none" spc="0" normalizeH="0" baseline="0" noProof="0" dirty="0">
                <a:ln>
                  <a:noFill/>
                </a:ln>
                <a:solidFill>
                  <a:schemeClr val="bg1"/>
                </a:solidFill>
                <a:effectLst/>
                <a:uLnTx/>
                <a:uFillTx/>
                <a:latin typeface="PingFang SC Semibold" panose="020B0400000000000000" charset="-122"/>
                <a:ea typeface="PingFang SC Semibold" panose="020B0400000000000000" charset="-122"/>
                <a:cs typeface="PingFang SC Semibold" panose="020B0400000000000000" charset="-122"/>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差距分析——</a:t>
            </a:r>
            <a:r>
              <a:rPr lang="zh-CN" altLang="en-US" sz="2400" b="0"/>
              <a:t>可视化理想与现状间的差距</a:t>
            </a:r>
          </a:p>
        </p:txBody>
      </p:sp>
      <p:sp>
        <p:nvSpPr>
          <p:cNvPr id="3" name="文本占位符 2"/>
          <p:cNvSpPr>
            <a:spLocks noGrp="1"/>
          </p:cNvSpPr>
          <p:nvPr>
            <p:ph type="body" idx="1"/>
          </p:nvPr>
        </p:nvSpPr>
        <p:spPr/>
        <p:txBody>
          <a:bodyPr/>
          <a:lstStyle/>
          <a:p>
            <a:r>
              <a:rPr lang="zh-CN" altLang="en-US"/>
              <a:t>差距分析，是通过认清目前的现状，对存在的问题进行客观的分析，并以此为基础，思考解决问题的方法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2-06</a:t>
            </a:r>
          </a:p>
        </p:txBody>
      </p:sp>
      <p:sp>
        <p:nvSpPr>
          <p:cNvPr id="27" name="矩形: 圆角 26"/>
          <p:cNvSpPr/>
          <p:nvPr>
            <p:custDataLst>
              <p:tags r:id="rId1"/>
            </p:custDataLst>
          </p:nvPr>
        </p:nvSpPr>
        <p:spPr>
          <a:xfrm>
            <a:off x="1102995" y="5027295"/>
            <a:ext cx="9983470" cy="294005"/>
          </a:xfrm>
          <a:prstGeom prst="roundRect">
            <a:avLst>
              <a:gd name="adj" fmla="val 50000"/>
            </a:avLst>
          </a:prstGeom>
          <a:gradFill>
            <a:gsLst>
              <a:gs pos="0">
                <a:srgbClr val="A23322">
                  <a:alpha val="0"/>
                </a:srgbClr>
              </a:gs>
              <a:gs pos="100000">
                <a:srgbClr val="A23322">
                  <a:alpha val="20000"/>
                </a:srgbClr>
              </a:gs>
            </a:gsLst>
            <a:lin ang="0" scaled="0"/>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gradFill>
                <a:gsLst>
                  <a:gs pos="0">
                    <a:srgbClr val="1F5CE5"/>
                  </a:gs>
                  <a:gs pos="100000">
                    <a:srgbClr val="133D9D"/>
                  </a:gs>
                </a:gsLst>
                <a:lin ang="5400000" scaled="1"/>
              </a:gradFill>
              <a:effectLst/>
              <a:uLnTx/>
              <a:uFillTx/>
              <a:latin typeface="PingFang SC Regular" panose="020B0400000000000000" charset="-122"/>
              <a:ea typeface="PingFang SC Regular" panose="020B0400000000000000" charset="-122"/>
              <a:cs typeface="+mn-cs"/>
            </a:endParaRPr>
          </a:p>
        </p:txBody>
      </p:sp>
      <p:grpSp>
        <p:nvGrpSpPr>
          <p:cNvPr id="17" name="组合 16"/>
          <p:cNvGrpSpPr/>
          <p:nvPr/>
        </p:nvGrpSpPr>
        <p:grpSpPr>
          <a:xfrm>
            <a:off x="1103630" y="4989830"/>
            <a:ext cx="9982200" cy="1549400"/>
            <a:chOff x="1414" y="7858"/>
            <a:chExt cx="15720" cy="2440"/>
          </a:xfrm>
        </p:grpSpPr>
        <p:sp>
          <p:nvSpPr>
            <p:cNvPr id="28" name="矩形: 圆角 27"/>
            <p:cNvSpPr/>
            <p:nvPr>
              <p:custDataLst>
                <p:tags r:id="rId16"/>
              </p:custDataLst>
            </p:nvPr>
          </p:nvSpPr>
          <p:spPr>
            <a:xfrm>
              <a:off x="1414" y="8027"/>
              <a:ext cx="14627" cy="242"/>
            </a:xfrm>
            <a:prstGeom prst="roundRect">
              <a:avLst>
                <a:gd name="adj" fmla="val 50000"/>
              </a:avLst>
            </a:prstGeom>
            <a:gradFill>
              <a:gsLst>
                <a:gs pos="0">
                  <a:srgbClr val="F4D1CD">
                    <a:alpha val="0"/>
                  </a:srgbClr>
                </a:gs>
                <a:gs pos="100000">
                  <a:srgbClr val="A23322"/>
                </a:gs>
              </a:gsLst>
              <a:lin ang="0" scaled="0"/>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gradFill>
                  <a:gsLst>
                    <a:gs pos="0">
                      <a:srgbClr val="1F5CE5"/>
                    </a:gs>
                    <a:gs pos="100000">
                      <a:srgbClr val="133D9D"/>
                    </a:gs>
                  </a:gsLst>
                  <a:lin ang="5400000" scaled="1"/>
                </a:gradFill>
                <a:effectLst/>
                <a:uLnTx/>
                <a:uFillTx/>
                <a:latin typeface="PingFang SC Regular" panose="020B0400000000000000" charset="-122"/>
                <a:ea typeface="PingFang SC Regular" panose="020B0400000000000000" charset="-122"/>
                <a:cs typeface="+mn-cs"/>
              </a:endParaRPr>
            </a:p>
          </p:txBody>
        </p:sp>
        <p:sp>
          <p:nvSpPr>
            <p:cNvPr id="37" name="文本框 36"/>
            <p:cNvSpPr txBox="1"/>
            <p:nvPr>
              <p:custDataLst>
                <p:tags r:id="rId17"/>
              </p:custDataLst>
            </p:nvPr>
          </p:nvSpPr>
          <p:spPr>
            <a:xfrm rot="10800000" flipH="1" flipV="1">
              <a:off x="1414" y="7858"/>
              <a:ext cx="1010" cy="580"/>
            </a:xfrm>
            <a:prstGeom prst="rect">
              <a:avLst/>
            </a:prstGeom>
            <a:noFill/>
          </p:spPr>
          <p:txBody>
            <a:bodyPr wrap="none" rtlCol="0">
              <a:spAutoFit/>
            </a:bodyPr>
            <a:lstStyle/>
            <a:p>
              <a:pPr algn="ctr">
                <a:defRPr/>
              </a:pPr>
              <a:r>
                <a:rPr kumimoji="1" lang="zh-CN" altLang="en-US" b="1" dirty="0">
                  <a:solidFill>
                    <a:srgbClr val="A23322"/>
                  </a:solidFill>
                  <a:latin typeface="PingFang SC Semibold" panose="020B0400000000000000" charset="-122"/>
                  <a:ea typeface="PingFang SC Semibold" panose="020B0400000000000000" charset="-122"/>
                  <a:cs typeface="+mn-ea"/>
                  <a:sym typeface="+mn-lt"/>
                </a:rPr>
                <a:t>现在</a:t>
              </a:r>
            </a:p>
          </p:txBody>
        </p:sp>
        <p:sp>
          <p:nvSpPr>
            <p:cNvPr id="38" name="文本框 37"/>
            <p:cNvSpPr txBox="1"/>
            <p:nvPr>
              <p:custDataLst>
                <p:tags r:id="rId18"/>
              </p:custDataLst>
            </p:nvPr>
          </p:nvSpPr>
          <p:spPr>
            <a:xfrm rot="10800000" flipH="1" flipV="1">
              <a:off x="16124" y="7858"/>
              <a:ext cx="1010" cy="5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dirty="0">
                  <a:ln>
                    <a:noFill/>
                  </a:ln>
                  <a:solidFill>
                    <a:srgbClr val="A23322"/>
                  </a:solidFill>
                  <a:effectLst/>
                  <a:uLnTx/>
                  <a:uFillTx/>
                  <a:latin typeface="PingFang SC Semibold" panose="020B0400000000000000" charset="-122"/>
                  <a:ea typeface="PingFang SC Semibold" panose="020B0400000000000000" charset="-122"/>
                  <a:cs typeface="+mn-ea"/>
                  <a:sym typeface="+mn-lt"/>
                </a:rPr>
                <a:t>未来</a:t>
              </a:r>
            </a:p>
          </p:txBody>
        </p:sp>
        <p:grpSp>
          <p:nvGrpSpPr>
            <p:cNvPr id="9" name="组合 8"/>
            <p:cNvGrpSpPr/>
            <p:nvPr/>
          </p:nvGrpSpPr>
          <p:grpSpPr>
            <a:xfrm>
              <a:off x="1528" y="8064"/>
              <a:ext cx="14476" cy="2234"/>
              <a:chOff x="1528" y="8064"/>
              <a:chExt cx="14476" cy="2234"/>
            </a:xfrm>
          </p:grpSpPr>
          <p:grpSp>
            <p:nvGrpSpPr>
              <p:cNvPr id="39" name="组合 38"/>
              <p:cNvGrpSpPr/>
              <p:nvPr/>
            </p:nvGrpSpPr>
            <p:grpSpPr>
              <a:xfrm flipH="1">
                <a:off x="12484" y="8064"/>
                <a:ext cx="3521" cy="2235"/>
                <a:chOff x="2306541" y="5005263"/>
                <a:chExt cx="2235785" cy="1419359"/>
              </a:xfrm>
            </p:grpSpPr>
            <p:grpSp>
              <p:nvGrpSpPr>
                <p:cNvPr id="62" name="组合 61"/>
                <p:cNvGrpSpPr/>
                <p:nvPr/>
              </p:nvGrpSpPr>
              <p:grpSpPr>
                <a:xfrm rot="16200000">
                  <a:off x="3068357" y="4827562"/>
                  <a:ext cx="760507" cy="2187431"/>
                  <a:chOff x="5329245" y="517957"/>
                  <a:chExt cx="760507" cy="2187431"/>
                </a:xfrm>
              </p:grpSpPr>
              <p:sp>
                <p:nvSpPr>
                  <p:cNvPr id="66" name="文本框 65"/>
                  <p:cNvSpPr txBox="1"/>
                  <p:nvPr>
                    <p:custDataLst>
                      <p:tags r:id="rId37"/>
                    </p:custDataLst>
                  </p:nvPr>
                </p:nvSpPr>
                <p:spPr>
                  <a:xfrm rot="5400000">
                    <a:off x="4532136" y="1315066"/>
                    <a:ext cx="2054636" cy="460418"/>
                  </a:xfrm>
                  <a:prstGeom prst="rect">
                    <a:avLst/>
                  </a:prstGeom>
                  <a:noFill/>
                </p:spPr>
                <p:txBody>
                  <a:bodyPr wrap="square" rtlCol="0">
                    <a:spAutoFit/>
                  </a:bodyPr>
                  <a:lstStyle>
                    <a:defPPr>
                      <a:defRPr lang="zh-CN"/>
                    </a:defPPr>
                    <a:lvl1pPr>
                      <a:defRPr sz="1200">
                        <a:solidFill>
                          <a:schemeClr val="accent6"/>
                        </a:solidFill>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F6F6F"/>
                        </a:solidFill>
                        <a:effectLst/>
                        <a:uLnTx/>
                        <a:uFillTx/>
                        <a:latin typeface="PingFang SC Regular" panose="020B0400000000000000" charset="-122"/>
                        <a:ea typeface="PingFang SC Regular" panose="020B0400000000000000" charset="-122"/>
                        <a:cs typeface="+mn-ea"/>
                        <a:sym typeface="+mn-lt"/>
                      </a:rPr>
                      <a:t>思考为了消除差距应该采取的解决办法和具体行动</a:t>
                    </a:r>
                  </a:p>
                </p:txBody>
              </p:sp>
              <p:sp>
                <p:nvSpPr>
                  <p:cNvPr id="67" name="文本框 66"/>
                  <p:cNvSpPr txBox="1"/>
                  <p:nvPr>
                    <p:custDataLst>
                      <p:tags r:id="rId38"/>
                    </p:custDataLst>
                  </p:nvPr>
                </p:nvSpPr>
                <p:spPr>
                  <a:xfrm rot="5400000">
                    <a:off x="4844874" y="1460510"/>
                    <a:ext cx="2151202" cy="338554"/>
                  </a:xfrm>
                  <a:prstGeom prst="rect">
                    <a:avLst/>
                  </a:prstGeom>
                  <a:noFill/>
                </p:spPr>
                <p:txBody>
                  <a:bodyPr wrap="square" rtlCol="0">
                    <a:spAutoFit/>
                  </a:bodyPr>
                  <a:lstStyle/>
                  <a:p>
                    <a:pPr>
                      <a:defRPr/>
                    </a:pPr>
                    <a:r>
                      <a:rPr lang="zh-CN" altLang="en-US" sz="1600" b="1" dirty="0">
                        <a:solidFill>
                          <a:srgbClr val="313131"/>
                        </a:solidFill>
                        <a:latin typeface="PingFang SC Regular" panose="020B0400000000000000" charset="-122"/>
                        <a:ea typeface="PingFang SC Regular" panose="020B0400000000000000" charset="-122"/>
                        <a:cs typeface="+mn-ea"/>
                        <a:sym typeface="+mn-lt"/>
                      </a:rPr>
                      <a:t>思考具体的行动</a:t>
                    </a:r>
                  </a:p>
                </p:txBody>
              </p:sp>
            </p:grpSp>
            <p:sp>
              <p:nvSpPr>
                <p:cNvPr id="63" name="椭圆 62"/>
                <p:cNvSpPr/>
                <p:nvPr>
                  <p:custDataLst>
                    <p:tags r:id="rId34"/>
                  </p:custDataLst>
                </p:nvPr>
              </p:nvSpPr>
              <p:spPr>
                <a:xfrm>
                  <a:off x="2306541" y="5005263"/>
                  <a:ext cx="121766" cy="121766"/>
                </a:xfrm>
                <a:prstGeom prst="ellipse">
                  <a:avLst/>
                </a:prstGeom>
                <a:solidFill>
                  <a:srgbClr val="A2332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64" name="直接连接符 63"/>
                <p:cNvCxnSpPr>
                  <a:endCxn id="63" idx="4"/>
                </p:cNvCxnSpPr>
                <p:nvPr>
                  <p:custDataLst>
                    <p:tags r:id="rId35"/>
                  </p:custDataLst>
                </p:nvPr>
              </p:nvCxnSpPr>
              <p:spPr>
                <a:xfrm flipH="1" flipV="1">
                  <a:off x="2367424" y="5127029"/>
                  <a:ext cx="0" cy="570601"/>
                </a:xfrm>
                <a:prstGeom prst="line">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cxnSp>
            <p:sp>
              <p:nvSpPr>
                <p:cNvPr id="65" name="矩形 64"/>
                <p:cNvSpPr/>
                <p:nvPr>
                  <p:custDataLst>
                    <p:tags r:id="rId36"/>
                  </p:custDataLst>
                </p:nvPr>
              </p:nvSpPr>
              <p:spPr>
                <a:xfrm>
                  <a:off x="2365938" y="5474026"/>
                  <a:ext cx="2140622" cy="950596"/>
                </a:xfrm>
                <a:prstGeom prst="rect">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nvGrpSpPr>
              <p:cNvPr id="41" name="组合 40"/>
              <p:cNvGrpSpPr/>
              <p:nvPr/>
            </p:nvGrpSpPr>
            <p:grpSpPr>
              <a:xfrm flipH="1">
                <a:off x="8832" y="8064"/>
                <a:ext cx="3521" cy="2235"/>
                <a:chOff x="2306541" y="5005263"/>
                <a:chExt cx="2235786" cy="1419359"/>
              </a:xfrm>
            </p:grpSpPr>
            <p:grpSp>
              <p:nvGrpSpPr>
                <p:cNvPr id="56" name="组合 55"/>
                <p:cNvGrpSpPr/>
                <p:nvPr/>
              </p:nvGrpSpPr>
              <p:grpSpPr>
                <a:xfrm rot="16200000">
                  <a:off x="3068358" y="4827564"/>
                  <a:ext cx="760508" cy="2187430"/>
                  <a:chOff x="5329244" y="517958"/>
                  <a:chExt cx="760508" cy="2187430"/>
                </a:xfrm>
              </p:grpSpPr>
              <p:sp>
                <p:nvSpPr>
                  <p:cNvPr id="60" name="文本框 59"/>
                  <p:cNvSpPr txBox="1"/>
                  <p:nvPr>
                    <p:custDataLst>
                      <p:tags r:id="rId32"/>
                    </p:custDataLst>
                  </p:nvPr>
                </p:nvSpPr>
                <p:spPr>
                  <a:xfrm rot="5400000">
                    <a:off x="4532135" y="1315067"/>
                    <a:ext cx="2054636" cy="460418"/>
                  </a:xfrm>
                  <a:prstGeom prst="rect">
                    <a:avLst/>
                  </a:prstGeom>
                  <a:noFill/>
                </p:spPr>
                <p:txBody>
                  <a:bodyPr wrap="square" rtlCol="0">
                    <a:spAutoFit/>
                  </a:bodyPr>
                  <a:lstStyle>
                    <a:defPPr>
                      <a:defRPr lang="zh-CN"/>
                    </a:defPPr>
                    <a:lvl1pPr>
                      <a:defRPr sz="1200">
                        <a:solidFill>
                          <a:schemeClr val="accent6"/>
                        </a:solidFill>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F6F6F"/>
                        </a:solidFill>
                        <a:effectLst/>
                        <a:uLnTx/>
                        <a:uFillTx/>
                        <a:latin typeface="PingFang SC Regular" panose="020B0400000000000000" charset="-122"/>
                        <a:ea typeface="PingFang SC Regular" panose="020B0400000000000000" charset="-122"/>
                        <a:cs typeface="+mn-ea"/>
                        <a:sym typeface="+mn-lt"/>
                      </a:rPr>
                      <a:t>对理想和目前状态比较，分析存在的差距，思考其原因</a:t>
                    </a:r>
                  </a:p>
                </p:txBody>
              </p:sp>
              <p:sp>
                <p:nvSpPr>
                  <p:cNvPr id="61" name="文本框 60"/>
                  <p:cNvSpPr txBox="1"/>
                  <p:nvPr>
                    <p:custDataLst>
                      <p:tags r:id="rId33"/>
                    </p:custDataLst>
                  </p:nvPr>
                </p:nvSpPr>
                <p:spPr>
                  <a:xfrm rot="5400000">
                    <a:off x="4844874" y="1460510"/>
                    <a:ext cx="215120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ea"/>
                        <a:sym typeface="+mn-lt"/>
                      </a:rPr>
                      <a:t>分析差距</a:t>
                    </a:r>
                  </a:p>
                </p:txBody>
              </p:sp>
            </p:grpSp>
            <p:sp>
              <p:nvSpPr>
                <p:cNvPr id="57" name="椭圆 56"/>
                <p:cNvSpPr/>
                <p:nvPr>
                  <p:custDataLst>
                    <p:tags r:id="rId29"/>
                  </p:custDataLst>
                </p:nvPr>
              </p:nvSpPr>
              <p:spPr>
                <a:xfrm>
                  <a:off x="2306541" y="5005263"/>
                  <a:ext cx="121766" cy="121766"/>
                </a:xfrm>
                <a:prstGeom prst="ellipse">
                  <a:avLst/>
                </a:prstGeom>
                <a:solidFill>
                  <a:srgbClr val="A2332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58" name="直接连接符 57"/>
                <p:cNvCxnSpPr>
                  <a:endCxn id="57" idx="4"/>
                </p:cNvCxnSpPr>
                <p:nvPr>
                  <p:custDataLst>
                    <p:tags r:id="rId30"/>
                  </p:custDataLst>
                </p:nvPr>
              </p:nvCxnSpPr>
              <p:spPr>
                <a:xfrm flipH="1" flipV="1">
                  <a:off x="2367424" y="5127029"/>
                  <a:ext cx="0" cy="570601"/>
                </a:xfrm>
                <a:prstGeom prst="line">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cxnSp>
            <p:sp>
              <p:nvSpPr>
                <p:cNvPr id="59" name="矩形 58"/>
                <p:cNvSpPr/>
                <p:nvPr>
                  <p:custDataLst>
                    <p:tags r:id="rId31"/>
                  </p:custDataLst>
                </p:nvPr>
              </p:nvSpPr>
              <p:spPr>
                <a:xfrm>
                  <a:off x="2365938" y="5474026"/>
                  <a:ext cx="2140622" cy="950596"/>
                </a:xfrm>
                <a:prstGeom prst="rect">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nvGrpSpPr>
              <p:cNvPr id="42" name="组合 41"/>
              <p:cNvGrpSpPr/>
              <p:nvPr/>
            </p:nvGrpSpPr>
            <p:grpSpPr>
              <a:xfrm flipH="1">
                <a:off x="5180" y="8064"/>
                <a:ext cx="3521" cy="2235"/>
                <a:chOff x="2306541" y="5005263"/>
                <a:chExt cx="2235786" cy="1419359"/>
              </a:xfrm>
            </p:grpSpPr>
            <p:grpSp>
              <p:nvGrpSpPr>
                <p:cNvPr id="50" name="组合 49"/>
                <p:cNvGrpSpPr/>
                <p:nvPr/>
              </p:nvGrpSpPr>
              <p:grpSpPr>
                <a:xfrm rot="16200000">
                  <a:off x="3047842" y="4825526"/>
                  <a:ext cx="778986" cy="2209984"/>
                  <a:chOff x="5310766" y="495404"/>
                  <a:chExt cx="778986" cy="2209984"/>
                </a:xfrm>
              </p:grpSpPr>
              <p:sp>
                <p:nvSpPr>
                  <p:cNvPr id="54" name="文本框 53"/>
                  <p:cNvSpPr txBox="1"/>
                  <p:nvPr>
                    <p:custDataLst>
                      <p:tags r:id="rId27"/>
                    </p:custDataLst>
                  </p:nvPr>
                </p:nvSpPr>
                <p:spPr>
                  <a:xfrm rot="5400000">
                    <a:off x="4513250" y="1292920"/>
                    <a:ext cx="2054815" cy="459783"/>
                  </a:xfrm>
                  <a:prstGeom prst="rect">
                    <a:avLst/>
                  </a:prstGeom>
                  <a:noFill/>
                </p:spPr>
                <p:txBody>
                  <a:bodyPr wrap="square" rtlCol="0">
                    <a:noAutofit/>
                  </a:bodyPr>
                  <a:lstStyle>
                    <a:defPPr>
                      <a:defRPr lang="zh-CN"/>
                    </a:defPPr>
                    <a:lvl1pPr>
                      <a:defRPr sz="1200">
                        <a:solidFill>
                          <a:schemeClr val="accent6"/>
                        </a:solidFill>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F6F6F"/>
                        </a:solidFill>
                        <a:effectLst/>
                        <a:uLnTx/>
                        <a:uFillTx/>
                        <a:latin typeface="PingFang SC Regular" panose="020B0400000000000000" charset="-122"/>
                        <a:ea typeface="PingFang SC Regular" panose="020B0400000000000000" charset="-122"/>
                        <a:cs typeface="+mn-ea"/>
                        <a:sym typeface="+mn-lt"/>
                      </a:rPr>
                      <a:t>将目前状态客观地列举出来</a:t>
                    </a:r>
                  </a:p>
                </p:txBody>
              </p:sp>
              <p:sp>
                <p:nvSpPr>
                  <p:cNvPr id="55" name="文本框 54"/>
                  <p:cNvSpPr txBox="1"/>
                  <p:nvPr>
                    <p:custDataLst>
                      <p:tags r:id="rId28"/>
                    </p:custDataLst>
                  </p:nvPr>
                </p:nvSpPr>
                <p:spPr>
                  <a:xfrm rot="5400000">
                    <a:off x="4844874" y="1460510"/>
                    <a:ext cx="2151202" cy="338554"/>
                  </a:xfrm>
                  <a:prstGeom prst="rect">
                    <a:avLst/>
                  </a:prstGeom>
                  <a:noFill/>
                </p:spPr>
                <p:txBody>
                  <a:bodyPr wrap="square" rtlCol="0">
                    <a:spAutoFit/>
                  </a:bodyPr>
                  <a:lstStyle/>
                  <a:p>
                    <a:pPr>
                      <a:defRPr/>
                    </a:pPr>
                    <a:r>
                      <a:rPr lang="zh-CN" altLang="en-US" sz="1600" b="1" dirty="0">
                        <a:solidFill>
                          <a:srgbClr val="313131"/>
                        </a:solidFill>
                        <a:latin typeface="PingFang SC Regular" panose="020B0400000000000000" charset="-122"/>
                        <a:ea typeface="PingFang SC Regular" panose="020B0400000000000000" charset="-122"/>
                        <a:cs typeface="+mn-ea"/>
                        <a:sym typeface="+mn-lt"/>
                      </a:rPr>
                      <a:t>认知目前状态</a:t>
                    </a:r>
                  </a:p>
                </p:txBody>
              </p:sp>
            </p:grpSp>
            <p:sp>
              <p:nvSpPr>
                <p:cNvPr id="51" name="椭圆 50"/>
                <p:cNvSpPr/>
                <p:nvPr>
                  <p:custDataLst>
                    <p:tags r:id="rId24"/>
                  </p:custDataLst>
                </p:nvPr>
              </p:nvSpPr>
              <p:spPr>
                <a:xfrm>
                  <a:off x="2306541" y="5005263"/>
                  <a:ext cx="121766" cy="121766"/>
                </a:xfrm>
                <a:prstGeom prst="ellipse">
                  <a:avLst/>
                </a:prstGeom>
                <a:solidFill>
                  <a:srgbClr val="A2332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52" name="直接连接符 51"/>
                <p:cNvCxnSpPr>
                  <a:endCxn id="51" idx="4"/>
                </p:cNvCxnSpPr>
                <p:nvPr>
                  <p:custDataLst>
                    <p:tags r:id="rId25"/>
                  </p:custDataLst>
                </p:nvPr>
              </p:nvCxnSpPr>
              <p:spPr>
                <a:xfrm flipH="1" flipV="1">
                  <a:off x="2367424" y="5127029"/>
                  <a:ext cx="0" cy="570601"/>
                </a:xfrm>
                <a:prstGeom prst="line">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cxnSp>
            <p:sp>
              <p:nvSpPr>
                <p:cNvPr id="53" name="矩形 52"/>
                <p:cNvSpPr/>
                <p:nvPr>
                  <p:custDataLst>
                    <p:tags r:id="rId26"/>
                  </p:custDataLst>
                </p:nvPr>
              </p:nvSpPr>
              <p:spPr>
                <a:xfrm>
                  <a:off x="2365938" y="5474026"/>
                  <a:ext cx="2140622" cy="950596"/>
                </a:xfrm>
                <a:prstGeom prst="rect">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nvGrpSpPr>
              <p:cNvPr id="43" name="组合 42"/>
              <p:cNvGrpSpPr/>
              <p:nvPr/>
            </p:nvGrpSpPr>
            <p:grpSpPr>
              <a:xfrm flipH="1">
                <a:off x="1528" y="8064"/>
                <a:ext cx="3521" cy="2235"/>
                <a:chOff x="2306541" y="5005263"/>
                <a:chExt cx="2235785" cy="1419359"/>
              </a:xfrm>
            </p:grpSpPr>
            <p:grpSp>
              <p:nvGrpSpPr>
                <p:cNvPr id="44" name="组合 43"/>
                <p:cNvGrpSpPr/>
                <p:nvPr/>
              </p:nvGrpSpPr>
              <p:grpSpPr>
                <a:xfrm rot="16200000">
                  <a:off x="3068357" y="4827562"/>
                  <a:ext cx="760507" cy="2187431"/>
                  <a:chOff x="5329245" y="517957"/>
                  <a:chExt cx="760507" cy="2187431"/>
                </a:xfrm>
              </p:grpSpPr>
              <p:sp>
                <p:nvSpPr>
                  <p:cNvPr id="48" name="文本框 47"/>
                  <p:cNvSpPr txBox="1"/>
                  <p:nvPr>
                    <p:custDataLst>
                      <p:tags r:id="rId22"/>
                    </p:custDataLst>
                  </p:nvPr>
                </p:nvSpPr>
                <p:spPr>
                  <a:xfrm rot="5400000">
                    <a:off x="4532136" y="1315066"/>
                    <a:ext cx="2054636" cy="460418"/>
                  </a:xfrm>
                  <a:prstGeom prst="rect">
                    <a:avLst/>
                  </a:prstGeom>
                  <a:noFill/>
                </p:spPr>
                <p:txBody>
                  <a:bodyPr wrap="square" rtlCol="0">
                    <a:spAutoFit/>
                  </a:bodyPr>
                  <a:lstStyle>
                    <a:defPPr>
                      <a:defRPr lang="zh-CN"/>
                    </a:defPPr>
                    <a:lvl1pPr>
                      <a:defRPr sz="1200">
                        <a:solidFill>
                          <a:schemeClr val="accent6"/>
                        </a:solidFill>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ea"/>
                        <a:sym typeface="+mn-lt"/>
                      </a:rPr>
                      <a:t>思考未来的发展状况，将理想状态逐条列举出来</a:t>
                    </a:r>
                  </a:p>
                </p:txBody>
              </p:sp>
              <p:sp>
                <p:nvSpPr>
                  <p:cNvPr id="49" name="文本框 48"/>
                  <p:cNvSpPr txBox="1"/>
                  <p:nvPr>
                    <p:custDataLst>
                      <p:tags r:id="rId23"/>
                    </p:custDataLst>
                  </p:nvPr>
                </p:nvSpPr>
                <p:spPr>
                  <a:xfrm rot="5400000">
                    <a:off x="4844874" y="1460510"/>
                    <a:ext cx="2151202" cy="338554"/>
                  </a:xfrm>
                  <a:prstGeom prst="rect">
                    <a:avLst/>
                  </a:prstGeom>
                  <a:noFill/>
                </p:spPr>
                <p:txBody>
                  <a:bodyPr wrap="square" rtlCol="0">
                    <a:spAutoFit/>
                  </a:bodyPr>
                  <a:lstStyle/>
                  <a:p>
                    <a:pPr>
                      <a:defRPr/>
                    </a:pPr>
                    <a:r>
                      <a:rPr lang="zh-CN" altLang="en-US" sz="1600" b="1" dirty="0">
                        <a:solidFill>
                          <a:srgbClr val="313131"/>
                        </a:solidFill>
                        <a:latin typeface="PingFang SC Regular" panose="020B0400000000000000" charset="-122"/>
                        <a:ea typeface="PingFang SC Regular" panose="020B0400000000000000" charset="-122"/>
                        <a:cs typeface="+mn-ea"/>
                        <a:sym typeface="+mn-lt"/>
                      </a:rPr>
                      <a:t>把握理想状态</a:t>
                    </a:r>
                  </a:p>
                </p:txBody>
              </p:sp>
            </p:grpSp>
            <p:sp>
              <p:nvSpPr>
                <p:cNvPr id="45" name="椭圆 44"/>
                <p:cNvSpPr/>
                <p:nvPr>
                  <p:custDataLst>
                    <p:tags r:id="rId19"/>
                  </p:custDataLst>
                </p:nvPr>
              </p:nvSpPr>
              <p:spPr>
                <a:xfrm>
                  <a:off x="2306541" y="5005263"/>
                  <a:ext cx="121766" cy="121766"/>
                </a:xfrm>
                <a:prstGeom prst="ellipse">
                  <a:avLst/>
                </a:prstGeom>
                <a:solidFill>
                  <a:srgbClr val="A2332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46" name="直接连接符 45"/>
                <p:cNvCxnSpPr>
                  <a:endCxn id="45" idx="4"/>
                </p:cNvCxnSpPr>
                <p:nvPr>
                  <p:custDataLst>
                    <p:tags r:id="rId20"/>
                  </p:custDataLst>
                </p:nvPr>
              </p:nvCxnSpPr>
              <p:spPr>
                <a:xfrm flipH="1" flipV="1">
                  <a:off x="2367424" y="5127029"/>
                  <a:ext cx="0" cy="570601"/>
                </a:xfrm>
                <a:prstGeom prst="line">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cxnSp>
            <p:sp>
              <p:nvSpPr>
                <p:cNvPr id="47" name="矩形 46"/>
                <p:cNvSpPr/>
                <p:nvPr>
                  <p:custDataLst>
                    <p:tags r:id="rId21"/>
                  </p:custDataLst>
                </p:nvPr>
              </p:nvSpPr>
              <p:spPr>
                <a:xfrm>
                  <a:off x="2365938" y="5474026"/>
                  <a:ext cx="2140622" cy="950596"/>
                </a:xfrm>
                <a:prstGeom prst="rect">
                  <a:avLst/>
                </a:prstGeom>
                <a:ln>
                  <a:solidFill>
                    <a:srgbClr val="A2332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grpSp>
      </p:grpSp>
      <p:grpSp>
        <p:nvGrpSpPr>
          <p:cNvPr id="75" name="组合 74"/>
          <p:cNvGrpSpPr/>
          <p:nvPr/>
        </p:nvGrpSpPr>
        <p:grpSpPr>
          <a:xfrm flipH="1">
            <a:off x="8229600" y="1323975"/>
            <a:ext cx="1581785" cy="1581785"/>
            <a:chOff x="4742506" y="2871108"/>
            <a:chExt cx="1238144" cy="1238142"/>
          </a:xfrm>
        </p:grpSpPr>
        <p:grpSp>
          <p:nvGrpSpPr>
            <p:cNvPr id="104" name="组合 103"/>
            <p:cNvGrpSpPr/>
            <p:nvPr/>
          </p:nvGrpSpPr>
          <p:grpSpPr>
            <a:xfrm>
              <a:off x="4742506" y="2871108"/>
              <a:ext cx="1238144" cy="1238142"/>
              <a:chOff x="6075025" y="2237491"/>
              <a:chExt cx="2413044" cy="2413042"/>
            </a:xfrm>
          </p:grpSpPr>
          <p:sp>
            <p:nvSpPr>
              <p:cNvPr id="106" name="椭圆 105"/>
              <p:cNvSpPr/>
              <p:nvPr>
                <p:custDataLst>
                  <p:tags r:id="rId14"/>
                </p:custDataLst>
              </p:nvPr>
            </p:nvSpPr>
            <p:spPr>
              <a:xfrm>
                <a:off x="6075025" y="2237491"/>
                <a:ext cx="2413044" cy="2413042"/>
              </a:xfrm>
              <a:prstGeom prst="ellipse">
                <a:avLst/>
              </a:prstGeom>
              <a:gradFill flip="none" rotWithShape="1">
                <a:gsLst>
                  <a:gs pos="0">
                    <a:srgbClr val="1D4273">
                      <a:alpha val="5000"/>
                    </a:srgbClr>
                  </a:gs>
                  <a:gs pos="70000">
                    <a:srgbClr val="1D4273">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sp>
            <p:nvSpPr>
              <p:cNvPr id="107" name="椭圆 106"/>
              <p:cNvSpPr/>
              <p:nvPr>
                <p:custDataLst>
                  <p:tags r:id="rId15"/>
                </p:custDataLst>
              </p:nvPr>
            </p:nvSpPr>
            <p:spPr>
              <a:xfrm>
                <a:off x="6360484" y="2522950"/>
                <a:ext cx="1842126" cy="1842124"/>
              </a:xfrm>
              <a:prstGeom prst="ellipse">
                <a:avLst/>
              </a:prstGeom>
              <a:solidFill>
                <a:srgbClr val="1D42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grpSp>
        <p:sp>
          <p:nvSpPr>
            <p:cNvPr id="105" name="文本框 104"/>
            <p:cNvSpPr txBox="1"/>
            <p:nvPr>
              <p:custDataLst>
                <p:tags r:id="rId13"/>
              </p:custDataLst>
            </p:nvPr>
          </p:nvSpPr>
          <p:spPr>
            <a:xfrm>
              <a:off x="4888974" y="3197792"/>
              <a:ext cx="945206" cy="533331"/>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理想状态</a:t>
              </a:r>
            </a:p>
            <a:p>
              <a:pPr marL="0" marR="0" lvl="0" indent="0" algn="ctr" defTabSz="914400" rtl="0" eaLnBrk="1" fontAlgn="auto" latinLnBrk="0" hangingPunct="1">
                <a:lnSpc>
                  <a:spcPct val="120000"/>
                </a:lnSpc>
                <a:spcBef>
                  <a:spcPts val="0"/>
                </a:spcBef>
                <a:spcAft>
                  <a:spcPts val="0"/>
                </a:spcAft>
                <a:buClrTx/>
                <a:buSzTx/>
                <a:buFontTx/>
                <a:buNone/>
                <a:defRPr/>
              </a:pPr>
              <a:r>
                <a:rPr kumimoji="1" lang="en-US" altLang="zh-CN"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(To be)</a:t>
              </a:r>
            </a:p>
          </p:txBody>
        </p:sp>
      </p:grpSp>
      <p:sp>
        <p:nvSpPr>
          <p:cNvPr id="81" name="矩形: 圆角 80"/>
          <p:cNvSpPr/>
          <p:nvPr>
            <p:custDataLst>
              <p:tags r:id="rId2"/>
            </p:custDataLst>
          </p:nvPr>
        </p:nvSpPr>
        <p:spPr>
          <a:xfrm rot="20400000" flipH="1">
            <a:off x="4879340" y="2806065"/>
            <a:ext cx="1581785" cy="303530"/>
          </a:xfrm>
          <a:prstGeom prst="roundRect">
            <a:avLst>
              <a:gd name="adj" fmla="val 50000"/>
            </a:avLst>
          </a:prstGeom>
          <a:solidFill>
            <a:srgbClr val="C2D7EF"/>
          </a:solidFill>
          <a:ln w="25400">
            <a:noFill/>
            <a:prstDash val="dash"/>
          </a:ln>
          <a:effectLst>
            <a:outerShdw blurRad="50800" dist="38100" dir="5400000" algn="t" rotWithShape="0">
              <a:srgbClr val="C2D7E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600" b="1"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rPr>
              <a:t>采取行动</a:t>
            </a:r>
          </a:p>
        </p:txBody>
      </p:sp>
      <p:grpSp>
        <p:nvGrpSpPr>
          <p:cNvPr id="82" name="组合 81"/>
          <p:cNvGrpSpPr/>
          <p:nvPr/>
        </p:nvGrpSpPr>
        <p:grpSpPr>
          <a:xfrm rot="9629101" flipH="1">
            <a:off x="2808605" y="3103245"/>
            <a:ext cx="5527675" cy="312420"/>
            <a:chOff x="8802632" y="3891359"/>
            <a:chExt cx="844705" cy="178144"/>
          </a:xfrm>
        </p:grpSpPr>
        <p:sp>
          <p:nvSpPr>
            <p:cNvPr id="99" name="ïṡliḓê"/>
            <p:cNvSpPr/>
            <p:nvPr>
              <p:custDataLst>
                <p:tags r:id="rId11"/>
              </p:custDataLst>
            </p:nvPr>
          </p:nvSpPr>
          <p:spPr>
            <a:xfrm rot="16200000">
              <a:off x="9155026" y="3604621"/>
              <a:ext cx="46834" cy="751621"/>
            </a:xfrm>
            <a:prstGeom prst="rect">
              <a:avLst/>
            </a:prstGeom>
            <a:gradFill flip="none" rotWithShape="1">
              <a:gsLst>
                <a:gs pos="78000">
                  <a:srgbClr val="C2D7EF">
                    <a:alpha val="0"/>
                  </a:srgbClr>
                </a:gs>
                <a:gs pos="0">
                  <a:srgbClr val="1D427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gradFill>
                  <a:gsLst>
                    <a:gs pos="90000">
                      <a:srgbClr val="00B0F0"/>
                    </a:gs>
                    <a:gs pos="33000">
                      <a:srgbClr val="011C8D"/>
                    </a:gs>
                  </a:gsLst>
                  <a:lin ang="13500000" scaled="1"/>
                </a:gradFill>
                <a:latin typeface="PingFang SC Regular" panose="020B0400000000000000" charset="-122"/>
                <a:ea typeface="PingFang SC Regular" panose="020B0400000000000000" charset="-122"/>
                <a:cs typeface="+mn-ea"/>
                <a:sym typeface="+mn-lt"/>
              </a:endParaRPr>
            </a:p>
          </p:txBody>
        </p:sp>
        <p:sp>
          <p:nvSpPr>
            <p:cNvPr id="101" name="三角形 88"/>
            <p:cNvSpPr/>
            <p:nvPr>
              <p:custDataLst>
                <p:tags r:id="rId12"/>
              </p:custDataLst>
            </p:nvPr>
          </p:nvSpPr>
          <p:spPr>
            <a:xfrm rot="5400000">
              <a:off x="9511723" y="3933889"/>
              <a:ext cx="178144" cy="93084"/>
            </a:xfrm>
            <a:prstGeom prst="triangle">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gradFill>
                  <a:gsLst>
                    <a:gs pos="90000">
                      <a:srgbClr val="00B0F0"/>
                    </a:gs>
                    <a:gs pos="33000">
                      <a:srgbClr val="011C8D"/>
                    </a:gs>
                  </a:gsLst>
                  <a:lin ang="13500000" scaled="1"/>
                </a:gradFill>
                <a:latin typeface="PingFang SC Regular" panose="020B0400000000000000" charset="-122"/>
                <a:ea typeface="PingFang SC Regular" panose="020B0400000000000000" charset="-122"/>
                <a:cs typeface="+mn-ea"/>
                <a:sym typeface="+mn-lt"/>
              </a:endParaRPr>
            </a:p>
          </p:txBody>
        </p:sp>
      </p:grpSp>
      <p:grpSp>
        <p:nvGrpSpPr>
          <p:cNvPr id="86" name="组合 85"/>
          <p:cNvGrpSpPr/>
          <p:nvPr/>
        </p:nvGrpSpPr>
        <p:grpSpPr>
          <a:xfrm flipH="1">
            <a:off x="8515350" y="2674620"/>
            <a:ext cx="1010285" cy="959485"/>
            <a:chOff x="6917249" y="1966815"/>
            <a:chExt cx="1069084" cy="1015555"/>
          </a:xfrm>
        </p:grpSpPr>
        <p:grpSp>
          <p:nvGrpSpPr>
            <p:cNvPr id="87" name="组合 86"/>
            <p:cNvGrpSpPr/>
            <p:nvPr/>
          </p:nvGrpSpPr>
          <p:grpSpPr>
            <a:xfrm rot="16200000">
              <a:off x="6935013" y="2044266"/>
              <a:ext cx="1015555" cy="860653"/>
              <a:chOff x="10842419" y="3756062"/>
              <a:chExt cx="884868" cy="749900"/>
            </a:xfrm>
          </p:grpSpPr>
          <p:sp>
            <p:nvSpPr>
              <p:cNvPr id="89" name="任意多边形: 形状 88"/>
              <p:cNvSpPr/>
              <p:nvPr>
                <p:custDataLst>
                  <p:tags r:id="rId9"/>
                </p:custDataLst>
              </p:nvPr>
            </p:nvSpPr>
            <p:spPr>
              <a:xfrm>
                <a:off x="10842419" y="3756062"/>
                <a:ext cx="761047" cy="443864"/>
              </a:xfrm>
              <a:custGeom>
                <a:avLst/>
                <a:gdLst>
                  <a:gd name="connsiteX0" fmla="*/ 182880 w 761047"/>
                  <a:gd name="connsiteY0" fmla="*/ 443865 h 443864"/>
                  <a:gd name="connsiteX1" fmla="*/ 365760 w 761047"/>
                  <a:gd name="connsiteY1" fmla="*/ 260985 h 443864"/>
                  <a:gd name="connsiteX2" fmla="*/ 263843 w 761047"/>
                  <a:gd name="connsiteY2" fmla="*/ 260985 h 443864"/>
                  <a:gd name="connsiteX3" fmla="*/ 442913 w 761047"/>
                  <a:gd name="connsiteY3" fmla="*/ 151448 h 443864"/>
                  <a:gd name="connsiteX4" fmla="*/ 575310 w 761047"/>
                  <a:gd name="connsiteY4" fmla="*/ 201930 h 443864"/>
                  <a:gd name="connsiteX5" fmla="*/ 761048 w 761047"/>
                  <a:gd name="connsiteY5" fmla="*/ 201930 h 443864"/>
                  <a:gd name="connsiteX6" fmla="*/ 442913 w 761047"/>
                  <a:gd name="connsiteY6" fmla="*/ 0 h 443864"/>
                  <a:gd name="connsiteX7" fmla="*/ 102870 w 761047"/>
                  <a:gd name="connsiteY7" fmla="*/ 260985 h 443864"/>
                  <a:gd name="connsiteX8" fmla="*/ 0 w 761047"/>
                  <a:gd name="connsiteY8" fmla="*/ 260985 h 443864"/>
                  <a:gd name="connsiteX9" fmla="*/ 182880 w 761047"/>
                  <a:gd name="connsiteY9" fmla="*/ 443865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7" h="443864">
                    <a:moveTo>
                      <a:pt x="182880" y="443865"/>
                    </a:moveTo>
                    <a:lnTo>
                      <a:pt x="365760" y="260985"/>
                    </a:lnTo>
                    <a:lnTo>
                      <a:pt x="263843" y="260985"/>
                    </a:lnTo>
                    <a:cubicBezTo>
                      <a:pt x="297180" y="196215"/>
                      <a:pt x="364808" y="151448"/>
                      <a:pt x="442913" y="151448"/>
                    </a:cubicBezTo>
                    <a:cubicBezTo>
                      <a:pt x="493395" y="151448"/>
                      <a:pt x="540068" y="170498"/>
                      <a:pt x="575310" y="201930"/>
                    </a:cubicBezTo>
                    <a:lnTo>
                      <a:pt x="761048" y="201930"/>
                    </a:lnTo>
                    <a:cubicBezTo>
                      <a:pt x="704850" y="81915"/>
                      <a:pt x="582930" y="0"/>
                      <a:pt x="442913" y="0"/>
                    </a:cubicBezTo>
                    <a:cubicBezTo>
                      <a:pt x="280035" y="0"/>
                      <a:pt x="142875" y="110490"/>
                      <a:pt x="102870" y="260985"/>
                    </a:cubicBezTo>
                    <a:lnTo>
                      <a:pt x="0" y="260985"/>
                    </a:lnTo>
                    <a:lnTo>
                      <a:pt x="182880" y="443865"/>
                    </a:lnTo>
                    <a:close/>
                  </a:path>
                </a:pathLst>
              </a:custGeom>
              <a:gradFill flip="none" rotWithShape="1">
                <a:gsLst>
                  <a:gs pos="18000">
                    <a:srgbClr val="C2D7EF">
                      <a:alpha val="0"/>
                    </a:srgbClr>
                  </a:gs>
                  <a:gs pos="100000">
                    <a:srgbClr val="1D4273"/>
                  </a:gs>
                </a:gsLst>
                <a:lin ang="10800000" scaled="1"/>
                <a:tileRect/>
              </a:gradFill>
              <a:ln>
                <a:noFill/>
              </a:ln>
              <a:effectLst>
                <a:outerShdw blurRad="279400" dist="152400" dir="4020000" sx="98000" sy="98000" algn="tl" rotWithShape="0">
                  <a:schemeClr val="accent5">
                    <a:lumMod val="50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kern="100">
                  <a:solidFill>
                    <a:schemeClr val="bg1"/>
                  </a:solidFill>
                  <a:latin typeface="PingFang SC Regular" panose="020B0400000000000000" charset="-122"/>
                  <a:ea typeface="PingFang SC Regular" panose="020B0400000000000000" charset="-122"/>
                  <a:cs typeface="+mn-ea"/>
                  <a:sym typeface="+mn-lt"/>
                </a:endParaRPr>
              </a:p>
            </p:txBody>
          </p:sp>
          <p:sp>
            <p:nvSpPr>
              <p:cNvPr id="90" name="任意多边形: 形状 89"/>
              <p:cNvSpPr/>
              <p:nvPr>
                <p:custDataLst>
                  <p:tags r:id="rId10"/>
                </p:custDataLst>
              </p:nvPr>
            </p:nvSpPr>
            <p:spPr>
              <a:xfrm>
                <a:off x="10966240" y="4062098"/>
                <a:ext cx="761047" cy="443864"/>
              </a:xfrm>
              <a:custGeom>
                <a:avLst/>
                <a:gdLst>
                  <a:gd name="connsiteX0" fmla="*/ 761048 w 761047"/>
                  <a:gd name="connsiteY0" fmla="*/ 182880 h 443864"/>
                  <a:gd name="connsiteX1" fmla="*/ 578168 w 761047"/>
                  <a:gd name="connsiteY1" fmla="*/ 0 h 443864"/>
                  <a:gd name="connsiteX2" fmla="*/ 395288 w 761047"/>
                  <a:gd name="connsiteY2" fmla="*/ 182880 h 443864"/>
                  <a:gd name="connsiteX3" fmla="*/ 498158 w 761047"/>
                  <a:gd name="connsiteY3" fmla="*/ 182880 h 443864"/>
                  <a:gd name="connsiteX4" fmla="*/ 319088 w 761047"/>
                  <a:gd name="connsiteY4" fmla="*/ 292417 h 443864"/>
                  <a:gd name="connsiteX5" fmla="*/ 186690 w 761047"/>
                  <a:gd name="connsiteY5" fmla="*/ 241935 h 443864"/>
                  <a:gd name="connsiteX6" fmla="*/ 0 w 761047"/>
                  <a:gd name="connsiteY6" fmla="*/ 241935 h 443864"/>
                  <a:gd name="connsiteX7" fmla="*/ 319088 w 761047"/>
                  <a:gd name="connsiteY7" fmla="*/ 443865 h 443864"/>
                  <a:gd name="connsiteX8" fmla="*/ 659130 w 761047"/>
                  <a:gd name="connsiteY8" fmla="*/ 182880 h 443864"/>
                  <a:gd name="connsiteX9" fmla="*/ 761048 w 761047"/>
                  <a:gd name="connsiteY9" fmla="*/ 182880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7" h="443864">
                    <a:moveTo>
                      <a:pt x="761048" y="182880"/>
                    </a:moveTo>
                    <a:lnTo>
                      <a:pt x="578168" y="0"/>
                    </a:lnTo>
                    <a:lnTo>
                      <a:pt x="395288" y="182880"/>
                    </a:lnTo>
                    <a:lnTo>
                      <a:pt x="498158" y="182880"/>
                    </a:lnTo>
                    <a:cubicBezTo>
                      <a:pt x="464820" y="247650"/>
                      <a:pt x="397193" y="292417"/>
                      <a:pt x="319088" y="292417"/>
                    </a:cubicBezTo>
                    <a:cubicBezTo>
                      <a:pt x="268605" y="292417"/>
                      <a:pt x="221933" y="273367"/>
                      <a:pt x="186690" y="241935"/>
                    </a:cubicBezTo>
                    <a:lnTo>
                      <a:pt x="0" y="241935"/>
                    </a:lnTo>
                    <a:cubicBezTo>
                      <a:pt x="57150" y="361950"/>
                      <a:pt x="178118" y="443865"/>
                      <a:pt x="319088" y="443865"/>
                    </a:cubicBezTo>
                    <a:cubicBezTo>
                      <a:pt x="481965" y="443865"/>
                      <a:pt x="619125" y="333375"/>
                      <a:pt x="659130" y="182880"/>
                    </a:cubicBezTo>
                    <a:lnTo>
                      <a:pt x="761048" y="182880"/>
                    </a:lnTo>
                    <a:close/>
                  </a:path>
                </a:pathLst>
              </a:custGeom>
              <a:gradFill flip="none" rotWithShape="1">
                <a:gsLst>
                  <a:gs pos="18000">
                    <a:srgbClr val="C2D7EF">
                      <a:alpha val="0"/>
                    </a:srgbClr>
                  </a:gs>
                  <a:gs pos="100000">
                    <a:srgbClr val="1D4273"/>
                  </a:gs>
                </a:gsLst>
                <a:lin ang="0" scaled="1"/>
                <a:tileRect/>
              </a:gradFill>
              <a:ln>
                <a:noFill/>
              </a:ln>
              <a:effectLst>
                <a:outerShdw blurRad="279400" dist="152400" dir="4020000" sx="98000" sy="98000" algn="tl" rotWithShape="0">
                  <a:schemeClr val="accent5">
                    <a:lumMod val="50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kern="100">
                  <a:solidFill>
                    <a:schemeClr val="bg1"/>
                  </a:solidFill>
                  <a:latin typeface="PingFang SC Regular" panose="020B0400000000000000" charset="-122"/>
                  <a:ea typeface="PingFang SC Regular" panose="020B0400000000000000" charset="-122"/>
                  <a:cs typeface="+mn-ea"/>
                  <a:sym typeface="+mn-lt"/>
                </a:endParaRPr>
              </a:p>
            </p:txBody>
          </p:sp>
        </p:grpSp>
        <p:sp>
          <p:nvSpPr>
            <p:cNvPr id="88" name="文本框 87"/>
            <p:cNvSpPr txBox="1"/>
            <p:nvPr>
              <p:custDataLst>
                <p:tags r:id="rId8"/>
              </p:custDataLst>
            </p:nvPr>
          </p:nvSpPr>
          <p:spPr>
            <a:xfrm>
              <a:off x="6917249" y="2276858"/>
              <a:ext cx="1069084" cy="408642"/>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600" b="1" i="0" u="none" strike="noStrike" kern="1200" cap="none" spc="0" normalizeH="0" baseline="0" noProof="0" dirty="0">
                  <a:ln>
                    <a:noFill/>
                  </a:ln>
                  <a:solidFill>
                    <a:schemeClr val="bg1"/>
                  </a:solidFill>
                  <a:effectLst/>
                  <a:uLnTx/>
                  <a:uFillTx/>
                  <a:latin typeface="PingFang SC Semibold" panose="020B0400000000000000" charset="-122"/>
                  <a:ea typeface="PingFang SC Semibold" panose="020B0400000000000000" charset="-122"/>
                  <a:cs typeface="+mn-ea"/>
                  <a:sym typeface="+mn-lt"/>
                </a:rPr>
                <a:t>差距</a:t>
              </a:r>
            </a:p>
          </p:txBody>
        </p:sp>
      </p:grpSp>
      <p:grpSp>
        <p:nvGrpSpPr>
          <p:cNvPr id="93" name="组合 92"/>
          <p:cNvGrpSpPr/>
          <p:nvPr/>
        </p:nvGrpSpPr>
        <p:grpSpPr>
          <a:xfrm flipH="1">
            <a:off x="8229600" y="3538855"/>
            <a:ext cx="1581785" cy="1581785"/>
            <a:chOff x="6075026" y="2237492"/>
            <a:chExt cx="2413044" cy="2413042"/>
          </a:xfrm>
        </p:grpSpPr>
        <p:sp>
          <p:nvSpPr>
            <p:cNvPr id="95" name="椭圆 94"/>
            <p:cNvSpPr/>
            <p:nvPr>
              <p:custDataLst>
                <p:tags r:id="rId6"/>
              </p:custDataLst>
            </p:nvPr>
          </p:nvSpPr>
          <p:spPr>
            <a:xfrm>
              <a:off x="6075026" y="2237492"/>
              <a:ext cx="2413044" cy="2413042"/>
            </a:xfrm>
            <a:prstGeom prst="ellipse">
              <a:avLst/>
            </a:prstGeom>
            <a:gradFill flip="none" rotWithShape="1">
              <a:gsLst>
                <a:gs pos="0">
                  <a:srgbClr val="C2D7EF">
                    <a:alpha val="21000"/>
                  </a:srgbClr>
                </a:gs>
                <a:gs pos="70000">
                  <a:srgbClr val="C2D7EF">
                    <a:alpha val="2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sp>
          <p:nvSpPr>
            <p:cNvPr id="96" name="椭圆 95"/>
            <p:cNvSpPr/>
            <p:nvPr>
              <p:custDataLst>
                <p:tags r:id="rId7"/>
              </p:custDataLst>
            </p:nvPr>
          </p:nvSpPr>
          <p:spPr>
            <a:xfrm>
              <a:off x="6360486" y="2522952"/>
              <a:ext cx="1842126" cy="1842124"/>
            </a:xfrm>
            <a:prstGeom prst="ellipse">
              <a:avLst/>
            </a:prstGeom>
            <a:solidFill>
              <a:schemeClr val="bg2"/>
            </a:solidFill>
            <a:ln>
              <a:solidFill>
                <a:schemeClr val="accent6">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grpSp>
      <p:grpSp>
        <p:nvGrpSpPr>
          <p:cNvPr id="11" name="组合 10"/>
          <p:cNvGrpSpPr/>
          <p:nvPr/>
        </p:nvGrpSpPr>
        <p:grpSpPr>
          <a:xfrm>
            <a:off x="1830705" y="3539490"/>
            <a:ext cx="1581150" cy="1581150"/>
            <a:chOff x="3726" y="5135"/>
            <a:chExt cx="2490" cy="2490"/>
          </a:xfrm>
        </p:grpSpPr>
        <p:sp>
          <p:nvSpPr>
            <p:cNvPr id="112" name="椭圆 111"/>
            <p:cNvSpPr/>
            <p:nvPr>
              <p:custDataLst>
                <p:tags r:id="rId3"/>
              </p:custDataLst>
            </p:nvPr>
          </p:nvSpPr>
          <p:spPr>
            <a:xfrm flipH="1">
              <a:off x="3726" y="5135"/>
              <a:ext cx="2491" cy="2491"/>
            </a:xfrm>
            <a:prstGeom prst="ellipse">
              <a:avLst/>
            </a:prstGeom>
            <a:gradFill flip="none" rotWithShape="1">
              <a:gsLst>
                <a:gs pos="0">
                  <a:srgbClr val="A23322">
                    <a:alpha val="5000"/>
                  </a:srgbClr>
                </a:gs>
                <a:gs pos="70000">
                  <a:srgbClr val="A23322">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sp>
          <p:nvSpPr>
            <p:cNvPr id="113" name="椭圆 112"/>
            <p:cNvSpPr/>
            <p:nvPr>
              <p:custDataLst>
                <p:tags r:id="rId4"/>
              </p:custDataLst>
            </p:nvPr>
          </p:nvSpPr>
          <p:spPr>
            <a:xfrm flipH="1">
              <a:off x="4021" y="5430"/>
              <a:ext cx="1902" cy="1902"/>
            </a:xfrm>
            <a:prstGeom prst="ellipse">
              <a:avLst/>
            </a:prstGeom>
            <a:solidFill>
              <a:srgbClr val="A233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sp>
          <p:nvSpPr>
            <p:cNvPr id="111" name="文本框 110"/>
            <p:cNvSpPr txBox="1"/>
            <p:nvPr>
              <p:custDataLst>
                <p:tags r:id="rId5"/>
              </p:custDataLst>
            </p:nvPr>
          </p:nvSpPr>
          <p:spPr>
            <a:xfrm flipH="1">
              <a:off x="4021" y="5792"/>
              <a:ext cx="1902" cy="1073"/>
            </a:xfrm>
            <a:prstGeom prst="rect">
              <a:avLst/>
            </a:prstGeom>
            <a:noFill/>
          </p:spPr>
          <p:txBody>
            <a:bodyPr wrap="square">
              <a:spAutoFit/>
            </a:bodyPr>
            <a:lstStyle/>
            <a:p>
              <a:pPr algn="ctr">
                <a:lnSpc>
                  <a:spcPct val="120000"/>
                </a:lnSpc>
                <a:defRPr/>
              </a:pPr>
              <a:r>
                <a:rPr kumimoji="1" lang="zh-CN" altLang="en-US" sz="16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目前状态</a:t>
              </a:r>
              <a:endParaRPr kumimoji="1" lang="en-US" altLang="zh-CN" sz="16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endParaRPr>
            </a:p>
            <a:p>
              <a:pPr algn="ctr">
                <a:lnSpc>
                  <a:spcPct val="120000"/>
                </a:lnSpc>
                <a:defRPr/>
              </a:pPr>
              <a:r>
                <a:rPr kumimoji="1" lang="en-US" altLang="zh-CN" sz="16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(As</a:t>
              </a:r>
              <a:r>
                <a:rPr kumimoji="1" lang="zh-CN" altLang="en-US" sz="16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 </a:t>
              </a:r>
              <a:r>
                <a:rPr kumimoji="1" lang="en-US" altLang="zh-CN" sz="16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is)</a:t>
              </a:r>
            </a:p>
          </p:txBody>
        </p:sp>
      </p:grpSp>
      <p:cxnSp>
        <p:nvCxnSpPr>
          <p:cNvPr id="12" name="直接箭头连接符 11"/>
          <p:cNvCxnSpPr>
            <a:stCxn id="112" idx="2"/>
            <a:endCxn id="95" idx="6"/>
          </p:cNvCxnSpPr>
          <p:nvPr/>
        </p:nvCxnSpPr>
        <p:spPr>
          <a:xfrm flipV="1">
            <a:off x="3412490" y="4330065"/>
            <a:ext cx="4817110" cy="635"/>
          </a:xfrm>
          <a:prstGeom prst="straightConnector1">
            <a:avLst/>
          </a:prstGeom>
          <a:ln w="12700" cap="flat" cmpd="sng">
            <a:gradFill>
              <a:gsLst>
                <a:gs pos="0">
                  <a:schemeClr val="accent1">
                    <a:alpha val="0"/>
                  </a:schemeClr>
                </a:gs>
                <a:gs pos="100000">
                  <a:schemeClr val="accent1"/>
                </a:gs>
              </a:gsLst>
              <a:lin ang="0" scaled="1"/>
            </a:gradFill>
            <a:prstDash val="lgDash"/>
            <a:miter lim="800000"/>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6308725" y="1741170"/>
            <a:ext cx="1920875" cy="306705"/>
          </a:xfrm>
          <a:prstGeom prst="rect">
            <a:avLst/>
          </a:prstGeom>
          <a:noFill/>
        </p:spPr>
        <p:txBody>
          <a:bodyPr wrap="square" rtlCol="0">
            <a:spAutoFit/>
          </a:bodyPr>
          <a:lstStyle/>
          <a:p>
            <a:pPr algn="r"/>
            <a:r>
              <a:rPr lang="zh-CN" altLang="en-US" sz="1400">
                <a:solidFill>
                  <a:schemeClr val="bg1">
                    <a:lumMod val="50000"/>
                    <a:lumOff val="50000"/>
                  </a:schemeClr>
                </a:solidFill>
                <a:latin typeface="PingFang SC Regular" panose="020B0400000000000000" charset="-122"/>
                <a:ea typeface="PingFang SC Regular" panose="020B0400000000000000" charset="-122"/>
              </a:rPr>
              <a:t>❶把握理想状态</a:t>
            </a:r>
          </a:p>
        </p:txBody>
      </p:sp>
      <p:sp>
        <p:nvSpPr>
          <p:cNvPr id="14" name="文本框 13"/>
          <p:cNvSpPr txBox="1"/>
          <p:nvPr/>
        </p:nvSpPr>
        <p:spPr>
          <a:xfrm>
            <a:off x="3363595" y="4509135"/>
            <a:ext cx="1920875" cy="306705"/>
          </a:xfrm>
          <a:prstGeom prst="rect">
            <a:avLst/>
          </a:prstGeom>
          <a:noFill/>
        </p:spPr>
        <p:txBody>
          <a:bodyPr wrap="square" rtlCol="0">
            <a:spAutoFit/>
          </a:bodyPr>
          <a:lstStyle/>
          <a:p>
            <a:pPr algn="l"/>
            <a:r>
              <a:rPr lang="zh-CN" altLang="en-US" sz="1400">
                <a:solidFill>
                  <a:schemeClr val="bg1">
                    <a:lumMod val="50000"/>
                    <a:lumOff val="50000"/>
                  </a:schemeClr>
                </a:solidFill>
                <a:latin typeface="PingFang SC Regular" panose="020B0400000000000000" charset="-122"/>
                <a:ea typeface="PingFang SC Regular" panose="020B0400000000000000" charset="-122"/>
              </a:rPr>
              <a:t>❷认知目前状态</a:t>
            </a:r>
          </a:p>
        </p:txBody>
      </p:sp>
      <p:sp>
        <p:nvSpPr>
          <p:cNvPr id="15" name="文本框 14"/>
          <p:cNvSpPr txBox="1"/>
          <p:nvPr/>
        </p:nvSpPr>
        <p:spPr>
          <a:xfrm>
            <a:off x="6590030" y="3213100"/>
            <a:ext cx="1920875" cy="306705"/>
          </a:xfrm>
          <a:prstGeom prst="rect">
            <a:avLst/>
          </a:prstGeom>
          <a:noFill/>
        </p:spPr>
        <p:txBody>
          <a:bodyPr wrap="square" rtlCol="0">
            <a:spAutoFit/>
          </a:bodyPr>
          <a:lstStyle/>
          <a:p>
            <a:pPr algn="r"/>
            <a:r>
              <a:rPr lang="zh-CN" altLang="en-US" sz="1400">
                <a:solidFill>
                  <a:schemeClr val="bg1">
                    <a:lumMod val="50000"/>
                    <a:lumOff val="50000"/>
                  </a:schemeClr>
                </a:solidFill>
                <a:latin typeface="PingFang SC Regular" panose="020B0400000000000000" charset="-122"/>
                <a:ea typeface="PingFang SC Regular" panose="020B0400000000000000" charset="-122"/>
              </a:rPr>
              <a:t>❸分析差距</a:t>
            </a:r>
          </a:p>
        </p:txBody>
      </p:sp>
      <p:sp>
        <p:nvSpPr>
          <p:cNvPr id="16" name="文本框 15"/>
          <p:cNvSpPr txBox="1"/>
          <p:nvPr/>
        </p:nvSpPr>
        <p:spPr>
          <a:xfrm rot="20400000">
            <a:off x="4980305" y="3225165"/>
            <a:ext cx="1920875" cy="306705"/>
          </a:xfrm>
          <a:prstGeom prst="rect">
            <a:avLst/>
          </a:prstGeom>
          <a:noFill/>
        </p:spPr>
        <p:txBody>
          <a:bodyPr wrap="square" rtlCol="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❹思考具体的行动</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ORID</a:t>
            </a:r>
            <a:r>
              <a:rPr>
                <a:cs typeface="PingFang SC Regular" panose="020B0400000000000000" charset="-122"/>
              </a:rPr>
              <a:t>思维模型——</a:t>
            </a:r>
            <a:r>
              <a:rPr sz="2400" b="0">
                <a:cs typeface="PingFang SC Regular" panose="020B0400000000000000" charset="-122"/>
              </a:rPr>
              <a:t>事实</a:t>
            </a:r>
            <a:r>
              <a:rPr lang="en-US" altLang="zh-CN" sz="2400" b="0">
                <a:cs typeface="PingFang SC Regular" panose="020B0400000000000000" charset="-122"/>
              </a:rPr>
              <a:t> </a:t>
            </a:r>
            <a:r>
              <a:rPr sz="2400" b="0">
                <a:cs typeface="PingFang SC Regular" panose="020B0400000000000000" charset="-122"/>
              </a:rPr>
              <a:t>感受</a:t>
            </a:r>
            <a:r>
              <a:rPr lang="en-US" altLang="zh-CN" sz="2400" b="0">
                <a:cs typeface="PingFang SC Regular" panose="020B0400000000000000" charset="-122"/>
              </a:rPr>
              <a:t> </a:t>
            </a:r>
            <a:r>
              <a:rPr sz="2400" b="0">
                <a:cs typeface="PingFang SC Regular" panose="020B0400000000000000" charset="-122"/>
              </a:rPr>
              <a:t>意义</a:t>
            </a:r>
            <a:r>
              <a:rPr lang="en-US" altLang="zh-CN" sz="2400" b="0">
                <a:cs typeface="PingFang SC Regular" panose="020B0400000000000000" charset="-122"/>
              </a:rPr>
              <a:t> </a:t>
            </a:r>
            <a:r>
              <a:rPr sz="2400" b="0">
                <a:cs typeface="PingFang SC Regular" panose="020B0400000000000000" charset="-122"/>
              </a:rPr>
              <a:t>行动</a:t>
            </a:r>
          </a:p>
        </p:txBody>
      </p:sp>
      <p:sp>
        <p:nvSpPr>
          <p:cNvPr id="3" name="文本占位符 2"/>
          <p:cNvSpPr>
            <a:spLocks noGrp="1"/>
          </p:cNvSpPr>
          <p:nvPr>
            <p:ph type="body" idx="1"/>
          </p:nvPr>
        </p:nvSpPr>
        <p:spPr/>
        <p:txBody>
          <a:bodyPr/>
          <a:lstStyle/>
          <a:p>
            <a:r>
              <a:rPr lang="zh-CN" altLang="en-US">
                <a:cs typeface="PingFang SC Regular" panose="020B0400000000000000" charset="-122"/>
              </a:rPr>
              <a:t>ORID，是常被用作对事实进行分析和感觉的工具和方法。O实际-客观事实，R感受-客观反射，I意义-基于意义价值的事实分析，D行动-基于事实的下一步行动。ORID就是通过对客观事实现象（O）的感受（R），分析出背后的意义（I），从而引出进一步的改善行动（D）</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2-07</a:t>
            </a:r>
            <a:endParaRPr>
              <a:latin typeface="PingFang SC Regular" panose="020B0400000000000000" charset="-122"/>
              <a:ea typeface="PingFang SC Regular" panose="020B0400000000000000" charset="-122"/>
            </a:endParaRPr>
          </a:p>
        </p:txBody>
      </p:sp>
      <p:grpSp>
        <p:nvGrpSpPr>
          <p:cNvPr id="8" name="组合 7"/>
          <p:cNvGrpSpPr/>
          <p:nvPr/>
        </p:nvGrpSpPr>
        <p:grpSpPr>
          <a:xfrm>
            <a:off x="736600" y="993140"/>
            <a:ext cx="10718800" cy="4912360"/>
            <a:chOff x="1160" y="2039"/>
            <a:chExt cx="16880" cy="7736"/>
          </a:xfrm>
        </p:grpSpPr>
        <p:sp>
          <p:nvSpPr>
            <p:cNvPr id="5" name="空心弧 4"/>
            <p:cNvSpPr/>
            <p:nvPr>
              <p:custDataLst>
                <p:tags r:id="rId1"/>
              </p:custDataLst>
            </p:nvPr>
          </p:nvSpPr>
          <p:spPr>
            <a:xfrm flipV="1">
              <a:off x="2061" y="2039"/>
              <a:ext cx="15079" cy="4323"/>
            </a:xfrm>
            <a:prstGeom prst="blockArc">
              <a:avLst>
                <a:gd name="adj1" fmla="val 11276733"/>
                <a:gd name="adj2" fmla="val 21282006"/>
                <a:gd name="adj3" fmla="val 1274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 name="组合 6"/>
            <p:cNvGrpSpPr/>
            <p:nvPr/>
          </p:nvGrpSpPr>
          <p:grpSpPr>
            <a:xfrm>
              <a:off x="1160" y="4317"/>
              <a:ext cx="16880" cy="5458"/>
              <a:chOff x="1160" y="4317"/>
              <a:chExt cx="16880" cy="5458"/>
            </a:xfrm>
          </p:grpSpPr>
          <p:sp>
            <p:nvSpPr>
              <p:cNvPr id="21" name="Text2"/>
              <p:cNvSpPr txBox="1"/>
              <p:nvPr>
                <p:custDataLst>
                  <p:tags r:id="rId2"/>
                </p:custDataLst>
              </p:nvPr>
            </p:nvSpPr>
            <p:spPr>
              <a:xfrm>
                <a:off x="5803" y="8209"/>
                <a:ext cx="3390" cy="1566"/>
              </a:xfrm>
              <a:prstGeom prst="rect">
                <a:avLst/>
              </a:prstGeom>
              <a:noFill/>
            </p:spPr>
            <p:txBody>
              <a:bodyPr wrap="square" lIns="91440" tIns="45720" rIns="91440" bIns="45720" anchor="t" anchorCtr="1">
                <a:normAutofit/>
              </a:bodyPr>
              <a:lstStyle/>
              <a:p>
                <a:pPr marL="171450" lvl="0" indent="-171450" algn="l">
                  <a:lnSpc>
                    <a:spcPct val="150000"/>
                  </a:lnSpc>
                  <a:buClrTx/>
                  <a:buSzTx/>
                  <a:buFont typeface="Wingdings" panose="05000000000000000000" charset="0"/>
                  <a:buChar char=""/>
                  <a:defRP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你对从感官听、看、触觉等获取的“事件”信息，情绪反应是什么？</a:t>
                </a:r>
              </a:p>
            </p:txBody>
          </p:sp>
          <p:sp>
            <p:nvSpPr>
              <p:cNvPr id="22" name="Bullet2"/>
              <p:cNvSpPr/>
              <p:nvPr>
                <p:custDataLst>
                  <p:tags r:id="rId3"/>
                </p:custDataLst>
              </p:nvPr>
            </p:nvSpPr>
            <p:spPr>
              <a:xfrm>
                <a:off x="5803" y="7092"/>
                <a:ext cx="3390" cy="1117"/>
              </a:xfrm>
              <a:prstGeom prst="rect">
                <a:avLst/>
              </a:prstGeom>
            </p:spPr>
            <p:txBody>
              <a:bodyPr wrap="square" lIns="91440" tIns="45720" rIns="91440" bIns="45720" anchor="b" anchorCtr="1">
                <a:normAutofit lnSpcReduction="10000"/>
              </a:bodyPr>
              <a:lstStyle/>
              <a:p>
                <a:pPr lvl="0" algn="ctr">
                  <a:buClrTx/>
                  <a:buSzTx/>
                  <a:buFontTx/>
                </a:pPr>
                <a:r>
                  <a:rPr lang="zh-CN" altLang="en-US" b="1">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感受/体验</a:t>
                </a:r>
              </a:p>
              <a:p>
                <a:pPr lvl="0" algn="ctr">
                  <a:buClrTx/>
                  <a:buSzTx/>
                  <a:buFontTx/>
                </a:pPr>
                <a:r>
                  <a:rPr lang="zh-CN" altLang="en-US" sz="160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Reflective</a:t>
                </a:r>
              </a:p>
            </p:txBody>
          </p:sp>
          <p:sp>
            <p:nvSpPr>
              <p:cNvPr id="27" name="椭圆 26"/>
              <p:cNvSpPr/>
              <p:nvPr>
                <p:custDataLst>
                  <p:tags r:id="rId4"/>
                </p:custDataLst>
              </p:nvPr>
            </p:nvSpPr>
            <p:spPr>
              <a:xfrm>
                <a:off x="6733" y="5450"/>
                <a:ext cx="1530" cy="1530"/>
              </a:xfrm>
              <a:prstGeom prst="ellipse">
                <a:avLst/>
              </a:prstGeom>
              <a:solidFill>
                <a:schemeClr val="bg2"/>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800" b="1">
                  <a:solidFill>
                    <a:schemeClr val="tx1"/>
                  </a:solidFill>
                  <a:latin typeface="PingFang SC Regular" panose="020B0400000000000000" charset="-122"/>
                  <a:ea typeface="PingFang SC Regular" panose="020B0400000000000000" charset="-122"/>
                  <a:sym typeface="+mn-ea"/>
                </a:endParaRPr>
              </a:p>
            </p:txBody>
          </p:sp>
          <p:sp>
            <p:nvSpPr>
              <p:cNvPr id="28" name="椭圆 27"/>
              <p:cNvSpPr/>
              <p:nvPr>
                <p:custDataLst>
                  <p:tags r:id="rId5"/>
                </p:custDataLst>
              </p:nvPr>
            </p:nvSpPr>
            <p:spPr>
              <a:xfrm>
                <a:off x="6977" y="5694"/>
                <a:ext cx="1042" cy="1042"/>
              </a:xfrm>
              <a:prstGeom prst="ellipse">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400" b="1">
                    <a:solidFill>
                      <a:prstClr val="white"/>
                    </a:solidFill>
                    <a:latin typeface="PingFang SC Regular" panose="020B0400000000000000" charset="-122"/>
                    <a:ea typeface="PingFang SC Regular" panose="020B0400000000000000" charset="-122"/>
                    <a:sym typeface="+mn-ea"/>
                  </a:rPr>
                  <a:t>R</a:t>
                </a:r>
              </a:p>
            </p:txBody>
          </p:sp>
          <p:sp>
            <p:nvSpPr>
              <p:cNvPr id="25" name="Text1"/>
              <p:cNvSpPr txBox="1"/>
              <p:nvPr>
                <p:custDataLst>
                  <p:tags r:id="rId6"/>
                </p:custDataLst>
              </p:nvPr>
            </p:nvSpPr>
            <p:spPr>
              <a:xfrm>
                <a:off x="1160" y="7071"/>
                <a:ext cx="3735" cy="2229"/>
              </a:xfrm>
              <a:prstGeom prst="rect">
                <a:avLst/>
              </a:prstGeom>
              <a:noFill/>
            </p:spPr>
            <p:txBody>
              <a:bodyPr wrap="square" lIns="91440" tIns="45720" rIns="91440" bIns="45720" anchor="t" anchorCtr="1">
                <a:normAutofit/>
              </a:bodyPr>
              <a:lstStyle/>
              <a:p>
                <a:pPr marL="171450" lvl="0" indent="-171450" algn="l" defTabSz="914400">
                  <a:lnSpc>
                    <a:spcPct val="150000"/>
                  </a:lnSpc>
                  <a:spcBef>
                    <a:spcPct val="0"/>
                  </a:spcBef>
                  <a:buFont typeface="Wingdings" panose="05000000000000000000" charset="0"/>
                  <a:buChar char=""/>
                  <a:defRP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你听到的、看到的、闻到的、触觉到的“事件”是什么？</a:t>
                </a:r>
                <a:endParaRPr lang="en-US" altLang="zh-CN"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marL="171450" lvl="0" indent="-171450" algn="l" defTabSz="914400">
                  <a:lnSpc>
                    <a:spcPct val="150000"/>
                  </a:lnSpc>
                  <a:spcBef>
                    <a:spcPct val="0"/>
                  </a:spcBef>
                  <a:buFont typeface="Wingdings" panose="05000000000000000000" charset="0"/>
                  <a:buChar char=""/>
                  <a:defRP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这个层次的问题问的是事实和外在的现实情况</a:t>
                </a:r>
              </a:p>
            </p:txBody>
          </p:sp>
          <p:sp>
            <p:nvSpPr>
              <p:cNvPr id="26" name="Bullet1"/>
              <p:cNvSpPr/>
              <p:nvPr>
                <p:custDataLst>
                  <p:tags r:id="rId7"/>
                </p:custDataLst>
              </p:nvPr>
            </p:nvSpPr>
            <p:spPr>
              <a:xfrm>
                <a:off x="1333" y="5952"/>
                <a:ext cx="3390" cy="1117"/>
              </a:xfrm>
              <a:prstGeom prst="rect">
                <a:avLst/>
              </a:prstGeom>
            </p:spPr>
            <p:txBody>
              <a:bodyPr wrap="square" lIns="91440" tIns="45720" rIns="91440" bIns="45720" anchor="b" anchorCtr="1">
                <a:normAutofit lnSpcReduction="10000"/>
              </a:bodyPr>
              <a:lstStyle/>
              <a:p>
                <a:pPr algn="ctr"/>
                <a:r>
                  <a:rPr lang="zh-CN" altLang="en-US" b="1">
                    <a:solidFill>
                      <a:schemeClr val="accent1"/>
                    </a:solidFill>
                    <a:latin typeface="PingFang SC Regular" panose="020B0400000000000000" charset="-122"/>
                    <a:ea typeface="PingFang SC Regular" panose="020B0400000000000000" charset="-122"/>
                    <a:cs typeface="PingFang SC Regular" panose="020B0400000000000000" charset="-122"/>
                  </a:rPr>
                  <a:t>事实</a:t>
                </a:r>
                <a:r>
                  <a:rPr lang="en-US" altLang="zh-CN" b="1">
                    <a:solidFill>
                      <a:schemeClr val="accent1"/>
                    </a:solidFill>
                    <a:latin typeface="PingFang SC Regular" panose="020B0400000000000000" charset="-122"/>
                    <a:ea typeface="PingFang SC Regular" panose="020B0400000000000000" charset="-122"/>
                    <a:cs typeface="PingFang SC Regular" panose="020B0400000000000000" charset="-122"/>
                  </a:rPr>
                  <a:t>/</a:t>
                </a:r>
                <a:r>
                  <a:rPr lang="zh-CN" altLang="en-US" b="1">
                    <a:solidFill>
                      <a:schemeClr val="accent1"/>
                    </a:solidFill>
                    <a:latin typeface="PingFang SC Regular" panose="020B0400000000000000" charset="-122"/>
                    <a:ea typeface="PingFang SC Regular" panose="020B0400000000000000" charset="-122"/>
                    <a:cs typeface="PingFang SC Regular" panose="020B0400000000000000" charset="-122"/>
                  </a:rPr>
                  <a:t>信息</a:t>
                </a:r>
                <a:endParaRPr lang="en-US" altLang="zh-CN" b="1">
                  <a:solidFill>
                    <a:schemeClr val="accent1"/>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zh-CN" sz="1600">
                    <a:solidFill>
                      <a:schemeClr val="accent1"/>
                    </a:solidFill>
                    <a:latin typeface="PingFang SC Regular" panose="020B0400000000000000" charset="-122"/>
                    <a:ea typeface="PingFang SC Regular" panose="020B0400000000000000" charset="-122"/>
                    <a:cs typeface="PingFang SC Regular" panose="020B0400000000000000" charset="-122"/>
                  </a:rPr>
                  <a:t>Objective</a:t>
                </a:r>
              </a:p>
            </p:txBody>
          </p:sp>
          <p:sp>
            <p:nvSpPr>
              <p:cNvPr id="29" name="椭圆 28"/>
              <p:cNvSpPr/>
              <p:nvPr>
                <p:custDataLst>
                  <p:tags r:id="rId8"/>
                </p:custDataLst>
              </p:nvPr>
            </p:nvSpPr>
            <p:spPr>
              <a:xfrm>
                <a:off x="2309" y="4317"/>
                <a:ext cx="1530" cy="1530"/>
              </a:xfrm>
              <a:prstGeom prst="ellipse">
                <a:avLst/>
              </a:prstGeom>
              <a:solidFill>
                <a:schemeClr val="bg2"/>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PingFang SC Regular" panose="020B0400000000000000" charset="-122"/>
                  <a:ea typeface="PingFang SC Regular" panose="020B0400000000000000" charset="-122"/>
                </a:endParaRPr>
              </a:p>
            </p:txBody>
          </p:sp>
          <p:sp>
            <p:nvSpPr>
              <p:cNvPr id="30" name="椭圆 29"/>
              <p:cNvSpPr/>
              <p:nvPr>
                <p:custDataLst>
                  <p:tags r:id="rId9"/>
                </p:custDataLst>
              </p:nvPr>
            </p:nvSpPr>
            <p:spPr>
              <a:xfrm>
                <a:off x="2553" y="4561"/>
                <a:ext cx="1042" cy="1042"/>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a:solidFill>
                      <a:prstClr val="white"/>
                    </a:solidFill>
                    <a:latin typeface="PingFang SC Regular" panose="020B0400000000000000" charset="-122"/>
                    <a:ea typeface="PingFang SC Regular" panose="020B0400000000000000" charset="-122"/>
                  </a:rPr>
                  <a:t>O</a:t>
                </a:r>
              </a:p>
            </p:txBody>
          </p:sp>
          <p:sp>
            <p:nvSpPr>
              <p:cNvPr id="13" name="Text4"/>
              <p:cNvSpPr txBox="1"/>
              <p:nvPr>
                <p:custDataLst>
                  <p:tags r:id="rId10"/>
                </p:custDataLst>
              </p:nvPr>
            </p:nvSpPr>
            <p:spPr>
              <a:xfrm>
                <a:off x="14650" y="7114"/>
                <a:ext cx="3390" cy="1530"/>
              </a:xfrm>
              <a:prstGeom prst="rect">
                <a:avLst/>
              </a:prstGeom>
              <a:noFill/>
            </p:spPr>
            <p:txBody>
              <a:bodyPr wrap="square" lIns="91440" tIns="45720" rIns="91440" bIns="45720" anchor="t" anchorCtr="1">
                <a:normAutofit/>
              </a:bodyPr>
              <a:lstStyle/>
              <a:p>
                <a:pPr marL="171450" lvl="0" indent="-171450" algn="l">
                  <a:lnSpc>
                    <a:spcPct val="150000"/>
                  </a:lnSpc>
                  <a:buClrTx/>
                  <a:buSzTx/>
                  <a:buFont typeface="Wingdings" panose="05000000000000000000" charset="0"/>
                  <a:buChar char=""/>
                  <a:defRP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 对这个“事件”带给你的行动及反应后果是什么? 未来该怎么做？</a:t>
                </a:r>
              </a:p>
            </p:txBody>
          </p:sp>
          <p:sp>
            <p:nvSpPr>
              <p:cNvPr id="14" name="Bullet4"/>
              <p:cNvSpPr/>
              <p:nvPr>
                <p:custDataLst>
                  <p:tags r:id="rId11"/>
                </p:custDataLst>
              </p:nvPr>
            </p:nvSpPr>
            <p:spPr>
              <a:xfrm>
                <a:off x="14650" y="5975"/>
                <a:ext cx="3390" cy="1117"/>
              </a:xfrm>
              <a:prstGeom prst="rect">
                <a:avLst/>
              </a:prstGeom>
            </p:spPr>
            <p:txBody>
              <a:bodyPr wrap="square" lIns="91440" tIns="45720" rIns="91440" bIns="45720" anchor="b" anchorCtr="1">
                <a:normAutofit lnSpcReduction="10000"/>
              </a:bodyPr>
              <a:lstStyle/>
              <a:p>
                <a:pPr lvl="0" algn="ctr">
                  <a:buClrTx/>
                  <a:buSzTx/>
                  <a:buFontTx/>
                </a:pPr>
                <a:r>
                  <a:rPr lang="zh-CN" altLang="en-US" b="1">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决定/行动</a:t>
                </a:r>
              </a:p>
              <a:p>
                <a:pPr lvl="0" algn="ctr">
                  <a:buClrTx/>
                  <a:buSzTx/>
                  <a:buFontTx/>
                </a:pPr>
                <a:r>
                  <a:rPr lang="zh-CN" altLang="en-US" sz="160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Decision</a:t>
                </a:r>
              </a:p>
            </p:txBody>
          </p:sp>
          <p:sp>
            <p:nvSpPr>
              <p:cNvPr id="227" name="椭圆 226"/>
              <p:cNvSpPr/>
              <p:nvPr>
                <p:custDataLst>
                  <p:tags r:id="rId12"/>
                </p:custDataLst>
              </p:nvPr>
            </p:nvSpPr>
            <p:spPr>
              <a:xfrm>
                <a:off x="15573" y="4317"/>
                <a:ext cx="1530" cy="1530"/>
              </a:xfrm>
              <a:prstGeom prst="ellipse">
                <a:avLst/>
              </a:prstGeom>
              <a:solidFill>
                <a:schemeClr val="bg2"/>
              </a:solid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800" b="1">
                  <a:solidFill>
                    <a:schemeClr val="tx1"/>
                  </a:solidFill>
                  <a:latin typeface="PingFang SC Regular" panose="020B0400000000000000" charset="-122"/>
                  <a:ea typeface="PingFang SC Regular" panose="020B0400000000000000" charset="-122"/>
                  <a:sym typeface="+mn-ea"/>
                </a:endParaRPr>
              </a:p>
            </p:txBody>
          </p:sp>
          <p:sp>
            <p:nvSpPr>
              <p:cNvPr id="228" name="椭圆 227"/>
              <p:cNvSpPr/>
              <p:nvPr>
                <p:custDataLst>
                  <p:tags r:id="rId13"/>
                </p:custDataLst>
              </p:nvPr>
            </p:nvSpPr>
            <p:spPr>
              <a:xfrm>
                <a:off x="15817" y="4561"/>
                <a:ext cx="1042" cy="1042"/>
              </a:xfrm>
              <a:prstGeom prst="ellips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400" b="1">
                    <a:solidFill>
                      <a:prstClr val="white"/>
                    </a:solidFill>
                    <a:latin typeface="PingFang SC Regular" panose="020B0400000000000000" charset="-122"/>
                    <a:ea typeface="PingFang SC Regular" panose="020B0400000000000000" charset="-122"/>
                    <a:sym typeface="+mn-ea"/>
                  </a:rPr>
                  <a:t>D</a:t>
                </a:r>
              </a:p>
            </p:txBody>
          </p:sp>
          <p:sp>
            <p:nvSpPr>
              <p:cNvPr id="17" name="Text3"/>
              <p:cNvSpPr txBox="1"/>
              <p:nvPr>
                <p:custDataLst>
                  <p:tags r:id="rId14"/>
                </p:custDataLst>
              </p:nvPr>
            </p:nvSpPr>
            <p:spPr>
              <a:xfrm>
                <a:off x="10226" y="8209"/>
                <a:ext cx="3390" cy="1566"/>
              </a:xfrm>
              <a:prstGeom prst="rect">
                <a:avLst/>
              </a:prstGeom>
              <a:noFill/>
            </p:spPr>
            <p:txBody>
              <a:bodyPr wrap="square" lIns="91440" tIns="45720" rIns="91440" bIns="45720" anchor="t" anchorCtr="1">
                <a:normAutofit fontScale="90000"/>
              </a:bodyPr>
              <a:lstStyle/>
              <a:p>
                <a:pPr marL="171450" lvl="0" indent="-171450" algn="l">
                  <a:lnSpc>
                    <a:spcPct val="150000"/>
                  </a:lnSpc>
                  <a:buClrTx/>
                  <a:buSzTx/>
                  <a:buFont typeface="Wingdings" panose="05000000000000000000" charset="0"/>
                  <a:buChar char=""/>
                  <a:defRP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从背后价值命题看，“事件”的真正意涵是什么? 它带给你的思考、意义、启发是什么？</a:t>
                </a:r>
              </a:p>
            </p:txBody>
          </p:sp>
          <p:sp>
            <p:nvSpPr>
              <p:cNvPr id="18" name="Bullet3"/>
              <p:cNvSpPr/>
              <p:nvPr>
                <p:custDataLst>
                  <p:tags r:id="rId15"/>
                </p:custDataLst>
              </p:nvPr>
            </p:nvSpPr>
            <p:spPr>
              <a:xfrm>
                <a:off x="10226" y="7092"/>
                <a:ext cx="3390" cy="1117"/>
              </a:xfrm>
              <a:prstGeom prst="rect">
                <a:avLst/>
              </a:prstGeom>
            </p:spPr>
            <p:txBody>
              <a:bodyPr wrap="square" lIns="91440" tIns="45720" rIns="91440" bIns="45720" anchor="b" anchorCtr="1">
                <a:normAutofit lnSpcReduction="10000"/>
              </a:bodyPr>
              <a:lstStyle/>
              <a:p>
                <a:pPr lvl="0" algn="ctr">
                  <a:buClrTx/>
                  <a:buSzTx/>
                  <a:buFontTx/>
                </a:pPr>
                <a:r>
                  <a:rPr lang="zh-CN" altLang="en-US" b="1">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理解/思考</a:t>
                </a:r>
              </a:p>
              <a:p>
                <a:pPr lvl="0" algn="ctr">
                  <a:buClrTx/>
                  <a:buSzTx/>
                  <a:buFontTx/>
                </a:pPr>
                <a:r>
                  <a:rPr lang="zh-CN" altLang="en-US" sz="160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Interpretive</a:t>
                </a:r>
              </a:p>
            </p:txBody>
          </p:sp>
          <p:sp>
            <p:nvSpPr>
              <p:cNvPr id="230" name="椭圆 229"/>
              <p:cNvSpPr/>
              <p:nvPr>
                <p:custDataLst>
                  <p:tags r:id="rId16"/>
                </p:custDataLst>
              </p:nvPr>
            </p:nvSpPr>
            <p:spPr>
              <a:xfrm>
                <a:off x="11156" y="5450"/>
                <a:ext cx="1530" cy="1530"/>
              </a:xfrm>
              <a:prstGeom prst="ellipse">
                <a:avLst/>
              </a:prstGeom>
              <a:solidFill>
                <a:schemeClr val="bg2"/>
              </a:solidFill>
              <a:ln>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800" b="1">
                  <a:solidFill>
                    <a:schemeClr val="tx1"/>
                  </a:solidFill>
                  <a:latin typeface="PingFang SC Regular" panose="020B0400000000000000" charset="-122"/>
                  <a:ea typeface="PingFang SC Regular" panose="020B0400000000000000" charset="-122"/>
                  <a:sym typeface="+mn-ea"/>
                </a:endParaRPr>
              </a:p>
            </p:txBody>
          </p:sp>
          <p:sp>
            <p:nvSpPr>
              <p:cNvPr id="231" name="椭圆 230"/>
              <p:cNvSpPr/>
              <p:nvPr>
                <p:custDataLst>
                  <p:tags r:id="rId17"/>
                </p:custDataLst>
              </p:nvPr>
            </p:nvSpPr>
            <p:spPr>
              <a:xfrm>
                <a:off x="11400" y="5694"/>
                <a:ext cx="1042" cy="1042"/>
              </a:xfrm>
              <a:prstGeom prst="ellipse">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400" b="1">
                    <a:solidFill>
                      <a:prstClr val="white"/>
                    </a:solidFill>
                    <a:latin typeface="PingFang SC Regular" panose="020B0400000000000000" charset="-122"/>
                    <a:ea typeface="PingFang SC Regular" panose="020B0400000000000000" charset="-122"/>
                    <a:sym typeface="+mn-ea"/>
                  </a:rPr>
                  <a:t>I</a:t>
                </a:r>
              </a:p>
            </p:txBody>
          </p:sp>
        </p:gr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GROW模型——</a:t>
            </a:r>
            <a:r>
              <a:rPr lang="zh-CN" altLang="en-US" sz="2400" b="0">
                <a:cs typeface="PingFang SC Regular" panose="020B0400000000000000" charset="-122"/>
              </a:rPr>
              <a:t>目标</a:t>
            </a:r>
            <a:r>
              <a:rPr lang="en-US" altLang="zh-CN" sz="2400" b="0">
                <a:cs typeface="PingFang SC Regular" panose="020B0400000000000000" charset="-122"/>
              </a:rPr>
              <a:t> </a:t>
            </a:r>
            <a:r>
              <a:rPr sz="2400" b="0">
                <a:cs typeface="PingFang SC Regular" panose="020B0400000000000000" charset="-122"/>
              </a:rPr>
              <a:t>现状</a:t>
            </a:r>
            <a:r>
              <a:rPr lang="en-US" altLang="zh-CN" sz="2400" b="0">
                <a:cs typeface="PingFang SC Regular" panose="020B0400000000000000" charset="-122"/>
              </a:rPr>
              <a:t> </a:t>
            </a:r>
            <a:r>
              <a:rPr sz="2400" b="0">
                <a:cs typeface="PingFang SC Regular" panose="020B0400000000000000" charset="-122"/>
              </a:rPr>
              <a:t>选项</a:t>
            </a:r>
            <a:r>
              <a:rPr lang="en-US" altLang="zh-CN" sz="2400" b="0">
                <a:cs typeface="PingFang SC Regular" panose="020B0400000000000000" charset="-122"/>
              </a:rPr>
              <a:t> </a:t>
            </a:r>
            <a:r>
              <a:rPr sz="2400" b="0">
                <a:cs typeface="PingFang SC Regular" panose="020B0400000000000000" charset="-122"/>
              </a:rPr>
              <a:t>意愿</a:t>
            </a:r>
          </a:p>
        </p:txBody>
      </p:sp>
      <p:sp>
        <p:nvSpPr>
          <p:cNvPr id="3" name="文本占位符 2"/>
          <p:cNvSpPr>
            <a:spLocks noGrp="1"/>
          </p:cNvSpPr>
          <p:nvPr>
            <p:ph type="body" idx="1"/>
          </p:nvPr>
        </p:nvSpPr>
        <p:spPr/>
        <p:txBody>
          <a:bodyPr/>
          <a:lstStyle/>
          <a:p>
            <a:r>
              <a:rPr lang="zh-CN" altLang="en-US">
                <a:cs typeface="PingFang SC Regular" panose="020B0400000000000000" charset="-122"/>
              </a:rPr>
              <a:t>GROW是一种常用的目标设定和问题解决的框架，它包括了四个关键步骤：Goal（目标）、Reality（现状）、Options（选项）和Will（意愿）。这个框架有助于结构化地思考和解决各种挑战，促进个人和组织的发展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2-08</a:t>
            </a:r>
            <a:endParaRPr>
              <a:latin typeface="PingFang SC Regular" panose="020B0400000000000000" charset="-122"/>
              <a:ea typeface="PingFang SC Regular" panose="020B0400000000000000" charset="-122"/>
            </a:endParaRPr>
          </a:p>
        </p:txBody>
      </p:sp>
      <p:sp>
        <p:nvSpPr>
          <p:cNvPr id="122" name="矩形: 圆角 40"/>
          <p:cNvSpPr/>
          <p:nvPr>
            <p:custDataLst>
              <p:tags r:id="rId1"/>
            </p:custDataLst>
          </p:nvPr>
        </p:nvSpPr>
        <p:spPr>
          <a:xfrm flipH="1">
            <a:off x="6402705" y="1945005"/>
            <a:ext cx="4979670" cy="993775"/>
          </a:xfrm>
          <a:prstGeom prst="roundRect">
            <a:avLst>
              <a:gd name="adj" fmla="val 0"/>
            </a:avLst>
          </a:prstGeom>
          <a:solidFill>
            <a:srgbClr val="1D4273">
              <a:alpha val="10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34" name="文本框 133"/>
          <p:cNvSpPr txBox="1"/>
          <p:nvPr>
            <p:custDataLst>
              <p:tags r:id="rId2"/>
            </p:custDataLst>
          </p:nvPr>
        </p:nvSpPr>
        <p:spPr>
          <a:xfrm flipH="1">
            <a:off x="6928485" y="2303780"/>
            <a:ext cx="871220" cy="276860"/>
          </a:xfrm>
          <a:prstGeom prst="rect">
            <a:avLst/>
          </a:prstGeom>
          <a:noFill/>
        </p:spPr>
        <p:txBody>
          <a:bodyPr wrap="square" lIns="0" tIns="0" rIns="0" bIns="0" rtlCol="0">
            <a:spAutoFit/>
          </a:bodyPr>
          <a:lstStyle/>
          <a:p>
            <a:pPr lvl="0" algn="l">
              <a:defRPr/>
            </a:pPr>
            <a:r>
              <a:rPr lang="zh-CN" altLang="en-US" dirty="0">
                <a:solidFill>
                  <a:schemeClr val="accent2"/>
                </a:solidFill>
                <a:latin typeface="PingFang SC Regular" panose="020B0400000000000000" charset="-122"/>
                <a:ea typeface="PingFang SC Regular" panose="020B0400000000000000" charset="-122"/>
                <a:cs typeface="PingFang SC Regular" panose="020B0400000000000000" charset="-122"/>
              </a:rPr>
              <a:t>目标</a:t>
            </a:r>
          </a:p>
        </p:txBody>
      </p:sp>
      <p:sp>
        <p:nvSpPr>
          <p:cNvPr id="140" name="椭圆 139"/>
          <p:cNvSpPr/>
          <p:nvPr>
            <p:custDataLst>
              <p:tags r:id="rId3"/>
            </p:custDataLst>
          </p:nvPr>
        </p:nvSpPr>
        <p:spPr>
          <a:xfrm>
            <a:off x="5994400" y="2058035"/>
            <a:ext cx="767715" cy="767715"/>
          </a:xfrm>
          <a:prstGeom prst="ellipse">
            <a:avLst/>
          </a:prstGeom>
          <a:solidFill>
            <a:schemeClr val="accent2"/>
          </a:solidFill>
          <a:ln>
            <a:solidFill>
              <a:schemeClr val="bg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a:solidFill>
                  <a:schemeClr val="bg2"/>
                </a:solidFill>
                <a:latin typeface="PingFang SC Semibold" panose="020B0400000000000000" charset="-122"/>
                <a:ea typeface="PingFang SC Semibold" panose="020B0400000000000000" charset="-122"/>
              </a:rPr>
              <a:t>G</a:t>
            </a:r>
          </a:p>
        </p:txBody>
      </p:sp>
      <p:sp>
        <p:nvSpPr>
          <p:cNvPr id="18" name="文本框 17"/>
          <p:cNvSpPr txBox="1"/>
          <p:nvPr/>
        </p:nvSpPr>
        <p:spPr>
          <a:xfrm>
            <a:off x="7546340" y="2165350"/>
            <a:ext cx="3836670" cy="553085"/>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明确你想要实现的具体结果。这可以是个人目标，如提升技能、增加收入，也可以是组织目标，如提高市场份额、优化流程等</a:t>
            </a:r>
          </a:p>
        </p:txBody>
      </p:sp>
      <p:grpSp>
        <p:nvGrpSpPr>
          <p:cNvPr id="44" name="组合 43"/>
          <p:cNvGrpSpPr/>
          <p:nvPr/>
        </p:nvGrpSpPr>
        <p:grpSpPr>
          <a:xfrm>
            <a:off x="5994400" y="3114675"/>
            <a:ext cx="5388610" cy="993775"/>
            <a:chOff x="9440" y="4905"/>
            <a:chExt cx="8486" cy="1565"/>
          </a:xfrm>
        </p:grpSpPr>
        <p:sp>
          <p:nvSpPr>
            <p:cNvPr id="124" name="矩形: 圆角 40"/>
            <p:cNvSpPr/>
            <p:nvPr>
              <p:custDataLst>
                <p:tags r:id="rId21"/>
              </p:custDataLst>
            </p:nvPr>
          </p:nvSpPr>
          <p:spPr>
            <a:xfrm flipH="1">
              <a:off x="10083" y="4905"/>
              <a:ext cx="7842" cy="1565"/>
            </a:xfrm>
            <a:prstGeom prst="roundRect">
              <a:avLst>
                <a:gd name="adj" fmla="val 0"/>
              </a:avLst>
            </a:prstGeom>
            <a:solidFill>
              <a:schemeClr val="accent6">
                <a:lumMod val="50000"/>
                <a:alpha val="1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26" name="文本框 125"/>
            <p:cNvSpPr txBox="1"/>
            <p:nvPr>
              <p:custDataLst>
                <p:tags r:id="rId22"/>
              </p:custDataLst>
            </p:nvPr>
          </p:nvSpPr>
          <p:spPr>
            <a:xfrm flipH="1">
              <a:off x="10911" y="5470"/>
              <a:ext cx="1372" cy="436"/>
            </a:xfrm>
            <a:prstGeom prst="rect">
              <a:avLst/>
            </a:prstGeom>
            <a:noFill/>
          </p:spPr>
          <p:txBody>
            <a:bodyPr wrap="square" lIns="0" tIns="0" rIns="0" bIns="0" rtlCol="0">
              <a:spAutoFit/>
            </a:bodyPr>
            <a:lstStyle/>
            <a:p>
              <a:pPr lvl="0">
                <a:defRPr/>
              </a:pPr>
              <a:r>
                <a:rPr lang="zh-CN" altLang="en-US"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rPr>
                <a:t>现状</a:t>
              </a:r>
            </a:p>
          </p:txBody>
        </p:sp>
        <p:sp>
          <p:nvSpPr>
            <p:cNvPr id="143" name="椭圆 142"/>
            <p:cNvSpPr/>
            <p:nvPr>
              <p:custDataLst>
                <p:tags r:id="rId23"/>
              </p:custDataLst>
            </p:nvPr>
          </p:nvSpPr>
          <p:spPr>
            <a:xfrm>
              <a:off x="9440" y="5083"/>
              <a:ext cx="1209" cy="1209"/>
            </a:xfrm>
            <a:prstGeom prst="ellipse">
              <a:avLst/>
            </a:prstGeom>
            <a:solidFill>
              <a:schemeClr val="accent6">
                <a:lumMod val="50000"/>
              </a:schemeClr>
            </a:solidFill>
            <a:ln>
              <a:solidFill>
                <a:schemeClr val="bg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a:solidFill>
                    <a:schemeClr val="bg2"/>
                  </a:solidFill>
                  <a:latin typeface="PingFang SC Regular" panose="020B0400000000000000" charset="-122"/>
                  <a:ea typeface="PingFang SC Regular" panose="020B0400000000000000" charset="-122"/>
                </a:rPr>
                <a:t>R</a:t>
              </a:r>
            </a:p>
          </p:txBody>
        </p:sp>
        <p:sp>
          <p:nvSpPr>
            <p:cNvPr id="21" name="文本框 20"/>
            <p:cNvSpPr txBox="1"/>
            <p:nvPr/>
          </p:nvSpPr>
          <p:spPr>
            <a:xfrm>
              <a:off x="11884" y="5252"/>
              <a:ext cx="6042" cy="87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分析当前的情况和限制。这包括了解你目前所处的环境、资源、能力以及其他可能影响目标实现的因素</a:t>
              </a:r>
            </a:p>
          </p:txBody>
        </p:sp>
      </p:grpSp>
      <p:grpSp>
        <p:nvGrpSpPr>
          <p:cNvPr id="43" name="组合 42"/>
          <p:cNvGrpSpPr/>
          <p:nvPr/>
        </p:nvGrpSpPr>
        <p:grpSpPr>
          <a:xfrm>
            <a:off x="5994400" y="4284345"/>
            <a:ext cx="5388610" cy="993775"/>
            <a:chOff x="9440" y="6747"/>
            <a:chExt cx="8486" cy="1565"/>
          </a:xfrm>
        </p:grpSpPr>
        <p:sp>
          <p:nvSpPr>
            <p:cNvPr id="127" name="矩形: 圆角 40"/>
            <p:cNvSpPr/>
            <p:nvPr>
              <p:custDataLst>
                <p:tags r:id="rId18"/>
              </p:custDataLst>
            </p:nvPr>
          </p:nvSpPr>
          <p:spPr>
            <a:xfrm flipH="1">
              <a:off x="10083" y="6747"/>
              <a:ext cx="7842" cy="1565"/>
            </a:xfrm>
            <a:prstGeom prst="roundRect">
              <a:avLst>
                <a:gd name="adj" fmla="val 0"/>
              </a:avLst>
            </a:prstGeom>
            <a:solidFill>
              <a:schemeClr val="accent6">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29" name="文本框 128"/>
            <p:cNvSpPr txBox="1"/>
            <p:nvPr>
              <p:custDataLst>
                <p:tags r:id="rId19"/>
              </p:custDataLst>
            </p:nvPr>
          </p:nvSpPr>
          <p:spPr>
            <a:xfrm flipH="1">
              <a:off x="10911" y="7312"/>
              <a:ext cx="1372" cy="436"/>
            </a:xfrm>
            <a:prstGeom prst="rect">
              <a:avLst/>
            </a:prstGeom>
            <a:noFill/>
          </p:spPr>
          <p:txBody>
            <a:bodyPr wrap="square" lIns="0" tIns="0" rIns="0" bIns="0" rtlCol="0">
              <a:spAutoFit/>
            </a:bodyPr>
            <a:lstStyle/>
            <a:p>
              <a:pPr lvl="0">
                <a:defRPr/>
              </a:pPr>
              <a:r>
                <a:rPr lang="zh-CN" altLang="en-US" dirty="0">
                  <a:solidFill>
                    <a:schemeClr val="accent3"/>
                  </a:solidFill>
                  <a:latin typeface="PingFang SC Regular" panose="020B0400000000000000" charset="-122"/>
                  <a:ea typeface="PingFang SC Regular" panose="020B0400000000000000" charset="-122"/>
                  <a:cs typeface="PingFang SC Regular" panose="020B0400000000000000" charset="-122"/>
                </a:rPr>
                <a:t>选择</a:t>
              </a:r>
            </a:p>
          </p:txBody>
        </p:sp>
        <p:sp>
          <p:nvSpPr>
            <p:cNvPr id="145" name="椭圆 144"/>
            <p:cNvSpPr/>
            <p:nvPr>
              <p:custDataLst>
                <p:tags r:id="rId20"/>
              </p:custDataLst>
            </p:nvPr>
          </p:nvSpPr>
          <p:spPr>
            <a:xfrm>
              <a:off x="9440" y="6925"/>
              <a:ext cx="1209" cy="1209"/>
            </a:xfrm>
            <a:prstGeom prst="ellipse">
              <a:avLst/>
            </a:prstGeom>
            <a:solidFill>
              <a:schemeClr val="accent3"/>
            </a:solidFill>
            <a:ln>
              <a:solidFill>
                <a:schemeClr val="bg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a:solidFill>
                    <a:schemeClr val="bg2"/>
                  </a:solidFill>
                  <a:latin typeface="PingFang SC Regular" panose="020B0400000000000000" charset="-122"/>
                  <a:ea typeface="PingFang SC Regular" panose="020B0400000000000000" charset="-122"/>
                </a:rPr>
                <a:t>O</a:t>
              </a:r>
            </a:p>
          </p:txBody>
        </p:sp>
        <p:sp>
          <p:nvSpPr>
            <p:cNvPr id="22" name="文本框 21"/>
            <p:cNvSpPr txBox="1"/>
            <p:nvPr/>
          </p:nvSpPr>
          <p:spPr>
            <a:xfrm>
              <a:off x="11884" y="7094"/>
              <a:ext cx="6042" cy="87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探索实现目标的多种可能途径。在这个阶段，你可以考虑不同的策略、方法和资源组合，以找到最适合当前情况的解决方案</a:t>
              </a:r>
            </a:p>
          </p:txBody>
        </p:sp>
      </p:grpSp>
      <p:grpSp>
        <p:nvGrpSpPr>
          <p:cNvPr id="41" name="组合 40"/>
          <p:cNvGrpSpPr/>
          <p:nvPr/>
        </p:nvGrpSpPr>
        <p:grpSpPr>
          <a:xfrm>
            <a:off x="5994400" y="5454015"/>
            <a:ext cx="5388610" cy="1014730"/>
            <a:chOff x="9440" y="8589"/>
            <a:chExt cx="8486" cy="1598"/>
          </a:xfrm>
        </p:grpSpPr>
        <p:sp>
          <p:nvSpPr>
            <p:cNvPr id="130" name="矩形: 圆角 40"/>
            <p:cNvSpPr/>
            <p:nvPr>
              <p:custDataLst>
                <p:tags r:id="rId15"/>
              </p:custDataLst>
            </p:nvPr>
          </p:nvSpPr>
          <p:spPr>
            <a:xfrm flipH="1">
              <a:off x="10083" y="8606"/>
              <a:ext cx="7842" cy="1565"/>
            </a:xfrm>
            <a:prstGeom prst="roundRect">
              <a:avLst>
                <a:gd name="adj" fmla="val 0"/>
              </a:avLst>
            </a:prstGeom>
            <a:solidFill>
              <a:schemeClr val="accent4">
                <a:alpha val="4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32" name="文本框 131"/>
            <p:cNvSpPr txBox="1"/>
            <p:nvPr>
              <p:custDataLst>
                <p:tags r:id="rId16"/>
              </p:custDataLst>
            </p:nvPr>
          </p:nvSpPr>
          <p:spPr>
            <a:xfrm flipH="1">
              <a:off x="10939" y="9170"/>
              <a:ext cx="1372" cy="436"/>
            </a:xfrm>
            <a:prstGeom prst="rect">
              <a:avLst/>
            </a:prstGeom>
            <a:noFill/>
          </p:spPr>
          <p:txBody>
            <a:bodyPr wrap="square" lIns="0" tIns="0" rIns="0" bIns="0" rtlCol="0">
              <a:spAutoFit/>
            </a:bodyPr>
            <a:lstStyle/>
            <a:p>
              <a:pPr lvl="0">
                <a:defRPr/>
              </a:pPr>
              <a:r>
                <a:rPr lang="zh-CN" altLang="en-US" dirty="0">
                  <a:solidFill>
                    <a:schemeClr val="accent4">
                      <a:lumMod val="50000"/>
                    </a:schemeClr>
                  </a:solidFill>
                  <a:latin typeface="PingFang SC Regular" panose="020B0400000000000000" charset="-122"/>
                  <a:ea typeface="PingFang SC Regular" panose="020B0400000000000000" charset="-122"/>
                  <a:cs typeface="OPPOSans M" pitchFamily="18" charset="-122"/>
                </a:rPr>
                <a:t>意愿</a:t>
              </a:r>
            </a:p>
          </p:txBody>
        </p:sp>
        <p:sp>
          <p:nvSpPr>
            <p:cNvPr id="147" name="椭圆 146"/>
            <p:cNvSpPr/>
            <p:nvPr>
              <p:custDataLst>
                <p:tags r:id="rId17"/>
              </p:custDataLst>
            </p:nvPr>
          </p:nvSpPr>
          <p:spPr>
            <a:xfrm>
              <a:off x="9440" y="8784"/>
              <a:ext cx="1209" cy="1209"/>
            </a:xfrm>
            <a:prstGeom prst="ellipse">
              <a:avLst/>
            </a:prstGeom>
            <a:solidFill>
              <a:schemeClr val="accent4">
                <a:lumMod val="50000"/>
              </a:schemeClr>
            </a:solidFill>
            <a:ln>
              <a:solidFill>
                <a:schemeClr val="bg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a:solidFill>
                    <a:schemeClr val="bg2"/>
                  </a:solidFill>
                  <a:latin typeface="PingFang SC Regular" panose="020B0400000000000000" charset="-122"/>
                  <a:ea typeface="PingFang SC Regular" panose="020B0400000000000000" charset="-122"/>
                </a:rPr>
                <a:t>W</a:t>
              </a:r>
            </a:p>
          </p:txBody>
        </p:sp>
        <p:sp>
          <p:nvSpPr>
            <p:cNvPr id="23" name="文本框 22"/>
            <p:cNvSpPr txBox="1"/>
            <p:nvPr/>
          </p:nvSpPr>
          <p:spPr>
            <a:xfrm>
              <a:off x="11884" y="8589"/>
              <a:ext cx="6042" cy="1598"/>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确定你实现目标的决心和行动计划。这包括明确你的优先事项、设定具体的时间表和里程碑，以及制定具体的行动步骤。通过明确自己的意愿和行动计划，你可以更好地跟踪进度、保持动力，并在遇到挑战时进行调整和优化</a:t>
              </a:r>
            </a:p>
          </p:txBody>
        </p:sp>
      </p:grpSp>
      <p:grpSp>
        <p:nvGrpSpPr>
          <p:cNvPr id="39" name="组合 38"/>
          <p:cNvGrpSpPr/>
          <p:nvPr/>
        </p:nvGrpSpPr>
        <p:grpSpPr>
          <a:xfrm>
            <a:off x="809625" y="1803400"/>
            <a:ext cx="4347845" cy="4571365"/>
            <a:chOff x="1275" y="2840"/>
            <a:chExt cx="6847" cy="7199"/>
          </a:xfrm>
        </p:grpSpPr>
        <p:sp>
          <p:nvSpPr>
            <p:cNvPr id="15" name="椭圆 14"/>
            <p:cNvSpPr>
              <a:spLocks noChangeAspect="1"/>
            </p:cNvSpPr>
            <p:nvPr>
              <p:custDataLst>
                <p:tags r:id="rId4"/>
              </p:custDataLst>
            </p:nvPr>
          </p:nvSpPr>
          <p:spPr>
            <a:xfrm>
              <a:off x="2871" y="5373"/>
              <a:ext cx="3063" cy="306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dirty="0">
                <a:solidFill>
                  <a:schemeClr val="bg2"/>
                </a:solidFill>
                <a:latin typeface="PingFang SC Regular" panose="020B0400000000000000" charset="-122"/>
                <a:ea typeface="PingFang SC Regular" panose="020B0400000000000000" charset="-122"/>
                <a:cs typeface="OPPOSans R" pitchFamily="18" charset="-122"/>
              </a:endParaRPr>
            </a:p>
          </p:txBody>
        </p:sp>
        <p:sp>
          <p:nvSpPr>
            <p:cNvPr id="55" name="任意多边形 54"/>
            <p:cNvSpPr/>
            <p:nvPr>
              <p:custDataLst>
                <p:tags r:id="rId5"/>
              </p:custDataLst>
            </p:nvPr>
          </p:nvSpPr>
          <p:spPr>
            <a:xfrm rot="10350845">
              <a:off x="1713" y="2840"/>
              <a:ext cx="3235" cy="3238"/>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3235" h="3238">
                  <a:moveTo>
                    <a:pt x="0" y="3238"/>
                  </a:moveTo>
                  <a:lnTo>
                    <a:pt x="0" y="1652"/>
                  </a:lnTo>
                  <a:lnTo>
                    <a:pt x="230" y="1882"/>
                  </a:lnTo>
                  <a:lnTo>
                    <a:pt x="2069" y="0"/>
                  </a:lnTo>
                  <a:lnTo>
                    <a:pt x="3235" y="1140"/>
                  </a:lnTo>
                  <a:lnTo>
                    <a:pt x="1383" y="3036"/>
                  </a:lnTo>
                  <a:lnTo>
                    <a:pt x="1586" y="3238"/>
                  </a:lnTo>
                  <a:lnTo>
                    <a:pt x="0" y="3238"/>
                  </a:lnTo>
                  <a:close/>
                </a:path>
              </a:pathLst>
            </a:custGeom>
            <a:solidFill>
              <a:schemeClr val="accent4">
                <a:lumMod val="50000"/>
              </a:schemeClr>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sp>
          <p:nvSpPr>
            <p:cNvPr id="42" name="任意多边形 41"/>
            <p:cNvSpPr/>
            <p:nvPr>
              <p:custDataLst>
                <p:tags r:id="rId6"/>
              </p:custDataLst>
            </p:nvPr>
          </p:nvSpPr>
          <p:spPr>
            <a:xfrm>
              <a:off x="1275" y="4692"/>
              <a:ext cx="2290" cy="4775"/>
            </a:xfrm>
            <a:custGeom>
              <a:avLst/>
              <a:gdLst>
                <a:gd name="adj1" fmla="val 7505903"/>
                <a:gd name="adj2" fmla="val 12843905"/>
                <a:gd name="adj3" fmla="val 26391"/>
                <a:gd name="stAng" fmla="pin 0 adj1 21599999"/>
                <a:gd name="istAng" fmla="pin 0 adj2 21599999"/>
                <a:gd name="a3" fmla="pin 0 adj3 50000"/>
                <a:gd name="sw11" fmla="+- istAng 0 stAng"/>
                <a:gd name="sw12" fmla="+- sw11 21600000 0"/>
                <a:gd name="swAng" fmla="?: sw11 sw11 sw12"/>
                <a:gd name="iswAng" fmla="+- 0 0 swAng"/>
                <a:gd name="wt1" fmla="sin wd2 stAng"/>
                <a:gd name="ht1" fmla="cos hd2 stAng"/>
                <a:gd name="wt3" fmla="sin wd2 istAng"/>
                <a:gd name="ht3" fmla="cos hd2 istAng"/>
                <a:gd name="dx1" fmla="cat2 wd2 ht1 wt1"/>
                <a:gd name="dy1" fmla="sat2 hd2 ht1 wt1"/>
                <a:gd name="dx3" fmla="cat2 wd2 ht3 wt3"/>
                <a:gd name="dy3" fmla="sat2 hd2 ht3 wt3"/>
                <a:gd name="x1" fmla="+- hc dx1 0"/>
                <a:gd name="y1" fmla="+- vc dy1 0"/>
                <a:gd name="x3" fmla="+- hc dx3 0"/>
                <a:gd name="y3" fmla="+- vc dy3 0"/>
                <a:gd name="dr" fmla="*/ ss a3 100000"/>
                <a:gd name="iwd2" fmla="+- wd2 0 dr"/>
                <a:gd name="ihd2" fmla="+- hd2 0 dr"/>
                <a:gd name="wt2" fmla="sin iwd2 istAng"/>
                <a:gd name="ht2" fmla="cos ihd2 istAng"/>
                <a:gd name="wt4" fmla="sin iwd2 stAng"/>
                <a:gd name="ht4" fmla="cos ihd2 stAng"/>
                <a:gd name="dx2" fmla="cat2 iwd2 ht2 wt2"/>
                <a:gd name="dy2" fmla="sat2 ihd2 ht2 wt2"/>
                <a:gd name="dx4" fmla="cat2 iwd2 ht4 wt4"/>
                <a:gd name="dy4" fmla="sat2 ihd2 ht4 wt4"/>
                <a:gd name="x2" fmla="+- hc dx2 0"/>
                <a:gd name="y2" fmla="+- vc dy2 0"/>
                <a:gd name="x4" fmla="+- hc dx4 0"/>
                <a:gd name="y4" fmla="+- vc dy4 0"/>
                <a:gd name="sw0" fmla="+- 21600000 0 stAng"/>
                <a:gd name="da1" fmla="+- swAng 0 sw0"/>
                <a:gd name="g1" fmla="max x1 x2"/>
                <a:gd name="g2" fmla="max x3 x4"/>
                <a:gd name="g3" fmla="max g1 g2"/>
                <a:gd name="ir" fmla="?: da1 r g3"/>
                <a:gd name="sw1" fmla="+- cd4 0 stAng"/>
                <a:gd name="sw2" fmla="+- 27000000 0 stAng"/>
                <a:gd name="sw3" fmla="?: sw1 sw1 sw2"/>
                <a:gd name="da2" fmla="+- swAng 0 sw3"/>
                <a:gd name="g5" fmla="max y1 y2"/>
                <a:gd name="g6" fmla="max y3 y4"/>
                <a:gd name="g7" fmla="max g5 g6"/>
                <a:gd name="ib" fmla="?: da2 b g7"/>
                <a:gd name="sw4" fmla="+- cd2 0 stAng"/>
                <a:gd name="sw5" fmla="+- 32400000 0 stAng"/>
                <a:gd name="sw6" fmla="?: sw4 sw4 sw5"/>
                <a:gd name="da3" fmla="+- swAng 0 sw6"/>
                <a:gd name="g9" fmla="min x1 x2"/>
                <a:gd name="g10" fmla="min x3 x4"/>
                <a:gd name="g11" fmla="min g9 g10"/>
                <a:gd name="il" fmla="?: da3 l g11"/>
                <a:gd name="sw7" fmla="+- 3 0 stAng"/>
                <a:gd name="sw8" fmla="+- 37800000 0 stAng"/>
                <a:gd name="sw9" fmla="?: sw7 sw7 sw8"/>
                <a:gd name="da4" fmla="+- swAng 0 sw9"/>
                <a:gd name="g13" fmla="min y1 y2"/>
                <a:gd name="g14" fmla="min y3 y4"/>
                <a:gd name="g15" fmla="min g13 g14"/>
                <a:gd name="it" fmla="?: da4 t g15"/>
                <a:gd name="x5" fmla="+/ x1 x4 2"/>
                <a:gd name="y5" fmla="+/ y1 y4 2"/>
                <a:gd name="x6" fmla="+/ x3 x2 2"/>
                <a:gd name="y6" fmla="+/ y3 y2 2"/>
                <a:gd name="cang1" fmla="+- stAng 0 cd4"/>
                <a:gd name="cang2" fmla="+- istAng cd4 0"/>
                <a:gd name="cang3" fmla="+/ cang1 cang2 2"/>
              </a:gdLst>
              <a:ahLst/>
              <a:cxnLst>
                <a:cxn ang="cang1">
                  <a:pos x="x5" y="y5"/>
                </a:cxn>
                <a:cxn ang="cang2">
                  <a:pos x="x6" y="y6"/>
                </a:cxn>
                <a:cxn ang="cang3">
                  <a:pos x="hc" y="vc"/>
                </a:cxn>
              </a:cxnLst>
              <a:rect l="l" t="t" r="r" b="b"/>
              <a:pathLst>
                <a:path w="2290" h="4775">
                  <a:moveTo>
                    <a:pt x="1336" y="4775"/>
                  </a:moveTo>
                  <a:cubicBezTo>
                    <a:pt x="515" y="4230"/>
                    <a:pt x="-16" y="3170"/>
                    <a:pt x="0" y="2203"/>
                  </a:cubicBezTo>
                  <a:cubicBezTo>
                    <a:pt x="-16" y="1619"/>
                    <a:pt x="207" y="969"/>
                    <a:pt x="451" y="580"/>
                  </a:cubicBezTo>
                  <a:lnTo>
                    <a:pt x="181" y="428"/>
                  </a:lnTo>
                  <a:lnTo>
                    <a:pt x="1708" y="0"/>
                  </a:lnTo>
                  <a:lnTo>
                    <a:pt x="2136" y="1527"/>
                  </a:lnTo>
                  <a:lnTo>
                    <a:pt x="1899" y="1394"/>
                  </a:lnTo>
                  <a:cubicBezTo>
                    <a:pt x="1756" y="1599"/>
                    <a:pt x="1652" y="1936"/>
                    <a:pt x="1659" y="2204"/>
                  </a:cubicBezTo>
                  <a:cubicBezTo>
                    <a:pt x="1647" y="2705"/>
                    <a:pt x="1940" y="3180"/>
                    <a:pt x="2290" y="3418"/>
                  </a:cubicBezTo>
                  <a:lnTo>
                    <a:pt x="1336" y="4775"/>
                  </a:lnTo>
                  <a:close/>
                </a:path>
              </a:pathLst>
            </a:custGeom>
            <a:solidFill>
              <a:schemeClr val="accent3"/>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26" name="文本框 25"/>
            <p:cNvSpPr txBox="1"/>
            <p:nvPr>
              <p:custDataLst>
                <p:tags r:id="rId7"/>
              </p:custDataLst>
            </p:nvPr>
          </p:nvSpPr>
          <p:spPr>
            <a:xfrm>
              <a:off x="3030" y="6416"/>
              <a:ext cx="2794" cy="91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3200" b="1" dirty="0">
                  <a:solidFill>
                    <a:schemeClr val="bg2"/>
                  </a:solidFill>
                  <a:latin typeface="PingFang SC Regular" panose="020B0400000000000000" charset="-122"/>
                  <a:ea typeface="PingFang SC Regular" panose="020B0400000000000000" charset="-122"/>
                  <a:cs typeface="OPPOSans B" pitchFamily="18" charset="-122"/>
                </a:rPr>
                <a:t>GROW</a:t>
              </a:r>
            </a:p>
          </p:txBody>
        </p:sp>
        <p:sp>
          <p:nvSpPr>
            <p:cNvPr id="35" name="文本框 34"/>
            <p:cNvSpPr txBox="1"/>
            <p:nvPr>
              <p:custDataLst>
                <p:tags r:id="rId8"/>
              </p:custDataLst>
            </p:nvPr>
          </p:nvSpPr>
          <p:spPr>
            <a:xfrm>
              <a:off x="5231" y="6990"/>
              <a:ext cx="2891" cy="388"/>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000" dirty="0">
                  <a:solidFill>
                    <a:srgbClr val="FFFFFF"/>
                  </a:solidFill>
                  <a:latin typeface="PingFang SC Regular" panose="020B0400000000000000" charset="-122"/>
                  <a:ea typeface="PingFang SC Regular" panose="020B0400000000000000" charset="-122"/>
                  <a:cs typeface="OPPOSans R" pitchFamily="18" charset="-122"/>
                </a:rPr>
                <a:t>Goal</a:t>
              </a:r>
            </a:p>
          </p:txBody>
        </p:sp>
        <p:sp>
          <p:nvSpPr>
            <p:cNvPr id="36" name="文本框 35"/>
            <p:cNvSpPr txBox="1"/>
            <p:nvPr>
              <p:custDataLst>
                <p:tags r:id="rId9"/>
              </p:custDataLst>
            </p:nvPr>
          </p:nvSpPr>
          <p:spPr>
            <a:xfrm>
              <a:off x="5684" y="6550"/>
              <a:ext cx="1985"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2"/>
                  </a:solidFill>
                  <a:latin typeface="PingFang SC Regular" panose="020B0400000000000000" charset="-122"/>
                  <a:ea typeface="PingFang SC Regular" panose="020B0400000000000000" charset="-122"/>
                  <a:cs typeface="OPPOSans M" pitchFamily="18" charset="-122"/>
                </a:rPr>
                <a:t>目标</a:t>
              </a:r>
            </a:p>
          </p:txBody>
        </p:sp>
        <p:sp>
          <p:nvSpPr>
            <p:cNvPr id="40" name="任意多边形 39"/>
            <p:cNvSpPr/>
            <p:nvPr>
              <p:custDataLst>
                <p:tags r:id="rId10"/>
              </p:custDataLst>
            </p:nvPr>
          </p:nvSpPr>
          <p:spPr>
            <a:xfrm>
              <a:off x="2224" y="7820"/>
              <a:ext cx="4659" cy="2219"/>
            </a:xfrm>
            <a:custGeom>
              <a:avLst/>
              <a:gdLst>
                <a:gd name="adj1" fmla="val 2299137"/>
                <a:gd name="adj2" fmla="val 7554205"/>
                <a:gd name="adj3" fmla="val 26289"/>
                <a:gd name="stAng" fmla="pin 0 adj1 21599999"/>
                <a:gd name="istAng" fmla="pin 0 adj2 21599999"/>
                <a:gd name="a3" fmla="pin 0 adj3 50000"/>
                <a:gd name="sw11" fmla="+- istAng 0 stAng"/>
                <a:gd name="sw12" fmla="+- sw11 21600000 0"/>
                <a:gd name="swAng" fmla="?: sw11 sw11 sw12"/>
                <a:gd name="iswAng" fmla="+- 0 0 swAng"/>
                <a:gd name="wt1" fmla="sin wd2 stAng"/>
                <a:gd name="ht1" fmla="cos hd2 stAng"/>
                <a:gd name="wt3" fmla="sin wd2 istAng"/>
                <a:gd name="ht3" fmla="cos hd2 istAng"/>
                <a:gd name="dx1" fmla="cat2 wd2 ht1 wt1"/>
                <a:gd name="dy1" fmla="sat2 hd2 ht1 wt1"/>
                <a:gd name="dx3" fmla="cat2 wd2 ht3 wt3"/>
                <a:gd name="dy3" fmla="sat2 hd2 ht3 wt3"/>
                <a:gd name="x1" fmla="+- hc dx1 0"/>
                <a:gd name="y1" fmla="+- vc dy1 0"/>
                <a:gd name="x3" fmla="+- hc dx3 0"/>
                <a:gd name="y3" fmla="+- vc dy3 0"/>
                <a:gd name="dr" fmla="*/ ss a3 100000"/>
                <a:gd name="iwd2" fmla="+- wd2 0 dr"/>
                <a:gd name="ihd2" fmla="+- hd2 0 dr"/>
                <a:gd name="wt2" fmla="sin iwd2 istAng"/>
                <a:gd name="ht2" fmla="cos ihd2 istAng"/>
                <a:gd name="wt4" fmla="sin iwd2 stAng"/>
                <a:gd name="ht4" fmla="cos ihd2 stAng"/>
                <a:gd name="dx2" fmla="cat2 iwd2 ht2 wt2"/>
                <a:gd name="dy2" fmla="sat2 ihd2 ht2 wt2"/>
                <a:gd name="dx4" fmla="cat2 iwd2 ht4 wt4"/>
                <a:gd name="dy4" fmla="sat2 ihd2 ht4 wt4"/>
                <a:gd name="x2" fmla="+- hc dx2 0"/>
                <a:gd name="y2" fmla="+- vc dy2 0"/>
                <a:gd name="x4" fmla="+- hc dx4 0"/>
                <a:gd name="y4" fmla="+- vc dy4 0"/>
                <a:gd name="sw0" fmla="+- 21600000 0 stAng"/>
                <a:gd name="da1" fmla="+- swAng 0 sw0"/>
                <a:gd name="g1" fmla="max x1 x2"/>
                <a:gd name="g2" fmla="max x3 x4"/>
                <a:gd name="g3" fmla="max g1 g2"/>
                <a:gd name="ir" fmla="?: da1 r g3"/>
                <a:gd name="sw1" fmla="+- cd4 0 stAng"/>
                <a:gd name="sw2" fmla="+- 27000000 0 stAng"/>
                <a:gd name="sw3" fmla="?: sw1 sw1 sw2"/>
                <a:gd name="da2" fmla="+- swAng 0 sw3"/>
                <a:gd name="g5" fmla="max y1 y2"/>
                <a:gd name="g6" fmla="max y3 y4"/>
                <a:gd name="g7" fmla="max g5 g6"/>
                <a:gd name="ib" fmla="?: da2 b g7"/>
                <a:gd name="sw4" fmla="+- cd2 0 stAng"/>
                <a:gd name="sw5" fmla="+- 32400000 0 stAng"/>
                <a:gd name="sw6" fmla="?: sw4 sw4 sw5"/>
                <a:gd name="da3" fmla="+- swAng 0 sw6"/>
                <a:gd name="g9" fmla="min x1 x2"/>
                <a:gd name="g10" fmla="min x3 x4"/>
                <a:gd name="g11" fmla="min g9 g10"/>
                <a:gd name="il" fmla="?: da3 l g11"/>
                <a:gd name="sw7" fmla="+- 3 0 stAng"/>
                <a:gd name="sw8" fmla="+- 37800000 0 stAng"/>
                <a:gd name="sw9" fmla="?: sw7 sw7 sw8"/>
                <a:gd name="da4" fmla="+- swAng 0 sw9"/>
                <a:gd name="g13" fmla="min y1 y2"/>
                <a:gd name="g14" fmla="min y3 y4"/>
                <a:gd name="g15" fmla="min g13 g14"/>
                <a:gd name="it" fmla="?: da4 t g15"/>
                <a:gd name="x5" fmla="+/ x1 x4 2"/>
                <a:gd name="y5" fmla="+/ y1 y4 2"/>
                <a:gd name="x6" fmla="+/ x3 x2 2"/>
                <a:gd name="y6" fmla="+/ y3 y2 2"/>
                <a:gd name="cang1" fmla="+- stAng 0 cd4"/>
                <a:gd name="cang2" fmla="+- istAng cd4 0"/>
                <a:gd name="cang3" fmla="+/ cang1 cang2 2"/>
              </a:gdLst>
              <a:ahLst/>
              <a:cxnLst>
                <a:cxn ang="cang1">
                  <a:pos x="x5" y="y5"/>
                </a:cxn>
                <a:cxn ang="cang2">
                  <a:pos x="x6" y="y6"/>
                </a:cxn>
                <a:cxn ang="cang3">
                  <a:pos x="hc" y="vc"/>
                </a:cxn>
              </a:cxnLst>
              <a:rect l="l" t="t" r="r" b="b"/>
              <a:pathLst>
                <a:path w="4659" h="2220">
                  <a:moveTo>
                    <a:pt x="4659" y="1025"/>
                  </a:moveTo>
                  <a:cubicBezTo>
                    <a:pt x="4106" y="1764"/>
                    <a:pt x="3102" y="2233"/>
                    <a:pt x="2193" y="2219"/>
                  </a:cubicBezTo>
                  <a:cubicBezTo>
                    <a:pt x="1537" y="2242"/>
                    <a:pt x="803" y="1951"/>
                    <a:pt x="400" y="1657"/>
                  </a:cubicBezTo>
                  <a:lnTo>
                    <a:pt x="237" y="1877"/>
                  </a:lnTo>
                  <a:lnTo>
                    <a:pt x="0" y="309"/>
                  </a:lnTo>
                  <a:lnTo>
                    <a:pt x="1568" y="72"/>
                  </a:lnTo>
                  <a:lnTo>
                    <a:pt x="1381" y="326"/>
                  </a:lnTo>
                  <a:cubicBezTo>
                    <a:pt x="1604" y="478"/>
                    <a:pt x="1925" y="570"/>
                    <a:pt x="2194" y="566"/>
                  </a:cubicBezTo>
                  <a:cubicBezTo>
                    <a:pt x="2667" y="577"/>
                    <a:pt x="3120" y="316"/>
                    <a:pt x="3363" y="0"/>
                  </a:cubicBezTo>
                  <a:lnTo>
                    <a:pt x="4659" y="1025"/>
                  </a:lnTo>
                  <a:close/>
                </a:path>
              </a:pathLst>
            </a:custGeom>
            <a:solidFill>
              <a:schemeClr val="accent6">
                <a:lumMod val="50000"/>
              </a:schemeClr>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5" name="任意多边形 4"/>
            <p:cNvSpPr/>
            <p:nvPr>
              <p:custDataLst>
                <p:tags r:id="rId11"/>
              </p:custDataLst>
            </p:nvPr>
          </p:nvSpPr>
          <p:spPr>
            <a:xfrm>
              <a:off x="5420" y="4597"/>
              <a:ext cx="2141" cy="4467"/>
            </a:xfrm>
            <a:custGeom>
              <a:avLst/>
              <a:gdLst>
                <a:gd name="adj1" fmla="val 18779543"/>
                <a:gd name="adj2" fmla="val 2276701"/>
                <a:gd name="adj3" fmla="val 26508"/>
                <a:gd name="stAng" fmla="pin 0 adj1 21599999"/>
                <a:gd name="istAng" fmla="pin 0 adj2 21599999"/>
                <a:gd name="a3" fmla="pin 0 adj3 50000"/>
                <a:gd name="sw11" fmla="+- istAng 0 stAng"/>
                <a:gd name="sw12" fmla="+- sw11 21600000 0"/>
                <a:gd name="swAng" fmla="?: sw11 sw11 sw12"/>
                <a:gd name="iswAng" fmla="+- 0 0 swAng"/>
                <a:gd name="wt1" fmla="sin wd2 stAng"/>
                <a:gd name="ht1" fmla="cos hd2 stAng"/>
                <a:gd name="wt3" fmla="sin wd2 istAng"/>
                <a:gd name="ht3" fmla="cos hd2 istAng"/>
                <a:gd name="dx1" fmla="cat2 wd2 ht1 wt1"/>
                <a:gd name="dy1" fmla="sat2 hd2 ht1 wt1"/>
                <a:gd name="dx3" fmla="cat2 wd2 ht3 wt3"/>
                <a:gd name="dy3" fmla="sat2 hd2 ht3 wt3"/>
                <a:gd name="x1" fmla="+- hc dx1 0"/>
                <a:gd name="y1" fmla="+- vc dy1 0"/>
                <a:gd name="x3" fmla="+- hc dx3 0"/>
                <a:gd name="y3" fmla="+- vc dy3 0"/>
                <a:gd name="dr" fmla="*/ ss a3 100000"/>
                <a:gd name="iwd2" fmla="+- wd2 0 dr"/>
                <a:gd name="ihd2" fmla="+- hd2 0 dr"/>
                <a:gd name="wt2" fmla="sin iwd2 istAng"/>
                <a:gd name="ht2" fmla="cos ihd2 istAng"/>
                <a:gd name="wt4" fmla="sin iwd2 stAng"/>
                <a:gd name="ht4" fmla="cos ihd2 stAng"/>
                <a:gd name="dx2" fmla="cat2 iwd2 ht2 wt2"/>
                <a:gd name="dy2" fmla="sat2 ihd2 ht2 wt2"/>
                <a:gd name="dx4" fmla="cat2 iwd2 ht4 wt4"/>
                <a:gd name="dy4" fmla="sat2 ihd2 ht4 wt4"/>
                <a:gd name="x2" fmla="+- hc dx2 0"/>
                <a:gd name="y2" fmla="+- vc dy2 0"/>
                <a:gd name="x4" fmla="+- hc dx4 0"/>
                <a:gd name="y4" fmla="+- vc dy4 0"/>
                <a:gd name="sw0" fmla="+- 21600000 0 stAng"/>
                <a:gd name="da1" fmla="+- swAng 0 sw0"/>
                <a:gd name="g1" fmla="max x1 x2"/>
                <a:gd name="g2" fmla="max x3 x4"/>
                <a:gd name="g3" fmla="max g1 g2"/>
                <a:gd name="ir" fmla="?: da1 r g3"/>
                <a:gd name="sw1" fmla="+- cd4 0 stAng"/>
                <a:gd name="sw2" fmla="+- 27000000 0 stAng"/>
                <a:gd name="sw3" fmla="?: sw1 sw1 sw2"/>
                <a:gd name="da2" fmla="+- swAng 0 sw3"/>
                <a:gd name="g5" fmla="max y1 y2"/>
                <a:gd name="g6" fmla="max y3 y4"/>
                <a:gd name="g7" fmla="max g5 g6"/>
                <a:gd name="ib" fmla="?: da2 b g7"/>
                <a:gd name="sw4" fmla="+- cd2 0 stAng"/>
                <a:gd name="sw5" fmla="+- 32400000 0 stAng"/>
                <a:gd name="sw6" fmla="?: sw4 sw4 sw5"/>
                <a:gd name="da3" fmla="+- swAng 0 sw6"/>
                <a:gd name="g9" fmla="min x1 x2"/>
                <a:gd name="g10" fmla="min x3 x4"/>
                <a:gd name="g11" fmla="min g9 g10"/>
                <a:gd name="il" fmla="?: da3 l g11"/>
                <a:gd name="sw7" fmla="+- 3 0 stAng"/>
                <a:gd name="sw8" fmla="+- 37800000 0 stAng"/>
                <a:gd name="sw9" fmla="?: sw7 sw7 sw8"/>
                <a:gd name="da4" fmla="+- swAng 0 sw9"/>
                <a:gd name="g13" fmla="min y1 y2"/>
                <a:gd name="g14" fmla="min y3 y4"/>
                <a:gd name="g15" fmla="min g13 g14"/>
                <a:gd name="it" fmla="?: da4 t g15"/>
                <a:gd name="x5" fmla="+/ x1 x4 2"/>
                <a:gd name="y5" fmla="+/ y1 y4 2"/>
                <a:gd name="x6" fmla="+/ x3 x2 2"/>
                <a:gd name="y6" fmla="+/ y3 y2 2"/>
                <a:gd name="cang1" fmla="+- stAng 0 cd4"/>
                <a:gd name="cang2" fmla="+- istAng cd4 0"/>
                <a:gd name="cang3" fmla="+/ cang1 cang2 2"/>
              </a:gdLst>
              <a:ahLst/>
              <a:cxnLst>
                <a:cxn ang="cang1">
                  <a:pos x="x5" y="y5"/>
                </a:cxn>
                <a:cxn ang="cang2">
                  <a:pos x="x6" y="y6"/>
                </a:cxn>
                <a:cxn ang="cang3">
                  <a:pos x="hc" y="vc"/>
                </a:cxn>
              </a:cxnLst>
              <a:rect l="l" t="t" r="r" b="b"/>
              <a:pathLst>
                <a:path w="2142" h="4467">
                  <a:moveTo>
                    <a:pt x="1141" y="0"/>
                  </a:moveTo>
                  <a:cubicBezTo>
                    <a:pt x="1767" y="555"/>
                    <a:pt x="2153" y="1474"/>
                    <a:pt x="2141" y="2299"/>
                  </a:cubicBezTo>
                  <a:cubicBezTo>
                    <a:pt x="2164" y="2985"/>
                    <a:pt x="1854" y="3740"/>
                    <a:pt x="1532" y="4159"/>
                  </a:cubicBezTo>
                  <a:lnTo>
                    <a:pt x="1726" y="4320"/>
                  </a:lnTo>
                  <a:lnTo>
                    <a:pt x="147" y="4467"/>
                  </a:lnTo>
                  <a:lnTo>
                    <a:pt x="0" y="2888"/>
                  </a:lnTo>
                  <a:lnTo>
                    <a:pt x="245" y="3091"/>
                  </a:lnTo>
                  <a:cubicBezTo>
                    <a:pt x="388" y="2879"/>
                    <a:pt x="480" y="2558"/>
                    <a:pt x="475" y="2299"/>
                  </a:cubicBezTo>
                  <a:cubicBezTo>
                    <a:pt x="484" y="1874"/>
                    <a:pt x="270" y="1459"/>
                    <a:pt x="5" y="1219"/>
                  </a:cubicBezTo>
                  <a:lnTo>
                    <a:pt x="1141" y="0"/>
                  </a:lnTo>
                  <a:close/>
                </a:path>
              </a:pathLst>
            </a:custGeom>
            <a:solidFill>
              <a:schemeClr val="accent2"/>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8" name="文本框 7"/>
            <p:cNvSpPr txBox="1"/>
            <p:nvPr/>
          </p:nvSpPr>
          <p:spPr>
            <a:xfrm>
              <a:off x="6072" y="6478"/>
              <a:ext cx="1209"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Goal</a:t>
              </a:r>
            </a:p>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目标</a:t>
              </a:r>
            </a:p>
          </p:txBody>
        </p:sp>
        <p:sp>
          <p:nvSpPr>
            <p:cNvPr id="11" name="文本框 10"/>
            <p:cNvSpPr txBox="1"/>
            <p:nvPr>
              <p:custDataLst>
                <p:tags r:id="rId12"/>
              </p:custDataLst>
            </p:nvPr>
          </p:nvSpPr>
          <p:spPr>
            <a:xfrm>
              <a:off x="3412" y="8626"/>
              <a:ext cx="1682"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Reality</a:t>
              </a:r>
            </a:p>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现状</a:t>
              </a:r>
            </a:p>
          </p:txBody>
        </p:sp>
        <p:sp>
          <p:nvSpPr>
            <p:cNvPr id="12" name="文本框 11"/>
            <p:cNvSpPr txBox="1"/>
            <p:nvPr>
              <p:custDataLst>
                <p:tags r:id="rId13"/>
              </p:custDataLst>
            </p:nvPr>
          </p:nvSpPr>
          <p:spPr>
            <a:xfrm>
              <a:off x="1354" y="6416"/>
              <a:ext cx="1682"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Options选项</a:t>
              </a:r>
            </a:p>
          </p:txBody>
        </p:sp>
        <p:sp>
          <p:nvSpPr>
            <p:cNvPr id="13" name="文本框 12"/>
            <p:cNvSpPr txBox="1"/>
            <p:nvPr>
              <p:custDataLst>
                <p:tags r:id="rId14"/>
              </p:custDataLst>
            </p:nvPr>
          </p:nvSpPr>
          <p:spPr>
            <a:xfrm>
              <a:off x="2828" y="3397"/>
              <a:ext cx="1682"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Will</a:t>
              </a:r>
            </a:p>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意愿</a:t>
              </a: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鱼骨图分析法——</a:t>
            </a:r>
            <a:r>
              <a:rPr lang="zh-CN" altLang="en-US" sz="2400" b="0"/>
              <a:t>找出问题的根因</a:t>
            </a:r>
          </a:p>
        </p:txBody>
      </p:sp>
      <p:sp>
        <p:nvSpPr>
          <p:cNvPr id="3" name="文本占位符 2"/>
          <p:cNvSpPr>
            <a:spLocks noGrp="1"/>
          </p:cNvSpPr>
          <p:nvPr>
            <p:ph type="body" idx="1"/>
          </p:nvPr>
        </p:nvSpPr>
        <p:spPr/>
        <p:txBody>
          <a:bodyPr/>
          <a:lstStyle/>
          <a:p>
            <a:r>
              <a:rPr lang="zh-CN" altLang="en-US"/>
              <a:t>鱼骨图分析法，也被称为因果分析法或石川图分析法，是一种用于发现问题“根本原因”的非定量分析方法，它主要依赖于头脑风暴法来找出影响问题的各种因素，这些因素与特性值一起，按照相互关联性进行整理，形成层次分明、条理清晰的状如鱼骨的图形</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2-09</a:t>
            </a:r>
          </a:p>
        </p:txBody>
      </p:sp>
      <p:grpSp>
        <p:nvGrpSpPr>
          <p:cNvPr id="34" name="组合 33"/>
          <p:cNvGrpSpPr/>
          <p:nvPr/>
        </p:nvGrpSpPr>
        <p:grpSpPr>
          <a:xfrm>
            <a:off x="1040130" y="2453005"/>
            <a:ext cx="9534525" cy="3745230"/>
            <a:chOff x="1638" y="3863"/>
            <a:chExt cx="15015" cy="5898"/>
          </a:xfrm>
        </p:grpSpPr>
        <p:cxnSp>
          <p:nvCxnSpPr>
            <p:cNvPr id="21" name="直接连接符 20"/>
            <p:cNvCxnSpPr/>
            <p:nvPr>
              <p:custDataLst>
                <p:tags r:id="rId1"/>
              </p:custDataLst>
            </p:nvPr>
          </p:nvCxnSpPr>
          <p:spPr>
            <a:xfrm>
              <a:off x="13687" y="3863"/>
              <a:ext cx="2298" cy="2939"/>
            </a:xfrm>
            <a:prstGeom prst="line">
              <a:avLst/>
            </a:prstGeom>
            <a:noFill/>
            <a:ln w="76200" cap="rnd">
              <a:solidFill>
                <a:schemeClr val="accent1"/>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
              </p:custDataLst>
            </p:nvPr>
          </p:nvCxnSpPr>
          <p:spPr>
            <a:xfrm flipH="1">
              <a:off x="13687" y="6823"/>
              <a:ext cx="2298" cy="2939"/>
            </a:xfrm>
            <a:prstGeom prst="line">
              <a:avLst/>
            </a:prstGeom>
            <a:noFill/>
            <a:ln w="76200" cap="rnd">
              <a:solidFill>
                <a:schemeClr val="accent1"/>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3"/>
              </p:custDataLst>
            </p:nvPr>
          </p:nvCxnSpPr>
          <p:spPr>
            <a:xfrm rot="20160000" flipH="1">
              <a:off x="1638" y="6181"/>
              <a:ext cx="0" cy="710"/>
            </a:xfrm>
            <a:prstGeom prst="line">
              <a:avLst/>
            </a:prstGeom>
            <a:noFill/>
            <a:ln w="76200" cap="rnd">
              <a:solidFill>
                <a:schemeClr val="accent1"/>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4"/>
              </p:custDataLst>
            </p:nvPr>
          </p:nvCxnSpPr>
          <p:spPr>
            <a:xfrm rot="1440000" flipH="1" flipV="1">
              <a:off x="1638" y="6864"/>
              <a:ext cx="0" cy="710"/>
            </a:xfrm>
            <a:prstGeom prst="line">
              <a:avLst/>
            </a:prstGeom>
            <a:noFill/>
            <a:ln w="76200" cap="rnd">
              <a:solidFill>
                <a:schemeClr val="accent1"/>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rot="20160000" flipH="1">
              <a:off x="3363" y="5573"/>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6"/>
              </p:custDataLst>
            </p:nvPr>
          </p:nvCxnSpPr>
          <p:spPr>
            <a:xfrm>
              <a:off x="2367" y="6853"/>
              <a:ext cx="11898" cy="0"/>
            </a:xfrm>
            <a:prstGeom prst="line">
              <a:avLst/>
            </a:prstGeom>
            <a:noFill/>
            <a:ln w="63500" cap="rnd">
              <a:solidFill>
                <a:schemeClr val="accent1"/>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7"/>
              </p:custDataLst>
            </p:nvPr>
          </p:nvCxnSpPr>
          <p:spPr>
            <a:xfrm rot="20160000" flipH="1">
              <a:off x="5756" y="5573"/>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8"/>
              </p:custDataLst>
            </p:nvPr>
          </p:nvCxnSpPr>
          <p:spPr>
            <a:xfrm rot="20160000" flipH="1">
              <a:off x="8148" y="5573"/>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rot="20160000" flipH="1">
              <a:off x="10541" y="5573"/>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rot="1440000">
              <a:off x="4549" y="6839"/>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rot="1440000">
              <a:off x="7139" y="6839"/>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2"/>
              </p:custDataLst>
            </p:nvPr>
          </p:nvCxnSpPr>
          <p:spPr>
            <a:xfrm rot="1440000">
              <a:off x="9729" y="6839"/>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3"/>
              </p:custDataLst>
            </p:nvPr>
          </p:nvCxnSpPr>
          <p:spPr>
            <a:xfrm rot="1440000" flipH="1" flipV="1">
              <a:off x="12319" y="6839"/>
              <a:ext cx="0" cy="1295"/>
            </a:xfrm>
            <a:prstGeom prst="line">
              <a:avLst/>
            </a:prstGeom>
            <a:noFill/>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custDataLst>
                <p:tags r:id="rId14"/>
              </p:custDataLst>
            </p:nvPr>
          </p:nvCxnSpPr>
          <p:spPr>
            <a:xfrm flipH="1" flipV="1">
              <a:off x="7139" y="7567"/>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custDataLst>
                <p:tags r:id="rId15"/>
              </p:custDataLst>
            </p:nvPr>
          </p:nvCxnSpPr>
          <p:spPr>
            <a:xfrm flipH="1">
              <a:off x="8157" y="5681"/>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custDataLst>
                <p:tags r:id="rId16"/>
              </p:custDataLst>
            </p:nvPr>
          </p:nvCxnSpPr>
          <p:spPr>
            <a:xfrm flipH="1">
              <a:off x="5794" y="5639"/>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custDataLst>
                <p:tags r:id="rId17"/>
              </p:custDataLst>
            </p:nvPr>
          </p:nvCxnSpPr>
          <p:spPr>
            <a:xfrm flipH="1">
              <a:off x="3363" y="5681"/>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custDataLst>
                <p:tags r:id="rId18"/>
              </p:custDataLst>
            </p:nvPr>
          </p:nvCxnSpPr>
          <p:spPr>
            <a:xfrm flipH="1" flipV="1">
              <a:off x="4591" y="7539"/>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custDataLst>
                <p:tags r:id="rId19"/>
              </p:custDataLst>
            </p:nvPr>
          </p:nvCxnSpPr>
          <p:spPr>
            <a:xfrm flipH="1" flipV="1">
              <a:off x="9742" y="7564"/>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custDataLst>
                <p:tags r:id="rId20"/>
              </p:custDataLst>
            </p:nvPr>
          </p:nvCxnSpPr>
          <p:spPr>
            <a:xfrm flipH="1" flipV="1">
              <a:off x="12293" y="7589"/>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custDataLst>
                <p:tags r:id="rId21"/>
              </p:custDataLst>
            </p:nvPr>
          </p:nvCxnSpPr>
          <p:spPr>
            <a:xfrm flipH="1">
              <a:off x="10548" y="5681"/>
              <a:ext cx="176" cy="530"/>
            </a:xfrm>
            <a:prstGeom prst="line">
              <a:avLst/>
            </a:prstGeom>
            <a:noFill/>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93" name="任意多边形: 形状 192"/>
            <p:cNvSpPr>
              <a:spLocks noChangeAspect="1"/>
            </p:cNvSpPr>
            <p:nvPr>
              <p:custDataLst>
                <p:tags r:id="rId22"/>
              </p:custDataLst>
            </p:nvPr>
          </p:nvSpPr>
          <p:spPr>
            <a:xfrm rot="5400000">
              <a:off x="15406" y="7697"/>
              <a:ext cx="460" cy="197"/>
            </a:xfrm>
            <a:custGeom>
              <a:avLst/>
              <a:gdLst>
                <a:gd name="connsiteX0" fmla="*/ 182340 w 406068"/>
                <a:gd name="connsiteY0" fmla="*/ 72783 h 174366"/>
                <a:gd name="connsiteX1" fmla="*/ 192522 w 406068"/>
                <a:gd name="connsiteY1" fmla="*/ 77001 h 174366"/>
                <a:gd name="connsiteX2" fmla="*/ 192690 w 406068"/>
                <a:gd name="connsiteY2" fmla="*/ 77406 h 174366"/>
                <a:gd name="connsiteX3" fmla="*/ 194665 w 406068"/>
                <a:gd name="connsiteY3" fmla="*/ 78219 h 174366"/>
                <a:gd name="connsiteX4" fmla="*/ 198310 w 406068"/>
                <a:gd name="connsiteY4" fmla="*/ 87056 h 174366"/>
                <a:gd name="connsiteX5" fmla="*/ 194654 w 406068"/>
                <a:gd name="connsiteY5" fmla="*/ 95871 h 174366"/>
                <a:gd name="connsiteX6" fmla="*/ 192828 w 406068"/>
                <a:gd name="connsiteY6" fmla="*/ 96628 h 174366"/>
                <a:gd name="connsiteX7" fmla="*/ 192522 w 406068"/>
                <a:gd name="connsiteY7" fmla="*/ 97366 h 174366"/>
                <a:gd name="connsiteX8" fmla="*/ 182340 w 406068"/>
                <a:gd name="connsiteY8" fmla="*/ 101583 h 174366"/>
                <a:gd name="connsiteX9" fmla="*/ 167940 w 406068"/>
                <a:gd name="connsiteY9" fmla="*/ 87183 h 174366"/>
                <a:gd name="connsiteX10" fmla="*/ 182340 w 406068"/>
                <a:gd name="connsiteY10" fmla="*/ 72783 h 174366"/>
                <a:gd name="connsiteX11" fmla="*/ 126360 w 406068"/>
                <a:gd name="connsiteY11" fmla="*/ 72783 h 174366"/>
                <a:gd name="connsiteX12" fmla="*/ 140760 w 406068"/>
                <a:gd name="connsiteY12" fmla="*/ 87183 h 174366"/>
                <a:gd name="connsiteX13" fmla="*/ 126360 w 406068"/>
                <a:gd name="connsiteY13" fmla="*/ 101583 h 174366"/>
                <a:gd name="connsiteX14" fmla="*/ 111960 w 406068"/>
                <a:gd name="connsiteY14" fmla="*/ 87183 h 174366"/>
                <a:gd name="connsiteX15" fmla="*/ 126360 w 406068"/>
                <a:gd name="connsiteY15" fmla="*/ 72783 h 174366"/>
                <a:gd name="connsiteX16" fmla="*/ 70380 w 406068"/>
                <a:gd name="connsiteY16" fmla="*/ 72783 h 174366"/>
                <a:gd name="connsiteX17" fmla="*/ 84780 w 406068"/>
                <a:gd name="connsiteY17" fmla="*/ 87183 h 174366"/>
                <a:gd name="connsiteX18" fmla="*/ 70380 w 406068"/>
                <a:gd name="connsiteY18" fmla="*/ 101583 h 174366"/>
                <a:gd name="connsiteX19" fmla="*/ 55980 w 406068"/>
                <a:gd name="connsiteY19" fmla="*/ 87183 h 174366"/>
                <a:gd name="connsiteX20" fmla="*/ 70380 w 406068"/>
                <a:gd name="connsiteY20" fmla="*/ 72783 h 174366"/>
                <a:gd name="connsiteX21" fmla="*/ 14400 w 406068"/>
                <a:gd name="connsiteY21" fmla="*/ 72783 h 174366"/>
                <a:gd name="connsiteX22" fmla="*/ 28800 w 406068"/>
                <a:gd name="connsiteY22" fmla="*/ 87183 h 174366"/>
                <a:gd name="connsiteX23" fmla="*/ 14400 w 406068"/>
                <a:gd name="connsiteY23" fmla="*/ 101583 h 174366"/>
                <a:gd name="connsiteX24" fmla="*/ 0 w 406068"/>
                <a:gd name="connsiteY24" fmla="*/ 87183 h 174366"/>
                <a:gd name="connsiteX25" fmla="*/ 14400 w 406068"/>
                <a:gd name="connsiteY25" fmla="*/ 72783 h 174366"/>
                <a:gd name="connsiteX26" fmla="*/ 310159 w 406068"/>
                <a:gd name="connsiteY26" fmla="*/ 3588 h 174366"/>
                <a:gd name="connsiteX27" fmla="*/ 327564 w 406068"/>
                <a:gd name="connsiteY27" fmla="*/ 3588 h 174366"/>
                <a:gd name="connsiteX28" fmla="*/ 401343 w 406068"/>
                <a:gd name="connsiteY28" fmla="*/ 77366 h 174366"/>
                <a:gd name="connsiteX29" fmla="*/ 405081 w 406068"/>
                <a:gd name="connsiteY29" fmla="*/ 82420 h 174366"/>
                <a:gd name="connsiteX30" fmla="*/ 405141 w 406068"/>
                <a:gd name="connsiteY30" fmla="*/ 82749 h 174366"/>
                <a:gd name="connsiteX31" fmla="*/ 405919 w 406068"/>
                <a:gd name="connsiteY31" fmla="*/ 86577 h 174366"/>
                <a:gd name="connsiteX32" fmla="*/ 406068 w 406068"/>
                <a:gd name="connsiteY32" fmla="*/ 87146 h 174366"/>
                <a:gd name="connsiteX33" fmla="*/ 405829 w 406068"/>
                <a:gd name="connsiteY33" fmla="*/ 88162 h 174366"/>
                <a:gd name="connsiteX34" fmla="*/ 405320 w 406068"/>
                <a:gd name="connsiteY34" fmla="*/ 90495 h 174366"/>
                <a:gd name="connsiteX35" fmla="*/ 404274 w 406068"/>
                <a:gd name="connsiteY35" fmla="*/ 93097 h 174366"/>
                <a:gd name="connsiteX36" fmla="*/ 403287 w 406068"/>
                <a:gd name="connsiteY36" fmla="*/ 94562 h 174366"/>
                <a:gd name="connsiteX37" fmla="*/ 402360 w 406068"/>
                <a:gd name="connsiteY37" fmla="*/ 95908 h 174366"/>
                <a:gd name="connsiteX38" fmla="*/ 327564 w 406068"/>
                <a:gd name="connsiteY38" fmla="*/ 170733 h 174366"/>
                <a:gd name="connsiteX39" fmla="*/ 310159 w 406068"/>
                <a:gd name="connsiteY39" fmla="*/ 170733 h 174366"/>
                <a:gd name="connsiteX40" fmla="*/ 310159 w 406068"/>
                <a:gd name="connsiteY40" fmla="*/ 153267 h 174366"/>
                <a:gd name="connsiteX41" fmla="*/ 363960 w 406068"/>
                <a:gd name="connsiteY41" fmla="*/ 99437 h 174366"/>
                <a:gd name="connsiteX42" fmla="*/ 243976 w 406068"/>
                <a:gd name="connsiteY42" fmla="*/ 99437 h 174366"/>
                <a:gd name="connsiteX43" fmla="*/ 231446 w 406068"/>
                <a:gd name="connsiteY43" fmla="*/ 86966 h 174366"/>
                <a:gd name="connsiteX44" fmla="*/ 243976 w 406068"/>
                <a:gd name="connsiteY44" fmla="*/ 74496 h 174366"/>
                <a:gd name="connsiteX45" fmla="*/ 363571 w 406068"/>
                <a:gd name="connsiteY45" fmla="*/ 74496 h 174366"/>
                <a:gd name="connsiteX46" fmla="*/ 310159 w 406068"/>
                <a:gd name="connsiteY46" fmla="*/ 21023 h 174366"/>
                <a:gd name="connsiteX47" fmla="*/ 310159 w 406068"/>
                <a:gd name="connsiteY47" fmla="*/ 3588 h 1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68" h="174366">
                  <a:moveTo>
                    <a:pt x="182340" y="72783"/>
                  </a:moveTo>
                  <a:cubicBezTo>
                    <a:pt x="186317" y="72783"/>
                    <a:pt x="189917" y="74395"/>
                    <a:pt x="192522" y="77001"/>
                  </a:cubicBezTo>
                  <a:lnTo>
                    <a:pt x="192690" y="77406"/>
                  </a:lnTo>
                  <a:lnTo>
                    <a:pt x="194665" y="78219"/>
                  </a:lnTo>
                  <a:cubicBezTo>
                    <a:pt x="196919" y="80477"/>
                    <a:pt x="198310" y="83602"/>
                    <a:pt x="198310" y="87056"/>
                  </a:cubicBezTo>
                  <a:cubicBezTo>
                    <a:pt x="198310" y="90495"/>
                    <a:pt x="196912" y="93613"/>
                    <a:pt x="194654" y="95871"/>
                  </a:cubicBezTo>
                  <a:lnTo>
                    <a:pt x="192828" y="96628"/>
                  </a:lnTo>
                  <a:lnTo>
                    <a:pt x="192522" y="97366"/>
                  </a:lnTo>
                  <a:cubicBezTo>
                    <a:pt x="189917" y="99971"/>
                    <a:pt x="186317" y="101583"/>
                    <a:pt x="182340" y="101583"/>
                  </a:cubicBezTo>
                  <a:cubicBezTo>
                    <a:pt x="174387" y="101583"/>
                    <a:pt x="167940" y="95136"/>
                    <a:pt x="167940" y="87183"/>
                  </a:cubicBezTo>
                  <a:cubicBezTo>
                    <a:pt x="167940" y="79230"/>
                    <a:pt x="174387" y="72783"/>
                    <a:pt x="182340" y="72783"/>
                  </a:cubicBezTo>
                  <a:close/>
                  <a:moveTo>
                    <a:pt x="126360" y="72783"/>
                  </a:moveTo>
                  <a:cubicBezTo>
                    <a:pt x="134313" y="72783"/>
                    <a:pt x="140760" y="79230"/>
                    <a:pt x="140760" y="87183"/>
                  </a:cubicBezTo>
                  <a:cubicBezTo>
                    <a:pt x="140760" y="95136"/>
                    <a:pt x="134313" y="101583"/>
                    <a:pt x="126360" y="101583"/>
                  </a:cubicBezTo>
                  <a:cubicBezTo>
                    <a:pt x="118407" y="101583"/>
                    <a:pt x="111960" y="95136"/>
                    <a:pt x="111960" y="87183"/>
                  </a:cubicBezTo>
                  <a:cubicBezTo>
                    <a:pt x="111960" y="79230"/>
                    <a:pt x="118407" y="72783"/>
                    <a:pt x="126360" y="72783"/>
                  </a:cubicBezTo>
                  <a:close/>
                  <a:moveTo>
                    <a:pt x="70380" y="72783"/>
                  </a:moveTo>
                  <a:cubicBezTo>
                    <a:pt x="78333" y="72783"/>
                    <a:pt x="84780" y="79230"/>
                    <a:pt x="84780" y="87183"/>
                  </a:cubicBezTo>
                  <a:cubicBezTo>
                    <a:pt x="84780" y="95136"/>
                    <a:pt x="78333" y="101583"/>
                    <a:pt x="70380" y="101583"/>
                  </a:cubicBezTo>
                  <a:cubicBezTo>
                    <a:pt x="62427" y="101583"/>
                    <a:pt x="55980" y="95136"/>
                    <a:pt x="55980" y="87183"/>
                  </a:cubicBezTo>
                  <a:cubicBezTo>
                    <a:pt x="55980" y="79230"/>
                    <a:pt x="62427" y="72783"/>
                    <a:pt x="70380" y="72783"/>
                  </a:cubicBezTo>
                  <a:close/>
                  <a:moveTo>
                    <a:pt x="14400" y="72783"/>
                  </a:moveTo>
                  <a:cubicBezTo>
                    <a:pt x="22353" y="72783"/>
                    <a:pt x="28800" y="79230"/>
                    <a:pt x="28800" y="87183"/>
                  </a:cubicBezTo>
                  <a:cubicBezTo>
                    <a:pt x="28800" y="95136"/>
                    <a:pt x="22353" y="101583"/>
                    <a:pt x="14400" y="101583"/>
                  </a:cubicBezTo>
                  <a:cubicBezTo>
                    <a:pt x="6447" y="101583"/>
                    <a:pt x="0" y="95136"/>
                    <a:pt x="0" y="87183"/>
                  </a:cubicBezTo>
                  <a:cubicBezTo>
                    <a:pt x="0" y="79230"/>
                    <a:pt x="6447" y="72783"/>
                    <a:pt x="14400" y="72783"/>
                  </a:cubicBezTo>
                  <a:close/>
                  <a:moveTo>
                    <a:pt x="310159" y="3588"/>
                  </a:moveTo>
                  <a:cubicBezTo>
                    <a:pt x="314914" y="-1196"/>
                    <a:pt x="322750" y="-1196"/>
                    <a:pt x="327564" y="3588"/>
                  </a:cubicBezTo>
                  <a:lnTo>
                    <a:pt x="401343" y="77366"/>
                  </a:lnTo>
                  <a:cubicBezTo>
                    <a:pt x="403018" y="78682"/>
                    <a:pt x="404334" y="80387"/>
                    <a:pt x="405081" y="82420"/>
                  </a:cubicBezTo>
                  <a:cubicBezTo>
                    <a:pt x="405111" y="82570"/>
                    <a:pt x="405141" y="82660"/>
                    <a:pt x="405141" y="82749"/>
                  </a:cubicBezTo>
                  <a:cubicBezTo>
                    <a:pt x="405679" y="83946"/>
                    <a:pt x="405859" y="85261"/>
                    <a:pt x="405919" y="86577"/>
                  </a:cubicBezTo>
                  <a:cubicBezTo>
                    <a:pt x="405919" y="86757"/>
                    <a:pt x="406068" y="86966"/>
                    <a:pt x="406068" y="87146"/>
                  </a:cubicBezTo>
                  <a:cubicBezTo>
                    <a:pt x="406068" y="87505"/>
                    <a:pt x="405829" y="87804"/>
                    <a:pt x="405829" y="88162"/>
                  </a:cubicBezTo>
                  <a:cubicBezTo>
                    <a:pt x="405769" y="88940"/>
                    <a:pt x="405590" y="89718"/>
                    <a:pt x="405320" y="90495"/>
                  </a:cubicBezTo>
                  <a:cubicBezTo>
                    <a:pt x="405081" y="91422"/>
                    <a:pt x="404693" y="92260"/>
                    <a:pt x="404274" y="93097"/>
                  </a:cubicBezTo>
                  <a:cubicBezTo>
                    <a:pt x="404005" y="93605"/>
                    <a:pt x="403646" y="94084"/>
                    <a:pt x="403287" y="94562"/>
                  </a:cubicBezTo>
                  <a:cubicBezTo>
                    <a:pt x="402958" y="94981"/>
                    <a:pt x="402808" y="95519"/>
                    <a:pt x="402360" y="95908"/>
                  </a:cubicBezTo>
                  <a:lnTo>
                    <a:pt x="327564" y="170733"/>
                  </a:lnTo>
                  <a:cubicBezTo>
                    <a:pt x="322750" y="175577"/>
                    <a:pt x="314914" y="175577"/>
                    <a:pt x="310159" y="170733"/>
                  </a:cubicBezTo>
                  <a:cubicBezTo>
                    <a:pt x="305344" y="165948"/>
                    <a:pt x="305344" y="158112"/>
                    <a:pt x="310159" y="153267"/>
                  </a:cubicBezTo>
                  <a:lnTo>
                    <a:pt x="363960" y="99437"/>
                  </a:lnTo>
                  <a:lnTo>
                    <a:pt x="243976" y="99437"/>
                  </a:lnTo>
                  <a:cubicBezTo>
                    <a:pt x="237098" y="99437"/>
                    <a:pt x="231446" y="93844"/>
                    <a:pt x="231446" y="86966"/>
                  </a:cubicBezTo>
                  <a:cubicBezTo>
                    <a:pt x="231446" y="80088"/>
                    <a:pt x="237068" y="74496"/>
                    <a:pt x="243976" y="74496"/>
                  </a:cubicBezTo>
                  <a:lnTo>
                    <a:pt x="363571" y="74496"/>
                  </a:lnTo>
                  <a:lnTo>
                    <a:pt x="310159" y="21023"/>
                  </a:lnTo>
                  <a:cubicBezTo>
                    <a:pt x="305344" y="16268"/>
                    <a:pt x="305344" y="8403"/>
                    <a:pt x="310159" y="3588"/>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4" name="任意多边形: 形状 193"/>
            <p:cNvSpPr>
              <a:spLocks noChangeAspect="1"/>
            </p:cNvSpPr>
            <p:nvPr>
              <p:custDataLst>
                <p:tags r:id="rId23"/>
              </p:custDataLst>
            </p:nvPr>
          </p:nvSpPr>
          <p:spPr>
            <a:xfrm rot="16200000" flipV="1">
              <a:off x="12417" y="6297"/>
              <a:ext cx="460" cy="197"/>
            </a:xfrm>
            <a:custGeom>
              <a:avLst/>
              <a:gdLst>
                <a:gd name="connsiteX0" fmla="*/ 182340 w 406068"/>
                <a:gd name="connsiteY0" fmla="*/ 72783 h 174366"/>
                <a:gd name="connsiteX1" fmla="*/ 192522 w 406068"/>
                <a:gd name="connsiteY1" fmla="*/ 77001 h 174366"/>
                <a:gd name="connsiteX2" fmla="*/ 192690 w 406068"/>
                <a:gd name="connsiteY2" fmla="*/ 77406 h 174366"/>
                <a:gd name="connsiteX3" fmla="*/ 194665 w 406068"/>
                <a:gd name="connsiteY3" fmla="*/ 78219 h 174366"/>
                <a:gd name="connsiteX4" fmla="*/ 198310 w 406068"/>
                <a:gd name="connsiteY4" fmla="*/ 87056 h 174366"/>
                <a:gd name="connsiteX5" fmla="*/ 194654 w 406068"/>
                <a:gd name="connsiteY5" fmla="*/ 95871 h 174366"/>
                <a:gd name="connsiteX6" fmla="*/ 192828 w 406068"/>
                <a:gd name="connsiteY6" fmla="*/ 96628 h 174366"/>
                <a:gd name="connsiteX7" fmla="*/ 192522 w 406068"/>
                <a:gd name="connsiteY7" fmla="*/ 97366 h 174366"/>
                <a:gd name="connsiteX8" fmla="*/ 182340 w 406068"/>
                <a:gd name="connsiteY8" fmla="*/ 101583 h 174366"/>
                <a:gd name="connsiteX9" fmla="*/ 167940 w 406068"/>
                <a:gd name="connsiteY9" fmla="*/ 87183 h 174366"/>
                <a:gd name="connsiteX10" fmla="*/ 182340 w 406068"/>
                <a:gd name="connsiteY10" fmla="*/ 72783 h 174366"/>
                <a:gd name="connsiteX11" fmla="*/ 126360 w 406068"/>
                <a:gd name="connsiteY11" fmla="*/ 72783 h 174366"/>
                <a:gd name="connsiteX12" fmla="*/ 140760 w 406068"/>
                <a:gd name="connsiteY12" fmla="*/ 87183 h 174366"/>
                <a:gd name="connsiteX13" fmla="*/ 126360 w 406068"/>
                <a:gd name="connsiteY13" fmla="*/ 101583 h 174366"/>
                <a:gd name="connsiteX14" fmla="*/ 111960 w 406068"/>
                <a:gd name="connsiteY14" fmla="*/ 87183 h 174366"/>
                <a:gd name="connsiteX15" fmla="*/ 126360 w 406068"/>
                <a:gd name="connsiteY15" fmla="*/ 72783 h 174366"/>
                <a:gd name="connsiteX16" fmla="*/ 70380 w 406068"/>
                <a:gd name="connsiteY16" fmla="*/ 72783 h 174366"/>
                <a:gd name="connsiteX17" fmla="*/ 84780 w 406068"/>
                <a:gd name="connsiteY17" fmla="*/ 87183 h 174366"/>
                <a:gd name="connsiteX18" fmla="*/ 70380 w 406068"/>
                <a:gd name="connsiteY18" fmla="*/ 101583 h 174366"/>
                <a:gd name="connsiteX19" fmla="*/ 55980 w 406068"/>
                <a:gd name="connsiteY19" fmla="*/ 87183 h 174366"/>
                <a:gd name="connsiteX20" fmla="*/ 70380 w 406068"/>
                <a:gd name="connsiteY20" fmla="*/ 72783 h 174366"/>
                <a:gd name="connsiteX21" fmla="*/ 14400 w 406068"/>
                <a:gd name="connsiteY21" fmla="*/ 72783 h 174366"/>
                <a:gd name="connsiteX22" fmla="*/ 28800 w 406068"/>
                <a:gd name="connsiteY22" fmla="*/ 87183 h 174366"/>
                <a:gd name="connsiteX23" fmla="*/ 14400 w 406068"/>
                <a:gd name="connsiteY23" fmla="*/ 101583 h 174366"/>
                <a:gd name="connsiteX24" fmla="*/ 0 w 406068"/>
                <a:gd name="connsiteY24" fmla="*/ 87183 h 174366"/>
                <a:gd name="connsiteX25" fmla="*/ 14400 w 406068"/>
                <a:gd name="connsiteY25" fmla="*/ 72783 h 174366"/>
                <a:gd name="connsiteX26" fmla="*/ 310159 w 406068"/>
                <a:gd name="connsiteY26" fmla="*/ 3588 h 174366"/>
                <a:gd name="connsiteX27" fmla="*/ 327564 w 406068"/>
                <a:gd name="connsiteY27" fmla="*/ 3588 h 174366"/>
                <a:gd name="connsiteX28" fmla="*/ 401343 w 406068"/>
                <a:gd name="connsiteY28" fmla="*/ 77366 h 174366"/>
                <a:gd name="connsiteX29" fmla="*/ 405081 w 406068"/>
                <a:gd name="connsiteY29" fmla="*/ 82420 h 174366"/>
                <a:gd name="connsiteX30" fmla="*/ 405141 w 406068"/>
                <a:gd name="connsiteY30" fmla="*/ 82749 h 174366"/>
                <a:gd name="connsiteX31" fmla="*/ 405919 w 406068"/>
                <a:gd name="connsiteY31" fmla="*/ 86577 h 174366"/>
                <a:gd name="connsiteX32" fmla="*/ 406068 w 406068"/>
                <a:gd name="connsiteY32" fmla="*/ 87146 h 174366"/>
                <a:gd name="connsiteX33" fmla="*/ 405829 w 406068"/>
                <a:gd name="connsiteY33" fmla="*/ 88162 h 174366"/>
                <a:gd name="connsiteX34" fmla="*/ 405320 w 406068"/>
                <a:gd name="connsiteY34" fmla="*/ 90495 h 174366"/>
                <a:gd name="connsiteX35" fmla="*/ 404274 w 406068"/>
                <a:gd name="connsiteY35" fmla="*/ 93097 h 174366"/>
                <a:gd name="connsiteX36" fmla="*/ 403287 w 406068"/>
                <a:gd name="connsiteY36" fmla="*/ 94562 h 174366"/>
                <a:gd name="connsiteX37" fmla="*/ 402360 w 406068"/>
                <a:gd name="connsiteY37" fmla="*/ 95908 h 174366"/>
                <a:gd name="connsiteX38" fmla="*/ 327564 w 406068"/>
                <a:gd name="connsiteY38" fmla="*/ 170733 h 174366"/>
                <a:gd name="connsiteX39" fmla="*/ 310159 w 406068"/>
                <a:gd name="connsiteY39" fmla="*/ 170733 h 174366"/>
                <a:gd name="connsiteX40" fmla="*/ 310159 w 406068"/>
                <a:gd name="connsiteY40" fmla="*/ 153267 h 174366"/>
                <a:gd name="connsiteX41" fmla="*/ 363960 w 406068"/>
                <a:gd name="connsiteY41" fmla="*/ 99437 h 174366"/>
                <a:gd name="connsiteX42" fmla="*/ 243976 w 406068"/>
                <a:gd name="connsiteY42" fmla="*/ 99437 h 174366"/>
                <a:gd name="connsiteX43" fmla="*/ 231446 w 406068"/>
                <a:gd name="connsiteY43" fmla="*/ 86966 h 174366"/>
                <a:gd name="connsiteX44" fmla="*/ 243976 w 406068"/>
                <a:gd name="connsiteY44" fmla="*/ 74496 h 174366"/>
                <a:gd name="connsiteX45" fmla="*/ 363571 w 406068"/>
                <a:gd name="connsiteY45" fmla="*/ 74496 h 174366"/>
                <a:gd name="connsiteX46" fmla="*/ 310159 w 406068"/>
                <a:gd name="connsiteY46" fmla="*/ 21023 h 174366"/>
                <a:gd name="connsiteX47" fmla="*/ 310159 w 406068"/>
                <a:gd name="connsiteY47" fmla="*/ 3588 h 1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68" h="174366">
                  <a:moveTo>
                    <a:pt x="182340" y="72783"/>
                  </a:moveTo>
                  <a:cubicBezTo>
                    <a:pt x="186317" y="72783"/>
                    <a:pt x="189917" y="74395"/>
                    <a:pt x="192522" y="77001"/>
                  </a:cubicBezTo>
                  <a:lnTo>
                    <a:pt x="192690" y="77406"/>
                  </a:lnTo>
                  <a:lnTo>
                    <a:pt x="194665" y="78219"/>
                  </a:lnTo>
                  <a:cubicBezTo>
                    <a:pt x="196919" y="80477"/>
                    <a:pt x="198310" y="83602"/>
                    <a:pt x="198310" y="87056"/>
                  </a:cubicBezTo>
                  <a:cubicBezTo>
                    <a:pt x="198310" y="90495"/>
                    <a:pt x="196912" y="93613"/>
                    <a:pt x="194654" y="95871"/>
                  </a:cubicBezTo>
                  <a:lnTo>
                    <a:pt x="192828" y="96628"/>
                  </a:lnTo>
                  <a:lnTo>
                    <a:pt x="192522" y="97366"/>
                  </a:lnTo>
                  <a:cubicBezTo>
                    <a:pt x="189917" y="99971"/>
                    <a:pt x="186317" y="101583"/>
                    <a:pt x="182340" y="101583"/>
                  </a:cubicBezTo>
                  <a:cubicBezTo>
                    <a:pt x="174387" y="101583"/>
                    <a:pt x="167940" y="95136"/>
                    <a:pt x="167940" y="87183"/>
                  </a:cubicBezTo>
                  <a:cubicBezTo>
                    <a:pt x="167940" y="79230"/>
                    <a:pt x="174387" y="72783"/>
                    <a:pt x="182340" y="72783"/>
                  </a:cubicBezTo>
                  <a:close/>
                  <a:moveTo>
                    <a:pt x="126360" y="72783"/>
                  </a:moveTo>
                  <a:cubicBezTo>
                    <a:pt x="134313" y="72783"/>
                    <a:pt x="140760" y="79230"/>
                    <a:pt x="140760" y="87183"/>
                  </a:cubicBezTo>
                  <a:cubicBezTo>
                    <a:pt x="140760" y="95136"/>
                    <a:pt x="134313" y="101583"/>
                    <a:pt x="126360" y="101583"/>
                  </a:cubicBezTo>
                  <a:cubicBezTo>
                    <a:pt x="118407" y="101583"/>
                    <a:pt x="111960" y="95136"/>
                    <a:pt x="111960" y="87183"/>
                  </a:cubicBezTo>
                  <a:cubicBezTo>
                    <a:pt x="111960" y="79230"/>
                    <a:pt x="118407" y="72783"/>
                    <a:pt x="126360" y="72783"/>
                  </a:cubicBezTo>
                  <a:close/>
                  <a:moveTo>
                    <a:pt x="70380" y="72783"/>
                  </a:moveTo>
                  <a:cubicBezTo>
                    <a:pt x="78333" y="72783"/>
                    <a:pt x="84780" y="79230"/>
                    <a:pt x="84780" y="87183"/>
                  </a:cubicBezTo>
                  <a:cubicBezTo>
                    <a:pt x="84780" y="95136"/>
                    <a:pt x="78333" y="101583"/>
                    <a:pt x="70380" y="101583"/>
                  </a:cubicBezTo>
                  <a:cubicBezTo>
                    <a:pt x="62427" y="101583"/>
                    <a:pt x="55980" y="95136"/>
                    <a:pt x="55980" y="87183"/>
                  </a:cubicBezTo>
                  <a:cubicBezTo>
                    <a:pt x="55980" y="79230"/>
                    <a:pt x="62427" y="72783"/>
                    <a:pt x="70380" y="72783"/>
                  </a:cubicBezTo>
                  <a:close/>
                  <a:moveTo>
                    <a:pt x="14400" y="72783"/>
                  </a:moveTo>
                  <a:cubicBezTo>
                    <a:pt x="22353" y="72783"/>
                    <a:pt x="28800" y="79230"/>
                    <a:pt x="28800" y="87183"/>
                  </a:cubicBezTo>
                  <a:cubicBezTo>
                    <a:pt x="28800" y="95136"/>
                    <a:pt x="22353" y="101583"/>
                    <a:pt x="14400" y="101583"/>
                  </a:cubicBezTo>
                  <a:cubicBezTo>
                    <a:pt x="6447" y="101583"/>
                    <a:pt x="0" y="95136"/>
                    <a:pt x="0" y="87183"/>
                  </a:cubicBezTo>
                  <a:cubicBezTo>
                    <a:pt x="0" y="79230"/>
                    <a:pt x="6447" y="72783"/>
                    <a:pt x="14400" y="72783"/>
                  </a:cubicBezTo>
                  <a:close/>
                  <a:moveTo>
                    <a:pt x="310159" y="3588"/>
                  </a:moveTo>
                  <a:cubicBezTo>
                    <a:pt x="314914" y="-1196"/>
                    <a:pt x="322750" y="-1196"/>
                    <a:pt x="327564" y="3588"/>
                  </a:cubicBezTo>
                  <a:lnTo>
                    <a:pt x="401343" y="77366"/>
                  </a:lnTo>
                  <a:cubicBezTo>
                    <a:pt x="403018" y="78682"/>
                    <a:pt x="404334" y="80387"/>
                    <a:pt x="405081" y="82420"/>
                  </a:cubicBezTo>
                  <a:cubicBezTo>
                    <a:pt x="405111" y="82570"/>
                    <a:pt x="405141" y="82660"/>
                    <a:pt x="405141" y="82749"/>
                  </a:cubicBezTo>
                  <a:cubicBezTo>
                    <a:pt x="405679" y="83946"/>
                    <a:pt x="405859" y="85261"/>
                    <a:pt x="405919" y="86577"/>
                  </a:cubicBezTo>
                  <a:cubicBezTo>
                    <a:pt x="405919" y="86757"/>
                    <a:pt x="406068" y="86966"/>
                    <a:pt x="406068" y="87146"/>
                  </a:cubicBezTo>
                  <a:cubicBezTo>
                    <a:pt x="406068" y="87505"/>
                    <a:pt x="405829" y="87804"/>
                    <a:pt x="405829" y="88162"/>
                  </a:cubicBezTo>
                  <a:cubicBezTo>
                    <a:pt x="405769" y="88940"/>
                    <a:pt x="405590" y="89718"/>
                    <a:pt x="405320" y="90495"/>
                  </a:cubicBezTo>
                  <a:cubicBezTo>
                    <a:pt x="405081" y="91422"/>
                    <a:pt x="404693" y="92260"/>
                    <a:pt x="404274" y="93097"/>
                  </a:cubicBezTo>
                  <a:cubicBezTo>
                    <a:pt x="404005" y="93605"/>
                    <a:pt x="403646" y="94084"/>
                    <a:pt x="403287" y="94562"/>
                  </a:cubicBezTo>
                  <a:cubicBezTo>
                    <a:pt x="402958" y="94981"/>
                    <a:pt x="402808" y="95519"/>
                    <a:pt x="402360" y="95908"/>
                  </a:cubicBezTo>
                  <a:lnTo>
                    <a:pt x="327564" y="170733"/>
                  </a:lnTo>
                  <a:cubicBezTo>
                    <a:pt x="322750" y="175577"/>
                    <a:pt x="314914" y="175577"/>
                    <a:pt x="310159" y="170733"/>
                  </a:cubicBezTo>
                  <a:cubicBezTo>
                    <a:pt x="305344" y="165948"/>
                    <a:pt x="305344" y="158112"/>
                    <a:pt x="310159" y="153267"/>
                  </a:cubicBezTo>
                  <a:lnTo>
                    <a:pt x="363960" y="99437"/>
                  </a:lnTo>
                  <a:lnTo>
                    <a:pt x="243976" y="99437"/>
                  </a:lnTo>
                  <a:cubicBezTo>
                    <a:pt x="237098" y="99437"/>
                    <a:pt x="231446" y="93844"/>
                    <a:pt x="231446" y="86966"/>
                  </a:cubicBezTo>
                  <a:cubicBezTo>
                    <a:pt x="231446" y="80088"/>
                    <a:pt x="237068" y="74496"/>
                    <a:pt x="243976" y="74496"/>
                  </a:cubicBezTo>
                  <a:lnTo>
                    <a:pt x="363571" y="74496"/>
                  </a:lnTo>
                  <a:lnTo>
                    <a:pt x="310159" y="21023"/>
                  </a:lnTo>
                  <a:cubicBezTo>
                    <a:pt x="305344" y="16268"/>
                    <a:pt x="305344" y="8403"/>
                    <a:pt x="310159" y="3588"/>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17" name="任意多边形: 形状 216"/>
            <p:cNvSpPr>
              <a:spLocks noChangeAspect="1"/>
            </p:cNvSpPr>
            <p:nvPr>
              <p:custDataLst>
                <p:tags r:id="rId24"/>
              </p:custDataLst>
            </p:nvPr>
          </p:nvSpPr>
          <p:spPr>
            <a:xfrm rot="5400000">
              <a:off x="6953" y="8057"/>
              <a:ext cx="460" cy="197"/>
            </a:xfrm>
            <a:custGeom>
              <a:avLst/>
              <a:gdLst>
                <a:gd name="connsiteX0" fmla="*/ 182340 w 406068"/>
                <a:gd name="connsiteY0" fmla="*/ 72783 h 174366"/>
                <a:gd name="connsiteX1" fmla="*/ 192522 w 406068"/>
                <a:gd name="connsiteY1" fmla="*/ 77001 h 174366"/>
                <a:gd name="connsiteX2" fmla="*/ 192690 w 406068"/>
                <a:gd name="connsiteY2" fmla="*/ 77406 h 174366"/>
                <a:gd name="connsiteX3" fmla="*/ 194665 w 406068"/>
                <a:gd name="connsiteY3" fmla="*/ 78219 h 174366"/>
                <a:gd name="connsiteX4" fmla="*/ 198310 w 406068"/>
                <a:gd name="connsiteY4" fmla="*/ 87056 h 174366"/>
                <a:gd name="connsiteX5" fmla="*/ 194654 w 406068"/>
                <a:gd name="connsiteY5" fmla="*/ 95871 h 174366"/>
                <a:gd name="connsiteX6" fmla="*/ 192828 w 406068"/>
                <a:gd name="connsiteY6" fmla="*/ 96628 h 174366"/>
                <a:gd name="connsiteX7" fmla="*/ 192522 w 406068"/>
                <a:gd name="connsiteY7" fmla="*/ 97366 h 174366"/>
                <a:gd name="connsiteX8" fmla="*/ 182340 w 406068"/>
                <a:gd name="connsiteY8" fmla="*/ 101583 h 174366"/>
                <a:gd name="connsiteX9" fmla="*/ 167940 w 406068"/>
                <a:gd name="connsiteY9" fmla="*/ 87183 h 174366"/>
                <a:gd name="connsiteX10" fmla="*/ 182340 w 406068"/>
                <a:gd name="connsiteY10" fmla="*/ 72783 h 174366"/>
                <a:gd name="connsiteX11" fmla="*/ 126360 w 406068"/>
                <a:gd name="connsiteY11" fmla="*/ 72783 h 174366"/>
                <a:gd name="connsiteX12" fmla="*/ 140760 w 406068"/>
                <a:gd name="connsiteY12" fmla="*/ 87183 h 174366"/>
                <a:gd name="connsiteX13" fmla="*/ 126360 w 406068"/>
                <a:gd name="connsiteY13" fmla="*/ 101583 h 174366"/>
                <a:gd name="connsiteX14" fmla="*/ 111960 w 406068"/>
                <a:gd name="connsiteY14" fmla="*/ 87183 h 174366"/>
                <a:gd name="connsiteX15" fmla="*/ 126360 w 406068"/>
                <a:gd name="connsiteY15" fmla="*/ 72783 h 174366"/>
                <a:gd name="connsiteX16" fmla="*/ 70380 w 406068"/>
                <a:gd name="connsiteY16" fmla="*/ 72783 h 174366"/>
                <a:gd name="connsiteX17" fmla="*/ 84780 w 406068"/>
                <a:gd name="connsiteY17" fmla="*/ 87183 h 174366"/>
                <a:gd name="connsiteX18" fmla="*/ 70380 w 406068"/>
                <a:gd name="connsiteY18" fmla="*/ 101583 h 174366"/>
                <a:gd name="connsiteX19" fmla="*/ 55980 w 406068"/>
                <a:gd name="connsiteY19" fmla="*/ 87183 h 174366"/>
                <a:gd name="connsiteX20" fmla="*/ 70380 w 406068"/>
                <a:gd name="connsiteY20" fmla="*/ 72783 h 174366"/>
                <a:gd name="connsiteX21" fmla="*/ 14400 w 406068"/>
                <a:gd name="connsiteY21" fmla="*/ 72783 h 174366"/>
                <a:gd name="connsiteX22" fmla="*/ 28800 w 406068"/>
                <a:gd name="connsiteY22" fmla="*/ 87183 h 174366"/>
                <a:gd name="connsiteX23" fmla="*/ 14400 w 406068"/>
                <a:gd name="connsiteY23" fmla="*/ 101583 h 174366"/>
                <a:gd name="connsiteX24" fmla="*/ 0 w 406068"/>
                <a:gd name="connsiteY24" fmla="*/ 87183 h 174366"/>
                <a:gd name="connsiteX25" fmla="*/ 14400 w 406068"/>
                <a:gd name="connsiteY25" fmla="*/ 72783 h 174366"/>
                <a:gd name="connsiteX26" fmla="*/ 310159 w 406068"/>
                <a:gd name="connsiteY26" fmla="*/ 3588 h 174366"/>
                <a:gd name="connsiteX27" fmla="*/ 327564 w 406068"/>
                <a:gd name="connsiteY27" fmla="*/ 3588 h 174366"/>
                <a:gd name="connsiteX28" fmla="*/ 401343 w 406068"/>
                <a:gd name="connsiteY28" fmla="*/ 77366 h 174366"/>
                <a:gd name="connsiteX29" fmla="*/ 405081 w 406068"/>
                <a:gd name="connsiteY29" fmla="*/ 82420 h 174366"/>
                <a:gd name="connsiteX30" fmla="*/ 405141 w 406068"/>
                <a:gd name="connsiteY30" fmla="*/ 82749 h 174366"/>
                <a:gd name="connsiteX31" fmla="*/ 405919 w 406068"/>
                <a:gd name="connsiteY31" fmla="*/ 86577 h 174366"/>
                <a:gd name="connsiteX32" fmla="*/ 406068 w 406068"/>
                <a:gd name="connsiteY32" fmla="*/ 87146 h 174366"/>
                <a:gd name="connsiteX33" fmla="*/ 405829 w 406068"/>
                <a:gd name="connsiteY33" fmla="*/ 88162 h 174366"/>
                <a:gd name="connsiteX34" fmla="*/ 405320 w 406068"/>
                <a:gd name="connsiteY34" fmla="*/ 90495 h 174366"/>
                <a:gd name="connsiteX35" fmla="*/ 404274 w 406068"/>
                <a:gd name="connsiteY35" fmla="*/ 93097 h 174366"/>
                <a:gd name="connsiteX36" fmla="*/ 403287 w 406068"/>
                <a:gd name="connsiteY36" fmla="*/ 94562 h 174366"/>
                <a:gd name="connsiteX37" fmla="*/ 402360 w 406068"/>
                <a:gd name="connsiteY37" fmla="*/ 95908 h 174366"/>
                <a:gd name="connsiteX38" fmla="*/ 327564 w 406068"/>
                <a:gd name="connsiteY38" fmla="*/ 170733 h 174366"/>
                <a:gd name="connsiteX39" fmla="*/ 310159 w 406068"/>
                <a:gd name="connsiteY39" fmla="*/ 170733 h 174366"/>
                <a:gd name="connsiteX40" fmla="*/ 310159 w 406068"/>
                <a:gd name="connsiteY40" fmla="*/ 153267 h 174366"/>
                <a:gd name="connsiteX41" fmla="*/ 363960 w 406068"/>
                <a:gd name="connsiteY41" fmla="*/ 99437 h 174366"/>
                <a:gd name="connsiteX42" fmla="*/ 243976 w 406068"/>
                <a:gd name="connsiteY42" fmla="*/ 99437 h 174366"/>
                <a:gd name="connsiteX43" fmla="*/ 231446 w 406068"/>
                <a:gd name="connsiteY43" fmla="*/ 86966 h 174366"/>
                <a:gd name="connsiteX44" fmla="*/ 243976 w 406068"/>
                <a:gd name="connsiteY44" fmla="*/ 74496 h 174366"/>
                <a:gd name="connsiteX45" fmla="*/ 363571 w 406068"/>
                <a:gd name="connsiteY45" fmla="*/ 74496 h 174366"/>
                <a:gd name="connsiteX46" fmla="*/ 310159 w 406068"/>
                <a:gd name="connsiteY46" fmla="*/ 21023 h 174366"/>
                <a:gd name="connsiteX47" fmla="*/ 310159 w 406068"/>
                <a:gd name="connsiteY47" fmla="*/ 3588 h 1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68" h="174366">
                  <a:moveTo>
                    <a:pt x="182340" y="72783"/>
                  </a:moveTo>
                  <a:cubicBezTo>
                    <a:pt x="186317" y="72783"/>
                    <a:pt x="189917" y="74395"/>
                    <a:pt x="192522" y="77001"/>
                  </a:cubicBezTo>
                  <a:lnTo>
                    <a:pt x="192690" y="77406"/>
                  </a:lnTo>
                  <a:lnTo>
                    <a:pt x="194665" y="78219"/>
                  </a:lnTo>
                  <a:cubicBezTo>
                    <a:pt x="196919" y="80477"/>
                    <a:pt x="198310" y="83602"/>
                    <a:pt x="198310" y="87056"/>
                  </a:cubicBezTo>
                  <a:cubicBezTo>
                    <a:pt x="198310" y="90495"/>
                    <a:pt x="196912" y="93613"/>
                    <a:pt x="194654" y="95871"/>
                  </a:cubicBezTo>
                  <a:lnTo>
                    <a:pt x="192828" y="96628"/>
                  </a:lnTo>
                  <a:lnTo>
                    <a:pt x="192522" y="97366"/>
                  </a:lnTo>
                  <a:cubicBezTo>
                    <a:pt x="189917" y="99971"/>
                    <a:pt x="186317" y="101583"/>
                    <a:pt x="182340" y="101583"/>
                  </a:cubicBezTo>
                  <a:cubicBezTo>
                    <a:pt x="174387" y="101583"/>
                    <a:pt x="167940" y="95136"/>
                    <a:pt x="167940" y="87183"/>
                  </a:cubicBezTo>
                  <a:cubicBezTo>
                    <a:pt x="167940" y="79230"/>
                    <a:pt x="174387" y="72783"/>
                    <a:pt x="182340" y="72783"/>
                  </a:cubicBezTo>
                  <a:close/>
                  <a:moveTo>
                    <a:pt x="126360" y="72783"/>
                  </a:moveTo>
                  <a:cubicBezTo>
                    <a:pt x="134313" y="72783"/>
                    <a:pt x="140760" y="79230"/>
                    <a:pt x="140760" y="87183"/>
                  </a:cubicBezTo>
                  <a:cubicBezTo>
                    <a:pt x="140760" y="95136"/>
                    <a:pt x="134313" y="101583"/>
                    <a:pt x="126360" y="101583"/>
                  </a:cubicBezTo>
                  <a:cubicBezTo>
                    <a:pt x="118407" y="101583"/>
                    <a:pt x="111960" y="95136"/>
                    <a:pt x="111960" y="87183"/>
                  </a:cubicBezTo>
                  <a:cubicBezTo>
                    <a:pt x="111960" y="79230"/>
                    <a:pt x="118407" y="72783"/>
                    <a:pt x="126360" y="72783"/>
                  </a:cubicBezTo>
                  <a:close/>
                  <a:moveTo>
                    <a:pt x="70380" y="72783"/>
                  </a:moveTo>
                  <a:cubicBezTo>
                    <a:pt x="78333" y="72783"/>
                    <a:pt x="84780" y="79230"/>
                    <a:pt x="84780" y="87183"/>
                  </a:cubicBezTo>
                  <a:cubicBezTo>
                    <a:pt x="84780" y="95136"/>
                    <a:pt x="78333" y="101583"/>
                    <a:pt x="70380" y="101583"/>
                  </a:cubicBezTo>
                  <a:cubicBezTo>
                    <a:pt x="62427" y="101583"/>
                    <a:pt x="55980" y="95136"/>
                    <a:pt x="55980" y="87183"/>
                  </a:cubicBezTo>
                  <a:cubicBezTo>
                    <a:pt x="55980" y="79230"/>
                    <a:pt x="62427" y="72783"/>
                    <a:pt x="70380" y="72783"/>
                  </a:cubicBezTo>
                  <a:close/>
                  <a:moveTo>
                    <a:pt x="14400" y="72783"/>
                  </a:moveTo>
                  <a:cubicBezTo>
                    <a:pt x="22353" y="72783"/>
                    <a:pt x="28800" y="79230"/>
                    <a:pt x="28800" y="87183"/>
                  </a:cubicBezTo>
                  <a:cubicBezTo>
                    <a:pt x="28800" y="95136"/>
                    <a:pt x="22353" y="101583"/>
                    <a:pt x="14400" y="101583"/>
                  </a:cubicBezTo>
                  <a:cubicBezTo>
                    <a:pt x="6447" y="101583"/>
                    <a:pt x="0" y="95136"/>
                    <a:pt x="0" y="87183"/>
                  </a:cubicBezTo>
                  <a:cubicBezTo>
                    <a:pt x="0" y="79230"/>
                    <a:pt x="6447" y="72783"/>
                    <a:pt x="14400" y="72783"/>
                  </a:cubicBezTo>
                  <a:close/>
                  <a:moveTo>
                    <a:pt x="310159" y="3588"/>
                  </a:moveTo>
                  <a:cubicBezTo>
                    <a:pt x="314914" y="-1196"/>
                    <a:pt x="322750" y="-1196"/>
                    <a:pt x="327564" y="3588"/>
                  </a:cubicBezTo>
                  <a:lnTo>
                    <a:pt x="401343" y="77366"/>
                  </a:lnTo>
                  <a:cubicBezTo>
                    <a:pt x="403018" y="78682"/>
                    <a:pt x="404334" y="80387"/>
                    <a:pt x="405081" y="82420"/>
                  </a:cubicBezTo>
                  <a:cubicBezTo>
                    <a:pt x="405111" y="82570"/>
                    <a:pt x="405141" y="82660"/>
                    <a:pt x="405141" y="82749"/>
                  </a:cubicBezTo>
                  <a:cubicBezTo>
                    <a:pt x="405679" y="83946"/>
                    <a:pt x="405859" y="85261"/>
                    <a:pt x="405919" y="86577"/>
                  </a:cubicBezTo>
                  <a:cubicBezTo>
                    <a:pt x="405919" y="86757"/>
                    <a:pt x="406068" y="86966"/>
                    <a:pt x="406068" y="87146"/>
                  </a:cubicBezTo>
                  <a:cubicBezTo>
                    <a:pt x="406068" y="87505"/>
                    <a:pt x="405829" y="87804"/>
                    <a:pt x="405829" y="88162"/>
                  </a:cubicBezTo>
                  <a:cubicBezTo>
                    <a:pt x="405769" y="88940"/>
                    <a:pt x="405590" y="89718"/>
                    <a:pt x="405320" y="90495"/>
                  </a:cubicBezTo>
                  <a:cubicBezTo>
                    <a:pt x="405081" y="91422"/>
                    <a:pt x="404693" y="92260"/>
                    <a:pt x="404274" y="93097"/>
                  </a:cubicBezTo>
                  <a:cubicBezTo>
                    <a:pt x="404005" y="93605"/>
                    <a:pt x="403646" y="94084"/>
                    <a:pt x="403287" y="94562"/>
                  </a:cubicBezTo>
                  <a:cubicBezTo>
                    <a:pt x="402958" y="94981"/>
                    <a:pt x="402808" y="95519"/>
                    <a:pt x="402360" y="95908"/>
                  </a:cubicBezTo>
                  <a:lnTo>
                    <a:pt x="327564" y="170733"/>
                  </a:lnTo>
                  <a:cubicBezTo>
                    <a:pt x="322750" y="175577"/>
                    <a:pt x="314914" y="175577"/>
                    <a:pt x="310159" y="170733"/>
                  </a:cubicBezTo>
                  <a:cubicBezTo>
                    <a:pt x="305344" y="165948"/>
                    <a:pt x="305344" y="158112"/>
                    <a:pt x="310159" y="153267"/>
                  </a:cubicBezTo>
                  <a:lnTo>
                    <a:pt x="363960" y="99437"/>
                  </a:lnTo>
                  <a:lnTo>
                    <a:pt x="243976" y="99437"/>
                  </a:lnTo>
                  <a:cubicBezTo>
                    <a:pt x="237098" y="99437"/>
                    <a:pt x="231446" y="93844"/>
                    <a:pt x="231446" y="86966"/>
                  </a:cubicBezTo>
                  <a:cubicBezTo>
                    <a:pt x="231446" y="80088"/>
                    <a:pt x="237068" y="74496"/>
                    <a:pt x="243976" y="74496"/>
                  </a:cubicBezTo>
                  <a:lnTo>
                    <a:pt x="363571" y="74496"/>
                  </a:lnTo>
                  <a:lnTo>
                    <a:pt x="310159" y="21023"/>
                  </a:lnTo>
                  <a:cubicBezTo>
                    <a:pt x="305344" y="16268"/>
                    <a:pt x="305344" y="8403"/>
                    <a:pt x="310159" y="3588"/>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30" name="任意多边形: 形状 229"/>
            <p:cNvSpPr>
              <a:spLocks noChangeAspect="1"/>
            </p:cNvSpPr>
            <p:nvPr>
              <p:custDataLst>
                <p:tags r:id="rId25"/>
              </p:custDataLst>
            </p:nvPr>
          </p:nvSpPr>
          <p:spPr>
            <a:xfrm rot="13180300" flipV="1">
              <a:off x="5098" y="5670"/>
              <a:ext cx="460" cy="197"/>
            </a:xfrm>
            <a:custGeom>
              <a:avLst/>
              <a:gdLst>
                <a:gd name="connsiteX0" fmla="*/ 182340 w 406068"/>
                <a:gd name="connsiteY0" fmla="*/ 72783 h 174366"/>
                <a:gd name="connsiteX1" fmla="*/ 192522 w 406068"/>
                <a:gd name="connsiteY1" fmla="*/ 77001 h 174366"/>
                <a:gd name="connsiteX2" fmla="*/ 192690 w 406068"/>
                <a:gd name="connsiteY2" fmla="*/ 77406 h 174366"/>
                <a:gd name="connsiteX3" fmla="*/ 194665 w 406068"/>
                <a:gd name="connsiteY3" fmla="*/ 78219 h 174366"/>
                <a:gd name="connsiteX4" fmla="*/ 198310 w 406068"/>
                <a:gd name="connsiteY4" fmla="*/ 87056 h 174366"/>
                <a:gd name="connsiteX5" fmla="*/ 194654 w 406068"/>
                <a:gd name="connsiteY5" fmla="*/ 95871 h 174366"/>
                <a:gd name="connsiteX6" fmla="*/ 192828 w 406068"/>
                <a:gd name="connsiteY6" fmla="*/ 96628 h 174366"/>
                <a:gd name="connsiteX7" fmla="*/ 192522 w 406068"/>
                <a:gd name="connsiteY7" fmla="*/ 97366 h 174366"/>
                <a:gd name="connsiteX8" fmla="*/ 182340 w 406068"/>
                <a:gd name="connsiteY8" fmla="*/ 101583 h 174366"/>
                <a:gd name="connsiteX9" fmla="*/ 167940 w 406068"/>
                <a:gd name="connsiteY9" fmla="*/ 87183 h 174366"/>
                <a:gd name="connsiteX10" fmla="*/ 182340 w 406068"/>
                <a:gd name="connsiteY10" fmla="*/ 72783 h 174366"/>
                <a:gd name="connsiteX11" fmla="*/ 126360 w 406068"/>
                <a:gd name="connsiteY11" fmla="*/ 72783 h 174366"/>
                <a:gd name="connsiteX12" fmla="*/ 140760 w 406068"/>
                <a:gd name="connsiteY12" fmla="*/ 87183 h 174366"/>
                <a:gd name="connsiteX13" fmla="*/ 126360 w 406068"/>
                <a:gd name="connsiteY13" fmla="*/ 101583 h 174366"/>
                <a:gd name="connsiteX14" fmla="*/ 111960 w 406068"/>
                <a:gd name="connsiteY14" fmla="*/ 87183 h 174366"/>
                <a:gd name="connsiteX15" fmla="*/ 126360 w 406068"/>
                <a:gd name="connsiteY15" fmla="*/ 72783 h 174366"/>
                <a:gd name="connsiteX16" fmla="*/ 70380 w 406068"/>
                <a:gd name="connsiteY16" fmla="*/ 72783 h 174366"/>
                <a:gd name="connsiteX17" fmla="*/ 84780 w 406068"/>
                <a:gd name="connsiteY17" fmla="*/ 87183 h 174366"/>
                <a:gd name="connsiteX18" fmla="*/ 70380 w 406068"/>
                <a:gd name="connsiteY18" fmla="*/ 101583 h 174366"/>
                <a:gd name="connsiteX19" fmla="*/ 55980 w 406068"/>
                <a:gd name="connsiteY19" fmla="*/ 87183 h 174366"/>
                <a:gd name="connsiteX20" fmla="*/ 70380 w 406068"/>
                <a:gd name="connsiteY20" fmla="*/ 72783 h 174366"/>
                <a:gd name="connsiteX21" fmla="*/ 14400 w 406068"/>
                <a:gd name="connsiteY21" fmla="*/ 72783 h 174366"/>
                <a:gd name="connsiteX22" fmla="*/ 28800 w 406068"/>
                <a:gd name="connsiteY22" fmla="*/ 87183 h 174366"/>
                <a:gd name="connsiteX23" fmla="*/ 14400 w 406068"/>
                <a:gd name="connsiteY23" fmla="*/ 101583 h 174366"/>
                <a:gd name="connsiteX24" fmla="*/ 0 w 406068"/>
                <a:gd name="connsiteY24" fmla="*/ 87183 h 174366"/>
                <a:gd name="connsiteX25" fmla="*/ 14400 w 406068"/>
                <a:gd name="connsiteY25" fmla="*/ 72783 h 174366"/>
                <a:gd name="connsiteX26" fmla="*/ 310159 w 406068"/>
                <a:gd name="connsiteY26" fmla="*/ 3588 h 174366"/>
                <a:gd name="connsiteX27" fmla="*/ 327564 w 406068"/>
                <a:gd name="connsiteY27" fmla="*/ 3588 h 174366"/>
                <a:gd name="connsiteX28" fmla="*/ 401343 w 406068"/>
                <a:gd name="connsiteY28" fmla="*/ 77366 h 174366"/>
                <a:gd name="connsiteX29" fmla="*/ 405081 w 406068"/>
                <a:gd name="connsiteY29" fmla="*/ 82420 h 174366"/>
                <a:gd name="connsiteX30" fmla="*/ 405141 w 406068"/>
                <a:gd name="connsiteY30" fmla="*/ 82749 h 174366"/>
                <a:gd name="connsiteX31" fmla="*/ 405919 w 406068"/>
                <a:gd name="connsiteY31" fmla="*/ 86577 h 174366"/>
                <a:gd name="connsiteX32" fmla="*/ 406068 w 406068"/>
                <a:gd name="connsiteY32" fmla="*/ 87146 h 174366"/>
                <a:gd name="connsiteX33" fmla="*/ 405829 w 406068"/>
                <a:gd name="connsiteY33" fmla="*/ 88162 h 174366"/>
                <a:gd name="connsiteX34" fmla="*/ 405320 w 406068"/>
                <a:gd name="connsiteY34" fmla="*/ 90495 h 174366"/>
                <a:gd name="connsiteX35" fmla="*/ 404274 w 406068"/>
                <a:gd name="connsiteY35" fmla="*/ 93097 h 174366"/>
                <a:gd name="connsiteX36" fmla="*/ 403287 w 406068"/>
                <a:gd name="connsiteY36" fmla="*/ 94562 h 174366"/>
                <a:gd name="connsiteX37" fmla="*/ 402360 w 406068"/>
                <a:gd name="connsiteY37" fmla="*/ 95908 h 174366"/>
                <a:gd name="connsiteX38" fmla="*/ 327564 w 406068"/>
                <a:gd name="connsiteY38" fmla="*/ 170733 h 174366"/>
                <a:gd name="connsiteX39" fmla="*/ 310159 w 406068"/>
                <a:gd name="connsiteY39" fmla="*/ 170733 h 174366"/>
                <a:gd name="connsiteX40" fmla="*/ 310159 w 406068"/>
                <a:gd name="connsiteY40" fmla="*/ 153267 h 174366"/>
                <a:gd name="connsiteX41" fmla="*/ 363960 w 406068"/>
                <a:gd name="connsiteY41" fmla="*/ 99437 h 174366"/>
                <a:gd name="connsiteX42" fmla="*/ 243976 w 406068"/>
                <a:gd name="connsiteY42" fmla="*/ 99437 h 174366"/>
                <a:gd name="connsiteX43" fmla="*/ 231446 w 406068"/>
                <a:gd name="connsiteY43" fmla="*/ 86966 h 174366"/>
                <a:gd name="connsiteX44" fmla="*/ 243976 w 406068"/>
                <a:gd name="connsiteY44" fmla="*/ 74496 h 174366"/>
                <a:gd name="connsiteX45" fmla="*/ 363571 w 406068"/>
                <a:gd name="connsiteY45" fmla="*/ 74496 h 174366"/>
                <a:gd name="connsiteX46" fmla="*/ 310159 w 406068"/>
                <a:gd name="connsiteY46" fmla="*/ 21023 h 174366"/>
                <a:gd name="connsiteX47" fmla="*/ 310159 w 406068"/>
                <a:gd name="connsiteY47" fmla="*/ 3588 h 1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68" h="174366">
                  <a:moveTo>
                    <a:pt x="182340" y="72783"/>
                  </a:moveTo>
                  <a:cubicBezTo>
                    <a:pt x="186317" y="72783"/>
                    <a:pt x="189917" y="74395"/>
                    <a:pt x="192522" y="77001"/>
                  </a:cubicBezTo>
                  <a:lnTo>
                    <a:pt x="192690" y="77406"/>
                  </a:lnTo>
                  <a:lnTo>
                    <a:pt x="194665" y="78219"/>
                  </a:lnTo>
                  <a:cubicBezTo>
                    <a:pt x="196919" y="80477"/>
                    <a:pt x="198310" y="83602"/>
                    <a:pt x="198310" y="87056"/>
                  </a:cubicBezTo>
                  <a:cubicBezTo>
                    <a:pt x="198310" y="90495"/>
                    <a:pt x="196912" y="93613"/>
                    <a:pt x="194654" y="95871"/>
                  </a:cubicBezTo>
                  <a:lnTo>
                    <a:pt x="192828" y="96628"/>
                  </a:lnTo>
                  <a:lnTo>
                    <a:pt x="192522" y="97366"/>
                  </a:lnTo>
                  <a:cubicBezTo>
                    <a:pt x="189917" y="99971"/>
                    <a:pt x="186317" y="101583"/>
                    <a:pt x="182340" y="101583"/>
                  </a:cubicBezTo>
                  <a:cubicBezTo>
                    <a:pt x="174387" y="101583"/>
                    <a:pt x="167940" y="95136"/>
                    <a:pt x="167940" y="87183"/>
                  </a:cubicBezTo>
                  <a:cubicBezTo>
                    <a:pt x="167940" y="79230"/>
                    <a:pt x="174387" y="72783"/>
                    <a:pt x="182340" y="72783"/>
                  </a:cubicBezTo>
                  <a:close/>
                  <a:moveTo>
                    <a:pt x="126360" y="72783"/>
                  </a:moveTo>
                  <a:cubicBezTo>
                    <a:pt x="134313" y="72783"/>
                    <a:pt x="140760" y="79230"/>
                    <a:pt x="140760" y="87183"/>
                  </a:cubicBezTo>
                  <a:cubicBezTo>
                    <a:pt x="140760" y="95136"/>
                    <a:pt x="134313" y="101583"/>
                    <a:pt x="126360" y="101583"/>
                  </a:cubicBezTo>
                  <a:cubicBezTo>
                    <a:pt x="118407" y="101583"/>
                    <a:pt x="111960" y="95136"/>
                    <a:pt x="111960" y="87183"/>
                  </a:cubicBezTo>
                  <a:cubicBezTo>
                    <a:pt x="111960" y="79230"/>
                    <a:pt x="118407" y="72783"/>
                    <a:pt x="126360" y="72783"/>
                  </a:cubicBezTo>
                  <a:close/>
                  <a:moveTo>
                    <a:pt x="70380" y="72783"/>
                  </a:moveTo>
                  <a:cubicBezTo>
                    <a:pt x="78333" y="72783"/>
                    <a:pt x="84780" y="79230"/>
                    <a:pt x="84780" y="87183"/>
                  </a:cubicBezTo>
                  <a:cubicBezTo>
                    <a:pt x="84780" y="95136"/>
                    <a:pt x="78333" y="101583"/>
                    <a:pt x="70380" y="101583"/>
                  </a:cubicBezTo>
                  <a:cubicBezTo>
                    <a:pt x="62427" y="101583"/>
                    <a:pt x="55980" y="95136"/>
                    <a:pt x="55980" y="87183"/>
                  </a:cubicBezTo>
                  <a:cubicBezTo>
                    <a:pt x="55980" y="79230"/>
                    <a:pt x="62427" y="72783"/>
                    <a:pt x="70380" y="72783"/>
                  </a:cubicBezTo>
                  <a:close/>
                  <a:moveTo>
                    <a:pt x="14400" y="72783"/>
                  </a:moveTo>
                  <a:cubicBezTo>
                    <a:pt x="22353" y="72783"/>
                    <a:pt x="28800" y="79230"/>
                    <a:pt x="28800" y="87183"/>
                  </a:cubicBezTo>
                  <a:cubicBezTo>
                    <a:pt x="28800" y="95136"/>
                    <a:pt x="22353" y="101583"/>
                    <a:pt x="14400" y="101583"/>
                  </a:cubicBezTo>
                  <a:cubicBezTo>
                    <a:pt x="6447" y="101583"/>
                    <a:pt x="0" y="95136"/>
                    <a:pt x="0" y="87183"/>
                  </a:cubicBezTo>
                  <a:cubicBezTo>
                    <a:pt x="0" y="79230"/>
                    <a:pt x="6447" y="72783"/>
                    <a:pt x="14400" y="72783"/>
                  </a:cubicBezTo>
                  <a:close/>
                  <a:moveTo>
                    <a:pt x="310159" y="3588"/>
                  </a:moveTo>
                  <a:cubicBezTo>
                    <a:pt x="314914" y="-1196"/>
                    <a:pt x="322750" y="-1196"/>
                    <a:pt x="327564" y="3588"/>
                  </a:cubicBezTo>
                  <a:lnTo>
                    <a:pt x="401343" y="77366"/>
                  </a:lnTo>
                  <a:cubicBezTo>
                    <a:pt x="403018" y="78682"/>
                    <a:pt x="404334" y="80387"/>
                    <a:pt x="405081" y="82420"/>
                  </a:cubicBezTo>
                  <a:cubicBezTo>
                    <a:pt x="405111" y="82570"/>
                    <a:pt x="405141" y="82660"/>
                    <a:pt x="405141" y="82749"/>
                  </a:cubicBezTo>
                  <a:cubicBezTo>
                    <a:pt x="405679" y="83946"/>
                    <a:pt x="405859" y="85261"/>
                    <a:pt x="405919" y="86577"/>
                  </a:cubicBezTo>
                  <a:cubicBezTo>
                    <a:pt x="405919" y="86757"/>
                    <a:pt x="406068" y="86966"/>
                    <a:pt x="406068" y="87146"/>
                  </a:cubicBezTo>
                  <a:cubicBezTo>
                    <a:pt x="406068" y="87505"/>
                    <a:pt x="405829" y="87804"/>
                    <a:pt x="405829" y="88162"/>
                  </a:cubicBezTo>
                  <a:cubicBezTo>
                    <a:pt x="405769" y="88940"/>
                    <a:pt x="405590" y="89718"/>
                    <a:pt x="405320" y="90495"/>
                  </a:cubicBezTo>
                  <a:cubicBezTo>
                    <a:pt x="405081" y="91422"/>
                    <a:pt x="404693" y="92260"/>
                    <a:pt x="404274" y="93097"/>
                  </a:cubicBezTo>
                  <a:cubicBezTo>
                    <a:pt x="404005" y="93605"/>
                    <a:pt x="403646" y="94084"/>
                    <a:pt x="403287" y="94562"/>
                  </a:cubicBezTo>
                  <a:cubicBezTo>
                    <a:pt x="402958" y="94981"/>
                    <a:pt x="402808" y="95519"/>
                    <a:pt x="402360" y="95908"/>
                  </a:cubicBezTo>
                  <a:lnTo>
                    <a:pt x="327564" y="170733"/>
                  </a:lnTo>
                  <a:cubicBezTo>
                    <a:pt x="322750" y="175577"/>
                    <a:pt x="314914" y="175577"/>
                    <a:pt x="310159" y="170733"/>
                  </a:cubicBezTo>
                  <a:cubicBezTo>
                    <a:pt x="305344" y="165948"/>
                    <a:pt x="305344" y="158112"/>
                    <a:pt x="310159" y="153267"/>
                  </a:cubicBezTo>
                  <a:lnTo>
                    <a:pt x="363960" y="99437"/>
                  </a:lnTo>
                  <a:lnTo>
                    <a:pt x="243976" y="99437"/>
                  </a:lnTo>
                  <a:cubicBezTo>
                    <a:pt x="237098" y="99437"/>
                    <a:pt x="231446" y="93844"/>
                    <a:pt x="231446" y="86966"/>
                  </a:cubicBezTo>
                  <a:cubicBezTo>
                    <a:pt x="231446" y="80088"/>
                    <a:pt x="237068" y="74496"/>
                    <a:pt x="243976" y="74496"/>
                  </a:cubicBezTo>
                  <a:lnTo>
                    <a:pt x="363571" y="74496"/>
                  </a:lnTo>
                  <a:lnTo>
                    <a:pt x="310159" y="21023"/>
                  </a:lnTo>
                  <a:cubicBezTo>
                    <a:pt x="305344" y="16268"/>
                    <a:pt x="305344" y="8403"/>
                    <a:pt x="310159" y="358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17" name="组合 16"/>
            <p:cNvGrpSpPr/>
            <p:nvPr/>
          </p:nvGrpSpPr>
          <p:grpSpPr>
            <a:xfrm>
              <a:off x="14621" y="8222"/>
              <a:ext cx="2032" cy="1050"/>
              <a:chOff x="14621" y="8222"/>
              <a:chExt cx="2032" cy="1050"/>
            </a:xfrm>
          </p:grpSpPr>
          <p:sp>
            <p:nvSpPr>
              <p:cNvPr id="15" name="圆角矩形 14"/>
              <p:cNvSpPr/>
              <p:nvPr/>
            </p:nvSpPr>
            <p:spPr>
              <a:xfrm>
                <a:off x="15021" y="8222"/>
                <a:ext cx="1233" cy="563"/>
              </a:xfrm>
              <a:prstGeom prst="roundRect">
                <a:avLst>
                  <a:gd name="adj" fmla="val 3375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rPr>
                  <a:t>鱼头</a:t>
                </a:r>
                <a:endParaRPr kumimoji="1" lang="zh-CN" altLang="en-US" sz="1200">
                  <a:solidFill>
                    <a:schemeClr val="bg2"/>
                  </a:solidFill>
                  <a:latin typeface="PingFang SC" panose="020B0400000000000000" charset="-122"/>
                  <a:ea typeface="PingFang SC" panose="020B0400000000000000" charset="-122"/>
                </a:endParaRPr>
              </a:p>
            </p:txBody>
          </p:sp>
          <p:sp>
            <p:nvSpPr>
              <p:cNvPr id="16" name="文本框 15"/>
              <p:cNvSpPr txBox="1"/>
              <p:nvPr/>
            </p:nvSpPr>
            <p:spPr>
              <a:xfrm>
                <a:off x="14621" y="8790"/>
                <a:ext cx="2032" cy="483"/>
              </a:xfrm>
              <a:prstGeom prst="rect">
                <a:avLst/>
              </a:prstGeom>
              <a:noFill/>
            </p:spPr>
            <p:txBody>
              <a:bodyPr wrap="square" rtlCol="0">
                <a:spAutoFit/>
              </a:bodyPr>
              <a:lstStyle/>
              <a:p>
                <a:r>
                  <a:rPr kumimoji="1" lang="zh-CN" altLang="en-US" sz="1400">
                    <a:solidFill>
                      <a:schemeClr val="bg1">
                        <a:lumMod val="50000"/>
                        <a:lumOff val="50000"/>
                      </a:schemeClr>
                    </a:solidFill>
                    <a:latin typeface="PingFang SC" panose="020B0400000000000000" charset="-122"/>
                    <a:ea typeface="PingFang SC" panose="020B0400000000000000" charset="-122"/>
                    <a:sym typeface="+mn-ea"/>
                  </a:rPr>
                  <a:t>要解决的问题</a:t>
                </a:r>
              </a:p>
            </p:txBody>
          </p:sp>
        </p:grpSp>
        <p:grpSp>
          <p:nvGrpSpPr>
            <p:cNvPr id="18" name="组合 17"/>
            <p:cNvGrpSpPr/>
            <p:nvPr/>
          </p:nvGrpSpPr>
          <p:grpSpPr>
            <a:xfrm>
              <a:off x="11034" y="4973"/>
              <a:ext cx="3250" cy="1051"/>
              <a:chOff x="14621" y="8222"/>
              <a:chExt cx="3250" cy="1051"/>
            </a:xfrm>
          </p:grpSpPr>
          <p:sp>
            <p:nvSpPr>
              <p:cNvPr id="19" name="圆角矩形 18"/>
              <p:cNvSpPr/>
              <p:nvPr/>
            </p:nvSpPr>
            <p:spPr>
              <a:xfrm>
                <a:off x="15459" y="8222"/>
                <a:ext cx="1574" cy="563"/>
              </a:xfrm>
              <a:prstGeom prst="roundRect">
                <a:avLst>
                  <a:gd name="adj" fmla="val 3375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大鱼骨</a:t>
                </a:r>
              </a:p>
            </p:txBody>
          </p:sp>
          <p:sp>
            <p:nvSpPr>
              <p:cNvPr id="20" name="文本框 19"/>
              <p:cNvSpPr txBox="1"/>
              <p:nvPr/>
            </p:nvSpPr>
            <p:spPr>
              <a:xfrm>
                <a:off x="14621" y="8790"/>
                <a:ext cx="3250" cy="483"/>
              </a:xfrm>
              <a:prstGeom prst="rect">
                <a:avLst/>
              </a:prstGeom>
              <a:noFill/>
            </p:spPr>
            <p:txBody>
              <a:bodyPr wrap="square" rtlCol="0">
                <a:spAutoFit/>
              </a:bodyPr>
              <a:lstStyle/>
              <a:p>
                <a:pPr algn="ctr"/>
                <a:r>
                  <a:rPr kumimoji="1" lang="zh-CN" altLang="en-US" sz="1400">
                    <a:solidFill>
                      <a:schemeClr val="bg1">
                        <a:lumMod val="50000"/>
                        <a:lumOff val="50000"/>
                      </a:schemeClr>
                    </a:solidFill>
                    <a:latin typeface="PingFang SC" panose="020B0400000000000000" charset="-122"/>
                    <a:ea typeface="PingFang SC" panose="020B0400000000000000" charset="-122"/>
                    <a:sym typeface="+mn-ea"/>
                  </a:rPr>
                  <a:t>可能导致问题的大领域</a:t>
                </a:r>
              </a:p>
            </p:txBody>
          </p:sp>
        </p:grpSp>
        <p:grpSp>
          <p:nvGrpSpPr>
            <p:cNvPr id="23" name="组合 22"/>
            <p:cNvGrpSpPr/>
            <p:nvPr/>
          </p:nvGrpSpPr>
          <p:grpSpPr>
            <a:xfrm>
              <a:off x="3317" y="4451"/>
              <a:ext cx="3768" cy="1051"/>
              <a:chOff x="14103" y="8222"/>
              <a:chExt cx="3768" cy="1051"/>
            </a:xfrm>
          </p:grpSpPr>
          <p:sp>
            <p:nvSpPr>
              <p:cNvPr id="26" name="圆角矩形 25"/>
              <p:cNvSpPr/>
              <p:nvPr>
                <p:custDataLst>
                  <p:tags r:id="rId28"/>
                </p:custDataLst>
              </p:nvPr>
            </p:nvSpPr>
            <p:spPr>
              <a:xfrm>
                <a:off x="15200" y="8222"/>
                <a:ext cx="1574" cy="563"/>
              </a:xfrm>
              <a:prstGeom prst="roundRect">
                <a:avLst>
                  <a:gd name="adj" fmla="val 3375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小鱼骨</a:t>
                </a:r>
              </a:p>
            </p:txBody>
          </p:sp>
          <p:sp>
            <p:nvSpPr>
              <p:cNvPr id="27" name="文本框 26"/>
              <p:cNvSpPr txBox="1"/>
              <p:nvPr>
                <p:custDataLst>
                  <p:tags r:id="rId29"/>
                </p:custDataLst>
              </p:nvPr>
            </p:nvSpPr>
            <p:spPr>
              <a:xfrm>
                <a:off x="14103" y="8790"/>
                <a:ext cx="3768" cy="483"/>
              </a:xfrm>
              <a:prstGeom prst="rect">
                <a:avLst/>
              </a:prstGeom>
              <a:noFill/>
            </p:spPr>
            <p:txBody>
              <a:bodyPr wrap="square" rtlCol="0">
                <a:spAutoFit/>
              </a:bodyPr>
              <a:lstStyle/>
              <a:p>
                <a:pPr algn="ctr"/>
                <a:r>
                  <a:rPr kumimoji="1" lang="zh-CN" altLang="en-US" sz="1400">
                    <a:solidFill>
                      <a:schemeClr val="bg1">
                        <a:lumMod val="50000"/>
                        <a:lumOff val="50000"/>
                      </a:schemeClr>
                    </a:solidFill>
                    <a:latin typeface="PingFang SC" panose="020B0400000000000000" charset="-122"/>
                    <a:ea typeface="PingFang SC" panose="020B0400000000000000" charset="-122"/>
                    <a:sym typeface="+mn-ea"/>
                  </a:rPr>
                  <a:t>可能导致问题的细分领域</a:t>
                </a:r>
              </a:p>
            </p:txBody>
          </p:sp>
        </p:grpSp>
        <p:grpSp>
          <p:nvGrpSpPr>
            <p:cNvPr id="29" name="组合 28"/>
            <p:cNvGrpSpPr/>
            <p:nvPr/>
          </p:nvGrpSpPr>
          <p:grpSpPr>
            <a:xfrm>
              <a:off x="5299" y="8572"/>
              <a:ext cx="3768" cy="1074"/>
              <a:chOff x="14103" y="8222"/>
              <a:chExt cx="3768" cy="1074"/>
            </a:xfrm>
          </p:grpSpPr>
          <p:sp>
            <p:nvSpPr>
              <p:cNvPr id="32" name="圆角矩形 31"/>
              <p:cNvSpPr/>
              <p:nvPr>
                <p:custDataLst>
                  <p:tags r:id="rId26"/>
                </p:custDataLst>
              </p:nvPr>
            </p:nvSpPr>
            <p:spPr>
              <a:xfrm>
                <a:off x="15200" y="8222"/>
                <a:ext cx="1574" cy="563"/>
              </a:xfrm>
              <a:prstGeom prst="roundRect">
                <a:avLst>
                  <a:gd name="adj" fmla="val 3375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鱼刺</a:t>
                </a:r>
              </a:p>
            </p:txBody>
          </p:sp>
          <p:sp>
            <p:nvSpPr>
              <p:cNvPr id="33" name="文本框 32"/>
              <p:cNvSpPr txBox="1"/>
              <p:nvPr>
                <p:custDataLst>
                  <p:tags r:id="rId27"/>
                </p:custDataLst>
              </p:nvPr>
            </p:nvSpPr>
            <p:spPr>
              <a:xfrm>
                <a:off x="14103" y="8813"/>
                <a:ext cx="3768" cy="483"/>
              </a:xfrm>
              <a:prstGeom prst="rect">
                <a:avLst/>
              </a:prstGeom>
              <a:noFill/>
            </p:spPr>
            <p:txBody>
              <a:bodyPr wrap="square" rtlCol="0">
                <a:spAutoFit/>
              </a:bodyPr>
              <a:lstStyle/>
              <a:p>
                <a:pPr algn="ctr"/>
                <a:r>
                  <a:rPr kumimoji="1" lang="zh-CN" altLang="en-US" sz="1400">
                    <a:solidFill>
                      <a:schemeClr val="bg1">
                        <a:lumMod val="50000"/>
                        <a:lumOff val="50000"/>
                      </a:schemeClr>
                    </a:solidFill>
                    <a:latin typeface="PingFang SC" panose="020B0400000000000000" charset="-122"/>
                    <a:ea typeface="PingFang SC" panose="020B0400000000000000" charset="-122"/>
                    <a:sym typeface="+mn-ea"/>
                  </a:rPr>
                  <a:t>具体的原因</a:t>
                </a: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889760" y="2219960"/>
            <a:ext cx="8396605" cy="4153535"/>
          </a:xfrm>
          <a:prstGeom prst="rect">
            <a:avLst/>
          </a:prstGeom>
          <a:gradFill>
            <a:gsLst>
              <a:gs pos="16000">
                <a:schemeClr val="accent4">
                  <a:alpha val="25000"/>
                </a:schemeClr>
              </a:gs>
              <a:gs pos="49000">
                <a:schemeClr val="accent4">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MECE原则——</a:t>
            </a:r>
            <a:r>
              <a:rPr lang="zh-CN" altLang="en-US" sz="2400" b="0">
                <a:cs typeface="PingFang SC Regular" panose="020B0400000000000000" charset="-122"/>
              </a:rPr>
              <a:t>应用示例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ME，各部分相互独立，没有重叠，有排他性。CE，所有部分穷尽，没有遗漏。要注意的是，“相互独立</a:t>
            </a:r>
            <a:r>
              <a:rPr lang="en-US" altLang="zh-CN">
                <a:cs typeface="PingFang SC Regular" panose="020B0400000000000000" charset="-122"/>
              </a:rPr>
              <a:t> </a:t>
            </a:r>
            <a:r>
              <a:rPr lang="zh-CN" altLang="en-US">
                <a:cs typeface="PingFang SC Regular" panose="020B0400000000000000" charset="-122"/>
              </a:rPr>
              <a:t>完全穷尽”是MECE操作完的最终结果，并不是要求一步到底，一下就能穷尽所有原因</a:t>
            </a:r>
          </a:p>
        </p:txBody>
      </p:sp>
      <p:sp>
        <p:nvSpPr>
          <p:cNvPr id="4" name="文本占位符 3"/>
          <p:cNvSpPr>
            <a:spLocks noGrp="1"/>
          </p:cNvSpPr>
          <p:nvPr>
            <p:ph type="body" idx="13"/>
          </p:nvPr>
        </p:nvSpPr>
        <p:spPr>
          <a:xfrm>
            <a:off x="372110" y="317183"/>
            <a:ext cx="1068070" cy="430530"/>
          </a:xfrm>
        </p:spPr>
        <p:txBody>
          <a:bodyPr/>
          <a:lstStyle/>
          <a:p>
            <a:r>
              <a:rPr>
                <a:sym typeface="+mn-ea"/>
              </a:rPr>
              <a:t>1-01</a:t>
            </a:r>
            <a:endParaRPr lang="zh-CN" altLang="en-US">
              <a:latin typeface="PingFang SC Regular" panose="020B0400000000000000" charset="-122"/>
              <a:ea typeface="PingFang SC Regular" panose="020B0400000000000000" charset="-122"/>
            </a:endParaRPr>
          </a:p>
        </p:txBody>
      </p:sp>
      <p:grpSp>
        <p:nvGrpSpPr>
          <p:cNvPr id="109" name="组合 108"/>
          <p:cNvGrpSpPr/>
          <p:nvPr/>
        </p:nvGrpSpPr>
        <p:grpSpPr>
          <a:xfrm>
            <a:off x="3317240" y="5612130"/>
            <a:ext cx="1172210" cy="345440"/>
            <a:chOff x="2729567" y="4094718"/>
            <a:chExt cx="1172010" cy="345330"/>
          </a:xfrm>
          <a:solidFill>
            <a:schemeClr val="accent2"/>
          </a:solidFill>
        </p:grpSpPr>
        <p:sp>
          <p:nvSpPr>
            <p:cNvPr id="94" name="圆角矩形 93"/>
            <p:cNvSpPr/>
            <p:nvPr>
              <p:custDataLst>
                <p:tags r:id="rId33"/>
              </p:custDataLst>
            </p:nvPr>
          </p:nvSpPr>
          <p:spPr>
            <a:xfrm>
              <a:off x="2729567" y="4094718"/>
              <a:ext cx="1172010" cy="345330"/>
            </a:xfrm>
            <a:prstGeom prst="roundRect">
              <a:avLst>
                <a:gd name="adj" fmla="val 50000"/>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95" name="文本框 94"/>
            <p:cNvSpPr txBox="1"/>
            <p:nvPr>
              <p:custDataLst>
                <p:tags r:id="rId34"/>
              </p:custDataLst>
            </p:nvPr>
          </p:nvSpPr>
          <p:spPr>
            <a:xfrm>
              <a:off x="3136312" y="4161313"/>
              <a:ext cx="654146" cy="215444"/>
            </a:xfrm>
            <a:prstGeom prst="rect">
              <a:avLst/>
            </a:prstGeom>
            <a:grpFill/>
            <a:ln>
              <a:solidFill>
                <a:schemeClr val="accent2"/>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无重复</a:t>
              </a:r>
            </a:p>
          </p:txBody>
        </p:sp>
        <p:sp>
          <p:nvSpPr>
            <p:cNvPr id="96" name="椭圆 95"/>
            <p:cNvSpPr/>
            <p:nvPr>
              <p:custDataLst>
                <p:tags r:id="rId35"/>
              </p:custDataLst>
            </p:nvPr>
          </p:nvSpPr>
          <p:spPr>
            <a:xfrm>
              <a:off x="2765242" y="4135093"/>
              <a:ext cx="264580" cy="264580"/>
            </a:xfrm>
            <a:prstGeom prst="ellips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97" name="矩形 2"/>
            <p:cNvSpPr/>
            <p:nvPr>
              <p:custDataLst>
                <p:tags r:id="rId36"/>
              </p:custDataLst>
            </p:nvPr>
          </p:nvSpPr>
          <p:spPr>
            <a:xfrm rot="2700000">
              <a:off x="2865486" y="4192840"/>
              <a:ext cx="69299" cy="118749"/>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Lst>
              <a:ahLst/>
              <a:cxnLst>
                <a:cxn ang="0">
                  <a:pos x="connsiteX0-1" y="connsiteY0-2"/>
                </a:cxn>
                <a:cxn ang="0">
                  <a:pos x="connsiteX1-3" y="connsiteY1-4"/>
                </a:cxn>
                <a:cxn ang="0">
                  <a:pos x="connsiteX2-5" y="connsiteY2-6"/>
                </a:cxn>
              </a:cxnLst>
              <a:rect l="l" t="t" r="r" b="b"/>
              <a:pathLst>
                <a:path w="218174" h="415436">
                  <a:moveTo>
                    <a:pt x="218174" y="0"/>
                  </a:moveTo>
                  <a:lnTo>
                    <a:pt x="218174" y="415436"/>
                  </a:lnTo>
                  <a:lnTo>
                    <a:pt x="0" y="415436"/>
                  </a:lnTo>
                </a:path>
              </a:pathLst>
            </a:custGeom>
            <a:solidFill>
              <a:schemeClr val="bg2"/>
            </a:solid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grpSp>
      <p:grpSp>
        <p:nvGrpSpPr>
          <p:cNvPr id="7" name="组合 6"/>
          <p:cNvGrpSpPr/>
          <p:nvPr/>
        </p:nvGrpSpPr>
        <p:grpSpPr>
          <a:xfrm>
            <a:off x="3291205" y="3736340"/>
            <a:ext cx="1172210" cy="345440"/>
            <a:chOff x="5263" y="6060"/>
            <a:chExt cx="1846" cy="544"/>
          </a:xfrm>
        </p:grpSpPr>
        <p:sp>
          <p:nvSpPr>
            <p:cNvPr id="90" name="圆角矩形 89"/>
            <p:cNvSpPr/>
            <p:nvPr>
              <p:custDataLst>
                <p:tags r:id="rId28"/>
              </p:custDataLst>
            </p:nvPr>
          </p:nvSpPr>
          <p:spPr>
            <a:xfrm>
              <a:off x="5263" y="6060"/>
              <a:ext cx="1846" cy="544"/>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91" name="文本框 90"/>
            <p:cNvSpPr txBox="1"/>
            <p:nvPr>
              <p:custDataLst>
                <p:tags r:id="rId29"/>
              </p:custDataLst>
            </p:nvPr>
          </p:nvSpPr>
          <p:spPr>
            <a:xfrm>
              <a:off x="5904" y="6165"/>
              <a:ext cx="1030" cy="339"/>
            </a:xfrm>
            <a:prstGeom prst="rect">
              <a:avLst/>
            </a:prstGeom>
            <a:solidFill>
              <a:schemeClr val="accent2"/>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有重复</a:t>
              </a:r>
            </a:p>
          </p:txBody>
        </p:sp>
        <p:sp>
          <p:nvSpPr>
            <p:cNvPr id="92" name="椭圆 91"/>
            <p:cNvSpPr/>
            <p:nvPr>
              <p:custDataLst>
                <p:tags r:id="rId30"/>
              </p:custDataLst>
            </p:nvPr>
          </p:nvSpPr>
          <p:spPr>
            <a:xfrm>
              <a:off x="5319" y="6124"/>
              <a:ext cx="417" cy="41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01" name="矩形 2"/>
            <p:cNvSpPr/>
            <p:nvPr>
              <p:custDataLst>
                <p:tags r:id="rId31"/>
              </p:custDataLst>
            </p:nvPr>
          </p:nvSpPr>
          <p:spPr>
            <a:xfrm rot="2700000">
              <a:off x="5528" y="6219"/>
              <a:ext cx="0" cy="22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 name="connsiteX0-1-1" fmla="*/ 0 w 0"/>
                <a:gd name="connsiteY0-2-2" fmla="*/ 0 h 415436"/>
                <a:gd name="connsiteX1-3-3" fmla="*/ 0 w 0"/>
                <a:gd name="connsiteY1-4-4" fmla="*/ 415436 h 415436"/>
              </a:gdLst>
              <a:ahLst/>
              <a:cxnLst>
                <a:cxn ang="0">
                  <a:pos x="connsiteX0-1-1" y="connsiteY0-2-2"/>
                </a:cxn>
                <a:cxn ang="0">
                  <a:pos x="connsiteX1-3-3" y="connsiteY1-4-4"/>
                </a:cxn>
              </a:cxnLst>
              <a:rect l="l" t="t" r="r" b="b"/>
              <a:pathLst>
                <a:path h="415436">
                  <a:moveTo>
                    <a:pt x="0" y="0"/>
                  </a:moveTo>
                  <a:lnTo>
                    <a:pt x="0" y="415436"/>
                  </a:lnTo>
                </a:path>
              </a:pathLst>
            </a:custGeom>
            <a:solidFill>
              <a:schemeClr val="accent2"/>
            </a:solid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02" name="矩形 2"/>
            <p:cNvSpPr/>
            <p:nvPr>
              <p:custDataLst>
                <p:tags r:id="rId32"/>
              </p:custDataLst>
            </p:nvPr>
          </p:nvSpPr>
          <p:spPr>
            <a:xfrm rot="18900000" flipH="1">
              <a:off x="5528" y="6219"/>
              <a:ext cx="0" cy="22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 name="connsiteX0-1-1" fmla="*/ 0 w 0"/>
                <a:gd name="connsiteY0-2-2" fmla="*/ 0 h 415436"/>
                <a:gd name="connsiteX1-3-3" fmla="*/ 0 w 0"/>
                <a:gd name="connsiteY1-4-4" fmla="*/ 415436 h 415436"/>
              </a:gdLst>
              <a:ahLst/>
              <a:cxnLst>
                <a:cxn ang="0">
                  <a:pos x="connsiteX0-1-1" y="connsiteY0-2-2"/>
                </a:cxn>
                <a:cxn ang="0">
                  <a:pos x="connsiteX1-3-3" y="connsiteY1-4-4"/>
                </a:cxn>
              </a:cxnLst>
              <a:rect l="l" t="t" r="r" b="b"/>
              <a:pathLst>
                <a:path h="415436">
                  <a:moveTo>
                    <a:pt x="0" y="0"/>
                  </a:moveTo>
                  <a:lnTo>
                    <a:pt x="0" y="415436"/>
                  </a:lnTo>
                </a:path>
              </a:pathLst>
            </a:custGeom>
            <a:solidFill>
              <a:schemeClr val="accent2"/>
            </a:solid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grpSp>
      <p:grpSp>
        <p:nvGrpSpPr>
          <p:cNvPr id="9" name="组合 8"/>
          <p:cNvGrpSpPr/>
          <p:nvPr/>
        </p:nvGrpSpPr>
        <p:grpSpPr>
          <a:xfrm>
            <a:off x="2597785" y="2496185"/>
            <a:ext cx="2505710" cy="1083310"/>
            <a:chOff x="4171" y="3683"/>
            <a:chExt cx="3946" cy="1706"/>
          </a:xfrm>
        </p:grpSpPr>
        <p:sp>
          <p:nvSpPr>
            <p:cNvPr id="78" name="椭圆 77"/>
            <p:cNvSpPr/>
            <p:nvPr>
              <p:custDataLst>
                <p:tags r:id="rId25"/>
              </p:custDataLst>
            </p:nvPr>
          </p:nvSpPr>
          <p:spPr>
            <a:xfrm>
              <a:off x="4171" y="3931"/>
              <a:ext cx="1345" cy="134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一楼</a:t>
              </a:r>
            </a:p>
          </p:txBody>
        </p:sp>
        <p:sp>
          <p:nvSpPr>
            <p:cNvPr id="82" name="椭圆 81"/>
            <p:cNvSpPr/>
            <p:nvPr>
              <p:custDataLst>
                <p:tags r:id="rId26"/>
              </p:custDataLst>
            </p:nvPr>
          </p:nvSpPr>
          <p:spPr>
            <a:xfrm>
              <a:off x="6773" y="4045"/>
              <a:ext cx="1345" cy="1345"/>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大厅</a:t>
              </a:r>
            </a:p>
          </p:txBody>
        </p:sp>
        <p:sp>
          <p:nvSpPr>
            <p:cNvPr id="105" name="椭圆 104"/>
            <p:cNvSpPr/>
            <p:nvPr>
              <p:custDataLst>
                <p:tags r:id="rId27"/>
              </p:custDataLst>
            </p:nvPr>
          </p:nvSpPr>
          <p:spPr>
            <a:xfrm>
              <a:off x="5789" y="3683"/>
              <a:ext cx="1340" cy="1339"/>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二楼</a:t>
              </a:r>
            </a:p>
          </p:txBody>
        </p:sp>
      </p:grpSp>
      <p:grpSp>
        <p:nvGrpSpPr>
          <p:cNvPr id="6" name="组合 5"/>
          <p:cNvGrpSpPr/>
          <p:nvPr/>
        </p:nvGrpSpPr>
        <p:grpSpPr>
          <a:xfrm>
            <a:off x="1896110" y="1900555"/>
            <a:ext cx="8399780" cy="478790"/>
            <a:chOff x="3066" y="2683"/>
            <a:chExt cx="13228" cy="754"/>
          </a:xfrm>
          <a:effectLst>
            <a:outerShdw blurRad="50800" dist="38100" dir="2700000" algn="tl" rotWithShape="0">
              <a:prstClr val="black">
                <a:alpha val="40000"/>
              </a:prstClr>
            </a:outerShdw>
          </a:effectLst>
        </p:grpSpPr>
        <p:sp>
          <p:nvSpPr>
            <p:cNvPr id="35" name="矩形 34"/>
            <p:cNvSpPr/>
            <p:nvPr>
              <p:custDataLst>
                <p:tags r:id="rId22"/>
              </p:custDataLst>
            </p:nvPr>
          </p:nvSpPr>
          <p:spPr>
            <a:xfrm>
              <a:off x="3066" y="2683"/>
              <a:ext cx="6594" cy="75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  相互独立</a:t>
              </a:r>
            </a:p>
          </p:txBody>
        </p:sp>
        <p:sp>
          <p:nvSpPr>
            <p:cNvPr id="103" name="矩形 102"/>
            <p:cNvSpPr/>
            <p:nvPr>
              <p:custDataLst>
                <p:tags r:id="rId23"/>
              </p:custDataLst>
            </p:nvPr>
          </p:nvSpPr>
          <p:spPr>
            <a:xfrm>
              <a:off x="9660" y="2683"/>
              <a:ext cx="6634" cy="75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  完全穷尽</a:t>
              </a:r>
            </a:p>
          </p:txBody>
        </p:sp>
        <p:sp>
          <p:nvSpPr>
            <p:cNvPr id="107" name="加号 106"/>
            <p:cNvSpPr/>
            <p:nvPr>
              <p:custDataLst>
                <p:tags r:id="rId24"/>
              </p:custDataLst>
            </p:nvPr>
          </p:nvSpPr>
          <p:spPr>
            <a:xfrm>
              <a:off x="9411" y="2794"/>
              <a:ext cx="507" cy="507"/>
            </a:xfrm>
            <a:prstGeom prst="mathPlus">
              <a:avLst>
                <a:gd name="adj1" fmla="val 1438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grpSp>
      <p:grpSp>
        <p:nvGrpSpPr>
          <p:cNvPr id="10" name="组合 9"/>
          <p:cNvGrpSpPr/>
          <p:nvPr/>
        </p:nvGrpSpPr>
        <p:grpSpPr>
          <a:xfrm>
            <a:off x="2498725" y="4558030"/>
            <a:ext cx="2755900" cy="853440"/>
            <a:chOff x="4015" y="7578"/>
            <a:chExt cx="4340" cy="1344"/>
          </a:xfrm>
        </p:grpSpPr>
        <p:sp>
          <p:nvSpPr>
            <p:cNvPr id="111" name="椭圆 110"/>
            <p:cNvSpPr/>
            <p:nvPr>
              <p:custDataLst>
                <p:tags r:id="rId19"/>
              </p:custDataLst>
            </p:nvPr>
          </p:nvSpPr>
          <p:spPr>
            <a:xfrm>
              <a:off x="4015" y="7578"/>
              <a:ext cx="1345" cy="134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一楼</a:t>
              </a:r>
            </a:p>
          </p:txBody>
        </p:sp>
        <p:sp>
          <p:nvSpPr>
            <p:cNvPr id="112" name="椭圆 111"/>
            <p:cNvSpPr/>
            <p:nvPr>
              <p:custDataLst>
                <p:tags r:id="rId20"/>
              </p:custDataLst>
            </p:nvPr>
          </p:nvSpPr>
          <p:spPr>
            <a:xfrm>
              <a:off x="7011" y="7578"/>
              <a:ext cx="1345" cy="1345"/>
            </a:xfrm>
            <a:prstGeom prst="ellipse">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三楼</a:t>
              </a:r>
            </a:p>
          </p:txBody>
        </p:sp>
        <p:sp>
          <p:nvSpPr>
            <p:cNvPr id="113" name="椭圆 112"/>
            <p:cNvSpPr/>
            <p:nvPr>
              <p:custDataLst>
                <p:tags r:id="rId21"/>
              </p:custDataLst>
            </p:nvPr>
          </p:nvSpPr>
          <p:spPr>
            <a:xfrm>
              <a:off x="5516" y="7581"/>
              <a:ext cx="1340" cy="13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二楼</a:t>
              </a:r>
            </a:p>
          </p:txBody>
        </p:sp>
      </p:grpSp>
      <p:sp>
        <p:nvSpPr>
          <p:cNvPr id="116" name="文本框 115"/>
          <p:cNvSpPr txBox="1"/>
          <p:nvPr>
            <p:custDataLst>
              <p:tags r:id="rId1"/>
            </p:custDataLst>
          </p:nvPr>
        </p:nvSpPr>
        <p:spPr>
          <a:xfrm>
            <a:off x="7465060" y="6010275"/>
            <a:ext cx="1723390" cy="2768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F6F6F">
                    <a:alpha val="70000"/>
                  </a:srgbClr>
                </a:solidFill>
                <a:effectLst/>
                <a:uLnTx/>
                <a:uFillTx/>
                <a:latin typeface="PingFang SC Regular" panose="020B0400000000000000" charset="-122"/>
                <a:ea typeface="PingFang SC Regular" panose="020B0400000000000000" charset="-122"/>
                <a:cs typeface="OPPOSans R" pitchFamily="18" charset="-122"/>
              </a:rPr>
              <a:t>全面且完整，没有遗漏</a:t>
            </a:r>
          </a:p>
        </p:txBody>
      </p:sp>
      <p:sp>
        <p:nvSpPr>
          <p:cNvPr id="118" name="椭圆 117"/>
          <p:cNvSpPr/>
          <p:nvPr>
            <p:custDataLst>
              <p:tags r:id="rId2"/>
            </p:custDataLst>
          </p:nvPr>
        </p:nvSpPr>
        <p:spPr>
          <a:xfrm>
            <a:off x="7076440" y="2773045"/>
            <a:ext cx="776605" cy="77660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青年</a:t>
            </a:r>
          </a:p>
        </p:txBody>
      </p:sp>
      <p:sp>
        <p:nvSpPr>
          <p:cNvPr id="119" name="椭圆 118"/>
          <p:cNvSpPr/>
          <p:nvPr>
            <p:custDataLst>
              <p:tags r:id="rId3"/>
            </p:custDataLst>
          </p:nvPr>
        </p:nvSpPr>
        <p:spPr>
          <a:xfrm>
            <a:off x="8813800" y="2803525"/>
            <a:ext cx="776605" cy="776605"/>
          </a:xfrm>
          <a:prstGeom prst="ellipse">
            <a:avLst/>
          </a:prstGeom>
          <a:solidFill>
            <a:schemeClr val="bg1">
              <a:lumMod val="50000"/>
              <a:lumOff val="50000"/>
            </a:schemeClr>
          </a:solidFill>
          <a:ln w="12700" cap="flat" cmpd="sng">
            <a:noFill/>
            <a:prstDash val="lg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sym typeface="+mn-ea"/>
              </a:rPr>
              <a:t>老年</a:t>
            </a:r>
          </a:p>
        </p:txBody>
      </p:sp>
      <p:sp>
        <p:nvSpPr>
          <p:cNvPr id="120" name="椭圆 119"/>
          <p:cNvSpPr/>
          <p:nvPr>
            <p:custDataLst>
              <p:tags r:id="rId4"/>
            </p:custDataLst>
          </p:nvPr>
        </p:nvSpPr>
        <p:spPr>
          <a:xfrm>
            <a:off x="7952105" y="2618105"/>
            <a:ext cx="773430" cy="77343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中年</a:t>
            </a:r>
          </a:p>
        </p:txBody>
      </p:sp>
      <p:grpSp>
        <p:nvGrpSpPr>
          <p:cNvPr id="121" name="组合 120"/>
          <p:cNvGrpSpPr/>
          <p:nvPr/>
        </p:nvGrpSpPr>
        <p:grpSpPr>
          <a:xfrm>
            <a:off x="7716520" y="3736340"/>
            <a:ext cx="1172210" cy="345440"/>
            <a:chOff x="1376756" y="4094718"/>
            <a:chExt cx="1172010" cy="345330"/>
          </a:xfrm>
          <a:solidFill>
            <a:schemeClr val="accent2"/>
          </a:solidFill>
        </p:grpSpPr>
        <p:sp>
          <p:nvSpPr>
            <p:cNvPr id="122" name="圆角矩形 121"/>
            <p:cNvSpPr/>
            <p:nvPr>
              <p:custDataLst>
                <p:tags r:id="rId14"/>
              </p:custDataLst>
            </p:nvPr>
          </p:nvSpPr>
          <p:spPr>
            <a:xfrm>
              <a:off x="1376756" y="4094718"/>
              <a:ext cx="1172010" cy="345330"/>
            </a:xfrm>
            <a:prstGeom prst="roundRect">
              <a:avLst>
                <a:gd name="adj" fmla="val 50000"/>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23" name="文本框 122"/>
            <p:cNvSpPr txBox="1"/>
            <p:nvPr>
              <p:custDataLst>
                <p:tags r:id="rId15"/>
              </p:custDataLst>
            </p:nvPr>
          </p:nvSpPr>
          <p:spPr>
            <a:xfrm>
              <a:off x="1783501" y="4161313"/>
              <a:ext cx="654146" cy="215444"/>
            </a:xfrm>
            <a:prstGeom prst="rect">
              <a:avLst/>
            </a:prstGeom>
            <a:grpFill/>
            <a:ln>
              <a:solidFill>
                <a:schemeClr val="accent2"/>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有遗漏</a:t>
              </a:r>
            </a:p>
          </p:txBody>
        </p:sp>
        <p:sp>
          <p:nvSpPr>
            <p:cNvPr id="124" name="椭圆 123"/>
            <p:cNvSpPr/>
            <p:nvPr>
              <p:custDataLst>
                <p:tags r:id="rId16"/>
              </p:custDataLst>
            </p:nvPr>
          </p:nvSpPr>
          <p:spPr>
            <a:xfrm>
              <a:off x="1412431" y="4135093"/>
              <a:ext cx="264580" cy="264580"/>
            </a:xfrm>
            <a:prstGeom prst="ellips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25" name="矩形 2"/>
            <p:cNvSpPr/>
            <p:nvPr>
              <p:custDataLst>
                <p:tags r:id="rId17"/>
              </p:custDataLst>
            </p:nvPr>
          </p:nvSpPr>
          <p:spPr>
            <a:xfrm rot="2700000">
              <a:off x="1544721" y="4195539"/>
              <a:ext cx="0" cy="14368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 name="connsiteX0-1-1" fmla="*/ 0 w 0"/>
                <a:gd name="connsiteY0-2-2" fmla="*/ 0 h 415436"/>
                <a:gd name="connsiteX1-3-3" fmla="*/ 0 w 0"/>
                <a:gd name="connsiteY1-4-4" fmla="*/ 415436 h 415436"/>
              </a:gdLst>
              <a:ahLst/>
              <a:cxnLst>
                <a:cxn ang="0">
                  <a:pos x="connsiteX0-1-1" y="connsiteY0-2-2"/>
                </a:cxn>
                <a:cxn ang="0">
                  <a:pos x="connsiteX1-3-3" y="connsiteY1-4-4"/>
                </a:cxn>
              </a:cxnLst>
              <a:rect l="l" t="t" r="r" b="b"/>
              <a:pathLst>
                <a:path h="415436">
                  <a:moveTo>
                    <a:pt x="0" y="0"/>
                  </a:moveTo>
                  <a:lnTo>
                    <a:pt x="0" y="415436"/>
                  </a:lnTo>
                </a:path>
              </a:pathLst>
            </a:custGeom>
            <a:grp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26" name="矩形 2"/>
            <p:cNvSpPr/>
            <p:nvPr>
              <p:custDataLst>
                <p:tags r:id="rId18"/>
              </p:custDataLst>
            </p:nvPr>
          </p:nvSpPr>
          <p:spPr>
            <a:xfrm rot="18900000" flipH="1">
              <a:off x="1544726" y="4195539"/>
              <a:ext cx="0" cy="143686"/>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 name="connsiteX0-1-1" fmla="*/ 0 w 0"/>
                <a:gd name="connsiteY0-2-2" fmla="*/ 0 h 415436"/>
                <a:gd name="connsiteX1-3-3" fmla="*/ 0 w 0"/>
                <a:gd name="connsiteY1-4-4" fmla="*/ 415436 h 415436"/>
              </a:gdLst>
              <a:ahLst/>
              <a:cxnLst>
                <a:cxn ang="0">
                  <a:pos x="connsiteX0-1-1" y="connsiteY0-2-2"/>
                </a:cxn>
                <a:cxn ang="0">
                  <a:pos x="connsiteX1-3-3" y="connsiteY1-4-4"/>
                </a:cxn>
              </a:cxnLst>
              <a:rect l="l" t="t" r="r" b="b"/>
              <a:pathLst>
                <a:path h="415436">
                  <a:moveTo>
                    <a:pt x="0" y="0"/>
                  </a:moveTo>
                  <a:lnTo>
                    <a:pt x="0" y="415436"/>
                  </a:lnTo>
                </a:path>
              </a:pathLst>
            </a:custGeom>
            <a:grp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grpSp>
      <p:grpSp>
        <p:nvGrpSpPr>
          <p:cNvPr id="12" name="组合 11"/>
          <p:cNvGrpSpPr/>
          <p:nvPr/>
        </p:nvGrpSpPr>
        <p:grpSpPr>
          <a:xfrm>
            <a:off x="7427595" y="4558030"/>
            <a:ext cx="1802765" cy="853440"/>
            <a:chOff x="11777" y="6868"/>
            <a:chExt cx="2839" cy="1344"/>
          </a:xfrm>
        </p:grpSpPr>
        <p:sp>
          <p:nvSpPr>
            <p:cNvPr id="127" name="椭圆 126"/>
            <p:cNvSpPr/>
            <p:nvPr>
              <p:custDataLst>
                <p:tags r:id="rId12"/>
              </p:custDataLst>
            </p:nvPr>
          </p:nvSpPr>
          <p:spPr>
            <a:xfrm>
              <a:off x="11777" y="6868"/>
              <a:ext cx="1345" cy="134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男性</a:t>
              </a:r>
            </a:p>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用户</a:t>
              </a:r>
            </a:p>
          </p:txBody>
        </p:sp>
        <p:sp>
          <p:nvSpPr>
            <p:cNvPr id="129" name="椭圆 128"/>
            <p:cNvSpPr/>
            <p:nvPr>
              <p:custDataLst>
                <p:tags r:id="rId13"/>
              </p:custDataLst>
            </p:nvPr>
          </p:nvSpPr>
          <p:spPr>
            <a:xfrm>
              <a:off x="13276" y="6870"/>
              <a:ext cx="1340" cy="13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女性</a:t>
              </a:r>
            </a:p>
            <a:p>
              <a:pPr lvl="0" algn="ctr">
                <a:spcBef>
                  <a:spcPts val="0"/>
                </a:spcBef>
                <a:spcAft>
                  <a:spcPts val="0"/>
                </a:spcAft>
                <a:buClrTx/>
                <a:buSzTx/>
                <a:buFontTx/>
                <a:defRPr/>
              </a:pPr>
              <a:r>
                <a:rPr kumimoji="1" lang="zh-CN" altLang="en-US" sz="140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mn-ea"/>
                </a:rPr>
                <a:t>用户</a:t>
              </a:r>
            </a:p>
          </p:txBody>
        </p:sp>
      </p:grpSp>
      <p:grpSp>
        <p:nvGrpSpPr>
          <p:cNvPr id="130" name="组合 129"/>
          <p:cNvGrpSpPr/>
          <p:nvPr/>
        </p:nvGrpSpPr>
        <p:grpSpPr>
          <a:xfrm>
            <a:off x="7747000" y="5612130"/>
            <a:ext cx="1172210" cy="345440"/>
            <a:chOff x="2729567" y="4094718"/>
            <a:chExt cx="1172010" cy="345330"/>
          </a:xfrm>
        </p:grpSpPr>
        <p:sp>
          <p:nvSpPr>
            <p:cNvPr id="131" name="圆角矩形 130"/>
            <p:cNvSpPr/>
            <p:nvPr>
              <p:custDataLst>
                <p:tags r:id="rId8"/>
              </p:custDataLst>
            </p:nvPr>
          </p:nvSpPr>
          <p:spPr>
            <a:xfrm>
              <a:off x="2729567" y="4094718"/>
              <a:ext cx="1172010" cy="345330"/>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32" name="文本框 131"/>
            <p:cNvSpPr txBox="1"/>
            <p:nvPr>
              <p:custDataLst>
                <p:tags r:id="rId9"/>
              </p:custDataLst>
            </p:nvPr>
          </p:nvSpPr>
          <p:spPr>
            <a:xfrm>
              <a:off x="3136312" y="4161313"/>
              <a:ext cx="65414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无遗漏</a:t>
              </a:r>
            </a:p>
          </p:txBody>
        </p:sp>
        <p:sp>
          <p:nvSpPr>
            <p:cNvPr id="133" name="椭圆 132"/>
            <p:cNvSpPr/>
            <p:nvPr>
              <p:custDataLst>
                <p:tags r:id="rId10"/>
              </p:custDataLst>
            </p:nvPr>
          </p:nvSpPr>
          <p:spPr>
            <a:xfrm>
              <a:off x="2765242" y="4135093"/>
              <a:ext cx="264580" cy="26458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34" name="矩形 2"/>
            <p:cNvSpPr/>
            <p:nvPr>
              <p:custDataLst>
                <p:tags r:id="rId11"/>
              </p:custDataLst>
            </p:nvPr>
          </p:nvSpPr>
          <p:spPr>
            <a:xfrm rot="2700000">
              <a:off x="2865486" y="4192840"/>
              <a:ext cx="69299" cy="118749"/>
            </a:xfrm>
            <a:custGeom>
              <a:avLst/>
              <a:gdLst>
                <a:gd name="connsiteX0" fmla="*/ 0 w 415436"/>
                <a:gd name="connsiteY0" fmla="*/ 0 h 415436"/>
                <a:gd name="connsiteX1" fmla="*/ 415436 w 415436"/>
                <a:gd name="connsiteY1" fmla="*/ 0 h 415436"/>
                <a:gd name="connsiteX2" fmla="*/ 415436 w 415436"/>
                <a:gd name="connsiteY2" fmla="*/ 415436 h 415436"/>
                <a:gd name="connsiteX3" fmla="*/ 0 w 415436"/>
                <a:gd name="connsiteY3" fmla="*/ 415436 h 415436"/>
                <a:gd name="connsiteX4" fmla="*/ 0 w 415436"/>
                <a:gd name="connsiteY4" fmla="*/ 0 h 415436"/>
                <a:gd name="connsiteX0-1" fmla="*/ 0 w 415436"/>
                <a:gd name="connsiteY0-2" fmla="*/ 415436 h 415436"/>
                <a:gd name="connsiteX1-3" fmla="*/ 415436 w 415436"/>
                <a:gd name="connsiteY1-4" fmla="*/ 0 h 415436"/>
                <a:gd name="connsiteX2-5" fmla="*/ 415436 w 415436"/>
                <a:gd name="connsiteY2-6" fmla="*/ 415436 h 415436"/>
                <a:gd name="connsiteX3-7" fmla="*/ 0 w 415436"/>
                <a:gd name="connsiteY3-8" fmla="*/ 415436 h 415436"/>
                <a:gd name="connsiteX0-9" fmla="*/ 0 w 218174"/>
                <a:gd name="connsiteY0-10" fmla="*/ 415436 h 415436"/>
                <a:gd name="connsiteX1-11" fmla="*/ 218174 w 218174"/>
                <a:gd name="connsiteY1-12" fmla="*/ 0 h 415436"/>
                <a:gd name="connsiteX2-13" fmla="*/ 218174 w 218174"/>
                <a:gd name="connsiteY2-14" fmla="*/ 415436 h 415436"/>
                <a:gd name="connsiteX3-15" fmla="*/ 0 w 218174"/>
                <a:gd name="connsiteY3-16" fmla="*/ 415436 h 415436"/>
                <a:gd name="connsiteX0-17" fmla="*/ 0 w 218174"/>
                <a:gd name="connsiteY0-18" fmla="*/ 415436 h 415436"/>
                <a:gd name="connsiteX1-19" fmla="*/ 118424 w 218174"/>
                <a:gd name="connsiteY1-20" fmla="*/ 208567 h 415436"/>
                <a:gd name="connsiteX2-21" fmla="*/ 218174 w 218174"/>
                <a:gd name="connsiteY2-22" fmla="*/ 0 h 415436"/>
                <a:gd name="connsiteX3-23" fmla="*/ 218174 w 218174"/>
                <a:gd name="connsiteY3-24" fmla="*/ 415436 h 415436"/>
                <a:gd name="connsiteX4-25" fmla="*/ 0 w 218174"/>
                <a:gd name="connsiteY4-26" fmla="*/ 415436 h 415436"/>
                <a:gd name="connsiteX0-27" fmla="*/ 27697 w 245871"/>
                <a:gd name="connsiteY0-28" fmla="*/ 415436 h 415436"/>
                <a:gd name="connsiteX1-29" fmla="*/ 0 w 245871"/>
                <a:gd name="connsiteY1-30" fmla="*/ 120895 h 415436"/>
                <a:gd name="connsiteX2-31" fmla="*/ 245871 w 245871"/>
                <a:gd name="connsiteY2-32" fmla="*/ 0 h 415436"/>
                <a:gd name="connsiteX3-33" fmla="*/ 245871 w 245871"/>
                <a:gd name="connsiteY3-34" fmla="*/ 415436 h 415436"/>
                <a:gd name="connsiteX4-35" fmla="*/ 27697 w 245871"/>
                <a:gd name="connsiteY4-36" fmla="*/ 415436 h 415436"/>
                <a:gd name="connsiteX0-37" fmla="*/ 0 w 245871"/>
                <a:gd name="connsiteY0-38" fmla="*/ 120895 h 415436"/>
                <a:gd name="connsiteX1-39" fmla="*/ 245871 w 245871"/>
                <a:gd name="connsiteY1-40" fmla="*/ 0 h 415436"/>
                <a:gd name="connsiteX2-41" fmla="*/ 245871 w 245871"/>
                <a:gd name="connsiteY2-42" fmla="*/ 415436 h 415436"/>
                <a:gd name="connsiteX3-43" fmla="*/ 27697 w 245871"/>
                <a:gd name="connsiteY3-44" fmla="*/ 415436 h 415436"/>
                <a:gd name="connsiteX4-45" fmla="*/ 91440 w 245871"/>
                <a:gd name="connsiteY4-46" fmla="*/ 212335 h 415436"/>
                <a:gd name="connsiteX0-47" fmla="*/ 0 w 245871"/>
                <a:gd name="connsiteY0-48" fmla="*/ 120895 h 415436"/>
                <a:gd name="connsiteX1-49" fmla="*/ 245871 w 245871"/>
                <a:gd name="connsiteY1-50" fmla="*/ 0 h 415436"/>
                <a:gd name="connsiteX2-51" fmla="*/ 245871 w 245871"/>
                <a:gd name="connsiteY2-52" fmla="*/ 415436 h 415436"/>
                <a:gd name="connsiteX3-53" fmla="*/ 27697 w 245871"/>
                <a:gd name="connsiteY3-54" fmla="*/ 415436 h 415436"/>
                <a:gd name="connsiteX0-55" fmla="*/ 218174 w 218174"/>
                <a:gd name="connsiteY0-56" fmla="*/ 0 h 415436"/>
                <a:gd name="connsiteX1-57" fmla="*/ 218174 w 218174"/>
                <a:gd name="connsiteY1-58" fmla="*/ 415436 h 415436"/>
                <a:gd name="connsiteX2-59" fmla="*/ 0 w 218174"/>
                <a:gd name="connsiteY2-60" fmla="*/ 415436 h 415436"/>
              </a:gdLst>
              <a:ahLst/>
              <a:cxnLst>
                <a:cxn ang="0">
                  <a:pos x="connsiteX0-1" y="connsiteY0-2"/>
                </a:cxn>
                <a:cxn ang="0">
                  <a:pos x="connsiteX1-3" y="connsiteY1-4"/>
                </a:cxn>
                <a:cxn ang="0">
                  <a:pos x="connsiteX2-5" y="connsiteY2-6"/>
                </a:cxn>
              </a:cxnLst>
              <a:rect l="l" t="t" r="r" b="b"/>
              <a:pathLst>
                <a:path w="218174" h="415436">
                  <a:moveTo>
                    <a:pt x="218174" y="0"/>
                  </a:moveTo>
                  <a:lnTo>
                    <a:pt x="218174" y="415436"/>
                  </a:lnTo>
                  <a:lnTo>
                    <a:pt x="0" y="415436"/>
                  </a:lnTo>
                </a:path>
              </a:pathLst>
            </a:custGeom>
            <a:noFill/>
            <a:ln w="38100" cap="rnd">
              <a:solidFill>
                <a:schemeClr val="accent2"/>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grpSp>
      <p:cxnSp>
        <p:nvCxnSpPr>
          <p:cNvPr id="140" name="直线连接符 139"/>
          <p:cNvCxnSpPr/>
          <p:nvPr>
            <p:custDataLst>
              <p:tags r:id="rId5"/>
            </p:custDataLst>
          </p:nvPr>
        </p:nvCxnSpPr>
        <p:spPr>
          <a:xfrm flipH="1">
            <a:off x="6075045" y="2433320"/>
            <a:ext cx="9525" cy="3776345"/>
          </a:xfrm>
          <a:prstGeom prst="line">
            <a:avLst/>
          </a:prstGeom>
          <a:ln w="12700">
            <a:solidFill>
              <a:schemeClr val="bg1">
                <a:lumMod val="50000"/>
                <a:lumOff val="50000"/>
                <a:alpha val="43086"/>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文本框 142"/>
          <p:cNvSpPr txBox="1"/>
          <p:nvPr>
            <p:custDataLst>
              <p:tags r:id="rId6"/>
            </p:custDataLst>
          </p:nvPr>
        </p:nvSpPr>
        <p:spPr>
          <a:xfrm>
            <a:off x="2938145" y="6010275"/>
            <a:ext cx="2031365" cy="276860"/>
          </a:xfrm>
          <a:prstGeom prst="rect">
            <a:avLst/>
          </a:prstGeom>
          <a:noFill/>
        </p:spPr>
        <p:txBody>
          <a:bodyPr wrap="none" rtlCol="0">
            <a:spAutoFit/>
          </a:bodyPr>
          <a:lstStyle>
            <a:defPPr>
              <a:defRPr lang="zh-CN"/>
            </a:defPPr>
            <a:lvl1pPr>
              <a:defRPr sz="1200">
                <a:solidFill>
                  <a:schemeClr val="accent6">
                    <a:alpha val="70000"/>
                  </a:schemeClr>
                </a:solidFill>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F6F6F">
                    <a:alpha val="70000"/>
                  </a:srgbClr>
                </a:solidFill>
                <a:effectLst/>
                <a:uLnTx/>
                <a:uFillTx/>
                <a:latin typeface="PingFang SC Regular" panose="020B0400000000000000" charset="-122"/>
                <a:ea typeface="PingFang SC Regular" panose="020B0400000000000000" charset="-122"/>
                <a:cs typeface="OPPOSans R" pitchFamily="18" charset="-122"/>
              </a:rPr>
              <a:t>同一维度下有区分，不重复</a:t>
            </a:r>
          </a:p>
        </p:txBody>
      </p:sp>
      <p:sp>
        <p:nvSpPr>
          <p:cNvPr id="5" name="椭圆 4"/>
          <p:cNvSpPr/>
          <p:nvPr>
            <p:custDataLst>
              <p:tags r:id="rId7"/>
            </p:custDataLst>
          </p:nvPr>
        </p:nvSpPr>
        <p:spPr>
          <a:xfrm>
            <a:off x="6291580" y="3140710"/>
            <a:ext cx="776605" cy="776605"/>
          </a:xfrm>
          <a:prstGeom prst="ellipse">
            <a:avLst/>
          </a:prstGeom>
          <a:noFill/>
          <a:ln w="12700" cap="flat" cmpd="sng">
            <a:solidFill>
              <a:schemeClr val="bg1">
                <a:lumMod val="50000"/>
                <a:lumOff val="50000"/>
              </a:schemeClr>
            </a:solidFill>
            <a:prstDash val="lgDash"/>
            <a:miter lim="800000"/>
          </a:ln>
          <a:extLst>
            <a:ext uri="{909E8E84-426E-40DD-AFC4-6F175D3DCCD1}">
              <a14:hiddenFill xmlns:a14="http://schemas.microsoft.com/office/drawing/2010/main">
                <a:solidFill>
                  <a:schemeClr val="bg1">
                    <a:lumMod val="50000"/>
                    <a:lumOff val="5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sz="14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sym typeface="+mn-ea"/>
              </a:rPr>
              <a:t>儿童</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b="0">
                <a:cs typeface="PingFang SC Regular" panose="020B0400000000000000" charset="-122"/>
              </a:rPr>
              <a:t>5M1E</a:t>
            </a:r>
            <a:r>
              <a:rPr b="0">
                <a:cs typeface="PingFang SC Regular" panose="020B0400000000000000" charset="-122"/>
              </a:rPr>
              <a:t>分析法——</a:t>
            </a:r>
            <a:r>
              <a:rPr sz="2400" b="0">
                <a:cs typeface="PingFang SC Regular" panose="020B0400000000000000" charset="-122"/>
              </a:rPr>
              <a:t>人</a:t>
            </a:r>
            <a:r>
              <a:rPr lang="en-US" altLang="zh-CN" sz="2400" b="0">
                <a:cs typeface="PingFang SC Regular" panose="020B0400000000000000" charset="-122"/>
              </a:rPr>
              <a:t> </a:t>
            </a:r>
            <a:r>
              <a:rPr sz="2400" b="0">
                <a:cs typeface="PingFang SC Regular" panose="020B0400000000000000" charset="-122"/>
              </a:rPr>
              <a:t>机</a:t>
            </a:r>
            <a:r>
              <a:rPr lang="en-US" altLang="zh-CN" sz="2400" b="0">
                <a:cs typeface="PingFang SC Regular" panose="020B0400000000000000" charset="-122"/>
              </a:rPr>
              <a:t> </a:t>
            </a:r>
            <a:r>
              <a:rPr sz="2400" b="0">
                <a:cs typeface="PingFang SC Regular" panose="020B0400000000000000" charset="-122"/>
              </a:rPr>
              <a:t>料</a:t>
            </a:r>
            <a:r>
              <a:rPr lang="en-US" altLang="zh-CN" sz="2400" b="0">
                <a:cs typeface="PingFang SC Regular" panose="020B0400000000000000" charset="-122"/>
              </a:rPr>
              <a:t> </a:t>
            </a:r>
            <a:r>
              <a:rPr sz="2400" b="0">
                <a:cs typeface="PingFang SC Regular" panose="020B0400000000000000" charset="-122"/>
              </a:rPr>
              <a:t>环</a:t>
            </a:r>
            <a:r>
              <a:rPr lang="en-US" altLang="zh-CN" sz="2400" b="0">
                <a:cs typeface="PingFang SC Regular" panose="020B0400000000000000" charset="-122"/>
              </a:rPr>
              <a:t> </a:t>
            </a:r>
            <a:r>
              <a:rPr sz="2400" b="0">
                <a:cs typeface="PingFang SC Regular" panose="020B0400000000000000" charset="-122"/>
              </a:rPr>
              <a:t>法</a:t>
            </a:r>
            <a:r>
              <a:rPr lang="en-US" altLang="zh-CN" sz="2400" b="0">
                <a:cs typeface="PingFang SC Regular" panose="020B0400000000000000" charset="-122"/>
              </a:rPr>
              <a:t> </a:t>
            </a:r>
            <a:r>
              <a:rPr sz="2400" b="0">
                <a:cs typeface="PingFang SC Regular" panose="020B0400000000000000" charset="-122"/>
              </a:rPr>
              <a:t>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5M1E分析法是一种质量管理的工具，用于全面分析影响产品或服务质量的各种因素。它涵盖了人（Man/Manpower）、机器（Machine）、材料（Material）、方法（Method）、测量（Measurement）和环境（Environment）这六个方面</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2-10</a:t>
            </a:r>
            <a:endParaRPr b="0">
              <a:latin typeface="PingFang SC Regular" panose="020B0400000000000000" charset="-122"/>
              <a:ea typeface="PingFang SC Regular" panose="020B0400000000000000" charset="-122"/>
            </a:endParaRPr>
          </a:p>
        </p:txBody>
      </p:sp>
      <p:grpSp>
        <p:nvGrpSpPr>
          <p:cNvPr id="47" name="组合 46"/>
          <p:cNvGrpSpPr/>
          <p:nvPr/>
        </p:nvGrpSpPr>
        <p:grpSpPr>
          <a:xfrm>
            <a:off x="471805" y="2145030"/>
            <a:ext cx="11249025" cy="4026535"/>
            <a:chOff x="743" y="3376"/>
            <a:chExt cx="17715" cy="6341"/>
          </a:xfrm>
        </p:grpSpPr>
        <p:sp>
          <p:nvSpPr>
            <p:cNvPr id="5" name="平行四边形 4"/>
            <p:cNvSpPr/>
            <p:nvPr>
              <p:custDataLst>
                <p:tags r:id="rId1"/>
              </p:custDataLst>
            </p:nvPr>
          </p:nvSpPr>
          <p:spPr>
            <a:xfrm flipH="1">
              <a:off x="12294" y="562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6" name="文本框 5"/>
            <p:cNvSpPr txBox="1"/>
            <p:nvPr>
              <p:custDataLst>
                <p:tags r:id="rId2"/>
              </p:custDataLst>
            </p:nvPr>
          </p:nvSpPr>
          <p:spPr>
            <a:xfrm>
              <a:off x="13047" y="5683"/>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学习能力</a:t>
              </a:r>
            </a:p>
          </p:txBody>
        </p:sp>
        <p:sp>
          <p:nvSpPr>
            <p:cNvPr id="7" name="平行四边形 6"/>
            <p:cNvSpPr/>
            <p:nvPr>
              <p:custDataLst>
                <p:tags r:id="rId3"/>
              </p:custDataLst>
            </p:nvPr>
          </p:nvSpPr>
          <p:spPr>
            <a:xfrm flipH="1">
              <a:off x="12049" y="49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8" name="文本框 7"/>
            <p:cNvSpPr txBox="1"/>
            <p:nvPr>
              <p:custDataLst>
                <p:tags r:id="rId4"/>
              </p:custDataLst>
            </p:nvPr>
          </p:nvSpPr>
          <p:spPr>
            <a:xfrm>
              <a:off x="12802" y="4987"/>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责任意识</a:t>
              </a:r>
            </a:p>
          </p:txBody>
        </p:sp>
        <p:sp>
          <p:nvSpPr>
            <p:cNvPr id="9" name="平行四边形 8"/>
            <p:cNvSpPr/>
            <p:nvPr>
              <p:custDataLst>
                <p:tags r:id="rId5"/>
              </p:custDataLst>
            </p:nvPr>
          </p:nvSpPr>
          <p:spPr>
            <a:xfrm flipH="1">
              <a:off x="11725" y="4246"/>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cxnSp>
          <p:nvCxnSpPr>
            <p:cNvPr id="10" name="直线连接符 9"/>
            <p:cNvCxnSpPr/>
            <p:nvPr>
              <p:custDataLst>
                <p:tags r:id="rId6"/>
              </p:custDataLst>
            </p:nvPr>
          </p:nvCxnSpPr>
          <p:spPr>
            <a:xfrm>
              <a:off x="920" y="6546"/>
              <a:ext cx="16833" cy="0"/>
            </a:xfrm>
            <a:prstGeom prst="line">
              <a:avLst/>
            </a:prstGeom>
            <a:ln w="152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三角形 8"/>
            <p:cNvSpPr/>
            <p:nvPr>
              <p:custDataLst>
                <p:tags r:id="rId7"/>
              </p:custDataLst>
            </p:nvPr>
          </p:nvSpPr>
          <p:spPr>
            <a:xfrm>
              <a:off x="16717" y="5137"/>
              <a:ext cx="1741" cy="1409"/>
            </a:xfrm>
            <a:custGeom>
              <a:avLst/>
              <a:gdLst>
                <a:gd name="connsiteX0" fmla="*/ 0 w 663827"/>
                <a:gd name="connsiteY0" fmla="*/ 894936 h 894936"/>
                <a:gd name="connsiteX1" fmla="*/ 0 w 663827"/>
                <a:gd name="connsiteY1" fmla="*/ 0 h 894936"/>
                <a:gd name="connsiteX2" fmla="*/ 663827 w 663827"/>
                <a:gd name="connsiteY2" fmla="*/ 894936 h 894936"/>
                <a:gd name="connsiteX3" fmla="*/ 0 w 663827"/>
                <a:gd name="connsiteY3" fmla="*/ 894936 h 894936"/>
                <a:gd name="connsiteX0-1" fmla="*/ 233464 w 897291"/>
                <a:gd name="connsiteY0-2" fmla="*/ 758749 h 758749"/>
                <a:gd name="connsiteX1-3" fmla="*/ 0 w 897291"/>
                <a:gd name="connsiteY1-4" fmla="*/ 0 h 758749"/>
                <a:gd name="connsiteX2-5" fmla="*/ 897291 w 897291"/>
                <a:gd name="connsiteY2-6" fmla="*/ 758749 h 758749"/>
                <a:gd name="connsiteX3-7" fmla="*/ 233464 w 897291"/>
                <a:gd name="connsiteY3-8" fmla="*/ 758749 h 758749"/>
                <a:gd name="connsiteX0-9" fmla="*/ 202956 w 866783"/>
                <a:gd name="connsiteY0-10" fmla="*/ 894936 h 894936"/>
                <a:gd name="connsiteX1-11" fmla="*/ 0 w 866783"/>
                <a:gd name="connsiteY1-12" fmla="*/ 0 h 894936"/>
                <a:gd name="connsiteX2-13" fmla="*/ 866783 w 866783"/>
                <a:gd name="connsiteY2-14" fmla="*/ 894936 h 894936"/>
                <a:gd name="connsiteX3-15" fmla="*/ 202956 w 866783"/>
                <a:gd name="connsiteY3-16" fmla="*/ 894936 h 894936"/>
              </a:gdLst>
              <a:ahLst/>
              <a:cxnLst>
                <a:cxn ang="0">
                  <a:pos x="connsiteX0-1" y="connsiteY0-2"/>
                </a:cxn>
                <a:cxn ang="0">
                  <a:pos x="connsiteX1-3" y="connsiteY1-4"/>
                </a:cxn>
                <a:cxn ang="0">
                  <a:pos x="connsiteX2-5" y="connsiteY2-6"/>
                </a:cxn>
                <a:cxn ang="0">
                  <a:pos x="connsiteX3-7" y="connsiteY3-8"/>
                </a:cxn>
              </a:cxnLst>
              <a:rect l="l" t="t" r="r" b="b"/>
              <a:pathLst>
                <a:path w="866783" h="894936">
                  <a:moveTo>
                    <a:pt x="202956" y="894936"/>
                  </a:moveTo>
                  <a:lnTo>
                    <a:pt x="0" y="0"/>
                  </a:lnTo>
                  <a:lnTo>
                    <a:pt x="866783" y="894936"/>
                  </a:lnTo>
                  <a:lnTo>
                    <a:pt x="202956" y="894936"/>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2" name="三角形 8"/>
            <p:cNvSpPr/>
            <p:nvPr>
              <p:custDataLst>
                <p:tags r:id="rId8"/>
              </p:custDataLst>
            </p:nvPr>
          </p:nvSpPr>
          <p:spPr>
            <a:xfrm flipV="1">
              <a:off x="16717" y="6546"/>
              <a:ext cx="1741" cy="1409"/>
            </a:xfrm>
            <a:custGeom>
              <a:avLst/>
              <a:gdLst>
                <a:gd name="connsiteX0" fmla="*/ 0 w 663827"/>
                <a:gd name="connsiteY0" fmla="*/ 894936 h 894936"/>
                <a:gd name="connsiteX1" fmla="*/ 0 w 663827"/>
                <a:gd name="connsiteY1" fmla="*/ 0 h 894936"/>
                <a:gd name="connsiteX2" fmla="*/ 663827 w 663827"/>
                <a:gd name="connsiteY2" fmla="*/ 894936 h 894936"/>
                <a:gd name="connsiteX3" fmla="*/ 0 w 663827"/>
                <a:gd name="connsiteY3" fmla="*/ 894936 h 894936"/>
                <a:gd name="connsiteX0-1" fmla="*/ 233464 w 897291"/>
                <a:gd name="connsiteY0-2" fmla="*/ 758749 h 758749"/>
                <a:gd name="connsiteX1-3" fmla="*/ 0 w 897291"/>
                <a:gd name="connsiteY1-4" fmla="*/ 0 h 758749"/>
                <a:gd name="connsiteX2-5" fmla="*/ 897291 w 897291"/>
                <a:gd name="connsiteY2-6" fmla="*/ 758749 h 758749"/>
                <a:gd name="connsiteX3-7" fmla="*/ 233464 w 897291"/>
                <a:gd name="connsiteY3-8" fmla="*/ 758749 h 758749"/>
                <a:gd name="connsiteX0-9" fmla="*/ 202956 w 866783"/>
                <a:gd name="connsiteY0-10" fmla="*/ 894936 h 894936"/>
                <a:gd name="connsiteX1-11" fmla="*/ 0 w 866783"/>
                <a:gd name="connsiteY1-12" fmla="*/ 0 h 894936"/>
                <a:gd name="connsiteX2-13" fmla="*/ 866783 w 866783"/>
                <a:gd name="connsiteY2-14" fmla="*/ 894936 h 894936"/>
                <a:gd name="connsiteX3-15" fmla="*/ 202956 w 866783"/>
                <a:gd name="connsiteY3-16" fmla="*/ 894936 h 894936"/>
              </a:gdLst>
              <a:ahLst/>
              <a:cxnLst>
                <a:cxn ang="0">
                  <a:pos x="connsiteX0-1" y="connsiteY0-2"/>
                </a:cxn>
                <a:cxn ang="0">
                  <a:pos x="connsiteX1-3" y="connsiteY1-4"/>
                </a:cxn>
                <a:cxn ang="0">
                  <a:pos x="connsiteX2-5" y="connsiteY2-6"/>
                </a:cxn>
                <a:cxn ang="0">
                  <a:pos x="connsiteX3-7" y="connsiteY3-8"/>
                </a:cxn>
              </a:cxnLst>
              <a:rect l="l" t="t" r="r" b="b"/>
              <a:pathLst>
                <a:path w="866783" h="894936">
                  <a:moveTo>
                    <a:pt x="202956" y="894936"/>
                  </a:moveTo>
                  <a:lnTo>
                    <a:pt x="0" y="0"/>
                  </a:lnTo>
                  <a:lnTo>
                    <a:pt x="866783" y="894936"/>
                  </a:lnTo>
                  <a:lnTo>
                    <a:pt x="202956" y="894936"/>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4" name="三角形 8"/>
            <p:cNvSpPr/>
            <p:nvPr>
              <p:custDataLst>
                <p:tags r:id="rId9"/>
              </p:custDataLst>
            </p:nvPr>
          </p:nvSpPr>
          <p:spPr>
            <a:xfrm>
              <a:off x="743" y="5895"/>
              <a:ext cx="804" cy="651"/>
            </a:xfrm>
            <a:custGeom>
              <a:avLst/>
              <a:gdLst>
                <a:gd name="connsiteX0" fmla="*/ 0 w 663827"/>
                <a:gd name="connsiteY0" fmla="*/ 894936 h 894936"/>
                <a:gd name="connsiteX1" fmla="*/ 0 w 663827"/>
                <a:gd name="connsiteY1" fmla="*/ 0 h 894936"/>
                <a:gd name="connsiteX2" fmla="*/ 663827 w 663827"/>
                <a:gd name="connsiteY2" fmla="*/ 894936 h 894936"/>
                <a:gd name="connsiteX3" fmla="*/ 0 w 663827"/>
                <a:gd name="connsiteY3" fmla="*/ 894936 h 894936"/>
                <a:gd name="connsiteX0-1" fmla="*/ 233464 w 897291"/>
                <a:gd name="connsiteY0-2" fmla="*/ 758749 h 758749"/>
                <a:gd name="connsiteX1-3" fmla="*/ 0 w 897291"/>
                <a:gd name="connsiteY1-4" fmla="*/ 0 h 758749"/>
                <a:gd name="connsiteX2-5" fmla="*/ 897291 w 897291"/>
                <a:gd name="connsiteY2-6" fmla="*/ 758749 h 758749"/>
                <a:gd name="connsiteX3-7" fmla="*/ 233464 w 897291"/>
                <a:gd name="connsiteY3-8" fmla="*/ 758749 h 758749"/>
                <a:gd name="connsiteX0-9" fmla="*/ 202956 w 866783"/>
                <a:gd name="connsiteY0-10" fmla="*/ 894936 h 894936"/>
                <a:gd name="connsiteX1-11" fmla="*/ 0 w 866783"/>
                <a:gd name="connsiteY1-12" fmla="*/ 0 h 894936"/>
                <a:gd name="connsiteX2-13" fmla="*/ 866783 w 866783"/>
                <a:gd name="connsiteY2-14" fmla="*/ 894936 h 894936"/>
                <a:gd name="connsiteX3-15" fmla="*/ 202956 w 866783"/>
                <a:gd name="connsiteY3-16" fmla="*/ 894936 h 894936"/>
              </a:gdLst>
              <a:ahLst/>
              <a:cxnLst>
                <a:cxn ang="0">
                  <a:pos x="connsiteX0-1" y="connsiteY0-2"/>
                </a:cxn>
                <a:cxn ang="0">
                  <a:pos x="connsiteX1-3" y="connsiteY1-4"/>
                </a:cxn>
                <a:cxn ang="0">
                  <a:pos x="connsiteX2-5" y="connsiteY2-6"/>
                </a:cxn>
                <a:cxn ang="0">
                  <a:pos x="connsiteX3-7" y="connsiteY3-8"/>
                </a:cxn>
              </a:cxnLst>
              <a:rect l="l" t="t" r="r" b="b"/>
              <a:pathLst>
                <a:path w="866783" h="894936">
                  <a:moveTo>
                    <a:pt x="202956" y="894936"/>
                  </a:moveTo>
                  <a:lnTo>
                    <a:pt x="0" y="0"/>
                  </a:lnTo>
                  <a:lnTo>
                    <a:pt x="866783" y="894936"/>
                  </a:lnTo>
                  <a:lnTo>
                    <a:pt x="202956" y="894936"/>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5" name="三角形 8"/>
            <p:cNvSpPr/>
            <p:nvPr>
              <p:custDataLst>
                <p:tags r:id="rId10"/>
              </p:custDataLst>
            </p:nvPr>
          </p:nvSpPr>
          <p:spPr>
            <a:xfrm flipV="1">
              <a:off x="743" y="6546"/>
              <a:ext cx="804" cy="651"/>
            </a:xfrm>
            <a:custGeom>
              <a:avLst/>
              <a:gdLst>
                <a:gd name="connsiteX0" fmla="*/ 0 w 663827"/>
                <a:gd name="connsiteY0" fmla="*/ 894936 h 894936"/>
                <a:gd name="connsiteX1" fmla="*/ 0 w 663827"/>
                <a:gd name="connsiteY1" fmla="*/ 0 h 894936"/>
                <a:gd name="connsiteX2" fmla="*/ 663827 w 663827"/>
                <a:gd name="connsiteY2" fmla="*/ 894936 h 894936"/>
                <a:gd name="connsiteX3" fmla="*/ 0 w 663827"/>
                <a:gd name="connsiteY3" fmla="*/ 894936 h 894936"/>
                <a:gd name="connsiteX0-1" fmla="*/ 233464 w 897291"/>
                <a:gd name="connsiteY0-2" fmla="*/ 758749 h 758749"/>
                <a:gd name="connsiteX1-3" fmla="*/ 0 w 897291"/>
                <a:gd name="connsiteY1-4" fmla="*/ 0 h 758749"/>
                <a:gd name="connsiteX2-5" fmla="*/ 897291 w 897291"/>
                <a:gd name="connsiteY2-6" fmla="*/ 758749 h 758749"/>
                <a:gd name="connsiteX3-7" fmla="*/ 233464 w 897291"/>
                <a:gd name="connsiteY3-8" fmla="*/ 758749 h 758749"/>
                <a:gd name="connsiteX0-9" fmla="*/ 202956 w 866783"/>
                <a:gd name="connsiteY0-10" fmla="*/ 894936 h 894936"/>
                <a:gd name="connsiteX1-11" fmla="*/ 0 w 866783"/>
                <a:gd name="connsiteY1-12" fmla="*/ 0 h 894936"/>
                <a:gd name="connsiteX2-13" fmla="*/ 866783 w 866783"/>
                <a:gd name="connsiteY2-14" fmla="*/ 894936 h 894936"/>
                <a:gd name="connsiteX3-15" fmla="*/ 202956 w 866783"/>
                <a:gd name="connsiteY3-16" fmla="*/ 894936 h 894936"/>
              </a:gdLst>
              <a:ahLst/>
              <a:cxnLst>
                <a:cxn ang="0">
                  <a:pos x="connsiteX0-1" y="connsiteY0-2"/>
                </a:cxn>
                <a:cxn ang="0">
                  <a:pos x="connsiteX1-3" y="connsiteY1-4"/>
                </a:cxn>
                <a:cxn ang="0">
                  <a:pos x="connsiteX2-5" y="connsiteY2-6"/>
                </a:cxn>
                <a:cxn ang="0">
                  <a:pos x="connsiteX3-7" y="connsiteY3-8"/>
                </a:cxn>
              </a:cxnLst>
              <a:rect l="l" t="t" r="r" b="b"/>
              <a:pathLst>
                <a:path w="866783" h="894936">
                  <a:moveTo>
                    <a:pt x="202956" y="894936"/>
                  </a:moveTo>
                  <a:lnTo>
                    <a:pt x="0" y="0"/>
                  </a:lnTo>
                  <a:lnTo>
                    <a:pt x="866783" y="894936"/>
                  </a:lnTo>
                  <a:lnTo>
                    <a:pt x="202956" y="894936"/>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6" name="文本框 15"/>
            <p:cNvSpPr txBox="1"/>
            <p:nvPr>
              <p:custDataLst>
                <p:tags r:id="rId11"/>
              </p:custDataLst>
            </p:nvPr>
          </p:nvSpPr>
          <p:spPr>
            <a:xfrm>
              <a:off x="12428" y="4308"/>
              <a:ext cx="258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技术能力</a:t>
              </a:r>
            </a:p>
          </p:txBody>
        </p:sp>
        <p:sp>
          <p:nvSpPr>
            <p:cNvPr id="17" name="平行四边形 16"/>
            <p:cNvSpPr/>
            <p:nvPr>
              <p:custDataLst>
                <p:tags r:id="rId12"/>
              </p:custDataLst>
            </p:nvPr>
          </p:nvSpPr>
          <p:spPr>
            <a:xfrm flipH="1">
              <a:off x="11421" y="3376"/>
              <a:ext cx="3642" cy="660"/>
            </a:xfrm>
            <a:prstGeom prst="parallelogram">
              <a:avLst>
                <a:gd name="adj" fmla="val 42455"/>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18" name="文本框 17"/>
            <p:cNvSpPr txBox="1"/>
            <p:nvPr>
              <p:custDataLst>
                <p:tags r:id="rId13"/>
              </p:custDataLst>
            </p:nvPr>
          </p:nvSpPr>
          <p:spPr>
            <a:xfrm>
              <a:off x="11893" y="3488"/>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人</a:t>
              </a:r>
            </a:p>
          </p:txBody>
        </p:sp>
        <p:cxnSp>
          <p:nvCxnSpPr>
            <p:cNvPr id="21" name="直线连接符 20"/>
            <p:cNvCxnSpPr/>
            <p:nvPr>
              <p:custDataLst>
                <p:tags r:id="rId14"/>
              </p:custDataLst>
            </p:nvPr>
          </p:nvCxnSpPr>
          <p:spPr>
            <a:xfrm flipH="1" flipV="1">
              <a:off x="14763" y="3406"/>
              <a:ext cx="1321" cy="3040"/>
            </a:xfrm>
            <a:prstGeom prst="line">
              <a:avLst/>
            </a:prstGeom>
            <a:solidFill>
              <a:schemeClr val="accent2"/>
            </a:solidFill>
            <a:ln w="38100" cap="sq">
              <a:solidFill>
                <a:schemeClr val="accent2"/>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sp>
          <p:nvSpPr>
            <p:cNvPr id="22" name="平行四边形 21"/>
            <p:cNvSpPr/>
            <p:nvPr>
              <p:custDataLst>
                <p:tags r:id="rId15"/>
              </p:custDataLst>
            </p:nvPr>
          </p:nvSpPr>
          <p:spPr>
            <a:xfrm flipH="1">
              <a:off x="7654" y="562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23" name="文本框 22"/>
            <p:cNvSpPr txBox="1"/>
            <p:nvPr>
              <p:custDataLst>
                <p:tags r:id="rId16"/>
              </p:custDataLst>
            </p:nvPr>
          </p:nvSpPr>
          <p:spPr>
            <a:xfrm>
              <a:off x="7522" y="5683"/>
              <a:ext cx="3422"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维护情况</a:t>
              </a:r>
            </a:p>
          </p:txBody>
        </p:sp>
        <p:sp>
          <p:nvSpPr>
            <p:cNvPr id="24" name="平行四边形 23"/>
            <p:cNvSpPr/>
            <p:nvPr>
              <p:custDataLst>
                <p:tags r:id="rId17"/>
              </p:custDataLst>
            </p:nvPr>
          </p:nvSpPr>
          <p:spPr>
            <a:xfrm flipH="1">
              <a:off x="7409" y="49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25" name="文本框 24"/>
            <p:cNvSpPr txBox="1"/>
            <p:nvPr>
              <p:custDataLst>
                <p:tags r:id="rId18"/>
              </p:custDataLst>
            </p:nvPr>
          </p:nvSpPr>
          <p:spPr>
            <a:xfrm>
              <a:off x="8162" y="4987"/>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运行情况</a:t>
              </a:r>
            </a:p>
          </p:txBody>
        </p:sp>
        <p:sp>
          <p:nvSpPr>
            <p:cNvPr id="26" name="平行四边形 25"/>
            <p:cNvSpPr/>
            <p:nvPr>
              <p:custDataLst>
                <p:tags r:id="rId19"/>
              </p:custDataLst>
            </p:nvPr>
          </p:nvSpPr>
          <p:spPr>
            <a:xfrm flipH="1">
              <a:off x="7085" y="4246"/>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27" name="文本框 26"/>
            <p:cNvSpPr txBox="1"/>
            <p:nvPr>
              <p:custDataLst>
                <p:tags r:id="rId20"/>
              </p:custDataLst>
            </p:nvPr>
          </p:nvSpPr>
          <p:spPr>
            <a:xfrm>
              <a:off x="7438" y="4308"/>
              <a:ext cx="29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设备功能</a:t>
              </a:r>
            </a:p>
          </p:txBody>
        </p:sp>
        <p:sp>
          <p:nvSpPr>
            <p:cNvPr id="28" name="平行四边形 27"/>
            <p:cNvSpPr/>
            <p:nvPr>
              <p:custDataLst>
                <p:tags r:id="rId21"/>
              </p:custDataLst>
            </p:nvPr>
          </p:nvSpPr>
          <p:spPr>
            <a:xfrm flipH="1">
              <a:off x="6782" y="3376"/>
              <a:ext cx="3642" cy="660"/>
            </a:xfrm>
            <a:prstGeom prst="parallelogram">
              <a:avLst>
                <a:gd name="adj" fmla="val 42455"/>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29" name="文本框 28"/>
            <p:cNvSpPr txBox="1"/>
            <p:nvPr>
              <p:custDataLst>
                <p:tags r:id="rId22"/>
              </p:custDataLst>
            </p:nvPr>
          </p:nvSpPr>
          <p:spPr>
            <a:xfrm>
              <a:off x="7253" y="3488"/>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机</a:t>
              </a:r>
            </a:p>
          </p:txBody>
        </p:sp>
        <p:sp>
          <p:nvSpPr>
            <p:cNvPr id="30" name="平行四边形 29"/>
            <p:cNvSpPr/>
            <p:nvPr>
              <p:custDataLst>
                <p:tags r:id="rId23"/>
              </p:custDataLst>
            </p:nvPr>
          </p:nvSpPr>
          <p:spPr>
            <a:xfrm flipH="1">
              <a:off x="2913" y="562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31" name="文本框 30"/>
            <p:cNvSpPr txBox="1"/>
            <p:nvPr>
              <p:custDataLst>
                <p:tags r:id="rId24"/>
              </p:custDataLst>
            </p:nvPr>
          </p:nvSpPr>
          <p:spPr>
            <a:xfrm>
              <a:off x="2781" y="5683"/>
              <a:ext cx="3422"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PingFang SC Regular" panose="020B0400000000000000" charset="-122"/>
                </a:rPr>
                <a:t>运输时效</a:t>
              </a:r>
            </a:p>
          </p:txBody>
        </p:sp>
        <p:sp>
          <p:nvSpPr>
            <p:cNvPr id="32" name="平行四边形 31"/>
            <p:cNvSpPr/>
            <p:nvPr>
              <p:custDataLst>
                <p:tags r:id="rId25"/>
              </p:custDataLst>
            </p:nvPr>
          </p:nvSpPr>
          <p:spPr>
            <a:xfrm flipH="1">
              <a:off x="2667" y="49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33" name="文本框 32"/>
            <p:cNvSpPr txBox="1"/>
            <p:nvPr>
              <p:custDataLst>
                <p:tags r:id="rId26"/>
              </p:custDataLst>
            </p:nvPr>
          </p:nvSpPr>
          <p:spPr>
            <a:xfrm>
              <a:off x="3421" y="4987"/>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材料供应</a:t>
              </a:r>
            </a:p>
          </p:txBody>
        </p:sp>
        <p:sp>
          <p:nvSpPr>
            <p:cNvPr id="34" name="平行四边形 33"/>
            <p:cNvSpPr/>
            <p:nvPr>
              <p:custDataLst>
                <p:tags r:id="rId27"/>
              </p:custDataLst>
            </p:nvPr>
          </p:nvSpPr>
          <p:spPr>
            <a:xfrm flipH="1">
              <a:off x="2343" y="4246"/>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35" name="文本框 34"/>
            <p:cNvSpPr txBox="1"/>
            <p:nvPr>
              <p:custDataLst>
                <p:tags r:id="rId28"/>
              </p:custDataLst>
            </p:nvPr>
          </p:nvSpPr>
          <p:spPr>
            <a:xfrm>
              <a:off x="2697" y="4308"/>
              <a:ext cx="29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材料成分</a:t>
              </a:r>
            </a:p>
          </p:txBody>
        </p:sp>
        <p:sp>
          <p:nvSpPr>
            <p:cNvPr id="36" name="平行四边形 35"/>
            <p:cNvSpPr/>
            <p:nvPr>
              <p:custDataLst>
                <p:tags r:id="rId29"/>
              </p:custDataLst>
            </p:nvPr>
          </p:nvSpPr>
          <p:spPr>
            <a:xfrm flipH="1">
              <a:off x="2040" y="3376"/>
              <a:ext cx="3642" cy="660"/>
            </a:xfrm>
            <a:prstGeom prst="parallelogram">
              <a:avLst>
                <a:gd name="adj" fmla="val 4245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37" name="文本框 36"/>
            <p:cNvSpPr txBox="1"/>
            <p:nvPr>
              <p:custDataLst>
                <p:tags r:id="rId30"/>
              </p:custDataLst>
            </p:nvPr>
          </p:nvSpPr>
          <p:spPr>
            <a:xfrm>
              <a:off x="2512" y="3488"/>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料</a:t>
              </a:r>
            </a:p>
          </p:txBody>
        </p:sp>
        <p:sp>
          <p:nvSpPr>
            <p:cNvPr id="38" name="平行四边形 37"/>
            <p:cNvSpPr/>
            <p:nvPr>
              <p:custDataLst>
                <p:tags r:id="rId31"/>
              </p:custDataLst>
            </p:nvPr>
          </p:nvSpPr>
          <p:spPr>
            <a:xfrm flipH="1" flipV="1">
              <a:off x="11716" y="83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39" name="文本框 38"/>
            <p:cNvSpPr txBox="1"/>
            <p:nvPr>
              <p:custDataLst>
                <p:tags r:id="rId32"/>
              </p:custDataLst>
            </p:nvPr>
          </p:nvSpPr>
          <p:spPr>
            <a:xfrm>
              <a:off x="12470" y="8386"/>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测试方法</a:t>
              </a:r>
            </a:p>
          </p:txBody>
        </p:sp>
        <p:sp>
          <p:nvSpPr>
            <p:cNvPr id="40" name="平行四边形 39"/>
            <p:cNvSpPr/>
            <p:nvPr>
              <p:custDataLst>
                <p:tags r:id="rId33"/>
              </p:custDataLst>
            </p:nvPr>
          </p:nvSpPr>
          <p:spPr>
            <a:xfrm flipH="1" flipV="1">
              <a:off x="12002" y="7623"/>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41" name="文本框 40"/>
            <p:cNvSpPr txBox="1"/>
            <p:nvPr>
              <p:custDataLst>
                <p:tags r:id="rId34"/>
              </p:custDataLst>
            </p:nvPr>
          </p:nvSpPr>
          <p:spPr>
            <a:xfrm>
              <a:off x="12755" y="7684"/>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测试标准</a:t>
              </a:r>
            </a:p>
          </p:txBody>
        </p:sp>
        <p:sp>
          <p:nvSpPr>
            <p:cNvPr id="42" name="平行四边形 41"/>
            <p:cNvSpPr/>
            <p:nvPr>
              <p:custDataLst>
                <p:tags r:id="rId35"/>
              </p:custDataLst>
            </p:nvPr>
          </p:nvSpPr>
          <p:spPr>
            <a:xfrm flipH="1" flipV="1">
              <a:off x="12297" y="691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43" name="文本框 42"/>
            <p:cNvSpPr txBox="1"/>
            <p:nvPr>
              <p:custDataLst>
                <p:tags r:id="rId36"/>
              </p:custDataLst>
            </p:nvPr>
          </p:nvSpPr>
          <p:spPr>
            <a:xfrm>
              <a:off x="13001" y="6972"/>
              <a:ext cx="258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测试流程</a:t>
              </a:r>
            </a:p>
          </p:txBody>
        </p:sp>
        <p:sp>
          <p:nvSpPr>
            <p:cNvPr id="44" name="平行四边形 43"/>
            <p:cNvSpPr/>
            <p:nvPr>
              <p:custDataLst>
                <p:tags r:id="rId37"/>
              </p:custDataLst>
            </p:nvPr>
          </p:nvSpPr>
          <p:spPr>
            <a:xfrm flipH="1" flipV="1">
              <a:off x="11404" y="9057"/>
              <a:ext cx="3642" cy="660"/>
            </a:xfrm>
            <a:prstGeom prst="parallelogram">
              <a:avLst>
                <a:gd name="adj" fmla="val 42455"/>
              </a:avLst>
            </a:prstGeom>
            <a:solidFill>
              <a:schemeClr val="accent4">
                <a:lumMod val="2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45" name="文本框 44"/>
            <p:cNvSpPr txBox="1"/>
            <p:nvPr>
              <p:custDataLst>
                <p:tags r:id="rId38"/>
              </p:custDataLst>
            </p:nvPr>
          </p:nvSpPr>
          <p:spPr>
            <a:xfrm>
              <a:off x="11876" y="9169"/>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测</a:t>
              </a:r>
            </a:p>
          </p:txBody>
        </p:sp>
        <p:cxnSp>
          <p:nvCxnSpPr>
            <p:cNvPr id="46" name="直线连接符 45"/>
            <p:cNvCxnSpPr/>
            <p:nvPr>
              <p:custDataLst>
                <p:tags r:id="rId39"/>
              </p:custDataLst>
            </p:nvPr>
          </p:nvCxnSpPr>
          <p:spPr>
            <a:xfrm flipH="1">
              <a:off x="14745" y="6650"/>
              <a:ext cx="1332" cy="3019"/>
            </a:xfrm>
            <a:prstGeom prst="line">
              <a:avLst/>
            </a:prstGeom>
            <a:solidFill>
              <a:schemeClr val="accent4">
                <a:lumMod val="25000"/>
              </a:schemeClr>
            </a:solidFill>
            <a:ln w="38100" cap="sq">
              <a:solidFill>
                <a:schemeClr val="accent1">
                  <a:lumMod val="75000"/>
                </a:schemeClr>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sp>
          <p:nvSpPr>
            <p:cNvPr id="48" name="平行四边形 47"/>
            <p:cNvSpPr/>
            <p:nvPr>
              <p:custDataLst>
                <p:tags r:id="rId40"/>
              </p:custDataLst>
            </p:nvPr>
          </p:nvSpPr>
          <p:spPr>
            <a:xfrm flipH="1" flipV="1">
              <a:off x="7069" y="83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49" name="文本框 48"/>
            <p:cNvSpPr txBox="1"/>
            <p:nvPr>
              <p:custDataLst>
                <p:tags r:id="rId41"/>
              </p:custDataLst>
            </p:nvPr>
          </p:nvSpPr>
          <p:spPr>
            <a:xfrm>
              <a:off x="7822" y="8386"/>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工艺流程</a:t>
              </a:r>
            </a:p>
          </p:txBody>
        </p:sp>
        <p:sp>
          <p:nvSpPr>
            <p:cNvPr id="50" name="平行四边形 49"/>
            <p:cNvSpPr/>
            <p:nvPr>
              <p:custDataLst>
                <p:tags r:id="rId42"/>
              </p:custDataLst>
            </p:nvPr>
          </p:nvSpPr>
          <p:spPr>
            <a:xfrm flipH="1" flipV="1">
              <a:off x="7355" y="7623"/>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51" name="文本框 50"/>
            <p:cNvSpPr txBox="1"/>
            <p:nvPr>
              <p:custDataLst>
                <p:tags r:id="rId43"/>
              </p:custDataLst>
            </p:nvPr>
          </p:nvSpPr>
          <p:spPr>
            <a:xfrm>
              <a:off x="8108" y="7684"/>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操作流程</a:t>
              </a:r>
            </a:p>
          </p:txBody>
        </p:sp>
        <p:sp>
          <p:nvSpPr>
            <p:cNvPr id="52" name="平行四边形 51"/>
            <p:cNvSpPr/>
            <p:nvPr>
              <p:custDataLst>
                <p:tags r:id="rId44"/>
              </p:custDataLst>
            </p:nvPr>
          </p:nvSpPr>
          <p:spPr>
            <a:xfrm flipH="1" flipV="1">
              <a:off x="7650" y="691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53" name="文本框 52"/>
            <p:cNvSpPr txBox="1"/>
            <p:nvPr>
              <p:custDataLst>
                <p:tags r:id="rId45"/>
              </p:custDataLst>
            </p:nvPr>
          </p:nvSpPr>
          <p:spPr>
            <a:xfrm>
              <a:off x="8354" y="6972"/>
              <a:ext cx="258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管理流程</a:t>
              </a:r>
            </a:p>
          </p:txBody>
        </p:sp>
        <p:sp>
          <p:nvSpPr>
            <p:cNvPr id="54" name="平行四边形 53"/>
            <p:cNvSpPr/>
            <p:nvPr>
              <p:custDataLst>
                <p:tags r:id="rId46"/>
              </p:custDataLst>
            </p:nvPr>
          </p:nvSpPr>
          <p:spPr>
            <a:xfrm flipH="1" flipV="1">
              <a:off x="6757" y="9057"/>
              <a:ext cx="3642" cy="660"/>
            </a:xfrm>
            <a:prstGeom prst="parallelogram">
              <a:avLst>
                <a:gd name="adj" fmla="val 42455"/>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55" name="文本框 54"/>
            <p:cNvSpPr txBox="1"/>
            <p:nvPr>
              <p:custDataLst>
                <p:tags r:id="rId47"/>
              </p:custDataLst>
            </p:nvPr>
          </p:nvSpPr>
          <p:spPr>
            <a:xfrm>
              <a:off x="7228" y="9169"/>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法</a:t>
              </a:r>
            </a:p>
          </p:txBody>
        </p:sp>
        <p:sp>
          <p:nvSpPr>
            <p:cNvPr id="56" name="平行四边形 55"/>
            <p:cNvSpPr/>
            <p:nvPr>
              <p:custDataLst>
                <p:tags r:id="rId48"/>
              </p:custDataLst>
            </p:nvPr>
          </p:nvSpPr>
          <p:spPr>
            <a:xfrm flipH="1" flipV="1">
              <a:off x="2330" y="8325"/>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57" name="文本框 56"/>
            <p:cNvSpPr txBox="1"/>
            <p:nvPr>
              <p:custDataLst>
                <p:tags r:id="rId49"/>
              </p:custDataLst>
            </p:nvPr>
          </p:nvSpPr>
          <p:spPr>
            <a:xfrm>
              <a:off x="3084" y="8386"/>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市场环境</a:t>
              </a:r>
            </a:p>
          </p:txBody>
        </p:sp>
        <p:sp>
          <p:nvSpPr>
            <p:cNvPr id="58" name="平行四边形 57"/>
            <p:cNvSpPr/>
            <p:nvPr>
              <p:custDataLst>
                <p:tags r:id="rId50"/>
              </p:custDataLst>
            </p:nvPr>
          </p:nvSpPr>
          <p:spPr>
            <a:xfrm flipH="1" flipV="1">
              <a:off x="2616" y="7623"/>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59" name="文本框 58"/>
            <p:cNvSpPr txBox="1"/>
            <p:nvPr>
              <p:custDataLst>
                <p:tags r:id="rId51"/>
              </p:custDataLst>
            </p:nvPr>
          </p:nvSpPr>
          <p:spPr>
            <a:xfrm>
              <a:off x="3369" y="7684"/>
              <a:ext cx="253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生产环境</a:t>
              </a:r>
            </a:p>
          </p:txBody>
        </p:sp>
        <p:sp>
          <p:nvSpPr>
            <p:cNvPr id="60" name="平行四边形 59"/>
            <p:cNvSpPr/>
            <p:nvPr>
              <p:custDataLst>
                <p:tags r:id="rId52"/>
              </p:custDataLst>
            </p:nvPr>
          </p:nvSpPr>
          <p:spPr>
            <a:xfrm flipH="1" flipV="1">
              <a:off x="2911" y="6911"/>
              <a:ext cx="3642" cy="535"/>
            </a:xfrm>
            <a:prstGeom prst="parallelogram">
              <a:avLst>
                <a:gd name="adj" fmla="val 42455"/>
              </a:avLst>
            </a:prstGeom>
            <a:gradFill flip="none" rotWithShape="1">
              <a:gsLst>
                <a:gs pos="0">
                  <a:schemeClr val="accent6">
                    <a:alpha val="11964"/>
                  </a:schemeClr>
                </a:gs>
                <a:gs pos="85000">
                  <a:schemeClr val="accent6">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00"/>
                </a:solidFill>
                <a:latin typeface="PingFang SC Regular" panose="020B0400000000000000" charset="-122"/>
                <a:ea typeface="PingFang SC Regular" panose="020B0400000000000000" charset="-122"/>
              </a:endParaRPr>
            </a:p>
          </p:txBody>
        </p:sp>
        <p:sp>
          <p:nvSpPr>
            <p:cNvPr id="61" name="文本框 60"/>
            <p:cNvSpPr txBox="1"/>
            <p:nvPr>
              <p:custDataLst>
                <p:tags r:id="rId53"/>
              </p:custDataLst>
            </p:nvPr>
          </p:nvSpPr>
          <p:spPr>
            <a:xfrm>
              <a:off x="3615" y="6972"/>
              <a:ext cx="2586" cy="483"/>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PingFang SC Regular" panose="020B0400000000000000" charset="-122"/>
                  <a:ea typeface="PingFang SC Regular" panose="020B0400000000000000" charset="-122"/>
                  <a:cs typeface="OPPOSans R" pitchFamily="18" charset="-122"/>
                </a:rPr>
                <a:t>供应环境</a:t>
              </a:r>
            </a:p>
          </p:txBody>
        </p:sp>
        <p:sp>
          <p:nvSpPr>
            <p:cNvPr id="62" name="平行四边形 61"/>
            <p:cNvSpPr/>
            <p:nvPr>
              <p:custDataLst>
                <p:tags r:id="rId54"/>
              </p:custDataLst>
            </p:nvPr>
          </p:nvSpPr>
          <p:spPr>
            <a:xfrm flipH="1" flipV="1">
              <a:off x="2018" y="9057"/>
              <a:ext cx="3642" cy="660"/>
            </a:xfrm>
            <a:prstGeom prst="parallelogram">
              <a:avLst>
                <a:gd name="adj" fmla="val 42455"/>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63" name="文本框 62"/>
            <p:cNvSpPr txBox="1"/>
            <p:nvPr>
              <p:custDataLst>
                <p:tags r:id="rId55"/>
              </p:custDataLst>
            </p:nvPr>
          </p:nvSpPr>
          <p:spPr>
            <a:xfrm>
              <a:off x="2490" y="9169"/>
              <a:ext cx="2633"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M" pitchFamily="18" charset="-122"/>
                </a:rPr>
                <a:t>环</a:t>
              </a:r>
            </a:p>
          </p:txBody>
        </p:sp>
        <p:cxnSp>
          <p:nvCxnSpPr>
            <p:cNvPr id="68" name="直线连接符 67"/>
            <p:cNvCxnSpPr/>
            <p:nvPr>
              <p:custDataLst>
                <p:tags r:id="rId56"/>
              </p:custDataLst>
            </p:nvPr>
          </p:nvCxnSpPr>
          <p:spPr>
            <a:xfrm flipH="1" flipV="1">
              <a:off x="10130" y="3406"/>
              <a:ext cx="1321" cy="3040"/>
            </a:xfrm>
            <a:prstGeom prst="line">
              <a:avLst/>
            </a:prstGeom>
            <a:noFill/>
            <a:ln w="38100" cap="sq">
              <a:solidFill>
                <a:schemeClr val="accent6">
                  <a:lumMod val="50000"/>
                </a:schemeClr>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cxnSp>
          <p:nvCxnSpPr>
            <p:cNvPr id="69" name="直线连接符 68"/>
            <p:cNvCxnSpPr/>
            <p:nvPr>
              <p:custDataLst>
                <p:tags r:id="rId57"/>
              </p:custDataLst>
            </p:nvPr>
          </p:nvCxnSpPr>
          <p:spPr>
            <a:xfrm flipH="1">
              <a:off x="10112" y="6650"/>
              <a:ext cx="1332" cy="3019"/>
            </a:xfrm>
            <a:prstGeom prst="line">
              <a:avLst/>
            </a:prstGeom>
            <a:solidFill>
              <a:schemeClr val="accent4">
                <a:lumMod val="50000"/>
              </a:schemeClr>
            </a:solidFill>
            <a:ln w="38100" cap="sq">
              <a:solidFill>
                <a:schemeClr val="accent4">
                  <a:lumMod val="50000"/>
                </a:schemeClr>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cxnSp>
          <p:nvCxnSpPr>
            <p:cNvPr id="70" name="直线连接符 69"/>
            <p:cNvCxnSpPr/>
            <p:nvPr>
              <p:custDataLst>
                <p:tags r:id="rId58"/>
              </p:custDataLst>
            </p:nvPr>
          </p:nvCxnSpPr>
          <p:spPr>
            <a:xfrm flipH="1" flipV="1">
              <a:off x="5392" y="3406"/>
              <a:ext cx="1321" cy="3040"/>
            </a:xfrm>
            <a:prstGeom prst="line">
              <a:avLst/>
            </a:prstGeom>
            <a:solidFill>
              <a:schemeClr val="accent3"/>
            </a:solidFill>
            <a:ln w="38100" cap="sq">
              <a:solidFill>
                <a:schemeClr val="accent3"/>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cxnSp>
          <p:nvCxnSpPr>
            <p:cNvPr id="71" name="直线连接符 70"/>
            <p:cNvCxnSpPr/>
            <p:nvPr>
              <p:custDataLst>
                <p:tags r:id="rId59"/>
              </p:custDataLst>
            </p:nvPr>
          </p:nvCxnSpPr>
          <p:spPr>
            <a:xfrm flipH="1">
              <a:off x="5375" y="6650"/>
              <a:ext cx="1332" cy="3019"/>
            </a:xfrm>
            <a:prstGeom prst="line">
              <a:avLst/>
            </a:prstGeom>
            <a:solidFill>
              <a:schemeClr val="accent1">
                <a:lumMod val="60000"/>
                <a:lumOff val="40000"/>
              </a:schemeClr>
            </a:solidFill>
            <a:ln w="38100" cap="sq">
              <a:solidFill>
                <a:schemeClr val="accent1">
                  <a:lumMod val="60000"/>
                  <a:lumOff val="40000"/>
                </a:schemeClr>
              </a:solidFill>
              <a:prstDash val="solid"/>
              <a:bevel/>
              <a:headEnd type="stealth" w="lg" len="lg"/>
            </a:ln>
            <a:effectLst/>
          </p:spPr>
          <p:style>
            <a:lnRef idx="2">
              <a:schemeClr val="accent1">
                <a:shade val="50000"/>
              </a:schemeClr>
            </a:lnRef>
            <a:fillRef idx="1">
              <a:schemeClr val="accent1"/>
            </a:fillRef>
            <a:effectRef idx="0">
              <a:schemeClr val="accent1"/>
            </a:effectRef>
            <a:fontRef idx="minor">
              <a:schemeClr val="lt1"/>
            </a:fontRef>
          </p:style>
        </p:cxnSp>
        <p:sp>
          <p:nvSpPr>
            <p:cNvPr id="19" name="文本框 18"/>
            <p:cNvSpPr txBox="1"/>
            <p:nvPr/>
          </p:nvSpPr>
          <p:spPr>
            <a:xfrm>
              <a:off x="11700" y="4232"/>
              <a:ext cx="1912" cy="1934"/>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algn="ctr">
                <a:lnSpc>
                  <a:spcPct val="125000"/>
                </a:lnSpc>
                <a:spcBef>
                  <a:spcPts val="0"/>
                </a:spcBef>
                <a:spcAft>
                  <a:spcPts val="0"/>
                </a:spcAft>
              </a:pPr>
              <a:r>
                <a:rPr lang="zh-CN" altLang="en-US" sz="1200">
                  <a:solidFill>
                    <a:schemeClr val="bg1">
                      <a:lumMod val="50000"/>
                      <a:lumOff val="50000"/>
                    </a:schemeClr>
                  </a:solidFill>
                  <a:latin typeface="PingFang SC Regular" panose="020B0400000000000000" charset="-122"/>
                  <a:ea typeface="PingFang SC Regular" panose="020B0400000000000000" charset="-122"/>
                </a:rPr>
                <a:t>操作者对质量的认识、技术熟练程度、身体状况等</a:t>
              </a:r>
            </a:p>
          </p:txBody>
        </p:sp>
        <p:sp>
          <p:nvSpPr>
            <p:cNvPr id="20" name="文本框 19"/>
            <p:cNvSpPr txBox="1"/>
            <p:nvPr/>
          </p:nvSpPr>
          <p:spPr>
            <a:xfrm>
              <a:off x="7070" y="4232"/>
              <a:ext cx="1956" cy="1934"/>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lvl="0" algn="ctr">
                <a:lnSpc>
                  <a:spcPct val="125000"/>
                </a:lnSpc>
                <a:spcBef>
                  <a:spcPts val="0"/>
                </a:spcBef>
                <a:spcAft>
                  <a:spcPts val="0"/>
                </a:spcAft>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注机器设备、工夹具的精度和维护保养状况等</a:t>
              </a:r>
            </a:p>
          </p:txBody>
        </p:sp>
        <p:sp>
          <p:nvSpPr>
            <p:cNvPr id="72" name="文本框 71"/>
            <p:cNvSpPr txBox="1"/>
            <p:nvPr/>
          </p:nvSpPr>
          <p:spPr>
            <a:xfrm>
              <a:off x="2285" y="4222"/>
              <a:ext cx="1956" cy="1944"/>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lvl="0" algn="ctr">
                <a:lnSpc>
                  <a:spcPct val="125000"/>
                </a:lnSpc>
                <a:spcBef>
                  <a:spcPts val="0"/>
                </a:spcBef>
                <a:spcAft>
                  <a:spcPts val="0"/>
                </a:spcAft>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材料的成分、物理性能和化学性能等都会影响产品的最终质量</a:t>
              </a:r>
            </a:p>
          </p:txBody>
        </p:sp>
        <p:sp>
          <p:nvSpPr>
            <p:cNvPr id="64" name="文本框 63"/>
            <p:cNvSpPr txBox="1"/>
            <p:nvPr/>
          </p:nvSpPr>
          <p:spPr>
            <a:xfrm>
              <a:off x="2285" y="6986"/>
              <a:ext cx="1956" cy="1944"/>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lvl="0" algn="ctr">
                <a:lnSpc>
                  <a:spcPct val="125000"/>
                </a:lnSpc>
                <a:spcBef>
                  <a:spcPts val="0"/>
                </a:spcBef>
                <a:spcAft>
                  <a:spcPts val="0"/>
                </a:spcAft>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工作地的温度、湿度、照明和清洁条件等环境因素</a:t>
              </a:r>
            </a:p>
          </p:txBody>
        </p:sp>
        <p:sp>
          <p:nvSpPr>
            <p:cNvPr id="65" name="文本框 64"/>
            <p:cNvSpPr txBox="1"/>
            <p:nvPr/>
          </p:nvSpPr>
          <p:spPr>
            <a:xfrm>
              <a:off x="7069" y="6972"/>
              <a:ext cx="1956" cy="1958"/>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lvl="0" algn="ctr">
                <a:lnSpc>
                  <a:spcPct val="125000"/>
                </a:lnSpc>
                <a:spcBef>
                  <a:spcPts val="0"/>
                </a:spcBef>
                <a:spcAft>
                  <a:spcPts val="0"/>
                </a:spcAft>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加工工艺、工装选择、操作规程等</a:t>
              </a:r>
            </a:p>
          </p:txBody>
        </p:sp>
        <p:sp>
          <p:nvSpPr>
            <p:cNvPr id="66" name="文本框 65"/>
            <p:cNvSpPr txBox="1"/>
            <p:nvPr/>
          </p:nvSpPr>
          <p:spPr>
            <a:xfrm>
              <a:off x="11641" y="6972"/>
              <a:ext cx="1912" cy="1958"/>
            </a:xfrm>
            <a:prstGeom prst="rect">
              <a:avLst/>
            </a:prstGeom>
            <a:noFill/>
            <a:ln w="12700" cap="flat" cmpd="sng">
              <a:solidFill>
                <a:schemeClr val="bg1">
                  <a:lumMod val="25000"/>
                  <a:lumOff val="75000"/>
                </a:schemeClr>
              </a:solidFill>
              <a:prstDash val="lgDash"/>
            </a:ln>
          </p:spPr>
          <p:txBody>
            <a:bodyPr wrap="square" rtlCol="0" anchor="ctr" anchorCtr="0">
              <a:noAutofit/>
            </a:bodyPr>
            <a:lstStyle/>
            <a:p>
              <a:pPr lvl="0" algn="ctr">
                <a:lnSpc>
                  <a:spcPct val="125000"/>
                </a:lnSpc>
                <a:spcBef>
                  <a:spcPts val="0"/>
                </a:spcBef>
                <a:spcAft>
                  <a:spcPts val="0"/>
                </a:spcAft>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测量时采取的方法是否标准、正确</a:t>
              </a: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03</a:t>
            </a:r>
          </a:p>
        </p:txBody>
      </p:sp>
      <p:sp>
        <p:nvSpPr>
          <p:cNvPr id="3" name="文本占位符 2"/>
          <p:cNvSpPr>
            <a:spLocks noGrp="1"/>
          </p:cNvSpPr>
          <p:nvPr>
            <p:ph type="body" idx="13"/>
          </p:nvPr>
        </p:nvSpPr>
        <p:spPr/>
        <p:txBody>
          <a:bodyPr>
            <a:normAutofit fontScale="90000"/>
          </a:bodyPr>
          <a:lstStyle/>
          <a:p>
            <a:r>
              <a:rPr lang="zh-CN" altLang="en-US"/>
              <a:t>沟通能力</a:t>
            </a:r>
          </a:p>
        </p:txBody>
      </p:sp>
      <p:sp>
        <p:nvSpPr>
          <p:cNvPr id="4" name="文本框 3"/>
          <p:cNvSpPr txBox="1"/>
          <p:nvPr>
            <p:custDataLst>
              <p:tags r:id="rId1"/>
            </p:custDataLst>
          </p:nvPr>
        </p:nvSpPr>
        <p:spPr>
          <a:xfrm>
            <a:off x="3096260" y="4356735"/>
            <a:ext cx="5999480" cy="1060450"/>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沟通能力是职场人士不可或缺的核心能力。它涉及有效传达信息、理解他人需求、倾听并作出恰当反馈。良好的沟通能力有助于建立和谐的工作关系，促进团队协作，提升工作效率，进而推动个人职业发展和企业成功</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03 </a:t>
            </a:r>
            <a:r>
              <a:rPr lang="zh-CN" altLang="en-US"/>
              <a:t>沟通能力</a:t>
            </a:r>
          </a:p>
        </p:txBody>
      </p:sp>
      <p:sp>
        <p:nvSpPr>
          <p:cNvPr id="5" name="文本占位符 4"/>
          <p:cNvSpPr>
            <a:spLocks noGrp="1"/>
          </p:cNvSpPr>
          <p:nvPr>
            <p:ph type="body" idx="1"/>
          </p:nvPr>
        </p:nvSpPr>
        <p:spPr/>
        <p:txBody>
          <a:bodyPr/>
          <a:lstStyle/>
          <a:p>
            <a:r>
              <a:rPr lang="en-US" altLang="zh-CN"/>
              <a:t>P2</a:t>
            </a:r>
          </a:p>
        </p:txBody>
      </p:sp>
      <p:grpSp>
        <p:nvGrpSpPr>
          <p:cNvPr id="7" name="组合 6"/>
          <p:cNvGrpSpPr/>
          <p:nvPr/>
        </p:nvGrpSpPr>
        <p:grpSpPr>
          <a:xfrm>
            <a:off x="1503045" y="975360"/>
            <a:ext cx="10278110" cy="5610860"/>
            <a:chOff x="2367" y="1536"/>
            <a:chExt cx="16186" cy="8836"/>
          </a:xfrm>
        </p:grpSpPr>
        <p:pic>
          <p:nvPicPr>
            <p:cNvPr id="32" name="图片 31"/>
            <p:cNvPicPr>
              <a:picLocks noChangeAspect="1"/>
            </p:cNvPicPr>
            <p:nvPr>
              <p:custDataLst>
                <p:tags r:id="rId1"/>
              </p:custDataLst>
            </p:nvPr>
          </p:nvPicPr>
          <p:blipFill>
            <a:blip r:embed="rId11"/>
            <a:stretch>
              <a:fillRect/>
            </a:stretch>
          </p:blipFill>
          <p:spPr>
            <a:xfrm>
              <a:off x="2367" y="1536"/>
              <a:ext cx="5102" cy="2870"/>
            </a:xfrm>
            <a:prstGeom prst="rect">
              <a:avLst/>
            </a:prstGeom>
            <a:effectLst>
              <a:outerShdw blurRad="50800" dist="38100" dir="2700000" algn="tl" rotWithShape="0">
                <a:prstClr val="black">
                  <a:alpha val="40000"/>
                </a:prstClr>
              </a:outerShdw>
            </a:effectLst>
          </p:spPr>
        </p:pic>
        <p:pic>
          <p:nvPicPr>
            <p:cNvPr id="33" name="图片 32"/>
            <p:cNvPicPr>
              <a:picLocks noChangeAspect="1"/>
            </p:cNvPicPr>
            <p:nvPr>
              <p:custDataLst>
                <p:tags r:id="rId2"/>
              </p:custDataLst>
            </p:nvPr>
          </p:nvPicPr>
          <p:blipFill>
            <a:blip r:embed="rId12"/>
            <a:stretch>
              <a:fillRect/>
            </a:stretch>
          </p:blipFill>
          <p:spPr>
            <a:xfrm>
              <a:off x="7909" y="1536"/>
              <a:ext cx="5102" cy="2870"/>
            </a:xfrm>
            <a:prstGeom prst="rect">
              <a:avLst/>
            </a:prstGeom>
            <a:effectLst>
              <a:outerShdw blurRad="50800" dist="38100" dir="2700000" algn="tl" rotWithShape="0">
                <a:prstClr val="black">
                  <a:alpha val="40000"/>
                </a:prstClr>
              </a:outerShdw>
            </a:effectLst>
          </p:spPr>
        </p:pic>
        <p:pic>
          <p:nvPicPr>
            <p:cNvPr id="34" name="图片 33"/>
            <p:cNvPicPr>
              <a:picLocks noChangeAspect="1"/>
            </p:cNvPicPr>
            <p:nvPr>
              <p:custDataLst>
                <p:tags r:id="rId3"/>
              </p:custDataLst>
            </p:nvPr>
          </p:nvPicPr>
          <p:blipFill>
            <a:blip r:embed="rId13"/>
            <a:stretch>
              <a:fillRect/>
            </a:stretch>
          </p:blipFill>
          <p:spPr>
            <a:xfrm>
              <a:off x="13451" y="1536"/>
              <a:ext cx="5102" cy="2870"/>
            </a:xfrm>
            <a:prstGeom prst="rect">
              <a:avLst/>
            </a:prstGeom>
            <a:effectLst>
              <a:outerShdw blurRad="50800" dist="38100" dir="2700000" algn="tl" rotWithShape="0">
                <a:prstClr val="black">
                  <a:alpha val="40000"/>
                </a:prstClr>
              </a:outerShdw>
            </a:effectLst>
          </p:spPr>
        </p:pic>
        <p:pic>
          <p:nvPicPr>
            <p:cNvPr id="35" name="图片 34"/>
            <p:cNvPicPr>
              <a:picLocks noChangeAspect="1"/>
            </p:cNvPicPr>
            <p:nvPr>
              <p:custDataLst>
                <p:tags r:id="rId4"/>
              </p:custDataLst>
            </p:nvPr>
          </p:nvPicPr>
          <p:blipFill>
            <a:blip r:embed="rId14"/>
            <a:stretch>
              <a:fillRect/>
            </a:stretch>
          </p:blipFill>
          <p:spPr>
            <a:xfrm>
              <a:off x="2367" y="4519"/>
              <a:ext cx="5102" cy="2870"/>
            </a:xfrm>
            <a:prstGeom prst="rect">
              <a:avLst/>
            </a:prstGeom>
            <a:effectLst>
              <a:outerShdw blurRad="50800" dist="38100" dir="2700000" algn="tl" rotWithShape="0">
                <a:prstClr val="black">
                  <a:alpha val="40000"/>
                </a:prstClr>
              </a:outerShdw>
            </a:effectLst>
          </p:spPr>
        </p:pic>
        <p:pic>
          <p:nvPicPr>
            <p:cNvPr id="36" name="图片 35"/>
            <p:cNvPicPr>
              <a:picLocks noChangeAspect="1"/>
            </p:cNvPicPr>
            <p:nvPr>
              <p:custDataLst>
                <p:tags r:id="rId5"/>
              </p:custDataLst>
            </p:nvPr>
          </p:nvPicPr>
          <p:blipFill>
            <a:blip r:embed="rId15"/>
            <a:stretch>
              <a:fillRect/>
            </a:stretch>
          </p:blipFill>
          <p:spPr>
            <a:xfrm>
              <a:off x="7909" y="4519"/>
              <a:ext cx="5102" cy="2870"/>
            </a:xfrm>
            <a:prstGeom prst="rect">
              <a:avLst/>
            </a:prstGeom>
            <a:effectLst>
              <a:outerShdw blurRad="50800" dist="38100" dir="2700000" algn="tl" rotWithShape="0">
                <a:prstClr val="black">
                  <a:alpha val="40000"/>
                </a:prstClr>
              </a:outerShdw>
            </a:effectLst>
          </p:spPr>
        </p:pic>
        <p:pic>
          <p:nvPicPr>
            <p:cNvPr id="37" name="图片 36"/>
            <p:cNvPicPr>
              <a:picLocks noChangeAspect="1"/>
            </p:cNvPicPr>
            <p:nvPr>
              <p:custDataLst>
                <p:tags r:id="rId6"/>
              </p:custDataLst>
            </p:nvPr>
          </p:nvPicPr>
          <p:blipFill>
            <a:blip r:embed="rId16"/>
            <a:stretch>
              <a:fillRect/>
            </a:stretch>
          </p:blipFill>
          <p:spPr>
            <a:xfrm>
              <a:off x="13451" y="4519"/>
              <a:ext cx="5102" cy="2870"/>
            </a:xfrm>
            <a:prstGeom prst="rect">
              <a:avLst/>
            </a:prstGeom>
            <a:effectLst>
              <a:outerShdw blurRad="50800" dist="38100" dir="2700000" algn="tl" rotWithShape="0">
                <a:prstClr val="black">
                  <a:alpha val="40000"/>
                </a:prstClr>
              </a:outerShdw>
            </a:effectLst>
          </p:spPr>
        </p:pic>
        <p:pic>
          <p:nvPicPr>
            <p:cNvPr id="38" name="图片 37"/>
            <p:cNvPicPr>
              <a:picLocks noChangeAspect="1"/>
            </p:cNvPicPr>
            <p:nvPr>
              <p:custDataLst>
                <p:tags r:id="rId7"/>
              </p:custDataLst>
            </p:nvPr>
          </p:nvPicPr>
          <p:blipFill>
            <a:blip r:embed="rId17"/>
            <a:stretch>
              <a:fillRect/>
            </a:stretch>
          </p:blipFill>
          <p:spPr>
            <a:xfrm>
              <a:off x="2367" y="7502"/>
              <a:ext cx="5102" cy="2870"/>
            </a:xfrm>
            <a:prstGeom prst="rect">
              <a:avLst/>
            </a:prstGeom>
            <a:effectLst>
              <a:outerShdw blurRad="50800" dist="38100" dir="2700000" algn="tl" rotWithShape="0">
                <a:prstClr val="black">
                  <a:alpha val="40000"/>
                </a:prstClr>
              </a:outerShdw>
            </a:effectLst>
          </p:spPr>
        </p:pic>
        <p:pic>
          <p:nvPicPr>
            <p:cNvPr id="39" name="图片 38"/>
            <p:cNvPicPr>
              <a:picLocks noChangeAspect="1"/>
            </p:cNvPicPr>
            <p:nvPr>
              <p:custDataLst>
                <p:tags r:id="rId8"/>
              </p:custDataLst>
            </p:nvPr>
          </p:nvPicPr>
          <p:blipFill>
            <a:blip r:embed="rId18"/>
            <a:stretch>
              <a:fillRect/>
            </a:stretch>
          </p:blipFill>
          <p:spPr>
            <a:xfrm>
              <a:off x="7909" y="7502"/>
              <a:ext cx="5102" cy="2870"/>
            </a:xfrm>
            <a:prstGeom prst="rect">
              <a:avLst/>
            </a:prstGeom>
            <a:effectLst>
              <a:outerShdw blurRad="50800" dist="38100" dir="2700000" algn="tl" rotWithShape="0">
                <a:prstClr val="black">
                  <a:alpha val="40000"/>
                </a:prstClr>
              </a:outerShdw>
            </a:effectLst>
          </p:spPr>
        </p:pic>
        <p:pic>
          <p:nvPicPr>
            <p:cNvPr id="40" name="图片 39"/>
            <p:cNvPicPr>
              <a:picLocks noChangeAspect="1"/>
            </p:cNvPicPr>
            <p:nvPr>
              <p:custDataLst>
                <p:tags r:id="rId9"/>
              </p:custDataLst>
            </p:nvPr>
          </p:nvPicPr>
          <p:blipFill>
            <a:blip r:embed="rId19"/>
            <a:stretch>
              <a:fillRect/>
            </a:stretch>
          </p:blipFill>
          <p:spPr>
            <a:xfrm>
              <a:off x="13451" y="7502"/>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03 </a:t>
            </a:r>
            <a:r>
              <a:rPr lang="zh-CN" altLang="en-US"/>
              <a:t>沟通能力</a:t>
            </a:r>
          </a:p>
        </p:txBody>
      </p:sp>
      <p:sp>
        <p:nvSpPr>
          <p:cNvPr id="5" name="文本占位符 4"/>
          <p:cNvSpPr>
            <a:spLocks noGrp="1"/>
          </p:cNvSpPr>
          <p:nvPr>
            <p:ph type="body" idx="1"/>
          </p:nvPr>
        </p:nvSpPr>
        <p:spPr/>
        <p:txBody>
          <a:bodyPr/>
          <a:lstStyle/>
          <a:p>
            <a:r>
              <a:rPr lang="en-US" altLang="zh-CN"/>
              <a:t>P2</a:t>
            </a:r>
          </a:p>
        </p:txBody>
      </p:sp>
      <p:pic>
        <p:nvPicPr>
          <p:cNvPr id="2" name="图片 1"/>
          <p:cNvPicPr>
            <a:picLocks noChangeAspect="1"/>
          </p:cNvPicPr>
          <p:nvPr>
            <p:custDataLst>
              <p:tags r:id="rId1"/>
            </p:custDataLst>
          </p:nvPr>
        </p:nvPicPr>
        <p:blipFill>
          <a:blip r:embed="rId8"/>
          <a:stretch>
            <a:fillRect/>
          </a:stretch>
        </p:blipFill>
        <p:spPr>
          <a:xfrm>
            <a:off x="1498600" y="985520"/>
            <a:ext cx="3240000" cy="1822500"/>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custDataLst>
              <p:tags r:id="rId2"/>
            </p:custDataLst>
          </p:nvPr>
        </p:nvPicPr>
        <p:blipFill>
          <a:blip r:embed="rId9"/>
          <a:stretch>
            <a:fillRect/>
          </a:stretch>
        </p:blipFill>
        <p:spPr>
          <a:xfrm>
            <a:off x="4999585" y="985520"/>
            <a:ext cx="3239770" cy="1822500"/>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custDataLst>
              <p:tags r:id="rId3"/>
            </p:custDataLst>
          </p:nvPr>
        </p:nvPicPr>
        <p:blipFill>
          <a:blip r:embed="rId10"/>
          <a:stretch>
            <a:fillRect/>
          </a:stretch>
        </p:blipFill>
        <p:spPr>
          <a:xfrm>
            <a:off x="8500340" y="985520"/>
            <a:ext cx="3239770" cy="1822500"/>
          </a:xfrm>
          <a:prstGeom prst="rect">
            <a:avLst/>
          </a:prstGeom>
          <a:effectLst>
            <a:outerShdw blurRad="50800" dist="38100" dir="2700000" algn="tl" rotWithShape="0">
              <a:prstClr val="black">
                <a:alpha val="40000"/>
              </a:prstClr>
            </a:outerShdw>
          </a:effectLst>
        </p:spPr>
      </p:pic>
      <p:pic>
        <p:nvPicPr>
          <p:cNvPr id="7" name="图片 6"/>
          <p:cNvPicPr>
            <a:picLocks noChangeAspect="1"/>
          </p:cNvPicPr>
          <p:nvPr>
            <p:custDataLst>
              <p:tags r:id="rId4"/>
            </p:custDataLst>
          </p:nvPr>
        </p:nvPicPr>
        <p:blipFill>
          <a:blip r:embed="rId11"/>
          <a:stretch>
            <a:fillRect/>
          </a:stretch>
        </p:blipFill>
        <p:spPr>
          <a:xfrm>
            <a:off x="1498600" y="2917190"/>
            <a:ext cx="3240000" cy="1822500"/>
          </a:xfrm>
          <a:prstGeom prst="rect">
            <a:avLst/>
          </a:prstGeom>
          <a:effectLst>
            <a:outerShdw blurRad="50800" dist="38100" dir="2700000" algn="tl" rotWithShape="0">
              <a:prstClr val="black">
                <a:alpha val="40000"/>
              </a:prstClr>
            </a:outerShdw>
          </a:effectLst>
        </p:spPr>
      </p:pic>
      <p:pic>
        <p:nvPicPr>
          <p:cNvPr id="8" name="图片 7"/>
          <p:cNvPicPr>
            <a:picLocks noChangeAspect="1"/>
          </p:cNvPicPr>
          <p:nvPr>
            <p:custDataLst>
              <p:tags r:id="rId5"/>
            </p:custDataLst>
          </p:nvPr>
        </p:nvPicPr>
        <p:blipFill>
          <a:blip r:embed="rId12"/>
          <a:stretch>
            <a:fillRect/>
          </a:stretch>
        </p:blipFill>
        <p:spPr>
          <a:xfrm>
            <a:off x="5000220" y="2917190"/>
            <a:ext cx="3239770" cy="1822500"/>
          </a:xfrm>
          <a:prstGeom prst="rect">
            <a:avLst/>
          </a:prstGeom>
          <a:effectLst>
            <a:outerShdw blurRad="50800" dist="38100" dir="2700000" algn="tl" rotWithShape="0">
              <a:prstClr val="black">
                <a:alpha val="40000"/>
              </a:prstClr>
            </a:outerShdw>
          </a:effectLst>
        </p:spPr>
      </p:pic>
      <p:pic>
        <p:nvPicPr>
          <p:cNvPr id="9" name="图片 8"/>
          <p:cNvPicPr>
            <a:picLocks noChangeAspect="1"/>
          </p:cNvPicPr>
          <p:nvPr>
            <p:custDataLst>
              <p:tags r:id="rId6"/>
            </p:custDataLst>
          </p:nvPr>
        </p:nvPicPr>
        <p:blipFill>
          <a:blip r:embed="rId13"/>
          <a:stretch>
            <a:fillRect/>
          </a:stretch>
        </p:blipFill>
        <p:spPr>
          <a:xfrm>
            <a:off x="8501610" y="2917190"/>
            <a:ext cx="3239770" cy="18225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沟通漏斗——</a:t>
            </a:r>
            <a:r>
              <a:rPr lang="zh-CN" altLang="en-US" sz="2400" b="0">
                <a:cs typeface="PingFang SC Regular" panose="020B0400000000000000" charset="-122"/>
              </a:rPr>
              <a:t>改善沟通效率</a:t>
            </a:r>
          </a:p>
        </p:txBody>
      </p:sp>
      <p:sp>
        <p:nvSpPr>
          <p:cNvPr id="3" name="文本占位符 2"/>
          <p:cNvSpPr>
            <a:spLocks noGrp="1"/>
          </p:cNvSpPr>
          <p:nvPr>
            <p:ph type="body" idx="1"/>
          </p:nvPr>
        </p:nvSpPr>
        <p:spPr/>
        <p:txBody>
          <a:bodyPr/>
          <a:lstStyle/>
          <a:p>
            <a:r>
              <a:rPr lang="zh-CN" altLang="en-US">
                <a:cs typeface="PingFang SC Regular" panose="020B0400000000000000" charset="-122"/>
              </a:rPr>
              <a:t>沟通漏斗是一个描述工作中团队沟通效率下降现象的术语，当一个人心里想的是100%的信息或观点，当他试图用语言表达出来时，由于各种原因，可能只能表达出80%的内容。而当这80%的信息传达给接收者时，由于接收者的文化水平、知识背景等因素，可能只能理解其中的60%。进一步地，当接收者根据这60%的理解去行动时，可能只剩下20%的内容被真正执行</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3-01</a:t>
            </a:r>
          </a:p>
        </p:txBody>
      </p:sp>
      <p:grpSp>
        <p:nvGrpSpPr>
          <p:cNvPr id="35" name="组合 34"/>
          <p:cNvGrpSpPr/>
          <p:nvPr/>
        </p:nvGrpSpPr>
        <p:grpSpPr>
          <a:xfrm>
            <a:off x="577215" y="2312670"/>
            <a:ext cx="5753735" cy="4324985"/>
            <a:chOff x="909" y="3642"/>
            <a:chExt cx="9061" cy="6811"/>
          </a:xfrm>
        </p:grpSpPr>
        <p:sp>
          <p:nvSpPr>
            <p:cNvPr id="125" name="Freeform 53"/>
            <p:cNvSpPr/>
            <p:nvPr>
              <p:custDataLst>
                <p:tags r:id="rId4"/>
              </p:custDataLst>
            </p:nvPr>
          </p:nvSpPr>
          <p:spPr bwMode="auto">
            <a:xfrm flipH="1">
              <a:off x="2865" y="8894"/>
              <a:ext cx="1084" cy="330"/>
            </a:xfrm>
            <a:custGeom>
              <a:avLst/>
              <a:gdLst>
                <a:gd name="T0" fmla="*/ 377 w 377"/>
                <a:gd name="T1" fmla="*/ 45 h 108"/>
                <a:gd name="T2" fmla="*/ 188 w 377"/>
                <a:gd name="T3" fmla="*/ 0 h 108"/>
                <a:gd name="T4" fmla="*/ 0 w 377"/>
                <a:gd name="T5" fmla="*/ 45 h 108"/>
                <a:gd name="T6" fmla="*/ 188 w 377"/>
                <a:gd name="T7" fmla="*/ 108 h 108"/>
                <a:gd name="T8" fmla="*/ 377 w 377"/>
                <a:gd name="T9" fmla="*/ 45 h 108"/>
              </a:gdLst>
              <a:ahLst/>
              <a:cxnLst>
                <a:cxn ang="0">
                  <a:pos x="T0" y="T1"/>
                </a:cxn>
                <a:cxn ang="0">
                  <a:pos x="T2" y="T3"/>
                </a:cxn>
                <a:cxn ang="0">
                  <a:pos x="T4" y="T5"/>
                </a:cxn>
                <a:cxn ang="0">
                  <a:pos x="T6" y="T7"/>
                </a:cxn>
                <a:cxn ang="0">
                  <a:pos x="T8" y="T9"/>
                </a:cxn>
              </a:cxnLst>
              <a:rect l="0" t="0" r="r" b="b"/>
              <a:pathLst>
                <a:path w="377" h="108">
                  <a:moveTo>
                    <a:pt x="377" y="45"/>
                  </a:moveTo>
                  <a:cubicBezTo>
                    <a:pt x="307" y="13"/>
                    <a:pt x="292" y="0"/>
                    <a:pt x="188" y="0"/>
                  </a:cubicBezTo>
                  <a:cubicBezTo>
                    <a:pt x="84" y="0"/>
                    <a:pt x="53" y="13"/>
                    <a:pt x="0" y="45"/>
                  </a:cubicBezTo>
                  <a:cubicBezTo>
                    <a:pt x="26" y="76"/>
                    <a:pt x="84" y="108"/>
                    <a:pt x="188" y="108"/>
                  </a:cubicBezTo>
                  <a:cubicBezTo>
                    <a:pt x="292" y="108"/>
                    <a:pt x="343" y="80"/>
                    <a:pt x="377" y="45"/>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26" name="任意多边形 125"/>
            <p:cNvSpPr/>
            <p:nvPr>
              <p:custDataLst>
                <p:tags r:id="rId5"/>
              </p:custDataLst>
            </p:nvPr>
          </p:nvSpPr>
          <p:spPr bwMode="auto">
            <a:xfrm flipH="1">
              <a:off x="3066" y="9043"/>
              <a:ext cx="2624" cy="878"/>
            </a:xfrm>
            <a:custGeom>
              <a:avLst/>
              <a:gdLst>
                <a:gd name="connsiteX0" fmla="*/ 271463 w 1745382"/>
                <a:gd name="connsiteY0" fmla="*/ 0 h 583989"/>
                <a:gd name="connsiteX1" fmla="*/ 1745382 w 1745382"/>
                <a:gd name="connsiteY1" fmla="*/ 0 h 583989"/>
                <a:gd name="connsiteX2" fmla="*/ 1556290 w 1745382"/>
                <a:gd name="connsiteY2" fmla="*/ 583989 h 583989"/>
                <a:gd name="connsiteX3" fmla="*/ 271463 w 1745382"/>
                <a:gd name="connsiteY3" fmla="*/ 583989 h 583989"/>
                <a:gd name="connsiteX4" fmla="*/ 0 w 1745382"/>
                <a:gd name="connsiteY4" fmla="*/ 293644 h 5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382" h="583989">
                  <a:moveTo>
                    <a:pt x="271463" y="0"/>
                  </a:moveTo>
                  <a:lnTo>
                    <a:pt x="1745382" y="0"/>
                  </a:lnTo>
                  <a:lnTo>
                    <a:pt x="1556290" y="583989"/>
                  </a:lnTo>
                  <a:lnTo>
                    <a:pt x="271463" y="583989"/>
                  </a:lnTo>
                  <a:lnTo>
                    <a:pt x="0" y="2936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latin typeface="PingFang SC Regular" panose="020B0400000000000000" charset="-122"/>
                <a:ea typeface="PingFang SC Regular" panose="020B0400000000000000" charset="-122"/>
              </a:endParaRPr>
            </a:p>
          </p:txBody>
        </p:sp>
        <p:sp>
          <p:nvSpPr>
            <p:cNvPr id="127" name="Freeform 61"/>
            <p:cNvSpPr/>
            <p:nvPr>
              <p:custDataLst>
                <p:tags r:id="rId6"/>
              </p:custDataLst>
            </p:nvPr>
          </p:nvSpPr>
          <p:spPr bwMode="auto">
            <a:xfrm flipH="1">
              <a:off x="2868" y="9013"/>
              <a:ext cx="1103" cy="1441"/>
            </a:xfrm>
            <a:custGeom>
              <a:avLst/>
              <a:gdLst>
                <a:gd name="T0" fmla="*/ 191 w 383"/>
                <a:gd name="T1" fmla="*/ 484 h 484"/>
                <a:gd name="T2" fmla="*/ 0 w 383"/>
                <a:gd name="T3" fmla="*/ 0 h 484"/>
                <a:gd name="T4" fmla="*/ 383 w 383"/>
                <a:gd name="T5" fmla="*/ 0 h 484"/>
                <a:gd name="T6" fmla="*/ 191 w 383"/>
                <a:gd name="T7" fmla="*/ 484 h 484"/>
              </a:gdLst>
              <a:ahLst/>
              <a:cxnLst>
                <a:cxn ang="0">
                  <a:pos x="T0" y="T1"/>
                </a:cxn>
                <a:cxn ang="0">
                  <a:pos x="T2" y="T3"/>
                </a:cxn>
                <a:cxn ang="0">
                  <a:pos x="T4" y="T5"/>
                </a:cxn>
                <a:cxn ang="0">
                  <a:pos x="T6" y="T7"/>
                </a:cxn>
              </a:cxnLst>
              <a:rect l="0" t="0" r="r" b="b"/>
              <a:pathLst>
                <a:path w="383" h="484">
                  <a:moveTo>
                    <a:pt x="191" y="484"/>
                  </a:moveTo>
                  <a:cubicBezTo>
                    <a:pt x="119" y="328"/>
                    <a:pt x="55" y="166"/>
                    <a:pt x="0" y="0"/>
                  </a:cubicBezTo>
                  <a:cubicBezTo>
                    <a:pt x="127" y="20"/>
                    <a:pt x="256" y="20"/>
                    <a:pt x="383" y="0"/>
                  </a:cubicBezTo>
                  <a:cubicBezTo>
                    <a:pt x="328" y="166"/>
                    <a:pt x="264" y="328"/>
                    <a:pt x="191" y="48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31" name="Freeform 25"/>
            <p:cNvSpPr/>
            <p:nvPr>
              <p:custDataLst>
                <p:tags r:id="rId7"/>
              </p:custDataLst>
            </p:nvPr>
          </p:nvSpPr>
          <p:spPr bwMode="auto">
            <a:xfrm flipH="1">
              <a:off x="1539" y="5121"/>
              <a:ext cx="3779" cy="590"/>
            </a:xfrm>
            <a:custGeom>
              <a:avLst/>
              <a:gdLst>
                <a:gd name="T0" fmla="*/ 1321 w 1321"/>
                <a:gd name="T1" fmla="*/ 98 h 197"/>
                <a:gd name="T2" fmla="*/ 656 w 1321"/>
                <a:gd name="T3" fmla="*/ 0 h 197"/>
                <a:gd name="T4" fmla="*/ 0 w 1321"/>
                <a:gd name="T5" fmla="*/ 104 h 197"/>
                <a:gd name="T6" fmla="*/ 656 w 1321"/>
                <a:gd name="T7" fmla="*/ 197 h 197"/>
                <a:gd name="T8" fmla="*/ 1321 w 1321"/>
                <a:gd name="T9" fmla="*/ 98 h 197"/>
              </a:gdLst>
              <a:ahLst/>
              <a:cxnLst>
                <a:cxn ang="0">
                  <a:pos x="T0" y="T1"/>
                </a:cxn>
                <a:cxn ang="0">
                  <a:pos x="T2" y="T3"/>
                </a:cxn>
                <a:cxn ang="0">
                  <a:pos x="T4" y="T5"/>
                </a:cxn>
                <a:cxn ang="0">
                  <a:pos x="T6" y="T7"/>
                </a:cxn>
                <a:cxn ang="0">
                  <a:pos x="T8" y="T9"/>
                </a:cxn>
              </a:cxnLst>
              <a:rect l="0" t="0" r="r" b="b"/>
              <a:pathLst>
                <a:path w="1321" h="197">
                  <a:moveTo>
                    <a:pt x="1321" y="98"/>
                  </a:moveTo>
                  <a:cubicBezTo>
                    <a:pt x="1215" y="55"/>
                    <a:pt x="1023" y="0"/>
                    <a:pt x="656" y="0"/>
                  </a:cubicBezTo>
                  <a:cubicBezTo>
                    <a:pt x="288" y="0"/>
                    <a:pt x="100" y="53"/>
                    <a:pt x="0" y="104"/>
                  </a:cubicBezTo>
                  <a:cubicBezTo>
                    <a:pt x="0" y="159"/>
                    <a:pt x="288" y="197"/>
                    <a:pt x="656" y="197"/>
                  </a:cubicBezTo>
                  <a:cubicBezTo>
                    <a:pt x="1023" y="197"/>
                    <a:pt x="1321" y="153"/>
                    <a:pt x="1321" y="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32" name="Freeform 9"/>
            <p:cNvSpPr/>
            <p:nvPr>
              <p:custDataLst>
                <p:tags r:id="rId8"/>
              </p:custDataLst>
            </p:nvPr>
          </p:nvSpPr>
          <p:spPr bwMode="auto">
            <a:xfrm flipH="1">
              <a:off x="1965" y="5441"/>
              <a:ext cx="7249" cy="878"/>
            </a:xfrm>
            <a:custGeom>
              <a:avLst/>
              <a:gdLst>
                <a:gd name="T0" fmla="*/ 135 w 3037"/>
                <a:gd name="T1" fmla="*/ 354 h 354"/>
                <a:gd name="T2" fmla="*/ 3037 w 3037"/>
                <a:gd name="T3" fmla="*/ 354 h 354"/>
                <a:gd name="T4" fmla="*/ 3037 w 3037"/>
                <a:gd name="T5" fmla="*/ 0 h 354"/>
                <a:gd name="T6" fmla="*/ 135 w 3037"/>
                <a:gd name="T7" fmla="*/ 0 h 354"/>
                <a:gd name="T8" fmla="*/ 0 w 3037"/>
                <a:gd name="T9" fmla="*/ 178 h 354"/>
                <a:gd name="T10" fmla="*/ 135 w 3037"/>
                <a:gd name="T11" fmla="*/ 354 h 354"/>
              </a:gdLst>
              <a:ahLst/>
              <a:cxnLst>
                <a:cxn ang="0">
                  <a:pos x="T0" y="T1"/>
                </a:cxn>
                <a:cxn ang="0">
                  <a:pos x="T2" y="T3"/>
                </a:cxn>
                <a:cxn ang="0">
                  <a:pos x="T4" y="T5"/>
                </a:cxn>
                <a:cxn ang="0">
                  <a:pos x="T6" y="T7"/>
                </a:cxn>
                <a:cxn ang="0">
                  <a:pos x="T8" y="T9"/>
                </a:cxn>
                <a:cxn ang="0">
                  <a:pos x="T10" y="T11"/>
                </a:cxn>
              </a:cxnLst>
              <a:rect l="0" t="0" r="r" b="b"/>
              <a:pathLst>
                <a:path w="3037" h="354">
                  <a:moveTo>
                    <a:pt x="135" y="354"/>
                  </a:moveTo>
                  <a:lnTo>
                    <a:pt x="3037" y="354"/>
                  </a:lnTo>
                  <a:lnTo>
                    <a:pt x="3037" y="0"/>
                  </a:lnTo>
                  <a:lnTo>
                    <a:pt x="135" y="0"/>
                  </a:lnTo>
                  <a:lnTo>
                    <a:pt x="0" y="178"/>
                  </a:lnTo>
                  <a:lnTo>
                    <a:pt x="135" y="35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33" name="Freeform 13"/>
            <p:cNvSpPr/>
            <p:nvPr>
              <p:custDataLst>
                <p:tags r:id="rId9"/>
              </p:custDataLst>
            </p:nvPr>
          </p:nvSpPr>
          <p:spPr bwMode="auto">
            <a:xfrm flipH="1">
              <a:off x="1525" y="5403"/>
              <a:ext cx="3790" cy="1226"/>
            </a:xfrm>
            <a:custGeom>
              <a:avLst/>
              <a:gdLst>
                <a:gd name="T0" fmla="*/ 1208 w 1325"/>
                <a:gd name="T1" fmla="*/ 370 h 410"/>
                <a:gd name="T2" fmla="*/ 117 w 1325"/>
                <a:gd name="T3" fmla="*/ 370 h 410"/>
                <a:gd name="T4" fmla="*/ 0 w 1325"/>
                <a:gd name="T5" fmla="*/ 0 h 410"/>
                <a:gd name="T6" fmla="*/ 1325 w 1325"/>
                <a:gd name="T7" fmla="*/ 0 h 410"/>
                <a:gd name="T8" fmla="*/ 1208 w 1325"/>
                <a:gd name="T9" fmla="*/ 370 h 410"/>
              </a:gdLst>
              <a:ahLst/>
              <a:cxnLst>
                <a:cxn ang="0">
                  <a:pos x="T0" y="T1"/>
                </a:cxn>
                <a:cxn ang="0">
                  <a:pos x="T2" y="T3"/>
                </a:cxn>
                <a:cxn ang="0">
                  <a:pos x="T4" y="T5"/>
                </a:cxn>
                <a:cxn ang="0">
                  <a:pos x="T6" y="T7"/>
                </a:cxn>
                <a:cxn ang="0">
                  <a:pos x="T8" y="T9"/>
                </a:cxn>
              </a:cxnLst>
              <a:rect l="0" t="0" r="r" b="b"/>
              <a:pathLst>
                <a:path w="1325" h="410">
                  <a:moveTo>
                    <a:pt x="1208" y="370"/>
                  </a:moveTo>
                  <a:cubicBezTo>
                    <a:pt x="845" y="410"/>
                    <a:pt x="480" y="410"/>
                    <a:pt x="117" y="370"/>
                  </a:cubicBezTo>
                  <a:cubicBezTo>
                    <a:pt x="78" y="247"/>
                    <a:pt x="39" y="124"/>
                    <a:pt x="0" y="0"/>
                  </a:cubicBezTo>
                  <a:cubicBezTo>
                    <a:pt x="440" y="49"/>
                    <a:pt x="885" y="49"/>
                    <a:pt x="1325" y="0"/>
                  </a:cubicBezTo>
                  <a:cubicBezTo>
                    <a:pt x="1286" y="124"/>
                    <a:pt x="1247" y="247"/>
                    <a:pt x="1208" y="37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36" name="Freeform 49"/>
            <p:cNvSpPr/>
            <p:nvPr>
              <p:custDataLst>
                <p:tags r:id="rId10"/>
              </p:custDataLst>
            </p:nvPr>
          </p:nvSpPr>
          <p:spPr bwMode="auto">
            <a:xfrm flipH="1">
              <a:off x="2400" y="7741"/>
              <a:ext cx="2024" cy="528"/>
            </a:xfrm>
            <a:custGeom>
              <a:avLst/>
              <a:gdLst>
                <a:gd name="T0" fmla="*/ 706 w 706"/>
                <a:gd name="T1" fmla="*/ 68 h 176"/>
                <a:gd name="T2" fmla="*/ 351 w 706"/>
                <a:gd name="T3" fmla="*/ 0 h 176"/>
                <a:gd name="T4" fmla="*/ 0 w 706"/>
                <a:gd name="T5" fmla="*/ 68 h 176"/>
                <a:gd name="T6" fmla="*/ 350 w 706"/>
                <a:gd name="T7" fmla="*/ 176 h 176"/>
                <a:gd name="T8" fmla="*/ 706 w 706"/>
                <a:gd name="T9" fmla="*/ 68 h 176"/>
              </a:gdLst>
              <a:ahLst/>
              <a:cxnLst>
                <a:cxn ang="0">
                  <a:pos x="T0" y="T1"/>
                </a:cxn>
                <a:cxn ang="0">
                  <a:pos x="T2" y="T3"/>
                </a:cxn>
                <a:cxn ang="0">
                  <a:pos x="T4" y="T5"/>
                </a:cxn>
                <a:cxn ang="0">
                  <a:pos x="T6" y="T7"/>
                </a:cxn>
                <a:cxn ang="0">
                  <a:pos x="T8" y="T9"/>
                </a:cxn>
              </a:cxnLst>
              <a:rect l="0" t="0" r="r" b="b"/>
              <a:pathLst>
                <a:path w="706" h="176">
                  <a:moveTo>
                    <a:pt x="706" y="68"/>
                  </a:moveTo>
                  <a:cubicBezTo>
                    <a:pt x="602" y="18"/>
                    <a:pt x="547" y="0"/>
                    <a:pt x="351" y="0"/>
                  </a:cubicBezTo>
                  <a:cubicBezTo>
                    <a:pt x="155" y="0"/>
                    <a:pt x="94" y="31"/>
                    <a:pt x="0" y="68"/>
                  </a:cubicBezTo>
                  <a:cubicBezTo>
                    <a:pt x="45" y="114"/>
                    <a:pt x="154" y="176"/>
                    <a:pt x="350" y="176"/>
                  </a:cubicBezTo>
                  <a:cubicBezTo>
                    <a:pt x="546" y="176"/>
                    <a:pt x="645" y="125"/>
                    <a:pt x="706" y="68"/>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37" name="任意多边形 136"/>
            <p:cNvSpPr/>
            <p:nvPr>
              <p:custDataLst>
                <p:tags r:id="rId11"/>
              </p:custDataLst>
            </p:nvPr>
          </p:nvSpPr>
          <p:spPr bwMode="auto">
            <a:xfrm flipH="1">
              <a:off x="2477" y="7950"/>
              <a:ext cx="4533" cy="875"/>
            </a:xfrm>
            <a:custGeom>
              <a:avLst/>
              <a:gdLst>
                <a:gd name="connsiteX0" fmla="*/ 242888 w 3014701"/>
                <a:gd name="connsiteY0" fmla="*/ 0 h 582341"/>
                <a:gd name="connsiteX1" fmla="*/ 3014701 w 3014701"/>
                <a:gd name="connsiteY1" fmla="*/ 0 h 582341"/>
                <a:gd name="connsiteX2" fmla="*/ 2801978 w 3014701"/>
                <a:gd name="connsiteY2" fmla="*/ 582341 h 582341"/>
                <a:gd name="connsiteX3" fmla="*/ 242888 w 3014701"/>
                <a:gd name="connsiteY3" fmla="*/ 582341 h 582341"/>
                <a:gd name="connsiteX4" fmla="*/ 0 w 3014701"/>
                <a:gd name="connsiteY4" fmla="*/ 290346 h 5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701" h="582341">
                  <a:moveTo>
                    <a:pt x="242888" y="0"/>
                  </a:moveTo>
                  <a:lnTo>
                    <a:pt x="3014701" y="0"/>
                  </a:lnTo>
                  <a:lnTo>
                    <a:pt x="2801978" y="582341"/>
                  </a:lnTo>
                  <a:lnTo>
                    <a:pt x="242888" y="582341"/>
                  </a:lnTo>
                  <a:lnTo>
                    <a:pt x="0" y="290346"/>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latin typeface="PingFang SC Regular" panose="020B0400000000000000" charset="-122"/>
                <a:ea typeface="PingFang SC Regular" panose="020B0400000000000000" charset="-122"/>
              </a:endParaRPr>
            </a:p>
          </p:txBody>
        </p:sp>
        <p:sp>
          <p:nvSpPr>
            <p:cNvPr id="138" name="Freeform 45"/>
            <p:cNvSpPr/>
            <p:nvPr>
              <p:custDataLst>
                <p:tags r:id="rId12"/>
              </p:custDataLst>
            </p:nvPr>
          </p:nvSpPr>
          <p:spPr bwMode="auto">
            <a:xfrm flipH="1">
              <a:off x="2398" y="7947"/>
              <a:ext cx="2043" cy="1014"/>
            </a:xfrm>
            <a:custGeom>
              <a:avLst/>
              <a:gdLst>
                <a:gd name="T0" fmla="*/ 650 w 713"/>
                <a:gd name="T1" fmla="*/ 318 h 340"/>
                <a:gd name="T2" fmla="*/ 63 w 713"/>
                <a:gd name="T3" fmla="*/ 318 h 340"/>
                <a:gd name="T4" fmla="*/ 0 w 713"/>
                <a:gd name="T5" fmla="*/ 0 h 340"/>
                <a:gd name="T6" fmla="*/ 713 w 713"/>
                <a:gd name="T7" fmla="*/ 0 h 340"/>
                <a:gd name="T8" fmla="*/ 650 w 713"/>
                <a:gd name="T9" fmla="*/ 318 h 340"/>
              </a:gdLst>
              <a:ahLst/>
              <a:cxnLst>
                <a:cxn ang="0">
                  <a:pos x="T0" y="T1"/>
                </a:cxn>
                <a:cxn ang="0">
                  <a:pos x="T2" y="T3"/>
                </a:cxn>
                <a:cxn ang="0">
                  <a:pos x="T4" y="T5"/>
                </a:cxn>
                <a:cxn ang="0">
                  <a:pos x="T6" y="T7"/>
                </a:cxn>
                <a:cxn ang="0">
                  <a:pos x="T8" y="T9"/>
                </a:cxn>
              </a:cxnLst>
              <a:rect l="0" t="0" r="r" b="b"/>
              <a:pathLst>
                <a:path w="713" h="340">
                  <a:moveTo>
                    <a:pt x="650" y="318"/>
                  </a:moveTo>
                  <a:cubicBezTo>
                    <a:pt x="455" y="340"/>
                    <a:pt x="258" y="340"/>
                    <a:pt x="63" y="318"/>
                  </a:cubicBezTo>
                  <a:cubicBezTo>
                    <a:pt x="42" y="212"/>
                    <a:pt x="21" y="106"/>
                    <a:pt x="0" y="0"/>
                  </a:cubicBezTo>
                  <a:cubicBezTo>
                    <a:pt x="237" y="26"/>
                    <a:pt x="476" y="26"/>
                    <a:pt x="713" y="0"/>
                  </a:cubicBezTo>
                  <a:cubicBezTo>
                    <a:pt x="692" y="106"/>
                    <a:pt x="671" y="212"/>
                    <a:pt x="650" y="31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41" name="Freeform 37"/>
            <p:cNvSpPr/>
            <p:nvPr>
              <p:custDataLst>
                <p:tags r:id="rId13"/>
              </p:custDataLst>
            </p:nvPr>
          </p:nvSpPr>
          <p:spPr bwMode="auto">
            <a:xfrm flipH="1">
              <a:off x="1990" y="6558"/>
              <a:ext cx="2840" cy="472"/>
            </a:xfrm>
            <a:custGeom>
              <a:avLst/>
              <a:gdLst>
                <a:gd name="T0" fmla="*/ 993 w 993"/>
                <a:gd name="T1" fmla="*/ 64 h 156"/>
                <a:gd name="T2" fmla="*/ 495 w 993"/>
                <a:gd name="T3" fmla="*/ 0 h 156"/>
                <a:gd name="T4" fmla="*/ 0 w 993"/>
                <a:gd name="T5" fmla="*/ 64 h 156"/>
                <a:gd name="T6" fmla="*/ 496 w 993"/>
                <a:gd name="T7" fmla="*/ 156 h 156"/>
                <a:gd name="T8" fmla="*/ 993 w 993"/>
                <a:gd name="T9" fmla="*/ 64 h 156"/>
              </a:gdLst>
              <a:ahLst/>
              <a:cxnLst>
                <a:cxn ang="0">
                  <a:pos x="T0" y="T1"/>
                </a:cxn>
                <a:cxn ang="0">
                  <a:pos x="T2" y="T3"/>
                </a:cxn>
                <a:cxn ang="0">
                  <a:pos x="T4" y="T5"/>
                </a:cxn>
                <a:cxn ang="0">
                  <a:pos x="T6" y="T7"/>
                </a:cxn>
                <a:cxn ang="0">
                  <a:pos x="T8" y="T9"/>
                </a:cxn>
              </a:cxnLst>
              <a:rect l="0" t="0" r="r" b="b"/>
              <a:pathLst>
                <a:path w="993" h="156">
                  <a:moveTo>
                    <a:pt x="993" y="64"/>
                  </a:moveTo>
                  <a:cubicBezTo>
                    <a:pt x="898" y="20"/>
                    <a:pt x="769" y="0"/>
                    <a:pt x="495" y="0"/>
                  </a:cubicBezTo>
                  <a:cubicBezTo>
                    <a:pt x="221" y="0"/>
                    <a:pt x="96" y="20"/>
                    <a:pt x="0" y="64"/>
                  </a:cubicBezTo>
                  <a:cubicBezTo>
                    <a:pt x="0" y="121"/>
                    <a:pt x="222" y="156"/>
                    <a:pt x="496" y="156"/>
                  </a:cubicBezTo>
                  <a:cubicBezTo>
                    <a:pt x="771" y="156"/>
                    <a:pt x="993" y="121"/>
                    <a:pt x="993" y="64"/>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42" name="任意多边形 141"/>
            <p:cNvSpPr/>
            <p:nvPr>
              <p:custDataLst>
                <p:tags r:id="rId14"/>
              </p:custDataLst>
            </p:nvPr>
          </p:nvSpPr>
          <p:spPr bwMode="auto">
            <a:xfrm flipH="1">
              <a:off x="2177" y="6759"/>
              <a:ext cx="5997" cy="875"/>
            </a:xfrm>
            <a:custGeom>
              <a:avLst/>
              <a:gdLst>
                <a:gd name="connsiteX0" fmla="*/ 203200 w 3988493"/>
                <a:gd name="connsiteY0" fmla="*/ 0 h 582340"/>
                <a:gd name="connsiteX1" fmla="*/ 3988493 w 3988493"/>
                <a:gd name="connsiteY1" fmla="*/ 0 h 582340"/>
                <a:gd name="connsiteX2" fmla="*/ 3803975 w 3988493"/>
                <a:gd name="connsiteY2" fmla="*/ 582340 h 582340"/>
                <a:gd name="connsiteX3" fmla="*/ 203200 w 3988493"/>
                <a:gd name="connsiteY3" fmla="*/ 582340 h 582340"/>
                <a:gd name="connsiteX4" fmla="*/ 0 w 3988493"/>
                <a:gd name="connsiteY4" fmla="*/ 291995 h 58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493" h="582340">
                  <a:moveTo>
                    <a:pt x="203200" y="0"/>
                  </a:moveTo>
                  <a:lnTo>
                    <a:pt x="3988493" y="0"/>
                  </a:lnTo>
                  <a:lnTo>
                    <a:pt x="3803975" y="582340"/>
                  </a:lnTo>
                  <a:lnTo>
                    <a:pt x="203200" y="582340"/>
                  </a:lnTo>
                  <a:lnTo>
                    <a:pt x="0" y="29199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latin typeface="PingFang SC Regular" panose="020B0400000000000000" charset="-122"/>
                <a:ea typeface="PingFang SC Regular" panose="020B0400000000000000" charset="-122"/>
              </a:endParaRPr>
            </a:p>
          </p:txBody>
        </p:sp>
        <p:sp>
          <p:nvSpPr>
            <p:cNvPr id="143" name="Freeform 33"/>
            <p:cNvSpPr/>
            <p:nvPr>
              <p:custDataLst>
                <p:tags r:id="rId15"/>
              </p:custDataLst>
            </p:nvPr>
          </p:nvSpPr>
          <p:spPr bwMode="auto">
            <a:xfrm flipH="1">
              <a:off x="1994" y="6753"/>
              <a:ext cx="2857" cy="1111"/>
            </a:xfrm>
            <a:custGeom>
              <a:avLst/>
              <a:gdLst>
                <a:gd name="T0" fmla="*/ 908 w 999"/>
                <a:gd name="T1" fmla="*/ 342 h 372"/>
                <a:gd name="T2" fmla="*/ 91 w 999"/>
                <a:gd name="T3" fmla="*/ 342 h 372"/>
                <a:gd name="T4" fmla="*/ 0 w 999"/>
                <a:gd name="T5" fmla="*/ 0 h 372"/>
                <a:gd name="T6" fmla="*/ 999 w 999"/>
                <a:gd name="T7" fmla="*/ 0 h 372"/>
                <a:gd name="T8" fmla="*/ 908 w 999"/>
                <a:gd name="T9" fmla="*/ 342 h 372"/>
              </a:gdLst>
              <a:ahLst/>
              <a:cxnLst>
                <a:cxn ang="0">
                  <a:pos x="T0" y="T1"/>
                </a:cxn>
                <a:cxn ang="0">
                  <a:pos x="T2" y="T3"/>
                </a:cxn>
                <a:cxn ang="0">
                  <a:pos x="T4" y="T5"/>
                </a:cxn>
                <a:cxn ang="0">
                  <a:pos x="T6" y="T7"/>
                </a:cxn>
                <a:cxn ang="0">
                  <a:pos x="T8" y="T9"/>
                </a:cxn>
              </a:cxnLst>
              <a:rect l="0" t="0" r="r" b="b"/>
              <a:pathLst>
                <a:path w="999" h="372">
                  <a:moveTo>
                    <a:pt x="908" y="342"/>
                  </a:moveTo>
                  <a:cubicBezTo>
                    <a:pt x="637" y="372"/>
                    <a:pt x="362" y="372"/>
                    <a:pt x="91" y="342"/>
                  </a:cubicBezTo>
                  <a:cubicBezTo>
                    <a:pt x="61" y="228"/>
                    <a:pt x="30" y="114"/>
                    <a:pt x="0" y="0"/>
                  </a:cubicBezTo>
                  <a:cubicBezTo>
                    <a:pt x="332" y="37"/>
                    <a:pt x="667" y="37"/>
                    <a:pt x="999" y="0"/>
                  </a:cubicBezTo>
                  <a:cubicBezTo>
                    <a:pt x="969" y="114"/>
                    <a:pt x="938" y="228"/>
                    <a:pt x="908" y="34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145" name="Freeform 5"/>
            <p:cNvSpPr/>
            <p:nvPr>
              <p:custDataLst>
                <p:tags r:id="rId16"/>
              </p:custDataLst>
            </p:nvPr>
          </p:nvSpPr>
          <p:spPr bwMode="auto">
            <a:xfrm flipH="1">
              <a:off x="916" y="3870"/>
              <a:ext cx="5008" cy="1427"/>
            </a:xfrm>
            <a:custGeom>
              <a:avLst/>
              <a:gdLst>
                <a:gd name="T0" fmla="*/ 1606 w 1753"/>
                <a:gd name="T1" fmla="*/ 426 h 479"/>
                <a:gd name="T2" fmla="*/ 147 w 1753"/>
                <a:gd name="T3" fmla="*/ 426 h 479"/>
                <a:gd name="T4" fmla="*/ 0 w 1753"/>
                <a:gd name="T5" fmla="*/ 0 h 479"/>
                <a:gd name="T6" fmla="*/ 1753 w 1753"/>
                <a:gd name="T7" fmla="*/ 0 h 479"/>
                <a:gd name="T8" fmla="*/ 1606 w 1753"/>
                <a:gd name="T9" fmla="*/ 426 h 479"/>
              </a:gdLst>
              <a:ahLst/>
              <a:cxnLst>
                <a:cxn ang="0">
                  <a:pos x="T0" y="T1"/>
                </a:cxn>
                <a:cxn ang="0">
                  <a:pos x="T2" y="T3"/>
                </a:cxn>
                <a:cxn ang="0">
                  <a:pos x="T4" y="T5"/>
                </a:cxn>
                <a:cxn ang="0">
                  <a:pos x="T6" y="T7"/>
                </a:cxn>
                <a:cxn ang="0">
                  <a:pos x="T8" y="T9"/>
                </a:cxn>
              </a:cxnLst>
              <a:rect l="0" t="0" r="r" b="b"/>
              <a:pathLst>
                <a:path w="1753" h="479">
                  <a:moveTo>
                    <a:pt x="1606" y="426"/>
                  </a:moveTo>
                  <a:cubicBezTo>
                    <a:pt x="1121" y="479"/>
                    <a:pt x="632" y="479"/>
                    <a:pt x="147" y="426"/>
                  </a:cubicBezTo>
                  <a:cubicBezTo>
                    <a:pt x="98" y="284"/>
                    <a:pt x="49" y="142"/>
                    <a:pt x="0" y="0"/>
                  </a:cubicBezTo>
                  <a:cubicBezTo>
                    <a:pt x="583" y="65"/>
                    <a:pt x="1170" y="65"/>
                    <a:pt x="1753" y="0"/>
                  </a:cubicBezTo>
                  <a:cubicBezTo>
                    <a:pt x="1704" y="142"/>
                    <a:pt x="1655" y="284"/>
                    <a:pt x="1606" y="426"/>
                  </a:cubicBezTo>
                  <a:close/>
                </a:path>
              </a:pathLst>
            </a:custGeom>
            <a:solidFill>
              <a:schemeClr val="bg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PingFang SC Regular" panose="020B0400000000000000" charset="-122"/>
                <a:ea typeface="PingFang SC Regular" panose="020B0400000000000000" charset="-122"/>
              </a:endParaRPr>
            </a:p>
          </p:txBody>
        </p:sp>
        <p:sp>
          <p:nvSpPr>
            <p:cNvPr id="146" name="Freeform 17"/>
            <p:cNvSpPr/>
            <p:nvPr>
              <p:custDataLst>
                <p:tags r:id="rId17"/>
              </p:custDataLst>
            </p:nvPr>
          </p:nvSpPr>
          <p:spPr bwMode="auto">
            <a:xfrm flipH="1">
              <a:off x="1842" y="4045"/>
              <a:ext cx="8129" cy="878"/>
            </a:xfrm>
            <a:custGeom>
              <a:avLst/>
              <a:gdLst>
                <a:gd name="T0" fmla="*/ 134 w 3406"/>
                <a:gd name="T1" fmla="*/ 354 h 354"/>
                <a:gd name="T2" fmla="*/ 3406 w 3406"/>
                <a:gd name="T3" fmla="*/ 354 h 354"/>
                <a:gd name="T4" fmla="*/ 3406 w 3406"/>
                <a:gd name="T5" fmla="*/ 0 h 354"/>
                <a:gd name="T6" fmla="*/ 134 w 3406"/>
                <a:gd name="T7" fmla="*/ 0 h 354"/>
                <a:gd name="T8" fmla="*/ 0 w 3406"/>
                <a:gd name="T9" fmla="*/ 177 h 354"/>
                <a:gd name="T10" fmla="*/ 134 w 3406"/>
                <a:gd name="T11" fmla="*/ 354 h 354"/>
              </a:gdLst>
              <a:ahLst/>
              <a:cxnLst>
                <a:cxn ang="0">
                  <a:pos x="T0" y="T1"/>
                </a:cxn>
                <a:cxn ang="0">
                  <a:pos x="T2" y="T3"/>
                </a:cxn>
                <a:cxn ang="0">
                  <a:pos x="T4" y="T5"/>
                </a:cxn>
                <a:cxn ang="0">
                  <a:pos x="T6" y="T7"/>
                </a:cxn>
                <a:cxn ang="0">
                  <a:pos x="T8" y="T9"/>
                </a:cxn>
                <a:cxn ang="0">
                  <a:pos x="T10" y="T11"/>
                </a:cxn>
              </a:cxnLst>
              <a:rect l="0" t="0" r="r" b="b"/>
              <a:pathLst>
                <a:path w="3406" h="354">
                  <a:moveTo>
                    <a:pt x="134" y="354"/>
                  </a:moveTo>
                  <a:lnTo>
                    <a:pt x="3406" y="354"/>
                  </a:lnTo>
                  <a:lnTo>
                    <a:pt x="3406" y="0"/>
                  </a:lnTo>
                  <a:lnTo>
                    <a:pt x="134" y="0"/>
                  </a:lnTo>
                  <a:lnTo>
                    <a:pt x="0" y="177"/>
                  </a:lnTo>
                  <a:lnTo>
                    <a:pt x="134" y="354"/>
                  </a:lnTo>
                  <a:close/>
                </a:path>
              </a:pathLst>
            </a:custGeom>
            <a:solidFill>
              <a:schemeClr val="bg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PingFang SC Regular" panose="020B0400000000000000" charset="-122"/>
                <a:ea typeface="PingFang SC Regular" panose="020B0400000000000000" charset="-122"/>
              </a:endParaRPr>
            </a:p>
          </p:txBody>
        </p:sp>
        <p:sp>
          <p:nvSpPr>
            <p:cNvPr id="147" name="Freeform 21"/>
            <p:cNvSpPr/>
            <p:nvPr>
              <p:custDataLst>
                <p:tags r:id="rId18"/>
              </p:custDataLst>
            </p:nvPr>
          </p:nvSpPr>
          <p:spPr bwMode="auto">
            <a:xfrm flipH="1">
              <a:off x="909" y="3642"/>
              <a:ext cx="4998" cy="509"/>
            </a:xfrm>
            <a:custGeom>
              <a:avLst/>
              <a:gdLst>
                <a:gd name="T0" fmla="*/ 1749 w 1749"/>
                <a:gd name="T1" fmla="*/ 124 h 248"/>
                <a:gd name="T2" fmla="*/ 874 w 1749"/>
                <a:gd name="T3" fmla="*/ 0 h 248"/>
                <a:gd name="T4" fmla="*/ 0 w 1749"/>
                <a:gd name="T5" fmla="*/ 124 h 248"/>
                <a:gd name="T6" fmla="*/ 874 w 1749"/>
                <a:gd name="T7" fmla="*/ 248 h 248"/>
                <a:gd name="T8" fmla="*/ 1749 w 1749"/>
                <a:gd name="T9" fmla="*/ 124 h 248"/>
              </a:gdLst>
              <a:ahLst/>
              <a:cxnLst>
                <a:cxn ang="0">
                  <a:pos x="T0" y="T1"/>
                </a:cxn>
                <a:cxn ang="0">
                  <a:pos x="T2" y="T3"/>
                </a:cxn>
                <a:cxn ang="0">
                  <a:pos x="T4" y="T5"/>
                </a:cxn>
                <a:cxn ang="0">
                  <a:pos x="T6" y="T7"/>
                </a:cxn>
                <a:cxn ang="0">
                  <a:pos x="T8" y="T9"/>
                </a:cxn>
              </a:cxnLst>
              <a:rect l="0" t="0" r="r" b="b"/>
              <a:pathLst>
                <a:path w="1749" h="248">
                  <a:moveTo>
                    <a:pt x="1749" y="124"/>
                  </a:moveTo>
                  <a:cubicBezTo>
                    <a:pt x="1604" y="55"/>
                    <a:pt x="1357" y="0"/>
                    <a:pt x="874" y="0"/>
                  </a:cubicBezTo>
                  <a:cubicBezTo>
                    <a:pt x="391" y="0"/>
                    <a:pt x="157" y="53"/>
                    <a:pt x="0" y="124"/>
                  </a:cubicBezTo>
                  <a:cubicBezTo>
                    <a:pt x="94" y="211"/>
                    <a:pt x="391" y="248"/>
                    <a:pt x="874" y="248"/>
                  </a:cubicBezTo>
                  <a:cubicBezTo>
                    <a:pt x="1357" y="248"/>
                    <a:pt x="1669" y="217"/>
                    <a:pt x="1749" y="124"/>
                  </a:cubicBezTo>
                  <a:close/>
                </a:path>
              </a:pathLst>
            </a:custGeom>
            <a:solidFill>
              <a:schemeClr val="bg1">
                <a:lumMod val="90000"/>
                <a:lumOff val="10000"/>
              </a:schemeClr>
            </a:solidFill>
            <a:ln>
              <a:noFill/>
            </a:ln>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5" name="文本框 4"/>
            <p:cNvSpPr txBox="1"/>
            <p:nvPr/>
          </p:nvSpPr>
          <p:spPr>
            <a:xfrm>
              <a:off x="2650" y="4427"/>
              <a:ext cx="1557" cy="580"/>
            </a:xfrm>
            <a:prstGeom prst="rect">
              <a:avLst/>
            </a:prstGeom>
            <a:noFill/>
          </p:spPr>
          <p:txBody>
            <a:bodyPr wrap="square" rtlCol="0">
              <a:spAutoFit/>
            </a:bodyPr>
            <a:lstStyle/>
            <a:p>
              <a:pPr algn="ctr"/>
              <a:r>
                <a:rPr lang="en-US" altLang="zh-CN" b="1">
                  <a:solidFill>
                    <a:schemeClr val="bg2"/>
                  </a:solidFill>
                  <a:latin typeface="PingFang SC Regular" panose="020B0400000000000000" charset="-122"/>
                  <a:ea typeface="PingFang SC Regular" panose="020B0400000000000000" charset="-122"/>
                </a:rPr>
                <a:t>100%</a:t>
              </a:r>
            </a:p>
          </p:txBody>
        </p:sp>
        <p:sp>
          <p:nvSpPr>
            <p:cNvPr id="6" name="文本框 5"/>
            <p:cNvSpPr txBox="1"/>
            <p:nvPr/>
          </p:nvSpPr>
          <p:spPr>
            <a:xfrm>
              <a:off x="7556" y="4220"/>
              <a:ext cx="2044" cy="531"/>
            </a:xfrm>
            <a:prstGeom prst="rect">
              <a:avLst/>
            </a:prstGeom>
            <a:noFill/>
          </p:spPr>
          <p:txBody>
            <a:bodyPr wrap="square" rtlCol="0">
              <a:spAutoFit/>
            </a:bodyPr>
            <a:lstStyle/>
            <a:p>
              <a:pPr algn="r"/>
              <a:r>
                <a:rPr lang="zh-CN" altLang="en-US" sz="1600" dirty="0">
                  <a:solidFill>
                    <a:schemeClr val="bg2"/>
                  </a:solidFill>
                  <a:latin typeface="PingFang SC Regular" panose="020B0400000000000000" charset="-122"/>
                  <a:ea typeface="PingFang SC Regular" panose="020B0400000000000000" charset="-122"/>
                  <a:cs typeface="OPPOSans M" pitchFamily="18" charset="-122"/>
                  <a:sym typeface="+mn-ea"/>
                </a:rPr>
                <a:t>心里所想的</a:t>
              </a:r>
            </a:p>
          </p:txBody>
        </p:sp>
        <p:sp>
          <p:nvSpPr>
            <p:cNvPr id="7" name="文本框 6"/>
            <p:cNvSpPr txBox="1"/>
            <p:nvPr/>
          </p:nvSpPr>
          <p:spPr>
            <a:xfrm>
              <a:off x="6734" y="5575"/>
              <a:ext cx="2044" cy="531"/>
            </a:xfrm>
            <a:prstGeom prst="rect">
              <a:avLst/>
            </a:prstGeom>
            <a:noFill/>
          </p:spPr>
          <p:txBody>
            <a:bodyPr wrap="square" rtlCol="0">
              <a:spAutoFit/>
            </a:bodyPr>
            <a:lstStyle/>
            <a:p>
              <a:pPr algn="r"/>
              <a:r>
                <a:rPr lang="zh-CN" altLang="en-US" sz="1600" dirty="0">
                  <a:solidFill>
                    <a:schemeClr val="bg2"/>
                  </a:solidFill>
                  <a:latin typeface="PingFang SC Regular" panose="020B0400000000000000" charset="-122"/>
                  <a:ea typeface="PingFang SC Regular" panose="020B0400000000000000" charset="-122"/>
                  <a:cs typeface="OPPOSans M" pitchFamily="18" charset="-122"/>
                  <a:sym typeface="+mn-ea"/>
                </a:rPr>
                <a:t>表达出来的</a:t>
              </a:r>
            </a:p>
          </p:txBody>
        </p:sp>
        <p:sp>
          <p:nvSpPr>
            <p:cNvPr id="8" name="文本框 7"/>
            <p:cNvSpPr txBox="1"/>
            <p:nvPr/>
          </p:nvSpPr>
          <p:spPr>
            <a:xfrm>
              <a:off x="2650" y="5738"/>
              <a:ext cx="1557" cy="580"/>
            </a:xfrm>
            <a:prstGeom prst="rect">
              <a:avLst/>
            </a:prstGeom>
            <a:noFill/>
          </p:spPr>
          <p:txBody>
            <a:bodyPr wrap="square" rtlCol="0">
              <a:spAutoFit/>
            </a:bodyPr>
            <a:lstStyle/>
            <a:p>
              <a:pPr algn="ctr"/>
              <a:r>
                <a:rPr lang="en-US" altLang="zh-CN" b="1">
                  <a:solidFill>
                    <a:schemeClr val="bg2"/>
                  </a:solidFill>
                  <a:latin typeface="PingFang SC Regular" panose="020B0400000000000000" charset="-122"/>
                  <a:ea typeface="PingFang SC Regular" panose="020B0400000000000000" charset="-122"/>
                </a:rPr>
                <a:t>80%</a:t>
              </a:r>
            </a:p>
          </p:txBody>
        </p:sp>
        <p:sp>
          <p:nvSpPr>
            <p:cNvPr id="9" name="文本框 8"/>
            <p:cNvSpPr txBox="1"/>
            <p:nvPr/>
          </p:nvSpPr>
          <p:spPr>
            <a:xfrm>
              <a:off x="2650" y="7013"/>
              <a:ext cx="1557" cy="580"/>
            </a:xfrm>
            <a:prstGeom prst="rect">
              <a:avLst/>
            </a:prstGeom>
            <a:noFill/>
          </p:spPr>
          <p:txBody>
            <a:bodyPr wrap="square" rtlCol="0">
              <a:spAutoFit/>
            </a:bodyPr>
            <a:lstStyle/>
            <a:p>
              <a:pPr algn="ctr"/>
              <a:r>
                <a:rPr lang="en-US" altLang="zh-CN" b="1">
                  <a:solidFill>
                    <a:schemeClr val="bg2"/>
                  </a:solidFill>
                  <a:latin typeface="PingFang SC Regular" panose="020B0400000000000000" charset="-122"/>
                  <a:ea typeface="PingFang SC Regular" panose="020B0400000000000000" charset="-122"/>
                </a:rPr>
                <a:t>60%</a:t>
              </a:r>
            </a:p>
          </p:txBody>
        </p:sp>
        <p:sp>
          <p:nvSpPr>
            <p:cNvPr id="10" name="文本框 9"/>
            <p:cNvSpPr txBox="1"/>
            <p:nvPr/>
          </p:nvSpPr>
          <p:spPr>
            <a:xfrm>
              <a:off x="2650" y="8164"/>
              <a:ext cx="1557" cy="580"/>
            </a:xfrm>
            <a:prstGeom prst="rect">
              <a:avLst/>
            </a:prstGeom>
            <a:noFill/>
          </p:spPr>
          <p:txBody>
            <a:bodyPr wrap="square" rtlCol="0">
              <a:spAutoFit/>
            </a:bodyPr>
            <a:lstStyle/>
            <a:p>
              <a:pPr algn="ctr"/>
              <a:r>
                <a:rPr lang="en-US" altLang="zh-CN" b="1">
                  <a:solidFill>
                    <a:schemeClr val="bg2"/>
                  </a:solidFill>
                  <a:latin typeface="PingFang SC Regular" panose="020B0400000000000000" charset="-122"/>
                  <a:ea typeface="PingFang SC Regular" panose="020B0400000000000000" charset="-122"/>
                </a:rPr>
                <a:t>40%</a:t>
              </a:r>
            </a:p>
          </p:txBody>
        </p:sp>
        <p:sp>
          <p:nvSpPr>
            <p:cNvPr id="11" name="文本框 10"/>
            <p:cNvSpPr txBox="1"/>
            <p:nvPr/>
          </p:nvSpPr>
          <p:spPr>
            <a:xfrm>
              <a:off x="2650" y="9246"/>
              <a:ext cx="1557" cy="580"/>
            </a:xfrm>
            <a:prstGeom prst="rect">
              <a:avLst/>
            </a:prstGeom>
            <a:noFill/>
          </p:spPr>
          <p:txBody>
            <a:bodyPr wrap="square" rtlCol="0">
              <a:spAutoFit/>
            </a:bodyPr>
            <a:lstStyle/>
            <a:p>
              <a:pPr algn="ctr"/>
              <a:r>
                <a:rPr lang="en-US" altLang="zh-CN" b="1">
                  <a:solidFill>
                    <a:schemeClr val="bg2"/>
                  </a:solidFill>
                  <a:latin typeface="PingFang SC Regular" panose="020B0400000000000000" charset="-122"/>
                  <a:ea typeface="PingFang SC Regular" panose="020B0400000000000000" charset="-122"/>
                </a:rPr>
                <a:t>20%</a:t>
              </a:r>
            </a:p>
          </p:txBody>
        </p:sp>
        <p:sp>
          <p:nvSpPr>
            <p:cNvPr id="12" name="文本框 11"/>
            <p:cNvSpPr txBox="1"/>
            <p:nvPr/>
          </p:nvSpPr>
          <p:spPr>
            <a:xfrm>
              <a:off x="5827" y="6930"/>
              <a:ext cx="2044" cy="531"/>
            </a:xfrm>
            <a:prstGeom prst="rect">
              <a:avLst/>
            </a:prstGeom>
            <a:noFill/>
          </p:spPr>
          <p:txBody>
            <a:bodyPr wrap="square" rtlCol="0">
              <a:spAutoFit/>
            </a:bodyPr>
            <a:lstStyle/>
            <a:p>
              <a:pPr algn="r"/>
              <a:r>
                <a:rPr lang="zh-CN" altLang="en-US" sz="1600" dirty="0">
                  <a:solidFill>
                    <a:schemeClr val="bg2"/>
                  </a:solidFill>
                  <a:latin typeface="PingFang SC Regular" panose="020B0400000000000000" charset="-122"/>
                  <a:ea typeface="PingFang SC Regular" panose="020B0400000000000000" charset="-122"/>
                  <a:cs typeface="OPPOSans M" pitchFamily="18" charset="-122"/>
                  <a:sym typeface="+mn-ea"/>
                </a:rPr>
                <a:t>别人听到的</a:t>
              </a:r>
            </a:p>
          </p:txBody>
        </p:sp>
        <p:sp>
          <p:nvSpPr>
            <p:cNvPr id="13" name="文本框 12"/>
            <p:cNvSpPr txBox="1"/>
            <p:nvPr/>
          </p:nvSpPr>
          <p:spPr>
            <a:xfrm>
              <a:off x="4579" y="8124"/>
              <a:ext cx="2044" cy="531"/>
            </a:xfrm>
            <a:prstGeom prst="rect">
              <a:avLst/>
            </a:prstGeom>
            <a:noFill/>
          </p:spPr>
          <p:txBody>
            <a:bodyPr wrap="square" rtlCol="0">
              <a:spAutoFit/>
            </a:bodyPr>
            <a:lstStyle/>
            <a:p>
              <a:pPr algn="r"/>
              <a:r>
                <a:rPr lang="zh-CN" altLang="en-US" sz="1600" dirty="0">
                  <a:solidFill>
                    <a:schemeClr val="bg2"/>
                  </a:solidFill>
                  <a:latin typeface="PingFang SC Regular" panose="020B0400000000000000" charset="-122"/>
                  <a:ea typeface="PingFang SC Regular" panose="020B0400000000000000" charset="-122"/>
                  <a:cs typeface="OPPOSans M" pitchFamily="18" charset="-122"/>
                  <a:sym typeface="+mn-ea"/>
                </a:rPr>
                <a:t>别人听懂的</a:t>
              </a:r>
            </a:p>
          </p:txBody>
        </p:sp>
        <p:sp>
          <p:nvSpPr>
            <p:cNvPr id="14" name="文本框 13"/>
            <p:cNvSpPr txBox="1"/>
            <p:nvPr/>
          </p:nvSpPr>
          <p:spPr>
            <a:xfrm>
              <a:off x="3633" y="9237"/>
              <a:ext cx="1682" cy="434"/>
            </a:xfrm>
            <a:prstGeom prst="rect">
              <a:avLst/>
            </a:prstGeom>
            <a:noFill/>
          </p:spPr>
          <p:txBody>
            <a:bodyPr wrap="square" rtlCol="0">
              <a:spAutoFit/>
            </a:bodyPr>
            <a:lstStyle/>
            <a:p>
              <a:pPr algn="r"/>
              <a:r>
                <a:rPr lang="zh-CN" altLang="en-US" sz="1200" dirty="0">
                  <a:solidFill>
                    <a:schemeClr val="bg2"/>
                  </a:solidFill>
                  <a:latin typeface="PingFang SC Regular" panose="020B0400000000000000" charset="-122"/>
                  <a:ea typeface="PingFang SC Regular" panose="020B0400000000000000" charset="-122"/>
                  <a:cs typeface="OPPOSans M" pitchFamily="18" charset="-122"/>
                  <a:sym typeface="+mn-ea"/>
                </a:rPr>
                <a:t>最终执行的</a:t>
              </a:r>
            </a:p>
          </p:txBody>
        </p:sp>
      </p:grpSp>
      <p:grpSp>
        <p:nvGrpSpPr>
          <p:cNvPr id="30" name="组合 29"/>
          <p:cNvGrpSpPr/>
          <p:nvPr/>
        </p:nvGrpSpPr>
        <p:grpSpPr>
          <a:xfrm>
            <a:off x="6570980" y="2561590"/>
            <a:ext cx="5044440" cy="1178560"/>
            <a:chOff x="10682" y="3894"/>
            <a:chExt cx="7944" cy="1856"/>
          </a:xfrm>
        </p:grpSpPr>
        <p:sp>
          <p:nvSpPr>
            <p:cNvPr id="335" name="矩形: 圆角 20"/>
            <p:cNvSpPr/>
            <p:nvPr>
              <p:custDataLst>
                <p:tags r:id="rId3"/>
              </p:custDataLst>
            </p:nvPr>
          </p:nvSpPr>
          <p:spPr>
            <a:xfrm>
              <a:off x="10682" y="3894"/>
              <a:ext cx="7945" cy="1857"/>
            </a:xfrm>
            <a:prstGeom prst="roundRect">
              <a:avLst>
                <a:gd name="adj" fmla="val 0"/>
              </a:avLst>
            </a:prstGeom>
            <a:solidFill>
              <a:schemeClr val="accent1">
                <a:alpha val="8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17" name="文本框 16"/>
            <p:cNvSpPr txBox="1"/>
            <p:nvPr/>
          </p:nvSpPr>
          <p:spPr>
            <a:xfrm>
              <a:off x="12116" y="4097"/>
              <a:ext cx="6400" cy="1452"/>
            </a:xfrm>
            <a:prstGeom prst="rect">
              <a:avLst/>
            </a:prstGeom>
            <a:noFill/>
          </p:spPr>
          <p:txBody>
            <a:bodyPr wrap="square" rtlCol="0">
              <a:spAutoFit/>
            </a:bodyPr>
            <a:lstStyle/>
            <a:p>
              <a:pPr>
                <a:lnSpc>
                  <a:spcPct val="150000"/>
                </a:lnSpc>
              </a:pP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ea"/>
                </a:rPr>
                <a:t>通过反复强调三种形式沟通</a:t>
              </a: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ea"/>
                </a:rPr>
                <a:t>会议、邮件、分组、访谈等，给予团队成员充分的表达机会，让个人想法更好地融入团队，达成团队目标，提高协调和工作效率</a:t>
              </a:r>
              <a:endParaRPr lang="zh-CN" altLang="en-US" sz="1200">
                <a:latin typeface="PingFang SC Regular" panose="020B0400000000000000" charset="-122"/>
                <a:ea typeface="PingFang SC Regular" panose="020B0400000000000000" charset="-122"/>
                <a:cs typeface="PingFang SC Regular" panose="020B0400000000000000" charset="-122"/>
              </a:endParaRPr>
            </a:p>
          </p:txBody>
        </p:sp>
        <p:sp>
          <p:nvSpPr>
            <p:cNvPr id="18" name="文本框 17"/>
            <p:cNvSpPr txBox="1"/>
            <p:nvPr/>
          </p:nvSpPr>
          <p:spPr>
            <a:xfrm>
              <a:off x="10682" y="4315"/>
              <a:ext cx="1310" cy="1016"/>
            </a:xfrm>
            <a:prstGeom prst="rect">
              <a:avLst/>
            </a:prstGeom>
            <a:noFill/>
          </p:spPr>
          <p:txBody>
            <a:bodyPr wrap="square" rtlCol="0" anchor="ctr" anchorCtr="0">
              <a:spAutoFit/>
            </a:bodyPr>
            <a:lstStyle/>
            <a:p>
              <a:pPr lvl="0" algn="ctr">
                <a:defRPr/>
              </a:pPr>
              <a:r>
                <a:rPr lang="zh-CN" altLang="en-US" b="1" dirty="0">
                  <a:solidFill>
                    <a:schemeClr val="accent1"/>
                  </a:solidFill>
                  <a:latin typeface="PingFang SC Semibold" panose="020B0400000000000000" charset="-122"/>
                  <a:ea typeface="PingFang SC Semibold" panose="020B0400000000000000" charset="-122"/>
                  <a:cs typeface="OPPOSans M" pitchFamily="18" charset="-122"/>
                  <a:sym typeface="+mn-ea"/>
                </a:rPr>
                <a:t>三维</a:t>
              </a:r>
              <a:endParaRPr lang="en-US" altLang="zh-CN" b="1" dirty="0">
                <a:solidFill>
                  <a:schemeClr val="accent1"/>
                </a:solidFill>
                <a:latin typeface="PingFang SC Semibold" panose="020B0400000000000000" charset="-122"/>
                <a:ea typeface="PingFang SC Semibold" panose="020B0400000000000000" charset="-122"/>
                <a:cs typeface="OPPOSans M" pitchFamily="18" charset="-122"/>
              </a:endParaRPr>
            </a:p>
            <a:p>
              <a:pPr lvl="0" algn="ctr">
                <a:defRPr/>
              </a:pPr>
              <a:r>
                <a:rPr lang="zh-CN" altLang="en-US" b="1" dirty="0">
                  <a:solidFill>
                    <a:schemeClr val="accent1"/>
                  </a:solidFill>
                  <a:latin typeface="PingFang SC Semibold" panose="020B0400000000000000" charset="-122"/>
                  <a:ea typeface="PingFang SC Semibold" panose="020B0400000000000000" charset="-122"/>
                  <a:cs typeface="OPPOSans M" pitchFamily="18" charset="-122"/>
                  <a:sym typeface="+mn-ea"/>
                </a:rPr>
                <a:t>沟通</a:t>
              </a:r>
            </a:p>
          </p:txBody>
        </p:sp>
      </p:grpSp>
      <p:grpSp>
        <p:nvGrpSpPr>
          <p:cNvPr id="31" name="组合 30"/>
          <p:cNvGrpSpPr/>
          <p:nvPr/>
        </p:nvGrpSpPr>
        <p:grpSpPr>
          <a:xfrm>
            <a:off x="6570980" y="3876040"/>
            <a:ext cx="5044440" cy="1198880"/>
            <a:chOff x="10682" y="6294"/>
            <a:chExt cx="7944" cy="1888"/>
          </a:xfrm>
        </p:grpSpPr>
        <p:sp>
          <p:nvSpPr>
            <p:cNvPr id="21" name="矩形: 圆角 20"/>
            <p:cNvSpPr/>
            <p:nvPr>
              <p:custDataLst>
                <p:tags r:id="rId2"/>
              </p:custDataLst>
            </p:nvPr>
          </p:nvSpPr>
          <p:spPr>
            <a:xfrm>
              <a:off x="10682" y="6309"/>
              <a:ext cx="7945" cy="1857"/>
            </a:xfrm>
            <a:prstGeom prst="roundRect">
              <a:avLst>
                <a:gd name="adj" fmla="val 0"/>
              </a:avLst>
            </a:prstGeom>
            <a:solidFill>
              <a:schemeClr val="accent6"/>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22" name="文本框 21"/>
            <p:cNvSpPr txBox="1"/>
            <p:nvPr/>
          </p:nvSpPr>
          <p:spPr>
            <a:xfrm>
              <a:off x="12116" y="6294"/>
              <a:ext cx="6400" cy="1888"/>
            </a:xfrm>
            <a:prstGeom prst="rect">
              <a:avLst/>
            </a:prstGeom>
            <a:noFill/>
          </p:spPr>
          <p:txBody>
            <a:bodyPr wrap="square" rtlCol="0">
              <a:spAutoFit/>
            </a:bodyPr>
            <a:lstStyle/>
            <a:p>
              <a:pPr>
                <a:lnSpc>
                  <a:spcPct val="150000"/>
                </a:lnSpc>
              </a:pPr>
              <a:r>
                <a:rPr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ea"/>
                </a:rPr>
                <a:t>基于“因材施教”的理念，建立团队成员档案并根据不同成员特点和能力进行分类和搭配。以实现个人目标、团队目标和公司目标的融合，并提高个人工作效率和团队协作效果，从而确保工作目标能够顺利完成</a:t>
              </a:r>
            </a:p>
          </p:txBody>
        </p:sp>
        <p:sp>
          <p:nvSpPr>
            <p:cNvPr id="23" name="文本框 22"/>
            <p:cNvSpPr txBox="1"/>
            <p:nvPr/>
          </p:nvSpPr>
          <p:spPr>
            <a:xfrm>
              <a:off x="10682" y="6730"/>
              <a:ext cx="1310" cy="1016"/>
            </a:xfrm>
            <a:prstGeom prst="rect">
              <a:avLst/>
            </a:prstGeom>
            <a:noFill/>
          </p:spPr>
          <p:txBody>
            <a:bodyPr wrap="square" rtlCol="0" anchor="ctr" anchorCtr="0">
              <a:spAutoFit/>
            </a:bodyPr>
            <a:lstStyle/>
            <a:p>
              <a:pPr lvl="0" algn="ctr">
                <a:defRPr/>
              </a:pPr>
              <a:r>
                <a:rPr lang="zh-CN" altLang="en-US" b="1" dirty="0">
                  <a:solidFill>
                    <a:schemeClr val="accent2"/>
                  </a:solidFill>
                  <a:latin typeface="PingFang SC Semibold" panose="020B0400000000000000" charset="-122"/>
                  <a:ea typeface="PingFang SC Semibold" panose="020B0400000000000000" charset="-122"/>
                  <a:cs typeface="OPPOSans M" pitchFamily="18" charset="-122"/>
                  <a:sym typeface="+mn-ea"/>
                </a:rPr>
                <a:t>制定</a:t>
              </a:r>
            </a:p>
            <a:p>
              <a:pPr lvl="0" algn="ctr">
                <a:defRPr/>
              </a:pPr>
              <a:r>
                <a:rPr lang="zh-CN" altLang="en-US" b="1" dirty="0">
                  <a:solidFill>
                    <a:schemeClr val="accent2"/>
                  </a:solidFill>
                  <a:latin typeface="PingFang SC Semibold" panose="020B0400000000000000" charset="-122"/>
                  <a:ea typeface="PingFang SC Semibold" panose="020B0400000000000000" charset="-122"/>
                  <a:cs typeface="OPPOSans M" pitchFamily="18" charset="-122"/>
                  <a:sym typeface="+mn-ea"/>
                </a:rPr>
                <a:t>策略</a:t>
              </a:r>
            </a:p>
          </p:txBody>
        </p:sp>
      </p:grpSp>
      <p:grpSp>
        <p:nvGrpSpPr>
          <p:cNvPr id="32" name="组合 31"/>
          <p:cNvGrpSpPr/>
          <p:nvPr/>
        </p:nvGrpSpPr>
        <p:grpSpPr>
          <a:xfrm>
            <a:off x="6570980" y="5210810"/>
            <a:ext cx="5045075" cy="1179195"/>
            <a:chOff x="10682" y="8506"/>
            <a:chExt cx="7945" cy="1857"/>
          </a:xfrm>
        </p:grpSpPr>
        <p:sp>
          <p:nvSpPr>
            <p:cNvPr id="24" name="矩形: 圆角 20"/>
            <p:cNvSpPr/>
            <p:nvPr>
              <p:custDataLst>
                <p:tags r:id="rId1"/>
              </p:custDataLst>
            </p:nvPr>
          </p:nvSpPr>
          <p:spPr>
            <a:xfrm>
              <a:off x="10682" y="8506"/>
              <a:ext cx="7945" cy="1857"/>
            </a:xfrm>
            <a:prstGeom prst="roundRect">
              <a:avLst>
                <a:gd name="adj" fmla="val 0"/>
              </a:avLst>
            </a:prstGeom>
            <a:solidFill>
              <a:schemeClr val="bg1">
                <a:lumMod val="10000"/>
                <a:lumOff val="90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25" name="文本框 24"/>
            <p:cNvSpPr txBox="1"/>
            <p:nvPr/>
          </p:nvSpPr>
          <p:spPr>
            <a:xfrm>
              <a:off x="12116" y="8709"/>
              <a:ext cx="6400" cy="1452"/>
            </a:xfrm>
            <a:prstGeom prst="rect">
              <a:avLst/>
            </a:prstGeom>
            <a:noFill/>
          </p:spPr>
          <p:txBody>
            <a:bodyPr wrap="square" rtlCol="0">
              <a:spAutoFit/>
            </a:bodyPr>
            <a:lstStyle/>
            <a:p>
              <a:pPr>
                <a:lnSpc>
                  <a:spcPct val="150000"/>
                </a:lnSpc>
              </a:pPr>
              <a:r>
                <a:rPr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ea"/>
                </a:rPr>
                <a:t>重点沟通着重强调团队成员理解和执行的关键内容，制定详细的执行方案，反复强调宣导，按周期跟进和复盘工作，以确保目标的实现和提高团队的绩效效果</a:t>
              </a:r>
            </a:p>
          </p:txBody>
        </p:sp>
        <p:sp>
          <p:nvSpPr>
            <p:cNvPr id="26" name="文本框 25"/>
            <p:cNvSpPr txBox="1"/>
            <p:nvPr/>
          </p:nvSpPr>
          <p:spPr>
            <a:xfrm>
              <a:off x="10682" y="8927"/>
              <a:ext cx="1310" cy="1016"/>
            </a:xfrm>
            <a:prstGeom prst="rect">
              <a:avLst/>
            </a:prstGeom>
            <a:noFill/>
          </p:spPr>
          <p:txBody>
            <a:bodyPr wrap="square" rtlCol="0" anchor="ctr" anchorCtr="0">
              <a:spAutoFit/>
            </a:bodyPr>
            <a:lstStyle/>
            <a:p>
              <a:pPr lvl="0" algn="ctr">
                <a:defRPr/>
              </a:pPr>
              <a:r>
                <a:rPr lang="zh-CN" altLang="en-US" b="1" dirty="0">
                  <a:solidFill>
                    <a:schemeClr val="bg1"/>
                  </a:solidFill>
                  <a:latin typeface="PingFang SC Semibold" panose="020B0400000000000000" charset="-122"/>
                  <a:ea typeface="PingFang SC Semibold" panose="020B0400000000000000" charset="-122"/>
                  <a:cs typeface="OPPOSans M" pitchFamily="18" charset="-122"/>
                  <a:sym typeface="+mn-ea"/>
                </a:rPr>
                <a:t>化繁为简</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乔哈里视窗——</a:t>
            </a:r>
            <a:r>
              <a:rPr lang="zh-CN" altLang="en-US" sz="2400" b="0">
                <a:cs typeface="PingFang SC Regular" panose="020B0400000000000000" charset="-122"/>
              </a:rPr>
              <a:t>有效沟通</a:t>
            </a:r>
          </a:p>
        </p:txBody>
      </p:sp>
      <p:sp>
        <p:nvSpPr>
          <p:cNvPr id="3" name="文本占位符 2"/>
          <p:cNvSpPr>
            <a:spLocks noGrp="1"/>
          </p:cNvSpPr>
          <p:nvPr>
            <p:ph type="body" idx="1"/>
          </p:nvPr>
        </p:nvSpPr>
        <p:spPr/>
        <p:txBody>
          <a:bodyPr/>
          <a:lstStyle/>
          <a:p>
            <a:r>
              <a:rPr lang="zh-CN" altLang="en-US">
                <a:cs typeface="PingFang SC Regular" panose="020B0400000000000000" charset="-122"/>
              </a:rPr>
              <a:t>乔哈里视窗（Johari Window），是一种关于沟通的技巧和理论，也被称为“自我意识的发现——反馈模型”，它将人际沟通的信息比作一个窗子，它被分为4个区域：开放区、隐藏区、盲目区、未知区，旨在帮助人们更深入地理解人际沟通中的信息流动和自我认知</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3-02</a:t>
            </a:r>
            <a:endParaRPr>
              <a:latin typeface="PingFang SC Regular" panose="020B0400000000000000" charset="-122"/>
              <a:ea typeface="PingFang SC Regular" panose="020B0400000000000000" charset="-122"/>
            </a:endParaRPr>
          </a:p>
        </p:txBody>
      </p:sp>
      <p:sp>
        <p:nvSpPr>
          <p:cNvPr id="6" name="矩形 5"/>
          <p:cNvSpPr/>
          <p:nvPr>
            <p:custDataLst>
              <p:tags r:id="rId1"/>
            </p:custDataLst>
          </p:nvPr>
        </p:nvSpPr>
        <p:spPr>
          <a:xfrm>
            <a:off x="3575685" y="2105025"/>
            <a:ext cx="2827020" cy="1828800"/>
          </a:xfrm>
          <a:prstGeom prst="rect">
            <a:avLst/>
          </a:prstGeom>
          <a:solidFill>
            <a:schemeClr val="accent1"/>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 name="矩形 8"/>
          <p:cNvSpPr/>
          <p:nvPr>
            <p:custDataLst>
              <p:tags r:id="rId2"/>
            </p:custDataLst>
          </p:nvPr>
        </p:nvSpPr>
        <p:spPr>
          <a:xfrm>
            <a:off x="6475095" y="2105025"/>
            <a:ext cx="2827020" cy="1828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13" name="矩形 12"/>
          <p:cNvSpPr/>
          <p:nvPr>
            <p:custDataLst>
              <p:tags r:id="rId3"/>
            </p:custDataLst>
          </p:nvPr>
        </p:nvSpPr>
        <p:spPr>
          <a:xfrm>
            <a:off x="3575685" y="4004310"/>
            <a:ext cx="2827020" cy="1828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14" name="矩形 13"/>
          <p:cNvSpPr/>
          <p:nvPr>
            <p:custDataLst>
              <p:tags r:id="rId4"/>
            </p:custDataLst>
          </p:nvPr>
        </p:nvSpPr>
        <p:spPr>
          <a:xfrm>
            <a:off x="6475095" y="4004310"/>
            <a:ext cx="2827020" cy="1828800"/>
          </a:xfrm>
          <a:prstGeom prst="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cxnSp>
        <p:nvCxnSpPr>
          <p:cNvPr id="18" name="直接箭头连接符 17"/>
          <p:cNvCxnSpPr/>
          <p:nvPr>
            <p:custDataLst>
              <p:tags r:id="rId5"/>
            </p:custDataLst>
          </p:nvPr>
        </p:nvCxnSpPr>
        <p:spPr>
          <a:xfrm flipV="1">
            <a:off x="3366135" y="1973580"/>
            <a:ext cx="0" cy="3989705"/>
          </a:xfrm>
          <a:prstGeom prst="straightConnector1">
            <a:avLst/>
          </a:prstGeom>
          <a:ln w="381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6"/>
            </p:custDataLst>
          </p:nvPr>
        </p:nvCxnSpPr>
        <p:spPr>
          <a:xfrm>
            <a:off x="3356610" y="5941695"/>
            <a:ext cx="6052820" cy="0"/>
          </a:xfrm>
          <a:prstGeom prst="straightConnector1">
            <a:avLst/>
          </a:prstGeom>
          <a:ln w="381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p:cNvSpPr/>
          <p:nvPr>
            <p:custDataLst>
              <p:tags r:id="rId7"/>
            </p:custDataLst>
          </p:nvPr>
        </p:nvSpPr>
        <p:spPr>
          <a:xfrm>
            <a:off x="3574415" y="6059805"/>
            <a:ext cx="2827655" cy="429895"/>
          </a:xfrm>
          <a:prstGeom prst="roundRect">
            <a:avLst>
              <a:gd name="adj"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26" name="矩形: 圆角 25"/>
          <p:cNvSpPr/>
          <p:nvPr>
            <p:custDataLst>
              <p:tags r:id="rId8"/>
            </p:custDataLst>
          </p:nvPr>
        </p:nvSpPr>
        <p:spPr>
          <a:xfrm>
            <a:off x="6475095" y="6059805"/>
            <a:ext cx="2827020" cy="429895"/>
          </a:xfrm>
          <a:prstGeom prst="roundRect">
            <a:avLst>
              <a:gd name="adj"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171" name="文本框 7170"/>
          <p:cNvSpPr txBox="1"/>
          <p:nvPr>
            <p:custDataLst>
              <p:tags r:id="rId9"/>
            </p:custDataLst>
          </p:nvPr>
        </p:nvSpPr>
        <p:spPr>
          <a:xfrm>
            <a:off x="3891915" y="2244725"/>
            <a:ext cx="90487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公开区</a:t>
            </a:r>
          </a:p>
        </p:txBody>
      </p:sp>
      <p:sp>
        <p:nvSpPr>
          <p:cNvPr id="7172" name="文本框 7171"/>
          <p:cNvSpPr txBox="1"/>
          <p:nvPr>
            <p:custDataLst>
              <p:tags r:id="rId10"/>
            </p:custDataLst>
          </p:nvPr>
        </p:nvSpPr>
        <p:spPr>
          <a:xfrm>
            <a:off x="3905885" y="2578735"/>
            <a:ext cx="929640"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阿里巴巴普惠体 L" panose="00020600040101010101" pitchFamily="18" charset="-122"/>
              </a:rPr>
              <a:t>我知他知</a:t>
            </a:r>
          </a:p>
        </p:txBody>
      </p:sp>
      <p:sp>
        <p:nvSpPr>
          <p:cNvPr id="7175" name="文本框 7174"/>
          <p:cNvSpPr txBox="1"/>
          <p:nvPr>
            <p:custDataLst>
              <p:tags r:id="rId11"/>
            </p:custDataLst>
          </p:nvPr>
        </p:nvSpPr>
        <p:spPr>
          <a:xfrm>
            <a:off x="6762115" y="2236470"/>
            <a:ext cx="90487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盲目区</a:t>
            </a:r>
          </a:p>
        </p:txBody>
      </p:sp>
      <p:sp>
        <p:nvSpPr>
          <p:cNvPr id="7176" name="文本框 7175"/>
          <p:cNvSpPr txBox="1"/>
          <p:nvPr>
            <p:custDataLst>
              <p:tags r:id="rId12"/>
            </p:custDataLst>
          </p:nvPr>
        </p:nvSpPr>
        <p:spPr>
          <a:xfrm>
            <a:off x="6790690" y="2574925"/>
            <a:ext cx="1114425"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阿里巴巴普惠体 L" panose="00020600040101010101" pitchFamily="18" charset="-122"/>
              </a:rPr>
              <a:t>我不知他知</a:t>
            </a:r>
          </a:p>
        </p:txBody>
      </p:sp>
      <p:sp>
        <p:nvSpPr>
          <p:cNvPr id="7183" name="文本框 7182"/>
          <p:cNvSpPr txBox="1"/>
          <p:nvPr>
            <p:custDataLst>
              <p:tags r:id="rId13"/>
            </p:custDataLst>
          </p:nvPr>
        </p:nvSpPr>
        <p:spPr>
          <a:xfrm>
            <a:off x="4471035" y="6111240"/>
            <a:ext cx="1035685" cy="3067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cs"/>
              </a:rPr>
              <a:t>自己知道</a:t>
            </a:r>
          </a:p>
        </p:txBody>
      </p:sp>
      <p:sp>
        <p:nvSpPr>
          <p:cNvPr id="7184" name="文本框 7183"/>
          <p:cNvSpPr txBox="1"/>
          <p:nvPr>
            <p:custDataLst>
              <p:tags r:id="rId14"/>
            </p:custDataLst>
          </p:nvPr>
        </p:nvSpPr>
        <p:spPr>
          <a:xfrm>
            <a:off x="7287260" y="6111240"/>
            <a:ext cx="1246505" cy="3067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cs"/>
              </a:rPr>
              <a:t>自己不知道</a:t>
            </a:r>
          </a:p>
        </p:txBody>
      </p:sp>
      <p:grpSp>
        <p:nvGrpSpPr>
          <p:cNvPr id="7" name="组合 6"/>
          <p:cNvGrpSpPr/>
          <p:nvPr/>
        </p:nvGrpSpPr>
        <p:grpSpPr>
          <a:xfrm>
            <a:off x="2782570" y="2108835"/>
            <a:ext cx="433705" cy="3723640"/>
            <a:chOff x="14583" y="3321"/>
            <a:chExt cx="683" cy="5864"/>
          </a:xfrm>
        </p:grpSpPr>
        <p:sp>
          <p:nvSpPr>
            <p:cNvPr id="27" name="矩形: 圆角 26"/>
            <p:cNvSpPr/>
            <p:nvPr>
              <p:custDataLst>
                <p:tags r:id="rId23"/>
              </p:custDataLst>
            </p:nvPr>
          </p:nvSpPr>
          <p:spPr>
            <a:xfrm rot="5400000">
              <a:off x="13484" y="4420"/>
              <a:ext cx="2874" cy="677"/>
            </a:xfrm>
            <a:prstGeom prst="roundRect">
              <a:avLst>
                <a:gd name="adj"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28" name="矩形: 圆角 27"/>
            <p:cNvSpPr/>
            <p:nvPr>
              <p:custDataLst>
                <p:tags r:id="rId24"/>
              </p:custDataLst>
            </p:nvPr>
          </p:nvSpPr>
          <p:spPr>
            <a:xfrm rot="5400000">
              <a:off x="13488" y="7407"/>
              <a:ext cx="2880" cy="677"/>
            </a:xfrm>
            <a:prstGeom prst="roundRect">
              <a:avLst>
                <a:gd name="adj"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185" name="文本框 7184"/>
            <p:cNvSpPr txBox="1"/>
            <p:nvPr>
              <p:custDataLst>
                <p:tags r:id="rId25"/>
              </p:custDataLst>
            </p:nvPr>
          </p:nvSpPr>
          <p:spPr>
            <a:xfrm>
              <a:off x="14616" y="4046"/>
              <a:ext cx="627" cy="14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cs"/>
                </a:rPr>
                <a:t>别人知道</a:t>
              </a:r>
            </a:p>
          </p:txBody>
        </p:sp>
        <p:sp>
          <p:nvSpPr>
            <p:cNvPr id="7186" name="文本框 7185"/>
            <p:cNvSpPr txBox="1"/>
            <p:nvPr>
              <p:custDataLst>
                <p:tags r:id="rId26"/>
              </p:custDataLst>
            </p:nvPr>
          </p:nvSpPr>
          <p:spPr>
            <a:xfrm>
              <a:off x="14635" y="6790"/>
              <a:ext cx="627" cy="181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mn-cs"/>
                </a:rPr>
                <a:t>别人不知道</a:t>
              </a:r>
            </a:p>
          </p:txBody>
        </p:sp>
      </p:grpSp>
      <p:sp>
        <p:nvSpPr>
          <p:cNvPr id="55" name="文本框 54"/>
          <p:cNvSpPr txBox="1"/>
          <p:nvPr>
            <p:custDataLst>
              <p:tags r:id="rId15"/>
            </p:custDataLst>
          </p:nvPr>
        </p:nvSpPr>
        <p:spPr>
          <a:xfrm>
            <a:off x="3656330" y="2867660"/>
            <a:ext cx="2590165" cy="1245235"/>
          </a:xfrm>
          <a:prstGeom prst="rect">
            <a:avLst/>
          </a:prstGeom>
          <a:noFill/>
        </p:spPr>
        <p:txBody>
          <a:bodyPr wrap="square">
            <a:spAutoFit/>
          </a:bodyPr>
          <a:lstStyle>
            <a:defPPr>
              <a:defRPr lang="zh-CN"/>
            </a:defPPr>
            <a:lvl1pPr marL="285750" indent="-285750">
              <a:lnSpc>
                <a:spcPct val="120000"/>
              </a:lnSpc>
              <a:buFont typeface="Wingdings" panose="05000000000000000000" pitchFamily="2" charset="2"/>
              <a:buChar char="n"/>
              <a:defRPr sz="1400">
                <a:solidFill>
                  <a:schemeClr val="accent6"/>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rPr>
              <a:t>开放区的信息越多，沟通就越容易且不易产生误会</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rPr>
              <a:t>如，个人的姓名、家庭情况、部分经历和爱好等</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endParaRPr kumimoji="0" lang="zh-CN" altLang="en-US" sz="10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endParaRPr>
          </a:p>
        </p:txBody>
      </p:sp>
      <p:sp>
        <p:nvSpPr>
          <p:cNvPr id="57" name="文本框 56"/>
          <p:cNvSpPr txBox="1"/>
          <p:nvPr>
            <p:custDataLst>
              <p:tags r:id="rId16"/>
            </p:custDataLst>
          </p:nvPr>
        </p:nvSpPr>
        <p:spPr>
          <a:xfrm>
            <a:off x="3656330" y="4748530"/>
            <a:ext cx="2505075" cy="911860"/>
          </a:xfrm>
          <a:prstGeom prst="rect">
            <a:avLst/>
          </a:prstGeom>
          <a:noFill/>
        </p:spPr>
        <p:txBody>
          <a:bodyPr wrap="square">
            <a:noAutofit/>
          </a:bodyPr>
          <a:lstStyle>
            <a:defPPr>
              <a:defRPr lang="zh-CN"/>
            </a:defPPr>
            <a:lvl1pPr marL="285750" indent="-285750">
              <a:lnSpc>
                <a:spcPct val="120000"/>
              </a:lnSpc>
              <a:buFont typeface="Wingdings" panose="05000000000000000000" pitchFamily="2" charset="2"/>
              <a:buChar char="n"/>
              <a:defRPr sz="1400">
                <a:solidFill>
                  <a:schemeClr val="accent6"/>
                </a:solidFill>
                <a:latin typeface="OPPOSans R" pitchFamily="18" charset="-122"/>
                <a:ea typeface="OPPOSans R" pitchFamily="18" charset="-122"/>
                <a:cs typeface="OPPOSans R" pitchFamily="18" charset="-122"/>
              </a:defRPr>
            </a:lvl1pPr>
          </a:lstStyle>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在有效沟通中，适度地分享隐秘区的信息可以加深与他人的关系</a:t>
            </a:r>
          </a:p>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如，个人的某些经历、愿望、秘密以及好恶等</a:t>
            </a:r>
          </a:p>
        </p:txBody>
      </p:sp>
      <p:sp>
        <p:nvSpPr>
          <p:cNvPr id="58" name="文本框 57"/>
          <p:cNvSpPr txBox="1"/>
          <p:nvPr>
            <p:custDataLst>
              <p:tags r:id="rId17"/>
            </p:custDataLst>
          </p:nvPr>
        </p:nvSpPr>
        <p:spPr>
          <a:xfrm>
            <a:off x="3891915" y="4137025"/>
            <a:ext cx="90487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隐藏区</a:t>
            </a:r>
          </a:p>
        </p:txBody>
      </p:sp>
      <p:sp>
        <p:nvSpPr>
          <p:cNvPr id="59" name="文本框 58"/>
          <p:cNvSpPr txBox="1"/>
          <p:nvPr>
            <p:custDataLst>
              <p:tags r:id="rId18"/>
            </p:custDataLst>
          </p:nvPr>
        </p:nvSpPr>
        <p:spPr>
          <a:xfrm>
            <a:off x="3887470" y="4471035"/>
            <a:ext cx="1252855"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阿里巴巴普惠体 L" panose="00020600040101010101" pitchFamily="18" charset="-122"/>
              </a:rPr>
              <a:t>我知他不知</a:t>
            </a:r>
          </a:p>
        </p:txBody>
      </p:sp>
      <p:sp>
        <p:nvSpPr>
          <p:cNvPr id="60" name="文本框 59"/>
          <p:cNvSpPr txBox="1"/>
          <p:nvPr>
            <p:custDataLst>
              <p:tags r:id="rId19"/>
            </p:custDataLst>
          </p:nvPr>
        </p:nvSpPr>
        <p:spPr>
          <a:xfrm>
            <a:off x="6762115" y="4128770"/>
            <a:ext cx="90487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未知区</a:t>
            </a:r>
          </a:p>
        </p:txBody>
      </p:sp>
      <p:sp>
        <p:nvSpPr>
          <p:cNvPr id="61" name="文本框 60"/>
          <p:cNvSpPr txBox="1"/>
          <p:nvPr>
            <p:custDataLst>
              <p:tags r:id="rId20"/>
            </p:custDataLst>
          </p:nvPr>
        </p:nvSpPr>
        <p:spPr>
          <a:xfrm>
            <a:off x="6790690" y="4466590"/>
            <a:ext cx="1263015"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阿里巴巴普惠体 L" panose="00020600040101010101" pitchFamily="18" charset="-122"/>
              </a:rPr>
              <a:t>我不知他不知</a:t>
            </a:r>
          </a:p>
        </p:txBody>
      </p:sp>
      <p:sp>
        <p:nvSpPr>
          <p:cNvPr id="62" name="文本框 61"/>
          <p:cNvSpPr txBox="1"/>
          <p:nvPr>
            <p:custDataLst>
              <p:tags r:id="rId21"/>
            </p:custDataLst>
          </p:nvPr>
        </p:nvSpPr>
        <p:spPr>
          <a:xfrm>
            <a:off x="6556375" y="2867660"/>
            <a:ext cx="2659380" cy="1014730"/>
          </a:xfrm>
          <a:prstGeom prst="rect">
            <a:avLst/>
          </a:prstGeom>
          <a:noFill/>
        </p:spPr>
        <p:txBody>
          <a:bodyPr wrap="square">
            <a:spAutoFit/>
          </a:bodyPr>
          <a:lstStyle>
            <a:defPPr>
              <a:defRPr lang="zh-CN"/>
            </a:defPPr>
            <a:lvl1pPr marL="285750" indent="-285750">
              <a:lnSpc>
                <a:spcPct val="120000"/>
              </a:lnSpc>
              <a:buFont typeface="Wingdings" panose="05000000000000000000" pitchFamily="2" charset="2"/>
              <a:buChar char="n"/>
              <a:defRPr sz="1400">
                <a:solidFill>
                  <a:schemeClr val="accent6"/>
                </a:solidFill>
                <a:latin typeface="OPPOSans R" pitchFamily="18" charset="-122"/>
                <a:ea typeface="OPPOSans R" pitchFamily="18" charset="-122"/>
                <a:cs typeface="OPPOSans R" pitchFamily="18" charset="-122"/>
              </a:defRPr>
            </a:lvl1pPr>
          </a:lstStyle>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扩大开放区、缩小盲目区是提升个人认知和人际交往能力的关键</a:t>
            </a:r>
          </a:p>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可能涉及性格上的弱点、不良习惯或他人对自己的某些感受</a:t>
            </a:r>
          </a:p>
        </p:txBody>
      </p:sp>
      <p:sp>
        <p:nvSpPr>
          <p:cNvPr id="63" name="文本框 62"/>
          <p:cNvSpPr txBox="1"/>
          <p:nvPr>
            <p:custDataLst>
              <p:tags r:id="rId22"/>
            </p:custDataLst>
          </p:nvPr>
        </p:nvSpPr>
        <p:spPr>
          <a:xfrm>
            <a:off x="6556375" y="4748530"/>
            <a:ext cx="2505075" cy="783590"/>
          </a:xfrm>
          <a:prstGeom prst="rect">
            <a:avLst/>
          </a:prstGeom>
          <a:noFill/>
        </p:spPr>
        <p:txBody>
          <a:bodyPr wrap="square">
            <a:spAutoFit/>
          </a:bodyPr>
          <a:lstStyle>
            <a:defPPr>
              <a:defRPr lang="zh-CN"/>
            </a:defPPr>
            <a:lvl1pPr marL="285750" indent="-285750">
              <a:lnSpc>
                <a:spcPct val="120000"/>
              </a:lnSpc>
              <a:buFont typeface="Wingdings" panose="05000000000000000000" pitchFamily="2" charset="2"/>
              <a:buChar char="n"/>
              <a:defRPr sz="1400">
                <a:solidFill>
                  <a:schemeClr val="accent6"/>
                </a:solidFill>
                <a:latin typeface="OPPOSans R" pitchFamily="18" charset="-122"/>
                <a:ea typeface="OPPOSans R" pitchFamily="18" charset="-122"/>
                <a:cs typeface="OPPOSans R" pitchFamily="18" charset="-122"/>
              </a:defRPr>
            </a:lvl1pPr>
          </a:lstStyle>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通过深入的沟通和自我探索，可以逐渐揭示这个区域的内容</a:t>
            </a:r>
          </a:p>
          <a:p>
            <a:pPr lvl="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L" pitchFamily="18" charset="-122"/>
                <a:sym typeface="+mn-ea"/>
              </a:rPr>
              <a:t>个人的潜能和待挖掘的部分</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latin typeface="Alibaba PuHuiTi M" pitchFamily="18" charset="-122"/>
                <a:ea typeface="Alibaba PuHuiTi M" pitchFamily="18" charset="-122"/>
                <a:cs typeface="Alibaba PuHuiTi M" pitchFamily="18" charset="-122"/>
                <a:sym typeface="+mn-ea"/>
              </a:rPr>
              <a:t>麦肯锡</a:t>
            </a:r>
            <a:r>
              <a:rPr lang="en-US" altLang="zh-CN">
                <a:latin typeface="Alibaba PuHuiTi M" pitchFamily="18" charset="-122"/>
                <a:ea typeface="Alibaba PuHuiTi M" pitchFamily="18" charset="-122"/>
                <a:cs typeface="Alibaba PuHuiTi M" pitchFamily="18" charset="-122"/>
                <a:sym typeface="+mn-ea"/>
              </a:rPr>
              <a:t>30</a:t>
            </a:r>
            <a:r>
              <a:rPr>
                <a:latin typeface="Alibaba PuHuiTi M" pitchFamily="18" charset="-122"/>
                <a:ea typeface="Alibaba PuHuiTi M" pitchFamily="18" charset="-122"/>
                <a:cs typeface="Alibaba PuHuiTi M" pitchFamily="18" charset="-122"/>
                <a:sym typeface="+mn-ea"/>
              </a:rPr>
              <a:t>秒电梯理论——</a:t>
            </a:r>
            <a:r>
              <a:rPr sz="2400" b="0">
                <a:latin typeface="Alibaba PuHuiTi M" pitchFamily="18" charset="-122"/>
                <a:ea typeface="Alibaba PuHuiTi M" pitchFamily="18" charset="-122"/>
                <a:cs typeface="Alibaba PuHuiTi M" pitchFamily="18" charset="-122"/>
                <a:sym typeface="+mn-ea"/>
              </a:rPr>
              <a:t>快速输出结论</a:t>
            </a:r>
          </a:p>
        </p:txBody>
      </p:sp>
      <p:sp>
        <p:nvSpPr>
          <p:cNvPr id="3" name="文本占位符 2"/>
          <p:cNvSpPr>
            <a:spLocks noGrp="1"/>
          </p:cNvSpPr>
          <p:nvPr>
            <p:ph type="body" idx="1"/>
          </p:nvPr>
        </p:nvSpPr>
        <p:spPr/>
        <p:txBody>
          <a:bodyPr/>
          <a:lstStyle/>
          <a:p>
            <a:r>
              <a:rPr lang="zh-CN" altLang="en-US"/>
              <a:t>麦肯锡30秒电梯理论，也被称为“电梯演讲”，是麦肯锡公司提出的一种高效沟通方法。该理论的核心思想是，在极短的时间内，即乘坐电梯的30秒内，清晰、准确地表达出自己的核心观点或提案，从而让对方能够快速理解并作出决策</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3-03</a:t>
            </a:r>
          </a:p>
        </p:txBody>
      </p:sp>
      <p:grpSp>
        <p:nvGrpSpPr>
          <p:cNvPr id="60" name="组合 59"/>
          <p:cNvGrpSpPr/>
          <p:nvPr/>
        </p:nvGrpSpPr>
        <p:grpSpPr>
          <a:xfrm flipH="1">
            <a:off x="266700" y="1884045"/>
            <a:ext cx="11659235" cy="4606290"/>
            <a:chOff x="838" y="2967"/>
            <a:chExt cx="18361" cy="7254"/>
          </a:xfrm>
        </p:grpSpPr>
        <p:sp>
          <p:nvSpPr>
            <p:cNvPr id="14" name="椭圆 13"/>
            <p:cNvSpPr/>
            <p:nvPr>
              <p:custDataLst>
                <p:tags r:id="rId1"/>
              </p:custDataLst>
            </p:nvPr>
          </p:nvSpPr>
          <p:spPr>
            <a:xfrm>
              <a:off x="3709" y="5839"/>
              <a:ext cx="1511" cy="1511"/>
            </a:xfrm>
            <a:prstGeom prst="ellipse">
              <a:avLst/>
            </a:prstGeom>
            <a:solidFill>
              <a:schemeClr val="accent1"/>
            </a:solidFill>
            <a:ln>
              <a:solidFill>
                <a:srgbClr val="79BB8F">
                  <a:lumMod val="10000"/>
                  <a:lumOff val="90000"/>
                  <a:alpha val="69804"/>
                </a:srgbClr>
              </a:solidFill>
            </a:ln>
            <a:effectLst>
              <a:outerShdw blurRad="63500" sx="102000" sy="102000" algn="ctr" rotWithShape="0">
                <a:prstClr val="black">
                  <a:alpha val="40000"/>
                </a:prstClr>
              </a:outerShdw>
            </a:effectLst>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15" name="椭圆 14"/>
            <p:cNvSpPr/>
            <p:nvPr>
              <p:custDataLst>
                <p:tags r:id="rId2"/>
              </p:custDataLst>
            </p:nvPr>
          </p:nvSpPr>
          <p:spPr>
            <a:xfrm>
              <a:off x="3070" y="5200"/>
              <a:ext cx="2790" cy="2790"/>
            </a:xfrm>
            <a:prstGeom prst="ellipse">
              <a:avLst/>
            </a:prstGeom>
            <a:noFill/>
            <a:ln w="127000">
              <a:solidFill>
                <a:schemeClr val="accent1">
                  <a:lumMod val="20000"/>
                  <a:lumOff val="80000"/>
                  <a:alpha val="69804"/>
                </a:scheme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16" name="椭圆 15"/>
            <p:cNvSpPr/>
            <p:nvPr>
              <p:custDataLst>
                <p:tags r:id="rId3"/>
              </p:custDataLst>
            </p:nvPr>
          </p:nvSpPr>
          <p:spPr>
            <a:xfrm>
              <a:off x="2512" y="4642"/>
              <a:ext cx="3906" cy="3906"/>
            </a:xfrm>
            <a:prstGeom prst="ellipse">
              <a:avLst/>
            </a:prstGeom>
            <a:noFill/>
            <a:ln w="127000">
              <a:solidFill>
                <a:schemeClr val="accent1">
                  <a:lumMod val="20000"/>
                  <a:lumOff val="80000"/>
                  <a:alpha val="69804"/>
                </a:scheme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0" name="椭圆 19"/>
            <p:cNvSpPr/>
            <p:nvPr>
              <p:custDataLst>
                <p:tags r:id="rId4"/>
              </p:custDataLst>
            </p:nvPr>
          </p:nvSpPr>
          <p:spPr>
            <a:xfrm>
              <a:off x="1396" y="3525"/>
              <a:ext cx="6138" cy="6138"/>
            </a:xfrm>
            <a:prstGeom prst="ellipse">
              <a:avLst/>
            </a:prstGeom>
            <a:noFill/>
            <a:ln w="127000">
              <a:solidFill>
                <a:schemeClr val="accent1">
                  <a:lumMod val="20000"/>
                  <a:lumOff val="80000"/>
                  <a:alpha val="69804"/>
                </a:scheme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1" name="椭圆 20"/>
            <p:cNvSpPr/>
            <p:nvPr>
              <p:custDataLst>
                <p:tags r:id="rId5"/>
              </p:custDataLst>
            </p:nvPr>
          </p:nvSpPr>
          <p:spPr>
            <a:xfrm>
              <a:off x="838" y="2967"/>
              <a:ext cx="7254" cy="7254"/>
            </a:xfrm>
            <a:prstGeom prst="ellipse">
              <a:avLst/>
            </a:prstGeom>
            <a:noFill/>
            <a:ln w="127000">
              <a:solidFill>
                <a:schemeClr val="accent1">
                  <a:lumMod val="20000"/>
                  <a:lumOff val="80000"/>
                  <a:alpha val="69804"/>
                </a:scheme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2" name="椭圆 21"/>
            <p:cNvSpPr/>
            <p:nvPr>
              <p:custDataLst>
                <p:tags r:id="rId6"/>
              </p:custDataLst>
            </p:nvPr>
          </p:nvSpPr>
          <p:spPr>
            <a:xfrm>
              <a:off x="1954" y="4084"/>
              <a:ext cx="5022" cy="5022"/>
            </a:xfrm>
            <a:prstGeom prst="ellipse">
              <a:avLst/>
            </a:prstGeom>
            <a:noFill/>
            <a:ln w="127000">
              <a:solidFill>
                <a:schemeClr val="accent1">
                  <a:lumMod val="20000"/>
                  <a:lumOff val="80000"/>
                  <a:alpha val="69804"/>
                </a:scheme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3" name="Freeform 5"/>
            <p:cNvSpPr/>
            <p:nvPr>
              <p:custDataLst>
                <p:tags r:id="rId7"/>
              </p:custDataLst>
            </p:nvPr>
          </p:nvSpPr>
          <p:spPr bwMode="auto">
            <a:xfrm>
              <a:off x="5279" y="5671"/>
              <a:ext cx="13921" cy="2020"/>
            </a:xfrm>
            <a:custGeom>
              <a:avLst/>
              <a:gdLst>
                <a:gd name="T0" fmla="*/ 1096 w 6336"/>
                <a:gd name="T1" fmla="*/ 112 h 1048"/>
                <a:gd name="T2" fmla="*/ 1096 w 6336"/>
                <a:gd name="T3" fmla="*/ 156 h 1048"/>
                <a:gd name="T4" fmla="*/ 6336 w 6336"/>
                <a:gd name="T5" fmla="*/ 156 h 1048"/>
                <a:gd name="T6" fmla="*/ 6336 w 6336"/>
                <a:gd name="T7" fmla="*/ 886 h 1048"/>
                <a:gd name="T8" fmla="*/ 1096 w 6336"/>
                <a:gd name="T9" fmla="*/ 886 h 1048"/>
                <a:gd name="T10" fmla="*/ 1096 w 6336"/>
                <a:gd name="T11" fmla="*/ 939 h 1048"/>
                <a:gd name="T12" fmla="*/ 1096 w 6336"/>
                <a:gd name="T13" fmla="*/ 939 h 1048"/>
                <a:gd name="T14" fmla="*/ 1096 w 6336"/>
                <a:gd name="T15" fmla="*/ 957 h 1048"/>
                <a:gd name="T16" fmla="*/ 1094 w 6336"/>
                <a:gd name="T17" fmla="*/ 972 h 1048"/>
                <a:gd name="T18" fmla="*/ 1091 w 6336"/>
                <a:gd name="T19" fmla="*/ 987 h 1048"/>
                <a:gd name="T20" fmla="*/ 1085 w 6336"/>
                <a:gd name="T21" fmla="*/ 1000 h 1048"/>
                <a:gd name="T22" fmla="*/ 1079 w 6336"/>
                <a:gd name="T23" fmla="*/ 1012 h 1048"/>
                <a:gd name="T24" fmla="*/ 1072 w 6336"/>
                <a:gd name="T25" fmla="*/ 1021 h 1048"/>
                <a:gd name="T26" fmla="*/ 1062 w 6336"/>
                <a:gd name="T27" fmla="*/ 1029 h 1048"/>
                <a:gd name="T28" fmla="*/ 1053 w 6336"/>
                <a:gd name="T29" fmla="*/ 1037 h 1048"/>
                <a:gd name="T30" fmla="*/ 1043 w 6336"/>
                <a:gd name="T31" fmla="*/ 1042 h 1048"/>
                <a:gd name="T32" fmla="*/ 1032 w 6336"/>
                <a:gd name="T33" fmla="*/ 1046 h 1048"/>
                <a:gd name="T34" fmla="*/ 1018 w 6336"/>
                <a:gd name="T35" fmla="*/ 1048 h 1048"/>
                <a:gd name="T36" fmla="*/ 1005 w 6336"/>
                <a:gd name="T37" fmla="*/ 1048 h 1048"/>
                <a:gd name="T38" fmla="*/ 991 w 6336"/>
                <a:gd name="T39" fmla="*/ 1048 h 1048"/>
                <a:gd name="T40" fmla="*/ 976 w 6336"/>
                <a:gd name="T41" fmla="*/ 1046 h 1048"/>
                <a:gd name="T42" fmla="*/ 961 w 6336"/>
                <a:gd name="T43" fmla="*/ 1042 h 1048"/>
                <a:gd name="T44" fmla="*/ 944 w 6336"/>
                <a:gd name="T45" fmla="*/ 1037 h 1048"/>
                <a:gd name="T46" fmla="*/ 65 w 6336"/>
                <a:gd name="T47" fmla="*/ 596 h 1048"/>
                <a:gd name="T48" fmla="*/ 65 w 6336"/>
                <a:gd name="T49" fmla="*/ 596 h 1048"/>
                <a:gd name="T50" fmla="*/ 50 w 6336"/>
                <a:gd name="T51" fmla="*/ 587 h 1048"/>
                <a:gd name="T52" fmla="*/ 36 w 6336"/>
                <a:gd name="T53" fmla="*/ 579 h 1048"/>
                <a:gd name="T54" fmla="*/ 27 w 6336"/>
                <a:gd name="T55" fmla="*/ 570 h 1048"/>
                <a:gd name="T56" fmla="*/ 17 w 6336"/>
                <a:gd name="T57" fmla="*/ 560 h 1048"/>
                <a:gd name="T58" fmla="*/ 10 w 6336"/>
                <a:gd name="T59" fmla="*/ 551 h 1048"/>
                <a:gd name="T60" fmla="*/ 4 w 6336"/>
                <a:gd name="T61" fmla="*/ 541 h 1048"/>
                <a:gd name="T62" fmla="*/ 2 w 6336"/>
                <a:gd name="T63" fmla="*/ 531 h 1048"/>
                <a:gd name="T64" fmla="*/ 0 w 6336"/>
                <a:gd name="T65" fmla="*/ 520 h 1048"/>
                <a:gd name="T66" fmla="*/ 2 w 6336"/>
                <a:gd name="T67" fmla="*/ 510 h 1048"/>
                <a:gd name="T68" fmla="*/ 4 w 6336"/>
                <a:gd name="T69" fmla="*/ 501 h 1048"/>
                <a:gd name="T70" fmla="*/ 10 w 6336"/>
                <a:gd name="T71" fmla="*/ 491 h 1048"/>
                <a:gd name="T72" fmla="*/ 17 w 6336"/>
                <a:gd name="T73" fmla="*/ 480 h 1048"/>
                <a:gd name="T74" fmla="*/ 27 w 6336"/>
                <a:gd name="T75" fmla="*/ 470 h 1048"/>
                <a:gd name="T76" fmla="*/ 36 w 6336"/>
                <a:gd name="T77" fmla="*/ 463 h 1048"/>
                <a:gd name="T78" fmla="*/ 50 w 6336"/>
                <a:gd name="T79" fmla="*/ 453 h 1048"/>
                <a:gd name="T80" fmla="*/ 65 w 6336"/>
                <a:gd name="T81" fmla="*/ 446 h 1048"/>
                <a:gd name="T82" fmla="*/ 944 w 6336"/>
                <a:gd name="T83" fmla="*/ 17 h 1048"/>
                <a:gd name="T84" fmla="*/ 944 w 6336"/>
                <a:gd name="T85" fmla="*/ 17 h 1048"/>
                <a:gd name="T86" fmla="*/ 961 w 6336"/>
                <a:gd name="T87" fmla="*/ 9 h 1048"/>
                <a:gd name="T88" fmla="*/ 976 w 6336"/>
                <a:gd name="T89" fmla="*/ 5 h 1048"/>
                <a:gd name="T90" fmla="*/ 991 w 6336"/>
                <a:gd name="T91" fmla="*/ 1 h 1048"/>
                <a:gd name="T92" fmla="*/ 1005 w 6336"/>
                <a:gd name="T93" fmla="*/ 0 h 1048"/>
                <a:gd name="T94" fmla="*/ 1018 w 6336"/>
                <a:gd name="T95" fmla="*/ 0 h 1048"/>
                <a:gd name="T96" fmla="*/ 1032 w 6336"/>
                <a:gd name="T97" fmla="*/ 3 h 1048"/>
                <a:gd name="T98" fmla="*/ 1043 w 6336"/>
                <a:gd name="T99" fmla="*/ 7 h 1048"/>
                <a:gd name="T100" fmla="*/ 1053 w 6336"/>
                <a:gd name="T101" fmla="*/ 13 h 1048"/>
                <a:gd name="T102" fmla="*/ 1062 w 6336"/>
                <a:gd name="T103" fmla="*/ 20 h 1048"/>
                <a:gd name="T104" fmla="*/ 1072 w 6336"/>
                <a:gd name="T105" fmla="*/ 28 h 1048"/>
                <a:gd name="T106" fmla="*/ 1079 w 6336"/>
                <a:gd name="T107" fmla="*/ 40 h 1048"/>
                <a:gd name="T108" fmla="*/ 1085 w 6336"/>
                <a:gd name="T109" fmla="*/ 51 h 1048"/>
                <a:gd name="T110" fmla="*/ 1091 w 6336"/>
                <a:gd name="T111" fmla="*/ 64 h 1048"/>
                <a:gd name="T112" fmla="*/ 1094 w 6336"/>
                <a:gd name="T113" fmla="*/ 80 h 1048"/>
                <a:gd name="T114" fmla="*/ 1096 w 6336"/>
                <a:gd name="T115" fmla="*/ 95 h 1048"/>
                <a:gd name="T116" fmla="*/ 1096 w 6336"/>
                <a:gd name="T117" fmla="*/ 112 h 1048"/>
                <a:gd name="T118" fmla="*/ 1096 w 6336"/>
                <a:gd name="T119" fmla="*/ 112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6" h="1048">
                  <a:moveTo>
                    <a:pt x="1096" y="112"/>
                  </a:moveTo>
                  <a:lnTo>
                    <a:pt x="1096" y="156"/>
                  </a:lnTo>
                  <a:lnTo>
                    <a:pt x="6336" y="156"/>
                  </a:lnTo>
                  <a:lnTo>
                    <a:pt x="6336" y="886"/>
                  </a:lnTo>
                  <a:lnTo>
                    <a:pt x="1096" y="886"/>
                  </a:lnTo>
                  <a:lnTo>
                    <a:pt x="1096" y="939"/>
                  </a:lnTo>
                  <a:lnTo>
                    <a:pt x="1096" y="939"/>
                  </a:lnTo>
                  <a:lnTo>
                    <a:pt x="1096" y="957"/>
                  </a:lnTo>
                  <a:lnTo>
                    <a:pt x="1094" y="972"/>
                  </a:lnTo>
                  <a:lnTo>
                    <a:pt x="1091" y="987"/>
                  </a:lnTo>
                  <a:lnTo>
                    <a:pt x="1085" y="1000"/>
                  </a:lnTo>
                  <a:lnTo>
                    <a:pt x="1079" y="1012"/>
                  </a:lnTo>
                  <a:lnTo>
                    <a:pt x="1072" y="1021"/>
                  </a:lnTo>
                  <a:lnTo>
                    <a:pt x="1062" y="1029"/>
                  </a:lnTo>
                  <a:lnTo>
                    <a:pt x="1053" y="1037"/>
                  </a:lnTo>
                  <a:lnTo>
                    <a:pt x="1043" y="1042"/>
                  </a:lnTo>
                  <a:lnTo>
                    <a:pt x="1032" y="1046"/>
                  </a:lnTo>
                  <a:lnTo>
                    <a:pt x="1018" y="1048"/>
                  </a:lnTo>
                  <a:lnTo>
                    <a:pt x="1005" y="1048"/>
                  </a:lnTo>
                  <a:lnTo>
                    <a:pt x="991" y="1048"/>
                  </a:lnTo>
                  <a:lnTo>
                    <a:pt x="976" y="1046"/>
                  </a:lnTo>
                  <a:lnTo>
                    <a:pt x="961" y="1042"/>
                  </a:lnTo>
                  <a:lnTo>
                    <a:pt x="944" y="1037"/>
                  </a:lnTo>
                  <a:lnTo>
                    <a:pt x="65" y="596"/>
                  </a:lnTo>
                  <a:lnTo>
                    <a:pt x="65" y="596"/>
                  </a:lnTo>
                  <a:lnTo>
                    <a:pt x="50" y="587"/>
                  </a:lnTo>
                  <a:lnTo>
                    <a:pt x="36" y="579"/>
                  </a:lnTo>
                  <a:lnTo>
                    <a:pt x="27" y="570"/>
                  </a:lnTo>
                  <a:lnTo>
                    <a:pt x="17" y="560"/>
                  </a:lnTo>
                  <a:lnTo>
                    <a:pt x="10" y="551"/>
                  </a:lnTo>
                  <a:lnTo>
                    <a:pt x="4" y="541"/>
                  </a:lnTo>
                  <a:lnTo>
                    <a:pt x="2" y="531"/>
                  </a:lnTo>
                  <a:lnTo>
                    <a:pt x="0" y="520"/>
                  </a:lnTo>
                  <a:lnTo>
                    <a:pt x="2" y="510"/>
                  </a:lnTo>
                  <a:lnTo>
                    <a:pt x="4" y="501"/>
                  </a:lnTo>
                  <a:lnTo>
                    <a:pt x="10" y="491"/>
                  </a:lnTo>
                  <a:lnTo>
                    <a:pt x="17" y="480"/>
                  </a:lnTo>
                  <a:lnTo>
                    <a:pt x="27" y="470"/>
                  </a:lnTo>
                  <a:lnTo>
                    <a:pt x="36" y="463"/>
                  </a:lnTo>
                  <a:lnTo>
                    <a:pt x="50" y="453"/>
                  </a:lnTo>
                  <a:lnTo>
                    <a:pt x="65" y="446"/>
                  </a:lnTo>
                  <a:lnTo>
                    <a:pt x="944" y="17"/>
                  </a:lnTo>
                  <a:lnTo>
                    <a:pt x="944" y="17"/>
                  </a:lnTo>
                  <a:lnTo>
                    <a:pt x="961" y="9"/>
                  </a:lnTo>
                  <a:lnTo>
                    <a:pt x="976" y="5"/>
                  </a:lnTo>
                  <a:lnTo>
                    <a:pt x="991" y="1"/>
                  </a:lnTo>
                  <a:lnTo>
                    <a:pt x="1005" y="0"/>
                  </a:lnTo>
                  <a:lnTo>
                    <a:pt x="1018" y="0"/>
                  </a:lnTo>
                  <a:lnTo>
                    <a:pt x="1032" y="3"/>
                  </a:lnTo>
                  <a:lnTo>
                    <a:pt x="1043" y="7"/>
                  </a:lnTo>
                  <a:lnTo>
                    <a:pt x="1053" y="13"/>
                  </a:lnTo>
                  <a:lnTo>
                    <a:pt x="1062" y="20"/>
                  </a:lnTo>
                  <a:lnTo>
                    <a:pt x="1072" y="28"/>
                  </a:lnTo>
                  <a:lnTo>
                    <a:pt x="1079" y="40"/>
                  </a:lnTo>
                  <a:lnTo>
                    <a:pt x="1085" y="51"/>
                  </a:lnTo>
                  <a:lnTo>
                    <a:pt x="1091" y="64"/>
                  </a:lnTo>
                  <a:lnTo>
                    <a:pt x="1094" y="80"/>
                  </a:lnTo>
                  <a:lnTo>
                    <a:pt x="1096" y="95"/>
                  </a:lnTo>
                  <a:lnTo>
                    <a:pt x="1096" y="112"/>
                  </a:lnTo>
                  <a:lnTo>
                    <a:pt x="1096" y="112"/>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a:latin typeface="PingFang SC Regular" panose="020B0400000000000000" charset="-122"/>
                <a:ea typeface="PingFang SC Regular" panose="020B0400000000000000" charset="-122"/>
              </a:endParaRPr>
            </a:p>
          </p:txBody>
        </p:sp>
        <p:sp>
          <p:nvSpPr>
            <p:cNvPr id="24" name="任意多边形 23"/>
            <p:cNvSpPr/>
            <p:nvPr>
              <p:custDataLst>
                <p:tags r:id="rId8"/>
              </p:custDataLst>
            </p:nvPr>
          </p:nvSpPr>
          <p:spPr>
            <a:xfrm flipV="1">
              <a:off x="8191" y="7380"/>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5" name="任意多边形 24"/>
            <p:cNvSpPr/>
            <p:nvPr>
              <p:custDataLst>
                <p:tags r:id="rId9"/>
              </p:custDataLst>
            </p:nvPr>
          </p:nvSpPr>
          <p:spPr>
            <a:xfrm>
              <a:off x="11772" y="5797"/>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28" name="Line 13"/>
            <p:cNvSpPr>
              <a:spLocks noChangeShapeType="1"/>
            </p:cNvSpPr>
            <p:nvPr>
              <p:custDataLst>
                <p:tags r:id="rId10"/>
              </p:custDataLst>
            </p:nvPr>
          </p:nvSpPr>
          <p:spPr bwMode="auto">
            <a:xfrm>
              <a:off x="9940"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29" name="Line 14"/>
            <p:cNvSpPr>
              <a:spLocks noChangeShapeType="1"/>
            </p:cNvSpPr>
            <p:nvPr>
              <p:custDataLst>
                <p:tags r:id="rId11"/>
              </p:custDataLst>
            </p:nvPr>
          </p:nvSpPr>
          <p:spPr bwMode="auto">
            <a:xfrm>
              <a:off x="9940"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32" name="Freeform 15"/>
            <p:cNvSpPr/>
            <p:nvPr>
              <p:custDataLst>
                <p:tags r:id="rId12"/>
              </p:custDataLst>
            </p:nvPr>
          </p:nvSpPr>
          <p:spPr bwMode="auto">
            <a:xfrm>
              <a:off x="8262" y="5160"/>
              <a:ext cx="3819" cy="3034"/>
            </a:xfrm>
            <a:custGeom>
              <a:avLst/>
              <a:gdLst>
                <a:gd name="T0" fmla="*/ 1996 w 2052"/>
                <a:gd name="T1" fmla="*/ 334 h 1630"/>
                <a:gd name="T2" fmla="*/ 1741 w 2052"/>
                <a:gd name="T3" fmla="*/ 183 h 1630"/>
                <a:gd name="T4" fmla="*/ 1685 w 2052"/>
                <a:gd name="T5" fmla="*/ 162 h 1630"/>
                <a:gd name="T6" fmla="*/ 1428 w 2052"/>
                <a:gd name="T7" fmla="*/ 11 h 1630"/>
                <a:gd name="T8" fmla="*/ 1419 w 2052"/>
                <a:gd name="T9" fmla="*/ 6 h 1630"/>
                <a:gd name="T10" fmla="*/ 1399 w 2052"/>
                <a:gd name="T11" fmla="*/ 0 h 1630"/>
                <a:gd name="T12" fmla="*/ 1373 w 2052"/>
                <a:gd name="T13" fmla="*/ 2 h 1630"/>
                <a:gd name="T14" fmla="*/ 1346 w 2052"/>
                <a:gd name="T15" fmla="*/ 13 h 1630"/>
                <a:gd name="T16" fmla="*/ 1321 w 2052"/>
                <a:gd name="T17" fmla="*/ 32 h 1630"/>
                <a:gd name="T18" fmla="*/ 622 w 2052"/>
                <a:gd name="T19" fmla="*/ 721 h 1630"/>
                <a:gd name="T20" fmla="*/ 450 w 2052"/>
                <a:gd name="T21" fmla="*/ 902 h 1630"/>
                <a:gd name="T22" fmla="*/ 118 w 2052"/>
                <a:gd name="T23" fmla="*/ 1235 h 1630"/>
                <a:gd name="T24" fmla="*/ 95 w 2052"/>
                <a:gd name="T25" fmla="*/ 1253 h 1630"/>
                <a:gd name="T26" fmla="*/ 55 w 2052"/>
                <a:gd name="T27" fmla="*/ 1270 h 1630"/>
                <a:gd name="T28" fmla="*/ 27 w 2052"/>
                <a:gd name="T29" fmla="*/ 1272 h 1630"/>
                <a:gd name="T30" fmla="*/ 0 w 2052"/>
                <a:gd name="T31" fmla="*/ 1268 h 1630"/>
                <a:gd name="T32" fmla="*/ 53 w 2052"/>
                <a:gd name="T33" fmla="*/ 1300 h 1630"/>
                <a:gd name="T34" fmla="*/ 311 w 2052"/>
                <a:gd name="T35" fmla="*/ 1439 h 1630"/>
                <a:gd name="T36" fmla="*/ 357 w 2052"/>
                <a:gd name="T37" fmla="*/ 1472 h 1630"/>
                <a:gd name="T38" fmla="*/ 622 w 2052"/>
                <a:gd name="T39" fmla="*/ 1622 h 1630"/>
                <a:gd name="T40" fmla="*/ 643 w 2052"/>
                <a:gd name="T41" fmla="*/ 1628 h 1630"/>
                <a:gd name="T42" fmla="*/ 677 w 2052"/>
                <a:gd name="T43" fmla="*/ 1626 h 1630"/>
                <a:gd name="T44" fmla="*/ 705 w 2052"/>
                <a:gd name="T45" fmla="*/ 1615 h 1630"/>
                <a:gd name="T46" fmla="*/ 725 w 2052"/>
                <a:gd name="T47" fmla="*/ 1598 h 1630"/>
                <a:gd name="T48" fmla="*/ 742 w 2052"/>
                <a:gd name="T49" fmla="*/ 1590 h 1630"/>
                <a:gd name="T50" fmla="*/ 1602 w 2052"/>
                <a:gd name="T51" fmla="*/ 730 h 1630"/>
                <a:gd name="T52" fmla="*/ 1945 w 2052"/>
                <a:gd name="T53" fmla="*/ 387 h 1630"/>
                <a:gd name="T54" fmla="*/ 1954 w 2052"/>
                <a:gd name="T55" fmla="*/ 377 h 1630"/>
                <a:gd name="T56" fmla="*/ 1973 w 2052"/>
                <a:gd name="T57" fmla="*/ 366 h 1630"/>
                <a:gd name="T58" fmla="*/ 2002 w 2052"/>
                <a:gd name="T59" fmla="*/ 357 h 1630"/>
                <a:gd name="T60" fmla="*/ 2031 w 2052"/>
                <a:gd name="T61" fmla="*/ 358 h 1630"/>
                <a:gd name="T62" fmla="*/ 2052 w 2052"/>
                <a:gd name="T63" fmla="*/ 366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2" h="1630">
                  <a:moveTo>
                    <a:pt x="1996" y="334"/>
                  </a:moveTo>
                  <a:lnTo>
                    <a:pt x="1996" y="334"/>
                  </a:lnTo>
                  <a:lnTo>
                    <a:pt x="1741" y="183"/>
                  </a:lnTo>
                  <a:lnTo>
                    <a:pt x="1741" y="183"/>
                  </a:lnTo>
                  <a:lnTo>
                    <a:pt x="1685" y="162"/>
                  </a:lnTo>
                  <a:lnTo>
                    <a:pt x="1685" y="162"/>
                  </a:lnTo>
                  <a:lnTo>
                    <a:pt x="1428" y="11"/>
                  </a:lnTo>
                  <a:lnTo>
                    <a:pt x="1428" y="11"/>
                  </a:lnTo>
                  <a:lnTo>
                    <a:pt x="1428" y="11"/>
                  </a:lnTo>
                  <a:lnTo>
                    <a:pt x="1419" y="6"/>
                  </a:lnTo>
                  <a:lnTo>
                    <a:pt x="1409" y="2"/>
                  </a:lnTo>
                  <a:lnTo>
                    <a:pt x="1399" y="0"/>
                  </a:lnTo>
                  <a:lnTo>
                    <a:pt x="1390" y="0"/>
                  </a:lnTo>
                  <a:lnTo>
                    <a:pt x="1373" y="2"/>
                  </a:lnTo>
                  <a:lnTo>
                    <a:pt x="1359" y="6"/>
                  </a:lnTo>
                  <a:lnTo>
                    <a:pt x="1346" y="13"/>
                  </a:lnTo>
                  <a:lnTo>
                    <a:pt x="1335" y="21"/>
                  </a:lnTo>
                  <a:lnTo>
                    <a:pt x="1321" y="32"/>
                  </a:lnTo>
                  <a:lnTo>
                    <a:pt x="1321" y="32"/>
                  </a:lnTo>
                  <a:lnTo>
                    <a:pt x="622" y="721"/>
                  </a:lnTo>
                  <a:lnTo>
                    <a:pt x="622" y="721"/>
                  </a:lnTo>
                  <a:lnTo>
                    <a:pt x="450" y="902"/>
                  </a:lnTo>
                  <a:lnTo>
                    <a:pt x="450" y="902"/>
                  </a:lnTo>
                  <a:lnTo>
                    <a:pt x="118" y="1235"/>
                  </a:lnTo>
                  <a:lnTo>
                    <a:pt x="118" y="1235"/>
                  </a:lnTo>
                  <a:lnTo>
                    <a:pt x="95" y="1253"/>
                  </a:lnTo>
                  <a:lnTo>
                    <a:pt x="74" y="1262"/>
                  </a:lnTo>
                  <a:lnTo>
                    <a:pt x="55" y="1270"/>
                  </a:lnTo>
                  <a:lnTo>
                    <a:pt x="40" y="1272"/>
                  </a:lnTo>
                  <a:lnTo>
                    <a:pt x="27" y="1272"/>
                  </a:lnTo>
                  <a:lnTo>
                    <a:pt x="15" y="1270"/>
                  </a:lnTo>
                  <a:lnTo>
                    <a:pt x="0" y="1268"/>
                  </a:lnTo>
                  <a:lnTo>
                    <a:pt x="53" y="1300"/>
                  </a:lnTo>
                  <a:lnTo>
                    <a:pt x="53" y="1300"/>
                  </a:lnTo>
                  <a:lnTo>
                    <a:pt x="311" y="1439"/>
                  </a:lnTo>
                  <a:lnTo>
                    <a:pt x="311" y="1439"/>
                  </a:lnTo>
                  <a:lnTo>
                    <a:pt x="357" y="1472"/>
                  </a:lnTo>
                  <a:lnTo>
                    <a:pt x="357" y="1472"/>
                  </a:lnTo>
                  <a:lnTo>
                    <a:pt x="622" y="1622"/>
                  </a:lnTo>
                  <a:lnTo>
                    <a:pt x="622" y="1622"/>
                  </a:lnTo>
                  <a:lnTo>
                    <a:pt x="622" y="1622"/>
                  </a:lnTo>
                  <a:lnTo>
                    <a:pt x="643" y="1628"/>
                  </a:lnTo>
                  <a:lnTo>
                    <a:pt x="660" y="1630"/>
                  </a:lnTo>
                  <a:lnTo>
                    <a:pt x="677" y="1626"/>
                  </a:lnTo>
                  <a:lnTo>
                    <a:pt x="692" y="1622"/>
                  </a:lnTo>
                  <a:lnTo>
                    <a:pt x="705" y="1615"/>
                  </a:lnTo>
                  <a:lnTo>
                    <a:pt x="715" y="1607"/>
                  </a:lnTo>
                  <a:lnTo>
                    <a:pt x="725" y="1598"/>
                  </a:lnTo>
                  <a:lnTo>
                    <a:pt x="728" y="1590"/>
                  </a:lnTo>
                  <a:lnTo>
                    <a:pt x="742" y="1590"/>
                  </a:lnTo>
                  <a:lnTo>
                    <a:pt x="1428" y="902"/>
                  </a:lnTo>
                  <a:lnTo>
                    <a:pt x="1602" y="730"/>
                  </a:lnTo>
                  <a:lnTo>
                    <a:pt x="1602" y="730"/>
                  </a:lnTo>
                  <a:lnTo>
                    <a:pt x="1945" y="387"/>
                  </a:lnTo>
                  <a:lnTo>
                    <a:pt x="1945" y="387"/>
                  </a:lnTo>
                  <a:lnTo>
                    <a:pt x="1954" y="377"/>
                  </a:lnTo>
                  <a:lnTo>
                    <a:pt x="1964" y="372"/>
                  </a:lnTo>
                  <a:lnTo>
                    <a:pt x="1973" y="366"/>
                  </a:lnTo>
                  <a:lnTo>
                    <a:pt x="1983" y="362"/>
                  </a:lnTo>
                  <a:lnTo>
                    <a:pt x="2002" y="357"/>
                  </a:lnTo>
                  <a:lnTo>
                    <a:pt x="2017" y="357"/>
                  </a:lnTo>
                  <a:lnTo>
                    <a:pt x="2031" y="358"/>
                  </a:lnTo>
                  <a:lnTo>
                    <a:pt x="2042" y="362"/>
                  </a:lnTo>
                  <a:lnTo>
                    <a:pt x="2052" y="366"/>
                  </a:lnTo>
                  <a:lnTo>
                    <a:pt x="1996" y="334"/>
                  </a:lnTo>
                  <a:close/>
                </a:path>
              </a:pathLst>
            </a:custGeom>
            <a:solidFill>
              <a:schemeClr val="accent2"/>
            </a:solidFill>
            <a:ln>
              <a:noFill/>
            </a:ln>
            <a:extLs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dirty="0">
                <a:latin typeface="PingFang SC Regular" panose="020B0400000000000000" charset="-122"/>
                <a:ea typeface="PingFang SC Regular" panose="020B0400000000000000" charset="-122"/>
              </a:endParaRPr>
            </a:p>
          </p:txBody>
        </p:sp>
        <p:sp>
          <p:nvSpPr>
            <p:cNvPr id="36" name="任意多边形 35"/>
            <p:cNvSpPr/>
            <p:nvPr>
              <p:custDataLst>
                <p:tags r:id="rId13"/>
              </p:custDataLst>
            </p:nvPr>
          </p:nvSpPr>
          <p:spPr>
            <a:xfrm flipV="1">
              <a:off x="11232" y="7380"/>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6">
                <a:lumMod val="5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39" name="任意多边形 38"/>
            <p:cNvSpPr/>
            <p:nvPr>
              <p:custDataLst>
                <p:tags r:id="rId14"/>
              </p:custDataLst>
            </p:nvPr>
          </p:nvSpPr>
          <p:spPr>
            <a:xfrm>
              <a:off x="14813" y="5797"/>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6">
                <a:lumMod val="5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43" name="Line 13"/>
            <p:cNvSpPr>
              <a:spLocks noChangeShapeType="1"/>
            </p:cNvSpPr>
            <p:nvPr>
              <p:custDataLst>
                <p:tags r:id="rId15"/>
              </p:custDataLst>
            </p:nvPr>
          </p:nvSpPr>
          <p:spPr bwMode="auto">
            <a:xfrm>
              <a:off x="12981"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50" name="Line 14"/>
            <p:cNvSpPr>
              <a:spLocks noChangeShapeType="1"/>
            </p:cNvSpPr>
            <p:nvPr>
              <p:custDataLst>
                <p:tags r:id="rId16"/>
              </p:custDataLst>
            </p:nvPr>
          </p:nvSpPr>
          <p:spPr bwMode="auto">
            <a:xfrm>
              <a:off x="12981"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51" name="Freeform 15"/>
            <p:cNvSpPr/>
            <p:nvPr>
              <p:custDataLst>
                <p:tags r:id="rId17"/>
              </p:custDataLst>
            </p:nvPr>
          </p:nvSpPr>
          <p:spPr bwMode="auto">
            <a:xfrm>
              <a:off x="11303" y="5160"/>
              <a:ext cx="3819" cy="3034"/>
            </a:xfrm>
            <a:custGeom>
              <a:avLst/>
              <a:gdLst>
                <a:gd name="T0" fmla="*/ 1996 w 2052"/>
                <a:gd name="T1" fmla="*/ 334 h 1630"/>
                <a:gd name="T2" fmla="*/ 1741 w 2052"/>
                <a:gd name="T3" fmla="*/ 183 h 1630"/>
                <a:gd name="T4" fmla="*/ 1685 w 2052"/>
                <a:gd name="T5" fmla="*/ 162 h 1630"/>
                <a:gd name="T6" fmla="*/ 1428 w 2052"/>
                <a:gd name="T7" fmla="*/ 11 h 1630"/>
                <a:gd name="T8" fmla="*/ 1419 w 2052"/>
                <a:gd name="T9" fmla="*/ 6 h 1630"/>
                <a:gd name="T10" fmla="*/ 1399 w 2052"/>
                <a:gd name="T11" fmla="*/ 0 h 1630"/>
                <a:gd name="T12" fmla="*/ 1373 w 2052"/>
                <a:gd name="T13" fmla="*/ 2 h 1630"/>
                <a:gd name="T14" fmla="*/ 1346 w 2052"/>
                <a:gd name="T15" fmla="*/ 13 h 1630"/>
                <a:gd name="T16" fmla="*/ 1321 w 2052"/>
                <a:gd name="T17" fmla="*/ 32 h 1630"/>
                <a:gd name="T18" fmla="*/ 622 w 2052"/>
                <a:gd name="T19" fmla="*/ 721 h 1630"/>
                <a:gd name="T20" fmla="*/ 450 w 2052"/>
                <a:gd name="T21" fmla="*/ 902 h 1630"/>
                <a:gd name="T22" fmla="*/ 118 w 2052"/>
                <a:gd name="T23" fmla="*/ 1235 h 1630"/>
                <a:gd name="T24" fmla="*/ 95 w 2052"/>
                <a:gd name="T25" fmla="*/ 1253 h 1630"/>
                <a:gd name="T26" fmla="*/ 55 w 2052"/>
                <a:gd name="T27" fmla="*/ 1270 h 1630"/>
                <a:gd name="T28" fmla="*/ 27 w 2052"/>
                <a:gd name="T29" fmla="*/ 1272 h 1630"/>
                <a:gd name="T30" fmla="*/ 0 w 2052"/>
                <a:gd name="T31" fmla="*/ 1268 h 1630"/>
                <a:gd name="T32" fmla="*/ 53 w 2052"/>
                <a:gd name="T33" fmla="*/ 1300 h 1630"/>
                <a:gd name="T34" fmla="*/ 311 w 2052"/>
                <a:gd name="T35" fmla="*/ 1439 h 1630"/>
                <a:gd name="T36" fmla="*/ 357 w 2052"/>
                <a:gd name="T37" fmla="*/ 1472 h 1630"/>
                <a:gd name="T38" fmla="*/ 622 w 2052"/>
                <a:gd name="T39" fmla="*/ 1622 h 1630"/>
                <a:gd name="T40" fmla="*/ 643 w 2052"/>
                <a:gd name="T41" fmla="*/ 1628 h 1630"/>
                <a:gd name="T42" fmla="*/ 677 w 2052"/>
                <a:gd name="T43" fmla="*/ 1626 h 1630"/>
                <a:gd name="T44" fmla="*/ 705 w 2052"/>
                <a:gd name="T45" fmla="*/ 1615 h 1630"/>
                <a:gd name="T46" fmla="*/ 725 w 2052"/>
                <a:gd name="T47" fmla="*/ 1598 h 1630"/>
                <a:gd name="T48" fmla="*/ 742 w 2052"/>
                <a:gd name="T49" fmla="*/ 1590 h 1630"/>
                <a:gd name="T50" fmla="*/ 1602 w 2052"/>
                <a:gd name="T51" fmla="*/ 730 h 1630"/>
                <a:gd name="T52" fmla="*/ 1945 w 2052"/>
                <a:gd name="T53" fmla="*/ 387 h 1630"/>
                <a:gd name="T54" fmla="*/ 1954 w 2052"/>
                <a:gd name="T55" fmla="*/ 377 h 1630"/>
                <a:gd name="T56" fmla="*/ 1973 w 2052"/>
                <a:gd name="T57" fmla="*/ 366 h 1630"/>
                <a:gd name="T58" fmla="*/ 2002 w 2052"/>
                <a:gd name="T59" fmla="*/ 357 h 1630"/>
                <a:gd name="T60" fmla="*/ 2031 w 2052"/>
                <a:gd name="T61" fmla="*/ 358 h 1630"/>
                <a:gd name="T62" fmla="*/ 2052 w 2052"/>
                <a:gd name="T63" fmla="*/ 366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2" h="1630">
                  <a:moveTo>
                    <a:pt x="1996" y="334"/>
                  </a:moveTo>
                  <a:lnTo>
                    <a:pt x="1996" y="334"/>
                  </a:lnTo>
                  <a:lnTo>
                    <a:pt x="1741" y="183"/>
                  </a:lnTo>
                  <a:lnTo>
                    <a:pt x="1741" y="183"/>
                  </a:lnTo>
                  <a:lnTo>
                    <a:pt x="1685" y="162"/>
                  </a:lnTo>
                  <a:lnTo>
                    <a:pt x="1685" y="162"/>
                  </a:lnTo>
                  <a:lnTo>
                    <a:pt x="1428" y="11"/>
                  </a:lnTo>
                  <a:lnTo>
                    <a:pt x="1428" y="11"/>
                  </a:lnTo>
                  <a:lnTo>
                    <a:pt x="1428" y="11"/>
                  </a:lnTo>
                  <a:lnTo>
                    <a:pt x="1419" y="6"/>
                  </a:lnTo>
                  <a:lnTo>
                    <a:pt x="1409" y="2"/>
                  </a:lnTo>
                  <a:lnTo>
                    <a:pt x="1399" y="0"/>
                  </a:lnTo>
                  <a:lnTo>
                    <a:pt x="1390" y="0"/>
                  </a:lnTo>
                  <a:lnTo>
                    <a:pt x="1373" y="2"/>
                  </a:lnTo>
                  <a:lnTo>
                    <a:pt x="1359" y="6"/>
                  </a:lnTo>
                  <a:lnTo>
                    <a:pt x="1346" y="13"/>
                  </a:lnTo>
                  <a:lnTo>
                    <a:pt x="1335" y="21"/>
                  </a:lnTo>
                  <a:lnTo>
                    <a:pt x="1321" y="32"/>
                  </a:lnTo>
                  <a:lnTo>
                    <a:pt x="1321" y="32"/>
                  </a:lnTo>
                  <a:lnTo>
                    <a:pt x="622" y="721"/>
                  </a:lnTo>
                  <a:lnTo>
                    <a:pt x="622" y="721"/>
                  </a:lnTo>
                  <a:lnTo>
                    <a:pt x="450" y="902"/>
                  </a:lnTo>
                  <a:lnTo>
                    <a:pt x="450" y="902"/>
                  </a:lnTo>
                  <a:lnTo>
                    <a:pt x="118" y="1235"/>
                  </a:lnTo>
                  <a:lnTo>
                    <a:pt x="118" y="1235"/>
                  </a:lnTo>
                  <a:lnTo>
                    <a:pt x="95" y="1253"/>
                  </a:lnTo>
                  <a:lnTo>
                    <a:pt x="74" y="1262"/>
                  </a:lnTo>
                  <a:lnTo>
                    <a:pt x="55" y="1270"/>
                  </a:lnTo>
                  <a:lnTo>
                    <a:pt x="40" y="1272"/>
                  </a:lnTo>
                  <a:lnTo>
                    <a:pt x="27" y="1272"/>
                  </a:lnTo>
                  <a:lnTo>
                    <a:pt x="15" y="1270"/>
                  </a:lnTo>
                  <a:lnTo>
                    <a:pt x="0" y="1268"/>
                  </a:lnTo>
                  <a:lnTo>
                    <a:pt x="53" y="1300"/>
                  </a:lnTo>
                  <a:lnTo>
                    <a:pt x="53" y="1300"/>
                  </a:lnTo>
                  <a:lnTo>
                    <a:pt x="311" y="1439"/>
                  </a:lnTo>
                  <a:lnTo>
                    <a:pt x="311" y="1439"/>
                  </a:lnTo>
                  <a:lnTo>
                    <a:pt x="357" y="1472"/>
                  </a:lnTo>
                  <a:lnTo>
                    <a:pt x="357" y="1472"/>
                  </a:lnTo>
                  <a:lnTo>
                    <a:pt x="622" y="1622"/>
                  </a:lnTo>
                  <a:lnTo>
                    <a:pt x="622" y="1622"/>
                  </a:lnTo>
                  <a:lnTo>
                    <a:pt x="622" y="1622"/>
                  </a:lnTo>
                  <a:lnTo>
                    <a:pt x="643" y="1628"/>
                  </a:lnTo>
                  <a:lnTo>
                    <a:pt x="660" y="1630"/>
                  </a:lnTo>
                  <a:lnTo>
                    <a:pt x="677" y="1626"/>
                  </a:lnTo>
                  <a:lnTo>
                    <a:pt x="692" y="1622"/>
                  </a:lnTo>
                  <a:lnTo>
                    <a:pt x="705" y="1615"/>
                  </a:lnTo>
                  <a:lnTo>
                    <a:pt x="715" y="1607"/>
                  </a:lnTo>
                  <a:lnTo>
                    <a:pt x="725" y="1598"/>
                  </a:lnTo>
                  <a:lnTo>
                    <a:pt x="728" y="1590"/>
                  </a:lnTo>
                  <a:lnTo>
                    <a:pt x="742" y="1590"/>
                  </a:lnTo>
                  <a:lnTo>
                    <a:pt x="1428" y="902"/>
                  </a:lnTo>
                  <a:lnTo>
                    <a:pt x="1602" y="730"/>
                  </a:lnTo>
                  <a:lnTo>
                    <a:pt x="1602" y="730"/>
                  </a:lnTo>
                  <a:lnTo>
                    <a:pt x="1945" y="387"/>
                  </a:lnTo>
                  <a:lnTo>
                    <a:pt x="1945" y="387"/>
                  </a:lnTo>
                  <a:lnTo>
                    <a:pt x="1954" y="377"/>
                  </a:lnTo>
                  <a:lnTo>
                    <a:pt x="1964" y="372"/>
                  </a:lnTo>
                  <a:lnTo>
                    <a:pt x="1973" y="366"/>
                  </a:lnTo>
                  <a:lnTo>
                    <a:pt x="1983" y="362"/>
                  </a:lnTo>
                  <a:lnTo>
                    <a:pt x="2002" y="357"/>
                  </a:lnTo>
                  <a:lnTo>
                    <a:pt x="2017" y="357"/>
                  </a:lnTo>
                  <a:lnTo>
                    <a:pt x="2031" y="358"/>
                  </a:lnTo>
                  <a:lnTo>
                    <a:pt x="2042" y="362"/>
                  </a:lnTo>
                  <a:lnTo>
                    <a:pt x="2052" y="366"/>
                  </a:lnTo>
                  <a:lnTo>
                    <a:pt x="1996" y="334"/>
                  </a:lnTo>
                  <a:close/>
                </a:path>
              </a:pathLst>
            </a:custGeom>
            <a:solidFill>
              <a:schemeClr val="accent6">
                <a:lumMod val="50000"/>
              </a:schemeClr>
            </a:solidFill>
            <a:ln>
              <a:noFill/>
            </a:ln>
            <a:extLs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PingFang SC Regular" panose="020B0400000000000000" charset="-122"/>
                <a:ea typeface="PingFang SC Regular" panose="020B0400000000000000" charset="-122"/>
              </a:endParaRPr>
            </a:p>
          </p:txBody>
        </p:sp>
        <p:sp>
          <p:nvSpPr>
            <p:cNvPr id="52" name="任意多边形 51"/>
            <p:cNvSpPr/>
            <p:nvPr>
              <p:custDataLst>
                <p:tags r:id="rId18"/>
              </p:custDataLst>
            </p:nvPr>
          </p:nvSpPr>
          <p:spPr>
            <a:xfrm flipV="1">
              <a:off x="14318" y="7380"/>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53" name="任意多边形 52"/>
            <p:cNvSpPr/>
            <p:nvPr>
              <p:custDataLst>
                <p:tags r:id="rId19"/>
              </p:custDataLst>
            </p:nvPr>
          </p:nvSpPr>
          <p:spPr>
            <a:xfrm>
              <a:off x="17899" y="5797"/>
              <a:ext cx="379" cy="167"/>
            </a:xfrm>
            <a:custGeom>
              <a:avLst/>
              <a:gdLst>
                <a:gd name="connsiteX0" fmla="*/ 124741 w 249483"/>
                <a:gd name="connsiteY0" fmla="*/ 0 h 109537"/>
                <a:gd name="connsiteX1" fmla="*/ 243224 w 249483"/>
                <a:gd name="connsiteY1" fmla="*/ 78536 h 109537"/>
                <a:gd name="connsiteX2" fmla="*/ 249483 w 249483"/>
                <a:gd name="connsiteY2" fmla="*/ 109537 h 109537"/>
                <a:gd name="connsiteX3" fmla="*/ 0 w 249483"/>
                <a:gd name="connsiteY3" fmla="*/ 109537 h 109537"/>
                <a:gd name="connsiteX4" fmla="*/ 6258 w 249483"/>
                <a:gd name="connsiteY4" fmla="*/ 78536 h 109537"/>
                <a:gd name="connsiteX5" fmla="*/ 124741 w 249483"/>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83" h="109537">
                  <a:moveTo>
                    <a:pt x="124741" y="0"/>
                  </a:moveTo>
                  <a:cubicBezTo>
                    <a:pt x="178004" y="0"/>
                    <a:pt x="223703" y="32384"/>
                    <a:pt x="243224" y="78536"/>
                  </a:cubicBezTo>
                  <a:lnTo>
                    <a:pt x="249483" y="109537"/>
                  </a:lnTo>
                  <a:lnTo>
                    <a:pt x="0" y="109537"/>
                  </a:lnTo>
                  <a:lnTo>
                    <a:pt x="6258" y="78536"/>
                  </a:lnTo>
                  <a:cubicBezTo>
                    <a:pt x="25779" y="32384"/>
                    <a:pt x="71479" y="0"/>
                    <a:pt x="124741" y="0"/>
                  </a:cubicBezTo>
                  <a:close/>
                </a:path>
              </a:pathLst>
            </a:custGeom>
            <a:solidFill>
              <a:schemeClr val="accent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PingFang SC Regular" panose="020B0400000000000000" charset="-122"/>
                <a:ea typeface="PingFang SC Regular" panose="020B0400000000000000" charset="-122"/>
              </a:endParaRPr>
            </a:p>
          </p:txBody>
        </p:sp>
        <p:sp>
          <p:nvSpPr>
            <p:cNvPr id="54" name="Line 13"/>
            <p:cNvSpPr>
              <a:spLocks noChangeShapeType="1"/>
            </p:cNvSpPr>
            <p:nvPr>
              <p:custDataLst>
                <p:tags r:id="rId20"/>
              </p:custDataLst>
            </p:nvPr>
          </p:nvSpPr>
          <p:spPr bwMode="auto">
            <a:xfrm>
              <a:off x="16067"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55" name="Line 14"/>
            <p:cNvSpPr>
              <a:spLocks noChangeShapeType="1"/>
            </p:cNvSpPr>
            <p:nvPr>
              <p:custDataLst>
                <p:tags r:id="rId21"/>
              </p:custDataLst>
            </p:nvPr>
          </p:nvSpPr>
          <p:spPr bwMode="auto">
            <a:xfrm>
              <a:off x="16067" y="81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a:latin typeface="Arial" panose="020B0704020202020204" pitchFamily="34" charset="0"/>
                <a:ea typeface="微软雅黑" panose="020B0503020204020204" charset="-122"/>
              </a:endParaRPr>
            </a:p>
          </p:txBody>
        </p:sp>
        <p:sp>
          <p:nvSpPr>
            <p:cNvPr id="56" name="Freeform 15"/>
            <p:cNvSpPr/>
            <p:nvPr>
              <p:custDataLst>
                <p:tags r:id="rId22"/>
              </p:custDataLst>
            </p:nvPr>
          </p:nvSpPr>
          <p:spPr bwMode="auto">
            <a:xfrm>
              <a:off x="14388" y="5160"/>
              <a:ext cx="3819" cy="3034"/>
            </a:xfrm>
            <a:custGeom>
              <a:avLst/>
              <a:gdLst>
                <a:gd name="T0" fmla="*/ 1996 w 2052"/>
                <a:gd name="T1" fmla="*/ 334 h 1630"/>
                <a:gd name="T2" fmla="*/ 1741 w 2052"/>
                <a:gd name="T3" fmla="*/ 183 h 1630"/>
                <a:gd name="T4" fmla="*/ 1685 w 2052"/>
                <a:gd name="T5" fmla="*/ 162 h 1630"/>
                <a:gd name="T6" fmla="*/ 1428 w 2052"/>
                <a:gd name="T7" fmla="*/ 11 h 1630"/>
                <a:gd name="T8" fmla="*/ 1419 w 2052"/>
                <a:gd name="T9" fmla="*/ 6 h 1630"/>
                <a:gd name="T10" fmla="*/ 1399 w 2052"/>
                <a:gd name="T11" fmla="*/ 0 h 1630"/>
                <a:gd name="T12" fmla="*/ 1373 w 2052"/>
                <a:gd name="T13" fmla="*/ 2 h 1630"/>
                <a:gd name="T14" fmla="*/ 1346 w 2052"/>
                <a:gd name="T15" fmla="*/ 13 h 1630"/>
                <a:gd name="T16" fmla="*/ 1321 w 2052"/>
                <a:gd name="T17" fmla="*/ 32 h 1630"/>
                <a:gd name="T18" fmla="*/ 622 w 2052"/>
                <a:gd name="T19" fmla="*/ 721 h 1630"/>
                <a:gd name="T20" fmla="*/ 450 w 2052"/>
                <a:gd name="T21" fmla="*/ 902 h 1630"/>
                <a:gd name="T22" fmla="*/ 118 w 2052"/>
                <a:gd name="T23" fmla="*/ 1235 h 1630"/>
                <a:gd name="T24" fmla="*/ 95 w 2052"/>
                <a:gd name="T25" fmla="*/ 1253 h 1630"/>
                <a:gd name="T26" fmla="*/ 55 w 2052"/>
                <a:gd name="T27" fmla="*/ 1270 h 1630"/>
                <a:gd name="T28" fmla="*/ 27 w 2052"/>
                <a:gd name="T29" fmla="*/ 1272 h 1630"/>
                <a:gd name="T30" fmla="*/ 0 w 2052"/>
                <a:gd name="T31" fmla="*/ 1268 h 1630"/>
                <a:gd name="T32" fmla="*/ 53 w 2052"/>
                <a:gd name="T33" fmla="*/ 1300 h 1630"/>
                <a:gd name="T34" fmla="*/ 311 w 2052"/>
                <a:gd name="T35" fmla="*/ 1439 h 1630"/>
                <a:gd name="T36" fmla="*/ 357 w 2052"/>
                <a:gd name="T37" fmla="*/ 1472 h 1630"/>
                <a:gd name="T38" fmla="*/ 622 w 2052"/>
                <a:gd name="T39" fmla="*/ 1622 h 1630"/>
                <a:gd name="T40" fmla="*/ 643 w 2052"/>
                <a:gd name="T41" fmla="*/ 1628 h 1630"/>
                <a:gd name="T42" fmla="*/ 677 w 2052"/>
                <a:gd name="T43" fmla="*/ 1626 h 1630"/>
                <a:gd name="T44" fmla="*/ 705 w 2052"/>
                <a:gd name="T45" fmla="*/ 1615 h 1630"/>
                <a:gd name="T46" fmla="*/ 725 w 2052"/>
                <a:gd name="T47" fmla="*/ 1598 h 1630"/>
                <a:gd name="T48" fmla="*/ 742 w 2052"/>
                <a:gd name="T49" fmla="*/ 1590 h 1630"/>
                <a:gd name="T50" fmla="*/ 1602 w 2052"/>
                <a:gd name="T51" fmla="*/ 730 h 1630"/>
                <a:gd name="T52" fmla="*/ 1945 w 2052"/>
                <a:gd name="T53" fmla="*/ 387 h 1630"/>
                <a:gd name="T54" fmla="*/ 1954 w 2052"/>
                <a:gd name="T55" fmla="*/ 377 h 1630"/>
                <a:gd name="T56" fmla="*/ 1973 w 2052"/>
                <a:gd name="T57" fmla="*/ 366 h 1630"/>
                <a:gd name="T58" fmla="*/ 2002 w 2052"/>
                <a:gd name="T59" fmla="*/ 357 h 1630"/>
                <a:gd name="T60" fmla="*/ 2031 w 2052"/>
                <a:gd name="T61" fmla="*/ 358 h 1630"/>
                <a:gd name="T62" fmla="*/ 2052 w 2052"/>
                <a:gd name="T63" fmla="*/ 366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2" h="1630">
                  <a:moveTo>
                    <a:pt x="1996" y="334"/>
                  </a:moveTo>
                  <a:lnTo>
                    <a:pt x="1996" y="334"/>
                  </a:lnTo>
                  <a:lnTo>
                    <a:pt x="1741" y="183"/>
                  </a:lnTo>
                  <a:lnTo>
                    <a:pt x="1741" y="183"/>
                  </a:lnTo>
                  <a:lnTo>
                    <a:pt x="1685" y="162"/>
                  </a:lnTo>
                  <a:lnTo>
                    <a:pt x="1685" y="162"/>
                  </a:lnTo>
                  <a:lnTo>
                    <a:pt x="1428" y="11"/>
                  </a:lnTo>
                  <a:lnTo>
                    <a:pt x="1428" y="11"/>
                  </a:lnTo>
                  <a:lnTo>
                    <a:pt x="1428" y="11"/>
                  </a:lnTo>
                  <a:lnTo>
                    <a:pt x="1419" y="6"/>
                  </a:lnTo>
                  <a:lnTo>
                    <a:pt x="1409" y="2"/>
                  </a:lnTo>
                  <a:lnTo>
                    <a:pt x="1399" y="0"/>
                  </a:lnTo>
                  <a:lnTo>
                    <a:pt x="1390" y="0"/>
                  </a:lnTo>
                  <a:lnTo>
                    <a:pt x="1373" y="2"/>
                  </a:lnTo>
                  <a:lnTo>
                    <a:pt x="1359" y="6"/>
                  </a:lnTo>
                  <a:lnTo>
                    <a:pt x="1346" y="13"/>
                  </a:lnTo>
                  <a:lnTo>
                    <a:pt x="1335" y="21"/>
                  </a:lnTo>
                  <a:lnTo>
                    <a:pt x="1321" y="32"/>
                  </a:lnTo>
                  <a:lnTo>
                    <a:pt x="1321" y="32"/>
                  </a:lnTo>
                  <a:lnTo>
                    <a:pt x="622" y="721"/>
                  </a:lnTo>
                  <a:lnTo>
                    <a:pt x="622" y="721"/>
                  </a:lnTo>
                  <a:lnTo>
                    <a:pt x="450" y="902"/>
                  </a:lnTo>
                  <a:lnTo>
                    <a:pt x="450" y="902"/>
                  </a:lnTo>
                  <a:lnTo>
                    <a:pt x="118" y="1235"/>
                  </a:lnTo>
                  <a:lnTo>
                    <a:pt x="118" y="1235"/>
                  </a:lnTo>
                  <a:lnTo>
                    <a:pt x="95" y="1253"/>
                  </a:lnTo>
                  <a:lnTo>
                    <a:pt x="74" y="1262"/>
                  </a:lnTo>
                  <a:lnTo>
                    <a:pt x="55" y="1270"/>
                  </a:lnTo>
                  <a:lnTo>
                    <a:pt x="40" y="1272"/>
                  </a:lnTo>
                  <a:lnTo>
                    <a:pt x="27" y="1272"/>
                  </a:lnTo>
                  <a:lnTo>
                    <a:pt x="15" y="1270"/>
                  </a:lnTo>
                  <a:lnTo>
                    <a:pt x="0" y="1268"/>
                  </a:lnTo>
                  <a:lnTo>
                    <a:pt x="53" y="1300"/>
                  </a:lnTo>
                  <a:lnTo>
                    <a:pt x="53" y="1300"/>
                  </a:lnTo>
                  <a:lnTo>
                    <a:pt x="311" y="1439"/>
                  </a:lnTo>
                  <a:lnTo>
                    <a:pt x="311" y="1439"/>
                  </a:lnTo>
                  <a:lnTo>
                    <a:pt x="357" y="1472"/>
                  </a:lnTo>
                  <a:lnTo>
                    <a:pt x="357" y="1472"/>
                  </a:lnTo>
                  <a:lnTo>
                    <a:pt x="622" y="1622"/>
                  </a:lnTo>
                  <a:lnTo>
                    <a:pt x="622" y="1622"/>
                  </a:lnTo>
                  <a:lnTo>
                    <a:pt x="622" y="1622"/>
                  </a:lnTo>
                  <a:lnTo>
                    <a:pt x="643" y="1628"/>
                  </a:lnTo>
                  <a:lnTo>
                    <a:pt x="660" y="1630"/>
                  </a:lnTo>
                  <a:lnTo>
                    <a:pt x="677" y="1626"/>
                  </a:lnTo>
                  <a:lnTo>
                    <a:pt x="692" y="1622"/>
                  </a:lnTo>
                  <a:lnTo>
                    <a:pt x="705" y="1615"/>
                  </a:lnTo>
                  <a:lnTo>
                    <a:pt x="715" y="1607"/>
                  </a:lnTo>
                  <a:lnTo>
                    <a:pt x="725" y="1598"/>
                  </a:lnTo>
                  <a:lnTo>
                    <a:pt x="728" y="1590"/>
                  </a:lnTo>
                  <a:lnTo>
                    <a:pt x="742" y="1590"/>
                  </a:lnTo>
                  <a:lnTo>
                    <a:pt x="1428" y="902"/>
                  </a:lnTo>
                  <a:lnTo>
                    <a:pt x="1602" y="730"/>
                  </a:lnTo>
                  <a:lnTo>
                    <a:pt x="1602" y="730"/>
                  </a:lnTo>
                  <a:lnTo>
                    <a:pt x="1945" y="387"/>
                  </a:lnTo>
                  <a:lnTo>
                    <a:pt x="1945" y="387"/>
                  </a:lnTo>
                  <a:lnTo>
                    <a:pt x="1954" y="377"/>
                  </a:lnTo>
                  <a:lnTo>
                    <a:pt x="1964" y="372"/>
                  </a:lnTo>
                  <a:lnTo>
                    <a:pt x="1973" y="366"/>
                  </a:lnTo>
                  <a:lnTo>
                    <a:pt x="1983" y="362"/>
                  </a:lnTo>
                  <a:lnTo>
                    <a:pt x="2002" y="357"/>
                  </a:lnTo>
                  <a:lnTo>
                    <a:pt x="2017" y="357"/>
                  </a:lnTo>
                  <a:lnTo>
                    <a:pt x="2031" y="358"/>
                  </a:lnTo>
                  <a:lnTo>
                    <a:pt x="2042" y="362"/>
                  </a:lnTo>
                  <a:lnTo>
                    <a:pt x="2052" y="366"/>
                  </a:lnTo>
                  <a:lnTo>
                    <a:pt x="1996" y="334"/>
                  </a:lnTo>
                  <a:close/>
                </a:path>
              </a:pathLst>
            </a:custGeom>
            <a:solidFill>
              <a:schemeClr val="accent3"/>
            </a:solidFill>
            <a:ln>
              <a:noFill/>
            </a:ln>
            <a:extLst>
              <a:ext uri="{91240B29-F687-4F45-9708-019B960494DF}">
                <a14:hiddenLine xmlns:a14="http://schemas.microsoft.com/office/drawing/2010/main" w="9525">
                  <a:solidFill>
                    <a:srgbClr val="79BB8F"/>
                  </a:solidFill>
                  <a:round/>
                </a14:hiddenLine>
              </a:ext>
            </a:extLst>
          </p:spPr>
          <p:txBody>
            <a:bodyPr vert="horz" wrap="square" lIns="91440" tIns="45720" rIns="91440" bIns="45720" numCol="1" anchor="t" anchorCtr="0" compatLnSpc="1"/>
            <a:lstStyle/>
            <a:p>
              <a:pPr>
                <a:lnSpc>
                  <a:spcPct val="120000"/>
                </a:lnSpc>
              </a:pPr>
              <a:endParaRPr lang="zh-CN" altLang="en-US" dirty="0">
                <a:latin typeface="PingFang SC Regular" panose="020B0400000000000000" charset="-122"/>
                <a:ea typeface="PingFang SC Regular" panose="020B0400000000000000" charset="-122"/>
              </a:endParaRPr>
            </a:p>
          </p:txBody>
        </p:sp>
        <p:sp>
          <p:nvSpPr>
            <p:cNvPr id="57" name="文本框 56"/>
            <p:cNvSpPr txBox="1"/>
            <p:nvPr>
              <p:custDataLst>
                <p:tags r:id="rId23"/>
              </p:custDataLst>
            </p:nvPr>
          </p:nvSpPr>
          <p:spPr>
            <a:xfrm rot="18810294">
              <a:off x="8761" y="6255"/>
              <a:ext cx="2955" cy="677"/>
            </a:xfrm>
            <a:prstGeom prst="rect">
              <a:avLst/>
            </a:prstGeom>
            <a:noFill/>
          </p:spPr>
          <p:txBody>
            <a:bodyPr wrap="square" rtlCol="0">
              <a:normAutofit fontScale="87500"/>
            </a:bodyPr>
            <a:lstStyle/>
            <a:p>
              <a:pPr algn="ctr">
                <a:lnSpc>
                  <a:spcPct val="120000"/>
                </a:lnSpc>
              </a:pPr>
              <a:r>
                <a:rPr lang="zh-CN" altLang="en-US" sz="2000" b="1">
                  <a:solidFill>
                    <a:sysClr val="window" lastClr="FFFFFF"/>
                  </a:solidFill>
                  <a:latin typeface="PingFang SC Regular" panose="020B0400000000000000" charset="-122"/>
                  <a:ea typeface="PingFang SC Regular" panose="020B0400000000000000" charset="-122"/>
                  <a:sym typeface="微软雅黑" panose="020B0503020204020204" charset="-122"/>
                </a:rPr>
                <a:t>语言精炼</a:t>
              </a:r>
            </a:p>
          </p:txBody>
        </p:sp>
        <p:sp>
          <p:nvSpPr>
            <p:cNvPr id="58" name="文本框 57"/>
            <p:cNvSpPr txBox="1"/>
            <p:nvPr>
              <p:custDataLst>
                <p:tags r:id="rId24"/>
              </p:custDataLst>
            </p:nvPr>
          </p:nvSpPr>
          <p:spPr>
            <a:xfrm rot="18810294">
              <a:off x="11722" y="6430"/>
              <a:ext cx="2955" cy="677"/>
            </a:xfrm>
            <a:prstGeom prst="rect">
              <a:avLst/>
            </a:prstGeom>
            <a:noFill/>
          </p:spPr>
          <p:txBody>
            <a:bodyPr wrap="square" rtlCol="0">
              <a:normAutofit fontScale="87500"/>
            </a:bodyPr>
            <a:lstStyle/>
            <a:p>
              <a:pPr algn="ctr">
                <a:lnSpc>
                  <a:spcPct val="120000"/>
                </a:lnSpc>
              </a:pPr>
              <a:r>
                <a:rPr lang="zh-CN" altLang="en-US" sz="2000" b="1">
                  <a:solidFill>
                    <a:sysClr val="window" lastClr="FFFFFF"/>
                  </a:solidFill>
                  <a:latin typeface="PingFang SC Semibold" panose="020B0400000000000000" charset="-122"/>
                  <a:ea typeface="PingFang SC Semibold" panose="020B0400000000000000" charset="-122"/>
                  <a:sym typeface="微软雅黑" panose="020B0503020204020204" charset="-122"/>
                </a:rPr>
                <a:t>引发共鸣</a:t>
              </a:r>
            </a:p>
          </p:txBody>
        </p:sp>
        <p:sp>
          <p:nvSpPr>
            <p:cNvPr id="59" name="文本框 58"/>
            <p:cNvSpPr txBox="1"/>
            <p:nvPr>
              <p:custDataLst>
                <p:tags r:id="rId25"/>
              </p:custDataLst>
            </p:nvPr>
          </p:nvSpPr>
          <p:spPr>
            <a:xfrm rot="18810294">
              <a:off x="14906" y="6286"/>
              <a:ext cx="2955" cy="677"/>
            </a:xfrm>
            <a:prstGeom prst="rect">
              <a:avLst/>
            </a:prstGeom>
            <a:noFill/>
          </p:spPr>
          <p:txBody>
            <a:bodyPr wrap="square" rtlCol="0">
              <a:normAutofit fontScale="87500"/>
            </a:bodyPr>
            <a:lstStyle/>
            <a:p>
              <a:pPr algn="ctr">
                <a:lnSpc>
                  <a:spcPct val="120000"/>
                </a:lnSpc>
              </a:pPr>
              <a:r>
                <a:rPr lang="zh-CN" altLang="en-US" sz="2000" b="1">
                  <a:solidFill>
                    <a:sysClr val="window" lastClr="FFFFFF"/>
                  </a:solidFill>
                  <a:latin typeface="PingFang SC Semibold" panose="020B0400000000000000" charset="-122"/>
                  <a:ea typeface="PingFang SC Semibold" panose="020B0400000000000000" charset="-122"/>
                  <a:sym typeface="微软雅黑" panose="020B0503020204020204" charset="-122"/>
                </a:rPr>
                <a:t>主题明确</a:t>
              </a:r>
            </a:p>
          </p:txBody>
        </p:sp>
      </p:grpSp>
      <p:sp>
        <p:nvSpPr>
          <p:cNvPr id="5" name="文本框 4"/>
          <p:cNvSpPr txBox="1"/>
          <p:nvPr/>
        </p:nvSpPr>
        <p:spPr>
          <a:xfrm>
            <a:off x="894080" y="5155565"/>
            <a:ext cx="2435860" cy="922020"/>
          </a:xfrm>
          <a:prstGeom prst="rect">
            <a:avLst/>
          </a:prstGeom>
          <a:noFill/>
        </p:spPr>
        <p:txBody>
          <a:bodyPr wrap="square" rtlCol="0">
            <a:spAutoFit/>
          </a:bodyPr>
          <a:lstStyle/>
          <a:p>
            <a:pPr>
              <a:lnSpc>
                <a:spcPct val="150000"/>
              </a:lnSpc>
            </a:pPr>
            <a:r>
              <a:rPr lang="zh-CN" altLang="en-US" sz="1200">
                <a:solidFill>
                  <a:schemeClr val="accent3"/>
                </a:solidFill>
                <a:latin typeface="PingFang SC Regular" panose="020B0400000000000000" charset="-122"/>
                <a:ea typeface="PingFang SC Regular" panose="020B0400000000000000" charset="-122"/>
              </a:rPr>
              <a:t>要清晰明确地知道自己的核心观点或提案是什么，并能够将其浓缩成简洁明了的语言表达出来</a:t>
            </a:r>
          </a:p>
        </p:txBody>
      </p:sp>
      <p:sp>
        <p:nvSpPr>
          <p:cNvPr id="6" name="文本框 5"/>
          <p:cNvSpPr txBox="1"/>
          <p:nvPr/>
        </p:nvSpPr>
        <p:spPr>
          <a:xfrm>
            <a:off x="2783205" y="2374265"/>
            <a:ext cx="2435860" cy="922020"/>
          </a:xfrm>
          <a:prstGeom prst="rect">
            <a:avLst/>
          </a:prstGeom>
          <a:noFill/>
        </p:spPr>
        <p:txBody>
          <a:bodyPr wrap="square" rtlCol="0">
            <a:spAutoFit/>
          </a:bodyPr>
          <a:lstStyle/>
          <a:p>
            <a:pPr>
              <a:lnSpc>
                <a:spcPct val="150000"/>
              </a:lnSpc>
            </a:pPr>
            <a:r>
              <a:rPr lang="zh-CN" altLang="en-US" sz="1200">
                <a:solidFill>
                  <a:schemeClr val="accent6">
                    <a:lumMod val="50000"/>
                  </a:schemeClr>
                </a:solidFill>
                <a:latin typeface="PingFang SC Regular" panose="020B0400000000000000" charset="-122"/>
                <a:ea typeface="PingFang SC Regular" panose="020B0400000000000000" charset="-122"/>
              </a:rPr>
              <a:t>要关注对方的需求和关注点，确保自己的表达能够引起对方的兴趣和共鸣</a:t>
            </a:r>
          </a:p>
        </p:txBody>
      </p:sp>
      <p:sp>
        <p:nvSpPr>
          <p:cNvPr id="7" name="文本框 6"/>
          <p:cNvSpPr txBox="1"/>
          <p:nvPr/>
        </p:nvSpPr>
        <p:spPr>
          <a:xfrm>
            <a:off x="4799330" y="5155565"/>
            <a:ext cx="2435860" cy="1198880"/>
          </a:xfrm>
          <a:prstGeom prst="rect">
            <a:avLst/>
          </a:prstGeom>
          <a:noFill/>
        </p:spPr>
        <p:txBody>
          <a:bodyPr wrap="square" rtlCol="0">
            <a:spAutoFit/>
          </a:bodyPr>
          <a:lstStyle/>
          <a:p>
            <a:pPr>
              <a:lnSpc>
                <a:spcPct val="150000"/>
              </a:lnSpc>
            </a:pPr>
            <a:r>
              <a:rPr lang="zh-CN" altLang="en-US" sz="1200">
                <a:solidFill>
                  <a:schemeClr val="accent2"/>
                </a:solidFill>
                <a:latin typeface="PingFang SC Regular" panose="020B0400000000000000" charset="-122"/>
                <a:ea typeface="PingFang SC Regular" panose="020B0400000000000000" charset="-122"/>
              </a:rPr>
              <a:t>在有限的时间内，我们需要用尽可能少的语言传达尽可能多的信息，同时保持表达的连贯性和流畅性</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FFC赞美法则——</a:t>
            </a:r>
            <a:r>
              <a:rPr lang="zh-CN" altLang="en-US" sz="2400" b="0">
                <a:cs typeface="PingFang SC Regular" panose="020B0400000000000000" charset="-122"/>
              </a:rPr>
              <a:t>感受</a:t>
            </a:r>
            <a:r>
              <a:rPr lang="en-US" altLang="zh-CN" sz="2400" b="0">
                <a:cs typeface="PingFang SC Regular" panose="020B0400000000000000" charset="-122"/>
              </a:rPr>
              <a:t> </a:t>
            </a:r>
            <a:r>
              <a:rPr sz="2400" b="0">
                <a:cs typeface="PingFang SC Regular" panose="020B0400000000000000" charset="-122"/>
              </a:rPr>
              <a:t>事实</a:t>
            </a:r>
            <a:r>
              <a:rPr lang="en-US" altLang="zh-CN" sz="2400" b="0">
                <a:cs typeface="PingFang SC Regular" panose="020B0400000000000000" charset="-122"/>
              </a:rPr>
              <a:t> </a:t>
            </a:r>
            <a:r>
              <a:rPr sz="2400" b="0">
                <a:cs typeface="PingFang SC Regular" panose="020B0400000000000000" charset="-122"/>
              </a:rPr>
              <a:t>对比</a:t>
            </a:r>
          </a:p>
        </p:txBody>
      </p:sp>
      <p:sp>
        <p:nvSpPr>
          <p:cNvPr id="3" name="文本占位符 2"/>
          <p:cNvSpPr>
            <a:spLocks noGrp="1"/>
          </p:cNvSpPr>
          <p:nvPr>
            <p:ph type="body" idx="1"/>
          </p:nvPr>
        </p:nvSpPr>
        <p:spPr/>
        <p:txBody>
          <a:bodyPr/>
          <a:lstStyle/>
          <a:p>
            <a:r>
              <a:rPr lang="zh-CN" altLang="en-US">
                <a:cs typeface="PingFang SC Regular" panose="020B0400000000000000" charset="-122"/>
              </a:rPr>
              <a:t>FFC赞美法则是一种高效的赞美技巧，全称为“感受-事实-比较”（Feel-Fact-Compare）。这一法则通过三个步骤，即表达自己的真实感受、列举具体事实以及进行比较，使得赞美更具真诚度和说服力</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3-04</a:t>
            </a:r>
            <a:endParaRPr>
              <a:latin typeface="PingFang SC Regular" panose="020B0400000000000000" charset="-122"/>
              <a:ea typeface="PingFang SC Regular" panose="020B0400000000000000" charset="-122"/>
            </a:endParaRPr>
          </a:p>
        </p:txBody>
      </p:sp>
      <p:sp>
        <p:nvSpPr>
          <p:cNvPr id="10" name="文本框 9"/>
          <p:cNvSpPr txBox="1"/>
          <p:nvPr/>
        </p:nvSpPr>
        <p:spPr>
          <a:xfrm>
            <a:off x="941705" y="2320925"/>
            <a:ext cx="3281045" cy="1529080"/>
          </a:xfrm>
          <a:prstGeom prst="rect">
            <a:avLst/>
          </a:prstGeom>
          <a:noFill/>
        </p:spPr>
        <p:txBody>
          <a:bodyPr wrap="square" rtlCol="0">
            <a:spAutoFit/>
          </a:bodyPr>
          <a:lstStyle/>
          <a:p>
            <a:pPr algn="r">
              <a:lnSpc>
                <a:spcPct val="120000"/>
              </a:lnSpc>
              <a:spcBef>
                <a:spcPts val="0"/>
              </a:spcBef>
              <a:spcAft>
                <a:spcPts val="0"/>
              </a:spcAft>
            </a:pPr>
            <a:r>
              <a:rPr lang="zh-CN" altLang="en-US" b="1"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感受（</a:t>
            </a:r>
            <a:r>
              <a:rPr lang="en-US" altLang="zh-CN" b="1"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Feeling</a:t>
            </a:r>
            <a:r>
              <a:rPr lang="zh-CN" altLang="en-US" b="1"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t>
            </a:r>
            <a:endParaRPr lang="zh-CN" altLang="en-US" noProof="0" dirty="0">
              <a:ln>
                <a:noFill/>
              </a:ln>
              <a:solidFill>
                <a:srgbClr val="060607"/>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a:p>
            <a:pPr marL="285750" indent="-285750" algn="r">
              <a:lnSpc>
                <a:spcPct val="120000"/>
              </a:lnSpc>
              <a:spcBef>
                <a:spcPts val="0"/>
              </a:spcBef>
              <a:spcAft>
                <a:spcPts val="0"/>
              </a:spcAft>
              <a:buFont typeface="Wingdings" panose="05000000000000000000" charset="0"/>
              <a:buChar char=""/>
            </a:pPr>
            <a:r>
              <a:rPr lang="zh-CN" altLang="en-US" sz="1200" noProof="0" dirty="0">
                <a:ln>
                  <a:noFill/>
                </a:ln>
                <a:solidFill>
                  <a:schemeClr val="bg1">
                    <a:lumMod val="50000"/>
                    <a:lumOff val="50000"/>
                    <a:alpha val="7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表达感受是FFC赞美法则的起点。通过真诚地传达自己的感受，可以让对方感受到你的诚意和关注</a:t>
            </a:r>
          </a:p>
          <a:p>
            <a:pPr marL="285750" indent="-285750" algn="r">
              <a:lnSpc>
                <a:spcPct val="120000"/>
              </a:lnSpc>
              <a:spcBef>
                <a:spcPts val="0"/>
              </a:spcBef>
              <a:spcAft>
                <a:spcPts val="0"/>
              </a:spcAft>
              <a:buFont typeface="Wingdings" panose="05000000000000000000" charset="0"/>
              <a:buChar char=""/>
            </a:pPr>
            <a:r>
              <a:rPr sz="1200" noProof="0" dirty="0">
                <a:ln>
                  <a:noFill/>
                </a:ln>
                <a:solidFill>
                  <a:schemeClr val="bg1">
                    <a:lumMod val="50000"/>
                    <a:lumOff val="50000"/>
                    <a:alpha val="7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例如，你可以说：“我真的很欣赏你的工作成果，它们给我留下了深刻的印象。”</a:t>
            </a:r>
          </a:p>
        </p:txBody>
      </p:sp>
      <p:sp>
        <p:nvSpPr>
          <p:cNvPr id="12" name="文本框 11"/>
          <p:cNvSpPr txBox="1"/>
          <p:nvPr/>
        </p:nvSpPr>
        <p:spPr>
          <a:xfrm>
            <a:off x="941705" y="4090670"/>
            <a:ext cx="3281045" cy="1833880"/>
          </a:xfrm>
          <a:prstGeom prst="rect">
            <a:avLst/>
          </a:prstGeom>
          <a:noFill/>
        </p:spPr>
        <p:txBody>
          <a:bodyPr wrap="square" rtlCol="0">
            <a:spAutoFit/>
          </a:bodyPr>
          <a:lstStyle/>
          <a:p>
            <a:pPr algn="r">
              <a:lnSpc>
                <a:spcPct val="150000"/>
              </a:lnSpc>
            </a:pPr>
            <a:r>
              <a:rPr b="1" noProof="0" dirty="0">
                <a:ln>
                  <a:noFill/>
                </a:ln>
                <a:solidFill>
                  <a:schemeClr val="accent3"/>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事实 （Fact）</a:t>
            </a:r>
          </a:p>
          <a:p>
            <a:pPr marL="285750" indent="-285750" algn="r">
              <a:lnSpc>
                <a:spcPct val="120000"/>
              </a:lnSpc>
              <a:spcBef>
                <a:spcPts val="0"/>
              </a:spcBef>
              <a:spcAft>
                <a:spcPts val="0"/>
              </a:spcAft>
              <a:buClrTx/>
              <a:buSzTx/>
              <a:buFont typeface="Wingdings" panose="05000000000000000000" charset="0"/>
              <a:buChar char=""/>
            </a:pPr>
            <a:r>
              <a:rPr sz="1200" noProof="0" dirty="0">
                <a:ln>
                  <a:noFill/>
                </a:ln>
                <a:solidFill>
                  <a:schemeClr val="bg1">
                    <a:lumMod val="50000"/>
                    <a:lumOff val="50000"/>
                    <a:alpha val="7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列举具体事实是为了进一步支持你的感受。通过具体的事实和例子，可以让你的赞美更加具体、生动，并增强可信度</a:t>
            </a:r>
          </a:p>
          <a:p>
            <a:pPr marL="285750" indent="-285750" algn="r">
              <a:lnSpc>
                <a:spcPct val="120000"/>
              </a:lnSpc>
              <a:spcBef>
                <a:spcPts val="0"/>
              </a:spcBef>
              <a:spcAft>
                <a:spcPts val="0"/>
              </a:spcAft>
              <a:buClrTx/>
              <a:buSzTx/>
              <a:buFont typeface="Wingdings" panose="05000000000000000000" charset="0"/>
              <a:buChar char=""/>
            </a:pPr>
            <a:r>
              <a:rPr sz="1200" noProof="0" dirty="0">
                <a:ln>
                  <a:noFill/>
                </a:ln>
                <a:solidFill>
                  <a:schemeClr val="bg1">
                    <a:lumMod val="50000"/>
                    <a:lumOff val="50000"/>
                    <a:alpha val="7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例如：“你在这个项目中提出的创新想法，不仅解决了关键问题，还为公司带来了可观的收益。”</a:t>
            </a:r>
          </a:p>
        </p:txBody>
      </p:sp>
      <p:sp>
        <p:nvSpPr>
          <p:cNvPr id="13" name="文本框 12"/>
          <p:cNvSpPr txBox="1"/>
          <p:nvPr/>
        </p:nvSpPr>
        <p:spPr>
          <a:xfrm>
            <a:off x="8115935" y="3176905"/>
            <a:ext cx="3134995" cy="1891665"/>
          </a:xfrm>
          <a:prstGeom prst="rect">
            <a:avLst/>
          </a:prstGeom>
          <a:noFill/>
        </p:spPr>
        <p:txBody>
          <a:bodyPr wrap="square" rtlCol="0">
            <a:spAutoFit/>
          </a:bodyPr>
          <a:lstStyle/>
          <a:p>
            <a:pPr algn="l">
              <a:lnSpc>
                <a:spcPct val="150000"/>
              </a:lnSpc>
            </a:pPr>
            <a:r>
              <a:rPr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对比 （Compare）</a:t>
            </a:r>
            <a:endParaRPr b="1"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sym typeface="+mn-ea"/>
            </a:endParaRPr>
          </a:p>
          <a:p>
            <a:pPr marL="285750" indent="-285750" algn="l">
              <a:lnSpc>
                <a:spcPct val="150000"/>
              </a:lnSpc>
              <a:buFont typeface="Wingdings" panose="05000000000000000000" charset="0"/>
              <a:buChar char=""/>
            </a:pPr>
            <a:r>
              <a:rPr lang="zh-CN" altLang="en-US" sz="1200" noProof="0" dirty="0">
                <a:ln>
                  <a:noFill/>
                </a:ln>
                <a:solidFill>
                  <a:srgbClr val="6F6F6F">
                    <a:lumMod val="75000"/>
                    <a:alpha val="70000"/>
                  </a:srgb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最后，进行比较是FFC赞美法则的收尾。通过与其他人或事物进行比较，可以突出对方的独特之处和卓越成就</a:t>
            </a:r>
          </a:p>
          <a:p>
            <a:pPr marL="285750" indent="-285750" algn="l">
              <a:lnSpc>
                <a:spcPct val="150000"/>
              </a:lnSpc>
              <a:buFont typeface="Wingdings" panose="05000000000000000000" charset="0"/>
              <a:buChar char=""/>
            </a:pPr>
            <a:r>
              <a:rPr lang="zh-CN" altLang="en-US" sz="1200" noProof="0" dirty="0">
                <a:ln>
                  <a:noFill/>
                </a:ln>
                <a:solidFill>
                  <a:srgbClr val="6F6F6F">
                    <a:lumMod val="75000"/>
                    <a:alpha val="70000"/>
                  </a:srgb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如：“相比其他人，你在这个领域的专业素养和创新能力都是出类拔萃的。”</a:t>
            </a:r>
          </a:p>
        </p:txBody>
      </p:sp>
      <p:grpSp>
        <p:nvGrpSpPr>
          <p:cNvPr id="17" name="组合 16"/>
          <p:cNvGrpSpPr/>
          <p:nvPr/>
        </p:nvGrpSpPr>
        <p:grpSpPr>
          <a:xfrm>
            <a:off x="4229100" y="2320925"/>
            <a:ext cx="3677920" cy="3602990"/>
            <a:chOff x="6654" y="3655"/>
            <a:chExt cx="5792" cy="5674"/>
          </a:xfrm>
        </p:grpSpPr>
        <p:grpSp>
          <p:nvGrpSpPr>
            <p:cNvPr id="15" name="组合 14"/>
            <p:cNvGrpSpPr/>
            <p:nvPr/>
          </p:nvGrpSpPr>
          <p:grpSpPr>
            <a:xfrm>
              <a:off x="6654" y="3655"/>
              <a:ext cx="5793" cy="5675"/>
              <a:chOff x="6654" y="3654"/>
              <a:chExt cx="5793" cy="5675"/>
            </a:xfrm>
          </p:grpSpPr>
          <p:sp>
            <p:nvSpPr>
              <p:cNvPr id="189" name="任意形状 3"/>
              <p:cNvSpPr/>
              <p:nvPr>
                <p:custDataLst>
                  <p:tags r:id="rId1"/>
                </p:custDataLst>
              </p:nvPr>
            </p:nvSpPr>
            <p:spPr>
              <a:xfrm>
                <a:off x="6955" y="4531"/>
                <a:ext cx="1645" cy="2051"/>
              </a:xfrm>
              <a:custGeom>
                <a:avLst/>
                <a:gdLst>
                  <a:gd name="connsiteX0" fmla="*/ 946690 w 948690"/>
                  <a:gd name="connsiteY0" fmla="*/ 25432 h 1183005"/>
                  <a:gd name="connsiteX1" fmla="*/ 937546 w 948690"/>
                  <a:gd name="connsiteY1" fmla="*/ 4286 h 1183005"/>
                  <a:gd name="connsiteX2" fmla="*/ 98012 w 948690"/>
                  <a:gd name="connsiteY2" fmla="*/ 1007269 h 1183005"/>
                  <a:gd name="connsiteX3" fmla="*/ 92297 w 948690"/>
                  <a:gd name="connsiteY3" fmla="*/ 1007269 h 1183005"/>
                  <a:gd name="connsiteX4" fmla="*/ 4286 w 948690"/>
                  <a:gd name="connsiteY4" fmla="*/ 1095280 h 1183005"/>
                  <a:gd name="connsiteX5" fmla="*/ 92297 w 948690"/>
                  <a:gd name="connsiteY5" fmla="*/ 1183291 h 1183005"/>
                  <a:gd name="connsiteX6" fmla="*/ 180308 w 948690"/>
                  <a:gd name="connsiteY6" fmla="*/ 1095280 h 1183005"/>
                  <a:gd name="connsiteX7" fmla="*/ 120301 w 948690"/>
                  <a:gd name="connsiteY7" fmla="*/ 1011841 h 1183005"/>
                  <a:gd name="connsiteX8" fmla="*/ 946690 w 948690"/>
                  <a:gd name="connsiteY8" fmla="*/ 25432 h 1183005"/>
                  <a:gd name="connsiteX9" fmla="*/ 130016 w 948690"/>
                  <a:gd name="connsiteY9" fmla="*/ 1080992 h 1183005"/>
                  <a:gd name="connsiteX10" fmla="*/ 86011 w 948690"/>
                  <a:gd name="connsiteY10" fmla="*/ 1139285 h 1183005"/>
                  <a:gd name="connsiteX11" fmla="*/ 63151 w 948690"/>
                  <a:gd name="connsiteY11" fmla="*/ 1070134 h 1183005"/>
                  <a:gd name="connsiteX12" fmla="*/ 130016 w 948690"/>
                  <a:gd name="connsiteY12" fmla="*/ 1080992 h 118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690" h="1183005">
                    <a:moveTo>
                      <a:pt x="946690" y="25432"/>
                    </a:moveTo>
                    <a:lnTo>
                      <a:pt x="937546" y="4286"/>
                    </a:lnTo>
                    <a:cubicBezTo>
                      <a:pt x="512921" y="184309"/>
                      <a:pt x="199739" y="559213"/>
                      <a:pt x="98012" y="1007269"/>
                    </a:cubicBezTo>
                    <a:cubicBezTo>
                      <a:pt x="96298" y="1007269"/>
                      <a:pt x="94012" y="1007269"/>
                      <a:pt x="92297" y="1007269"/>
                    </a:cubicBezTo>
                    <a:cubicBezTo>
                      <a:pt x="43720" y="1007269"/>
                      <a:pt x="4286" y="1046702"/>
                      <a:pt x="4286" y="1095280"/>
                    </a:cubicBezTo>
                    <a:cubicBezTo>
                      <a:pt x="4286" y="1143857"/>
                      <a:pt x="43720" y="1183291"/>
                      <a:pt x="92297" y="1183291"/>
                    </a:cubicBezTo>
                    <a:cubicBezTo>
                      <a:pt x="140875" y="1183291"/>
                      <a:pt x="180308" y="1143857"/>
                      <a:pt x="180308" y="1095280"/>
                    </a:cubicBezTo>
                    <a:cubicBezTo>
                      <a:pt x="180308" y="1056418"/>
                      <a:pt x="155162" y="1023842"/>
                      <a:pt x="120301" y="1011841"/>
                    </a:cubicBezTo>
                    <a:cubicBezTo>
                      <a:pt x="221456" y="571214"/>
                      <a:pt x="529495" y="202597"/>
                      <a:pt x="946690" y="25432"/>
                    </a:cubicBezTo>
                    <a:close/>
                    <a:moveTo>
                      <a:pt x="130016" y="1080992"/>
                    </a:moveTo>
                    <a:lnTo>
                      <a:pt x="86011" y="1139285"/>
                    </a:lnTo>
                    <a:lnTo>
                      <a:pt x="63151" y="1070134"/>
                    </a:lnTo>
                    <a:lnTo>
                      <a:pt x="130016" y="1080992"/>
                    </a:lnTo>
                    <a:close/>
                  </a:path>
                </a:pathLst>
              </a:custGeom>
              <a:solidFill>
                <a:schemeClr val="accent1"/>
              </a:solidFill>
              <a:ln w="9525" cap="flat">
                <a:noFill/>
                <a:prstDash val="solid"/>
                <a:miter/>
              </a:ln>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0" name="任意形状 4"/>
              <p:cNvSpPr/>
              <p:nvPr>
                <p:custDataLst>
                  <p:tags r:id="rId2"/>
                </p:custDataLst>
              </p:nvPr>
            </p:nvSpPr>
            <p:spPr>
              <a:xfrm>
                <a:off x="8047" y="8785"/>
                <a:ext cx="2537" cy="545"/>
              </a:xfrm>
              <a:custGeom>
                <a:avLst/>
                <a:gdLst>
                  <a:gd name="connsiteX0" fmla="*/ 18002 w 1463040"/>
                  <a:gd name="connsiteY0" fmla="*/ 4286 h 314325"/>
                  <a:gd name="connsiteX1" fmla="*/ 4286 w 1463040"/>
                  <a:gd name="connsiteY1" fmla="*/ 22574 h 314325"/>
                  <a:gd name="connsiteX2" fmla="*/ 1292447 w 1463040"/>
                  <a:gd name="connsiteY2" fmla="*/ 248317 h 314325"/>
                  <a:gd name="connsiteX3" fmla="*/ 1294733 w 1463040"/>
                  <a:gd name="connsiteY3" fmla="*/ 253460 h 314325"/>
                  <a:gd name="connsiteX4" fmla="*/ 1414748 w 1463040"/>
                  <a:gd name="connsiteY4" fmla="*/ 285464 h 314325"/>
                  <a:gd name="connsiteX5" fmla="*/ 1446752 w 1463040"/>
                  <a:gd name="connsiteY5" fmla="*/ 165449 h 314325"/>
                  <a:gd name="connsiteX6" fmla="*/ 1326737 w 1463040"/>
                  <a:gd name="connsiteY6" fmla="*/ 133445 h 314325"/>
                  <a:gd name="connsiteX7" fmla="*/ 1284446 w 1463040"/>
                  <a:gd name="connsiteY7" fmla="*/ 226600 h 314325"/>
                  <a:gd name="connsiteX8" fmla="*/ 18002 w 1463040"/>
                  <a:gd name="connsiteY8" fmla="*/ 4286 h 314325"/>
                  <a:gd name="connsiteX9" fmla="*/ 1340453 w 1463040"/>
                  <a:gd name="connsiteY9" fmla="*/ 183737 h 314325"/>
                  <a:gd name="connsiteX10" fmla="*/ 1413034 w 1463040"/>
                  <a:gd name="connsiteY10" fmla="*/ 192310 h 314325"/>
                  <a:gd name="connsiteX11" fmla="*/ 1364456 w 1463040"/>
                  <a:gd name="connsiteY11" fmla="*/ 246602 h 314325"/>
                  <a:gd name="connsiteX12" fmla="*/ 1340453 w 1463040"/>
                  <a:gd name="connsiteY12" fmla="*/ 18373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3040" h="314325">
                    <a:moveTo>
                      <a:pt x="18002" y="4286"/>
                    </a:moveTo>
                    <a:lnTo>
                      <a:pt x="4286" y="22574"/>
                    </a:lnTo>
                    <a:cubicBezTo>
                      <a:pt x="372332" y="299752"/>
                      <a:pt x="853535" y="383762"/>
                      <a:pt x="1292447" y="248317"/>
                    </a:cubicBezTo>
                    <a:cubicBezTo>
                      <a:pt x="1293019" y="250031"/>
                      <a:pt x="1294162" y="251746"/>
                      <a:pt x="1294733" y="253460"/>
                    </a:cubicBezTo>
                    <a:cubicBezTo>
                      <a:pt x="1318736" y="295180"/>
                      <a:pt x="1372457" y="310039"/>
                      <a:pt x="1414748" y="285464"/>
                    </a:cubicBezTo>
                    <a:cubicBezTo>
                      <a:pt x="1457039" y="261461"/>
                      <a:pt x="1471327" y="207740"/>
                      <a:pt x="1446752" y="165449"/>
                    </a:cubicBezTo>
                    <a:cubicBezTo>
                      <a:pt x="1422749" y="123158"/>
                      <a:pt x="1369028" y="108871"/>
                      <a:pt x="1326737" y="133445"/>
                    </a:cubicBezTo>
                    <a:cubicBezTo>
                      <a:pt x="1293019" y="152876"/>
                      <a:pt x="1277588" y="190595"/>
                      <a:pt x="1284446" y="226600"/>
                    </a:cubicBezTo>
                    <a:cubicBezTo>
                      <a:pt x="852964" y="359759"/>
                      <a:pt x="380333" y="276892"/>
                      <a:pt x="18002" y="4286"/>
                    </a:cubicBezTo>
                    <a:close/>
                    <a:moveTo>
                      <a:pt x="1340453" y="183737"/>
                    </a:moveTo>
                    <a:lnTo>
                      <a:pt x="1413034" y="192310"/>
                    </a:lnTo>
                    <a:lnTo>
                      <a:pt x="1364456" y="246602"/>
                    </a:lnTo>
                    <a:lnTo>
                      <a:pt x="1340453" y="183737"/>
                    </a:lnTo>
                    <a:close/>
                  </a:path>
                </a:pathLst>
              </a:custGeom>
              <a:solidFill>
                <a:schemeClr val="accent3"/>
              </a:solidFill>
              <a:ln w="9525" cap="flat">
                <a:noFill/>
                <a:prstDash val="solid"/>
                <a:miter/>
              </a:ln>
            </p:spPr>
            <p:txBody>
              <a:bodyPr rtlCol="0" anchor="ctr">
                <a:normAutofit fontScale="65000" lnSpcReduction="10000"/>
              </a:bodyPr>
              <a:lstStyle/>
              <a:p>
                <a:pPr defTabSz="457200">
                  <a:lnSpc>
                    <a:spcPct val="13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1" name="任意形状 5"/>
              <p:cNvSpPr/>
              <p:nvPr>
                <p:custDataLst>
                  <p:tags r:id="rId3"/>
                </p:custDataLst>
              </p:nvPr>
            </p:nvSpPr>
            <p:spPr>
              <a:xfrm>
                <a:off x="10965" y="4763"/>
                <a:ext cx="1080" cy="2378"/>
              </a:xfrm>
              <a:custGeom>
                <a:avLst/>
                <a:gdLst>
                  <a:gd name="connsiteX0" fmla="*/ 590859 w 622935"/>
                  <a:gd name="connsiteY0" fmla="*/ 1366385 h 1371600"/>
                  <a:gd name="connsiteX1" fmla="*/ 613719 w 622935"/>
                  <a:gd name="connsiteY1" fmla="*/ 1369242 h 1371600"/>
                  <a:gd name="connsiteX2" fmla="*/ 165092 w 622935"/>
                  <a:gd name="connsiteY2" fmla="*/ 140517 h 1371600"/>
                  <a:gd name="connsiteX3" fmla="*/ 167949 w 622935"/>
                  <a:gd name="connsiteY3" fmla="*/ 135945 h 1371600"/>
                  <a:gd name="connsiteX4" fmla="*/ 135945 w 622935"/>
                  <a:gd name="connsiteY4" fmla="*/ 15930 h 1371600"/>
                  <a:gd name="connsiteX5" fmla="*/ 15930 w 622935"/>
                  <a:gd name="connsiteY5" fmla="*/ 47934 h 1371600"/>
                  <a:gd name="connsiteX6" fmla="*/ 47934 w 622935"/>
                  <a:gd name="connsiteY6" fmla="*/ 167949 h 1371600"/>
                  <a:gd name="connsiteX7" fmla="*/ 149661 w 622935"/>
                  <a:gd name="connsiteY7" fmla="*/ 157662 h 1371600"/>
                  <a:gd name="connsiteX8" fmla="*/ 590859 w 622935"/>
                  <a:gd name="connsiteY8" fmla="*/ 1366385 h 1371600"/>
                  <a:gd name="connsiteX9" fmla="*/ 85082 w 622935"/>
                  <a:gd name="connsiteY9" fmla="*/ 131373 h 1371600"/>
                  <a:gd name="connsiteX10" fmla="*/ 56507 w 622935"/>
                  <a:gd name="connsiteY10" fmla="*/ 63936 h 1371600"/>
                  <a:gd name="connsiteX11" fmla="*/ 127944 w 622935"/>
                  <a:gd name="connsiteY11" fmla="*/ 78795 h 1371600"/>
                  <a:gd name="connsiteX12" fmla="*/ 85082 w 622935"/>
                  <a:gd name="connsiteY12" fmla="*/ 13137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2935" h="1371600">
                    <a:moveTo>
                      <a:pt x="590859" y="1366385"/>
                    </a:moveTo>
                    <a:lnTo>
                      <a:pt x="613719" y="1369242"/>
                    </a:lnTo>
                    <a:cubicBezTo>
                      <a:pt x="669726" y="911470"/>
                      <a:pt x="502277" y="453128"/>
                      <a:pt x="165092" y="140517"/>
                    </a:cubicBezTo>
                    <a:cubicBezTo>
                      <a:pt x="166235" y="138803"/>
                      <a:pt x="167377" y="137660"/>
                      <a:pt x="167949" y="135945"/>
                    </a:cubicBezTo>
                    <a:cubicBezTo>
                      <a:pt x="191952" y="94226"/>
                      <a:pt x="177665" y="40505"/>
                      <a:pt x="135945" y="15930"/>
                    </a:cubicBezTo>
                    <a:cubicBezTo>
                      <a:pt x="94225" y="-8073"/>
                      <a:pt x="40505" y="6215"/>
                      <a:pt x="15930" y="47934"/>
                    </a:cubicBezTo>
                    <a:cubicBezTo>
                      <a:pt x="-8073" y="89653"/>
                      <a:pt x="6215" y="143375"/>
                      <a:pt x="47934" y="167949"/>
                    </a:cubicBezTo>
                    <a:cubicBezTo>
                      <a:pt x="81652" y="187380"/>
                      <a:pt x="122229" y="182237"/>
                      <a:pt x="149661" y="157662"/>
                    </a:cubicBezTo>
                    <a:cubicBezTo>
                      <a:pt x="481131" y="465129"/>
                      <a:pt x="645723" y="916614"/>
                      <a:pt x="590859" y="1366385"/>
                    </a:cubicBezTo>
                    <a:close/>
                    <a:moveTo>
                      <a:pt x="85082" y="131373"/>
                    </a:moveTo>
                    <a:lnTo>
                      <a:pt x="56507" y="63936"/>
                    </a:lnTo>
                    <a:lnTo>
                      <a:pt x="127944" y="78795"/>
                    </a:lnTo>
                    <a:lnTo>
                      <a:pt x="85082" y="131373"/>
                    </a:lnTo>
                    <a:close/>
                  </a:path>
                </a:pathLst>
              </a:custGeom>
              <a:solidFill>
                <a:schemeClr val="accent2"/>
              </a:solidFill>
              <a:ln w="9525" cap="flat">
                <a:noFill/>
                <a:prstDash val="solid"/>
                <a:miter/>
              </a:ln>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2" name="任意形状 6"/>
              <p:cNvSpPr/>
              <p:nvPr>
                <p:custDataLst>
                  <p:tags r:id="rId4"/>
                </p:custDataLst>
              </p:nvPr>
            </p:nvSpPr>
            <p:spPr>
              <a:xfrm>
                <a:off x="8456" y="3654"/>
                <a:ext cx="2190" cy="3895"/>
              </a:xfrm>
              <a:custGeom>
                <a:avLst/>
                <a:gdLst>
                  <a:gd name="connsiteX0" fmla="*/ 633508 w 1263015"/>
                  <a:gd name="connsiteY0" fmla="*/ 4286 h 2245995"/>
                  <a:gd name="connsiteX1" fmla="*/ 4286 w 1263015"/>
                  <a:gd name="connsiteY1" fmla="*/ 633508 h 2245995"/>
                  <a:gd name="connsiteX2" fmla="*/ 4286 w 1263015"/>
                  <a:gd name="connsiteY2" fmla="*/ 1470755 h 2245995"/>
                  <a:gd name="connsiteX3" fmla="*/ 591788 w 1263015"/>
                  <a:gd name="connsiteY3" fmla="*/ 1131284 h 2245995"/>
                  <a:gd name="connsiteX4" fmla="*/ 591788 w 1263015"/>
                  <a:gd name="connsiteY4" fmla="*/ 633508 h 2245995"/>
                  <a:gd name="connsiteX5" fmla="*/ 632936 w 1263015"/>
                  <a:gd name="connsiteY5" fmla="*/ 592360 h 2245995"/>
                  <a:gd name="connsiteX6" fmla="*/ 674084 w 1263015"/>
                  <a:gd name="connsiteY6" fmla="*/ 633508 h 2245995"/>
                  <a:gd name="connsiteX7" fmla="*/ 674084 w 1263015"/>
                  <a:gd name="connsiteY7" fmla="*/ 1905667 h 2245995"/>
                  <a:gd name="connsiteX8" fmla="*/ 1261586 w 1263015"/>
                  <a:gd name="connsiteY8" fmla="*/ 2245138 h 2245995"/>
                  <a:gd name="connsiteX9" fmla="*/ 1261586 w 1263015"/>
                  <a:gd name="connsiteY9" fmla="*/ 633508 h 2245995"/>
                  <a:gd name="connsiteX10" fmla="*/ 633508 w 1263015"/>
                  <a:gd name="connsiteY10" fmla="*/ 4286 h 224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3015" h="2245995">
                    <a:moveTo>
                      <a:pt x="633508" y="4286"/>
                    </a:moveTo>
                    <a:cubicBezTo>
                      <a:pt x="286036" y="4286"/>
                      <a:pt x="4286" y="286036"/>
                      <a:pt x="4286" y="633508"/>
                    </a:cubicBezTo>
                    <a:lnTo>
                      <a:pt x="4286" y="1470755"/>
                    </a:lnTo>
                    <a:lnTo>
                      <a:pt x="591788" y="1131284"/>
                    </a:lnTo>
                    <a:lnTo>
                      <a:pt x="591788" y="633508"/>
                    </a:lnTo>
                    <a:cubicBezTo>
                      <a:pt x="591788" y="610648"/>
                      <a:pt x="610076" y="592360"/>
                      <a:pt x="632936" y="592360"/>
                    </a:cubicBezTo>
                    <a:cubicBezTo>
                      <a:pt x="655796" y="592360"/>
                      <a:pt x="674084" y="610648"/>
                      <a:pt x="674084" y="633508"/>
                    </a:cubicBezTo>
                    <a:lnTo>
                      <a:pt x="674084" y="1905667"/>
                    </a:lnTo>
                    <a:lnTo>
                      <a:pt x="1261586" y="2245138"/>
                    </a:lnTo>
                    <a:lnTo>
                      <a:pt x="1261586" y="633508"/>
                    </a:lnTo>
                    <a:cubicBezTo>
                      <a:pt x="1262729" y="286036"/>
                      <a:pt x="980980" y="4286"/>
                      <a:pt x="633508" y="4286"/>
                    </a:cubicBezTo>
                    <a:close/>
                  </a:path>
                </a:pathLst>
              </a:custGeom>
              <a:solidFill>
                <a:schemeClr val="accent1"/>
              </a:solidFill>
              <a:ln w="8068" cap="flat">
                <a:noFill/>
                <a:prstDash val="solid"/>
                <a:miter/>
              </a:ln>
              <a:effectLst>
                <a:outerShdw blurRad="50800" dist="38100" dir="2700000" algn="tl" rotWithShape="0">
                  <a:prstClr val="black">
                    <a:alpha val="40000"/>
                  </a:prstClr>
                </a:outerShdw>
              </a:effectLst>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3" name="任意形状 7"/>
              <p:cNvSpPr/>
              <p:nvPr>
                <p:custDataLst>
                  <p:tags r:id="rId5"/>
                </p:custDataLst>
              </p:nvPr>
            </p:nvSpPr>
            <p:spPr>
              <a:xfrm>
                <a:off x="6654" y="5527"/>
                <a:ext cx="2973" cy="3439"/>
              </a:xfrm>
              <a:custGeom>
                <a:avLst/>
                <a:gdLst>
                  <a:gd name="connsiteX0" fmla="*/ 88711 w 1714500"/>
                  <a:gd name="connsiteY0" fmla="*/ 1669637 h 1983105"/>
                  <a:gd name="connsiteX1" fmla="*/ 948247 w 1714500"/>
                  <a:gd name="connsiteY1" fmla="*/ 1899952 h 1983105"/>
                  <a:gd name="connsiteX2" fmla="*/ 1672909 w 1714500"/>
                  <a:gd name="connsiteY2" fmla="*/ 1481042 h 1983105"/>
                  <a:gd name="connsiteX3" fmla="*/ 1085407 w 1714500"/>
                  <a:gd name="connsiteY3" fmla="*/ 1141571 h 1983105"/>
                  <a:gd name="connsiteX4" fmla="*/ 654496 w 1714500"/>
                  <a:gd name="connsiteY4" fmla="*/ 1390745 h 1983105"/>
                  <a:gd name="connsiteX5" fmla="*/ 597918 w 1714500"/>
                  <a:gd name="connsiteY5" fmla="*/ 1375315 h 1983105"/>
                  <a:gd name="connsiteX6" fmla="*/ 613348 w 1714500"/>
                  <a:gd name="connsiteY6" fmla="*/ 1318736 h 1983105"/>
                  <a:gd name="connsiteX7" fmla="*/ 1715201 w 1714500"/>
                  <a:gd name="connsiteY7" fmla="*/ 682657 h 1983105"/>
                  <a:gd name="connsiteX8" fmla="*/ 1715201 w 1714500"/>
                  <a:gd name="connsiteY8" fmla="*/ 4286 h 1983105"/>
                  <a:gd name="connsiteX9" fmla="*/ 319597 w 1714500"/>
                  <a:gd name="connsiteY9" fmla="*/ 810101 h 1983105"/>
                  <a:gd name="connsiteX10" fmla="*/ 88711 w 1714500"/>
                  <a:gd name="connsiteY10" fmla="*/ 1669637 h 198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0" h="1983105">
                    <a:moveTo>
                      <a:pt x="88711" y="1669637"/>
                    </a:moveTo>
                    <a:cubicBezTo>
                      <a:pt x="262447" y="1970246"/>
                      <a:pt x="647067" y="2073688"/>
                      <a:pt x="948247" y="1899952"/>
                    </a:cubicBezTo>
                    <a:lnTo>
                      <a:pt x="1672909" y="1481042"/>
                    </a:lnTo>
                    <a:lnTo>
                      <a:pt x="1085407" y="1141571"/>
                    </a:lnTo>
                    <a:lnTo>
                      <a:pt x="654496" y="1390745"/>
                    </a:lnTo>
                    <a:cubicBezTo>
                      <a:pt x="634494" y="1402175"/>
                      <a:pt x="609348" y="1395317"/>
                      <a:pt x="597918" y="1375315"/>
                    </a:cubicBezTo>
                    <a:cubicBezTo>
                      <a:pt x="586488" y="1355312"/>
                      <a:pt x="593346" y="1330166"/>
                      <a:pt x="613348" y="1318736"/>
                    </a:cubicBezTo>
                    <a:lnTo>
                      <a:pt x="1715201" y="682657"/>
                    </a:lnTo>
                    <a:lnTo>
                      <a:pt x="1715201" y="4286"/>
                    </a:lnTo>
                    <a:lnTo>
                      <a:pt x="319597" y="810101"/>
                    </a:lnTo>
                    <a:cubicBezTo>
                      <a:pt x="17845" y="983837"/>
                      <a:pt x="-85025" y="1368457"/>
                      <a:pt x="88711" y="1669637"/>
                    </a:cubicBezTo>
                    <a:close/>
                  </a:path>
                </a:pathLst>
              </a:custGeom>
              <a:solidFill>
                <a:schemeClr val="accent3"/>
              </a:solidFill>
              <a:ln w="8068" cap="flat">
                <a:noFill/>
                <a:prstDash val="solid"/>
                <a:miter/>
              </a:ln>
              <a:effectLst>
                <a:outerShdw blurRad="50800" dist="38100" dir="2700000" algn="tl" rotWithShape="0">
                  <a:prstClr val="black">
                    <a:alpha val="40000"/>
                  </a:prstClr>
                </a:outerShdw>
              </a:effectLst>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4" name="任意形状 8"/>
              <p:cNvSpPr/>
              <p:nvPr>
                <p:custDataLst>
                  <p:tags r:id="rId6"/>
                </p:custDataLst>
              </p:nvPr>
            </p:nvSpPr>
            <p:spPr>
              <a:xfrm>
                <a:off x="8385" y="6198"/>
                <a:ext cx="4063" cy="2775"/>
              </a:xfrm>
              <a:custGeom>
                <a:avLst/>
                <a:gdLst>
                  <a:gd name="connsiteX0" fmla="*/ 2258854 w 2343150"/>
                  <a:gd name="connsiteY0" fmla="*/ 1282160 h 1600200"/>
                  <a:gd name="connsiteX1" fmla="*/ 2028539 w 2343150"/>
                  <a:gd name="connsiteY1" fmla="*/ 422624 h 1600200"/>
                  <a:gd name="connsiteX2" fmla="*/ 1303877 w 2343150"/>
                  <a:gd name="connsiteY2" fmla="*/ 4286 h 1600200"/>
                  <a:gd name="connsiteX3" fmla="*/ 1303877 w 2343150"/>
                  <a:gd name="connsiteY3" fmla="*/ 682657 h 1600200"/>
                  <a:gd name="connsiteX4" fmla="*/ 1734788 w 2343150"/>
                  <a:gd name="connsiteY4" fmla="*/ 931259 h 1600200"/>
                  <a:gd name="connsiteX5" fmla="*/ 1750219 w 2343150"/>
                  <a:gd name="connsiteY5" fmla="*/ 987838 h 1600200"/>
                  <a:gd name="connsiteX6" fmla="*/ 1693640 w 2343150"/>
                  <a:gd name="connsiteY6" fmla="*/ 1003268 h 1600200"/>
                  <a:gd name="connsiteX7" fmla="*/ 591788 w 2343150"/>
                  <a:gd name="connsiteY7" fmla="*/ 367760 h 1600200"/>
                  <a:gd name="connsiteX8" fmla="*/ 4286 w 2343150"/>
                  <a:gd name="connsiteY8" fmla="*/ 707231 h 1600200"/>
                  <a:gd name="connsiteX9" fmla="*/ 1399889 w 2343150"/>
                  <a:gd name="connsiteY9" fmla="*/ 1513046 h 1600200"/>
                  <a:gd name="connsiteX10" fmla="*/ 2258854 w 2343150"/>
                  <a:gd name="connsiteY10" fmla="*/ 128216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3150" h="1600200">
                    <a:moveTo>
                      <a:pt x="2258854" y="1282160"/>
                    </a:moveTo>
                    <a:cubicBezTo>
                      <a:pt x="2432590" y="981551"/>
                      <a:pt x="2329720" y="596360"/>
                      <a:pt x="2028539" y="422624"/>
                    </a:cubicBezTo>
                    <a:lnTo>
                      <a:pt x="1303877" y="4286"/>
                    </a:lnTo>
                    <a:lnTo>
                      <a:pt x="1303877" y="682657"/>
                    </a:lnTo>
                    <a:lnTo>
                      <a:pt x="1734788" y="931259"/>
                    </a:lnTo>
                    <a:cubicBezTo>
                      <a:pt x="1754791" y="942689"/>
                      <a:pt x="1761649" y="967835"/>
                      <a:pt x="1750219" y="987838"/>
                    </a:cubicBezTo>
                    <a:cubicBezTo>
                      <a:pt x="1738789" y="1007840"/>
                      <a:pt x="1713643" y="1014698"/>
                      <a:pt x="1693640" y="1003268"/>
                    </a:cubicBezTo>
                    <a:lnTo>
                      <a:pt x="591788" y="367760"/>
                    </a:lnTo>
                    <a:lnTo>
                      <a:pt x="4286" y="707231"/>
                    </a:lnTo>
                    <a:lnTo>
                      <a:pt x="1399889" y="1513046"/>
                    </a:lnTo>
                    <a:cubicBezTo>
                      <a:pt x="1700498" y="1686211"/>
                      <a:pt x="2085118" y="1583341"/>
                      <a:pt x="2258854" y="1282160"/>
                    </a:cubicBezTo>
                    <a:close/>
                  </a:path>
                </a:pathLst>
              </a:custGeom>
              <a:solidFill>
                <a:schemeClr val="accent2"/>
              </a:solidFill>
              <a:ln w="8068" cap="flat">
                <a:noFill/>
                <a:prstDash val="solid"/>
                <a:miter/>
              </a:ln>
              <a:effectLst>
                <a:outerShdw blurRad="50800" dist="38100" dir="2700000" algn="tl" rotWithShape="0">
                  <a:prstClr val="black">
                    <a:alpha val="40000"/>
                  </a:prstClr>
                </a:outerShdw>
              </a:effectLst>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5" name="椭圆 194"/>
              <p:cNvSpPr>
                <a:spLocks noChangeAspect="1"/>
              </p:cNvSpPr>
              <p:nvPr>
                <p:custDataLst>
                  <p:tags r:id="rId7"/>
                </p:custDataLst>
              </p:nvPr>
            </p:nvSpPr>
            <p:spPr>
              <a:xfrm>
                <a:off x="8648" y="6012"/>
                <a:ext cx="1807" cy="1807"/>
              </a:xfrm>
              <a:prstGeom prst="ellipse">
                <a:avLst/>
              </a:prstGeom>
              <a:solidFill>
                <a:srgbClr val="222222">
                  <a:alpha val="40000"/>
                </a:srgbClr>
              </a:solidFill>
              <a:ln w="25400" cap="flat">
                <a:noFill/>
                <a:prstDash val="solid"/>
                <a:miter/>
              </a:ln>
            </p:spPr>
            <p:txBody>
              <a:bodyPr rtlCol="0" anchor="ctr">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sp>
            <p:nvSpPr>
              <p:cNvPr id="196" name="任意形状 10"/>
              <p:cNvSpPr/>
              <p:nvPr>
                <p:custDataLst>
                  <p:tags r:id="rId8"/>
                </p:custDataLst>
              </p:nvPr>
            </p:nvSpPr>
            <p:spPr>
              <a:xfrm>
                <a:off x="8764" y="6128"/>
                <a:ext cx="1574" cy="1574"/>
              </a:xfrm>
              <a:custGeom>
                <a:avLst/>
                <a:gdLst>
                  <a:gd name="connsiteX0" fmla="*/ 280892 w 280035"/>
                  <a:gd name="connsiteY0" fmla="*/ 142589 h 280035"/>
                  <a:gd name="connsiteX1" fmla="*/ 142589 w 280035"/>
                  <a:gd name="connsiteY1" fmla="*/ 280892 h 280035"/>
                  <a:gd name="connsiteX2" fmla="*/ 4286 w 280035"/>
                  <a:gd name="connsiteY2" fmla="*/ 142589 h 280035"/>
                  <a:gd name="connsiteX3" fmla="*/ 142589 w 280035"/>
                  <a:gd name="connsiteY3" fmla="*/ 4286 h 280035"/>
                  <a:gd name="connsiteX4" fmla="*/ 280892 w 280035"/>
                  <a:gd name="connsiteY4" fmla="*/ 142589 h 280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35" h="280035">
                    <a:moveTo>
                      <a:pt x="280892" y="142589"/>
                    </a:moveTo>
                    <a:cubicBezTo>
                      <a:pt x="280892" y="218972"/>
                      <a:pt x="218972" y="280892"/>
                      <a:pt x="142589" y="280892"/>
                    </a:cubicBezTo>
                    <a:cubicBezTo>
                      <a:pt x="66207" y="280892"/>
                      <a:pt x="4286" y="218972"/>
                      <a:pt x="4286" y="142589"/>
                    </a:cubicBezTo>
                    <a:cubicBezTo>
                      <a:pt x="4286" y="66207"/>
                      <a:pt x="66207" y="4286"/>
                      <a:pt x="142589" y="4286"/>
                    </a:cubicBezTo>
                    <a:cubicBezTo>
                      <a:pt x="218972" y="4286"/>
                      <a:pt x="280892" y="66207"/>
                      <a:pt x="280892" y="142589"/>
                    </a:cubicBezTo>
                    <a:close/>
                  </a:path>
                </a:pathLst>
              </a:custGeom>
              <a:solidFill>
                <a:srgbClr val="FFFFFF"/>
              </a:solidFill>
              <a:ln w="254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rmAutofit/>
              </a:bodyPr>
              <a:lstStyle/>
              <a:p>
                <a:pPr defTabSz="457200">
                  <a:lnSpc>
                    <a:spcPct val="120000"/>
                  </a:lnSpc>
                </a:pPr>
                <a:endParaRPr lang="zh-CN" altLang="en-US">
                  <a:solidFill>
                    <a:srgbClr val="222222"/>
                  </a:solidFill>
                  <a:latin typeface="PingFang SC Regular" panose="020B0400000000000000" charset="-122"/>
                  <a:ea typeface="PingFang SC Regular" panose="020B0400000000000000" charset="-122"/>
                </a:endParaRPr>
              </a:p>
            </p:txBody>
          </p:sp>
          <p:pic>
            <p:nvPicPr>
              <p:cNvPr id="5" name="图片 4" descr="343435333330343b333633333936333be5a4a7e68b87e68c8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26" y="6485"/>
                <a:ext cx="860" cy="860"/>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8720" y="3951"/>
                <a:ext cx="1682" cy="628"/>
              </a:xfrm>
              <a:prstGeom prst="rect">
                <a:avLst/>
              </a:prstGeom>
              <a:noFill/>
            </p:spPr>
            <p:txBody>
              <a:bodyPr wrap="square" rtlCol="0">
                <a:spAutoFit/>
              </a:bodyPr>
              <a:lstStyle/>
              <a:p>
                <a:pPr algn="ctr"/>
                <a:r>
                  <a:rPr lang="en-US" altLang="zh-CN" sz="2000" b="1">
                    <a:solidFill>
                      <a:srgbClr val="FFFF00"/>
                    </a:solidFill>
                    <a:latin typeface="PingFang SC Semibold" panose="020B0400000000000000" charset="-122"/>
                    <a:ea typeface="PingFang SC Semibold" panose="020B0400000000000000" charset="-122"/>
                  </a:rPr>
                  <a:t>F</a:t>
                </a:r>
                <a:r>
                  <a:rPr lang="en-US" altLang="zh-CN">
                    <a:solidFill>
                      <a:schemeClr val="bg2"/>
                    </a:solidFill>
                    <a:latin typeface="PingFang SC" panose="020B0400000000000000" charset="-122"/>
                    <a:ea typeface="PingFang SC" panose="020B0400000000000000" charset="-122"/>
                  </a:rPr>
                  <a:t>eeling</a:t>
                </a:r>
              </a:p>
            </p:txBody>
          </p:sp>
          <p:sp>
            <p:nvSpPr>
              <p:cNvPr id="7" name="文本框 6"/>
              <p:cNvSpPr txBox="1"/>
              <p:nvPr/>
            </p:nvSpPr>
            <p:spPr>
              <a:xfrm rot="7320000">
                <a:off x="10717" y="7798"/>
                <a:ext cx="1968" cy="628"/>
              </a:xfrm>
              <a:prstGeom prst="rect">
                <a:avLst/>
              </a:prstGeom>
              <a:noFill/>
            </p:spPr>
            <p:txBody>
              <a:bodyPr wrap="square" rtlCol="0">
                <a:spAutoFit/>
              </a:bodyPr>
              <a:lstStyle/>
              <a:p>
                <a:pPr algn="ctr"/>
                <a:r>
                  <a:rPr lang="en-US" altLang="zh-CN" sz="2000" b="1">
                    <a:solidFill>
                      <a:srgbClr val="FFFF00"/>
                    </a:solidFill>
                    <a:latin typeface="PingFang SC Semibold" panose="020B0400000000000000" charset="-122"/>
                    <a:ea typeface="PingFang SC Semibold" panose="020B0400000000000000" charset="-122"/>
                    <a:sym typeface="+mn-ea"/>
                  </a:rPr>
                  <a:t>C</a:t>
                </a:r>
                <a:r>
                  <a:rPr lang="en-US" altLang="zh-CN" sz="1600">
                    <a:solidFill>
                      <a:schemeClr val="bg2"/>
                    </a:solidFill>
                    <a:latin typeface="PingFang SC" panose="020B0400000000000000" charset="-122"/>
                    <a:ea typeface="PingFang SC" panose="020B0400000000000000" charset="-122"/>
                    <a:sym typeface="+mn-ea"/>
                  </a:rPr>
                  <a:t>ompare</a:t>
                </a:r>
              </a:p>
            </p:txBody>
          </p:sp>
          <p:sp>
            <p:nvSpPr>
              <p:cNvPr id="8" name="文本框 7"/>
              <p:cNvSpPr txBox="1"/>
              <p:nvPr/>
            </p:nvSpPr>
            <p:spPr>
              <a:xfrm rot="14040000">
                <a:off x="6470" y="7972"/>
                <a:ext cx="1682" cy="580"/>
              </a:xfrm>
              <a:prstGeom prst="rect">
                <a:avLst/>
              </a:prstGeom>
              <a:noFill/>
            </p:spPr>
            <p:txBody>
              <a:bodyPr wrap="square" rtlCol="0">
                <a:spAutoFit/>
              </a:bodyPr>
              <a:lstStyle/>
              <a:p>
                <a:pPr algn="ctr"/>
                <a:r>
                  <a:rPr lang="en-US" altLang="zh-CN" b="1">
                    <a:solidFill>
                      <a:srgbClr val="FFFF00"/>
                    </a:solidFill>
                    <a:latin typeface="PingFang SC Semibold" panose="020B0400000000000000" charset="-122"/>
                    <a:ea typeface="PingFang SC Semibold" panose="020B0400000000000000" charset="-122"/>
                  </a:rPr>
                  <a:t>F</a:t>
                </a:r>
                <a:r>
                  <a:rPr lang="en-US" altLang="zh-CN">
                    <a:solidFill>
                      <a:schemeClr val="bg2"/>
                    </a:solidFill>
                    <a:latin typeface="PingFang SC" panose="020B0400000000000000" charset="-122"/>
                    <a:ea typeface="PingFang SC" panose="020B0400000000000000" charset="-122"/>
                  </a:rPr>
                  <a:t>act</a:t>
                </a:r>
              </a:p>
            </p:txBody>
          </p:sp>
        </p:grpSp>
        <p:sp>
          <p:nvSpPr>
            <p:cNvPr id="16" name="椭圆 15"/>
            <p:cNvSpPr/>
            <p:nvPr/>
          </p:nvSpPr>
          <p:spPr>
            <a:xfrm>
              <a:off x="11043" y="4836"/>
              <a:ext cx="155" cy="15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SCQA模型——</a:t>
            </a:r>
            <a:r>
              <a:rPr lang="zh-CN" altLang="en-US" sz="2400" b="0">
                <a:cs typeface="PingFang SC Regular" panose="020B0400000000000000" charset="-122"/>
              </a:rPr>
              <a:t>情景</a:t>
            </a:r>
            <a:r>
              <a:rPr lang="en-US" altLang="zh-CN" sz="2400" b="0">
                <a:cs typeface="PingFang SC Regular" panose="020B0400000000000000" charset="-122"/>
              </a:rPr>
              <a:t> </a:t>
            </a:r>
            <a:r>
              <a:rPr sz="2400" b="0">
                <a:cs typeface="PingFang SC Regular" panose="020B0400000000000000" charset="-122"/>
              </a:rPr>
              <a:t>冲突</a:t>
            </a:r>
            <a:r>
              <a:rPr lang="en-US" altLang="zh-CN" sz="2400" b="0">
                <a:cs typeface="PingFang SC Regular" panose="020B0400000000000000" charset="-122"/>
              </a:rPr>
              <a:t> </a:t>
            </a:r>
            <a:r>
              <a:rPr sz="2400" b="0">
                <a:cs typeface="PingFang SC Regular" panose="020B0400000000000000" charset="-122"/>
              </a:rPr>
              <a:t>问题</a:t>
            </a:r>
            <a:r>
              <a:rPr lang="en-US" altLang="zh-CN" sz="2400" b="0">
                <a:cs typeface="PingFang SC Regular" panose="020B0400000000000000" charset="-122"/>
              </a:rPr>
              <a:t> </a:t>
            </a:r>
            <a:r>
              <a:rPr sz="2400" b="0">
                <a:cs typeface="PingFang SC Regular" panose="020B0400000000000000" charset="-122"/>
              </a:rPr>
              <a:t>答案</a:t>
            </a:r>
          </a:p>
        </p:txBody>
      </p:sp>
      <p:sp>
        <p:nvSpPr>
          <p:cNvPr id="3" name="文本占位符 2"/>
          <p:cNvSpPr>
            <a:spLocks noGrp="1"/>
          </p:cNvSpPr>
          <p:nvPr>
            <p:ph type="body" idx="1"/>
          </p:nvPr>
        </p:nvSpPr>
        <p:spPr/>
        <p:txBody>
          <a:bodyPr/>
          <a:lstStyle/>
          <a:p>
            <a:r>
              <a:rPr lang="zh-CN" altLang="en-US">
                <a:cs typeface="PingFang SC Regular" panose="020B0400000000000000" charset="-122"/>
              </a:rPr>
              <a:t>SCQA模型，一种用于高效表达的结构化思维模型，由情境(Situation)、冲突(Conflict)、问题(Question)、答案(Answer)四个部分组成，它能够帮助我们将一个复杂的问题简化为一个清晰、具体的情境，然后通过分析冲突和问题，找到解决问题的答案</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3-05</a:t>
            </a:r>
            <a:endParaRPr>
              <a:latin typeface="PingFang SC Regular" panose="020B0400000000000000" charset="-122"/>
              <a:ea typeface="PingFang SC Regular" panose="020B0400000000000000" charset="-122"/>
            </a:endParaRPr>
          </a:p>
        </p:txBody>
      </p:sp>
      <p:grpSp>
        <p:nvGrpSpPr>
          <p:cNvPr id="21" name="组合 20"/>
          <p:cNvGrpSpPr/>
          <p:nvPr/>
        </p:nvGrpSpPr>
        <p:grpSpPr>
          <a:xfrm>
            <a:off x="2549525" y="1964690"/>
            <a:ext cx="7092950" cy="4234180"/>
            <a:chOff x="4015" y="3094"/>
            <a:chExt cx="11170" cy="6668"/>
          </a:xfrm>
        </p:grpSpPr>
        <p:pic>
          <p:nvPicPr>
            <p:cNvPr id="9" name="图片 8" descr="6"/>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10795" y="3094"/>
              <a:ext cx="4391" cy="4429"/>
            </a:xfrm>
            <a:prstGeom prst="rect">
              <a:avLst/>
            </a:prstGeom>
            <a:effectLst>
              <a:outerShdw blurRad="50800" dist="38100" dir="2700000" algn="tl" rotWithShape="0">
                <a:prstClr val="black">
                  <a:alpha val="40000"/>
                </a:prstClr>
              </a:outerShdw>
            </a:effectLst>
          </p:spPr>
        </p:pic>
        <p:pic>
          <p:nvPicPr>
            <p:cNvPr id="10" name="图片 9" descr="3"/>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6275" y="3200"/>
              <a:ext cx="4294" cy="4294"/>
            </a:xfrm>
            <a:prstGeom prst="rect">
              <a:avLst/>
            </a:prstGeom>
            <a:effectLst>
              <a:outerShdw blurRad="50800" dist="38100" dir="2700000" algn="tl" rotWithShape="0">
                <a:prstClr val="black">
                  <a:alpha val="40000"/>
                </a:prstClr>
              </a:outerShdw>
            </a:effectLst>
          </p:spPr>
        </p:pic>
        <p:pic>
          <p:nvPicPr>
            <p:cNvPr id="11" name="图片 10" descr="4"/>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8535" y="5468"/>
              <a:ext cx="4294" cy="4294"/>
            </a:xfrm>
            <a:prstGeom prst="rect">
              <a:avLst/>
            </a:prstGeom>
            <a:effectLst>
              <a:outerShdw blurRad="50800" dist="38100" dir="2700000" algn="tl" rotWithShape="0">
                <a:prstClr val="black">
                  <a:alpha val="40000"/>
                </a:prstClr>
              </a:outerShdw>
            </a:effectLst>
          </p:spPr>
        </p:pic>
        <p:pic>
          <p:nvPicPr>
            <p:cNvPr id="12" name="图片 11" descr="5"/>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4015" y="5468"/>
              <a:ext cx="4294" cy="4294"/>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5806" y="6045"/>
              <a:ext cx="714" cy="919"/>
            </a:xfrm>
            <a:prstGeom prst="rect">
              <a:avLst/>
            </a:prstGeom>
            <a:noFill/>
          </p:spPr>
          <p:txBody>
            <a:bodyPr wrap="square" rtlCol="0" anchor="ctr" anchorCtr="0">
              <a:spAutoFit/>
            </a:bodyPr>
            <a:lstStyle/>
            <a:p>
              <a:pPr algn="ctr"/>
              <a:r>
                <a:rPr lang="en-US" altLang="zh-CN" sz="3200" b="1">
                  <a:solidFill>
                    <a:schemeClr val="bg2"/>
                  </a:solidFill>
                  <a:latin typeface="PingFang SC Semibold" panose="020B0400000000000000" charset="-122"/>
                  <a:ea typeface="PingFang SC Semibold" panose="020B0400000000000000" charset="-122"/>
                </a:rPr>
                <a:t>S</a:t>
              </a:r>
            </a:p>
          </p:txBody>
        </p:sp>
        <p:sp>
          <p:nvSpPr>
            <p:cNvPr id="6" name="文本框 5"/>
            <p:cNvSpPr txBox="1"/>
            <p:nvPr/>
          </p:nvSpPr>
          <p:spPr>
            <a:xfrm>
              <a:off x="8065" y="3732"/>
              <a:ext cx="714" cy="919"/>
            </a:xfrm>
            <a:prstGeom prst="rect">
              <a:avLst/>
            </a:prstGeom>
            <a:noFill/>
          </p:spPr>
          <p:txBody>
            <a:bodyPr wrap="square" rtlCol="0" anchor="ctr" anchorCtr="0">
              <a:spAutoFit/>
            </a:bodyPr>
            <a:lstStyle/>
            <a:p>
              <a:pPr algn="ctr"/>
              <a:r>
                <a:rPr lang="en-US" altLang="zh-CN" sz="3200" b="1">
                  <a:solidFill>
                    <a:schemeClr val="bg2"/>
                  </a:solidFill>
                  <a:latin typeface="PingFang SC Semibold" panose="020B0400000000000000" charset="-122"/>
                  <a:ea typeface="PingFang SC Semibold" panose="020B0400000000000000" charset="-122"/>
                </a:rPr>
                <a:t>C</a:t>
              </a:r>
            </a:p>
          </p:txBody>
        </p:sp>
        <p:sp>
          <p:nvSpPr>
            <p:cNvPr id="7" name="文本框 6"/>
            <p:cNvSpPr txBox="1"/>
            <p:nvPr/>
          </p:nvSpPr>
          <p:spPr>
            <a:xfrm>
              <a:off x="10325" y="5967"/>
              <a:ext cx="714" cy="919"/>
            </a:xfrm>
            <a:prstGeom prst="rect">
              <a:avLst/>
            </a:prstGeom>
            <a:noFill/>
          </p:spPr>
          <p:txBody>
            <a:bodyPr wrap="square" rtlCol="0" anchor="ctr" anchorCtr="0">
              <a:spAutoFit/>
            </a:bodyPr>
            <a:lstStyle/>
            <a:p>
              <a:pPr algn="ctr"/>
              <a:r>
                <a:rPr lang="en-US" altLang="zh-CN" sz="3200" b="1">
                  <a:solidFill>
                    <a:schemeClr val="bg2"/>
                  </a:solidFill>
                  <a:latin typeface="PingFang SC Semibold" panose="020B0400000000000000" charset="-122"/>
                  <a:ea typeface="PingFang SC Semibold" panose="020B0400000000000000" charset="-122"/>
                </a:rPr>
                <a:t>Q</a:t>
              </a:r>
            </a:p>
          </p:txBody>
        </p:sp>
        <p:sp>
          <p:nvSpPr>
            <p:cNvPr id="8" name="文本框 7"/>
            <p:cNvSpPr txBox="1"/>
            <p:nvPr/>
          </p:nvSpPr>
          <p:spPr>
            <a:xfrm>
              <a:off x="12634" y="3740"/>
              <a:ext cx="714" cy="919"/>
            </a:xfrm>
            <a:prstGeom prst="rect">
              <a:avLst/>
            </a:prstGeom>
            <a:noFill/>
          </p:spPr>
          <p:txBody>
            <a:bodyPr wrap="square" rtlCol="0" anchor="ctr" anchorCtr="0">
              <a:spAutoFit/>
            </a:bodyPr>
            <a:lstStyle/>
            <a:p>
              <a:pPr algn="ctr"/>
              <a:r>
                <a:rPr lang="en-US" altLang="zh-CN" sz="3200" b="1">
                  <a:solidFill>
                    <a:schemeClr val="bg2"/>
                  </a:solidFill>
                  <a:latin typeface="PingFang SC Semibold" panose="020B0400000000000000" charset="-122"/>
                  <a:ea typeface="PingFang SC Semibold" panose="020B0400000000000000" charset="-122"/>
                </a:rPr>
                <a:t>A</a:t>
              </a:r>
            </a:p>
          </p:txBody>
        </p:sp>
        <p:sp>
          <p:nvSpPr>
            <p:cNvPr id="13" name="文本框 12"/>
            <p:cNvSpPr txBox="1"/>
            <p:nvPr/>
          </p:nvSpPr>
          <p:spPr>
            <a:xfrm>
              <a:off x="5528" y="6770"/>
              <a:ext cx="1269" cy="531"/>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panose="020B0400000000000000" charset="-122"/>
                  <a:sym typeface="+mn-ea"/>
                </a:rPr>
                <a:t>情景</a:t>
              </a:r>
              <a:endParaRPr lang="en-US" altLang="en-US" sz="1600" dirty="0" err="1">
                <a:solidFill>
                  <a:schemeClr val="bg2"/>
                </a:solidFill>
                <a:latin typeface="PingFang SC" panose="020B0400000000000000" charset="-122"/>
                <a:ea typeface="PingFang SC" panose="020B0400000000000000" charset="-122"/>
                <a:cs typeface="PingFang SC" panose="020B0400000000000000" charset="-122"/>
                <a:sym typeface="+mn-ea"/>
              </a:endParaRPr>
            </a:p>
          </p:txBody>
        </p:sp>
        <p:sp>
          <p:nvSpPr>
            <p:cNvPr id="14" name="文本框 13"/>
            <p:cNvSpPr txBox="1"/>
            <p:nvPr/>
          </p:nvSpPr>
          <p:spPr>
            <a:xfrm>
              <a:off x="4768" y="7301"/>
              <a:ext cx="2789" cy="1775"/>
            </a:xfrm>
            <a:prstGeom prst="rect">
              <a:avLst/>
            </a:prstGeom>
            <a:noFill/>
          </p:spPr>
          <p:txBody>
            <a:bodyPr wrap="square" rtlCol="0" anchor="t" anchorCtr="0">
              <a:noAutofit/>
            </a:bodyPr>
            <a:lstStyle/>
            <a:p>
              <a:pPr algn="ctr">
                <a:lnSpc>
                  <a:spcPct val="100000"/>
                </a:lnSpc>
              </a:pPr>
              <a:r>
                <a:rPr lang="zh-CN" altLang="en-US" sz="1200" dirty="0">
                  <a:solidFill>
                    <a:schemeClr val="accent6">
                      <a:alpha val="65000"/>
                    </a:schemeClr>
                  </a:solidFill>
                  <a:latin typeface="PingFang SC Regular" panose="020B0400000000000000" charset="-122"/>
                  <a:ea typeface="PingFang SC Regular" panose="020B0400000000000000" charset="-122"/>
                  <a:cs typeface="OPPOSans R" pitchFamily="18" charset="-122"/>
                  <a:sym typeface="+mn-ea"/>
                </a:rPr>
                <a:t>目前处于什么状态，并了解面临的具体情况，以此为背景进行问答环节的设计</a:t>
              </a:r>
            </a:p>
          </p:txBody>
        </p:sp>
        <p:sp>
          <p:nvSpPr>
            <p:cNvPr id="15" name="文本框 14"/>
            <p:cNvSpPr txBox="1"/>
            <p:nvPr/>
          </p:nvSpPr>
          <p:spPr>
            <a:xfrm>
              <a:off x="7788" y="4379"/>
              <a:ext cx="1269" cy="531"/>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panose="020B0400000000000000" charset="-122"/>
                  <a:sym typeface="+mn-ea"/>
                </a:rPr>
                <a:t>冲突</a:t>
              </a:r>
            </a:p>
          </p:txBody>
        </p:sp>
        <p:sp>
          <p:nvSpPr>
            <p:cNvPr id="16" name="文本框 15"/>
            <p:cNvSpPr txBox="1"/>
            <p:nvPr/>
          </p:nvSpPr>
          <p:spPr>
            <a:xfrm>
              <a:off x="10048" y="6647"/>
              <a:ext cx="1269" cy="531"/>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panose="020B0400000000000000" charset="-122"/>
                  <a:sym typeface="+mn-ea"/>
                </a:rPr>
                <a:t>问题</a:t>
              </a:r>
            </a:p>
          </p:txBody>
        </p:sp>
        <p:sp>
          <p:nvSpPr>
            <p:cNvPr id="17" name="文本框 16"/>
            <p:cNvSpPr txBox="1"/>
            <p:nvPr/>
          </p:nvSpPr>
          <p:spPr>
            <a:xfrm>
              <a:off x="12357" y="4379"/>
              <a:ext cx="1269" cy="531"/>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panose="020B0400000000000000" charset="-122"/>
                  <a:sym typeface="+mn-ea"/>
                </a:rPr>
                <a:t>答案</a:t>
              </a:r>
            </a:p>
          </p:txBody>
        </p:sp>
        <p:sp>
          <p:nvSpPr>
            <p:cNvPr id="18" name="文本框 17"/>
            <p:cNvSpPr txBox="1"/>
            <p:nvPr/>
          </p:nvSpPr>
          <p:spPr>
            <a:xfrm>
              <a:off x="7105" y="4910"/>
              <a:ext cx="2789" cy="1775"/>
            </a:xfrm>
            <a:prstGeom prst="rect">
              <a:avLst/>
            </a:prstGeom>
            <a:noFill/>
          </p:spPr>
          <p:txBody>
            <a:bodyPr wrap="square" rtlCol="0" anchor="t" anchorCtr="0">
              <a:noAutofit/>
            </a:bodyPr>
            <a:lstStyle/>
            <a:p>
              <a:pPr algn="ctr">
                <a:lnSpc>
                  <a:spcPct val="100000"/>
                </a:lnSpc>
              </a:pPr>
              <a:r>
                <a:rPr lang="zh-CN" altLang="en-US" sz="1200" dirty="0">
                  <a:solidFill>
                    <a:schemeClr val="accent6">
                      <a:alpha val="65000"/>
                    </a:schemeClr>
                  </a:solidFill>
                  <a:latin typeface="PingFang SC Regular" panose="020B0400000000000000" charset="-122"/>
                  <a:ea typeface="PingFang SC Regular" panose="020B0400000000000000" charset="-122"/>
                  <a:cs typeface="OPPOSans R" pitchFamily="18" charset="-122"/>
                  <a:sym typeface="+mn-ea"/>
                </a:rPr>
                <a:t>这个背景下所产生的冲突，进行分析和梳理，有助于进行更好的解决和决策</a:t>
              </a:r>
            </a:p>
          </p:txBody>
        </p:sp>
        <p:sp>
          <p:nvSpPr>
            <p:cNvPr id="19" name="文本框 18"/>
            <p:cNvSpPr txBox="1"/>
            <p:nvPr/>
          </p:nvSpPr>
          <p:spPr>
            <a:xfrm>
              <a:off x="9287" y="7101"/>
              <a:ext cx="2789" cy="1775"/>
            </a:xfrm>
            <a:prstGeom prst="rect">
              <a:avLst/>
            </a:prstGeom>
            <a:noFill/>
          </p:spPr>
          <p:txBody>
            <a:bodyPr wrap="square" rtlCol="0" anchor="t" anchorCtr="0">
              <a:noAutofit/>
            </a:bodyPr>
            <a:lstStyle/>
            <a:p>
              <a:pPr algn="ctr">
                <a:lnSpc>
                  <a:spcPct val="100000"/>
                </a:lnSpc>
              </a:pPr>
              <a:r>
                <a:rPr lang="zh-CN" altLang="en-US" sz="1200" dirty="0">
                  <a:solidFill>
                    <a:schemeClr val="accent6">
                      <a:alpha val="65000"/>
                    </a:schemeClr>
                  </a:solidFill>
                  <a:latin typeface="PingFang SC Regular" panose="020B0400000000000000" charset="-122"/>
                  <a:ea typeface="PingFang SC Regular" panose="020B0400000000000000" charset="-122"/>
                  <a:cs typeface="OPPOSans R" pitchFamily="18" charset="-122"/>
                  <a:sym typeface="+mn-ea"/>
                </a:rPr>
                <a:t>针对性地探究和提出解决方案，以期找到根本原因以解决问题或达成目标</a:t>
              </a:r>
            </a:p>
          </p:txBody>
        </p:sp>
        <p:sp>
          <p:nvSpPr>
            <p:cNvPr id="20" name="文本框 19"/>
            <p:cNvSpPr txBox="1"/>
            <p:nvPr/>
          </p:nvSpPr>
          <p:spPr>
            <a:xfrm>
              <a:off x="11641" y="4827"/>
              <a:ext cx="2789" cy="1775"/>
            </a:xfrm>
            <a:prstGeom prst="rect">
              <a:avLst/>
            </a:prstGeom>
            <a:noFill/>
          </p:spPr>
          <p:txBody>
            <a:bodyPr wrap="square" rtlCol="0" anchor="t" anchorCtr="0">
              <a:noAutofit/>
            </a:bodyPr>
            <a:lstStyle/>
            <a:p>
              <a:pPr algn="ctr">
                <a:lnSpc>
                  <a:spcPct val="100000"/>
                </a:lnSpc>
              </a:pPr>
              <a:r>
                <a:rPr lang="zh-CN" altLang="en-US" sz="1200" dirty="0">
                  <a:solidFill>
                    <a:schemeClr val="accent4">
                      <a:alpha val="65000"/>
                    </a:schemeClr>
                  </a:solidFill>
                  <a:latin typeface="PingFang SC Regular" panose="020B0400000000000000" charset="-122"/>
                  <a:ea typeface="PingFang SC Regular" panose="020B0400000000000000" charset="-122"/>
                  <a:cs typeface="OPPOSans R" pitchFamily="18" charset="-122"/>
                  <a:sym typeface="+mn-ea"/>
                </a:rPr>
                <a:t>在解决问题或达成目标后，需要总结系统性问题、发现并了解根本原因</a:t>
              </a: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STAR法则——</a:t>
            </a:r>
            <a:r>
              <a:rPr lang="zh-CN" altLang="en-US" sz="2400" b="0">
                <a:cs typeface="PingFang SC Regular" panose="020B0400000000000000" charset="-122"/>
              </a:rPr>
              <a:t>情景</a:t>
            </a:r>
            <a:r>
              <a:rPr lang="en-US" altLang="zh-CN" sz="2400" b="0">
                <a:cs typeface="PingFang SC Regular" panose="020B0400000000000000" charset="-122"/>
              </a:rPr>
              <a:t> </a:t>
            </a:r>
            <a:r>
              <a:rPr sz="2400" b="0">
                <a:cs typeface="PingFang SC Regular" panose="020B0400000000000000" charset="-122"/>
              </a:rPr>
              <a:t>任务</a:t>
            </a:r>
            <a:r>
              <a:rPr lang="en-US" altLang="zh-CN" sz="2400" b="0">
                <a:cs typeface="PingFang SC Regular" panose="020B0400000000000000" charset="-122"/>
              </a:rPr>
              <a:t> </a:t>
            </a:r>
            <a:r>
              <a:rPr sz="2400" b="0">
                <a:cs typeface="PingFang SC Regular" panose="020B0400000000000000" charset="-122"/>
              </a:rPr>
              <a:t>行动</a:t>
            </a:r>
            <a:r>
              <a:rPr lang="en-US" altLang="zh-CN" sz="2400" b="0">
                <a:cs typeface="PingFang SC Regular" panose="020B0400000000000000" charset="-122"/>
              </a:rPr>
              <a:t> </a:t>
            </a:r>
            <a:r>
              <a:rPr sz="2400" b="0">
                <a:cs typeface="PingFang SC Regular" panose="020B0400000000000000" charset="-122"/>
              </a:rPr>
              <a:t>结果</a:t>
            </a:r>
          </a:p>
        </p:txBody>
      </p:sp>
      <p:sp>
        <p:nvSpPr>
          <p:cNvPr id="3" name="文本占位符 2"/>
          <p:cNvSpPr>
            <a:spLocks noGrp="1"/>
          </p:cNvSpPr>
          <p:nvPr>
            <p:ph type="body" idx="1"/>
          </p:nvPr>
        </p:nvSpPr>
        <p:spPr/>
        <p:txBody>
          <a:bodyPr/>
          <a:lstStyle/>
          <a:p>
            <a:r>
              <a:rPr lang="en-US" altLang="zh-CN">
                <a:cs typeface="PingFang SC Regular" panose="020B0400000000000000" charset="-122"/>
              </a:rPr>
              <a:t>STAR</a:t>
            </a:r>
            <a:r>
              <a:rPr lang="zh-CN" altLang="en-US">
                <a:cs typeface="PingFang SC Regular" panose="020B0400000000000000" charset="-122"/>
              </a:rPr>
              <a:t>法则，是一种简单有效的故事构建方法，在面试和简历中被广泛应用，是情境（Situation）、任务（Task）、行动（Action）、结果（Result）四项的缩写，它能够帮助你更清晰、有条理地讲述自己的经历和成就</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3-06</a:t>
            </a:r>
            <a:endParaRPr>
              <a:latin typeface="PingFang SC Regular" panose="020B0400000000000000" charset="-122"/>
              <a:ea typeface="PingFang SC Regular" panose="020B0400000000000000" charset="-122"/>
            </a:endParaRPr>
          </a:p>
        </p:txBody>
      </p:sp>
      <p:grpSp>
        <p:nvGrpSpPr>
          <p:cNvPr id="10" name="组合 9"/>
          <p:cNvGrpSpPr/>
          <p:nvPr/>
        </p:nvGrpSpPr>
        <p:grpSpPr>
          <a:xfrm>
            <a:off x="1355090" y="2313305"/>
            <a:ext cx="3602990" cy="1390650"/>
            <a:chOff x="2105" y="3643"/>
            <a:chExt cx="5674" cy="2190"/>
          </a:xfrm>
        </p:grpSpPr>
        <p:sp>
          <p:nvSpPr>
            <p:cNvPr id="7" name="矩形 6"/>
            <p:cNvSpPr/>
            <p:nvPr/>
          </p:nvSpPr>
          <p:spPr>
            <a:xfrm>
              <a:off x="2105" y="3643"/>
              <a:ext cx="5674" cy="2190"/>
            </a:xfrm>
            <a:prstGeom prst="rect">
              <a:avLst/>
            </a:prstGeom>
            <a:gradFill>
              <a:gsLst>
                <a:gs pos="0">
                  <a:schemeClr val="accent4">
                    <a:alpha val="70000"/>
                  </a:schemeClr>
                </a:gs>
                <a:gs pos="80000">
                  <a:schemeClr val="accent4">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8" name="文本框 7"/>
            <p:cNvSpPr txBox="1"/>
            <p:nvPr/>
          </p:nvSpPr>
          <p:spPr>
            <a:xfrm>
              <a:off x="5643" y="4327"/>
              <a:ext cx="1766" cy="822"/>
            </a:xfrm>
            <a:prstGeom prst="rect">
              <a:avLst/>
            </a:prstGeom>
            <a:noFill/>
          </p:spPr>
          <p:txBody>
            <a:bodyPr wrap="square" rtlCol="0">
              <a:spAutoFit/>
            </a:bodyPr>
            <a:lstStyle/>
            <a:p>
              <a:pPr algn="ctr"/>
              <a:r>
                <a:rPr lang="zh-CN" altLang="en-US" sz="16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情景</a:t>
              </a:r>
            </a:p>
            <a:p>
              <a:pPr algn="ctr"/>
              <a:r>
                <a:rPr lang="en-US" altLang="zh-CN" sz="12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Situation</a:t>
              </a:r>
            </a:p>
          </p:txBody>
        </p:sp>
        <p:sp>
          <p:nvSpPr>
            <p:cNvPr id="9" name="文本框 8"/>
            <p:cNvSpPr txBox="1"/>
            <p:nvPr/>
          </p:nvSpPr>
          <p:spPr>
            <a:xfrm>
              <a:off x="2106" y="4012"/>
              <a:ext cx="3729" cy="1452"/>
            </a:xfrm>
            <a:prstGeom prst="rect">
              <a:avLst/>
            </a:prstGeom>
            <a:noFill/>
          </p:spPr>
          <p:txBody>
            <a:bodyPr wrap="square" rtlCol="0" anchor="ctr" anchorCtr="0">
              <a:spAutoFit/>
            </a:bodyPr>
            <a:lstStyle/>
            <a:p>
              <a:pPr algn="r">
                <a:lnSpc>
                  <a:spcPct val="150000"/>
                </a:lnSpc>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OPPOSans R" pitchFamily="18" charset="-122"/>
                  <a:sym typeface="+mn-ea"/>
                </a:rPr>
                <a:t>描述事情发生的背景和情境。这可以是项目的背景、你所在的环境、或者你遇到的具体问题</a:t>
              </a:r>
            </a:p>
          </p:txBody>
        </p:sp>
      </p:grpSp>
      <p:grpSp>
        <p:nvGrpSpPr>
          <p:cNvPr id="11" name="组合 10"/>
          <p:cNvGrpSpPr/>
          <p:nvPr/>
        </p:nvGrpSpPr>
        <p:grpSpPr>
          <a:xfrm>
            <a:off x="1355090" y="3860800"/>
            <a:ext cx="3602990" cy="1390650"/>
            <a:chOff x="2105" y="3643"/>
            <a:chExt cx="5674" cy="2190"/>
          </a:xfrm>
        </p:grpSpPr>
        <p:sp>
          <p:nvSpPr>
            <p:cNvPr id="12" name="矩形 11"/>
            <p:cNvSpPr/>
            <p:nvPr/>
          </p:nvSpPr>
          <p:spPr>
            <a:xfrm>
              <a:off x="2105" y="3643"/>
              <a:ext cx="5674" cy="2190"/>
            </a:xfrm>
            <a:prstGeom prst="rect">
              <a:avLst/>
            </a:prstGeom>
            <a:gradFill>
              <a:gsLst>
                <a:gs pos="0">
                  <a:schemeClr val="bg1">
                    <a:lumMod val="10000"/>
                    <a:lumOff val="90000"/>
                    <a:alpha val="70000"/>
                  </a:schemeClr>
                </a:gs>
                <a:gs pos="80000">
                  <a:schemeClr val="bg1">
                    <a:lumMod val="10000"/>
                    <a:lumOff val="90000"/>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3" name="文本框 12"/>
            <p:cNvSpPr txBox="1"/>
            <p:nvPr/>
          </p:nvSpPr>
          <p:spPr>
            <a:xfrm>
              <a:off x="5643" y="4327"/>
              <a:ext cx="1766" cy="822"/>
            </a:xfrm>
            <a:prstGeom prst="rect">
              <a:avLst/>
            </a:prstGeom>
            <a:noFill/>
          </p:spPr>
          <p:txBody>
            <a:bodyPr wrap="square" rtlCol="0">
              <a:spAutoFit/>
            </a:bodyPr>
            <a:lstStyle/>
            <a:p>
              <a:pPr algn="ctr"/>
              <a:r>
                <a:rPr lang="zh-CN" altLang="en-US" sz="1600" b="1" dirty="0">
                  <a:solidFill>
                    <a:schemeClr val="bg1">
                      <a:lumMod val="90000"/>
                      <a:lumOff val="10000"/>
                    </a:schemeClr>
                  </a:solidFill>
                  <a:latin typeface="PingFang SC Regular" panose="020B0400000000000000" charset="-122"/>
                  <a:ea typeface="PingFang SC Regular" panose="020B0400000000000000" charset="-122"/>
                  <a:cs typeface="PingFang SC Regular" panose="020B0400000000000000" charset="-122"/>
                  <a:sym typeface="+mn-ea"/>
                </a:rPr>
                <a:t>结果</a:t>
              </a:r>
            </a:p>
            <a:p>
              <a:pPr algn="ctr"/>
              <a:r>
                <a:rPr lang="en-US" altLang="zh-CN" sz="1200" b="1" dirty="0">
                  <a:solidFill>
                    <a:schemeClr val="bg1">
                      <a:lumMod val="90000"/>
                      <a:lumOff val="10000"/>
                    </a:schemeClr>
                  </a:solidFill>
                  <a:latin typeface="PingFang SC Regular" panose="020B0400000000000000" charset="-122"/>
                  <a:ea typeface="PingFang SC Regular" panose="020B0400000000000000" charset="-122"/>
                  <a:cs typeface="PingFang SC Regular" panose="020B0400000000000000" charset="-122"/>
                  <a:sym typeface="+mn-ea"/>
                </a:rPr>
                <a:t>Result</a:t>
              </a:r>
            </a:p>
          </p:txBody>
        </p:sp>
        <p:sp>
          <p:nvSpPr>
            <p:cNvPr id="14" name="文本框 13"/>
            <p:cNvSpPr txBox="1"/>
            <p:nvPr/>
          </p:nvSpPr>
          <p:spPr>
            <a:xfrm>
              <a:off x="2106" y="4012"/>
              <a:ext cx="3729" cy="1452"/>
            </a:xfrm>
            <a:prstGeom prst="rect">
              <a:avLst/>
            </a:prstGeom>
            <a:noFill/>
          </p:spPr>
          <p:txBody>
            <a:bodyPr wrap="square" rtlCol="0" anchor="ctr" anchorCtr="0">
              <a:spAutoFit/>
            </a:bodyPr>
            <a:lstStyle/>
            <a:p>
              <a:pPr algn="r">
                <a:lnSpc>
                  <a:spcPct val="150000"/>
                </a:lnSpc>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OPPOSans R" pitchFamily="18" charset="-122"/>
                  <a:sym typeface="+mn-ea"/>
                </a:rPr>
                <a:t>阐述你的行动所取得的结果或成果。这包括你完成的任务、达到的目标、或者解决的问题等</a:t>
              </a:r>
            </a:p>
          </p:txBody>
        </p:sp>
      </p:grpSp>
      <p:grpSp>
        <p:nvGrpSpPr>
          <p:cNvPr id="23" name="组合 22"/>
          <p:cNvGrpSpPr/>
          <p:nvPr/>
        </p:nvGrpSpPr>
        <p:grpSpPr>
          <a:xfrm flipH="1">
            <a:off x="7234555" y="3860800"/>
            <a:ext cx="3602990" cy="1390650"/>
            <a:chOff x="2105" y="3643"/>
            <a:chExt cx="5674" cy="2190"/>
          </a:xfrm>
        </p:grpSpPr>
        <p:sp>
          <p:nvSpPr>
            <p:cNvPr id="24" name="矩形 23"/>
            <p:cNvSpPr/>
            <p:nvPr>
              <p:custDataLst>
                <p:tags r:id="rId27"/>
              </p:custDataLst>
            </p:nvPr>
          </p:nvSpPr>
          <p:spPr>
            <a:xfrm>
              <a:off x="2105" y="3643"/>
              <a:ext cx="5674" cy="2190"/>
            </a:xfrm>
            <a:prstGeom prst="rect">
              <a:avLst/>
            </a:prstGeom>
            <a:gradFill>
              <a:gsLst>
                <a:gs pos="0">
                  <a:schemeClr val="accent6">
                    <a:lumMod val="90000"/>
                    <a:alpha val="20000"/>
                  </a:schemeClr>
                </a:gs>
                <a:gs pos="80000">
                  <a:schemeClr val="accent6">
                    <a:lumMod val="90000"/>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5" name="文本框 24"/>
            <p:cNvSpPr txBox="1"/>
            <p:nvPr>
              <p:custDataLst>
                <p:tags r:id="rId28"/>
              </p:custDataLst>
            </p:nvPr>
          </p:nvSpPr>
          <p:spPr>
            <a:xfrm>
              <a:off x="5643" y="4327"/>
              <a:ext cx="1766" cy="822"/>
            </a:xfrm>
            <a:prstGeom prst="rect">
              <a:avLst/>
            </a:prstGeom>
            <a:noFill/>
          </p:spPr>
          <p:txBody>
            <a:bodyPr wrap="square" rtlCol="0">
              <a:spAutoFit/>
            </a:bodyPr>
            <a:lstStyle/>
            <a:p>
              <a:pPr algn="ctr"/>
              <a:r>
                <a:rPr lang="zh-CN" altLang="en-US" sz="16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行动</a:t>
              </a:r>
            </a:p>
            <a:p>
              <a:pPr algn="ctr"/>
              <a:r>
                <a:rPr lang="en-US" altLang="zh-CN" sz="12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Action</a:t>
              </a:r>
            </a:p>
          </p:txBody>
        </p:sp>
        <p:sp>
          <p:nvSpPr>
            <p:cNvPr id="26" name="文本框 25"/>
            <p:cNvSpPr txBox="1"/>
            <p:nvPr>
              <p:custDataLst>
                <p:tags r:id="rId29"/>
              </p:custDataLst>
            </p:nvPr>
          </p:nvSpPr>
          <p:spPr>
            <a:xfrm>
              <a:off x="2106" y="4012"/>
              <a:ext cx="3729" cy="1452"/>
            </a:xfrm>
            <a:prstGeom prst="rect">
              <a:avLst/>
            </a:prstGeom>
            <a:noFill/>
          </p:spPr>
          <p:txBody>
            <a:bodyPr wrap="square" rtlCol="0" anchor="ctr" anchorCtr="0">
              <a:spAutoFit/>
            </a:bodyPr>
            <a:lstStyle/>
            <a:p>
              <a:pPr algn="l">
                <a:lnSpc>
                  <a:spcPct val="150000"/>
                </a:lnSpc>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OPPOSans R" pitchFamily="18" charset="-122"/>
                  <a:sym typeface="+mn-ea"/>
                </a:rPr>
                <a:t>详细描述你为了完成任务所采取的行动或策略。这包括你如何分析问题、制定计划、执行任务等</a:t>
              </a:r>
            </a:p>
          </p:txBody>
        </p:sp>
      </p:grpSp>
      <p:grpSp>
        <p:nvGrpSpPr>
          <p:cNvPr id="17" name="组合 16"/>
          <p:cNvGrpSpPr/>
          <p:nvPr/>
        </p:nvGrpSpPr>
        <p:grpSpPr>
          <a:xfrm flipH="1">
            <a:off x="7234555" y="2312670"/>
            <a:ext cx="3602990" cy="1390650"/>
            <a:chOff x="2105" y="3643"/>
            <a:chExt cx="5674" cy="2190"/>
          </a:xfrm>
        </p:grpSpPr>
        <p:sp>
          <p:nvSpPr>
            <p:cNvPr id="18" name="矩形 17"/>
            <p:cNvSpPr/>
            <p:nvPr>
              <p:custDataLst>
                <p:tags r:id="rId24"/>
              </p:custDataLst>
            </p:nvPr>
          </p:nvSpPr>
          <p:spPr>
            <a:xfrm>
              <a:off x="2105" y="3643"/>
              <a:ext cx="5674" cy="2190"/>
            </a:xfrm>
            <a:prstGeom prst="rect">
              <a:avLst/>
            </a:prstGeom>
            <a:gradFill>
              <a:gsLst>
                <a:gs pos="0">
                  <a:schemeClr val="accent6">
                    <a:lumMod val="50000"/>
                    <a:alpha val="15000"/>
                  </a:schemeClr>
                </a:gs>
                <a:gs pos="80000">
                  <a:schemeClr val="accent6">
                    <a:lumMod val="50000"/>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9" name="文本框 18"/>
            <p:cNvSpPr txBox="1"/>
            <p:nvPr>
              <p:custDataLst>
                <p:tags r:id="rId25"/>
              </p:custDataLst>
            </p:nvPr>
          </p:nvSpPr>
          <p:spPr>
            <a:xfrm>
              <a:off x="5643" y="4327"/>
              <a:ext cx="1766" cy="822"/>
            </a:xfrm>
            <a:prstGeom prst="rect">
              <a:avLst/>
            </a:prstGeom>
            <a:noFill/>
          </p:spPr>
          <p:txBody>
            <a:bodyPr wrap="square" rtlCol="0">
              <a:spAutoFit/>
            </a:bodyPr>
            <a:lstStyle/>
            <a:p>
              <a:pPr algn="ctr"/>
              <a:r>
                <a:rPr lang="zh-CN" altLang="en-US" sz="16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任务</a:t>
              </a:r>
            </a:p>
            <a:p>
              <a:pPr algn="ctr"/>
              <a:r>
                <a:rPr lang="en-US" altLang="zh-CN" sz="1200" b="1" dirty="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sym typeface="+mn-ea"/>
                </a:rPr>
                <a:t>Task</a:t>
              </a:r>
            </a:p>
          </p:txBody>
        </p:sp>
        <p:sp>
          <p:nvSpPr>
            <p:cNvPr id="20" name="文本框 19"/>
            <p:cNvSpPr txBox="1"/>
            <p:nvPr>
              <p:custDataLst>
                <p:tags r:id="rId26"/>
              </p:custDataLst>
            </p:nvPr>
          </p:nvSpPr>
          <p:spPr>
            <a:xfrm>
              <a:off x="2106" y="4012"/>
              <a:ext cx="3729" cy="1452"/>
            </a:xfrm>
            <a:prstGeom prst="rect">
              <a:avLst/>
            </a:prstGeom>
            <a:noFill/>
          </p:spPr>
          <p:txBody>
            <a:bodyPr wrap="square" rtlCol="0" anchor="ctr" anchorCtr="0">
              <a:spAutoFit/>
            </a:bodyPr>
            <a:lstStyle/>
            <a:p>
              <a:pPr algn="l">
                <a:lnSpc>
                  <a:spcPct val="150000"/>
                </a:lnSpc>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OPPOSans R" pitchFamily="18" charset="-122"/>
                  <a:sym typeface="+mn-ea"/>
                </a:rPr>
                <a:t>说明你在这个情境中承担的任务和责任。这包括你被要求完成的具体工作或解决的问题</a:t>
              </a:r>
            </a:p>
          </p:txBody>
        </p:sp>
      </p:grpSp>
      <p:grpSp>
        <p:nvGrpSpPr>
          <p:cNvPr id="31" name="组合 30"/>
          <p:cNvGrpSpPr/>
          <p:nvPr/>
        </p:nvGrpSpPr>
        <p:grpSpPr>
          <a:xfrm>
            <a:off x="4011295" y="1979930"/>
            <a:ext cx="4206875" cy="3581400"/>
            <a:chOff x="6288" y="3118"/>
            <a:chExt cx="6625" cy="5640"/>
          </a:xfrm>
        </p:grpSpPr>
        <p:sp>
          <p:nvSpPr>
            <p:cNvPr id="170" name="等腰三角形 169"/>
            <p:cNvSpPr/>
            <p:nvPr>
              <p:custDataLst>
                <p:tags r:id="rId1"/>
              </p:custDataLst>
            </p:nvPr>
          </p:nvSpPr>
          <p:spPr>
            <a:xfrm rot="18911008">
              <a:off x="6294" y="3118"/>
              <a:ext cx="3028" cy="2038"/>
            </a:xfrm>
            <a:prstGeom prst="triangle">
              <a:avLst/>
            </a:prstGeom>
            <a:solidFill>
              <a:schemeClr val="bg2"/>
            </a:solid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9" name="等腰三角形 28"/>
            <p:cNvSpPr/>
            <p:nvPr>
              <p:custDataLst>
                <p:tags r:id="rId2"/>
              </p:custDataLst>
            </p:nvPr>
          </p:nvSpPr>
          <p:spPr>
            <a:xfrm rot="2688992" flipV="1">
              <a:off x="6296" y="6720"/>
              <a:ext cx="3028" cy="2038"/>
            </a:xfrm>
            <a:prstGeom prst="triangle">
              <a:avLst/>
            </a:prstGeom>
            <a:solidFill>
              <a:schemeClr val="bg2"/>
            </a:solid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8" name="等腰三角形 27"/>
            <p:cNvSpPr/>
            <p:nvPr>
              <p:custDataLst>
                <p:tags r:id="rId3"/>
              </p:custDataLst>
            </p:nvPr>
          </p:nvSpPr>
          <p:spPr>
            <a:xfrm rot="18911008" flipH="1" flipV="1">
              <a:off x="9872" y="6707"/>
              <a:ext cx="3028" cy="2038"/>
            </a:xfrm>
            <a:prstGeom prst="triangle">
              <a:avLst/>
            </a:prstGeom>
            <a:solidFill>
              <a:schemeClr val="bg2"/>
            </a:solid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7" name="等腰三角形 26"/>
            <p:cNvSpPr/>
            <p:nvPr>
              <p:custDataLst>
                <p:tags r:id="rId4"/>
              </p:custDataLst>
            </p:nvPr>
          </p:nvSpPr>
          <p:spPr>
            <a:xfrm rot="2688992" flipH="1">
              <a:off x="9885" y="3124"/>
              <a:ext cx="3028" cy="2038"/>
            </a:xfrm>
            <a:prstGeom prst="triangle">
              <a:avLst/>
            </a:prstGeom>
            <a:solidFill>
              <a:schemeClr val="bg2"/>
            </a:solid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74" name="菱形 173"/>
            <p:cNvSpPr/>
            <p:nvPr>
              <p:custDataLst>
                <p:tags r:id="rId5"/>
              </p:custDataLst>
            </p:nvPr>
          </p:nvSpPr>
          <p:spPr>
            <a:xfrm>
              <a:off x="7446" y="3783"/>
              <a:ext cx="4295" cy="4295"/>
            </a:xfrm>
            <a:prstGeom prst="diamond">
              <a:avLst/>
            </a:prstGeom>
            <a:no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77" name="菱形 176"/>
            <p:cNvSpPr/>
            <p:nvPr>
              <p:custDataLst>
                <p:tags r:id="rId6"/>
              </p:custDataLst>
            </p:nvPr>
          </p:nvSpPr>
          <p:spPr>
            <a:xfrm>
              <a:off x="8042" y="4379"/>
              <a:ext cx="3104" cy="3104"/>
            </a:xfrm>
            <a:prstGeom prst="diamond">
              <a:avLst/>
            </a:prstGeom>
            <a:noFill/>
            <a:ln>
              <a:solidFill>
                <a:sysClr val="windowText" lastClr="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6" name="组合 5"/>
            <p:cNvGrpSpPr/>
            <p:nvPr/>
          </p:nvGrpSpPr>
          <p:grpSpPr>
            <a:xfrm>
              <a:off x="9210" y="4889"/>
              <a:ext cx="792" cy="791"/>
              <a:chOff x="9198" y="5535"/>
              <a:chExt cx="792" cy="791"/>
            </a:xfrm>
            <a:solidFill>
              <a:schemeClr val="accent2"/>
            </a:solidFill>
          </p:grpSpPr>
          <p:sp>
            <p:nvSpPr>
              <p:cNvPr id="179" name="Freeform 408"/>
              <p:cNvSpPr/>
              <p:nvPr>
                <p:custDataLst>
                  <p:tags r:id="rId19"/>
                </p:custDataLst>
              </p:nvPr>
            </p:nvSpPr>
            <p:spPr bwMode="auto">
              <a:xfrm>
                <a:off x="9584" y="5535"/>
                <a:ext cx="406" cy="768"/>
              </a:xfrm>
              <a:custGeom>
                <a:avLst/>
                <a:gdLst>
                  <a:gd name="T0" fmla="*/ 0 w 83"/>
                  <a:gd name="T1" fmla="*/ 86 h 157"/>
                  <a:gd name="T2" fmla="*/ 21 w 83"/>
                  <a:gd name="T3" fmla="*/ 157 h 157"/>
                  <a:gd name="T4" fmla="*/ 83 w 83"/>
                  <a:gd name="T5" fmla="*/ 0 h 157"/>
                  <a:gd name="T6" fmla="*/ 0 w 83"/>
                  <a:gd name="T7" fmla="*/ 86 h 157"/>
                </a:gdLst>
                <a:ahLst/>
                <a:cxnLst>
                  <a:cxn ang="0">
                    <a:pos x="T0" y="T1"/>
                  </a:cxn>
                  <a:cxn ang="0">
                    <a:pos x="T2" y="T3"/>
                  </a:cxn>
                  <a:cxn ang="0">
                    <a:pos x="T4" y="T5"/>
                  </a:cxn>
                  <a:cxn ang="0">
                    <a:pos x="T6" y="T7"/>
                  </a:cxn>
                </a:cxnLst>
                <a:rect l="0" t="0" r="r" b="b"/>
                <a:pathLst>
                  <a:path w="83" h="157">
                    <a:moveTo>
                      <a:pt x="0" y="86"/>
                    </a:moveTo>
                    <a:lnTo>
                      <a:pt x="21" y="157"/>
                    </a:lnTo>
                    <a:lnTo>
                      <a:pt x="83" y="0"/>
                    </a:lnTo>
                    <a:lnTo>
                      <a:pt x="0"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4472C4"/>
                  </a:solidFill>
                  <a:effectLst/>
                  <a:uLnTx/>
                  <a:uFillTx/>
                  <a:latin typeface="PingFang SC Regular" panose="020B0400000000000000" charset="-122"/>
                  <a:ea typeface="PingFang SC Regular" panose="020B0400000000000000" charset="-122"/>
                </a:endParaRPr>
              </a:p>
            </p:txBody>
          </p:sp>
          <p:sp>
            <p:nvSpPr>
              <p:cNvPr id="180" name="Freeform 409"/>
              <p:cNvSpPr/>
              <p:nvPr>
                <p:custDataLst>
                  <p:tags r:id="rId20"/>
                </p:custDataLst>
              </p:nvPr>
            </p:nvSpPr>
            <p:spPr bwMode="auto">
              <a:xfrm>
                <a:off x="9442" y="5990"/>
                <a:ext cx="215" cy="337"/>
              </a:xfrm>
              <a:custGeom>
                <a:avLst/>
                <a:gdLst>
                  <a:gd name="T0" fmla="*/ 0 w 44"/>
                  <a:gd name="T1" fmla="*/ 23 h 69"/>
                  <a:gd name="T2" fmla="*/ 15 w 44"/>
                  <a:gd name="T3" fmla="*/ 69 h 69"/>
                  <a:gd name="T4" fmla="*/ 44 w 44"/>
                  <a:gd name="T5" fmla="*/ 69 h 69"/>
                  <a:gd name="T6" fmla="*/ 23 w 44"/>
                  <a:gd name="T7" fmla="*/ 0 h 69"/>
                  <a:gd name="T8" fmla="*/ 0 w 44"/>
                  <a:gd name="T9" fmla="*/ 23 h 69"/>
                </a:gdLst>
                <a:ahLst/>
                <a:cxnLst>
                  <a:cxn ang="0">
                    <a:pos x="T0" y="T1"/>
                  </a:cxn>
                  <a:cxn ang="0">
                    <a:pos x="T2" y="T3"/>
                  </a:cxn>
                  <a:cxn ang="0">
                    <a:pos x="T4" y="T5"/>
                  </a:cxn>
                  <a:cxn ang="0">
                    <a:pos x="T6" y="T7"/>
                  </a:cxn>
                  <a:cxn ang="0">
                    <a:pos x="T8" y="T9"/>
                  </a:cxn>
                </a:cxnLst>
                <a:rect l="0" t="0" r="r" b="b"/>
                <a:pathLst>
                  <a:path w="44" h="69">
                    <a:moveTo>
                      <a:pt x="0" y="23"/>
                    </a:moveTo>
                    <a:lnTo>
                      <a:pt x="15" y="69"/>
                    </a:lnTo>
                    <a:lnTo>
                      <a:pt x="44" y="69"/>
                    </a:lnTo>
                    <a:lnTo>
                      <a:pt x="23"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4472C4"/>
                  </a:solidFill>
                  <a:effectLst/>
                  <a:uLnTx/>
                  <a:uFillTx/>
                  <a:latin typeface="PingFang SC Regular" panose="020B0400000000000000" charset="-122"/>
                  <a:ea typeface="PingFang SC Regular" panose="020B0400000000000000" charset="-122"/>
                </a:endParaRPr>
              </a:p>
            </p:txBody>
          </p:sp>
          <p:sp>
            <p:nvSpPr>
              <p:cNvPr id="181" name="Freeform 410"/>
              <p:cNvSpPr/>
              <p:nvPr>
                <p:custDataLst>
                  <p:tags r:id="rId21"/>
                </p:custDataLst>
              </p:nvPr>
            </p:nvSpPr>
            <p:spPr bwMode="auto">
              <a:xfrm>
                <a:off x="9222" y="5535"/>
                <a:ext cx="763" cy="406"/>
              </a:xfrm>
              <a:custGeom>
                <a:avLst/>
                <a:gdLst>
                  <a:gd name="T0" fmla="*/ 156 w 156"/>
                  <a:gd name="T1" fmla="*/ 0 h 83"/>
                  <a:gd name="T2" fmla="*/ 0 w 156"/>
                  <a:gd name="T3" fmla="*/ 62 h 83"/>
                  <a:gd name="T4" fmla="*/ 71 w 156"/>
                  <a:gd name="T5" fmla="*/ 83 h 83"/>
                  <a:gd name="T6" fmla="*/ 156 w 156"/>
                  <a:gd name="T7" fmla="*/ 0 h 83"/>
                </a:gdLst>
                <a:ahLst/>
                <a:cxnLst>
                  <a:cxn ang="0">
                    <a:pos x="T0" y="T1"/>
                  </a:cxn>
                  <a:cxn ang="0">
                    <a:pos x="T2" y="T3"/>
                  </a:cxn>
                  <a:cxn ang="0">
                    <a:pos x="T4" y="T5"/>
                  </a:cxn>
                  <a:cxn ang="0">
                    <a:pos x="T6" y="T7"/>
                  </a:cxn>
                </a:cxnLst>
                <a:rect l="0" t="0" r="r" b="b"/>
                <a:pathLst>
                  <a:path w="156" h="83">
                    <a:moveTo>
                      <a:pt x="156" y="0"/>
                    </a:moveTo>
                    <a:lnTo>
                      <a:pt x="0" y="62"/>
                    </a:lnTo>
                    <a:lnTo>
                      <a:pt x="71" y="83"/>
                    </a:lnTo>
                    <a:lnTo>
                      <a:pt x="1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4472C4"/>
                  </a:solidFill>
                  <a:effectLst/>
                  <a:uLnTx/>
                  <a:uFillTx/>
                  <a:latin typeface="PingFang SC Regular" panose="020B0400000000000000" charset="-122"/>
                  <a:ea typeface="PingFang SC Regular" panose="020B0400000000000000" charset="-122"/>
                </a:endParaRPr>
              </a:p>
            </p:txBody>
          </p:sp>
          <p:sp>
            <p:nvSpPr>
              <p:cNvPr id="182" name="Freeform 411"/>
              <p:cNvSpPr/>
              <p:nvPr>
                <p:custDataLst>
                  <p:tags r:id="rId22"/>
                </p:custDataLst>
              </p:nvPr>
            </p:nvSpPr>
            <p:spPr bwMode="auto">
              <a:xfrm>
                <a:off x="9198" y="5867"/>
                <a:ext cx="337" cy="215"/>
              </a:xfrm>
              <a:custGeom>
                <a:avLst/>
                <a:gdLst>
                  <a:gd name="T0" fmla="*/ 69 w 69"/>
                  <a:gd name="T1" fmla="*/ 21 h 44"/>
                  <a:gd name="T2" fmla="*/ 0 w 69"/>
                  <a:gd name="T3" fmla="*/ 0 h 44"/>
                  <a:gd name="T4" fmla="*/ 0 w 69"/>
                  <a:gd name="T5" fmla="*/ 29 h 44"/>
                  <a:gd name="T6" fmla="*/ 46 w 69"/>
                  <a:gd name="T7" fmla="*/ 44 h 44"/>
                  <a:gd name="T8" fmla="*/ 69 w 69"/>
                  <a:gd name="T9" fmla="*/ 21 h 44"/>
                </a:gdLst>
                <a:ahLst/>
                <a:cxnLst>
                  <a:cxn ang="0">
                    <a:pos x="T0" y="T1"/>
                  </a:cxn>
                  <a:cxn ang="0">
                    <a:pos x="T2" y="T3"/>
                  </a:cxn>
                  <a:cxn ang="0">
                    <a:pos x="T4" y="T5"/>
                  </a:cxn>
                  <a:cxn ang="0">
                    <a:pos x="T6" y="T7"/>
                  </a:cxn>
                  <a:cxn ang="0">
                    <a:pos x="T8" y="T9"/>
                  </a:cxn>
                </a:cxnLst>
                <a:rect l="0" t="0" r="r" b="b"/>
                <a:pathLst>
                  <a:path w="69" h="44">
                    <a:moveTo>
                      <a:pt x="69" y="21"/>
                    </a:moveTo>
                    <a:lnTo>
                      <a:pt x="0" y="0"/>
                    </a:lnTo>
                    <a:lnTo>
                      <a:pt x="0" y="29"/>
                    </a:lnTo>
                    <a:lnTo>
                      <a:pt x="46" y="44"/>
                    </a:lnTo>
                    <a:lnTo>
                      <a:pt x="69"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4472C4"/>
                  </a:solidFill>
                  <a:effectLst/>
                  <a:uLnTx/>
                  <a:uFillTx/>
                  <a:latin typeface="PingFang SC Regular" panose="020B0400000000000000" charset="-122"/>
                  <a:ea typeface="PingFang SC Regular" panose="020B0400000000000000" charset="-122"/>
                </a:endParaRPr>
              </a:p>
            </p:txBody>
          </p:sp>
          <p:sp>
            <p:nvSpPr>
              <p:cNvPr id="183" name="Freeform 412"/>
              <p:cNvSpPr/>
              <p:nvPr>
                <p:custDataLst>
                  <p:tags r:id="rId23"/>
                </p:custDataLst>
              </p:nvPr>
            </p:nvSpPr>
            <p:spPr bwMode="auto">
              <a:xfrm>
                <a:off x="9354" y="6122"/>
                <a:ext cx="73" cy="117"/>
              </a:xfrm>
              <a:custGeom>
                <a:avLst/>
                <a:gdLst>
                  <a:gd name="T0" fmla="*/ 0 w 15"/>
                  <a:gd name="T1" fmla="*/ 11 h 24"/>
                  <a:gd name="T2" fmla="*/ 2 w 15"/>
                  <a:gd name="T3" fmla="*/ 24 h 24"/>
                  <a:gd name="T4" fmla="*/ 15 w 15"/>
                  <a:gd name="T5" fmla="*/ 11 h 24"/>
                  <a:gd name="T6" fmla="*/ 11 w 15"/>
                  <a:gd name="T7" fmla="*/ 0 h 24"/>
                  <a:gd name="T8" fmla="*/ 0 w 15"/>
                  <a:gd name="T9" fmla="*/ 11 h 24"/>
                </a:gdLst>
                <a:ahLst/>
                <a:cxnLst>
                  <a:cxn ang="0">
                    <a:pos x="T0" y="T1"/>
                  </a:cxn>
                  <a:cxn ang="0">
                    <a:pos x="T2" y="T3"/>
                  </a:cxn>
                  <a:cxn ang="0">
                    <a:pos x="T4" y="T5"/>
                  </a:cxn>
                  <a:cxn ang="0">
                    <a:pos x="T6" y="T7"/>
                  </a:cxn>
                  <a:cxn ang="0">
                    <a:pos x="T8" y="T9"/>
                  </a:cxn>
                </a:cxnLst>
                <a:rect l="0" t="0" r="r" b="b"/>
                <a:pathLst>
                  <a:path w="15" h="24">
                    <a:moveTo>
                      <a:pt x="0" y="11"/>
                    </a:moveTo>
                    <a:lnTo>
                      <a:pt x="2" y="24"/>
                    </a:lnTo>
                    <a:lnTo>
                      <a:pt x="15" y="11"/>
                    </a:lnTo>
                    <a:lnTo>
                      <a:pt x="11"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4472C4"/>
                  </a:solidFill>
                  <a:effectLst/>
                  <a:uLnTx/>
                  <a:uFillTx/>
                  <a:latin typeface="PingFang SC Regular" panose="020B0400000000000000" charset="-122"/>
                  <a:ea typeface="PingFang SC Regular" panose="020B0400000000000000" charset="-122"/>
                </a:endParaRPr>
              </a:p>
            </p:txBody>
          </p:sp>
        </p:grpSp>
        <p:sp>
          <p:nvSpPr>
            <p:cNvPr id="5" name="文本框 4"/>
            <p:cNvSpPr txBox="1"/>
            <p:nvPr/>
          </p:nvSpPr>
          <p:spPr>
            <a:xfrm>
              <a:off x="8723" y="5718"/>
              <a:ext cx="1765" cy="1307"/>
            </a:xfrm>
            <a:prstGeom prst="rect">
              <a:avLst/>
            </a:prstGeom>
            <a:noFill/>
          </p:spPr>
          <p:txBody>
            <a:bodyPr wrap="square" rtlCol="0">
              <a:spAutoFit/>
            </a:bodyPr>
            <a:lstStyle/>
            <a:p>
              <a:pPr algn="ctr"/>
              <a:r>
                <a:rPr lang="en-US" altLang="en-US" sz="2400" b="1"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STAR</a:t>
              </a:r>
              <a:endParaRPr lang="en-US" altLang="zh-CN" sz="2400" b="1" dirty="0">
                <a:solidFill>
                  <a:schemeClr val="accent2"/>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sz="2400" b="1">
                  <a:solidFill>
                    <a:schemeClr val="accent2"/>
                  </a:solidFill>
                  <a:latin typeface="PingFang SC Regular" panose="020B0400000000000000" charset="-122"/>
                  <a:ea typeface="PingFang SC Regular" panose="020B0400000000000000" charset="-122"/>
                  <a:cs typeface="PingFang SC Regular" panose="020B0400000000000000" charset="-122"/>
                </a:rPr>
                <a:t>法则</a:t>
              </a:r>
            </a:p>
          </p:txBody>
        </p:sp>
        <p:grpSp>
          <p:nvGrpSpPr>
            <p:cNvPr id="15" name="组合 14"/>
            <p:cNvGrpSpPr/>
            <p:nvPr/>
          </p:nvGrpSpPr>
          <p:grpSpPr>
            <a:xfrm>
              <a:off x="6508" y="3301"/>
              <a:ext cx="2816" cy="1894"/>
              <a:chOff x="6508" y="3301"/>
              <a:chExt cx="2816" cy="1894"/>
            </a:xfrm>
          </p:grpSpPr>
          <p:sp>
            <p:nvSpPr>
              <p:cNvPr id="169" name="等腰三角形 168"/>
              <p:cNvSpPr/>
              <p:nvPr>
                <p:custDataLst>
                  <p:tags r:id="rId17"/>
                </p:custDataLst>
              </p:nvPr>
            </p:nvSpPr>
            <p:spPr>
              <a:xfrm rot="18911008">
                <a:off x="6508" y="3301"/>
                <a:ext cx="2816" cy="1895"/>
              </a:xfrm>
              <a:prstGeom prst="triangle">
                <a:avLst/>
              </a:prstGeom>
              <a:solidFill>
                <a:schemeClr val="accent1"/>
              </a:solidFill>
              <a:ln>
                <a:noFill/>
              </a:ln>
            </p:spPr>
            <p:style>
              <a:lnRef idx="0">
                <a:scrgbClr r="0" g="0" b="0"/>
              </a:lnRef>
              <a:fillRef idx="0">
                <a:scrgbClr r="0" g="0" b="0"/>
              </a:fillRef>
              <a:effectRef idx="0">
                <a:scrgbClr r="0" g="0" b="0"/>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4" name="文本框 183"/>
              <p:cNvSpPr txBox="1"/>
              <p:nvPr>
                <p:custDataLst>
                  <p:tags r:id="rId18"/>
                </p:custDataLst>
              </p:nvPr>
            </p:nvSpPr>
            <p:spPr>
              <a:xfrm>
                <a:off x="7460" y="3755"/>
                <a:ext cx="1050" cy="1212"/>
              </a:xfrm>
              <a:prstGeom prst="rect">
                <a:avLst/>
              </a:prstGeom>
              <a:noFill/>
            </p:spPr>
            <p:txBody>
              <a:bodyPr wrap="square" rtlCol="0">
                <a:spAutoFit/>
              </a:bodyPr>
              <a:lstStyle/>
              <a:p>
                <a:pPr algn="ctr"/>
                <a:r>
                  <a:rPr lang="en-US" altLang="zh-CN" sz="4400" dirty="0">
                    <a:solidFill>
                      <a:sysClr val="window" lastClr="FFFFFF"/>
                    </a:solidFill>
                    <a:latin typeface="PingFang SC Regular" panose="020B0400000000000000" charset="-122"/>
                    <a:ea typeface="PingFang SC Regular" panose="020B0400000000000000" charset="-122"/>
                  </a:rPr>
                  <a:t>S</a:t>
                </a:r>
              </a:p>
            </p:txBody>
          </p:sp>
        </p:grpSp>
        <p:grpSp>
          <p:nvGrpSpPr>
            <p:cNvPr id="16" name="组合 15"/>
            <p:cNvGrpSpPr/>
            <p:nvPr/>
          </p:nvGrpSpPr>
          <p:grpSpPr>
            <a:xfrm>
              <a:off x="6508" y="6650"/>
              <a:ext cx="2816" cy="1894"/>
              <a:chOff x="6508" y="6650"/>
              <a:chExt cx="2816" cy="1894"/>
            </a:xfrm>
          </p:grpSpPr>
          <p:sp>
            <p:nvSpPr>
              <p:cNvPr id="173" name="等腰三角形 172"/>
              <p:cNvSpPr/>
              <p:nvPr>
                <p:custDataLst>
                  <p:tags r:id="rId15"/>
                </p:custDataLst>
              </p:nvPr>
            </p:nvSpPr>
            <p:spPr>
              <a:xfrm rot="2688992" flipV="1">
                <a:off x="6508" y="6650"/>
                <a:ext cx="2816" cy="1895"/>
              </a:xfrm>
              <a:prstGeom prst="triangle">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7" name="文本框 186"/>
              <p:cNvSpPr txBox="1"/>
              <p:nvPr>
                <p:custDataLst>
                  <p:tags r:id="rId16"/>
                </p:custDataLst>
              </p:nvPr>
            </p:nvSpPr>
            <p:spPr>
              <a:xfrm>
                <a:off x="7409" y="6937"/>
                <a:ext cx="1050" cy="1210"/>
              </a:xfrm>
              <a:prstGeom prst="rect">
                <a:avLst/>
              </a:prstGeom>
              <a:noFill/>
            </p:spPr>
            <p:txBody>
              <a:bodyPr wrap="square" rtlCol="0">
                <a:spAutoFit/>
              </a:bodyPr>
              <a:lstStyle/>
              <a:p>
                <a:pPr algn="ctr"/>
                <a:r>
                  <a:rPr lang="en-US" altLang="zh-CN" sz="4400" dirty="0">
                    <a:solidFill>
                      <a:sysClr val="window" lastClr="FFFFFF"/>
                    </a:solidFill>
                    <a:latin typeface="PingFang SC Regular" panose="020B0400000000000000" charset="-122"/>
                    <a:ea typeface="PingFang SC Regular" panose="020B0400000000000000" charset="-122"/>
                  </a:rPr>
                  <a:t>R</a:t>
                </a:r>
              </a:p>
            </p:txBody>
          </p:sp>
        </p:grpSp>
        <p:grpSp>
          <p:nvGrpSpPr>
            <p:cNvPr id="21" name="组合 20"/>
            <p:cNvGrpSpPr/>
            <p:nvPr/>
          </p:nvGrpSpPr>
          <p:grpSpPr>
            <a:xfrm>
              <a:off x="9852" y="3294"/>
              <a:ext cx="2816" cy="1894"/>
              <a:chOff x="9852" y="3294"/>
              <a:chExt cx="2816" cy="1894"/>
            </a:xfrm>
          </p:grpSpPr>
          <p:sp>
            <p:nvSpPr>
              <p:cNvPr id="168" name="等腰三角形 167"/>
              <p:cNvSpPr/>
              <p:nvPr>
                <p:custDataLst>
                  <p:tags r:id="rId13"/>
                </p:custDataLst>
              </p:nvPr>
            </p:nvSpPr>
            <p:spPr>
              <a:xfrm rot="2688992" flipH="1">
                <a:off x="9852" y="3294"/>
                <a:ext cx="2816" cy="1895"/>
              </a:xfrm>
              <a:prstGeom prst="triangle">
                <a:avLst/>
              </a:prstGeom>
              <a:solidFill>
                <a:schemeClr val="accent6">
                  <a:lumMod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5" name="文本框 184"/>
              <p:cNvSpPr txBox="1"/>
              <p:nvPr>
                <p:custDataLst>
                  <p:tags r:id="rId14"/>
                </p:custDataLst>
              </p:nvPr>
            </p:nvSpPr>
            <p:spPr>
              <a:xfrm>
                <a:off x="10710" y="3755"/>
                <a:ext cx="1050" cy="1210"/>
              </a:xfrm>
              <a:prstGeom prst="rect">
                <a:avLst/>
              </a:prstGeom>
              <a:noFill/>
            </p:spPr>
            <p:txBody>
              <a:bodyPr wrap="square" rtlCol="0">
                <a:spAutoFit/>
              </a:bodyPr>
              <a:lstStyle/>
              <a:p>
                <a:pPr algn="ctr"/>
                <a:r>
                  <a:rPr lang="en-US" altLang="zh-CN" sz="4400" dirty="0">
                    <a:solidFill>
                      <a:sysClr val="window" lastClr="FFFFFF"/>
                    </a:solidFill>
                    <a:latin typeface="PingFang SC Regular" panose="020B0400000000000000" charset="-122"/>
                    <a:ea typeface="PingFang SC Regular" panose="020B0400000000000000" charset="-122"/>
                  </a:rPr>
                  <a:t>T</a:t>
                </a:r>
              </a:p>
            </p:txBody>
          </p:sp>
        </p:grpSp>
        <p:grpSp>
          <p:nvGrpSpPr>
            <p:cNvPr id="22" name="组合 21"/>
            <p:cNvGrpSpPr/>
            <p:nvPr/>
          </p:nvGrpSpPr>
          <p:grpSpPr>
            <a:xfrm>
              <a:off x="9852" y="6643"/>
              <a:ext cx="2816" cy="1894"/>
              <a:chOff x="9852" y="6643"/>
              <a:chExt cx="2816" cy="1894"/>
            </a:xfrm>
          </p:grpSpPr>
          <p:sp>
            <p:nvSpPr>
              <p:cNvPr id="172" name="等腰三角形 171"/>
              <p:cNvSpPr/>
              <p:nvPr>
                <p:custDataLst>
                  <p:tags r:id="rId11"/>
                </p:custDataLst>
              </p:nvPr>
            </p:nvSpPr>
            <p:spPr>
              <a:xfrm rot="18911008" flipH="1" flipV="1">
                <a:off x="9852" y="6643"/>
                <a:ext cx="2816" cy="1895"/>
              </a:xfrm>
              <a:prstGeom prst="triangl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6" name="文本框 185"/>
              <p:cNvSpPr txBox="1"/>
              <p:nvPr>
                <p:custDataLst>
                  <p:tags r:id="rId12"/>
                </p:custDataLst>
              </p:nvPr>
            </p:nvSpPr>
            <p:spPr>
              <a:xfrm>
                <a:off x="10710" y="6937"/>
                <a:ext cx="1050" cy="1210"/>
              </a:xfrm>
              <a:prstGeom prst="rect">
                <a:avLst/>
              </a:prstGeom>
              <a:noFill/>
            </p:spPr>
            <p:txBody>
              <a:bodyPr wrap="square" rtlCol="0">
                <a:spAutoFit/>
              </a:bodyPr>
              <a:lstStyle/>
              <a:p>
                <a:pPr algn="ctr"/>
                <a:r>
                  <a:rPr lang="en-US" altLang="zh-CN" sz="4400" dirty="0">
                    <a:solidFill>
                      <a:sysClr val="window" lastClr="FFFFFF"/>
                    </a:solidFill>
                    <a:latin typeface="PingFang SC Regular" panose="020B0400000000000000" charset="-122"/>
                    <a:ea typeface="PingFang SC Regular" panose="020B0400000000000000" charset="-122"/>
                  </a:rPr>
                  <a:t>A</a:t>
                </a:r>
              </a:p>
            </p:txBody>
          </p:sp>
        </p:grpSp>
        <p:sp>
          <p:nvSpPr>
            <p:cNvPr id="171" name="等腰三角形 170"/>
            <p:cNvSpPr/>
            <p:nvPr>
              <p:custDataLst>
                <p:tags r:id="rId7"/>
              </p:custDataLst>
            </p:nvPr>
          </p:nvSpPr>
          <p:spPr>
            <a:xfrm rot="2688992" flipH="1">
              <a:off x="9876" y="3118"/>
              <a:ext cx="3028" cy="2038"/>
            </a:xfrm>
            <a:prstGeom prst="triangle">
              <a:avLst/>
            </a:prstGeom>
            <a:noFill/>
            <a:ln>
              <a:solidFill>
                <a:sysClr val="windowText" lastClr="000000"/>
              </a:solidFill>
            </a:ln>
            <a:extLst>
              <a:ext uri="{909E8E84-426E-40DD-AFC4-6F175D3DCCD1}">
                <a14:hiddenFill xmlns:a14="http://schemas.microsoft.com/office/drawing/2010/main">
                  <a:solidFill>
                    <a:schemeClr val="bg2"/>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75" name="等腰三角形 174"/>
            <p:cNvSpPr/>
            <p:nvPr>
              <p:custDataLst>
                <p:tags r:id="rId8"/>
              </p:custDataLst>
            </p:nvPr>
          </p:nvSpPr>
          <p:spPr>
            <a:xfrm rot="2688992" flipV="1">
              <a:off x="6288" y="6717"/>
              <a:ext cx="3028" cy="2038"/>
            </a:xfrm>
            <a:prstGeom prst="triangle">
              <a:avLst/>
            </a:prstGeom>
            <a:noFill/>
            <a:ln>
              <a:solidFill>
                <a:sysClr val="windowText" lastClr="000000"/>
              </a:solidFill>
            </a:ln>
            <a:extLst>
              <a:ext uri="{909E8E84-426E-40DD-AFC4-6F175D3DCCD1}">
                <a14:hiddenFill xmlns:a14="http://schemas.microsoft.com/office/drawing/2010/main">
                  <a:solidFill>
                    <a:schemeClr val="bg2"/>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76" name="等腰三角形 175"/>
            <p:cNvSpPr/>
            <p:nvPr>
              <p:custDataLst>
                <p:tags r:id="rId9"/>
              </p:custDataLst>
            </p:nvPr>
          </p:nvSpPr>
          <p:spPr>
            <a:xfrm rot="18911008" flipH="1" flipV="1">
              <a:off x="9885" y="6720"/>
              <a:ext cx="3028" cy="2038"/>
            </a:xfrm>
            <a:prstGeom prst="triangle">
              <a:avLst/>
            </a:prstGeom>
            <a:noFill/>
            <a:ln>
              <a:solidFill>
                <a:sysClr val="windowText" lastClr="000000"/>
              </a:solidFill>
            </a:ln>
            <a:extLst>
              <a:ext uri="{909E8E84-426E-40DD-AFC4-6F175D3DCCD1}">
                <a14:hiddenFill xmlns:a14="http://schemas.microsoft.com/office/drawing/2010/main">
                  <a:solidFill>
                    <a:schemeClr val="bg2"/>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30" name="等腰三角形 29"/>
            <p:cNvSpPr/>
            <p:nvPr>
              <p:custDataLst>
                <p:tags r:id="rId10"/>
              </p:custDataLst>
            </p:nvPr>
          </p:nvSpPr>
          <p:spPr>
            <a:xfrm rot="18911008">
              <a:off x="6301" y="3140"/>
              <a:ext cx="3028" cy="2038"/>
            </a:xfrm>
            <a:prstGeom prst="triangle">
              <a:avLst/>
            </a:prstGeom>
            <a:noFill/>
            <a:ln>
              <a:solidFill>
                <a:sysClr val="windowText" lastClr="0000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bg2"/>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MECE</a:t>
            </a:r>
            <a:r>
              <a:rPr>
                <a:cs typeface="PingFang SC Regular" panose="020B0400000000000000" charset="-122"/>
              </a:rPr>
              <a:t>原则——</a:t>
            </a:r>
            <a:r>
              <a:rPr sz="2400" b="0">
                <a:cs typeface="PingFang SC Regular" panose="020B0400000000000000" charset="-122"/>
              </a:rPr>
              <a:t>常用的</a:t>
            </a:r>
            <a:r>
              <a:rPr lang="en-US" altLang="zh-CN" sz="2400" b="0">
                <a:cs typeface="PingFang SC Regular" panose="020B0400000000000000" charset="-122"/>
              </a:rPr>
              <a:t>5</a:t>
            </a:r>
            <a:r>
              <a:rPr sz="2400" b="0">
                <a:cs typeface="PingFang SC Regular" panose="020B0400000000000000" charset="-122"/>
              </a:rPr>
              <a:t>种分类方法示例</a:t>
            </a:r>
          </a:p>
        </p:txBody>
      </p:sp>
      <p:sp>
        <p:nvSpPr>
          <p:cNvPr id="3" name="文本占位符 2"/>
          <p:cNvSpPr>
            <a:spLocks noGrp="1"/>
          </p:cNvSpPr>
          <p:nvPr>
            <p:ph type="body" idx="1"/>
          </p:nvPr>
        </p:nvSpPr>
        <p:spPr/>
        <p:txBody>
          <a:bodyPr/>
          <a:lstStyle/>
          <a:p>
            <a:r>
              <a:rPr lang="en-US" altLang="zh-CN">
                <a:cs typeface="PingFang SC Regular" panose="020B0400000000000000" charset="-122"/>
              </a:rPr>
              <a:t>MECE</a:t>
            </a:r>
            <a:r>
              <a:rPr lang="zh-CN" altLang="en-US">
                <a:cs typeface="PingFang SC Regular" panose="020B0400000000000000" charset="-122"/>
              </a:rPr>
              <a:t>常用的</a:t>
            </a:r>
            <a:r>
              <a:rPr lang="en-US" altLang="zh-CN">
                <a:cs typeface="PingFang SC Regular" panose="020B0400000000000000" charset="-122"/>
              </a:rPr>
              <a:t>5</a:t>
            </a:r>
            <a:r>
              <a:rPr lang="zh-CN" altLang="en-US">
                <a:cs typeface="PingFang SC Regular" panose="020B0400000000000000" charset="-122"/>
              </a:rPr>
              <a:t>种分类方法：二分法、流程法、公式法、要素法、矩阵法</a:t>
            </a:r>
          </a:p>
        </p:txBody>
      </p:sp>
      <p:sp>
        <p:nvSpPr>
          <p:cNvPr id="4" name="文本占位符 3"/>
          <p:cNvSpPr>
            <a:spLocks noGrp="1"/>
          </p:cNvSpPr>
          <p:nvPr>
            <p:ph type="body" idx="13"/>
          </p:nvPr>
        </p:nvSpPr>
        <p:spPr>
          <a:xfrm>
            <a:off x="372110" y="317183"/>
            <a:ext cx="1068070" cy="430530"/>
          </a:xfrm>
        </p:spPr>
        <p:txBody>
          <a:bodyPr/>
          <a:lstStyle/>
          <a:p>
            <a:r>
              <a:rPr>
                <a:sym typeface="+mn-ea"/>
              </a:rPr>
              <a:t>1-01</a:t>
            </a:r>
            <a:endParaRPr lang="zh-CN" altLang="en-US">
              <a:latin typeface="PingFang SC Regular" panose="020B0400000000000000" charset="-122"/>
              <a:ea typeface="PingFang SC Regular" panose="020B0400000000000000" charset="-122"/>
            </a:endParaRPr>
          </a:p>
        </p:txBody>
      </p:sp>
      <p:grpSp>
        <p:nvGrpSpPr>
          <p:cNvPr id="132" name="组合 131"/>
          <p:cNvGrpSpPr/>
          <p:nvPr/>
        </p:nvGrpSpPr>
        <p:grpSpPr>
          <a:xfrm>
            <a:off x="1151890" y="1388110"/>
            <a:ext cx="9899015" cy="5241925"/>
            <a:chOff x="1814" y="2222"/>
            <a:chExt cx="15589" cy="8255"/>
          </a:xfrm>
        </p:grpSpPr>
        <p:grpSp>
          <p:nvGrpSpPr>
            <p:cNvPr id="129" name="组合 128"/>
            <p:cNvGrpSpPr/>
            <p:nvPr/>
          </p:nvGrpSpPr>
          <p:grpSpPr>
            <a:xfrm>
              <a:off x="1831" y="3690"/>
              <a:ext cx="2988" cy="6105"/>
              <a:chOff x="1814" y="3858"/>
              <a:chExt cx="2988" cy="6105"/>
            </a:xfrm>
          </p:grpSpPr>
          <p:sp>
            <p:nvSpPr>
              <p:cNvPr id="58" name="矩形 57"/>
              <p:cNvSpPr/>
              <p:nvPr/>
            </p:nvSpPr>
            <p:spPr>
              <a:xfrm>
                <a:off x="1831" y="3858"/>
                <a:ext cx="2955" cy="5083"/>
              </a:xfrm>
              <a:prstGeom prst="rect">
                <a:avLst/>
              </a:prstGeom>
              <a:gradFill>
                <a:gsLst>
                  <a:gs pos="62000">
                    <a:schemeClr val="bg2">
                      <a:alpha val="0"/>
                    </a:schemeClr>
                  </a:gs>
                  <a:gs pos="100000">
                    <a:schemeClr val="accent4"/>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custDataLst>
                  <p:tags r:id="rId19"/>
                </p:custDataLst>
              </p:nvPr>
            </p:nvSpPr>
            <p:spPr>
              <a:xfrm>
                <a:off x="3475" y="5745"/>
                <a:ext cx="823" cy="823"/>
              </a:xfrm>
              <a:prstGeom prst="ellipse">
                <a:avLst/>
              </a:prstGeom>
              <a:solidFill>
                <a:schemeClr val="bg2"/>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女</a:t>
                </a:r>
              </a:p>
            </p:txBody>
          </p:sp>
          <p:sp>
            <p:nvSpPr>
              <p:cNvPr id="94" name="椭圆 93"/>
              <p:cNvSpPr/>
              <p:nvPr>
                <p:custDataLst>
                  <p:tags r:id="rId20"/>
                </p:custDataLst>
              </p:nvPr>
            </p:nvSpPr>
            <p:spPr>
              <a:xfrm>
                <a:off x="2319" y="5745"/>
                <a:ext cx="823" cy="823"/>
              </a:xfrm>
              <a:prstGeom prst="ellipse">
                <a:avLst/>
              </a:prstGeom>
              <a:solidFill>
                <a:schemeClr val="bg2"/>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男</a:t>
                </a:r>
              </a:p>
            </p:txBody>
          </p:sp>
          <p:sp>
            <p:nvSpPr>
              <p:cNvPr id="12" name="椭圆 11"/>
              <p:cNvSpPr/>
              <p:nvPr>
                <p:custDataLst>
                  <p:tags r:id="rId21"/>
                </p:custDataLst>
              </p:nvPr>
            </p:nvSpPr>
            <p:spPr>
              <a:xfrm>
                <a:off x="2897" y="4576"/>
                <a:ext cx="823" cy="823"/>
              </a:xfrm>
              <a:prstGeom prst="ellipse">
                <a:avLst/>
              </a:prstGeom>
              <a:solidFill>
                <a:schemeClr val="accent4"/>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人</a:t>
                </a:r>
              </a:p>
            </p:txBody>
          </p:sp>
          <p:cxnSp>
            <p:nvCxnSpPr>
              <p:cNvPr id="13" name="直接箭头连接符 12"/>
              <p:cNvCxnSpPr>
                <a:stCxn id="12" idx="3"/>
                <a:endCxn id="94" idx="0"/>
              </p:cNvCxnSpPr>
              <p:nvPr/>
            </p:nvCxnSpPr>
            <p:spPr>
              <a:xfrm flipH="1">
                <a:off x="2731" y="5278"/>
                <a:ext cx="287" cy="467"/>
              </a:xfrm>
              <a:prstGeom prst="straightConnector1">
                <a:avLst/>
              </a:prstGeom>
              <a:ln>
                <a:solidFill>
                  <a:schemeClr val="accent4"/>
                </a:solidFill>
                <a:tailEnd type="triangle"/>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12" idx="5"/>
                <a:endCxn id="93" idx="0"/>
              </p:cNvCxnSpPr>
              <p:nvPr>
                <p:custDataLst>
                  <p:tags r:id="rId22"/>
                </p:custDataLst>
              </p:nvPr>
            </p:nvCxnSpPr>
            <p:spPr>
              <a:xfrm>
                <a:off x="3599" y="5278"/>
                <a:ext cx="288" cy="467"/>
              </a:xfrm>
              <a:prstGeom prst="straightConnector1">
                <a:avLst/>
              </a:prstGeom>
              <a:ln>
                <a:solidFill>
                  <a:schemeClr val="accent4"/>
                </a:solidFill>
                <a:tailEnd type="triangle"/>
              </a:ln>
            </p:spPr>
            <p:style>
              <a:lnRef idx="2">
                <a:schemeClr val="accent1"/>
              </a:lnRef>
              <a:fillRef idx="0">
                <a:srgbClr val="FFFFFF"/>
              </a:fillRef>
              <a:effectRef idx="0">
                <a:srgbClr val="FFFFFF"/>
              </a:effectRef>
              <a:fontRef idx="minor">
                <a:schemeClr val="tx1"/>
              </a:fontRef>
            </p:style>
          </p:cxnSp>
          <p:sp>
            <p:nvSpPr>
              <p:cNvPr id="17" name="椭圆 16"/>
              <p:cNvSpPr/>
              <p:nvPr>
                <p:custDataLst>
                  <p:tags r:id="rId23"/>
                </p:custDataLst>
              </p:nvPr>
            </p:nvSpPr>
            <p:spPr>
              <a:xfrm>
                <a:off x="3475" y="7879"/>
                <a:ext cx="823" cy="823"/>
              </a:xfrm>
              <a:prstGeom prst="ellipse">
                <a:avLst/>
              </a:prstGeom>
              <a:solidFill>
                <a:schemeClr val="bg2"/>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国外</a:t>
                </a:r>
              </a:p>
            </p:txBody>
          </p:sp>
          <p:sp>
            <p:nvSpPr>
              <p:cNvPr id="18" name="椭圆 17"/>
              <p:cNvSpPr/>
              <p:nvPr>
                <p:custDataLst>
                  <p:tags r:id="rId24"/>
                </p:custDataLst>
              </p:nvPr>
            </p:nvSpPr>
            <p:spPr>
              <a:xfrm>
                <a:off x="2319" y="7879"/>
                <a:ext cx="823" cy="823"/>
              </a:xfrm>
              <a:prstGeom prst="ellipse">
                <a:avLst/>
              </a:prstGeom>
              <a:solidFill>
                <a:schemeClr val="bg2"/>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国内</a:t>
                </a:r>
              </a:p>
            </p:txBody>
          </p:sp>
          <p:sp>
            <p:nvSpPr>
              <p:cNvPr id="19" name="椭圆 18"/>
              <p:cNvSpPr/>
              <p:nvPr>
                <p:custDataLst>
                  <p:tags r:id="rId25"/>
                </p:custDataLst>
              </p:nvPr>
            </p:nvSpPr>
            <p:spPr>
              <a:xfrm>
                <a:off x="2897" y="6710"/>
                <a:ext cx="823" cy="823"/>
              </a:xfrm>
              <a:prstGeom prst="ellipse">
                <a:avLst/>
              </a:prstGeom>
              <a:solidFill>
                <a:schemeClr val="accent4"/>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r>
                  <a:rPr lang="zh-CN" altLang="en-US" sz="1400">
                    <a:solidFill>
                      <a:schemeClr val="bg1">
                        <a:lumMod val="75000"/>
                        <a:lumOff val="25000"/>
                      </a:schemeClr>
                    </a:solidFill>
                    <a:latin typeface="PingFang SC Regular" panose="020B0400000000000000" charset="-122"/>
                    <a:ea typeface="PingFang SC Regular" panose="020B0400000000000000" charset="-122"/>
                  </a:rPr>
                  <a:t>地点</a:t>
                </a:r>
              </a:p>
            </p:txBody>
          </p:sp>
          <p:cxnSp>
            <p:nvCxnSpPr>
              <p:cNvPr id="20" name="直接箭头连接符 19"/>
              <p:cNvCxnSpPr>
                <a:stCxn id="19" idx="3"/>
                <a:endCxn id="18" idx="0"/>
              </p:cNvCxnSpPr>
              <p:nvPr/>
            </p:nvCxnSpPr>
            <p:spPr>
              <a:xfrm flipH="1">
                <a:off x="2731" y="7412"/>
                <a:ext cx="287" cy="467"/>
              </a:xfrm>
              <a:prstGeom prst="straightConnector1">
                <a:avLst/>
              </a:prstGeom>
              <a:ln>
                <a:solidFill>
                  <a:schemeClr val="accent4"/>
                </a:solidFill>
                <a:tailEnd type="triangle"/>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19" idx="5"/>
                <a:endCxn id="17" idx="0"/>
              </p:cNvCxnSpPr>
              <p:nvPr>
                <p:custDataLst>
                  <p:tags r:id="rId26"/>
                </p:custDataLst>
              </p:nvPr>
            </p:nvCxnSpPr>
            <p:spPr>
              <a:xfrm>
                <a:off x="3599" y="7412"/>
                <a:ext cx="288" cy="467"/>
              </a:xfrm>
              <a:prstGeom prst="straightConnector1">
                <a:avLst/>
              </a:prstGeom>
              <a:ln>
                <a:solidFill>
                  <a:schemeClr val="accent4"/>
                </a:solidFill>
                <a:tailEnd type="triangle"/>
              </a:ln>
            </p:spPr>
            <p:style>
              <a:lnRef idx="2">
                <a:schemeClr val="accent1"/>
              </a:lnRef>
              <a:fillRef idx="0">
                <a:srgbClr val="FFFFFF"/>
              </a:fillRef>
              <a:effectRef idx="0">
                <a:srgbClr val="FFFFFF"/>
              </a:effectRef>
              <a:fontRef idx="minor">
                <a:schemeClr val="tx1"/>
              </a:fontRef>
            </p:style>
          </p:cxnSp>
          <p:sp>
            <p:nvSpPr>
              <p:cNvPr id="22" name="矩形 21"/>
              <p:cNvSpPr/>
              <p:nvPr/>
            </p:nvSpPr>
            <p:spPr>
              <a:xfrm>
                <a:off x="1814" y="9047"/>
                <a:ext cx="2989" cy="91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二分法</a:t>
                </a:r>
              </a:p>
            </p:txBody>
          </p:sp>
          <p:sp>
            <p:nvSpPr>
              <p:cNvPr id="79" name="矩形 78"/>
              <p:cNvSpPr/>
              <p:nvPr/>
            </p:nvSpPr>
            <p:spPr>
              <a:xfrm>
                <a:off x="1814" y="3859"/>
                <a:ext cx="2989" cy="12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b="1">
                  <a:solidFill>
                    <a:schemeClr val="bg2"/>
                  </a:solidFill>
                  <a:latin typeface="PingFang SC Semibold" panose="020B0400000000000000" charset="-122"/>
                  <a:ea typeface="PingFang SC Semibold" panose="020B0400000000000000" charset="-122"/>
                </a:endParaRPr>
              </a:p>
            </p:txBody>
          </p:sp>
        </p:grpSp>
        <p:grpSp>
          <p:nvGrpSpPr>
            <p:cNvPr id="128" name="组合 127"/>
            <p:cNvGrpSpPr/>
            <p:nvPr/>
          </p:nvGrpSpPr>
          <p:grpSpPr>
            <a:xfrm>
              <a:off x="4965" y="3689"/>
              <a:ext cx="2988" cy="6106"/>
              <a:chOff x="4948" y="3857"/>
              <a:chExt cx="2988" cy="6106"/>
            </a:xfrm>
          </p:grpSpPr>
          <p:sp>
            <p:nvSpPr>
              <p:cNvPr id="59" name="矩形 58"/>
              <p:cNvSpPr/>
              <p:nvPr/>
            </p:nvSpPr>
            <p:spPr>
              <a:xfrm>
                <a:off x="4948" y="3857"/>
                <a:ext cx="2989" cy="5083"/>
              </a:xfrm>
              <a:prstGeom prst="rect">
                <a:avLst/>
              </a:prstGeom>
              <a:gradFill>
                <a:gsLst>
                  <a:gs pos="62000">
                    <a:schemeClr val="bg2">
                      <a:alpha val="0"/>
                    </a:schemeClr>
                  </a:gs>
                  <a:gs pos="100000">
                    <a:schemeClr val="accent1">
                      <a:lumMod val="20000"/>
                      <a:lumOff val="80000"/>
                      <a:alpha val="7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 name="直接箭头连接符 24"/>
              <p:cNvCxnSpPr/>
              <p:nvPr>
                <p:custDataLst>
                  <p:tags r:id="rId18"/>
                </p:custDataLst>
              </p:nvPr>
            </p:nvCxnSpPr>
            <p:spPr>
              <a:xfrm flipV="1">
                <a:off x="5223" y="4691"/>
                <a:ext cx="0" cy="4116"/>
              </a:xfrm>
              <a:prstGeom prst="straightConnector1">
                <a:avLst/>
              </a:prstGeom>
              <a:ln>
                <a:solidFill>
                  <a:srgbClr val="DE7463"/>
                </a:solidFill>
                <a:tailEnd type="triangle"/>
              </a:ln>
            </p:spPr>
            <p:style>
              <a:lnRef idx="2">
                <a:schemeClr val="accent1"/>
              </a:lnRef>
              <a:fillRef idx="0">
                <a:srgbClr val="FFFFFF"/>
              </a:fillRef>
              <a:effectRef idx="0">
                <a:srgbClr val="FFFFFF"/>
              </a:effectRef>
              <a:fontRef idx="minor">
                <a:schemeClr val="tx1"/>
              </a:fontRef>
            </p:style>
          </p:cxnSp>
          <p:sp>
            <p:nvSpPr>
              <p:cNvPr id="26" name="椭圆 25"/>
              <p:cNvSpPr/>
              <p:nvPr/>
            </p:nvSpPr>
            <p:spPr>
              <a:xfrm>
                <a:off x="5163" y="8522"/>
                <a:ext cx="119" cy="119"/>
              </a:xfrm>
              <a:prstGeom prst="ellipse">
                <a:avLst/>
              </a:prstGeom>
              <a:solidFill>
                <a:srgbClr val="DE74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5437" y="8340"/>
                <a:ext cx="2285" cy="483"/>
              </a:xfrm>
              <a:prstGeom prst="rect">
                <a:avLst/>
              </a:prstGeom>
              <a:noFill/>
            </p:spPr>
            <p:txBody>
              <a:bodyPr wrap="square" rtlCol="0">
                <a:spAutoFit/>
              </a:bodyPr>
              <a:lstStyle/>
              <a:p>
                <a:r>
                  <a:rPr lang="zh-CN" altLang="en-US" sz="1400" b="1">
                    <a:solidFill>
                      <a:schemeClr val="bg1">
                        <a:lumMod val="50000"/>
                        <a:lumOff val="50000"/>
                      </a:schemeClr>
                    </a:solidFill>
                    <a:latin typeface="PingFang SC Semibold" panose="020B0400000000000000" charset="-122"/>
                    <a:ea typeface="PingFang SC Semibold" panose="020B0400000000000000" charset="-122"/>
                  </a:rPr>
                  <a:t>把大象放进冰箱</a:t>
                </a:r>
              </a:p>
            </p:txBody>
          </p:sp>
          <p:sp>
            <p:nvSpPr>
              <p:cNvPr id="27" name="椭圆 26"/>
              <p:cNvSpPr/>
              <p:nvPr/>
            </p:nvSpPr>
            <p:spPr>
              <a:xfrm>
                <a:off x="5163" y="7381"/>
                <a:ext cx="119" cy="119"/>
              </a:xfrm>
              <a:prstGeom prst="ellipse">
                <a:avLst/>
              </a:prstGeom>
              <a:solidFill>
                <a:srgbClr val="DE746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31" name="文本框 30"/>
              <p:cNvSpPr txBox="1"/>
              <p:nvPr/>
            </p:nvSpPr>
            <p:spPr>
              <a:xfrm>
                <a:off x="5437" y="7199"/>
                <a:ext cx="2285" cy="483"/>
              </a:xfrm>
              <a:prstGeom prst="rect">
                <a:avLst/>
              </a:prstGeom>
              <a:noFill/>
            </p:spPr>
            <p:txBody>
              <a:bodyPr wrap="square" rtlCol="0">
                <a:spAutoFit/>
              </a:bodyPr>
              <a:lstStyle/>
              <a:p>
                <a:r>
                  <a:rPr lang="zh-CN" altLang="en-US" sz="1400">
                    <a:solidFill>
                      <a:schemeClr val="bg1">
                        <a:lumMod val="50000"/>
                        <a:lumOff val="50000"/>
                      </a:schemeClr>
                    </a:solidFill>
                    <a:latin typeface="PingFang SC Regular" panose="020B0400000000000000" charset="-122"/>
                    <a:ea typeface="PingFang SC Regular" panose="020B0400000000000000" charset="-122"/>
                  </a:rPr>
                  <a:t>①打开冰箱</a:t>
                </a:r>
              </a:p>
            </p:txBody>
          </p:sp>
          <p:sp>
            <p:nvSpPr>
              <p:cNvPr id="28" name="椭圆 27"/>
              <p:cNvSpPr/>
              <p:nvPr/>
            </p:nvSpPr>
            <p:spPr>
              <a:xfrm>
                <a:off x="5163" y="6240"/>
                <a:ext cx="119" cy="119"/>
              </a:xfrm>
              <a:prstGeom prst="ellipse">
                <a:avLst/>
              </a:prstGeom>
              <a:solidFill>
                <a:srgbClr val="DE746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32" name="文本框 31"/>
              <p:cNvSpPr txBox="1"/>
              <p:nvPr/>
            </p:nvSpPr>
            <p:spPr>
              <a:xfrm>
                <a:off x="5437" y="6058"/>
                <a:ext cx="2285" cy="483"/>
              </a:xfrm>
              <a:prstGeom prst="rect">
                <a:avLst/>
              </a:prstGeom>
              <a:noFill/>
            </p:spPr>
            <p:txBody>
              <a:bodyPr wrap="square" rtlCol="0">
                <a:spAutoFit/>
              </a:bodyPr>
              <a:lstStyle/>
              <a:p>
                <a:r>
                  <a:rPr lang="zh-CN" altLang="en-US" sz="1400">
                    <a:solidFill>
                      <a:schemeClr val="bg1">
                        <a:lumMod val="50000"/>
                        <a:lumOff val="50000"/>
                      </a:schemeClr>
                    </a:solidFill>
                    <a:latin typeface="PingFang SC Regular" panose="020B0400000000000000" charset="-122"/>
                    <a:ea typeface="PingFang SC Regular" panose="020B0400000000000000" charset="-122"/>
                  </a:rPr>
                  <a:t>②把大象放进去</a:t>
                </a:r>
              </a:p>
            </p:txBody>
          </p:sp>
          <p:sp>
            <p:nvSpPr>
              <p:cNvPr id="29" name="椭圆 28"/>
              <p:cNvSpPr/>
              <p:nvPr/>
            </p:nvSpPr>
            <p:spPr>
              <a:xfrm>
                <a:off x="5163" y="5099"/>
                <a:ext cx="119" cy="119"/>
              </a:xfrm>
              <a:prstGeom prst="ellipse">
                <a:avLst/>
              </a:prstGeom>
              <a:solidFill>
                <a:srgbClr val="DE746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33" name="文本框 32"/>
              <p:cNvSpPr txBox="1"/>
              <p:nvPr/>
            </p:nvSpPr>
            <p:spPr>
              <a:xfrm>
                <a:off x="5437" y="4917"/>
                <a:ext cx="2285" cy="483"/>
              </a:xfrm>
              <a:prstGeom prst="rect">
                <a:avLst/>
              </a:prstGeom>
              <a:noFill/>
            </p:spPr>
            <p:txBody>
              <a:bodyPr wrap="square" rtlCol="0">
                <a:spAutoFit/>
              </a:bodyPr>
              <a:lstStyle/>
              <a:p>
                <a:r>
                  <a:rPr lang="zh-CN" altLang="en-US" sz="1400">
                    <a:solidFill>
                      <a:schemeClr val="bg1">
                        <a:lumMod val="50000"/>
                        <a:lumOff val="50000"/>
                      </a:schemeClr>
                    </a:solidFill>
                    <a:latin typeface="PingFang SC Regular" panose="020B0400000000000000" charset="-122"/>
                    <a:ea typeface="PingFang SC Regular" panose="020B0400000000000000" charset="-122"/>
                  </a:rPr>
                  <a:t>③关上冰箱</a:t>
                </a:r>
              </a:p>
            </p:txBody>
          </p:sp>
          <p:sp>
            <p:nvSpPr>
              <p:cNvPr id="24" name="矩形 23"/>
              <p:cNvSpPr/>
              <p:nvPr/>
            </p:nvSpPr>
            <p:spPr>
              <a:xfrm>
                <a:off x="4948" y="9047"/>
                <a:ext cx="2989" cy="91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流程法</a:t>
                </a:r>
              </a:p>
            </p:txBody>
          </p:sp>
          <p:sp>
            <p:nvSpPr>
              <p:cNvPr id="80" name="矩形 79"/>
              <p:cNvSpPr/>
              <p:nvPr/>
            </p:nvSpPr>
            <p:spPr>
              <a:xfrm>
                <a:off x="4948" y="3857"/>
                <a:ext cx="2989" cy="12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b="1">
                  <a:solidFill>
                    <a:schemeClr val="bg2"/>
                  </a:solidFill>
                  <a:latin typeface="PingFang SC Semibold" panose="020B0400000000000000" charset="-122"/>
                  <a:ea typeface="PingFang SC Semibold" panose="020B0400000000000000" charset="-122"/>
                </a:endParaRPr>
              </a:p>
            </p:txBody>
          </p:sp>
        </p:grpSp>
        <p:grpSp>
          <p:nvGrpSpPr>
            <p:cNvPr id="127" name="组合 126"/>
            <p:cNvGrpSpPr/>
            <p:nvPr/>
          </p:nvGrpSpPr>
          <p:grpSpPr>
            <a:xfrm>
              <a:off x="8099" y="3689"/>
              <a:ext cx="2988" cy="6106"/>
              <a:chOff x="8082" y="3857"/>
              <a:chExt cx="2988" cy="6106"/>
            </a:xfrm>
          </p:grpSpPr>
          <p:sp>
            <p:nvSpPr>
              <p:cNvPr id="65" name="矩形 64"/>
              <p:cNvSpPr/>
              <p:nvPr/>
            </p:nvSpPr>
            <p:spPr>
              <a:xfrm>
                <a:off x="8098" y="3857"/>
                <a:ext cx="2956" cy="5083"/>
              </a:xfrm>
              <a:prstGeom prst="rect">
                <a:avLst/>
              </a:prstGeom>
              <a:gradFill>
                <a:gsLst>
                  <a:gs pos="62000">
                    <a:schemeClr val="bg2">
                      <a:alpha val="0"/>
                    </a:schemeClr>
                  </a:gs>
                  <a:gs pos="100000">
                    <a:schemeClr val="accent5">
                      <a:alpha val="4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8082" y="9047"/>
                <a:ext cx="2989" cy="917"/>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要素法</a:t>
                </a:r>
              </a:p>
            </p:txBody>
          </p:sp>
          <p:sp>
            <p:nvSpPr>
              <p:cNvPr id="36" name="圆角矩形 35"/>
              <p:cNvSpPr/>
              <p:nvPr/>
            </p:nvSpPr>
            <p:spPr>
              <a:xfrm>
                <a:off x="8497" y="5572"/>
                <a:ext cx="823" cy="181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图书馆</a:t>
                </a:r>
              </a:p>
            </p:txBody>
          </p:sp>
          <p:sp>
            <p:nvSpPr>
              <p:cNvPr id="37" name="圆角矩形 36"/>
              <p:cNvSpPr/>
              <p:nvPr/>
            </p:nvSpPr>
            <p:spPr>
              <a:xfrm>
                <a:off x="10007" y="4151"/>
                <a:ext cx="649" cy="1085"/>
              </a:xfrm>
              <a:prstGeom prst="roundRect">
                <a:avLst/>
              </a:prstGeom>
              <a:noFill/>
              <a:ln>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办公区</a:t>
                </a:r>
              </a:p>
            </p:txBody>
          </p:sp>
          <p:sp>
            <p:nvSpPr>
              <p:cNvPr id="43" name="圆角矩形 42"/>
              <p:cNvSpPr/>
              <p:nvPr/>
            </p:nvSpPr>
            <p:spPr>
              <a:xfrm>
                <a:off x="10007" y="5342"/>
                <a:ext cx="649" cy="1085"/>
              </a:xfrm>
              <a:prstGeom prst="roundRect">
                <a:avLst/>
              </a:prstGeom>
              <a:noFill/>
              <a:ln>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借阅区</a:t>
                </a:r>
              </a:p>
            </p:txBody>
          </p:sp>
          <p:sp>
            <p:nvSpPr>
              <p:cNvPr id="44" name="圆角矩形 43"/>
              <p:cNvSpPr/>
              <p:nvPr/>
            </p:nvSpPr>
            <p:spPr>
              <a:xfrm>
                <a:off x="10007" y="7724"/>
                <a:ext cx="649" cy="1085"/>
              </a:xfrm>
              <a:prstGeom prst="roundRect">
                <a:avLst/>
              </a:prstGeom>
              <a:noFill/>
              <a:ln>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休息区</a:t>
                </a:r>
              </a:p>
            </p:txBody>
          </p:sp>
          <p:sp>
            <p:nvSpPr>
              <p:cNvPr id="45" name="圆角矩形 44"/>
              <p:cNvSpPr/>
              <p:nvPr/>
            </p:nvSpPr>
            <p:spPr>
              <a:xfrm>
                <a:off x="10007" y="6533"/>
                <a:ext cx="649" cy="1085"/>
              </a:xfrm>
              <a:prstGeom prst="roundRect">
                <a:avLst/>
              </a:prstGeom>
              <a:noFill/>
              <a:ln>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活动区</a:t>
                </a:r>
              </a:p>
            </p:txBody>
          </p:sp>
          <p:cxnSp>
            <p:nvCxnSpPr>
              <p:cNvPr id="53" name="肘形连接符 52"/>
              <p:cNvCxnSpPr>
                <a:stCxn id="36" idx="3"/>
                <a:endCxn id="37" idx="1"/>
              </p:cNvCxnSpPr>
              <p:nvPr/>
            </p:nvCxnSpPr>
            <p:spPr>
              <a:xfrm flipV="1">
                <a:off x="9320" y="4694"/>
                <a:ext cx="687" cy="1786"/>
              </a:xfrm>
              <a:prstGeom prst="bentConnector3">
                <a:avLst>
                  <a:gd name="adj1" fmla="val 50073"/>
                </a:avLst>
              </a:prstGeom>
              <a:ln>
                <a:solidFill>
                  <a:srgbClr val="002060"/>
                </a:solidFill>
                <a:tailEnd type="triangle"/>
              </a:ln>
            </p:spPr>
            <p:style>
              <a:lnRef idx="2">
                <a:schemeClr val="accent1"/>
              </a:lnRef>
              <a:fillRef idx="0">
                <a:srgbClr val="FFFFFF"/>
              </a:fillRef>
              <a:effectRef idx="0">
                <a:srgbClr val="FFFFFF"/>
              </a:effectRef>
              <a:fontRef idx="minor">
                <a:schemeClr val="tx1"/>
              </a:fontRef>
            </p:style>
          </p:cxnSp>
          <p:cxnSp>
            <p:nvCxnSpPr>
              <p:cNvPr id="54" name="肘形连接符 53"/>
              <p:cNvCxnSpPr>
                <a:stCxn id="36" idx="3"/>
                <a:endCxn id="43" idx="1"/>
              </p:cNvCxnSpPr>
              <p:nvPr>
                <p:custDataLst>
                  <p:tags r:id="rId15"/>
                </p:custDataLst>
              </p:nvPr>
            </p:nvCxnSpPr>
            <p:spPr>
              <a:xfrm flipV="1">
                <a:off x="9320" y="5885"/>
                <a:ext cx="687" cy="595"/>
              </a:xfrm>
              <a:prstGeom prst="bentConnector3">
                <a:avLst>
                  <a:gd name="adj1" fmla="val 50073"/>
                </a:avLst>
              </a:prstGeom>
              <a:ln>
                <a:solidFill>
                  <a:srgbClr val="002060"/>
                </a:solidFill>
                <a:tailEnd type="triangle"/>
              </a:ln>
            </p:spPr>
            <p:style>
              <a:lnRef idx="2">
                <a:schemeClr val="accent1"/>
              </a:lnRef>
              <a:fillRef idx="0">
                <a:srgbClr val="FFFFFF"/>
              </a:fillRef>
              <a:effectRef idx="0">
                <a:srgbClr val="FFFFFF"/>
              </a:effectRef>
              <a:fontRef idx="minor">
                <a:schemeClr val="tx1"/>
              </a:fontRef>
            </p:style>
          </p:cxnSp>
          <p:cxnSp>
            <p:nvCxnSpPr>
              <p:cNvPr id="55" name="肘形连接符 54"/>
              <p:cNvCxnSpPr>
                <a:stCxn id="36" idx="3"/>
                <a:endCxn id="45" idx="1"/>
              </p:cNvCxnSpPr>
              <p:nvPr>
                <p:custDataLst>
                  <p:tags r:id="rId16"/>
                </p:custDataLst>
              </p:nvPr>
            </p:nvCxnSpPr>
            <p:spPr>
              <a:xfrm>
                <a:off x="9320" y="6480"/>
                <a:ext cx="687" cy="596"/>
              </a:xfrm>
              <a:prstGeom prst="bentConnector3">
                <a:avLst>
                  <a:gd name="adj1" fmla="val 50073"/>
                </a:avLst>
              </a:prstGeom>
              <a:ln>
                <a:solidFill>
                  <a:srgbClr val="002060"/>
                </a:solidFill>
                <a:tailEnd type="triangle"/>
              </a:ln>
            </p:spPr>
            <p:style>
              <a:lnRef idx="2">
                <a:schemeClr val="accent1"/>
              </a:lnRef>
              <a:fillRef idx="0">
                <a:srgbClr val="FFFFFF"/>
              </a:fillRef>
              <a:effectRef idx="0">
                <a:srgbClr val="FFFFFF"/>
              </a:effectRef>
              <a:fontRef idx="minor">
                <a:schemeClr val="tx1"/>
              </a:fontRef>
            </p:style>
          </p:cxnSp>
          <p:cxnSp>
            <p:nvCxnSpPr>
              <p:cNvPr id="56" name="肘形连接符 55"/>
              <p:cNvCxnSpPr/>
              <p:nvPr>
                <p:custDataLst>
                  <p:tags r:id="rId17"/>
                </p:custDataLst>
              </p:nvPr>
            </p:nvCxnSpPr>
            <p:spPr>
              <a:xfrm>
                <a:off x="9320" y="6480"/>
                <a:ext cx="687" cy="1787"/>
              </a:xfrm>
              <a:prstGeom prst="bentConnector3">
                <a:avLst>
                  <a:gd name="adj1" fmla="val 50073"/>
                </a:avLst>
              </a:prstGeom>
              <a:ln>
                <a:solidFill>
                  <a:srgbClr val="002060"/>
                </a:solidFill>
                <a:tailEnd type="triangle"/>
              </a:ln>
            </p:spPr>
            <p:style>
              <a:lnRef idx="2">
                <a:schemeClr val="accent1"/>
              </a:lnRef>
              <a:fillRef idx="0">
                <a:srgbClr val="FFFFFF"/>
              </a:fillRef>
              <a:effectRef idx="0">
                <a:srgbClr val="FFFFFF"/>
              </a:effectRef>
              <a:fontRef idx="minor">
                <a:schemeClr val="tx1"/>
              </a:fontRef>
            </p:style>
          </p:cxnSp>
          <p:sp>
            <p:nvSpPr>
              <p:cNvPr id="81" name="矩形 80"/>
              <p:cNvSpPr/>
              <p:nvPr/>
            </p:nvSpPr>
            <p:spPr>
              <a:xfrm>
                <a:off x="8082" y="3857"/>
                <a:ext cx="2989" cy="1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b="1">
                  <a:solidFill>
                    <a:schemeClr val="bg2"/>
                  </a:solidFill>
                  <a:latin typeface="PingFang SC Semibold" panose="020B0400000000000000" charset="-122"/>
                  <a:ea typeface="PingFang SC Semibold" panose="020B0400000000000000" charset="-122"/>
                </a:endParaRPr>
              </a:p>
            </p:txBody>
          </p:sp>
        </p:grpSp>
        <p:grpSp>
          <p:nvGrpSpPr>
            <p:cNvPr id="126" name="组合 125"/>
            <p:cNvGrpSpPr/>
            <p:nvPr/>
          </p:nvGrpSpPr>
          <p:grpSpPr>
            <a:xfrm>
              <a:off x="11233" y="3689"/>
              <a:ext cx="2988" cy="6106"/>
              <a:chOff x="11216" y="3857"/>
              <a:chExt cx="2988" cy="6106"/>
            </a:xfrm>
          </p:grpSpPr>
          <p:sp>
            <p:nvSpPr>
              <p:cNvPr id="66" name="矩形 65"/>
              <p:cNvSpPr/>
              <p:nvPr/>
            </p:nvSpPr>
            <p:spPr>
              <a:xfrm>
                <a:off x="11232" y="3857"/>
                <a:ext cx="2956" cy="5083"/>
              </a:xfrm>
              <a:prstGeom prst="rect">
                <a:avLst/>
              </a:prstGeom>
              <a:gradFill>
                <a:gsLst>
                  <a:gs pos="62000">
                    <a:schemeClr val="bg2">
                      <a:alpha val="0"/>
                    </a:schemeClr>
                  </a:gs>
                  <a:gs pos="100000">
                    <a:schemeClr val="accent5">
                      <a:alpha val="4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1216" y="9047"/>
                <a:ext cx="2989" cy="917"/>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公式法</a:t>
                </a:r>
              </a:p>
            </p:txBody>
          </p:sp>
          <p:sp>
            <p:nvSpPr>
              <p:cNvPr id="46" name="圆角矩形 45"/>
              <p:cNvSpPr/>
              <p:nvPr/>
            </p:nvSpPr>
            <p:spPr>
              <a:xfrm>
                <a:off x="11924" y="4385"/>
                <a:ext cx="1573" cy="678"/>
              </a:xfrm>
              <a:prstGeom prst="roundRect">
                <a:avLst/>
              </a:prstGeom>
              <a:solidFill>
                <a:srgbClr val="2D68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销售额</a:t>
                </a:r>
              </a:p>
            </p:txBody>
          </p:sp>
          <p:sp>
            <p:nvSpPr>
              <p:cNvPr id="47" name="圆角矩形 46"/>
              <p:cNvSpPr/>
              <p:nvPr/>
            </p:nvSpPr>
            <p:spPr>
              <a:xfrm>
                <a:off x="11924" y="6277"/>
                <a:ext cx="1573" cy="678"/>
              </a:xfrm>
              <a:prstGeom prst="roundRect">
                <a:avLst/>
              </a:prstGeom>
              <a:noFill/>
              <a:ln>
                <a:solidFill>
                  <a:srgbClr val="2D68AC"/>
                </a:solidFill>
              </a:ln>
              <a:extLst>
                <a:ext uri="{909E8E84-426E-40DD-AFC4-6F175D3DCCD1}">
                  <a14:hiddenFill xmlns:a14="http://schemas.microsoft.com/office/drawing/2010/main">
                    <a:solidFill>
                      <a:srgbClr val="2D68AC"/>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销售量</a:t>
                </a:r>
              </a:p>
            </p:txBody>
          </p:sp>
          <p:sp>
            <p:nvSpPr>
              <p:cNvPr id="48" name="圆角矩形 47"/>
              <p:cNvSpPr/>
              <p:nvPr/>
            </p:nvSpPr>
            <p:spPr>
              <a:xfrm>
                <a:off x="11924" y="8131"/>
                <a:ext cx="1573" cy="678"/>
              </a:xfrm>
              <a:prstGeom prst="roundRect">
                <a:avLst/>
              </a:prstGeom>
              <a:noFill/>
              <a:ln>
                <a:solidFill>
                  <a:srgbClr val="2D68AC"/>
                </a:solidFill>
              </a:ln>
              <a:extLst>
                <a:ext uri="{909E8E84-426E-40DD-AFC4-6F175D3DCCD1}">
                  <a14:hiddenFill xmlns:a14="http://schemas.microsoft.com/office/drawing/2010/main">
                    <a:solidFill>
                      <a:srgbClr val="2D68AC"/>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1">
                        <a:lumMod val="50000"/>
                        <a:lumOff val="50000"/>
                      </a:schemeClr>
                    </a:solidFill>
                    <a:latin typeface="PingFang SC Regular" panose="020B0400000000000000" charset="-122"/>
                    <a:ea typeface="PingFang SC Regular" panose="020B0400000000000000" charset="-122"/>
                  </a:rPr>
                  <a:t>客单价</a:t>
                </a:r>
              </a:p>
            </p:txBody>
          </p:sp>
          <p:pic>
            <p:nvPicPr>
              <p:cNvPr id="67" name="图片 66" descr="31393935333439373b363236313834333be7ad89e4ba8ee58fb7"/>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12367" y="5326"/>
                <a:ext cx="688" cy="688"/>
              </a:xfrm>
              <a:prstGeom prst="rect">
                <a:avLst/>
              </a:prstGeom>
            </p:spPr>
          </p:pic>
          <p:pic>
            <p:nvPicPr>
              <p:cNvPr id="68" name="图片 67" descr="31393935333439373b363236313134383be4b998e58fb7"/>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386" y="7218"/>
                <a:ext cx="650" cy="650"/>
              </a:xfrm>
              <a:prstGeom prst="rect">
                <a:avLst/>
              </a:prstGeom>
            </p:spPr>
          </p:pic>
          <p:sp>
            <p:nvSpPr>
              <p:cNvPr id="82" name="矩形 81"/>
              <p:cNvSpPr/>
              <p:nvPr/>
            </p:nvSpPr>
            <p:spPr>
              <a:xfrm>
                <a:off x="11216" y="3857"/>
                <a:ext cx="2989" cy="120"/>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b="1">
                  <a:solidFill>
                    <a:schemeClr val="bg2"/>
                  </a:solidFill>
                  <a:latin typeface="PingFang SC Semibold" panose="020B0400000000000000" charset="-122"/>
                  <a:ea typeface="PingFang SC Semibold" panose="020B0400000000000000" charset="-122"/>
                </a:endParaRPr>
              </a:p>
            </p:txBody>
          </p:sp>
        </p:grpSp>
        <p:sp>
          <p:nvSpPr>
            <p:cNvPr id="107" name="等腰三角形 106"/>
            <p:cNvSpPr/>
            <p:nvPr/>
          </p:nvSpPr>
          <p:spPr>
            <a:xfrm>
              <a:off x="1831" y="2222"/>
              <a:ext cx="15573" cy="1348"/>
            </a:xfrm>
            <a:prstGeom prst="triangle">
              <a:avLst/>
            </a:prstGeom>
            <a:solidFill>
              <a:schemeClr val="accent1"/>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接连接符 108"/>
            <p:cNvCxnSpPr>
              <a:endCxn id="107" idx="0"/>
            </p:cNvCxnSpPr>
            <p:nvPr/>
          </p:nvCxnSpPr>
          <p:spPr>
            <a:xfrm flipV="1">
              <a:off x="4853" y="2222"/>
              <a:ext cx="4765" cy="1420"/>
            </a:xfrm>
            <a:prstGeom prst="line">
              <a:avLst/>
            </a:prstGeom>
            <a:ln>
              <a:solidFill>
                <a:schemeClr val="bg2"/>
              </a:solidFill>
              <a:prstDash val="lgDash"/>
            </a:ln>
          </p:spPr>
          <p:style>
            <a:lnRef idx="2">
              <a:schemeClr val="accent1"/>
            </a:lnRef>
            <a:fillRef idx="0">
              <a:srgbClr val="FFFFFF"/>
            </a:fillRef>
            <a:effectRef idx="0">
              <a:srgbClr val="FFFFFF"/>
            </a:effectRef>
            <a:fontRef idx="minor">
              <a:schemeClr val="tx1"/>
            </a:fontRef>
          </p:style>
        </p:cxnSp>
        <p:cxnSp>
          <p:nvCxnSpPr>
            <p:cNvPr id="110" name="直接连接符 109"/>
            <p:cNvCxnSpPr>
              <a:stCxn id="80" idx="3"/>
              <a:endCxn id="107" idx="0"/>
            </p:cNvCxnSpPr>
            <p:nvPr>
              <p:custDataLst>
                <p:tags r:id="rId1"/>
              </p:custDataLst>
            </p:nvPr>
          </p:nvCxnSpPr>
          <p:spPr>
            <a:xfrm flipV="1">
              <a:off x="7954" y="2222"/>
              <a:ext cx="1664" cy="1527"/>
            </a:xfrm>
            <a:prstGeom prst="line">
              <a:avLst/>
            </a:prstGeom>
            <a:ln>
              <a:solidFill>
                <a:schemeClr val="bg2"/>
              </a:solidFill>
              <a:prstDash val="lgDash"/>
            </a:ln>
          </p:spPr>
          <p:style>
            <a:lnRef idx="2">
              <a:schemeClr val="accent1"/>
            </a:lnRef>
            <a:fillRef idx="0">
              <a:srgbClr val="FFFFFF"/>
            </a:fillRef>
            <a:effectRef idx="0">
              <a:srgbClr val="FFFFFF"/>
            </a:effectRef>
            <a:fontRef idx="minor">
              <a:schemeClr val="tx1"/>
            </a:fontRef>
          </p:style>
        </p:cxnSp>
        <p:cxnSp>
          <p:nvCxnSpPr>
            <p:cNvPr id="111" name="直接连接符 110"/>
            <p:cNvCxnSpPr>
              <a:endCxn id="107" idx="0"/>
            </p:cNvCxnSpPr>
            <p:nvPr>
              <p:custDataLst>
                <p:tags r:id="rId2"/>
              </p:custDataLst>
            </p:nvPr>
          </p:nvCxnSpPr>
          <p:spPr>
            <a:xfrm flipH="1" flipV="1">
              <a:off x="9618" y="2222"/>
              <a:ext cx="1650" cy="1456"/>
            </a:xfrm>
            <a:prstGeom prst="line">
              <a:avLst/>
            </a:prstGeom>
            <a:ln>
              <a:solidFill>
                <a:schemeClr val="bg2"/>
              </a:solidFill>
              <a:prstDash val="lgDash"/>
            </a:ln>
          </p:spPr>
          <p:style>
            <a:lnRef idx="2">
              <a:schemeClr val="accent1"/>
            </a:lnRef>
            <a:fillRef idx="0">
              <a:srgbClr val="FFFFFF"/>
            </a:fillRef>
            <a:effectRef idx="0">
              <a:srgbClr val="FFFFFF"/>
            </a:effectRef>
            <a:fontRef idx="minor">
              <a:schemeClr val="tx1"/>
            </a:fontRef>
          </p:style>
        </p:cxnSp>
        <p:cxnSp>
          <p:nvCxnSpPr>
            <p:cNvPr id="112" name="直接连接符 111"/>
            <p:cNvCxnSpPr>
              <a:stCxn id="83" idx="1"/>
              <a:endCxn id="107" idx="0"/>
            </p:cNvCxnSpPr>
            <p:nvPr>
              <p:custDataLst>
                <p:tags r:id="rId3"/>
              </p:custDataLst>
            </p:nvPr>
          </p:nvCxnSpPr>
          <p:spPr>
            <a:xfrm flipH="1" flipV="1">
              <a:off x="9618" y="2222"/>
              <a:ext cx="4749" cy="1527"/>
            </a:xfrm>
            <a:prstGeom prst="line">
              <a:avLst/>
            </a:prstGeom>
            <a:ln>
              <a:solidFill>
                <a:schemeClr val="bg2"/>
              </a:solidFill>
              <a:prstDash val="lgDash"/>
            </a:ln>
          </p:spPr>
          <p:style>
            <a:lnRef idx="2">
              <a:schemeClr val="accent1"/>
            </a:lnRef>
            <a:fillRef idx="0">
              <a:srgbClr val="FFFFFF"/>
            </a:fillRef>
            <a:effectRef idx="0">
              <a:srgbClr val="FFFFFF"/>
            </a:effectRef>
            <a:fontRef idx="minor">
              <a:schemeClr val="tx1"/>
            </a:fontRef>
          </p:style>
        </p:cxnSp>
        <p:sp>
          <p:nvSpPr>
            <p:cNvPr id="114" name="文本框 113"/>
            <p:cNvSpPr txBox="1"/>
            <p:nvPr/>
          </p:nvSpPr>
          <p:spPr>
            <a:xfrm>
              <a:off x="8475" y="2696"/>
              <a:ext cx="2285" cy="580"/>
            </a:xfrm>
            <a:prstGeom prst="rect">
              <a:avLst/>
            </a:prstGeom>
            <a:noFill/>
          </p:spPr>
          <p:txBody>
            <a:bodyPr wrap="square" rtlCol="0">
              <a:spAutoFit/>
            </a:bodyPr>
            <a:lstStyle/>
            <a:p>
              <a:pPr algn="ctr"/>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MECE</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法则</a:t>
              </a:r>
            </a:p>
          </p:txBody>
        </p:sp>
        <p:grpSp>
          <p:nvGrpSpPr>
            <p:cNvPr id="125" name="组合 124"/>
            <p:cNvGrpSpPr/>
            <p:nvPr/>
          </p:nvGrpSpPr>
          <p:grpSpPr>
            <a:xfrm>
              <a:off x="14367" y="3689"/>
              <a:ext cx="2988" cy="6106"/>
              <a:chOff x="14350" y="3857"/>
              <a:chExt cx="2988" cy="6106"/>
            </a:xfrm>
          </p:grpSpPr>
          <p:sp>
            <p:nvSpPr>
              <p:cNvPr id="78" name="矩形 77"/>
              <p:cNvSpPr/>
              <p:nvPr/>
            </p:nvSpPr>
            <p:spPr>
              <a:xfrm>
                <a:off x="14366" y="3857"/>
                <a:ext cx="2956" cy="5083"/>
              </a:xfrm>
              <a:prstGeom prst="rect">
                <a:avLst/>
              </a:prstGeom>
              <a:gradFill>
                <a:gsLst>
                  <a:gs pos="62000">
                    <a:schemeClr val="bg2">
                      <a:alpha val="0"/>
                    </a:schemeClr>
                  </a:gs>
                  <a:gs pos="100000">
                    <a:srgbClr val="6C9FD9">
                      <a:alpha val="1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4350" y="9047"/>
                <a:ext cx="2989" cy="917"/>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矩阵法</a:t>
                </a:r>
              </a:p>
            </p:txBody>
          </p:sp>
          <p:grpSp>
            <p:nvGrpSpPr>
              <p:cNvPr id="116" name="组合 115"/>
              <p:cNvGrpSpPr/>
              <p:nvPr/>
            </p:nvGrpSpPr>
            <p:grpSpPr>
              <a:xfrm>
                <a:off x="14625" y="6710"/>
                <a:ext cx="2500" cy="1775"/>
                <a:chOff x="14594" y="5767"/>
                <a:chExt cx="2500" cy="1775"/>
              </a:xfrm>
            </p:grpSpPr>
            <p:sp>
              <p:nvSpPr>
                <p:cNvPr id="73" name="文本框 72"/>
                <p:cNvSpPr txBox="1"/>
                <p:nvPr>
                  <p:custDataLst>
                    <p:tags r:id="rId10"/>
                  </p:custDataLst>
                </p:nvPr>
              </p:nvSpPr>
              <p:spPr>
                <a:xfrm>
                  <a:off x="14594" y="5898"/>
                  <a:ext cx="1322"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重要</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不紧急</a:t>
                  </a:r>
                </a:p>
              </p:txBody>
            </p:sp>
            <p:cxnSp>
              <p:nvCxnSpPr>
                <p:cNvPr id="49" name="直接箭头连接符 48"/>
                <p:cNvCxnSpPr/>
                <p:nvPr/>
              </p:nvCxnSpPr>
              <p:spPr>
                <a:xfrm>
                  <a:off x="14757" y="6720"/>
                  <a:ext cx="2313" cy="0"/>
                </a:xfrm>
                <a:prstGeom prst="straightConnector1">
                  <a:avLst/>
                </a:prstGeom>
                <a:ln>
                  <a:solidFill>
                    <a:srgbClr val="6C9FD9"/>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custDataLst>
                    <p:tags r:id="rId11"/>
                  </p:custDataLst>
                </p:nvPr>
              </p:nvCxnSpPr>
              <p:spPr>
                <a:xfrm flipV="1">
                  <a:off x="15914" y="5767"/>
                  <a:ext cx="0" cy="1732"/>
                </a:xfrm>
                <a:prstGeom prst="straightConnector1">
                  <a:avLst/>
                </a:prstGeom>
                <a:ln>
                  <a:solidFill>
                    <a:srgbClr val="6C9FD9"/>
                  </a:solidFill>
                  <a:tailEnd type="arrow"/>
                </a:ln>
              </p:spPr>
              <p:style>
                <a:lnRef idx="2">
                  <a:schemeClr val="accent1"/>
                </a:lnRef>
                <a:fillRef idx="0">
                  <a:srgbClr val="FFFFFF"/>
                </a:fillRef>
                <a:effectRef idx="0">
                  <a:srgbClr val="FFFFFF"/>
                </a:effectRef>
                <a:fontRef idx="minor">
                  <a:schemeClr val="tx1"/>
                </a:fontRef>
              </p:style>
            </p:cxnSp>
            <p:sp>
              <p:nvSpPr>
                <p:cNvPr id="72" name="文本框 71"/>
                <p:cNvSpPr txBox="1"/>
                <p:nvPr>
                  <p:custDataLst>
                    <p:tags r:id="rId12"/>
                  </p:custDataLst>
                </p:nvPr>
              </p:nvSpPr>
              <p:spPr>
                <a:xfrm>
                  <a:off x="15916" y="5885"/>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重要</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紧急</a:t>
                  </a:r>
                </a:p>
              </p:txBody>
            </p:sp>
            <p:sp>
              <p:nvSpPr>
                <p:cNvPr id="74" name="文本框 73"/>
                <p:cNvSpPr txBox="1"/>
                <p:nvPr>
                  <p:custDataLst>
                    <p:tags r:id="rId13"/>
                  </p:custDataLst>
                </p:nvPr>
              </p:nvSpPr>
              <p:spPr>
                <a:xfrm>
                  <a:off x="15916" y="6720"/>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不重要</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但紧急</a:t>
                  </a:r>
                </a:p>
              </p:txBody>
            </p:sp>
            <p:sp>
              <p:nvSpPr>
                <p:cNvPr id="75" name="文本框 74"/>
                <p:cNvSpPr txBox="1"/>
                <p:nvPr>
                  <p:custDataLst>
                    <p:tags r:id="rId14"/>
                  </p:custDataLst>
                </p:nvPr>
              </p:nvSpPr>
              <p:spPr>
                <a:xfrm>
                  <a:off x="14726" y="6720"/>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不重要</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不紧急</a:t>
                  </a:r>
                </a:p>
              </p:txBody>
            </p:sp>
          </p:grpSp>
          <p:sp>
            <p:nvSpPr>
              <p:cNvPr id="83" name="矩形 82"/>
              <p:cNvSpPr/>
              <p:nvPr/>
            </p:nvSpPr>
            <p:spPr>
              <a:xfrm>
                <a:off x="14350" y="3857"/>
                <a:ext cx="2989" cy="12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b="1">
                  <a:solidFill>
                    <a:schemeClr val="bg2"/>
                  </a:solidFill>
                  <a:latin typeface="PingFang SC Semibold" panose="020B0400000000000000" charset="-122"/>
                  <a:ea typeface="PingFang SC Semibold" panose="020B0400000000000000" charset="-122"/>
                </a:endParaRPr>
              </a:p>
            </p:txBody>
          </p:sp>
          <p:grpSp>
            <p:nvGrpSpPr>
              <p:cNvPr id="117" name="组合 116"/>
              <p:cNvGrpSpPr/>
              <p:nvPr/>
            </p:nvGrpSpPr>
            <p:grpSpPr>
              <a:xfrm>
                <a:off x="14594" y="4652"/>
                <a:ext cx="2501" cy="1782"/>
                <a:chOff x="14594" y="5767"/>
                <a:chExt cx="2501" cy="1782"/>
              </a:xfrm>
            </p:grpSpPr>
            <p:sp>
              <p:nvSpPr>
                <p:cNvPr id="119" name="文本框 118"/>
                <p:cNvSpPr txBox="1"/>
                <p:nvPr>
                  <p:custDataLst>
                    <p:tags r:id="rId5"/>
                  </p:custDataLst>
                </p:nvPr>
              </p:nvSpPr>
              <p:spPr>
                <a:xfrm>
                  <a:off x="14594" y="5903"/>
                  <a:ext cx="1322"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不费时</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费力</a:t>
                  </a:r>
                </a:p>
              </p:txBody>
            </p:sp>
            <p:cxnSp>
              <p:nvCxnSpPr>
                <p:cNvPr id="120" name="直接箭头连接符 119"/>
                <p:cNvCxnSpPr/>
                <p:nvPr/>
              </p:nvCxnSpPr>
              <p:spPr>
                <a:xfrm>
                  <a:off x="14757" y="6720"/>
                  <a:ext cx="2313" cy="0"/>
                </a:xfrm>
                <a:prstGeom prst="straightConnector1">
                  <a:avLst/>
                </a:prstGeom>
                <a:ln>
                  <a:solidFill>
                    <a:srgbClr val="6C9FD9"/>
                  </a:solidFill>
                  <a:tailEnd type="arrow"/>
                </a:ln>
              </p:spPr>
              <p:style>
                <a:lnRef idx="2">
                  <a:schemeClr val="accent1"/>
                </a:lnRef>
                <a:fillRef idx="0">
                  <a:srgbClr val="FFFFFF"/>
                </a:fillRef>
                <a:effectRef idx="0">
                  <a:srgbClr val="FFFFFF"/>
                </a:effectRef>
                <a:fontRef idx="minor">
                  <a:schemeClr val="tx1"/>
                </a:fontRef>
              </p:style>
            </p:cxnSp>
            <p:cxnSp>
              <p:nvCxnSpPr>
                <p:cNvPr id="121" name="直接箭头连接符 120"/>
                <p:cNvCxnSpPr/>
                <p:nvPr>
                  <p:custDataLst>
                    <p:tags r:id="rId6"/>
                  </p:custDataLst>
                </p:nvPr>
              </p:nvCxnSpPr>
              <p:spPr>
                <a:xfrm flipV="1">
                  <a:off x="15914" y="5767"/>
                  <a:ext cx="0" cy="1732"/>
                </a:xfrm>
                <a:prstGeom prst="straightConnector1">
                  <a:avLst/>
                </a:prstGeom>
                <a:ln>
                  <a:solidFill>
                    <a:srgbClr val="6C9FD9"/>
                  </a:solidFill>
                  <a:tailEnd type="arrow"/>
                </a:ln>
              </p:spPr>
              <p:style>
                <a:lnRef idx="2">
                  <a:schemeClr val="accent1"/>
                </a:lnRef>
                <a:fillRef idx="0">
                  <a:srgbClr val="FFFFFF"/>
                </a:fillRef>
                <a:effectRef idx="0">
                  <a:srgbClr val="FFFFFF"/>
                </a:effectRef>
                <a:fontRef idx="minor">
                  <a:schemeClr val="tx1"/>
                </a:fontRef>
              </p:style>
            </p:cxnSp>
            <p:sp>
              <p:nvSpPr>
                <p:cNvPr id="122" name="文本框 121"/>
                <p:cNvSpPr txBox="1"/>
                <p:nvPr>
                  <p:custDataLst>
                    <p:tags r:id="rId7"/>
                  </p:custDataLst>
                </p:nvPr>
              </p:nvSpPr>
              <p:spPr>
                <a:xfrm>
                  <a:off x="15916" y="5892"/>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费时</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费力</a:t>
                  </a:r>
                </a:p>
              </p:txBody>
            </p:sp>
            <p:sp>
              <p:nvSpPr>
                <p:cNvPr id="123" name="文本框 122"/>
                <p:cNvSpPr txBox="1"/>
                <p:nvPr>
                  <p:custDataLst>
                    <p:tags r:id="rId8"/>
                  </p:custDataLst>
                </p:nvPr>
              </p:nvSpPr>
              <p:spPr>
                <a:xfrm>
                  <a:off x="15916" y="6725"/>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费时</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不费力</a:t>
                  </a:r>
                </a:p>
              </p:txBody>
            </p:sp>
            <p:sp>
              <p:nvSpPr>
                <p:cNvPr id="124" name="文本框 123"/>
                <p:cNvSpPr txBox="1"/>
                <p:nvPr>
                  <p:custDataLst>
                    <p:tags r:id="rId9"/>
                  </p:custDataLst>
                </p:nvPr>
              </p:nvSpPr>
              <p:spPr>
                <a:xfrm>
                  <a:off x="14726" y="6727"/>
                  <a:ext cx="1179" cy="822"/>
                </a:xfrm>
                <a:prstGeom prst="rect">
                  <a:avLst/>
                </a:prstGeom>
                <a:noFill/>
              </p:spPr>
              <p:txBody>
                <a:bodyPr wrap="square" rtlCol="0" anchor="ctr" anchorCtr="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不费时</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不费力</a:t>
                  </a:r>
                </a:p>
              </p:txBody>
            </p:sp>
          </p:grpSp>
        </p:grpSp>
        <p:sp>
          <p:nvSpPr>
            <p:cNvPr id="131" name="矩形 130"/>
            <p:cNvSpPr/>
            <p:nvPr>
              <p:custDataLst>
                <p:tags r:id="rId4"/>
              </p:custDataLst>
            </p:nvPr>
          </p:nvSpPr>
          <p:spPr>
            <a:xfrm>
              <a:off x="1814" y="9883"/>
              <a:ext cx="15589" cy="59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a:solidFill>
                    <a:schemeClr val="bg2"/>
                  </a:solidFill>
                  <a:latin typeface="PingFang SC Semibold" panose="020B0400000000000000" charset="-122"/>
                  <a:ea typeface="PingFang SC Semibold" panose="020B0400000000000000" charset="-122"/>
                </a:rPr>
                <a:t>不重复</a:t>
              </a:r>
              <a:r>
                <a:rPr kumimoji="1" lang="en-US" altLang="zh-CN" b="1">
                  <a:solidFill>
                    <a:schemeClr val="bg2"/>
                  </a:solidFill>
                  <a:latin typeface="PingFang SC Semibold" panose="020B0400000000000000" charset="-122"/>
                  <a:ea typeface="PingFang SC Semibold" panose="020B0400000000000000" charset="-122"/>
                </a:rPr>
                <a:t> </a:t>
              </a:r>
              <a:r>
                <a:rPr kumimoji="1" lang="zh-CN" altLang="en-US" b="1">
                  <a:solidFill>
                    <a:schemeClr val="bg2"/>
                  </a:solidFill>
                  <a:latin typeface="PingFang SC Semibold" panose="020B0400000000000000" charset="-122"/>
                  <a:ea typeface="PingFang SC Semibold" panose="020B0400000000000000" charset="-122"/>
                </a:rPr>
                <a:t>不遗漏</a:t>
              </a: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FIRE模型——</a:t>
            </a:r>
            <a:r>
              <a:rPr lang="zh-CN" altLang="en-US" sz="2400" b="0">
                <a:cs typeface="PingFang SC Regular" panose="020B0400000000000000" charset="-122"/>
              </a:rPr>
              <a:t>事实</a:t>
            </a:r>
            <a:r>
              <a:rPr lang="en-US" altLang="zh-CN" sz="2400" b="0">
                <a:cs typeface="PingFang SC Regular" panose="020B0400000000000000" charset="-122"/>
              </a:rPr>
              <a:t> </a:t>
            </a:r>
            <a:r>
              <a:rPr sz="2400" b="0">
                <a:cs typeface="PingFang SC Regular" panose="020B0400000000000000" charset="-122"/>
              </a:rPr>
              <a:t>解读</a:t>
            </a:r>
            <a:r>
              <a:rPr lang="en-US" altLang="zh-CN" sz="2400" b="0">
                <a:cs typeface="PingFang SC Regular" panose="020B0400000000000000" charset="-122"/>
              </a:rPr>
              <a:t> </a:t>
            </a:r>
            <a:r>
              <a:rPr sz="2400" b="0">
                <a:cs typeface="PingFang SC Regular" panose="020B0400000000000000" charset="-122"/>
              </a:rPr>
              <a:t>反应</a:t>
            </a:r>
            <a:r>
              <a:rPr lang="en-US" altLang="zh-CN" sz="2400" b="0">
                <a:cs typeface="PingFang SC Regular" panose="020B0400000000000000" charset="-122"/>
              </a:rPr>
              <a:t> </a:t>
            </a:r>
            <a:r>
              <a:rPr sz="2400" b="0">
                <a:cs typeface="PingFang SC Regular" panose="020B0400000000000000" charset="-122"/>
              </a:rPr>
              <a:t>结果</a:t>
            </a:r>
          </a:p>
        </p:txBody>
      </p:sp>
      <p:sp>
        <p:nvSpPr>
          <p:cNvPr id="3" name="文本占位符 2"/>
          <p:cNvSpPr>
            <a:spLocks noGrp="1"/>
          </p:cNvSpPr>
          <p:nvPr>
            <p:ph type="body" idx="1"/>
          </p:nvPr>
        </p:nvSpPr>
        <p:spPr/>
        <p:txBody>
          <a:bodyPr/>
          <a:lstStyle/>
          <a:p>
            <a:r>
              <a:rPr lang="zh-CN" altLang="en-US">
                <a:cs typeface="PingFang SC Regular" panose="020B0400000000000000" charset="-122"/>
              </a:rPr>
              <a:t>FIRE模型是一个重要的沟通模型，它涵盖了事实（Facts）、解读（Interpretation）、反应（Reaction）和结果（Ends）四个关键步骤。这个模型不仅有助于提升沟通效率，还可以帮助我们更好地理解和管理自己的情绪反应</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3-07</a:t>
            </a:r>
            <a:endParaRPr>
              <a:latin typeface="PingFang SC Regular" panose="020B0400000000000000" charset="-122"/>
              <a:ea typeface="PingFang SC Regular" panose="020B0400000000000000" charset="-122"/>
            </a:endParaRPr>
          </a:p>
        </p:txBody>
      </p:sp>
      <p:grpSp>
        <p:nvGrpSpPr>
          <p:cNvPr id="29" name="组合 28"/>
          <p:cNvGrpSpPr/>
          <p:nvPr/>
        </p:nvGrpSpPr>
        <p:grpSpPr>
          <a:xfrm flipH="1">
            <a:off x="6877685" y="4127500"/>
            <a:ext cx="4552950" cy="1623060"/>
            <a:chOff x="1035" y="3719"/>
            <a:chExt cx="7170" cy="2556"/>
          </a:xfrm>
        </p:grpSpPr>
        <p:grpSp>
          <p:nvGrpSpPr>
            <p:cNvPr id="30" name="组合 29"/>
            <p:cNvGrpSpPr/>
            <p:nvPr/>
          </p:nvGrpSpPr>
          <p:grpSpPr>
            <a:xfrm>
              <a:off x="1035" y="3719"/>
              <a:ext cx="7170" cy="2556"/>
              <a:chOff x="1035" y="3719"/>
              <a:chExt cx="7170" cy="2556"/>
            </a:xfrm>
          </p:grpSpPr>
          <p:sp>
            <p:nvSpPr>
              <p:cNvPr id="31" name="矩形 30"/>
              <p:cNvSpPr/>
              <p:nvPr>
                <p:custDataLst>
                  <p:tags r:id="rId17"/>
                </p:custDataLst>
              </p:nvPr>
            </p:nvSpPr>
            <p:spPr>
              <a:xfrm>
                <a:off x="1035" y="3719"/>
                <a:ext cx="7171" cy="2557"/>
              </a:xfrm>
              <a:prstGeom prst="rect">
                <a:avLst/>
              </a:prstGeom>
              <a:solidFill>
                <a:schemeClr val="accent6">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custDataLst>
                  <p:tags r:id="rId18"/>
                </p:custDataLst>
              </p:nvPr>
            </p:nvSpPr>
            <p:spPr>
              <a:xfrm>
                <a:off x="1035" y="3719"/>
                <a:ext cx="218" cy="25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3" name="文本框 32"/>
            <p:cNvSpPr txBox="1"/>
            <p:nvPr>
              <p:custDataLst>
                <p:tags r:id="rId16"/>
              </p:custDataLst>
            </p:nvPr>
          </p:nvSpPr>
          <p:spPr>
            <a:xfrm>
              <a:off x="1443" y="3760"/>
              <a:ext cx="5322" cy="2440"/>
            </a:xfrm>
            <a:prstGeom prst="rect">
              <a:avLst/>
            </a:prstGeom>
            <a:noFill/>
          </p:spPr>
          <p:txBody>
            <a:bodyPr wrap="square" rtlCol="0">
              <a:noAutofit/>
            </a:bodyPr>
            <a:lstStyle/>
            <a:p>
              <a:pPr algn="r">
                <a:lnSpc>
                  <a:spcPct val="150000"/>
                </a:lnSpc>
              </a:pPr>
              <a:r>
                <a:rPr sz="1400" b="1" dirty="0">
                  <a:solidFill>
                    <a:schemeClr val="accent6">
                      <a:lumMod val="50000"/>
                    </a:schemeClr>
                  </a:solidFill>
                  <a:latin typeface="PingFang SC Semibold" panose="020B0400000000000000" charset="-122"/>
                  <a:ea typeface="PingFang SC Semibold" panose="020B0400000000000000" charset="-122"/>
                  <a:cs typeface="PingFang SC Semibold" panose="020B0400000000000000" charset="-122"/>
                  <a:sym typeface="+mn-lt"/>
                </a:rPr>
                <a:t>结果（Ends）</a:t>
              </a:r>
              <a:endParaRPr sz="1400"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lt"/>
              </a:endParaRPr>
            </a:p>
            <a:p>
              <a:pPr marL="171450" indent="-171450" algn="r">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沟通的目标和最终产物。沟通的目的是要达成共识，解决问题</a:t>
              </a:r>
            </a:p>
            <a:p>
              <a:pPr marL="171450" indent="-171450" algn="r">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需要明确沟通的结果，即双方都能接受的解决方案</a:t>
              </a:r>
              <a:r>
                <a:rPr 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，确保沟通的有效性和实用性</a:t>
              </a:r>
            </a:p>
          </p:txBody>
        </p:sp>
      </p:grpSp>
      <p:pic>
        <p:nvPicPr>
          <p:cNvPr id="34" name="图片 33" descr="ewfre"/>
          <p:cNvPicPr>
            <a:picLocks noChangeAspect="1"/>
          </p:cNvPicPr>
          <p:nvPr>
            <p:custDataLst>
              <p:tags r:id="rId1"/>
            </p:custDataLst>
          </p:nvPr>
        </p:nvPicPr>
        <p:blipFill>
          <a:blip r:embed="rId20">
            <a:extLst>
              <a:ext uri="{96DAC541-7B7A-43D3-8B79-37D633B846F1}">
                <asvg:svgBlip xmlns:asvg="http://schemas.microsoft.com/office/drawing/2016/SVG/main" r:embed="rId21"/>
              </a:ext>
            </a:extLst>
          </a:blip>
          <a:stretch>
            <a:fillRect/>
          </a:stretch>
        </p:blipFill>
        <p:spPr>
          <a:xfrm rot="10800000">
            <a:off x="6214110" y="4120515"/>
            <a:ext cx="1692910" cy="1616075"/>
          </a:xfrm>
          <a:prstGeom prst="rect">
            <a:avLst/>
          </a:prstGeom>
          <a:effectLst/>
        </p:spPr>
      </p:pic>
      <p:grpSp>
        <p:nvGrpSpPr>
          <p:cNvPr id="23" name="组合 22"/>
          <p:cNvGrpSpPr/>
          <p:nvPr/>
        </p:nvGrpSpPr>
        <p:grpSpPr>
          <a:xfrm flipH="1">
            <a:off x="6877685" y="2399665"/>
            <a:ext cx="4552950" cy="1623060"/>
            <a:chOff x="1035" y="3719"/>
            <a:chExt cx="7170" cy="2556"/>
          </a:xfrm>
        </p:grpSpPr>
        <p:grpSp>
          <p:nvGrpSpPr>
            <p:cNvPr id="24" name="组合 23"/>
            <p:cNvGrpSpPr/>
            <p:nvPr/>
          </p:nvGrpSpPr>
          <p:grpSpPr>
            <a:xfrm>
              <a:off x="1035" y="3719"/>
              <a:ext cx="7170" cy="2556"/>
              <a:chOff x="1035" y="3719"/>
              <a:chExt cx="7170" cy="2556"/>
            </a:xfrm>
          </p:grpSpPr>
          <p:sp>
            <p:nvSpPr>
              <p:cNvPr id="26" name="矩形 25"/>
              <p:cNvSpPr/>
              <p:nvPr>
                <p:custDataLst>
                  <p:tags r:id="rId14"/>
                </p:custDataLst>
              </p:nvPr>
            </p:nvSpPr>
            <p:spPr>
              <a:xfrm>
                <a:off x="1035" y="3719"/>
                <a:ext cx="7171" cy="2557"/>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custDataLst>
                  <p:tags r:id="rId15"/>
                </p:custDataLst>
              </p:nvPr>
            </p:nvSpPr>
            <p:spPr>
              <a:xfrm>
                <a:off x="1035" y="3719"/>
                <a:ext cx="218" cy="25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文本框 27"/>
            <p:cNvSpPr txBox="1"/>
            <p:nvPr>
              <p:custDataLst>
                <p:tags r:id="rId13"/>
              </p:custDataLst>
            </p:nvPr>
          </p:nvSpPr>
          <p:spPr>
            <a:xfrm>
              <a:off x="1443" y="3760"/>
              <a:ext cx="5322" cy="2440"/>
            </a:xfrm>
            <a:prstGeom prst="rect">
              <a:avLst/>
            </a:prstGeom>
            <a:noFill/>
          </p:spPr>
          <p:txBody>
            <a:bodyPr wrap="square" rtlCol="0">
              <a:noAutofit/>
            </a:bodyPr>
            <a:lstStyle/>
            <a:p>
              <a:pPr algn="r">
                <a:lnSpc>
                  <a:spcPct val="150000"/>
                </a:lnSpc>
              </a:pPr>
              <a:r>
                <a:rPr sz="1400"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lt"/>
                </a:rPr>
                <a:t>解读（Interpretation）</a:t>
              </a:r>
            </a:p>
            <a:p>
              <a:pPr marL="171450" indent="-171450" algn="r">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沟通中的关键环节</a:t>
              </a:r>
              <a:r>
                <a:rPr 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不同人对同一件事可能会有不同的解读，这往往导致沟通中的冲突</a:t>
              </a:r>
            </a:p>
            <a:p>
              <a:pPr marL="171450" indent="-171450" algn="r">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通过理解和尊重彼此的解读，我们可以减少误解和冲突</a:t>
              </a:r>
            </a:p>
          </p:txBody>
        </p:sp>
      </p:grpSp>
      <p:pic>
        <p:nvPicPr>
          <p:cNvPr id="21" name="图片 20" descr="ewfre"/>
          <p:cNvPicPr>
            <a:picLocks noChangeAspect="1"/>
          </p:cNvPicPr>
          <p:nvPr>
            <p:custDataLst>
              <p:tags r:id="rId2"/>
            </p:custDataLst>
          </p:nvPr>
        </p:nvPicPr>
        <p:blipFill>
          <a:blip r:embed="rId20">
            <a:extLst>
              <a:ext uri="{96DAC541-7B7A-43D3-8B79-37D633B846F1}">
                <asvg:svgBlip xmlns:asvg="http://schemas.microsoft.com/office/drawing/2016/SVG/main" r:embed="rId22"/>
              </a:ext>
            </a:extLst>
          </a:blip>
          <a:stretch>
            <a:fillRect/>
          </a:stretch>
        </p:blipFill>
        <p:spPr>
          <a:xfrm rot="5400000">
            <a:off x="6252210" y="2406015"/>
            <a:ext cx="1693545" cy="1616075"/>
          </a:xfrm>
          <a:prstGeom prst="rect">
            <a:avLst/>
          </a:prstGeom>
          <a:effectLst/>
        </p:spPr>
      </p:pic>
      <p:grpSp>
        <p:nvGrpSpPr>
          <p:cNvPr id="14" name="组合 13"/>
          <p:cNvGrpSpPr/>
          <p:nvPr/>
        </p:nvGrpSpPr>
        <p:grpSpPr>
          <a:xfrm>
            <a:off x="762000" y="4094480"/>
            <a:ext cx="4552950" cy="1623060"/>
            <a:chOff x="1035" y="3719"/>
            <a:chExt cx="7170" cy="2556"/>
          </a:xfrm>
        </p:grpSpPr>
        <p:grpSp>
          <p:nvGrpSpPr>
            <p:cNvPr id="15" name="组合 14"/>
            <p:cNvGrpSpPr/>
            <p:nvPr/>
          </p:nvGrpSpPr>
          <p:grpSpPr>
            <a:xfrm>
              <a:off x="1035" y="3719"/>
              <a:ext cx="7170" cy="2556"/>
              <a:chOff x="1035" y="3719"/>
              <a:chExt cx="7170" cy="2556"/>
            </a:xfrm>
          </p:grpSpPr>
          <p:sp>
            <p:nvSpPr>
              <p:cNvPr id="16" name="矩形 15"/>
              <p:cNvSpPr/>
              <p:nvPr>
                <p:custDataLst>
                  <p:tags r:id="rId11"/>
                </p:custDataLst>
              </p:nvPr>
            </p:nvSpPr>
            <p:spPr>
              <a:xfrm>
                <a:off x="1035" y="3719"/>
                <a:ext cx="7171" cy="2557"/>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custDataLst>
                  <p:tags r:id="rId12"/>
                </p:custDataLst>
              </p:nvPr>
            </p:nvSpPr>
            <p:spPr>
              <a:xfrm>
                <a:off x="1035" y="3719"/>
                <a:ext cx="218" cy="25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文本框 17"/>
            <p:cNvSpPr txBox="1"/>
            <p:nvPr/>
          </p:nvSpPr>
          <p:spPr>
            <a:xfrm>
              <a:off x="1443" y="3760"/>
              <a:ext cx="5322" cy="2440"/>
            </a:xfrm>
            <a:prstGeom prst="rect">
              <a:avLst/>
            </a:prstGeom>
            <a:noFill/>
          </p:spPr>
          <p:txBody>
            <a:bodyPr wrap="square" rtlCol="0">
              <a:noAutofit/>
            </a:bodyPr>
            <a:lstStyle/>
            <a:p>
              <a:pPr>
                <a:lnSpc>
                  <a:spcPct val="150000"/>
                </a:lnSpc>
              </a:pPr>
              <a:r>
                <a:rPr sz="1400" b="1" dirty="0">
                  <a:solidFill>
                    <a:schemeClr val="accent3"/>
                  </a:solidFill>
                  <a:latin typeface="PingFang SC Semibold" panose="020B0400000000000000" charset="-122"/>
                  <a:ea typeface="PingFang SC Semibold" panose="020B0400000000000000" charset="-122"/>
                  <a:cs typeface="PingFang SC Semibold" panose="020B0400000000000000" charset="-122"/>
                  <a:sym typeface="+mn-lt"/>
                </a:rPr>
                <a:t>反应（Reacion）</a:t>
              </a:r>
              <a:endPar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在沟通中对事实和解读的回应</a:t>
              </a:r>
              <a:r>
                <a:rPr 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过激的情绪反应往往不是由事实本身造成的，而是由我们对事实的错误解读引起的</a:t>
              </a:r>
            </a:p>
            <a:p>
              <a:pPr marL="171450" indent="-171450">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学会控制情绪，理性地应对沟通中的挑战</a:t>
              </a:r>
            </a:p>
          </p:txBody>
        </p:sp>
      </p:grpSp>
      <p:pic>
        <p:nvPicPr>
          <p:cNvPr id="20" name="图片 19" descr="ewfre"/>
          <p:cNvPicPr>
            <a:picLocks noChangeAspect="1"/>
          </p:cNvPicPr>
          <p:nvPr>
            <p:custDataLst>
              <p:tags r:id="rId3"/>
            </p:custDataLst>
          </p:nvPr>
        </p:nvPicPr>
        <p:blipFill>
          <a:blip r:embed="rId20">
            <a:extLst>
              <a:ext uri="{96DAC541-7B7A-43D3-8B79-37D633B846F1}">
                <asvg:svgBlip xmlns:asvg="http://schemas.microsoft.com/office/drawing/2016/SVG/main" r:embed="rId23"/>
              </a:ext>
            </a:extLst>
          </a:blip>
          <a:stretch>
            <a:fillRect/>
          </a:stretch>
        </p:blipFill>
        <p:spPr>
          <a:xfrm rot="16200000">
            <a:off x="4276090" y="4050665"/>
            <a:ext cx="1693545" cy="1616075"/>
          </a:xfrm>
          <a:prstGeom prst="rect">
            <a:avLst/>
          </a:prstGeom>
          <a:effectLst/>
        </p:spPr>
      </p:pic>
      <p:grpSp>
        <p:nvGrpSpPr>
          <p:cNvPr id="13" name="组合 12"/>
          <p:cNvGrpSpPr/>
          <p:nvPr/>
        </p:nvGrpSpPr>
        <p:grpSpPr>
          <a:xfrm>
            <a:off x="762000" y="2361565"/>
            <a:ext cx="4552950" cy="1623060"/>
            <a:chOff x="1035" y="3719"/>
            <a:chExt cx="7170" cy="2556"/>
          </a:xfrm>
        </p:grpSpPr>
        <p:grpSp>
          <p:nvGrpSpPr>
            <p:cNvPr id="10" name="组合 9"/>
            <p:cNvGrpSpPr/>
            <p:nvPr/>
          </p:nvGrpSpPr>
          <p:grpSpPr>
            <a:xfrm>
              <a:off x="1035" y="3719"/>
              <a:ext cx="7170" cy="2556"/>
              <a:chOff x="1035" y="3719"/>
              <a:chExt cx="7170" cy="2556"/>
            </a:xfrm>
          </p:grpSpPr>
          <p:sp>
            <p:nvSpPr>
              <p:cNvPr id="22" name="矩形 21"/>
              <p:cNvSpPr/>
              <p:nvPr>
                <p:custDataLst>
                  <p:tags r:id="rId9"/>
                </p:custDataLst>
              </p:nvPr>
            </p:nvSpPr>
            <p:spPr>
              <a:xfrm>
                <a:off x="1035" y="3719"/>
                <a:ext cx="7171" cy="2557"/>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custDataLst>
                  <p:tags r:id="rId10"/>
                </p:custDataLst>
              </p:nvPr>
            </p:nvSpPr>
            <p:spPr>
              <a:xfrm>
                <a:off x="1035" y="3719"/>
                <a:ext cx="218" cy="2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p:cNvSpPr txBox="1"/>
            <p:nvPr/>
          </p:nvSpPr>
          <p:spPr>
            <a:xfrm>
              <a:off x="1443" y="3760"/>
              <a:ext cx="5322" cy="2440"/>
            </a:xfrm>
            <a:prstGeom prst="rect">
              <a:avLst/>
            </a:prstGeom>
            <a:noFill/>
          </p:spPr>
          <p:txBody>
            <a:bodyPr wrap="square" rtlCol="0">
              <a:noAutofit/>
            </a:bodyPr>
            <a:lstStyle/>
            <a:p>
              <a:pPr>
                <a:lnSpc>
                  <a:spcPct val="150000"/>
                </a:lnSpc>
              </a:pPr>
              <a:r>
                <a:rPr lang="zh-CN" altLang="en-US"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mn-lt"/>
                </a:rPr>
                <a:t>事实（</a:t>
              </a:r>
              <a:r>
                <a:rPr lang="en-US" altLang="zh-CN"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mn-lt"/>
                </a:rPr>
                <a:t>Fact</a:t>
              </a:r>
              <a:r>
                <a:rPr lang="zh-CN" altLang="en-US" sz="1400"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mn-lt"/>
                </a:rPr>
                <a:t>）</a:t>
              </a:r>
              <a:endPar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沟通的基础，它指的是确实存在或发生的事情</a:t>
              </a:r>
            </a:p>
            <a:p>
              <a:pPr marL="171450" indent="-171450">
                <a:lnSpc>
                  <a:spcPct val="150000"/>
                </a:lnSpc>
                <a:buFont typeface="Wingdings" panose="05000000000000000000" charset="0"/>
                <a:buChar char=""/>
              </a:pPr>
              <a:r>
                <a:rPr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要明确、客观地陈述事实，避免主观臆断和猜测</a:t>
              </a:r>
            </a:p>
          </p:txBody>
        </p:sp>
      </p:grpSp>
      <p:pic>
        <p:nvPicPr>
          <p:cNvPr id="19" name="图片 18" descr="ewfre"/>
          <p:cNvPicPr>
            <a:picLocks noChangeAspect="1"/>
          </p:cNvPicPr>
          <p:nvPr>
            <p:custDataLst>
              <p:tags r:id="rId4"/>
            </p:custDataLst>
          </p:nvPr>
        </p:nvPicPr>
        <p:blipFill>
          <a:blip r:embed="rId20">
            <a:extLst>
              <a:ext uri="{96DAC541-7B7A-43D3-8B79-37D633B846F1}">
                <asvg:svgBlip xmlns:asvg="http://schemas.microsoft.com/office/drawing/2016/SVG/main" r:embed="rId24"/>
              </a:ext>
            </a:extLst>
          </a:blip>
          <a:stretch>
            <a:fillRect/>
          </a:stretch>
        </p:blipFill>
        <p:spPr>
          <a:xfrm rot="10800000" flipV="1">
            <a:off x="4314825" y="2365375"/>
            <a:ext cx="1692910" cy="1616075"/>
          </a:xfrm>
          <a:prstGeom prst="rect">
            <a:avLst/>
          </a:prstGeom>
          <a:effectLst/>
        </p:spPr>
      </p:pic>
      <p:grpSp>
        <p:nvGrpSpPr>
          <p:cNvPr id="9" name="组合 8"/>
          <p:cNvGrpSpPr/>
          <p:nvPr/>
        </p:nvGrpSpPr>
        <p:grpSpPr>
          <a:xfrm>
            <a:off x="4391660" y="2367915"/>
            <a:ext cx="3388360" cy="3358515"/>
            <a:chOff x="6751" y="3729"/>
            <a:chExt cx="5336" cy="5289"/>
          </a:xfrm>
        </p:grpSpPr>
        <p:pic>
          <p:nvPicPr>
            <p:cNvPr id="85" name="图片 84" descr="ewfre"/>
            <p:cNvPicPr>
              <a:picLocks noChangeAspect="1"/>
            </p:cNvPicPr>
            <p:nvPr>
              <p:custDataLst>
                <p:tags r:id="rId5"/>
              </p:custDataLst>
            </p:nvPr>
          </p:nvPicPr>
          <p:blipFill>
            <a:blip r:embed="rId25">
              <a:extLst>
                <a:ext uri="{96DAC541-7B7A-43D3-8B79-37D633B846F1}">
                  <asvg:svgBlip xmlns:asvg="http://schemas.microsoft.com/office/drawing/2016/SVG/main" r:embed="rId26"/>
                </a:ext>
              </a:extLst>
            </a:blip>
            <a:stretch>
              <a:fillRect/>
            </a:stretch>
          </p:blipFill>
          <p:spPr>
            <a:xfrm rot="16200000">
              <a:off x="6690" y="6401"/>
              <a:ext cx="2667" cy="2545"/>
            </a:xfrm>
            <a:prstGeom prst="rect">
              <a:avLst/>
            </a:prstGeom>
            <a:effectLst>
              <a:outerShdw blurRad="50800" dist="38100" dir="2700000" algn="tl" rotWithShape="0">
                <a:prstClr val="black">
                  <a:alpha val="40000"/>
                </a:prstClr>
              </a:outerShdw>
            </a:effectLst>
          </p:spPr>
        </p:pic>
        <p:pic>
          <p:nvPicPr>
            <p:cNvPr id="86" name="图片 85" descr="ewfre"/>
            <p:cNvPicPr>
              <a:picLocks noChangeAspect="1"/>
            </p:cNvPicPr>
            <p:nvPr>
              <p:custDataLst>
                <p:tags r:id="rId6"/>
              </p:custDataLst>
            </p:nvPr>
          </p:nvPicPr>
          <p:blipFill>
            <a:blip r:embed="rId27">
              <a:extLst>
                <a:ext uri="{96DAC541-7B7A-43D3-8B79-37D633B846F1}">
                  <asvg:svgBlip xmlns:asvg="http://schemas.microsoft.com/office/drawing/2016/SVG/main" r:embed="rId28"/>
                </a:ext>
              </a:extLst>
            </a:blip>
            <a:stretch>
              <a:fillRect/>
            </a:stretch>
          </p:blipFill>
          <p:spPr>
            <a:xfrm rot="10800000">
              <a:off x="9414" y="6473"/>
              <a:ext cx="2666" cy="2545"/>
            </a:xfrm>
            <a:prstGeom prst="rect">
              <a:avLst/>
            </a:prstGeom>
            <a:effectLst>
              <a:outerShdw blurRad="50800" dist="38100" dir="2700000" algn="tl" rotWithShape="0">
                <a:prstClr val="black">
                  <a:alpha val="40000"/>
                </a:prstClr>
              </a:outerShdw>
            </a:effectLst>
          </p:spPr>
        </p:pic>
        <p:pic>
          <p:nvPicPr>
            <p:cNvPr id="87" name="图片 86" descr="ewfre"/>
            <p:cNvPicPr>
              <a:picLocks noChangeAspect="1"/>
            </p:cNvPicPr>
            <p:nvPr>
              <p:custDataLst>
                <p:tags r:id="rId7"/>
              </p:custDataLst>
            </p:nvPr>
          </p:nvPicPr>
          <p:blipFill>
            <a:blip r:embed="rId29">
              <a:extLst>
                <a:ext uri="{96DAC541-7B7A-43D3-8B79-37D633B846F1}">
                  <asvg:svgBlip xmlns:asvg="http://schemas.microsoft.com/office/drawing/2016/SVG/main" r:embed="rId30"/>
                </a:ext>
              </a:extLst>
            </a:blip>
            <a:stretch>
              <a:fillRect/>
            </a:stretch>
          </p:blipFill>
          <p:spPr>
            <a:xfrm rot="5400000">
              <a:off x="9481" y="3790"/>
              <a:ext cx="2667" cy="2545"/>
            </a:xfrm>
            <a:prstGeom prst="rect">
              <a:avLst/>
            </a:prstGeom>
            <a:effectLst>
              <a:outerShdw blurRad="50800" dist="38100" dir="2700000" algn="tl" rotWithShape="0">
                <a:prstClr val="black">
                  <a:alpha val="40000"/>
                </a:prstClr>
              </a:outerShdw>
            </a:effectLst>
          </p:spPr>
        </p:pic>
        <p:pic>
          <p:nvPicPr>
            <p:cNvPr id="88" name="图片 87" descr="ewfre"/>
            <p:cNvPicPr>
              <a:picLocks noChangeAspect="1"/>
            </p:cNvPicPr>
            <p:nvPr>
              <p:custDataLst>
                <p:tags r:id="rId8"/>
              </p:custDataLst>
            </p:nvPr>
          </p:nvPicPr>
          <p:blipFill>
            <a:blip r:embed="rId31">
              <a:extLst>
                <a:ext uri="{96DAC541-7B7A-43D3-8B79-37D633B846F1}">
                  <asvg:svgBlip xmlns:asvg="http://schemas.microsoft.com/office/drawing/2016/SVG/main" r:embed="rId32"/>
                </a:ext>
              </a:extLst>
            </a:blip>
            <a:stretch>
              <a:fillRect/>
            </a:stretch>
          </p:blipFill>
          <p:spPr>
            <a:xfrm rot="10800000" flipV="1">
              <a:off x="6765" y="3730"/>
              <a:ext cx="2666" cy="2545"/>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7257" y="4495"/>
              <a:ext cx="1682" cy="1016"/>
            </a:xfrm>
            <a:prstGeom prst="rect">
              <a:avLst/>
            </a:prstGeom>
            <a:noFill/>
          </p:spPr>
          <p:txBody>
            <a:bodyPr wrap="square" rtlCol="0">
              <a:spAutoFit/>
            </a:bodyPr>
            <a:lstStyle/>
            <a:p>
              <a:pPr algn="ctr"/>
              <a:r>
                <a:rPr lang="en-US" altLang="zh-CN" b="1" dirty="0">
                  <a:solidFill>
                    <a:srgbClr val="FFFF00"/>
                  </a:solidFill>
                  <a:latin typeface="PingFang SC Regular" panose="020B0400000000000000" charset="-122"/>
                  <a:ea typeface="PingFang SC Regular" panose="020B0400000000000000" charset="-122"/>
                  <a:cs typeface="PingFang SC Regular" panose="020B0400000000000000" charset="-122"/>
                  <a:sym typeface="+mn-lt"/>
                </a:rPr>
                <a:t>F</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act</a:t>
              </a:r>
              <a:endPar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a:p>
              <a:pPr algn="ct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事实</a:t>
              </a:r>
            </a:p>
          </p:txBody>
        </p:sp>
        <p:sp>
          <p:nvSpPr>
            <p:cNvPr id="6" name="文本框 5"/>
            <p:cNvSpPr txBox="1"/>
            <p:nvPr/>
          </p:nvSpPr>
          <p:spPr>
            <a:xfrm>
              <a:off x="9974" y="4555"/>
              <a:ext cx="1682" cy="1016"/>
            </a:xfrm>
            <a:prstGeom prst="rect">
              <a:avLst/>
            </a:prstGeom>
            <a:noFill/>
          </p:spPr>
          <p:txBody>
            <a:bodyPr wrap="square" rtlCol="0">
              <a:spAutoFit/>
            </a:bodyPr>
            <a:lstStyle/>
            <a:p>
              <a:pPr algn="ctr"/>
              <a:r>
                <a:rPr lang="en-US" altLang="zh-CN" b="1" dirty="0">
                  <a:solidFill>
                    <a:srgbClr val="FFFF00"/>
                  </a:solidFill>
                  <a:latin typeface="PingFang SC Regular" panose="020B0400000000000000" charset="-122"/>
                  <a:ea typeface="PingFang SC Regular" panose="020B0400000000000000" charset="-122"/>
                  <a:cs typeface="PingFang SC Regular" panose="020B0400000000000000" charset="-122"/>
                  <a:sym typeface="+mn-lt"/>
                </a:rPr>
                <a:t>I</a:t>
              </a:r>
              <a:r>
                <a:rPr lang="en-US" altLang="zh-CN" sz="10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nterpretation</a:t>
              </a:r>
              <a:endPar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a:p>
              <a:pPr algn="ctr"/>
              <a:r>
                <a:rPr lang="en-US" altLang="zh-CN"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解读</a:t>
              </a:r>
            </a:p>
          </p:txBody>
        </p:sp>
        <p:sp>
          <p:nvSpPr>
            <p:cNvPr id="7" name="文本框 6"/>
            <p:cNvSpPr txBox="1"/>
            <p:nvPr/>
          </p:nvSpPr>
          <p:spPr>
            <a:xfrm>
              <a:off x="7257" y="7166"/>
              <a:ext cx="1682" cy="1016"/>
            </a:xfrm>
            <a:prstGeom prst="rect">
              <a:avLst/>
            </a:prstGeom>
            <a:noFill/>
          </p:spPr>
          <p:txBody>
            <a:bodyPr wrap="square" rtlCol="0">
              <a:spAutoFit/>
            </a:bodyPr>
            <a:lstStyle/>
            <a:p>
              <a:pPr algn="ctr"/>
              <a:r>
                <a:rPr lang="en-US" altLang="zh-CN" b="1" dirty="0">
                  <a:solidFill>
                    <a:srgbClr val="FFFF00"/>
                  </a:solidFill>
                  <a:latin typeface="PingFang SC Regular" panose="020B0400000000000000" charset="-122"/>
                  <a:ea typeface="PingFang SC Regular" panose="020B0400000000000000" charset="-122"/>
                  <a:cs typeface="PingFang SC Regular" panose="020B0400000000000000" charset="-122"/>
                  <a:sym typeface="+mn-lt"/>
                </a:rPr>
                <a:t>R</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eacion</a:t>
              </a:r>
            </a:p>
            <a:p>
              <a:pPr algn="ctr"/>
              <a:r>
                <a:rPr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反应</a:t>
              </a:r>
            </a:p>
          </p:txBody>
        </p:sp>
        <p:sp>
          <p:nvSpPr>
            <p:cNvPr id="8" name="文本框 7"/>
            <p:cNvSpPr txBox="1"/>
            <p:nvPr/>
          </p:nvSpPr>
          <p:spPr>
            <a:xfrm>
              <a:off x="9906" y="7238"/>
              <a:ext cx="1682" cy="1016"/>
            </a:xfrm>
            <a:prstGeom prst="rect">
              <a:avLst/>
            </a:prstGeom>
            <a:noFill/>
          </p:spPr>
          <p:txBody>
            <a:bodyPr wrap="square" rtlCol="0">
              <a:spAutoFit/>
            </a:bodyPr>
            <a:lstStyle/>
            <a:p>
              <a:pPr algn="ctr"/>
              <a:r>
                <a:rPr lang="en-US" altLang="zh-CN" b="1" dirty="0">
                  <a:solidFill>
                    <a:srgbClr val="FFFF00"/>
                  </a:solidFill>
                  <a:latin typeface="PingFang SC Semibold" panose="020B0400000000000000" charset="-122"/>
                  <a:ea typeface="PingFang SC Semibold" panose="020B0400000000000000" charset="-122"/>
                  <a:cs typeface="PingFang SC Regular" panose="020B0400000000000000" charset="-122"/>
                  <a:sym typeface="+mn-lt"/>
                </a:rPr>
                <a:t>E</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nds</a:t>
              </a:r>
            </a:p>
            <a:p>
              <a:pPr algn="ctr"/>
              <a:r>
                <a:rPr lang="zh-CN" altLang="en-US"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结果</a:t>
              </a: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RIDE说服模型——</a:t>
            </a:r>
            <a:r>
              <a:rPr lang="zh-CN" altLang="en-US" sz="2400" b="0">
                <a:cs typeface="PingFang SC Regular" panose="020B0400000000000000" charset="-122"/>
              </a:rPr>
              <a:t>风险</a:t>
            </a:r>
            <a:r>
              <a:rPr lang="en-US" altLang="zh-CN" sz="2400" b="0">
                <a:cs typeface="PingFang SC Regular" panose="020B0400000000000000" charset="-122"/>
              </a:rPr>
              <a:t> </a:t>
            </a:r>
            <a:r>
              <a:rPr sz="2400" b="0">
                <a:cs typeface="PingFang SC Regular" panose="020B0400000000000000" charset="-122"/>
              </a:rPr>
              <a:t>利益</a:t>
            </a:r>
            <a:r>
              <a:rPr lang="en-US" altLang="zh-CN" sz="2400" b="0">
                <a:cs typeface="PingFang SC Regular" panose="020B0400000000000000" charset="-122"/>
              </a:rPr>
              <a:t> </a:t>
            </a:r>
            <a:r>
              <a:rPr sz="2400" b="0">
                <a:cs typeface="PingFang SC Regular" panose="020B0400000000000000" charset="-122"/>
              </a:rPr>
              <a:t>差异</a:t>
            </a:r>
            <a:r>
              <a:rPr lang="en-US" altLang="zh-CN" sz="2400" b="0">
                <a:cs typeface="PingFang SC Regular" panose="020B0400000000000000" charset="-122"/>
              </a:rPr>
              <a:t> </a:t>
            </a:r>
            <a:r>
              <a:rPr sz="2400" b="0">
                <a:cs typeface="PingFang SC Regular" panose="020B0400000000000000" charset="-122"/>
              </a:rPr>
              <a:t>影响</a:t>
            </a:r>
          </a:p>
        </p:txBody>
      </p:sp>
      <p:sp>
        <p:nvSpPr>
          <p:cNvPr id="3" name="文本占位符 2"/>
          <p:cNvSpPr>
            <a:spLocks noGrp="1"/>
          </p:cNvSpPr>
          <p:nvPr>
            <p:ph type="body" idx="1"/>
          </p:nvPr>
        </p:nvSpPr>
        <p:spPr/>
        <p:txBody>
          <a:bodyPr/>
          <a:lstStyle/>
          <a:p>
            <a:r>
              <a:rPr lang="zh-CN" altLang="en-US">
                <a:cs typeface="PingFang SC Regular" panose="020B0400000000000000" charset="-122"/>
              </a:rPr>
              <a:t>RIDE说服模型，是一个有效的沟通工具，它基于人们心理“趋利避害”的天然潜意识，并结合对比的方式，以更具说服力的方式影响他人的观点和行为</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3-08</a:t>
            </a:r>
            <a:endParaRPr>
              <a:latin typeface="PingFang SC Regular" panose="020B0400000000000000" charset="-122"/>
              <a:ea typeface="PingFang SC Regular" panose="020B0400000000000000" charset="-122"/>
            </a:endParaRPr>
          </a:p>
        </p:txBody>
      </p:sp>
      <p:grpSp>
        <p:nvGrpSpPr>
          <p:cNvPr id="9" name="组合 8"/>
          <p:cNvGrpSpPr/>
          <p:nvPr/>
        </p:nvGrpSpPr>
        <p:grpSpPr>
          <a:xfrm>
            <a:off x="1656715" y="2171700"/>
            <a:ext cx="8878570" cy="866775"/>
            <a:chOff x="2609" y="3420"/>
            <a:chExt cx="13982" cy="1365"/>
          </a:xfrm>
        </p:grpSpPr>
        <p:cxnSp>
          <p:nvCxnSpPr>
            <p:cNvPr id="52" name="直接连接符 51"/>
            <p:cNvCxnSpPr/>
            <p:nvPr>
              <p:custDataLst>
                <p:tags r:id="rId1"/>
              </p:custDataLst>
            </p:nvPr>
          </p:nvCxnSpPr>
          <p:spPr>
            <a:xfrm>
              <a:off x="2609" y="3888"/>
              <a:ext cx="13983" cy="0"/>
            </a:xfrm>
            <a:prstGeom prst="line">
              <a:avLst/>
            </a:prstGeom>
            <a:ln w="19050">
              <a:solidFill>
                <a:schemeClr val="bg1">
                  <a:lumMod val="50000"/>
                  <a:lumOff val="50000"/>
                </a:schemeClr>
              </a:solidFill>
              <a:headEnd type="none"/>
              <a:tailEnd type="triangle"/>
            </a:ln>
          </p:spPr>
          <p:style>
            <a:lnRef idx="1">
              <a:srgbClr val="EB5018"/>
            </a:lnRef>
            <a:fillRef idx="0">
              <a:srgbClr val="EB5018"/>
            </a:fillRef>
            <a:effectRef idx="0">
              <a:srgbClr val="EB5018"/>
            </a:effectRef>
            <a:fontRef idx="minor">
              <a:srgbClr val="000000"/>
            </a:fontRef>
          </p:style>
        </p:cxnSp>
        <p:sp>
          <p:nvSpPr>
            <p:cNvPr id="53" name="Freeform 6"/>
            <p:cNvSpPr/>
            <p:nvPr>
              <p:custDataLst>
                <p:tags r:id="rId2"/>
              </p:custDataLst>
            </p:nvPr>
          </p:nvSpPr>
          <p:spPr bwMode="auto">
            <a:xfrm>
              <a:off x="5811" y="3420"/>
              <a:ext cx="318" cy="457"/>
            </a:xfrm>
            <a:custGeom>
              <a:avLst/>
              <a:gdLst>
                <a:gd name="T0" fmla="*/ 148 w 148"/>
                <a:gd name="T1" fmla="*/ 185 h 212"/>
                <a:gd name="T2" fmla="*/ 148 w 148"/>
                <a:gd name="T3" fmla="*/ 212 h 212"/>
                <a:gd name="T4" fmla="*/ 0 w 148"/>
                <a:gd name="T5" fmla="*/ 212 h 212"/>
                <a:gd name="T6" fmla="*/ 0 w 148"/>
                <a:gd name="T7" fmla="*/ 212 h 212"/>
                <a:gd name="T8" fmla="*/ 0 w 148"/>
                <a:gd name="T9" fmla="*/ 185 h 212"/>
                <a:gd name="T10" fmla="*/ 0 w 148"/>
                <a:gd name="T11" fmla="*/ 185 h 212"/>
                <a:gd name="T12" fmla="*/ 74 w 148"/>
                <a:gd name="T13" fmla="*/ 0 h 212"/>
                <a:gd name="T14" fmla="*/ 148 w 148"/>
                <a:gd name="T15" fmla="*/ 185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2">
                  <a:moveTo>
                    <a:pt x="148" y="185"/>
                  </a:moveTo>
                  <a:cubicBezTo>
                    <a:pt x="148" y="212"/>
                    <a:pt x="148" y="212"/>
                    <a:pt x="148" y="212"/>
                  </a:cubicBezTo>
                  <a:cubicBezTo>
                    <a:pt x="0" y="212"/>
                    <a:pt x="0" y="212"/>
                    <a:pt x="0" y="212"/>
                  </a:cubicBezTo>
                  <a:cubicBezTo>
                    <a:pt x="0" y="212"/>
                    <a:pt x="0" y="212"/>
                    <a:pt x="0" y="212"/>
                  </a:cubicBezTo>
                  <a:cubicBezTo>
                    <a:pt x="0" y="185"/>
                    <a:pt x="0" y="185"/>
                    <a:pt x="0" y="185"/>
                  </a:cubicBezTo>
                  <a:cubicBezTo>
                    <a:pt x="0" y="185"/>
                    <a:pt x="0" y="185"/>
                    <a:pt x="0" y="185"/>
                  </a:cubicBezTo>
                  <a:cubicBezTo>
                    <a:pt x="1" y="83"/>
                    <a:pt x="34" y="0"/>
                    <a:pt x="74" y="0"/>
                  </a:cubicBezTo>
                  <a:cubicBezTo>
                    <a:pt x="115" y="0"/>
                    <a:pt x="148" y="83"/>
                    <a:pt x="148" y="185"/>
                  </a:cubicBezTo>
                  <a:close/>
                </a:path>
              </a:pathLst>
            </a:custGeom>
            <a:solidFill>
              <a:schemeClr val="accent1">
                <a:lumMod val="20000"/>
                <a:lumOff val="80000"/>
              </a:schemeClr>
            </a:solidFill>
            <a:ln>
              <a:noFill/>
            </a:ln>
          </p:spPr>
          <p:txBody>
            <a:bodyPr vert="horz" wrap="square" lIns="68580" tIns="34290" rIns="68580" bIns="34290" numCol="1" anchor="t" anchorCtr="0" compatLnSpc="1"/>
            <a:lstStyle/>
            <a:p>
              <a:endParaRPr lang="zh-CN" altLang="en-US" sz="1015">
                <a:latin typeface="PingFang SC Regular" panose="020B0400000000000000" charset="-122"/>
                <a:ea typeface="PingFang SC Regular" panose="020B0400000000000000" charset="-122"/>
              </a:endParaRPr>
            </a:p>
          </p:txBody>
        </p:sp>
        <p:sp>
          <p:nvSpPr>
            <p:cNvPr id="54" name="Freeform 6"/>
            <p:cNvSpPr/>
            <p:nvPr>
              <p:custDataLst>
                <p:tags r:id="rId3"/>
              </p:custDataLst>
            </p:nvPr>
          </p:nvSpPr>
          <p:spPr bwMode="auto">
            <a:xfrm>
              <a:off x="8488" y="3431"/>
              <a:ext cx="318" cy="457"/>
            </a:xfrm>
            <a:custGeom>
              <a:avLst/>
              <a:gdLst>
                <a:gd name="T0" fmla="*/ 148 w 148"/>
                <a:gd name="T1" fmla="*/ 185 h 212"/>
                <a:gd name="T2" fmla="*/ 148 w 148"/>
                <a:gd name="T3" fmla="*/ 212 h 212"/>
                <a:gd name="T4" fmla="*/ 0 w 148"/>
                <a:gd name="T5" fmla="*/ 212 h 212"/>
                <a:gd name="T6" fmla="*/ 0 w 148"/>
                <a:gd name="T7" fmla="*/ 212 h 212"/>
                <a:gd name="T8" fmla="*/ 0 w 148"/>
                <a:gd name="T9" fmla="*/ 185 h 212"/>
                <a:gd name="T10" fmla="*/ 0 w 148"/>
                <a:gd name="T11" fmla="*/ 185 h 212"/>
                <a:gd name="T12" fmla="*/ 74 w 148"/>
                <a:gd name="T13" fmla="*/ 0 h 212"/>
                <a:gd name="T14" fmla="*/ 148 w 148"/>
                <a:gd name="T15" fmla="*/ 185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2">
                  <a:moveTo>
                    <a:pt x="148" y="185"/>
                  </a:moveTo>
                  <a:cubicBezTo>
                    <a:pt x="148" y="212"/>
                    <a:pt x="148" y="212"/>
                    <a:pt x="148" y="212"/>
                  </a:cubicBezTo>
                  <a:cubicBezTo>
                    <a:pt x="0" y="212"/>
                    <a:pt x="0" y="212"/>
                    <a:pt x="0" y="212"/>
                  </a:cubicBezTo>
                  <a:cubicBezTo>
                    <a:pt x="0" y="212"/>
                    <a:pt x="0" y="212"/>
                    <a:pt x="0" y="212"/>
                  </a:cubicBezTo>
                  <a:cubicBezTo>
                    <a:pt x="0" y="185"/>
                    <a:pt x="0" y="185"/>
                    <a:pt x="0" y="185"/>
                  </a:cubicBezTo>
                  <a:cubicBezTo>
                    <a:pt x="0" y="185"/>
                    <a:pt x="0" y="185"/>
                    <a:pt x="0" y="185"/>
                  </a:cubicBezTo>
                  <a:cubicBezTo>
                    <a:pt x="1" y="83"/>
                    <a:pt x="34" y="0"/>
                    <a:pt x="74" y="0"/>
                  </a:cubicBezTo>
                  <a:cubicBezTo>
                    <a:pt x="115" y="0"/>
                    <a:pt x="148" y="83"/>
                    <a:pt x="148" y="185"/>
                  </a:cubicBezTo>
                  <a:close/>
                </a:path>
              </a:pathLst>
            </a:custGeom>
            <a:solidFill>
              <a:schemeClr val="accent3"/>
            </a:solidFill>
            <a:ln>
              <a:noFill/>
            </a:ln>
          </p:spPr>
          <p:txBody>
            <a:bodyPr vert="horz" wrap="square" lIns="68580" tIns="34290" rIns="68580" bIns="34290" numCol="1" anchor="t" anchorCtr="0" compatLnSpc="1"/>
            <a:lstStyle/>
            <a:p>
              <a:endParaRPr lang="zh-CN" altLang="en-US" sz="1015">
                <a:latin typeface="PingFang SC Regular" panose="020B0400000000000000" charset="-122"/>
                <a:ea typeface="PingFang SC Regular" panose="020B0400000000000000" charset="-122"/>
              </a:endParaRPr>
            </a:p>
          </p:txBody>
        </p:sp>
        <p:sp>
          <p:nvSpPr>
            <p:cNvPr id="55" name="Freeform 6"/>
            <p:cNvSpPr/>
            <p:nvPr>
              <p:custDataLst>
                <p:tags r:id="rId4"/>
              </p:custDataLst>
            </p:nvPr>
          </p:nvSpPr>
          <p:spPr bwMode="auto">
            <a:xfrm>
              <a:off x="11371" y="3431"/>
              <a:ext cx="318" cy="457"/>
            </a:xfrm>
            <a:custGeom>
              <a:avLst/>
              <a:gdLst>
                <a:gd name="T0" fmla="*/ 148 w 148"/>
                <a:gd name="T1" fmla="*/ 185 h 212"/>
                <a:gd name="T2" fmla="*/ 148 w 148"/>
                <a:gd name="T3" fmla="*/ 212 h 212"/>
                <a:gd name="T4" fmla="*/ 0 w 148"/>
                <a:gd name="T5" fmla="*/ 212 h 212"/>
                <a:gd name="T6" fmla="*/ 0 w 148"/>
                <a:gd name="T7" fmla="*/ 212 h 212"/>
                <a:gd name="T8" fmla="*/ 0 w 148"/>
                <a:gd name="T9" fmla="*/ 185 h 212"/>
                <a:gd name="T10" fmla="*/ 0 w 148"/>
                <a:gd name="T11" fmla="*/ 185 h 212"/>
                <a:gd name="T12" fmla="*/ 74 w 148"/>
                <a:gd name="T13" fmla="*/ 0 h 212"/>
                <a:gd name="T14" fmla="*/ 148 w 148"/>
                <a:gd name="T15" fmla="*/ 185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2">
                  <a:moveTo>
                    <a:pt x="148" y="185"/>
                  </a:moveTo>
                  <a:cubicBezTo>
                    <a:pt x="148" y="212"/>
                    <a:pt x="148" y="212"/>
                    <a:pt x="148" y="212"/>
                  </a:cubicBezTo>
                  <a:cubicBezTo>
                    <a:pt x="0" y="212"/>
                    <a:pt x="0" y="212"/>
                    <a:pt x="0" y="212"/>
                  </a:cubicBezTo>
                  <a:cubicBezTo>
                    <a:pt x="0" y="212"/>
                    <a:pt x="0" y="212"/>
                    <a:pt x="0" y="212"/>
                  </a:cubicBezTo>
                  <a:cubicBezTo>
                    <a:pt x="0" y="185"/>
                    <a:pt x="0" y="185"/>
                    <a:pt x="0" y="185"/>
                  </a:cubicBezTo>
                  <a:cubicBezTo>
                    <a:pt x="0" y="185"/>
                    <a:pt x="0" y="185"/>
                    <a:pt x="0" y="185"/>
                  </a:cubicBezTo>
                  <a:cubicBezTo>
                    <a:pt x="1" y="83"/>
                    <a:pt x="34" y="0"/>
                    <a:pt x="74" y="0"/>
                  </a:cubicBezTo>
                  <a:cubicBezTo>
                    <a:pt x="115" y="0"/>
                    <a:pt x="148" y="83"/>
                    <a:pt x="148" y="185"/>
                  </a:cubicBezTo>
                  <a:close/>
                </a:path>
              </a:pathLst>
            </a:custGeom>
            <a:solidFill>
              <a:schemeClr val="accent6">
                <a:lumMod val="75000"/>
              </a:schemeClr>
            </a:solidFill>
            <a:ln>
              <a:noFill/>
            </a:ln>
          </p:spPr>
          <p:txBody>
            <a:bodyPr vert="horz" wrap="square" lIns="68580" tIns="34290" rIns="68580" bIns="34290" numCol="1" anchor="t" anchorCtr="0" compatLnSpc="1"/>
            <a:lstStyle/>
            <a:p>
              <a:endParaRPr lang="zh-CN" altLang="en-US" sz="1015">
                <a:latin typeface="PingFang SC Regular" panose="020B0400000000000000" charset="-122"/>
                <a:ea typeface="PingFang SC Regular" panose="020B0400000000000000" charset="-122"/>
              </a:endParaRPr>
            </a:p>
          </p:txBody>
        </p:sp>
        <p:sp>
          <p:nvSpPr>
            <p:cNvPr id="56" name="Freeform 6"/>
            <p:cNvSpPr/>
            <p:nvPr>
              <p:custDataLst>
                <p:tags r:id="rId5"/>
              </p:custDataLst>
            </p:nvPr>
          </p:nvSpPr>
          <p:spPr bwMode="auto">
            <a:xfrm>
              <a:off x="14185" y="3431"/>
              <a:ext cx="318" cy="457"/>
            </a:xfrm>
            <a:custGeom>
              <a:avLst/>
              <a:gdLst>
                <a:gd name="T0" fmla="*/ 148 w 148"/>
                <a:gd name="T1" fmla="*/ 185 h 212"/>
                <a:gd name="T2" fmla="*/ 148 w 148"/>
                <a:gd name="T3" fmla="*/ 212 h 212"/>
                <a:gd name="T4" fmla="*/ 0 w 148"/>
                <a:gd name="T5" fmla="*/ 212 h 212"/>
                <a:gd name="T6" fmla="*/ 0 w 148"/>
                <a:gd name="T7" fmla="*/ 212 h 212"/>
                <a:gd name="T8" fmla="*/ 0 w 148"/>
                <a:gd name="T9" fmla="*/ 185 h 212"/>
                <a:gd name="T10" fmla="*/ 0 w 148"/>
                <a:gd name="T11" fmla="*/ 185 h 212"/>
                <a:gd name="T12" fmla="*/ 74 w 148"/>
                <a:gd name="T13" fmla="*/ 0 h 212"/>
                <a:gd name="T14" fmla="*/ 148 w 148"/>
                <a:gd name="T15" fmla="*/ 185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2">
                  <a:moveTo>
                    <a:pt x="148" y="185"/>
                  </a:moveTo>
                  <a:cubicBezTo>
                    <a:pt x="148" y="212"/>
                    <a:pt x="148" y="212"/>
                    <a:pt x="148" y="212"/>
                  </a:cubicBezTo>
                  <a:cubicBezTo>
                    <a:pt x="0" y="212"/>
                    <a:pt x="0" y="212"/>
                    <a:pt x="0" y="212"/>
                  </a:cubicBezTo>
                  <a:cubicBezTo>
                    <a:pt x="0" y="212"/>
                    <a:pt x="0" y="212"/>
                    <a:pt x="0" y="212"/>
                  </a:cubicBezTo>
                  <a:cubicBezTo>
                    <a:pt x="0" y="185"/>
                    <a:pt x="0" y="185"/>
                    <a:pt x="0" y="185"/>
                  </a:cubicBezTo>
                  <a:cubicBezTo>
                    <a:pt x="0" y="185"/>
                    <a:pt x="0" y="185"/>
                    <a:pt x="0" y="185"/>
                  </a:cubicBezTo>
                  <a:cubicBezTo>
                    <a:pt x="1" y="83"/>
                    <a:pt x="34" y="0"/>
                    <a:pt x="74" y="0"/>
                  </a:cubicBezTo>
                  <a:cubicBezTo>
                    <a:pt x="115" y="0"/>
                    <a:pt x="148" y="83"/>
                    <a:pt x="148" y="185"/>
                  </a:cubicBezTo>
                  <a:close/>
                </a:path>
              </a:pathLst>
            </a:custGeom>
            <a:solidFill>
              <a:schemeClr val="accent6"/>
            </a:solidFill>
            <a:ln>
              <a:noFill/>
            </a:ln>
          </p:spPr>
          <p:txBody>
            <a:bodyPr vert="horz" wrap="square" lIns="68580" tIns="34290" rIns="68580" bIns="34290" numCol="1" anchor="t" anchorCtr="0" compatLnSpc="1"/>
            <a:lstStyle/>
            <a:p>
              <a:endParaRPr lang="zh-CN" altLang="en-US" sz="1015">
                <a:latin typeface="PingFang SC Regular" panose="020B0400000000000000" charset="-122"/>
                <a:ea typeface="PingFang SC Regular" panose="020B0400000000000000" charset="-122"/>
              </a:endParaRPr>
            </a:p>
          </p:txBody>
        </p:sp>
        <p:sp>
          <p:nvSpPr>
            <p:cNvPr id="57" name="Freeform 5"/>
            <p:cNvSpPr/>
            <p:nvPr>
              <p:custDataLst>
                <p:tags r:id="rId6"/>
              </p:custDataLst>
            </p:nvPr>
          </p:nvSpPr>
          <p:spPr bwMode="auto">
            <a:xfrm>
              <a:off x="4802" y="3420"/>
              <a:ext cx="1229" cy="1307"/>
            </a:xfrm>
            <a:custGeom>
              <a:avLst/>
              <a:gdLst>
                <a:gd name="T0" fmla="*/ 60 w 442"/>
                <a:gd name="T1" fmla="*/ 0 h 417"/>
                <a:gd name="T2" fmla="*/ 0 w 442"/>
                <a:gd name="T3" fmla="*/ 61 h 417"/>
                <a:gd name="T4" fmla="*/ 0 w 442"/>
                <a:gd name="T5" fmla="*/ 417 h 417"/>
                <a:gd name="T6" fmla="*/ 363 w 442"/>
                <a:gd name="T7" fmla="*/ 417 h 417"/>
                <a:gd name="T8" fmla="*/ 365 w 442"/>
                <a:gd name="T9" fmla="*/ 152 h 417"/>
                <a:gd name="T10" fmla="*/ 368 w 442"/>
                <a:gd name="T11" fmla="*/ 124 h 417"/>
                <a:gd name="T12" fmla="*/ 369 w 442"/>
                <a:gd name="T13" fmla="*/ 116 h 417"/>
                <a:gd name="T14" fmla="*/ 372 w 442"/>
                <a:gd name="T15" fmla="*/ 99 h 417"/>
                <a:gd name="T16" fmla="*/ 374 w 442"/>
                <a:gd name="T17" fmla="*/ 91 h 417"/>
                <a:gd name="T18" fmla="*/ 377 w 442"/>
                <a:gd name="T19" fmla="*/ 80 h 417"/>
                <a:gd name="T20" fmla="*/ 381 w 442"/>
                <a:gd name="T21" fmla="*/ 64 h 417"/>
                <a:gd name="T22" fmla="*/ 382 w 442"/>
                <a:gd name="T23" fmla="*/ 62 h 417"/>
                <a:gd name="T24" fmla="*/ 389 w 442"/>
                <a:gd name="T25" fmla="*/ 44 h 417"/>
                <a:gd name="T26" fmla="*/ 394 w 442"/>
                <a:gd name="T27" fmla="*/ 34 h 417"/>
                <a:gd name="T28" fmla="*/ 399 w 442"/>
                <a:gd name="T29" fmla="*/ 27 h 417"/>
                <a:gd name="T30" fmla="*/ 405 w 442"/>
                <a:gd name="T31" fmla="*/ 19 h 417"/>
                <a:gd name="T32" fmla="*/ 410 w 442"/>
                <a:gd name="T33" fmla="*/ 13 h 417"/>
                <a:gd name="T34" fmla="*/ 416 w 442"/>
                <a:gd name="T35" fmla="*/ 8 h 417"/>
                <a:gd name="T36" fmla="*/ 422 w 442"/>
                <a:gd name="T37" fmla="*/ 4 h 417"/>
                <a:gd name="T38" fmla="*/ 429 w 442"/>
                <a:gd name="T39" fmla="*/ 1 h 417"/>
                <a:gd name="T40" fmla="*/ 442 w 442"/>
                <a:gd name="T4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2" h="417">
                  <a:moveTo>
                    <a:pt x="60" y="0"/>
                  </a:moveTo>
                  <a:cubicBezTo>
                    <a:pt x="27" y="0"/>
                    <a:pt x="0" y="27"/>
                    <a:pt x="0" y="61"/>
                  </a:cubicBezTo>
                  <a:cubicBezTo>
                    <a:pt x="0" y="417"/>
                    <a:pt x="0" y="417"/>
                    <a:pt x="0" y="417"/>
                  </a:cubicBezTo>
                  <a:cubicBezTo>
                    <a:pt x="363" y="417"/>
                    <a:pt x="363" y="417"/>
                    <a:pt x="363" y="417"/>
                  </a:cubicBezTo>
                  <a:cubicBezTo>
                    <a:pt x="365" y="152"/>
                    <a:pt x="365" y="152"/>
                    <a:pt x="365" y="152"/>
                  </a:cubicBezTo>
                  <a:cubicBezTo>
                    <a:pt x="368" y="124"/>
                    <a:pt x="368" y="124"/>
                    <a:pt x="368" y="124"/>
                  </a:cubicBezTo>
                  <a:cubicBezTo>
                    <a:pt x="369" y="116"/>
                    <a:pt x="369" y="116"/>
                    <a:pt x="369" y="116"/>
                  </a:cubicBezTo>
                  <a:cubicBezTo>
                    <a:pt x="372" y="99"/>
                    <a:pt x="372" y="99"/>
                    <a:pt x="372" y="99"/>
                  </a:cubicBezTo>
                  <a:cubicBezTo>
                    <a:pt x="374" y="91"/>
                    <a:pt x="374" y="91"/>
                    <a:pt x="374" y="91"/>
                  </a:cubicBezTo>
                  <a:cubicBezTo>
                    <a:pt x="377" y="80"/>
                    <a:pt x="377" y="80"/>
                    <a:pt x="377" y="80"/>
                  </a:cubicBezTo>
                  <a:cubicBezTo>
                    <a:pt x="381" y="64"/>
                    <a:pt x="381" y="64"/>
                    <a:pt x="381" y="64"/>
                  </a:cubicBezTo>
                  <a:cubicBezTo>
                    <a:pt x="382" y="62"/>
                    <a:pt x="382" y="62"/>
                    <a:pt x="382" y="62"/>
                  </a:cubicBezTo>
                  <a:cubicBezTo>
                    <a:pt x="389" y="44"/>
                    <a:pt x="389" y="44"/>
                    <a:pt x="389" y="44"/>
                  </a:cubicBezTo>
                  <a:cubicBezTo>
                    <a:pt x="394" y="34"/>
                    <a:pt x="394" y="34"/>
                    <a:pt x="394" y="34"/>
                  </a:cubicBezTo>
                  <a:cubicBezTo>
                    <a:pt x="399" y="27"/>
                    <a:pt x="399" y="27"/>
                    <a:pt x="399" y="27"/>
                  </a:cubicBezTo>
                  <a:cubicBezTo>
                    <a:pt x="405" y="19"/>
                    <a:pt x="405" y="19"/>
                    <a:pt x="405" y="19"/>
                  </a:cubicBezTo>
                  <a:cubicBezTo>
                    <a:pt x="410" y="13"/>
                    <a:pt x="410" y="13"/>
                    <a:pt x="410" y="13"/>
                  </a:cubicBezTo>
                  <a:cubicBezTo>
                    <a:pt x="416" y="8"/>
                    <a:pt x="416" y="8"/>
                    <a:pt x="416" y="8"/>
                  </a:cubicBezTo>
                  <a:cubicBezTo>
                    <a:pt x="422" y="4"/>
                    <a:pt x="422" y="4"/>
                    <a:pt x="422" y="4"/>
                  </a:cubicBezTo>
                  <a:cubicBezTo>
                    <a:pt x="429" y="1"/>
                    <a:pt x="429" y="1"/>
                    <a:pt x="429" y="1"/>
                  </a:cubicBezTo>
                  <a:cubicBezTo>
                    <a:pt x="442" y="0"/>
                    <a:pt x="442" y="0"/>
                    <a:pt x="442" y="0"/>
                  </a:cubicBezTo>
                </a:path>
              </a:pathLst>
            </a:custGeom>
            <a:solidFill>
              <a:schemeClr val="accent1"/>
            </a:solidFill>
            <a:ln>
              <a:noFill/>
            </a:ln>
          </p:spPr>
          <p:txBody>
            <a:bodyPr vert="horz" wrap="square" lIns="0" tIns="81000" rIns="162000" bIns="34290" numCol="1" anchor="t" anchorCtr="0" compatLnSpc="1"/>
            <a:lstStyle/>
            <a:p>
              <a:pPr algn="ctr"/>
              <a:endParaRPr lang="en-US" altLang="zh-CN" sz="1015" dirty="0">
                <a:solidFill>
                  <a:srgbClr val="FFFFFF"/>
                </a:solidFill>
                <a:latin typeface="PingFang SC Regular" panose="020B0400000000000000" charset="-122"/>
                <a:ea typeface="PingFang SC Regular" panose="020B0400000000000000" charset="-122"/>
              </a:endParaRPr>
            </a:p>
          </p:txBody>
        </p:sp>
        <p:sp>
          <p:nvSpPr>
            <p:cNvPr id="58" name="Freeform 5"/>
            <p:cNvSpPr/>
            <p:nvPr>
              <p:custDataLst>
                <p:tags r:id="rId7"/>
              </p:custDataLst>
            </p:nvPr>
          </p:nvSpPr>
          <p:spPr bwMode="auto">
            <a:xfrm>
              <a:off x="7479" y="3431"/>
              <a:ext cx="1229" cy="1307"/>
            </a:xfrm>
            <a:custGeom>
              <a:avLst/>
              <a:gdLst>
                <a:gd name="T0" fmla="*/ 60 w 442"/>
                <a:gd name="T1" fmla="*/ 0 h 417"/>
                <a:gd name="T2" fmla="*/ 0 w 442"/>
                <a:gd name="T3" fmla="*/ 61 h 417"/>
                <a:gd name="T4" fmla="*/ 0 w 442"/>
                <a:gd name="T5" fmla="*/ 417 h 417"/>
                <a:gd name="T6" fmla="*/ 363 w 442"/>
                <a:gd name="T7" fmla="*/ 417 h 417"/>
                <a:gd name="T8" fmla="*/ 365 w 442"/>
                <a:gd name="T9" fmla="*/ 152 h 417"/>
                <a:gd name="T10" fmla="*/ 368 w 442"/>
                <a:gd name="T11" fmla="*/ 124 h 417"/>
                <a:gd name="T12" fmla="*/ 369 w 442"/>
                <a:gd name="T13" fmla="*/ 116 h 417"/>
                <a:gd name="T14" fmla="*/ 372 w 442"/>
                <a:gd name="T15" fmla="*/ 99 h 417"/>
                <a:gd name="T16" fmla="*/ 374 w 442"/>
                <a:gd name="T17" fmla="*/ 91 h 417"/>
                <a:gd name="T18" fmla="*/ 377 w 442"/>
                <a:gd name="T19" fmla="*/ 80 h 417"/>
                <a:gd name="T20" fmla="*/ 381 w 442"/>
                <a:gd name="T21" fmla="*/ 64 h 417"/>
                <a:gd name="T22" fmla="*/ 382 w 442"/>
                <a:gd name="T23" fmla="*/ 62 h 417"/>
                <a:gd name="T24" fmla="*/ 389 w 442"/>
                <a:gd name="T25" fmla="*/ 44 h 417"/>
                <a:gd name="T26" fmla="*/ 394 w 442"/>
                <a:gd name="T27" fmla="*/ 34 h 417"/>
                <a:gd name="T28" fmla="*/ 399 w 442"/>
                <a:gd name="T29" fmla="*/ 27 h 417"/>
                <a:gd name="T30" fmla="*/ 405 w 442"/>
                <a:gd name="T31" fmla="*/ 19 h 417"/>
                <a:gd name="T32" fmla="*/ 410 w 442"/>
                <a:gd name="T33" fmla="*/ 13 h 417"/>
                <a:gd name="T34" fmla="*/ 416 w 442"/>
                <a:gd name="T35" fmla="*/ 8 h 417"/>
                <a:gd name="T36" fmla="*/ 422 w 442"/>
                <a:gd name="T37" fmla="*/ 4 h 417"/>
                <a:gd name="T38" fmla="*/ 429 w 442"/>
                <a:gd name="T39" fmla="*/ 1 h 417"/>
                <a:gd name="T40" fmla="*/ 442 w 442"/>
                <a:gd name="T4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2" h="417">
                  <a:moveTo>
                    <a:pt x="60" y="0"/>
                  </a:moveTo>
                  <a:cubicBezTo>
                    <a:pt x="27" y="0"/>
                    <a:pt x="0" y="27"/>
                    <a:pt x="0" y="61"/>
                  </a:cubicBezTo>
                  <a:cubicBezTo>
                    <a:pt x="0" y="417"/>
                    <a:pt x="0" y="417"/>
                    <a:pt x="0" y="417"/>
                  </a:cubicBezTo>
                  <a:cubicBezTo>
                    <a:pt x="363" y="417"/>
                    <a:pt x="363" y="417"/>
                    <a:pt x="363" y="417"/>
                  </a:cubicBezTo>
                  <a:cubicBezTo>
                    <a:pt x="365" y="152"/>
                    <a:pt x="365" y="152"/>
                    <a:pt x="365" y="152"/>
                  </a:cubicBezTo>
                  <a:cubicBezTo>
                    <a:pt x="368" y="124"/>
                    <a:pt x="368" y="124"/>
                    <a:pt x="368" y="124"/>
                  </a:cubicBezTo>
                  <a:cubicBezTo>
                    <a:pt x="369" y="116"/>
                    <a:pt x="369" y="116"/>
                    <a:pt x="369" y="116"/>
                  </a:cubicBezTo>
                  <a:cubicBezTo>
                    <a:pt x="372" y="99"/>
                    <a:pt x="372" y="99"/>
                    <a:pt x="372" y="99"/>
                  </a:cubicBezTo>
                  <a:cubicBezTo>
                    <a:pt x="374" y="91"/>
                    <a:pt x="374" y="91"/>
                    <a:pt x="374" y="91"/>
                  </a:cubicBezTo>
                  <a:cubicBezTo>
                    <a:pt x="377" y="80"/>
                    <a:pt x="377" y="80"/>
                    <a:pt x="377" y="80"/>
                  </a:cubicBezTo>
                  <a:cubicBezTo>
                    <a:pt x="381" y="64"/>
                    <a:pt x="381" y="64"/>
                    <a:pt x="381" y="64"/>
                  </a:cubicBezTo>
                  <a:cubicBezTo>
                    <a:pt x="382" y="62"/>
                    <a:pt x="382" y="62"/>
                    <a:pt x="382" y="62"/>
                  </a:cubicBezTo>
                  <a:cubicBezTo>
                    <a:pt x="389" y="44"/>
                    <a:pt x="389" y="44"/>
                    <a:pt x="389" y="44"/>
                  </a:cubicBezTo>
                  <a:cubicBezTo>
                    <a:pt x="394" y="34"/>
                    <a:pt x="394" y="34"/>
                    <a:pt x="394" y="34"/>
                  </a:cubicBezTo>
                  <a:cubicBezTo>
                    <a:pt x="399" y="27"/>
                    <a:pt x="399" y="27"/>
                    <a:pt x="399" y="27"/>
                  </a:cubicBezTo>
                  <a:cubicBezTo>
                    <a:pt x="405" y="19"/>
                    <a:pt x="405" y="19"/>
                    <a:pt x="405" y="19"/>
                  </a:cubicBezTo>
                  <a:cubicBezTo>
                    <a:pt x="410" y="13"/>
                    <a:pt x="410" y="13"/>
                    <a:pt x="410" y="13"/>
                  </a:cubicBezTo>
                  <a:cubicBezTo>
                    <a:pt x="416" y="8"/>
                    <a:pt x="416" y="8"/>
                    <a:pt x="416" y="8"/>
                  </a:cubicBezTo>
                  <a:cubicBezTo>
                    <a:pt x="422" y="4"/>
                    <a:pt x="422" y="4"/>
                    <a:pt x="422" y="4"/>
                  </a:cubicBezTo>
                  <a:cubicBezTo>
                    <a:pt x="429" y="1"/>
                    <a:pt x="429" y="1"/>
                    <a:pt x="429" y="1"/>
                  </a:cubicBezTo>
                  <a:cubicBezTo>
                    <a:pt x="442" y="0"/>
                    <a:pt x="442" y="0"/>
                    <a:pt x="442" y="0"/>
                  </a:cubicBezTo>
                </a:path>
              </a:pathLst>
            </a:custGeom>
            <a:solidFill>
              <a:schemeClr val="accent2"/>
            </a:solidFill>
            <a:ln>
              <a:noFill/>
            </a:ln>
          </p:spPr>
          <p:txBody>
            <a:bodyPr vert="horz" wrap="square" lIns="68580" tIns="81000" rIns="162000" bIns="34290" numCol="1" anchor="t" anchorCtr="0" compatLnSpc="1"/>
            <a:lstStyle/>
            <a:p>
              <a:pPr algn="ctr"/>
              <a:endParaRPr lang="zh-CN" altLang="en-US" sz="1015" dirty="0">
                <a:solidFill>
                  <a:srgbClr val="FFFFFF"/>
                </a:solidFill>
                <a:latin typeface="PingFang SC Regular" panose="020B0400000000000000" charset="-122"/>
                <a:ea typeface="PingFang SC Regular" panose="020B0400000000000000" charset="-122"/>
              </a:endParaRPr>
            </a:p>
          </p:txBody>
        </p:sp>
        <p:sp>
          <p:nvSpPr>
            <p:cNvPr id="63" name="Freeform 5"/>
            <p:cNvSpPr/>
            <p:nvPr>
              <p:custDataLst>
                <p:tags r:id="rId8"/>
              </p:custDataLst>
            </p:nvPr>
          </p:nvSpPr>
          <p:spPr bwMode="auto">
            <a:xfrm>
              <a:off x="10361" y="3431"/>
              <a:ext cx="1229" cy="1307"/>
            </a:xfrm>
            <a:custGeom>
              <a:avLst/>
              <a:gdLst>
                <a:gd name="T0" fmla="*/ 60 w 442"/>
                <a:gd name="T1" fmla="*/ 0 h 417"/>
                <a:gd name="T2" fmla="*/ 0 w 442"/>
                <a:gd name="T3" fmla="*/ 61 h 417"/>
                <a:gd name="T4" fmla="*/ 0 w 442"/>
                <a:gd name="T5" fmla="*/ 417 h 417"/>
                <a:gd name="T6" fmla="*/ 363 w 442"/>
                <a:gd name="T7" fmla="*/ 417 h 417"/>
                <a:gd name="T8" fmla="*/ 365 w 442"/>
                <a:gd name="T9" fmla="*/ 152 h 417"/>
                <a:gd name="T10" fmla="*/ 368 w 442"/>
                <a:gd name="T11" fmla="*/ 124 h 417"/>
                <a:gd name="T12" fmla="*/ 369 w 442"/>
                <a:gd name="T13" fmla="*/ 116 h 417"/>
                <a:gd name="T14" fmla="*/ 372 w 442"/>
                <a:gd name="T15" fmla="*/ 99 h 417"/>
                <a:gd name="T16" fmla="*/ 374 w 442"/>
                <a:gd name="T17" fmla="*/ 91 h 417"/>
                <a:gd name="T18" fmla="*/ 377 w 442"/>
                <a:gd name="T19" fmla="*/ 80 h 417"/>
                <a:gd name="T20" fmla="*/ 381 w 442"/>
                <a:gd name="T21" fmla="*/ 64 h 417"/>
                <a:gd name="T22" fmla="*/ 382 w 442"/>
                <a:gd name="T23" fmla="*/ 62 h 417"/>
                <a:gd name="T24" fmla="*/ 389 w 442"/>
                <a:gd name="T25" fmla="*/ 44 h 417"/>
                <a:gd name="T26" fmla="*/ 394 w 442"/>
                <a:gd name="T27" fmla="*/ 34 h 417"/>
                <a:gd name="T28" fmla="*/ 399 w 442"/>
                <a:gd name="T29" fmla="*/ 27 h 417"/>
                <a:gd name="T30" fmla="*/ 405 w 442"/>
                <a:gd name="T31" fmla="*/ 19 h 417"/>
                <a:gd name="T32" fmla="*/ 410 w 442"/>
                <a:gd name="T33" fmla="*/ 13 h 417"/>
                <a:gd name="T34" fmla="*/ 416 w 442"/>
                <a:gd name="T35" fmla="*/ 8 h 417"/>
                <a:gd name="T36" fmla="*/ 422 w 442"/>
                <a:gd name="T37" fmla="*/ 4 h 417"/>
                <a:gd name="T38" fmla="*/ 429 w 442"/>
                <a:gd name="T39" fmla="*/ 1 h 417"/>
                <a:gd name="T40" fmla="*/ 442 w 442"/>
                <a:gd name="T4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2" h="417">
                  <a:moveTo>
                    <a:pt x="60" y="0"/>
                  </a:moveTo>
                  <a:cubicBezTo>
                    <a:pt x="27" y="0"/>
                    <a:pt x="0" y="27"/>
                    <a:pt x="0" y="61"/>
                  </a:cubicBezTo>
                  <a:cubicBezTo>
                    <a:pt x="0" y="417"/>
                    <a:pt x="0" y="417"/>
                    <a:pt x="0" y="417"/>
                  </a:cubicBezTo>
                  <a:cubicBezTo>
                    <a:pt x="363" y="417"/>
                    <a:pt x="363" y="417"/>
                    <a:pt x="363" y="417"/>
                  </a:cubicBezTo>
                  <a:cubicBezTo>
                    <a:pt x="365" y="152"/>
                    <a:pt x="365" y="152"/>
                    <a:pt x="365" y="152"/>
                  </a:cubicBezTo>
                  <a:cubicBezTo>
                    <a:pt x="368" y="124"/>
                    <a:pt x="368" y="124"/>
                    <a:pt x="368" y="124"/>
                  </a:cubicBezTo>
                  <a:cubicBezTo>
                    <a:pt x="369" y="116"/>
                    <a:pt x="369" y="116"/>
                    <a:pt x="369" y="116"/>
                  </a:cubicBezTo>
                  <a:cubicBezTo>
                    <a:pt x="372" y="99"/>
                    <a:pt x="372" y="99"/>
                    <a:pt x="372" y="99"/>
                  </a:cubicBezTo>
                  <a:cubicBezTo>
                    <a:pt x="374" y="91"/>
                    <a:pt x="374" y="91"/>
                    <a:pt x="374" y="91"/>
                  </a:cubicBezTo>
                  <a:cubicBezTo>
                    <a:pt x="377" y="80"/>
                    <a:pt x="377" y="80"/>
                    <a:pt x="377" y="80"/>
                  </a:cubicBezTo>
                  <a:cubicBezTo>
                    <a:pt x="381" y="64"/>
                    <a:pt x="381" y="64"/>
                    <a:pt x="381" y="64"/>
                  </a:cubicBezTo>
                  <a:cubicBezTo>
                    <a:pt x="382" y="62"/>
                    <a:pt x="382" y="62"/>
                    <a:pt x="382" y="62"/>
                  </a:cubicBezTo>
                  <a:cubicBezTo>
                    <a:pt x="389" y="44"/>
                    <a:pt x="389" y="44"/>
                    <a:pt x="389" y="44"/>
                  </a:cubicBezTo>
                  <a:cubicBezTo>
                    <a:pt x="394" y="34"/>
                    <a:pt x="394" y="34"/>
                    <a:pt x="394" y="34"/>
                  </a:cubicBezTo>
                  <a:cubicBezTo>
                    <a:pt x="399" y="27"/>
                    <a:pt x="399" y="27"/>
                    <a:pt x="399" y="27"/>
                  </a:cubicBezTo>
                  <a:cubicBezTo>
                    <a:pt x="405" y="19"/>
                    <a:pt x="405" y="19"/>
                    <a:pt x="405" y="19"/>
                  </a:cubicBezTo>
                  <a:cubicBezTo>
                    <a:pt x="410" y="13"/>
                    <a:pt x="410" y="13"/>
                    <a:pt x="410" y="13"/>
                  </a:cubicBezTo>
                  <a:cubicBezTo>
                    <a:pt x="416" y="8"/>
                    <a:pt x="416" y="8"/>
                    <a:pt x="416" y="8"/>
                  </a:cubicBezTo>
                  <a:cubicBezTo>
                    <a:pt x="422" y="4"/>
                    <a:pt x="422" y="4"/>
                    <a:pt x="422" y="4"/>
                  </a:cubicBezTo>
                  <a:cubicBezTo>
                    <a:pt x="429" y="1"/>
                    <a:pt x="429" y="1"/>
                    <a:pt x="429" y="1"/>
                  </a:cubicBezTo>
                  <a:cubicBezTo>
                    <a:pt x="442" y="0"/>
                    <a:pt x="442" y="0"/>
                    <a:pt x="442" y="0"/>
                  </a:cubicBezTo>
                </a:path>
              </a:pathLst>
            </a:custGeom>
            <a:solidFill>
              <a:schemeClr val="accent6">
                <a:lumMod val="50000"/>
              </a:schemeClr>
            </a:solidFill>
            <a:ln>
              <a:noFill/>
            </a:ln>
          </p:spPr>
          <p:txBody>
            <a:bodyPr vert="horz" wrap="square" lIns="68580" tIns="81000" rIns="162000" bIns="34290" numCol="1" anchor="t" anchorCtr="0" compatLnSpc="1"/>
            <a:lstStyle/>
            <a:p>
              <a:pPr algn="ctr"/>
              <a:endParaRPr lang="zh-CN" altLang="en-US" sz="1015" dirty="0">
                <a:solidFill>
                  <a:srgbClr val="FFFFFF"/>
                </a:solidFill>
                <a:latin typeface="PingFang SC Regular" panose="020B0400000000000000" charset="-122"/>
                <a:ea typeface="PingFang SC Regular" panose="020B0400000000000000" charset="-122"/>
              </a:endParaRPr>
            </a:p>
          </p:txBody>
        </p:sp>
        <p:sp>
          <p:nvSpPr>
            <p:cNvPr id="64" name="Freeform 5"/>
            <p:cNvSpPr/>
            <p:nvPr>
              <p:custDataLst>
                <p:tags r:id="rId9"/>
              </p:custDataLst>
            </p:nvPr>
          </p:nvSpPr>
          <p:spPr bwMode="auto">
            <a:xfrm>
              <a:off x="13176" y="3431"/>
              <a:ext cx="1229" cy="1307"/>
            </a:xfrm>
            <a:custGeom>
              <a:avLst/>
              <a:gdLst>
                <a:gd name="T0" fmla="*/ 60 w 442"/>
                <a:gd name="T1" fmla="*/ 0 h 417"/>
                <a:gd name="T2" fmla="*/ 0 w 442"/>
                <a:gd name="T3" fmla="*/ 61 h 417"/>
                <a:gd name="T4" fmla="*/ 0 w 442"/>
                <a:gd name="T5" fmla="*/ 417 h 417"/>
                <a:gd name="T6" fmla="*/ 363 w 442"/>
                <a:gd name="T7" fmla="*/ 417 h 417"/>
                <a:gd name="T8" fmla="*/ 365 w 442"/>
                <a:gd name="T9" fmla="*/ 152 h 417"/>
                <a:gd name="T10" fmla="*/ 368 w 442"/>
                <a:gd name="T11" fmla="*/ 124 h 417"/>
                <a:gd name="T12" fmla="*/ 369 w 442"/>
                <a:gd name="T13" fmla="*/ 116 h 417"/>
                <a:gd name="T14" fmla="*/ 372 w 442"/>
                <a:gd name="T15" fmla="*/ 99 h 417"/>
                <a:gd name="T16" fmla="*/ 374 w 442"/>
                <a:gd name="T17" fmla="*/ 91 h 417"/>
                <a:gd name="T18" fmla="*/ 377 w 442"/>
                <a:gd name="T19" fmla="*/ 80 h 417"/>
                <a:gd name="T20" fmla="*/ 381 w 442"/>
                <a:gd name="T21" fmla="*/ 64 h 417"/>
                <a:gd name="T22" fmla="*/ 382 w 442"/>
                <a:gd name="T23" fmla="*/ 62 h 417"/>
                <a:gd name="T24" fmla="*/ 389 w 442"/>
                <a:gd name="T25" fmla="*/ 44 h 417"/>
                <a:gd name="T26" fmla="*/ 394 w 442"/>
                <a:gd name="T27" fmla="*/ 34 h 417"/>
                <a:gd name="T28" fmla="*/ 399 w 442"/>
                <a:gd name="T29" fmla="*/ 27 h 417"/>
                <a:gd name="T30" fmla="*/ 405 w 442"/>
                <a:gd name="T31" fmla="*/ 19 h 417"/>
                <a:gd name="T32" fmla="*/ 410 w 442"/>
                <a:gd name="T33" fmla="*/ 13 h 417"/>
                <a:gd name="T34" fmla="*/ 416 w 442"/>
                <a:gd name="T35" fmla="*/ 8 h 417"/>
                <a:gd name="T36" fmla="*/ 422 w 442"/>
                <a:gd name="T37" fmla="*/ 4 h 417"/>
                <a:gd name="T38" fmla="*/ 429 w 442"/>
                <a:gd name="T39" fmla="*/ 1 h 417"/>
                <a:gd name="T40" fmla="*/ 442 w 442"/>
                <a:gd name="T4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2" h="417">
                  <a:moveTo>
                    <a:pt x="60" y="0"/>
                  </a:moveTo>
                  <a:cubicBezTo>
                    <a:pt x="27" y="0"/>
                    <a:pt x="0" y="27"/>
                    <a:pt x="0" y="61"/>
                  </a:cubicBezTo>
                  <a:cubicBezTo>
                    <a:pt x="0" y="417"/>
                    <a:pt x="0" y="417"/>
                    <a:pt x="0" y="417"/>
                  </a:cubicBezTo>
                  <a:cubicBezTo>
                    <a:pt x="363" y="417"/>
                    <a:pt x="363" y="417"/>
                    <a:pt x="363" y="417"/>
                  </a:cubicBezTo>
                  <a:cubicBezTo>
                    <a:pt x="365" y="152"/>
                    <a:pt x="365" y="152"/>
                    <a:pt x="365" y="152"/>
                  </a:cubicBezTo>
                  <a:cubicBezTo>
                    <a:pt x="368" y="124"/>
                    <a:pt x="368" y="124"/>
                    <a:pt x="368" y="124"/>
                  </a:cubicBezTo>
                  <a:cubicBezTo>
                    <a:pt x="369" y="116"/>
                    <a:pt x="369" y="116"/>
                    <a:pt x="369" y="116"/>
                  </a:cubicBezTo>
                  <a:cubicBezTo>
                    <a:pt x="372" y="99"/>
                    <a:pt x="372" y="99"/>
                    <a:pt x="372" y="99"/>
                  </a:cubicBezTo>
                  <a:cubicBezTo>
                    <a:pt x="374" y="91"/>
                    <a:pt x="374" y="91"/>
                    <a:pt x="374" y="91"/>
                  </a:cubicBezTo>
                  <a:cubicBezTo>
                    <a:pt x="377" y="80"/>
                    <a:pt x="377" y="80"/>
                    <a:pt x="377" y="80"/>
                  </a:cubicBezTo>
                  <a:cubicBezTo>
                    <a:pt x="381" y="64"/>
                    <a:pt x="381" y="64"/>
                    <a:pt x="381" y="64"/>
                  </a:cubicBezTo>
                  <a:cubicBezTo>
                    <a:pt x="382" y="62"/>
                    <a:pt x="382" y="62"/>
                    <a:pt x="382" y="62"/>
                  </a:cubicBezTo>
                  <a:cubicBezTo>
                    <a:pt x="389" y="44"/>
                    <a:pt x="389" y="44"/>
                    <a:pt x="389" y="44"/>
                  </a:cubicBezTo>
                  <a:cubicBezTo>
                    <a:pt x="394" y="34"/>
                    <a:pt x="394" y="34"/>
                    <a:pt x="394" y="34"/>
                  </a:cubicBezTo>
                  <a:cubicBezTo>
                    <a:pt x="399" y="27"/>
                    <a:pt x="399" y="27"/>
                    <a:pt x="399" y="27"/>
                  </a:cubicBezTo>
                  <a:cubicBezTo>
                    <a:pt x="405" y="19"/>
                    <a:pt x="405" y="19"/>
                    <a:pt x="405" y="19"/>
                  </a:cubicBezTo>
                  <a:cubicBezTo>
                    <a:pt x="410" y="13"/>
                    <a:pt x="410" y="13"/>
                    <a:pt x="410" y="13"/>
                  </a:cubicBezTo>
                  <a:cubicBezTo>
                    <a:pt x="416" y="8"/>
                    <a:pt x="416" y="8"/>
                    <a:pt x="416" y="8"/>
                  </a:cubicBezTo>
                  <a:cubicBezTo>
                    <a:pt x="422" y="4"/>
                    <a:pt x="422" y="4"/>
                    <a:pt x="422" y="4"/>
                  </a:cubicBezTo>
                  <a:cubicBezTo>
                    <a:pt x="429" y="1"/>
                    <a:pt x="429" y="1"/>
                    <a:pt x="429" y="1"/>
                  </a:cubicBezTo>
                  <a:cubicBezTo>
                    <a:pt x="442" y="0"/>
                    <a:pt x="442" y="0"/>
                    <a:pt x="442" y="0"/>
                  </a:cubicBezTo>
                </a:path>
              </a:pathLst>
            </a:custGeom>
            <a:solidFill>
              <a:schemeClr val="accent3"/>
            </a:solidFill>
            <a:ln>
              <a:noFill/>
            </a:ln>
          </p:spPr>
          <p:txBody>
            <a:bodyPr vert="horz" wrap="square" lIns="68580" tIns="81000" rIns="162000" bIns="34290" numCol="1" anchor="t" anchorCtr="0" compatLnSpc="1"/>
            <a:lstStyle/>
            <a:p>
              <a:pPr algn="ctr"/>
              <a:endParaRPr lang="zh-CN" altLang="en-US" sz="1015" dirty="0">
                <a:solidFill>
                  <a:srgbClr val="FFFFFF"/>
                </a:solidFill>
                <a:latin typeface="PingFang SC Regular" panose="020B0400000000000000" charset="-122"/>
                <a:ea typeface="PingFang SC Regular" panose="020B0400000000000000" charset="-122"/>
              </a:endParaRPr>
            </a:p>
          </p:txBody>
        </p:sp>
        <p:sp>
          <p:nvSpPr>
            <p:cNvPr id="5" name="文本框 4"/>
            <p:cNvSpPr txBox="1"/>
            <p:nvPr/>
          </p:nvSpPr>
          <p:spPr>
            <a:xfrm>
              <a:off x="4693" y="3431"/>
              <a:ext cx="1230" cy="1355"/>
            </a:xfrm>
            <a:prstGeom prst="rect">
              <a:avLst/>
            </a:prstGeom>
            <a:noFill/>
          </p:spPr>
          <p:txBody>
            <a:bodyPr wrap="square" rtlCol="0">
              <a:spAutoFit/>
            </a:bodyPr>
            <a:lstStyle/>
            <a:p>
              <a:pPr algn="ctr"/>
              <a:r>
                <a:rPr lang="en-US" altLang="zh-CN" sz="2000" b="1">
                  <a:solidFill>
                    <a:schemeClr val="bg2"/>
                  </a:solidFill>
                  <a:latin typeface="PingFang SC Regular" panose="020B0400000000000000" charset="-122"/>
                  <a:ea typeface="PingFang SC Regular" panose="020B0400000000000000" charset="-122"/>
                  <a:cs typeface="PingFang SC Regular" panose="020B0400000000000000" charset="-122"/>
                </a:rPr>
                <a:t>R</a:t>
              </a:r>
            </a:p>
            <a:p>
              <a:pPr algn="ctr">
                <a:lnSpc>
                  <a:spcPct val="150000"/>
                </a:lnSpc>
              </a:pPr>
              <a:r>
                <a:rPr lang="en-US" altLang="en-US" sz="2000" b="1"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lt"/>
                </a:rPr>
                <a:t>风险</a:t>
              </a:r>
            </a:p>
          </p:txBody>
        </p:sp>
        <p:sp>
          <p:nvSpPr>
            <p:cNvPr id="6" name="文本框 5"/>
            <p:cNvSpPr txBox="1"/>
            <p:nvPr/>
          </p:nvSpPr>
          <p:spPr>
            <a:xfrm>
              <a:off x="7355" y="3431"/>
              <a:ext cx="1230" cy="1355"/>
            </a:xfrm>
            <a:prstGeom prst="rect">
              <a:avLst/>
            </a:prstGeom>
            <a:noFill/>
          </p:spPr>
          <p:txBody>
            <a:bodyPr wrap="square" rtlCol="0">
              <a:spAutoFit/>
            </a:bodyPr>
            <a:lstStyle/>
            <a:p>
              <a:pPr algn="ctr"/>
              <a:r>
                <a:rPr lang="en-US" altLang="zh-CN" sz="2000" b="1">
                  <a:solidFill>
                    <a:schemeClr val="bg2"/>
                  </a:solidFill>
                  <a:latin typeface="PingFang SC Regular" panose="020B0400000000000000" charset="-122"/>
                  <a:ea typeface="PingFang SC Regular" panose="020B0400000000000000" charset="-122"/>
                  <a:cs typeface="PingFang SC Regular" panose="020B0400000000000000" charset="-122"/>
                </a:rPr>
                <a:t>I</a:t>
              </a:r>
            </a:p>
            <a:p>
              <a:pPr algn="ctr">
                <a:lnSpc>
                  <a:spcPct val="150000"/>
                </a:lnSpc>
              </a:pPr>
              <a:r>
                <a:rPr lang="zh-CN" altLang="en-US" sz="2000" b="1"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lt"/>
                </a:rPr>
                <a:t>利益</a:t>
              </a:r>
            </a:p>
          </p:txBody>
        </p:sp>
        <p:sp>
          <p:nvSpPr>
            <p:cNvPr id="7" name="文本框 6"/>
            <p:cNvSpPr txBox="1"/>
            <p:nvPr/>
          </p:nvSpPr>
          <p:spPr>
            <a:xfrm>
              <a:off x="10257" y="3431"/>
              <a:ext cx="1230" cy="1355"/>
            </a:xfrm>
            <a:prstGeom prst="rect">
              <a:avLst/>
            </a:prstGeom>
            <a:noFill/>
          </p:spPr>
          <p:txBody>
            <a:bodyPr wrap="square" rtlCol="0">
              <a:spAutoFit/>
            </a:bodyPr>
            <a:lstStyle/>
            <a:p>
              <a:pPr algn="ctr"/>
              <a:r>
                <a:rPr lang="en-US" altLang="zh-CN" sz="2000" b="1">
                  <a:solidFill>
                    <a:schemeClr val="bg2"/>
                  </a:solidFill>
                  <a:latin typeface="PingFang SC Regular" panose="020B0400000000000000" charset="-122"/>
                  <a:ea typeface="PingFang SC Regular" panose="020B0400000000000000" charset="-122"/>
                  <a:cs typeface="PingFang SC Regular" panose="020B0400000000000000" charset="-122"/>
                </a:rPr>
                <a:t>D</a:t>
              </a:r>
            </a:p>
            <a:p>
              <a:pPr algn="ctr">
                <a:lnSpc>
                  <a:spcPct val="150000"/>
                </a:lnSpc>
              </a:pPr>
              <a:r>
                <a:rPr lang="zh-CN" altLang="en-US" sz="2000" b="1"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lt"/>
                </a:rPr>
                <a:t>差异</a:t>
              </a:r>
            </a:p>
          </p:txBody>
        </p:sp>
        <p:sp>
          <p:nvSpPr>
            <p:cNvPr id="8" name="文本框 7"/>
            <p:cNvSpPr txBox="1"/>
            <p:nvPr/>
          </p:nvSpPr>
          <p:spPr>
            <a:xfrm>
              <a:off x="13071" y="3431"/>
              <a:ext cx="1230" cy="1355"/>
            </a:xfrm>
            <a:prstGeom prst="rect">
              <a:avLst/>
            </a:prstGeom>
            <a:noFill/>
          </p:spPr>
          <p:txBody>
            <a:bodyPr wrap="square" rtlCol="0">
              <a:spAutoFit/>
            </a:bodyPr>
            <a:lstStyle/>
            <a:p>
              <a:pPr algn="ctr"/>
              <a:r>
                <a:rPr lang="en-US" altLang="zh-CN" sz="2000" b="1">
                  <a:solidFill>
                    <a:schemeClr val="bg2"/>
                  </a:solidFill>
                  <a:latin typeface="PingFang SC Regular" panose="020B0400000000000000" charset="-122"/>
                  <a:ea typeface="PingFang SC Regular" panose="020B0400000000000000" charset="-122"/>
                  <a:cs typeface="PingFang SC Regular" panose="020B0400000000000000" charset="-122"/>
                </a:rPr>
                <a:t>E</a:t>
              </a:r>
            </a:p>
            <a:p>
              <a:pPr algn="ctr">
                <a:lnSpc>
                  <a:spcPct val="150000"/>
                </a:lnSpc>
              </a:pPr>
              <a:r>
                <a:rPr lang="zh-CN" altLang="en-US" sz="2000" b="1"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lt"/>
                </a:rPr>
                <a:t>影响</a:t>
              </a:r>
            </a:p>
          </p:txBody>
        </p:sp>
      </p:grpSp>
      <p:sp>
        <p:nvSpPr>
          <p:cNvPr id="11" name="文本框 10"/>
          <p:cNvSpPr txBox="1"/>
          <p:nvPr/>
        </p:nvSpPr>
        <p:spPr>
          <a:xfrm>
            <a:off x="2523490" y="3008630"/>
            <a:ext cx="1694180" cy="2399665"/>
          </a:xfrm>
          <a:prstGeom prst="rect">
            <a:avLst/>
          </a:prstGeom>
          <a:noFill/>
        </p:spPr>
        <p:txBody>
          <a:bodyPr wrap="square" rtlCol="0" anchor="t" anchorCtr="0">
            <a:spAutoFit/>
          </a:bodyPr>
          <a:lstStyle/>
          <a:p>
            <a:pPr algn="ctr">
              <a:lnSpc>
                <a:spcPct val="150000"/>
              </a:lnSpc>
            </a:pPr>
            <a:r>
              <a:rPr lang="zh-CN" altLang="en-US" sz="1600" b="1" dirty="0">
                <a:solidFill>
                  <a:schemeClr val="accent1">
                    <a:alpha val="65000"/>
                  </a:schemeClr>
                </a:solidFill>
                <a:latin typeface="PingFang SC Semibold" panose="020B0400000000000000" charset="-122"/>
                <a:ea typeface="PingFang SC Semibold" panose="020B0400000000000000" charset="-122"/>
                <a:cs typeface="PingFang SC Semibold" panose="020B0400000000000000" charset="-122"/>
                <a:sym typeface="+mn-lt"/>
              </a:rPr>
              <a:t>风险</a:t>
            </a:r>
            <a:r>
              <a:rPr lang="zh-CN" altLang="en-US" sz="1400" b="1" dirty="0">
                <a:solidFill>
                  <a:schemeClr val="accent1">
                    <a:alpha val="65000"/>
                  </a:schemeClr>
                </a:solidFill>
                <a:latin typeface="PingFang SC Semibold" panose="020B0400000000000000" charset="-122"/>
                <a:ea typeface="PingFang SC Semibold" panose="020B0400000000000000" charset="-122"/>
                <a:cs typeface="PingFang SC Semibold" panose="020B0400000000000000" charset="-122"/>
                <a:sym typeface="+mn-lt"/>
              </a:rPr>
              <a:t>Risk</a:t>
            </a:r>
            <a:endPar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lt"/>
            </a:endParaRPr>
          </a:p>
          <a:p>
            <a:pPr algn="ctr">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lt"/>
              </a:rPr>
              <a:t>强调不采纳建议或维持现状可能带来的风险，唤起对方的危机意识，使对方认识到采取行动的必要性和紧迫性</a:t>
            </a:r>
          </a:p>
        </p:txBody>
      </p:sp>
      <p:sp>
        <p:nvSpPr>
          <p:cNvPr id="12" name="文本框 11"/>
          <p:cNvSpPr txBox="1"/>
          <p:nvPr/>
        </p:nvSpPr>
        <p:spPr>
          <a:xfrm>
            <a:off x="4217670" y="3008630"/>
            <a:ext cx="1694180" cy="2076450"/>
          </a:xfrm>
          <a:prstGeom prst="rect">
            <a:avLst/>
          </a:prstGeom>
          <a:noFill/>
        </p:spPr>
        <p:txBody>
          <a:bodyPr wrap="square" rtlCol="0" anchor="t" anchorCtr="0">
            <a:spAutoFit/>
          </a:bodyPr>
          <a:lstStyle/>
          <a:p>
            <a:pPr algn="ctr">
              <a:lnSpc>
                <a:spcPct val="150000"/>
              </a:lnSpc>
            </a:pPr>
            <a:r>
              <a:rPr lang="zh-CN" altLang="en-US" sz="1600" b="1" dirty="0">
                <a:solidFill>
                  <a:schemeClr val="accent2">
                    <a:alpha val="65000"/>
                  </a:schemeClr>
                </a:solidFill>
                <a:latin typeface="PingFang SC Semibold" panose="020B0400000000000000" charset="-122"/>
                <a:ea typeface="PingFang SC Semibold" panose="020B0400000000000000" charset="-122"/>
                <a:cs typeface="PingFang SC Semibold" panose="020B0400000000000000" charset="-122"/>
                <a:sym typeface="+mn-lt"/>
              </a:rPr>
              <a:t>利益Interest</a:t>
            </a:r>
            <a:endParaRPr lang="zh-CN" altLang="en-US" sz="1600" b="1" dirty="0">
              <a:solidFill>
                <a:schemeClr val="accent1">
                  <a:alpha val="65000"/>
                </a:schemeClr>
              </a:solidFill>
              <a:latin typeface="PingFang SC Semibold" panose="020B0400000000000000" charset="-122"/>
              <a:ea typeface="PingFang SC Semibold" panose="020B0400000000000000" charset="-122"/>
              <a:cs typeface="PingFang SC Semibold" panose="020B0400000000000000" charset="-122"/>
              <a:sym typeface="+mn-lt"/>
            </a:endParaRPr>
          </a:p>
          <a:p>
            <a:pPr algn="ctr">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lt"/>
              </a:rPr>
              <a:t>阐述采纳建议后能够带来的与对方相关的具体好处或利益，使其更容易接受新的观点或建议</a:t>
            </a:r>
          </a:p>
        </p:txBody>
      </p:sp>
      <p:sp>
        <p:nvSpPr>
          <p:cNvPr id="13" name="文本框 12"/>
          <p:cNvSpPr txBox="1"/>
          <p:nvPr/>
        </p:nvSpPr>
        <p:spPr>
          <a:xfrm>
            <a:off x="6024245" y="3008630"/>
            <a:ext cx="1694180" cy="2722880"/>
          </a:xfrm>
          <a:prstGeom prst="rect">
            <a:avLst/>
          </a:prstGeom>
          <a:noFill/>
        </p:spPr>
        <p:txBody>
          <a:bodyPr wrap="square" rtlCol="0" anchor="t" anchorCtr="0">
            <a:spAutoFit/>
          </a:bodyPr>
          <a:lstStyle/>
          <a:p>
            <a:pPr algn="ctr">
              <a:lnSpc>
                <a:spcPct val="150000"/>
              </a:lnSpc>
            </a:pPr>
            <a:r>
              <a:rPr lang="zh-CN" altLang="en-US" sz="1600" b="1" dirty="0">
                <a:solidFill>
                  <a:schemeClr val="accent6">
                    <a:lumMod val="50000"/>
                    <a:alpha val="65000"/>
                  </a:schemeClr>
                </a:solidFill>
                <a:latin typeface="PingFang SC Semibold" panose="020B0400000000000000" charset="-122"/>
                <a:ea typeface="PingFang SC Semibold" panose="020B0400000000000000" charset="-122"/>
                <a:cs typeface="PingFang SC Semibold" panose="020B0400000000000000" charset="-122"/>
                <a:sym typeface="+mn-lt"/>
              </a:rPr>
              <a:t>差异Differences</a:t>
            </a:r>
            <a:endParaRPr lang="zh-CN" altLang="en-US" sz="1600" b="1" dirty="0">
              <a:solidFill>
                <a:schemeClr val="accent1">
                  <a:alpha val="65000"/>
                </a:schemeClr>
              </a:solidFill>
              <a:latin typeface="PingFang SC Semibold" panose="020B0400000000000000" charset="-122"/>
              <a:ea typeface="PingFang SC Semibold" panose="020B0400000000000000" charset="-122"/>
              <a:cs typeface="PingFang SC Semibold" panose="020B0400000000000000" charset="-122"/>
              <a:sym typeface="+mn-lt"/>
            </a:endParaRPr>
          </a:p>
          <a:p>
            <a:pPr algn="ctr">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lt"/>
              </a:rPr>
              <a:t>突出自己的建议与其他方案的不同之处，强调差异，可以让对方看到新建议的独特性和价值，从而增加其被采纳的可能性</a:t>
            </a:r>
          </a:p>
        </p:txBody>
      </p:sp>
      <p:sp>
        <p:nvSpPr>
          <p:cNvPr id="14" name="文本框 13"/>
          <p:cNvSpPr txBox="1"/>
          <p:nvPr/>
        </p:nvSpPr>
        <p:spPr>
          <a:xfrm>
            <a:off x="7824470" y="3008630"/>
            <a:ext cx="1694180" cy="3046095"/>
          </a:xfrm>
          <a:prstGeom prst="rect">
            <a:avLst/>
          </a:prstGeom>
          <a:noFill/>
        </p:spPr>
        <p:txBody>
          <a:bodyPr wrap="square" rtlCol="0" anchor="t" anchorCtr="0">
            <a:spAutoFit/>
          </a:bodyPr>
          <a:lstStyle/>
          <a:p>
            <a:pPr algn="ctr">
              <a:lnSpc>
                <a:spcPct val="150000"/>
              </a:lnSpc>
            </a:pPr>
            <a:r>
              <a:rPr lang="zh-CN" altLang="en-US" sz="1600" b="1" dirty="0">
                <a:solidFill>
                  <a:schemeClr val="accent3">
                    <a:alpha val="65000"/>
                  </a:schemeClr>
                </a:solidFill>
                <a:latin typeface="PingFang SC Semibold" panose="020B0400000000000000" charset="-122"/>
                <a:ea typeface="PingFang SC Semibold" panose="020B0400000000000000" charset="-122"/>
                <a:cs typeface="PingFang SC Semibold" panose="020B0400000000000000" charset="-122"/>
                <a:sym typeface="+mn-lt"/>
              </a:rPr>
              <a:t>影响Effect</a:t>
            </a:r>
            <a:endParaRPr lang="zh-CN" altLang="en-US" sz="1600" b="1" dirty="0">
              <a:solidFill>
                <a:schemeClr val="accent1">
                  <a:alpha val="65000"/>
                </a:schemeClr>
              </a:solidFill>
              <a:latin typeface="PingFang SC Semibold" panose="020B0400000000000000" charset="-122"/>
              <a:ea typeface="PingFang SC Semibold" panose="020B0400000000000000" charset="-122"/>
              <a:cs typeface="PingFang SC Semibold" panose="020B0400000000000000" charset="-122"/>
              <a:sym typeface="+mn-lt"/>
            </a:endParaRPr>
          </a:p>
          <a:p>
            <a:pPr algn="ctr">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lt"/>
              </a:rPr>
              <a:t>适当提及建议可能存在的瑕疵或局限性，增加可信度。同时，展示对建议的全面考虑和坦诚态度，也有助于建立信任关系，进一步增强说服力</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19670" cy="430530"/>
          </a:xfrm>
        </p:spPr>
        <p:txBody>
          <a:bodyPr wrap="square"/>
          <a:lstStyle/>
          <a:p>
            <a:r>
              <a:rPr lang="zh-CN" altLang="en-US">
                <a:cs typeface="PingFang SC Regular" panose="020B0400000000000000" charset="-122"/>
              </a:rPr>
              <a:t>SCRTV表达模型——</a:t>
            </a:r>
            <a:r>
              <a:rPr lang="zh-CN" altLang="en-US" sz="2400" b="0">
                <a:cs typeface="PingFang SC Regular" panose="020B0400000000000000" charset="-122"/>
              </a:rPr>
              <a:t>情景</a:t>
            </a:r>
            <a:r>
              <a:rPr lang="en-US" altLang="zh-CN" sz="2400" b="0">
                <a:cs typeface="PingFang SC Regular" panose="020B0400000000000000" charset="-122"/>
              </a:rPr>
              <a:t> </a:t>
            </a:r>
            <a:r>
              <a:rPr sz="2400" b="0">
                <a:cs typeface="PingFang SC Regular" panose="020B0400000000000000" charset="-122"/>
              </a:rPr>
              <a:t>冲突</a:t>
            </a:r>
            <a:r>
              <a:rPr lang="en-US" altLang="zh-CN" sz="2400" b="0">
                <a:cs typeface="PingFang SC Regular" panose="020B0400000000000000" charset="-122"/>
              </a:rPr>
              <a:t> </a:t>
            </a:r>
            <a:r>
              <a:rPr sz="2400" b="0">
                <a:cs typeface="PingFang SC Regular" panose="020B0400000000000000" charset="-122"/>
              </a:rPr>
              <a:t>原因</a:t>
            </a:r>
            <a:r>
              <a:rPr lang="en-US" altLang="zh-CN" sz="2400" b="0">
                <a:cs typeface="PingFang SC Regular" panose="020B0400000000000000" charset="-122"/>
              </a:rPr>
              <a:t> </a:t>
            </a:r>
            <a:r>
              <a:rPr sz="2400" b="0">
                <a:cs typeface="PingFang SC Regular" panose="020B0400000000000000" charset="-122"/>
              </a:rPr>
              <a:t>策略</a:t>
            </a:r>
            <a:r>
              <a:rPr lang="en-US" altLang="zh-CN" sz="2400" b="0">
                <a:cs typeface="PingFang SC Regular" panose="020B0400000000000000" charset="-122"/>
              </a:rPr>
              <a:t> </a:t>
            </a:r>
            <a:r>
              <a:rPr sz="2400" b="0">
                <a:cs typeface="PingFang SC Regular" panose="020B0400000000000000" charset="-122"/>
              </a:rPr>
              <a:t>价值</a:t>
            </a:r>
          </a:p>
        </p:txBody>
      </p:sp>
      <p:sp>
        <p:nvSpPr>
          <p:cNvPr id="3" name="文本占位符 2"/>
          <p:cNvSpPr>
            <a:spLocks noGrp="1"/>
          </p:cNvSpPr>
          <p:nvPr>
            <p:ph type="body" idx="1"/>
          </p:nvPr>
        </p:nvSpPr>
        <p:spPr/>
        <p:txBody>
          <a:bodyPr/>
          <a:lstStyle/>
          <a:p>
            <a:r>
              <a:rPr lang="zh-CN" altLang="en-US">
                <a:cs typeface="PingFang SC Regular" panose="020B0400000000000000" charset="-122"/>
              </a:rPr>
              <a:t>SCRTV表达模型是一个结构化、系统性的沟通框架，旨在帮助人们更有条理、有说服力地表达自己的想法和观点。包括五个关键要素：S（Situation，情境）、C（Conflict，冲突）、R（Reason，原因）、T（Tactic，策略）和V（Value，价值）</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3-09</a:t>
            </a:r>
            <a:endParaRPr>
              <a:latin typeface="PingFang SC Regular" panose="020B0400000000000000" charset="-122"/>
              <a:ea typeface="PingFang SC Regular" panose="020B0400000000000000" charset="-122"/>
            </a:endParaRPr>
          </a:p>
        </p:txBody>
      </p:sp>
      <p:sp>
        <p:nvSpPr>
          <p:cNvPr id="119" name="矩形 118"/>
          <p:cNvSpPr/>
          <p:nvPr>
            <p:custDataLst>
              <p:tags r:id="rId1"/>
            </p:custDataLst>
          </p:nvPr>
        </p:nvSpPr>
        <p:spPr>
          <a:xfrm>
            <a:off x="2296160" y="3823970"/>
            <a:ext cx="1382395" cy="2470150"/>
          </a:xfrm>
          <a:prstGeom prst="rect">
            <a:avLst/>
          </a:prstGeom>
        </p:spPr>
        <p:txBody>
          <a:bodyPr lIns="0" tIns="0" rIns="0" bIns="0" anchor="t" anchorCtr="0">
            <a:normAutofit lnSpcReduction="10000"/>
          </a:bodyPr>
          <a:lstStyle/>
          <a:p>
            <a:pPr algn="ctr">
              <a:lnSpc>
                <a:spcPct val="150000"/>
              </a:lnSpc>
            </a:pPr>
            <a:r>
              <a:rPr lang="en-US" altLang="zh-CN" sz="1600" b="1">
                <a:solidFill>
                  <a:schemeClr val="accent1"/>
                </a:solidFill>
                <a:latin typeface="PingFang SC Regular" panose="020B0400000000000000" charset="-122"/>
                <a:ea typeface="PingFang SC Regular" panose="020B0400000000000000" charset="-122"/>
                <a:sym typeface="Arial" panose="020B0704020202020204" pitchFamily="34" charset="0"/>
              </a:rPr>
              <a:t>明确问题</a:t>
            </a:r>
            <a:endParaRPr lang="zh-CN" altLang="en-US" sz="1600" b="1" dirty="0">
              <a:solidFill>
                <a:schemeClr val="accent1"/>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rPr>
              <a:t>整个表达的开端，它设定了一个明确的背景，有助于听众或读者更好地理解和进入主题</a:t>
            </a:r>
          </a:p>
        </p:txBody>
      </p:sp>
      <p:sp>
        <p:nvSpPr>
          <p:cNvPr id="120" name="任意多边形 119"/>
          <p:cNvSpPr/>
          <p:nvPr>
            <p:custDataLst>
              <p:tags r:id="rId2"/>
            </p:custDataLst>
          </p:nvPr>
        </p:nvSpPr>
        <p:spPr>
          <a:xfrm>
            <a:off x="3279775" y="2803525"/>
            <a:ext cx="977265" cy="55816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1">
              <a:lumMod val="20000"/>
              <a:lumOff val="80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a:solidFill>
                <a:srgbClr val="FFFFFF"/>
              </a:solidFill>
              <a:latin typeface="PingFang SC Regular" panose="020B0400000000000000" charset="-122"/>
              <a:ea typeface="PingFang SC Regular" panose="020B0400000000000000" charset="-122"/>
              <a:sym typeface="Arial" panose="020B0704020202020204" pitchFamily="34" charset="0"/>
            </a:endParaRPr>
          </a:p>
        </p:txBody>
      </p:sp>
      <p:sp>
        <p:nvSpPr>
          <p:cNvPr id="121" name="任意多边形 120"/>
          <p:cNvSpPr/>
          <p:nvPr>
            <p:custDataLst>
              <p:tags r:id="rId3"/>
            </p:custDataLst>
          </p:nvPr>
        </p:nvSpPr>
        <p:spPr>
          <a:xfrm>
            <a:off x="4829810" y="2803525"/>
            <a:ext cx="977265" cy="55816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4"/>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400" b="1">
              <a:solidFill>
                <a:srgbClr val="FFFFFF"/>
              </a:solidFill>
              <a:latin typeface="PingFang SC Semibold" panose="020B0400000000000000" charset="-122"/>
              <a:ea typeface="PingFang SC Semibold" panose="020B0400000000000000" charset="-122"/>
              <a:sym typeface="Arial" panose="020B0704020202020204" pitchFamily="34" charset="0"/>
            </a:endParaRPr>
          </a:p>
        </p:txBody>
      </p:sp>
      <p:sp>
        <p:nvSpPr>
          <p:cNvPr id="122" name="任意多边形 121"/>
          <p:cNvSpPr/>
          <p:nvPr>
            <p:custDataLst>
              <p:tags r:id="rId4"/>
            </p:custDataLst>
          </p:nvPr>
        </p:nvSpPr>
        <p:spPr>
          <a:xfrm>
            <a:off x="6379210" y="2803525"/>
            <a:ext cx="977265" cy="55816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400" b="1">
              <a:solidFill>
                <a:srgbClr val="FFFFFF"/>
              </a:solidFill>
              <a:latin typeface="PingFang SC Semibold" panose="020B0400000000000000" charset="-122"/>
              <a:ea typeface="PingFang SC Semibold" panose="020B0400000000000000" charset="-122"/>
              <a:sym typeface="Arial" panose="020B0704020202020204" pitchFamily="34" charset="0"/>
            </a:endParaRPr>
          </a:p>
        </p:txBody>
      </p:sp>
      <p:sp>
        <p:nvSpPr>
          <p:cNvPr id="123" name="任意多边形 122"/>
          <p:cNvSpPr/>
          <p:nvPr>
            <p:custDataLst>
              <p:tags r:id="rId5"/>
            </p:custDataLst>
          </p:nvPr>
        </p:nvSpPr>
        <p:spPr>
          <a:xfrm>
            <a:off x="7929245" y="2803525"/>
            <a:ext cx="977265" cy="55816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400" b="1">
              <a:solidFill>
                <a:srgbClr val="FFFFFF"/>
              </a:solidFill>
              <a:latin typeface="PingFang SC Semibold" panose="020B0400000000000000" charset="-122"/>
              <a:ea typeface="PingFang SC Semibold" panose="020B0400000000000000" charset="-122"/>
              <a:sym typeface="Arial" panose="020B0704020202020204" pitchFamily="34" charset="0"/>
            </a:endParaRPr>
          </a:p>
        </p:txBody>
      </p:sp>
      <p:sp>
        <p:nvSpPr>
          <p:cNvPr id="124" name="椭圆 123"/>
          <p:cNvSpPr/>
          <p:nvPr>
            <p:custDataLst>
              <p:tags r:id="rId6"/>
            </p:custDataLst>
          </p:nvPr>
        </p:nvSpPr>
        <p:spPr>
          <a:xfrm>
            <a:off x="4074160" y="2613660"/>
            <a:ext cx="937895" cy="937895"/>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en-US" altLang="zh-CN" sz="2400" b="1">
                <a:solidFill>
                  <a:sysClr val="window" lastClr="FFFFFF"/>
                </a:solidFill>
                <a:latin typeface="PingFang SC Semibold" panose="020B0400000000000000" charset="-122"/>
                <a:ea typeface="PingFang SC Semibold" panose="020B0400000000000000" charset="-122"/>
                <a:sym typeface="Arial" panose="020B0704020202020204" pitchFamily="34" charset="0"/>
              </a:rPr>
              <a:t>C</a:t>
            </a:r>
          </a:p>
        </p:txBody>
      </p:sp>
      <p:sp>
        <p:nvSpPr>
          <p:cNvPr id="125" name="椭圆 124"/>
          <p:cNvSpPr/>
          <p:nvPr>
            <p:custDataLst>
              <p:tags r:id="rId7"/>
            </p:custDataLst>
          </p:nvPr>
        </p:nvSpPr>
        <p:spPr>
          <a:xfrm>
            <a:off x="2524760" y="2613660"/>
            <a:ext cx="937895" cy="937895"/>
          </a:xfrm>
          <a:prstGeom prst="ellipse">
            <a:avLst/>
          </a:prstGeom>
          <a:solidFill>
            <a:schemeClr val="accent1"/>
          </a:solidFill>
          <a:ln>
            <a:noFill/>
          </a:ln>
          <a:effectLst>
            <a:outerShdw blurRad="50800" dist="38100" dir="2700000" algn="tl" rotWithShape="0">
              <a:prstClr val="black">
                <a:alpha val="40000"/>
              </a:prstClr>
            </a:outerShdw>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en-US" altLang="zh-CN" sz="2400" b="1">
                <a:solidFill>
                  <a:sysClr val="window" lastClr="FFFFFF"/>
                </a:solidFill>
                <a:latin typeface="PingFang SC Semibold" panose="020B0400000000000000" charset="-122"/>
                <a:ea typeface="PingFang SC Semibold" panose="020B0400000000000000" charset="-122"/>
                <a:sym typeface="Arial" panose="020B0704020202020204" pitchFamily="34" charset="0"/>
              </a:rPr>
              <a:t>S</a:t>
            </a:r>
          </a:p>
        </p:txBody>
      </p:sp>
      <p:sp>
        <p:nvSpPr>
          <p:cNvPr id="126" name="椭圆 125"/>
          <p:cNvSpPr/>
          <p:nvPr>
            <p:custDataLst>
              <p:tags r:id="rId8"/>
            </p:custDataLst>
          </p:nvPr>
        </p:nvSpPr>
        <p:spPr>
          <a:xfrm>
            <a:off x="5624195" y="2613660"/>
            <a:ext cx="937895" cy="937895"/>
          </a:xfrm>
          <a:prstGeom prst="ellipse">
            <a:avLst/>
          </a:prstGeom>
          <a:solidFill>
            <a:schemeClr val="accent2"/>
          </a:solidFill>
          <a:ln>
            <a:noFill/>
          </a:ln>
          <a:effectLst>
            <a:outerShdw blurRad="50800" dist="38100" dir="2700000" algn="tl" rotWithShape="0">
              <a:prstClr val="black">
                <a:alpha val="40000"/>
              </a:prstClr>
            </a:outerShdw>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en-US" altLang="zh-CN" sz="2400" b="1">
                <a:solidFill>
                  <a:sysClr val="window" lastClr="FFFFFF"/>
                </a:solidFill>
                <a:latin typeface="PingFang SC Semibold" panose="020B0400000000000000" charset="-122"/>
                <a:ea typeface="PingFang SC Semibold" panose="020B0400000000000000" charset="-122"/>
                <a:sym typeface="Arial" panose="020B0704020202020204" pitchFamily="34" charset="0"/>
              </a:rPr>
              <a:t>R</a:t>
            </a:r>
          </a:p>
        </p:txBody>
      </p:sp>
      <p:sp>
        <p:nvSpPr>
          <p:cNvPr id="127" name="椭圆 126"/>
          <p:cNvSpPr/>
          <p:nvPr>
            <p:custDataLst>
              <p:tags r:id="rId9"/>
            </p:custDataLst>
          </p:nvPr>
        </p:nvSpPr>
        <p:spPr>
          <a:xfrm>
            <a:off x="7174230" y="2613660"/>
            <a:ext cx="937895" cy="937895"/>
          </a:xfrm>
          <a:prstGeom prst="ellipse">
            <a:avLst/>
          </a:prstGeom>
          <a:solidFill>
            <a:srgbClr val="0F6FC6"/>
          </a:solidFill>
          <a:ln>
            <a:noFill/>
          </a:ln>
          <a:effectLst>
            <a:outerShdw blurRad="50800" dist="38100" dir="2700000" algn="tl" rotWithShape="0">
              <a:prstClr val="black">
                <a:alpha val="40000"/>
              </a:prstClr>
            </a:outerShdw>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en-US" altLang="zh-CN" sz="2400" b="1">
                <a:solidFill>
                  <a:sysClr val="window" lastClr="FFFFFF"/>
                </a:solidFill>
                <a:latin typeface="PingFang SC Semibold" panose="020B0400000000000000" charset="-122"/>
                <a:ea typeface="PingFang SC Semibold" panose="020B0400000000000000" charset="-122"/>
                <a:sym typeface="Arial" panose="020B0704020202020204" pitchFamily="34" charset="0"/>
              </a:rPr>
              <a:t>T</a:t>
            </a:r>
          </a:p>
        </p:txBody>
      </p:sp>
      <p:sp>
        <p:nvSpPr>
          <p:cNvPr id="128" name="椭圆 127"/>
          <p:cNvSpPr/>
          <p:nvPr>
            <p:custDataLst>
              <p:tags r:id="rId10"/>
            </p:custDataLst>
          </p:nvPr>
        </p:nvSpPr>
        <p:spPr>
          <a:xfrm>
            <a:off x="8723630" y="2613660"/>
            <a:ext cx="937895" cy="937895"/>
          </a:xfrm>
          <a:prstGeom prst="ellipse">
            <a:avLst/>
          </a:prstGeom>
          <a:solidFill>
            <a:schemeClr val="accent3"/>
          </a:solidFill>
          <a:ln>
            <a:noFill/>
          </a:ln>
          <a:effectLst>
            <a:outerShdw blurRad="50800" dist="38100" dir="2700000" algn="tl" rotWithShape="0">
              <a:prstClr val="black">
                <a:alpha val="40000"/>
              </a:prstClr>
            </a:outerShdw>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en-US" altLang="zh-CN" sz="2400" b="1" dirty="0">
                <a:solidFill>
                  <a:sysClr val="window" lastClr="FFFFFF"/>
                </a:solidFill>
                <a:latin typeface="PingFang SC Semibold" panose="020B0400000000000000" charset="-122"/>
                <a:ea typeface="PingFang SC Semibold" panose="020B0400000000000000" charset="-122"/>
                <a:sym typeface="Arial" panose="020B0704020202020204" pitchFamily="34" charset="0"/>
              </a:rPr>
              <a:t>V</a:t>
            </a:r>
          </a:p>
        </p:txBody>
      </p:sp>
      <p:grpSp>
        <p:nvGrpSpPr>
          <p:cNvPr id="5" name="组合 4"/>
          <p:cNvGrpSpPr/>
          <p:nvPr/>
        </p:nvGrpSpPr>
        <p:grpSpPr>
          <a:xfrm>
            <a:off x="2370455" y="1974215"/>
            <a:ext cx="7441565" cy="617220"/>
            <a:chOff x="3740" y="3109"/>
            <a:chExt cx="11719" cy="972"/>
          </a:xfrm>
        </p:grpSpPr>
        <p:sp>
          <p:nvSpPr>
            <p:cNvPr id="129" name="矩形 128"/>
            <p:cNvSpPr/>
            <p:nvPr>
              <p:custDataLst>
                <p:tags r:id="rId15"/>
              </p:custDataLst>
            </p:nvPr>
          </p:nvSpPr>
          <p:spPr>
            <a:xfrm>
              <a:off x="3740" y="3109"/>
              <a:ext cx="1963" cy="973"/>
            </a:xfrm>
            <a:prstGeom prst="rect">
              <a:avLst/>
            </a:prstGeom>
          </p:spPr>
          <p:txBody>
            <a:bodyPr anchor="ctr" anchorCtr="0">
              <a:normAutofit fontScale="90000" lnSpcReduction="10000"/>
            </a:bodyPr>
            <a:lstStyle/>
            <a:p>
              <a:pPr algn="ctr"/>
              <a:r>
                <a:rPr lang="zh-CN" altLang="en-US" sz="2000">
                  <a:solidFill>
                    <a:schemeClr val="accent1"/>
                  </a:solidFill>
                  <a:latin typeface="PingFang SC Regular" panose="020B0400000000000000" charset="-122"/>
                  <a:ea typeface="PingFang SC Regular" panose="020B0400000000000000" charset="-122"/>
                  <a:cs typeface="+mn-ea"/>
                  <a:sym typeface="Arial" panose="020B0704020202020204" pitchFamily="34" charset="0"/>
                </a:rPr>
                <a:t>情景</a:t>
              </a:r>
            </a:p>
            <a:p>
              <a:pPr algn="ctr"/>
              <a:r>
                <a:rPr lang="zh-CN" altLang="en-US">
                  <a:solidFill>
                    <a:schemeClr val="accent1"/>
                  </a:solidFill>
                  <a:latin typeface="PingFang SC Regular" panose="020B0400000000000000" charset="-122"/>
                  <a:ea typeface="PingFang SC Regular" panose="020B0400000000000000" charset="-122"/>
                  <a:cs typeface="+mn-ea"/>
                  <a:sym typeface="Arial" panose="020B0704020202020204" pitchFamily="34" charset="0"/>
                </a:rPr>
                <a:t>Scene</a:t>
              </a:r>
            </a:p>
          </p:txBody>
        </p:sp>
        <p:sp>
          <p:nvSpPr>
            <p:cNvPr id="130" name="矩形 129"/>
            <p:cNvSpPr/>
            <p:nvPr>
              <p:custDataLst>
                <p:tags r:id="rId16"/>
              </p:custDataLst>
            </p:nvPr>
          </p:nvSpPr>
          <p:spPr>
            <a:xfrm>
              <a:off x="6179" y="3109"/>
              <a:ext cx="1963" cy="973"/>
            </a:xfrm>
            <a:prstGeom prst="rect">
              <a:avLst/>
            </a:prstGeom>
          </p:spPr>
          <p:txBody>
            <a:bodyPr anchor="ctr" anchorCtr="0">
              <a:normAutofit fontScale="90000" lnSpcReduction="10000"/>
            </a:bodyPr>
            <a:lstStyle/>
            <a:p>
              <a:pPr algn="ctr"/>
              <a:r>
                <a:rPr lang="zh-CN" altLang="en-US" sz="2000">
                  <a:solidFill>
                    <a:schemeClr val="accent4">
                      <a:lumMod val="75000"/>
                    </a:schemeClr>
                  </a:solidFill>
                  <a:latin typeface="PingFang SC Regular" panose="020B0400000000000000" charset="-122"/>
                  <a:ea typeface="PingFang SC Regular" panose="020B0400000000000000" charset="-122"/>
                  <a:cs typeface="+mn-ea"/>
                  <a:sym typeface="Arial" panose="020B0704020202020204" pitchFamily="34" charset="0"/>
                </a:rPr>
                <a:t>冲突</a:t>
              </a:r>
            </a:p>
            <a:p>
              <a:pPr algn="ctr"/>
              <a:r>
                <a:rPr lang="zh-CN" altLang="en-US">
                  <a:solidFill>
                    <a:schemeClr val="accent4">
                      <a:lumMod val="75000"/>
                    </a:schemeClr>
                  </a:solidFill>
                  <a:latin typeface="PingFang SC Regular" panose="020B0400000000000000" charset="-122"/>
                  <a:ea typeface="PingFang SC Regular" panose="020B0400000000000000" charset="-122"/>
                  <a:cs typeface="+mn-ea"/>
                  <a:sym typeface="Arial" panose="020B0704020202020204" pitchFamily="34" charset="0"/>
                </a:rPr>
                <a:t>Conflict</a:t>
              </a:r>
            </a:p>
          </p:txBody>
        </p:sp>
        <p:sp>
          <p:nvSpPr>
            <p:cNvPr id="131" name="矩形 130"/>
            <p:cNvSpPr/>
            <p:nvPr>
              <p:custDataLst>
                <p:tags r:id="rId17"/>
              </p:custDataLst>
            </p:nvPr>
          </p:nvSpPr>
          <p:spPr>
            <a:xfrm>
              <a:off x="8619" y="3109"/>
              <a:ext cx="1963" cy="973"/>
            </a:xfrm>
            <a:prstGeom prst="rect">
              <a:avLst/>
            </a:prstGeom>
          </p:spPr>
          <p:txBody>
            <a:bodyPr anchor="ctr" anchorCtr="0">
              <a:normAutofit fontScale="90000" lnSpcReduction="10000"/>
            </a:bodyPr>
            <a:lstStyle/>
            <a:p>
              <a:pPr algn="ctr"/>
              <a:r>
                <a:rPr lang="zh-CN" altLang="en-US" sz="2000">
                  <a:solidFill>
                    <a:schemeClr val="accent2"/>
                  </a:solidFill>
                  <a:latin typeface="PingFang SC Regular" panose="020B0400000000000000" charset="-122"/>
                  <a:ea typeface="PingFang SC Regular" panose="020B0400000000000000" charset="-122"/>
                  <a:cs typeface="+mn-ea"/>
                  <a:sym typeface="Arial" panose="020B0704020202020204" pitchFamily="34" charset="0"/>
                </a:rPr>
                <a:t>原因</a:t>
              </a:r>
            </a:p>
            <a:p>
              <a:pPr algn="ctr"/>
              <a:r>
                <a:rPr lang="zh-CN" altLang="en-US">
                  <a:solidFill>
                    <a:schemeClr val="accent2"/>
                  </a:solidFill>
                  <a:latin typeface="PingFang SC Regular" panose="020B0400000000000000" charset="-122"/>
                  <a:ea typeface="PingFang SC Regular" panose="020B0400000000000000" charset="-122"/>
                  <a:cs typeface="+mn-ea"/>
                  <a:sym typeface="Arial" panose="020B0704020202020204" pitchFamily="34" charset="0"/>
                </a:rPr>
                <a:t>Reason</a:t>
              </a:r>
            </a:p>
          </p:txBody>
        </p:sp>
        <p:sp>
          <p:nvSpPr>
            <p:cNvPr id="132" name="矩形 131"/>
            <p:cNvSpPr/>
            <p:nvPr>
              <p:custDataLst>
                <p:tags r:id="rId18"/>
              </p:custDataLst>
            </p:nvPr>
          </p:nvSpPr>
          <p:spPr>
            <a:xfrm>
              <a:off x="11058" y="3109"/>
              <a:ext cx="1963" cy="973"/>
            </a:xfrm>
            <a:prstGeom prst="rect">
              <a:avLst/>
            </a:prstGeom>
          </p:spPr>
          <p:txBody>
            <a:bodyPr anchor="ctr" anchorCtr="0">
              <a:normAutofit fontScale="90000" lnSpcReduction="10000"/>
            </a:bodyPr>
            <a:lstStyle/>
            <a:p>
              <a:pPr algn="ctr"/>
              <a:r>
                <a:rPr lang="zh-CN" altLang="en-US" sz="2000">
                  <a:solidFill>
                    <a:schemeClr val="accent6">
                      <a:lumMod val="50000"/>
                    </a:schemeClr>
                  </a:solidFill>
                  <a:latin typeface="PingFang SC Regular" panose="020B0400000000000000" charset="-122"/>
                  <a:ea typeface="PingFang SC Regular" panose="020B0400000000000000" charset="-122"/>
                  <a:cs typeface="+mn-ea"/>
                  <a:sym typeface="Arial" panose="020B0704020202020204" pitchFamily="34" charset="0"/>
                </a:rPr>
                <a:t>策略</a:t>
              </a:r>
            </a:p>
            <a:p>
              <a:pPr algn="ctr"/>
              <a:r>
                <a:rPr lang="zh-CN" altLang="en-US">
                  <a:solidFill>
                    <a:schemeClr val="accent6">
                      <a:lumMod val="50000"/>
                    </a:schemeClr>
                  </a:solidFill>
                  <a:latin typeface="PingFang SC Regular" panose="020B0400000000000000" charset="-122"/>
                  <a:ea typeface="PingFang SC Regular" panose="020B0400000000000000" charset="-122"/>
                  <a:cs typeface="+mn-ea"/>
                  <a:sym typeface="Arial" panose="020B0704020202020204" pitchFamily="34" charset="0"/>
                </a:rPr>
                <a:t>Tactics</a:t>
              </a:r>
            </a:p>
          </p:txBody>
        </p:sp>
        <p:sp>
          <p:nvSpPr>
            <p:cNvPr id="133" name="矩形 132"/>
            <p:cNvSpPr/>
            <p:nvPr>
              <p:custDataLst>
                <p:tags r:id="rId19"/>
              </p:custDataLst>
            </p:nvPr>
          </p:nvSpPr>
          <p:spPr>
            <a:xfrm>
              <a:off x="13497" y="3109"/>
              <a:ext cx="1963" cy="973"/>
            </a:xfrm>
            <a:prstGeom prst="rect">
              <a:avLst/>
            </a:prstGeom>
          </p:spPr>
          <p:txBody>
            <a:bodyPr anchor="ctr" anchorCtr="0">
              <a:normAutofit fontScale="90000" lnSpcReduction="10000"/>
            </a:bodyPr>
            <a:lstStyle/>
            <a:p>
              <a:pPr algn="ctr"/>
              <a:r>
                <a:rPr lang="zh-CN" altLang="en-US" sz="2000">
                  <a:solidFill>
                    <a:schemeClr val="accent3"/>
                  </a:solidFill>
                  <a:latin typeface="PingFang SC Regular" panose="020B0400000000000000" charset="-122"/>
                  <a:ea typeface="PingFang SC Regular" panose="020B0400000000000000" charset="-122"/>
                  <a:cs typeface="+mn-ea"/>
                  <a:sym typeface="Arial" panose="020B0704020202020204" pitchFamily="34" charset="0"/>
                </a:rPr>
                <a:t>价值</a:t>
              </a:r>
            </a:p>
            <a:p>
              <a:pPr algn="ctr"/>
              <a:r>
                <a:rPr lang="zh-CN" altLang="en-US">
                  <a:solidFill>
                    <a:schemeClr val="accent3"/>
                  </a:solidFill>
                  <a:latin typeface="PingFang SC" panose="020B0400000000000000" charset="-122"/>
                  <a:ea typeface="PingFang SC" panose="020B0400000000000000" charset="-122"/>
                  <a:cs typeface="+mn-ea"/>
                  <a:sym typeface="Arial" panose="020B0704020202020204" pitchFamily="34" charset="0"/>
                </a:rPr>
                <a:t>Value</a:t>
              </a:r>
            </a:p>
          </p:txBody>
        </p:sp>
      </p:grpSp>
      <p:sp>
        <p:nvSpPr>
          <p:cNvPr id="7" name="矩形 6"/>
          <p:cNvSpPr/>
          <p:nvPr>
            <p:custDataLst>
              <p:tags r:id="rId11"/>
            </p:custDataLst>
          </p:nvPr>
        </p:nvSpPr>
        <p:spPr>
          <a:xfrm>
            <a:off x="3850640" y="3823970"/>
            <a:ext cx="1382395" cy="2470150"/>
          </a:xfrm>
          <a:prstGeom prst="rect">
            <a:avLst/>
          </a:prstGeom>
        </p:spPr>
        <p:txBody>
          <a:bodyPr lIns="0" tIns="0" rIns="0" bIns="0" anchor="t" anchorCtr="0">
            <a:normAutofit lnSpcReduction="10000"/>
          </a:bodyPr>
          <a:lstStyle/>
          <a:p>
            <a:pPr algn="ctr">
              <a:lnSpc>
                <a:spcPct val="150000"/>
              </a:lnSpc>
            </a:pPr>
            <a:r>
              <a:rPr lang="en-US" altLang="zh-CN" sz="1600" b="1">
                <a:solidFill>
                  <a:schemeClr val="accent4">
                    <a:lumMod val="75000"/>
                  </a:schemeClr>
                </a:solidFill>
                <a:latin typeface="PingFang SC Regular" panose="020B0400000000000000" charset="-122"/>
                <a:ea typeface="PingFang SC Regular" panose="020B0400000000000000" charset="-122"/>
                <a:sym typeface="Arial" panose="020B0704020202020204" pitchFamily="34" charset="0"/>
              </a:rPr>
              <a:t>提出疑问</a:t>
            </a:r>
            <a:endParaRPr lang="zh-CN" altLang="en-US" sz="1600" b="1" dirty="0">
              <a:solidFill>
                <a:schemeClr val="accent4">
                  <a:lumMod val="75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rPr>
              <a:t>指出与现实、理想相违背的现象和内容，提出疑问，从而引发听众的兴趣和思考</a:t>
            </a:r>
          </a:p>
        </p:txBody>
      </p:sp>
      <p:sp>
        <p:nvSpPr>
          <p:cNvPr id="8" name="矩形 7"/>
          <p:cNvSpPr/>
          <p:nvPr>
            <p:custDataLst>
              <p:tags r:id="rId12"/>
            </p:custDataLst>
          </p:nvPr>
        </p:nvSpPr>
        <p:spPr>
          <a:xfrm>
            <a:off x="5405120" y="3823970"/>
            <a:ext cx="1382395" cy="2470150"/>
          </a:xfrm>
          <a:prstGeom prst="rect">
            <a:avLst/>
          </a:prstGeom>
        </p:spPr>
        <p:txBody>
          <a:bodyPr lIns="0" tIns="0" rIns="0" bIns="0" anchor="t" anchorCtr="0">
            <a:normAutofit lnSpcReduction="10000"/>
          </a:bodyPr>
          <a:lstStyle/>
          <a:p>
            <a:pPr algn="ctr">
              <a:lnSpc>
                <a:spcPct val="150000"/>
              </a:lnSpc>
            </a:pPr>
            <a:r>
              <a:rPr lang="en-US" altLang="zh-CN" sz="1600" b="1">
                <a:solidFill>
                  <a:schemeClr val="accent2"/>
                </a:solidFill>
                <a:latin typeface="PingFang SC Regular" panose="020B0400000000000000" charset="-122"/>
                <a:ea typeface="PingFang SC Regular" panose="020B0400000000000000" charset="-122"/>
                <a:sym typeface="Arial" panose="020B0704020202020204" pitchFamily="34" charset="0"/>
              </a:rPr>
              <a:t>分析原因</a:t>
            </a:r>
            <a:endParaRPr lang="en-US" altLang="zh-CN" sz="1600" b="1">
              <a:solidFill>
                <a:schemeClr val="accent1"/>
              </a:solidFill>
              <a:latin typeface="PingFang SC Regular" panose="020B0400000000000000" charset="-122"/>
              <a:ea typeface="PingFang SC Regular" panose="020B0400000000000000" charset="-122"/>
              <a:sym typeface="Arial" panose="020B0704020202020204" pitchFamily="34" charset="0"/>
            </a:endParaRPr>
          </a:p>
          <a:p>
            <a:pPr algn="l">
              <a:lnSpc>
                <a:spcPct val="150000"/>
              </a:lnSpc>
            </a:pP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rPr>
              <a:t>明晰事件发生的原因和动机，通过对原因的深入分析，可以加强表达的逻辑性和说服力</a:t>
            </a:r>
          </a:p>
        </p:txBody>
      </p:sp>
      <p:sp>
        <p:nvSpPr>
          <p:cNvPr id="9" name="矩形 8"/>
          <p:cNvSpPr/>
          <p:nvPr>
            <p:custDataLst>
              <p:tags r:id="rId13"/>
            </p:custDataLst>
          </p:nvPr>
        </p:nvSpPr>
        <p:spPr>
          <a:xfrm>
            <a:off x="6959600" y="3823970"/>
            <a:ext cx="1382395" cy="2470150"/>
          </a:xfrm>
          <a:prstGeom prst="rect">
            <a:avLst/>
          </a:prstGeom>
        </p:spPr>
        <p:txBody>
          <a:bodyPr lIns="0" tIns="0" rIns="0" bIns="0" anchor="t" anchorCtr="0">
            <a:normAutofit lnSpcReduction="10000"/>
          </a:bodyPr>
          <a:lstStyle/>
          <a:p>
            <a:pPr algn="ctr">
              <a:lnSpc>
                <a:spcPct val="150000"/>
              </a:lnSpc>
            </a:pPr>
            <a:r>
              <a:rPr lang="en-US" altLang="zh-CN" sz="1600" b="1">
                <a:solidFill>
                  <a:schemeClr val="accent6">
                    <a:lumMod val="50000"/>
                  </a:schemeClr>
                </a:solidFill>
                <a:latin typeface="PingFang SC Regular" panose="020B0400000000000000" charset="-122"/>
                <a:ea typeface="PingFang SC Regular" panose="020B0400000000000000" charset="-122"/>
                <a:sym typeface="Arial" panose="020B0704020202020204" pitchFamily="34" charset="0"/>
              </a:rPr>
              <a:t>进行决策</a:t>
            </a:r>
          </a:p>
          <a:p>
            <a:pPr algn="l">
              <a:lnSpc>
                <a:spcPct val="150000"/>
              </a:lnSpc>
            </a:pP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rPr>
              <a:t>提出解决问题的策略方法，进行决策，为听众提供具体的行动方案</a:t>
            </a:r>
          </a:p>
        </p:txBody>
      </p:sp>
      <p:sp>
        <p:nvSpPr>
          <p:cNvPr id="10" name="矩形 9"/>
          <p:cNvSpPr/>
          <p:nvPr>
            <p:custDataLst>
              <p:tags r:id="rId14"/>
            </p:custDataLst>
          </p:nvPr>
        </p:nvSpPr>
        <p:spPr>
          <a:xfrm>
            <a:off x="8514080" y="3823970"/>
            <a:ext cx="1382395" cy="2470150"/>
          </a:xfrm>
          <a:prstGeom prst="rect">
            <a:avLst/>
          </a:prstGeom>
        </p:spPr>
        <p:txBody>
          <a:bodyPr lIns="0" tIns="0" rIns="0" bIns="0" anchor="t" anchorCtr="0">
            <a:normAutofit lnSpcReduction="10000"/>
          </a:bodyPr>
          <a:lstStyle/>
          <a:p>
            <a:pPr algn="ctr">
              <a:lnSpc>
                <a:spcPct val="150000"/>
              </a:lnSpc>
            </a:pPr>
            <a:r>
              <a:rPr lang="en-US" altLang="zh-CN" sz="1600" b="1">
                <a:solidFill>
                  <a:schemeClr val="accent3"/>
                </a:solidFill>
                <a:latin typeface="PingFang SC Regular" panose="020B0400000000000000" charset="-122"/>
                <a:ea typeface="PingFang SC Regular" panose="020B0400000000000000" charset="-122"/>
                <a:sym typeface="Arial" panose="020B0704020202020204" pitchFamily="34" charset="0"/>
              </a:rPr>
              <a:t>创造价值</a:t>
            </a:r>
          </a:p>
          <a:p>
            <a:pPr algn="l">
              <a:lnSpc>
                <a:spcPct val="150000"/>
              </a:lnSpc>
            </a:pP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endParaRPr>
          </a:p>
          <a:p>
            <a:pPr algn="l">
              <a:lnSpc>
                <a:spcPct val="150000"/>
              </a:lnSpc>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M" pitchFamily="18" charset="-122"/>
                <a:sym typeface="+mn-lt"/>
              </a:rPr>
              <a:t>总结将会产生的价值、有益情感或附加功能，强调实施策略所带来的好处，从而进一步增强表达的说服力</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7-38-55法则——</a:t>
            </a:r>
            <a:r>
              <a:rPr lang="zh-CN" altLang="en-US" sz="2400" b="0">
                <a:cs typeface="PingFang SC Regular" panose="020B0400000000000000" charset="-122"/>
              </a:rPr>
              <a:t>非言语沟通更重要</a:t>
            </a:r>
          </a:p>
        </p:txBody>
      </p:sp>
      <p:sp>
        <p:nvSpPr>
          <p:cNvPr id="3" name="文本占位符 2"/>
          <p:cNvSpPr>
            <a:spLocks noGrp="1"/>
          </p:cNvSpPr>
          <p:nvPr>
            <p:ph type="body" idx="1"/>
          </p:nvPr>
        </p:nvSpPr>
        <p:spPr/>
        <p:txBody>
          <a:bodyPr/>
          <a:lstStyle/>
          <a:p>
            <a:r>
              <a:rPr lang="zh-CN" altLang="en-US">
                <a:cs typeface="PingFang SC Regular" panose="020B0400000000000000" charset="-122"/>
              </a:rPr>
              <a:t>7-38-55法则是一个关于人际交流效果的统计规律，它表明在人际沟通中，传达信息的方式比实际的语言内容更为重要，它更强调非言语沟通的重要性</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3-10</a:t>
            </a:r>
            <a:endParaRPr>
              <a:latin typeface="PingFang SC Regular" panose="020B0400000000000000" charset="-122"/>
              <a:ea typeface="PingFang SC Regular" panose="020B0400000000000000" charset="-122"/>
            </a:endParaRPr>
          </a:p>
        </p:txBody>
      </p:sp>
      <p:grpSp>
        <p:nvGrpSpPr>
          <p:cNvPr id="25" name="组合 24"/>
          <p:cNvGrpSpPr/>
          <p:nvPr/>
        </p:nvGrpSpPr>
        <p:grpSpPr>
          <a:xfrm>
            <a:off x="8081645" y="1591310"/>
            <a:ext cx="2839720" cy="4883150"/>
            <a:chOff x="12522" y="2507"/>
            <a:chExt cx="4472" cy="7690"/>
          </a:xfrm>
        </p:grpSpPr>
        <p:sp>
          <p:nvSpPr>
            <p:cNvPr id="13" name="文本框 12"/>
            <p:cNvSpPr txBox="1"/>
            <p:nvPr/>
          </p:nvSpPr>
          <p:spPr>
            <a:xfrm>
              <a:off x="12522" y="8309"/>
              <a:ext cx="4472" cy="1888"/>
            </a:xfrm>
            <a:prstGeom prst="rect">
              <a:avLst/>
            </a:prstGeom>
            <a:noFill/>
          </p:spPr>
          <p:txBody>
            <a:bodyPr wrap="square" rtlCol="0" anchor="ctr" anchorCtr="0">
              <a:spAutoFit/>
            </a:bodyPr>
            <a:lstStyle/>
            <a:p>
              <a:pPr algn="ctr">
                <a:lnSpc>
                  <a:spcPct val="150000"/>
                </a:lnSpc>
              </a:pPr>
              <a:r>
                <a:rPr lang="zh-CN" altLang="en-US" sz="2000" b="1" kern="0" spc="-60" noProof="0" dirty="0">
                  <a:ln>
                    <a:noFill/>
                  </a:ln>
                  <a:solidFill>
                    <a:schemeClr val="accent3">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语言内容（</a:t>
              </a:r>
              <a:r>
                <a:rPr lang="en-US" altLang="zh-CN" sz="2000" b="1" kern="0" spc="-60" noProof="0" dirty="0">
                  <a:ln>
                    <a:noFill/>
                  </a:ln>
                  <a:solidFill>
                    <a:schemeClr val="accent3">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7%</a:t>
              </a:r>
              <a:r>
                <a:rPr lang="zh-CN" altLang="en-US" sz="2000" b="1" kern="0" spc="-60" noProof="0" dirty="0">
                  <a:ln>
                    <a:noFill/>
                  </a:ln>
                  <a:solidFill>
                    <a:schemeClr val="accent3">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t>
              </a:r>
              <a:endParaRPr lang="zh-CN" altLang="en-US" sz="2000" kern="0" spc="-6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a:p>
              <a:pPr algn="l">
                <a:lnSpc>
                  <a:spcPct val="150000"/>
                </a:lnSpc>
              </a:pPr>
              <a:r>
                <a:rPr lang="zh-CN" altLang="en-US" sz="1400" kern="0" spc="-6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这是指沟通中语言表达所占的比重，包括词汇的选择和语言的组织</a:t>
              </a:r>
            </a:p>
          </p:txBody>
        </p:sp>
        <p:sp>
          <p:nvSpPr>
            <p:cNvPr id="14" name="文本框 13"/>
            <p:cNvSpPr txBox="1"/>
            <p:nvPr/>
          </p:nvSpPr>
          <p:spPr>
            <a:xfrm>
              <a:off x="12522" y="5408"/>
              <a:ext cx="4472" cy="2397"/>
            </a:xfrm>
            <a:prstGeom prst="rect">
              <a:avLst/>
            </a:prstGeom>
            <a:noFill/>
          </p:spPr>
          <p:txBody>
            <a:bodyPr wrap="square" rtlCol="0" anchor="ctr" anchorCtr="0">
              <a:spAutoFit/>
            </a:bodyPr>
            <a:lstStyle/>
            <a:p>
              <a:pPr algn="ctr">
                <a:lnSpc>
                  <a:spcPct val="150000"/>
                </a:lnSpc>
              </a:pPr>
              <a:r>
                <a:rPr lang="zh-CN" altLang="en-US" sz="2000" b="1" kern="0" spc="-60" noProof="0" dirty="0">
                  <a:ln>
                    <a:noFill/>
                  </a:ln>
                  <a:solidFill>
                    <a:schemeClr val="accent2">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声音语调（</a:t>
              </a:r>
              <a:r>
                <a:rPr lang="en-US" altLang="zh-CN" sz="2000" b="1" kern="0" spc="-60" noProof="0" dirty="0">
                  <a:ln>
                    <a:noFill/>
                  </a:ln>
                  <a:solidFill>
                    <a:schemeClr val="accent2">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38%</a:t>
              </a:r>
              <a:r>
                <a:rPr lang="zh-CN" altLang="en-US" sz="2000" b="1" kern="0" spc="-60" noProof="0" dirty="0">
                  <a:ln>
                    <a:noFill/>
                  </a:ln>
                  <a:solidFill>
                    <a:schemeClr val="accent2">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t>
              </a:r>
              <a:endParaRPr lang="zh-CN" altLang="en-US" sz="2000" kern="0" spc="-6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a:p>
              <a:pPr algn="l">
                <a:lnSpc>
                  <a:spcPct val="150000"/>
                </a:lnSpc>
              </a:pPr>
              <a:r>
                <a:rPr lang="zh-CN" altLang="en-US" sz="1400" kern="0" spc="-6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包括说话的音调、音量、节奏和语调等非言语的声音因素，它们可以传达情绪、态度和强调</a:t>
              </a:r>
            </a:p>
          </p:txBody>
        </p:sp>
        <p:sp>
          <p:nvSpPr>
            <p:cNvPr id="15" name="文本框 14"/>
            <p:cNvSpPr txBox="1"/>
            <p:nvPr/>
          </p:nvSpPr>
          <p:spPr>
            <a:xfrm>
              <a:off x="12522" y="2507"/>
              <a:ext cx="4472" cy="2397"/>
            </a:xfrm>
            <a:prstGeom prst="rect">
              <a:avLst/>
            </a:prstGeom>
            <a:noFill/>
          </p:spPr>
          <p:txBody>
            <a:bodyPr wrap="square" rtlCol="0" anchor="ctr" anchorCtr="0">
              <a:spAutoFit/>
            </a:bodyPr>
            <a:lstStyle/>
            <a:p>
              <a:pPr algn="ctr">
                <a:lnSpc>
                  <a:spcPct val="150000"/>
                </a:lnSpc>
              </a:pPr>
              <a:r>
                <a:rPr lang="zh-CN" altLang="en-US" sz="2000" b="1" kern="0" spc="-60" noProof="0" dirty="0">
                  <a:ln>
                    <a:noFill/>
                  </a:ln>
                  <a:solidFill>
                    <a:schemeClr val="accent1">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肢体语言（</a:t>
              </a:r>
              <a:r>
                <a:rPr lang="en-US" altLang="zh-CN" sz="2000" b="1" kern="0" spc="-60" noProof="0" dirty="0">
                  <a:ln>
                    <a:noFill/>
                  </a:ln>
                  <a:solidFill>
                    <a:schemeClr val="accent1">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55%</a:t>
              </a:r>
              <a:r>
                <a:rPr lang="zh-CN" altLang="en-US" sz="2000" b="1" kern="0" spc="-60" noProof="0" dirty="0">
                  <a:ln>
                    <a:noFill/>
                  </a:ln>
                  <a:solidFill>
                    <a:schemeClr val="accent1">
                      <a:alpha val="65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t>
              </a:r>
              <a:endParaRPr lang="zh-CN" altLang="en-US" sz="2000" kern="0" spc="-6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a:p>
              <a:pPr algn="l">
                <a:lnSpc>
                  <a:spcPct val="150000"/>
                </a:lnSpc>
              </a:pPr>
              <a:r>
                <a:rPr lang="zh-CN" altLang="en-US" sz="1400" kern="0" spc="-6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这通过面部表情、手势、姿态和身体运动等非言语的视觉信号所传达的信息</a:t>
              </a:r>
            </a:p>
          </p:txBody>
        </p:sp>
      </p:grpSp>
      <p:grpSp>
        <p:nvGrpSpPr>
          <p:cNvPr id="9" name="组合 8"/>
          <p:cNvGrpSpPr/>
          <p:nvPr/>
        </p:nvGrpSpPr>
        <p:grpSpPr>
          <a:xfrm>
            <a:off x="1271270" y="1582420"/>
            <a:ext cx="6372225" cy="4899660"/>
            <a:chOff x="2002" y="2492"/>
            <a:chExt cx="10035" cy="7716"/>
          </a:xfrm>
        </p:grpSpPr>
        <p:sp>
          <p:nvSpPr>
            <p:cNvPr id="5" name="椭圆 4"/>
            <p:cNvSpPr/>
            <p:nvPr>
              <p:custDataLst>
                <p:tags r:id="rId1"/>
              </p:custDataLst>
            </p:nvPr>
          </p:nvSpPr>
          <p:spPr>
            <a:xfrm>
              <a:off x="7863" y="6064"/>
              <a:ext cx="4133" cy="4133"/>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11" name="椭圆 10"/>
            <p:cNvSpPr/>
            <p:nvPr>
              <p:custDataLst>
                <p:tags r:id="rId2"/>
              </p:custDataLst>
            </p:nvPr>
          </p:nvSpPr>
          <p:spPr>
            <a:xfrm>
              <a:off x="2002" y="6448"/>
              <a:ext cx="3186" cy="3186"/>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18" name="弧形 17"/>
            <p:cNvSpPr/>
            <p:nvPr>
              <p:custDataLst>
                <p:tags r:id="rId3"/>
              </p:custDataLst>
            </p:nvPr>
          </p:nvSpPr>
          <p:spPr>
            <a:xfrm>
              <a:off x="2002" y="6460"/>
              <a:ext cx="3209" cy="3186"/>
            </a:xfrm>
            <a:prstGeom prst="arc">
              <a:avLst>
                <a:gd name="adj1" fmla="val 7749907"/>
                <a:gd name="adj2" fmla="val 10318121"/>
              </a:avLst>
            </a:prstGeom>
            <a:noFill/>
            <a:ln w="50800">
              <a:solidFill>
                <a:schemeClr val="accent3"/>
              </a:solidFill>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19" name="文本框 26"/>
            <p:cNvSpPr txBox="1"/>
            <p:nvPr>
              <p:custDataLst>
                <p:tags r:id="rId4"/>
              </p:custDataLst>
            </p:nvPr>
          </p:nvSpPr>
          <p:spPr>
            <a:xfrm>
              <a:off x="2709" y="7309"/>
              <a:ext cx="1846" cy="1489"/>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lnSpc>
                  <a:spcPct val="130000"/>
                </a:lnSpc>
              </a:pPr>
              <a:r>
                <a:rPr lang="en-US" altLang="zh-CN" sz="4265">
                  <a:solidFill>
                    <a:srgbClr val="595959"/>
                  </a:solidFill>
                  <a:latin typeface="PingFang SC Regular" panose="020B0400000000000000" charset="-122"/>
                  <a:ea typeface="PingFang SC Regular" panose="020B0400000000000000" charset="-122"/>
                </a:rPr>
                <a:t>7%</a:t>
              </a:r>
            </a:p>
          </p:txBody>
        </p:sp>
        <p:sp>
          <p:nvSpPr>
            <p:cNvPr id="20" name="椭圆 19"/>
            <p:cNvSpPr/>
            <p:nvPr>
              <p:custDataLst>
                <p:tags r:id="rId5"/>
              </p:custDataLst>
            </p:nvPr>
          </p:nvSpPr>
          <p:spPr>
            <a:xfrm>
              <a:off x="3650" y="2507"/>
              <a:ext cx="6299" cy="6299"/>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21" name="弧形 20"/>
            <p:cNvSpPr/>
            <p:nvPr>
              <p:custDataLst>
                <p:tags r:id="rId6"/>
              </p:custDataLst>
            </p:nvPr>
          </p:nvSpPr>
          <p:spPr>
            <a:xfrm>
              <a:off x="3628" y="2492"/>
              <a:ext cx="6344" cy="6299"/>
            </a:xfrm>
            <a:prstGeom prst="arc">
              <a:avLst>
                <a:gd name="adj1" fmla="val 9625982"/>
                <a:gd name="adj2" fmla="val 784698"/>
              </a:avLst>
            </a:prstGeom>
            <a:noFill/>
            <a:ln w="50800">
              <a:solidFill>
                <a:schemeClr val="accent1"/>
              </a:solidFill>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22" name="弧形 21"/>
            <p:cNvSpPr/>
            <p:nvPr>
              <p:custDataLst>
                <p:tags r:id="rId7"/>
              </p:custDataLst>
            </p:nvPr>
          </p:nvSpPr>
          <p:spPr>
            <a:xfrm>
              <a:off x="7875" y="6076"/>
              <a:ext cx="4163" cy="4133"/>
            </a:xfrm>
            <a:prstGeom prst="arc">
              <a:avLst>
                <a:gd name="adj1" fmla="val 20471077"/>
                <a:gd name="adj2" fmla="val 7411061"/>
              </a:avLst>
            </a:prstGeom>
            <a:noFill/>
            <a:ln w="50800">
              <a:solidFill>
                <a:schemeClr val="accent2"/>
              </a:solidFill>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endParaRPr lang="zh-CN" altLang="en-US" sz="1600">
                <a:solidFill>
                  <a:srgbClr val="000000">
                    <a:lumMod val="65000"/>
                    <a:lumOff val="35000"/>
                  </a:srgbClr>
                </a:solidFill>
                <a:latin typeface="PingFang SC Regular" panose="020B0400000000000000" charset="-122"/>
                <a:ea typeface="PingFang SC Regular" panose="020B0400000000000000" charset="-122"/>
              </a:endParaRPr>
            </a:p>
          </p:txBody>
        </p:sp>
        <p:sp>
          <p:nvSpPr>
            <p:cNvPr id="23" name="文本框 26"/>
            <p:cNvSpPr txBox="1"/>
            <p:nvPr>
              <p:custDataLst>
                <p:tags r:id="rId8"/>
              </p:custDataLst>
            </p:nvPr>
          </p:nvSpPr>
          <p:spPr>
            <a:xfrm>
              <a:off x="4656" y="4562"/>
              <a:ext cx="4288" cy="2159"/>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lnSpc>
                  <a:spcPct val="130000"/>
                </a:lnSpc>
              </a:pPr>
              <a:r>
                <a:rPr lang="en-US" altLang="zh-CN" sz="6400">
                  <a:solidFill>
                    <a:srgbClr val="595959"/>
                  </a:solidFill>
                  <a:latin typeface="PingFang SC Regular" panose="020B0400000000000000" charset="-122"/>
                  <a:ea typeface="PingFang SC Regular" panose="020B0400000000000000" charset="-122"/>
                </a:rPr>
                <a:t>55%</a:t>
              </a:r>
            </a:p>
          </p:txBody>
        </p:sp>
        <p:sp>
          <p:nvSpPr>
            <p:cNvPr id="24" name="文本框 26"/>
            <p:cNvSpPr txBox="1"/>
            <p:nvPr>
              <p:custDataLst>
                <p:tags r:id="rId9"/>
              </p:custDataLst>
            </p:nvPr>
          </p:nvSpPr>
          <p:spPr>
            <a:xfrm>
              <a:off x="8269" y="7230"/>
              <a:ext cx="3375" cy="1826"/>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a:ea typeface="+mn-ea"/>
                  <a:cs typeface="+mn-ea"/>
                </a:defRPr>
              </a:lvl1pPr>
              <a:lvl2pPr marL="457200" algn="l" defTabSz="914400" rtl="0" eaLnBrk="1" latinLnBrk="0" hangingPunct="1">
                <a:defRPr sz="1800" kern="1200">
                  <a:solidFill>
                    <a:srgbClr val="000000"/>
                  </a:solidFill>
                  <a:latin typeface="Calibri"/>
                  <a:ea typeface="+mn-ea"/>
                  <a:cs typeface="+mn-ea"/>
                </a:defRPr>
              </a:lvl2pPr>
              <a:lvl3pPr marL="914400" algn="l" defTabSz="914400" rtl="0" eaLnBrk="1" latinLnBrk="0" hangingPunct="1">
                <a:defRPr sz="1800" kern="1200">
                  <a:solidFill>
                    <a:srgbClr val="000000"/>
                  </a:solidFill>
                  <a:latin typeface="Calibri"/>
                  <a:ea typeface="+mn-ea"/>
                  <a:cs typeface="+mn-ea"/>
                </a:defRPr>
              </a:lvl3pPr>
              <a:lvl4pPr marL="1371600" algn="l" defTabSz="914400" rtl="0" eaLnBrk="1" latinLnBrk="0" hangingPunct="1">
                <a:defRPr sz="1800" kern="1200">
                  <a:solidFill>
                    <a:srgbClr val="000000"/>
                  </a:solidFill>
                  <a:latin typeface="Calibri"/>
                  <a:ea typeface="+mn-ea"/>
                  <a:cs typeface="+mn-ea"/>
                </a:defRPr>
              </a:lvl4pPr>
              <a:lvl5pPr marL="1828800" algn="l" defTabSz="914400" rtl="0" eaLnBrk="1" latinLnBrk="0" hangingPunct="1">
                <a:defRPr sz="1800" kern="1200">
                  <a:solidFill>
                    <a:srgbClr val="000000"/>
                  </a:solidFill>
                  <a:latin typeface="Calibri"/>
                  <a:ea typeface="+mn-ea"/>
                  <a:cs typeface="+mn-ea"/>
                </a:defRPr>
              </a:lvl5pPr>
              <a:lvl6pPr marL="2286000" algn="l" defTabSz="914400" rtl="0" eaLnBrk="1" latinLnBrk="0" hangingPunct="1">
                <a:defRPr sz="1800" kern="1200">
                  <a:solidFill>
                    <a:srgbClr val="000000"/>
                  </a:solidFill>
                  <a:latin typeface="Calibri"/>
                  <a:ea typeface="+mn-ea"/>
                  <a:cs typeface="+mn-ea"/>
                </a:defRPr>
              </a:lvl6pPr>
              <a:lvl7pPr marL="2743200" algn="l" defTabSz="914400" rtl="0" eaLnBrk="1" latinLnBrk="0" hangingPunct="1">
                <a:defRPr sz="1800" kern="1200">
                  <a:solidFill>
                    <a:srgbClr val="000000"/>
                  </a:solidFill>
                  <a:latin typeface="Calibri"/>
                  <a:ea typeface="+mn-ea"/>
                  <a:cs typeface="+mn-ea"/>
                </a:defRPr>
              </a:lvl7pPr>
              <a:lvl8pPr marL="3200400" algn="l" defTabSz="914400" rtl="0" eaLnBrk="1" latinLnBrk="0" hangingPunct="1">
                <a:defRPr sz="1800" kern="1200">
                  <a:solidFill>
                    <a:srgbClr val="000000"/>
                  </a:solidFill>
                  <a:latin typeface="Calibri"/>
                  <a:ea typeface="+mn-ea"/>
                  <a:cs typeface="+mn-ea"/>
                </a:defRPr>
              </a:lvl8pPr>
              <a:lvl9pPr marL="3657600" algn="l" defTabSz="914400" rtl="0" eaLnBrk="1" latinLnBrk="0" hangingPunct="1">
                <a:defRPr sz="1800" kern="1200">
                  <a:solidFill>
                    <a:srgbClr val="000000"/>
                  </a:solidFill>
                  <a:latin typeface="Calibri"/>
                  <a:ea typeface="+mn-ea"/>
                  <a:cs typeface="+mn-ea"/>
                </a:defRPr>
              </a:lvl9pPr>
            </a:lstStyle>
            <a:p>
              <a:pPr algn="ctr" defTabSz="913765">
                <a:lnSpc>
                  <a:spcPct val="130000"/>
                </a:lnSpc>
              </a:pPr>
              <a:r>
                <a:rPr lang="en-US" altLang="zh-CN" sz="5335">
                  <a:solidFill>
                    <a:srgbClr val="595959"/>
                  </a:solidFill>
                  <a:latin typeface="PingFang SC Regular" panose="020B0400000000000000" charset="-122"/>
                  <a:ea typeface="PingFang SC Regular" panose="020B0400000000000000" charset="-122"/>
                </a:rPr>
                <a:t>38%</a:t>
              </a:r>
            </a:p>
          </p:txBody>
        </p:sp>
        <p:sp>
          <p:nvSpPr>
            <p:cNvPr id="6" name="文本框 5"/>
            <p:cNvSpPr txBox="1"/>
            <p:nvPr/>
          </p:nvSpPr>
          <p:spPr>
            <a:xfrm>
              <a:off x="5840" y="6448"/>
              <a:ext cx="1921" cy="580"/>
            </a:xfrm>
            <a:prstGeom prst="rect">
              <a:avLst/>
            </a:prstGeom>
            <a:noFill/>
          </p:spPr>
          <p:txBody>
            <a:bodyPr wrap="square" rtlCol="0">
              <a:spAutoFit/>
            </a:bodyPr>
            <a:lstStyle/>
            <a:p>
              <a:pPr algn="ctr"/>
              <a:r>
                <a:rPr lang="zh-CN" altLang="en-US" b="1">
                  <a:solidFill>
                    <a:schemeClr val="accent1"/>
                  </a:solidFill>
                  <a:latin typeface="PingFang SC Semibold" panose="020B0400000000000000" charset="-122"/>
                  <a:ea typeface="PingFang SC Semibold" panose="020B0400000000000000" charset="-122"/>
                </a:rPr>
                <a:t>肢体语言</a:t>
              </a:r>
            </a:p>
          </p:txBody>
        </p:sp>
        <p:sp>
          <p:nvSpPr>
            <p:cNvPr id="7" name="文本框 6"/>
            <p:cNvSpPr txBox="1"/>
            <p:nvPr/>
          </p:nvSpPr>
          <p:spPr>
            <a:xfrm>
              <a:off x="8996" y="8791"/>
              <a:ext cx="1921" cy="580"/>
            </a:xfrm>
            <a:prstGeom prst="rect">
              <a:avLst/>
            </a:prstGeom>
            <a:noFill/>
          </p:spPr>
          <p:txBody>
            <a:bodyPr wrap="square" rtlCol="0">
              <a:spAutoFit/>
            </a:bodyPr>
            <a:lstStyle/>
            <a:p>
              <a:pPr algn="ctr"/>
              <a:r>
                <a:rPr lang="zh-CN" altLang="en-US" b="1">
                  <a:solidFill>
                    <a:schemeClr val="accent2"/>
                  </a:solidFill>
                  <a:latin typeface="PingFang SC Semibold" panose="020B0400000000000000" charset="-122"/>
                  <a:ea typeface="PingFang SC Semibold" panose="020B0400000000000000" charset="-122"/>
                </a:rPr>
                <a:t>声音语调</a:t>
              </a:r>
            </a:p>
          </p:txBody>
        </p:sp>
        <p:sp>
          <p:nvSpPr>
            <p:cNvPr id="8" name="文本框 7"/>
            <p:cNvSpPr txBox="1"/>
            <p:nvPr/>
          </p:nvSpPr>
          <p:spPr>
            <a:xfrm>
              <a:off x="2672" y="8462"/>
              <a:ext cx="1921" cy="580"/>
            </a:xfrm>
            <a:prstGeom prst="rect">
              <a:avLst/>
            </a:prstGeom>
            <a:noFill/>
          </p:spPr>
          <p:txBody>
            <a:bodyPr wrap="square" rtlCol="0">
              <a:spAutoFit/>
            </a:bodyPr>
            <a:lstStyle/>
            <a:p>
              <a:pPr algn="ctr"/>
              <a:r>
                <a:rPr lang="zh-CN" altLang="en-US" b="1">
                  <a:solidFill>
                    <a:schemeClr val="accent3"/>
                  </a:solidFill>
                  <a:latin typeface="PingFang SC Semibold" panose="020B0400000000000000" charset="-122"/>
                  <a:ea typeface="PingFang SC Semibold" panose="020B0400000000000000" charset="-122"/>
                </a:rPr>
                <a:t>语言内容</a:t>
              </a: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3056255" y="2332990"/>
            <a:ext cx="8376920" cy="3559810"/>
            <a:chOff x="5064" y="2966"/>
            <a:chExt cx="13192" cy="5606"/>
          </a:xfrm>
        </p:grpSpPr>
        <p:sp>
          <p:nvSpPr>
            <p:cNvPr id="351" name="圆角矩形 350"/>
            <p:cNvSpPr/>
            <p:nvPr>
              <p:custDataLst>
                <p:tags r:id="rId38"/>
              </p:custDataLst>
            </p:nvPr>
          </p:nvSpPr>
          <p:spPr>
            <a:xfrm>
              <a:off x="5064" y="2966"/>
              <a:ext cx="13192" cy="1361"/>
            </a:xfrm>
            <a:prstGeom prst="roundRect">
              <a:avLst>
                <a:gd name="adj" fmla="val 0"/>
              </a:avLst>
            </a:prstGeom>
            <a:solidFill>
              <a:schemeClr val="accent2">
                <a:alpha val="16000"/>
              </a:schemeClr>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dirty="0">
                <a:ln>
                  <a:noFill/>
                </a:ln>
                <a:solidFill>
                  <a:srgbClr val="111340"/>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19" name="圆角矩形 18"/>
            <p:cNvSpPr/>
            <p:nvPr>
              <p:custDataLst>
                <p:tags r:id="rId39"/>
              </p:custDataLst>
            </p:nvPr>
          </p:nvSpPr>
          <p:spPr>
            <a:xfrm>
              <a:off x="5064" y="4382"/>
              <a:ext cx="13192" cy="1360"/>
            </a:xfrm>
            <a:prstGeom prst="roundRect">
              <a:avLst>
                <a:gd name="adj" fmla="val 0"/>
              </a:avLst>
            </a:prstGeom>
            <a:solidFill>
              <a:schemeClr val="accent2">
                <a:alpha val="6000"/>
              </a:schemeClr>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dirty="0">
                <a:ln>
                  <a:noFill/>
                </a:ln>
                <a:solidFill>
                  <a:srgbClr val="111340"/>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20" name="圆角矩形 19"/>
            <p:cNvSpPr/>
            <p:nvPr>
              <p:custDataLst>
                <p:tags r:id="rId40"/>
              </p:custDataLst>
            </p:nvPr>
          </p:nvSpPr>
          <p:spPr>
            <a:xfrm>
              <a:off x="5064" y="5811"/>
              <a:ext cx="13192" cy="1360"/>
            </a:xfrm>
            <a:prstGeom prst="roundRect">
              <a:avLst>
                <a:gd name="adj" fmla="val 0"/>
              </a:avLst>
            </a:prstGeom>
            <a:solidFill>
              <a:schemeClr val="tx1">
                <a:lumMod val="10000"/>
                <a:lumOff val="90000"/>
                <a:alpha val="30000"/>
              </a:schemeClr>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dirty="0">
                <a:ln>
                  <a:noFill/>
                </a:ln>
                <a:solidFill>
                  <a:srgbClr val="111340"/>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21" name="圆角矩形 20"/>
            <p:cNvSpPr/>
            <p:nvPr>
              <p:custDataLst>
                <p:tags r:id="rId41"/>
              </p:custDataLst>
            </p:nvPr>
          </p:nvSpPr>
          <p:spPr>
            <a:xfrm>
              <a:off x="5064" y="7212"/>
              <a:ext cx="13192" cy="1360"/>
            </a:xfrm>
            <a:prstGeom prst="roundRect">
              <a:avLst>
                <a:gd name="adj" fmla="val 0"/>
              </a:avLst>
            </a:prstGeom>
            <a:solidFill>
              <a:schemeClr val="accent4">
                <a:alpha val="20000"/>
              </a:schemeClr>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1" lang="zh-CN" altLang="en-US" sz="900" b="1" i="0" u="none" strike="noStrike" kern="0" cap="none" spc="0" normalizeH="0" baseline="0" noProof="0" dirty="0">
                <a:ln>
                  <a:noFill/>
                </a:ln>
                <a:solidFill>
                  <a:srgbClr val="111340"/>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23" name="圆角矩形 22"/>
            <p:cNvSpPr/>
            <p:nvPr/>
          </p:nvSpPr>
          <p:spPr>
            <a:xfrm>
              <a:off x="9042" y="3308"/>
              <a:ext cx="1440" cy="67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结构</a:t>
              </a:r>
            </a:p>
          </p:txBody>
        </p:sp>
        <p:sp>
          <p:nvSpPr>
            <p:cNvPr id="24" name="圆角矩形 23"/>
            <p:cNvSpPr/>
            <p:nvPr/>
          </p:nvSpPr>
          <p:spPr>
            <a:xfrm>
              <a:off x="9042" y="4724"/>
              <a:ext cx="1440" cy="677"/>
            </a:xfrm>
            <a:prstGeom prst="roundRect">
              <a:avLst/>
            </a:prstGeom>
            <a:solidFill>
              <a:srgbClr val="216F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时间</a:t>
              </a:r>
            </a:p>
          </p:txBody>
        </p:sp>
        <p:sp>
          <p:nvSpPr>
            <p:cNvPr id="25" name="圆角矩形 24"/>
            <p:cNvSpPr/>
            <p:nvPr/>
          </p:nvSpPr>
          <p:spPr>
            <a:xfrm>
              <a:off x="9042" y="6153"/>
              <a:ext cx="1440" cy="677"/>
            </a:xfrm>
            <a:prstGeom prst="roundRect">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观点</a:t>
              </a:r>
            </a:p>
          </p:txBody>
        </p:sp>
        <p:sp>
          <p:nvSpPr>
            <p:cNvPr id="26" name="圆角矩形 25"/>
            <p:cNvSpPr/>
            <p:nvPr/>
          </p:nvSpPr>
          <p:spPr>
            <a:xfrm>
              <a:off x="10768" y="6153"/>
              <a:ext cx="1440" cy="677"/>
            </a:xfrm>
            <a:prstGeom prst="round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现实</a:t>
              </a:r>
            </a:p>
          </p:txBody>
        </p:sp>
        <p:sp>
          <p:nvSpPr>
            <p:cNvPr id="27" name="圆角矩形 26"/>
            <p:cNvSpPr/>
            <p:nvPr/>
          </p:nvSpPr>
          <p:spPr>
            <a:xfrm>
              <a:off x="9042" y="7554"/>
              <a:ext cx="1440" cy="67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情怀</a:t>
              </a:r>
            </a:p>
          </p:txBody>
        </p:sp>
        <p:sp>
          <p:nvSpPr>
            <p:cNvPr id="28" name="文本框 27"/>
            <p:cNvSpPr txBox="1"/>
            <p:nvPr/>
          </p:nvSpPr>
          <p:spPr>
            <a:xfrm>
              <a:off x="10768" y="3139"/>
              <a:ext cx="7318" cy="1016"/>
            </a:xfrm>
            <a:prstGeom prst="rect">
              <a:avLst/>
            </a:prstGeom>
            <a:noFill/>
          </p:spPr>
          <p:txBody>
            <a:bodyPr wrap="square" rtlCol="0">
              <a:sp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故事的骨架，它决定了故事的走向和脉络，一个好的故事结构应该紧凑、连贯，既有高潮迭起的情节，又有出人意料的转折</a:t>
              </a:r>
            </a:p>
          </p:txBody>
        </p:sp>
        <p:sp>
          <p:nvSpPr>
            <p:cNvPr id="29" name="文本框 28"/>
            <p:cNvSpPr txBox="1"/>
            <p:nvPr/>
          </p:nvSpPr>
          <p:spPr>
            <a:xfrm>
              <a:off x="10768" y="4772"/>
              <a:ext cx="7318" cy="580"/>
            </a:xfrm>
            <a:prstGeom prst="rect">
              <a:avLst/>
            </a:prstGeom>
            <a:noFill/>
          </p:spPr>
          <p:txBody>
            <a:bodyPr wrap="square" rtlCol="0">
              <a:sp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故事发生的背景，它给故事增添了历史感和情境感</a:t>
              </a:r>
            </a:p>
          </p:txBody>
        </p:sp>
        <p:sp>
          <p:nvSpPr>
            <p:cNvPr id="30" name="文本框 29"/>
            <p:cNvSpPr txBox="1"/>
            <p:nvPr/>
          </p:nvSpPr>
          <p:spPr>
            <a:xfrm>
              <a:off x="10768" y="7602"/>
              <a:ext cx="7318" cy="580"/>
            </a:xfrm>
            <a:prstGeom prst="rect">
              <a:avLst/>
            </a:prstGeom>
            <a:noFill/>
          </p:spPr>
          <p:txBody>
            <a:bodyPr wrap="square" rtlCol="0">
              <a:sp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故事的情感核心，它们唤起读者的共鸣和情感投入</a:t>
              </a:r>
            </a:p>
          </p:txBody>
        </p:sp>
        <p:sp>
          <p:nvSpPr>
            <p:cNvPr id="31" name="文本框 30"/>
            <p:cNvSpPr txBox="1"/>
            <p:nvPr/>
          </p:nvSpPr>
          <p:spPr>
            <a:xfrm>
              <a:off x="12522" y="5983"/>
              <a:ext cx="5564" cy="1016"/>
            </a:xfrm>
            <a:prstGeom prst="rect">
              <a:avLst/>
            </a:prstGeom>
            <a:noFill/>
          </p:spPr>
          <p:txBody>
            <a:bodyPr wrap="square" rtlCol="0">
              <a:sp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观点和现实，共同构成了故事的冲突和张力，它们之间的对比和碰撞推动着故事的发展</a:t>
              </a:r>
            </a:p>
          </p:txBody>
        </p:sp>
      </p:grp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STORY模型——</a:t>
            </a:r>
            <a:r>
              <a:rPr lang="zh-CN" altLang="en-US" sz="2400" b="0">
                <a:cs typeface="PingFang SC Regular" panose="020B0400000000000000" charset="-122"/>
              </a:rPr>
              <a:t>讲好故事的框架</a:t>
            </a:r>
          </a:p>
        </p:txBody>
      </p:sp>
      <p:sp>
        <p:nvSpPr>
          <p:cNvPr id="3" name="文本占位符 2"/>
          <p:cNvSpPr>
            <a:spLocks noGrp="1"/>
          </p:cNvSpPr>
          <p:nvPr>
            <p:ph type="body" idx="1"/>
          </p:nvPr>
        </p:nvSpPr>
        <p:spPr/>
        <p:txBody>
          <a:bodyPr/>
          <a:lstStyle/>
          <a:p>
            <a:r>
              <a:rPr lang="zh-CN" altLang="en-US">
                <a:cs typeface="PingFang SC Regular" panose="020B0400000000000000" charset="-122"/>
              </a:rPr>
              <a:t>STORY模型是一个综合性的框架，它帮助人们构建和讲述富有吸引力的故事。这个模型包含多个核心要素，它们相互交织，共同构建出一个完整的故事世界</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3-11</a:t>
            </a:r>
            <a:endParaRPr>
              <a:latin typeface="PingFang SC Regular" panose="020B0400000000000000" charset="-122"/>
              <a:ea typeface="PingFang SC Regular" panose="020B0400000000000000" charset="-122"/>
            </a:endParaRPr>
          </a:p>
        </p:txBody>
      </p:sp>
      <p:grpSp>
        <p:nvGrpSpPr>
          <p:cNvPr id="36" name="组合 35"/>
          <p:cNvGrpSpPr/>
          <p:nvPr/>
        </p:nvGrpSpPr>
        <p:grpSpPr>
          <a:xfrm>
            <a:off x="558165" y="1687830"/>
            <a:ext cx="5002530" cy="4839970"/>
            <a:chOff x="879" y="2658"/>
            <a:chExt cx="7878" cy="7622"/>
          </a:xfrm>
        </p:grpSpPr>
        <p:sp>
          <p:nvSpPr>
            <p:cNvPr id="10" name="任意多边形 9"/>
            <p:cNvSpPr/>
            <p:nvPr>
              <p:custDataLst>
                <p:tags r:id="rId1"/>
              </p:custDataLst>
            </p:nvPr>
          </p:nvSpPr>
          <p:spPr>
            <a:xfrm>
              <a:off x="879" y="2658"/>
              <a:ext cx="7878" cy="7622"/>
            </a:xfrm>
            <a:custGeom>
              <a:avLst/>
              <a:gdLst/>
              <a:ahLst/>
              <a:cxnLst>
                <a:cxn ang="3">
                  <a:pos x="hc" y="t"/>
                </a:cxn>
                <a:cxn ang="cd2">
                  <a:pos x="l" y="vc"/>
                </a:cxn>
                <a:cxn ang="cd4">
                  <a:pos x="hc" y="b"/>
                </a:cxn>
                <a:cxn ang="0">
                  <a:pos x="r" y="vc"/>
                </a:cxn>
              </a:cxnLst>
              <a:rect l="l" t="t" r="r" b="b"/>
              <a:pathLst>
                <a:path w="7878" h="7622">
                  <a:moveTo>
                    <a:pt x="4639" y="7121"/>
                  </a:moveTo>
                  <a:cubicBezTo>
                    <a:pt x="4552" y="7044"/>
                    <a:pt x="4202" y="6865"/>
                    <a:pt x="3957" y="6872"/>
                  </a:cubicBezTo>
                  <a:lnTo>
                    <a:pt x="3944" y="6873"/>
                  </a:lnTo>
                  <a:cubicBezTo>
                    <a:pt x="3592" y="6869"/>
                    <a:pt x="3271" y="7109"/>
                    <a:pt x="3221" y="7146"/>
                  </a:cubicBezTo>
                  <a:cubicBezTo>
                    <a:pt x="3157" y="7248"/>
                    <a:pt x="2933" y="7426"/>
                    <a:pt x="2887" y="7445"/>
                  </a:cubicBezTo>
                  <a:lnTo>
                    <a:pt x="2842" y="7484"/>
                  </a:lnTo>
                  <a:lnTo>
                    <a:pt x="2842" y="7470"/>
                  </a:lnTo>
                  <a:cubicBezTo>
                    <a:pt x="2694" y="7565"/>
                    <a:pt x="2414" y="7623"/>
                    <a:pt x="2276" y="7621"/>
                  </a:cubicBezTo>
                  <a:lnTo>
                    <a:pt x="2268" y="7621"/>
                  </a:lnTo>
                  <a:lnTo>
                    <a:pt x="2260" y="7621"/>
                  </a:lnTo>
                  <a:lnTo>
                    <a:pt x="2253" y="7620"/>
                  </a:lnTo>
                  <a:lnTo>
                    <a:pt x="2220" y="7621"/>
                  </a:lnTo>
                  <a:cubicBezTo>
                    <a:pt x="1547" y="7640"/>
                    <a:pt x="1010" y="6963"/>
                    <a:pt x="1026" y="6424"/>
                  </a:cubicBezTo>
                  <a:lnTo>
                    <a:pt x="1027" y="6394"/>
                  </a:lnTo>
                  <a:lnTo>
                    <a:pt x="1026" y="6380"/>
                  </a:lnTo>
                  <a:lnTo>
                    <a:pt x="1025" y="6366"/>
                  </a:lnTo>
                  <a:lnTo>
                    <a:pt x="1025" y="6351"/>
                  </a:lnTo>
                  <a:cubicBezTo>
                    <a:pt x="1019" y="6062"/>
                    <a:pt x="1217" y="5701"/>
                    <a:pt x="1318" y="5601"/>
                  </a:cubicBezTo>
                  <a:cubicBezTo>
                    <a:pt x="1334" y="5551"/>
                    <a:pt x="1359" y="5378"/>
                    <a:pt x="1359" y="5295"/>
                  </a:cubicBezTo>
                  <a:lnTo>
                    <a:pt x="1359" y="5291"/>
                  </a:lnTo>
                  <a:lnTo>
                    <a:pt x="1359" y="5286"/>
                  </a:lnTo>
                  <a:lnTo>
                    <a:pt x="1359" y="5282"/>
                  </a:lnTo>
                  <a:lnTo>
                    <a:pt x="1359" y="5277"/>
                  </a:lnTo>
                  <a:lnTo>
                    <a:pt x="1361" y="5252"/>
                  </a:lnTo>
                  <a:lnTo>
                    <a:pt x="1361" y="5228"/>
                  </a:lnTo>
                  <a:cubicBezTo>
                    <a:pt x="1370" y="4743"/>
                    <a:pt x="853" y="4356"/>
                    <a:pt x="823" y="4354"/>
                  </a:cubicBezTo>
                  <a:lnTo>
                    <a:pt x="821" y="4354"/>
                  </a:lnTo>
                  <a:lnTo>
                    <a:pt x="820" y="4354"/>
                  </a:lnTo>
                  <a:lnTo>
                    <a:pt x="819" y="4355"/>
                  </a:lnTo>
                  <a:lnTo>
                    <a:pt x="789" y="4336"/>
                  </a:lnTo>
                  <a:cubicBezTo>
                    <a:pt x="677" y="4305"/>
                    <a:pt x="460" y="4159"/>
                    <a:pt x="422" y="4116"/>
                  </a:cubicBezTo>
                  <a:lnTo>
                    <a:pt x="421" y="4116"/>
                  </a:lnTo>
                  <a:lnTo>
                    <a:pt x="421" y="4115"/>
                  </a:lnTo>
                  <a:cubicBezTo>
                    <a:pt x="192" y="3952"/>
                    <a:pt x="-5" y="3505"/>
                    <a:pt x="0" y="3236"/>
                  </a:cubicBezTo>
                  <a:lnTo>
                    <a:pt x="0" y="3221"/>
                  </a:lnTo>
                  <a:lnTo>
                    <a:pt x="1" y="3206"/>
                  </a:lnTo>
                  <a:lnTo>
                    <a:pt x="1" y="3191"/>
                  </a:lnTo>
                  <a:lnTo>
                    <a:pt x="1" y="3159"/>
                  </a:lnTo>
                  <a:cubicBezTo>
                    <a:pt x="-19" y="2486"/>
                    <a:pt x="658" y="1948"/>
                    <a:pt x="1198" y="1965"/>
                  </a:cubicBezTo>
                  <a:lnTo>
                    <a:pt x="1227" y="1965"/>
                  </a:lnTo>
                  <a:lnTo>
                    <a:pt x="1235" y="1965"/>
                  </a:lnTo>
                  <a:lnTo>
                    <a:pt x="1243" y="1964"/>
                  </a:lnTo>
                  <a:lnTo>
                    <a:pt x="1250" y="1964"/>
                  </a:lnTo>
                  <a:lnTo>
                    <a:pt x="1258" y="1964"/>
                  </a:lnTo>
                  <a:cubicBezTo>
                    <a:pt x="1417" y="1963"/>
                    <a:pt x="1654" y="2035"/>
                    <a:pt x="1691" y="2056"/>
                  </a:cubicBezTo>
                  <a:cubicBezTo>
                    <a:pt x="1717" y="2067"/>
                    <a:pt x="1773" y="2070"/>
                    <a:pt x="1783" y="2069"/>
                  </a:cubicBezTo>
                  <a:cubicBezTo>
                    <a:pt x="2109" y="2074"/>
                    <a:pt x="2702" y="1588"/>
                    <a:pt x="2707" y="1303"/>
                  </a:cubicBezTo>
                  <a:lnTo>
                    <a:pt x="2707" y="1291"/>
                  </a:lnTo>
                  <a:lnTo>
                    <a:pt x="2704" y="1260"/>
                  </a:lnTo>
                  <a:lnTo>
                    <a:pt x="2704" y="1227"/>
                  </a:lnTo>
                  <a:lnTo>
                    <a:pt x="2704" y="1194"/>
                  </a:lnTo>
                  <a:cubicBezTo>
                    <a:pt x="2685" y="521"/>
                    <a:pt x="3362" y="-16"/>
                    <a:pt x="3901" y="0"/>
                  </a:cubicBezTo>
                  <a:lnTo>
                    <a:pt x="3931" y="1"/>
                  </a:lnTo>
                  <a:lnTo>
                    <a:pt x="3963" y="0"/>
                  </a:lnTo>
                  <a:cubicBezTo>
                    <a:pt x="4636" y="-22"/>
                    <a:pt x="5173" y="662"/>
                    <a:pt x="5157" y="1195"/>
                  </a:cubicBezTo>
                  <a:lnTo>
                    <a:pt x="5157" y="1224"/>
                  </a:lnTo>
                  <a:cubicBezTo>
                    <a:pt x="5151" y="1617"/>
                    <a:pt x="5860" y="2087"/>
                    <a:pt x="6121" y="2068"/>
                  </a:cubicBezTo>
                  <a:cubicBezTo>
                    <a:pt x="6161" y="2070"/>
                    <a:pt x="6210" y="2051"/>
                    <a:pt x="6217" y="2043"/>
                  </a:cubicBezTo>
                  <a:lnTo>
                    <a:pt x="6219" y="2043"/>
                  </a:lnTo>
                  <a:cubicBezTo>
                    <a:pt x="6285" y="2008"/>
                    <a:pt x="6536" y="1962"/>
                    <a:pt x="6626" y="1964"/>
                  </a:cubicBezTo>
                  <a:lnTo>
                    <a:pt x="6631" y="1964"/>
                  </a:lnTo>
                  <a:lnTo>
                    <a:pt x="6636" y="1964"/>
                  </a:lnTo>
                  <a:lnTo>
                    <a:pt x="6641" y="1964"/>
                  </a:lnTo>
                  <a:lnTo>
                    <a:pt x="6646" y="1965"/>
                  </a:lnTo>
                  <a:lnTo>
                    <a:pt x="6650" y="1965"/>
                  </a:lnTo>
                  <a:lnTo>
                    <a:pt x="6683" y="1965"/>
                  </a:lnTo>
                  <a:cubicBezTo>
                    <a:pt x="7356" y="1945"/>
                    <a:pt x="7893" y="2622"/>
                    <a:pt x="7876" y="3162"/>
                  </a:cubicBezTo>
                  <a:lnTo>
                    <a:pt x="7876" y="3191"/>
                  </a:lnTo>
                  <a:lnTo>
                    <a:pt x="7877" y="3218"/>
                  </a:lnTo>
                  <a:lnTo>
                    <a:pt x="7878" y="3244"/>
                  </a:lnTo>
                  <a:cubicBezTo>
                    <a:pt x="7894" y="3788"/>
                    <a:pt x="7360" y="4286"/>
                    <a:pt x="7018" y="4361"/>
                  </a:cubicBezTo>
                  <a:cubicBezTo>
                    <a:pt x="6890" y="4406"/>
                    <a:pt x="6513" y="4855"/>
                    <a:pt x="6525" y="5187"/>
                  </a:cubicBezTo>
                  <a:lnTo>
                    <a:pt x="6526" y="5206"/>
                  </a:lnTo>
                  <a:lnTo>
                    <a:pt x="6527" y="5224"/>
                  </a:lnTo>
                  <a:lnTo>
                    <a:pt x="6528" y="5243"/>
                  </a:lnTo>
                  <a:lnTo>
                    <a:pt x="6528" y="5250"/>
                  </a:lnTo>
                  <a:lnTo>
                    <a:pt x="6528" y="5257"/>
                  </a:lnTo>
                  <a:cubicBezTo>
                    <a:pt x="6527" y="5407"/>
                    <a:pt x="6573" y="5591"/>
                    <a:pt x="6585" y="5629"/>
                  </a:cubicBezTo>
                  <a:cubicBezTo>
                    <a:pt x="6755" y="5813"/>
                    <a:pt x="6857" y="6169"/>
                    <a:pt x="6853" y="6372"/>
                  </a:cubicBezTo>
                  <a:lnTo>
                    <a:pt x="6853" y="6383"/>
                  </a:lnTo>
                  <a:lnTo>
                    <a:pt x="6853" y="6394"/>
                  </a:lnTo>
                  <a:lnTo>
                    <a:pt x="6853" y="6427"/>
                  </a:lnTo>
                  <a:cubicBezTo>
                    <a:pt x="6873" y="7100"/>
                    <a:pt x="6196" y="7637"/>
                    <a:pt x="5656" y="7621"/>
                  </a:cubicBezTo>
                  <a:lnTo>
                    <a:pt x="5627" y="7620"/>
                  </a:lnTo>
                  <a:lnTo>
                    <a:pt x="5607" y="7621"/>
                  </a:lnTo>
                  <a:lnTo>
                    <a:pt x="5588" y="7622"/>
                  </a:lnTo>
                  <a:cubicBezTo>
                    <a:pt x="5194" y="7632"/>
                    <a:pt x="4779" y="7337"/>
                    <a:pt x="4639" y="712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nvGrpSpPr>
            <p:cNvPr id="8" name="组合 7"/>
            <p:cNvGrpSpPr/>
            <p:nvPr/>
          </p:nvGrpSpPr>
          <p:grpSpPr>
            <a:xfrm>
              <a:off x="1189" y="2959"/>
              <a:ext cx="7257" cy="7021"/>
              <a:chOff x="1447" y="2966"/>
              <a:chExt cx="7257" cy="7021"/>
            </a:xfrm>
            <a:effectLst>
              <a:outerShdw blurRad="76200" dir="18900000" sy="23000" kx="-1200000" algn="bl" rotWithShape="0">
                <a:prstClr val="black">
                  <a:alpha val="20000"/>
                </a:prstClr>
              </a:outerShdw>
            </a:effectLst>
          </p:grpSpPr>
          <p:sp>
            <p:nvSpPr>
              <p:cNvPr id="7394" name="Freeform 5"/>
              <p:cNvSpPr/>
              <p:nvPr>
                <p:custDataLst>
                  <p:tags r:id="rId2"/>
                </p:custDataLst>
              </p:nvPr>
            </p:nvSpPr>
            <p:spPr bwMode="auto">
              <a:xfrm>
                <a:off x="4056" y="7899"/>
                <a:ext cx="2043" cy="1962"/>
              </a:xfrm>
              <a:custGeom>
                <a:avLst/>
                <a:gdLst>
                  <a:gd name="T0" fmla="*/ 435 w 435"/>
                  <a:gd name="T1" fmla="*/ 416 h 418"/>
                  <a:gd name="T2" fmla="*/ 364 w 435"/>
                  <a:gd name="T3" fmla="*/ 354 h 418"/>
                  <a:gd name="T4" fmla="*/ 218 w 435"/>
                  <a:gd name="T5" fmla="*/ 298 h 418"/>
                  <a:gd name="T6" fmla="*/ 218 w 435"/>
                  <a:gd name="T7" fmla="*/ 298 h 418"/>
                  <a:gd name="T8" fmla="*/ 72 w 435"/>
                  <a:gd name="T9" fmla="*/ 355 h 418"/>
                  <a:gd name="T10" fmla="*/ 2 w 435"/>
                  <a:gd name="T11" fmla="*/ 418 h 418"/>
                  <a:gd name="T12" fmla="*/ 0 w 435"/>
                  <a:gd name="T13" fmla="*/ 2 h 418"/>
                  <a:gd name="T14" fmla="*/ 71 w 435"/>
                  <a:gd name="T15" fmla="*/ 64 h 418"/>
                  <a:gd name="T16" fmla="*/ 217 w 435"/>
                  <a:gd name="T17" fmla="*/ 120 h 418"/>
                  <a:gd name="T18" fmla="*/ 217 w 435"/>
                  <a:gd name="T19" fmla="*/ 120 h 418"/>
                  <a:gd name="T20" fmla="*/ 363 w 435"/>
                  <a:gd name="T21" fmla="*/ 63 h 418"/>
                  <a:gd name="T22" fmla="*/ 434 w 435"/>
                  <a:gd name="T23" fmla="*/ 0 h 418"/>
                  <a:gd name="T24" fmla="*/ 435 w 435"/>
                  <a:gd name="T25" fmla="*/ 41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418">
                    <a:moveTo>
                      <a:pt x="435" y="416"/>
                    </a:moveTo>
                    <a:cubicBezTo>
                      <a:pt x="364" y="354"/>
                      <a:pt x="364" y="354"/>
                      <a:pt x="364" y="354"/>
                    </a:cubicBezTo>
                    <a:cubicBezTo>
                      <a:pt x="364" y="354"/>
                      <a:pt x="297" y="298"/>
                      <a:pt x="218" y="298"/>
                    </a:cubicBezTo>
                    <a:cubicBezTo>
                      <a:pt x="218" y="298"/>
                      <a:pt x="218" y="298"/>
                      <a:pt x="218" y="298"/>
                    </a:cubicBezTo>
                    <a:cubicBezTo>
                      <a:pt x="139" y="298"/>
                      <a:pt x="73" y="355"/>
                      <a:pt x="72" y="355"/>
                    </a:cubicBezTo>
                    <a:cubicBezTo>
                      <a:pt x="2" y="418"/>
                      <a:pt x="2" y="418"/>
                      <a:pt x="2" y="418"/>
                    </a:cubicBezTo>
                    <a:cubicBezTo>
                      <a:pt x="0" y="2"/>
                      <a:pt x="0" y="2"/>
                      <a:pt x="0" y="2"/>
                    </a:cubicBezTo>
                    <a:cubicBezTo>
                      <a:pt x="71" y="64"/>
                      <a:pt x="71" y="64"/>
                      <a:pt x="71" y="64"/>
                    </a:cubicBezTo>
                    <a:cubicBezTo>
                      <a:pt x="72" y="64"/>
                      <a:pt x="138" y="120"/>
                      <a:pt x="217" y="120"/>
                    </a:cubicBezTo>
                    <a:cubicBezTo>
                      <a:pt x="217" y="120"/>
                      <a:pt x="217" y="120"/>
                      <a:pt x="217" y="120"/>
                    </a:cubicBezTo>
                    <a:cubicBezTo>
                      <a:pt x="296" y="120"/>
                      <a:pt x="362" y="63"/>
                      <a:pt x="363" y="63"/>
                    </a:cubicBezTo>
                    <a:cubicBezTo>
                      <a:pt x="434" y="0"/>
                      <a:pt x="434" y="0"/>
                      <a:pt x="434" y="0"/>
                    </a:cubicBezTo>
                    <a:lnTo>
                      <a:pt x="435" y="416"/>
                    </a:lnTo>
                    <a:close/>
                  </a:path>
                </a:pathLst>
              </a:custGeom>
              <a:solidFill>
                <a:schemeClr val="accent6">
                  <a:lumMod val="90000"/>
                </a:schemeClr>
              </a:solidFill>
              <a:ln>
                <a:noFill/>
              </a:ln>
            </p:spPr>
            <p:txBody>
              <a:bodyPr vert="horz" wrap="square" lIns="91440" tIns="45720" rIns="91440" bIns="45720" numCol="1" anchor="t" anchorCtr="0" compatLnSpc="1">
                <a:noAutofit/>
              </a:bodyPr>
              <a:lstStyle/>
              <a:p>
                <a:pPr lvl="0" algn="l" defTabSz="457200">
                  <a:spcBef>
                    <a:spcPts val="0"/>
                  </a:spcBef>
                  <a:spcAft>
                    <a:spcPts val="0"/>
                  </a:spcAft>
                  <a:buClrTx/>
                  <a:buSzTx/>
                  <a:buFontTx/>
                  <a:defRPr/>
                </a:pPr>
                <a:endParaRPr lang="en-US">
                  <a:solidFill>
                    <a:schemeClr val="bg2"/>
                  </a:solidFill>
                  <a:latin typeface="PingFang SC Regular" panose="020B0400000000000000" charset="-122"/>
                  <a:ea typeface="PingFang SC Regular" panose="020B0400000000000000" charset="-122"/>
                  <a:sym typeface="+mn-ea"/>
                </a:endParaRPr>
              </a:p>
            </p:txBody>
          </p:sp>
          <p:sp>
            <p:nvSpPr>
              <p:cNvPr id="7395" name="Freeform 6"/>
              <p:cNvSpPr/>
              <p:nvPr>
                <p:custDataLst>
                  <p:tags r:id="rId3"/>
                </p:custDataLst>
              </p:nvPr>
            </p:nvSpPr>
            <p:spPr bwMode="auto">
              <a:xfrm>
                <a:off x="5902" y="6119"/>
                <a:ext cx="2415" cy="2556"/>
              </a:xfrm>
              <a:custGeom>
                <a:avLst/>
                <a:gdLst>
                  <a:gd name="T0" fmla="*/ 212 w 514"/>
                  <a:gd name="T1" fmla="*/ 29 h 544"/>
                  <a:gd name="T2" fmla="*/ 514 w 514"/>
                  <a:gd name="T3" fmla="*/ 131 h 544"/>
                  <a:gd name="T4" fmla="*/ 436 w 514"/>
                  <a:gd name="T5" fmla="*/ 179 h 544"/>
                  <a:gd name="T6" fmla="*/ 340 w 514"/>
                  <a:gd name="T7" fmla="*/ 300 h 544"/>
                  <a:gd name="T8" fmla="*/ 351 w 514"/>
                  <a:gd name="T9" fmla="*/ 457 h 544"/>
                  <a:gd name="T10" fmla="*/ 388 w 514"/>
                  <a:gd name="T11" fmla="*/ 544 h 544"/>
                  <a:gd name="T12" fmla="*/ 0 w 514"/>
                  <a:gd name="T13" fmla="*/ 413 h 544"/>
                  <a:gd name="T14" fmla="*/ 79 w 514"/>
                  <a:gd name="T15" fmla="*/ 365 h 544"/>
                  <a:gd name="T16" fmla="*/ 174 w 514"/>
                  <a:gd name="T17" fmla="*/ 244 h 544"/>
                  <a:gd name="T18" fmla="*/ 163 w 514"/>
                  <a:gd name="T19" fmla="*/ 87 h 544"/>
                  <a:gd name="T20" fmla="*/ 127 w 514"/>
                  <a:gd name="T21" fmla="*/ 0 h 544"/>
                  <a:gd name="T22" fmla="*/ 212 w 514"/>
                  <a:gd name="T23" fmla="*/ 2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544">
                    <a:moveTo>
                      <a:pt x="212" y="29"/>
                    </a:moveTo>
                    <a:cubicBezTo>
                      <a:pt x="514" y="131"/>
                      <a:pt x="514" y="131"/>
                      <a:pt x="514" y="131"/>
                    </a:cubicBezTo>
                    <a:cubicBezTo>
                      <a:pt x="436" y="179"/>
                      <a:pt x="436" y="179"/>
                      <a:pt x="436" y="179"/>
                    </a:cubicBezTo>
                    <a:cubicBezTo>
                      <a:pt x="435" y="179"/>
                      <a:pt x="363" y="224"/>
                      <a:pt x="340" y="300"/>
                    </a:cubicBezTo>
                    <a:cubicBezTo>
                      <a:pt x="317" y="375"/>
                      <a:pt x="351" y="456"/>
                      <a:pt x="351" y="457"/>
                    </a:cubicBezTo>
                    <a:cubicBezTo>
                      <a:pt x="388" y="544"/>
                      <a:pt x="388" y="544"/>
                      <a:pt x="388" y="544"/>
                    </a:cubicBezTo>
                    <a:cubicBezTo>
                      <a:pt x="0" y="413"/>
                      <a:pt x="0" y="413"/>
                      <a:pt x="0" y="413"/>
                    </a:cubicBezTo>
                    <a:cubicBezTo>
                      <a:pt x="79" y="365"/>
                      <a:pt x="79" y="365"/>
                      <a:pt x="79" y="365"/>
                    </a:cubicBezTo>
                    <a:cubicBezTo>
                      <a:pt x="79" y="364"/>
                      <a:pt x="151" y="319"/>
                      <a:pt x="174" y="244"/>
                    </a:cubicBezTo>
                    <a:cubicBezTo>
                      <a:pt x="197" y="168"/>
                      <a:pt x="164" y="88"/>
                      <a:pt x="163" y="87"/>
                    </a:cubicBezTo>
                    <a:cubicBezTo>
                      <a:pt x="127" y="0"/>
                      <a:pt x="127" y="0"/>
                      <a:pt x="127" y="0"/>
                    </a:cubicBezTo>
                    <a:lnTo>
                      <a:pt x="212" y="29"/>
                    </a:lnTo>
                    <a:close/>
                  </a:path>
                </a:pathLst>
              </a:custGeom>
              <a:solidFill>
                <a:schemeClr val="accent6">
                  <a:lumMod val="90000"/>
                </a:schemeClr>
              </a:solidFill>
              <a:ln>
                <a:noFill/>
              </a:ln>
            </p:spPr>
            <p:txBody>
              <a:bodyPr vert="horz" wrap="square" lIns="91440" tIns="45720" rIns="91440" bIns="45720" numCol="1" anchor="t" anchorCtr="0" compatLnSpc="1">
                <a:noAutofit/>
              </a:bodyPr>
              <a:lstStyle/>
              <a:p>
                <a:pPr lvl="0" algn="l" defTabSz="457200">
                  <a:spcBef>
                    <a:spcPts val="0"/>
                  </a:spcBef>
                  <a:spcAft>
                    <a:spcPts val="0"/>
                  </a:spcAft>
                  <a:buClrTx/>
                  <a:buSzTx/>
                  <a:buFontTx/>
                  <a:defRPr/>
                </a:pPr>
                <a:endParaRPr lang="en-US">
                  <a:solidFill>
                    <a:schemeClr val="bg2"/>
                  </a:solidFill>
                  <a:latin typeface="PingFang SC Regular" panose="020B0400000000000000" charset="-122"/>
                  <a:ea typeface="PingFang SC Regular" panose="020B0400000000000000" charset="-122"/>
                  <a:sym typeface="+mn-ea"/>
                </a:endParaRPr>
              </a:p>
            </p:txBody>
          </p:sp>
          <p:sp>
            <p:nvSpPr>
              <p:cNvPr id="7396" name="Freeform 7"/>
              <p:cNvSpPr/>
              <p:nvPr>
                <p:custDataLst>
                  <p:tags r:id="rId4"/>
                </p:custDataLst>
              </p:nvPr>
            </p:nvSpPr>
            <p:spPr bwMode="auto">
              <a:xfrm>
                <a:off x="4974" y="3644"/>
                <a:ext cx="2709" cy="2727"/>
              </a:xfrm>
              <a:custGeom>
                <a:avLst/>
                <a:gdLst>
                  <a:gd name="T0" fmla="*/ 259 w 576"/>
                  <a:gd name="T1" fmla="*/ 90 h 580"/>
                  <a:gd name="T2" fmla="*/ 339 w 576"/>
                  <a:gd name="T3" fmla="*/ 218 h 580"/>
                  <a:gd name="T4" fmla="*/ 468 w 576"/>
                  <a:gd name="T5" fmla="*/ 256 h 580"/>
                  <a:gd name="T6" fmla="*/ 486 w 576"/>
                  <a:gd name="T7" fmla="*/ 255 h 580"/>
                  <a:gd name="T8" fmla="*/ 576 w 576"/>
                  <a:gd name="T9" fmla="*/ 245 h 580"/>
                  <a:gd name="T10" fmla="*/ 523 w 576"/>
                  <a:gd name="T11" fmla="*/ 319 h 580"/>
                  <a:gd name="T12" fmla="*/ 336 w 576"/>
                  <a:gd name="T13" fmla="*/ 580 h 580"/>
                  <a:gd name="T14" fmla="*/ 317 w 576"/>
                  <a:gd name="T15" fmla="*/ 490 h 580"/>
                  <a:gd name="T16" fmla="*/ 237 w 576"/>
                  <a:gd name="T17" fmla="*/ 362 h 580"/>
                  <a:gd name="T18" fmla="*/ 107 w 576"/>
                  <a:gd name="T19" fmla="*/ 325 h 580"/>
                  <a:gd name="T20" fmla="*/ 90 w 576"/>
                  <a:gd name="T21" fmla="*/ 325 h 580"/>
                  <a:gd name="T22" fmla="*/ 0 w 576"/>
                  <a:gd name="T23" fmla="*/ 335 h 580"/>
                  <a:gd name="T24" fmla="*/ 53 w 576"/>
                  <a:gd name="T25" fmla="*/ 261 h 580"/>
                  <a:gd name="T26" fmla="*/ 240 w 576"/>
                  <a:gd name="T27" fmla="*/ 0 h 580"/>
                  <a:gd name="T28" fmla="*/ 259 w 576"/>
                  <a:gd name="T29" fmla="*/ 9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6" h="580">
                    <a:moveTo>
                      <a:pt x="259" y="90"/>
                    </a:moveTo>
                    <a:cubicBezTo>
                      <a:pt x="259" y="92"/>
                      <a:pt x="278" y="174"/>
                      <a:pt x="339" y="218"/>
                    </a:cubicBezTo>
                    <a:cubicBezTo>
                      <a:pt x="384" y="251"/>
                      <a:pt x="439" y="256"/>
                      <a:pt x="468" y="256"/>
                    </a:cubicBezTo>
                    <a:cubicBezTo>
                      <a:pt x="479" y="256"/>
                      <a:pt x="486" y="255"/>
                      <a:pt x="486" y="255"/>
                    </a:cubicBezTo>
                    <a:cubicBezTo>
                      <a:pt x="576" y="245"/>
                      <a:pt x="576" y="245"/>
                      <a:pt x="576" y="245"/>
                    </a:cubicBezTo>
                    <a:cubicBezTo>
                      <a:pt x="523" y="319"/>
                      <a:pt x="523" y="319"/>
                      <a:pt x="523" y="319"/>
                    </a:cubicBezTo>
                    <a:cubicBezTo>
                      <a:pt x="336" y="580"/>
                      <a:pt x="336" y="580"/>
                      <a:pt x="336" y="580"/>
                    </a:cubicBezTo>
                    <a:cubicBezTo>
                      <a:pt x="317" y="490"/>
                      <a:pt x="317" y="490"/>
                      <a:pt x="317" y="490"/>
                    </a:cubicBezTo>
                    <a:cubicBezTo>
                      <a:pt x="317" y="489"/>
                      <a:pt x="298" y="406"/>
                      <a:pt x="237" y="362"/>
                    </a:cubicBezTo>
                    <a:cubicBezTo>
                      <a:pt x="192" y="330"/>
                      <a:pt x="137" y="325"/>
                      <a:pt x="107" y="325"/>
                    </a:cubicBezTo>
                    <a:cubicBezTo>
                      <a:pt x="97" y="325"/>
                      <a:pt x="90" y="325"/>
                      <a:pt x="90" y="325"/>
                    </a:cubicBezTo>
                    <a:cubicBezTo>
                      <a:pt x="0" y="335"/>
                      <a:pt x="0" y="335"/>
                      <a:pt x="0" y="335"/>
                    </a:cubicBezTo>
                    <a:cubicBezTo>
                      <a:pt x="53" y="261"/>
                      <a:pt x="53" y="261"/>
                      <a:pt x="53" y="261"/>
                    </a:cubicBezTo>
                    <a:cubicBezTo>
                      <a:pt x="240" y="0"/>
                      <a:pt x="240" y="0"/>
                      <a:pt x="240" y="0"/>
                    </a:cubicBezTo>
                    <a:lnTo>
                      <a:pt x="259" y="90"/>
                    </a:lnTo>
                    <a:close/>
                  </a:path>
                </a:pathLst>
              </a:custGeom>
              <a:solidFill>
                <a:schemeClr val="accent6">
                  <a:lumMod val="90000"/>
                </a:schemeClr>
              </a:solidFill>
              <a:ln>
                <a:solidFill>
                  <a:schemeClr val="bg2"/>
                </a:solid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lang="en-US">
                  <a:solidFill>
                    <a:schemeClr val="bg2"/>
                  </a:solidFill>
                  <a:latin typeface="PingFang SC Regular" panose="020B0400000000000000" charset="-122"/>
                  <a:ea typeface="PingFang SC Regular" panose="020B0400000000000000" charset="-122"/>
                </a:endParaRPr>
              </a:p>
            </p:txBody>
          </p:sp>
          <p:sp>
            <p:nvSpPr>
              <p:cNvPr id="7397" name="Freeform 8"/>
              <p:cNvSpPr/>
              <p:nvPr>
                <p:custDataLst>
                  <p:tags r:id="rId5"/>
                </p:custDataLst>
              </p:nvPr>
            </p:nvSpPr>
            <p:spPr bwMode="auto">
              <a:xfrm>
                <a:off x="2406" y="3691"/>
                <a:ext cx="2834" cy="2643"/>
              </a:xfrm>
              <a:custGeom>
                <a:avLst/>
                <a:gdLst>
                  <a:gd name="T0" fmla="*/ 603 w 603"/>
                  <a:gd name="T1" fmla="*/ 323 h 562"/>
                  <a:gd name="T2" fmla="*/ 508 w 603"/>
                  <a:gd name="T3" fmla="*/ 314 h 562"/>
                  <a:gd name="T4" fmla="*/ 492 w 603"/>
                  <a:gd name="T5" fmla="*/ 314 h 562"/>
                  <a:gd name="T6" fmla="*/ 356 w 603"/>
                  <a:gd name="T7" fmla="*/ 350 h 562"/>
                  <a:gd name="T8" fmla="*/ 273 w 603"/>
                  <a:gd name="T9" fmla="*/ 475 h 562"/>
                  <a:gd name="T10" fmla="*/ 253 w 603"/>
                  <a:gd name="T11" fmla="*/ 562 h 562"/>
                  <a:gd name="T12" fmla="*/ 197 w 603"/>
                  <a:gd name="T13" fmla="*/ 491 h 562"/>
                  <a:gd name="T14" fmla="*/ 0 w 603"/>
                  <a:gd name="T15" fmla="*/ 239 h 562"/>
                  <a:gd name="T16" fmla="*/ 95 w 603"/>
                  <a:gd name="T17" fmla="*/ 248 h 562"/>
                  <a:gd name="T18" fmla="*/ 111 w 603"/>
                  <a:gd name="T19" fmla="*/ 249 h 562"/>
                  <a:gd name="T20" fmla="*/ 247 w 603"/>
                  <a:gd name="T21" fmla="*/ 212 h 562"/>
                  <a:gd name="T22" fmla="*/ 331 w 603"/>
                  <a:gd name="T23" fmla="*/ 87 h 562"/>
                  <a:gd name="T24" fmla="*/ 350 w 603"/>
                  <a:gd name="T25" fmla="*/ 0 h 562"/>
                  <a:gd name="T26" fmla="*/ 603 w 603"/>
                  <a:gd name="T27" fmla="*/ 323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562">
                    <a:moveTo>
                      <a:pt x="603" y="323"/>
                    </a:moveTo>
                    <a:cubicBezTo>
                      <a:pt x="508" y="314"/>
                      <a:pt x="508" y="314"/>
                      <a:pt x="508" y="314"/>
                    </a:cubicBezTo>
                    <a:cubicBezTo>
                      <a:pt x="508" y="314"/>
                      <a:pt x="502" y="314"/>
                      <a:pt x="492" y="314"/>
                    </a:cubicBezTo>
                    <a:cubicBezTo>
                      <a:pt x="467" y="314"/>
                      <a:pt x="404" y="317"/>
                      <a:pt x="356" y="350"/>
                    </a:cubicBezTo>
                    <a:cubicBezTo>
                      <a:pt x="292" y="394"/>
                      <a:pt x="273" y="474"/>
                      <a:pt x="273" y="475"/>
                    </a:cubicBezTo>
                    <a:cubicBezTo>
                      <a:pt x="253" y="562"/>
                      <a:pt x="253" y="562"/>
                      <a:pt x="253" y="562"/>
                    </a:cubicBezTo>
                    <a:cubicBezTo>
                      <a:pt x="197" y="491"/>
                      <a:pt x="197" y="491"/>
                      <a:pt x="197" y="491"/>
                    </a:cubicBezTo>
                    <a:cubicBezTo>
                      <a:pt x="0" y="239"/>
                      <a:pt x="0" y="239"/>
                      <a:pt x="0" y="239"/>
                    </a:cubicBezTo>
                    <a:cubicBezTo>
                      <a:pt x="95" y="248"/>
                      <a:pt x="95" y="248"/>
                      <a:pt x="95" y="248"/>
                    </a:cubicBezTo>
                    <a:cubicBezTo>
                      <a:pt x="95" y="248"/>
                      <a:pt x="101" y="249"/>
                      <a:pt x="111" y="249"/>
                    </a:cubicBezTo>
                    <a:cubicBezTo>
                      <a:pt x="136" y="249"/>
                      <a:pt x="199" y="245"/>
                      <a:pt x="247" y="212"/>
                    </a:cubicBezTo>
                    <a:cubicBezTo>
                      <a:pt x="311" y="169"/>
                      <a:pt x="330" y="88"/>
                      <a:pt x="331" y="87"/>
                    </a:cubicBezTo>
                    <a:cubicBezTo>
                      <a:pt x="350" y="0"/>
                      <a:pt x="350" y="0"/>
                      <a:pt x="350" y="0"/>
                    </a:cubicBezTo>
                    <a:lnTo>
                      <a:pt x="603" y="323"/>
                    </a:lnTo>
                    <a:close/>
                  </a:path>
                </a:pathLst>
              </a:custGeom>
              <a:solidFill>
                <a:schemeClr val="accent6">
                  <a:lumMod val="90000"/>
                </a:schemeClr>
              </a:solidFill>
              <a:ln>
                <a:noFill/>
              </a:ln>
            </p:spPr>
            <p:txBody>
              <a:bodyPr vert="horz" wrap="square" lIns="91440" tIns="45720" rIns="91440" bIns="45720" numCol="1" anchor="t" anchorCtr="0" compatLnSpc="1">
                <a:noAutofit/>
              </a:bodyPr>
              <a:lstStyle/>
              <a:p>
                <a:pPr lvl="0" algn="l" defTabSz="457200">
                  <a:spcBef>
                    <a:spcPts val="0"/>
                  </a:spcBef>
                  <a:spcAft>
                    <a:spcPts val="0"/>
                  </a:spcAft>
                  <a:buClrTx/>
                  <a:buSzTx/>
                  <a:buFontTx/>
                  <a:defRPr/>
                </a:pPr>
                <a:endParaRPr lang="en-US">
                  <a:solidFill>
                    <a:schemeClr val="bg2"/>
                  </a:solidFill>
                  <a:latin typeface="PingFang SC Regular" panose="020B0400000000000000" charset="-122"/>
                  <a:ea typeface="PingFang SC Regular" panose="020B0400000000000000" charset="-122"/>
                  <a:sym typeface="+mn-ea"/>
                </a:endParaRPr>
              </a:p>
            </p:txBody>
          </p:sp>
          <p:sp>
            <p:nvSpPr>
              <p:cNvPr id="7398" name="Freeform 9"/>
              <p:cNvSpPr/>
              <p:nvPr>
                <p:custDataLst>
                  <p:tags r:id="rId6"/>
                </p:custDataLst>
              </p:nvPr>
            </p:nvSpPr>
            <p:spPr bwMode="auto">
              <a:xfrm>
                <a:off x="1834" y="6128"/>
                <a:ext cx="2431" cy="2565"/>
              </a:xfrm>
              <a:custGeom>
                <a:avLst/>
                <a:gdLst>
                  <a:gd name="T0" fmla="*/ 352 w 517"/>
                  <a:gd name="T1" fmla="*/ 87 h 546"/>
                  <a:gd name="T2" fmla="*/ 342 w 517"/>
                  <a:gd name="T3" fmla="*/ 244 h 546"/>
                  <a:gd name="T4" fmla="*/ 439 w 517"/>
                  <a:gd name="T5" fmla="*/ 365 h 546"/>
                  <a:gd name="T6" fmla="*/ 517 w 517"/>
                  <a:gd name="T7" fmla="*/ 412 h 546"/>
                  <a:gd name="T8" fmla="*/ 431 w 517"/>
                  <a:gd name="T9" fmla="*/ 441 h 546"/>
                  <a:gd name="T10" fmla="*/ 128 w 517"/>
                  <a:gd name="T11" fmla="*/ 546 h 546"/>
                  <a:gd name="T12" fmla="*/ 165 w 517"/>
                  <a:gd name="T13" fmla="*/ 458 h 546"/>
                  <a:gd name="T14" fmla="*/ 175 w 517"/>
                  <a:gd name="T15" fmla="*/ 301 h 546"/>
                  <a:gd name="T16" fmla="*/ 78 w 517"/>
                  <a:gd name="T17" fmla="*/ 181 h 546"/>
                  <a:gd name="T18" fmla="*/ 0 w 517"/>
                  <a:gd name="T19" fmla="*/ 134 h 546"/>
                  <a:gd name="T20" fmla="*/ 86 w 517"/>
                  <a:gd name="T21" fmla="*/ 104 h 546"/>
                  <a:gd name="T22" fmla="*/ 389 w 517"/>
                  <a:gd name="T23" fmla="*/ 0 h 546"/>
                  <a:gd name="T24" fmla="*/ 352 w 517"/>
                  <a:gd name="T25" fmla="*/ 8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46">
                    <a:moveTo>
                      <a:pt x="352" y="87"/>
                    </a:moveTo>
                    <a:cubicBezTo>
                      <a:pt x="351" y="89"/>
                      <a:pt x="318" y="169"/>
                      <a:pt x="342" y="244"/>
                    </a:cubicBezTo>
                    <a:cubicBezTo>
                      <a:pt x="365" y="319"/>
                      <a:pt x="438" y="364"/>
                      <a:pt x="439" y="365"/>
                    </a:cubicBezTo>
                    <a:cubicBezTo>
                      <a:pt x="517" y="412"/>
                      <a:pt x="517" y="412"/>
                      <a:pt x="517" y="412"/>
                    </a:cubicBezTo>
                    <a:cubicBezTo>
                      <a:pt x="431" y="441"/>
                      <a:pt x="431" y="441"/>
                      <a:pt x="431" y="441"/>
                    </a:cubicBezTo>
                    <a:cubicBezTo>
                      <a:pt x="128" y="546"/>
                      <a:pt x="128" y="546"/>
                      <a:pt x="128" y="546"/>
                    </a:cubicBezTo>
                    <a:cubicBezTo>
                      <a:pt x="165" y="458"/>
                      <a:pt x="165" y="458"/>
                      <a:pt x="165" y="458"/>
                    </a:cubicBezTo>
                    <a:cubicBezTo>
                      <a:pt x="166" y="458"/>
                      <a:pt x="199" y="377"/>
                      <a:pt x="175" y="301"/>
                    </a:cubicBezTo>
                    <a:cubicBezTo>
                      <a:pt x="152" y="226"/>
                      <a:pt x="79" y="181"/>
                      <a:pt x="78" y="181"/>
                    </a:cubicBezTo>
                    <a:cubicBezTo>
                      <a:pt x="0" y="134"/>
                      <a:pt x="0" y="134"/>
                      <a:pt x="0" y="134"/>
                    </a:cubicBezTo>
                    <a:cubicBezTo>
                      <a:pt x="86" y="104"/>
                      <a:pt x="86" y="104"/>
                      <a:pt x="86" y="104"/>
                    </a:cubicBezTo>
                    <a:cubicBezTo>
                      <a:pt x="389" y="0"/>
                      <a:pt x="389" y="0"/>
                      <a:pt x="389" y="0"/>
                    </a:cubicBezTo>
                    <a:lnTo>
                      <a:pt x="352" y="87"/>
                    </a:lnTo>
                    <a:close/>
                  </a:path>
                </a:pathLst>
              </a:custGeom>
              <a:solidFill>
                <a:schemeClr val="accent6">
                  <a:lumMod val="90000"/>
                </a:schemeClr>
              </a:solidFill>
              <a:ln>
                <a:noFill/>
              </a:ln>
            </p:spPr>
            <p:txBody>
              <a:bodyPr vert="horz" wrap="square" lIns="91440" tIns="45720" rIns="91440" bIns="45720" numCol="1" anchor="t" anchorCtr="0" compatLnSpc="1">
                <a:noAutofit/>
              </a:bodyPr>
              <a:lstStyle/>
              <a:p>
                <a:pPr lvl="0" algn="l" defTabSz="457200">
                  <a:spcBef>
                    <a:spcPts val="0"/>
                  </a:spcBef>
                  <a:spcAft>
                    <a:spcPts val="0"/>
                  </a:spcAft>
                  <a:buClrTx/>
                  <a:buSzTx/>
                  <a:buFontTx/>
                  <a:defRPr/>
                </a:pPr>
                <a:endParaRPr lang="en-US">
                  <a:solidFill>
                    <a:schemeClr val="bg2"/>
                  </a:solidFill>
                  <a:latin typeface="PingFang SC Regular" panose="020B0400000000000000" charset="-122"/>
                  <a:ea typeface="PingFang SC Regular" panose="020B0400000000000000" charset="-122"/>
                  <a:sym typeface="+mn-ea"/>
                </a:endParaRPr>
              </a:p>
            </p:txBody>
          </p:sp>
          <p:sp>
            <p:nvSpPr>
              <p:cNvPr id="7399" name="Oval 18"/>
              <p:cNvSpPr/>
              <p:nvPr>
                <p:custDataLst>
                  <p:tags r:id="rId7"/>
                </p:custDataLst>
              </p:nvPr>
            </p:nvSpPr>
            <p:spPr>
              <a:xfrm>
                <a:off x="3938" y="2966"/>
                <a:ext cx="2260" cy="2260"/>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en-US" dirty="0">
                  <a:solidFill>
                    <a:schemeClr val="bg2"/>
                  </a:solidFill>
                  <a:latin typeface="PingFang SC Regular" panose="020B0400000000000000" charset="-122"/>
                  <a:ea typeface="PingFang SC Regular" panose="020B0400000000000000" charset="-122"/>
                </a:endParaRPr>
              </a:p>
            </p:txBody>
          </p:sp>
          <p:sp>
            <p:nvSpPr>
              <p:cNvPr id="7400" name="Oval 19"/>
              <p:cNvSpPr/>
              <p:nvPr>
                <p:custDataLst>
                  <p:tags r:id="rId8"/>
                </p:custDataLst>
              </p:nvPr>
            </p:nvSpPr>
            <p:spPr>
              <a:xfrm>
                <a:off x="6444" y="4776"/>
                <a:ext cx="2260" cy="2260"/>
              </a:xfrm>
              <a:prstGeom prst="ellipse">
                <a:avLst/>
              </a:prstGeom>
              <a:solidFill>
                <a:schemeClr val="accent6">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en-US" dirty="0">
                  <a:solidFill>
                    <a:schemeClr val="bg2"/>
                  </a:solidFill>
                  <a:latin typeface="PingFang SC Regular" panose="020B0400000000000000" charset="-122"/>
                  <a:ea typeface="PingFang SC Regular" panose="020B0400000000000000" charset="-122"/>
                </a:endParaRPr>
              </a:p>
            </p:txBody>
          </p:sp>
          <p:sp>
            <p:nvSpPr>
              <p:cNvPr id="7401" name="Oval 20"/>
              <p:cNvSpPr/>
              <p:nvPr>
                <p:custDataLst>
                  <p:tags r:id="rId9"/>
                </p:custDataLst>
              </p:nvPr>
            </p:nvSpPr>
            <p:spPr>
              <a:xfrm>
                <a:off x="1447" y="4776"/>
                <a:ext cx="2260" cy="2260"/>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en-US" dirty="0">
                  <a:solidFill>
                    <a:schemeClr val="bg2"/>
                  </a:solidFill>
                  <a:latin typeface="PingFang SC Regular" panose="020B0400000000000000" charset="-122"/>
                  <a:ea typeface="PingFang SC Regular" panose="020B0400000000000000" charset="-122"/>
                </a:endParaRPr>
              </a:p>
            </p:txBody>
          </p:sp>
          <p:sp>
            <p:nvSpPr>
              <p:cNvPr id="7402" name="Oval 21"/>
              <p:cNvSpPr/>
              <p:nvPr>
                <p:custDataLst>
                  <p:tags r:id="rId10"/>
                </p:custDataLst>
              </p:nvPr>
            </p:nvSpPr>
            <p:spPr bwMode="auto">
              <a:xfrm>
                <a:off x="2392" y="7727"/>
                <a:ext cx="2260" cy="2260"/>
              </a:xfrm>
              <a:prstGeom prst="ellipse">
                <a:avLst/>
              </a:prstGeom>
              <a:solidFill>
                <a:schemeClr val="bg1">
                  <a:lumMod val="50000"/>
                  <a:lumOff val="5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noAutofit/>
              </a:bodyPr>
              <a:lstStyle/>
              <a:p>
                <a:pPr lvl="0" algn="l" defTabSz="457200">
                  <a:spcBef>
                    <a:spcPts val="0"/>
                  </a:spcBef>
                  <a:spcAft>
                    <a:spcPts val="0"/>
                  </a:spcAft>
                  <a:buClrTx/>
                  <a:buSzTx/>
                  <a:buFontTx/>
                  <a:defRPr/>
                </a:pPr>
                <a:endParaRPr lang="en-US">
                  <a:solidFill>
                    <a:schemeClr val="bg2"/>
                  </a:solidFill>
                  <a:latin typeface="PingFang SC Regular" panose="020B0400000000000000" charset="-122"/>
                  <a:ea typeface="PingFang SC Regular" panose="020B0400000000000000" charset="-122"/>
                  <a:sym typeface="+mn-ea"/>
                </a:endParaRPr>
              </a:p>
            </p:txBody>
          </p:sp>
          <p:sp>
            <p:nvSpPr>
              <p:cNvPr id="7403" name="Oval 22"/>
              <p:cNvSpPr/>
              <p:nvPr>
                <p:custDataLst>
                  <p:tags r:id="rId11"/>
                </p:custDataLst>
              </p:nvPr>
            </p:nvSpPr>
            <p:spPr>
              <a:xfrm>
                <a:off x="5501" y="7727"/>
                <a:ext cx="2260" cy="2260"/>
              </a:xfrm>
              <a:prstGeom prst="ellipse">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lang="en-US" dirty="0">
                  <a:solidFill>
                    <a:schemeClr val="bg2"/>
                  </a:solidFill>
                  <a:latin typeface="PingFang SC Regular" panose="020B0400000000000000" charset="-122"/>
                  <a:ea typeface="PingFang SC Regular" panose="020B0400000000000000" charset="-122"/>
                </a:endParaRPr>
              </a:p>
            </p:txBody>
          </p:sp>
          <p:sp>
            <p:nvSpPr>
              <p:cNvPr id="1123" name="文本框 1122"/>
              <p:cNvSpPr txBox="1"/>
              <p:nvPr>
                <p:custDataLst>
                  <p:tags r:id="rId12"/>
                </p:custDataLst>
              </p:nvPr>
            </p:nvSpPr>
            <p:spPr>
              <a:xfrm>
                <a:off x="4060" y="3613"/>
                <a:ext cx="2016" cy="967"/>
              </a:xfrm>
              <a:prstGeom prst="rect">
                <a:avLst/>
              </a:prstGeom>
              <a:noFill/>
            </p:spPr>
            <p:txBody>
              <a:bodyPr wrap="square">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结构清晰</a:t>
                </a:r>
                <a:endPar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600">
                    <a:solidFill>
                      <a:schemeClr val="bg2"/>
                    </a:solidFill>
                    <a:latin typeface="PingFang SC" panose="020B0400000000000000" charset="-122"/>
                    <a:ea typeface="PingFang SC" panose="020B0400000000000000" charset="-122"/>
                    <a:cs typeface="PingFang SC Semibold" panose="020B0400000000000000" charset="-122"/>
                  </a:rPr>
                  <a:t>Structure</a:t>
                </a:r>
              </a:p>
            </p:txBody>
          </p:sp>
          <p:sp>
            <p:nvSpPr>
              <p:cNvPr id="1127" name="文本框 1126"/>
              <p:cNvSpPr txBox="1"/>
              <p:nvPr>
                <p:custDataLst>
                  <p:tags r:id="rId13"/>
                </p:custDataLst>
              </p:nvPr>
            </p:nvSpPr>
            <p:spPr>
              <a:xfrm>
                <a:off x="6566" y="5423"/>
                <a:ext cx="2016" cy="967"/>
              </a:xfrm>
              <a:prstGeom prst="rect">
                <a:avLst/>
              </a:prstGeom>
              <a:noFill/>
            </p:spPr>
            <p:txBody>
              <a:bodyPr wrap="square">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时间约束</a:t>
                </a:r>
                <a:r>
                  <a:rPr lang="en-US" altLang="zh-CN" sz="1600">
                    <a:solidFill>
                      <a:schemeClr val="bg2"/>
                    </a:solidFill>
                    <a:latin typeface="PingFang SC" panose="020B0400000000000000" charset="-122"/>
                    <a:ea typeface="PingFang SC" panose="020B0400000000000000" charset="-122"/>
                    <a:cs typeface="PingFang SC Semibold" panose="020B0400000000000000" charset="-122"/>
                  </a:rPr>
                  <a:t>Time</a:t>
                </a:r>
              </a:p>
            </p:txBody>
          </p:sp>
          <p:sp>
            <p:nvSpPr>
              <p:cNvPr id="1128" name="文本框 1127"/>
              <p:cNvSpPr txBox="1"/>
              <p:nvPr>
                <p:custDataLst>
                  <p:tags r:id="rId14"/>
                </p:custDataLst>
              </p:nvPr>
            </p:nvSpPr>
            <p:spPr>
              <a:xfrm>
                <a:off x="1569" y="5423"/>
                <a:ext cx="2016" cy="967"/>
              </a:xfrm>
              <a:prstGeom prst="rect">
                <a:avLst/>
              </a:prstGeom>
              <a:noFill/>
            </p:spPr>
            <p:txBody>
              <a:bodyPr wrap="square">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情怀共鸣</a:t>
                </a:r>
                <a:r>
                  <a:rPr lang="en-US" altLang="zh-CN" sz="1600">
                    <a:solidFill>
                      <a:schemeClr val="bg2"/>
                    </a:solidFill>
                    <a:latin typeface="PingFang SC" panose="020B0400000000000000" charset="-122"/>
                    <a:ea typeface="PingFang SC" panose="020B0400000000000000" charset="-122"/>
                    <a:cs typeface="PingFang SC Semibold" panose="020B0400000000000000" charset="-122"/>
                  </a:rPr>
                  <a:t>Yearning</a:t>
                </a:r>
              </a:p>
            </p:txBody>
          </p:sp>
          <p:sp>
            <p:nvSpPr>
              <p:cNvPr id="1129" name="文本框 1128"/>
              <p:cNvSpPr txBox="1"/>
              <p:nvPr>
                <p:custDataLst>
                  <p:tags r:id="rId15"/>
                </p:custDataLst>
              </p:nvPr>
            </p:nvSpPr>
            <p:spPr>
              <a:xfrm>
                <a:off x="5623" y="8374"/>
                <a:ext cx="2016" cy="967"/>
              </a:xfrm>
              <a:prstGeom prst="rect">
                <a:avLst/>
              </a:prstGeom>
              <a:noFill/>
            </p:spPr>
            <p:txBody>
              <a:bodyPr wrap="square">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观点启发</a:t>
                </a:r>
                <a:r>
                  <a:rPr lang="en-US" altLang="zh-CN" sz="1600">
                    <a:solidFill>
                      <a:schemeClr val="bg2"/>
                    </a:solidFill>
                    <a:latin typeface="PingFang SC" panose="020B0400000000000000" charset="-122"/>
                    <a:ea typeface="PingFang SC" panose="020B0400000000000000" charset="-122"/>
                    <a:cs typeface="PingFang SC Semibold" panose="020B0400000000000000" charset="-122"/>
                  </a:rPr>
                  <a:t>Opinion</a:t>
                </a:r>
              </a:p>
            </p:txBody>
          </p:sp>
          <p:sp>
            <p:nvSpPr>
              <p:cNvPr id="1130" name="文本框 1129"/>
              <p:cNvSpPr txBox="1"/>
              <p:nvPr>
                <p:custDataLst>
                  <p:tags r:id="rId16"/>
                </p:custDataLst>
              </p:nvPr>
            </p:nvSpPr>
            <p:spPr>
              <a:xfrm>
                <a:off x="2514" y="8374"/>
                <a:ext cx="2016" cy="967"/>
              </a:xfrm>
              <a:prstGeom prst="rect">
                <a:avLst/>
              </a:prstGeom>
              <a:noFill/>
            </p:spPr>
            <p:txBody>
              <a:bodyPr wrap="square">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情节真实</a:t>
                </a:r>
                <a:r>
                  <a:rPr lang="en-US" altLang="zh-CN" sz="1600">
                    <a:solidFill>
                      <a:schemeClr val="bg2"/>
                    </a:solidFill>
                    <a:latin typeface="PingFang SC" panose="020B0400000000000000" charset="-122"/>
                    <a:ea typeface="PingFang SC" panose="020B0400000000000000" charset="-122"/>
                    <a:cs typeface="PingFang SC Semibold" panose="020B0400000000000000" charset="-122"/>
                  </a:rPr>
                  <a:t>Reality</a:t>
                </a:r>
              </a:p>
            </p:txBody>
          </p:sp>
          <p:grpSp>
            <p:nvGrpSpPr>
              <p:cNvPr id="7" name="组合 6"/>
              <p:cNvGrpSpPr/>
              <p:nvPr/>
            </p:nvGrpSpPr>
            <p:grpSpPr>
              <a:xfrm>
                <a:off x="3946" y="5525"/>
                <a:ext cx="2260" cy="2198"/>
                <a:chOff x="4056" y="5405"/>
                <a:chExt cx="2260" cy="2198"/>
              </a:xfrm>
            </p:grpSpPr>
            <p:grpSp>
              <p:nvGrpSpPr>
                <p:cNvPr id="5" name="组合 4"/>
                <p:cNvGrpSpPr/>
                <p:nvPr/>
              </p:nvGrpSpPr>
              <p:grpSpPr>
                <a:xfrm>
                  <a:off x="4480" y="5405"/>
                  <a:ext cx="1412" cy="1412"/>
                  <a:chOff x="4369" y="5931"/>
                  <a:chExt cx="1412" cy="1412"/>
                </a:xfrm>
              </p:grpSpPr>
              <p:sp>
                <p:nvSpPr>
                  <p:cNvPr id="1142" name="任意多边形: 形状 1141"/>
                  <p:cNvSpPr/>
                  <p:nvPr>
                    <p:custDataLst>
                      <p:tags r:id="rId17"/>
                    </p:custDataLst>
                  </p:nvPr>
                </p:nvSpPr>
                <p:spPr>
                  <a:xfrm>
                    <a:off x="4369" y="5931"/>
                    <a:ext cx="1412" cy="1412"/>
                  </a:xfrm>
                  <a:custGeom>
                    <a:avLst/>
                    <a:gdLst>
                      <a:gd name="connsiteX0" fmla="*/ 736859 w 826641"/>
                      <a:gd name="connsiteY0" fmla="*/ 1289 h 826641"/>
                      <a:gd name="connsiteX1" fmla="*/ 649995 w 826641"/>
                      <a:gd name="connsiteY1" fmla="*/ 70033 h 826641"/>
                      <a:gd name="connsiteX2" fmla="*/ 15051 w 826641"/>
                      <a:gd name="connsiteY2" fmla="*/ 70033 h 826641"/>
                      <a:gd name="connsiteX3" fmla="*/ 3351 w 826641"/>
                      <a:gd name="connsiteY3" fmla="*/ 76563 h 826641"/>
                      <a:gd name="connsiteX4" fmla="*/ 2746 w 826641"/>
                      <a:gd name="connsiteY4" fmla="*/ 89927 h 826641"/>
                      <a:gd name="connsiteX5" fmla="*/ 41133 w 826641"/>
                      <a:gd name="connsiteY5" fmla="*/ 166714 h 826641"/>
                      <a:gd name="connsiteX6" fmla="*/ 2403 w 826641"/>
                      <a:gd name="connsiteY6" fmla="*/ 257098 h 826641"/>
                      <a:gd name="connsiteX7" fmla="*/ 2403 w 826641"/>
                      <a:gd name="connsiteY7" fmla="*/ 267918 h 826641"/>
                      <a:gd name="connsiteX8" fmla="*/ 41339 w 826641"/>
                      <a:gd name="connsiteY8" fmla="*/ 358756 h 826641"/>
                      <a:gd name="connsiteX9" fmla="*/ 2416 w 826641"/>
                      <a:gd name="connsiteY9" fmla="*/ 449580 h 826641"/>
                      <a:gd name="connsiteX10" fmla="*/ 2416 w 826641"/>
                      <a:gd name="connsiteY10" fmla="*/ 460400 h 826641"/>
                      <a:gd name="connsiteX11" fmla="*/ 41339 w 826641"/>
                      <a:gd name="connsiteY11" fmla="*/ 551238 h 826641"/>
                      <a:gd name="connsiteX12" fmla="*/ 2416 w 826641"/>
                      <a:gd name="connsiteY12" fmla="*/ 642062 h 826641"/>
                      <a:gd name="connsiteX13" fmla="*/ 2416 w 826641"/>
                      <a:gd name="connsiteY13" fmla="*/ 652882 h 826641"/>
                      <a:gd name="connsiteX14" fmla="*/ 40885 w 826641"/>
                      <a:gd name="connsiteY14" fmla="*/ 742661 h 826641"/>
                      <a:gd name="connsiteX15" fmla="*/ 3255 w 826641"/>
                      <a:gd name="connsiteY15" fmla="*/ 805383 h 826641"/>
                      <a:gd name="connsiteX16" fmla="*/ 3076 w 826641"/>
                      <a:gd name="connsiteY16" fmla="*/ 819241 h 826641"/>
                      <a:gd name="connsiteX17" fmla="*/ 15051 w 826641"/>
                      <a:gd name="connsiteY17" fmla="*/ 826212 h 826641"/>
                      <a:gd name="connsiteX18" fmla="*/ 729985 w 826641"/>
                      <a:gd name="connsiteY18" fmla="*/ 826212 h 826641"/>
                      <a:gd name="connsiteX19" fmla="*/ 826226 w 826641"/>
                      <a:gd name="connsiteY19" fmla="*/ 729971 h 826641"/>
                      <a:gd name="connsiteX20" fmla="*/ 826226 w 826641"/>
                      <a:gd name="connsiteY20" fmla="*/ 719659 h 826641"/>
                      <a:gd name="connsiteX21" fmla="*/ 826226 w 826641"/>
                      <a:gd name="connsiteY21" fmla="*/ 90656 h 826641"/>
                      <a:gd name="connsiteX22" fmla="*/ 736859 w 826641"/>
                      <a:gd name="connsiteY22" fmla="*/ 1289 h 826641"/>
                      <a:gd name="connsiteX23" fmla="*/ 798728 w 826641"/>
                      <a:gd name="connsiteY23" fmla="*/ 729971 h 826641"/>
                      <a:gd name="connsiteX24" fmla="*/ 729985 w 826641"/>
                      <a:gd name="connsiteY24" fmla="*/ 798715 h 826641"/>
                      <a:gd name="connsiteX25" fmla="*/ 39332 w 826641"/>
                      <a:gd name="connsiteY25" fmla="*/ 798715 h 826641"/>
                      <a:gd name="connsiteX26" fmla="*/ 68080 w 826641"/>
                      <a:gd name="connsiteY26" fmla="*/ 750800 h 826641"/>
                      <a:gd name="connsiteX27" fmla="*/ 68933 w 826641"/>
                      <a:gd name="connsiteY27" fmla="*/ 738316 h 826641"/>
                      <a:gd name="connsiteX28" fmla="*/ 30010 w 826641"/>
                      <a:gd name="connsiteY28" fmla="*/ 647479 h 826641"/>
                      <a:gd name="connsiteX29" fmla="*/ 68933 w 826641"/>
                      <a:gd name="connsiteY29" fmla="*/ 556655 h 826641"/>
                      <a:gd name="connsiteX30" fmla="*/ 68933 w 826641"/>
                      <a:gd name="connsiteY30" fmla="*/ 545834 h 826641"/>
                      <a:gd name="connsiteX31" fmla="*/ 30010 w 826641"/>
                      <a:gd name="connsiteY31" fmla="*/ 454997 h 826641"/>
                      <a:gd name="connsiteX32" fmla="*/ 68933 w 826641"/>
                      <a:gd name="connsiteY32" fmla="*/ 364173 h 826641"/>
                      <a:gd name="connsiteX33" fmla="*/ 68933 w 826641"/>
                      <a:gd name="connsiteY33" fmla="*/ 353352 h 826641"/>
                      <a:gd name="connsiteX34" fmla="*/ 30010 w 826641"/>
                      <a:gd name="connsiteY34" fmla="*/ 262515 h 826641"/>
                      <a:gd name="connsiteX35" fmla="*/ 68933 w 826641"/>
                      <a:gd name="connsiteY35" fmla="*/ 171691 h 826641"/>
                      <a:gd name="connsiteX36" fmla="*/ 68603 w 826641"/>
                      <a:gd name="connsiteY36" fmla="*/ 160128 h 826641"/>
                      <a:gd name="connsiteX37" fmla="*/ 37297 w 826641"/>
                      <a:gd name="connsiteY37" fmla="*/ 97530 h 826641"/>
                      <a:gd name="connsiteX38" fmla="*/ 647492 w 826641"/>
                      <a:gd name="connsiteY38" fmla="*/ 97530 h 826641"/>
                      <a:gd name="connsiteX39" fmla="*/ 647492 w 826641"/>
                      <a:gd name="connsiteY39" fmla="*/ 702474 h 826641"/>
                      <a:gd name="connsiteX40" fmla="*/ 715012 w 826641"/>
                      <a:gd name="connsiteY40" fmla="*/ 771217 h 826641"/>
                      <a:gd name="connsiteX41" fmla="*/ 771781 w 826641"/>
                      <a:gd name="connsiteY41" fmla="*/ 713472 h 826641"/>
                      <a:gd name="connsiteX42" fmla="*/ 723619 w 826641"/>
                      <a:gd name="connsiteY42" fmla="*/ 664527 h 826641"/>
                      <a:gd name="connsiteX43" fmla="*/ 723619 w 826641"/>
                      <a:gd name="connsiteY43" fmla="*/ 692025 h 826641"/>
                      <a:gd name="connsiteX44" fmla="*/ 744283 w 826641"/>
                      <a:gd name="connsiteY44" fmla="*/ 713472 h 826641"/>
                      <a:gd name="connsiteX45" fmla="*/ 715012 w 826641"/>
                      <a:gd name="connsiteY45" fmla="*/ 743720 h 826641"/>
                      <a:gd name="connsiteX46" fmla="*/ 674990 w 826641"/>
                      <a:gd name="connsiteY46" fmla="*/ 702474 h 826641"/>
                      <a:gd name="connsiteX47" fmla="*/ 728459 w 826641"/>
                      <a:gd name="connsiteY47" fmla="*/ 647479 h 826641"/>
                      <a:gd name="connsiteX48" fmla="*/ 798728 w 826641"/>
                      <a:gd name="connsiteY48" fmla="*/ 719659 h 826641"/>
                      <a:gd name="connsiteX49" fmla="*/ 798728 w 826641"/>
                      <a:gd name="connsiteY49" fmla="*/ 729971 h 826641"/>
                      <a:gd name="connsiteX50" fmla="*/ 798728 w 826641"/>
                      <a:gd name="connsiteY50" fmla="*/ 650517 h 826641"/>
                      <a:gd name="connsiteX51" fmla="*/ 728459 w 826641"/>
                      <a:gd name="connsiteY51" fmla="*/ 619981 h 826641"/>
                      <a:gd name="connsiteX52" fmla="*/ 674990 w 826641"/>
                      <a:gd name="connsiteY52" fmla="*/ 640687 h 826641"/>
                      <a:gd name="connsiteX53" fmla="*/ 674990 w 826641"/>
                      <a:gd name="connsiteY53" fmla="*/ 90656 h 826641"/>
                      <a:gd name="connsiteX54" fmla="*/ 736859 w 826641"/>
                      <a:gd name="connsiteY54" fmla="*/ 28786 h 826641"/>
                      <a:gd name="connsiteX55" fmla="*/ 798728 w 826641"/>
                      <a:gd name="connsiteY55" fmla="*/ 90656 h 826641"/>
                      <a:gd name="connsiteX56" fmla="*/ 798728 w 826641"/>
                      <a:gd name="connsiteY56" fmla="*/ 650517 h 82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6641" h="826641">
                        <a:moveTo>
                          <a:pt x="736859" y="1289"/>
                        </a:moveTo>
                        <a:cubicBezTo>
                          <a:pt x="694692" y="1289"/>
                          <a:pt x="659344" y="30684"/>
                          <a:pt x="649995" y="70033"/>
                        </a:cubicBezTo>
                        <a:lnTo>
                          <a:pt x="15051" y="70033"/>
                        </a:lnTo>
                        <a:cubicBezTo>
                          <a:pt x="10281" y="70033"/>
                          <a:pt x="5867" y="72507"/>
                          <a:pt x="3351" y="76563"/>
                        </a:cubicBezTo>
                        <a:cubicBezTo>
                          <a:pt x="835" y="80619"/>
                          <a:pt x="629" y="85679"/>
                          <a:pt x="2746" y="89927"/>
                        </a:cubicBezTo>
                        <a:lnTo>
                          <a:pt x="41133" y="166714"/>
                        </a:lnTo>
                        <a:lnTo>
                          <a:pt x="2403" y="257098"/>
                        </a:lnTo>
                        <a:cubicBezTo>
                          <a:pt x="918" y="260549"/>
                          <a:pt x="918" y="264467"/>
                          <a:pt x="2403" y="267918"/>
                        </a:cubicBezTo>
                        <a:lnTo>
                          <a:pt x="41339" y="358756"/>
                        </a:lnTo>
                        <a:lnTo>
                          <a:pt x="2416" y="449580"/>
                        </a:lnTo>
                        <a:cubicBezTo>
                          <a:pt x="931" y="453031"/>
                          <a:pt x="931" y="456949"/>
                          <a:pt x="2416" y="460400"/>
                        </a:cubicBezTo>
                        <a:lnTo>
                          <a:pt x="41339" y="551238"/>
                        </a:lnTo>
                        <a:lnTo>
                          <a:pt x="2416" y="642062"/>
                        </a:lnTo>
                        <a:cubicBezTo>
                          <a:pt x="931" y="645513"/>
                          <a:pt x="931" y="649431"/>
                          <a:pt x="2416" y="652882"/>
                        </a:cubicBezTo>
                        <a:lnTo>
                          <a:pt x="40885" y="742661"/>
                        </a:lnTo>
                        <a:lnTo>
                          <a:pt x="3255" y="805383"/>
                        </a:lnTo>
                        <a:cubicBezTo>
                          <a:pt x="698" y="809631"/>
                          <a:pt x="643" y="814911"/>
                          <a:pt x="3076" y="819241"/>
                        </a:cubicBezTo>
                        <a:cubicBezTo>
                          <a:pt x="5524" y="823558"/>
                          <a:pt x="10102" y="826212"/>
                          <a:pt x="15051" y="826212"/>
                        </a:cubicBezTo>
                        <a:lnTo>
                          <a:pt x="729985" y="826212"/>
                        </a:lnTo>
                        <a:cubicBezTo>
                          <a:pt x="783055" y="826212"/>
                          <a:pt x="826226" y="783027"/>
                          <a:pt x="826226" y="729971"/>
                        </a:cubicBezTo>
                        <a:lnTo>
                          <a:pt x="826226" y="719659"/>
                        </a:lnTo>
                        <a:lnTo>
                          <a:pt x="826226" y="90656"/>
                        </a:lnTo>
                        <a:cubicBezTo>
                          <a:pt x="826226" y="41380"/>
                          <a:pt x="786134" y="1289"/>
                          <a:pt x="736859" y="1289"/>
                        </a:cubicBezTo>
                        <a:close/>
                        <a:moveTo>
                          <a:pt x="798728" y="729971"/>
                        </a:moveTo>
                        <a:cubicBezTo>
                          <a:pt x="798728" y="767876"/>
                          <a:pt x="767890" y="798715"/>
                          <a:pt x="729985" y="798715"/>
                        </a:cubicBezTo>
                        <a:lnTo>
                          <a:pt x="39332" y="798715"/>
                        </a:lnTo>
                        <a:lnTo>
                          <a:pt x="68080" y="750800"/>
                        </a:lnTo>
                        <a:cubicBezTo>
                          <a:pt x="70349" y="747019"/>
                          <a:pt x="70665" y="742372"/>
                          <a:pt x="68933" y="738316"/>
                        </a:cubicBezTo>
                        <a:lnTo>
                          <a:pt x="30010" y="647479"/>
                        </a:lnTo>
                        <a:lnTo>
                          <a:pt x="68933" y="556655"/>
                        </a:lnTo>
                        <a:cubicBezTo>
                          <a:pt x="70417" y="553204"/>
                          <a:pt x="70417" y="549285"/>
                          <a:pt x="68933" y="545834"/>
                        </a:cubicBezTo>
                        <a:lnTo>
                          <a:pt x="30010" y="454997"/>
                        </a:lnTo>
                        <a:lnTo>
                          <a:pt x="68933" y="364173"/>
                        </a:lnTo>
                        <a:cubicBezTo>
                          <a:pt x="70417" y="360722"/>
                          <a:pt x="70417" y="356803"/>
                          <a:pt x="68933" y="353352"/>
                        </a:cubicBezTo>
                        <a:lnTo>
                          <a:pt x="30010" y="262515"/>
                        </a:lnTo>
                        <a:lnTo>
                          <a:pt x="68933" y="171691"/>
                        </a:lnTo>
                        <a:cubicBezTo>
                          <a:pt x="70527" y="167978"/>
                          <a:pt x="70404" y="163744"/>
                          <a:pt x="68603" y="160128"/>
                        </a:cubicBezTo>
                        <a:lnTo>
                          <a:pt x="37297" y="97530"/>
                        </a:lnTo>
                        <a:lnTo>
                          <a:pt x="647492" y="97530"/>
                        </a:lnTo>
                        <a:lnTo>
                          <a:pt x="647492" y="702474"/>
                        </a:lnTo>
                        <a:cubicBezTo>
                          <a:pt x="647492" y="740379"/>
                          <a:pt x="677781" y="771217"/>
                          <a:pt x="715012" y="771217"/>
                        </a:cubicBezTo>
                        <a:cubicBezTo>
                          <a:pt x="746318" y="771217"/>
                          <a:pt x="771781" y="745315"/>
                          <a:pt x="771781" y="713472"/>
                        </a:cubicBezTo>
                        <a:cubicBezTo>
                          <a:pt x="771781" y="686484"/>
                          <a:pt x="750182" y="664527"/>
                          <a:pt x="723619" y="664527"/>
                        </a:cubicBezTo>
                        <a:lnTo>
                          <a:pt x="723619" y="692025"/>
                        </a:lnTo>
                        <a:cubicBezTo>
                          <a:pt x="735017" y="692025"/>
                          <a:pt x="744283" y="701635"/>
                          <a:pt x="744283" y="713472"/>
                        </a:cubicBezTo>
                        <a:cubicBezTo>
                          <a:pt x="744283" y="730150"/>
                          <a:pt x="731153" y="743720"/>
                          <a:pt x="715012" y="743720"/>
                        </a:cubicBezTo>
                        <a:cubicBezTo>
                          <a:pt x="692946" y="743720"/>
                          <a:pt x="674990" y="725214"/>
                          <a:pt x="674990" y="702474"/>
                        </a:cubicBezTo>
                        <a:cubicBezTo>
                          <a:pt x="674990" y="672144"/>
                          <a:pt x="698981" y="647479"/>
                          <a:pt x="728459" y="647479"/>
                        </a:cubicBezTo>
                        <a:cubicBezTo>
                          <a:pt x="767202" y="647479"/>
                          <a:pt x="798728" y="679857"/>
                          <a:pt x="798728" y="719659"/>
                        </a:cubicBezTo>
                        <a:lnTo>
                          <a:pt x="798728" y="729971"/>
                        </a:lnTo>
                        <a:close/>
                        <a:moveTo>
                          <a:pt x="798728" y="650517"/>
                        </a:moveTo>
                        <a:cubicBezTo>
                          <a:pt x="780937" y="631723"/>
                          <a:pt x="756039" y="619981"/>
                          <a:pt x="728459" y="619981"/>
                        </a:cubicBezTo>
                        <a:cubicBezTo>
                          <a:pt x="707959" y="619981"/>
                          <a:pt x="689275" y="627845"/>
                          <a:pt x="674990" y="640687"/>
                        </a:cubicBezTo>
                        <a:lnTo>
                          <a:pt x="674990" y="90656"/>
                        </a:lnTo>
                        <a:cubicBezTo>
                          <a:pt x="674990" y="56545"/>
                          <a:pt x="702749" y="28786"/>
                          <a:pt x="736859" y="28786"/>
                        </a:cubicBezTo>
                        <a:cubicBezTo>
                          <a:pt x="770970" y="28786"/>
                          <a:pt x="798728" y="56545"/>
                          <a:pt x="798728" y="90656"/>
                        </a:cubicBezTo>
                        <a:lnTo>
                          <a:pt x="798728" y="650517"/>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3" name="任意多边形: 形状 1142"/>
                  <p:cNvSpPr/>
                  <p:nvPr>
                    <p:custDataLst>
                      <p:tags r:id="rId18"/>
                    </p:custDataLst>
                  </p:nvPr>
                </p:nvSpPr>
                <p:spPr>
                  <a:xfrm>
                    <a:off x="5191" y="6730"/>
                    <a:ext cx="238" cy="426"/>
                  </a:xfrm>
                  <a:custGeom>
                    <a:avLst/>
                    <a:gdLst>
                      <a:gd name="connsiteX0" fmla="*/ 137976 w 139205"/>
                      <a:gd name="connsiteY0" fmla="*/ 188567 h 249195"/>
                      <a:gd name="connsiteX1" fmla="*/ 120062 w 139205"/>
                      <a:gd name="connsiteY1" fmla="*/ 138178 h 249195"/>
                      <a:gd name="connsiteX2" fmla="*/ 125025 w 139205"/>
                      <a:gd name="connsiteY2" fmla="*/ 138178 h 249195"/>
                      <a:gd name="connsiteX3" fmla="*/ 136725 w 139205"/>
                      <a:gd name="connsiteY3" fmla="*/ 131647 h 249195"/>
                      <a:gd name="connsiteX4" fmla="*/ 137330 w 139205"/>
                      <a:gd name="connsiteY4" fmla="*/ 118270 h 249195"/>
                      <a:gd name="connsiteX5" fmla="*/ 82335 w 139205"/>
                      <a:gd name="connsiteY5" fmla="*/ 8280 h 249195"/>
                      <a:gd name="connsiteX6" fmla="*/ 57739 w 139205"/>
                      <a:gd name="connsiteY6" fmla="*/ 8280 h 249195"/>
                      <a:gd name="connsiteX7" fmla="*/ 2744 w 139205"/>
                      <a:gd name="connsiteY7" fmla="*/ 118270 h 249195"/>
                      <a:gd name="connsiteX8" fmla="*/ 3349 w 139205"/>
                      <a:gd name="connsiteY8" fmla="*/ 131647 h 249195"/>
                      <a:gd name="connsiteX9" fmla="*/ 15035 w 139205"/>
                      <a:gd name="connsiteY9" fmla="*/ 138178 h 249195"/>
                      <a:gd name="connsiteX10" fmla="*/ 19998 w 139205"/>
                      <a:gd name="connsiteY10" fmla="*/ 138178 h 249195"/>
                      <a:gd name="connsiteX11" fmla="*/ 2084 w 139205"/>
                      <a:gd name="connsiteY11" fmla="*/ 188567 h 249195"/>
                      <a:gd name="connsiteX12" fmla="*/ 3802 w 139205"/>
                      <a:gd name="connsiteY12" fmla="*/ 201092 h 249195"/>
                      <a:gd name="connsiteX13" fmla="*/ 15035 w 139205"/>
                      <a:gd name="connsiteY13" fmla="*/ 206922 h 249195"/>
                      <a:gd name="connsiteX14" fmla="*/ 56281 w 139205"/>
                      <a:gd name="connsiteY14" fmla="*/ 206922 h 249195"/>
                      <a:gd name="connsiteX15" fmla="*/ 56281 w 139205"/>
                      <a:gd name="connsiteY15" fmla="*/ 248168 h 249195"/>
                      <a:gd name="connsiteX16" fmla="*/ 83779 w 139205"/>
                      <a:gd name="connsiteY16" fmla="*/ 248168 h 249195"/>
                      <a:gd name="connsiteX17" fmla="*/ 83779 w 139205"/>
                      <a:gd name="connsiteY17" fmla="*/ 206922 h 249195"/>
                      <a:gd name="connsiteX18" fmla="*/ 125025 w 139205"/>
                      <a:gd name="connsiteY18" fmla="*/ 206922 h 249195"/>
                      <a:gd name="connsiteX19" fmla="*/ 136258 w 139205"/>
                      <a:gd name="connsiteY19" fmla="*/ 201092 h 249195"/>
                      <a:gd name="connsiteX20" fmla="*/ 137976 w 139205"/>
                      <a:gd name="connsiteY20" fmla="*/ 188567 h 249195"/>
                      <a:gd name="connsiteX21" fmla="*/ 34517 w 139205"/>
                      <a:gd name="connsiteY21" fmla="*/ 179424 h 249195"/>
                      <a:gd name="connsiteX22" fmla="*/ 52432 w 139205"/>
                      <a:gd name="connsiteY22" fmla="*/ 129035 h 249195"/>
                      <a:gd name="connsiteX23" fmla="*/ 50713 w 139205"/>
                      <a:gd name="connsiteY23" fmla="*/ 116510 h 249195"/>
                      <a:gd name="connsiteX24" fmla="*/ 39480 w 139205"/>
                      <a:gd name="connsiteY24" fmla="*/ 110681 h 249195"/>
                      <a:gd name="connsiteX25" fmla="*/ 37281 w 139205"/>
                      <a:gd name="connsiteY25" fmla="*/ 110681 h 249195"/>
                      <a:gd name="connsiteX26" fmla="*/ 70030 w 139205"/>
                      <a:gd name="connsiteY26" fmla="*/ 45182 h 249195"/>
                      <a:gd name="connsiteX27" fmla="*/ 102780 w 139205"/>
                      <a:gd name="connsiteY27" fmla="*/ 110681 h 249195"/>
                      <a:gd name="connsiteX28" fmla="*/ 100580 w 139205"/>
                      <a:gd name="connsiteY28" fmla="*/ 110681 h 249195"/>
                      <a:gd name="connsiteX29" fmla="*/ 89347 w 139205"/>
                      <a:gd name="connsiteY29" fmla="*/ 116510 h 249195"/>
                      <a:gd name="connsiteX30" fmla="*/ 87628 w 139205"/>
                      <a:gd name="connsiteY30" fmla="*/ 129035 h 249195"/>
                      <a:gd name="connsiteX31" fmla="*/ 105543 w 139205"/>
                      <a:gd name="connsiteY31" fmla="*/ 179424 h 249195"/>
                      <a:gd name="connsiteX32" fmla="*/ 34517 w 139205"/>
                      <a:gd name="connsiteY32" fmla="*/ 179424 h 24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9205" h="249195">
                        <a:moveTo>
                          <a:pt x="137976" y="188567"/>
                        </a:moveTo>
                        <a:lnTo>
                          <a:pt x="120062" y="138178"/>
                        </a:lnTo>
                        <a:lnTo>
                          <a:pt x="125025" y="138178"/>
                        </a:lnTo>
                        <a:cubicBezTo>
                          <a:pt x="129796" y="138178"/>
                          <a:pt x="134209" y="135703"/>
                          <a:pt x="136725" y="131647"/>
                        </a:cubicBezTo>
                        <a:cubicBezTo>
                          <a:pt x="139227" y="127592"/>
                          <a:pt x="139461" y="122532"/>
                          <a:pt x="137330" y="118270"/>
                        </a:cubicBezTo>
                        <a:lnTo>
                          <a:pt x="82335" y="8280"/>
                        </a:lnTo>
                        <a:cubicBezTo>
                          <a:pt x="77674" y="-1041"/>
                          <a:pt x="62400" y="-1041"/>
                          <a:pt x="57739" y="8280"/>
                        </a:cubicBezTo>
                        <a:lnTo>
                          <a:pt x="2744" y="118270"/>
                        </a:lnTo>
                        <a:cubicBezTo>
                          <a:pt x="613" y="122532"/>
                          <a:pt x="847" y="127592"/>
                          <a:pt x="3349" y="131647"/>
                        </a:cubicBezTo>
                        <a:cubicBezTo>
                          <a:pt x="5851" y="135703"/>
                          <a:pt x="10264" y="138178"/>
                          <a:pt x="15035" y="138178"/>
                        </a:cubicBezTo>
                        <a:lnTo>
                          <a:pt x="19998" y="138178"/>
                        </a:lnTo>
                        <a:lnTo>
                          <a:pt x="2084" y="188567"/>
                        </a:lnTo>
                        <a:cubicBezTo>
                          <a:pt x="585" y="192774"/>
                          <a:pt x="1232" y="197449"/>
                          <a:pt x="3802" y="201092"/>
                        </a:cubicBezTo>
                        <a:cubicBezTo>
                          <a:pt x="6373" y="204749"/>
                          <a:pt x="10567" y="206922"/>
                          <a:pt x="15035" y="206922"/>
                        </a:cubicBezTo>
                        <a:lnTo>
                          <a:pt x="56281" y="206922"/>
                        </a:lnTo>
                        <a:lnTo>
                          <a:pt x="56281" y="248168"/>
                        </a:lnTo>
                        <a:lnTo>
                          <a:pt x="83779" y="248168"/>
                        </a:lnTo>
                        <a:lnTo>
                          <a:pt x="83779" y="206922"/>
                        </a:lnTo>
                        <a:lnTo>
                          <a:pt x="125025" y="206922"/>
                        </a:lnTo>
                        <a:cubicBezTo>
                          <a:pt x="129493" y="206922"/>
                          <a:pt x="133687" y="204749"/>
                          <a:pt x="136258" y="201092"/>
                        </a:cubicBezTo>
                        <a:cubicBezTo>
                          <a:pt x="138842" y="197449"/>
                          <a:pt x="139475" y="192774"/>
                          <a:pt x="137976" y="188567"/>
                        </a:cubicBezTo>
                        <a:close/>
                        <a:moveTo>
                          <a:pt x="34517" y="179424"/>
                        </a:moveTo>
                        <a:lnTo>
                          <a:pt x="52432" y="129035"/>
                        </a:lnTo>
                        <a:cubicBezTo>
                          <a:pt x="53930" y="124828"/>
                          <a:pt x="53284" y="120153"/>
                          <a:pt x="50713" y="116510"/>
                        </a:cubicBezTo>
                        <a:cubicBezTo>
                          <a:pt x="48128" y="112853"/>
                          <a:pt x="43949" y="110681"/>
                          <a:pt x="39480" y="110681"/>
                        </a:cubicBezTo>
                        <a:lnTo>
                          <a:pt x="37281" y="110681"/>
                        </a:lnTo>
                        <a:lnTo>
                          <a:pt x="70030" y="45182"/>
                        </a:lnTo>
                        <a:lnTo>
                          <a:pt x="102780" y="110681"/>
                        </a:lnTo>
                        <a:lnTo>
                          <a:pt x="100580" y="110681"/>
                        </a:lnTo>
                        <a:cubicBezTo>
                          <a:pt x="96111" y="110681"/>
                          <a:pt x="91932" y="112853"/>
                          <a:pt x="89347" y="116510"/>
                        </a:cubicBezTo>
                        <a:cubicBezTo>
                          <a:pt x="86762" y="120153"/>
                          <a:pt x="86130" y="124828"/>
                          <a:pt x="87628" y="129035"/>
                        </a:cubicBezTo>
                        <a:lnTo>
                          <a:pt x="105543" y="179424"/>
                        </a:lnTo>
                        <a:lnTo>
                          <a:pt x="34517" y="179424"/>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4" name="任意多边形: 形状 1143"/>
                  <p:cNvSpPr/>
                  <p:nvPr>
                    <p:custDataLst>
                      <p:tags r:id="rId19"/>
                    </p:custDataLst>
                  </p:nvPr>
                </p:nvSpPr>
                <p:spPr>
                  <a:xfrm>
                    <a:off x="4604" y="6589"/>
                    <a:ext cx="332" cy="332"/>
                  </a:xfrm>
                  <a:custGeom>
                    <a:avLst/>
                    <a:gdLst>
                      <a:gd name="connsiteX0" fmla="*/ 193075 w 194200"/>
                      <a:gd name="connsiteY0" fmla="*/ 134432 h 194200"/>
                      <a:gd name="connsiteX1" fmla="*/ 151828 w 194200"/>
                      <a:gd name="connsiteY1" fmla="*/ 10693 h 194200"/>
                      <a:gd name="connsiteX2" fmla="*/ 138781 w 194200"/>
                      <a:gd name="connsiteY2" fmla="*/ 1289 h 194200"/>
                      <a:gd name="connsiteX3" fmla="*/ 125733 w 194200"/>
                      <a:gd name="connsiteY3" fmla="*/ 10693 h 194200"/>
                      <a:gd name="connsiteX4" fmla="*/ 97535 w 194200"/>
                      <a:gd name="connsiteY4" fmla="*/ 95289 h 194200"/>
                      <a:gd name="connsiteX5" fmla="*/ 69336 w 194200"/>
                      <a:gd name="connsiteY5" fmla="*/ 10679 h 194200"/>
                      <a:gd name="connsiteX6" fmla="*/ 56289 w 194200"/>
                      <a:gd name="connsiteY6" fmla="*/ 1289 h 194200"/>
                      <a:gd name="connsiteX7" fmla="*/ 43241 w 194200"/>
                      <a:gd name="connsiteY7" fmla="*/ 10693 h 194200"/>
                      <a:gd name="connsiteX8" fmla="*/ 1995 w 194200"/>
                      <a:gd name="connsiteY8" fmla="*/ 134432 h 194200"/>
                      <a:gd name="connsiteX9" fmla="*/ 3892 w 194200"/>
                      <a:gd name="connsiteY9" fmla="*/ 146819 h 194200"/>
                      <a:gd name="connsiteX10" fmla="*/ 15042 w 194200"/>
                      <a:gd name="connsiteY10" fmla="*/ 152525 h 194200"/>
                      <a:gd name="connsiteX11" fmla="*/ 42540 w 194200"/>
                      <a:gd name="connsiteY11" fmla="*/ 152525 h 194200"/>
                      <a:gd name="connsiteX12" fmla="*/ 42540 w 194200"/>
                      <a:gd name="connsiteY12" fmla="*/ 193771 h 194200"/>
                      <a:gd name="connsiteX13" fmla="*/ 70037 w 194200"/>
                      <a:gd name="connsiteY13" fmla="*/ 193771 h 194200"/>
                      <a:gd name="connsiteX14" fmla="*/ 70037 w 194200"/>
                      <a:gd name="connsiteY14" fmla="*/ 152525 h 194200"/>
                      <a:gd name="connsiteX15" fmla="*/ 97535 w 194200"/>
                      <a:gd name="connsiteY15" fmla="*/ 152525 h 194200"/>
                      <a:gd name="connsiteX16" fmla="*/ 125032 w 194200"/>
                      <a:gd name="connsiteY16" fmla="*/ 152525 h 194200"/>
                      <a:gd name="connsiteX17" fmla="*/ 125032 w 194200"/>
                      <a:gd name="connsiteY17" fmla="*/ 193771 h 194200"/>
                      <a:gd name="connsiteX18" fmla="*/ 152530 w 194200"/>
                      <a:gd name="connsiteY18" fmla="*/ 193771 h 194200"/>
                      <a:gd name="connsiteX19" fmla="*/ 152530 w 194200"/>
                      <a:gd name="connsiteY19" fmla="*/ 152525 h 194200"/>
                      <a:gd name="connsiteX20" fmla="*/ 180027 w 194200"/>
                      <a:gd name="connsiteY20" fmla="*/ 152525 h 194200"/>
                      <a:gd name="connsiteX21" fmla="*/ 191177 w 194200"/>
                      <a:gd name="connsiteY21" fmla="*/ 146819 h 194200"/>
                      <a:gd name="connsiteX22" fmla="*/ 193075 w 194200"/>
                      <a:gd name="connsiteY22" fmla="*/ 134432 h 194200"/>
                      <a:gd name="connsiteX23" fmla="*/ 34112 w 194200"/>
                      <a:gd name="connsiteY23" fmla="*/ 125027 h 194200"/>
                      <a:gd name="connsiteX24" fmla="*/ 56289 w 194200"/>
                      <a:gd name="connsiteY24" fmla="*/ 58511 h 194200"/>
                      <a:gd name="connsiteX25" fmla="*/ 78465 w 194200"/>
                      <a:gd name="connsiteY25" fmla="*/ 125027 h 194200"/>
                      <a:gd name="connsiteX26" fmla="*/ 34112 w 194200"/>
                      <a:gd name="connsiteY26" fmla="*/ 125027 h 194200"/>
                      <a:gd name="connsiteX27" fmla="*/ 116604 w 194200"/>
                      <a:gd name="connsiteY27" fmla="*/ 125027 h 194200"/>
                      <a:gd name="connsiteX28" fmla="*/ 138781 w 194200"/>
                      <a:gd name="connsiteY28" fmla="*/ 58511 h 194200"/>
                      <a:gd name="connsiteX29" fmla="*/ 160958 w 194200"/>
                      <a:gd name="connsiteY29" fmla="*/ 125027 h 194200"/>
                      <a:gd name="connsiteX30" fmla="*/ 116604 w 194200"/>
                      <a:gd name="connsiteY30" fmla="*/ 125027 h 1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4200" h="194200">
                        <a:moveTo>
                          <a:pt x="193075" y="134432"/>
                        </a:moveTo>
                        <a:lnTo>
                          <a:pt x="151828" y="10693"/>
                        </a:lnTo>
                        <a:cubicBezTo>
                          <a:pt x="149945" y="5070"/>
                          <a:pt x="144707" y="1289"/>
                          <a:pt x="138781" y="1289"/>
                        </a:cubicBezTo>
                        <a:cubicBezTo>
                          <a:pt x="132855" y="1289"/>
                          <a:pt x="127617" y="5070"/>
                          <a:pt x="125733" y="10693"/>
                        </a:cubicBezTo>
                        <a:lnTo>
                          <a:pt x="97535" y="95289"/>
                        </a:lnTo>
                        <a:lnTo>
                          <a:pt x="69336" y="10679"/>
                        </a:lnTo>
                        <a:cubicBezTo>
                          <a:pt x="67452" y="5070"/>
                          <a:pt x="62214" y="1289"/>
                          <a:pt x="56289" y="1289"/>
                        </a:cubicBezTo>
                        <a:cubicBezTo>
                          <a:pt x="50363" y="1289"/>
                          <a:pt x="45125" y="5070"/>
                          <a:pt x="43241" y="10693"/>
                        </a:cubicBezTo>
                        <a:lnTo>
                          <a:pt x="1995" y="134432"/>
                        </a:lnTo>
                        <a:cubicBezTo>
                          <a:pt x="592" y="138625"/>
                          <a:pt x="1307" y="143244"/>
                          <a:pt x="3892" y="146819"/>
                        </a:cubicBezTo>
                        <a:cubicBezTo>
                          <a:pt x="6477" y="150394"/>
                          <a:pt x="10629" y="152525"/>
                          <a:pt x="15042" y="152525"/>
                        </a:cubicBezTo>
                        <a:lnTo>
                          <a:pt x="42540" y="152525"/>
                        </a:lnTo>
                        <a:lnTo>
                          <a:pt x="42540" y="193771"/>
                        </a:lnTo>
                        <a:lnTo>
                          <a:pt x="70037" y="193771"/>
                        </a:lnTo>
                        <a:lnTo>
                          <a:pt x="70037" y="152525"/>
                        </a:lnTo>
                        <a:lnTo>
                          <a:pt x="97535" y="152525"/>
                        </a:lnTo>
                        <a:lnTo>
                          <a:pt x="125032" y="152525"/>
                        </a:lnTo>
                        <a:lnTo>
                          <a:pt x="125032" y="193771"/>
                        </a:lnTo>
                        <a:lnTo>
                          <a:pt x="152530" y="193771"/>
                        </a:lnTo>
                        <a:lnTo>
                          <a:pt x="152530" y="152525"/>
                        </a:lnTo>
                        <a:lnTo>
                          <a:pt x="180027" y="152525"/>
                        </a:lnTo>
                        <a:cubicBezTo>
                          <a:pt x="184440" y="152525"/>
                          <a:pt x="188592" y="150408"/>
                          <a:pt x="191177" y="146819"/>
                        </a:cubicBezTo>
                        <a:cubicBezTo>
                          <a:pt x="193762" y="143231"/>
                          <a:pt x="194463" y="138611"/>
                          <a:pt x="193075" y="134432"/>
                        </a:cubicBezTo>
                        <a:close/>
                        <a:moveTo>
                          <a:pt x="34112" y="125027"/>
                        </a:moveTo>
                        <a:lnTo>
                          <a:pt x="56289" y="58511"/>
                        </a:lnTo>
                        <a:lnTo>
                          <a:pt x="78465" y="125027"/>
                        </a:lnTo>
                        <a:lnTo>
                          <a:pt x="34112" y="125027"/>
                        </a:lnTo>
                        <a:close/>
                        <a:moveTo>
                          <a:pt x="116604" y="125027"/>
                        </a:moveTo>
                        <a:lnTo>
                          <a:pt x="138781" y="58511"/>
                        </a:lnTo>
                        <a:lnTo>
                          <a:pt x="160958" y="125027"/>
                        </a:lnTo>
                        <a:lnTo>
                          <a:pt x="116604" y="125027"/>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5" name="任意多边形: 形状 1144"/>
                  <p:cNvSpPr/>
                  <p:nvPr>
                    <p:custDataLst>
                      <p:tags r:id="rId20"/>
                    </p:custDataLst>
                  </p:nvPr>
                </p:nvSpPr>
                <p:spPr>
                  <a:xfrm>
                    <a:off x="4533" y="6142"/>
                    <a:ext cx="191" cy="332"/>
                  </a:xfrm>
                  <a:custGeom>
                    <a:avLst/>
                    <a:gdLst>
                      <a:gd name="connsiteX0" fmla="*/ 110582 w 111708"/>
                      <a:gd name="connsiteY0" fmla="*/ 134432 h 194200"/>
                      <a:gd name="connsiteX1" fmla="*/ 69336 w 111708"/>
                      <a:gd name="connsiteY1" fmla="*/ 10693 h 194200"/>
                      <a:gd name="connsiteX2" fmla="*/ 56289 w 111708"/>
                      <a:gd name="connsiteY2" fmla="*/ 1289 h 194200"/>
                      <a:gd name="connsiteX3" fmla="*/ 43241 w 111708"/>
                      <a:gd name="connsiteY3" fmla="*/ 10693 h 194200"/>
                      <a:gd name="connsiteX4" fmla="*/ 1995 w 111708"/>
                      <a:gd name="connsiteY4" fmla="*/ 134432 h 194200"/>
                      <a:gd name="connsiteX5" fmla="*/ 3892 w 111708"/>
                      <a:gd name="connsiteY5" fmla="*/ 146819 h 194200"/>
                      <a:gd name="connsiteX6" fmla="*/ 15042 w 111708"/>
                      <a:gd name="connsiteY6" fmla="*/ 152525 h 194200"/>
                      <a:gd name="connsiteX7" fmla="*/ 42540 w 111708"/>
                      <a:gd name="connsiteY7" fmla="*/ 152525 h 194200"/>
                      <a:gd name="connsiteX8" fmla="*/ 42540 w 111708"/>
                      <a:gd name="connsiteY8" fmla="*/ 193771 h 194200"/>
                      <a:gd name="connsiteX9" fmla="*/ 70037 w 111708"/>
                      <a:gd name="connsiteY9" fmla="*/ 193771 h 194200"/>
                      <a:gd name="connsiteX10" fmla="*/ 70037 w 111708"/>
                      <a:gd name="connsiteY10" fmla="*/ 152525 h 194200"/>
                      <a:gd name="connsiteX11" fmla="*/ 97535 w 111708"/>
                      <a:gd name="connsiteY11" fmla="*/ 152525 h 194200"/>
                      <a:gd name="connsiteX12" fmla="*/ 108685 w 111708"/>
                      <a:gd name="connsiteY12" fmla="*/ 146819 h 194200"/>
                      <a:gd name="connsiteX13" fmla="*/ 110582 w 111708"/>
                      <a:gd name="connsiteY13" fmla="*/ 134432 h 194200"/>
                      <a:gd name="connsiteX14" fmla="*/ 34112 w 111708"/>
                      <a:gd name="connsiteY14" fmla="*/ 125027 h 194200"/>
                      <a:gd name="connsiteX15" fmla="*/ 56289 w 111708"/>
                      <a:gd name="connsiteY15" fmla="*/ 58511 h 194200"/>
                      <a:gd name="connsiteX16" fmla="*/ 78465 w 111708"/>
                      <a:gd name="connsiteY16" fmla="*/ 125027 h 194200"/>
                      <a:gd name="connsiteX17" fmla="*/ 34112 w 111708"/>
                      <a:gd name="connsiteY17" fmla="*/ 125027 h 1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708" h="194200">
                        <a:moveTo>
                          <a:pt x="110582" y="134432"/>
                        </a:moveTo>
                        <a:lnTo>
                          <a:pt x="69336" y="10693"/>
                        </a:lnTo>
                        <a:cubicBezTo>
                          <a:pt x="67452" y="5070"/>
                          <a:pt x="62214" y="1289"/>
                          <a:pt x="56289" y="1289"/>
                        </a:cubicBezTo>
                        <a:cubicBezTo>
                          <a:pt x="50363" y="1289"/>
                          <a:pt x="45125" y="5070"/>
                          <a:pt x="43241" y="10693"/>
                        </a:cubicBezTo>
                        <a:lnTo>
                          <a:pt x="1995" y="134432"/>
                        </a:lnTo>
                        <a:cubicBezTo>
                          <a:pt x="592" y="138625"/>
                          <a:pt x="1307" y="143244"/>
                          <a:pt x="3892" y="146819"/>
                        </a:cubicBezTo>
                        <a:cubicBezTo>
                          <a:pt x="6477" y="150394"/>
                          <a:pt x="10629" y="152525"/>
                          <a:pt x="15042" y="152525"/>
                        </a:cubicBezTo>
                        <a:lnTo>
                          <a:pt x="42540" y="152525"/>
                        </a:lnTo>
                        <a:lnTo>
                          <a:pt x="42540" y="193771"/>
                        </a:lnTo>
                        <a:lnTo>
                          <a:pt x="70037" y="193771"/>
                        </a:lnTo>
                        <a:lnTo>
                          <a:pt x="70037" y="152525"/>
                        </a:lnTo>
                        <a:lnTo>
                          <a:pt x="97535" y="152525"/>
                        </a:lnTo>
                        <a:cubicBezTo>
                          <a:pt x="101948" y="152525"/>
                          <a:pt x="106100" y="150408"/>
                          <a:pt x="108685" y="146819"/>
                        </a:cubicBezTo>
                        <a:cubicBezTo>
                          <a:pt x="111270" y="143231"/>
                          <a:pt x="111971" y="138611"/>
                          <a:pt x="110582" y="134432"/>
                        </a:cubicBezTo>
                        <a:close/>
                        <a:moveTo>
                          <a:pt x="34112" y="125027"/>
                        </a:moveTo>
                        <a:lnTo>
                          <a:pt x="56289" y="58511"/>
                        </a:lnTo>
                        <a:lnTo>
                          <a:pt x="78465" y="125027"/>
                        </a:lnTo>
                        <a:lnTo>
                          <a:pt x="34112" y="125027"/>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6" name="任意多边形: 形状 1145"/>
                  <p:cNvSpPr/>
                  <p:nvPr>
                    <p:custDataLst>
                      <p:tags r:id="rId21"/>
                    </p:custDataLst>
                  </p:nvPr>
                </p:nvSpPr>
                <p:spPr>
                  <a:xfrm>
                    <a:off x="5097" y="6166"/>
                    <a:ext cx="332" cy="332"/>
                  </a:xfrm>
                  <a:custGeom>
                    <a:avLst/>
                    <a:gdLst>
                      <a:gd name="connsiteX0" fmla="*/ 158220 w 194200"/>
                      <a:gd name="connsiteY0" fmla="*/ 97533 h 194200"/>
                      <a:gd name="connsiteX1" fmla="*/ 189746 w 194200"/>
                      <a:gd name="connsiteY1" fmla="*/ 66008 h 194200"/>
                      <a:gd name="connsiteX2" fmla="*/ 189746 w 194200"/>
                      <a:gd name="connsiteY2" fmla="*/ 46567 h 194200"/>
                      <a:gd name="connsiteX3" fmla="*/ 148500 w 194200"/>
                      <a:gd name="connsiteY3" fmla="*/ 5321 h 194200"/>
                      <a:gd name="connsiteX4" fmla="*/ 129059 w 194200"/>
                      <a:gd name="connsiteY4" fmla="*/ 5321 h 194200"/>
                      <a:gd name="connsiteX5" fmla="*/ 97533 w 194200"/>
                      <a:gd name="connsiteY5" fmla="*/ 36847 h 194200"/>
                      <a:gd name="connsiteX6" fmla="*/ 66008 w 194200"/>
                      <a:gd name="connsiteY6" fmla="*/ 5321 h 194200"/>
                      <a:gd name="connsiteX7" fmla="*/ 46567 w 194200"/>
                      <a:gd name="connsiteY7" fmla="*/ 5321 h 194200"/>
                      <a:gd name="connsiteX8" fmla="*/ 5321 w 194200"/>
                      <a:gd name="connsiteY8" fmla="*/ 46567 h 194200"/>
                      <a:gd name="connsiteX9" fmla="*/ 5321 w 194200"/>
                      <a:gd name="connsiteY9" fmla="*/ 66008 h 194200"/>
                      <a:gd name="connsiteX10" fmla="*/ 36847 w 194200"/>
                      <a:gd name="connsiteY10" fmla="*/ 97533 h 194200"/>
                      <a:gd name="connsiteX11" fmla="*/ 5321 w 194200"/>
                      <a:gd name="connsiteY11" fmla="*/ 129059 h 194200"/>
                      <a:gd name="connsiteX12" fmla="*/ 5321 w 194200"/>
                      <a:gd name="connsiteY12" fmla="*/ 148500 h 194200"/>
                      <a:gd name="connsiteX13" fmla="*/ 46567 w 194200"/>
                      <a:gd name="connsiteY13" fmla="*/ 189746 h 194200"/>
                      <a:gd name="connsiteX14" fmla="*/ 66008 w 194200"/>
                      <a:gd name="connsiteY14" fmla="*/ 189746 h 194200"/>
                      <a:gd name="connsiteX15" fmla="*/ 97533 w 194200"/>
                      <a:gd name="connsiteY15" fmla="*/ 158220 h 194200"/>
                      <a:gd name="connsiteX16" fmla="*/ 129059 w 194200"/>
                      <a:gd name="connsiteY16" fmla="*/ 189746 h 194200"/>
                      <a:gd name="connsiteX17" fmla="*/ 138780 w 194200"/>
                      <a:gd name="connsiteY17" fmla="*/ 193774 h 194200"/>
                      <a:gd name="connsiteX18" fmla="*/ 148500 w 194200"/>
                      <a:gd name="connsiteY18" fmla="*/ 189746 h 194200"/>
                      <a:gd name="connsiteX19" fmla="*/ 189746 w 194200"/>
                      <a:gd name="connsiteY19" fmla="*/ 148500 h 194200"/>
                      <a:gd name="connsiteX20" fmla="*/ 189746 w 194200"/>
                      <a:gd name="connsiteY20" fmla="*/ 129059 h 194200"/>
                      <a:gd name="connsiteX21" fmla="*/ 158220 w 194200"/>
                      <a:gd name="connsiteY21" fmla="*/ 97533 h 194200"/>
                      <a:gd name="connsiteX22" fmla="*/ 138780 w 194200"/>
                      <a:gd name="connsiteY22" fmla="*/ 160585 h 194200"/>
                      <a:gd name="connsiteX23" fmla="*/ 107254 w 194200"/>
                      <a:gd name="connsiteY23" fmla="*/ 129059 h 194200"/>
                      <a:gd name="connsiteX24" fmla="*/ 97533 w 194200"/>
                      <a:gd name="connsiteY24" fmla="*/ 125031 h 194200"/>
                      <a:gd name="connsiteX25" fmla="*/ 87813 w 194200"/>
                      <a:gd name="connsiteY25" fmla="*/ 129059 h 194200"/>
                      <a:gd name="connsiteX26" fmla="*/ 56287 w 194200"/>
                      <a:gd name="connsiteY26" fmla="*/ 160585 h 194200"/>
                      <a:gd name="connsiteX27" fmla="*/ 34482 w 194200"/>
                      <a:gd name="connsiteY27" fmla="*/ 138780 h 194200"/>
                      <a:gd name="connsiteX28" fmla="*/ 66008 w 194200"/>
                      <a:gd name="connsiteY28" fmla="*/ 107254 h 194200"/>
                      <a:gd name="connsiteX29" fmla="*/ 66008 w 194200"/>
                      <a:gd name="connsiteY29" fmla="*/ 87813 h 194200"/>
                      <a:gd name="connsiteX30" fmla="*/ 34482 w 194200"/>
                      <a:gd name="connsiteY30" fmla="*/ 56287 h 194200"/>
                      <a:gd name="connsiteX31" fmla="*/ 56287 w 194200"/>
                      <a:gd name="connsiteY31" fmla="*/ 34482 h 194200"/>
                      <a:gd name="connsiteX32" fmla="*/ 87813 w 194200"/>
                      <a:gd name="connsiteY32" fmla="*/ 66008 h 194200"/>
                      <a:gd name="connsiteX33" fmla="*/ 107254 w 194200"/>
                      <a:gd name="connsiteY33" fmla="*/ 66008 h 194200"/>
                      <a:gd name="connsiteX34" fmla="*/ 138780 w 194200"/>
                      <a:gd name="connsiteY34" fmla="*/ 34482 h 194200"/>
                      <a:gd name="connsiteX35" fmla="*/ 160585 w 194200"/>
                      <a:gd name="connsiteY35" fmla="*/ 56287 h 194200"/>
                      <a:gd name="connsiteX36" fmla="*/ 129059 w 194200"/>
                      <a:gd name="connsiteY36" fmla="*/ 87813 h 194200"/>
                      <a:gd name="connsiteX37" fmla="*/ 129059 w 194200"/>
                      <a:gd name="connsiteY37" fmla="*/ 107254 h 194200"/>
                      <a:gd name="connsiteX38" fmla="*/ 160585 w 194200"/>
                      <a:gd name="connsiteY38" fmla="*/ 138780 h 194200"/>
                      <a:gd name="connsiteX39" fmla="*/ 138780 w 194200"/>
                      <a:gd name="connsiteY39" fmla="*/ 160585 h 1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200" h="194200">
                        <a:moveTo>
                          <a:pt x="158220" y="97533"/>
                        </a:moveTo>
                        <a:lnTo>
                          <a:pt x="189746" y="66008"/>
                        </a:lnTo>
                        <a:cubicBezTo>
                          <a:pt x="195122" y="60632"/>
                          <a:pt x="195122" y="51943"/>
                          <a:pt x="189746" y="46567"/>
                        </a:cubicBezTo>
                        <a:lnTo>
                          <a:pt x="148500" y="5321"/>
                        </a:lnTo>
                        <a:cubicBezTo>
                          <a:pt x="143124" y="-55"/>
                          <a:pt x="134435" y="-55"/>
                          <a:pt x="129059" y="5321"/>
                        </a:cubicBezTo>
                        <a:lnTo>
                          <a:pt x="97533" y="36847"/>
                        </a:lnTo>
                        <a:lnTo>
                          <a:pt x="66008" y="5321"/>
                        </a:lnTo>
                        <a:cubicBezTo>
                          <a:pt x="60632" y="-55"/>
                          <a:pt x="51943" y="-55"/>
                          <a:pt x="46567" y="5321"/>
                        </a:cubicBezTo>
                        <a:lnTo>
                          <a:pt x="5321" y="46567"/>
                        </a:lnTo>
                        <a:cubicBezTo>
                          <a:pt x="-55" y="51943"/>
                          <a:pt x="-55" y="60632"/>
                          <a:pt x="5321" y="66008"/>
                        </a:cubicBezTo>
                        <a:lnTo>
                          <a:pt x="36847" y="97533"/>
                        </a:lnTo>
                        <a:lnTo>
                          <a:pt x="5321" y="129059"/>
                        </a:lnTo>
                        <a:cubicBezTo>
                          <a:pt x="-55" y="134435"/>
                          <a:pt x="-55" y="143124"/>
                          <a:pt x="5321" y="148500"/>
                        </a:cubicBezTo>
                        <a:lnTo>
                          <a:pt x="46567" y="189746"/>
                        </a:lnTo>
                        <a:cubicBezTo>
                          <a:pt x="51943" y="195122"/>
                          <a:pt x="60632" y="195122"/>
                          <a:pt x="66008" y="189746"/>
                        </a:cubicBezTo>
                        <a:lnTo>
                          <a:pt x="97533" y="158220"/>
                        </a:lnTo>
                        <a:lnTo>
                          <a:pt x="129059" y="189746"/>
                        </a:lnTo>
                        <a:cubicBezTo>
                          <a:pt x="131740" y="192427"/>
                          <a:pt x="135260" y="193774"/>
                          <a:pt x="138780" y="193774"/>
                        </a:cubicBezTo>
                        <a:cubicBezTo>
                          <a:pt x="142299" y="193774"/>
                          <a:pt x="145819" y="192427"/>
                          <a:pt x="148500" y="189746"/>
                        </a:cubicBezTo>
                        <a:lnTo>
                          <a:pt x="189746" y="148500"/>
                        </a:lnTo>
                        <a:cubicBezTo>
                          <a:pt x="195122" y="143124"/>
                          <a:pt x="195122" y="134435"/>
                          <a:pt x="189746" y="129059"/>
                        </a:cubicBezTo>
                        <a:lnTo>
                          <a:pt x="158220" y="97533"/>
                        </a:lnTo>
                        <a:close/>
                        <a:moveTo>
                          <a:pt x="138780" y="160585"/>
                        </a:moveTo>
                        <a:lnTo>
                          <a:pt x="107254" y="129059"/>
                        </a:lnTo>
                        <a:cubicBezTo>
                          <a:pt x="104573" y="126378"/>
                          <a:pt x="101053" y="125031"/>
                          <a:pt x="97533" y="125031"/>
                        </a:cubicBezTo>
                        <a:cubicBezTo>
                          <a:pt x="94014" y="125031"/>
                          <a:pt x="90494" y="126378"/>
                          <a:pt x="87813" y="129059"/>
                        </a:cubicBezTo>
                        <a:lnTo>
                          <a:pt x="56287" y="160585"/>
                        </a:lnTo>
                        <a:lnTo>
                          <a:pt x="34482" y="138780"/>
                        </a:lnTo>
                        <a:lnTo>
                          <a:pt x="66008" y="107254"/>
                        </a:lnTo>
                        <a:cubicBezTo>
                          <a:pt x="71383" y="101878"/>
                          <a:pt x="71383" y="93189"/>
                          <a:pt x="66008" y="87813"/>
                        </a:cubicBezTo>
                        <a:lnTo>
                          <a:pt x="34482" y="56287"/>
                        </a:lnTo>
                        <a:lnTo>
                          <a:pt x="56287" y="34482"/>
                        </a:lnTo>
                        <a:lnTo>
                          <a:pt x="87813" y="66008"/>
                        </a:lnTo>
                        <a:cubicBezTo>
                          <a:pt x="93189" y="71383"/>
                          <a:pt x="101878" y="71383"/>
                          <a:pt x="107254" y="66008"/>
                        </a:cubicBezTo>
                        <a:lnTo>
                          <a:pt x="138780" y="34482"/>
                        </a:lnTo>
                        <a:lnTo>
                          <a:pt x="160585" y="56287"/>
                        </a:lnTo>
                        <a:lnTo>
                          <a:pt x="129059" y="87813"/>
                        </a:lnTo>
                        <a:cubicBezTo>
                          <a:pt x="123683" y="93189"/>
                          <a:pt x="123683" y="101878"/>
                          <a:pt x="129059" y="107254"/>
                        </a:cubicBezTo>
                        <a:lnTo>
                          <a:pt x="160585" y="138780"/>
                        </a:lnTo>
                        <a:lnTo>
                          <a:pt x="138780" y="160585"/>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7" name="任意多边形: 形状 1146"/>
                  <p:cNvSpPr/>
                  <p:nvPr>
                    <p:custDataLst>
                      <p:tags r:id="rId22"/>
                    </p:custDataLst>
                  </p:nvPr>
                </p:nvSpPr>
                <p:spPr>
                  <a:xfrm>
                    <a:off x="4540" y="7065"/>
                    <a:ext cx="176" cy="176"/>
                  </a:xfrm>
                  <a:custGeom>
                    <a:avLst/>
                    <a:gdLst>
                      <a:gd name="connsiteX0" fmla="*/ 103222 w 103115"/>
                      <a:gd name="connsiteY0" fmla="*/ 20730 h 103115"/>
                      <a:gd name="connsiteX1" fmla="*/ 83781 w 103115"/>
                      <a:gd name="connsiteY1" fmla="*/ 1289 h 103115"/>
                      <a:gd name="connsiteX2" fmla="*/ 52255 w 103115"/>
                      <a:gd name="connsiteY2" fmla="*/ 32815 h 103115"/>
                      <a:gd name="connsiteX3" fmla="*/ 20730 w 103115"/>
                      <a:gd name="connsiteY3" fmla="*/ 1289 h 103115"/>
                      <a:gd name="connsiteX4" fmla="*/ 1289 w 103115"/>
                      <a:gd name="connsiteY4" fmla="*/ 20730 h 103115"/>
                      <a:gd name="connsiteX5" fmla="*/ 32815 w 103115"/>
                      <a:gd name="connsiteY5" fmla="*/ 52255 h 103115"/>
                      <a:gd name="connsiteX6" fmla="*/ 1289 w 103115"/>
                      <a:gd name="connsiteY6" fmla="*/ 83781 h 103115"/>
                      <a:gd name="connsiteX7" fmla="*/ 20730 w 103115"/>
                      <a:gd name="connsiteY7" fmla="*/ 103222 h 103115"/>
                      <a:gd name="connsiteX8" fmla="*/ 52255 w 103115"/>
                      <a:gd name="connsiteY8" fmla="*/ 71696 h 103115"/>
                      <a:gd name="connsiteX9" fmla="*/ 83781 w 103115"/>
                      <a:gd name="connsiteY9" fmla="*/ 103222 h 103115"/>
                      <a:gd name="connsiteX10" fmla="*/ 103222 w 103115"/>
                      <a:gd name="connsiteY10" fmla="*/ 83781 h 103115"/>
                      <a:gd name="connsiteX11" fmla="*/ 71696 w 103115"/>
                      <a:gd name="connsiteY11" fmla="*/ 52255 h 10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15" h="103115">
                        <a:moveTo>
                          <a:pt x="103222" y="20730"/>
                        </a:moveTo>
                        <a:lnTo>
                          <a:pt x="83781" y="1289"/>
                        </a:lnTo>
                        <a:lnTo>
                          <a:pt x="52255" y="32815"/>
                        </a:lnTo>
                        <a:lnTo>
                          <a:pt x="20730" y="1289"/>
                        </a:lnTo>
                        <a:lnTo>
                          <a:pt x="1289" y="20730"/>
                        </a:lnTo>
                        <a:lnTo>
                          <a:pt x="32815" y="52255"/>
                        </a:lnTo>
                        <a:lnTo>
                          <a:pt x="1289" y="83781"/>
                        </a:lnTo>
                        <a:lnTo>
                          <a:pt x="20730" y="103222"/>
                        </a:lnTo>
                        <a:lnTo>
                          <a:pt x="52255" y="71696"/>
                        </a:lnTo>
                        <a:lnTo>
                          <a:pt x="83781" y="103222"/>
                        </a:lnTo>
                        <a:lnTo>
                          <a:pt x="103222" y="83781"/>
                        </a:lnTo>
                        <a:lnTo>
                          <a:pt x="71696" y="52255"/>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8" name="任意多边形: 形状 1147"/>
                  <p:cNvSpPr/>
                  <p:nvPr>
                    <p:custDataLst>
                      <p:tags r:id="rId23"/>
                    </p:custDataLst>
                  </p:nvPr>
                </p:nvSpPr>
                <p:spPr>
                  <a:xfrm>
                    <a:off x="4887" y="7053"/>
                    <a:ext cx="68" cy="68"/>
                  </a:xfrm>
                  <a:custGeom>
                    <a:avLst/>
                    <a:gdLst>
                      <a:gd name="connsiteX0" fmla="*/ 23754 w 39527"/>
                      <a:gd name="connsiteY0" fmla="*/ 1289 h 39527"/>
                      <a:gd name="connsiteX1" fmla="*/ 1289 w 39527"/>
                      <a:gd name="connsiteY1" fmla="*/ 14666 h 39527"/>
                      <a:gd name="connsiteX2" fmla="*/ 14199 w 39527"/>
                      <a:gd name="connsiteY2" fmla="*/ 38947 h 39527"/>
                      <a:gd name="connsiteX3" fmla="*/ 38988 w 39527"/>
                      <a:gd name="connsiteY3" fmla="*/ 24167 h 39527"/>
                      <a:gd name="connsiteX4" fmla="*/ 23754 w 39527"/>
                      <a:gd name="connsiteY4" fmla="*/ 1289 h 3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7" h="39527">
                        <a:moveTo>
                          <a:pt x="23754" y="1289"/>
                        </a:moveTo>
                        <a:cubicBezTo>
                          <a:pt x="16578" y="6046"/>
                          <a:pt x="9016" y="10542"/>
                          <a:pt x="1289" y="14666"/>
                        </a:cubicBezTo>
                        <a:lnTo>
                          <a:pt x="14199" y="38947"/>
                        </a:lnTo>
                        <a:cubicBezTo>
                          <a:pt x="22723" y="34410"/>
                          <a:pt x="31069" y="29446"/>
                          <a:pt x="38988" y="24167"/>
                        </a:cubicBezTo>
                        <a:lnTo>
                          <a:pt x="23754"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49" name="任意多边形: 形状 1148"/>
                  <p:cNvSpPr/>
                  <p:nvPr>
                    <p:custDataLst>
                      <p:tags r:id="rId24"/>
                    </p:custDataLst>
                  </p:nvPr>
                </p:nvSpPr>
                <p:spPr>
                  <a:xfrm>
                    <a:off x="4919" y="6290"/>
                    <a:ext cx="59" cy="59"/>
                  </a:xfrm>
                  <a:custGeom>
                    <a:avLst/>
                    <a:gdLst>
                      <a:gd name="connsiteX0" fmla="*/ 29776 w 34371"/>
                      <a:gd name="connsiteY0" fmla="*/ 1289 h 34371"/>
                      <a:gd name="connsiteX1" fmla="*/ 1289 w 34371"/>
                      <a:gd name="connsiteY1" fmla="*/ 6431 h 34371"/>
                      <a:gd name="connsiteX2" fmla="*/ 7751 w 34371"/>
                      <a:gd name="connsiteY2" fmla="*/ 33145 h 34371"/>
                      <a:gd name="connsiteX3" fmla="*/ 33420 w 34371"/>
                      <a:gd name="connsiteY3" fmla="*/ 28539 h 34371"/>
                      <a:gd name="connsiteX4" fmla="*/ 29776 w 34371"/>
                      <a:gd name="connsiteY4" fmla="*/ 1289 h 34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34371">
                        <a:moveTo>
                          <a:pt x="29776" y="1289"/>
                        </a:moveTo>
                        <a:cubicBezTo>
                          <a:pt x="19039" y="2719"/>
                          <a:pt x="9456" y="4451"/>
                          <a:pt x="1289" y="6431"/>
                        </a:cubicBezTo>
                        <a:lnTo>
                          <a:pt x="7751" y="33145"/>
                        </a:lnTo>
                        <a:cubicBezTo>
                          <a:pt x="14996" y="31399"/>
                          <a:pt x="23644" y="29831"/>
                          <a:pt x="33420" y="28539"/>
                        </a:cubicBezTo>
                        <a:lnTo>
                          <a:pt x="29776"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50" name="任意多边形: 形状 1149"/>
                  <p:cNvSpPr/>
                  <p:nvPr>
                    <p:custDataLst>
                      <p:tags r:id="rId25"/>
                    </p:custDataLst>
                  </p:nvPr>
                </p:nvSpPr>
                <p:spPr>
                  <a:xfrm>
                    <a:off x="4835" y="6483"/>
                    <a:ext cx="70" cy="68"/>
                  </a:xfrm>
                  <a:custGeom>
                    <a:avLst/>
                    <a:gdLst>
                      <a:gd name="connsiteX0" fmla="*/ 21706 w 41246"/>
                      <a:gd name="connsiteY0" fmla="*/ 1289 h 39527"/>
                      <a:gd name="connsiteX1" fmla="*/ 1289 w 41246"/>
                      <a:gd name="connsiteY1" fmla="*/ 19712 h 39527"/>
                      <a:gd name="connsiteX2" fmla="*/ 24813 w 41246"/>
                      <a:gd name="connsiteY2" fmla="*/ 39662 h 39527"/>
                      <a:gd name="connsiteX3" fmla="*/ 40047 w 41246"/>
                      <a:gd name="connsiteY3" fmla="*/ 16784 h 39527"/>
                      <a:gd name="connsiteX4" fmla="*/ 21706 w 41246"/>
                      <a:gd name="connsiteY4" fmla="*/ 1289 h 3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6" h="39527">
                        <a:moveTo>
                          <a:pt x="21706" y="1289"/>
                        </a:moveTo>
                        <a:lnTo>
                          <a:pt x="1289" y="19712"/>
                        </a:lnTo>
                        <a:cubicBezTo>
                          <a:pt x="7710" y="26848"/>
                          <a:pt x="15629" y="33557"/>
                          <a:pt x="24813" y="39662"/>
                        </a:cubicBezTo>
                        <a:lnTo>
                          <a:pt x="40047" y="16784"/>
                        </a:lnTo>
                        <a:cubicBezTo>
                          <a:pt x="32774" y="11930"/>
                          <a:pt x="26600" y="6733"/>
                          <a:pt x="21706" y="1289"/>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1151" name="任意多边形: 形状 1150"/>
                  <p:cNvSpPr/>
                  <p:nvPr>
                    <p:custDataLst>
                      <p:tags r:id="rId26"/>
                    </p:custDataLst>
                  </p:nvPr>
                </p:nvSpPr>
                <p:spPr>
                  <a:xfrm>
                    <a:off x="4919" y="6530"/>
                    <a:ext cx="65" cy="65"/>
                  </a:xfrm>
                  <a:custGeom>
                    <a:avLst/>
                    <a:gdLst>
                      <a:gd name="connsiteX0" fmla="*/ 23136 w 37808"/>
                      <a:gd name="connsiteY0" fmla="*/ 5977 h 37808"/>
                      <a:gd name="connsiteX1" fmla="*/ 13209 w 37808"/>
                      <a:gd name="connsiteY1" fmla="*/ 1289 h 37808"/>
                      <a:gd name="connsiteX2" fmla="*/ 1289 w 37808"/>
                      <a:gd name="connsiteY2" fmla="*/ 26078 h 37808"/>
                      <a:gd name="connsiteX3" fmla="*/ 11490 w 37808"/>
                      <a:gd name="connsiteY3" fmla="*/ 30890 h 37808"/>
                      <a:gd name="connsiteX4" fmla="*/ 25968 w 37808"/>
                      <a:gd name="connsiteY4" fmla="*/ 37792 h 37808"/>
                      <a:gd name="connsiteX5" fmla="*/ 38218 w 37808"/>
                      <a:gd name="connsiteY5" fmla="*/ 13168 h 37808"/>
                      <a:gd name="connsiteX6" fmla="*/ 23136 w 37808"/>
                      <a:gd name="connsiteY6" fmla="*/ 5977 h 3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8" h="37808">
                        <a:moveTo>
                          <a:pt x="23136" y="5977"/>
                        </a:moveTo>
                        <a:lnTo>
                          <a:pt x="13209" y="1289"/>
                        </a:lnTo>
                        <a:lnTo>
                          <a:pt x="1289" y="26078"/>
                        </a:lnTo>
                        <a:lnTo>
                          <a:pt x="11490" y="30890"/>
                        </a:lnTo>
                        <a:cubicBezTo>
                          <a:pt x="16344" y="33145"/>
                          <a:pt x="21197" y="35413"/>
                          <a:pt x="25968" y="37792"/>
                        </a:cubicBezTo>
                        <a:lnTo>
                          <a:pt x="38218" y="13168"/>
                        </a:lnTo>
                        <a:cubicBezTo>
                          <a:pt x="33241" y="10693"/>
                          <a:pt x="28195" y="8328"/>
                          <a:pt x="23136" y="5977"/>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4" name="任意多边形: 形状 7423"/>
                  <p:cNvSpPr/>
                  <p:nvPr>
                    <p:custDataLst>
                      <p:tags r:id="rId27"/>
                    </p:custDataLst>
                  </p:nvPr>
                </p:nvSpPr>
                <p:spPr>
                  <a:xfrm>
                    <a:off x="4801" y="6407"/>
                    <a:ext cx="53" cy="62"/>
                  </a:xfrm>
                  <a:custGeom>
                    <a:avLst/>
                    <a:gdLst>
                      <a:gd name="connsiteX0" fmla="*/ 28965 w 30934"/>
                      <a:gd name="connsiteY0" fmla="*/ 18722 h 36090"/>
                      <a:gd name="connsiteX1" fmla="*/ 28786 w 30934"/>
                      <a:gd name="connsiteY1" fmla="*/ 15161 h 36090"/>
                      <a:gd name="connsiteX2" fmla="*/ 29653 w 30934"/>
                      <a:gd name="connsiteY2" fmla="*/ 7146 h 36090"/>
                      <a:gd name="connsiteX3" fmla="*/ 2788 w 30934"/>
                      <a:gd name="connsiteY3" fmla="*/ 1289 h 36090"/>
                      <a:gd name="connsiteX4" fmla="*/ 1289 w 30934"/>
                      <a:gd name="connsiteY4" fmla="*/ 15161 h 36090"/>
                      <a:gd name="connsiteX5" fmla="*/ 1605 w 30934"/>
                      <a:gd name="connsiteY5" fmla="*/ 21500 h 36090"/>
                      <a:gd name="connsiteX6" fmla="*/ 4616 w 30934"/>
                      <a:gd name="connsiteY6" fmla="*/ 35592 h 36090"/>
                      <a:gd name="connsiteX7" fmla="*/ 30739 w 30934"/>
                      <a:gd name="connsiteY7" fmla="*/ 27027 h 36090"/>
                      <a:gd name="connsiteX8" fmla="*/ 28965 w 30934"/>
                      <a:gd name="connsiteY8" fmla="*/ 18722 h 3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4" h="36090">
                        <a:moveTo>
                          <a:pt x="28965" y="18722"/>
                        </a:moveTo>
                        <a:cubicBezTo>
                          <a:pt x="28855" y="17540"/>
                          <a:pt x="28786" y="16344"/>
                          <a:pt x="28786" y="15161"/>
                        </a:cubicBezTo>
                        <a:cubicBezTo>
                          <a:pt x="28786" y="12508"/>
                          <a:pt x="29075" y="9799"/>
                          <a:pt x="29653" y="7146"/>
                        </a:cubicBezTo>
                        <a:lnTo>
                          <a:pt x="2788" y="1289"/>
                        </a:lnTo>
                        <a:cubicBezTo>
                          <a:pt x="1784" y="5867"/>
                          <a:pt x="1289" y="10528"/>
                          <a:pt x="1289" y="15161"/>
                        </a:cubicBezTo>
                        <a:cubicBezTo>
                          <a:pt x="1289" y="17279"/>
                          <a:pt x="1385" y="19396"/>
                          <a:pt x="1605" y="21500"/>
                        </a:cubicBezTo>
                        <a:cubicBezTo>
                          <a:pt x="2086" y="26229"/>
                          <a:pt x="3104" y="30972"/>
                          <a:pt x="4616" y="35592"/>
                        </a:cubicBezTo>
                        <a:lnTo>
                          <a:pt x="30739" y="27027"/>
                        </a:lnTo>
                        <a:cubicBezTo>
                          <a:pt x="29845" y="24291"/>
                          <a:pt x="29240" y="21500"/>
                          <a:pt x="28965" y="18722"/>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5" name="任意多边形: 形状 7424"/>
                  <p:cNvSpPr/>
                  <p:nvPr>
                    <p:custDataLst>
                      <p:tags r:id="rId28"/>
                    </p:custDataLst>
                  </p:nvPr>
                </p:nvSpPr>
                <p:spPr>
                  <a:xfrm>
                    <a:off x="4804" y="7095"/>
                    <a:ext cx="62" cy="62"/>
                  </a:xfrm>
                  <a:custGeom>
                    <a:avLst/>
                    <a:gdLst>
                      <a:gd name="connsiteX0" fmla="*/ 25885 w 36090"/>
                      <a:gd name="connsiteY0" fmla="*/ 1289 h 36090"/>
                      <a:gd name="connsiteX1" fmla="*/ 1289 w 36090"/>
                      <a:gd name="connsiteY1" fmla="*/ 10143 h 36090"/>
                      <a:gd name="connsiteX2" fmla="*/ 9318 w 36090"/>
                      <a:gd name="connsiteY2" fmla="*/ 36431 h 36090"/>
                      <a:gd name="connsiteX3" fmla="*/ 36431 w 36090"/>
                      <a:gd name="connsiteY3" fmla="*/ 26697 h 36090"/>
                      <a:gd name="connsiteX4" fmla="*/ 25885 w 36090"/>
                      <a:gd name="connsiteY4" fmla="*/ 1289 h 3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0" h="36090">
                        <a:moveTo>
                          <a:pt x="25885" y="1289"/>
                        </a:moveTo>
                        <a:cubicBezTo>
                          <a:pt x="17870" y="4630"/>
                          <a:pt x="9593" y="7600"/>
                          <a:pt x="1289" y="10143"/>
                        </a:cubicBezTo>
                        <a:lnTo>
                          <a:pt x="9318" y="36431"/>
                        </a:lnTo>
                        <a:cubicBezTo>
                          <a:pt x="18475" y="33640"/>
                          <a:pt x="27590" y="30367"/>
                          <a:pt x="36431" y="26697"/>
                        </a:cubicBezTo>
                        <a:lnTo>
                          <a:pt x="25885"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6" name="任意多边形: 形状 7425"/>
                  <p:cNvSpPr/>
                  <p:nvPr>
                    <p:custDataLst>
                      <p:tags r:id="rId29"/>
                    </p:custDataLst>
                  </p:nvPr>
                </p:nvSpPr>
                <p:spPr>
                  <a:xfrm>
                    <a:off x="4828" y="6319"/>
                    <a:ext cx="68" cy="68"/>
                  </a:xfrm>
                  <a:custGeom>
                    <a:avLst/>
                    <a:gdLst>
                      <a:gd name="connsiteX0" fmla="*/ 25074 w 39527"/>
                      <a:gd name="connsiteY0" fmla="*/ 1289 h 39527"/>
                      <a:gd name="connsiteX1" fmla="*/ 1289 w 39527"/>
                      <a:gd name="connsiteY1" fmla="*/ 23053 h 39527"/>
                      <a:gd name="connsiteX2" fmla="*/ 23191 w 39527"/>
                      <a:gd name="connsiteY2" fmla="*/ 39675 h 39527"/>
                      <a:gd name="connsiteX3" fmla="*/ 39772 w 39527"/>
                      <a:gd name="connsiteY3" fmla="*/ 24511 h 39527"/>
                      <a:gd name="connsiteX4" fmla="*/ 25074 w 39527"/>
                      <a:gd name="connsiteY4" fmla="*/ 1289 h 3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7" h="39527">
                        <a:moveTo>
                          <a:pt x="25074" y="1289"/>
                        </a:moveTo>
                        <a:cubicBezTo>
                          <a:pt x="15918" y="7077"/>
                          <a:pt x="7696" y="14598"/>
                          <a:pt x="1289" y="23053"/>
                        </a:cubicBezTo>
                        <a:lnTo>
                          <a:pt x="23191" y="39675"/>
                        </a:lnTo>
                        <a:cubicBezTo>
                          <a:pt x="27618" y="33818"/>
                          <a:pt x="33365" y="28566"/>
                          <a:pt x="39772" y="24511"/>
                        </a:cubicBezTo>
                        <a:lnTo>
                          <a:pt x="25074"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7" name="任意多边形: 形状 7426"/>
                  <p:cNvSpPr/>
                  <p:nvPr>
                    <p:custDataLst>
                      <p:tags r:id="rId30"/>
                    </p:custDataLst>
                  </p:nvPr>
                </p:nvSpPr>
                <p:spPr>
                  <a:xfrm>
                    <a:off x="4717" y="7121"/>
                    <a:ext cx="56" cy="56"/>
                  </a:xfrm>
                  <a:custGeom>
                    <a:avLst/>
                    <a:gdLst>
                      <a:gd name="connsiteX0" fmla="*/ 27040 w 32653"/>
                      <a:gd name="connsiteY0" fmla="*/ 1289 h 32653"/>
                      <a:gd name="connsiteX1" fmla="*/ 1289 w 32653"/>
                      <a:gd name="connsiteY1" fmla="*/ 5029 h 32653"/>
                      <a:gd name="connsiteX2" fmla="*/ 3750 w 32653"/>
                      <a:gd name="connsiteY2" fmla="*/ 32416 h 32653"/>
                      <a:gd name="connsiteX3" fmla="*/ 32416 w 32653"/>
                      <a:gd name="connsiteY3" fmla="*/ 28250 h 32653"/>
                      <a:gd name="connsiteX4" fmla="*/ 27040 w 32653"/>
                      <a:gd name="connsiteY4" fmla="*/ 1289 h 3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53" h="32653">
                        <a:moveTo>
                          <a:pt x="27040" y="1289"/>
                        </a:moveTo>
                        <a:cubicBezTo>
                          <a:pt x="18351" y="3021"/>
                          <a:pt x="9689" y="4286"/>
                          <a:pt x="1289" y="5029"/>
                        </a:cubicBezTo>
                        <a:lnTo>
                          <a:pt x="3750" y="32416"/>
                        </a:lnTo>
                        <a:cubicBezTo>
                          <a:pt x="13127" y="31564"/>
                          <a:pt x="22764" y="30175"/>
                          <a:pt x="32416" y="28250"/>
                        </a:cubicBezTo>
                        <a:lnTo>
                          <a:pt x="27040"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8" name="任意多边形: 形状 7427"/>
                  <p:cNvSpPr/>
                  <p:nvPr>
                    <p:custDataLst>
                      <p:tags r:id="rId31"/>
                    </p:custDataLst>
                  </p:nvPr>
                </p:nvSpPr>
                <p:spPr>
                  <a:xfrm>
                    <a:off x="5063" y="6845"/>
                    <a:ext cx="62" cy="62"/>
                  </a:xfrm>
                  <a:custGeom>
                    <a:avLst/>
                    <a:gdLst>
                      <a:gd name="connsiteX0" fmla="*/ 7806 w 36090"/>
                      <a:gd name="connsiteY0" fmla="*/ 1289 h 36090"/>
                      <a:gd name="connsiteX1" fmla="*/ 6692 w 36090"/>
                      <a:gd name="connsiteY1" fmla="*/ 6830 h 36090"/>
                      <a:gd name="connsiteX2" fmla="*/ 1289 w 36090"/>
                      <a:gd name="connsiteY2" fmla="*/ 25693 h 36090"/>
                      <a:gd name="connsiteX3" fmla="*/ 27205 w 36090"/>
                      <a:gd name="connsiteY3" fmla="*/ 34877 h 36090"/>
                      <a:gd name="connsiteX4" fmla="*/ 33543 w 36090"/>
                      <a:gd name="connsiteY4" fmla="*/ 12742 h 36090"/>
                      <a:gd name="connsiteX5" fmla="*/ 34850 w 36090"/>
                      <a:gd name="connsiteY5" fmla="*/ 6252 h 36090"/>
                      <a:gd name="connsiteX6" fmla="*/ 7806 w 36090"/>
                      <a:gd name="connsiteY6" fmla="*/ 1289 h 3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90" h="36090">
                        <a:moveTo>
                          <a:pt x="7806" y="1289"/>
                        </a:moveTo>
                        <a:cubicBezTo>
                          <a:pt x="7462" y="3145"/>
                          <a:pt x="7091" y="5001"/>
                          <a:pt x="6692" y="6830"/>
                        </a:cubicBezTo>
                        <a:cubicBezTo>
                          <a:pt x="5290" y="13182"/>
                          <a:pt x="3475" y="19533"/>
                          <a:pt x="1289" y="25693"/>
                        </a:cubicBezTo>
                        <a:lnTo>
                          <a:pt x="27205" y="34877"/>
                        </a:lnTo>
                        <a:cubicBezTo>
                          <a:pt x="29776" y="27659"/>
                          <a:pt x="31907" y="20207"/>
                          <a:pt x="33543" y="12742"/>
                        </a:cubicBezTo>
                        <a:cubicBezTo>
                          <a:pt x="34011" y="10597"/>
                          <a:pt x="34451" y="8425"/>
                          <a:pt x="34850" y="6252"/>
                        </a:cubicBezTo>
                        <a:lnTo>
                          <a:pt x="7806"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29" name="任意多边形: 形状 7428"/>
                  <p:cNvSpPr/>
                  <p:nvPr>
                    <p:custDataLst>
                      <p:tags r:id="rId32"/>
                    </p:custDataLst>
                  </p:nvPr>
                </p:nvSpPr>
                <p:spPr>
                  <a:xfrm>
                    <a:off x="5076" y="6753"/>
                    <a:ext cx="53" cy="53"/>
                  </a:xfrm>
                  <a:custGeom>
                    <a:avLst/>
                    <a:gdLst>
                      <a:gd name="connsiteX0" fmla="*/ 28580 w 30934"/>
                      <a:gd name="connsiteY0" fmla="*/ 1289 h 30934"/>
                      <a:gd name="connsiteX1" fmla="*/ 1289 w 30934"/>
                      <a:gd name="connsiteY1" fmla="*/ 4616 h 30934"/>
                      <a:gd name="connsiteX2" fmla="*/ 2458 w 30934"/>
                      <a:gd name="connsiteY2" fmla="*/ 24483 h 30934"/>
                      <a:gd name="connsiteX3" fmla="*/ 2375 w 30934"/>
                      <a:gd name="connsiteY3" fmla="*/ 29941 h 30934"/>
                      <a:gd name="connsiteX4" fmla="*/ 29859 w 30934"/>
                      <a:gd name="connsiteY4" fmla="*/ 30876 h 30934"/>
                      <a:gd name="connsiteX5" fmla="*/ 29955 w 30934"/>
                      <a:gd name="connsiteY5" fmla="*/ 24428 h 30934"/>
                      <a:gd name="connsiteX6" fmla="*/ 28580 w 30934"/>
                      <a:gd name="connsiteY6" fmla="*/ 1289 h 3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34" h="30934">
                        <a:moveTo>
                          <a:pt x="28580" y="1289"/>
                        </a:moveTo>
                        <a:lnTo>
                          <a:pt x="1289" y="4616"/>
                        </a:lnTo>
                        <a:cubicBezTo>
                          <a:pt x="2073" y="11092"/>
                          <a:pt x="2458" y="17760"/>
                          <a:pt x="2458" y="24483"/>
                        </a:cubicBezTo>
                        <a:cubicBezTo>
                          <a:pt x="2458" y="26325"/>
                          <a:pt x="2430" y="28140"/>
                          <a:pt x="2375" y="29941"/>
                        </a:cubicBezTo>
                        <a:lnTo>
                          <a:pt x="29859" y="30876"/>
                        </a:lnTo>
                        <a:cubicBezTo>
                          <a:pt x="29928" y="28718"/>
                          <a:pt x="29969" y="26559"/>
                          <a:pt x="29955" y="24428"/>
                        </a:cubicBezTo>
                        <a:cubicBezTo>
                          <a:pt x="29955" y="16660"/>
                          <a:pt x="29488" y="8865"/>
                          <a:pt x="28580" y="1289"/>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30" name="任意多边形: 形状 7429"/>
                  <p:cNvSpPr/>
                  <p:nvPr>
                    <p:custDataLst>
                      <p:tags r:id="rId33"/>
                    </p:custDataLst>
                  </p:nvPr>
                </p:nvSpPr>
                <p:spPr>
                  <a:xfrm>
                    <a:off x="5016" y="6283"/>
                    <a:ext cx="53" cy="53"/>
                  </a:xfrm>
                  <a:custGeom>
                    <a:avLst/>
                    <a:gdLst>
                      <a:gd name="connsiteX0" fmla="*/ 29171 w 30934"/>
                      <a:gd name="connsiteY0" fmla="*/ 1289 h 30934"/>
                      <a:gd name="connsiteX1" fmla="*/ 1289 w 30934"/>
                      <a:gd name="connsiteY1" fmla="*/ 2375 h 30934"/>
                      <a:gd name="connsiteX2" fmla="*/ 3241 w 30934"/>
                      <a:gd name="connsiteY2" fmla="*/ 29790 h 30934"/>
                      <a:gd name="connsiteX3" fmla="*/ 29763 w 30934"/>
                      <a:gd name="connsiteY3" fmla="*/ 28786 h 30934"/>
                      <a:gd name="connsiteX4" fmla="*/ 29171 w 30934"/>
                      <a:gd name="connsiteY4" fmla="*/ 1289 h 30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 h="30934">
                        <a:moveTo>
                          <a:pt x="29171" y="1289"/>
                        </a:moveTo>
                        <a:cubicBezTo>
                          <a:pt x="20908" y="1289"/>
                          <a:pt x="11271" y="1660"/>
                          <a:pt x="1289" y="2375"/>
                        </a:cubicBezTo>
                        <a:lnTo>
                          <a:pt x="3241" y="29790"/>
                        </a:lnTo>
                        <a:cubicBezTo>
                          <a:pt x="12577" y="29144"/>
                          <a:pt x="21555" y="28786"/>
                          <a:pt x="29763" y="28786"/>
                        </a:cubicBezTo>
                        <a:lnTo>
                          <a:pt x="29171"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31" name="任意多边形: 形状 7430"/>
                  <p:cNvSpPr/>
                  <p:nvPr>
                    <p:custDataLst>
                      <p:tags r:id="rId34"/>
                    </p:custDataLst>
                  </p:nvPr>
                </p:nvSpPr>
                <p:spPr>
                  <a:xfrm>
                    <a:off x="5022" y="6926"/>
                    <a:ext cx="68" cy="68"/>
                  </a:xfrm>
                  <a:custGeom>
                    <a:avLst/>
                    <a:gdLst>
                      <a:gd name="connsiteX0" fmla="*/ 14969 w 39527"/>
                      <a:gd name="connsiteY0" fmla="*/ 1289 h 39527"/>
                      <a:gd name="connsiteX1" fmla="*/ 1289 w 39527"/>
                      <a:gd name="connsiteY1" fmla="*/ 22833 h 39527"/>
                      <a:gd name="connsiteX2" fmla="*/ 23424 w 39527"/>
                      <a:gd name="connsiteY2" fmla="*/ 39139 h 39527"/>
                      <a:gd name="connsiteX3" fmla="*/ 39180 w 39527"/>
                      <a:gd name="connsiteY3" fmla="*/ 14309 h 39527"/>
                      <a:gd name="connsiteX4" fmla="*/ 14969 w 39527"/>
                      <a:gd name="connsiteY4" fmla="*/ 1289 h 3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7" h="39527">
                        <a:moveTo>
                          <a:pt x="14969" y="1289"/>
                        </a:moveTo>
                        <a:cubicBezTo>
                          <a:pt x="11023" y="8603"/>
                          <a:pt x="6417" y="15863"/>
                          <a:pt x="1289" y="22833"/>
                        </a:cubicBezTo>
                        <a:lnTo>
                          <a:pt x="23424" y="39139"/>
                        </a:lnTo>
                        <a:cubicBezTo>
                          <a:pt x="29323" y="31137"/>
                          <a:pt x="34616" y="22792"/>
                          <a:pt x="39180" y="14309"/>
                        </a:cubicBezTo>
                        <a:lnTo>
                          <a:pt x="14969"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32" name="任意多边形: 形状 7431"/>
                  <p:cNvSpPr/>
                  <p:nvPr>
                    <p:custDataLst>
                      <p:tags r:id="rId35"/>
                    </p:custDataLst>
                  </p:nvPr>
                </p:nvSpPr>
                <p:spPr>
                  <a:xfrm>
                    <a:off x="4999" y="6576"/>
                    <a:ext cx="68" cy="70"/>
                  </a:xfrm>
                  <a:custGeom>
                    <a:avLst/>
                    <a:gdLst>
                      <a:gd name="connsiteX0" fmla="*/ 29488 w 39527"/>
                      <a:gd name="connsiteY0" fmla="*/ 11284 h 41246"/>
                      <a:gd name="connsiteX1" fmla="*/ 17169 w 39527"/>
                      <a:gd name="connsiteY1" fmla="*/ 1289 h 41246"/>
                      <a:gd name="connsiteX2" fmla="*/ 1289 w 39527"/>
                      <a:gd name="connsiteY2" fmla="*/ 23741 h 41246"/>
                      <a:gd name="connsiteX3" fmla="*/ 10693 w 39527"/>
                      <a:gd name="connsiteY3" fmla="*/ 31357 h 41246"/>
                      <a:gd name="connsiteX4" fmla="*/ 18874 w 39527"/>
                      <a:gd name="connsiteY4" fmla="*/ 39978 h 41246"/>
                      <a:gd name="connsiteX5" fmla="*/ 39895 w 39527"/>
                      <a:gd name="connsiteY5" fmla="*/ 22256 h 41246"/>
                      <a:gd name="connsiteX6" fmla="*/ 29488 w 39527"/>
                      <a:gd name="connsiteY6" fmla="*/ 11284 h 4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7" h="41246">
                        <a:moveTo>
                          <a:pt x="29488" y="11284"/>
                        </a:moveTo>
                        <a:cubicBezTo>
                          <a:pt x="25775" y="7806"/>
                          <a:pt x="21637" y="4451"/>
                          <a:pt x="17169" y="1289"/>
                        </a:cubicBezTo>
                        <a:lnTo>
                          <a:pt x="1289" y="23741"/>
                        </a:lnTo>
                        <a:cubicBezTo>
                          <a:pt x="4767" y="26215"/>
                          <a:pt x="7861" y="28690"/>
                          <a:pt x="10693" y="31357"/>
                        </a:cubicBezTo>
                        <a:cubicBezTo>
                          <a:pt x="13608" y="34107"/>
                          <a:pt x="16330" y="36981"/>
                          <a:pt x="18874" y="39978"/>
                        </a:cubicBezTo>
                        <a:lnTo>
                          <a:pt x="39895" y="22256"/>
                        </a:lnTo>
                        <a:cubicBezTo>
                          <a:pt x="36664" y="18420"/>
                          <a:pt x="33200" y="14763"/>
                          <a:pt x="29488" y="11284"/>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33" name="任意多边形: 形状 7432"/>
                  <p:cNvSpPr/>
                  <p:nvPr>
                    <p:custDataLst>
                      <p:tags r:id="rId36"/>
                    </p:custDataLst>
                  </p:nvPr>
                </p:nvSpPr>
                <p:spPr>
                  <a:xfrm>
                    <a:off x="5052" y="6655"/>
                    <a:ext cx="65" cy="65"/>
                  </a:xfrm>
                  <a:custGeom>
                    <a:avLst/>
                    <a:gdLst>
                      <a:gd name="connsiteX0" fmla="*/ 25693 w 37808"/>
                      <a:gd name="connsiteY0" fmla="*/ 1289 h 37808"/>
                      <a:gd name="connsiteX1" fmla="*/ 1289 w 37808"/>
                      <a:gd name="connsiteY1" fmla="*/ 13965 h 37808"/>
                      <a:gd name="connsiteX2" fmla="*/ 10473 w 37808"/>
                      <a:gd name="connsiteY2" fmla="*/ 36994 h 37808"/>
                      <a:gd name="connsiteX3" fmla="*/ 36857 w 37808"/>
                      <a:gd name="connsiteY3" fmla="*/ 29240 h 37808"/>
                      <a:gd name="connsiteX4" fmla="*/ 25693 w 37808"/>
                      <a:gd name="connsiteY4" fmla="*/ 1289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8" h="37808">
                        <a:moveTo>
                          <a:pt x="25693" y="1289"/>
                        </a:moveTo>
                        <a:lnTo>
                          <a:pt x="1289" y="13965"/>
                        </a:lnTo>
                        <a:cubicBezTo>
                          <a:pt x="4974" y="21060"/>
                          <a:pt x="8067" y="28814"/>
                          <a:pt x="10473" y="36994"/>
                        </a:cubicBezTo>
                        <a:lnTo>
                          <a:pt x="36857" y="29240"/>
                        </a:lnTo>
                        <a:cubicBezTo>
                          <a:pt x="33956" y="19355"/>
                          <a:pt x="30189" y="9964"/>
                          <a:pt x="25693" y="1289"/>
                        </a:cubicBez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sp>
                <p:nvSpPr>
                  <p:cNvPr id="7434" name="任意多边形: 形状 7433"/>
                  <p:cNvSpPr/>
                  <p:nvPr>
                    <p:custDataLst>
                      <p:tags r:id="rId37"/>
                    </p:custDataLst>
                  </p:nvPr>
                </p:nvSpPr>
                <p:spPr>
                  <a:xfrm>
                    <a:off x="4961" y="6996"/>
                    <a:ext cx="70" cy="70"/>
                  </a:xfrm>
                  <a:custGeom>
                    <a:avLst/>
                    <a:gdLst>
                      <a:gd name="connsiteX0" fmla="*/ 20248 w 41246"/>
                      <a:gd name="connsiteY0" fmla="*/ 1289 h 41246"/>
                      <a:gd name="connsiteX1" fmla="*/ 1289 w 41246"/>
                      <a:gd name="connsiteY1" fmla="*/ 18970 h 41246"/>
                      <a:gd name="connsiteX2" fmla="*/ 18874 w 41246"/>
                      <a:gd name="connsiteY2" fmla="*/ 40102 h 41246"/>
                      <a:gd name="connsiteX3" fmla="*/ 40143 w 41246"/>
                      <a:gd name="connsiteY3" fmla="*/ 20276 h 41246"/>
                      <a:gd name="connsiteX4" fmla="*/ 20248 w 41246"/>
                      <a:gd name="connsiteY4" fmla="*/ 1289 h 4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6" h="41246">
                        <a:moveTo>
                          <a:pt x="20248" y="1289"/>
                        </a:moveTo>
                        <a:cubicBezTo>
                          <a:pt x="14433" y="7407"/>
                          <a:pt x="8040" y="13347"/>
                          <a:pt x="1289" y="18970"/>
                        </a:cubicBezTo>
                        <a:lnTo>
                          <a:pt x="18874" y="40102"/>
                        </a:lnTo>
                        <a:cubicBezTo>
                          <a:pt x="26435" y="33805"/>
                          <a:pt x="33585" y="27136"/>
                          <a:pt x="40143" y="20276"/>
                        </a:cubicBezTo>
                        <a:lnTo>
                          <a:pt x="20248" y="1289"/>
                        </a:lnTo>
                        <a:close/>
                      </a:path>
                    </a:pathLst>
                  </a:custGeom>
                  <a:solidFill>
                    <a:schemeClr val="accent1"/>
                  </a:solidFill>
                  <a:ln w="9525" cap="flat">
                    <a:noFill/>
                    <a:prstDash val="solid"/>
                    <a:miter/>
                  </a:ln>
                </p:spPr>
                <p:txBody>
                  <a:bodyPr rtlCol="0" anchor="ctr"/>
                  <a:lstStyle/>
                  <a:p>
                    <a:endParaRPr lang="zh-CN" altLang="en-US">
                      <a:solidFill>
                        <a:schemeClr val="bg2"/>
                      </a:solidFill>
                      <a:latin typeface="PingFang SC Regular" panose="020B0400000000000000" charset="-122"/>
                      <a:ea typeface="PingFang SC Regular" panose="020B0400000000000000" charset="-122"/>
                    </a:endParaRPr>
                  </a:p>
                </p:txBody>
              </p:sp>
            </p:grpSp>
            <p:sp>
              <p:nvSpPr>
                <p:cNvPr id="6" name="文本框 5"/>
                <p:cNvSpPr txBox="1"/>
                <p:nvPr/>
              </p:nvSpPr>
              <p:spPr>
                <a:xfrm>
                  <a:off x="4056" y="7023"/>
                  <a:ext cx="2260" cy="580"/>
                </a:xfrm>
                <a:prstGeom prst="rect">
                  <a:avLst/>
                </a:prstGeom>
                <a:noFill/>
              </p:spPr>
              <p:txBody>
                <a:bodyPr wrap="square" rtlCol="0">
                  <a:spAutoFit/>
                </a:bodyPr>
                <a:lstStyle/>
                <a:p>
                  <a:pPr algn="ctr"/>
                  <a:r>
                    <a:rPr lang="zh-CN" altLang="en-US" b="1">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STORY模型</a:t>
                  </a:r>
                </a:p>
              </p:txBody>
            </p:sp>
          </p:grpSp>
        </p:gr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故事五要素—— </a:t>
            </a:r>
            <a:r>
              <a:rPr lang="zh-CN" altLang="en-US" sz="2400" b="0">
                <a:cs typeface="PingFang SC Regular" panose="020B0400000000000000" charset="-122"/>
              </a:rPr>
              <a:t>冲突</a:t>
            </a:r>
            <a:r>
              <a:rPr lang="en-US" altLang="zh-CN" sz="2400" b="0">
                <a:cs typeface="PingFang SC Regular" panose="020B0400000000000000" charset="-122"/>
              </a:rPr>
              <a:t> </a:t>
            </a:r>
            <a:r>
              <a:rPr lang="zh-CN" altLang="en-US" sz="2400" b="0">
                <a:cs typeface="PingFang SC Regular" panose="020B0400000000000000" charset="-122"/>
              </a:rPr>
              <a:t>行动</a:t>
            </a:r>
            <a:r>
              <a:rPr lang="en-US" altLang="zh-CN" sz="2400" b="0">
                <a:cs typeface="PingFang SC Regular" panose="020B0400000000000000" charset="-122"/>
              </a:rPr>
              <a:t> </a:t>
            </a:r>
            <a:r>
              <a:rPr lang="zh-CN" altLang="en-US" sz="2400" b="0">
                <a:cs typeface="PingFang SC Regular" panose="020B0400000000000000" charset="-122"/>
              </a:rPr>
              <a:t>结局</a:t>
            </a:r>
            <a:r>
              <a:rPr lang="en-US" altLang="zh-CN" sz="2400" b="0">
                <a:cs typeface="PingFang SC Regular" panose="020B0400000000000000" charset="-122"/>
              </a:rPr>
              <a:t> </a:t>
            </a:r>
            <a:r>
              <a:rPr lang="zh-CN" altLang="en-US" sz="2400" b="0">
                <a:cs typeface="PingFang SC Regular" panose="020B0400000000000000" charset="-122"/>
              </a:rPr>
              <a:t>情感</a:t>
            </a:r>
            <a:r>
              <a:rPr lang="en-US" altLang="zh-CN" sz="2400" b="0">
                <a:cs typeface="PingFang SC Regular" panose="020B0400000000000000" charset="-122"/>
              </a:rPr>
              <a:t> </a:t>
            </a:r>
            <a:r>
              <a:rPr lang="zh-CN" altLang="en-US" sz="2400" b="0">
                <a:cs typeface="PingFang SC Regular" panose="020B0400000000000000" charset="-122"/>
              </a:rPr>
              <a:t>展示</a:t>
            </a:r>
          </a:p>
        </p:txBody>
      </p:sp>
      <p:sp>
        <p:nvSpPr>
          <p:cNvPr id="3" name="文本占位符 2"/>
          <p:cNvSpPr>
            <a:spLocks noGrp="1"/>
          </p:cNvSpPr>
          <p:nvPr>
            <p:ph type="body" idx="1"/>
          </p:nvPr>
        </p:nvSpPr>
        <p:spPr/>
        <p:txBody>
          <a:bodyPr/>
          <a:lstStyle/>
          <a:p>
            <a:r>
              <a:rPr lang="zh-CN" altLang="en-US">
                <a:cs typeface="PingFang SC Regular" panose="020B0400000000000000" charset="-122"/>
              </a:rPr>
              <a:t>一个好的故事包含三个基本要素： 冲突、行动、结局，这是故事的初步框架，而附加要素则可以锦上添花，为故事增添色彩与深度</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3-12</a:t>
            </a:r>
            <a:endParaRPr>
              <a:latin typeface="PingFang SC Regular" panose="020B0400000000000000" charset="-122"/>
              <a:ea typeface="PingFang SC Regular" panose="020B0400000000000000" charset="-122"/>
            </a:endParaRPr>
          </a:p>
        </p:txBody>
      </p:sp>
      <p:grpSp>
        <p:nvGrpSpPr>
          <p:cNvPr id="46" name="组合 45"/>
          <p:cNvGrpSpPr/>
          <p:nvPr/>
        </p:nvGrpSpPr>
        <p:grpSpPr>
          <a:xfrm>
            <a:off x="875665" y="1675765"/>
            <a:ext cx="10440670" cy="4904105"/>
            <a:chOff x="1379" y="2529"/>
            <a:chExt cx="16442" cy="7723"/>
          </a:xfrm>
        </p:grpSpPr>
        <p:sp>
          <p:nvSpPr>
            <p:cNvPr id="5" name="三角形 4"/>
            <p:cNvSpPr/>
            <p:nvPr>
              <p:custDataLst>
                <p:tags r:id="rId1"/>
              </p:custDataLst>
            </p:nvPr>
          </p:nvSpPr>
          <p:spPr>
            <a:xfrm>
              <a:off x="1390" y="3438"/>
              <a:ext cx="16426" cy="1437"/>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8" name="三角形 67"/>
            <p:cNvSpPr/>
            <p:nvPr>
              <p:custDataLst>
                <p:tags r:id="rId2"/>
              </p:custDataLst>
            </p:nvPr>
          </p:nvSpPr>
          <p:spPr>
            <a:xfrm>
              <a:off x="7311" y="4425"/>
              <a:ext cx="4585" cy="450"/>
            </a:xfrm>
            <a:prstGeom prst="triangle">
              <a:avLst/>
            </a:prstGeom>
            <a:pattFill prst="wdUpDiag">
              <a:fgClr>
                <a:schemeClr val="accent4">
                  <a:lumMod val="60000"/>
                  <a:lumOff val="40000"/>
                </a:schemeClr>
              </a:fgClr>
              <a:bgClr>
                <a:schemeClr val="accent2"/>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135" name="任意形状 134"/>
            <p:cNvSpPr/>
            <p:nvPr>
              <p:custDataLst>
                <p:tags r:id="rId3"/>
              </p:custDataLst>
            </p:nvPr>
          </p:nvSpPr>
          <p:spPr>
            <a:xfrm>
              <a:off x="1389" y="2529"/>
              <a:ext cx="16427" cy="1739"/>
            </a:xfrm>
            <a:custGeom>
              <a:avLst/>
              <a:gdLst>
                <a:gd name="connsiteX0" fmla="*/ 0 w 11518793"/>
                <a:gd name="connsiteY0" fmla="*/ 0 h 1219401"/>
                <a:gd name="connsiteX1" fmla="*/ 11518793 w 11518793"/>
                <a:gd name="connsiteY1" fmla="*/ 0 h 1219401"/>
                <a:gd name="connsiteX2" fmla="*/ 11518793 w 11518793"/>
                <a:gd name="connsiteY2" fmla="*/ 1219401 h 1219401"/>
                <a:gd name="connsiteX3" fmla="*/ 11511155 w 11518793"/>
                <a:gd name="connsiteY3" fmla="*/ 1219401 h 1219401"/>
                <a:gd name="connsiteX4" fmla="*/ 5751992 w 11518793"/>
                <a:gd name="connsiteY4" fmla="*/ 462966 h 1219401"/>
                <a:gd name="connsiteX5" fmla="*/ 0 w 11518793"/>
                <a:gd name="connsiteY5" fmla="*/ 1218459 h 1219401"/>
                <a:gd name="connsiteX6" fmla="*/ 0 w 11518793"/>
                <a:gd name="connsiteY6" fmla="*/ 0 h 12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8793" h="1219401">
                  <a:moveTo>
                    <a:pt x="0" y="0"/>
                  </a:moveTo>
                  <a:lnTo>
                    <a:pt x="11518793" y="0"/>
                  </a:lnTo>
                  <a:lnTo>
                    <a:pt x="11518793" y="1219401"/>
                  </a:lnTo>
                  <a:lnTo>
                    <a:pt x="11511155" y="1219401"/>
                  </a:lnTo>
                  <a:lnTo>
                    <a:pt x="5751992" y="462966"/>
                  </a:lnTo>
                  <a:lnTo>
                    <a:pt x="0" y="1218459"/>
                  </a:lnTo>
                  <a:lnTo>
                    <a:pt x="0" y="0"/>
                  </a:lnTo>
                  <a:close/>
                </a:path>
              </a:pathLst>
            </a:custGeom>
            <a:solidFill>
              <a:schemeClr val="accent2">
                <a:alpha val="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grpSp>
          <p:nvGrpSpPr>
            <p:cNvPr id="45" name="组合 44"/>
            <p:cNvGrpSpPr/>
            <p:nvPr/>
          </p:nvGrpSpPr>
          <p:grpSpPr>
            <a:xfrm>
              <a:off x="8313" y="3820"/>
              <a:ext cx="2547" cy="436"/>
              <a:chOff x="8433" y="3820"/>
              <a:chExt cx="2547" cy="436"/>
            </a:xfrm>
          </p:grpSpPr>
          <p:sp>
            <p:nvSpPr>
              <p:cNvPr id="99" name="文本框 98"/>
              <p:cNvSpPr txBox="1"/>
              <p:nvPr>
                <p:custDataLst>
                  <p:tags r:id="rId22"/>
                </p:custDataLst>
              </p:nvPr>
            </p:nvSpPr>
            <p:spPr>
              <a:xfrm>
                <a:off x="8962" y="3820"/>
                <a:ext cx="2018" cy="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故事五要素</a:t>
                </a:r>
              </a:p>
            </p:txBody>
          </p:sp>
          <p:pic>
            <p:nvPicPr>
              <p:cNvPr id="100" name="图形 94"/>
              <p:cNvPicPr>
                <a:picLocks noChangeAspect="1"/>
              </p:cNvPicPr>
              <p:nvPr>
                <p:custDataLst>
                  <p:tags r:id="rId23"/>
                </p:custDataLst>
              </p:nvPr>
            </p:nvPicPr>
            <p:blipFill>
              <a:blip r:embed="rId25" cstate="screen"/>
              <a:stretch>
                <a:fillRect/>
              </a:stretch>
            </p:blipFill>
            <p:spPr>
              <a:xfrm>
                <a:off x="8433" y="3833"/>
                <a:ext cx="475" cy="411"/>
              </a:xfrm>
              <a:prstGeom prst="rect">
                <a:avLst/>
              </a:prstGeom>
            </p:spPr>
          </p:pic>
        </p:grpSp>
        <p:sp>
          <p:nvSpPr>
            <p:cNvPr id="143" name="文本框 142"/>
            <p:cNvSpPr txBox="1"/>
            <p:nvPr>
              <p:custDataLst>
                <p:tags r:id="rId4"/>
              </p:custDataLst>
            </p:nvPr>
          </p:nvSpPr>
          <p:spPr>
            <a:xfrm flipH="1">
              <a:off x="8457" y="2639"/>
              <a:ext cx="2186" cy="4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PingFang SC Regular" panose="020B0400000000000000" charset="-122"/>
                  <a:ea typeface="PingFang SC Regular" panose="020B0400000000000000" charset="-122"/>
                  <a:cs typeface="OPPOSans M" pitchFamily="18" charset="-122"/>
                </a:rPr>
                <a:t>好的故事</a:t>
              </a:r>
            </a:p>
          </p:txBody>
        </p:sp>
        <p:cxnSp>
          <p:nvCxnSpPr>
            <p:cNvPr id="144" name="直线连接符 143"/>
            <p:cNvCxnSpPr/>
            <p:nvPr>
              <p:custDataLst>
                <p:tags r:id="rId5"/>
              </p:custDataLst>
            </p:nvPr>
          </p:nvCxnSpPr>
          <p:spPr>
            <a:xfrm>
              <a:off x="9587" y="3220"/>
              <a:ext cx="0" cy="289"/>
            </a:xfrm>
            <a:prstGeom prst="line">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389" y="6071"/>
              <a:ext cx="16427" cy="2188"/>
              <a:chOff x="1392" y="6433"/>
              <a:chExt cx="16427" cy="2188"/>
            </a:xfrm>
          </p:grpSpPr>
          <p:sp>
            <p:nvSpPr>
              <p:cNvPr id="13" name="任意多边形 12"/>
              <p:cNvSpPr/>
              <p:nvPr>
                <p:custDataLst>
                  <p:tags r:id="rId6"/>
                </p:custDataLst>
              </p:nvPr>
            </p:nvSpPr>
            <p:spPr>
              <a:xfrm>
                <a:off x="14225" y="6451"/>
                <a:ext cx="3594" cy="2054"/>
              </a:xfrm>
              <a:custGeom>
                <a:avLst/>
                <a:gdLst/>
                <a:ahLst/>
                <a:cxnLst>
                  <a:cxn ang="3">
                    <a:pos x="hc" y="t"/>
                  </a:cxn>
                  <a:cxn ang="cd2">
                    <a:pos x="l" y="vc"/>
                  </a:cxn>
                  <a:cxn ang="cd4">
                    <a:pos x="hc" y="b"/>
                  </a:cxn>
                  <a:cxn ang="0">
                    <a:pos x="r" y="vc"/>
                  </a:cxn>
                </a:cxnLst>
                <a:rect l="l" t="t" r="r" b="b"/>
                <a:pathLst>
                  <a:path w="3594" h="2054">
                    <a:moveTo>
                      <a:pt x="2847" y="0"/>
                    </a:moveTo>
                    <a:lnTo>
                      <a:pt x="3594" y="0"/>
                    </a:lnTo>
                    <a:lnTo>
                      <a:pt x="3594" y="2054"/>
                    </a:lnTo>
                    <a:lnTo>
                      <a:pt x="693" y="2054"/>
                    </a:lnTo>
                    <a:lnTo>
                      <a:pt x="0" y="1027"/>
                    </a:lnTo>
                    <a:lnTo>
                      <a:pt x="693" y="0"/>
                    </a:lnTo>
                    <a:lnTo>
                      <a:pt x="2847" y="0"/>
                    </a:ln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2" name="任意多边形 91"/>
              <p:cNvSpPr/>
              <p:nvPr>
                <p:custDataLst>
                  <p:tags r:id="rId7"/>
                </p:custDataLst>
              </p:nvPr>
            </p:nvSpPr>
            <p:spPr>
              <a:xfrm>
                <a:off x="7630" y="6451"/>
                <a:ext cx="3942" cy="2054"/>
              </a:xfrm>
              <a:custGeom>
                <a:avLst/>
                <a:gdLst>
                  <a:gd name="adj" fmla="val 33745"/>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3942" h="2054">
                    <a:moveTo>
                      <a:pt x="0" y="0"/>
                    </a:moveTo>
                    <a:lnTo>
                      <a:pt x="1326" y="0"/>
                    </a:lnTo>
                    <a:lnTo>
                      <a:pt x="1971" y="980"/>
                    </a:lnTo>
                    <a:lnTo>
                      <a:pt x="2616" y="0"/>
                    </a:lnTo>
                    <a:lnTo>
                      <a:pt x="3942" y="0"/>
                    </a:lnTo>
                    <a:lnTo>
                      <a:pt x="3266" y="1027"/>
                    </a:lnTo>
                    <a:lnTo>
                      <a:pt x="3942" y="2054"/>
                    </a:lnTo>
                    <a:lnTo>
                      <a:pt x="2616" y="2054"/>
                    </a:lnTo>
                    <a:lnTo>
                      <a:pt x="1971" y="1074"/>
                    </a:lnTo>
                    <a:lnTo>
                      <a:pt x="1326" y="2054"/>
                    </a:lnTo>
                    <a:lnTo>
                      <a:pt x="0" y="2054"/>
                    </a:lnTo>
                    <a:lnTo>
                      <a:pt x="676" y="1027"/>
                    </a:lnTo>
                    <a:lnTo>
                      <a:pt x="0" y="0"/>
                    </a:lnTo>
                    <a:close/>
                  </a:path>
                </a:pathLst>
              </a:cu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7" name="矩形 66"/>
              <p:cNvSpPr/>
              <p:nvPr>
                <p:custDataLst>
                  <p:tags r:id="rId8"/>
                </p:custDataLst>
              </p:nvPr>
            </p:nvSpPr>
            <p:spPr>
              <a:xfrm>
                <a:off x="8842" y="6451"/>
                <a:ext cx="1501" cy="205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0" name="任意多边形 89"/>
              <p:cNvSpPr/>
              <p:nvPr>
                <p:custDataLst>
                  <p:tags r:id="rId9"/>
                </p:custDataLst>
              </p:nvPr>
            </p:nvSpPr>
            <p:spPr>
              <a:xfrm>
                <a:off x="1392" y="6451"/>
                <a:ext cx="3595" cy="2054"/>
              </a:xfrm>
              <a:custGeom>
                <a:avLst/>
                <a:gdLst>
                  <a:gd name="adj" fmla="val 33745"/>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3595" h="2054">
                    <a:moveTo>
                      <a:pt x="1" y="0"/>
                    </a:moveTo>
                    <a:lnTo>
                      <a:pt x="2902" y="0"/>
                    </a:lnTo>
                    <a:lnTo>
                      <a:pt x="3595" y="1027"/>
                    </a:lnTo>
                    <a:lnTo>
                      <a:pt x="2902" y="2054"/>
                    </a:lnTo>
                    <a:lnTo>
                      <a:pt x="0" y="2054"/>
                    </a:lnTo>
                    <a:lnTo>
                      <a:pt x="0" y="0"/>
                    </a:lnTo>
                    <a:lnTo>
                      <a:pt x="1" y="0"/>
                    </a:lnTo>
                    <a:close/>
                  </a:path>
                </a:pathLst>
              </a:custGeom>
              <a:solidFill>
                <a:schemeClr val="accent6">
                  <a:lumMod val="50000"/>
                </a:schemeClr>
              </a:solidFill>
              <a:ln w="349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1" name="燕尾形 90"/>
              <p:cNvSpPr/>
              <p:nvPr>
                <p:custDataLst>
                  <p:tags r:id="rId10"/>
                </p:custDataLst>
              </p:nvPr>
            </p:nvSpPr>
            <p:spPr>
              <a:xfrm>
                <a:off x="4485" y="6433"/>
                <a:ext cx="3645" cy="2054"/>
              </a:xfrm>
              <a:prstGeom prst="chevron">
                <a:avLst>
                  <a:gd name="adj" fmla="val 33745"/>
                </a:avLst>
              </a:prstGeom>
              <a:solidFill>
                <a:schemeClr val="accent5">
                  <a:lumMod val="50000"/>
                </a:schemeClr>
              </a:solidFill>
              <a:ln w="349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4" name="燕尾形 93"/>
              <p:cNvSpPr/>
              <p:nvPr>
                <p:custDataLst>
                  <p:tags r:id="rId11"/>
                </p:custDataLst>
              </p:nvPr>
            </p:nvSpPr>
            <p:spPr>
              <a:xfrm flipH="1">
                <a:off x="11100" y="6451"/>
                <a:ext cx="3645" cy="2054"/>
              </a:xfrm>
              <a:prstGeom prst="chevron">
                <a:avLst>
                  <a:gd name="adj" fmla="val 33745"/>
                </a:avLst>
              </a:prstGeom>
              <a:solidFill>
                <a:schemeClr val="bg1">
                  <a:lumMod val="50000"/>
                  <a:lumOff val="50000"/>
                </a:schemeClr>
              </a:solidFill>
              <a:ln w="349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grpSp>
            <p:nvGrpSpPr>
              <p:cNvPr id="31" name="组合 30"/>
              <p:cNvGrpSpPr/>
              <p:nvPr/>
            </p:nvGrpSpPr>
            <p:grpSpPr>
              <a:xfrm>
                <a:off x="1878" y="6539"/>
                <a:ext cx="2292" cy="2082"/>
                <a:chOff x="1878" y="6539"/>
                <a:chExt cx="2292" cy="2082"/>
              </a:xfrm>
            </p:grpSpPr>
            <p:sp>
              <p:nvSpPr>
                <p:cNvPr id="6" name="矩形 5"/>
                <p:cNvSpPr/>
                <p:nvPr>
                  <p:custDataLst>
                    <p:tags r:id="rId20"/>
                  </p:custDataLst>
                </p:nvPr>
              </p:nvSpPr>
              <p:spPr>
                <a:xfrm>
                  <a:off x="2442" y="6539"/>
                  <a:ext cx="1164" cy="20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01</a:t>
                  </a:r>
                </a:p>
              </p:txBody>
            </p:sp>
            <p:sp>
              <p:nvSpPr>
                <p:cNvPr id="172" name="文本框 171"/>
                <p:cNvSpPr txBox="1"/>
                <p:nvPr>
                  <p:custDataLst>
                    <p:tags r:id="rId21"/>
                  </p:custDataLst>
                </p:nvPr>
              </p:nvSpPr>
              <p:spPr>
                <a:xfrm>
                  <a:off x="1878" y="7259"/>
                  <a:ext cx="2292"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B" pitchFamily="18" charset="-122"/>
                    </a:rPr>
                    <a:t>冲突</a:t>
                  </a:r>
                </a:p>
              </p:txBody>
            </p:sp>
          </p:grpSp>
          <p:grpSp>
            <p:nvGrpSpPr>
              <p:cNvPr id="29" name="组合 28"/>
              <p:cNvGrpSpPr/>
              <p:nvPr/>
            </p:nvGrpSpPr>
            <p:grpSpPr>
              <a:xfrm>
                <a:off x="8822" y="6539"/>
                <a:ext cx="1540" cy="2082"/>
                <a:chOff x="8822" y="6539"/>
                <a:chExt cx="1540" cy="2082"/>
              </a:xfrm>
            </p:grpSpPr>
            <p:sp>
              <p:nvSpPr>
                <p:cNvPr id="9" name="矩形 8"/>
                <p:cNvSpPr/>
                <p:nvPr>
                  <p:custDataLst>
                    <p:tags r:id="rId18"/>
                  </p:custDataLst>
                </p:nvPr>
              </p:nvSpPr>
              <p:spPr>
                <a:xfrm>
                  <a:off x="8965" y="6539"/>
                  <a:ext cx="1255" cy="20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03</a:t>
                  </a:r>
                </a:p>
              </p:txBody>
            </p:sp>
            <p:sp>
              <p:nvSpPr>
                <p:cNvPr id="176" name="文本框 175"/>
                <p:cNvSpPr txBox="1"/>
                <p:nvPr>
                  <p:custDataLst>
                    <p:tags r:id="rId19"/>
                  </p:custDataLst>
                </p:nvPr>
              </p:nvSpPr>
              <p:spPr>
                <a:xfrm>
                  <a:off x="8822" y="7259"/>
                  <a:ext cx="1540"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B" pitchFamily="18" charset="-122"/>
                    </a:rPr>
                    <a:t>结局</a:t>
                  </a:r>
                </a:p>
              </p:txBody>
            </p:sp>
          </p:grpSp>
          <p:grpSp>
            <p:nvGrpSpPr>
              <p:cNvPr id="30" name="组合 29"/>
              <p:cNvGrpSpPr/>
              <p:nvPr/>
            </p:nvGrpSpPr>
            <p:grpSpPr>
              <a:xfrm>
                <a:off x="5543" y="6539"/>
                <a:ext cx="1774" cy="2082"/>
                <a:chOff x="5543" y="6539"/>
                <a:chExt cx="1774" cy="2082"/>
              </a:xfrm>
            </p:grpSpPr>
            <p:sp>
              <p:nvSpPr>
                <p:cNvPr id="8" name="矩形 7"/>
                <p:cNvSpPr/>
                <p:nvPr>
                  <p:custDataLst>
                    <p:tags r:id="rId16"/>
                  </p:custDataLst>
                </p:nvPr>
              </p:nvSpPr>
              <p:spPr>
                <a:xfrm>
                  <a:off x="5803" y="6539"/>
                  <a:ext cx="1255" cy="20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02</a:t>
                  </a:r>
                </a:p>
              </p:txBody>
            </p:sp>
            <p:sp>
              <p:nvSpPr>
                <p:cNvPr id="178" name="文本框 177"/>
                <p:cNvSpPr txBox="1"/>
                <p:nvPr>
                  <p:custDataLst>
                    <p:tags r:id="rId17"/>
                  </p:custDataLst>
                </p:nvPr>
              </p:nvSpPr>
              <p:spPr>
                <a:xfrm>
                  <a:off x="5543" y="7259"/>
                  <a:ext cx="1774"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B" pitchFamily="18" charset="-122"/>
                    </a:rPr>
                    <a:t>行动</a:t>
                  </a:r>
                </a:p>
              </p:txBody>
            </p:sp>
          </p:grpSp>
          <p:grpSp>
            <p:nvGrpSpPr>
              <p:cNvPr id="27" name="组合 26"/>
              <p:cNvGrpSpPr/>
              <p:nvPr/>
            </p:nvGrpSpPr>
            <p:grpSpPr>
              <a:xfrm>
                <a:off x="11925" y="6539"/>
                <a:ext cx="1960" cy="2082"/>
                <a:chOff x="11925" y="6539"/>
                <a:chExt cx="1960" cy="2082"/>
              </a:xfrm>
            </p:grpSpPr>
            <p:sp>
              <p:nvSpPr>
                <p:cNvPr id="10" name="矩形 9"/>
                <p:cNvSpPr/>
                <p:nvPr>
                  <p:custDataLst>
                    <p:tags r:id="rId14"/>
                  </p:custDataLst>
                </p:nvPr>
              </p:nvSpPr>
              <p:spPr>
                <a:xfrm>
                  <a:off x="12278" y="6539"/>
                  <a:ext cx="1255" cy="20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0</a:t>
                  </a:r>
                  <a:r>
                    <a:rPr kumimoji="1" lang="en-US" altLang="en-US"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4</a:t>
                  </a:r>
                  <a:endParaRPr kumimoji="1" lang="zh-CN" altLang="en-US"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endParaRPr>
                </a:p>
              </p:txBody>
            </p:sp>
            <p:sp>
              <p:nvSpPr>
                <p:cNvPr id="180" name="文本框 179"/>
                <p:cNvSpPr txBox="1"/>
                <p:nvPr>
                  <p:custDataLst>
                    <p:tags r:id="rId15"/>
                  </p:custDataLst>
                </p:nvPr>
              </p:nvSpPr>
              <p:spPr>
                <a:xfrm>
                  <a:off x="11925" y="7259"/>
                  <a:ext cx="1961"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B" pitchFamily="18" charset="-122"/>
                    </a:rPr>
                    <a:t>情感</a:t>
                  </a:r>
                </a:p>
              </p:txBody>
            </p:sp>
          </p:grpSp>
          <p:grpSp>
            <p:nvGrpSpPr>
              <p:cNvPr id="26" name="组合 25"/>
              <p:cNvGrpSpPr/>
              <p:nvPr/>
            </p:nvGrpSpPr>
            <p:grpSpPr>
              <a:xfrm>
                <a:off x="15342" y="6539"/>
                <a:ext cx="1864" cy="2082"/>
                <a:chOff x="15342" y="6539"/>
                <a:chExt cx="1864" cy="2082"/>
              </a:xfrm>
            </p:grpSpPr>
            <p:sp>
              <p:nvSpPr>
                <p:cNvPr id="11" name="矩形 10"/>
                <p:cNvSpPr/>
                <p:nvPr>
                  <p:custDataLst>
                    <p:tags r:id="rId12"/>
                  </p:custDataLst>
                </p:nvPr>
              </p:nvSpPr>
              <p:spPr>
                <a:xfrm>
                  <a:off x="15647" y="6539"/>
                  <a:ext cx="1255" cy="20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0</a:t>
                  </a:r>
                  <a:r>
                    <a:rPr kumimoji="1" lang="en-US" altLang="en-US"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rPr>
                    <a:t>5</a:t>
                  </a:r>
                  <a:endParaRPr kumimoji="1" lang="zh-CN" altLang="en-US" sz="4000" b="0" i="0" u="none" strike="noStrike" kern="1200" cap="none" spc="0" normalizeH="0" baseline="0" noProof="0" dirty="0">
                    <a:ln>
                      <a:noFill/>
                    </a:ln>
                    <a:gradFill>
                      <a:gsLst>
                        <a:gs pos="26000">
                          <a:srgbClr val="FFFFFF">
                            <a:alpha val="0"/>
                          </a:srgbClr>
                        </a:gs>
                        <a:gs pos="99000">
                          <a:srgbClr val="FFFFFF">
                            <a:alpha val="20000"/>
                          </a:srgbClr>
                        </a:gs>
                      </a:gsLst>
                      <a:lin ang="16200000" scaled="0"/>
                    </a:gradFill>
                    <a:effectLst/>
                    <a:uLnTx/>
                    <a:uFillTx/>
                    <a:latin typeface="PingFang SC Regular" panose="020B0400000000000000" charset="-122"/>
                    <a:ea typeface="PingFang SC Regular" panose="020B0400000000000000" charset="-122"/>
                    <a:cs typeface="OPPOSans H" pitchFamily="18" charset="-122"/>
                  </a:endParaRPr>
                </a:p>
              </p:txBody>
            </p:sp>
            <p:sp>
              <p:nvSpPr>
                <p:cNvPr id="182" name="文本框 181"/>
                <p:cNvSpPr txBox="1"/>
                <p:nvPr>
                  <p:custDataLst>
                    <p:tags r:id="rId13"/>
                  </p:custDataLst>
                </p:nvPr>
              </p:nvSpPr>
              <p:spPr>
                <a:xfrm>
                  <a:off x="15342" y="7259"/>
                  <a:ext cx="1864" cy="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B" pitchFamily="18" charset="-122"/>
                    </a:rPr>
                    <a:t>展示</a:t>
                  </a:r>
                </a:p>
              </p:txBody>
            </p:sp>
          </p:grpSp>
        </p:grpSp>
        <p:sp>
          <p:nvSpPr>
            <p:cNvPr id="16" name="矩形 15"/>
            <p:cNvSpPr/>
            <p:nvPr/>
          </p:nvSpPr>
          <p:spPr>
            <a:xfrm>
              <a:off x="1399" y="5032"/>
              <a:ext cx="10171" cy="88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1769" y="5032"/>
              <a:ext cx="5990" cy="882"/>
            </a:xfrm>
            <a:prstGeom prst="rect">
              <a:avLst/>
            </a:prstGeom>
            <a:solidFill>
              <a:schemeClr val="bg1">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380" y="5183"/>
              <a:ext cx="10171" cy="5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sym typeface="+mn-ea"/>
                </a:rPr>
                <a:t>基本要素</a:t>
              </a:r>
            </a:p>
          </p:txBody>
        </p:sp>
        <p:sp>
          <p:nvSpPr>
            <p:cNvPr id="21" name="文本框 20"/>
            <p:cNvSpPr txBox="1"/>
            <p:nvPr/>
          </p:nvSpPr>
          <p:spPr>
            <a:xfrm>
              <a:off x="11770" y="5183"/>
              <a:ext cx="5989" cy="5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sym typeface="+mn-ea"/>
                </a:rPr>
                <a:t>附加要素</a:t>
              </a:r>
            </a:p>
          </p:txBody>
        </p:sp>
        <p:grpSp>
          <p:nvGrpSpPr>
            <p:cNvPr id="44" name="组合 43"/>
            <p:cNvGrpSpPr/>
            <p:nvPr/>
          </p:nvGrpSpPr>
          <p:grpSpPr>
            <a:xfrm>
              <a:off x="1379" y="8214"/>
              <a:ext cx="16442" cy="2039"/>
              <a:chOff x="1379" y="8214"/>
              <a:chExt cx="16442" cy="2039"/>
            </a:xfrm>
          </p:grpSpPr>
          <p:sp>
            <p:nvSpPr>
              <p:cNvPr id="39" name="矩形 38"/>
              <p:cNvSpPr/>
              <p:nvPr/>
            </p:nvSpPr>
            <p:spPr>
              <a:xfrm>
                <a:off x="1379" y="8293"/>
                <a:ext cx="16442" cy="1961"/>
              </a:xfrm>
              <a:prstGeom prst="rect">
                <a:avLst/>
              </a:prstGeom>
              <a:solidFill>
                <a:srgbClr val="F2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1399" y="8214"/>
                <a:ext cx="2914" cy="1598"/>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故事中阻碍角色达到目标的障碍，是推动情节紧张发展的关键，可以增加故事的紧凑感，让读者产生情感波动</a:t>
                </a:r>
              </a:p>
            </p:txBody>
          </p:sp>
          <p:sp>
            <p:nvSpPr>
              <p:cNvPr id="34" name="文本框 33"/>
              <p:cNvSpPr txBox="1"/>
              <p:nvPr/>
            </p:nvSpPr>
            <p:spPr>
              <a:xfrm>
                <a:off x="4494" y="8214"/>
                <a:ext cx="2914" cy="1598"/>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主人公如何克服困难、解决问题的过程，通过行动来串联故事主线，层层递进，随着情节的变化而让冲突升级</a:t>
                </a:r>
              </a:p>
            </p:txBody>
          </p:sp>
          <p:sp>
            <p:nvSpPr>
              <p:cNvPr id="35" name="文本框 34"/>
              <p:cNvSpPr txBox="1"/>
              <p:nvPr/>
            </p:nvSpPr>
            <p:spPr>
              <a:xfrm>
                <a:off x="8166" y="8214"/>
                <a:ext cx="2914" cy="1234"/>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对故事的总结和升华，总结经验教训，最后感性的升华，提出行动建议或号召</a:t>
                </a:r>
              </a:p>
            </p:txBody>
          </p:sp>
          <p:sp>
            <p:nvSpPr>
              <p:cNvPr id="36" name="文本框 35"/>
              <p:cNvSpPr txBox="1"/>
              <p:nvPr/>
            </p:nvSpPr>
            <p:spPr>
              <a:xfrm>
                <a:off x="11831" y="8214"/>
                <a:ext cx="2914" cy="1598"/>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建立共鸣的连接，情感代入是点睛之笔，它调动了我们的感性思维，让我们产生了一种代入感</a:t>
                </a:r>
              </a:p>
            </p:txBody>
          </p:sp>
          <p:sp>
            <p:nvSpPr>
              <p:cNvPr id="37" name="文本框 36"/>
              <p:cNvSpPr txBox="1"/>
              <p:nvPr/>
            </p:nvSpPr>
            <p:spPr>
              <a:xfrm>
                <a:off x="14907" y="8214"/>
                <a:ext cx="2914" cy="196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你说故事的场景、渠道以及表达的方式。如果是语言表达，那肢体语言、面目表情以及语言声调的传递都能调动观众的注意力</a:t>
                </a:r>
              </a:p>
            </p:txBody>
          </p:sp>
          <p:cxnSp>
            <p:nvCxnSpPr>
              <p:cNvPr id="40" name="直接连接符 39"/>
              <p:cNvCxnSpPr/>
              <p:nvPr/>
            </p:nvCxnSpPr>
            <p:spPr>
              <a:xfrm>
                <a:off x="4339" y="8469"/>
                <a:ext cx="0" cy="1139"/>
              </a:xfrm>
              <a:prstGeom prst="line">
                <a:avLst/>
              </a:prstGeom>
              <a:ln w="12700" cap="flat" cmpd="sng">
                <a:solidFill>
                  <a:schemeClr val="bg1">
                    <a:lumMod val="25000"/>
                    <a:lumOff val="75000"/>
                  </a:schemeClr>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7589" y="8469"/>
                <a:ext cx="0" cy="1139"/>
              </a:xfrm>
              <a:prstGeom prst="line">
                <a:avLst/>
              </a:prstGeom>
              <a:ln w="12700" cap="flat" cmpd="sng">
                <a:solidFill>
                  <a:schemeClr val="bg1">
                    <a:lumMod val="25000"/>
                    <a:lumOff val="75000"/>
                  </a:schemeClr>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11669" y="8469"/>
                <a:ext cx="0" cy="1139"/>
              </a:xfrm>
              <a:prstGeom prst="line">
                <a:avLst/>
              </a:prstGeom>
              <a:ln w="12700" cap="flat" cmpd="sng">
                <a:solidFill>
                  <a:schemeClr val="bg1">
                    <a:lumMod val="25000"/>
                    <a:lumOff val="75000"/>
                  </a:schemeClr>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a:off x="14907" y="8469"/>
                <a:ext cx="0" cy="1139"/>
              </a:xfrm>
              <a:prstGeom prst="line">
                <a:avLst/>
              </a:prstGeom>
              <a:ln w="12700" cap="flat" cmpd="sng">
                <a:solidFill>
                  <a:schemeClr val="bg1">
                    <a:lumMod val="25000"/>
                    <a:lumOff val="75000"/>
                  </a:schemeClr>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gr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英雄之旅模型——</a:t>
            </a:r>
            <a:r>
              <a:rPr lang="zh-CN" altLang="en-US" sz="2400" b="0">
                <a:cs typeface="PingFang SC Regular" panose="020B0400000000000000" charset="-122"/>
              </a:rPr>
              <a:t>剧情设计</a:t>
            </a:r>
            <a:r>
              <a:rPr lang="en-US" altLang="zh-CN" sz="2400" b="0">
                <a:cs typeface="PingFang SC Regular" panose="020B0400000000000000" charset="-122"/>
              </a:rPr>
              <a:t> IP</a:t>
            </a:r>
            <a:r>
              <a:rPr sz="2400" b="0">
                <a:cs typeface="PingFang SC Regular" panose="020B0400000000000000" charset="-122"/>
              </a:rPr>
              <a:t>打造</a:t>
            </a:r>
          </a:p>
        </p:txBody>
      </p:sp>
      <p:sp>
        <p:nvSpPr>
          <p:cNvPr id="3" name="文本占位符 2"/>
          <p:cNvSpPr>
            <a:spLocks noGrp="1"/>
          </p:cNvSpPr>
          <p:nvPr>
            <p:ph type="body" idx="1"/>
          </p:nvPr>
        </p:nvSpPr>
        <p:spPr/>
        <p:txBody>
          <a:bodyPr/>
          <a:lstStyle/>
          <a:p>
            <a:r>
              <a:rPr lang="zh-CN" altLang="en-US">
                <a:cs typeface="PingFang SC Regular" panose="020B0400000000000000" charset="-122"/>
              </a:rPr>
              <a:t>英雄之旅模型是教会你如何构思和呈现一个情节丰富吸引人的故事的思考模型，这个模型的应用很广，是写作、编剧、游戏设计、个人IP打造的框架利器</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3-13</a:t>
            </a:r>
            <a:endParaRPr>
              <a:latin typeface="PingFang SC Regular" panose="020B0400000000000000" charset="-122"/>
              <a:ea typeface="PingFang SC Regular" panose="020B0400000000000000" charset="-122"/>
            </a:endParaRPr>
          </a:p>
        </p:txBody>
      </p:sp>
      <p:grpSp>
        <p:nvGrpSpPr>
          <p:cNvPr id="78" name="组合 77"/>
          <p:cNvGrpSpPr/>
          <p:nvPr/>
        </p:nvGrpSpPr>
        <p:grpSpPr>
          <a:xfrm>
            <a:off x="2545398" y="1556385"/>
            <a:ext cx="7101205" cy="4989830"/>
            <a:chOff x="4412" y="2451"/>
            <a:chExt cx="11183" cy="7858"/>
          </a:xfrm>
        </p:grpSpPr>
        <p:sp>
          <p:nvSpPr>
            <p:cNvPr id="1057" name="文本框 1056"/>
            <p:cNvSpPr txBox="1"/>
            <p:nvPr>
              <p:custDataLst>
                <p:tags r:id="rId1"/>
              </p:custDataLst>
            </p:nvPr>
          </p:nvSpPr>
          <p:spPr>
            <a:xfrm>
              <a:off x="4580" y="8116"/>
              <a:ext cx="1878" cy="339"/>
            </a:xfrm>
            <a:prstGeom prst="rect">
              <a:avLst/>
            </a:prstGeom>
            <a:noFill/>
          </p:spPr>
          <p:txBody>
            <a:bodyPr wrap="square" lIns="0" tIns="0" rIns="0" bIns="0" rtlCol="0">
              <a:spAutoFit/>
            </a:bodyPr>
            <a:lstStyle/>
            <a:p>
              <a:pPr lvl="0" algn="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9.</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收获奖励</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58" name="文本框 1057"/>
            <p:cNvSpPr txBox="1"/>
            <p:nvPr>
              <p:custDataLst>
                <p:tags r:id="rId2"/>
              </p:custDataLst>
            </p:nvPr>
          </p:nvSpPr>
          <p:spPr>
            <a:xfrm>
              <a:off x="4581" y="8443"/>
              <a:ext cx="1877" cy="290"/>
            </a:xfrm>
            <a:prstGeom prst="rect">
              <a:avLst/>
            </a:prstGeom>
            <a:noFill/>
          </p:spPr>
          <p:txBody>
            <a:bodyPr wrap="square" lIns="0" tIns="0" rIns="0" bIns="0" rtlCol="0">
              <a:spAutoFit/>
            </a:bodyPr>
            <a:lstStyle/>
            <a:p>
              <a:pPr lvl="0" algn="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Harvest rewards</a:t>
              </a:r>
            </a:p>
          </p:txBody>
        </p:sp>
        <p:sp>
          <p:nvSpPr>
            <p:cNvPr id="1061" name="文本框 1060"/>
            <p:cNvSpPr txBox="1"/>
            <p:nvPr>
              <p:custDataLst>
                <p:tags r:id="rId3"/>
              </p:custDataLst>
            </p:nvPr>
          </p:nvSpPr>
          <p:spPr>
            <a:xfrm>
              <a:off x="4413" y="6265"/>
              <a:ext cx="1548" cy="339"/>
            </a:xfrm>
            <a:prstGeom prst="rect">
              <a:avLst/>
            </a:prstGeom>
            <a:noFill/>
          </p:spPr>
          <p:txBody>
            <a:bodyPr wrap="square" lIns="0" tIns="0" rIns="0" bIns="0" rtlCol="0">
              <a:spAutoFit/>
            </a:bodyPr>
            <a:lstStyle/>
            <a:p>
              <a:pPr lvl="0" algn="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10.</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回归</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62" name="文本框 1061"/>
            <p:cNvSpPr txBox="1"/>
            <p:nvPr>
              <p:custDataLst>
                <p:tags r:id="rId4"/>
              </p:custDataLst>
            </p:nvPr>
          </p:nvSpPr>
          <p:spPr>
            <a:xfrm>
              <a:off x="4412" y="6591"/>
              <a:ext cx="1548" cy="290"/>
            </a:xfrm>
            <a:prstGeom prst="rect">
              <a:avLst/>
            </a:prstGeom>
            <a:noFill/>
          </p:spPr>
          <p:txBody>
            <a:bodyPr wrap="square" lIns="0" tIns="0" rIns="0" bIns="0" rtlCol="0">
              <a:spAutoFit/>
            </a:bodyPr>
            <a:lstStyle/>
            <a:p>
              <a:pPr lvl="0" algn="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Regression</a:t>
              </a:r>
            </a:p>
          </p:txBody>
        </p:sp>
        <p:sp>
          <p:nvSpPr>
            <p:cNvPr id="1068" name="文本框 1067"/>
            <p:cNvSpPr txBox="1"/>
            <p:nvPr>
              <p:custDataLst>
                <p:tags r:id="rId5"/>
              </p:custDataLst>
            </p:nvPr>
          </p:nvSpPr>
          <p:spPr>
            <a:xfrm>
              <a:off x="4579" y="4452"/>
              <a:ext cx="1710" cy="339"/>
            </a:xfrm>
            <a:prstGeom prst="rect">
              <a:avLst/>
            </a:prstGeom>
            <a:noFill/>
          </p:spPr>
          <p:txBody>
            <a:bodyPr wrap="square" lIns="0" tIns="0" rIns="0" bIns="0" rtlCol="0">
              <a:spAutoFit/>
            </a:bodyPr>
            <a:lstStyle/>
            <a:p>
              <a:pPr lvl="0" algn="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11.</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重生</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69" name="文本框 1068"/>
            <p:cNvSpPr txBox="1"/>
            <p:nvPr>
              <p:custDataLst>
                <p:tags r:id="rId6"/>
              </p:custDataLst>
            </p:nvPr>
          </p:nvSpPr>
          <p:spPr>
            <a:xfrm>
              <a:off x="4577" y="4779"/>
              <a:ext cx="1711" cy="290"/>
            </a:xfrm>
            <a:prstGeom prst="rect">
              <a:avLst/>
            </a:prstGeom>
            <a:noFill/>
          </p:spPr>
          <p:txBody>
            <a:bodyPr wrap="square" lIns="0" tIns="0" rIns="0" bIns="0" rtlCol="0">
              <a:spAutoFit/>
            </a:bodyPr>
            <a:lstStyle/>
            <a:p>
              <a:pPr lvl="0" algn="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Rebirth</a:t>
              </a:r>
            </a:p>
          </p:txBody>
        </p:sp>
        <p:sp>
          <p:nvSpPr>
            <p:cNvPr id="6" name="椭圆 5"/>
            <p:cNvSpPr/>
            <p:nvPr>
              <p:custDataLst>
                <p:tags r:id="rId7"/>
              </p:custDataLst>
            </p:nvPr>
          </p:nvSpPr>
          <p:spPr bwMode="auto">
            <a:xfrm>
              <a:off x="6266" y="3367"/>
              <a:ext cx="6417" cy="6417"/>
            </a:xfrm>
            <a:prstGeom prst="ellipse">
              <a:avLst/>
            </a:prstGeom>
            <a:solidFill>
              <a:schemeClr val="bg2"/>
            </a:solidFill>
            <a:ln w="508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8" name="任意形状 27"/>
            <p:cNvSpPr/>
            <p:nvPr>
              <p:custDataLst>
                <p:tags r:id="rId8"/>
              </p:custDataLst>
            </p:nvPr>
          </p:nvSpPr>
          <p:spPr bwMode="auto">
            <a:xfrm>
              <a:off x="6266" y="6576"/>
              <a:ext cx="6417" cy="3209"/>
            </a:xfrm>
            <a:custGeom>
              <a:avLst/>
              <a:gdLst>
                <a:gd name="connsiteX0" fmla="*/ 0 w 4074786"/>
                <a:gd name="connsiteY0" fmla="*/ 0 h 2037399"/>
                <a:gd name="connsiteX1" fmla="*/ 4074786 w 4074786"/>
                <a:gd name="connsiteY1" fmla="*/ 0 h 2037399"/>
                <a:gd name="connsiteX2" fmla="*/ 4074786 w 4074786"/>
                <a:gd name="connsiteY2" fmla="*/ 6 h 2037399"/>
                <a:gd name="connsiteX3" fmla="*/ 2037393 w 4074786"/>
                <a:gd name="connsiteY3" fmla="*/ 2037399 h 2037399"/>
                <a:gd name="connsiteX4" fmla="*/ 0 w 4074786"/>
                <a:gd name="connsiteY4" fmla="*/ 6 h 2037399"/>
                <a:gd name="connsiteX5" fmla="*/ 0 w 4074786"/>
                <a:gd name="connsiteY5" fmla="*/ 0 h 203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786" h="2037399">
                  <a:moveTo>
                    <a:pt x="0" y="0"/>
                  </a:moveTo>
                  <a:lnTo>
                    <a:pt x="4074786" y="0"/>
                  </a:lnTo>
                  <a:lnTo>
                    <a:pt x="4074786" y="6"/>
                  </a:lnTo>
                  <a:cubicBezTo>
                    <a:pt x="4074786" y="1125227"/>
                    <a:pt x="3162614" y="2037399"/>
                    <a:pt x="2037393" y="2037399"/>
                  </a:cubicBezTo>
                  <a:cubicBezTo>
                    <a:pt x="912172" y="2037399"/>
                    <a:pt x="0" y="1125227"/>
                    <a:pt x="0" y="6"/>
                  </a:cubicBezTo>
                  <a:lnTo>
                    <a:pt x="0" y="0"/>
                  </a:lnTo>
                  <a:close/>
                </a:path>
              </a:pathLst>
            </a:custGeom>
            <a:solidFill>
              <a:schemeClr val="accent1">
                <a:lumMod val="20000"/>
                <a:lumOff val="80000"/>
              </a:schemeClr>
            </a:solidFill>
            <a:ln w="50800">
              <a:noFill/>
              <a:round/>
            </a:ln>
            <a:effectLst/>
          </p:spPr>
          <p:txBody>
            <a:bodyPr vert="horz" wrap="square" lIns="121920" tIns="60960" rIns="121920" bIns="60960" numCol="1" rtlCol="0" anchor="t" anchorCtr="0" compatLnSpc="1">
              <a:noAutofit/>
            </a:bodyPr>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9" name="文本框 8"/>
            <p:cNvSpPr txBox="1"/>
            <p:nvPr>
              <p:custDataLst>
                <p:tags r:id="rId9"/>
              </p:custDataLst>
            </p:nvPr>
          </p:nvSpPr>
          <p:spPr>
            <a:xfrm>
              <a:off x="8216" y="2451"/>
              <a:ext cx="2518" cy="339"/>
            </a:xfrm>
            <a:prstGeom prst="rect">
              <a:avLst/>
            </a:prstGeom>
            <a:noFill/>
          </p:spPr>
          <p:txBody>
            <a:bodyPr wrap="square" lIns="0" tIns="0" rIns="0" bIns="0" rtlCol="0">
              <a:spAutoFit/>
            </a:bodyPr>
            <a:lstStyle/>
            <a:p>
              <a:pPr lvl="0" algn="ct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1.</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平凡的世界</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 name="文本框 9"/>
            <p:cNvSpPr txBox="1"/>
            <p:nvPr>
              <p:custDataLst>
                <p:tags r:id="rId10"/>
              </p:custDataLst>
            </p:nvPr>
          </p:nvSpPr>
          <p:spPr>
            <a:xfrm>
              <a:off x="8032" y="2778"/>
              <a:ext cx="2884" cy="291"/>
            </a:xfrm>
            <a:prstGeom prst="rect">
              <a:avLst/>
            </a:prstGeom>
            <a:noFill/>
          </p:spPr>
          <p:txBody>
            <a:bodyPr wrap="square" lIns="0" tIns="0" rIns="0" bIns="0" rtlCol="0">
              <a:spAutoFit/>
            </a:bodyPr>
            <a:lstStyle/>
            <a:p>
              <a:pPr lvl="0" algn="ct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ordinary world</a:t>
              </a:r>
            </a:p>
          </p:txBody>
        </p:sp>
        <p:sp>
          <p:nvSpPr>
            <p:cNvPr id="15" name="任意形状 37"/>
            <p:cNvSpPr/>
            <p:nvPr>
              <p:custDataLst>
                <p:tags r:id="rId11"/>
              </p:custDataLst>
            </p:nvPr>
          </p:nvSpPr>
          <p:spPr bwMode="auto">
            <a:xfrm>
              <a:off x="9474" y="4500"/>
              <a:ext cx="2076" cy="2076"/>
            </a:xfrm>
            <a:custGeom>
              <a:avLst/>
              <a:gdLst>
                <a:gd name="connsiteX0" fmla="*/ 2 w 1318245"/>
                <a:gd name="connsiteY0" fmla="*/ 0 h 1318238"/>
                <a:gd name="connsiteX1" fmla="*/ 1311439 w 1318245"/>
                <a:gd name="connsiteY1" fmla="*/ 1183460 h 1318238"/>
                <a:gd name="connsiteX2" fmla="*/ 1318245 w 1318245"/>
                <a:gd name="connsiteY2" fmla="*/ 1318238 h 1318238"/>
                <a:gd name="connsiteX3" fmla="*/ 0 w 1318245"/>
                <a:gd name="connsiteY3" fmla="*/ 1318238 h 1318238"/>
                <a:gd name="connsiteX4" fmla="*/ 0 w 1318245"/>
                <a:gd name="connsiteY4" fmla="*/ 0 h 1318238"/>
                <a:gd name="connsiteX5" fmla="*/ 2 w 1318245"/>
                <a:gd name="connsiteY5" fmla="*/ 0 h 131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245" h="1318238">
                  <a:moveTo>
                    <a:pt x="2" y="0"/>
                  </a:moveTo>
                  <a:cubicBezTo>
                    <a:pt x="682545" y="0"/>
                    <a:pt x="1243932" y="518728"/>
                    <a:pt x="1311439" y="1183460"/>
                  </a:cubicBezTo>
                  <a:lnTo>
                    <a:pt x="1318245" y="1318238"/>
                  </a:lnTo>
                  <a:lnTo>
                    <a:pt x="0" y="1318238"/>
                  </a:lnTo>
                  <a:lnTo>
                    <a:pt x="0" y="0"/>
                  </a:lnTo>
                  <a:lnTo>
                    <a:pt x="2" y="0"/>
                  </a:lnTo>
                  <a:close/>
                </a:path>
              </a:pathLst>
            </a:custGeom>
            <a:solidFill>
              <a:schemeClr val="accent3">
                <a:lumMod val="75000"/>
              </a:schemeClr>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t" anchorCtr="0" compatLnSpc="1">
              <a:noAutofit/>
            </a:bodyPr>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16" name="任意形状 36"/>
            <p:cNvSpPr/>
            <p:nvPr>
              <p:custDataLst>
                <p:tags r:id="rId12"/>
              </p:custDataLst>
            </p:nvPr>
          </p:nvSpPr>
          <p:spPr bwMode="auto">
            <a:xfrm>
              <a:off x="7398" y="4500"/>
              <a:ext cx="2076" cy="2076"/>
            </a:xfrm>
            <a:custGeom>
              <a:avLst/>
              <a:gdLst>
                <a:gd name="connsiteX0" fmla="*/ 1318240 w 1318240"/>
                <a:gd name="connsiteY0" fmla="*/ 0 h 1318238"/>
                <a:gd name="connsiteX1" fmla="*/ 1318240 w 1318240"/>
                <a:gd name="connsiteY1" fmla="*/ 1318238 h 1318238"/>
                <a:gd name="connsiteX2" fmla="*/ 0 w 1318240"/>
                <a:gd name="connsiteY2" fmla="*/ 1318238 h 1318238"/>
                <a:gd name="connsiteX3" fmla="*/ 6806 w 1318240"/>
                <a:gd name="connsiteY3" fmla="*/ 1183460 h 1318238"/>
                <a:gd name="connsiteX4" fmla="*/ 1183460 w 1318240"/>
                <a:gd name="connsiteY4" fmla="*/ 6806 h 1318238"/>
                <a:gd name="connsiteX5" fmla="*/ 1318240 w 1318240"/>
                <a:gd name="connsiteY5" fmla="*/ 0 h 131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240" h="1318238">
                  <a:moveTo>
                    <a:pt x="1318240" y="0"/>
                  </a:moveTo>
                  <a:lnTo>
                    <a:pt x="1318240" y="1318238"/>
                  </a:lnTo>
                  <a:lnTo>
                    <a:pt x="0" y="1318238"/>
                  </a:lnTo>
                  <a:lnTo>
                    <a:pt x="6806" y="1183460"/>
                  </a:lnTo>
                  <a:cubicBezTo>
                    <a:pt x="69813" y="563043"/>
                    <a:pt x="563043" y="69813"/>
                    <a:pt x="1183460" y="6806"/>
                  </a:cubicBezTo>
                  <a:lnTo>
                    <a:pt x="1318240" y="0"/>
                  </a:lnTo>
                  <a:close/>
                </a:path>
              </a:pathLst>
            </a:custGeom>
            <a:solidFill>
              <a:schemeClr val="accent3"/>
            </a:solidFill>
            <a:ln w="9525">
              <a:noFill/>
              <a:round/>
            </a:ln>
            <a:effectLst>
              <a:outerShdw blurRad="50800" dist="38100" dir="8100000" algn="tr" rotWithShape="0">
                <a:prstClr val="black">
                  <a:alpha val="40000"/>
                </a:prstClr>
              </a:outerShdw>
            </a:effectLst>
          </p:spPr>
          <p:txBody>
            <a:bodyPr vert="horz" wrap="square" lIns="121920" tIns="60960" rIns="121920" bIns="60960" numCol="1" rtlCol="0" anchor="t" anchorCtr="0" compatLnSpc="1">
              <a:noAutofit/>
            </a:bodyPr>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18" name="任意形状 33"/>
            <p:cNvSpPr/>
            <p:nvPr>
              <p:custDataLst>
                <p:tags r:id="rId13"/>
              </p:custDataLst>
            </p:nvPr>
          </p:nvSpPr>
          <p:spPr bwMode="auto">
            <a:xfrm>
              <a:off x="7398" y="4500"/>
              <a:ext cx="4152" cy="4152"/>
            </a:xfrm>
            <a:custGeom>
              <a:avLst/>
              <a:gdLst>
                <a:gd name="connsiteX0" fmla="*/ 1318241 w 2636486"/>
                <a:gd name="connsiteY0" fmla="*/ 0 h 2636486"/>
                <a:gd name="connsiteX1" fmla="*/ 1318241 w 2636486"/>
                <a:gd name="connsiteY1" fmla="*/ 1318238 h 2636486"/>
                <a:gd name="connsiteX2" fmla="*/ 2636486 w 2636486"/>
                <a:gd name="connsiteY2" fmla="*/ 1318238 h 2636486"/>
                <a:gd name="connsiteX3" fmla="*/ 2636486 w 2636486"/>
                <a:gd name="connsiteY3" fmla="*/ 1318243 h 2636486"/>
                <a:gd name="connsiteX4" fmla="*/ 1318243 w 2636486"/>
                <a:gd name="connsiteY4" fmla="*/ 2636486 h 2636486"/>
                <a:gd name="connsiteX5" fmla="*/ 0 w 2636486"/>
                <a:gd name="connsiteY5" fmla="*/ 1318243 h 2636486"/>
                <a:gd name="connsiteX6" fmla="*/ 0 w 2636486"/>
                <a:gd name="connsiteY6" fmla="*/ 1318238 h 2636486"/>
                <a:gd name="connsiteX7" fmla="*/ 1318240 w 2636486"/>
                <a:gd name="connsiteY7" fmla="*/ 1318238 h 2636486"/>
                <a:gd name="connsiteX8" fmla="*/ 1318240 w 2636486"/>
                <a:gd name="connsiteY8" fmla="*/ 0 h 2636486"/>
                <a:gd name="connsiteX9" fmla="*/ 1318241 w 2636486"/>
                <a:gd name="connsiteY9" fmla="*/ 0 h 263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6486" h="2636486">
                  <a:moveTo>
                    <a:pt x="1318241" y="0"/>
                  </a:moveTo>
                  <a:lnTo>
                    <a:pt x="1318241" y="1318238"/>
                  </a:lnTo>
                  <a:lnTo>
                    <a:pt x="2636486" y="1318238"/>
                  </a:lnTo>
                  <a:lnTo>
                    <a:pt x="2636486" y="1318243"/>
                  </a:lnTo>
                  <a:cubicBezTo>
                    <a:pt x="2636486" y="2046289"/>
                    <a:pt x="2046289" y="2636486"/>
                    <a:pt x="1318243" y="2636486"/>
                  </a:cubicBezTo>
                  <a:cubicBezTo>
                    <a:pt x="590197" y="2636486"/>
                    <a:pt x="0" y="2046289"/>
                    <a:pt x="0" y="1318243"/>
                  </a:cubicBezTo>
                  <a:lnTo>
                    <a:pt x="0" y="1318238"/>
                  </a:lnTo>
                  <a:lnTo>
                    <a:pt x="1318240" y="1318238"/>
                  </a:lnTo>
                  <a:lnTo>
                    <a:pt x="1318240" y="0"/>
                  </a:lnTo>
                  <a:lnTo>
                    <a:pt x="1318241" y="0"/>
                  </a:lnTo>
                  <a:close/>
                </a:path>
              </a:pathLst>
            </a:custGeom>
            <a:solidFill>
              <a:schemeClr val="accent2"/>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t" anchorCtr="0" compatLnSpc="1">
              <a:noAutofit/>
            </a:bodyPr>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cxnSp>
          <p:nvCxnSpPr>
            <p:cNvPr id="20" name="直线连接符 18"/>
            <p:cNvCxnSpPr/>
            <p:nvPr>
              <p:custDataLst>
                <p:tags r:id="rId14"/>
              </p:custDataLst>
            </p:nvPr>
          </p:nvCxnSpPr>
          <p:spPr>
            <a:xfrm flipV="1">
              <a:off x="6266" y="6553"/>
              <a:ext cx="6417"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椭圆 20"/>
            <p:cNvSpPr/>
            <p:nvPr>
              <p:custDataLst>
                <p:tags r:id="rId15"/>
              </p:custDataLst>
            </p:nvPr>
          </p:nvSpPr>
          <p:spPr bwMode="auto">
            <a:xfrm>
              <a:off x="6266" y="3367"/>
              <a:ext cx="6417" cy="6417"/>
            </a:xfrm>
            <a:prstGeom prst="ellipse">
              <a:avLst/>
            </a:prstGeom>
            <a:noFill/>
            <a:ln w="508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cxnSp>
          <p:nvCxnSpPr>
            <p:cNvPr id="22" name="直线连接符 22"/>
            <p:cNvCxnSpPr>
              <a:endCxn id="15" idx="0"/>
            </p:cNvCxnSpPr>
            <p:nvPr>
              <p:custDataLst>
                <p:tags r:id="rId16"/>
              </p:custDataLst>
            </p:nvPr>
          </p:nvCxnSpPr>
          <p:spPr>
            <a:xfrm flipV="1">
              <a:off x="9474" y="4500"/>
              <a:ext cx="0" cy="2076"/>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椭圆 23"/>
            <p:cNvSpPr/>
            <p:nvPr>
              <p:custDataLst>
                <p:tags r:id="rId17"/>
              </p:custDataLst>
            </p:nvPr>
          </p:nvSpPr>
          <p:spPr bwMode="auto">
            <a:xfrm>
              <a:off x="8535" y="5637"/>
              <a:ext cx="1878" cy="1878"/>
            </a:xfrm>
            <a:prstGeom prst="ellipse">
              <a:avLst/>
            </a:prstGeom>
            <a:solidFill>
              <a:schemeClr val="accent1"/>
            </a:solidFill>
            <a:ln w="50800">
              <a:solidFill>
                <a:schemeClr val="bg2"/>
              </a:solidFill>
              <a:round/>
            </a:ln>
            <a:effectLst>
              <a:outerShdw blurRad="50800" dist="38100" dir="2700000" algn="tl" rotWithShape="0">
                <a:prstClr val="black">
                  <a:alpha val="40000"/>
                </a:prstClr>
              </a:outerShdw>
            </a:effectLst>
          </p:spPr>
          <p:txBody>
            <a:bodyPr vert="horz" wrap="square" lIns="121920" tIns="60960" rIns="121920" bIns="60960" numCol="1" rtlCol="0" anchor="t" anchorCtr="0" compatLnSpc="1"/>
            <a:lstStyle/>
            <a:p>
              <a:pPr algn="ctr"/>
              <a:endParaRPr lang="zh-CN" altLang="en-US" sz="3200" dirty="0">
                <a:solidFill>
                  <a:schemeClr val="bg2"/>
                </a:solidFill>
                <a:latin typeface="PingFang SC Regular" panose="020B0400000000000000" charset="-122"/>
                <a:ea typeface="PingFang SC Regular" panose="020B0400000000000000" charset="-122"/>
              </a:endParaRPr>
            </a:p>
          </p:txBody>
        </p:sp>
        <p:sp>
          <p:nvSpPr>
            <p:cNvPr id="25" name="文本框 24"/>
            <p:cNvSpPr txBox="1"/>
            <p:nvPr>
              <p:custDataLst>
                <p:tags r:id="rId18"/>
              </p:custDataLst>
            </p:nvPr>
          </p:nvSpPr>
          <p:spPr>
            <a:xfrm>
              <a:off x="8961" y="6381"/>
              <a:ext cx="1026" cy="436"/>
            </a:xfrm>
            <a:prstGeom prst="rect">
              <a:avLst/>
            </a:prstGeom>
            <a:noFill/>
          </p:spPr>
          <p:txBody>
            <a:bodyPr wrap="square" lIns="0" tIns="0" rIns="0" bIns="0" rtlCol="0">
              <a:spAutoFit/>
            </a:bodyPr>
            <a:lstStyle/>
            <a:p>
              <a:pPr lvl="0" algn="ctr">
                <a:defRPr/>
              </a:pPr>
              <a:r>
                <a:rPr lang="zh-CN" altLang="en-US" dirty="0">
                  <a:solidFill>
                    <a:schemeClr val="bg2"/>
                  </a:solidFill>
                  <a:latin typeface="PingFang SC Regular" panose="020B0400000000000000" charset="-122"/>
                  <a:ea typeface="PingFang SC Regular" panose="020B0400000000000000" charset="-122"/>
                  <a:cs typeface="OPPOSans B" pitchFamily="18" charset="-122"/>
                </a:rPr>
                <a:t>旅程</a:t>
              </a:r>
              <a:endParaRPr kumimoji="0" lang="zh-CN" altLang="en-US"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endParaRPr>
            </a:p>
          </p:txBody>
        </p:sp>
        <p:sp>
          <p:nvSpPr>
            <p:cNvPr id="26" name="椭圆 25"/>
            <p:cNvSpPr/>
            <p:nvPr>
              <p:custDataLst>
                <p:tags r:id="rId19"/>
              </p:custDataLst>
            </p:nvPr>
          </p:nvSpPr>
          <p:spPr bwMode="auto">
            <a:xfrm>
              <a:off x="9324" y="3229"/>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27" name="文本框 26"/>
            <p:cNvSpPr txBox="1"/>
            <p:nvPr>
              <p:custDataLst>
                <p:tags r:id="rId20"/>
              </p:custDataLst>
            </p:nvPr>
          </p:nvSpPr>
          <p:spPr>
            <a:xfrm>
              <a:off x="8961" y="7822"/>
              <a:ext cx="1026" cy="363"/>
            </a:xfrm>
            <a:prstGeom prst="rect">
              <a:avLst/>
            </a:prstGeom>
            <a:noFill/>
          </p:spPr>
          <p:txBody>
            <a:bodyPr wrap="square" lIns="0" tIns="0" rIns="0" bIns="0" rtlCol="0">
              <a:spAutoFit/>
            </a:bodyPr>
            <a:lstStyle>
              <a:defPPr>
                <a:defRPr lang="zh-CN"/>
              </a:defPPr>
              <a:lvl1pPr lvl="0" algn="ctr">
                <a:defRPr sz="1500">
                  <a:solidFill>
                    <a:schemeClr val="bg2"/>
                  </a:solidFill>
                  <a:latin typeface="OPPOSans M" pitchFamily="18" charset="-122"/>
                  <a:ea typeface="OPPOSans M" pitchFamily="18" charset="-122"/>
                  <a:cs typeface="OPPOSans M" pitchFamily="18" charset="-122"/>
                </a:defRPr>
              </a:lvl1pPr>
            </a:lstStyle>
            <a:p>
              <a:r>
                <a:rPr lang="zh-CN" altLang="en-US" b="1" dirty="0">
                  <a:solidFill>
                    <a:schemeClr val="bg2"/>
                  </a:solidFill>
                  <a:latin typeface="PingFang SC Semibold" panose="020B0400000000000000" charset="-122"/>
                  <a:ea typeface="PingFang SC Semibold" panose="020B0400000000000000" charset="-122"/>
                </a:rPr>
                <a:t>启蒙</a:t>
              </a:r>
            </a:p>
          </p:txBody>
        </p:sp>
        <p:sp>
          <p:nvSpPr>
            <p:cNvPr id="29" name="文本框 28"/>
            <p:cNvSpPr txBox="1"/>
            <p:nvPr>
              <p:custDataLst>
                <p:tags r:id="rId21"/>
              </p:custDataLst>
            </p:nvPr>
          </p:nvSpPr>
          <p:spPr>
            <a:xfrm>
              <a:off x="8700" y="8983"/>
              <a:ext cx="1548" cy="363"/>
            </a:xfrm>
            <a:prstGeom prst="rect">
              <a:avLst/>
            </a:prstGeom>
            <a:noFill/>
          </p:spPr>
          <p:txBody>
            <a:bodyPr wrap="square" lIns="0" tIns="0" rIns="0" bIns="0" rtlCol="0">
              <a:spAutoFit/>
            </a:bodyPr>
            <a:lstStyle/>
            <a:p>
              <a:pPr lvl="0" algn="ctr">
                <a:defRPr/>
              </a:pPr>
              <a:r>
                <a:rPr lang="zh-CN" altLang="en-US" sz="1500" b="1" dirty="0">
                  <a:solidFill>
                    <a:schemeClr val="bg1">
                      <a:lumMod val="90000"/>
                      <a:lumOff val="10000"/>
                    </a:schemeClr>
                  </a:solidFill>
                  <a:latin typeface="PingFang SC Semibold" panose="020B0400000000000000" charset="-122"/>
                  <a:ea typeface="PingFang SC Semibold" panose="020B0400000000000000" charset="-122"/>
                  <a:cs typeface="OPPOSans M" pitchFamily="18" charset="-122"/>
                </a:rPr>
                <a:t>历险世界</a:t>
              </a:r>
              <a:endParaRPr kumimoji="0" lang="zh-CN" altLang="en-US" sz="1500" b="1" u="none" strike="noStrike" kern="1200" cap="none" spc="0" normalizeH="0" baseline="0" noProof="0" dirty="0">
                <a:ln>
                  <a:noFill/>
                </a:ln>
                <a:solidFill>
                  <a:schemeClr val="bg1">
                    <a:lumMod val="90000"/>
                    <a:lumOff val="10000"/>
                  </a:schemeClr>
                </a:solidFill>
                <a:effectLst/>
                <a:uLnTx/>
                <a:uFillTx/>
                <a:latin typeface="PingFang SC Semibold" panose="020B0400000000000000" charset="-122"/>
                <a:ea typeface="PingFang SC Semibold" panose="020B0400000000000000" charset="-122"/>
                <a:cs typeface="OPPOSans M" pitchFamily="18" charset="-122"/>
              </a:endParaRPr>
            </a:p>
          </p:txBody>
        </p:sp>
        <p:sp>
          <p:nvSpPr>
            <p:cNvPr id="30" name="文本框 29"/>
            <p:cNvSpPr txBox="1"/>
            <p:nvPr>
              <p:custDataLst>
                <p:tags r:id="rId22"/>
              </p:custDataLst>
            </p:nvPr>
          </p:nvSpPr>
          <p:spPr>
            <a:xfrm>
              <a:off x="10005" y="5401"/>
              <a:ext cx="1026" cy="363"/>
            </a:xfrm>
            <a:prstGeom prst="rect">
              <a:avLst/>
            </a:prstGeom>
            <a:noFill/>
          </p:spPr>
          <p:txBody>
            <a:bodyPr wrap="square" lIns="0" tIns="0" rIns="0" bIns="0" rtlCol="0">
              <a:spAutoFit/>
            </a:bodyPr>
            <a:lstStyle>
              <a:defPPr>
                <a:defRPr lang="zh-CN"/>
              </a:defPPr>
              <a:lvl1pPr lvl="0" algn="ctr">
                <a:defRPr sz="1500">
                  <a:solidFill>
                    <a:schemeClr val="bg2"/>
                  </a:solidFill>
                  <a:latin typeface="OPPOSans M" pitchFamily="18" charset="-122"/>
                  <a:ea typeface="OPPOSans M" pitchFamily="18" charset="-122"/>
                  <a:cs typeface="OPPOSans M" pitchFamily="18" charset="-122"/>
                </a:defRPr>
              </a:lvl1pPr>
            </a:lstStyle>
            <a:p>
              <a:r>
                <a:rPr lang="zh-CN" altLang="en-US" b="1" dirty="0">
                  <a:solidFill>
                    <a:schemeClr val="bg2"/>
                  </a:solidFill>
                  <a:latin typeface="PingFang SC Semibold" panose="020B0400000000000000" charset="-122"/>
                  <a:ea typeface="PingFang SC Semibold" panose="020B0400000000000000" charset="-122"/>
                </a:rPr>
                <a:t>启程</a:t>
              </a:r>
            </a:p>
          </p:txBody>
        </p:sp>
        <p:sp>
          <p:nvSpPr>
            <p:cNvPr id="32" name="文本框 31"/>
            <p:cNvSpPr txBox="1"/>
            <p:nvPr>
              <p:custDataLst>
                <p:tags r:id="rId23"/>
              </p:custDataLst>
            </p:nvPr>
          </p:nvSpPr>
          <p:spPr>
            <a:xfrm>
              <a:off x="7897" y="5401"/>
              <a:ext cx="1026" cy="363"/>
            </a:xfrm>
            <a:prstGeom prst="rect">
              <a:avLst/>
            </a:prstGeom>
            <a:noFill/>
          </p:spPr>
          <p:txBody>
            <a:bodyPr wrap="square" lIns="0" tIns="0" rIns="0" bIns="0" rtlCol="0">
              <a:spAutoFit/>
            </a:bodyPr>
            <a:lstStyle>
              <a:defPPr>
                <a:defRPr lang="zh-CN"/>
              </a:defPPr>
              <a:lvl1pPr lvl="0" algn="ctr">
                <a:defRPr sz="1500">
                  <a:solidFill>
                    <a:schemeClr val="bg2"/>
                  </a:solidFill>
                  <a:latin typeface="OPPOSans M" pitchFamily="18" charset="-122"/>
                  <a:ea typeface="OPPOSans M" pitchFamily="18" charset="-122"/>
                  <a:cs typeface="OPPOSans M" pitchFamily="18" charset="-122"/>
                </a:defRPr>
              </a:lvl1pPr>
            </a:lstStyle>
            <a:p>
              <a:r>
                <a:rPr lang="zh-CN" altLang="en-US" b="1" dirty="0">
                  <a:solidFill>
                    <a:schemeClr val="bg2"/>
                  </a:solidFill>
                  <a:latin typeface="PingFang SC Semibold" panose="020B0400000000000000" charset="-122"/>
                  <a:ea typeface="PingFang SC Semibold" panose="020B0400000000000000" charset="-122"/>
                </a:rPr>
                <a:t>回归</a:t>
              </a:r>
            </a:p>
          </p:txBody>
        </p:sp>
        <p:sp>
          <p:nvSpPr>
            <p:cNvPr id="33" name="文本框 32"/>
            <p:cNvSpPr txBox="1"/>
            <p:nvPr>
              <p:custDataLst>
                <p:tags r:id="rId24"/>
              </p:custDataLst>
            </p:nvPr>
          </p:nvSpPr>
          <p:spPr>
            <a:xfrm>
              <a:off x="8700" y="3828"/>
              <a:ext cx="1548" cy="363"/>
            </a:xfrm>
            <a:prstGeom prst="rect">
              <a:avLst/>
            </a:prstGeom>
            <a:noFill/>
          </p:spPr>
          <p:txBody>
            <a:bodyPr wrap="square" lIns="0" tIns="0" rIns="0" bIns="0" rtlCol="0">
              <a:spAutoFit/>
            </a:bodyPr>
            <a:lstStyle/>
            <a:p>
              <a:pPr lvl="0" algn="ctr">
                <a:defRPr/>
              </a:pPr>
              <a:r>
                <a:rPr lang="zh-CN" altLang="en-US" sz="1500" b="1" dirty="0">
                  <a:solidFill>
                    <a:schemeClr val="bg1">
                      <a:lumMod val="90000"/>
                      <a:lumOff val="10000"/>
                    </a:schemeClr>
                  </a:solidFill>
                  <a:latin typeface="PingFang SC Semibold" panose="020B0400000000000000" charset="-122"/>
                  <a:ea typeface="PingFang SC Semibold" panose="020B0400000000000000" charset="-122"/>
                  <a:cs typeface="OPPOSans M" pitchFamily="18" charset="-122"/>
                </a:rPr>
                <a:t>平凡世界</a:t>
              </a:r>
              <a:endParaRPr kumimoji="0" lang="zh-CN" altLang="en-US" sz="1500" b="1" u="none" strike="noStrike" kern="1200" cap="none" spc="0" normalizeH="0" baseline="0" noProof="0" dirty="0">
                <a:ln>
                  <a:noFill/>
                </a:ln>
                <a:solidFill>
                  <a:schemeClr val="bg1">
                    <a:lumMod val="90000"/>
                    <a:lumOff val="10000"/>
                  </a:schemeClr>
                </a:solidFill>
                <a:effectLst/>
                <a:uLnTx/>
                <a:uFillTx/>
                <a:latin typeface="PingFang SC Semibold" panose="020B0400000000000000" charset="-122"/>
                <a:ea typeface="PingFang SC Semibold" panose="020B0400000000000000" charset="-122"/>
                <a:cs typeface="OPPOSans M" pitchFamily="18" charset="-122"/>
              </a:endParaRPr>
            </a:p>
          </p:txBody>
        </p:sp>
        <p:sp>
          <p:nvSpPr>
            <p:cNvPr id="35" name="椭圆 34"/>
            <p:cNvSpPr/>
            <p:nvPr>
              <p:custDataLst>
                <p:tags r:id="rId25"/>
              </p:custDataLst>
            </p:nvPr>
          </p:nvSpPr>
          <p:spPr bwMode="auto">
            <a:xfrm>
              <a:off x="12538" y="6443"/>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36" name="文本框 35"/>
            <p:cNvSpPr txBox="1"/>
            <p:nvPr>
              <p:custDataLst>
                <p:tags r:id="rId26"/>
              </p:custDataLst>
            </p:nvPr>
          </p:nvSpPr>
          <p:spPr>
            <a:xfrm>
              <a:off x="13148" y="6444"/>
              <a:ext cx="2447"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5.</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跨越边界</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42" name="文本框 41"/>
            <p:cNvSpPr txBox="1"/>
            <p:nvPr>
              <p:custDataLst>
                <p:tags r:id="rId27"/>
              </p:custDataLst>
            </p:nvPr>
          </p:nvSpPr>
          <p:spPr>
            <a:xfrm>
              <a:off x="13148" y="6771"/>
              <a:ext cx="2447" cy="290"/>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Crossing boundaries</a:t>
              </a:r>
            </a:p>
          </p:txBody>
        </p:sp>
        <p:sp>
          <p:nvSpPr>
            <p:cNvPr id="44" name="椭圆 43"/>
            <p:cNvSpPr/>
            <p:nvPr>
              <p:custDataLst>
                <p:tags r:id="rId28"/>
              </p:custDataLst>
            </p:nvPr>
          </p:nvSpPr>
          <p:spPr bwMode="auto">
            <a:xfrm>
              <a:off x="12301" y="5232"/>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45" name="椭圆 44"/>
            <p:cNvSpPr/>
            <p:nvPr>
              <p:custDataLst>
                <p:tags r:id="rId29"/>
              </p:custDataLst>
            </p:nvPr>
          </p:nvSpPr>
          <p:spPr bwMode="auto">
            <a:xfrm>
              <a:off x="11588" y="4155"/>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46" name="椭圆 45"/>
            <p:cNvSpPr/>
            <p:nvPr>
              <p:custDataLst>
                <p:tags r:id="rId30"/>
              </p:custDataLst>
            </p:nvPr>
          </p:nvSpPr>
          <p:spPr bwMode="auto">
            <a:xfrm>
              <a:off x="10521" y="3445"/>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50" name="文本框 49"/>
            <p:cNvSpPr txBox="1"/>
            <p:nvPr>
              <p:custDataLst>
                <p:tags r:id="rId31"/>
              </p:custDataLst>
            </p:nvPr>
          </p:nvSpPr>
          <p:spPr>
            <a:xfrm>
              <a:off x="12847" y="5129"/>
              <a:ext cx="2555"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4.</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遇上启蒙老师</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51" name="文本框 50"/>
            <p:cNvSpPr txBox="1"/>
            <p:nvPr>
              <p:custDataLst>
                <p:tags r:id="rId32"/>
              </p:custDataLst>
            </p:nvPr>
          </p:nvSpPr>
          <p:spPr>
            <a:xfrm>
              <a:off x="12847" y="5456"/>
              <a:ext cx="2555" cy="290"/>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Enlightenment teacher</a:t>
              </a:r>
            </a:p>
          </p:txBody>
        </p:sp>
        <p:sp>
          <p:nvSpPr>
            <p:cNvPr id="52" name="文本框 51"/>
            <p:cNvSpPr txBox="1"/>
            <p:nvPr>
              <p:custDataLst>
                <p:tags r:id="rId33"/>
              </p:custDataLst>
            </p:nvPr>
          </p:nvSpPr>
          <p:spPr>
            <a:xfrm>
              <a:off x="12215" y="3972"/>
              <a:ext cx="2749"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3.</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拒绝召唤</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53" name="文本框 52"/>
            <p:cNvSpPr txBox="1"/>
            <p:nvPr>
              <p:custDataLst>
                <p:tags r:id="rId34"/>
              </p:custDataLst>
            </p:nvPr>
          </p:nvSpPr>
          <p:spPr>
            <a:xfrm>
              <a:off x="12215" y="4299"/>
              <a:ext cx="2884" cy="291"/>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Refuse summoning</a:t>
              </a:r>
            </a:p>
          </p:txBody>
        </p:sp>
        <p:sp>
          <p:nvSpPr>
            <p:cNvPr id="54" name="文本框 53"/>
            <p:cNvSpPr txBox="1"/>
            <p:nvPr>
              <p:custDataLst>
                <p:tags r:id="rId35"/>
              </p:custDataLst>
            </p:nvPr>
          </p:nvSpPr>
          <p:spPr>
            <a:xfrm>
              <a:off x="10985" y="2958"/>
              <a:ext cx="2749"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2.</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历险的召唤</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58" name="文本框 57"/>
            <p:cNvSpPr txBox="1"/>
            <p:nvPr>
              <p:custDataLst>
                <p:tags r:id="rId36"/>
              </p:custDataLst>
            </p:nvPr>
          </p:nvSpPr>
          <p:spPr>
            <a:xfrm>
              <a:off x="10985" y="3285"/>
              <a:ext cx="2884" cy="291"/>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Adventure Summoning</a:t>
              </a:r>
            </a:p>
          </p:txBody>
        </p:sp>
        <p:sp>
          <p:nvSpPr>
            <p:cNvPr id="59" name="椭圆 58"/>
            <p:cNvSpPr/>
            <p:nvPr>
              <p:custDataLst>
                <p:tags r:id="rId37"/>
              </p:custDataLst>
            </p:nvPr>
          </p:nvSpPr>
          <p:spPr bwMode="auto">
            <a:xfrm>
              <a:off x="11941" y="8334"/>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63" name="椭圆 62"/>
            <p:cNvSpPr/>
            <p:nvPr>
              <p:custDataLst>
                <p:tags r:id="rId38"/>
              </p:custDataLst>
            </p:nvPr>
          </p:nvSpPr>
          <p:spPr bwMode="auto">
            <a:xfrm>
              <a:off x="6734" y="8334"/>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64" name="椭圆 63"/>
            <p:cNvSpPr/>
            <p:nvPr>
              <p:custDataLst>
                <p:tags r:id="rId39"/>
              </p:custDataLst>
            </p:nvPr>
          </p:nvSpPr>
          <p:spPr bwMode="auto">
            <a:xfrm>
              <a:off x="10327" y="9497"/>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65" name="椭圆 64"/>
            <p:cNvSpPr/>
            <p:nvPr>
              <p:custDataLst>
                <p:tags r:id="rId40"/>
              </p:custDataLst>
            </p:nvPr>
          </p:nvSpPr>
          <p:spPr bwMode="auto">
            <a:xfrm>
              <a:off x="8334" y="9497"/>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66" name="椭圆 65"/>
            <p:cNvSpPr/>
            <p:nvPr>
              <p:custDataLst>
                <p:tags r:id="rId41"/>
              </p:custDataLst>
            </p:nvPr>
          </p:nvSpPr>
          <p:spPr bwMode="auto">
            <a:xfrm>
              <a:off x="6123" y="6443"/>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67" name="文本框 66"/>
            <p:cNvSpPr txBox="1"/>
            <p:nvPr>
              <p:custDataLst>
                <p:tags r:id="rId42"/>
              </p:custDataLst>
            </p:nvPr>
          </p:nvSpPr>
          <p:spPr>
            <a:xfrm>
              <a:off x="12518" y="8116"/>
              <a:ext cx="2749"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6.</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试炼</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盟友</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敌人</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68" name="文本框 67"/>
            <p:cNvSpPr txBox="1"/>
            <p:nvPr>
              <p:custDataLst>
                <p:tags r:id="rId43"/>
              </p:custDataLst>
            </p:nvPr>
          </p:nvSpPr>
          <p:spPr>
            <a:xfrm>
              <a:off x="12518" y="8443"/>
              <a:ext cx="2884" cy="291"/>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Trial/Alliance/Enemy</a:t>
              </a:r>
            </a:p>
          </p:txBody>
        </p:sp>
        <p:sp>
          <p:nvSpPr>
            <p:cNvPr id="69" name="文本框 68"/>
            <p:cNvSpPr txBox="1"/>
            <p:nvPr>
              <p:custDataLst>
                <p:tags r:id="rId44"/>
              </p:custDataLst>
            </p:nvPr>
          </p:nvSpPr>
          <p:spPr>
            <a:xfrm>
              <a:off x="10916" y="9691"/>
              <a:ext cx="2749" cy="339"/>
            </a:xfrm>
            <a:prstGeom prst="rect">
              <a:avLst/>
            </a:prstGeom>
            <a:noFill/>
          </p:spPr>
          <p:txBody>
            <a:bodyPr wrap="square" lIns="0" tIns="0" rIns="0" bIns="0" rtlCol="0">
              <a:spAutoFit/>
            </a:bodyPr>
            <a:lstStyle/>
            <a:p>
              <a:pPr lvl="0">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7.</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进入深层洞穴</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70" name="文本框 69"/>
            <p:cNvSpPr txBox="1"/>
            <p:nvPr>
              <p:custDataLst>
                <p:tags r:id="rId45"/>
              </p:custDataLst>
            </p:nvPr>
          </p:nvSpPr>
          <p:spPr>
            <a:xfrm>
              <a:off x="10916" y="10018"/>
              <a:ext cx="2884" cy="291"/>
            </a:xfrm>
            <a:prstGeom prst="rect">
              <a:avLst/>
            </a:prstGeom>
            <a:noFill/>
          </p:spPr>
          <p:txBody>
            <a:bodyPr wrap="square" lIns="0" tIns="0" rIns="0" bIns="0" rtlCol="0">
              <a:spAutoFit/>
            </a:bodyPr>
            <a:lstStyle/>
            <a:p>
              <a:pPr lvl="0">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Entering deep caves</a:t>
              </a:r>
            </a:p>
          </p:txBody>
        </p:sp>
        <p:sp>
          <p:nvSpPr>
            <p:cNvPr id="71" name="文本框 70"/>
            <p:cNvSpPr txBox="1"/>
            <p:nvPr>
              <p:custDataLst>
                <p:tags r:id="rId46"/>
              </p:custDataLst>
            </p:nvPr>
          </p:nvSpPr>
          <p:spPr>
            <a:xfrm>
              <a:off x="5289" y="9691"/>
              <a:ext cx="2749" cy="339"/>
            </a:xfrm>
            <a:prstGeom prst="rect">
              <a:avLst/>
            </a:prstGeom>
            <a:noFill/>
          </p:spPr>
          <p:txBody>
            <a:bodyPr wrap="square" lIns="0" tIns="0" rIns="0" bIns="0" rtlCol="0">
              <a:spAutoFit/>
            </a:bodyPr>
            <a:lstStyle/>
            <a:p>
              <a:pPr lvl="0" algn="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8.</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酷刑的考验</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72" name="文本框 71"/>
            <p:cNvSpPr txBox="1"/>
            <p:nvPr>
              <p:custDataLst>
                <p:tags r:id="rId47"/>
              </p:custDataLst>
            </p:nvPr>
          </p:nvSpPr>
          <p:spPr>
            <a:xfrm>
              <a:off x="5153" y="10018"/>
              <a:ext cx="2884" cy="291"/>
            </a:xfrm>
            <a:prstGeom prst="rect">
              <a:avLst/>
            </a:prstGeom>
            <a:noFill/>
          </p:spPr>
          <p:txBody>
            <a:bodyPr wrap="square" lIns="0" tIns="0" rIns="0" bIns="0" rtlCol="0">
              <a:spAutoFit/>
            </a:bodyPr>
            <a:lstStyle/>
            <a:p>
              <a:pPr lvl="0" algn="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Torture test</a:t>
              </a:r>
            </a:p>
          </p:txBody>
        </p:sp>
        <p:sp>
          <p:nvSpPr>
            <p:cNvPr id="73" name="椭圆 72"/>
            <p:cNvSpPr/>
            <p:nvPr>
              <p:custDataLst>
                <p:tags r:id="rId48"/>
              </p:custDataLst>
            </p:nvPr>
          </p:nvSpPr>
          <p:spPr bwMode="auto">
            <a:xfrm>
              <a:off x="6545" y="4812"/>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74" name="椭圆 73"/>
            <p:cNvSpPr/>
            <p:nvPr>
              <p:custDataLst>
                <p:tags r:id="rId49"/>
              </p:custDataLst>
            </p:nvPr>
          </p:nvSpPr>
          <p:spPr bwMode="auto">
            <a:xfrm>
              <a:off x="7714" y="3631"/>
              <a:ext cx="301" cy="301"/>
            </a:xfrm>
            <a:prstGeom prst="ellipse">
              <a:avLst/>
            </a:prstGeom>
            <a:solidFill>
              <a:schemeClr val="bg2"/>
            </a:solidFill>
            <a:ln w="38100">
              <a:solidFill>
                <a:schemeClr val="accent1"/>
              </a:solidFill>
              <a:round/>
            </a:ln>
            <a:effectLst/>
          </p:spPr>
          <p:txBody>
            <a:bodyPr vert="horz" wrap="square" lIns="121920" tIns="60960" rIns="121920" bIns="60960" numCol="1" rtlCol="0" anchor="t" anchorCtr="0" compatLnSpc="1"/>
            <a:lstStyle/>
            <a:p>
              <a:pPr algn="ctr"/>
              <a:endParaRPr lang="zh-CN" altLang="en-US" sz="3200" dirty="0">
                <a:solidFill>
                  <a:schemeClr val="bg1">
                    <a:lumMod val="50000"/>
                    <a:lumOff val="50000"/>
                  </a:schemeClr>
                </a:solidFill>
                <a:latin typeface="PingFang SC Regular" panose="020B0400000000000000" charset="-122"/>
                <a:ea typeface="PingFang SC Regular" panose="020B0400000000000000" charset="-122"/>
              </a:endParaRPr>
            </a:p>
          </p:txBody>
        </p:sp>
        <p:sp>
          <p:nvSpPr>
            <p:cNvPr id="75" name="文本框 74"/>
            <p:cNvSpPr txBox="1"/>
            <p:nvPr>
              <p:custDataLst>
                <p:tags r:id="rId50"/>
              </p:custDataLst>
            </p:nvPr>
          </p:nvSpPr>
          <p:spPr>
            <a:xfrm>
              <a:off x="4836" y="3028"/>
              <a:ext cx="2749" cy="339"/>
            </a:xfrm>
            <a:prstGeom prst="rect">
              <a:avLst/>
            </a:prstGeom>
            <a:noFill/>
          </p:spPr>
          <p:txBody>
            <a:bodyPr wrap="square" lIns="0" tIns="0" rIns="0" bIns="0" rtlCol="0">
              <a:spAutoFit/>
            </a:bodyPr>
            <a:lstStyle/>
            <a:p>
              <a:pPr lvl="0" algn="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10.</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满载而归</a:t>
              </a:r>
              <a:endParaRPr kumimoji="0" lang="zh-CN" altLang="en-US" sz="140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76" name="文本框 75"/>
            <p:cNvSpPr txBox="1"/>
            <p:nvPr>
              <p:custDataLst>
                <p:tags r:id="rId51"/>
              </p:custDataLst>
            </p:nvPr>
          </p:nvSpPr>
          <p:spPr>
            <a:xfrm>
              <a:off x="4700" y="3355"/>
              <a:ext cx="2884" cy="291"/>
            </a:xfrm>
            <a:prstGeom prst="rect">
              <a:avLst/>
            </a:prstGeom>
            <a:noFill/>
          </p:spPr>
          <p:txBody>
            <a:bodyPr wrap="square" lIns="0" tIns="0" rIns="0" bIns="0" rtlCol="0">
              <a:spAutoFit/>
            </a:bodyPr>
            <a:lstStyle/>
            <a:p>
              <a:pPr lvl="0" algn="r">
                <a:defRPr/>
              </a:pPr>
              <a:r>
                <a:rPr lang="en-GB" altLang="zh-CN" sz="1200" dirty="0">
                  <a:solidFill>
                    <a:schemeClr val="bg1">
                      <a:lumMod val="50000"/>
                      <a:lumOff val="50000"/>
                      <a:alpha val="65000"/>
                    </a:schemeClr>
                  </a:solidFill>
                  <a:effectLst/>
                  <a:latin typeface="PingFang SC Regular" panose="020B0400000000000000" charset="-122"/>
                  <a:ea typeface="PingFang SC Regular" panose="020B0400000000000000" charset="-122"/>
                </a:rPr>
                <a:t>Return fully loaded</a:t>
              </a:r>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ADISC模型——</a:t>
            </a:r>
            <a:r>
              <a:rPr lang="zh-CN" altLang="en-US" sz="2400" b="0"/>
              <a:t>沟通协作的有效工具</a:t>
            </a:r>
          </a:p>
        </p:txBody>
      </p:sp>
      <p:sp>
        <p:nvSpPr>
          <p:cNvPr id="3" name="文本占位符 2"/>
          <p:cNvSpPr>
            <a:spLocks noGrp="1"/>
          </p:cNvSpPr>
          <p:nvPr>
            <p:ph type="body" idx="1"/>
          </p:nvPr>
        </p:nvSpPr>
        <p:spPr/>
        <p:txBody>
          <a:bodyPr/>
          <a:lstStyle/>
          <a:p>
            <a:r>
              <a:rPr lang="zh-CN" altLang="en-US"/>
              <a:t>ADISC建设性反馈是一种基于尊重、理解和合作的沟通方法，可以帮助人们在个人和职业关系中有效地表达想法和感受，并改善沟通和合作效果</a:t>
            </a:r>
          </a:p>
        </p:txBody>
      </p:sp>
      <p:sp>
        <p:nvSpPr>
          <p:cNvPr id="4" name="文本占位符 3"/>
          <p:cNvSpPr>
            <a:spLocks noGrp="1"/>
          </p:cNvSpPr>
          <p:nvPr>
            <p:ph type="body" idx="13"/>
          </p:nvPr>
        </p:nvSpPr>
        <p:spPr>
          <a:xfrm>
            <a:off x="372110" y="317183"/>
            <a:ext cx="1068070" cy="430530"/>
          </a:xfrm>
        </p:spPr>
        <p:txBody>
          <a:bodyPr/>
          <a:lstStyle/>
          <a:p>
            <a:r>
              <a:t>3-14</a:t>
            </a:r>
          </a:p>
        </p:txBody>
      </p:sp>
      <p:sp>
        <p:nvSpPr>
          <p:cNvPr id="20" name="矩形 19"/>
          <p:cNvSpPr/>
          <p:nvPr/>
        </p:nvSpPr>
        <p:spPr>
          <a:xfrm>
            <a:off x="2623185" y="1689100"/>
            <a:ext cx="8253095" cy="4772660"/>
          </a:xfrm>
          <a:prstGeom prst="rect">
            <a:avLst/>
          </a:prstGeom>
          <a:gradFill>
            <a:gsLst>
              <a:gs pos="0">
                <a:schemeClr val="bg1">
                  <a:lumMod val="25000"/>
                  <a:lumOff val="75000"/>
                </a:schemeClr>
              </a:gs>
              <a:gs pos="53000">
                <a:schemeClr val="bg1">
                  <a:lumMod val="25000"/>
                  <a:lumOff val="75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966470" y="1585595"/>
            <a:ext cx="4591050" cy="4591050"/>
            <a:chOff x="1012" y="2497"/>
            <a:chExt cx="7230" cy="7230"/>
          </a:xfrm>
        </p:grpSpPr>
        <p:sp>
          <p:nvSpPr>
            <p:cNvPr id="17" name="正五边形 16"/>
            <p:cNvSpPr/>
            <p:nvPr/>
          </p:nvSpPr>
          <p:spPr>
            <a:xfrm rot="20640000">
              <a:off x="1012" y="2497"/>
              <a:ext cx="7231" cy="7231"/>
            </a:xfrm>
            <a:prstGeom prst="pentagon">
              <a:avLst/>
            </a:prstGeom>
            <a:solidFill>
              <a:schemeClr val="bg2"/>
            </a:solidFill>
            <a:ln>
              <a:solidFill>
                <a:schemeClr val="bg1">
                  <a:lumMod val="25000"/>
                  <a:lumOff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合 15"/>
            <p:cNvGrpSpPr/>
            <p:nvPr/>
          </p:nvGrpSpPr>
          <p:grpSpPr>
            <a:xfrm>
              <a:off x="1444" y="3041"/>
              <a:ext cx="6414" cy="6264"/>
              <a:chOff x="6353" y="2753"/>
              <a:chExt cx="6414" cy="6264"/>
            </a:xfrm>
          </p:grpSpPr>
          <p:grpSp>
            <p:nvGrpSpPr>
              <p:cNvPr id="14" name="组合 13"/>
              <p:cNvGrpSpPr/>
              <p:nvPr/>
            </p:nvGrpSpPr>
            <p:grpSpPr>
              <a:xfrm>
                <a:off x="6353" y="2753"/>
                <a:ext cx="6415" cy="6265"/>
                <a:chOff x="6353" y="2753"/>
                <a:chExt cx="6415" cy="6265"/>
              </a:xfrm>
            </p:grpSpPr>
            <p:sp>
              <p:nvSpPr>
                <p:cNvPr id="58" name="Freeform 11"/>
                <p:cNvSpPr/>
                <p:nvPr>
                  <p:custDataLst>
                    <p:tags r:id="rId1"/>
                  </p:custDataLst>
                </p:nvPr>
              </p:nvSpPr>
              <p:spPr bwMode="auto">
                <a:xfrm rot="20515243">
                  <a:off x="9096" y="2753"/>
                  <a:ext cx="2740" cy="2791"/>
                </a:xfrm>
                <a:custGeom>
                  <a:avLst/>
                  <a:gdLst>
                    <a:gd name="T0" fmla="*/ 727 w 808"/>
                    <a:gd name="T1" fmla="*/ 635 h 823"/>
                    <a:gd name="T2" fmla="*/ 727 w 808"/>
                    <a:gd name="T3" fmla="*/ 635 h 823"/>
                    <a:gd name="T4" fmla="*/ 743 w 808"/>
                    <a:gd name="T5" fmla="*/ 628 h 823"/>
                    <a:gd name="T6" fmla="*/ 760 w 808"/>
                    <a:gd name="T7" fmla="*/ 621 h 823"/>
                    <a:gd name="T8" fmla="*/ 772 w 808"/>
                    <a:gd name="T9" fmla="*/ 613 h 823"/>
                    <a:gd name="T10" fmla="*/ 783 w 808"/>
                    <a:gd name="T11" fmla="*/ 603 h 823"/>
                    <a:gd name="T12" fmla="*/ 793 w 808"/>
                    <a:gd name="T13" fmla="*/ 594 h 823"/>
                    <a:gd name="T14" fmla="*/ 800 w 808"/>
                    <a:gd name="T15" fmla="*/ 584 h 823"/>
                    <a:gd name="T16" fmla="*/ 805 w 808"/>
                    <a:gd name="T17" fmla="*/ 573 h 823"/>
                    <a:gd name="T18" fmla="*/ 808 w 808"/>
                    <a:gd name="T19" fmla="*/ 562 h 823"/>
                    <a:gd name="T20" fmla="*/ 808 w 808"/>
                    <a:gd name="T21" fmla="*/ 550 h 823"/>
                    <a:gd name="T22" fmla="*/ 806 w 808"/>
                    <a:gd name="T23" fmla="*/ 539 h 823"/>
                    <a:gd name="T24" fmla="*/ 804 w 808"/>
                    <a:gd name="T25" fmla="*/ 526 h 823"/>
                    <a:gd name="T26" fmla="*/ 798 w 808"/>
                    <a:gd name="T27" fmla="*/ 514 h 823"/>
                    <a:gd name="T28" fmla="*/ 790 w 808"/>
                    <a:gd name="T29" fmla="*/ 502 h 823"/>
                    <a:gd name="T30" fmla="*/ 780 w 808"/>
                    <a:gd name="T31" fmla="*/ 491 h 823"/>
                    <a:gd name="T32" fmla="*/ 768 w 808"/>
                    <a:gd name="T33" fmla="*/ 478 h 823"/>
                    <a:gd name="T34" fmla="*/ 753 w 808"/>
                    <a:gd name="T35" fmla="*/ 467 h 823"/>
                    <a:gd name="T36" fmla="*/ 151 w 808"/>
                    <a:gd name="T37" fmla="*/ 30 h 823"/>
                    <a:gd name="T38" fmla="*/ 151 w 808"/>
                    <a:gd name="T39" fmla="*/ 30 h 823"/>
                    <a:gd name="T40" fmla="*/ 136 w 808"/>
                    <a:gd name="T41" fmla="*/ 19 h 823"/>
                    <a:gd name="T42" fmla="*/ 121 w 808"/>
                    <a:gd name="T43" fmla="*/ 11 h 823"/>
                    <a:gd name="T44" fmla="*/ 107 w 808"/>
                    <a:gd name="T45" fmla="*/ 5 h 823"/>
                    <a:gd name="T46" fmla="*/ 93 w 808"/>
                    <a:gd name="T47" fmla="*/ 1 h 823"/>
                    <a:gd name="T48" fmla="*/ 80 w 808"/>
                    <a:gd name="T49" fmla="*/ 0 h 823"/>
                    <a:gd name="T50" fmla="*/ 67 w 808"/>
                    <a:gd name="T51" fmla="*/ 0 h 823"/>
                    <a:gd name="T52" fmla="*/ 55 w 808"/>
                    <a:gd name="T53" fmla="*/ 3 h 823"/>
                    <a:gd name="T54" fmla="*/ 45 w 808"/>
                    <a:gd name="T55" fmla="*/ 7 h 823"/>
                    <a:gd name="T56" fmla="*/ 36 w 808"/>
                    <a:gd name="T57" fmla="*/ 14 h 823"/>
                    <a:gd name="T58" fmla="*/ 26 w 808"/>
                    <a:gd name="T59" fmla="*/ 22 h 823"/>
                    <a:gd name="T60" fmla="*/ 19 w 808"/>
                    <a:gd name="T61" fmla="*/ 32 h 823"/>
                    <a:gd name="T62" fmla="*/ 12 w 808"/>
                    <a:gd name="T63" fmla="*/ 43 h 823"/>
                    <a:gd name="T64" fmla="*/ 7 w 808"/>
                    <a:gd name="T65" fmla="*/ 56 h 823"/>
                    <a:gd name="T66" fmla="*/ 4 w 808"/>
                    <a:gd name="T67" fmla="*/ 71 h 823"/>
                    <a:gd name="T68" fmla="*/ 1 w 808"/>
                    <a:gd name="T69" fmla="*/ 88 h 823"/>
                    <a:gd name="T70" fmla="*/ 0 w 808"/>
                    <a:gd name="T71" fmla="*/ 107 h 823"/>
                    <a:gd name="T72" fmla="*/ 0 w 808"/>
                    <a:gd name="T73" fmla="*/ 686 h 823"/>
                    <a:gd name="T74" fmla="*/ 0 w 808"/>
                    <a:gd name="T75" fmla="*/ 686 h 823"/>
                    <a:gd name="T76" fmla="*/ 1 w 808"/>
                    <a:gd name="T77" fmla="*/ 705 h 823"/>
                    <a:gd name="T78" fmla="*/ 4 w 808"/>
                    <a:gd name="T79" fmla="*/ 722 h 823"/>
                    <a:gd name="T80" fmla="*/ 8 w 808"/>
                    <a:gd name="T81" fmla="*/ 738 h 823"/>
                    <a:gd name="T82" fmla="*/ 15 w 808"/>
                    <a:gd name="T83" fmla="*/ 753 h 823"/>
                    <a:gd name="T84" fmla="*/ 22 w 808"/>
                    <a:gd name="T85" fmla="*/ 767 h 823"/>
                    <a:gd name="T86" fmla="*/ 30 w 808"/>
                    <a:gd name="T87" fmla="*/ 781 h 823"/>
                    <a:gd name="T88" fmla="*/ 41 w 808"/>
                    <a:gd name="T89" fmla="*/ 792 h 823"/>
                    <a:gd name="T90" fmla="*/ 52 w 808"/>
                    <a:gd name="T91" fmla="*/ 801 h 823"/>
                    <a:gd name="T92" fmla="*/ 65 w 808"/>
                    <a:gd name="T93" fmla="*/ 808 h 823"/>
                    <a:gd name="T94" fmla="*/ 78 w 808"/>
                    <a:gd name="T95" fmla="*/ 815 h 823"/>
                    <a:gd name="T96" fmla="*/ 93 w 808"/>
                    <a:gd name="T97" fmla="*/ 819 h 823"/>
                    <a:gd name="T98" fmla="*/ 109 w 808"/>
                    <a:gd name="T99" fmla="*/ 822 h 823"/>
                    <a:gd name="T100" fmla="*/ 125 w 808"/>
                    <a:gd name="T101" fmla="*/ 823 h 823"/>
                    <a:gd name="T102" fmla="*/ 143 w 808"/>
                    <a:gd name="T103" fmla="*/ 822 h 823"/>
                    <a:gd name="T104" fmla="*/ 159 w 808"/>
                    <a:gd name="T105" fmla="*/ 819 h 823"/>
                    <a:gd name="T106" fmla="*/ 179 w 808"/>
                    <a:gd name="T107" fmla="*/ 815 h 823"/>
                    <a:gd name="T108" fmla="*/ 727 w 808"/>
                    <a:gd name="T109" fmla="*/ 635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23">
                      <a:moveTo>
                        <a:pt x="727" y="635"/>
                      </a:moveTo>
                      <a:lnTo>
                        <a:pt x="727" y="635"/>
                      </a:lnTo>
                      <a:lnTo>
                        <a:pt x="743" y="628"/>
                      </a:lnTo>
                      <a:lnTo>
                        <a:pt x="760" y="621"/>
                      </a:lnTo>
                      <a:lnTo>
                        <a:pt x="772" y="613"/>
                      </a:lnTo>
                      <a:lnTo>
                        <a:pt x="783" y="603"/>
                      </a:lnTo>
                      <a:lnTo>
                        <a:pt x="793" y="594"/>
                      </a:lnTo>
                      <a:lnTo>
                        <a:pt x="800" y="584"/>
                      </a:lnTo>
                      <a:lnTo>
                        <a:pt x="805" y="573"/>
                      </a:lnTo>
                      <a:lnTo>
                        <a:pt x="808" y="562"/>
                      </a:lnTo>
                      <a:lnTo>
                        <a:pt x="808" y="550"/>
                      </a:lnTo>
                      <a:lnTo>
                        <a:pt x="806" y="539"/>
                      </a:lnTo>
                      <a:lnTo>
                        <a:pt x="804" y="526"/>
                      </a:lnTo>
                      <a:lnTo>
                        <a:pt x="798" y="514"/>
                      </a:lnTo>
                      <a:lnTo>
                        <a:pt x="790" y="502"/>
                      </a:lnTo>
                      <a:lnTo>
                        <a:pt x="780" y="491"/>
                      </a:lnTo>
                      <a:lnTo>
                        <a:pt x="768" y="478"/>
                      </a:lnTo>
                      <a:lnTo>
                        <a:pt x="753" y="467"/>
                      </a:lnTo>
                      <a:lnTo>
                        <a:pt x="151" y="30"/>
                      </a:lnTo>
                      <a:lnTo>
                        <a:pt x="151" y="30"/>
                      </a:lnTo>
                      <a:lnTo>
                        <a:pt x="136" y="19"/>
                      </a:lnTo>
                      <a:lnTo>
                        <a:pt x="121" y="11"/>
                      </a:lnTo>
                      <a:lnTo>
                        <a:pt x="107" y="5"/>
                      </a:lnTo>
                      <a:lnTo>
                        <a:pt x="93" y="1"/>
                      </a:lnTo>
                      <a:lnTo>
                        <a:pt x="80" y="0"/>
                      </a:lnTo>
                      <a:lnTo>
                        <a:pt x="67" y="0"/>
                      </a:lnTo>
                      <a:lnTo>
                        <a:pt x="55" y="3"/>
                      </a:lnTo>
                      <a:lnTo>
                        <a:pt x="45" y="7"/>
                      </a:lnTo>
                      <a:lnTo>
                        <a:pt x="36" y="14"/>
                      </a:lnTo>
                      <a:lnTo>
                        <a:pt x="26" y="22"/>
                      </a:lnTo>
                      <a:lnTo>
                        <a:pt x="19" y="32"/>
                      </a:lnTo>
                      <a:lnTo>
                        <a:pt x="12" y="43"/>
                      </a:lnTo>
                      <a:lnTo>
                        <a:pt x="7" y="56"/>
                      </a:lnTo>
                      <a:lnTo>
                        <a:pt x="4" y="71"/>
                      </a:lnTo>
                      <a:lnTo>
                        <a:pt x="1" y="88"/>
                      </a:lnTo>
                      <a:lnTo>
                        <a:pt x="0" y="107"/>
                      </a:lnTo>
                      <a:lnTo>
                        <a:pt x="0" y="686"/>
                      </a:lnTo>
                      <a:lnTo>
                        <a:pt x="0" y="686"/>
                      </a:lnTo>
                      <a:lnTo>
                        <a:pt x="1" y="705"/>
                      </a:lnTo>
                      <a:lnTo>
                        <a:pt x="4" y="722"/>
                      </a:lnTo>
                      <a:lnTo>
                        <a:pt x="8" y="738"/>
                      </a:lnTo>
                      <a:lnTo>
                        <a:pt x="15" y="753"/>
                      </a:lnTo>
                      <a:lnTo>
                        <a:pt x="22" y="767"/>
                      </a:lnTo>
                      <a:lnTo>
                        <a:pt x="30" y="781"/>
                      </a:lnTo>
                      <a:lnTo>
                        <a:pt x="41" y="792"/>
                      </a:lnTo>
                      <a:lnTo>
                        <a:pt x="52" y="801"/>
                      </a:lnTo>
                      <a:lnTo>
                        <a:pt x="65" y="808"/>
                      </a:lnTo>
                      <a:lnTo>
                        <a:pt x="78" y="815"/>
                      </a:lnTo>
                      <a:lnTo>
                        <a:pt x="93" y="819"/>
                      </a:lnTo>
                      <a:lnTo>
                        <a:pt x="109" y="822"/>
                      </a:lnTo>
                      <a:lnTo>
                        <a:pt x="125" y="823"/>
                      </a:lnTo>
                      <a:lnTo>
                        <a:pt x="143" y="822"/>
                      </a:lnTo>
                      <a:lnTo>
                        <a:pt x="159" y="819"/>
                      </a:lnTo>
                      <a:lnTo>
                        <a:pt x="179" y="815"/>
                      </a:lnTo>
                      <a:lnTo>
                        <a:pt x="727" y="635"/>
                      </a:lnTo>
                      <a:close/>
                    </a:path>
                  </a:pathLst>
                </a:custGeom>
                <a:solidFill>
                  <a:schemeClr val="accent1"/>
                </a:solidFill>
                <a:ln w="1588">
                  <a:noFill/>
                  <a:prstDash val="solid"/>
                  <a:round/>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pPr>
                    <a:lnSpc>
                      <a:spcPct val="120000"/>
                    </a:lnSpc>
                  </a:pPr>
                  <a:endParaRPr lang="zh-CN" altLang="en-US">
                    <a:latin typeface="Arial" panose="020B0704020202020204" pitchFamily="34" charset="0"/>
                    <a:ea typeface="微软雅黑" panose="020B0503020204020204" charset="-122"/>
                    <a:sym typeface="Arial" panose="020B0704020202020204" pitchFamily="34" charset="0"/>
                  </a:endParaRPr>
                </a:p>
              </p:txBody>
            </p:sp>
            <p:sp>
              <p:nvSpPr>
                <p:cNvPr id="59" name="Freeform 12"/>
                <p:cNvSpPr/>
                <p:nvPr>
                  <p:custDataLst>
                    <p:tags r:id="rId2"/>
                  </p:custDataLst>
                </p:nvPr>
              </p:nvSpPr>
              <p:spPr bwMode="auto">
                <a:xfrm rot="20515243">
                  <a:off x="6353" y="3655"/>
                  <a:ext cx="2740" cy="2791"/>
                </a:xfrm>
                <a:custGeom>
                  <a:avLst/>
                  <a:gdLst>
                    <a:gd name="T0" fmla="*/ 808 w 808"/>
                    <a:gd name="T1" fmla="*/ 107 h 823"/>
                    <a:gd name="T2" fmla="*/ 808 w 808"/>
                    <a:gd name="T3" fmla="*/ 107 h 823"/>
                    <a:gd name="T4" fmla="*/ 808 w 808"/>
                    <a:gd name="T5" fmla="*/ 88 h 823"/>
                    <a:gd name="T6" fmla="*/ 805 w 808"/>
                    <a:gd name="T7" fmla="*/ 71 h 823"/>
                    <a:gd name="T8" fmla="*/ 801 w 808"/>
                    <a:gd name="T9" fmla="*/ 56 h 823"/>
                    <a:gd name="T10" fmla="*/ 797 w 808"/>
                    <a:gd name="T11" fmla="*/ 43 h 823"/>
                    <a:gd name="T12" fmla="*/ 790 w 808"/>
                    <a:gd name="T13" fmla="*/ 32 h 823"/>
                    <a:gd name="T14" fmla="*/ 782 w 808"/>
                    <a:gd name="T15" fmla="*/ 22 h 823"/>
                    <a:gd name="T16" fmla="*/ 774 w 808"/>
                    <a:gd name="T17" fmla="*/ 14 h 823"/>
                    <a:gd name="T18" fmla="*/ 764 w 808"/>
                    <a:gd name="T19" fmla="*/ 7 h 823"/>
                    <a:gd name="T20" fmla="*/ 753 w 808"/>
                    <a:gd name="T21" fmla="*/ 3 h 823"/>
                    <a:gd name="T22" fmla="*/ 742 w 808"/>
                    <a:gd name="T23" fmla="*/ 0 h 823"/>
                    <a:gd name="T24" fmla="*/ 730 w 808"/>
                    <a:gd name="T25" fmla="*/ 0 h 823"/>
                    <a:gd name="T26" fmla="*/ 716 w 808"/>
                    <a:gd name="T27" fmla="*/ 1 h 823"/>
                    <a:gd name="T28" fmla="*/ 702 w 808"/>
                    <a:gd name="T29" fmla="*/ 5 h 823"/>
                    <a:gd name="T30" fmla="*/ 687 w 808"/>
                    <a:gd name="T31" fmla="*/ 11 h 823"/>
                    <a:gd name="T32" fmla="*/ 672 w 808"/>
                    <a:gd name="T33" fmla="*/ 19 h 823"/>
                    <a:gd name="T34" fmla="*/ 657 w 808"/>
                    <a:gd name="T35" fmla="*/ 30 h 823"/>
                    <a:gd name="T36" fmla="*/ 57 w 808"/>
                    <a:gd name="T37" fmla="*/ 467 h 823"/>
                    <a:gd name="T38" fmla="*/ 57 w 808"/>
                    <a:gd name="T39" fmla="*/ 467 h 823"/>
                    <a:gd name="T40" fmla="*/ 41 w 808"/>
                    <a:gd name="T41" fmla="*/ 478 h 823"/>
                    <a:gd name="T42" fmla="*/ 29 w 808"/>
                    <a:gd name="T43" fmla="*/ 491 h 823"/>
                    <a:gd name="T44" fmla="*/ 19 w 808"/>
                    <a:gd name="T45" fmla="*/ 502 h 823"/>
                    <a:gd name="T46" fmla="*/ 11 w 808"/>
                    <a:gd name="T47" fmla="*/ 514 h 823"/>
                    <a:gd name="T48" fmla="*/ 6 w 808"/>
                    <a:gd name="T49" fmla="*/ 526 h 823"/>
                    <a:gd name="T50" fmla="*/ 2 w 808"/>
                    <a:gd name="T51" fmla="*/ 539 h 823"/>
                    <a:gd name="T52" fmla="*/ 0 w 808"/>
                    <a:gd name="T53" fmla="*/ 550 h 823"/>
                    <a:gd name="T54" fmla="*/ 2 w 808"/>
                    <a:gd name="T55" fmla="*/ 562 h 823"/>
                    <a:gd name="T56" fmla="*/ 4 w 808"/>
                    <a:gd name="T57" fmla="*/ 573 h 823"/>
                    <a:gd name="T58" fmla="*/ 8 w 808"/>
                    <a:gd name="T59" fmla="*/ 584 h 823"/>
                    <a:gd name="T60" fmla="*/ 17 w 808"/>
                    <a:gd name="T61" fmla="*/ 594 h 823"/>
                    <a:gd name="T62" fmla="*/ 25 w 808"/>
                    <a:gd name="T63" fmla="*/ 603 h 823"/>
                    <a:gd name="T64" fmla="*/ 36 w 808"/>
                    <a:gd name="T65" fmla="*/ 613 h 823"/>
                    <a:gd name="T66" fmla="*/ 50 w 808"/>
                    <a:gd name="T67" fmla="*/ 621 h 823"/>
                    <a:gd name="T68" fmla="*/ 65 w 808"/>
                    <a:gd name="T69" fmla="*/ 628 h 823"/>
                    <a:gd name="T70" fmla="*/ 83 w 808"/>
                    <a:gd name="T71" fmla="*/ 635 h 823"/>
                    <a:gd name="T72" fmla="*/ 631 w 808"/>
                    <a:gd name="T73" fmla="*/ 815 h 823"/>
                    <a:gd name="T74" fmla="*/ 631 w 808"/>
                    <a:gd name="T75" fmla="*/ 815 h 823"/>
                    <a:gd name="T76" fmla="*/ 649 w 808"/>
                    <a:gd name="T77" fmla="*/ 819 h 823"/>
                    <a:gd name="T78" fmla="*/ 667 w 808"/>
                    <a:gd name="T79" fmla="*/ 822 h 823"/>
                    <a:gd name="T80" fmla="*/ 683 w 808"/>
                    <a:gd name="T81" fmla="*/ 823 h 823"/>
                    <a:gd name="T82" fmla="*/ 700 w 808"/>
                    <a:gd name="T83" fmla="*/ 822 h 823"/>
                    <a:gd name="T84" fmla="*/ 716 w 808"/>
                    <a:gd name="T85" fmla="*/ 819 h 823"/>
                    <a:gd name="T86" fmla="*/ 730 w 808"/>
                    <a:gd name="T87" fmla="*/ 815 h 823"/>
                    <a:gd name="T88" fmla="*/ 743 w 808"/>
                    <a:gd name="T89" fmla="*/ 808 h 823"/>
                    <a:gd name="T90" fmla="*/ 756 w 808"/>
                    <a:gd name="T91" fmla="*/ 801 h 823"/>
                    <a:gd name="T92" fmla="*/ 768 w 808"/>
                    <a:gd name="T93" fmla="*/ 792 h 823"/>
                    <a:gd name="T94" fmla="*/ 778 w 808"/>
                    <a:gd name="T95" fmla="*/ 781 h 823"/>
                    <a:gd name="T96" fmla="*/ 787 w 808"/>
                    <a:gd name="T97" fmla="*/ 767 h 823"/>
                    <a:gd name="T98" fmla="*/ 794 w 808"/>
                    <a:gd name="T99" fmla="*/ 753 h 823"/>
                    <a:gd name="T100" fmla="*/ 800 w 808"/>
                    <a:gd name="T101" fmla="*/ 738 h 823"/>
                    <a:gd name="T102" fmla="*/ 805 w 808"/>
                    <a:gd name="T103" fmla="*/ 722 h 823"/>
                    <a:gd name="T104" fmla="*/ 808 w 808"/>
                    <a:gd name="T105" fmla="*/ 705 h 823"/>
                    <a:gd name="T106" fmla="*/ 808 w 808"/>
                    <a:gd name="T107" fmla="*/ 686 h 823"/>
                    <a:gd name="T108" fmla="*/ 808 w 808"/>
                    <a:gd name="T109" fmla="*/ 10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23">
                      <a:moveTo>
                        <a:pt x="808" y="107"/>
                      </a:moveTo>
                      <a:lnTo>
                        <a:pt x="808" y="107"/>
                      </a:lnTo>
                      <a:lnTo>
                        <a:pt x="808" y="88"/>
                      </a:lnTo>
                      <a:lnTo>
                        <a:pt x="805" y="71"/>
                      </a:lnTo>
                      <a:lnTo>
                        <a:pt x="801" y="56"/>
                      </a:lnTo>
                      <a:lnTo>
                        <a:pt x="797" y="43"/>
                      </a:lnTo>
                      <a:lnTo>
                        <a:pt x="790" y="32"/>
                      </a:lnTo>
                      <a:lnTo>
                        <a:pt x="782" y="22"/>
                      </a:lnTo>
                      <a:lnTo>
                        <a:pt x="774" y="14"/>
                      </a:lnTo>
                      <a:lnTo>
                        <a:pt x="764" y="7"/>
                      </a:lnTo>
                      <a:lnTo>
                        <a:pt x="753" y="3"/>
                      </a:lnTo>
                      <a:lnTo>
                        <a:pt x="742" y="0"/>
                      </a:lnTo>
                      <a:lnTo>
                        <a:pt x="730" y="0"/>
                      </a:lnTo>
                      <a:lnTo>
                        <a:pt x="716" y="1"/>
                      </a:lnTo>
                      <a:lnTo>
                        <a:pt x="702" y="5"/>
                      </a:lnTo>
                      <a:lnTo>
                        <a:pt x="687" y="11"/>
                      </a:lnTo>
                      <a:lnTo>
                        <a:pt x="672" y="19"/>
                      </a:lnTo>
                      <a:lnTo>
                        <a:pt x="657" y="30"/>
                      </a:lnTo>
                      <a:lnTo>
                        <a:pt x="57" y="467"/>
                      </a:lnTo>
                      <a:lnTo>
                        <a:pt x="57" y="467"/>
                      </a:lnTo>
                      <a:lnTo>
                        <a:pt x="41" y="478"/>
                      </a:lnTo>
                      <a:lnTo>
                        <a:pt x="29" y="491"/>
                      </a:lnTo>
                      <a:lnTo>
                        <a:pt x="19" y="502"/>
                      </a:lnTo>
                      <a:lnTo>
                        <a:pt x="11" y="514"/>
                      </a:lnTo>
                      <a:lnTo>
                        <a:pt x="6" y="526"/>
                      </a:lnTo>
                      <a:lnTo>
                        <a:pt x="2" y="539"/>
                      </a:lnTo>
                      <a:lnTo>
                        <a:pt x="0" y="550"/>
                      </a:lnTo>
                      <a:lnTo>
                        <a:pt x="2" y="562"/>
                      </a:lnTo>
                      <a:lnTo>
                        <a:pt x="4" y="573"/>
                      </a:lnTo>
                      <a:lnTo>
                        <a:pt x="8" y="584"/>
                      </a:lnTo>
                      <a:lnTo>
                        <a:pt x="17" y="594"/>
                      </a:lnTo>
                      <a:lnTo>
                        <a:pt x="25" y="603"/>
                      </a:lnTo>
                      <a:lnTo>
                        <a:pt x="36" y="613"/>
                      </a:lnTo>
                      <a:lnTo>
                        <a:pt x="50" y="621"/>
                      </a:lnTo>
                      <a:lnTo>
                        <a:pt x="65" y="628"/>
                      </a:lnTo>
                      <a:lnTo>
                        <a:pt x="83" y="635"/>
                      </a:lnTo>
                      <a:lnTo>
                        <a:pt x="631" y="815"/>
                      </a:lnTo>
                      <a:lnTo>
                        <a:pt x="631" y="815"/>
                      </a:lnTo>
                      <a:lnTo>
                        <a:pt x="649" y="819"/>
                      </a:lnTo>
                      <a:lnTo>
                        <a:pt x="667" y="822"/>
                      </a:lnTo>
                      <a:lnTo>
                        <a:pt x="683" y="823"/>
                      </a:lnTo>
                      <a:lnTo>
                        <a:pt x="700" y="822"/>
                      </a:lnTo>
                      <a:lnTo>
                        <a:pt x="716" y="819"/>
                      </a:lnTo>
                      <a:lnTo>
                        <a:pt x="730" y="815"/>
                      </a:lnTo>
                      <a:lnTo>
                        <a:pt x="743" y="808"/>
                      </a:lnTo>
                      <a:lnTo>
                        <a:pt x="756" y="801"/>
                      </a:lnTo>
                      <a:lnTo>
                        <a:pt x="768" y="792"/>
                      </a:lnTo>
                      <a:lnTo>
                        <a:pt x="778" y="781"/>
                      </a:lnTo>
                      <a:lnTo>
                        <a:pt x="787" y="767"/>
                      </a:lnTo>
                      <a:lnTo>
                        <a:pt x="794" y="753"/>
                      </a:lnTo>
                      <a:lnTo>
                        <a:pt x="800" y="738"/>
                      </a:lnTo>
                      <a:lnTo>
                        <a:pt x="805" y="722"/>
                      </a:lnTo>
                      <a:lnTo>
                        <a:pt x="808" y="705"/>
                      </a:lnTo>
                      <a:lnTo>
                        <a:pt x="808" y="686"/>
                      </a:lnTo>
                      <a:lnTo>
                        <a:pt x="808" y="107"/>
                      </a:lnTo>
                      <a:close/>
                    </a:path>
                  </a:pathLst>
                </a:custGeom>
                <a:solidFill>
                  <a:schemeClr val="bg1">
                    <a:lumMod val="50000"/>
                    <a:lumOff val="50000"/>
                  </a:schemeClr>
                </a:solidFill>
                <a:ln w="1588">
                  <a:noFill/>
                  <a:prstDash val="solid"/>
                  <a:round/>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pPr>
                    <a:lnSpc>
                      <a:spcPct val="120000"/>
                    </a:lnSpc>
                  </a:pPr>
                  <a:endParaRPr lang="zh-CN" altLang="en-US">
                    <a:latin typeface="Arial" panose="020B0704020202020204" pitchFamily="34" charset="0"/>
                    <a:ea typeface="微软雅黑" panose="020B0503020204020204" charset="-122"/>
                    <a:sym typeface="Arial" panose="020B0704020202020204" pitchFamily="34" charset="0"/>
                  </a:endParaRPr>
                </a:p>
              </p:txBody>
            </p:sp>
            <p:sp>
              <p:nvSpPr>
                <p:cNvPr id="60" name="Freeform 13"/>
                <p:cNvSpPr/>
                <p:nvPr>
                  <p:custDataLst>
                    <p:tags r:id="rId3"/>
                  </p:custDataLst>
                </p:nvPr>
              </p:nvSpPr>
              <p:spPr bwMode="auto">
                <a:xfrm rot="20515243">
                  <a:off x="10138" y="4839"/>
                  <a:ext cx="2631" cy="3113"/>
                </a:xfrm>
                <a:custGeom>
                  <a:avLst/>
                  <a:gdLst>
                    <a:gd name="T0" fmla="*/ 766 w 776"/>
                    <a:gd name="T1" fmla="*/ 129 h 918"/>
                    <a:gd name="T2" fmla="*/ 766 w 776"/>
                    <a:gd name="T3" fmla="*/ 129 h 918"/>
                    <a:gd name="T4" fmla="*/ 772 w 776"/>
                    <a:gd name="T5" fmla="*/ 111 h 918"/>
                    <a:gd name="T6" fmla="*/ 775 w 776"/>
                    <a:gd name="T7" fmla="*/ 95 h 918"/>
                    <a:gd name="T8" fmla="*/ 776 w 776"/>
                    <a:gd name="T9" fmla="*/ 80 h 918"/>
                    <a:gd name="T10" fmla="*/ 775 w 776"/>
                    <a:gd name="T11" fmla="*/ 64 h 918"/>
                    <a:gd name="T12" fmla="*/ 772 w 776"/>
                    <a:gd name="T13" fmla="*/ 52 h 918"/>
                    <a:gd name="T14" fmla="*/ 768 w 776"/>
                    <a:gd name="T15" fmla="*/ 40 h 918"/>
                    <a:gd name="T16" fmla="*/ 762 w 776"/>
                    <a:gd name="T17" fmla="*/ 30 h 918"/>
                    <a:gd name="T18" fmla="*/ 755 w 776"/>
                    <a:gd name="T19" fmla="*/ 21 h 918"/>
                    <a:gd name="T20" fmla="*/ 746 w 776"/>
                    <a:gd name="T21" fmla="*/ 14 h 918"/>
                    <a:gd name="T22" fmla="*/ 736 w 776"/>
                    <a:gd name="T23" fmla="*/ 8 h 918"/>
                    <a:gd name="T24" fmla="*/ 724 w 776"/>
                    <a:gd name="T25" fmla="*/ 4 h 918"/>
                    <a:gd name="T26" fmla="*/ 711 w 776"/>
                    <a:gd name="T27" fmla="*/ 1 h 918"/>
                    <a:gd name="T28" fmla="*/ 696 w 776"/>
                    <a:gd name="T29" fmla="*/ 0 h 918"/>
                    <a:gd name="T30" fmla="*/ 681 w 776"/>
                    <a:gd name="T31" fmla="*/ 1 h 918"/>
                    <a:gd name="T32" fmla="*/ 665 w 776"/>
                    <a:gd name="T33" fmla="*/ 4 h 918"/>
                    <a:gd name="T34" fmla="*/ 647 w 776"/>
                    <a:gd name="T35" fmla="*/ 10 h 918"/>
                    <a:gd name="T36" fmla="*/ 99 w 776"/>
                    <a:gd name="T37" fmla="*/ 190 h 918"/>
                    <a:gd name="T38" fmla="*/ 99 w 776"/>
                    <a:gd name="T39" fmla="*/ 190 h 918"/>
                    <a:gd name="T40" fmla="*/ 81 w 776"/>
                    <a:gd name="T41" fmla="*/ 196 h 918"/>
                    <a:gd name="T42" fmla="*/ 64 w 776"/>
                    <a:gd name="T43" fmla="*/ 203 h 918"/>
                    <a:gd name="T44" fmla="*/ 51 w 776"/>
                    <a:gd name="T45" fmla="*/ 213 h 918"/>
                    <a:gd name="T46" fmla="*/ 38 w 776"/>
                    <a:gd name="T47" fmla="*/ 224 h 918"/>
                    <a:gd name="T48" fmla="*/ 27 w 776"/>
                    <a:gd name="T49" fmla="*/ 235 h 918"/>
                    <a:gd name="T50" fmla="*/ 18 w 776"/>
                    <a:gd name="T51" fmla="*/ 247 h 918"/>
                    <a:gd name="T52" fmla="*/ 11 w 776"/>
                    <a:gd name="T53" fmla="*/ 261 h 918"/>
                    <a:gd name="T54" fmla="*/ 5 w 776"/>
                    <a:gd name="T55" fmla="*/ 275 h 918"/>
                    <a:gd name="T56" fmla="*/ 1 w 776"/>
                    <a:gd name="T57" fmla="*/ 289 h 918"/>
                    <a:gd name="T58" fmla="*/ 0 w 776"/>
                    <a:gd name="T59" fmla="*/ 304 h 918"/>
                    <a:gd name="T60" fmla="*/ 0 w 776"/>
                    <a:gd name="T61" fmla="*/ 320 h 918"/>
                    <a:gd name="T62" fmla="*/ 2 w 776"/>
                    <a:gd name="T63" fmla="*/ 335 h 918"/>
                    <a:gd name="T64" fmla="*/ 7 w 776"/>
                    <a:gd name="T65" fmla="*/ 350 h 918"/>
                    <a:gd name="T66" fmla="*/ 12 w 776"/>
                    <a:gd name="T67" fmla="*/ 367 h 918"/>
                    <a:gd name="T68" fmla="*/ 20 w 776"/>
                    <a:gd name="T69" fmla="*/ 383 h 918"/>
                    <a:gd name="T70" fmla="*/ 30 w 776"/>
                    <a:gd name="T71" fmla="*/ 399 h 918"/>
                    <a:gd name="T72" fmla="*/ 369 w 776"/>
                    <a:gd name="T73" fmla="*/ 863 h 918"/>
                    <a:gd name="T74" fmla="*/ 369 w 776"/>
                    <a:gd name="T75" fmla="*/ 863 h 918"/>
                    <a:gd name="T76" fmla="*/ 380 w 776"/>
                    <a:gd name="T77" fmla="*/ 878 h 918"/>
                    <a:gd name="T78" fmla="*/ 393 w 776"/>
                    <a:gd name="T79" fmla="*/ 891 h 918"/>
                    <a:gd name="T80" fmla="*/ 404 w 776"/>
                    <a:gd name="T81" fmla="*/ 900 h 918"/>
                    <a:gd name="T82" fmla="*/ 416 w 776"/>
                    <a:gd name="T83" fmla="*/ 908 h 918"/>
                    <a:gd name="T84" fmla="*/ 428 w 776"/>
                    <a:gd name="T85" fmla="*/ 914 h 918"/>
                    <a:gd name="T86" fmla="*/ 441 w 776"/>
                    <a:gd name="T87" fmla="*/ 917 h 918"/>
                    <a:gd name="T88" fmla="*/ 452 w 776"/>
                    <a:gd name="T89" fmla="*/ 918 h 918"/>
                    <a:gd name="T90" fmla="*/ 464 w 776"/>
                    <a:gd name="T91" fmla="*/ 918 h 918"/>
                    <a:gd name="T92" fmla="*/ 475 w 776"/>
                    <a:gd name="T93" fmla="*/ 915 h 918"/>
                    <a:gd name="T94" fmla="*/ 486 w 776"/>
                    <a:gd name="T95" fmla="*/ 910 h 918"/>
                    <a:gd name="T96" fmla="*/ 496 w 776"/>
                    <a:gd name="T97" fmla="*/ 903 h 918"/>
                    <a:gd name="T98" fmla="*/ 505 w 776"/>
                    <a:gd name="T99" fmla="*/ 893 h 918"/>
                    <a:gd name="T100" fmla="*/ 515 w 776"/>
                    <a:gd name="T101" fmla="*/ 882 h 918"/>
                    <a:gd name="T102" fmla="*/ 523 w 776"/>
                    <a:gd name="T103" fmla="*/ 869 h 918"/>
                    <a:gd name="T104" fmla="*/ 530 w 776"/>
                    <a:gd name="T105" fmla="*/ 853 h 918"/>
                    <a:gd name="T106" fmla="*/ 537 w 776"/>
                    <a:gd name="T107" fmla="*/ 837 h 918"/>
                    <a:gd name="T108" fmla="*/ 766 w 776"/>
                    <a:gd name="T109" fmla="*/ 129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6" h="918">
                      <a:moveTo>
                        <a:pt x="766" y="129"/>
                      </a:moveTo>
                      <a:lnTo>
                        <a:pt x="766" y="129"/>
                      </a:lnTo>
                      <a:lnTo>
                        <a:pt x="772" y="111"/>
                      </a:lnTo>
                      <a:lnTo>
                        <a:pt x="775" y="95"/>
                      </a:lnTo>
                      <a:lnTo>
                        <a:pt x="776" y="80"/>
                      </a:lnTo>
                      <a:lnTo>
                        <a:pt x="775" y="64"/>
                      </a:lnTo>
                      <a:lnTo>
                        <a:pt x="772" y="52"/>
                      </a:lnTo>
                      <a:lnTo>
                        <a:pt x="768" y="40"/>
                      </a:lnTo>
                      <a:lnTo>
                        <a:pt x="762" y="30"/>
                      </a:lnTo>
                      <a:lnTo>
                        <a:pt x="755" y="21"/>
                      </a:lnTo>
                      <a:lnTo>
                        <a:pt x="746" y="14"/>
                      </a:lnTo>
                      <a:lnTo>
                        <a:pt x="736" y="8"/>
                      </a:lnTo>
                      <a:lnTo>
                        <a:pt x="724" y="4"/>
                      </a:lnTo>
                      <a:lnTo>
                        <a:pt x="711" y="1"/>
                      </a:lnTo>
                      <a:lnTo>
                        <a:pt x="696" y="0"/>
                      </a:lnTo>
                      <a:lnTo>
                        <a:pt x="681" y="1"/>
                      </a:lnTo>
                      <a:lnTo>
                        <a:pt x="665" y="4"/>
                      </a:lnTo>
                      <a:lnTo>
                        <a:pt x="647" y="10"/>
                      </a:lnTo>
                      <a:lnTo>
                        <a:pt x="99" y="190"/>
                      </a:lnTo>
                      <a:lnTo>
                        <a:pt x="99" y="190"/>
                      </a:lnTo>
                      <a:lnTo>
                        <a:pt x="81" y="196"/>
                      </a:lnTo>
                      <a:lnTo>
                        <a:pt x="64" y="203"/>
                      </a:lnTo>
                      <a:lnTo>
                        <a:pt x="51" y="213"/>
                      </a:lnTo>
                      <a:lnTo>
                        <a:pt x="38" y="224"/>
                      </a:lnTo>
                      <a:lnTo>
                        <a:pt x="27" y="235"/>
                      </a:lnTo>
                      <a:lnTo>
                        <a:pt x="18" y="247"/>
                      </a:lnTo>
                      <a:lnTo>
                        <a:pt x="11" y="261"/>
                      </a:lnTo>
                      <a:lnTo>
                        <a:pt x="5" y="275"/>
                      </a:lnTo>
                      <a:lnTo>
                        <a:pt x="1" y="289"/>
                      </a:lnTo>
                      <a:lnTo>
                        <a:pt x="0" y="304"/>
                      </a:lnTo>
                      <a:lnTo>
                        <a:pt x="0" y="320"/>
                      </a:lnTo>
                      <a:lnTo>
                        <a:pt x="2" y="335"/>
                      </a:lnTo>
                      <a:lnTo>
                        <a:pt x="7" y="350"/>
                      </a:lnTo>
                      <a:lnTo>
                        <a:pt x="12" y="367"/>
                      </a:lnTo>
                      <a:lnTo>
                        <a:pt x="20" y="383"/>
                      </a:lnTo>
                      <a:lnTo>
                        <a:pt x="30" y="399"/>
                      </a:lnTo>
                      <a:lnTo>
                        <a:pt x="369" y="863"/>
                      </a:lnTo>
                      <a:lnTo>
                        <a:pt x="369" y="863"/>
                      </a:lnTo>
                      <a:lnTo>
                        <a:pt x="380" y="878"/>
                      </a:lnTo>
                      <a:lnTo>
                        <a:pt x="393" y="891"/>
                      </a:lnTo>
                      <a:lnTo>
                        <a:pt x="404" y="900"/>
                      </a:lnTo>
                      <a:lnTo>
                        <a:pt x="416" y="908"/>
                      </a:lnTo>
                      <a:lnTo>
                        <a:pt x="428" y="914"/>
                      </a:lnTo>
                      <a:lnTo>
                        <a:pt x="441" y="917"/>
                      </a:lnTo>
                      <a:lnTo>
                        <a:pt x="452" y="918"/>
                      </a:lnTo>
                      <a:lnTo>
                        <a:pt x="464" y="918"/>
                      </a:lnTo>
                      <a:lnTo>
                        <a:pt x="475" y="915"/>
                      </a:lnTo>
                      <a:lnTo>
                        <a:pt x="486" y="910"/>
                      </a:lnTo>
                      <a:lnTo>
                        <a:pt x="496" y="903"/>
                      </a:lnTo>
                      <a:lnTo>
                        <a:pt x="505" y="893"/>
                      </a:lnTo>
                      <a:lnTo>
                        <a:pt x="515" y="882"/>
                      </a:lnTo>
                      <a:lnTo>
                        <a:pt x="523" y="869"/>
                      </a:lnTo>
                      <a:lnTo>
                        <a:pt x="530" y="853"/>
                      </a:lnTo>
                      <a:lnTo>
                        <a:pt x="537" y="837"/>
                      </a:lnTo>
                      <a:lnTo>
                        <a:pt x="766" y="129"/>
                      </a:lnTo>
                      <a:close/>
                    </a:path>
                  </a:pathLst>
                </a:custGeom>
                <a:solidFill>
                  <a:schemeClr val="accent2"/>
                </a:solidFill>
                <a:ln w="1588">
                  <a:noFill/>
                  <a:prstDash val="solid"/>
                  <a:round/>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pPr>
                    <a:lnSpc>
                      <a:spcPct val="120000"/>
                    </a:lnSpc>
                  </a:pPr>
                  <a:endParaRPr lang="zh-CN" altLang="en-US">
                    <a:latin typeface="Arial" panose="020B0704020202020204" pitchFamily="34" charset="0"/>
                    <a:ea typeface="微软雅黑" panose="020B0503020204020204" charset="-122"/>
                    <a:sym typeface="Arial" panose="020B0704020202020204" pitchFamily="34" charset="0"/>
                  </a:endParaRPr>
                </a:p>
              </p:txBody>
            </p:sp>
            <p:sp>
              <p:nvSpPr>
                <p:cNvPr id="61" name="Freeform 14"/>
                <p:cNvSpPr/>
                <p:nvPr>
                  <p:custDataLst>
                    <p:tags r:id="rId4"/>
                  </p:custDataLst>
                </p:nvPr>
              </p:nvSpPr>
              <p:spPr bwMode="auto">
                <a:xfrm rot="20515243">
                  <a:off x="6988" y="5906"/>
                  <a:ext cx="2635" cy="3113"/>
                </a:xfrm>
                <a:custGeom>
                  <a:avLst/>
                  <a:gdLst>
                    <a:gd name="T0" fmla="*/ 130 w 777"/>
                    <a:gd name="T1" fmla="*/ 10 h 918"/>
                    <a:gd name="T2" fmla="*/ 130 w 777"/>
                    <a:gd name="T3" fmla="*/ 10 h 918"/>
                    <a:gd name="T4" fmla="*/ 112 w 777"/>
                    <a:gd name="T5" fmla="*/ 4 h 918"/>
                    <a:gd name="T6" fmla="*/ 95 w 777"/>
                    <a:gd name="T7" fmla="*/ 1 h 918"/>
                    <a:gd name="T8" fmla="*/ 79 w 777"/>
                    <a:gd name="T9" fmla="*/ 0 h 918"/>
                    <a:gd name="T10" fmla="*/ 65 w 777"/>
                    <a:gd name="T11" fmla="*/ 1 h 918"/>
                    <a:gd name="T12" fmla="*/ 51 w 777"/>
                    <a:gd name="T13" fmla="*/ 4 h 918"/>
                    <a:gd name="T14" fmla="*/ 40 w 777"/>
                    <a:gd name="T15" fmla="*/ 8 h 918"/>
                    <a:gd name="T16" fmla="*/ 29 w 777"/>
                    <a:gd name="T17" fmla="*/ 14 h 918"/>
                    <a:gd name="T18" fmla="*/ 21 w 777"/>
                    <a:gd name="T19" fmla="*/ 21 h 918"/>
                    <a:gd name="T20" fmla="*/ 13 w 777"/>
                    <a:gd name="T21" fmla="*/ 30 h 918"/>
                    <a:gd name="T22" fmla="*/ 7 w 777"/>
                    <a:gd name="T23" fmla="*/ 40 h 918"/>
                    <a:gd name="T24" fmla="*/ 3 w 777"/>
                    <a:gd name="T25" fmla="*/ 52 h 918"/>
                    <a:gd name="T26" fmla="*/ 0 w 777"/>
                    <a:gd name="T27" fmla="*/ 64 h 918"/>
                    <a:gd name="T28" fmla="*/ 0 w 777"/>
                    <a:gd name="T29" fmla="*/ 80 h 918"/>
                    <a:gd name="T30" fmla="*/ 2 w 777"/>
                    <a:gd name="T31" fmla="*/ 95 h 918"/>
                    <a:gd name="T32" fmla="*/ 5 w 777"/>
                    <a:gd name="T33" fmla="*/ 111 h 918"/>
                    <a:gd name="T34" fmla="*/ 9 w 777"/>
                    <a:gd name="T35" fmla="*/ 129 h 918"/>
                    <a:gd name="T36" fmla="*/ 240 w 777"/>
                    <a:gd name="T37" fmla="*/ 837 h 918"/>
                    <a:gd name="T38" fmla="*/ 240 w 777"/>
                    <a:gd name="T39" fmla="*/ 837 h 918"/>
                    <a:gd name="T40" fmla="*/ 245 w 777"/>
                    <a:gd name="T41" fmla="*/ 853 h 918"/>
                    <a:gd name="T42" fmla="*/ 253 w 777"/>
                    <a:gd name="T43" fmla="*/ 869 h 918"/>
                    <a:gd name="T44" fmla="*/ 262 w 777"/>
                    <a:gd name="T45" fmla="*/ 882 h 918"/>
                    <a:gd name="T46" fmla="*/ 270 w 777"/>
                    <a:gd name="T47" fmla="*/ 893 h 918"/>
                    <a:gd name="T48" fmla="*/ 279 w 777"/>
                    <a:gd name="T49" fmla="*/ 903 h 918"/>
                    <a:gd name="T50" fmla="*/ 290 w 777"/>
                    <a:gd name="T51" fmla="*/ 910 h 918"/>
                    <a:gd name="T52" fmla="*/ 301 w 777"/>
                    <a:gd name="T53" fmla="*/ 915 h 918"/>
                    <a:gd name="T54" fmla="*/ 312 w 777"/>
                    <a:gd name="T55" fmla="*/ 918 h 918"/>
                    <a:gd name="T56" fmla="*/ 323 w 777"/>
                    <a:gd name="T57" fmla="*/ 918 h 918"/>
                    <a:gd name="T58" fmla="*/ 336 w 777"/>
                    <a:gd name="T59" fmla="*/ 917 h 918"/>
                    <a:gd name="T60" fmla="*/ 348 w 777"/>
                    <a:gd name="T61" fmla="*/ 914 h 918"/>
                    <a:gd name="T62" fmla="*/ 359 w 777"/>
                    <a:gd name="T63" fmla="*/ 908 h 918"/>
                    <a:gd name="T64" fmla="*/ 371 w 777"/>
                    <a:gd name="T65" fmla="*/ 900 h 918"/>
                    <a:gd name="T66" fmla="*/ 384 w 777"/>
                    <a:gd name="T67" fmla="*/ 891 h 918"/>
                    <a:gd name="T68" fmla="*/ 395 w 777"/>
                    <a:gd name="T69" fmla="*/ 878 h 918"/>
                    <a:gd name="T70" fmla="*/ 407 w 777"/>
                    <a:gd name="T71" fmla="*/ 863 h 918"/>
                    <a:gd name="T72" fmla="*/ 745 w 777"/>
                    <a:gd name="T73" fmla="*/ 399 h 918"/>
                    <a:gd name="T74" fmla="*/ 745 w 777"/>
                    <a:gd name="T75" fmla="*/ 399 h 918"/>
                    <a:gd name="T76" fmla="*/ 756 w 777"/>
                    <a:gd name="T77" fmla="*/ 383 h 918"/>
                    <a:gd name="T78" fmla="*/ 764 w 777"/>
                    <a:gd name="T79" fmla="*/ 367 h 918"/>
                    <a:gd name="T80" fmla="*/ 770 w 777"/>
                    <a:gd name="T81" fmla="*/ 350 h 918"/>
                    <a:gd name="T82" fmla="*/ 774 w 777"/>
                    <a:gd name="T83" fmla="*/ 335 h 918"/>
                    <a:gd name="T84" fmla="*/ 777 w 777"/>
                    <a:gd name="T85" fmla="*/ 320 h 918"/>
                    <a:gd name="T86" fmla="*/ 777 w 777"/>
                    <a:gd name="T87" fmla="*/ 304 h 918"/>
                    <a:gd name="T88" fmla="*/ 774 w 777"/>
                    <a:gd name="T89" fmla="*/ 289 h 918"/>
                    <a:gd name="T90" fmla="*/ 771 w 777"/>
                    <a:gd name="T91" fmla="*/ 275 h 918"/>
                    <a:gd name="T92" fmla="*/ 766 w 777"/>
                    <a:gd name="T93" fmla="*/ 261 h 918"/>
                    <a:gd name="T94" fmla="*/ 757 w 777"/>
                    <a:gd name="T95" fmla="*/ 247 h 918"/>
                    <a:gd name="T96" fmla="*/ 749 w 777"/>
                    <a:gd name="T97" fmla="*/ 235 h 918"/>
                    <a:gd name="T98" fmla="*/ 738 w 777"/>
                    <a:gd name="T99" fmla="*/ 224 h 918"/>
                    <a:gd name="T100" fmla="*/ 726 w 777"/>
                    <a:gd name="T101" fmla="*/ 213 h 918"/>
                    <a:gd name="T102" fmla="*/ 711 w 777"/>
                    <a:gd name="T103" fmla="*/ 203 h 918"/>
                    <a:gd name="T104" fmla="*/ 696 w 777"/>
                    <a:gd name="T105" fmla="*/ 196 h 918"/>
                    <a:gd name="T106" fmla="*/ 678 w 777"/>
                    <a:gd name="T107" fmla="*/ 190 h 918"/>
                    <a:gd name="T108" fmla="*/ 130 w 777"/>
                    <a:gd name="T109"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7" h="918">
                      <a:moveTo>
                        <a:pt x="130" y="10"/>
                      </a:moveTo>
                      <a:lnTo>
                        <a:pt x="130" y="10"/>
                      </a:lnTo>
                      <a:lnTo>
                        <a:pt x="112" y="4"/>
                      </a:lnTo>
                      <a:lnTo>
                        <a:pt x="95" y="1"/>
                      </a:lnTo>
                      <a:lnTo>
                        <a:pt x="79" y="0"/>
                      </a:lnTo>
                      <a:lnTo>
                        <a:pt x="65" y="1"/>
                      </a:lnTo>
                      <a:lnTo>
                        <a:pt x="51" y="4"/>
                      </a:lnTo>
                      <a:lnTo>
                        <a:pt x="40" y="8"/>
                      </a:lnTo>
                      <a:lnTo>
                        <a:pt x="29" y="14"/>
                      </a:lnTo>
                      <a:lnTo>
                        <a:pt x="21" y="21"/>
                      </a:lnTo>
                      <a:lnTo>
                        <a:pt x="13" y="30"/>
                      </a:lnTo>
                      <a:lnTo>
                        <a:pt x="7" y="40"/>
                      </a:lnTo>
                      <a:lnTo>
                        <a:pt x="3" y="52"/>
                      </a:lnTo>
                      <a:lnTo>
                        <a:pt x="0" y="64"/>
                      </a:lnTo>
                      <a:lnTo>
                        <a:pt x="0" y="80"/>
                      </a:lnTo>
                      <a:lnTo>
                        <a:pt x="2" y="95"/>
                      </a:lnTo>
                      <a:lnTo>
                        <a:pt x="5" y="111"/>
                      </a:lnTo>
                      <a:lnTo>
                        <a:pt x="9" y="129"/>
                      </a:lnTo>
                      <a:lnTo>
                        <a:pt x="240" y="837"/>
                      </a:lnTo>
                      <a:lnTo>
                        <a:pt x="240" y="837"/>
                      </a:lnTo>
                      <a:lnTo>
                        <a:pt x="245" y="853"/>
                      </a:lnTo>
                      <a:lnTo>
                        <a:pt x="253" y="869"/>
                      </a:lnTo>
                      <a:lnTo>
                        <a:pt x="262" y="882"/>
                      </a:lnTo>
                      <a:lnTo>
                        <a:pt x="270" y="893"/>
                      </a:lnTo>
                      <a:lnTo>
                        <a:pt x="279" y="903"/>
                      </a:lnTo>
                      <a:lnTo>
                        <a:pt x="290" y="910"/>
                      </a:lnTo>
                      <a:lnTo>
                        <a:pt x="301" y="915"/>
                      </a:lnTo>
                      <a:lnTo>
                        <a:pt x="312" y="918"/>
                      </a:lnTo>
                      <a:lnTo>
                        <a:pt x="323" y="918"/>
                      </a:lnTo>
                      <a:lnTo>
                        <a:pt x="336" y="917"/>
                      </a:lnTo>
                      <a:lnTo>
                        <a:pt x="348" y="914"/>
                      </a:lnTo>
                      <a:lnTo>
                        <a:pt x="359" y="908"/>
                      </a:lnTo>
                      <a:lnTo>
                        <a:pt x="371" y="900"/>
                      </a:lnTo>
                      <a:lnTo>
                        <a:pt x="384" y="891"/>
                      </a:lnTo>
                      <a:lnTo>
                        <a:pt x="395" y="878"/>
                      </a:lnTo>
                      <a:lnTo>
                        <a:pt x="407" y="863"/>
                      </a:lnTo>
                      <a:lnTo>
                        <a:pt x="745" y="399"/>
                      </a:lnTo>
                      <a:lnTo>
                        <a:pt x="745" y="399"/>
                      </a:lnTo>
                      <a:lnTo>
                        <a:pt x="756" y="383"/>
                      </a:lnTo>
                      <a:lnTo>
                        <a:pt x="764" y="367"/>
                      </a:lnTo>
                      <a:lnTo>
                        <a:pt x="770" y="350"/>
                      </a:lnTo>
                      <a:lnTo>
                        <a:pt x="774" y="335"/>
                      </a:lnTo>
                      <a:lnTo>
                        <a:pt x="777" y="320"/>
                      </a:lnTo>
                      <a:lnTo>
                        <a:pt x="777" y="304"/>
                      </a:lnTo>
                      <a:lnTo>
                        <a:pt x="774" y="289"/>
                      </a:lnTo>
                      <a:lnTo>
                        <a:pt x="771" y="275"/>
                      </a:lnTo>
                      <a:lnTo>
                        <a:pt x="766" y="261"/>
                      </a:lnTo>
                      <a:lnTo>
                        <a:pt x="757" y="247"/>
                      </a:lnTo>
                      <a:lnTo>
                        <a:pt x="749" y="235"/>
                      </a:lnTo>
                      <a:lnTo>
                        <a:pt x="738" y="224"/>
                      </a:lnTo>
                      <a:lnTo>
                        <a:pt x="726" y="213"/>
                      </a:lnTo>
                      <a:lnTo>
                        <a:pt x="711" y="203"/>
                      </a:lnTo>
                      <a:lnTo>
                        <a:pt x="696" y="196"/>
                      </a:lnTo>
                      <a:lnTo>
                        <a:pt x="678" y="190"/>
                      </a:lnTo>
                      <a:lnTo>
                        <a:pt x="130" y="10"/>
                      </a:lnTo>
                      <a:close/>
                    </a:path>
                  </a:pathLst>
                </a:custGeom>
                <a:solidFill>
                  <a:schemeClr val="accent3"/>
                </a:solidFill>
                <a:ln w="1588">
                  <a:noFill/>
                  <a:prstDash val="solid"/>
                  <a:round/>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pPr>
                    <a:lnSpc>
                      <a:spcPct val="120000"/>
                    </a:lnSpc>
                  </a:pPr>
                  <a:endParaRPr lang="zh-CN" altLang="en-US">
                    <a:latin typeface="Arial" panose="020B0704020202020204" pitchFamily="34" charset="0"/>
                    <a:ea typeface="微软雅黑" panose="020B0503020204020204" charset="-122"/>
                    <a:sym typeface="Arial" panose="020B0704020202020204" pitchFamily="34" charset="0"/>
                  </a:endParaRPr>
                </a:p>
              </p:txBody>
            </p:sp>
            <p:sp>
              <p:nvSpPr>
                <p:cNvPr id="62" name="Freeform 15"/>
                <p:cNvSpPr/>
                <p:nvPr>
                  <p:custDataLst>
                    <p:tags r:id="rId5"/>
                  </p:custDataLst>
                </p:nvPr>
              </p:nvSpPr>
              <p:spPr bwMode="auto">
                <a:xfrm rot="20515243">
                  <a:off x="8559" y="6653"/>
                  <a:ext cx="3245" cy="2299"/>
                </a:xfrm>
                <a:custGeom>
                  <a:avLst/>
                  <a:gdLst>
                    <a:gd name="T0" fmla="*/ 588 w 957"/>
                    <a:gd name="T1" fmla="*/ 62 h 678"/>
                    <a:gd name="T2" fmla="*/ 588 w 957"/>
                    <a:gd name="T3" fmla="*/ 62 h 678"/>
                    <a:gd name="T4" fmla="*/ 577 w 957"/>
                    <a:gd name="T5" fmla="*/ 47 h 678"/>
                    <a:gd name="T6" fmla="*/ 565 w 957"/>
                    <a:gd name="T7" fmla="*/ 34 h 678"/>
                    <a:gd name="T8" fmla="*/ 551 w 957"/>
                    <a:gd name="T9" fmla="*/ 24 h 678"/>
                    <a:gd name="T10" fmla="*/ 538 w 957"/>
                    <a:gd name="T11" fmla="*/ 15 h 678"/>
                    <a:gd name="T12" fmla="*/ 524 w 957"/>
                    <a:gd name="T13" fmla="*/ 8 h 678"/>
                    <a:gd name="T14" fmla="*/ 509 w 957"/>
                    <a:gd name="T15" fmla="*/ 3 h 678"/>
                    <a:gd name="T16" fmla="*/ 494 w 957"/>
                    <a:gd name="T17" fmla="*/ 0 h 678"/>
                    <a:gd name="T18" fmla="*/ 479 w 957"/>
                    <a:gd name="T19" fmla="*/ 0 h 678"/>
                    <a:gd name="T20" fmla="*/ 463 w 957"/>
                    <a:gd name="T21" fmla="*/ 0 h 678"/>
                    <a:gd name="T22" fmla="*/ 450 w 957"/>
                    <a:gd name="T23" fmla="*/ 3 h 678"/>
                    <a:gd name="T24" fmla="*/ 435 w 957"/>
                    <a:gd name="T25" fmla="*/ 8 h 678"/>
                    <a:gd name="T26" fmla="*/ 421 w 957"/>
                    <a:gd name="T27" fmla="*/ 15 h 678"/>
                    <a:gd name="T28" fmla="*/ 407 w 957"/>
                    <a:gd name="T29" fmla="*/ 24 h 678"/>
                    <a:gd name="T30" fmla="*/ 393 w 957"/>
                    <a:gd name="T31" fmla="*/ 34 h 678"/>
                    <a:gd name="T32" fmla="*/ 381 w 957"/>
                    <a:gd name="T33" fmla="*/ 47 h 678"/>
                    <a:gd name="T34" fmla="*/ 369 w 957"/>
                    <a:gd name="T35" fmla="*/ 62 h 678"/>
                    <a:gd name="T36" fmla="*/ 31 w 957"/>
                    <a:gd name="T37" fmla="*/ 527 h 678"/>
                    <a:gd name="T38" fmla="*/ 31 w 957"/>
                    <a:gd name="T39" fmla="*/ 527 h 678"/>
                    <a:gd name="T40" fmla="*/ 20 w 957"/>
                    <a:gd name="T41" fmla="*/ 542 h 678"/>
                    <a:gd name="T42" fmla="*/ 13 w 957"/>
                    <a:gd name="T43" fmla="*/ 557 h 678"/>
                    <a:gd name="T44" fmla="*/ 6 w 957"/>
                    <a:gd name="T45" fmla="*/ 572 h 678"/>
                    <a:gd name="T46" fmla="*/ 2 w 957"/>
                    <a:gd name="T47" fmla="*/ 586 h 678"/>
                    <a:gd name="T48" fmla="*/ 0 w 957"/>
                    <a:gd name="T49" fmla="*/ 598 h 678"/>
                    <a:gd name="T50" fmla="*/ 0 w 957"/>
                    <a:gd name="T51" fmla="*/ 612 h 678"/>
                    <a:gd name="T52" fmla="*/ 3 w 957"/>
                    <a:gd name="T53" fmla="*/ 623 h 678"/>
                    <a:gd name="T54" fmla="*/ 7 w 957"/>
                    <a:gd name="T55" fmla="*/ 634 h 678"/>
                    <a:gd name="T56" fmla="*/ 14 w 957"/>
                    <a:gd name="T57" fmla="*/ 643 h 678"/>
                    <a:gd name="T58" fmla="*/ 22 w 957"/>
                    <a:gd name="T59" fmla="*/ 652 h 678"/>
                    <a:gd name="T60" fmla="*/ 32 w 957"/>
                    <a:gd name="T61" fmla="*/ 660 h 678"/>
                    <a:gd name="T62" fmla="*/ 43 w 957"/>
                    <a:gd name="T63" fmla="*/ 665 h 678"/>
                    <a:gd name="T64" fmla="*/ 57 w 957"/>
                    <a:gd name="T65" fmla="*/ 671 h 678"/>
                    <a:gd name="T66" fmla="*/ 72 w 957"/>
                    <a:gd name="T67" fmla="*/ 675 h 678"/>
                    <a:gd name="T68" fmla="*/ 88 w 957"/>
                    <a:gd name="T69" fmla="*/ 678 h 678"/>
                    <a:gd name="T70" fmla="*/ 108 w 957"/>
                    <a:gd name="T71" fmla="*/ 678 h 678"/>
                    <a:gd name="T72" fmla="*/ 851 w 957"/>
                    <a:gd name="T73" fmla="*/ 678 h 678"/>
                    <a:gd name="T74" fmla="*/ 851 w 957"/>
                    <a:gd name="T75" fmla="*/ 678 h 678"/>
                    <a:gd name="T76" fmla="*/ 869 w 957"/>
                    <a:gd name="T77" fmla="*/ 678 h 678"/>
                    <a:gd name="T78" fmla="*/ 887 w 957"/>
                    <a:gd name="T79" fmla="*/ 675 h 678"/>
                    <a:gd name="T80" fmla="*/ 902 w 957"/>
                    <a:gd name="T81" fmla="*/ 671 h 678"/>
                    <a:gd name="T82" fmla="*/ 914 w 957"/>
                    <a:gd name="T83" fmla="*/ 665 h 678"/>
                    <a:gd name="T84" fmla="*/ 926 w 957"/>
                    <a:gd name="T85" fmla="*/ 660 h 678"/>
                    <a:gd name="T86" fmla="*/ 936 w 957"/>
                    <a:gd name="T87" fmla="*/ 652 h 678"/>
                    <a:gd name="T88" fmla="*/ 944 w 957"/>
                    <a:gd name="T89" fmla="*/ 643 h 678"/>
                    <a:gd name="T90" fmla="*/ 950 w 957"/>
                    <a:gd name="T91" fmla="*/ 634 h 678"/>
                    <a:gd name="T92" fmla="*/ 955 w 957"/>
                    <a:gd name="T93" fmla="*/ 623 h 678"/>
                    <a:gd name="T94" fmla="*/ 957 w 957"/>
                    <a:gd name="T95" fmla="*/ 612 h 678"/>
                    <a:gd name="T96" fmla="*/ 957 w 957"/>
                    <a:gd name="T97" fmla="*/ 598 h 678"/>
                    <a:gd name="T98" fmla="*/ 955 w 957"/>
                    <a:gd name="T99" fmla="*/ 586 h 678"/>
                    <a:gd name="T100" fmla="*/ 951 w 957"/>
                    <a:gd name="T101" fmla="*/ 572 h 678"/>
                    <a:gd name="T102" fmla="*/ 946 w 957"/>
                    <a:gd name="T103" fmla="*/ 557 h 678"/>
                    <a:gd name="T104" fmla="*/ 937 w 957"/>
                    <a:gd name="T105" fmla="*/ 542 h 678"/>
                    <a:gd name="T106" fmla="*/ 928 w 957"/>
                    <a:gd name="T107" fmla="*/ 527 h 678"/>
                    <a:gd name="T108" fmla="*/ 588 w 957"/>
                    <a:gd name="T109" fmla="*/ 62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678">
                      <a:moveTo>
                        <a:pt x="588" y="62"/>
                      </a:moveTo>
                      <a:lnTo>
                        <a:pt x="588" y="62"/>
                      </a:lnTo>
                      <a:lnTo>
                        <a:pt x="577" y="47"/>
                      </a:lnTo>
                      <a:lnTo>
                        <a:pt x="565" y="34"/>
                      </a:lnTo>
                      <a:lnTo>
                        <a:pt x="551" y="24"/>
                      </a:lnTo>
                      <a:lnTo>
                        <a:pt x="538" y="15"/>
                      </a:lnTo>
                      <a:lnTo>
                        <a:pt x="524" y="8"/>
                      </a:lnTo>
                      <a:lnTo>
                        <a:pt x="509" y="3"/>
                      </a:lnTo>
                      <a:lnTo>
                        <a:pt x="494" y="0"/>
                      </a:lnTo>
                      <a:lnTo>
                        <a:pt x="479" y="0"/>
                      </a:lnTo>
                      <a:lnTo>
                        <a:pt x="463" y="0"/>
                      </a:lnTo>
                      <a:lnTo>
                        <a:pt x="450" y="3"/>
                      </a:lnTo>
                      <a:lnTo>
                        <a:pt x="435" y="8"/>
                      </a:lnTo>
                      <a:lnTo>
                        <a:pt x="421" y="15"/>
                      </a:lnTo>
                      <a:lnTo>
                        <a:pt x="407" y="24"/>
                      </a:lnTo>
                      <a:lnTo>
                        <a:pt x="393" y="34"/>
                      </a:lnTo>
                      <a:lnTo>
                        <a:pt x="381" y="47"/>
                      </a:lnTo>
                      <a:lnTo>
                        <a:pt x="369" y="62"/>
                      </a:lnTo>
                      <a:lnTo>
                        <a:pt x="31" y="527"/>
                      </a:lnTo>
                      <a:lnTo>
                        <a:pt x="31" y="527"/>
                      </a:lnTo>
                      <a:lnTo>
                        <a:pt x="20" y="542"/>
                      </a:lnTo>
                      <a:lnTo>
                        <a:pt x="13" y="557"/>
                      </a:lnTo>
                      <a:lnTo>
                        <a:pt x="6" y="572"/>
                      </a:lnTo>
                      <a:lnTo>
                        <a:pt x="2" y="586"/>
                      </a:lnTo>
                      <a:lnTo>
                        <a:pt x="0" y="598"/>
                      </a:lnTo>
                      <a:lnTo>
                        <a:pt x="0" y="612"/>
                      </a:lnTo>
                      <a:lnTo>
                        <a:pt x="3" y="623"/>
                      </a:lnTo>
                      <a:lnTo>
                        <a:pt x="7" y="634"/>
                      </a:lnTo>
                      <a:lnTo>
                        <a:pt x="14" y="643"/>
                      </a:lnTo>
                      <a:lnTo>
                        <a:pt x="22" y="652"/>
                      </a:lnTo>
                      <a:lnTo>
                        <a:pt x="32" y="660"/>
                      </a:lnTo>
                      <a:lnTo>
                        <a:pt x="43" y="665"/>
                      </a:lnTo>
                      <a:lnTo>
                        <a:pt x="57" y="671"/>
                      </a:lnTo>
                      <a:lnTo>
                        <a:pt x="72" y="675"/>
                      </a:lnTo>
                      <a:lnTo>
                        <a:pt x="88" y="678"/>
                      </a:lnTo>
                      <a:lnTo>
                        <a:pt x="108" y="678"/>
                      </a:lnTo>
                      <a:lnTo>
                        <a:pt x="851" y="678"/>
                      </a:lnTo>
                      <a:lnTo>
                        <a:pt x="851" y="678"/>
                      </a:lnTo>
                      <a:lnTo>
                        <a:pt x="869" y="678"/>
                      </a:lnTo>
                      <a:lnTo>
                        <a:pt x="887" y="675"/>
                      </a:lnTo>
                      <a:lnTo>
                        <a:pt x="902" y="671"/>
                      </a:lnTo>
                      <a:lnTo>
                        <a:pt x="914" y="665"/>
                      </a:lnTo>
                      <a:lnTo>
                        <a:pt x="926" y="660"/>
                      </a:lnTo>
                      <a:lnTo>
                        <a:pt x="936" y="652"/>
                      </a:lnTo>
                      <a:lnTo>
                        <a:pt x="944" y="643"/>
                      </a:lnTo>
                      <a:lnTo>
                        <a:pt x="950" y="634"/>
                      </a:lnTo>
                      <a:lnTo>
                        <a:pt x="955" y="623"/>
                      </a:lnTo>
                      <a:lnTo>
                        <a:pt x="957" y="612"/>
                      </a:lnTo>
                      <a:lnTo>
                        <a:pt x="957" y="598"/>
                      </a:lnTo>
                      <a:lnTo>
                        <a:pt x="955" y="586"/>
                      </a:lnTo>
                      <a:lnTo>
                        <a:pt x="951" y="572"/>
                      </a:lnTo>
                      <a:lnTo>
                        <a:pt x="946" y="557"/>
                      </a:lnTo>
                      <a:lnTo>
                        <a:pt x="937" y="542"/>
                      </a:lnTo>
                      <a:lnTo>
                        <a:pt x="928" y="527"/>
                      </a:lnTo>
                      <a:lnTo>
                        <a:pt x="588" y="62"/>
                      </a:lnTo>
                      <a:close/>
                    </a:path>
                  </a:pathLst>
                </a:custGeom>
                <a:solidFill>
                  <a:schemeClr val="accent6">
                    <a:lumMod val="50000"/>
                  </a:schemeClr>
                </a:solidFill>
                <a:ln w="1588">
                  <a:noFill/>
                  <a:prstDash val="solid"/>
                  <a:round/>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pPr>
                    <a:lnSpc>
                      <a:spcPct val="120000"/>
                    </a:lnSpc>
                  </a:pPr>
                  <a:endParaRPr lang="zh-CN" altLang="en-US">
                    <a:latin typeface="Arial" panose="020B0704020202020204" pitchFamily="34" charset="0"/>
                    <a:ea typeface="微软雅黑" panose="020B0503020204020204" charset="-122"/>
                    <a:sym typeface="Arial" panose="020B0704020202020204" pitchFamily="34" charset="0"/>
                  </a:endParaRPr>
                </a:p>
              </p:txBody>
            </p:sp>
            <p:sp>
              <p:nvSpPr>
                <p:cNvPr id="5" name="文本框 4"/>
                <p:cNvSpPr txBox="1"/>
                <p:nvPr/>
              </p:nvSpPr>
              <p:spPr>
                <a:xfrm rot="1020000">
                  <a:off x="9129" y="3804"/>
                  <a:ext cx="2105" cy="1016"/>
                </a:xfrm>
                <a:prstGeom prst="rect">
                  <a:avLst/>
                </a:prstGeom>
                <a:noFill/>
              </p:spPr>
              <p:txBody>
                <a:bodyPr wrap="square" rtlCol="0" anchor="ctr" anchorCtr="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rPr>
                    <a:t>认同</a:t>
                  </a:r>
                  <a:endPar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b="1">
                      <a:solidFill>
                        <a:srgbClr val="FFFF00"/>
                      </a:solidFill>
                      <a:latin typeface="PingFang SC Semibold" panose="020B0400000000000000" charset="-122"/>
                      <a:ea typeface="PingFang SC Semibold" panose="020B0400000000000000" charset="-122"/>
                      <a:cs typeface="PingFang SC Regular" panose="020B0400000000000000" charset="-122"/>
                    </a:rPr>
                    <a:t>A</a:t>
                  </a:r>
                  <a:r>
                    <a:rPr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cknowledge</a:t>
                  </a:r>
                </a:p>
              </p:txBody>
            </p:sp>
            <p:sp>
              <p:nvSpPr>
                <p:cNvPr id="7" name="文本框 6"/>
                <p:cNvSpPr txBox="1"/>
                <p:nvPr/>
              </p:nvSpPr>
              <p:spPr>
                <a:xfrm rot="5400000">
                  <a:off x="10520" y="5687"/>
                  <a:ext cx="2105" cy="1016"/>
                </a:xfrm>
                <a:prstGeom prst="rect">
                  <a:avLst/>
                </a:prstGeom>
                <a:noFill/>
              </p:spPr>
              <p:txBody>
                <a:bodyPr wrap="square" rtlCol="0" anchor="ctr" anchorCtr="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rPr>
                    <a:t>描述</a:t>
                  </a:r>
                  <a:endPar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b="1">
                      <a:solidFill>
                        <a:srgbClr val="FFFF00"/>
                      </a:solidFill>
                      <a:cs typeface="PingFang SC Regular" panose="020B0400000000000000" charset="-122"/>
                    </a:rPr>
                    <a:t>D</a:t>
                  </a:r>
                  <a:r>
                    <a:rPr lang="zh-CN" altLang="en-US">
                      <a:solidFill>
                        <a:schemeClr val="bg2"/>
                      </a:solidFill>
                      <a:cs typeface="PingFang SC Regular" panose="020B0400000000000000" charset="-122"/>
                    </a:rPr>
                    <a:t>escribe</a:t>
                  </a:r>
                </a:p>
              </p:txBody>
            </p:sp>
            <p:sp>
              <p:nvSpPr>
                <p:cNvPr id="8" name="文本框 7"/>
                <p:cNvSpPr txBox="1"/>
                <p:nvPr/>
              </p:nvSpPr>
              <p:spPr>
                <a:xfrm rot="20400000">
                  <a:off x="9247" y="7741"/>
                  <a:ext cx="2105" cy="1016"/>
                </a:xfrm>
                <a:prstGeom prst="rect">
                  <a:avLst/>
                </a:prstGeom>
                <a:noFill/>
              </p:spPr>
              <p:txBody>
                <a:bodyPr wrap="square" rtlCol="0" anchor="ctr" anchorCtr="0">
                  <a:spAutoFit/>
                </a:bodyPr>
                <a:lstStyle/>
                <a:p>
                  <a:pPr algn="ctr"/>
                  <a:r>
                    <a:rPr lang="en-US" altLang="zh-CN" b="1">
                      <a:solidFill>
                        <a:srgbClr val="FFFF00"/>
                      </a:solidFill>
                      <a:latin typeface="PingFang SC Semibold" panose="020B0400000000000000" charset="-122"/>
                      <a:ea typeface="PingFang SC Semibold" panose="020B0400000000000000" charset="-122"/>
                      <a:cs typeface="PingFang SC Regular" panose="020B0400000000000000" charset="-122"/>
                    </a:rPr>
                    <a:t>I</a:t>
                  </a:r>
                  <a:r>
                    <a:rPr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nfluence</a:t>
                  </a:r>
                </a:p>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rPr>
                    <a:t>影响</a:t>
                  </a:r>
                </a:p>
              </p:txBody>
            </p:sp>
            <p:sp>
              <p:nvSpPr>
                <p:cNvPr id="9" name="文本框 8"/>
                <p:cNvSpPr txBox="1"/>
                <p:nvPr/>
              </p:nvSpPr>
              <p:spPr>
                <a:xfrm rot="3240000">
                  <a:off x="7055" y="6955"/>
                  <a:ext cx="2105" cy="1016"/>
                </a:xfrm>
                <a:prstGeom prst="rect">
                  <a:avLst/>
                </a:prstGeom>
                <a:noFill/>
              </p:spPr>
              <p:txBody>
                <a:bodyPr wrap="square" rtlCol="0" anchor="ctr" anchorCtr="0">
                  <a:spAutoFit/>
                </a:bodyPr>
                <a:lstStyle/>
                <a:p>
                  <a:pPr algn="ctr"/>
                  <a:r>
                    <a:rPr lang="en-US" altLang="zh-CN" b="1">
                      <a:solidFill>
                        <a:srgbClr val="FFFF00"/>
                      </a:solidFill>
                      <a:latin typeface="PingFang SC Semibold" panose="020B0400000000000000" charset="-122"/>
                      <a:ea typeface="PingFang SC Semibold" panose="020B0400000000000000" charset="-122"/>
                      <a:cs typeface="PingFang SC Regular" panose="020B0400000000000000" charset="-122"/>
                    </a:rPr>
                    <a:t>S</a:t>
                  </a:r>
                  <a:r>
                    <a:rPr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uggest</a:t>
                  </a:r>
                </a:p>
                <a:p>
                  <a:pPr algn="ctr"/>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ea"/>
                    </a:rPr>
                    <a:t>策略</a:t>
                  </a:r>
                </a:p>
              </p:txBody>
            </p:sp>
            <p:sp>
              <p:nvSpPr>
                <p:cNvPr id="10" name="文本框 9"/>
                <p:cNvSpPr txBox="1"/>
                <p:nvPr/>
              </p:nvSpPr>
              <p:spPr>
                <a:xfrm rot="18360000">
                  <a:off x="6944" y="4568"/>
                  <a:ext cx="2105" cy="1016"/>
                </a:xfrm>
                <a:prstGeom prst="rect">
                  <a:avLst/>
                </a:prstGeom>
                <a:noFill/>
              </p:spPr>
              <p:txBody>
                <a:bodyPr wrap="square" rtlCol="0" anchor="ctr" anchorCtr="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rPr>
                    <a:t>确认</a:t>
                  </a:r>
                  <a:endPar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zh-CN" b="1">
                      <a:solidFill>
                        <a:srgbClr val="FFFF00"/>
                      </a:solidFill>
                      <a:latin typeface="PingFang SC Semibold" panose="020B0400000000000000" charset="-122"/>
                      <a:ea typeface="PingFang SC Semibold" panose="020B0400000000000000" charset="-122"/>
                      <a:cs typeface="PingFang SC Regular" panose="020B0400000000000000" charset="-122"/>
                    </a:rPr>
                    <a:t>C</a:t>
                  </a:r>
                  <a:r>
                    <a:rPr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onfirm</a:t>
                  </a:r>
                </a:p>
              </p:txBody>
            </p:sp>
          </p:grpSp>
          <p:sp>
            <p:nvSpPr>
              <p:cNvPr id="12" name="椭圆 11"/>
              <p:cNvSpPr/>
              <p:nvPr/>
            </p:nvSpPr>
            <p:spPr>
              <a:xfrm>
                <a:off x="8819" y="5400"/>
                <a:ext cx="1597" cy="1597"/>
              </a:xfrm>
              <a:prstGeom prst="ellipse">
                <a:avLst/>
              </a:prstGeom>
              <a:solidFill>
                <a:schemeClr val="bg2"/>
              </a:solidFill>
              <a:ln>
                <a:solidFill>
                  <a:schemeClr val="bg1">
                    <a:lumMod val="50000"/>
                    <a:lumOff val="5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accent1"/>
                  </a:solidFill>
                  <a:latin typeface="PingFang SC Semibold" panose="020B0400000000000000" charset="-122"/>
                  <a:ea typeface="PingFang SC Semibold" panose="020B0400000000000000" charset="-122"/>
                  <a:sym typeface="+mn-ea"/>
                </a:endParaRPr>
              </a:p>
            </p:txBody>
          </p:sp>
          <p:sp>
            <p:nvSpPr>
              <p:cNvPr id="15" name="文本框 14"/>
              <p:cNvSpPr txBox="1"/>
              <p:nvPr/>
            </p:nvSpPr>
            <p:spPr>
              <a:xfrm>
                <a:off x="8818" y="5909"/>
                <a:ext cx="1598" cy="580"/>
              </a:xfrm>
              <a:prstGeom prst="rect">
                <a:avLst/>
              </a:prstGeom>
              <a:noFill/>
            </p:spPr>
            <p:txBody>
              <a:bodyPr wrap="square" rtlCol="0" anchor="ctr" anchorCtr="0">
                <a:spAutoFit/>
              </a:bodyPr>
              <a:lstStyle/>
              <a:p>
                <a:pPr algn="ctr"/>
                <a:r>
                  <a:rPr lang="zh-CN" altLang="en-US" b="1">
                    <a:solidFill>
                      <a:schemeClr val="accent1"/>
                    </a:solidFill>
                    <a:latin typeface="PingFang SC Semibold" panose="020B0400000000000000" charset="-122"/>
                    <a:ea typeface="PingFang SC Semibold" panose="020B0400000000000000" charset="-122"/>
                    <a:sym typeface="+mn-ea"/>
                  </a:rPr>
                  <a:t>ADISC</a:t>
                </a:r>
                <a:endParaRPr lang="zh-CN" altLang="en-US"/>
              </a:p>
            </p:txBody>
          </p:sp>
        </p:grpSp>
      </p:grpSp>
      <p:sp>
        <p:nvSpPr>
          <p:cNvPr id="21" name="文本框 20"/>
          <p:cNvSpPr txBox="1"/>
          <p:nvPr/>
        </p:nvSpPr>
        <p:spPr>
          <a:xfrm>
            <a:off x="5756275" y="2183130"/>
            <a:ext cx="5470525" cy="3784600"/>
          </a:xfrm>
          <a:prstGeom prst="rect">
            <a:avLst/>
          </a:prstGeom>
          <a:noFill/>
        </p:spPr>
        <p:txBody>
          <a:bodyPr wrap="square" rtlCol="0">
            <a:spAutoFit/>
          </a:bodyPr>
          <a:lstStyle/>
          <a:p>
            <a:pPr algn="l">
              <a:lnSpc>
                <a:spcPct val="150000"/>
              </a:lnSpc>
              <a:buClrTx/>
              <a:buSzTx/>
              <a:buFontTx/>
            </a:pP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A</a:t>
            </a:r>
            <a:r>
              <a:rPr lang="en-US" altLang="zh-CN" b="1">
                <a:solidFill>
                  <a:schemeClr val="bg1"/>
                </a:solidFill>
                <a:latin typeface="PingFang SC Semibold" panose="020B0400000000000000" charset="-122"/>
                <a:ea typeface="PingFang SC Semibold" panose="020B0400000000000000" charset="-122"/>
                <a:cs typeface="PingFang SC Semibold" panose="020B0400000000000000" charset="-122"/>
              </a:rPr>
              <a:t> </a:t>
            </a: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认同</a:t>
            </a:r>
          </a:p>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让对方觉得你理解他，尊重他，关注他，从而让他对你产生信任</a:t>
            </a:r>
          </a:p>
          <a:p>
            <a:pPr algn="l">
              <a:lnSpc>
                <a:spcPct val="150000"/>
              </a:lnSpc>
              <a:buClrTx/>
              <a:buSzTx/>
              <a:buFontTx/>
            </a:pP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sym typeface="+mn-ea"/>
              </a:rPr>
              <a:t>D</a:t>
            </a:r>
            <a:r>
              <a:rPr lang="en-US" altLang="zh-CN" b="1">
                <a:solidFill>
                  <a:schemeClr val="bg1"/>
                </a:solidFill>
                <a:latin typeface="PingFang SC Semibold" panose="020B0400000000000000" charset="-122"/>
                <a:ea typeface="PingFang SC Semibold" panose="020B0400000000000000" charset="-122"/>
                <a:cs typeface="PingFang SC Semibold" panose="020B0400000000000000" charset="-122"/>
                <a:sym typeface="+mn-ea"/>
              </a:rPr>
              <a:t> </a:t>
            </a: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sym typeface="+mn-ea"/>
              </a:rPr>
              <a:t>描述</a:t>
            </a:r>
            <a:endPar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endParaRPr>
          </a:p>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描述自己的感受，让对方更好地了解你的观点和需求</a:t>
            </a:r>
            <a:endPar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algn="l">
              <a:lnSpc>
                <a:spcPct val="150000"/>
              </a:lnSpc>
              <a:buClrTx/>
              <a:buSzTx/>
              <a:buFontTx/>
            </a:pP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I</a:t>
            </a:r>
            <a:r>
              <a:rPr lang="en-US" altLang="zh-CN" b="1">
                <a:solidFill>
                  <a:schemeClr val="bg1"/>
                </a:solidFill>
                <a:latin typeface="PingFang SC Semibold" panose="020B0400000000000000" charset="-122"/>
                <a:ea typeface="PingFang SC Semibold" panose="020B0400000000000000" charset="-122"/>
                <a:cs typeface="PingFang SC Semibold" panose="020B0400000000000000" charset="-122"/>
              </a:rPr>
              <a:t> </a:t>
            </a: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影响</a:t>
            </a:r>
          </a:p>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让对方了解你希望他们如何行动或改变，这有助于澄清你的期望</a:t>
            </a:r>
          </a:p>
          <a:p>
            <a:pPr algn="l">
              <a:lnSpc>
                <a:spcPct val="150000"/>
              </a:lnSpc>
              <a:buClrTx/>
              <a:buSzTx/>
              <a:buFontTx/>
            </a:pP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S</a:t>
            </a:r>
            <a:r>
              <a:rPr lang="en-US" altLang="zh-CN" b="1">
                <a:solidFill>
                  <a:schemeClr val="bg1"/>
                </a:solidFill>
                <a:latin typeface="PingFang SC Semibold" panose="020B0400000000000000" charset="-122"/>
                <a:ea typeface="PingFang SC Semibold" panose="020B0400000000000000" charset="-122"/>
                <a:cs typeface="PingFang SC Semibold" panose="020B0400000000000000" charset="-122"/>
              </a:rPr>
              <a:t> </a:t>
            </a: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建议</a:t>
            </a:r>
          </a:p>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帮助对方理解你的想法，并寻找共同的解决方案</a:t>
            </a:r>
          </a:p>
          <a:p>
            <a:pPr>
              <a:lnSpc>
                <a:spcPct val="150000"/>
              </a:lnSpc>
            </a:pP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C</a:t>
            </a:r>
            <a:r>
              <a:rPr lang="en-US" altLang="zh-CN" b="1">
                <a:solidFill>
                  <a:schemeClr val="bg1"/>
                </a:solidFill>
                <a:latin typeface="PingFang SC Semibold" panose="020B0400000000000000" charset="-122"/>
                <a:ea typeface="PingFang SC Semibold" panose="020B0400000000000000" charset="-122"/>
                <a:cs typeface="PingFang SC Semibold" panose="020B0400000000000000" charset="-122"/>
              </a:rPr>
              <a:t> </a:t>
            </a:r>
            <a:r>
              <a:rPr lang="zh-CN" altLang="en-US" b="1">
                <a:solidFill>
                  <a:schemeClr val="bg1"/>
                </a:solidFill>
                <a:latin typeface="PingFang SC Semibold" panose="020B0400000000000000" charset="-122"/>
                <a:ea typeface="PingFang SC Semibold" panose="020B0400000000000000" charset="-122"/>
                <a:cs typeface="PingFang SC Semibold" panose="020B0400000000000000" charset="-122"/>
              </a:rPr>
              <a:t>确认</a:t>
            </a:r>
          </a:p>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确认对方是否真的理解了你的期望，有助于建立共识和信任</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OELS说服模型——</a:t>
            </a:r>
            <a:r>
              <a:rPr lang="zh-CN" altLang="en-US" sz="2400" b="0"/>
              <a:t>趋利避害说服他</a:t>
            </a:r>
          </a:p>
        </p:txBody>
      </p:sp>
      <p:sp>
        <p:nvSpPr>
          <p:cNvPr id="3" name="文本占位符 2"/>
          <p:cNvSpPr>
            <a:spLocks noGrp="1"/>
          </p:cNvSpPr>
          <p:nvPr>
            <p:ph type="body" idx="1"/>
          </p:nvPr>
        </p:nvSpPr>
        <p:spPr/>
        <p:txBody>
          <a:bodyPr/>
          <a:lstStyle/>
          <a:p>
            <a:r>
              <a:rPr lang="zh-CN" altLang="en-US"/>
              <a:t>OELS模型，即观察（Observe）、解释（Explain）、倾听（Listen）和建议（Suggest）的模型，是一种给予他人建设性反馈的有效方法。在职场中，我们经常需要给予同事或下属反馈，但是如何给予反馈，却是一门需要学习的艺术。OELS模型，就是一种能够让我们给予他人建设性反馈的方法</a:t>
            </a:r>
          </a:p>
        </p:txBody>
      </p:sp>
      <p:sp>
        <p:nvSpPr>
          <p:cNvPr id="4" name="文本占位符 3"/>
          <p:cNvSpPr>
            <a:spLocks noGrp="1"/>
          </p:cNvSpPr>
          <p:nvPr>
            <p:ph type="body" idx="13"/>
          </p:nvPr>
        </p:nvSpPr>
        <p:spPr>
          <a:xfrm>
            <a:off x="372110" y="317183"/>
            <a:ext cx="1068070" cy="430530"/>
          </a:xfrm>
        </p:spPr>
        <p:txBody>
          <a:bodyPr/>
          <a:lstStyle/>
          <a:p>
            <a:r>
              <a:t>3-15</a:t>
            </a:r>
          </a:p>
        </p:txBody>
      </p:sp>
      <p:sp>
        <p:nvSpPr>
          <p:cNvPr id="35" name="矩形 34"/>
          <p:cNvSpPr/>
          <p:nvPr>
            <p:custDataLst>
              <p:tags r:id="rId1"/>
            </p:custDataLst>
          </p:nvPr>
        </p:nvSpPr>
        <p:spPr>
          <a:xfrm flipH="1">
            <a:off x="1873885" y="4544695"/>
            <a:ext cx="4094480" cy="1744345"/>
          </a:xfrm>
          <a:prstGeom prst="rect">
            <a:avLst/>
          </a:prstGeom>
          <a:gradFill>
            <a:gsLst>
              <a:gs pos="0">
                <a:schemeClr val="bg1">
                  <a:lumMod val="25000"/>
                  <a:lumOff val="75000"/>
                </a:schemeClr>
              </a:gs>
              <a:gs pos="64000">
                <a:schemeClr val="bg1">
                  <a:lumMod val="25000"/>
                  <a:lumOff val="75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custDataLst>
              <p:tags r:id="rId2"/>
            </p:custDataLst>
          </p:nvPr>
        </p:nvSpPr>
        <p:spPr>
          <a:xfrm flipH="1">
            <a:off x="1873885" y="2493645"/>
            <a:ext cx="4094480" cy="1744345"/>
          </a:xfrm>
          <a:prstGeom prst="rect">
            <a:avLst/>
          </a:prstGeom>
          <a:gradFill>
            <a:gsLst>
              <a:gs pos="0">
                <a:schemeClr val="accent6">
                  <a:lumMod val="50000"/>
                  <a:alpha val="70000"/>
                </a:schemeClr>
              </a:gs>
              <a:gs pos="64000">
                <a:schemeClr val="accent6">
                  <a:lumMod val="5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6223635" y="2493645"/>
            <a:ext cx="4094480" cy="1744345"/>
          </a:xfrm>
          <a:prstGeom prst="rect">
            <a:avLst/>
          </a:prstGeom>
          <a:gradFill>
            <a:gsLst>
              <a:gs pos="0">
                <a:schemeClr val="accent6">
                  <a:lumMod val="50000"/>
                  <a:alpha val="50000"/>
                </a:schemeClr>
              </a:gs>
              <a:gs pos="64000">
                <a:schemeClr val="accent6">
                  <a:lumMod val="5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6223635" y="4544695"/>
            <a:ext cx="4094480" cy="1744345"/>
          </a:xfrm>
          <a:prstGeom prst="rect">
            <a:avLst/>
          </a:prstGeom>
          <a:gradFill>
            <a:gsLst>
              <a:gs pos="0">
                <a:schemeClr val="accent6">
                  <a:lumMod val="50000"/>
                  <a:alpha val="20000"/>
                </a:schemeClr>
              </a:gs>
              <a:gs pos="64000">
                <a:schemeClr val="accent6">
                  <a:lumMod val="5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9" name="组合 28"/>
          <p:cNvGrpSpPr/>
          <p:nvPr/>
        </p:nvGrpSpPr>
        <p:grpSpPr>
          <a:xfrm>
            <a:off x="4128135" y="2312670"/>
            <a:ext cx="3915410" cy="4095115"/>
            <a:chOff x="6569" y="3642"/>
            <a:chExt cx="6166" cy="6449"/>
          </a:xfrm>
          <a:solidFill>
            <a:schemeClr val="bg2"/>
          </a:solidFill>
        </p:grpSpPr>
        <p:sp>
          <p:nvSpPr>
            <p:cNvPr id="19" name="Freeform 5"/>
            <p:cNvSpPr/>
            <p:nvPr>
              <p:custDataLst>
                <p:tags r:id="rId8"/>
              </p:custDataLst>
            </p:nvPr>
          </p:nvSpPr>
          <p:spPr bwMode="auto">
            <a:xfrm>
              <a:off x="6569" y="6863"/>
              <a:ext cx="3123" cy="3229"/>
            </a:xfrm>
            <a:custGeom>
              <a:avLst/>
              <a:gdLst>
                <a:gd name="T0" fmla="*/ 641 w 652"/>
                <a:gd name="T1" fmla="*/ 554 h 674"/>
                <a:gd name="T2" fmla="*/ 645 w 652"/>
                <a:gd name="T3" fmla="*/ 494 h 674"/>
                <a:gd name="T4" fmla="*/ 633 w 652"/>
                <a:gd name="T5" fmla="*/ 478 h 674"/>
                <a:gd name="T6" fmla="*/ 617 w 652"/>
                <a:gd name="T7" fmla="*/ 476 h 674"/>
                <a:gd name="T8" fmla="*/ 597 w 652"/>
                <a:gd name="T9" fmla="*/ 481 h 674"/>
                <a:gd name="T10" fmla="*/ 554 w 652"/>
                <a:gd name="T11" fmla="*/ 480 h 674"/>
                <a:gd name="T12" fmla="*/ 524 w 652"/>
                <a:gd name="T13" fmla="*/ 458 h 674"/>
                <a:gd name="T14" fmla="*/ 514 w 652"/>
                <a:gd name="T15" fmla="*/ 433 h 674"/>
                <a:gd name="T16" fmla="*/ 519 w 652"/>
                <a:gd name="T17" fmla="*/ 398 h 674"/>
                <a:gd name="T18" fmla="*/ 549 w 652"/>
                <a:gd name="T19" fmla="*/ 369 h 674"/>
                <a:gd name="T20" fmla="*/ 599 w 652"/>
                <a:gd name="T21" fmla="*/ 367 h 674"/>
                <a:gd name="T22" fmla="*/ 640 w 652"/>
                <a:gd name="T23" fmla="*/ 369 h 674"/>
                <a:gd name="T24" fmla="*/ 651 w 652"/>
                <a:gd name="T25" fmla="*/ 339 h 674"/>
                <a:gd name="T26" fmla="*/ 648 w 652"/>
                <a:gd name="T27" fmla="*/ 283 h 674"/>
                <a:gd name="T28" fmla="*/ 641 w 652"/>
                <a:gd name="T29" fmla="*/ 210 h 674"/>
                <a:gd name="T30" fmla="*/ 637 w 652"/>
                <a:gd name="T31" fmla="*/ 189 h 674"/>
                <a:gd name="T32" fmla="*/ 456 w 652"/>
                <a:gd name="T33" fmla="*/ 14 h 674"/>
                <a:gd name="T34" fmla="*/ 440 w 652"/>
                <a:gd name="T35" fmla="*/ 11 h 674"/>
                <a:gd name="T36" fmla="*/ 367 w 652"/>
                <a:gd name="T37" fmla="*/ 4 h 674"/>
                <a:gd name="T38" fmla="*/ 312 w 652"/>
                <a:gd name="T39" fmla="*/ 1 h 674"/>
                <a:gd name="T40" fmla="*/ 282 w 652"/>
                <a:gd name="T41" fmla="*/ 13 h 674"/>
                <a:gd name="T42" fmla="*/ 284 w 652"/>
                <a:gd name="T43" fmla="*/ 53 h 674"/>
                <a:gd name="T44" fmla="*/ 282 w 652"/>
                <a:gd name="T45" fmla="*/ 103 h 674"/>
                <a:gd name="T46" fmla="*/ 253 w 652"/>
                <a:gd name="T47" fmla="*/ 133 h 674"/>
                <a:gd name="T48" fmla="*/ 217 w 652"/>
                <a:gd name="T49" fmla="*/ 138 h 674"/>
                <a:gd name="T50" fmla="*/ 192 w 652"/>
                <a:gd name="T51" fmla="*/ 128 h 674"/>
                <a:gd name="T52" fmla="*/ 171 w 652"/>
                <a:gd name="T53" fmla="*/ 99 h 674"/>
                <a:gd name="T54" fmla="*/ 170 w 652"/>
                <a:gd name="T55" fmla="*/ 55 h 674"/>
                <a:gd name="T56" fmla="*/ 175 w 652"/>
                <a:gd name="T57" fmla="*/ 35 h 674"/>
                <a:gd name="T58" fmla="*/ 172 w 652"/>
                <a:gd name="T59" fmla="*/ 20 h 674"/>
                <a:gd name="T60" fmla="*/ 156 w 652"/>
                <a:gd name="T61" fmla="*/ 7 h 674"/>
                <a:gd name="T62" fmla="*/ 112 w 652"/>
                <a:gd name="T63" fmla="*/ 9 h 674"/>
                <a:gd name="T64" fmla="*/ 112 w 652"/>
                <a:gd name="T65" fmla="*/ 79 h 674"/>
                <a:gd name="T66" fmla="*/ 0 w 652"/>
                <a:gd name="T67" fmla="*/ 233 h 674"/>
                <a:gd name="T68" fmla="*/ 121 w 652"/>
                <a:gd name="T69" fmla="*/ 442 h 674"/>
                <a:gd name="T70" fmla="*/ 310 w 652"/>
                <a:gd name="T71" fmla="*/ 422 h 674"/>
                <a:gd name="T72" fmla="*/ 446 w 652"/>
                <a:gd name="T73" fmla="*/ 500 h 674"/>
                <a:gd name="T74" fmla="*/ 522 w 652"/>
                <a:gd name="T75" fmla="*/ 674 h 674"/>
                <a:gd name="T76" fmla="*/ 629 w 652"/>
                <a:gd name="T77" fmla="*/ 674 h 674"/>
                <a:gd name="T78" fmla="*/ 631 w 652"/>
                <a:gd name="T79" fmla="*/ 648 h 674"/>
                <a:gd name="T80" fmla="*/ 641 w 652"/>
                <a:gd name="T81" fmla="*/ 55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74">
                  <a:moveTo>
                    <a:pt x="641" y="554"/>
                  </a:moveTo>
                  <a:cubicBezTo>
                    <a:pt x="644" y="536"/>
                    <a:pt x="647" y="504"/>
                    <a:pt x="645" y="494"/>
                  </a:cubicBezTo>
                  <a:cubicBezTo>
                    <a:pt x="643" y="484"/>
                    <a:pt x="636" y="480"/>
                    <a:pt x="633" y="478"/>
                  </a:cubicBezTo>
                  <a:cubicBezTo>
                    <a:pt x="629" y="476"/>
                    <a:pt x="622" y="475"/>
                    <a:pt x="617" y="476"/>
                  </a:cubicBezTo>
                  <a:cubicBezTo>
                    <a:pt x="613" y="476"/>
                    <a:pt x="614" y="476"/>
                    <a:pt x="597" y="481"/>
                  </a:cubicBezTo>
                  <a:cubicBezTo>
                    <a:pt x="580" y="486"/>
                    <a:pt x="564" y="482"/>
                    <a:pt x="554" y="480"/>
                  </a:cubicBezTo>
                  <a:cubicBezTo>
                    <a:pt x="543" y="478"/>
                    <a:pt x="528" y="462"/>
                    <a:pt x="524" y="458"/>
                  </a:cubicBezTo>
                  <a:cubicBezTo>
                    <a:pt x="521" y="454"/>
                    <a:pt x="514" y="439"/>
                    <a:pt x="514" y="433"/>
                  </a:cubicBezTo>
                  <a:cubicBezTo>
                    <a:pt x="514" y="428"/>
                    <a:pt x="513" y="412"/>
                    <a:pt x="519" y="398"/>
                  </a:cubicBezTo>
                  <a:cubicBezTo>
                    <a:pt x="526" y="384"/>
                    <a:pt x="543" y="370"/>
                    <a:pt x="549" y="369"/>
                  </a:cubicBezTo>
                  <a:cubicBezTo>
                    <a:pt x="556" y="367"/>
                    <a:pt x="579" y="358"/>
                    <a:pt x="599" y="367"/>
                  </a:cubicBezTo>
                  <a:cubicBezTo>
                    <a:pt x="619" y="375"/>
                    <a:pt x="629" y="373"/>
                    <a:pt x="640" y="369"/>
                  </a:cubicBezTo>
                  <a:cubicBezTo>
                    <a:pt x="650" y="365"/>
                    <a:pt x="652" y="348"/>
                    <a:pt x="651" y="339"/>
                  </a:cubicBezTo>
                  <a:cubicBezTo>
                    <a:pt x="650" y="329"/>
                    <a:pt x="649" y="307"/>
                    <a:pt x="648" y="283"/>
                  </a:cubicBezTo>
                  <a:cubicBezTo>
                    <a:pt x="646" y="259"/>
                    <a:pt x="643" y="219"/>
                    <a:pt x="641" y="210"/>
                  </a:cubicBezTo>
                  <a:cubicBezTo>
                    <a:pt x="640" y="204"/>
                    <a:pt x="638" y="196"/>
                    <a:pt x="637" y="189"/>
                  </a:cubicBezTo>
                  <a:cubicBezTo>
                    <a:pt x="540" y="186"/>
                    <a:pt x="462" y="110"/>
                    <a:pt x="456" y="14"/>
                  </a:cubicBezTo>
                  <a:cubicBezTo>
                    <a:pt x="450" y="13"/>
                    <a:pt x="445" y="12"/>
                    <a:pt x="440" y="11"/>
                  </a:cubicBezTo>
                  <a:cubicBezTo>
                    <a:pt x="432" y="10"/>
                    <a:pt x="391" y="6"/>
                    <a:pt x="367" y="4"/>
                  </a:cubicBezTo>
                  <a:cubicBezTo>
                    <a:pt x="344" y="3"/>
                    <a:pt x="321" y="2"/>
                    <a:pt x="312" y="1"/>
                  </a:cubicBezTo>
                  <a:cubicBezTo>
                    <a:pt x="302" y="0"/>
                    <a:pt x="286" y="2"/>
                    <a:pt x="282" y="13"/>
                  </a:cubicBezTo>
                  <a:cubicBezTo>
                    <a:pt x="278" y="23"/>
                    <a:pt x="275" y="33"/>
                    <a:pt x="284" y="53"/>
                  </a:cubicBezTo>
                  <a:cubicBezTo>
                    <a:pt x="292" y="73"/>
                    <a:pt x="283" y="96"/>
                    <a:pt x="282" y="103"/>
                  </a:cubicBezTo>
                  <a:cubicBezTo>
                    <a:pt x="280" y="109"/>
                    <a:pt x="267" y="126"/>
                    <a:pt x="253" y="133"/>
                  </a:cubicBezTo>
                  <a:cubicBezTo>
                    <a:pt x="239" y="140"/>
                    <a:pt x="223" y="138"/>
                    <a:pt x="217" y="138"/>
                  </a:cubicBezTo>
                  <a:cubicBezTo>
                    <a:pt x="212" y="138"/>
                    <a:pt x="197" y="132"/>
                    <a:pt x="192" y="128"/>
                  </a:cubicBezTo>
                  <a:cubicBezTo>
                    <a:pt x="188" y="124"/>
                    <a:pt x="172" y="109"/>
                    <a:pt x="171" y="99"/>
                  </a:cubicBezTo>
                  <a:cubicBezTo>
                    <a:pt x="169" y="88"/>
                    <a:pt x="165" y="72"/>
                    <a:pt x="170" y="55"/>
                  </a:cubicBezTo>
                  <a:cubicBezTo>
                    <a:pt x="174" y="38"/>
                    <a:pt x="174" y="39"/>
                    <a:pt x="175" y="35"/>
                  </a:cubicBezTo>
                  <a:cubicBezTo>
                    <a:pt x="175" y="31"/>
                    <a:pt x="174" y="23"/>
                    <a:pt x="172" y="20"/>
                  </a:cubicBezTo>
                  <a:cubicBezTo>
                    <a:pt x="171" y="17"/>
                    <a:pt x="166" y="9"/>
                    <a:pt x="156" y="7"/>
                  </a:cubicBezTo>
                  <a:cubicBezTo>
                    <a:pt x="149" y="6"/>
                    <a:pt x="129" y="7"/>
                    <a:pt x="112" y="9"/>
                  </a:cubicBezTo>
                  <a:cubicBezTo>
                    <a:pt x="112" y="79"/>
                    <a:pt x="112" y="79"/>
                    <a:pt x="112" y="79"/>
                  </a:cubicBezTo>
                  <a:cubicBezTo>
                    <a:pt x="0" y="233"/>
                    <a:pt x="0" y="233"/>
                    <a:pt x="0" y="233"/>
                  </a:cubicBezTo>
                  <a:cubicBezTo>
                    <a:pt x="121" y="442"/>
                    <a:pt x="121" y="442"/>
                    <a:pt x="121" y="442"/>
                  </a:cubicBezTo>
                  <a:cubicBezTo>
                    <a:pt x="310" y="422"/>
                    <a:pt x="310" y="422"/>
                    <a:pt x="310" y="422"/>
                  </a:cubicBezTo>
                  <a:cubicBezTo>
                    <a:pt x="446" y="500"/>
                    <a:pt x="446" y="500"/>
                    <a:pt x="446" y="500"/>
                  </a:cubicBezTo>
                  <a:cubicBezTo>
                    <a:pt x="522" y="674"/>
                    <a:pt x="522" y="674"/>
                    <a:pt x="522" y="674"/>
                  </a:cubicBezTo>
                  <a:cubicBezTo>
                    <a:pt x="629" y="674"/>
                    <a:pt x="629" y="674"/>
                    <a:pt x="629" y="674"/>
                  </a:cubicBezTo>
                  <a:cubicBezTo>
                    <a:pt x="631" y="648"/>
                    <a:pt x="631" y="648"/>
                    <a:pt x="631" y="648"/>
                  </a:cubicBezTo>
                  <a:cubicBezTo>
                    <a:pt x="635" y="602"/>
                    <a:pt x="638" y="570"/>
                    <a:pt x="641" y="554"/>
                  </a:cubicBezTo>
                  <a:close/>
                </a:path>
              </a:pathLst>
            </a:custGeom>
            <a:grpFill/>
            <a:ln w="28575" cap="flat">
              <a:noFill/>
              <a:prstDash val="solid"/>
              <a:miter lim="800000"/>
            </a:ln>
            <a:effectLst/>
          </p:spPr>
          <p:txBody>
            <a:bodyPr vert="horz" wrap="square" lIns="68580" tIns="34290" rIns="68580" bIns="34290" numCol="1" anchor="t" anchorCtr="0" compatLnSpc="1"/>
            <a:lstStyle/>
            <a:p>
              <a:endParaRPr lang="zh-CN" altLang="en-US" sz="1350"/>
            </a:p>
          </p:txBody>
        </p:sp>
        <p:sp>
          <p:nvSpPr>
            <p:cNvPr id="20" name="Freeform 6"/>
            <p:cNvSpPr/>
            <p:nvPr>
              <p:custDataLst>
                <p:tags r:id="rId9"/>
              </p:custDataLst>
            </p:nvPr>
          </p:nvSpPr>
          <p:spPr bwMode="auto">
            <a:xfrm>
              <a:off x="6569" y="3642"/>
              <a:ext cx="3747" cy="3891"/>
            </a:xfrm>
            <a:custGeom>
              <a:avLst/>
              <a:gdLst>
                <a:gd name="T0" fmla="*/ 156 w 782"/>
                <a:gd name="T1" fmla="*/ 679 h 812"/>
                <a:gd name="T2" fmla="*/ 172 w 782"/>
                <a:gd name="T3" fmla="*/ 692 h 812"/>
                <a:gd name="T4" fmla="*/ 175 w 782"/>
                <a:gd name="T5" fmla="*/ 707 h 812"/>
                <a:gd name="T6" fmla="*/ 170 w 782"/>
                <a:gd name="T7" fmla="*/ 727 h 812"/>
                <a:gd name="T8" fmla="*/ 171 w 782"/>
                <a:gd name="T9" fmla="*/ 771 h 812"/>
                <a:gd name="T10" fmla="*/ 192 w 782"/>
                <a:gd name="T11" fmla="*/ 800 h 812"/>
                <a:gd name="T12" fmla="*/ 217 w 782"/>
                <a:gd name="T13" fmla="*/ 810 h 812"/>
                <a:gd name="T14" fmla="*/ 253 w 782"/>
                <a:gd name="T15" fmla="*/ 805 h 812"/>
                <a:gd name="T16" fmla="*/ 282 w 782"/>
                <a:gd name="T17" fmla="*/ 775 h 812"/>
                <a:gd name="T18" fmla="*/ 284 w 782"/>
                <a:gd name="T19" fmla="*/ 725 h 812"/>
                <a:gd name="T20" fmla="*/ 282 w 782"/>
                <a:gd name="T21" fmla="*/ 685 h 812"/>
                <a:gd name="T22" fmla="*/ 312 w 782"/>
                <a:gd name="T23" fmla="*/ 673 h 812"/>
                <a:gd name="T24" fmla="*/ 367 w 782"/>
                <a:gd name="T25" fmla="*/ 676 h 812"/>
                <a:gd name="T26" fmla="*/ 440 w 782"/>
                <a:gd name="T27" fmla="*/ 683 h 812"/>
                <a:gd name="T28" fmla="*/ 456 w 782"/>
                <a:gd name="T29" fmla="*/ 686 h 812"/>
                <a:gd name="T30" fmla="*/ 455 w 782"/>
                <a:gd name="T31" fmla="*/ 673 h 812"/>
                <a:gd name="T32" fmla="*/ 644 w 782"/>
                <a:gd name="T33" fmla="*/ 485 h 812"/>
                <a:gd name="T34" fmla="*/ 665 w 782"/>
                <a:gd name="T35" fmla="*/ 486 h 812"/>
                <a:gd name="T36" fmla="*/ 664 w 782"/>
                <a:gd name="T37" fmla="*/ 469 h 812"/>
                <a:gd name="T38" fmla="*/ 654 w 782"/>
                <a:gd name="T39" fmla="*/ 375 h 812"/>
                <a:gd name="T40" fmla="*/ 650 w 782"/>
                <a:gd name="T41" fmla="*/ 315 h 812"/>
                <a:gd name="T42" fmla="*/ 662 w 782"/>
                <a:gd name="T43" fmla="*/ 299 h 812"/>
                <a:gd name="T44" fmla="*/ 678 w 782"/>
                <a:gd name="T45" fmla="*/ 297 h 812"/>
                <a:gd name="T46" fmla="*/ 698 w 782"/>
                <a:gd name="T47" fmla="*/ 302 h 812"/>
                <a:gd name="T48" fmla="*/ 741 w 782"/>
                <a:gd name="T49" fmla="*/ 301 h 812"/>
                <a:gd name="T50" fmla="*/ 770 w 782"/>
                <a:gd name="T51" fmla="*/ 279 h 812"/>
                <a:gd name="T52" fmla="*/ 781 w 782"/>
                <a:gd name="T53" fmla="*/ 254 h 812"/>
                <a:gd name="T54" fmla="*/ 776 w 782"/>
                <a:gd name="T55" fmla="*/ 219 h 812"/>
                <a:gd name="T56" fmla="*/ 745 w 782"/>
                <a:gd name="T57" fmla="*/ 190 h 812"/>
                <a:gd name="T58" fmla="*/ 695 w 782"/>
                <a:gd name="T59" fmla="*/ 188 h 812"/>
                <a:gd name="T60" fmla="*/ 655 w 782"/>
                <a:gd name="T61" fmla="*/ 190 h 812"/>
                <a:gd name="T62" fmla="*/ 644 w 782"/>
                <a:gd name="T63" fmla="*/ 160 h 812"/>
                <a:gd name="T64" fmla="*/ 647 w 782"/>
                <a:gd name="T65" fmla="*/ 104 h 812"/>
                <a:gd name="T66" fmla="*/ 654 w 782"/>
                <a:gd name="T67" fmla="*/ 31 h 812"/>
                <a:gd name="T68" fmla="*/ 659 w 782"/>
                <a:gd name="T69" fmla="*/ 4 h 812"/>
                <a:gd name="T70" fmla="*/ 660 w 782"/>
                <a:gd name="T71" fmla="*/ 0 h 812"/>
                <a:gd name="T72" fmla="*/ 521 w 782"/>
                <a:gd name="T73" fmla="*/ 0 h 812"/>
                <a:gd name="T74" fmla="*/ 445 w 782"/>
                <a:gd name="T75" fmla="*/ 174 h 812"/>
                <a:gd name="T76" fmla="*/ 310 w 782"/>
                <a:gd name="T77" fmla="*/ 252 h 812"/>
                <a:gd name="T78" fmla="*/ 121 w 782"/>
                <a:gd name="T79" fmla="*/ 232 h 812"/>
                <a:gd name="T80" fmla="*/ 0 w 782"/>
                <a:gd name="T81" fmla="*/ 442 h 812"/>
                <a:gd name="T82" fmla="*/ 112 w 782"/>
                <a:gd name="T83" fmla="*/ 595 h 812"/>
                <a:gd name="T84" fmla="*/ 112 w 782"/>
                <a:gd name="T85" fmla="*/ 681 h 812"/>
                <a:gd name="T86" fmla="*/ 156 w 782"/>
                <a:gd name="T87" fmla="*/ 67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2" h="812">
                  <a:moveTo>
                    <a:pt x="156" y="679"/>
                  </a:moveTo>
                  <a:cubicBezTo>
                    <a:pt x="166" y="681"/>
                    <a:pt x="171" y="689"/>
                    <a:pt x="172" y="692"/>
                  </a:cubicBezTo>
                  <a:cubicBezTo>
                    <a:pt x="174" y="695"/>
                    <a:pt x="175" y="703"/>
                    <a:pt x="175" y="707"/>
                  </a:cubicBezTo>
                  <a:cubicBezTo>
                    <a:pt x="174" y="711"/>
                    <a:pt x="174" y="710"/>
                    <a:pt x="170" y="727"/>
                  </a:cubicBezTo>
                  <a:cubicBezTo>
                    <a:pt x="165" y="744"/>
                    <a:pt x="169" y="760"/>
                    <a:pt x="171" y="771"/>
                  </a:cubicBezTo>
                  <a:cubicBezTo>
                    <a:pt x="172" y="781"/>
                    <a:pt x="188" y="796"/>
                    <a:pt x="192" y="800"/>
                  </a:cubicBezTo>
                  <a:cubicBezTo>
                    <a:pt x="197" y="804"/>
                    <a:pt x="212" y="810"/>
                    <a:pt x="217" y="810"/>
                  </a:cubicBezTo>
                  <a:cubicBezTo>
                    <a:pt x="223" y="810"/>
                    <a:pt x="239" y="812"/>
                    <a:pt x="253" y="805"/>
                  </a:cubicBezTo>
                  <a:cubicBezTo>
                    <a:pt x="267" y="798"/>
                    <a:pt x="280" y="781"/>
                    <a:pt x="282" y="775"/>
                  </a:cubicBezTo>
                  <a:cubicBezTo>
                    <a:pt x="283" y="768"/>
                    <a:pt x="292" y="745"/>
                    <a:pt x="284" y="725"/>
                  </a:cubicBezTo>
                  <a:cubicBezTo>
                    <a:pt x="275" y="705"/>
                    <a:pt x="278" y="695"/>
                    <a:pt x="282" y="685"/>
                  </a:cubicBezTo>
                  <a:cubicBezTo>
                    <a:pt x="286" y="674"/>
                    <a:pt x="302" y="672"/>
                    <a:pt x="312" y="673"/>
                  </a:cubicBezTo>
                  <a:cubicBezTo>
                    <a:pt x="321" y="674"/>
                    <a:pt x="344" y="675"/>
                    <a:pt x="367" y="676"/>
                  </a:cubicBezTo>
                  <a:cubicBezTo>
                    <a:pt x="391" y="678"/>
                    <a:pt x="432" y="682"/>
                    <a:pt x="440" y="683"/>
                  </a:cubicBezTo>
                  <a:cubicBezTo>
                    <a:pt x="445" y="684"/>
                    <a:pt x="450" y="685"/>
                    <a:pt x="456" y="686"/>
                  </a:cubicBezTo>
                  <a:cubicBezTo>
                    <a:pt x="455" y="682"/>
                    <a:pt x="455" y="678"/>
                    <a:pt x="455" y="673"/>
                  </a:cubicBezTo>
                  <a:cubicBezTo>
                    <a:pt x="455" y="569"/>
                    <a:pt x="540" y="485"/>
                    <a:pt x="644" y="485"/>
                  </a:cubicBezTo>
                  <a:cubicBezTo>
                    <a:pt x="651" y="485"/>
                    <a:pt x="658" y="485"/>
                    <a:pt x="665" y="486"/>
                  </a:cubicBezTo>
                  <a:cubicBezTo>
                    <a:pt x="664" y="469"/>
                    <a:pt x="664" y="469"/>
                    <a:pt x="664" y="469"/>
                  </a:cubicBezTo>
                  <a:cubicBezTo>
                    <a:pt x="660" y="423"/>
                    <a:pt x="657" y="392"/>
                    <a:pt x="654" y="375"/>
                  </a:cubicBezTo>
                  <a:cubicBezTo>
                    <a:pt x="651" y="358"/>
                    <a:pt x="648" y="325"/>
                    <a:pt x="650" y="315"/>
                  </a:cubicBezTo>
                  <a:cubicBezTo>
                    <a:pt x="651" y="305"/>
                    <a:pt x="659" y="301"/>
                    <a:pt x="662" y="299"/>
                  </a:cubicBezTo>
                  <a:cubicBezTo>
                    <a:pt x="665" y="297"/>
                    <a:pt x="673" y="297"/>
                    <a:pt x="678" y="297"/>
                  </a:cubicBezTo>
                  <a:cubicBezTo>
                    <a:pt x="682" y="297"/>
                    <a:pt x="681" y="297"/>
                    <a:pt x="698" y="302"/>
                  </a:cubicBezTo>
                  <a:cubicBezTo>
                    <a:pt x="715" y="307"/>
                    <a:pt x="731" y="303"/>
                    <a:pt x="741" y="301"/>
                  </a:cubicBezTo>
                  <a:cubicBezTo>
                    <a:pt x="751" y="299"/>
                    <a:pt x="767" y="284"/>
                    <a:pt x="770" y="279"/>
                  </a:cubicBezTo>
                  <a:cubicBezTo>
                    <a:pt x="774" y="275"/>
                    <a:pt x="780" y="260"/>
                    <a:pt x="781" y="254"/>
                  </a:cubicBezTo>
                  <a:cubicBezTo>
                    <a:pt x="781" y="249"/>
                    <a:pt x="782" y="233"/>
                    <a:pt x="776" y="219"/>
                  </a:cubicBezTo>
                  <a:cubicBezTo>
                    <a:pt x="769" y="205"/>
                    <a:pt x="752" y="191"/>
                    <a:pt x="745" y="190"/>
                  </a:cubicBezTo>
                  <a:cubicBezTo>
                    <a:pt x="739" y="188"/>
                    <a:pt x="715" y="179"/>
                    <a:pt x="695" y="188"/>
                  </a:cubicBezTo>
                  <a:cubicBezTo>
                    <a:pt x="675" y="196"/>
                    <a:pt x="666" y="194"/>
                    <a:pt x="655" y="190"/>
                  </a:cubicBezTo>
                  <a:cubicBezTo>
                    <a:pt x="645" y="186"/>
                    <a:pt x="643" y="169"/>
                    <a:pt x="644" y="160"/>
                  </a:cubicBezTo>
                  <a:cubicBezTo>
                    <a:pt x="645" y="151"/>
                    <a:pt x="646" y="128"/>
                    <a:pt x="647" y="104"/>
                  </a:cubicBezTo>
                  <a:cubicBezTo>
                    <a:pt x="648" y="81"/>
                    <a:pt x="652" y="40"/>
                    <a:pt x="654" y="31"/>
                  </a:cubicBezTo>
                  <a:cubicBezTo>
                    <a:pt x="655" y="23"/>
                    <a:pt x="659" y="9"/>
                    <a:pt x="659" y="4"/>
                  </a:cubicBezTo>
                  <a:cubicBezTo>
                    <a:pt x="659" y="4"/>
                    <a:pt x="659" y="3"/>
                    <a:pt x="660" y="0"/>
                  </a:cubicBezTo>
                  <a:cubicBezTo>
                    <a:pt x="521" y="0"/>
                    <a:pt x="521" y="0"/>
                    <a:pt x="521" y="0"/>
                  </a:cubicBezTo>
                  <a:cubicBezTo>
                    <a:pt x="445" y="174"/>
                    <a:pt x="445" y="174"/>
                    <a:pt x="445" y="174"/>
                  </a:cubicBezTo>
                  <a:cubicBezTo>
                    <a:pt x="310" y="252"/>
                    <a:pt x="310" y="252"/>
                    <a:pt x="310" y="252"/>
                  </a:cubicBezTo>
                  <a:cubicBezTo>
                    <a:pt x="121" y="232"/>
                    <a:pt x="121" y="232"/>
                    <a:pt x="121" y="232"/>
                  </a:cubicBezTo>
                  <a:cubicBezTo>
                    <a:pt x="0" y="442"/>
                    <a:pt x="0" y="442"/>
                    <a:pt x="0" y="442"/>
                  </a:cubicBezTo>
                  <a:cubicBezTo>
                    <a:pt x="112" y="595"/>
                    <a:pt x="112" y="595"/>
                    <a:pt x="112" y="595"/>
                  </a:cubicBezTo>
                  <a:cubicBezTo>
                    <a:pt x="112" y="681"/>
                    <a:pt x="112" y="681"/>
                    <a:pt x="112" y="681"/>
                  </a:cubicBezTo>
                  <a:cubicBezTo>
                    <a:pt x="129" y="679"/>
                    <a:pt x="149" y="678"/>
                    <a:pt x="156" y="679"/>
                  </a:cubicBezTo>
                  <a:close/>
                </a:path>
              </a:pathLst>
            </a:custGeom>
            <a:grpFill/>
            <a:ln w="28575" cap="flat">
              <a:noFill/>
              <a:prstDash val="solid"/>
              <a:miter lim="800000"/>
            </a:ln>
            <a:effectLst/>
          </p:spPr>
          <p:txBody>
            <a:bodyPr vert="horz" wrap="square" lIns="68580" tIns="34290" rIns="68580" bIns="34290" numCol="1" anchor="t" anchorCtr="0" compatLnSpc="1"/>
            <a:lstStyle/>
            <a:p>
              <a:endParaRPr lang="zh-CN" altLang="en-US" sz="1350"/>
            </a:p>
          </p:txBody>
        </p:sp>
        <p:sp>
          <p:nvSpPr>
            <p:cNvPr id="21" name="Freeform 7"/>
            <p:cNvSpPr/>
            <p:nvPr>
              <p:custDataLst>
                <p:tags r:id="rId10"/>
              </p:custDataLst>
            </p:nvPr>
          </p:nvSpPr>
          <p:spPr bwMode="auto">
            <a:xfrm>
              <a:off x="9025" y="6863"/>
              <a:ext cx="3710" cy="3229"/>
            </a:xfrm>
            <a:custGeom>
              <a:avLst/>
              <a:gdLst>
                <a:gd name="T0" fmla="*/ 662 w 774"/>
                <a:gd name="T1" fmla="*/ 3 h 674"/>
                <a:gd name="T2" fmla="*/ 641 w 774"/>
                <a:gd name="T3" fmla="*/ 1 h 674"/>
                <a:gd name="T4" fmla="*/ 611 w 774"/>
                <a:gd name="T5" fmla="*/ 13 h 674"/>
                <a:gd name="T6" fmla="*/ 613 w 774"/>
                <a:gd name="T7" fmla="*/ 53 h 674"/>
                <a:gd name="T8" fmla="*/ 611 w 774"/>
                <a:gd name="T9" fmla="*/ 103 h 674"/>
                <a:gd name="T10" fmla="*/ 582 w 774"/>
                <a:gd name="T11" fmla="*/ 133 h 674"/>
                <a:gd name="T12" fmla="*/ 547 w 774"/>
                <a:gd name="T13" fmla="*/ 138 h 674"/>
                <a:gd name="T14" fmla="*/ 522 w 774"/>
                <a:gd name="T15" fmla="*/ 128 h 674"/>
                <a:gd name="T16" fmla="*/ 500 w 774"/>
                <a:gd name="T17" fmla="*/ 99 h 674"/>
                <a:gd name="T18" fmla="*/ 499 w 774"/>
                <a:gd name="T19" fmla="*/ 55 h 674"/>
                <a:gd name="T20" fmla="*/ 504 w 774"/>
                <a:gd name="T21" fmla="*/ 35 h 674"/>
                <a:gd name="T22" fmla="*/ 502 w 774"/>
                <a:gd name="T23" fmla="*/ 20 h 674"/>
                <a:gd name="T24" fmla="*/ 485 w 774"/>
                <a:gd name="T25" fmla="*/ 7 h 674"/>
                <a:gd name="T26" fmla="*/ 426 w 774"/>
                <a:gd name="T27" fmla="*/ 12 h 674"/>
                <a:gd name="T28" fmla="*/ 332 w 774"/>
                <a:gd name="T29" fmla="*/ 22 h 674"/>
                <a:gd name="T30" fmla="*/ 318 w 774"/>
                <a:gd name="T31" fmla="*/ 23 h 674"/>
                <a:gd name="T32" fmla="*/ 131 w 774"/>
                <a:gd name="T33" fmla="*/ 189 h 674"/>
                <a:gd name="T34" fmla="*/ 124 w 774"/>
                <a:gd name="T35" fmla="*/ 189 h 674"/>
                <a:gd name="T36" fmla="*/ 128 w 774"/>
                <a:gd name="T37" fmla="*/ 210 h 674"/>
                <a:gd name="T38" fmla="*/ 135 w 774"/>
                <a:gd name="T39" fmla="*/ 283 h 674"/>
                <a:gd name="T40" fmla="*/ 138 w 774"/>
                <a:gd name="T41" fmla="*/ 339 h 674"/>
                <a:gd name="T42" fmla="*/ 127 w 774"/>
                <a:gd name="T43" fmla="*/ 369 h 674"/>
                <a:gd name="T44" fmla="*/ 86 w 774"/>
                <a:gd name="T45" fmla="*/ 367 h 674"/>
                <a:gd name="T46" fmla="*/ 36 w 774"/>
                <a:gd name="T47" fmla="*/ 369 h 674"/>
                <a:gd name="T48" fmla="*/ 6 w 774"/>
                <a:gd name="T49" fmla="*/ 398 h 674"/>
                <a:gd name="T50" fmla="*/ 1 w 774"/>
                <a:gd name="T51" fmla="*/ 433 h 674"/>
                <a:gd name="T52" fmla="*/ 11 w 774"/>
                <a:gd name="T53" fmla="*/ 458 h 674"/>
                <a:gd name="T54" fmla="*/ 41 w 774"/>
                <a:gd name="T55" fmla="*/ 480 h 674"/>
                <a:gd name="T56" fmla="*/ 84 w 774"/>
                <a:gd name="T57" fmla="*/ 481 h 674"/>
                <a:gd name="T58" fmla="*/ 104 w 774"/>
                <a:gd name="T59" fmla="*/ 476 h 674"/>
                <a:gd name="T60" fmla="*/ 120 w 774"/>
                <a:gd name="T61" fmla="*/ 478 h 674"/>
                <a:gd name="T62" fmla="*/ 132 w 774"/>
                <a:gd name="T63" fmla="*/ 494 h 674"/>
                <a:gd name="T64" fmla="*/ 128 w 774"/>
                <a:gd name="T65" fmla="*/ 554 h 674"/>
                <a:gd name="T66" fmla="*/ 118 w 774"/>
                <a:gd name="T67" fmla="*/ 648 h 674"/>
                <a:gd name="T68" fmla="*/ 116 w 774"/>
                <a:gd name="T69" fmla="*/ 674 h 674"/>
                <a:gd name="T70" fmla="*/ 252 w 774"/>
                <a:gd name="T71" fmla="*/ 674 h 674"/>
                <a:gd name="T72" fmla="*/ 329 w 774"/>
                <a:gd name="T73" fmla="*/ 500 h 674"/>
                <a:gd name="T74" fmla="*/ 464 w 774"/>
                <a:gd name="T75" fmla="*/ 422 h 674"/>
                <a:gd name="T76" fmla="*/ 653 w 774"/>
                <a:gd name="T77" fmla="*/ 442 h 674"/>
                <a:gd name="T78" fmla="*/ 774 w 774"/>
                <a:gd name="T79" fmla="*/ 232 h 674"/>
                <a:gd name="T80" fmla="*/ 662 w 774"/>
                <a:gd name="T81" fmla="*/ 79 h 674"/>
                <a:gd name="T82" fmla="*/ 662 w 774"/>
                <a:gd name="T83" fmla="*/ 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4" h="674">
                  <a:moveTo>
                    <a:pt x="662" y="3"/>
                  </a:moveTo>
                  <a:cubicBezTo>
                    <a:pt x="653" y="2"/>
                    <a:pt x="645" y="2"/>
                    <a:pt x="641" y="1"/>
                  </a:cubicBezTo>
                  <a:cubicBezTo>
                    <a:pt x="632" y="0"/>
                    <a:pt x="615" y="2"/>
                    <a:pt x="611" y="13"/>
                  </a:cubicBezTo>
                  <a:cubicBezTo>
                    <a:pt x="607" y="23"/>
                    <a:pt x="604" y="33"/>
                    <a:pt x="613" y="53"/>
                  </a:cubicBezTo>
                  <a:cubicBezTo>
                    <a:pt x="621" y="73"/>
                    <a:pt x="612" y="96"/>
                    <a:pt x="611" y="103"/>
                  </a:cubicBezTo>
                  <a:cubicBezTo>
                    <a:pt x="610" y="109"/>
                    <a:pt x="596" y="126"/>
                    <a:pt x="582" y="133"/>
                  </a:cubicBezTo>
                  <a:cubicBezTo>
                    <a:pt x="568" y="140"/>
                    <a:pt x="552" y="138"/>
                    <a:pt x="547" y="138"/>
                  </a:cubicBezTo>
                  <a:cubicBezTo>
                    <a:pt x="541" y="138"/>
                    <a:pt x="526" y="132"/>
                    <a:pt x="522" y="128"/>
                  </a:cubicBezTo>
                  <a:cubicBezTo>
                    <a:pt x="517" y="124"/>
                    <a:pt x="502" y="109"/>
                    <a:pt x="500" y="99"/>
                  </a:cubicBezTo>
                  <a:cubicBezTo>
                    <a:pt x="498" y="88"/>
                    <a:pt x="494" y="72"/>
                    <a:pt x="499" y="55"/>
                  </a:cubicBezTo>
                  <a:cubicBezTo>
                    <a:pt x="504" y="38"/>
                    <a:pt x="504" y="39"/>
                    <a:pt x="504" y="35"/>
                  </a:cubicBezTo>
                  <a:cubicBezTo>
                    <a:pt x="504" y="31"/>
                    <a:pt x="504" y="23"/>
                    <a:pt x="502" y="20"/>
                  </a:cubicBezTo>
                  <a:cubicBezTo>
                    <a:pt x="500" y="17"/>
                    <a:pt x="495" y="9"/>
                    <a:pt x="485" y="7"/>
                  </a:cubicBezTo>
                  <a:cubicBezTo>
                    <a:pt x="476" y="5"/>
                    <a:pt x="443" y="8"/>
                    <a:pt x="426" y="12"/>
                  </a:cubicBezTo>
                  <a:cubicBezTo>
                    <a:pt x="409" y="15"/>
                    <a:pt x="377" y="17"/>
                    <a:pt x="332" y="22"/>
                  </a:cubicBezTo>
                  <a:cubicBezTo>
                    <a:pt x="318" y="23"/>
                    <a:pt x="318" y="23"/>
                    <a:pt x="318" y="23"/>
                  </a:cubicBezTo>
                  <a:cubicBezTo>
                    <a:pt x="307" y="117"/>
                    <a:pt x="227" y="189"/>
                    <a:pt x="131" y="189"/>
                  </a:cubicBezTo>
                  <a:cubicBezTo>
                    <a:pt x="128" y="189"/>
                    <a:pt x="126" y="189"/>
                    <a:pt x="124" y="189"/>
                  </a:cubicBezTo>
                  <a:cubicBezTo>
                    <a:pt x="125" y="196"/>
                    <a:pt x="127" y="204"/>
                    <a:pt x="128" y="210"/>
                  </a:cubicBezTo>
                  <a:cubicBezTo>
                    <a:pt x="130" y="219"/>
                    <a:pt x="133" y="259"/>
                    <a:pt x="135" y="283"/>
                  </a:cubicBezTo>
                  <a:cubicBezTo>
                    <a:pt x="136" y="307"/>
                    <a:pt x="137" y="329"/>
                    <a:pt x="138" y="339"/>
                  </a:cubicBezTo>
                  <a:cubicBezTo>
                    <a:pt x="139" y="348"/>
                    <a:pt x="137" y="365"/>
                    <a:pt x="127" y="369"/>
                  </a:cubicBezTo>
                  <a:cubicBezTo>
                    <a:pt x="116" y="373"/>
                    <a:pt x="106" y="375"/>
                    <a:pt x="86" y="367"/>
                  </a:cubicBezTo>
                  <a:cubicBezTo>
                    <a:pt x="66" y="358"/>
                    <a:pt x="43" y="367"/>
                    <a:pt x="36" y="369"/>
                  </a:cubicBezTo>
                  <a:cubicBezTo>
                    <a:pt x="30" y="370"/>
                    <a:pt x="13" y="384"/>
                    <a:pt x="6" y="398"/>
                  </a:cubicBezTo>
                  <a:cubicBezTo>
                    <a:pt x="0" y="412"/>
                    <a:pt x="1" y="428"/>
                    <a:pt x="1" y="433"/>
                  </a:cubicBezTo>
                  <a:cubicBezTo>
                    <a:pt x="1" y="439"/>
                    <a:pt x="8" y="454"/>
                    <a:pt x="11" y="458"/>
                  </a:cubicBezTo>
                  <a:cubicBezTo>
                    <a:pt x="15" y="462"/>
                    <a:pt x="30" y="478"/>
                    <a:pt x="41" y="480"/>
                  </a:cubicBezTo>
                  <a:cubicBezTo>
                    <a:pt x="51" y="482"/>
                    <a:pt x="67" y="486"/>
                    <a:pt x="84" y="481"/>
                  </a:cubicBezTo>
                  <a:cubicBezTo>
                    <a:pt x="101" y="476"/>
                    <a:pt x="100" y="476"/>
                    <a:pt x="104" y="476"/>
                  </a:cubicBezTo>
                  <a:cubicBezTo>
                    <a:pt x="109" y="475"/>
                    <a:pt x="116" y="476"/>
                    <a:pt x="120" y="478"/>
                  </a:cubicBezTo>
                  <a:cubicBezTo>
                    <a:pt x="123" y="480"/>
                    <a:pt x="130" y="484"/>
                    <a:pt x="132" y="494"/>
                  </a:cubicBezTo>
                  <a:cubicBezTo>
                    <a:pt x="134" y="504"/>
                    <a:pt x="131" y="536"/>
                    <a:pt x="128" y="554"/>
                  </a:cubicBezTo>
                  <a:cubicBezTo>
                    <a:pt x="125" y="570"/>
                    <a:pt x="122" y="602"/>
                    <a:pt x="118" y="648"/>
                  </a:cubicBezTo>
                  <a:cubicBezTo>
                    <a:pt x="116" y="674"/>
                    <a:pt x="116" y="674"/>
                    <a:pt x="116" y="674"/>
                  </a:cubicBezTo>
                  <a:cubicBezTo>
                    <a:pt x="252" y="674"/>
                    <a:pt x="252" y="674"/>
                    <a:pt x="252" y="674"/>
                  </a:cubicBezTo>
                  <a:cubicBezTo>
                    <a:pt x="329" y="500"/>
                    <a:pt x="329" y="500"/>
                    <a:pt x="329" y="500"/>
                  </a:cubicBezTo>
                  <a:cubicBezTo>
                    <a:pt x="464" y="422"/>
                    <a:pt x="464" y="422"/>
                    <a:pt x="464" y="422"/>
                  </a:cubicBezTo>
                  <a:cubicBezTo>
                    <a:pt x="653" y="442"/>
                    <a:pt x="653" y="442"/>
                    <a:pt x="653" y="442"/>
                  </a:cubicBezTo>
                  <a:cubicBezTo>
                    <a:pt x="774" y="232"/>
                    <a:pt x="774" y="232"/>
                    <a:pt x="774" y="232"/>
                  </a:cubicBezTo>
                  <a:cubicBezTo>
                    <a:pt x="662" y="79"/>
                    <a:pt x="662" y="79"/>
                    <a:pt x="662" y="79"/>
                  </a:cubicBezTo>
                  <a:lnTo>
                    <a:pt x="662" y="3"/>
                  </a:lnTo>
                  <a:close/>
                </a:path>
              </a:pathLst>
            </a:custGeom>
            <a:grpFill/>
            <a:ln w="28575" cap="flat">
              <a:noFill/>
              <a:prstDash val="solid"/>
              <a:miter lim="800000"/>
            </a:ln>
            <a:effectLst/>
          </p:spPr>
          <p:txBody>
            <a:bodyPr vert="horz" wrap="square" lIns="68580" tIns="34290" rIns="68580" bIns="34290" numCol="1" anchor="t" anchorCtr="0" compatLnSpc="1"/>
            <a:lstStyle/>
            <a:p>
              <a:endParaRPr lang="zh-CN" altLang="en-US" sz="1350"/>
            </a:p>
          </p:txBody>
        </p:sp>
        <p:sp>
          <p:nvSpPr>
            <p:cNvPr id="22" name="Freeform 8"/>
            <p:cNvSpPr/>
            <p:nvPr>
              <p:custDataLst>
                <p:tags r:id="rId11"/>
              </p:custDataLst>
            </p:nvPr>
          </p:nvSpPr>
          <p:spPr bwMode="auto">
            <a:xfrm>
              <a:off x="9649" y="3642"/>
              <a:ext cx="3087" cy="3891"/>
            </a:xfrm>
            <a:custGeom>
              <a:avLst/>
              <a:gdLst>
                <a:gd name="T0" fmla="*/ 11 w 644"/>
                <a:gd name="T1" fmla="*/ 31 h 812"/>
                <a:gd name="T2" fmla="*/ 4 w 644"/>
                <a:gd name="T3" fmla="*/ 104 h 812"/>
                <a:gd name="T4" fmla="*/ 1 w 644"/>
                <a:gd name="T5" fmla="*/ 160 h 812"/>
                <a:gd name="T6" fmla="*/ 12 w 644"/>
                <a:gd name="T7" fmla="*/ 190 h 812"/>
                <a:gd name="T8" fmla="*/ 52 w 644"/>
                <a:gd name="T9" fmla="*/ 188 h 812"/>
                <a:gd name="T10" fmla="*/ 102 w 644"/>
                <a:gd name="T11" fmla="*/ 190 h 812"/>
                <a:gd name="T12" fmla="*/ 133 w 644"/>
                <a:gd name="T13" fmla="*/ 219 h 812"/>
                <a:gd name="T14" fmla="*/ 138 w 644"/>
                <a:gd name="T15" fmla="*/ 254 h 812"/>
                <a:gd name="T16" fmla="*/ 127 w 644"/>
                <a:gd name="T17" fmla="*/ 279 h 812"/>
                <a:gd name="T18" fmla="*/ 98 w 644"/>
                <a:gd name="T19" fmla="*/ 301 h 812"/>
                <a:gd name="T20" fmla="*/ 55 w 644"/>
                <a:gd name="T21" fmla="*/ 302 h 812"/>
                <a:gd name="T22" fmla="*/ 35 w 644"/>
                <a:gd name="T23" fmla="*/ 297 h 812"/>
                <a:gd name="T24" fmla="*/ 19 w 644"/>
                <a:gd name="T25" fmla="*/ 299 h 812"/>
                <a:gd name="T26" fmla="*/ 7 w 644"/>
                <a:gd name="T27" fmla="*/ 315 h 812"/>
                <a:gd name="T28" fmla="*/ 11 w 644"/>
                <a:gd name="T29" fmla="*/ 375 h 812"/>
                <a:gd name="T30" fmla="*/ 21 w 644"/>
                <a:gd name="T31" fmla="*/ 469 h 812"/>
                <a:gd name="T32" fmla="*/ 22 w 644"/>
                <a:gd name="T33" fmla="*/ 486 h 812"/>
                <a:gd name="T34" fmla="*/ 189 w 644"/>
                <a:gd name="T35" fmla="*/ 673 h 812"/>
                <a:gd name="T36" fmla="*/ 188 w 644"/>
                <a:gd name="T37" fmla="*/ 695 h 812"/>
                <a:gd name="T38" fmla="*/ 202 w 644"/>
                <a:gd name="T39" fmla="*/ 694 h 812"/>
                <a:gd name="T40" fmla="*/ 296 w 644"/>
                <a:gd name="T41" fmla="*/ 684 h 812"/>
                <a:gd name="T42" fmla="*/ 355 w 644"/>
                <a:gd name="T43" fmla="*/ 679 h 812"/>
                <a:gd name="T44" fmla="*/ 372 w 644"/>
                <a:gd name="T45" fmla="*/ 692 h 812"/>
                <a:gd name="T46" fmla="*/ 374 w 644"/>
                <a:gd name="T47" fmla="*/ 707 h 812"/>
                <a:gd name="T48" fmla="*/ 369 w 644"/>
                <a:gd name="T49" fmla="*/ 727 h 812"/>
                <a:gd name="T50" fmla="*/ 370 w 644"/>
                <a:gd name="T51" fmla="*/ 771 h 812"/>
                <a:gd name="T52" fmla="*/ 392 w 644"/>
                <a:gd name="T53" fmla="*/ 800 h 812"/>
                <a:gd name="T54" fmla="*/ 417 w 644"/>
                <a:gd name="T55" fmla="*/ 810 h 812"/>
                <a:gd name="T56" fmla="*/ 452 w 644"/>
                <a:gd name="T57" fmla="*/ 805 h 812"/>
                <a:gd name="T58" fmla="*/ 481 w 644"/>
                <a:gd name="T59" fmla="*/ 775 h 812"/>
                <a:gd name="T60" fmla="*/ 483 w 644"/>
                <a:gd name="T61" fmla="*/ 725 h 812"/>
                <a:gd name="T62" fmla="*/ 481 w 644"/>
                <a:gd name="T63" fmla="*/ 685 h 812"/>
                <a:gd name="T64" fmla="*/ 511 w 644"/>
                <a:gd name="T65" fmla="*/ 673 h 812"/>
                <a:gd name="T66" fmla="*/ 532 w 644"/>
                <a:gd name="T67" fmla="*/ 675 h 812"/>
                <a:gd name="T68" fmla="*/ 532 w 644"/>
                <a:gd name="T69" fmla="*/ 594 h 812"/>
                <a:gd name="T70" fmla="*/ 644 w 644"/>
                <a:gd name="T71" fmla="*/ 441 h 812"/>
                <a:gd name="T72" fmla="*/ 522 w 644"/>
                <a:gd name="T73" fmla="*/ 231 h 812"/>
                <a:gd name="T74" fmla="*/ 334 w 644"/>
                <a:gd name="T75" fmla="*/ 252 h 812"/>
                <a:gd name="T76" fmla="*/ 198 w 644"/>
                <a:gd name="T77" fmla="*/ 174 h 812"/>
                <a:gd name="T78" fmla="*/ 121 w 644"/>
                <a:gd name="T79" fmla="*/ 0 h 812"/>
                <a:gd name="T80" fmla="*/ 17 w 644"/>
                <a:gd name="T81" fmla="*/ 0 h 812"/>
                <a:gd name="T82" fmla="*/ 16 w 644"/>
                <a:gd name="T83" fmla="*/ 4 h 812"/>
                <a:gd name="T84" fmla="*/ 11 w 644"/>
                <a:gd name="T85" fmla="*/ 31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4" h="812">
                  <a:moveTo>
                    <a:pt x="11" y="31"/>
                  </a:moveTo>
                  <a:cubicBezTo>
                    <a:pt x="9" y="40"/>
                    <a:pt x="5" y="81"/>
                    <a:pt x="4" y="104"/>
                  </a:cubicBezTo>
                  <a:cubicBezTo>
                    <a:pt x="3" y="128"/>
                    <a:pt x="2" y="151"/>
                    <a:pt x="1" y="160"/>
                  </a:cubicBezTo>
                  <a:cubicBezTo>
                    <a:pt x="0" y="169"/>
                    <a:pt x="2" y="186"/>
                    <a:pt x="12" y="190"/>
                  </a:cubicBezTo>
                  <a:cubicBezTo>
                    <a:pt x="23" y="194"/>
                    <a:pt x="32" y="196"/>
                    <a:pt x="52" y="188"/>
                  </a:cubicBezTo>
                  <a:cubicBezTo>
                    <a:pt x="72" y="179"/>
                    <a:pt x="96" y="188"/>
                    <a:pt x="102" y="190"/>
                  </a:cubicBezTo>
                  <a:cubicBezTo>
                    <a:pt x="109" y="191"/>
                    <a:pt x="126" y="205"/>
                    <a:pt x="133" y="219"/>
                  </a:cubicBezTo>
                  <a:cubicBezTo>
                    <a:pt x="139" y="233"/>
                    <a:pt x="138" y="249"/>
                    <a:pt x="138" y="254"/>
                  </a:cubicBezTo>
                  <a:cubicBezTo>
                    <a:pt x="137" y="260"/>
                    <a:pt x="131" y="275"/>
                    <a:pt x="127" y="279"/>
                  </a:cubicBezTo>
                  <a:cubicBezTo>
                    <a:pt x="124" y="284"/>
                    <a:pt x="108" y="299"/>
                    <a:pt x="98" y="301"/>
                  </a:cubicBezTo>
                  <a:cubicBezTo>
                    <a:pt x="88" y="303"/>
                    <a:pt x="72" y="307"/>
                    <a:pt x="55" y="302"/>
                  </a:cubicBezTo>
                  <a:cubicBezTo>
                    <a:pt x="38" y="297"/>
                    <a:pt x="39" y="297"/>
                    <a:pt x="35" y="297"/>
                  </a:cubicBezTo>
                  <a:cubicBezTo>
                    <a:pt x="30" y="297"/>
                    <a:pt x="22" y="297"/>
                    <a:pt x="19" y="299"/>
                  </a:cubicBezTo>
                  <a:cubicBezTo>
                    <a:pt x="16" y="301"/>
                    <a:pt x="8" y="305"/>
                    <a:pt x="7" y="315"/>
                  </a:cubicBezTo>
                  <a:cubicBezTo>
                    <a:pt x="5" y="325"/>
                    <a:pt x="8" y="358"/>
                    <a:pt x="11" y="375"/>
                  </a:cubicBezTo>
                  <a:cubicBezTo>
                    <a:pt x="14" y="392"/>
                    <a:pt x="17" y="423"/>
                    <a:pt x="21" y="469"/>
                  </a:cubicBezTo>
                  <a:cubicBezTo>
                    <a:pt x="22" y="486"/>
                    <a:pt x="22" y="486"/>
                    <a:pt x="22" y="486"/>
                  </a:cubicBezTo>
                  <a:cubicBezTo>
                    <a:pt x="116" y="497"/>
                    <a:pt x="189" y="576"/>
                    <a:pt x="189" y="673"/>
                  </a:cubicBezTo>
                  <a:cubicBezTo>
                    <a:pt x="189" y="680"/>
                    <a:pt x="189" y="688"/>
                    <a:pt x="188" y="695"/>
                  </a:cubicBezTo>
                  <a:cubicBezTo>
                    <a:pt x="202" y="694"/>
                    <a:pt x="202" y="694"/>
                    <a:pt x="202" y="694"/>
                  </a:cubicBezTo>
                  <a:cubicBezTo>
                    <a:pt x="247" y="689"/>
                    <a:pt x="279" y="687"/>
                    <a:pt x="296" y="684"/>
                  </a:cubicBezTo>
                  <a:cubicBezTo>
                    <a:pt x="313" y="680"/>
                    <a:pt x="346" y="677"/>
                    <a:pt x="355" y="679"/>
                  </a:cubicBezTo>
                  <a:cubicBezTo>
                    <a:pt x="365" y="681"/>
                    <a:pt x="370" y="689"/>
                    <a:pt x="372" y="692"/>
                  </a:cubicBezTo>
                  <a:cubicBezTo>
                    <a:pt x="374" y="695"/>
                    <a:pt x="374" y="703"/>
                    <a:pt x="374" y="707"/>
                  </a:cubicBezTo>
                  <a:cubicBezTo>
                    <a:pt x="374" y="711"/>
                    <a:pt x="374" y="710"/>
                    <a:pt x="369" y="727"/>
                  </a:cubicBezTo>
                  <a:cubicBezTo>
                    <a:pt x="364" y="744"/>
                    <a:pt x="368" y="760"/>
                    <a:pt x="370" y="771"/>
                  </a:cubicBezTo>
                  <a:cubicBezTo>
                    <a:pt x="372" y="781"/>
                    <a:pt x="387" y="796"/>
                    <a:pt x="392" y="800"/>
                  </a:cubicBezTo>
                  <a:cubicBezTo>
                    <a:pt x="396" y="804"/>
                    <a:pt x="411" y="810"/>
                    <a:pt x="417" y="810"/>
                  </a:cubicBezTo>
                  <a:cubicBezTo>
                    <a:pt x="422" y="810"/>
                    <a:pt x="438" y="812"/>
                    <a:pt x="452" y="805"/>
                  </a:cubicBezTo>
                  <a:cubicBezTo>
                    <a:pt x="466" y="798"/>
                    <a:pt x="480" y="781"/>
                    <a:pt x="481" y="775"/>
                  </a:cubicBezTo>
                  <a:cubicBezTo>
                    <a:pt x="482" y="768"/>
                    <a:pt x="491" y="745"/>
                    <a:pt x="483" y="725"/>
                  </a:cubicBezTo>
                  <a:cubicBezTo>
                    <a:pt x="474" y="705"/>
                    <a:pt x="477" y="695"/>
                    <a:pt x="481" y="685"/>
                  </a:cubicBezTo>
                  <a:cubicBezTo>
                    <a:pt x="485" y="674"/>
                    <a:pt x="502" y="672"/>
                    <a:pt x="511" y="673"/>
                  </a:cubicBezTo>
                  <a:cubicBezTo>
                    <a:pt x="515" y="674"/>
                    <a:pt x="523" y="674"/>
                    <a:pt x="532" y="675"/>
                  </a:cubicBezTo>
                  <a:cubicBezTo>
                    <a:pt x="532" y="594"/>
                    <a:pt x="532" y="594"/>
                    <a:pt x="532" y="594"/>
                  </a:cubicBezTo>
                  <a:cubicBezTo>
                    <a:pt x="644" y="441"/>
                    <a:pt x="644" y="441"/>
                    <a:pt x="644" y="441"/>
                  </a:cubicBezTo>
                  <a:cubicBezTo>
                    <a:pt x="522" y="231"/>
                    <a:pt x="522" y="231"/>
                    <a:pt x="522" y="231"/>
                  </a:cubicBezTo>
                  <a:cubicBezTo>
                    <a:pt x="334" y="252"/>
                    <a:pt x="334" y="252"/>
                    <a:pt x="334" y="252"/>
                  </a:cubicBezTo>
                  <a:cubicBezTo>
                    <a:pt x="198" y="174"/>
                    <a:pt x="198" y="174"/>
                    <a:pt x="198" y="174"/>
                  </a:cubicBezTo>
                  <a:cubicBezTo>
                    <a:pt x="121" y="0"/>
                    <a:pt x="121" y="0"/>
                    <a:pt x="121" y="0"/>
                  </a:cubicBezTo>
                  <a:cubicBezTo>
                    <a:pt x="17" y="0"/>
                    <a:pt x="17" y="0"/>
                    <a:pt x="17" y="0"/>
                  </a:cubicBezTo>
                  <a:cubicBezTo>
                    <a:pt x="16" y="3"/>
                    <a:pt x="16" y="4"/>
                    <a:pt x="16" y="4"/>
                  </a:cubicBezTo>
                  <a:cubicBezTo>
                    <a:pt x="16" y="9"/>
                    <a:pt x="12" y="23"/>
                    <a:pt x="11" y="31"/>
                  </a:cubicBezTo>
                  <a:close/>
                </a:path>
              </a:pathLst>
            </a:custGeom>
            <a:grpFill/>
            <a:ln w="28575" cap="flat">
              <a:noFill/>
              <a:prstDash val="solid"/>
              <a:miter lim="800000"/>
            </a:ln>
            <a:effectLst/>
          </p:spPr>
          <p:txBody>
            <a:bodyPr vert="horz" wrap="square" lIns="68580" tIns="34290" rIns="68580" bIns="34290" numCol="1" anchor="t" anchorCtr="0" compatLnSpc="1"/>
            <a:lstStyle/>
            <a:p>
              <a:endParaRPr lang="zh-CN" altLang="en-US" sz="1350"/>
            </a:p>
          </p:txBody>
        </p:sp>
        <p:sp>
          <p:nvSpPr>
            <p:cNvPr id="23" name="Freeform 9"/>
            <p:cNvSpPr/>
            <p:nvPr>
              <p:custDataLst>
                <p:tags r:id="rId12"/>
              </p:custDataLst>
            </p:nvPr>
          </p:nvSpPr>
          <p:spPr bwMode="auto">
            <a:xfrm>
              <a:off x="8858" y="6069"/>
              <a:ext cx="1596" cy="1596"/>
            </a:xfrm>
            <a:custGeom>
              <a:avLst/>
              <a:gdLst>
                <a:gd name="T0" fmla="*/ 638 w 638"/>
                <a:gd name="T1" fmla="*/ 319 h 638"/>
                <a:gd name="T2" fmla="*/ 638 w 638"/>
                <a:gd name="T3" fmla="*/ 319 h 638"/>
                <a:gd name="T4" fmla="*/ 637 w 638"/>
                <a:gd name="T5" fmla="*/ 349 h 638"/>
                <a:gd name="T6" fmla="*/ 632 w 638"/>
                <a:gd name="T7" fmla="*/ 382 h 638"/>
                <a:gd name="T8" fmla="*/ 632 w 638"/>
                <a:gd name="T9" fmla="*/ 382 h 638"/>
                <a:gd name="T10" fmla="*/ 545 w 638"/>
                <a:gd name="T11" fmla="*/ 545 h 638"/>
                <a:gd name="T12" fmla="*/ 428 w 638"/>
                <a:gd name="T13" fmla="*/ 619 h 638"/>
                <a:gd name="T14" fmla="*/ 319 w 638"/>
                <a:gd name="T15" fmla="*/ 638 h 638"/>
                <a:gd name="T16" fmla="*/ 0 w 638"/>
                <a:gd name="T17" fmla="*/ 319 h 638"/>
                <a:gd name="T18" fmla="*/ 0 w 638"/>
                <a:gd name="T19" fmla="*/ 319 h 638"/>
                <a:gd name="T20" fmla="*/ 124 w 638"/>
                <a:gd name="T21" fmla="*/ 67 h 638"/>
                <a:gd name="T22" fmla="*/ 319 w 638"/>
                <a:gd name="T23" fmla="*/ 0 h 638"/>
                <a:gd name="T24" fmla="*/ 319 w 638"/>
                <a:gd name="T25" fmla="*/ 0 h 638"/>
                <a:gd name="T26" fmla="*/ 605 w 638"/>
                <a:gd name="T27" fmla="*/ 178 h 638"/>
                <a:gd name="T28" fmla="*/ 624 w 638"/>
                <a:gd name="T29" fmla="*/ 224 h 638"/>
                <a:gd name="T30" fmla="*/ 638 w 638"/>
                <a:gd name="T31" fmla="*/ 3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638">
                  <a:moveTo>
                    <a:pt x="638" y="319"/>
                  </a:moveTo>
                  <a:cubicBezTo>
                    <a:pt x="638" y="319"/>
                    <a:pt x="638" y="319"/>
                    <a:pt x="638" y="319"/>
                  </a:cubicBezTo>
                  <a:cubicBezTo>
                    <a:pt x="638" y="329"/>
                    <a:pt x="638" y="339"/>
                    <a:pt x="637" y="349"/>
                  </a:cubicBezTo>
                  <a:cubicBezTo>
                    <a:pt x="636" y="360"/>
                    <a:pt x="634" y="371"/>
                    <a:pt x="632" y="382"/>
                  </a:cubicBezTo>
                  <a:cubicBezTo>
                    <a:pt x="632" y="382"/>
                    <a:pt x="632" y="382"/>
                    <a:pt x="632" y="382"/>
                  </a:cubicBezTo>
                  <a:cubicBezTo>
                    <a:pt x="620" y="445"/>
                    <a:pt x="589" y="501"/>
                    <a:pt x="545" y="545"/>
                  </a:cubicBezTo>
                  <a:cubicBezTo>
                    <a:pt x="512" y="577"/>
                    <a:pt x="473" y="603"/>
                    <a:pt x="428" y="619"/>
                  </a:cubicBezTo>
                  <a:cubicBezTo>
                    <a:pt x="394" y="632"/>
                    <a:pt x="358" y="638"/>
                    <a:pt x="319" y="638"/>
                  </a:cubicBezTo>
                  <a:cubicBezTo>
                    <a:pt x="143" y="638"/>
                    <a:pt x="0" y="496"/>
                    <a:pt x="0" y="319"/>
                  </a:cubicBezTo>
                  <a:cubicBezTo>
                    <a:pt x="0" y="319"/>
                    <a:pt x="0" y="319"/>
                    <a:pt x="0" y="319"/>
                  </a:cubicBezTo>
                  <a:cubicBezTo>
                    <a:pt x="0" y="216"/>
                    <a:pt x="49" y="125"/>
                    <a:pt x="124" y="67"/>
                  </a:cubicBezTo>
                  <a:cubicBezTo>
                    <a:pt x="178" y="25"/>
                    <a:pt x="246" y="0"/>
                    <a:pt x="319" y="0"/>
                  </a:cubicBezTo>
                  <a:cubicBezTo>
                    <a:pt x="319" y="0"/>
                    <a:pt x="319" y="0"/>
                    <a:pt x="319" y="0"/>
                  </a:cubicBezTo>
                  <a:cubicBezTo>
                    <a:pt x="445" y="0"/>
                    <a:pt x="553" y="73"/>
                    <a:pt x="605" y="178"/>
                  </a:cubicBezTo>
                  <a:cubicBezTo>
                    <a:pt x="613" y="193"/>
                    <a:pt x="619" y="208"/>
                    <a:pt x="624" y="224"/>
                  </a:cubicBezTo>
                  <a:cubicBezTo>
                    <a:pt x="633" y="254"/>
                    <a:pt x="638" y="286"/>
                    <a:pt x="638" y="319"/>
                  </a:cubicBezTo>
                  <a:close/>
                </a:path>
              </a:pathLst>
            </a:custGeom>
            <a:grpFill/>
            <a:ln w="28575" cap="flat">
              <a:noFill/>
              <a:prstDash val="solid"/>
              <a:miter lim="800000"/>
            </a:ln>
          </p:spPr>
          <p:txBody>
            <a:bodyPr vert="horz" wrap="square" lIns="91440" tIns="45720" rIns="91440" bIns="45720" numCol="1" anchor="t" anchorCtr="0" compatLnSpc="1"/>
            <a:lstStyle/>
            <a:p>
              <a:endParaRPr lang="en-US"/>
            </a:p>
          </p:txBody>
        </p:sp>
      </p:grpSp>
      <p:grpSp>
        <p:nvGrpSpPr>
          <p:cNvPr id="11" name="组合 10"/>
          <p:cNvGrpSpPr/>
          <p:nvPr/>
        </p:nvGrpSpPr>
        <p:grpSpPr>
          <a:xfrm>
            <a:off x="4271645" y="2493645"/>
            <a:ext cx="3628390" cy="3795395"/>
            <a:chOff x="6743" y="3804"/>
            <a:chExt cx="5714" cy="5977"/>
          </a:xfrm>
        </p:grpSpPr>
        <p:sp>
          <p:nvSpPr>
            <p:cNvPr id="14" name="Freeform 5"/>
            <p:cNvSpPr/>
            <p:nvPr>
              <p:custDataLst>
                <p:tags r:id="rId3"/>
              </p:custDataLst>
            </p:nvPr>
          </p:nvSpPr>
          <p:spPr bwMode="auto">
            <a:xfrm>
              <a:off x="6743" y="6789"/>
              <a:ext cx="2894" cy="2992"/>
            </a:xfrm>
            <a:custGeom>
              <a:avLst/>
              <a:gdLst>
                <a:gd name="T0" fmla="*/ 641 w 652"/>
                <a:gd name="T1" fmla="*/ 554 h 674"/>
                <a:gd name="T2" fmla="*/ 645 w 652"/>
                <a:gd name="T3" fmla="*/ 494 h 674"/>
                <a:gd name="T4" fmla="*/ 633 w 652"/>
                <a:gd name="T5" fmla="*/ 478 h 674"/>
                <a:gd name="T6" fmla="*/ 617 w 652"/>
                <a:gd name="T7" fmla="*/ 476 h 674"/>
                <a:gd name="T8" fmla="*/ 597 w 652"/>
                <a:gd name="T9" fmla="*/ 481 h 674"/>
                <a:gd name="T10" fmla="*/ 554 w 652"/>
                <a:gd name="T11" fmla="*/ 480 h 674"/>
                <a:gd name="T12" fmla="*/ 524 w 652"/>
                <a:gd name="T13" fmla="*/ 458 h 674"/>
                <a:gd name="T14" fmla="*/ 514 w 652"/>
                <a:gd name="T15" fmla="*/ 433 h 674"/>
                <a:gd name="T16" fmla="*/ 519 w 652"/>
                <a:gd name="T17" fmla="*/ 398 h 674"/>
                <a:gd name="T18" fmla="*/ 549 w 652"/>
                <a:gd name="T19" fmla="*/ 369 h 674"/>
                <a:gd name="T20" fmla="*/ 599 w 652"/>
                <a:gd name="T21" fmla="*/ 367 h 674"/>
                <a:gd name="T22" fmla="*/ 640 w 652"/>
                <a:gd name="T23" fmla="*/ 369 h 674"/>
                <a:gd name="T24" fmla="*/ 651 w 652"/>
                <a:gd name="T25" fmla="*/ 339 h 674"/>
                <a:gd name="T26" fmla="*/ 648 w 652"/>
                <a:gd name="T27" fmla="*/ 283 h 674"/>
                <a:gd name="T28" fmla="*/ 641 w 652"/>
                <a:gd name="T29" fmla="*/ 210 h 674"/>
                <a:gd name="T30" fmla="*/ 637 w 652"/>
                <a:gd name="T31" fmla="*/ 189 h 674"/>
                <a:gd name="T32" fmla="*/ 456 w 652"/>
                <a:gd name="T33" fmla="*/ 14 h 674"/>
                <a:gd name="T34" fmla="*/ 440 w 652"/>
                <a:gd name="T35" fmla="*/ 11 h 674"/>
                <a:gd name="T36" fmla="*/ 367 w 652"/>
                <a:gd name="T37" fmla="*/ 4 h 674"/>
                <a:gd name="T38" fmla="*/ 312 w 652"/>
                <a:gd name="T39" fmla="*/ 1 h 674"/>
                <a:gd name="T40" fmla="*/ 282 w 652"/>
                <a:gd name="T41" fmla="*/ 13 h 674"/>
                <a:gd name="T42" fmla="*/ 284 w 652"/>
                <a:gd name="T43" fmla="*/ 53 h 674"/>
                <a:gd name="T44" fmla="*/ 282 w 652"/>
                <a:gd name="T45" fmla="*/ 103 h 674"/>
                <a:gd name="T46" fmla="*/ 253 w 652"/>
                <a:gd name="T47" fmla="*/ 133 h 674"/>
                <a:gd name="T48" fmla="*/ 217 w 652"/>
                <a:gd name="T49" fmla="*/ 138 h 674"/>
                <a:gd name="T50" fmla="*/ 192 w 652"/>
                <a:gd name="T51" fmla="*/ 128 h 674"/>
                <a:gd name="T52" fmla="*/ 171 w 652"/>
                <a:gd name="T53" fmla="*/ 99 h 674"/>
                <a:gd name="T54" fmla="*/ 170 w 652"/>
                <a:gd name="T55" fmla="*/ 55 h 674"/>
                <a:gd name="T56" fmla="*/ 175 w 652"/>
                <a:gd name="T57" fmla="*/ 35 h 674"/>
                <a:gd name="T58" fmla="*/ 172 w 652"/>
                <a:gd name="T59" fmla="*/ 20 h 674"/>
                <a:gd name="T60" fmla="*/ 156 w 652"/>
                <a:gd name="T61" fmla="*/ 7 h 674"/>
                <a:gd name="T62" fmla="*/ 112 w 652"/>
                <a:gd name="T63" fmla="*/ 9 h 674"/>
                <a:gd name="T64" fmla="*/ 112 w 652"/>
                <a:gd name="T65" fmla="*/ 79 h 674"/>
                <a:gd name="T66" fmla="*/ 0 w 652"/>
                <a:gd name="T67" fmla="*/ 233 h 674"/>
                <a:gd name="T68" fmla="*/ 121 w 652"/>
                <a:gd name="T69" fmla="*/ 442 h 674"/>
                <a:gd name="T70" fmla="*/ 310 w 652"/>
                <a:gd name="T71" fmla="*/ 422 h 674"/>
                <a:gd name="T72" fmla="*/ 446 w 652"/>
                <a:gd name="T73" fmla="*/ 500 h 674"/>
                <a:gd name="T74" fmla="*/ 522 w 652"/>
                <a:gd name="T75" fmla="*/ 674 h 674"/>
                <a:gd name="T76" fmla="*/ 629 w 652"/>
                <a:gd name="T77" fmla="*/ 674 h 674"/>
                <a:gd name="T78" fmla="*/ 631 w 652"/>
                <a:gd name="T79" fmla="*/ 648 h 674"/>
                <a:gd name="T80" fmla="*/ 641 w 652"/>
                <a:gd name="T81" fmla="*/ 55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74">
                  <a:moveTo>
                    <a:pt x="641" y="554"/>
                  </a:moveTo>
                  <a:cubicBezTo>
                    <a:pt x="644" y="536"/>
                    <a:pt x="647" y="504"/>
                    <a:pt x="645" y="494"/>
                  </a:cubicBezTo>
                  <a:cubicBezTo>
                    <a:pt x="643" y="484"/>
                    <a:pt x="636" y="480"/>
                    <a:pt x="633" y="478"/>
                  </a:cubicBezTo>
                  <a:cubicBezTo>
                    <a:pt x="629" y="476"/>
                    <a:pt x="622" y="475"/>
                    <a:pt x="617" y="476"/>
                  </a:cubicBezTo>
                  <a:cubicBezTo>
                    <a:pt x="613" y="476"/>
                    <a:pt x="614" y="476"/>
                    <a:pt x="597" y="481"/>
                  </a:cubicBezTo>
                  <a:cubicBezTo>
                    <a:pt x="580" y="486"/>
                    <a:pt x="564" y="482"/>
                    <a:pt x="554" y="480"/>
                  </a:cubicBezTo>
                  <a:cubicBezTo>
                    <a:pt x="543" y="478"/>
                    <a:pt x="528" y="462"/>
                    <a:pt x="524" y="458"/>
                  </a:cubicBezTo>
                  <a:cubicBezTo>
                    <a:pt x="521" y="454"/>
                    <a:pt x="514" y="439"/>
                    <a:pt x="514" y="433"/>
                  </a:cubicBezTo>
                  <a:cubicBezTo>
                    <a:pt x="514" y="428"/>
                    <a:pt x="513" y="412"/>
                    <a:pt x="519" y="398"/>
                  </a:cubicBezTo>
                  <a:cubicBezTo>
                    <a:pt x="526" y="384"/>
                    <a:pt x="543" y="370"/>
                    <a:pt x="549" y="369"/>
                  </a:cubicBezTo>
                  <a:cubicBezTo>
                    <a:pt x="556" y="367"/>
                    <a:pt x="579" y="358"/>
                    <a:pt x="599" y="367"/>
                  </a:cubicBezTo>
                  <a:cubicBezTo>
                    <a:pt x="619" y="375"/>
                    <a:pt x="629" y="373"/>
                    <a:pt x="640" y="369"/>
                  </a:cubicBezTo>
                  <a:cubicBezTo>
                    <a:pt x="650" y="365"/>
                    <a:pt x="652" y="348"/>
                    <a:pt x="651" y="339"/>
                  </a:cubicBezTo>
                  <a:cubicBezTo>
                    <a:pt x="650" y="329"/>
                    <a:pt x="649" y="307"/>
                    <a:pt x="648" y="283"/>
                  </a:cubicBezTo>
                  <a:cubicBezTo>
                    <a:pt x="646" y="259"/>
                    <a:pt x="643" y="219"/>
                    <a:pt x="641" y="210"/>
                  </a:cubicBezTo>
                  <a:cubicBezTo>
                    <a:pt x="640" y="204"/>
                    <a:pt x="638" y="196"/>
                    <a:pt x="637" y="189"/>
                  </a:cubicBezTo>
                  <a:cubicBezTo>
                    <a:pt x="540" y="186"/>
                    <a:pt x="462" y="110"/>
                    <a:pt x="456" y="14"/>
                  </a:cubicBezTo>
                  <a:cubicBezTo>
                    <a:pt x="450" y="13"/>
                    <a:pt x="445" y="12"/>
                    <a:pt x="440" y="11"/>
                  </a:cubicBezTo>
                  <a:cubicBezTo>
                    <a:pt x="432" y="10"/>
                    <a:pt x="391" y="6"/>
                    <a:pt x="367" y="4"/>
                  </a:cubicBezTo>
                  <a:cubicBezTo>
                    <a:pt x="344" y="3"/>
                    <a:pt x="321" y="2"/>
                    <a:pt x="312" y="1"/>
                  </a:cubicBezTo>
                  <a:cubicBezTo>
                    <a:pt x="302" y="0"/>
                    <a:pt x="286" y="2"/>
                    <a:pt x="282" y="13"/>
                  </a:cubicBezTo>
                  <a:cubicBezTo>
                    <a:pt x="278" y="23"/>
                    <a:pt x="275" y="33"/>
                    <a:pt x="284" y="53"/>
                  </a:cubicBezTo>
                  <a:cubicBezTo>
                    <a:pt x="292" y="73"/>
                    <a:pt x="283" y="96"/>
                    <a:pt x="282" y="103"/>
                  </a:cubicBezTo>
                  <a:cubicBezTo>
                    <a:pt x="280" y="109"/>
                    <a:pt x="267" y="126"/>
                    <a:pt x="253" y="133"/>
                  </a:cubicBezTo>
                  <a:cubicBezTo>
                    <a:pt x="239" y="140"/>
                    <a:pt x="223" y="138"/>
                    <a:pt x="217" y="138"/>
                  </a:cubicBezTo>
                  <a:cubicBezTo>
                    <a:pt x="212" y="138"/>
                    <a:pt x="197" y="132"/>
                    <a:pt x="192" y="128"/>
                  </a:cubicBezTo>
                  <a:cubicBezTo>
                    <a:pt x="188" y="124"/>
                    <a:pt x="172" y="109"/>
                    <a:pt x="171" y="99"/>
                  </a:cubicBezTo>
                  <a:cubicBezTo>
                    <a:pt x="169" y="88"/>
                    <a:pt x="165" y="72"/>
                    <a:pt x="170" y="55"/>
                  </a:cubicBezTo>
                  <a:cubicBezTo>
                    <a:pt x="174" y="38"/>
                    <a:pt x="174" y="39"/>
                    <a:pt x="175" y="35"/>
                  </a:cubicBezTo>
                  <a:cubicBezTo>
                    <a:pt x="175" y="31"/>
                    <a:pt x="174" y="23"/>
                    <a:pt x="172" y="20"/>
                  </a:cubicBezTo>
                  <a:cubicBezTo>
                    <a:pt x="171" y="17"/>
                    <a:pt x="166" y="9"/>
                    <a:pt x="156" y="7"/>
                  </a:cubicBezTo>
                  <a:cubicBezTo>
                    <a:pt x="149" y="6"/>
                    <a:pt x="129" y="7"/>
                    <a:pt x="112" y="9"/>
                  </a:cubicBezTo>
                  <a:cubicBezTo>
                    <a:pt x="112" y="79"/>
                    <a:pt x="112" y="79"/>
                    <a:pt x="112" y="79"/>
                  </a:cubicBezTo>
                  <a:cubicBezTo>
                    <a:pt x="0" y="233"/>
                    <a:pt x="0" y="233"/>
                    <a:pt x="0" y="233"/>
                  </a:cubicBezTo>
                  <a:cubicBezTo>
                    <a:pt x="121" y="442"/>
                    <a:pt x="121" y="442"/>
                    <a:pt x="121" y="442"/>
                  </a:cubicBezTo>
                  <a:cubicBezTo>
                    <a:pt x="310" y="422"/>
                    <a:pt x="310" y="422"/>
                    <a:pt x="310" y="422"/>
                  </a:cubicBezTo>
                  <a:cubicBezTo>
                    <a:pt x="446" y="500"/>
                    <a:pt x="446" y="500"/>
                    <a:pt x="446" y="500"/>
                  </a:cubicBezTo>
                  <a:cubicBezTo>
                    <a:pt x="522" y="674"/>
                    <a:pt x="522" y="674"/>
                    <a:pt x="522" y="674"/>
                  </a:cubicBezTo>
                  <a:cubicBezTo>
                    <a:pt x="629" y="674"/>
                    <a:pt x="629" y="674"/>
                    <a:pt x="629" y="674"/>
                  </a:cubicBezTo>
                  <a:cubicBezTo>
                    <a:pt x="631" y="648"/>
                    <a:pt x="631" y="648"/>
                    <a:pt x="631" y="648"/>
                  </a:cubicBezTo>
                  <a:cubicBezTo>
                    <a:pt x="635" y="602"/>
                    <a:pt x="638" y="570"/>
                    <a:pt x="641" y="554"/>
                  </a:cubicBezTo>
                  <a:close/>
                </a:path>
              </a:pathLst>
            </a:custGeom>
            <a:solidFill>
              <a:schemeClr val="bg1">
                <a:lumMod val="75000"/>
                <a:lumOff val="25000"/>
              </a:schemeClr>
            </a:solidFill>
            <a:ln w="28575" cap="flat">
              <a:solidFill>
                <a:srgbClr val="FFFFFF"/>
              </a:solidFill>
              <a:prstDash val="solid"/>
              <a:miter lim="800000"/>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p>
          </p:txBody>
        </p:sp>
        <p:sp>
          <p:nvSpPr>
            <p:cNvPr id="15" name="Freeform 6"/>
            <p:cNvSpPr/>
            <p:nvPr>
              <p:custDataLst>
                <p:tags r:id="rId4"/>
              </p:custDataLst>
            </p:nvPr>
          </p:nvSpPr>
          <p:spPr bwMode="auto">
            <a:xfrm>
              <a:off x="6743" y="3804"/>
              <a:ext cx="3472" cy="3606"/>
            </a:xfrm>
            <a:custGeom>
              <a:avLst/>
              <a:gdLst>
                <a:gd name="T0" fmla="*/ 156 w 782"/>
                <a:gd name="T1" fmla="*/ 679 h 812"/>
                <a:gd name="T2" fmla="*/ 172 w 782"/>
                <a:gd name="T3" fmla="*/ 692 h 812"/>
                <a:gd name="T4" fmla="*/ 175 w 782"/>
                <a:gd name="T5" fmla="*/ 707 h 812"/>
                <a:gd name="T6" fmla="*/ 170 w 782"/>
                <a:gd name="T7" fmla="*/ 727 h 812"/>
                <a:gd name="T8" fmla="*/ 171 w 782"/>
                <a:gd name="T9" fmla="*/ 771 h 812"/>
                <a:gd name="T10" fmla="*/ 192 w 782"/>
                <a:gd name="T11" fmla="*/ 800 h 812"/>
                <a:gd name="T12" fmla="*/ 217 w 782"/>
                <a:gd name="T13" fmla="*/ 810 h 812"/>
                <a:gd name="T14" fmla="*/ 253 w 782"/>
                <a:gd name="T15" fmla="*/ 805 h 812"/>
                <a:gd name="T16" fmla="*/ 282 w 782"/>
                <a:gd name="T17" fmla="*/ 775 h 812"/>
                <a:gd name="T18" fmla="*/ 284 w 782"/>
                <a:gd name="T19" fmla="*/ 725 h 812"/>
                <a:gd name="T20" fmla="*/ 282 w 782"/>
                <a:gd name="T21" fmla="*/ 685 h 812"/>
                <a:gd name="T22" fmla="*/ 312 w 782"/>
                <a:gd name="T23" fmla="*/ 673 h 812"/>
                <a:gd name="T24" fmla="*/ 367 w 782"/>
                <a:gd name="T25" fmla="*/ 676 h 812"/>
                <a:gd name="T26" fmla="*/ 440 w 782"/>
                <a:gd name="T27" fmla="*/ 683 h 812"/>
                <a:gd name="T28" fmla="*/ 456 w 782"/>
                <a:gd name="T29" fmla="*/ 686 h 812"/>
                <a:gd name="T30" fmla="*/ 455 w 782"/>
                <a:gd name="T31" fmla="*/ 673 h 812"/>
                <a:gd name="T32" fmla="*/ 644 w 782"/>
                <a:gd name="T33" fmla="*/ 485 h 812"/>
                <a:gd name="T34" fmla="*/ 665 w 782"/>
                <a:gd name="T35" fmla="*/ 486 h 812"/>
                <a:gd name="T36" fmla="*/ 664 w 782"/>
                <a:gd name="T37" fmla="*/ 469 h 812"/>
                <a:gd name="T38" fmla="*/ 654 w 782"/>
                <a:gd name="T39" fmla="*/ 375 h 812"/>
                <a:gd name="T40" fmla="*/ 650 w 782"/>
                <a:gd name="T41" fmla="*/ 315 h 812"/>
                <a:gd name="T42" fmla="*/ 662 w 782"/>
                <a:gd name="T43" fmla="*/ 299 h 812"/>
                <a:gd name="T44" fmla="*/ 678 w 782"/>
                <a:gd name="T45" fmla="*/ 297 h 812"/>
                <a:gd name="T46" fmla="*/ 698 w 782"/>
                <a:gd name="T47" fmla="*/ 302 h 812"/>
                <a:gd name="T48" fmla="*/ 741 w 782"/>
                <a:gd name="T49" fmla="*/ 301 h 812"/>
                <a:gd name="T50" fmla="*/ 770 w 782"/>
                <a:gd name="T51" fmla="*/ 279 h 812"/>
                <a:gd name="T52" fmla="*/ 781 w 782"/>
                <a:gd name="T53" fmla="*/ 254 h 812"/>
                <a:gd name="T54" fmla="*/ 776 w 782"/>
                <a:gd name="T55" fmla="*/ 219 h 812"/>
                <a:gd name="T56" fmla="*/ 745 w 782"/>
                <a:gd name="T57" fmla="*/ 190 h 812"/>
                <a:gd name="T58" fmla="*/ 695 w 782"/>
                <a:gd name="T59" fmla="*/ 188 h 812"/>
                <a:gd name="T60" fmla="*/ 655 w 782"/>
                <a:gd name="T61" fmla="*/ 190 h 812"/>
                <a:gd name="T62" fmla="*/ 644 w 782"/>
                <a:gd name="T63" fmla="*/ 160 h 812"/>
                <a:gd name="T64" fmla="*/ 647 w 782"/>
                <a:gd name="T65" fmla="*/ 104 h 812"/>
                <a:gd name="T66" fmla="*/ 654 w 782"/>
                <a:gd name="T67" fmla="*/ 31 h 812"/>
                <a:gd name="T68" fmla="*/ 659 w 782"/>
                <a:gd name="T69" fmla="*/ 4 h 812"/>
                <a:gd name="T70" fmla="*/ 660 w 782"/>
                <a:gd name="T71" fmla="*/ 0 h 812"/>
                <a:gd name="T72" fmla="*/ 521 w 782"/>
                <a:gd name="T73" fmla="*/ 0 h 812"/>
                <a:gd name="T74" fmla="*/ 445 w 782"/>
                <a:gd name="T75" fmla="*/ 174 h 812"/>
                <a:gd name="T76" fmla="*/ 310 w 782"/>
                <a:gd name="T77" fmla="*/ 252 h 812"/>
                <a:gd name="T78" fmla="*/ 121 w 782"/>
                <a:gd name="T79" fmla="*/ 232 h 812"/>
                <a:gd name="T80" fmla="*/ 0 w 782"/>
                <a:gd name="T81" fmla="*/ 442 h 812"/>
                <a:gd name="T82" fmla="*/ 112 w 782"/>
                <a:gd name="T83" fmla="*/ 595 h 812"/>
                <a:gd name="T84" fmla="*/ 112 w 782"/>
                <a:gd name="T85" fmla="*/ 681 h 812"/>
                <a:gd name="T86" fmla="*/ 156 w 782"/>
                <a:gd name="T87" fmla="*/ 67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2" h="812">
                  <a:moveTo>
                    <a:pt x="156" y="679"/>
                  </a:moveTo>
                  <a:cubicBezTo>
                    <a:pt x="166" y="681"/>
                    <a:pt x="171" y="689"/>
                    <a:pt x="172" y="692"/>
                  </a:cubicBezTo>
                  <a:cubicBezTo>
                    <a:pt x="174" y="695"/>
                    <a:pt x="175" y="703"/>
                    <a:pt x="175" y="707"/>
                  </a:cubicBezTo>
                  <a:cubicBezTo>
                    <a:pt x="174" y="711"/>
                    <a:pt x="174" y="710"/>
                    <a:pt x="170" y="727"/>
                  </a:cubicBezTo>
                  <a:cubicBezTo>
                    <a:pt x="165" y="744"/>
                    <a:pt x="169" y="760"/>
                    <a:pt x="171" y="771"/>
                  </a:cubicBezTo>
                  <a:cubicBezTo>
                    <a:pt x="172" y="781"/>
                    <a:pt x="188" y="796"/>
                    <a:pt x="192" y="800"/>
                  </a:cubicBezTo>
                  <a:cubicBezTo>
                    <a:pt x="197" y="804"/>
                    <a:pt x="212" y="810"/>
                    <a:pt x="217" y="810"/>
                  </a:cubicBezTo>
                  <a:cubicBezTo>
                    <a:pt x="223" y="810"/>
                    <a:pt x="239" y="812"/>
                    <a:pt x="253" y="805"/>
                  </a:cubicBezTo>
                  <a:cubicBezTo>
                    <a:pt x="267" y="798"/>
                    <a:pt x="280" y="781"/>
                    <a:pt x="282" y="775"/>
                  </a:cubicBezTo>
                  <a:cubicBezTo>
                    <a:pt x="283" y="768"/>
                    <a:pt x="292" y="745"/>
                    <a:pt x="284" y="725"/>
                  </a:cubicBezTo>
                  <a:cubicBezTo>
                    <a:pt x="275" y="705"/>
                    <a:pt x="278" y="695"/>
                    <a:pt x="282" y="685"/>
                  </a:cubicBezTo>
                  <a:cubicBezTo>
                    <a:pt x="286" y="674"/>
                    <a:pt x="302" y="672"/>
                    <a:pt x="312" y="673"/>
                  </a:cubicBezTo>
                  <a:cubicBezTo>
                    <a:pt x="321" y="674"/>
                    <a:pt x="344" y="675"/>
                    <a:pt x="367" y="676"/>
                  </a:cubicBezTo>
                  <a:cubicBezTo>
                    <a:pt x="391" y="678"/>
                    <a:pt x="432" y="682"/>
                    <a:pt x="440" y="683"/>
                  </a:cubicBezTo>
                  <a:cubicBezTo>
                    <a:pt x="445" y="684"/>
                    <a:pt x="450" y="685"/>
                    <a:pt x="456" y="686"/>
                  </a:cubicBezTo>
                  <a:cubicBezTo>
                    <a:pt x="455" y="682"/>
                    <a:pt x="455" y="678"/>
                    <a:pt x="455" y="673"/>
                  </a:cubicBezTo>
                  <a:cubicBezTo>
                    <a:pt x="455" y="569"/>
                    <a:pt x="540" y="485"/>
                    <a:pt x="644" y="485"/>
                  </a:cubicBezTo>
                  <a:cubicBezTo>
                    <a:pt x="651" y="485"/>
                    <a:pt x="658" y="485"/>
                    <a:pt x="665" y="486"/>
                  </a:cubicBezTo>
                  <a:cubicBezTo>
                    <a:pt x="664" y="469"/>
                    <a:pt x="664" y="469"/>
                    <a:pt x="664" y="469"/>
                  </a:cubicBezTo>
                  <a:cubicBezTo>
                    <a:pt x="660" y="423"/>
                    <a:pt x="657" y="392"/>
                    <a:pt x="654" y="375"/>
                  </a:cubicBezTo>
                  <a:cubicBezTo>
                    <a:pt x="651" y="358"/>
                    <a:pt x="648" y="325"/>
                    <a:pt x="650" y="315"/>
                  </a:cubicBezTo>
                  <a:cubicBezTo>
                    <a:pt x="651" y="305"/>
                    <a:pt x="659" y="301"/>
                    <a:pt x="662" y="299"/>
                  </a:cubicBezTo>
                  <a:cubicBezTo>
                    <a:pt x="665" y="297"/>
                    <a:pt x="673" y="297"/>
                    <a:pt x="678" y="297"/>
                  </a:cubicBezTo>
                  <a:cubicBezTo>
                    <a:pt x="682" y="297"/>
                    <a:pt x="681" y="297"/>
                    <a:pt x="698" y="302"/>
                  </a:cubicBezTo>
                  <a:cubicBezTo>
                    <a:pt x="715" y="307"/>
                    <a:pt x="731" y="303"/>
                    <a:pt x="741" y="301"/>
                  </a:cubicBezTo>
                  <a:cubicBezTo>
                    <a:pt x="751" y="299"/>
                    <a:pt x="767" y="284"/>
                    <a:pt x="770" y="279"/>
                  </a:cubicBezTo>
                  <a:cubicBezTo>
                    <a:pt x="774" y="275"/>
                    <a:pt x="780" y="260"/>
                    <a:pt x="781" y="254"/>
                  </a:cubicBezTo>
                  <a:cubicBezTo>
                    <a:pt x="781" y="249"/>
                    <a:pt x="782" y="233"/>
                    <a:pt x="776" y="219"/>
                  </a:cubicBezTo>
                  <a:cubicBezTo>
                    <a:pt x="769" y="205"/>
                    <a:pt x="752" y="191"/>
                    <a:pt x="745" y="190"/>
                  </a:cubicBezTo>
                  <a:cubicBezTo>
                    <a:pt x="739" y="188"/>
                    <a:pt x="715" y="179"/>
                    <a:pt x="695" y="188"/>
                  </a:cubicBezTo>
                  <a:cubicBezTo>
                    <a:pt x="675" y="196"/>
                    <a:pt x="666" y="194"/>
                    <a:pt x="655" y="190"/>
                  </a:cubicBezTo>
                  <a:cubicBezTo>
                    <a:pt x="645" y="186"/>
                    <a:pt x="643" y="169"/>
                    <a:pt x="644" y="160"/>
                  </a:cubicBezTo>
                  <a:cubicBezTo>
                    <a:pt x="645" y="151"/>
                    <a:pt x="646" y="128"/>
                    <a:pt x="647" y="104"/>
                  </a:cubicBezTo>
                  <a:cubicBezTo>
                    <a:pt x="648" y="81"/>
                    <a:pt x="652" y="40"/>
                    <a:pt x="654" y="31"/>
                  </a:cubicBezTo>
                  <a:cubicBezTo>
                    <a:pt x="655" y="23"/>
                    <a:pt x="659" y="9"/>
                    <a:pt x="659" y="4"/>
                  </a:cubicBezTo>
                  <a:cubicBezTo>
                    <a:pt x="659" y="4"/>
                    <a:pt x="659" y="3"/>
                    <a:pt x="660" y="0"/>
                  </a:cubicBezTo>
                  <a:cubicBezTo>
                    <a:pt x="521" y="0"/>
                    <a:pt x="521" y="0"/>
                    <a:pt x="521" y="0"/>
                  </a:cubicBezTo>
                  <a:cubicBezTo>
                    <a:pt x="445" y="174"/>
                    <a:pt x="445" y="174"/>
                    <a:pt x="445" y="174"/>
                  </a:cubicBezTo>
                  <a:cubicBezTo>
                    <a:pt x="310" y="252"/>
                    <a:pt x="310" y="252"/>
                    <a:pt x="310" y="252"/>
                  </a:cubicBezTo>
                  <a:cubicBezTo>
                    <a:pt x="121" y="232"/>
                    <a:pt x="121" y="232"/>
                    <a:pt x="121" y="232"/>
                  </a:cubicBezTo>
                  <a:cubicBezTo>
                    <a:pt x="0" y="442"/>
                    <a:pt x="0" y="442"/>
                    <a:pt x="0" y="442"/>
                  </a:cubicBezTo>
                  <a:cubicBezTo>
                    <a:pt x="112" y="595"/>
                    <a:pt x="112" y="595"/>
                    <a:pt x="112" y="595"/>
                  </a:cubicBezTo>
                  <a:cubicBezTo>
                    <a:pt x="112" y="681"/>
                    <a:pt x="112" y="681"/>
                    <a:pt x="112" y="681"/>
                  </a:cubicBezTo>
                  <a:cubicBezTo>
                    <a:pt x="129" y="679"/>
                    <a:pt x="149" y="678"/>
                    <a:pt x="156" y="679"/>
                  </a:cubicBezTo>
                  <a:close/>
                </a:path>
              </a:pathLst>
            </a:custGeom>
            <a:solidFill>
              <a:schemeClr val="accent2"/>
            </a:solidFill>
            <a:ln w="28575" cap="flat">
              <a:solidFill>
                <a:srgbClr val="FFFFFF"/>
              </a:solidFill>
              <a:prstDash val="solid"/>
              <a:miter lim="800000"/>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p>
          </p:txBody>
        </p:sp>
        <p:sp>
          <p:nvSpPr>
            <p:cNvPr id="16" name="Freeform 7"/>
            <p:cNvSpPr/>
            <p:nvPr>
              <p:custDataLst>
                <p:tags r:id="rId5"/>
              </p:custDataLst>
            </p:nvPr>
          </p:nvSpPr>
          <p:spPr bwMode="auto">
            <a:xfrm>
              <a:off x="9019" y="6789"/>
              <a:ext cx="3438" cy="2992"/>
            </a:xfrm>
            <a:custGeom>
              <a:avLst/>
              <a:gdLst>
                <a:gd name="T0" fmla="*/ 662 w 774"/>
                <a:gd name="T1" fmla="*/ 3 h 674"/>
                <a:gd name="T2" fmla="*/ 641 w 774"/>
                <a:gd name="T3" fmla="*/ 1 h 674"/>
                <a:gd name="T4" fmla="*/ 611 w 774"/>
                <a:gd name="T5" fmla="*/ 13 h 674"/>
                <a:gd name="T6" fmla="*/ 613 w 774"/>
                <a:gd name="T7" fmla="*/ 53 h 674"/>
                <a:gd name="T8" fmla="*/ 611 w 774"/>
                <a:gd name="T9" fmla="*/ 103 h 674"/>
                <a:gd name="T10" fmla="*/ 582 w 774"/>
                <a:gd name="T11" fmla="*/ 133 h 674"/>
                <a:gd name="T12" fmla="*/ 547 w 774"/>
                <a:gd name="T13" fmla="*/ 138 h 674"/>
                <a:gd name="T14" fmla="*/ 522 w 774"/>
                <a:gd name="T15" fmla="*/ 128 h 674"/>
                <a:gd name="T16" fmla="*/ 500 w 774"/>
                <a:gd name="T17" fmla="*/ 99 h 674"/>
                <a:gd name="T18" fmla="*/ 499 w 774"/>
                <a:gd name="T19" fmla="*/ 55 h 674"/>
                <a:gd name="T20" fmla="*/ 504 w 774"/>
                <a:gd name="T21" fmla="*/ 35 h 674"/>
                <a:gd name="T22" fmla="*/ 502 w 774"/>
                <a:gd name="T23" fmla="*/ 20 h 674"/>
                <a:gd name="T24" fmla="*/ 485 w 774"/>
                <a:gd name="T25" fmla="*/ 7 h 674"/>
                <a:gd name="T26" fmla="*/ 426 w 774"/>
                <a:gd name="T27" fmla="*/ 12 h 674"/>
                <a:gd name="T28" fmla="*/ 332 w 774"/>
                <a:gd name="T29" fmla="*/ 22 h 674"/>
                <a:gd name="T30" fmla="*/ 318 w 774"/>
                <a:gd name="T31" fmla="*/ 23 h 674"/>
                <a:gd name="T32" fmla="*/ 131 w 774"/>
                <a:gd name="T33" fmla="*/ 189 h 674"/>
                <a:gd name="T34" fmla="*/ 124 w 774"/>
                <a:gd name="T35" fmla="*/ 189 h 674"/>
                <a:gd name="T36" fmla="*/ 128 w 774"/>
                <a:gd name="T37" fmla="*/ 210 h 674"/>
                <a:gd name="T38" fmla="*/ 135 w 774"/>
                <a:gd name="T39" fmla="*/ 283 h 674"/>
                <a:gd name="T40" fmla="*/ 138 w 774"/>
                <a:gd name="T41" fmla="*/ 339 h 674"/>
                <a:gd name="T42" fmla="*/ 127 w 774"/>
                <a:gd name="T43" fmla="*/ 369 h 674"/>
                <a:gd name="T44" fmla="*/ 86 w 774"/>
                <a:gd name="T45" fmla="*/ 367 h 674"/>
                <a:gd name="T46" fmla="*/ 36 w 774"/>
                <a:gd name="T47" fmla="*/ 369 h 674"/>
                <a:gd name="T48" fmla="*/ 6 w 774"/>
                <a:gd name="T49" fmla="*/ 398 h 674"/>
                <a:gd name="T50" fmla="*/ 1 w 774"/>
                <a:gd name="T51" fmla="*/ 433 h 674"/>
                <a:gd name="T52" fmla="*/ 11 w 774"/>
                <a:gd name="T53" fmla="*/ 458 h 674"/>
                <a:gd name="T54" fmla="*/ 41 w 774"/>
                <a:gd name="T55" fmla="*/ 480 h 674"/>
                <a:gd name="T56" fmla="*/ 84 w 774"/>
                <a:gd name="T57" fmla="*/ 481 h 674"/>
                <a:gd name="T58" fmla="*/ 104 w 774"/>
                <a:gd name="T59" fmla="*/ 476 h 674"/>
                <a:gd name="T60" fmla="*/ 120 w 774"/>
                <a:gd name="T61" fmla="*/ 478 h 674"/>
                <a:gd name="T62" fmla="*/ 132 w 774"/>
                <a:gd name="T63" fmla="*/ 494 h 674"/>
                <a:gd name="T64" fmla="*/ 128 w 774"/>
                <a:gd name="T65" fmla="*/ 554 h 674"/>
                <a:gd name="T66" fmla="*/ 118 w 774"/>
                <a:gd name="T67" fmla="*/ 648 h 674"/>
                <a:gd name="T68" fmla="*/ 116 w 774"/>
                <a:gd name="T69" fmla="*/ 674 h 674"/>
                <a:gd name="T70" fmla="*/ 252 w 774"/>
                <a:gd name="T71" fmla="*/ 674 h 674"/>
                <a:gd name="T72" fmla="*/ 329 w 774"/>
                <a:gd name="T73" fmla="*/ 500 h 674"/>
                <a:gd name="T74" fmla="*/ 464 w 774"/>
                <a:gd name="T75" fmla="*/ 422 h 674"/>
                <a:gd name="T76" fmla="*/ 653 w 774"/>
                <a:gd name="T77" fmla="*/ 442 h 674"/>
                <a:gd name="T78" fmla="*/ 774 w 774"/>
                <a:gd name="T79" fmla="*/ 232 h 674"/>
                <a:gd name="T80" fmla="*/ 662 w 774"/>
                <a:gd name="T81" fmla="*/ 79 h 674"/>
                <a:gd name="T82" fmla="*/ 662 w 774"/>
                <a:gd name="T83" fmla="*/ 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4" h="674">
                  <a:moveTo>
                    <a:pt x="662" y="3"/>
                  </a:moveTo>
                  <a:cubicBezTo>
                    <a:pt x="653" y="2"/>
                    <a:pt x="645" y="2"/>
                    <a:pt x="641" y="1"/>
                  </a:cubicBezTo>
                  <a:cubicBezTo>
                    <a:pt x="632" y="0"/>
                    <a:pt x="615" y="2"/>
                    <a:pt x="611" y="13"/>
                  </a:cubicBezTo>
                  <a:cubicBezTo>
                    <a:pt x="607" y="23"/>
                    <a:pt x="604" y="33"/>
                    <a:pt x="613" y="53"/>
                  </a:cubicBezTo>
                  <a:cubicBezTo>
                    <a:pt x="621" y="73"/>
                    <a:pt x="612" y="96"/>
                    <a:pt x="611" y="103"/>
                  </a:cubicBezTo>
                  <a:cubicBezTo>
                    <a:pt x="610" y="109"/>
                    <a:pt x="596" y="126"/>
                    <a:pt x="582" y="133"/>
                  </a:cubicBezTo>
                  <a:cubicBezTo>
                    <a:pt x="568" y="140"/>
                    <a:pt x="552" y="138"/>
                    <a:pt x="547" y="138"/>
                  </a:cubicBezTo>
                  <a:cubicBezTo>
                    <a:pt x="541" y="138"/>
                    <a:pt x="526" y="132"/>
                    <a:pt x="522" y="128"/>
                  </a:cubicBezTo>
                  <a:cubicBezTo>
                    <a:pt x="517" y="124"/>
                    <a:pt x="502" y="109"/>
                    <a:pt x="500" y="99"/>
                  </a:cubicBezTo>
                  <a:cubicBezTo>
                    <a:pt x="498" y="88"/>
                    <a:pt x="494" y="72"/>
                    <a:pt x="499" y="55"/>
                  </a:cubicBezTo>
                  <a:cubicBezTo>
                    <a:pt x="504" y="38"/>
                    <a:pt x="504" y="39"/>
                    <a:pt x="504" y="35"/>
                  </a:cubicBezTo>
                  <a:cubicBezTo>
                    <a:pt x="504" y="31"/>
                    <a:pt x="504" y="23"/>
                    <a:pt x="502" y="20"/>
                  </a:cubicBezTo>
                  <a:cubicBezTo>
                    <a:pt x="500" y="17"/>
                    <a:pt x="495" y="9"/>
                    <a:pt x="485" y="7"/>
                  </a:cubicBezTo>
                  <a:cubicBezTo>
                    <a:pt x="476" y="5"/>
                    <a:pt x="443" y="8"/>
                    <a:pt x="426" y="12"/>
                  </a:cubicBezTo>
                  <a:cubicBezTo>
                    <a:pt x="409" y="15"/>
                    <a:pt x="377" y="17"/>
                    <a:pt x="332" y="22"/>
                  </a:cubicBezTo>
                  <a:cubicBezTo>
                    <a:pt x="318" y="23"/>
                    <a:pt x="318" y="23"/>
                    <a:pt x="318" y="23"/>
                  </a:cubicBezTo>
                  <a:cubicBezTo>
                    <a:pt x="307" y="117"/>
                    <a:pt x="227" y="189"/>
                    <a:pt x="131" y="189"/>
                  </a:cubicBezTo>
                  <a:cubicBezTo>
                    <a:pt x="128" y="189"/>
                    <a:pt x="126" y="189"/>
                    <a:pt x="124" y="189"/>
                  </a:cubicBezTo>
                  <a:cubicBezTo>
                    <a:pt x="125" y="196"/>
                    <a:pt x="127" y="204"/>
                    <a:pt x="128" y="210"/>
                  </a:cubicBezTo>
                  <a:cubicBezTo>
                    <a:pt x="130" y="219"/>
                    <a:pt x="133" y="259"/>
                    <a:pt x="135" y="283"/>
                  </a:cubicBezTo>
                  <a:cubicBezTo>
                    <a:pt x="136" y="307"/>
                    <a:pt x="137" y="329"/>
                    <a:pt x="138" y="339"/>
                  </a:cubicBezTo>
                  <a:cubicBezTo>
                    <a:pt x="139" y="348"/>
                    <a:pt x="137" y="365"/>
                    <a:pt x="127" y="369"/>
                  </a:cubicBezTo>
                  <a:cubicBezTo>
                    <a:pt x="116" y="373"/>
                    <a:pt x="106" y="375"/>
                    <a:pt x="86" y="367"/>
                  </a:cubicBezTo>
                  <a:cubicBezTo>
                    <a:pt x="66" y="358"/>
                    <a:pt x="43" y="367"/>
                    <a:pt x="36" y="369"/>
                  </a:cubicBezTo>
                  <a:cubicBezTo>
                    <a:pt x="30" y="370"/>
                    <a:pt x="13" y="384"/>
                    <a:pt x="6" y="398"/>
                  </a:cubicBezTo>
                  <a:cubicBezTo>
                    <a:pt x="0" y="412"/>
                    <a:pt x="1" y="428"/>
                    <a:pt x="1" y="433"/>
                  </a:cubicBezTo>
                  <a:cubicBezTo>
                    <a:pt x="1" y="439"/>
                    <a:pt x="8" y="454"/>
                    <a:pt x="11" y="458"/>
                  </a:cubicBezTo>
                  <a:cubicBezTo>
                    <a:pt x="15" y="462"/>
                    <a:pt x="30" y="478"/>
                    <a:pt x="41" y="480"/>
                  </a:cubicBezTo>
                  <a:cubicBezTo>
                    <a:pt x="51" y="482"/>
                    <a:pt x="67" y="486"/>
                    <a:pt x="84" y="481"/>
                  </a:cubicBezTo>
                  <a:cubicBezTo>
                    <a:pt x="101" y="476"/>
                    <a:pt x="100" y="476"/>
                    <a:pt x="104" y="476"/>
                  </a:cubicBezTo>
                  <a:cubicBezTo>
                    <a:pt x="109" y="475"/>
                    <a:pt x="116" y="476"/>
                    <a:pt x="120" y="478"/>
                  </a:cubicBezTo>
                  <a:cubicBezTo>
                    <a:pt x="123" y="480"/>
                    <a:pt x="130" y="484"/>
                    <a:pt x="132" y="494"/>
                  </a:cubicBezTo>
                  <a:cubicBezTo>
                    <a:pt x="134" y="504"/>
                    <a:pt x="131" y="536"/>
                    <a:pt x="128" y="554"/>
                  </a:cubicBezTo>
                  <a:cubicBezTo>
                    <a:pt x="125" y="570"/>
                    <a:pt x="122" y="602"/>
                    <a:pt x="118" y="648"/>
                  </a:cubicBezTo>
                  <a:cubicBezTo>
                    <a:pt x="116" y="674"/>
                    <a:pt x="116" y="674"/>
                    <a:pt x="116" y="674"/>
                  </a:cubicBezTo>
                  <a:cubicBezTo>
                    <a:pt x="252" y="674"/>
                    <a:pt x="252" y="674"/>
                    <a:pt x="252" y="674"/>
                  </a:cubicBezTo>
                  <a:cubicBezTo>
                    <a:pt x="329" y="500"/>
                    <a:pt x="329" y="500"/>
                    <a:pt x="329" y="500"/>
                  </a:cubicBezTo>
                  <a:cubicBezTo>
                    <a:pt x="464" y="422"/>
                    <a:pt x="464" y="422"/>
                    <a:pt x="464" y="422"/>
                  </a:cubicBezTo>
                  <a:cubicBezTo>
                    <a:pt x="653" y="442"/>
                    <a:pt x="653" y="442"/>
                    <a:pt x="653" y="442"/>
                  </a:cubicBezTo>
                  <a:cubicBezTo>
                    <a:pt x="774" y="232"/>
                    <a:pt x="774" y="232"/>
                    <a:pt x="774" y="232"/>
                  </a:cubicBezTo>
                  <a:cubicBezTo>
                    <a:pt x="662" y="79"/>
                    <a:pt x="662" y="79"/>
                    <a:pt x="662" y="79"/>
                  </a:cubicBezTo>
                  <a:lnTo>
                    <a:pt x="662" y="3"/>
                  </a:lnTo>
                  <a:close/>
                </a:path>
              </a:pathLst>
            </a:custGeom>
            <a:solidFill>
              <a:schemeClr val="accent3"/>
            </a:solidFill>
            <a:ln w="28575" cap="flat">
              <a:solidFill>
                <a:srgbClr val="FFFFFF"/>
              </a:solidFill>
              <a:prstDash val="solid"/>
              <a:miter lim="800000"/>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p>
          </p:txBody>
        </p:sp>
        <p:sp>
          <p:nvSpPr>
            <p:cNvPr id="17" name="Freeform 8"/>
            <p:cNvSpPr/>
            <p:nvPr>
              <p:custDataLst>
                <p:tags r:id="rId6"/>
              </p:custDataLst>
            </p:nvPr>
          </p:nvSpPr>
          <p:spPr bwMode="auto">
            <a:xfrm>
              <a:off x="9597" y="3804"/>
              <a:ext cx="2861" cy="3606"/>
            </a:xfrm>
            <a:custGeom>
              <a:avLst/>
              <a:gdLst>
                <a:gd name="T0" fmla="*/ 11 w 644"/>
                <a:gd name="T1" fmla="*/ 31 h 812"/>
                <a:gd name="T2" fmla="*/ 4 w 644"/>
                <a:gd name="T3" fmla="*/ 104 h 812"/>
                <a:gd name="T4" fmla="*/ 1 w 644"/>
                <a:gd name="T5" fmla="*/ 160 h 812"/>
                <a:gd name="T6" fmla="*/ 12 w 644"/>
                <a:gd name="T7" fmla="*/ 190 h 812"/>
                <a:gd name="T8" fmla="*/ 52 w 644"/>
                <a:gd name="T9" fmla="*/ 188 h 812"/>
                <a:gd name="T10" fmla="*/ 102 w 644"/>
                <a:gd name="T11" fmla="*/ 190 h 812"/>
                <a:gd name="T12" fmla="*/ 133 w 644"/>
                <a:gd name="T13" fmla="*/ 219 h 812"/>
                <a:gd name="T14" fmla="*/ 138 w 644"/>
                <a:gd name="T15" fmla="*/ 254 h 812"/>
                <a:gd name="T16" fmla="*/ 127 w 644"/>
                <a:gd name="T17" fmla="*/ 279 h 812"/>
                <a:gd name="T18" fmla="*/ 98 w 644"/>
                <a:gd name="T19" fmla="*/ 301 h 812"/>
                <a:gd name="T20" fmla="*/ 55 w 644"/>
                <a:gd name="T21" fmla="*/ 302 h 812"/>
                <a:gd name="T22" fmla="*/ 35 w 644"/>
                <a:gd name="T23" fmla="*/ 297 h 812"/>
                <a:gd name="T24" fmla="*/ 19 w 644"/>
                <a:gd name="T25" fmla="*/ 299 h 812"/>
                <a:gd name="T26" fmla="*/ 7 w 644"/>
                <a:gd name="T27" fmla="*/ 315 h 812"/>
                <a:gd name="T28" fmla="*/ 11 w 644"/>
                <a:gd name="T29" fmla="*/ 375 h 812"/>
                <a:gd name="T30" fmla="*/ 21 w 644"/>
                <a:gd name="T31" fmla="*/ 469 h 812"/>
                <a:gd name="T32" fmla="*/ 22 w 644"/>
                <a:gd name="T33" fmla="*/ 486 h 812"/>
                <a:gd name="T34" fmla="*/ 189 w 644"/>
                <a:gd name="T35" fmla="*/ 673 h 812"/>
                <a:gd name="T36" fmla="*/ 188 w 644"/>
                <a:gd name="T37" fmla="*/ 695 h 812"/>
                <a:gd name="T38" fmla="*/ 202 w 644"/>
                <a:gd name="T39" fmla="*/ 694 h 812"/>
                <a:gd name="T40" fmla="*/ 296 w 644"/>
                <a:gd name="T41" fmla="*/ 684 h 812"/>
                <a:gd name="T42" fmla="*/ 355 w 644"/>
                <a:gd name="T43" fmla="*/ 679 h 812"/>
                <a:gd name="T44" fmla="*/ 372 w 644"/>
                <a:gd name="T45" fmla="*/ 692 h 812"/>
                <a:gd name="T46" fmla="*/ 374 w 644"/>
                <a:gd name="T47" fmla="*/ 707 h 812"/>
                <a:gd name="T48" fmla="*/ 369 w 644"/>
                <a:gd name="T49" fmla="*/ 727 h 812"/>
                <a:gd name="T50" fmla="*/ 370 w 644"/>
                <a:gd name="T51" fmla="*/ 771 h 812"/>
                <a:gd name="T52" fmla="*/ 392 w 644"/>
                <a:gd name="T53" fmla="*/ 800 h 812"/>
                <a:gd name="T54" fmla="*/ 417 w 644"/>
                <a:gd name="T55" fmla="*/ 810 h 812"/>
                <a:gd name="T56" fmla="*/ 452 w 644"/>
                <a:gd name="T57" fmla="*/ 805 h 812"/>
                <a:gd name="T58" fmla="*/ 481 w 644"/>
                <a:gd name="T59" fmla="*/ 775 h 812"/>
                <a:gd name="T60" fmla="*/ 483 w 644"/>
                <a:gd name="T61" fmla="*/ 725 h 812"/>
                <a:gd name="T62" fmla="*/ 481 w 644"/>
                <a:gd name="T63" fmla="*/ 685 h 812"/>
                <a:gd name="T64" fmla="*/ 511 w 644"/>
                <a:gd name="T65" fmla="*/ 673 h 812"/>
                <a:gd name="T66" fmla="*/ 532 w 644"/>
                <a:gd name="T67" fmla="*/ 675 h 812"/>
                <a:gd name="T68" fmla="*/ 532 w 644"/>
                <a:gd name="T69" fmla="*/ 594 h 812"/>
                <a:gd name="T70" fmla="*/ 644 w 644"/>
                <a:gd name="T71" fmla="*/ 441 h 812"/>
                <a:gd name="T72" fmla="*/ 522 w 644"/>
                <a:gd name="T73" fmla="*/ 231 h 812"/>
                <a:gd name="T74" fmla="*/ 334 w 644"/>
                <a:gd name="T75" fmla="*/ 252 h 812"/>
                <a:gd name="T76" fmla="*/ 198 w 644"/>
                <a:gd name="T77" fmla="*/ 174 h 812"/>
                <a:gd name="T78" fmla="*/ 121 w 644"/>
                <a:gd name="T79" fmla="*/ 0 h 812"/>
                <a:gd name="T80" fmla="*/ 17 w 644"/>
                <a:gd name="T81" fmla="*/ 0 h 812"/>
                <a:gd name="T82" fmla="*/ 16 w 644"/>
                <a:gd name="T83" fmla="*/ 4 h 812"/>
                <a:gd name="T84" fmla="*/ 11 w 644"/>
                <a:gd name="T85" fmla="*/ 31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4" h="812">
                  <a:moveTo>
                    <a:pt x="11" y="31"/>
                  </a:moveTo>
                  <a:cubicBezTo>
                    <a:pt x="9" y="40"/>
                    <a:pt x="5" y="81"/>
                    <a:pt x="4" y="104"/>
                  </a:cubicBezTo>
                  <a:cubicBezTo>
                    <a:pt x="3" y="128"/>
                    <a:pt x="2" y="151"/>
                    <a:pt x="1" y="160"/>
                  </a:cubicBezTo>
                  <a:cubicBezTo>
                    <a:pt x="0" y="169"/>
                    <a:pt x="2" y="186"/>
                    <a:pt x="12" y="190"/>
                  </a:cubicBezTo>
                  <a:cubicBezTo>
                    <a:pt x="23" y="194"/>
                    <a:pt x="32" y="196"/>
                    <a:pt x="52" y="188"/>
                  </a:cubicBezTo>
                  <a:cubicBezTo>
                    <a:pt x="72" y="179"/>
                    <a:pt x="96" y="188"/>
                    <a:pt x="102" y="190"/>
                  </a:cubicBezTo>
                  <a:cubicBezTo>
                    <a:pt x="109" y="191"/>
                    <a:pt x="126" y="205"/>
                    <a:pt x="133" y="219"/>
                  </a:cubicBezTo>
                  <a:cubicBezTo>
                    <a:pt x="139" y="233"/>
                    <a:pt x="138" y="249"/>
                    <a:pt x="138" y="254"/>
                  </a:cubicBezTo>
                  <a:cubicBezTo>
                    <a:pt x="137" y="260"/>
                    <a:pt x="131" y="275"/>
                    <a:pt x="127" y="279"/>
                  </a:cubicBezTo>
                  <a:cubicBezTo>
                    <a:pt x="124" y="284"/>
                    <a:pt x="108" y="299"/>
                    <a:pt x="98" y="301"/>
                  </a:cubicBezTo>
                  <a:cubicBezTo>
                    <a:pt x="88" y="303"/>
                    <a:pt x="72" y="307"/>
                    <a:pt x="55" y="302"/>
                  </a:cubicBezTo>
                  <a:cubicBezTo>
                    <a:pt x="38" y="297"/>
                    <a:pt x="39" y="297"/>
                    <a:pt x="35" y="297"/>
                  </a:cubicBezTo>
                  <a:cubicBezTo>
                    <a:pt x="30" y="297"/>
                    <a:pt x="22" y="297"/>
                    <a:pt x="19" y="299"/>
                  </a:cubicBezTo>
                  <a:cubicBezTo>
                    <a:pt x="16" y="301"/>
                    <a:pt x="8" y="305"/>
                    <a:pt x="7" y="315"/>
                  </a:cubicBezTo>
                  <a:cubicBezTo>
                    <a:pt x="5" y="325"/>
                    <a:pt x="8" y="358"/>
                    <a:pt x="11" y="375"/>
                  </a:cubicBezTo>
                  <a:cubicBezTo>
                    <a:pt x="14" y="392"/>
                    <a:pt x="17" y="423"/>
                    <a:pt x="21" y="469"/>
                  </a:cubicBezTo>
                  <a:cubicBezTo>
                    <a:pt x="22" y="486"/>
                    <a:pt x="22" y="486"/>
                    <a:pt x="22" y="486"/>
                  </a:cubicBezTo>
                  <a:cubicBezTo>
                    <a:pt x="116" y="497"/>
                    <a:pt x="189" y="576"/>
                    <a:pt x="189" y="673"/>
                  </a:cubicBezTo>
                  <a:cubicBezTo>
                    <a:pt x="189" y="680"/>
                    <a:pt x="189" y="688"/>
                    <a:pt x="188" y="695"/>
                  </a:cubicBezTo>
                  <a:cubicBezTo>
                    <a:pt x="202" y="694"/>
                    <a:pt x="202" y="694"/>
                    <a:pt x="202" y="694"/>
                  </a:cubicBezTo>
                  <a:cubicBezTo>
                    <a:pt x="247" y="689"/>
                    <a:pt x="279" y="687"/>
                    <a:pt x="296" y="684"/>
                  </a:cubicBezTo>
                  <a:cubicBezTo>
                    <a:pt x="313" y="680"/>
                    <a:pt x="346" y="677"/>
                    <a:pt x="355" y="679"/>
                  </a:cubicBezTo>
                  <a:cubicBezTo>
                    <a:pt x="365" y="681"/>
                    <a:pt x="370" y="689"/>
                    <a:pt x="372" y="692"/>
                  </a:cubicBezTo>
                  <a:cubicBezTo>
                    <a:pt x="374" y="695"/>
                    <a:pt x="374" y="703"/>
                    <a:pt x="374" y="707"/>
                  </a:cubicBezTo>
                  <a:cubicBezTo>
                    <a:pt x="374" y="711"/>
                    <a:pt x="374" y="710"/>
                    <a:pt x="369" y="727"/>
                  </a:cubicBezTo>
                  <a:cubicBezTo>
                    <a:pt x="364" y="744"/>
                    <a:pt x="368" y="760"/>
                    <a:pt x="370" y="771"/>
                  </a:cubicBezTo>
                  <a:cubicBezTo>
                    <a:pt x="372" y="781"/>
                    <a:pt x="387" y="796"/>
                    <a:pt x="392" y="800"/>
                  </a:cubicBezTo>
                  <a:cubicBezTo>
                    <a:pt x="396" y="804"/>
                    <a:pt x="411" y="810"/>
                    <a:pt x="417" y="810"/>
                  </a:cubicBezTo>
                  <a:cubicBezTo>
                    <a:pt x="422" y="810"/>
                    <a:pt x="438" y="812"/>
                    <a:pt x="452" y="805"/>
                  </a:cubicBezTo>
                  <a:cubicBezTo>
                    <a:pt x="466" y="798"/>
                    <a:pt x="480" y="781"/>
                    <a:pt x="481" y="775"/>
                  </a:cubicBezTo>
                  <a:cubicBezTo>
                    <a:pt x="482" y="768"/>
                    <a:pt x="491" y="745"/>
                    <a:pt x="483" y="725"/>
                  </a:cubicBezTo>
                  <a:cubicBezTo>
                    <a:pt x="474" y="705"/>
                    <a:pt x="477" y="695"/>
                    <a:pt x="481" y="685"/>
                  </a:cubicBezTo>
                  <a:cubicBezTo>
                    <a:pt x="485" y="674"/>
                    <a:pt x="502" y="672"/>
                    <a:pt x="511" y="673"/>
                  </a:cubicBezTo>
                  <a:cubicBezTo>
                    <a:pt x="515" y="674"/>
                    <a:pt x="523" y="674"/>
                    <a:pt x="532" y="675"/>
                  </a:cubicBezTo>
                  <a:cubicBezTo>
                    <a:pt x="532" y="594"/>
                    <a:pt x="532" y="594"/>
                    <a:pt x="532" y="594"/>
                  </a:cubicBezTo>
                  <a:cubicBezTo>
                    <a:pt x="644" y="441"/>
                    <a:pt x="644" y="441"/>
                    <a:pt x="644" y="441"/>
                  </a:cubicBezTo>
                  <a:cubicBezTo>
                    <a:pt x="522" y="231"/>
                    <a:pt x="522" y="231"/>
                    <a:pt x="522" y="231"/>
                  </a:cubicBezTo>
                  <a:cubicBezTo>
                    <a:pt x="334" y="252"/>
                    <a:pt x="334" y="252"/>
                    <a:pt x="334" y="252"/>
                  </a:cubicBezTo>
                  <a:cubicBezTo>
                    <a:pt x="198" y="174"/>
                    <a:pt x="198" y="174"/>
                    <a:pt x="198" y="174"/>
                  </a:cubicBezTo>
                  <a:cubicBezTo>
                    <a:pt x="121" y="0"/>
                    <a:pt x="121" y="0"/>
                    <a:pt x="121" y="0"/>
                  </a:cubicBezTo>
                  <a:cubicBezTo>
                    <a:pt x="17" y="0"/>
                    <a:pt x="17" y="0"/>
                    <a:pt x="17" y="0"/>
                  </a:cubicBezTo>
                  <a:cubicBezTo>
                    <a:pt x="16" y="3"/>
                    <a:pt x="16" y="4"/>
                    <a:pt x="16" y="4"/>
                  </a:cubicBezTo>
                  <a:cubicBezTo>
                    <a:pt x="16" y="9"/>
                    <a:pt x="12" y="23"/>
                    <a:pt x="11" y="31"/>
                  </a:cubicBezTo>
                  <a:close/>
                </a:path>
              </a:pathLst>
            </a:custGeom>
            <a:solidFill>
              <a:schemeClr val="accent6">
                <a:lumMod val="50000"/>
              </a:schemeClr>
            </a:solidFill>
            <a:ln w="28575" cap="flat">
              <a:solidFill>
                <a:srgbClr val="FFFFFF"/>
              </a:solidFill>
              <a:prstDash val="solid"/>
              <a:miter lim="800000"/>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p>
          </p:txBody>
        </p:sp>
        <p:sp>
          <p:nvSpPr>
            <p:cNvPr id="13" name="Freeform 9"/>
            <p:cNvSpPr/>
            <p:nvPr>
              <p:custDataLst>
                <p:tags r:id="rId7"/>
              </p:custDataLst>
            </p:nvPr>
          </p:nvSpPr>
          <p:spPr bwMode="auto">
            <a:xfrm>
              <a:off x="8864" y="6053"/>
              <a:ext cx="1479" cy="1479"/>
            </a:xfrm>
            <a:custGeom>
              <a:avLst/>
              <a:gdLst>
                <a:gd name="T0" fmla="*/ 638 w 638"/>
                <a:gd name="T1" fmla="*/ 319 h 638"/>
                <a:gd name="T2" fmla="*/ 638 w 638"/>
                <a:gd name="T3" fmla="*/ 319 h 638"/>
                <a:gd name="T4" fmla="*/ 637 w 638"/>
                <a:gd name="T5" fmla="*/ 349 h 638"/>
                <a:gd name="T6" fmla="*/ 632 w 638"/>
                <a:gd name="T7" fmla="*/ 382 h 638"/>
                <a:gd name="T8" fmla="*/ 632 w 638"/>
                <a:gd name="T9" fmla="*/ 382 h 638"/>
                <a:gd name="T10" fmla="*/ 545 w 638"/>
                <a:gd name="T11" fmla="*/ 545 h 638"/>
                <a:gd name="T12" fmla="*/ 428 w 638"/>
                <a:gd name="T13" fmla="*/ 619 h 638"/>
                <a:gd name="T14" fmla="*/ 319 w 638"/>
                <a:gd name="T15" fmla="*/ 638 h 638"/>
                <a:gd name="T16" fmla="*/ 0 w 638"/>
                <a:gd name="T17" fmla="*/ 319 h 638"/>
                <a:gd name="T18" fmla="*/ 0 w 638"/>
                <a:gd name="T19" fmla="*/ 319 h 638"/>
                <a:gd name="T20" fmla="*/ 124 w 638"/>
                <a:gd name="T21" fmla="*/ 67 h 638"/>
                <a:gd name="T22" fmla="*/ 319 w 638"/>
                <a:gd name="T23" fmla="*/ 0 h 638"/>
                <a:gd name="T24" fmla="*/ 319 w 638"/>
                <a:gd name="T25" fmla="*/ 0 h 638"/>
                <a:gd name="T26" fmla="*/ 605 w 638"/>
                <a:gd name="T27" fmla="*/ 178 h 638"/>
                <a:gd name="T28" fmla="*/ 624 w 638"/>
                <a:gd name="T29" fmla="*/ 224 h 638"/>
                <a:gd name="T30" fmla="*/ 638 w 638"/>
                <a:gd name="T31" fmla="*/ 3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638">
                  <a:moveTo>
                    <a:pt x="638" y="319"/>
                  </a:moveTo>
                  <a:cubicBezTo>
                    <a:pt x="638" y="319"/>
                    <a:pt x="638" y="319"/>
                    <a:pt x="638" y="319"/>
                  </a:cubicBezTo>
                  <a:cubicBezTo>
                    <a:pt x="638" y="329"/>
                    <a:pt x="638" y="339"/>
                    <a:pt x="637" y="349"/>
                  </a:cubicBezTo>
                  <a:cubicBezTo>
                    <a:pt x="636" y="360"/>
                    <a:pt x="634" y="371"/>
                    <a:pt x="632" y="382"/>
                  </a:cubicBezTo>
                  <a:cubicBezTo>
                    <a:pt x="632" y="382"/>
                    <a:pt x="632" y="382"/>
                    <a:pt x="632" y="382"/>
                  </a:cubicBezTo>
                  <a:cubicBezTo>
                    <a:pt x="620" y="445"/>
                    <a:pt x="589" y="501"/>
                    <a:pt x="545" y="545"/>
                  </a:cubicBezTo>
                  <a:cubicBezTo>
                    <a:pt x="512" y="577"/>
                    <a:pt x="473" y="603"/>
                    <a:pt x="428" y="619"/>
                  </a:cubicBezTo>
                  <a:cubicBezTo>
                    <a:pt x="394" y="632"/>
                    <a:pt x="358" y="638"/>
                    <a:pt x="319" y="638"/>
                  </a:cubicBezTo>
                  <a:cubicBezTo>
                    <a:pt x="143" y="638"/>
                    <a:pt x="0" y="496"/>
                    <a:pt x="0" y="319"/>
                  </a:cubicBezTo>
                  <a:cubicBezTo>
                    <a:pt x="0" y="319"/>
                    <a:pt x="0" y="319"/>
                    <a:pt x="0" y="319"/>
                  </a:cubicBezTo>
                  <a:cubicBezTo>
                    <a:pt x="0" y="216"/>
                    <a:pt x="49" y="125"/>
                    <a:pt x="124" y="67"/>
                  </a:cubicBezTo>
                  <a:cubicBezTo>
                    <a:pt x="178" y="25"/>
                    <a:pt x="246" y="0"/>
                    <a:pt x="319" y="0"/>
                  </a:cubicBezTo>
                  <a:cubicBezTo>
                    <a:pt x="319" y="0"/>
                    <a:pt x="319" y="0"/>
                    <a:pt x="319" y="0"/>
                  </a:cubicBezTo>
                  <a:cubicBezTo>
                    <a:pt x="445" y="0"/>
                    <a:pt x="553" y="73"/>
                    <a:pt x="605" y="178"/>
                  </a:cubicBezTo>
                  <a:cubicBezTo>
                    <a:pt x="613" y="193"/>
                    <a:pt x="619" y="208"/>
                    <a:pt x="624" y="224"/>
                  </a:cubicBezTo>
                  <a:cubicBezTo>
                    <a:pt x="633" y="254"/>
                    <a:pt x="638" y="286"/>
                    <a:pt x="638" y="319"/>
                  </a:cubicBezTo>
                  <a:close/>
                </a:path>
              </a:pathLst>
            </a:custGeom>
            <a:solidFill>
              <a:schemeClr val="accent1"/>
            </a:solidFill>
            <a:ln w="28575" cap="flat">
              <a:solidFill>
                <a:schemeClr val="bg2"/>
              </a:solidFill>
              <a:prstDash val="solid"/>
              <a:miter lim="800000"/>
            </a:ln>
          </p:spPr>
          <p:txBody>
            <a:bodyPr vert="horz" wrap="square" lIns="91440" tIns="45720" rIns="91440" bIns="45720" numCol="1" anchor="t" anchorCtr="0" compatLnSpc="1"/>
            <a:lstStyle/>
            <a:p>
              <a:endParaRPr lang="en-US"/>
            </a:p>
          </p:txBody>
        </p:sp>
        <p:sp>
          <p:nvSpPr>
            <p:cNvPr id="5" name="文本框 4"/>
            <p:cNvSpPr txBox="1"/>
            <p:nvPr/>
          </p:nvSpPr>
          <p:spPr>
            <a:xfrm>
              <a:off x="8979" y="6503"/>
              <a:ext cx="1249" cy="58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sym typeface="+mn-ea"/>
                </a:rPr>
                <a:t>OELS</a:t>
              </a:r>
            </a:p>
          </p:txBody>
        </p:sp>
        <p:sp>
          <p:nvSpPr>
            <p:cNvPr id="7" name="文本框 6"/>
            <p:cNvSpPr txBox="1"/>
            <p:nvPr/>
          </p:nvSpPr>
          <p:spPr>
            <a:xfrm>
              <a:off x="7152" y="5099"/>
              <a:ext cx="2486"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sym typeface="+mn-ea"/>
                </a:rPr>
                <a:t>观察</a:t>
              </a:r>
            </a:p>
            <a:p>
              <a:pPr algn="ctr"/>
              <a:r>
                <a:rPr lang="zh-CN" altLang="en-US" b="1">
                  <a:solidFill>
                    <a:srgbClr val="FFFF00"/>
                  </a:solidFill>
                  <a:latin typeface="PingFang SC Semibold" panose="020B0400000000000000" charset="-122"/>
                  <a:ea typeface="PingFang SC Semibold" panose="020B0400000000000000" charset="-122"/>
                  <a:sym typeface="+mn-ea"/>
                </a:rPr>
                <a:t>O</a:t>
              </a:r>
              <a:r>
                <a:rPr lang="zh-CN" altLang="en-US" sz="1600">
                  <a:solidFill>
                    <a:schemeClr val="bg2"/>
                  </a:solidFill>
                  <a:latin typeface="PingFang SC" panose="020B0400000000000000" charset="-122"/>
                  <a:ea typeface="PingFang SC" panose="020B0400000000000000" charset="-122"/>
                  <a:sym typeface="+mn-ea"/>
                </a:rPr>
                <a:t>bserve</a:t>
              </a:r>
            </a:p>
          </p:txBody>
        </p:sp>
        <p:sp>
          <p:nvSpPr>
            <p:cNvPr id="8" name="文本框 7"/>
            <p:cNvSpPr txBox="1"/>
            <p:nvPr/>
          </p:nvSpPr>
          <p:spPr>
            <a:xfrm>
              <a:off x="9638" y="5099"/>
              <a:ext cx="2486"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sym typeface="+mn-ea"/>
                </a:rPr>
                <a:t>阐述</a:t>
              </a:r>
            </a:p>
            <a:p>
              <a:pPr algn="ctr"/>
              <a:r>
                <a:rPr lang="en-US" altLang="zh-CN" b="1">
                  <a:solidFill>
                    <a:srgbClr val="FFFF00"/>
                  </a:solidFill>
                  <a:latin typeface="PingFang SC Semibold" panose="020B0400000000000000" charset="-122"/>
                  <a:ea typeface="PingFang SC Semibold" panose="020B0400000000000000" charset="-122"/>
                  <a:sym typeface="+mn-ea"/>
                </a:rPr>
                <a:t>E</a:t>
              </a:r>
              <a:r>
                <a:rPr lang="zh-CN" altLang="en-US" sz="1600">
                  <a:solidFill>
                    <a:schemeClr val="bg2"/>
                  </a:solidFill>
                  <a:latin typeface="PingFang SC" panose="020B0400000000000000" charset="-122"/>
                  <a:ea typeface="PingFang SC" panose="020B0400000000000000" charset="-122"/>
                  <a:sym typeface="+mn-ea"/>
                </a:rPr>
                <a:t>xplain</a:t>
              </a:r>
            </a:p>
          </p:txBody>
        </p:sp>
        <p:sp>
          <p:nvSpPr>
            <p:cNvPr id="9" name="文本框 8"/>
            <p:cNvSpPr txBox="1"/>
            <p:nvPr/>
          </p:nvSpPr>
          <p:spPr>
            <a:xfrm>
              <a:off x="7152" y="7441"/>
              <a:ext cx="2486"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sym typeface="+mn-ea"/>
                </a:rPr>
                <a:t>建议</a:t>
              </a:r>
            </a:p>
            <a:p>
              <a:pPr algn="ctr"/>
              <a:r>
                <a:rPr lang="en-US" altLang="zh-CN" b="1">
                  <a:solidFill>
                    <a:srgbClr val="FFFF00"/>
                  </a:solidFill>
                  <a:latin typeface="PingFang SC Semibold" panose="020B0400000000000000" charset="-122"/>
                  <a:ea typeface="PingFang SC Semibold" panose="020B0400000000000000" charset="-122"/>
                  <a:sym typeface="+mn-ea"/>
                </a:rPr>
                <a:t>S</a:t>
              </a:r>
              <a:r>
                <a:rPr lang="zh-CN" altLang="en-US" sz="1600">
                  <a:solidFill>
                    <a:schemeClr val="bg2"/>
                  </a:solidFill>
                  <a:latin typeface="PingFang SC" panose="020B0400000000000000" charset="-122"/>
                  <a:ea typeface="PingFang SC" panose="020B0400000000000000" charset="-122"/>
                  <a:sym typeface="+mn-ea"/>
                </a:rPr>
                <a:t>uggest</a:t>
              </a:r>
            </a:p>
          </p:txBody>
        </p:sp>
        <p:sp>
          <p:nvSpPr>
            <p:cNvPr id="10" name="文本框 9"/>
            <p:cNvSpPr txBox="1"/>
            <p:nvPr/>
          </p:nvSpPr>
          <p:spPr>
            <a:xfrm>
              <a:off x="9597" y="7441"/>
              <a:ext cx="2486" cy="1016"/>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sym typeface="+mn-ea"/>
                </a:rPr>
                <a:t>倾听</a:t>
              </a:r>
            </a:p>
            <a:p>
              <a:pPr algn="ctr"/>
              <a:r>
                <a:rPr lang="en-US" altLang="zh-CN" b="1">
                  <a:solidFill>
                    <a:srgbClr val="FFFF00"/>
                  </a:solidFill>
                  <a:latin typeface="PingFang SC Semibold" panose="020B0400000000000000" charset="-122"/>
                  <a:ea typeface="PingFang SC Semibold" panose="020B0400000000000000" charset="-122"/>
                  <a:sym typeface="+mn-ea"/>
                </a:rPr>
                <a:t>L</a:t>
              </a:r>
              <a:r>
                <a:rPr lang="zh-CN" altLang="en-US" sz="1600">
                  <a:solidFill>
                    <a:schemeClr val="bg2"/>
                  </a:solidFill>
                  <a:latin typeface="PingFang SC" panose="020B0400000000000000" charset="-122"/>
                  <a:ea typeface="PingFang SC" panose="020B0400000000000000" charset="-122"/>
                  <a:sym typeface="+mn-ea"/>
                </a:rPr>
                <a:t>isten</a:t>
              </a:r>
            </a:p>
          </p:txBody>
        </p:sp>
      </p:grpSp>
      <p:sp>
        <p:nvSpPr>
          <p:cNvPr id="37" name="文本框 36"/>
          <p:cNvSpPr txBox="1"/>
          <p:nvPr/>
        </p:nvSpPr>
        <p:spPr>
          <a:xfrm>
            <a:off x="1772920" y="2743200"/>
            <a:ext cx="2355215" cy="1245235"/>
          </a:xfrm>
          <a:prstGeom prst="rect">
            <a:avLst/>
          </a:prstGeom>
          <a:noFill/>
        </p:spPr>
        <p:txBody>
          <a:bodyPr wrap="square" rtlCol="0">
            <a:spAutoFit/>
          </a:bodyPr>
          <a:lstStyle/>
          <a:p>
            <a:pPr algn="r">
              <a:lnSpc>
                <a:spcPct val="150000"/>
              </a:lnSpc>
            </a:pPr>
            <a:r>
              <a:rPr lang="zh-CN" altLang="en-US" sz="1400" b="1">
                <a:solidFill>
                  <a:schemeClr val="accent2"/>
                </a:solidFill>
                <a:latin typeface="PingFang SC Regular" panose="020B0400000000000000" charset="-122"/>
                <a:ea typeface="PingFang SC Regular" panose="020B0400000000000000" charset="-122"/>
              </a:rPr>
              <a:t>观察</a:t>
            </a:r>
            <a:endParaRPr lang="en-US" altLang="zh-CN" sz="1200">
              <a:solidFill>
                <a:schemeClr val="accent2"/>
              </a:solidFill>
              <a:latin typeface="PingFang SC Regular" panose="020B0400000000000000" charset="-122"/>
              <a:ea typeface="PingFang SC Regular" panose="020B0400000000000000" charset="-122"/>
            </a:endParaRPr>
          </a:p>
          <a:p>
            <a:pPr indent="0" algn="r">
              <a:lnSpc>
                <a:spcPct val="150000"/>
              </a:lnSpc>
              <a:buNone/>
            </a:pPr>
            <a:r>
              <a:rPr lang="zh-CN" altLang="en-US" sz="1200">
                <a:solidFill>
                  <a:schemeClr val="bg1">
                    <a:lumMod val="50000"/>
                    <a:lumOff val="50000"/>
                  </a:schemeClr>
                </a:solidFill>
                <a:latin typeface="PingFang SC Regular" panose="020B0400000000000000" charset="-122"/>
                <a:ea typeface="PingFang SC Regular" panose="020B0400000000000000" charset="-122"/>
              </a:rPr>
              <a:t>观察事实</a:t>
            </a:r>
            <a:endParaRPr lang="en-US" altLang="zh-CN" sz="1200">
              <a:solidFill>
                <a:schemeClr val="bg1">
                  <a:lumMod val="50000"/>
                  <a:lumOff val="50000"/>
                </a:schemeClr>
              </a:solidFill>
              <a:latin typeface="PingFang SC Regular" panose="020B0400000000000000" charset="-122"/>
              <a:ea typeface="PingFang SC Regular" panose="020B0400000000000000" charset="-122"/>
            </a:endParaRPr>
          </a:p>
          <a:p>
            <a:pPr marL="171450" indent="-171450" algn="r">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完成了哪些？</a:t>
            </a:r>
          </a:p>
          <a:p>
            <a:pPr marL="171450" indent="-171450" algn="r">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未完成哪些？</a:t>
            </a:r>
          </a:p>
        </p:txBody>
      </p:sp>
      <p:sp>
        <p:nvSpPr>
          <p:cNvPr id="39" name="文本框 38"/>
          <p:cNvSpPr txBox="1"/>
          <p:nvPr/>
        </p:nvSpPr>
        <p:spPr>
          <a:xfrm>
            <a:off x="1772920" y="4794250"/>
            <a:ext cx="2355215" cy="1245235"/>
          </a:xfrm>
          <a:prstGeom prst="rect">
            <a:avLst/>
          </a:prstGeom>
          <a:noFill/>
        </p:spPr>
        <p:txBody>
          <a:bodyPr wrap="square" rtlCol="0">
            <a:spAutoFit/>
          </a:bodyPr>
          <a:lstStyle/>
          <a:p>
            <a:pPr algn="r">
              <a:lnSpc>
                <a:spcPct val="150000"/>
              </a:lnSpc>
            </a:pPr>
            <a:r>
              <a:rPr lang="zh-CN" altLang="en-US" sz="1400" b="1">
                <a:solidFill>
                  <a:schemeClr val="bg1">
                    <a:lumMod val="75000"/>
                    <a:lumOff val="25000"/>
                  </a:schemeClr>
                </a:solidFill>
                <a:latin typeface="PingFang SC Regular" panose="020B0400000000000000" charset="-122"/>
                <a:ea typeface="PingFang SC Regular" panose="020B0400000000000000" charset="-122"/>
              </a:rPr>
              <a:t>建议</a:t>
            </a:r>
            <a:endParaRPr lang="en-US" altLang="zh-CN" sz="1200">
              <a:solidFill>
                <a:schemeClr val="accent2"/>
              </a:solidFill>
              <a:latin typeface="PingFang SC Regular" panose="020B0400000000000000" charset="-122"/>
              <a:ea typeface="PingFang SC Regular" panose="020B0400000000000000" charset="-122"/>
            </a:endParaRPr>
          </a:p>
          <a:p>
            <a:pPr indent="0" algn="r">
              <a:lnSpc>
                <a:spcPct val="150000"/>
              </a:lnSpc>
              <a:buNone/>
            </a:pPr>
            <a:r>
              <a:rPr lang="zh-CN" altLang="en-US" sz="1200">
                <a:solidFill>
                  <a:schemeClr val="bg1">
                    <a:lumMod val="50000"/>
                    <a:lumOff val="50000"/>
                  </a:schemeClr>
                </a:solidFill>
                <a:latin typeface="PingFang SC Regular" panose="020B0400000000000000" charset="-122"/>
                <a:ea typeface="PingFang SC Regular" panose="020B0400000000000000" charset="-122"/>
              </a:rPr>
              <a:t>提出建议</a:t>
            </a:r>
            <a:endParaRPr lang="en-US" altLang="zh-CN" sz="1200">
              <a:solidFill>
                <a:schemeClr val="bg1">
                  <a:lumMod val="50000"/>
                  <a:lumOff val="50000"/>
                </a:schemeClr>
              </a:solidFill>
              <a:latin typeface="PingFang SC Regular" panose="020B0400000000000000" charset="-122"/>
              <a:ea typeface="PingFang SC Regular" panose="020B0400000000000000" charset="-122"/>
            </a:endParaRPr>
          </a:p>
          <a:p>
            <a:pPr marL="171450" indent="-171450" algn="r">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可以保留哪些好的方面</a:t>
            </a:r>
          </a:p>
          <a:p>
            <a:pPr marL="171450" indent="-171450" algn="r">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需要改进哪些差的方面</a:t>
            </a:r>
          </a:p>
        </p:txBody>
      </p:sp>
      <p:sp>
        <p:nvSpPr>
          <p:cNvPr id="40" name="文本框 39"/>
          <p:cNvSpPr txBox="1"/>
          <p:nvPr/>
        </p:nvSpPr>
        <p:spPr>
          <a:xfrm>
            <a:off x="8048625" y="2743200"/>
            <a:ext cx="2355215" cy="1245235"/>
          </a:xfrm>
          <a:prstGeom prst="rect">
            <a:avLst/>
          </a:prstGeom>
          <a:noFill/>
        </p:spPr>
        <p:txBody>
          <a:bodyPr wrap="square" rtlCol="0">
            <a:spAutoFit/>
          </a:bodyPr>
          <a:lstStyle/>
          <a:p>
            <a:pPr algn="l">
              <a:lnSpc>
                <a:spcPct val="150000"/>
              </a:lnSpc>
            </a:pPr>
            <a:r>
              <a:rPr lang="zh-CN" altLang="en-US" sz="1400" b="1">
                <a:solidFill>
                  <a:schemeClr val="accent6">
                    <a:lumMod val="50000"/>
                  </a:schemeClr>
                </a:solidFill>
                <a:latin typeface="PingFang SC Regular" panose="020B0400000000000000" charset="-122"/>
                <a:ea typeface="PingFang SC Regular" panose="020B0400000000000000" charset="-122"/>
              </a:rPr>
              <a:t>阐述</a:t>
            </a:r>
            <a:endParaRPr lang="en-US" altLang="zh-CN" sz="1200">
              <a:solidFill>
                <a:schemeClr val="accent6">
                  <a:lumMod val="50000"/>
                </a:schemeClr>
              </a:solidFill>
              <a:latin typeface="PingFang SC Regular" panose="020B0400000000000000" charset="-122"/>
              <a:ea typeface="PingFang SC Regular" panose="020B0400000000000000" charset="-122"/>
            </a:endParaRPr>
          </a:p>
          <a:p>
            <a:pPr indent="0" algn="l">
              <a:lnSpc>
                <a:spcPct val="150000"/>
              </a:lnSpc>
              <a:buNone/>
            </a:pPr>
            <a:r>
              <a:rPr lang="zh-CN" altLang="en-US" sz="1200">
                <a:solidFill>
                  <a:schemeClr val="bg1">
                    <a:lumMod val="50000"/>
                    <a:lumOff val="50000"/>
                  </a:schemeClr>
                </a:solidFill>
                <a:latin typeface="PingFang SC Regular" panose="020B0400000000000000" charset="-122"/>
                <a:ea typeface="PingFang SC Regular" panose="020B0400000000000000" charset="-122"/>
              </a:rPr>
              <a:t>阐述影响</a:t>
            </a:r>
            <a:endParaRPr lang="en-US" altLang="zh-CN" sz="1200">
              <a:solidFill>
                <a:schemeClr val="bg1">
                  <a:lumMod val="50000"/>
                  <a:lumOff val="50000"/>
                </a:schemeClr>
              </a:solidFill>
              <a:latin typeface="PingFang SC Regular" panose="020B0400000000000000" charset="-122"/>
              <a:ea typeface="PingFang SC Regular" panose="020B0400000000000000" charset="-122"/>
            </a:endParaRPr>
          </a:p>
          <a:p>
            <a:pPr marL="171450" indent="-171450" algn="l">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完成了的影响</a:t>
            </a:r>
          </a:p>
          <a:p>
            <a:pPr marL="171450" indent="-171450" algn="l">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未完成的影响</a:t>
            </a:r>
          </a:p>
        </p:txBody>
      </p:sp>
      <p:sp>
        <p:nvSpPr>
          <p:cNvPr id="41" name="文本框 40"/>
          <p:cNvSpPr txBox="1"/>
          <p:nvPr/>
        </p:nvSpPr>
        <p:spPr>
          <a:xfrm>
            <a:off x="8048625" y="4794250"/>
            <a:ext cx="2355215" cy="1245235"/>
          </a:xfrm>
          <a:prstGeom prst="rect">
            <a:avLst/>
          </a:prstGeom>
          <a:noFill/>
        </p:spPr>
        <p:txBody>
          <a:bodyPr wrap="square" rtlCol="0">
            <a:spAutoFit/>
          </a:bodyPr>
          <a:lstStyle/>
          <a:p>
            <a:pPr algn="l">
              <a:lnSpc>
                <a:spcPct val="150000"/>
              </a:lnSpc>
            </a:pPr>
            <a:r>
              <a:rPr lang="zh-CN" altLang="en-US" sz="1400" b="1">
                <a:solidFill>
                  <a:schemeClr val="accent3"/>
                </a:solidFill>
                <a:latin typeface="PingFang SC Regular" panose="020B0400000000000000" charset="-122"/>
                <a:ea typeface="PingFang SC Regular" panose="020B0400000000000000" charset="-122"/>
              </a:rPr>
              <a:t>倾听</a:t>
            </a:r>
            <a:endParaRPr lang="en-US" altLang="zh-CN" sz="1200">
              <a:solidFill>
                <a:schemeClr val="accent2"/>
              </a:solidFill>
              <a:latin typeface="PingFang SC Regular" panose="020B0400000000000000" charset="-122"/>
              <a:ea typeface="PingFang SC Regular" panose="020B0400000000000000" charset="-122"/>
            </a:endParaRPr>
          </a:p>
          <a:p>
            <a:pPr indent="0" algn="l">
              <a:lnSpc>
                <a:spcPct val="150000"/>
              </a:lnSpc>
              <a:buNone/>
            </a:pPr>
            <a:r>
              <a:rPr lang="zh-CN" altLang="en-US" sz="1200">
                <a:solidFill>
                  <a:schemeClr val="bg1">
                    <a:lumMod val="50000"/>
                    <a:lumOff val="50000"/>
                  </a:schemeClr>
                </a:solidFill>
                <a:latin typeface="PingFang SC Regular" panose="020B0400000000000000" charset="-122"/>
                <a:ea typeface="PingFang SC Regular" panose="020B0400000000000000" charset="-122"/>
              </a:rPr>
              <a:t>倾听反馈</a:t>
            </a:r>
            <a:endParaRPr lang="en-US" altLang="zh-CN" sz="1200">
              <a:solidFill>
                <a:schemeClr val="bg1">
                  <a:lumMod val="50000"/>
                  <a:lumOff val="50000"/>
                </a:schemeClr>
              </a:solidFill>
              <a:latin typeface="PingFang SC Regular" panose="020B0400000000000000" charset="-122"/>
              <a:ea typeface="PingFang SC Regular" panose="020B0400000000000000" charset="-122"/>
            </a:endParaRPr>
          </a:p>
          <a:p>
            <a:pPr marL="171450" indent="-171450" algn="l">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完成是做对了什么</a:t>
            </a:r>
          </a:p>
          <a:p>
            <a:pPr marL="171450" indent="-171450" algn="l">
              <a:lnSpc>
                <a:spcPct val="150000"/>
              </a:lnSpc>
              <a:buFont typeface="Wingdings" panose="05000000000000000000" charset="0"/>
              <a:buChar char=""/>
            </a:pPr>
            <a:r>
              <a:rPr lang="en-US" altLang="zh-CN" sz="1200">
                <a:solidFill>
                  <a:schemeClr val="bg1">
                    <a:lumMod val="50000"/>
                    <a:lumOff val="50000"/>
                  </a:schemeClr>
                </a:solidFill>
                <a:latin typeface="PingFang SC Regular" panose="020B0400000000000000" charset="-122"/>
                <a:ea typeface="PingFang SC Regular" panose="020B0400000000000000" charset="-122"/>
              </a:rPr>
              <a:t>未完成是因为什么</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NVC非暴力沟通——</a:t>
            </a:r>
            <a:r>
              <a:rPr lang="zh-CN" altLang="en-US" sz="2400" b="0">
                <a:cs typeface="PingFang SC Regular" panose="020B0400000000000000" charset="-122"/>
              </a:rPr>
              <a:t>有效倾听，正确表达</a:t>
            </a:r>
          </a:p>
        </p:txBody>
      </p:sp>
      <p:sp>
        <p:nvSpPr>
          <p:cNvPr id="3" name="文本占位符 2"/>
          <p:cNvSpPr>
            <a:spLocks noGrp="1"/>
          </p:cNvSpPr>
          <p:nvPr>
            <p:ph type="body" idx="1"/>
          </p:nvPr>
        </p:nvSpPr>
        <p:spPr/>
        <p:txBody>
          <a:bodyPr/>
          <a:lstStyle/>
          <a:p>
            <a:r>
              <a:rPr lang="zh-CN" altLang="en-US">
                <a:cs typeface="PingFang SC Regular" panose="020B0400000000000000" charset="-122"/>
                <a:sym typeface="+mn-ea"/>
              </a:rPr>
              <a:t>NVC</a:t>
            </a:r>
            <a:r>
              <a:rPr lang="zh-CN" altLang="en-US">
                <a:cs typeface="PingFang SC Regular" panose="020B0400000000000000" charset="-122"/>
              </a:rPr>
              <a:t>非暴力沟通（Nonviolent Communication），是一种沟通模式和冲突解决方法，核心理念在于通过倾听和表达的方式，建立起人与人之间的尊重、理解和合作，以促进和平和亲密关系的建立</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3-16</a:t>
            </a:r>
          </a:p>
        </p:txBody>
      </p:sp>
      <p:grpSp>
        <p:nvGrpSpPr>
          <p:cNvPr id="26" name="组合 25"/>
          <p:cNvGrpSpPr/>
          <p:nvPr/>
        </p:nvGrpSpPr>
        <p:grpSpPr>
          <a:xfrm>
            <a:off x="506095" y="2312670"/>
            <a:ext cx="3136900" cy="1445895"/>
            <a:chOff x="797" y="2963"/>
            <a:chExt cx="4940" cy="2277"/>
          </a:xfrm>
        </p:grpSpPr>
        <p:sp>
          <p:nvSpPr>
            <p:cNvPr id="25" name="圆角矩形 24"/>
            <p:cNvSpPr/>
            <p:nvPr/>
          </p:nvSpPr>
          <p:spPr>
            <a:xfrm>
              <a:off x="3852" y="2963"/>
              <a:ext cx="1885" cy="679"/>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rPr>
                <a:t>①观察</a:t>
              </a:r>
              <a:endParaRPr kumimoji="1" lang="zh-CN" altLang="en-US"/>
            </a:p>
          </p:txBody>
        </p:sp>
        <p:sp>
          <p:nvSpPr>
            <p:cNvPr id="12" name="文本框 11"/>
            <p:cNvSpPr txBox="1"/>
            <p:nvPr/>
          </p:nvSpPr>
          <p:spPr>
            <a:xfrm>
              <a:off x="797" y="3642"/>
              <a:ext cx="4940" cy="1598"/>
            </a:xfrm>
            <a:prstGeom prst="rect">
              <a:avLst/>
            </a:prstGeom>
            <a:noFill/>
          </p:spPr>
          <p:txBody>
            <a:bodyPr wrap="square" rtlCol="0">
              <a:spAutoFit/>
            </a:bodyPr>
            <a:lstStyle/>
            <a:p>
              <a:pPr algn="r">
                <a:lnSpc>
                  <a:spcPct val="150000"/>
                </a:lnSpc>
              </a:pPr>
              <a:r>
                <a:rPr lang="zh-CN" altLang="en-US" sz="16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不做评论，陈述事实</a:t>
              </a:r>
            </a:p>
            <a:p>
              <a:pPr marL="285750" indent="-285750" algn="r">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事实：你今天迟到了</a:t>
              </a:r>
              <a:r>
                <a:rPr lang="en-US" altLang="zh-CN"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30</a:t>
              </a: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分钟。</a:t>
              </a:r>
            </a:p>
            <a:p>
              <a:pPr marL="285750" indent="-285750" algn="r">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评论：你怎么老是迟到？</a:t>
              </a:r>
            </a:p>
          </p:txBody>
        </p:sp>
      </p:grpSp>
      <p:grpSp>
        <p:nvGrpSpPr>
          <p:cNvPr id="17" name="组合 16"/>
          <p:cNvGrpSpPr/>
          <p:nvPr/>
        </p:nvGrpSpPr>
        <p:grpSpPr>
          <a:xfrm>
            <a:off x="3642995" y="2349500"/>
            <a:ext cx="4846320" cy="3234055"/>
            <a:chOff x="5737" y="3700"/>
            <a:chExt cx="7632" cy="5093"/>
          </a:xfrm>
        </p:grpSpPr>
        <p:grpSp>
          <p:nvGrpSpPr>
            <p:cNvPr id="53" name="组合 52"/>
            <p:cNvGrpSpPr/>
            <p:nvPr/>
          </p:nvGrpSpPr>
          <p:grpSpPr>
            <a:xfrm>
              <a:off x="5737" y="3804"/>
              <a:ext cx="7632" cy="4989"/>
              <a:chOff x="5737" y="2916"/>
              <a:chExt cx="7632" cy="4989"/>
            </a:xfrm>
          </p:grpSpPr>
          <p:sp>
            <p:nvSpPr>
              <p:cNvPr id="5" name="椭圆 4"/>
              <p:cNvSpPr/>
              <p:nvPr>
                <p:custDataLst>
                  <p:tags r:id="rId4"/>
                </p:custDataLst>
              </p:nvPr>
            </p:nvSpPr>
            <p:spPr>
              <a:xfrm>
                <a:off x="6937" y="4282"/>
                <a:ext cx="2264" cy="2264"/>
              </a:xfrm>
              <a:prstGeom prst="ellipse">
                <a:avLst/>
              </a:prstGeom>
              <a:solidFill>
                <a:schemeClr val="accent2"/>
              </a:solidFill>
              <a:ln>
                <a:noFill/>
              </a:ln>
              <a:effectLst>
                <a:outerShdw blurRad="50800" dist="38100" dir="2700000" algn="tl" rotWithShape="0">
                  <a:prstClr val="black">
                    <a:alpha val="40000"/>
                  </a:prstClr>
                </a:outerShdw>
              </a:effectLst>
            </p:spPr>
            <p:style>
              <a:lnRef idx="2">
                <a:srgbClr val="1B587C">
                  <a:shade val="50000"/>
                </a:srgbClr>
              </a:lnRef>
              <a:fillRef idx="1">
                <a:srgbClr val="1B587C"/>
              </a:fillRef>
              <a:effectRef idx="0">
                <a:srgbClr val="1B587C"/>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6" name="椭圆 5"/>
              <p:cNvSpPr/>
              <p:nvPr>
                <p:custDataLst>
                  <p:tags r:id="rId5"/>
                </p:custDataLst>
              </p:nvPr>
            </p:nvSpPr>
            <p:spPr>
              <a:xfrm>
                <a:off x="9788" y="4282"/>
                <a:ext cx="2264" cy="2264"/>
              </a:xfrm>
              <a:prstGeom prst="ellipse">
                <a:avLst/>
              </a:prstGeom>
              <a:solidFill>
                <a:schemeClr val="accent1"/>
              </a:solidFill>
              <a:ln>
                <a:noFill/>
              </a:ln>
              <a:effectLst>
                <a:outerShdw blurRad="50800" dist="38100" dir="2700000" algn="tl" rotWithShape="0">
                  <a:prstClr val="black">
                    <a:alpha val="40000"/>
                  </a:prstClr>
                </a:outerShdw>
              </a:effectLst>
            </p:spPr>
            <p:style>
              <a:lnRef idx="2">
                <a:srgbClr val="9F2936">
                  <a:shade val="50000"/>
                </a:srgbClr>
              </a:lnRef>
              <a:fillRef idx="1">
                <a:srgbClr val="9F2936"/>
              </a:fillRef>
              <a:effectRef idx="0">
                <a:srgbClr val="9F2936"/>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7" name="弧形 6"/>
              <p:cNvSpPr/>
              <p:nvPr>
                <p:custDataLst>
                  <p:tags r:id="rId6"/>
                </p:custDataLst>
              </p:nvPr>
            </p:nvSpPr>
            <p:spPr>
              <a:xfrm>
                <a:off x="5737" y="3338"/>
                <a:ext cx="4193" cy="4151"/>
              </a:xfrm>
              <a:prstGeom prst="arc">
                <a:avLst>
                  <a:gd name="adj1" fmla="val 5861210"/>
                  <a:gd name="adj2" fmla="val 15446886"/>
                </a:avLst>
              </a:prstGeom>
              <a:ln>
                <a:solidFill>
                  <a:schemeClr val="accent2"/>
                </a:solidFill>
              </a:ln>
            </p:spPr>
            <p:style>
              <a:lnRef idx="1">
                <a:srgbClr val="1B587C"/>
              </a:lnRef>
              <a:fillRef idx="0">
                <a:srgbClr val="1B587C"/>
              </a:fillRef>
              <a:effectRef idx="0">
                <a:srgbClr val="1B587C"/>
              </a:effectRef>
              <a:fontRef idx="minor">
                <a:sysClr val="windowText" lastClr="000000"/>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8" name="弧形 7"/>
              <p:cNvSpPr/>
              <p:nvPr>
                <p:custDataLst>
                  <p:tags r:id="rId7"/>
                </p:custDataLst>
              </p:nvPr>
            </p:nvSpPr>
            <p:spPr>
              <a:xfrm flipH="1">
                <a:off x="9177" y="3338"/>
                <a:ext cx="4193" cy="4151"/>
              </a:xfrm>
              <a:prstGeom prst="arc">
                <a:avLst>
                  <a:gd name="adj1" fmla="val 5861210"/>
                  <a:gd name="adj2" fmla="val 15446886"/>
                </a:avLst>
              </a:prstGeom>
              <a:ln>
                <a:solidFill>
                  <a:schemeClr val="accent1"/>
                </a:solidFill>
              </a:ln>
            </p:spPr>
            <p:style>
              <a:lnRef idx="1">
                <a:srgbClr val="9F2936"/>
              </a:lnRef>
              <a:fillRef idx="0">
                <a:srgbClr val="9F2936"/>
              </a:fillRef>
              <a:effectRef idx="0">
                <a:srgbClr val="9F2936"/>
              </a:effectRef>
              <a:fontRef idx="minor">
                <a:sysClr val="windowText" lastClr="000000"/>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9" name="椭圆 8"/>
              <p:cNvSpPr/>
              <p:nvPr>
                <p:custDataLst>
                  <p:tags r:id="rId8"/>
                </p:custDataLst>
              </p:nvPr>
            </p:nvSpPr>
            <p:spPr>
              <a:xfrm>
                <a:off x="7355" y="2916"/>
                <a:ext cx="844" cy="844"/>
              </a:xfrm>
              <a:prstGeom prst="ellipse">
                <a:avLst/>
              </a:prstGeom>
              <a:solidFill>
                <a:schemeClr val="accent6">
                  <a:lumMod val="50000"/>
                </a:schemeClr>
              </a:solidFill>
              <a:ln>
                <a:noFill/>
              </a:ln>
            </p:spPr>
            <p:style>
              <a:lnRef idx="2">
                <a:srgbClr val="4E8542">
                  <a:shade val="50000"/>
                </a:srgbClr>
              </a:lnRef>
              <a:fillRef idx="1">
                <a:srgbClr val="4E8542"/>
              </a:fillRef>
              <a:effectRef idx="0">
                <a:srgbClr val="4E8542"/>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0" name="椭圆 9"/>
              <p:cNvSpPr/>
              <p:nvPr>
                <p:custDataLst>
                  <p:tags r:id="rId9"/>
                </p:custDataLst>
              </p:nvPr>
            </p:nvSpPr>
            <p:spPr>
              <a:xfrm>
                <a:off x="10907" y="2916"/>
                <a:ext cx="844" cy="844"/>
              </a:xfrm>
              <a:prstGeom prst="ellipse">
                <a:avLst/>
              </a:prstGeom>
              <a:solidFill>
                <a:schemeClr val="accent4">
                  <a:lumMod val="50000"/>
                </a:schemeClr>
              </a:solidFill>
              <a:ln>
                <a:noFill/>
              </a:ln>
            </p:spPr>
            <p:style>
              <a:lnRef idx="2">
                <a:srgbClr val="4E8542">
                  <a:shade val="50000"/>
                </a:srgbClr>
              </a:lnRef>
              <a:fillRef idx="1">
                <a:srgbClr val="4E8542"/>
              </a:fillRef>
              <a:effectRef idx="0">
                <a:srgbClr val="4E8542"/>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1" name="椭圆 10"/>
              <p:cNvSpPr/>
              <p:nvPr>
                <p:custDataLst>
                  <p:tags r:id="rId10"/>
                </p:custDataLst>
              </p:nvPr>
            </p:nvSpPr>
            <p:spPr>
              <a:xfrm>
                <a:off x="7355" y="7061"/>
                <a:ext cx="844" cy="844"/>
              </a:xfrm>
              <a:prstGeom prst="ellipse">
                <a:avLst/>
              </a:prstGeom>
              <a:solidFill>
                <a:schemeClr val="accent3"/>
              </a:solidFill>
              <a:ln>
                <a:noFill/>
              </a:ln>
            </p:spPr>
            <p:style>
              <a:lnRef idx="2">
                <a:srgbClr val="F07F09">
                  <a:shade val="50000"/>
                </a:srgbClr>
              </a:lnRef>
              <a:fillRef idx="1">
                <a:srgbClr val="F07F09"/>
              </a:fillRef>
              <a:effectRef idx="0">
                <a:srgbClr val="F07F09"/>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 name="椭圆 17"/>
              <p:cNvSpPr/>
              <p:nvPr>
                <p:custDataLst>
                  <p:tags r:id="rId11"/>
                </p:custDataLst>
              </p:nvPr>
            </p:nvSpPr>
            <p:spPr>
              <a:xfrm>
                <a:off x="10907" y="7061"/>
                <a:ext cx="844" cy="844"/>
              </a:xfrm>
              <a:prstGeom prst="ellipse">
                <a:avLst/>
              </a:prstGeom>
              <a:solidFill>
                <a:srgbClr val="323232">
                  <a:lumMod val="75000"/>
                  <a:lumOff val="25000"/>
                </a:srgbClr>
              </a:solidFill>
              <a:ln>
                <a:noFill/>
              </a:ln>
            </p:spPr>
            <p:style>
              <a:lnRef idx="2">
                <a:srgbClr val="F07F09">
                  <a:shade val="50000"/>
                </a:srgbClr>
              </a:lnRef>
              <a:fillRef idx="1">
                <a:srgbClr val="F07F09"/>
              </a:fillRef>
              <a:effectRef idx="0">
                <a:srgbClr val="F07F09"/>
              </a:effectRef>
              <a:fontRef idx="minor">
                <a:sysClr val="window" lastClr="FFFFFF"/>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19" name="组合 18"/>
              <p:cNvGrpSpPr/>
              <p:nvPr>
                <p:custDataLst>
                  <p:tags r:id="rId12"/>
                </p:custDataLst>
              </p:nvPr>
            </p:nvGrpSpPr>
            <p:grpSpPr>
              <a:xfrm>
                <a:off x="7806" y="4738"/>
                <a:ext cx="525" cy="1351"/>
                <a:chOff x="4600575" y="1778000"/>
                <a:chExt cx="209550" cy="539750"/>
              </a:xfrm>
              <a:solidFill>
                <a:sysClr val="window" lastClr="FFFFFF"/>
              </a:solidFill>
            </p:grpSpPr>
            <p:sp>
              <p:nvSpPr>
                <p:cNvPr id="20" name="Oval 12"/>
                <p:cNvSpPr>
                  <a:spLocks noChangeArrowheads="1"/>
                </p:cNvSpPr>
                <p:nvPr>
                  <p:custDataLst>
                    <p:tags r:id="rId22"/>
                  </p:custDataLst>
                </p:nvPr>
              </p:nvSpPr>
              <p:spPr bwMode="auto">
                <a:xfrm>
                  <a:off x="4659313" y="1778000"/>
                  <a:ext cx="92075" cy="87313"/>
                </a:xfrm>
                <a:prstGeom prst="ellipse">
                  <a:avLst/>
                </a:prstGeom>
                <a:grpFill/>
                <a:ln>
                  <a:noFill/>
                </a:ln>
              </p:spPr>
              <p:txBody>
                <a:bodyPr lIns="121920" tIns="60960" rIns="121920" bIns="60960"/>
                <a:lstStyle>
                  <a:lvl1pPr>
                    <a:defRPr>
                      <a:solidFill>
                        <a:sysClr val="windowText" lastClr="000000"/>
                      </a:solidFill>
                      <a:latin typeface="华文细黑" panose="02010600040101010101" pitchFamily="2" charset="-122"/>
                      <a:ea typeface="微软雅黑" panose="020B0503020204020204" charset="-122"/>
                    </a:defRPr>
                  </a:lvl1pPr>
                  <a:lvl2pPr marL="742950" indent="-285750">
                    <a:defRPr>
                      <a:solidFill>
                        <a:sysClr val="windowText" lastClr="000000"/>
                      </a:solidFill>
                      <a:latin typeface="华文细黑" panose="02010600040101010101" pitchFamily="2" charset="-122"/>
                      <a:ea typeface="微软雅黑" panose="020B0503020204020204" charset="-122"/>
                    </a:defRPr>
                  </a:lvl2pPr>
                  <a:lvl3pPr marL="1143000" indent="-228600">
                    <a:defRPr>
                      <a:solidFill>
                        <a:sysClr val="windowText" lastClr="000000"/>
                      </a:solidFill>
                      <a:latin typeface="华文细黑" panose="02010600040101010101" pitchFamily="2" charset="-122"/>
                      <a:ea typeface="微软雅黑" panose="020B0503020204020204" charset="-122"/>
                    </a:defRPr>
                  </a:lvl3pPr>
                  <a:lvl4pPr marL="1600200" indent="-228600">
                    <a:defRPr>
                      <a:solidFill>
                        <a:sysClr val="windowText" lastClr="000000"/>
                      </a:solidFill>
                      <a:latin typeface="华文细黑" panose="02010600040101010101" pitchFamily="2" charset="-122"/>
                      <a:ea typeface="微软雅黑" panose="020B0503020204020204" charset="-122"/>
                    </a:defRPr>
                  </a:lvl4pPr>
                  <a:lvl5pPr marL="2057400" indent="-228600">
                    <a:defRPr>
                      <a:solidFill>
                        <a:sysClr val="windowText" lastClr="000000"/>
                      </a:solidFill>
                      <a:latin typeface="华文细黑" panose="02010600040101010101" pitchFamily="2" charset="-122"/>
                      <a:ea typeface="微软雅黑" panose="020B0503020204020204" charset="-122"/>
                    </a:defRPr>
                  </a:lvl5pPr>
                  <a:lvl6pPr marL="25146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6pPr>
                  <a:lvl7pPr marL="29718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7pPr>
                  <a:lvl8pPr marL="34290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8pPr>
                  <a:lvl9pPr marL="38862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9pPr>
                </a:lstStyle>
                <a:p>
                  <a:pPr eaLnBrk="1" hangingPunct="1"/>
                  <a:endParaRPr lang="zh-CN" altLang="en-US" sz="2400">
                    <a:solidFill>
                      <a:srgbClr val="9F2936"/>
                    </a:solidFill>
                    <a:latin typeface="PingFang SC Regular" panose="020B0400000000000000" charset="-122"/>
                    <a:ea typeface="PingFang SC Regular" panose="020B0400000000000000" charset="-122"/>
                  </a:endParaRPr>
                </a:p>
              </p:txBody>
            </p:sp>
            <p:sp>
              <p:nvSpPr>
                <p:cNvPr id="21" name="Line 13"/>
                <p:cNvSpPr>
                  <a:spLocks noChangeShapeType="1"/>
                </p:cNvSpPr>
                <p:nvPr>
                  <p:custDataLst>
                    <p:tags r:id="rId23"/>
                  </p:custDataLst>
                </p:nvPr>
              </p:nvSpPr>
              <p:spPr bwMode="auto">
                <a:xfrm>
                  <a:off x="4706938" y="182086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4" name="Line 14"/>
                <p:cNvSpPr>
                  <a:spLocks noChangeShapeType="1"/>
                </p:cNvSpPr>
                <p:nvPr>
                  <p:custDataLst>
                    <p:tags r:id="rId24"/>
                  </p:custDataLst>
                </p:nvPr>
              </p:nvSpPr>
              <p:spPr bwMode="auto">
                <a:xfrm>
                  <a:off x="4706938" y="182086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35" name="Freeform 15"/>
                <p:cNvSpPr/>
                <p:nvPr>
                  <p:custDataLst>
                    <p:tags r:id="rId25"/>
                  </p:custDataLst>
                </p:nvPr>
              </p:nvSpPr>
              <p:spPr bwMode="auto">
                <a:xfrm>
                  <a:off x="4600575" y="1876425"/>
                  <a:ext cx="209550" cy="441325"/>
                </a:xfrm>
                <a:custGeom>
                  <a:avLst/>
                  <a:gdLst>
                    <a:gd name="T0" fmla="*/ 152671 w 70"/>
                    <a:gd name="T1" fmla="*/ 0 h 147"/>
                    <a:gd name="T2" fmla="*/ 104775 w 70"/>
                    <a:gd name="T3" fmla="*/ 0 h 147"/>
                    <a:gd name="T4" fmla="*/ 56878 w 70"/>
                    <a:gd name="T5" fmla="*/ 0 h 147"/>
                    <a:gd name="T6" fmla="*/ 0 w 70"/>
                    <a:gd name="T7" fmla="*/ 57179 h 147"/>
                    <a:gd name="T8" fmla="*/ 0 w 70"/>
                    <a:gd name="T9" fmla="*/ 192603 h 147"/>
                    <a:gd name="T10" fmla="*/ 35923 w 70"/>
                    <a:gd name="T11" fmla="*/ 192603 h 147"/>
                    <a:gd name="T12" fmla="*/ 38916 w 70"/>
                    <a:gd name="T13" fmla="*/ 69217 h 147"/>
                    <a:gd name="T14" fmla="*/ 47897 w 70"/>
                    <a:gd name="T15" fmla="*/ 69217 h 147"/>
                    <a:gd name="T16" fmla="*/ 47897 w 70"/>
                    <a:gd name="T17" fmla="*/ 409280 h 147"/>
                    <a:gd name="T18" fmla="*/ 95794 w 70"/>
                    <a:gd name="T19" fmla="*/ 409280 h 147"/>
                    <a:gd name="T20" fmla="*/ 98787 w 70"/>
                    <a:gd name="T21" fmla="*/ 210659 h 147"/>
                    <a:gd name="T22" fmla="*/ 110762 w 70"/>
                    <a:gd name="T23" fmla="*/ 210659 h 147"/>
                    <a:gd name="T24" fmla="*/ 113755 w 70"/>
                    <a:gd name="T25" fmla="*/ 409280 h 147"/>
                    <a:gd name="T26" fmla="*/ 161652 w 70"/>
                    <a:gd name="T27" fmla="*/ 409280 h 147"/>
                    <a:gd name="T28" fmla="*/ 161652 w 70"/>
                    <a:gd name="T29" fmla="*/ 69217 h 147"/>
                    <a:gd name="T30" fmla="*/ 170633 w 70"/>
                    <a:gd name="T31" fmla="*/ 69217 h 147"/>
                    <a:gd name="T32" fmla="*/ 173626 w 70"/>
                    <a:gd name="T33" fmla="*/ 192603 h 147"/>
                    <a:gd name="T34" fmla="*/ 209549 w 70"/>
                    <a:gd name="T35" fmla="*/ 192603 h 147"/>
                    <a:gd name="T36" fmla="*/ 209549 w 70"/>
                    <a:gd name="T37" fmla="*/ 57179 h 147"/>
                    <a:gd name="T38" fmla="*/ 152671 w 70"/>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 h="147">
                      <a:moveTo>
                        <a:pt x="51" y="0"/>
                      </a:moveTo>
                      <a:cubicBezTo>
                        <a:pt x="35" y="0"/>
                        <a:pt x="35" y="0"/>
                        <a:pt x="35" y="0"/>
                      </a:cubicBezTo>
                      <a:cubicBezTo>
                        <a:pt x="19" y="0"/>
                        <a:pt x="19" y="0"/>
                        <a:pt x="19" y="0"/>
                      </a:cubicBezTo>
                      <a:cubicBezTo>
                        <a:pt x="5" y="0"/>
                        <a:pt x="0" y="4"/>
                        <a:pt x="0" y="19"/>
                      </a:cubicBezTo>
                      <a:cubicBezTo>
                        <a:pt x="0" y="64"/>
                        <a:pt x="0" y="64"/>
                        <a:pt x="0" y="64"/>
                      </a:cubicBezTo>
                      <a:cubicBezTo>
                        <a:pt x="0" y="73"/>
                        <a:pt x="12" y="73"/>
                        <a:pt x="12" y="64"/>
                      </a:cubicBezTo>
                      <a:cubicBezTo>
                        <a:pt x="13" y="23"/>
                        <a:pt x="13" y="23"/>
                        <a:pt x="13" y="23"/>
                      </a:cubicBezTo>
                      <a:cubicBezTo>
                        <a:pt x="16" y="23"/>
                        <a:pt x="16" y="23"/>
                        <a:pt x="16" y="23"/>
                      </a:cubicBezTo>
                      <a:cubicBezTo>
                        <a:pt x="16" y="136"/>
                        <a:pt x="16" y="136"/>
                        <a:pt x="16" y="136"/>
                      </a:cubicBezTo>
                      <a:cubicBezTo>
                        <a:pt x="16" y="147"/>
                        <a:pt x="32" y="147"/>
                        <a:pt x="32" y="136"/>
                      </a:cubicBezTo>
                      <a:cubicBezTo>
                        <a:pt x="33" y="70"/>
                        <a:pt x="33" y="70"/>
                        <a:pt x="33" y="70"/>
                      </a:cubicBezTo>
                      <a:cubicBezTo>
                        <a:pt x="37" y="70"/>
                        <a:pt x="37" y="70"/>
                        <a:pt x="37" y="70"/>
                      </a:cubicBezTo>
                      <a:cubicBezTo>
                        <a:pt x="38" y="136"/>
                        <a:pt x="38" y="136"/>
                        <a:pt x="38" y="136"/>
                      </a:cubicBezTo>
                      <a:cubicBezTo>
                        <a:pt x="38" y="147"/>
                        <a:pt x="54" y="147"/>
                        <a:pt x="54" y="136"/>
                      </a:cubicBezTo>
                      <a:cubicBezTo>
                        <a:pt x="54" y="23"/>
                        <a:pt x="54" y="23"/>
                        <a:pt x="54" y="23"/>
                      </a:cubicBezTo>
                      <a:cubicBezTo>
                        <a:pt x="57" y="23"/>
                        <a:pt x="57" y="23"/>
                        <a:pt x="57" y="23"/>
                      </a:cubicBezTo>
                      <a:cubicBezTo>
                        <a:pt x="58" y="64"/>
                        <a:pt x="58" y="64"/>
                        <a:pt x="58" y="64"/>
                      </a:cubicBezTo>
                      <a:cubicBezTo>
                        <a:pt x="58" y="73"/>
                        <a:pt x="70" y="73"/>
                        <a:pt x="70" y="64"/>
                      </a:cubicBezTo>
                      <a:cubicBezTo>
                        <a:pt x="70" y="19"/>
                        <a:pt x="70" y="19"/>
                        <a:pt x="70" y="19"/>
                      </a:cubicBezTo>
                      <a:cubicBezTo>
                        <a:pt x="70" y="4"/>
                        <a:pt x="65" y="0"/>
                        <a:pt x="51" y="0"/>
                      </a:cubicBezTo>
                      <a:close/>
                    </a:path>
                  </a:pathLst>
                </a:custGeom>
                <a:grp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grpSp>
          <p:grpSp>
            <p:nvGrpSpPr>
              <p:cNvPr id="38" name="组合 37"/>
              <p:cNvGrpSpPr/>
              <p:nvPr>
                <p:custDataLst>
                  <p:tags r:id="rId13"/>
                </p:custDataLst>
              </p:nvPr>
            </p:nvGrpSpPr>
            <p:grpSpPr>
              <a:xfrm>
                <a:off x="10603" y="4740"/>
                <a:ext cx="632" cy="1347"/>
                <a:chOff x="5408613" y="1790700"/>
                <a:chExt cx="252412" cy="538163"/>
              </a:xfrm>
              <a:solidFill>
                <a:sysClr val="window" lastClr="FFFFFF"/>
              </a:solidFill>
            </p:grpSpPr>
            <p:sp>
              <p:nvSpPr>
                <p:cNvPr id="39" name="Oval 16"/>
                <p:cNvSpPr>
                  <a:spLocks noChangeArrowheads="1"/>
                </p:cNvSpPr>
                <p:nvPr>
                  <p:custDataLst>
                    <p:tags r:id="rId18"/>
                  </p:custDataLst>
                </p:nvPr>
              </p:nvSpPr>
              <p:spPr bwMode="auto">
                <a:xfrm>
                  <a:off x="5489575" y="1790700"/>
                  <a:ext cx="90488" cy="87313"/>
                </a:xfrm>
                <a:prstGeom prst="ellipse">
                  <a:avLst/>
                </a:prstGeom>
                <a:grpFill/>
                <a:ln>
                  <a:noFill/>
                </a:ln>
              </p:spPr>
              <p:txBody>
                <a:bodyPr lIns="121920" tIns="60960" rIns="121920" bIns="60960"/>
                <a:lstStyle>
                  <a:lvl1pPr>
                    <a:defRPr>
                      <a:solidFill>
                        <a:sysClr val="windowText" lastClr="000000"/>
                      </a:solidFill>
                      <a:latin typeface="华文细黑" panose="02010600040101010101" pitchFamily="2" charset="-122"/>
                      <a:ea typeface="微软雅黑" panose="020B0503020204020204" charset="-122"/>
                    </a:defRPr>
                  </a:lvl1pPr>
                  <a:lvl2pPr marL="742950" indent="-285750">
                    <a:defRPr>
                      <a:solidFill>
                        <a:sysClr val="windowText" lastClr="000000"/>
                      </a:solidFill>
                      <a:latin typeface="华文细黑" panose="02010600040101010101" pitchFamily="2" charset="-122"/>
                      <a:ea typeface="微软雅黑" panose="020B0503020204020204" charset="-122"/>
                    </a:defRPr>
                  </a:lvl2pPr>
                  <a:lvl3pPr marL="1143000" indent="-228600">
                    <a:defRPr>
                      <a:solidFill>
                        <a:sysClr val="windowText" lastClr="000000"/>
                      </a:solidFill>
                      <a:latin typeface="华文细黑" panose="02010600040101010101" pitchFamily="2" charset="-122"/>
                      <a:ea typeface="微软雅黑" panose="020B0503020204020204" charset="-122"/>
                    </a:defRPr>
                  </a:lvl3pPr>
                  <a:lvl4pPr marL="1600200" indent="-228600">
                    <a:defRPr>
                      <a:solidFill>
                        <a:sysClr val="windowText" lastClr="000000"/>
                      </a:solidFill>
                      <a:latin typeface="华文细黑" panose="02010600040101010101" pitchFamily="2" charset="-122"/>
                      <a:ea typeface="微软雅黑" panose="020B0503020204020204" charset="-122"/>
                    </a:defRPr>
                  </a:lvl4pPr>
                  <a:lvl5pPr marL="2057400" indent="-228600">
                    <a:defRPr>
                      <a:solidFill>
                        <a:sysClr val="windowText" lastClr="000000"/>
                      </a:solidFill>
                      <a:latin typeface="华文细黑" panose="02010600040101010101" pitchFamily="2" charset="-122"/>
                      <a:ea typeface="微软雅黑" panose="020B0503020204020204" charset="-122"/>
                    </a:defRPr>
                  </a:lvl5pPr>
                  <a:lvl6pPr marL="25146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6pPr>
                  <a:lvl7pPr marL="29718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7pPr>
                  <a:lvl8pPr marL="34290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8pPr>
                  <a:lvl9pPr marL="3886200" indent="-228600" fontAlgn="base">
                    <a:spcBef>
                      <a:spcPct val="0"/>
                    </a:spcBef>
                    <a:spcAft>
                      <a:spcPct val="0"/>
                    </a:spcAft>
                    <a:defRPr>
                      <a:solidFill>
                        <a:sysClr val="windowText" lastClr="000000"/>
                      </a:solidFill>
                      <a:latin typeface="华文细黑" panose="02010600040101010101" pitchFamily="2" charset="-122"/>
                      <a:ea typeface="微软雅黑" panose="020B0503020204020204" charset="-122"/>
                    </a:defRPr>
                  </a:lvl9pPr>
                </a:lstStyle>
                <a:p>
                  <a:pPr eaLnBrk="1" hangingPunct="1"/>
                  <a:endParaRPr lang="zh-CN" altLang="en-US" sz="2400">
                    <a:solidFill>
                      <a:srgbClr val="9F2936"/>
                    </a:solidFill>
                    <a:latin typeface="PingFang SC Regular" panose="020B0400000000000000" charset="-122"/>
                    <a:ea typeface="PingFang SC Regular" panose="020B0400000000000000" charset="-122"/>
                  </a:endParaRPr>
                </a:p>
              </p:txBody>
            </p:sp>
            <p:sp>
              <p:nvSpPr>
                <p:cNvPr id="40" name="Line 17"/>
                <p:cNvSpPr>
                  <a:spLocks noChangeShapeType="1"/>
                </p:cNvSpPr>
                <p:nvPr>
                  <p:custDataLst>
                    <p:tags r:id="rId19"/>
                  </p:custDataLst>
                </p:nvPr>
              </p:nvSpPr>
              <p:spPr bwMode="auto">
                <a:xfrm>
                  <a:off x="5535613" y="183356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1" name="Line 18"/>
                <p:cNvSpPr>
                  <a:spLocks noChangeShapeType="1"/>
                </p:cNvSpPr>
                <p:nvPr>
                  <p:custDataLst>
                    <p:tags r:id="rId20"/>
                  </p:custDataLst>
                </p:nvPr>
              </p:nvSpPr>
              <p:spPr bwMode="auto">
                <a:xfrm>
                  <a:off x="5535613" y="183356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8" name="Freeform 19"/>
                <p:cNvSpPr/>
                <p:nvPr>
                  <p:custDataLst>
                    <p:tags r:id="rId21"/>
                  </p:custDataLst>
                </p:nvPr>
              </p:nvSpPr>
              <p:spPr bwMode="auto">
                <a:xfrm>
                  <a:off x="5408613" y="1885950"/>
                  <a:ext cx="252412" cy="442913"/>
                </a:xfrm>
                <a:custGeom>
                  <a:avLst/>
                  <a:gdLst>
                    <a:gd name="T0" fmla="*/ 245886 w 84"/>
                    <a:gd name="T1" fmla="*/ 162508 h 147"/>
                    <a:gd name="T2" fmla="*/ 206904 w 84"/>
                    <a:gd name="T3" fmla="*/ 39122 h 147"/>
                    <a:gd name="T4" fmla="*/ 146932 w 84"/>
                    <a:gd name="T5" fmla="*/ 0 h 147"/>
                    <a:gd name="T6" fmla="*/ 104951 w 84"/>
                    <a:gd name="T7" fmla="*/ 0 h 147"/>
                    <a:gd name="T8" fmla="*/ 44979 w 84"/>
                    <a:gd name="T9" fmla="*/ 39122 h 147"/>
                    <a:gd name="T10" fmla="*/ 5997 w 84"/>
                    <a:gd name="T11" fmla="*/ 162508 h 147"/>
                    <a:gd name="T12" fmla="*/ 38982 w 84"/>
                    <a:gd name="T13" fmla="*/ 174546 h 147"/>
                    <a:gd name="T14" fmla="*/ 77964 w 84"/>
                    <a:gd name="T15" fmla="*/ 60188 h 147"/>
                    <a:gd name="T16" fmla="*/ 80962 w 84"/>
                    <a:gd name="T17" fmla="*/ 60188 h 147"/>
                    <a:gd name="T18" fmla="*/ 26987 w 84"/>
                    <a:gd name="T19" fmla="*/ 273857 h 147"/>
                    <a:gd name="T20" fmla="*/ 32985 w 84"/>
                    <a:gd name="T21" fmla="*/ 279876 h 147"/>
                    <a:gd name="T22" fmla="*/ 77964 w 84"/>
                    <a:gd name="T23" fmla="*/ 279876 h 147"/>
                    <a:gd name="T24" fmla="*/ 77964 w 84"/>
                    <a:gd name="T25" fmla="*/ 412290 h 147"/>
                    <a:gd name="T26" fmla="*/ 116946 w 84"/>
                    <a:gd name="T27" fmla="*/ 412290 h 147"/>
                    <a:gd name="T28" fmla="*/ 116946 w 84"/>
                    <a:gd name="T29" fmla="*/ 279876 h 147"/>
                    <a:gd name="T30" fmla="*/ 134937 w 84"/>
                    <a:gd name="T31" fmla="*/ 279876 h 147"/>
                    <a:gd name="T32" fmla="*/ 134937 w 84"/>
                    <a:gd name="T33" fmla="*/ 412290 h 147"/>
                    <a:gd name="T34" fmla="*/ 173919 w 84"/>
                    <a:gd name="T35" fmla="*/ 412290 h 147"/>
                    <a:gd name="T36" fmla="*/ 173919 w 84"/>
                    <a:gd name="T37" fmla="*/ 279876 h 147"/>
                    <a:gd name="T38" fmla="*/ 218898 w 84"/>
                    <a:gd name="T39" fmla="*/ 279876 h 147"/>
                    <a:gd name="T40" fmla="*/ 224896 w 84"/>
                    <a:gd name="T41" fmla="*/ 273857 h 147"/>
                    <a:gd name="T42" fmla="*/ 170921 w 84"/>
                    <a:gd name="T43" fmla="*/ 60188 h 147"/>
                    <a:gd name="T44" fmla="*/ 173919 w 84"/>
                    <a:gd name="T45" fmla="*/ 60188 h 147"/>
                    <a:gd name="T46" fmla="*/ 212901 w 84"/>
                    <a:gd name="T47" fmla="*/ 174546 h 147"/>
                    <a:gd name="T48" fmla="*/ 245886 w 84"/>
                    <a:gd name="T49" fmla="*/ 162508 h 1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147">
                      <a:moveTo>
                        <a:pt x="82" y="54"/>
                      </a:moveTo>
                      <a:cubicBezTo>
                        <a:pt x="69" y="13"/>
                        <a:pt x="69" y="13"/>
                        <a:pt x="69" y="13"/>
                      </a:cubicBezTo>
                      <a:cubicBezTo>
                        <a:pt x="67" y="6"/>
                        <a:pt x="59" y="0"/>
                        <a:pt x="49" y="0"/>
                      </a:cubicBezTo>
                      <a:cubicBezTo>
                        <a:pt x="35" y="0"/>
                        <a:pt x="35" y="0"/>
                        <a:pt x="35" y="0"/>
                      </a:cubicBezTo>
                      <a:cubicBezTo>
                        <a:pt x="25" y="0"/>
                        <a:pt x="17" y="6"/>
                        <a:pt x="15" y="13"/>
                      </a:cubicBezTo>
                      <a:cubicBezTo>
                        <a:pt x="2" y="54"/>
                        <a:pt x="2" y="54"/>
                        <a:pt x="2" y="54"/>
                      </a:cubicBezTo>
                      <a:cubicBezTo>
                        <a:pt x="0" y="63"/>
                        <a:pt x="10" y="67"/>
                        <a:pt x="13" y="58"/>
                      </a:cubicBezTo>
                      <a:cubicBezTo>
                        <a:pt x="26" y="20"/>
                        <a:pt x="26" y="20"/>
                        <a:pt x="26" y="20"/>
                      </a:cubicBezTo>
                      <a:cubicBezTo>
                        <a:pt x="27" y="20"/>
                        <a:pt x="27" y="20"/>
                        <a:pt x="27" y="20"/>
                      </a:cubicBezTo>
                      <a:cubicBezTo>
                        <a:pt x="27" y="20"/>
                        <a:pt x="10" y="88"/>
                        <a:pt x="9" y="91"/>
                      </a:cubicBezTo>
                      <a:cubicBezTo>
                        <a:pt x="9" y="92"/>
                        <a:pt x="9" y="93"/>
                        <a:pt x="11" y="93"/>
                      </a:cubicBezTo>
                      <a:cubicBezTo>
                        <a:pt x="12" y="93"/>
                        <a:pt x="26" y="93"/>
                        <a:pt x="26" y="93"/>
                      </a:cubicBezTo>
                      <a:cubicBezTo>
                        <a:pt x="26" y="137"/>
                        <a:pt x="26" y="137"/>
                        <a:pt x="26" y="137"/>
                      </a:cubicBezTo>
                      <a:cubicBezTo>
                        <a:pt x="26" y="147"/>
                        <a:pt x="39" y="147"/>
                        <a:pt x="39" y="137"/>
                      </a:cubicBezTo>
                      <a:cubicBezTo>
                        <a:pt x="39" y="93"/>
                        <a:pt x="39" y="93"/>
                        <a:pt x="39" y="93"/>
                      </a:cubicBezTo>
                      <a:cubicBezTo>
                        <a:pt x="45" y="93"/>
                        <a:pt x="45" y="93"/>
                        <a:pt x="45" y="93"/>
                      </a:cubicBezTo>
                      <a:cubicBezTo>
                        <a:pt x="45" y="137"/>
                        <a:pt x="45" y="137"/>
                        <a:pt x="45" y="137"/>
                      </a:cubicBezTo>
                      <a:cubicBezTo>
                        <a:pt x="45" y="147"/>
                        <a:pt x="58" y="147"/>
                        <a:pt x="58" y="137"/>
                      </a:cubicBezTo>
                      <a:cubicBezTo>
                        <a:pt x="58" y="93"/>
                        <a:pt x="58" y="93"/>
                        <a:pt x="58" y="93"/>
                      </a:cubicBezTo>
                      <a:cubicBezTo>
                        <a:pt x="58" y="93"/>
                        <a:pt x="72" y="93"/>
                        <a:pt x="73" y="93"/>
                      </a:cubicBezTo>
                      <a:cubicBezTo>
                        <a:pt x="75" y="93"/>
                        <a:pt x="75" y="92"/>
                        <a:pt x="75" y="91"/>
                      </a:cubicBezTo>
                      <a:cubicBezTo>
                        <a:pt x="74" y="88"/>
                        <a:pt x="57" y="20"/>
                        <a:pt x="57" y="20"/>
                      </a:cubicBezTo>
                      <a:cubicBezTo>
                        <a:pt x="58" y="20"/>
                        <a:pt x="58" y="20"/>
                        <a:pt x="58" y="20"/>
                      </a:cubicBezTo>
                      <a:cubicBezTo>
                        <a:pt x="71" y="58"/>
                        <a:pt x="71" y="58"/>
                        <a:pt x="71" y="58"/>
                      </a:cubicBezTo>
                      <a:cubicBezTo>
                        <a:pt x="74" y="67"/>
                        <a:pt x="84" y="63"/>
                        <a:pt x="82" y="54"/>
                      </a:cubicBezTo>
                      <a:close/>
                    </a:path>
                  </a:pathLst>
                </a:custGeom>
                <a:grp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grpSp>
          <p:sp>
            <p:nvSpPr>
              <p:cNvPr id="49" name="Freeform 18"/>
              <p:cNvSpPr/>
              <p:nvPr>
                <p:custDataLst>
                  <p:tags r:id="rId14"/>
                </p:custDataLst>
              </p:nvPr>
            </p:nvSpPr>
            <p:spPr bwMode="auto">
              <a:xfrm>
                <a:off x="7587" y="3163"/>
                <a:ext cx="380" cy="351"/>
              </a:xfrm>
              <a:custGeom>
                <a:avLst/>
                <a:gdLst>
                  <a:gd name="T0" fmla="*/ 326372 w 144"/>
                  <a:gd name="T1" fmla="*/ 0 h 132"/>
                  <a:gd name="T2" fmla="*/ 108791 w 144"/>
                  <a:gd name="T3" fmla="*/ 0 h 132"/>
                  <a:gd name="T4" fmla="*/ 0 w 144"/>
                  <a:gd name="T5" fmla="*/ 109333 h 132"/>
                  <a:gd name="T6" fmla="*/ 0 w 144"/>
                  <a:gd name="T7" fmla="*/ 182222 h 132"/>
                  <a:gd name="T8" fmla="*/ 108791 w 144"/>
                  <a:gd name="T9" fmla="*/ 291556 h 132"/>
                  <a:gd name="T10" fmla="*/ 126923 w 144"/>
                  <a:gd name="T11" fmla="*/ 291556 h 132"/>
                  <a:gd name="T12" fmla="*/ 126923 w 144"/>
                  <a:gd name="T13" fmla="*/ 400889 h 132"/>
                  <a:gd name="T14" fmla="*/ 250823 w 144"/>
                  <a:gd name="T15" fmla="*/ 291556 h 132"/>
                  <a:gd name="T16" fmla="*/ 326372 w 144"/>
                  <a:gd name="T17" fmla="*/ 291556 h 132"/>
                  <a:gd name="T18" fmla="*/ 435163 w 144"/>
                  <a:gd name="T19" fmla="*/ 182222 h 132"/>
                  <a:gd name="T20" fmla="*/ 435163 w 144"/>
                  <a:gd name="T21" fmla="*/ 109333 h 132"/>
                  <a:gd name="T22" fmla="*/ 326372 w 144"/>
                  <a:gd name="T23" fmla="*/ 0 h 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path>
                </a:pathLst>
              </a:custGeom>
              <a:solidFill>
                <a:sysClr val="window" lastClr="FFFFFF">
                  <a:alpha val="70195"/>
                </a:sysClr>
              </a:solid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sp>
            <p:nvSpPr>
              <p:cNvPr id="50" name="Freeform 187"/>
              <p:cNvSpPr/>
              <p:nvPr>
                <p:custDataLst>
                  <p:tags r:id="rId15"/>
                </p:custDataLst>
              </p:nvPr>
            </p:nvSpPr>
            <p:spPr bwMode="auto">
              <a:xfrm>
                <a:off x="7569" y="7341"/>
                <a:ext cx="416" cy="284"/>
              </a:xfrm>
              <a:custGeom>
                <a:avLst/>
                <a:gdLst>
                  <a:gd name="T0" fmla="*/ 366369 w 156"/>
                  <a:gd name="T1" fmla="*/ 0 h 108"/>
                  <a:gd name="T2" fmla="*/ 308361 w 156"/>
                  <a:gd name="T3" fmla="*/ 0 h 108"/>
                  <a:gd name="T4" fmla="*/ 238140 w 156"/>
                  <a:gd name="T5" fmla="*/ 54251 h 108"/>
                  <a:gd name="T6" fmla="*/ 167919 w 156"/>
                  <a:gd name="T7" fmla="*/ 0 h 108"/>
                  <a:gd name="T8" fmla="*/ 109911 w 156"/>
                  <a:gd name="T9" fmla="*/ 0 h 108"/>
                  <a:gd name="T10" fmla="*/ 109911 w 156"/>
                  <a:gd name="T11" fmla="*/ 0 h 108"/>
                  <a:gd name="T12" fmla="*/ 109911 w 156"/>
                  <a:gd name="T13" fmla="*/ 0 h 108"/>
                  <a:gd name="T14" fmla="*/ 109911 w 156"/>
                  <a:gd name="T15" fmla="*/ 0 h 108"/>
                  <a:gd name="T16" fmla="*/ 0 w 156"/>
                  <a:gd name="T17" fmla="*/ 54251 h 108"/>
                  <a:gd name="T18" fmla="*/ 36637 w 156"/>
                  <a:gd name="T19" fmla="*/ 144670 h 108"/>
                  <a:gd name="T20" fmla="*/ 109911 w 156"/>
                  <a:gd name="T21" fmla="*/ 108503 h 108"/>
                  <a:gd name="T22" fmla="*/ 109911 w 156"/>
                  <a:gd name="T23" fmla="*/ 325508 h 108"/>
                  <a:gd name="T24" fmla="*/ 366369 w 156"/>
                  <a:gd name="T25" fmla="*/ 325508 h 108"/>
                  <a:gd name="T26" fmla="*/ 366369 w 156"/>
                  <a:gd name="T27" fmla="*/ 108503 h 108"/>
                  <a:gd name="T28" fmla="*/ 439643 w 156"/>
                  <a:gd name="T29" fmla="*/ 144670 h 108"/>
                  <a:gd name="T30" fmla="*/ 476280 w 156"/>
                  <a:gd name="T31" fmla="*/ 54251 h 108"/>
                  <a:gd name="T32" fmla="*/ 366369 w 156"/>
                  <a:gd name="T33" fmla="*/ 0 h 10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6" h="108">
                    <a:moveTo>
                      <a:pt x="120" y="0"/>
                    </a:moveTo>
                    <a:cubicBezTo>
                      <a:pt x="101" y="0"/>
                      <a:pt x="101" y="0"/>
                      <a:pt x="101" y="0"/>
                    </a:cubicBezTo>
                    <a:cubicBezTo>
                      <a:pt x="98" y="10"/>
                      <a:pt x="89" y="18"/>
                      <a:pt x="78" y="18"/>
                    </a:cubicBezTo>
                    <a:cubicBezTo>
                      <a:pt x="67" y="18"/>
                      <a:pt x="58" y="10"/>
                      <a:pt x="55" y="0"/>
                    </a:cubicBezTo>
                    <a:cubicBezTo>
                      <a:pt x="36" y="0"/>
                      <a:pt x="36" y="0"/>
                      <a:pt x="36" y="0"/>
                    </a:cubicBezTo>
                    <a:cubicBezTo>
                      <a:pt x="36" y="0"/>
                      <a:pt x="36" y="0"/>
                      <a:pt x="36" y="0"/>
                    </a:cubicBezTo>
                    <a:cubicBezTo>
                      <a:pt x="36" y="0"/>
                      <a:pt x="36" y="0"/>
                      <a:pt x="36" y="0"/>
                    </a:cubicBezTo>
                    <a:cubicBezTo>
                      <a:pt x="36" y="0"/>
                      <a:pt x="36" y="0"/>
                      <a:pt x="36" y="0"/>
                    </a:cubicBezTo>
                    <a:cubicBezTo>
                      <a:pt x="0" y="18"/>
                      <a:pt x="0" y="18"/>
                      <a:pt x="0" y="18"/>
                    </a:cubicBezTo>
                    <a:cubicBezTo>
                      <a:pt x="12" y="48"/>
                      <a:pt x="12" y="48"/>
                      <a:pt x="12" y="48"/>
                    </a:cubicBezTo>
                    <a:cubicBezTo>
                      <a:pt x="36" y="36"/>
                      <a:pt x="36" y="36"/>
                      <a:pt x="36" y="36"/>
                    </a:cubicBezTo>
                    <a:cubicBezTo>
                      <a:pt x="36" y="108"/>
                      <a:pt x="36" y="108"/>
                      <a:pt x="36" y="108"/>
                    </a:cubicBezTo>
                    <a:cubicBezTo>
                      <a:pt x="120" y="108"/>
                      <a:pt x="120" y="108"/>
                      <a:pt x="120" y="108"/>
                    </a:cubicBezTo>
                    <a:cubicBezTo>
                      <a:pt x="120" y="36"/>
                      <a:pt x="120" y="36"/>
                      <a:pt x="120" y="36"/>
                    </a:cubicBezTo>
                    <a:cubicBezTo>
                      <a:pt x="144" y="48"/>
                      <a:pt x="144" y="48"/>
                      <a:pt x="144" y="48"/>
                    </a:cubicBezTo>
                    <a:cubicBezTo>
                      <a:pt x="156" y="18"/>
                      <a:pt x="156" y="18"/>
                      <a:pt x="156" y="18"/>
                    </a:cubicBezTo>
                    <a:lnTo>
                      <a:pt x="120" y="0"/>
                    </a:lnTo>
                    <a:close/>
                  </a:path>
                </a:pathLst>
              </a:custGeom>
              <a:solidFill>
                <a:sysClr val="window" lastClr="FFFFFF">
                  <a:alpha val="70195"/>
                </a:sysClr>
              </a:solid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sp>
            <p:nvSpPr>
              <p:cNvPr id="51" name="Freeform 18"/>
              <p:cNvSpPr/>
              <p:nvPr>
                <p:custDataLst>
                  <p:tags r:id="rId16"/>
                </p:custDataLst>
              </p:nvPr>
            </p:nvSpPr>
            <p:spPr bwMode="auto">
              <a:xfrm>
                <a:off x="11140" y="3163"/>
                <a:ext cx="380" cy="351"/>
              </a:xfrm>
              <a:custGeom>
                <a:avLst/>
                <a:gdLst>
                  <a:gd name="T0" fmla="*/ 326372 w 144"/>
                  <a:gd name="T1" fmla="*/ 0 h 132"/>
                  <a:gd name="T2" fmla="*/ 108791 w 144"/>
                  <a:gd name="T3" fmla="*/ 0 h 132"/>
                  <a:gd name="T4" fmla="*/ 0 w 144"/>
                  <a:gd name="T5" fmla="*/ 109333 h 132"/>
                  <a:gd name="T6" fmla="*/ 0 w 144"/>
                  <a:gd name="T7" fmla="*/ 182222 h 132"/>
                  <a:gd name="T8" fmla="*/ 108791 w 144"/>
                  <a:gd name="T9" fmla="*/ 291556 h 132"/>
                  <a:gd name="T10" fmla="*/ 126923 w 144"/>
                  <a:gd name="T11" fmla="*/ 291556 h 132"/>
                  <a:gd name="T12" fmla="*/ 126923 w 144"/>
                  <a:gd name="T13" fmla="*/ 400889 h 132"/>
                  <a:gd name="T14" fmla="*/ 250823 w 144"/>
                  <a:gd name="T15" fmla="*/ 291556 h 132"/>
                  <a:gd name="T16" fmla="*/ 326372 w 144"/>
                  <a:gd name="T17" fmla="*/ 291556 h 132"/>
                  <a:gd name="T18" fmla="*/ 435163 w 144"/>
                  <a:gd name="T19" fmla="*/ 182222 h 132"/>
                  <a:gd name="T20" fmla="*/ 435163 w 144"/>
                  <a:gd name="T21" fmla="*/ 109333 h 132"/>
                  <a:gd name="T22" fmla="*/ 326372 w 144"/>
                  <a:gd name="T23" fmla="*/ 0 h 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path>
                </a:pathLst>
              </a:custGeom>
              <a:solidFill>
                <a:sysClr val="window" lastClr="FFFFFF">
                  <a:alpha val="70195"/>
                </a:sysClr>
              </a:solid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sp>
            <p:nvSpPr>
              <p:cNvPr id="52" name="Freeform 187"/>
              <p:cNvSpPr/>
              <p:nvPr>
                <p:custDataLst>
                  <p:tags r:id="rId17"/>
                </p:custDataLst>
              </p:nvPr>
            </p:nvSpPr>
            <p:spPr bwMode="auto">
              <a:xfrm>
                <a:off x="11122" y="7341"/>
                <a:ext cx="416" cy="284"/>
              </a:xfrm>
              <a:custGeom>
                <a:avLst/>
                <a:gdLst>
                  <a:gd name="T0" fmla="*/ 366369 w 156"/>
                  <a:gd name="T1" fmla="*/ 0 h 108"/>
                  <a:gd name="T2" fmla="*/ 308361 w 156"/>
                  <a:gd name="T3" fmla="*/ 0 h 108"/>
                  <a:gd name="T4" fmla="*/ 238140 w 156"/>
                  <a:gd name="T5" fmla="*/ 54251 h 108"/>
                  <a:gd name="T6" fmla="*/ 167919 w 156"/>
                  <a:gd name="T7" fmla="*/ 0 h 108"/>
                  <a:gd name="T8" fmla="*/ 109911 w 156"/>
                  <a:gd name="T9" fmla="*/ 0 h 108"/>
                  <a:gd name="T10" fmla="*/ 109911 w 156"/>
                  <a:gd name="T11" fmla="*/ 0 h 108"/>
                  <a:gd name="T12" fmla="*/ 109911 w 156"/>
                  <a:gd name="T13" fmla="*/ 0 h 108"/>
                  <a:gd name="T14" fmla="*/ 109911 w 156"/>
                  <a:gd name="T15" fmla="*/ 0 h 108"/>
                  <a:gd name="T16" fmla="*/ 0 w 156"/>
                  <a:gd name="T17" fmla="*/ 54251 h 108"/>
                  <a:gd name="T18" fmla="*/ 36637 w 156"/>
                  <a:gd name="T19" fmla="*/ 144670 h 108"/>
                  <a:gd name="T20" fmla="*/ 109911 w 156"/>
                  <a:gd name="T21" fmla="*/ 108503 h 108"/>
                  <a:gd name="T22" fmla="*/ 109911 w 156"/>
                  <a:gd name="T23" fmla="*/ 325508 h 108"/>
                  <a:gd name="T24" fmla="*/ 366369 w 156"/>
                  <a:gd name="T25" fmla="*/ 325508 h 108"/>
                  <a:gd name="T26" fmla="*/ 366369 w 156"/>
                  <a:gd name="T27" fmla="*/ 108503 h 108"/>
                  <a:gd name="T28" fmla="*/ 439643 w 156"/>
                  <a:gd name="T29" fmla="*/ 144670 h 108"/>
                  <a:gd name="T30" fmla="*/ 476280 w 156"/>
                  <a:gd name="T31" fmla="*/ 54251 h 108"/>
                  <a:gd name="T32" fmla="*/ 366369 w 156"/>
                  <a:gd name="T33" fmla="*/ 0 h 10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6" h="108">
                    <a:moveTo>
                      <a:pt x="120" y="0"/>
                    </a:moveTo>
                    <a:cubicBezTo>
                      <a:pt x="101" y="0"/>
                      <a:pt x="101" y="0"/>
                      <a:pt x="101" y="0"/>
                    </a:cubicBezTo>
                    <a:cubicBezTo>
                      <a:pt x="98" y="10"/>
                      <a:pt x="89" y="18"/>
                      <a:pt x="78" y="18"/>
                    </a:cubicBezTo>
                    <a:cubicBezTo>
                      <a:pt x="67" y="18"/>
                      <a:pt x="58" y="10"/>
                      <a:pt x="55" y="0"/>
                    </a:cubicBezTo>
                    <a:cubicBezTo>
                      <a:pt x="36" y="0"/>
                      <a:pt x="36" y="0"/>
                      <a:pt x="36" y="0"/>
                    </a:cubicBezTo>
                    <a:cubicBezTo>
                      <a:pt x="36" y="0"/>
                      <a:pt x="36" y="0"/>
                      <a:pt x="36" y="0"/>
                    </a:cubicBezTo>
                    <a:cubicBezTo>
                      <a:pt x="36" y="0"/>
                      <a:pt x="36" y="0"/>
                      <a:pt x="36" y="0"/>
                    </a:cubicBezTo>
                    <a:cubicBezTo>
                      <a:pt x="36" y="0"/>
                      <a:pt x="36" y="0"/>
                      <a:pt x="36" y="0"/>
                    </a:cubicBezTo>
                    <a:cubicBezTo>
                      <a:pt x="0" y="18"/>
                      <a:pt x="0" y="18"/>
                      <a:pt x="0" y="18"/>
                    </a:cubicBezTo>
                    <a:cubicBezTo>
                      <a:pt x="12" y="48"/>
                      <a:pt x="12" y="48"/>
                      <a:pt x="12" y="48"/>
                    </a:cubicBezTo>
                    <a:cubicBezTo>
                      <a:pt x="36" y="36"/>
                      <a:pt x="36" y="36"/>
                      <a:pt x="36" y="36"/>
                    </a:cubicBezTo>
                    <a:cubicBezTo>
                      <a:pt x="36" y="108"/>
                      <a:pt x="36" y="108"/>
                      <a:pt x="36" y="108"/>
                    </a:cubicBezTo>
                    <a:cubicBezTo>
                      <a:pt x="120" y="108"/>
                      <a:pt x="120" y="108"/>
                      <a:pt x="120" y="108"/>
                    </a:cubicBezTo>
                    <a:cubicBezTo>
                      <a:pt x="120" y="36"/>
                      <a:pt x="120" y="36"/>
                      <a:pt x="120" y="36"/>
                    </a:cubicBezTo>
                    <a:cubicBezTo>
                      <a:pt x="144" y="48"/>
                      <a:pt x="144" y="48"/>
                      <a:pt x="144" y="48"/>
                    </a:cubicBezTo>
                    <a:cubicBezTo>
                      <a:pt x="156" y="18"/>
                      <a:pt x="156" y="18"/>
                      <a:pt x="156" y="18"/>
                    </a:cubicBezTo>
                    <a:lnTo>
                      <a:pt x="120" y="0"/>
                    </a:lnTo>
                    <a:close/>
                  </a:path>
                </a:pathLst>
              </a:custGeom>
              <a:solidFill>
                <a:sysClr val="window" lastClr="FFFFFF">
                  <a:alpha val="70195"/>
                </a:sysClr>
              </a:solidFill>
              <a:ln>
                <a:noFill/>
              </a:ln>
            </p:spPr>
            <p:txBody>
              <a:bodyPr lIns="121920" tIns="60960" rIns="121920" bIns="60960"/>
              <a:lstStyle/>
              <a:p>
                <a:endParaRPr lang="zh-CN" altLang="en-US">
                  <a:latin typeface="PingFang SC Regular" panose="020B0400000000000000" charset="-122"/>
                  <a:ea typeface="PingFang SC Regular" panose="020B0400000000000000" charset="-122"/>
                </a:endParaRPr>
              </a:p>
            </p:txBody>
          </p:sp>
        </p:grpSp>
        <p:sp>
          <p:nvSpPr>
            <p:cNvPr id="13" name="文本框 12"/>
            <p:cNvSpPr txBox="1"/>
            <p:nvPr/>
          </p:nvSpPr>
          <p:spPr>
            <a:xfrm>
              <a:off x="7947" y="3700"/>
              <a:ext cx="3213" cy="1452"/>
            </a:xfrm>
            <a:prstGeom prst="rect">
              <a:avLst/>
            </a:prstGeom>
            <a:noFill/>
          </p:spPr>
          <p:txBody>
            <a:bodyPr wrap="square" rtlCol="0">
              <a:spAutoFit/>
            </a:bodyPr>
            <a:lstStyle/>
            <a:p>
              <a:pPr algn="ctr">
                <a:lnSpc>
                  <a:spcPct val="150000"/>
                </a:lnSpc>
              </a:pPr>
              <a:r>
                <a:rPr lang="zh-CN" altLang="en-US" b="1">
                  <a:solidFill>
                    <a:schemeClr val="accent1"/>
                  </a:solidFill>
                  <a:latin typeface="PingFang SC Semibold" panose="020B0400000000000000" charset="-122"/>
                  <a:ea typeface="PingFang SC Semibold" panose="020B0400000000000000" charset="-122"/>
                </a:rPr>
                <a:t>非暴力沟通</a:t>
              </a:r>
            </a:p>
            <a:p>
              <a:pPr algn="ctr">
                <a:lnSpc>
                  <a:spcPct val="150000"/>
                </a:lnSpc>
              </a:pPr>
              <a:r>
                <a:rPr lang="en-US" altLang="zh-CN" b="1">
                  <a:solidFill>
                    <a:schemeClr val="accent1"/>
                  </a:solidFill>
                  <a:latin typeface="PingFang SC Semibold" panose="020B0400000000000000" charset="-122"/>
                  <a:ea typeface="PingFang SC Semibold" panose="020B0400000000000000" charset="-122"/>
                </a:rPr>
                <a:t>4</a:t>
              </a:r>
              <a:r>
                <a:rPr lang="zh-CN" altLang="en-US" b="1">
                  <a:solidFill>
                    <a:schemeClr val="accent1"/>
                  </a:solidFill>
                  <a:latin typeface="PingFang SC Semibold" panose="020B0400000000000000" charset="-122"/>
                  <a:ea typeface="PingFang SC Semibold" panose="020B0400000000000000" charset="-122"/>
                </a:rPr>
                <a:t>个要素</a:t>
              </a:r>
            </a:p>
          </p:txBody>
        </p:sp>
      </p:grpSp>
      <p:grpSp>
        <p:nvGrpSpPr>
          <p:cNvPr id="28" name="组合 27"/>
          <p:cNvGrpSpPr/>
          <p:nvPr/>
        </p:nvGrpSpPr>
        <p:grpSpPr>
          <a:xfrm>
            <a:off x="507365" y="4137660"/>
            <a:ext cx="3135630" cy="1445895"/>
            <a:chOff x="798" y="6080"/>
            <a:chExt cx="4938" cy="2277"/>
          </a:xfrm>
        </p:grpSpPr>
        <p:sp>
          <p:nvSpPr>
            <p:cNvPr id="16" name="文本框 15"/>
            <p:cNvSpPr txBox="1"/>
            <p:nvPr/>
          </p:nvSpPr>
          <p:spPr>
            <a:xfrm>
              <a:off x="798" y="6759"/>
              <a:ext cx="4939" cy="1598"/>
            </a:xfrm>
            <a:prstGeom prst="rect">
              <a:avLst/>
            </a:prstGeom>
            <a:noFill/>
          </p:spPr>
          <p:txBody>
            <a:bodyPr wrap="square" rtlCol="0">
              <a:spAutoFit/>
            </a:bodyPr>
            <a:lstStyle/>
            <a:p>
              <a:pPr algn="r">
                <a:lnSpc>
                  <a:spcPct val="150000"/>
                </a:lnSpc>
                <a:buClrTx/>
                <a:buSzTx/>
                <a:buFontTx/>
              </a:pPr>
              <a:r>
                <a:rPr lang="zh-CN" altLang="en-US" sz="16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提出请求而不是命令</a:t>
              </a:r>
            </a:p>
            <a:p>
              <a:pPr marL="285750" indent="-285750" algn="r">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请求：考虑双方共同需求后提出的请求。</a:t>
              </a:r>
            </a:p>
            <a:p>
              <a:pPr marL="285750" indent="-285750" algn="r">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命令：只考虑自己需求提出的要求。</a:t>
              </a:r>
            </a:p>
          </p:txBody>
        </p:sp>
        <p:sp>
          <p:nvSpPr>
            <p:cNvPr id="27" name="圆角矩形 26"/>
            <p:cNvSpPr/>
            <p:nvPr>
              <p:custDataLst>
                <p:tags r:id="rId3"/>
              </p:custDataLst>
            </p:nvPr>
          </p:nvSpPr>
          <p:spPr>
            <a:xfrm>
              <a:off x="3852" y="6080"/>
              <a:ext cx="1885" cy="679"/>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rPr>
                <a:t>④请求</a:t>
              </a:r>
              <a:endParaRPr kumimoji="1"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endParaRPr>
            </a:p>
          </p:txBody>
        </p:sp>
      </p:grpSp>
      <p:grpSp>
        <p:nvGrpSpPr>
          <p:cNvPr id="32" name="组合 31"/>
          <p:cNvGrpSpPr/>
          <p:nvPr/>
        </p:nvGrpSpPr>
        <p:grpSpPr>
          <a:xfrm>
            <a:off x="8464550" y="2312670"/>
            <a:ext cx="3364230" cy="1722755"/>
            <a:chOff x="13330" y="2963"/>
            <a:chExt cx="5298" cy="2713"/>
          </a:xfrm>
        </p:grpSpPr>
        <p:sp>
          <p:nvSpPr>
            <p:cNvPr id="14" name="文本框 13"/>
            <p:cNvSpPr txBox="1"/>
            <p:nvPr/>
          </p:nvSpPr>
          <p:spPr>
            <a:xfrm>
              <a:off x="13330" y="3642"/>
              <a:ext cx="5299" cy="2034"/>
            </a:xfrm>
            <a:prstGeom prst="rect">
              <a:avLst/>
            </a:prstGeom>
            <a:noFill/>
          </p:spPr>
          <p:txBody>
            <a:bodyPr wrap="square" rtlCol="0">
              <a:spAutoFit/>
            </a:bodyPr>
            <a:lstStyle/>
            <a:p>
              <a:pPr algn="l">
                <a:lnSpc>
                  <a:spcPct val="150000"/>
                </a:lnSpc>
                <a:buClrTx/>
                <a:buSzTx/>
                <a:buNone/>
              </a:pPr>
              <a:r>
                <a:rPr lang="zh-CN" altLang="en-US" sz="16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清晰的表达感受，而不是想法</a:t>
              </a:r>
            </a:p>
            <a:p>
              <a:pPr marL="285750" indent="-285750" algn="l">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感受：你迟到了30分钟，我很着急。</a:t>
              </a:r>
            </a:p>
            <a:p>
              <a:pPr marL="285750" indent="-285750" algn="l">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想法：约会都能迟到，你是不是根本就不在乎我？</a:t>
              </a:r>
            </a:p>
          </p:txBody>
        </p:sp>
        <p:sp>
          <p:nvSpPr>
            <p:cNvPr id="29" name="圆角矩形 28"/>
            <p:cNvSpPr/>
            <p:nvPr>
              <p:custDataLst>
                <p:tags r:id="rId2"/>
              </p:custDataLst>
            </p:nvPr>
          </p:nvSpPr>
          <p:spPr>
            <a:xfrm>
              <a:off x="13330" y="2963"/>
              <a:ext cx="1885" cy="679"/>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rPr>
                <a:t>②感受</a:t>
              </a:r>
              <a:endParaRPr kumimoji="1"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endParaRPr>
            </a:p>
          </p:txBody>
        </p:sp>
      </p:grpSp>
      <p:grpSp>
        <p:nvGrpSpPr>
          <p:cNvPr id="31" name="组合 30"/>
          <p:cNvGrpSpPr/>
          <p:nvPr/>
        </p:nvGrpSpPr>
        <p:grpSpPr>
          <a:xfrm>
            <a:off x="8464550" y="4141470"/>
            <a:ext cx="3136900" cy="1442085"/>
            <a:chOff x="13330" y="6280"/>
            <a:chExt cx="4940" cy="2271"/>
          </a:xfrm>
        </p:grpSpPr>
        <p:sp>
          <p:nvSpPr>
            <p:cNvPr id="15" name="文本框 14"/>
            <p:cNvSpPr txBox="1"/>
            <p:nvPr/>
          </p:nvSpPr>
          <p:spPr>
            <a:xfrm>
              <a:off x="13330" y="6953"/>
              <a:ext cx="4940" cy="1598"/>
            </a:xfrm>
            <a:prstGeom prst="rect">
              <a:avLst/>
            </a:prstGeom>
            <a:noFill/>
          </p:spPr>
          <p:txBody>
            <a:bodyPr wrap="square" rtlCol="0">
              <a:spAutoFit/>
            </a:bodyPr>
            <a:lstStyle/>
            <a:p>
              <a:pPr algn="l">
                <a:lnSpc>
                  <a:spcPct val="150000"/>
                </a:lnSpc>
                <a:buClrTx/>
                <a:buSzTx/>
                <a:buFontTx/>
              </a:pPr>
              <a:r>
                <a:rPr lang="zh-CN" altLang="en-US" sz="16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提出自己具体需要，而不是需求</a:t>
              </a:r>
            </a:p>
            <a:p>
              <a:pPr marL="285750" indent="-285750" algn="l">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需求：我希望我们能准时约会。</a:t>
              </a:r>
            </a:p>
            <a:p>
              <a:pPr marL="285750" indent="-285750" algn="l">
                <a:lnSpc>
                  <a:spcPct val="150000"/>
                </a:lnSpc>
                <a:buClrTx/>
                <a:buSzTx/>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要求：你能不能以后不要迟到？</a:t>
              </a:r>
            </a:p>
          </p:txBody>
        </p:sp>
        <p:sp>
          <p:nvSpPr>
            <p:cNvPr id="30" name="圆角矩形 29"/>
            <p:cNvSpPr/>
            <p:nvPr>
              <p:custDataLst>
                <p:tags r:id="rId1"/>
              </p:custDataLst>
            </p:nvPr>
          </p:nvSpPr>
          <p:spPr>
            <a:xfrm>
              <a:off x="13330" y="6280"/>
              <a:ext cx="1885" cy="679"/>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rPr>
                <a:t>③需要</a:t>
              </a:r>
              <a:endParaRPr kumimoji="1" lang="zh-CN" altLang="en-US" b="1">
                <a:solidFill>
                  <a:schemeClr val="bg2"/>
                </a:solidFill>
                <a:latin typeface="PingFang SC Semibold" panose="020B0400000000000000" charset="-122"/>
                <a:ea typeface="PingFang SC Semibold" panose="020B0400000000000000" charset="-122"/>
                <a:cs typeface="PingFang SC Regular" panose="020B0400000000000000" charset="-122"/>
                <a:sym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MECE</a:t>
            </a:r>
            <a:r>
              <a:rPr>
                <a:cs typeface="PingFang SC Regular" panose="020B0400000000000000" charset="-122"/>
              </a:rPr>
              <a:t>原则——</a:t>
            </a:r>
            <a:r>
              <a:rPr lang="en-US" altLang="zh-CN" sz="2400" b="0">
                <a:cs typeface="PingFang SC Regular" panose="020B0400000000000000" charset="-122"/>
              </a:rPr>
              <a:t>4</a:t>
            </a:r>
            <a:r>
              <a:rPr sz="2400" b="0">
                <a:cs typeface="PingFang SC Regular" panose="020B0400000000000000" charset="-122"/>
              </a:rPr>
              <a:t>个使用步骤</a:t>
            </a:r>
          </a:p>
        </p:txBody>
      </p:sp>
      <p:sp>
        <p:nvSpPr>
          <p:cNvPr id="3" name="文本占位符 2"/>
          <p:cNvSpPr>
            <a:spLocks noGrp="1"/>
          </p:cNvSpPr>
          <p:nvPr>
            <p:ph type="body" idx="1"/>
          </p:nvPr>
        </p:nvSpPr>
        <p:spPr/>
        <p:txBody>
          <a:bodyPr/>
          <a:lstStyle/>
          <a:p>
            <a:r>
              <a:rPr lang="zh-CN" altLang="en-US">
                <a:cs typeface="PingFang SC Regular" panose="020B0400000000000000" charset="-122"/>
              </a:rPr>
              <a:t>MECE法则强调“无重复、无遗漏”的分类原则，有助于有效地把握问题的核心，并找到解决问题的方法。在实际应用中，MECE法则可以提高分析的准确性和效率，减少决策中的遗漏和重复，从而有助于实现更好的决策效果</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1-01</a:t>
            </a:r>
          </a:p>
        </p:txBody>
      </p:sp>
      <p:grpSp>
        <p:nvGrpSpPr>
          <p:cNvPr id="113" name="组合 112"/>
          <p:cNvGrpSpPr/>
          <p:nvPr/>
        </p:nvGrpSpPr>
        <p:grpSpPr>
          <a:xfrm>
            <a:off x="1790065" y="1834515"/>
            <a:ext cx="8611870" cy="4770120"/>
            <a:chOff x="582" y="2889"/>
            <a:chExt cx="13562" cy="7512"/>
          </a:xfrm>
        </p:grpSpPr>
        <p:sp>
          <p:nvSpPr>
            <p:cNvPr id="102" name="矩形 101"/>
            <p:cNvSpPr/>
            <p:nvPr/>
          </p:nvSpPr>
          <p:spPr>
            <a:xfrm>
              <a:off x="4632" y="2889"/>
              <a:ext cx="9512" cy="7265"/>
            </a:xfrm>
            <a:prstGeom prst="rect">
              <a:avLst/>
            </a:prstGeom>
            <a:gradFill>
              <a:gsLst>
                <a:gs pos="0">
                  <a:schemeClr val="accent4">
                    <a:alpha val="70000"/>
                  </a:schemeClr>
                </a:gs>
                <a:gs pos="49000">
                  <a:schemeClr val="accent4">
                    <a:alpha val="0"/>
                  </a:schemeClr>
                </a:gs>
              </a:gsLst>
              <a:lin ang="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2" name="组合 111"/>
            <p:cNvGrpSpPr/>
            <p:nvPr/>
          </p:nvGrpSpPr>
          <p:grpSpPr>
            <a:xfrm>
              <a:off x="582" y="2889"/>
              <a:ext cx="13563" cy="7513"/>
              <a:chOff x="582" y="2889"/>
              <a:chExt cx="13563" cy="7513"/>
            </a:xfrm>
          </p:grpSpPr>
          <p:grpSp>
            <p:nvGrpSpPr>
              <p:cNvPr id="100" name="组合 99"/>
              <p:cNvGrpSpPr/>
              <p:nvPr/>
            </p:nvGrpSpPr>
            <p:grpSpPr>
              <a:xfrm>
                <a:off x="582" y="2916"/>
                <a:ext cx="8048" cy="7236"/>
                <a:chOff x="582" y="2541"/>
                <a:chExt cx="8048" cy="7236"/>
              </a:xfrm>
            </p:grpSpPr>
            <p:sp>
              <p:nvSpPr>
                <p:cNvPr id="99" name="等腰三角形 98"/>
                <p:cNvSpPr/>
                <p:nvPr/>
              </p:nvSpPr>
              <p:spPr>
                <a:xfrm>
                  <a:off x="582" y="2541"/>
                  <a:ext cx="8049" cy="7237"/>
                </a:xfrm>
                <a:prstGeom prst="triangle">
                  <a:avLst/>
                </a:prstGeom>
                <a:solidFill>
                  <a:schemeClr val="bg2"/>
                </a:solidFill>
                <a:ln>
                  <a:solidFill>
                    <a:schemeClr val="bg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p:cNvGrpSpPr/>
                <p:nvPr/>
              </p:nvGrpSpPr>
              <p:grpSpPr>
                <a:xfrm>
                  <a:off x="1063" y="3235"/>
                  <a:ext cx="7087" cy="6300"/>
                  <a:chOff x="1060" y="3398"/>
                  <a:chExt cx="7087" cy="6300"/>
                </a:xfrm>
              </p:grpSpPr>
              <p:sp>
                <p:nvSpPr>
                  <p:cNvPr id="6" name="Freeform 3"/>
                  <p:cNvSpPr/>
                  <p:nvPr>
                    <p:custDataLst>
                      <p:tags r:id="rId1"/>
                    </p:custDataLst>
                  </p:nvPr>
                </p:nvSpPr>
                <p:spPr>
                  <a:xfrm>
                    <a:off x="3093" y="3398"/>
                    <a:ext cx="3022" cy="2270"/>
                  </a:xfrm>
                  <a:custGeom>
                    <a:avLst/>
                    <a:gdLst>
                      <a:gd name="connsiteX0" fmla="*/ 0 w 1887585"/>
                      <a:gd name="connsiteY0" fmla="*/ 1359556 h 1359556"/>
                      <a:gd name="connsiteX1" fmla="*/ 943790 w 1887585"/>
                      <a:gd name="connsiteY1" fmla="*/ 0 h 1359556"/>
                      <a:gd name="connsiteX2" fmla="*/ 943795 w 1887585"/>
                      <a:gd name="connsiteY2" fmla="*/ 0 h 1359556"/>
                      <a:gd name="connsiteX3" fmla="*/ 1887585 w 1887585"/>
                      <a:gd name="connsiteY3" fmla="*/ 1359556 h 1359556"/>
                      <a:gd name="connsiteX4" fmla="*/ 0 w 1887585"/>
                      <a:gd name="connsiteY4" fmla="*/ 1359556 h 1359556"/>
                      <a:gd name="connsiteX0-1" fmla="*/ 0 w 1835623"/>
                      <a:gd name="connsiteY0-2" fmla="*/ 1359556 h 1359556"/>
                      <a:gd name="connsiteX1-3" fmla="*/ 943790 w 1835623"/>
                      <a:gd name="connsiteY1-4" fmla="*/ 0 h 1359556"/>
                      <a:gd name="connsiteX2-5" fmla="*/ 943795 w 1835623"/>
                      <a:gd name="connsiteY2-6" fmla="*/ 0 h 1359556"/>
                      <a:gd name="connsiteX3-7" fmla="*/ 1835623 w 1835623"/>
                      <a:gd name="connsiteY3-8" fmla="*/ 1355844 h 1359556"/>
                      <a:gd name="connsiteX4-9" fmla="*/ 0 w 1835623"/>
                      <a:gd name="connsiteY4-10" fmla="*/ 1359556 h 1359556"/>
                      <a:gd name="connsiteX0-11" fmla="*/ 0 w 1809642"/>
                      <a:gd name="connsiteY0-12" fmla="*/ 1359556 h 1359556"/>
                      <a:gd name="connsiteX1-13" fmla="*/ 917809 w 1809642"/>
                      <a:gd name="connsiteY1-14" fmla="*/ 0 h 1359556"/>
                      <a:gd name="connsiteX2-15" fmla="*/ 917814 w 1809642"/>
                      <a:gd name="connsiteY2-16" fmla="*/ 0 h 1359556"/>
                      <a:gd name="connsiteX3-17" fmla="*/ 1809642 w 1809642"/>
                      <a:gd name="connsiteY3-18" fmla="*/ 1355844 h 1359556"/>
                      <a:gd name="connsiteX4-19" fmla="*/ 0 w 1809642"/>
                      <a:gd name="connsiteY4-20" fmla="*/ 1359556 h 13595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9642" h="1359556">
                        <a:moveTo>
                          <a:pt x="0" y="1359556"/>
                        </a:moveTo>
                        <a:lnTo>
                          <a:pt x="917809" y="0"/>
                        </a:lnTo>
                        <a:lnTo>
                          <a:pt x="917814" y="0"/>
                        </a:lnTo>
                        <a:lnTo>
                          <a:pt x="1809642" y="1355844"/>
                        </a:lnTo>
                        <a:lnTo>
                          <a:pt x="0" y="1359556"/>
                        </a:lnTo>
                        <a:close/>
                      </a:path>
                    </a:pathLst>
                  </a:custGeom>
                  <a:solidFill>
                    <a:schemeClr val="accent1"/>
                  </a:solidFill>
                  <a:ln w="76200">
                    <a:noFill/>
                  </a:ln>
                  <a:effectLst>
                    <a:outerShdw blurRad="50800" dist="38100" dir="2700000" algn="tl" rotWithShape="0">
                      <a:prstClr val="black">
                        <a:alpha val="40000"/>
                      </a:prstClr>
                    </a:outerShdw>
                  </a:effectLst>
                </p:spPr>
                <p:style>
                  <a:lnRef idx="2">
                    <a:scrgbClr r="0" g="0" b="0"/>
                  </a:lnRef>
                  <a:fillRef idx="1">
                    <a:scrgbClr r="0" g="0" b="0"/>
                  </a:fillRef>
                  <a:effectRef idx="0">
                    <a:srgbClr val="4D576B">
                      <a:hueOff val="0"/>
                      <a:satOff val="0"/>
                      <a:lumOff val="0"/>
                      <a:alphaOff val="0"/>
                    </a:srgbClr>
                  </a:effectRef>
                  <a:fontRef idx="minor">
                    <a:sysClr val="window" lastClr="FFFFFF"/>
                  </a:fontRef>
                </p:style>
                <p:txBody>
                  <a:bodyPr spcFirstLastPara="0" vert="horz" wrap="square" lIns="9236" tIns="277091" rIns="9236" bIns="55418" numCol="1" spcCol="1270" anchor="b" anchorCtr="0">
                    <a:noAutofit/>
                  </a:bodyPr>
                  <a:lstStyle/>
                  <a:p>
                    <a:pPr marL="0" marR="0" lvl="0" indent="0" algn="ctr" defTabSz="323215" rtl="0" eaLnBrk="1" fontAlgn="auto" latinLnBrk="0" hangingPunct="1">
                      <a:lnSpc>
                        <a:spcPct val="90000"/>
                      </a:lnSpc>
                      <a:spcBef>
                        <a:spcPct val="0"/>
                      </a:spcBef>
                      <a:spcAft>
                        <a:spcPct val="35000"/>
                      </a:spcAft>
                      <a:buClrTx/>
                      <a:buSzTx/>
                      <a:buFontTx/>
                      <a:buNone/>
                      <a:defRPr/>
                    </a:pPr>
                    <a:endParaRPr kumimoji="0" lang="en-US" sz="1800" b="0" i="0" u="none" strike="noStrike" kern="1200" cap="none" spc="0" normalizeH="0" baseline="0" noProof="0" dirty="0">
                      <a:ln>
                        <a:noFill/>
                      </a:ln>
                      <a:solidFill>
                        <a:srgbClr val="F2F6F7"/>
                      </a:solidFill>
                      <a:effectLst/>
                      <a:uLnTx/>
                      <a:uFillTx/>
                      <a:latin typeface="微软雅黑" panose="020B0503020204020204" charset="-122"/>
                      <a:ea typeface="微软雅黑" panose="020B0503020204020204" charset="-122"/>
                      <a:cs typeface="+mn-ea"/>
                    </a:endParaRPr>
                  </a:p>
                </p:txBody>
              </p:sp>
              <p:sp>
                <p:nvSpPr>
                  <p:cNvPr id="8" name="梯形 1"/>
                  <p:cNvSpPr/>
                  <p:nvPr>
                    <p:custDataLst>
                      <p:tags r:id="rId2"/>
                    </p:custDataLst>
                  </p:nvPr>
                </p:nvSpPr>
                <p:spPr>
                  <a:xfrm>
                    <a:off x="2069" y="6242"/>
                    <a:ext cx="2525" cy="1441"/>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66"/>
                      <a:gd name="connsiteY0-92" fmla="*/ 1058091 h 1058091"/>
                      <a:gd name="connsiteX1-93" fmla="*/ 638432 w 1636166"/>
                      <a:gd name="connsiteY1-94" fmla="*/ 1482 h 1058091"/>
                      <a:gd name="connsiteX2-95" fmla="*/ 1635637 w 1636166"/>
                      <a:gd name="connsiteY2-96" fmla="*/ 0 h 1058091"/>
                      <a:gd name="connsiteX3-97" fmla="*/ 1630373 w 1636166"/>
                      <a:gd name="connsiteY3-98" fmla="*/ 1058091 h 1058091"/>
                      <a:gd name="connsiteX4-99" fmla="*/ 0 w 1636166"/>
                      <a:gd name="connsiteY4-100" fmla="*/ 1058091 h 1058091"/>
                      <a:gd name="connsiteX0-101" fmla="*/ 0 w 1630373"/>
                      <a:gd name="connsiteY0-102" fmla="*/ 1056609 h 1056609"/>
                      <a:gd name="connsiteX1-103" fmla="*/ 638432 w 1630373"/>
                      <a:gd name="connsiteY1-104" fmla="*/ 0 h 1056609"/>
                      <a:gd name="connsiteX2-105" fmla="*/ 1621173 w 1630373"/>
                      <a:gd name="connsiteY2-106" fmla="*/ 1267 h 1056609"/>
                      <a:gd name="connsiteX3-107" fmla="*/ 1630373 w 1630373"/>
                      <a:gd name="connsiteY3-108" fmla="*/ 1056609 h 1056609"/>
                      <a:gd name="connsiteX4-109" fmla="*/ 0 w 1630373"/>
                      <a:gd name="connsiteY4-110" fmla="*/ 1056609 h 1056609"/>
                      <a:gd name="connsiteX0-111" fmla="*/ 0 w 1623141"/>
                      <a:gd name="connsiteY0-112" fmla="*/ 1056609 h 1056609"/>
                      <a:gd name="connsiteX1-113" fmla="*/ 638432 w 1623141"/>
                      <a:gd name="connsiteY1-114" fmla="*/ 0 h 1056609"/>
                      <a:gd name="connsiteX2-115" fmla="*/ 1621173 w 1623141"/>
                      <a:gd name="connsiteY2-116" fmla="*/ 1267 h 1056609"/>
                      <a:gd name="connsiteX3-117" fmla="*/ 1623141 w 1623141"/>
                      <a:gd name="connsiteY3-118" fmla="*/ 1056609 h 1056609"/>
                      <a:gd name="connsiteX4-119" fmla="*/ 0 w 1623141"/>
                      <a:gd name="connsiteY4-120" fmla="*/ 1056609 h 10566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23141" h="1056609">
                        <a:moveTo>
                          <a:pt x="0" y="1056609"/>
                        </a:moveTo>
                        <a:lnTo>
                          <a:pt x="638432" y="0"/>
                        </a:lnTo>
                        <a:lnTo>
                          <a:pt x="1621173" y="1267"/>
                        </a:lnTo>
                        <a:cubicBezTo>
                          <a:pt x="1624240" y="356071"/>
                          <a:pt x="1620074" y="701805"/>
                          <a:pt x="1623141" y="1056609"/>
                        </a:cubicBezTo>
                        <a:lnTo>
                          <a:pt x="0" y="1056609"/>
                        </a:lnTo>
                        <a:close/>
                      </a:path>
                    </a:pathLst>
                  </a:custGeom>
                  <a:solidFill>
                    <a:schemeClr val="accent2"/>
                  </a:solidFill>
                  <a:ln>
                    <a:noFill/>
                  </a:ln>
                  <a:effectLst>
                    <a:outerShdw blurRad="50800" dist="38100" dir="2700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ea"/>
                    </a:endParaRPr>
                  </a:p>
                </p:txBody>
              </p:sp>
              <p:sp>
                <p:nvSpPr>
                  <p:cNvPr id="10" name="梯形 1"/>
                  <p:cNvSpPr/>
                  <p:nvPr>
                    <p:custDataLst>
                      <p:tags r:id="rId3"/>
                    </p:custDataLst>
                  </p:nvPr>
                </p:nvSpPr>
                <p:spPr>
                  <a:xfrm flipH="1">
                    <a:off x="4649" y="6241"/>
                    <a:ext cx="2491" cy="144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48"/>
                      <a:gd name="connsiteY0-92" fmla="*/ 1058091 h 1058091"/>
                      <a:gd name="connsiteX1-93" fmla="*/ 638432 w 1636148"/>
                      <a:gd name="connsiteY1-94" fmla="*/ 1482 h 1058091"/>
                      <a:gd name="connsiteX2-95" fmla="*/ 1635637 w 1636148"/>
                      <a:gd name="connsiteY2-96" fmla="*/ 0 h 1058091"/>
                      <a:gd name="connsiteX3-97" fmla="*/ 1629917 w 1636148"/>
                      <a:gd name="connsiteY3-98" fmla="*/ 1058091 h 1058091"/>
                      <a:gd name="connsiteX4-99" fmla="*/ 0 w 1636148"/>
                      <a:gd name="connsiteY4-100" fmla="*/ 1058091 h 1058091"/>
                      <a:gd name="connsiteX0-101" fmla="*/ 0 w 1636439"/>
                      <a:gd name="connsiteY0-102" fmla="*/ 1058091 h 1058091"/>
                      <a:gd name="connsiteX1-103" fmla="*/ 638432 w 1636439"/>
                      <a:gd name="connsiteY1-104" fmla="*/ 1482 h 1058091"/>
                      <a:gd name="connsiteX2-105" fmla="*/ 1635637 w 1636439"/>
                      <a:gd name="connsiteY2-106" fmla="*/ 0 h 1058091"/>
                      <a:gd name="connsiteX3-107" fmla="*/ 1634843 w 1636439"/>
                      <a:gd name="connsiteY3-108" fmla="*/ 1058091 h 1058091"/>
                      <a:gd name="connsiteX4-109" fmla="*/ 0 w 1636439"/>
                      <a:gd name="connsiteY4-11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6439" h="1058091">
                        <a:moveTo>
                          <a:pt x="0" y="1058091"/>
                        </a:moveTo>
                        <a:lnTo>
                          <a:pt x="638432" y="1482"/>
                        </a:lnTo>
                        <a:lnTo>
                          <a:pt x="1635637" y="0"/>
                        </a:lnTo>
                        <a:cubicBezTo>
                          <a:pt x="1638704" y="354804"/>
                          <a:pt x="1631776" y="703287"/>
                          <a:pt x="1634843" y="1058091"/>
                        </a:cubicBezTo>
                        <a:lnTo>
                          <a:pt x="0" y="1058091"/>
                        </a:lnTo>
                        <a:close/>
                      </a:path>
                    </a:pathLst>
                  </a:custGeom>
                  <a:solidFill>
                    <a:schemeClr val="accent2"/>
                  </a:solidFill>
                  <a:ln>
                    <a:noFill/>
                  </a:ln>
                  <a:effectLst>
                    <a:outerShdw blurRad="50800" dist="38100" dir="2700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12" name="梯形 1"/>
                  <p:cNvSpPr/>
                  <p:nvPr>
                    <p:custDataLst>
                      <p:tags r:id="rId4"/>
                    </p:custDataLst>
                  </p:nvPr>
                </p:nvSpPr>
                <p:spPr>
                  <a:xfrm>
                    <a:off x="1060" y="8256"/>
                    <a:ext cx="3533" cy="144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66"/>
                      <a:gd name="connsiteY0-92" fmla="*/ 1058091 h 1058091"/>
                      <a:gd name="connsiteX1-93" fmla="*/ 638432 w 1636166"/>
                      <a:gd name="connsiteY1-94" fmla="*/ 1482 h 1058091"/>
                      <a:gd name="connsiteX2-95" fmla="*/ 1635637 w 1636166"/>
                      <a:gd name="connsiteY2-96" fmla="*/ 0 h 1058091"/>
                      <a:gd name="connsiteX3-97" fmla="*/ 1630373 w 1636166"/>
                      <a:gd name="connsiteY3-98" fmla="*/ 1058091 h 1058091"/>
                      <a:gd name="connsiteX4-99" fmla="*/ 0 w 1636166"/>
                      <a:gd name="connsiteY4-100" fmla="*/ 1058091 h 1058091"/>
                      <a:gd name="connsiteX0-101" fmla="*/ 0 w 1636166"/>
                      <a:gd name="connsiteY0-102" fmla="*/ 1058091 h 1058091"/>
                      <a:gd name="connsiteX1-103" fmla="*/ 443123 w 1636166"/>
                      <a:gd name="connsiteY1-104" fmla="*/ 1482 h 1058091"/>
                      <a:gd name="connsiteX2-105" fmla="*/ 1635637 w 1636166"/>
                      <a:gd name="connsiteY2-106" fmla="*/ 0 h 1058091"/>
                      <a:gd name="connsiteX3-107" fmla="*/ 1630373 w 1636166"/>
                      <a:gd name="connsiteY3-108" fmla="*/ 1058091 h 1058091"/>
                      <a:gd name="connsiteX4-109" fmla="*/ 0 w 1636166"/>
                      <a:gd name="connsiteY4-110" fmla="*/ 1058091 h 1058091"/>
                      <a:gd name="connsiteX0-111" fmla="*/ 0 w 1630373"/>
                      <a:gd name="connsiteY0-112" fmla="*/ 1058091 h 1058091"/>
                      <a:gd name="connsiteX1-113" fmla="*/ 443123 w 1630373"/>
                      <a:gd name="connsiteY1-114" fmla="*/ 1482 h 1058091"/>
                      <a:gd name="connsiteX2-115" fmla="*/ 1623564 w 1630373"/>
                      <a:gd name="connsiteY2-116" fmla="*/ 0 h 1058091"/>
                      <a:gd name="connsiteX3-117" fmla="*/ 1630373 w 1630373"/>
                      <a:gd name="connsiteY3-118" fmla="*/ 1058091 h 1058091"/>
                      <a:gd name="connsiteX4-119" fmla="*/ 0 w 1630373"/>
                      <a:gd name="connsiteY4-120" fmla="*/ 1058091 h 1058091"/>
                      <a:gd name="connsiteX0-121" fmla="*/ 0 w 1625199"/>
                      <a:gd name="connsiteY0-122" fmla="*/ 1058091 h 1058091"/>
                      <a:gd name="connsiteX1-123" fmla="*/ 443123 w 1625199"/>
                      <a:gd name="connsiteY1-124" fmla="*/ 1482 h 1058091"/>
                      <a:gd name="connsiteX2-125" fmla="*/ 1623564 w 1625199"/>
                      <a:gd name="connsiteY2-126" fmla="*/ 0 h 1058091"/>
                      <a:gd name="connsiteX3-127" fmla="*/ 1625199 w 1625199"/>
                      <a:gd name="connsiteY3-128" fmla="*/ 1058091 h 1058091"/>
                      <a:gd name="connsiteX4-129" fmla="*/ 0 w 1625199"/>
                      <a:gd name="connsiteY4-13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25199" h="1058091">
                        <a:moveTo>
                          <a:pt x="0" y="1058091"/>
                        </a:moveTo>
                        <a:lnTo>
                          <a:pt x="443123" y="1482"/>
                        </a:lnTo>
                        <a:lnTo>
                          <a:pt x="1623564" y="0"/>
                        </a:lnTo>
                        <a:cubicBezTo>
                          <a:pt x="1626631" y="354804"/>
                          <a:pt x="1622132" y="703287"/>
                          <a:pt x="1625199" y="1058091"/>
                        </a:cubicBezTo>
                        <a:lnTo>
                          <a:pt x="0" y="1058091"/>
                        </a:lnTo>
                        <a:close/>
                      </a:path>
                    </a:pathLst>
                  </a:custGeom>
                  <a:solidFill>
                    <a:schemeClr val="accent3"/>
                  </a:solidFill>
                  <a:ln>
                    <a:noFill/>
                  </a:ln>
                  <a:effectLst>
                    <a:outerShdw blurRad="50800" dist="38100" dir="2700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ea"/>
                    </a:endParaRPr>
                  </a:p>
                </p:txBody>
              </p:sp>
              <p:sp>
                <p:nvSpPr>
                  <p:cNvPr id="17" name="梯形 1"/>
                  <p:cNvSpPr/>
                  <p:nvPr>
                    <p:custDataLst>
                      <p:tags r:id="rId5"/>
                    </p:custDataLst>
                  </p:nvPr>
                </p:nvSpPr>
                <p:spPr>
                  <a:xfrm flipH="1">
                    <a:off x="4647" y="8256"/>
                    <a:ext cx="3500" cy="144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48"/>
                      <a:gd name="connsiteY0-92" fmla="*/ 1058091 h 1058091"/>
                      <a:gd name="connsiteX1-93" fmla="*/ 638432 w 1636148"/>
                      <a:gd name="connsiteY1-94" fmla="*/ 1482 h 1058091"/>
                      <a:gd name="connsiteX2-95" fmla="*/ 1635637 w 1636148"/>
                      <a:gd name="connsiteY2-96" fmla="*/ 0 h 1058091"/>
                      <a:gd name="connsiteX3-97" fmla="*/ 1629917 w 1636148"/>
                      <a:gd name="connsiteY3-98" fmla="*/ 1058091 h 1058091"/>
                      <a:gd name="connsiteX4-99" fmla="*/ 0 w 1636148"/>
                      <a:gd name="connsiteY4-100" fmla="*/ 1058091 h 1058091"/>
                      <a:gd name="connsiteX0-101" fmla="*/ 0 w 1636148"/>
                      <a:gd name="connsiteY0-102" fmla="*/ 1058091 h 1058091"/>
                      <a:gd name="connsiteX1-103" fmla="*/ 445738 w 1636148"/>
                      <a:gd name="connsiteY1-104" fmla="*/ 5994 h 1058091"/>
                      <a:gd name="connsiteX2-105" fmla="*/ 1635637 w 1636148"/>
                      <a:gd name="connsiteY2-106" fmla="*/ 0 h 1058091"/>
                      <a:gd name="connsiteX3-107" fmla="*/ 1629917 w 1636148"/>
                      <a:gd name="connsiteY3-108" fmla="*/ 1058091 h 1058091"/>
                      <a:gd name="connsiteX4-109" fmla="*/ 0 w 1636148"/>
                      <a:gd name="connsiteY4-110" fmla="*/ 1058091 h 1058091"/>
                      <a:gd name="connsiteX0-111" fmla="*/ 0 w 1636472"/>
                      <a:gd name="connsiteY0-112" fmla="*/ 1058091 h 1058091"/>
                      <a:gd name="connsiteX1-113" fmla="*/ 445738 w 1636472"/>
                      <a:gd name="connsiteY1-114" fmla="*/ 5994 h 1058091"/>
                      <a:gd name="connsiteX2-115" fmla="*/ 1635637 w 1636472"/>
                      <a:gd name="connsiteY2-116" fmla="*/ 0 h 1058091"/>
                      <a:gd name="connsiteX3-117" fmla="*/ 1635177 w 1636472"/>
                      <a:gd name="connsiteY3-118" fmla="*/ 1058091 h 1058091"/>
                      <a:gd name="connsiteX4-119" fmla="*/ 0 w 1636472"/>
                      <a:gd name="connsiteY4-12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6472" h="1058091">
                        <a:moveTo>
                          <a:pt x="0" y="1058091"/>
                        </a:moveTo>
                        <a:lnTo>
                          <a:pt x="445738" y="5994"/>
                        </a:lnTo>
                        <a:lnTo>
                          <a:pt x="1635637" y="0"/>
                        </a:lnTo>
                        <a:cubicBezTo>
                          <a:pt x="1638704" y="354804"/>
                          <a:pt x="1632110" y="703287"/>
                          <a:pt x="1635177" y="1058091"/>
                        </a:cubicBezTo>
                        <a:lnTo>
                          <a:pt x="0" y="1058091"/>
                        </a:lnTo>
                        <a:close/>
                      </a:path>
                    </a:pathLst>
                  </a:custGeom>
                  <a:solidFill>
                    <a:schemeClr val="accent3"/>
                  </a:solidFill>
                  <a:ln>
                    <a:noFill/>
                  </a:ln>
                  <a:effectLst>
                    <a:outerShdw blurRad="50800" dist="38100" dir="2700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ea"/>
                    </a:endParaRPr>
                  </a:p>
                </p:txBody>
              </p:sp>
              <p:sp>
                <p:nvSpPr>
                  <p:cNvPr id="50" name="文本框 49"/>
                  <p:cNvSpPr txBox="1"/>
                  <p:nvPr/>
                </p:nvSpPr>
                <p:spPr>
                  <a:xfrm>
                    <a:off x="3478" y="4652"/>
                    <a:ext cx="2251" cy="531"/>
                  </a:xfrm>
                  <a:prstGeom prst="rect">
                    <a:avLst/>
                  </a:prstGeom>
                  <a:noFill/>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目标问题</a:t>
                    </a:r>
                  </a:p>
                </p:txBody>
              </p:sp>
              <p:cxnSp>
                <p:nvCxnSpPr>
                  <p:cNvPr id="51" name="直接连接符 50"/>
                  <p:cNvCxnSpPr/>
                  <p:nvPr/>
                </p:nvCxnSpPr>
                <p:spPr>
                  <a:xfrm>
                    <a:off x="3923" y="5165"/>
                    <a:ext cx="1361" cy="0"/>
                  </a:xfrm>
                  <a:prstGeom prst="line">
                    <a:avLst/>
                  </a:prstGeom>
                  <a:ln w="12700" cap="flat" cmpd="sng">
                    <a:gradFill>
                      <a:gsLst>
                        <a:gs pos="0">
                          <a:schemeClr val="bg2">
                            <a:alpha val="0"/>
                          </a:schemeClr>
                        </a:gs>
                        <a:gs pos="49000">
                          <a:srgbClr val="FFFFFF">
                            <a:alpha val="100000"/>
                          </a:srgbClr>
                        </a:gs>
                        <a:gs pos="100000">
                          <a:schemeClr val="bg2">
                            <a:alpha val="0"/>
                          </a:schemeClr>
                        </a:gs>
                      </a:gsLst>
                      <a:lin ang="10800000" scaled="1"/>
                    </a:gra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58" name="文本框 57"/>
                  <p:cNvSpPr txBox="1"/>
                  <p:nvPr/>
                </p:nvSpPr>
                <p:spPr>
                  <a:xfrm>
                    <a:off x="2342" y="6697"/>
                    <a:ext cx="2251" cy="483"/>
                  </a:xfrm>
                  <a:prstGeom prst="rect">
                    <a:avLst/>
                  </a:prstGeom>
                  <a:noFill/>
                </p:spPr>
                <p:txBody>
                  <a:bodyPr wrap="square" rtlCol="0">
                    <a:spAutoFit/>
                  </a:bodyPr>
                  <a:lstStyle/>
                  <a:p>
                    <a:pPr algn="ctr"/>
                    <a:r>
                      <a:rPr lang="zh-CN" altLang="en-US" sz="1400" b="1">
                        <a:solidFill>
                          <a:schemeClr val="bg2"/>
                        </a:solidFill>
                        <a:latin typeface="PingFang SC Semibold" panose="020B0400000000000000" charset="-122"/>
                        <a:ea typeface="PingFang SC Semibold" panose="020B0400000000000000" charset="-122"/>
                      </a:rPr>
                      <a:t>子问题</a:t>
                    </a:r>
                    <a:r>
                      <a:rPr lang="en-US" altLang="zh-CN" sz="1400" b="1">
                        <a:solidFill>
                          <a:schemeClr val="bg2"/>
                        </a:solidFill>
                        <a:latin typeface="PingFang SC Semibold" panose="020B0400000000000000" charset="-122"/>
                        <a:ea typeface="PingFang SC Semibold" panose="020B0400000000000000" charset="-122"/>
                      </a:rPr>
                      <a:t>A</a:t>
                    </a:r>
                  </a:p>
                </p:txBody>
              </p:sp>
              <p:cxnSp>
                <p:nvCxnSpPr>
                  <p:cNvPr id="59" name="直接连接符 58"/>
                  <p:cNvCxnSpPr/>
                  <p:nvPr/>
                </p:nvCxnSpPr>
                <p:spPr>
                  <a:xfrm>
                    <a:off x="2787" y="7180"/>
                    <a:ext cx="1361" cy="0"/>
                  </a:xfrm>
                  <a:prstGeom prst="line">
                    <a:avLst/>
                  </a:prstGeom>
                  <a:ln w="12700" cap="flat" cmpd="sng">
                    <a:gradFill>
                      <a:gsLst>
                        <a:gs pos="0">
                          <a:schemeClr val="bg2">
                            <a:alpha val="0"/>
                          </a:schemeClr>
                        </a:gs>
                        <a:gs pos="49000">
                          <a:srgbClr val="FFFFFF">
                            <a:alpha val="100000"/>
                          </a:srgbClr>
                        </a:gs>
                        <a:gs pos="100000">
                          <a:schemeClr val="bg2">
                            <a:alpha val="0"/>
                          </a:schemeClr>
                        </a:gs>
                      </a:gsLst>
                      <a:lin ang="10800000" scaled="1"/>
                    </a:gra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4610" y="6697"/>
                    <a:ext cx="2251" cy="483"/>
                  </a:xfrm>
                  <a:prstGeom prst="rect">
                    <a:avLst/>
                  </a:prstGeom>
                  <a:noFill/>
                </p:spPr>
                <p:txBody>
                  <a:bodyPr wrap="square" rtlCol="0">
                    <a:spAutoFit/>
                  </a:bodyPr>
                  <a:lstStyle/>
                  <a:p>
                    <a:pPr algn="ctr"/>
                    <a:r>
                      <a:rPr lang="zh-CN" altLang="en-US" sz="1400" b="1">
                        <a:solidFill>
                          <a:schemeClr val="bg2"/>
                        </a:solidFill>
                        <a:latin typeface="PingFang SC Semibold" panose="020B0400000000000000" charset="-122"/>
                        <a:ea typeface="PingFang SC Semibold" panose="020B0400000000000000" charset="-122"/>
                      </a:rPr>
                      <a:t>子问题</a:t>
                    </a:r>
                    <a:r>
                      <a:rPr lang="en-US" altLang="zh-CN" sz="1400" b="1">
                        <a:solidFill>
                          <a:schemeClr val="bg2"/>
                        </a:solidFill>
                        <a:latin typeface="PingFang SC Semibold" panose="020B0400000000000000" charset="-122"/>
                        <a:ea typeface="PingFang SC Semibold" panose="020B0400000000000000" charset="-122"/>
                      </a:rPr>
                      <a:t>B</a:t>
                    </a:r>
                  </a:p>
                </p:txBody>
              </p:sp>
              <p:cxnSp>
                <p:nvCxnSpPr>
                  <p:cNvPr id="62" name="直接连接符 61"/>
                  <p:cNvCxnSpPr/>
                  <p:nvPr/>
                </p:nvCxnSpPr>
                <p:spPr>
                  <a:xfrm>
                    <a:off x="5055" y="7180"/>
                    <a:ext cx="1361" cy="0"/>
                  </a:xfrm>
                  <a:prstGeom prst="line">
                    <a:avLst/>
                  </a:prstGeom>
                  <a:ln w="12700" cap="flat" cmpd="sng">
                    <a:gradFill>
                      <a:gsLst>
                        <a:gs pos="0">
                          <a:schemeClr val="bg2">
                            <a:alpha val="0"/>
                          </a:schemeClr>
                        </a:gs>
                        <a:gs pos="49000">
                          <a:srgbClr val="FFFFFF">
                            <a:alpha val="100000"/>
                          </a:srgbClr>
                        </a:gs>
                        <a:gs pos="100000">
                          <a:schemeClr val="bg2">
                            <a:alpha val="0"/>
                          </a:schemeClr>
                        </a:gs>
                      </a:gsLst>
                      <a:lin ang="10800000" scaled="1"/>
                    </a:gra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68" name="文本框 67"/>
                  <p:cNvSpPr txBox="1"/>
                  <p:nvPr/>
                </p:nvSpPr>
                <p:spPr>
                  <a:xfrm>
                    <a:off x="2741"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A2</a:t>
                    </a:r>
                  </a:p>
                </p:txBody>
              </p:sp>
              <p:sp>
                <p:nvSpPr>
                  <p:cNvPr id="70" name="文本框 69"/>
                  <p:cNvSpPr txBox="1"/>
                  <p:nvPr/>
                </p:nvSpPr>
                <p:spPr>
                  <a:xfrm>
                    <a:off x="1873"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A1</a:t>
                    </a:r>
                  </a:p>
                </p:txBody>
              </p:sp>
              <p:sp>
                <p:nvSpPr>
                  <p:cNvPr id="71" name="文本框 70"/>
                  <p:cNvSpPr txBox="1"/>
                  <p:nvPr/>
                </p:nvSpPr>
                <p:spPr>
                  <a:xfrm>
                    <a:off x="3609"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A3</a:t>
                    </a:r>
                  </a:p>
                </p:txBody>
              </p:sp>
              <p:sp>
                <p:nvSpPr>
                  <p:cNvPr id="72" name="文本框 71"/>
                  <p:cNvSpPr txBox="1"/>
                  <p:nvPr/>
                </p:nvSpPr>
                <p:spPr>
                  <a:xfrm>
                    <a:off x="5783"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B2</a:t>
                    </a:r>
                  </a:p>
                </p:txBody>
              </p:sp>
              <p:sp>
                <p:nvSpPr>
                  <p:cNvPr id="73" name="文本框 72"/>
                  <p:cNvSpPr txBox="1"/>
                  <p:nvPr/>
                </p:nvSpPr>
                <p:spPr>
                  <a:xfrm>
                    <a:off x="4915"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B1</a:t>
                    </a:r>
                  </a:p>
                </p:txBody>
              </p:sp>
              <p:sp>
                <p:nvSpPr>
                  <p:cNvPr id="74" name="文本框 73"/>
                  <p:cNvSpPr txBox="1"/>
                  <p:nvPr/>
                </p:nvSpPr>
                <p:spPr>
                  <a:xfrm>
                    <a:off x="6651" y="9051"/>
                    <a:ext cx="602" cy="434"/>
                  </a:xfrm>
                  <a:prstGeom prst="rect">
                    <a:avLst/>
                  </a:prstGeom>
                  <a:noFill/>
                </p:spPr>
                <p:txBody>
                  <a:bodyPr wrap="square" rtlCol="0">
                    <a:spAutoFit/>
                  </a:bodyPr>
                  <a:lstStyle/>
                  <a:p>
                    <a:pPr algn="ctr"/>
                    <a:r>
                      <a:rPr lang="en-US" altLang="zh-CN" sz="1200" b="1">
                        <a:solidFill>
                          <a:schemeClr val="bg2"/>
                        </a:solidFill>
                        <a:latin typeface="PingFang SC Semibold" panose="020B0400000000000000" charset="-122"/>
                        <a:ea typeface="PingFang SC Semibold" panose="020B0400000000000000" charset="-122"/>
                      </a:rPr>
                      <a:t>B3</a:t>
                    </a:r>
                  </a:p>
                </p:txBody>
              </p:sp>
              <p:cxnSp>
                <p:nvCxnSpPr>
                  <p:cNvPr id="76" name="肘形连接符 75"/>
                  <p:cNvCxnSpPr>
                    <a:stCxn id="50" idx="2"/>
                    <a:endCxn id="58" idx="0"/>
                  </p:cNvCxnSpPr>
                  <p:nvPr/>
                </p:nvCxnSpPr>
                <p:spPr>
                  <a:xfrm rot="5400000">
                    <a:off x="3279" y="5372"/>
                    <a:ext cx="1514" cy="1136"/>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77" name="肘形连接符 76"/>
                  <p:cNvCxnSpPr>
                    <a:stCxn id="50" idx="2"/>
                    <a:endCxn id="61" idx="0"/>
                  </p:cNvCxnSpPr>
                  <p:nvPr>
                    <p:custDataLst>
                      <p:tags r:id="rId6"/>
                    </p:custDataLst>
                  </p:nvPr>
                </p:nvCxnSpPr>
                <p:spPr>
                  <a:xfrm rot="5400000" flipV="1">
                    <a:off x="4413" y="5374"/>
                    <a:ext cx="1514" cy="1132"/>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78" name="肘形连接符 77"/>
                  <p:cNvCxnSpPr>
                    <a:stCxn id="61" idx="2"/>
                    <a:endCxn id="73" idx="0"/>
                  </p:cNvCxnSpPr>
                  <p:nvPr>
                    <p:custDataLst>
                      <p:tags r:id="rId7"/>
                    </p:custDataLst>
                  </p:nvPr>
                </p:nvCxnSpPr>
                <p:spPr>
                  <a:xfrm rot="5400000">
                    <a:off x="4541" y="7856"/>
                    <a:ext cx="1871" cy="520"/>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79" name="肘形连接符 78"/>
                  <p:cNvCxnSpPr>
                    <a:stCxn id="61" idx="2"/>
                    <a:endCxn id="72" idx="0"/>
                  </p:cNvCxnSpPr>
                  <p:nvPr>
                    <p:custDataLst>
                      <p:tags r:id="rId8"/>
                    </p:custDataLst>
                  </p:nvPr>
                </p:nvCxnSpPr>
                <p:spPr>
                  <a:xfrm rot="5400000" flipV="1">
                    <a:off x="4975" y="7942"/>
                    <a:ext cx="1871" cy="348"/>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0" name="肘形连接符 79"/>
                  <p:cNvCxnSpPr>
                    <a:stCxn id="61" idx="2"/>
                    <a:endCxn id="74" idx="0"/>
                  </p:cNvCxnSpPr>
                  <p:nvPr>
                    <p:custDataLst>
                      <p:tags r:id="rId9"/>
                    </p:custDataLst>
                  </p:nvPr>
                </p:nvCxnSpPr>
                <p:spPr>
                  <a:xfrm rot="5400000" flipV="1">
                    <a:off x="5409" y="7508"/>
                    <a:ext cx="1871" cy="1216"/>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1" name="肘形连接符 80"/>
                  <p:cNvCxnSpPr>
                    <a:stCxn id="58" idx="2"/>
                    <a:endCxn id="70" idx="0"/>
                  </p:cNvCxnSpPr>
                  <p:nvPr>
                    <p:custDataLst>
                      <p:tags r:id="rId10"/>
                    </p:custDataLst>
                  </p:nvPr>
                </p:nvCxnSpPr>
                <p:spPr>
                  <a:xfrm rot="5400000">
                    <a:off x="1886" y="7469"/>
                    <a:ext cx="1871" cy="1294"/>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58" idx="2"/>
                    <a:endCxn id="68" idx="0"/>
                  </p:cNvCxnSpPr>
                  <p:nvPr>
                    <p:custDataLst>
                      <p:tags r:id="rId11"/>
                    </p:custDataLst>
                  </p:nvPr>
                </p:nvCxnSpPr>
                <p:spPr>
                  <a:xfrm rot="5400000">
                    <a:off x="2320" y="7903"/>
                    <a:ext cx="1871" cy="426"/>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58" idx="2"/>
                    <a:endCxn id="71" idx="0"/>
                  </p:cNvCxnSpPr>
                  <p:nvPr>
                    <p:custDataLst>
                      <p:tags r:id="rId12"/>
                    </p:custDataLst>
                  </p:nvPr>
                </p:nvCxnSpPr>
                <p:spPr>
                  <a:xfrm rot="5400000" flipV="1">
                    <a:off x="2754" y="7895"/>
                    <a:ext cx="1871" cy="442"/>
                  </a:xfrm>
                  <a:prstGeom prst="bentConnector3">
                    <a:avLst>
                      <a:gd name="adj1" fmla="val 50000"/>
                    </a:avLst>
                  </a:prstGeom>
                  <a:ln>
                    <a:solidFill>
                      <a:schemeClr val="bg1">
                        <a:lumMod val="25000"/>
                        <a:lumOff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5" name="直接箭头连接符 84"/>
                  <p:cNvCxnSpPr/>
                  <p:nvPr/>
                </p:nvCxnSpPr>
                <p:spPr>
                  <a:xfrm>
                    <a:off x="3554" y="6425"/>
                    <a:ext cx="2113" cy="0"/>
                  </a:xfrm>
                  <a:prstGeom prst="straightConnector1">
                    <a:avLst/>
                  </a:prstGeom>
                  <a:ln>
                    <a:solidFill>
                      <a:schemeClr val="accent4"/>
                    </a:solidFill>
                    <a:headEnd type="arrow"/>
                    <a:tailEnd type="arrow"/>
                  </a:ln>
                </p:spPr>
                <p:style>
                  <a:lnRef idx="2">
                    <a:schemeClr val="accent1"/>
                  </a:lnRef>
                  <a:fillRef idx="0">
                    <a:srgbClr val="FFFFFF"/>
                  </a:fillRef>
                  <a:effectRef idx="0">
                    <a:srgbClr val="FFFFFF"/>
                  </a:effectRef>
                  <a:fontRef idx="minor">
                    <a:schemeClr val="tx1"/>
                  </a:fontRef>
                </p:style>
              </p:cxnSp>
              <p:sp>
                <p:nvSpPr>
                  <p:cNvPr id="84" name="文本框 83"/>
                  <p:cNvSpPr txBox="1"/>
                  <p:nvPr/>
                </p:nvSpPr>
                <p:spPr>
                  <a:xfrm>
                    <a:off x="4045" y="6260"/>
                    <a:ext cx="1132" cy="329"/>
                  </a:xfrm>
                  <a:prstGeom prst="rect">
                    <a:avLst/>
                  </a:prstGeom>
                  <a:solidFill>
                    <a:schemeClr val="accent4"/>
                  </a:solidFill>
                </p:spPr>
                <p:txBody>
                  <a:bodyPr wrap="square" rtlCol="0" anchor="ctr" anchorCtr="0">
                    <a:noAutofit/>
                  </a:bodyPr>
                  <a:lstStyle/>
                  <a:p>
                    <a:pPr algn="ctr"/>
                    <a:r>
                      <a:rPr lang="en-US" altLang="zh-CN" sz="1200" b="1">
                        <a:solidFill>
                          <a:schemeClr val="accent1"/>
                        </a:solidFill>
                        <a:latin typeface="PingFang SC Semibold" panose="020B0400000000000000" charset="-122"/>
                        <a:ea typeface="PingFang SC Semibold" panose="020B0400000000000000" charset="-122"/>
                      </a:rPr>
                      <a:t>MECE</a:t>
                    </a:r>
                  </a:p>
                </p:txBody>
              </p:sp>
              <p:cxnSp>
                <p:nvCxnSpPr>
                  <p:cNvPr id="93" name="直接箭头连接符 92"/>
                  <p:cNvCxnSpPr/>
                  <p:nvPr/>
                </p:nvCxnSpPr>
                <p:spPr>
                  <a:xfrm>
                    <a:off x="2231" y="8627"/>
                    <a:ext cx="1652" cy="0"/>
                  </a:xfrm>
                  <a:prstGeom prst="straightConnector1">
                    <a:avLst/>
                  </a:prstGeom>
                  <a:ln>
                    <a:solidFill>
                      <a:schemeClr val="accent4"/>
                    </a:solidFill>
                    <a:headEnd type="arrow"/>
                    <a:tailEnd type="arrow"/>
                  </a:ln>
                </p:spPr>
                <p:style>
                  <a:lnRef idx="2">
                    <a:schemeClr val="accent1"/>
                  </a:lnRef>
                  <a:fillRef idx="0">
                    <a:srgbClr val="FFFFFF"/>
                  </a:fillRef>
                  <a:effectRef idx="0">
                    <a:srgbClr val="FFFFFF"/>
                  </a:effectRef>
                  <a:fontRef idx="minor">
                    <a:schemeClr val="tx1"/>
                  </a:fontRef>
                </p:style>
              </p:cxnSp>
              <p:sp>
                <p:nvSpPr>
                  <p:cNvPr id="94" name="文本框 93"/>
                  <p:cNvSpPr txBox="1"/>
                  <p:nvPr/>
                </p:nvSpPr>
                <p:spPr>
                  <a:xfrm>
                    <a:off x="2474" y="8462"/>
                    <a:ext cx="1132" cy="329"/>
                  </a:xfrm>
                  <a:prstGeom prst="rect">
                    <a:avLst/>
                  </a:prstGeom>
                  <a:solidFill>
                    <a:schemeClr val="accent4"/>
                  </a:solidFill>
                </p:spPr>
                <p:txBody>
                  <a:bodyPr wrap="square" rtlCol="0" anchor="ctr" anchorCtr="0">
                    <a:noAutofit/>
                  </a:bodyPr>
                  <a:lstStyle/>
                  <a:p>
                    <a:pPr algn="ctr"/>
                    <a:r>
                      <a:rPr lang="en-US" altLang="zh-CN" sz="1200" b="1">
                        <a:solidFill>
                          <a:schemeClr val="accent1"/>
                        </a:solidFill>
                        <a:latin typeface="PingFang SC Semibold" panose="020B0400000000000000" charset="-122"/>
                        <a:ea typeface="PingFang SC Semibold" panose="020B0400000000000000" charset="-122"/>
                      </a:rPr>
                      <a:t>MECE</a:t>
                    </a:r>
                  </a:p>
                </p:txBody>
              </p:sp>
              <p:cxnSp>
                <p:nvCxnSpPr>
                  <p:cNvPr id="96" name="直接箭头连接符 95"/>
                  <p:cNvCxnSpPr/>
                  <p:nvPr/>
                </p:nvCxnSpPr>
                <p:spPr>
                  <a:xfrm>
                    <a:off x="5260" y="8627"/>
                    <a:ext cx="1652" cy="0"/>
                  </a:xfrm>
                  <a:prstGeom prst="straightConnector1">
                    <a:avLst/>
                  </a:prstGeom>
                  <a:ln>
                    <a:solidFill>
                      <a:schemeClr val="accent4"/>
                    </a:solidFill>
                    <a:headEnd type="arrow"/>
                    <a:tailEnd type="arrow"/>
                  </a:ln>
                </p:spPr>
                <p:style>
                  <a:lnRef idx="2">
                    <a:schemeClr val="accent1"/>
                  </a:lnRef>
                  <a:fillRef idx="0">
                    <a:srgbClr val="FFFFFF"/>
                  </a:fillRef>
                  <a:effectRef idx="0">
                    <a:srgbClr val="FFFFFF"/>
                  </a:effectRef>
                  <a:fontRef idx="minor">
                    <a:schemeClr val="tx1"/>
                  </a:fontRef>
                </p:style>
              </p:cxnSp>
              <p:sp>
                <p:nvSpPr>
                  <p:cNvPr id="97" name="文本框 96"/>
                  <p:cNvSpPr txBox="1"/>
                  <p:nvPr/>
                </p:nvSpPr>
                <p:spPr>
                  <a:xfrm>
                    <a:off x="5503" y="8462"/>
                    <a:ext cx="1132" cy="329"/>
                  </a:xfrm>
                  <a:prstGeom prst="rect">
                    <a:avLst/>
                  </a:prstGeom>
                  <a:solidFill>
                    <a:schemeClr val="accent4"/>
                  </a:solidFill>
                </p:spPr>
                <p:txBody>
                  <a:bodyPr wrap="square" rtlCol="0" anchor="ctr" anchorCtr="0">
                    <a:noAutofit/>
                  </a:bodyPr>
                  <a:lstStyle/>
                  <a:p>
                    <a:pPr algn="ctr"/>
                    <a:r>
                      <a:rPr lang="en-US" altLang="zh-CN" sz="1200" b="1">
                        <a:solidFill>
                          <a:schemeClr val="accent1"/>
                        </a:solidFill>
                        <a:latin typeface="PingFang SC Semibold" panose="020B0400000000000000" charset="-122"/>
                        <a:ea typeface="PingFang SC Semibold" panose="020B0400000000000000" charset="-122"/>
                      </a:rPr>
                      <a:t>MECE</a:t>
                    </a:r>
                  </a:p>
                </p:txBody>
              </p:sp>
            </p:grpSp>
          </p:grpSp>
          <p:cxnSp>
            <p:nvCxnSpPr>
              <p:cNvPr id="101" name="直接箭头连接符 100"/>
              <p:cNvCxnSpPr/>
              <p:nvPr/>
            </p:nvCxnSpPr>
            <p:spPr>
              <a:xfrm flipV="1">
                <a:off x="9085" y="2889"/>
                <a:ext cx="0" cy="7239"/>
              </a:xfrm>
              <a:prstGeom prst="straightConnector1">
                <a:avLst/>
              </a:prstGeom>
              <a:ln w="28575">
                <a:tailEnd type="arrow"/>
              </a:ln>
              <a:effectLst>
                <a:outerShdw blurRad="50800" dist="38100" dir="10800000" algn="r"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sp>
            <p:nvSpPr>
              <p:cNvPr id="103" name="文本框 102"/>
              <p:cNvSpPr txBox="1"/>
              <p:nvPr/>
            </p:nvSpPr>
            <p:spPr>
              <a:xfrm>
                <a:off x="8355" y="5141"/>
                <a:ext cx="519" cy="2761"/>
              </a:xfrm>
              <a:prstGeom prst="rect">
                <a:avLst/>
              </a:prstGeom>
              <a:noFill/>
            </p:spPr>
            <p:txBody>
              <a:bodyPr wrap="square" rtlCol="0" anchor="ctr" anchorCtr="0">
                <a:spAutoFit/>
              </a:bodyPr>
              <a:lstStyle/>
              <a:p>
                <a:pPr algn="ctr"/>
                <a:r>
                  <a:rPr lang="en-US" altLang="zh-CN" b="1">
                    <a:solidFill>
                      <a:schemeClr val="accent1"/>
                    </a:solidFill>
                    <a:latin typeface="PingFang SC Semibold" panose="020B0400000000000000" charset="-122"/>
                    <a:ea typeface="PingFang SC Semibold" panose="020B0400000000000000" charset="-122"/>
                    <a:cs typeface="PingFang SC Semibold" panose="020B0400000000000000" charset="-122"/>
                  </a:rPr>
                  <a:t>4</a:t>
                </a:r>
                <a:r>
                  <a:rPr lang="zh-CN" altLang="en-US" b="1">
                    <a:solidFill>
                      <a:schemeClr val="accent1"/>
                    </a:solidFill>
                    <a:latin typeface="PingFang SC Semibold" panose="020B0400000000000000" charset="-122"/>
                    <a:ea typeface="PingFang SC Semibold" panose="020B0400000000000000" charset="-122"/>
                    <a:cs typeface="PingFang SC Semibold" panose="020B0400000000000000" charset="-122"/>
                  </a:rPr>
                  <a:t>个使用步骤</a:t>
                </a:r>
              </a:p>
            </p:txBody>
          </p:sp>
          <p:sp>
            <p:nvSpPr>
              <p:cNvPr id="104" name="椭圆 103"/>
              <p:cNvSpPr/>
              <p:nvPr/>
            </p:nvSpPr>
            <p:spPr>
              <a:xfrm>
                <a:off x="8871" y="8998"/>
                <a:ext cx="426" cy="426"/>
              </a:xfrm>
              <a:prstGeom prst="ellipse">
                <a:avLst/>
              </a:prstGeom>
              <a:solidFill>
                <a:schemeClr val="bg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400" b="1">
                    <a:solidFill>
                      <a:schemeClr val="accent1"/>
                    </a:solidFill>
                    <a:latin typeface="PingFang SC Semibold" panose="020B0400000000000000" charset="-122"/>
                    <a:ea typeface="PingFang SC Semibold" panose="020B0400000000000000" charset="-122"/>
                  </a:rPr>
                  <a:t>1</a:t>
                </a:r>
              </a:p>
            </p:txBody>
          </p:sp>
          <p:sp>
            <p:nvSpPr>
              <p:cNvPr id="105" name="椭圆 104"/>
              <p:cNvSpPr/>
              <p:nvPr/>
            </p:nvSpPr>
            <p:spPr>
              <a:xfrm>
                <a:off x="8871" y="7156"/>
                <a:ext cx="426" cy="426"/>
              </a:xfrm>
              <a:prstGeom prst="ellipse">
                <a:avLst/>
              </a:prstGeom>
              <a:solidFill>
                <a:schemeClr val="bg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400" b="1">
                    <a:solidFill>
                      <a:schemeClr val="accent1"/>
                    </a:solidFill>
                    <a:latin typeface="PingFang SC Semibold" panose="020B0400000000000000" charset="-122"/>
                    <a:ea typeface="PingFang SC Semibold" panose="020B0400000000000000" charset="-122"/>
                  </a:rPr>
                  <a:t>2</a:t>
                </a:r>
              </a:p>
            </p:txBody>
          </p:sp>
          <p:sp>
            <p:nvSpPr>
              <p:cNvPr id="106" name="椭圆 105"/>
              <p:cNvSpPr/>
              <p:nvPr/>
            </p:nvSpPr>
            <p:spPr>
              <a:xfrm>
                <a:off x="8871" y="5314"/>
                <a:ext cx="426" cy="426"/>
              </a:xfrm>
              <a:prstGeom prst="ellipse">
                <a:avLst/>
              </a:prstGeom>
              <a:solidFill>
                <a:schemeClr val="bg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400" b="1">
                    <a:solidFill>
                      <a:schemeClr val="accent1"/>
                    </a:solidFill>
                    <a:latin typeface="PingFang SC Semibold" panose="020B0400000000000000" charset="-122"/>
                    <a:ea typeface="PingFang SC Semibold" panose="020B0400000000000000" charset="-122"/>
                  </a:rPr>
                  <a:t>3</a:t>
                </a:r>
              </a:p>
            </p:txBody>
          </p:sp>
          <p:sp>
            <p:nvSpPr>
              <p:cNvPr id="107" name="椭圆 106"/>
              <p:cNvSpPr/>
              <p:nvPr/>
            </p:nvSpPr>
            <p:spPr>
              <a:xfrm>
                <a:off x="8871" y="3472"/>
                <a:ext cx="426" cy="426"/>
              </a:xfrm>
              <a:prstGeom prst="ellipse">
                <a:avLst/>
              </a:prstGeom>
              <a:solidFill>
                <a:schemeClr val="bg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400" b="1">
                    <a:solidFill>
                      <a:schemeClr val="accent1"/>
                    </a:solidFill>
                    <a:latin typeface="PingFang SC Semibold" panose="020B0400000000000000" charset="-122"/>
                    <a:ea typeface="PingFang SC Semibold" panose="020B0400000000000000" charset="-122"/>
                  </a:rPr>
                  <a:t>4</a:t>
                </a:r>
              </a:p>
            </p:txBody>
          </p:sp>
          <p:sp>
            <p:nvSpPr>
              <p:cNvPr id="108" name="文本框 107"/>
              <p:cNvSpPr txBox="1"/>
              <p:nvPr/>
            </p:nvSpPr>
            <p:spPr>
              <a:xfrm>
                <a:off x="9497" y="8998"/>
                <a:ext cx="4648" cy="1404"/>
              </a:xfrm>
              <a:prstGeom prst="rect">
                <a:avLst/>
              </a:prstGeom>
              <a:noFill/>
            </p:spPr>
            <p:txBody>
              <a:bodyPr wrap="square" rtlCol="0">
                <a:spAutoFit/>
              </a:bodyPr>
              <a:lstStyle/>
              <a:p>
                <a:r>
                  <a:rPr lang="zh-CN" altLang="en-US" sz="1600" b="1" dirty="0">
                    <a:solidFill>
                      <a:schemeClr val="accent1"/>
                    </a:solidFill>
                    <a:latin typeface="PingFang SC Semibold" panose="020B0400000000000000" charset="-122"/>
                    <a:ea typeface="PingFang SC Semibold" panose="020B0400000000000000" charset="-122"/>
                    <a:sym typeface="思源黑体" panose="020B0500000000000000" pitchFamily="34" charset="-122"/>
                  </a:rPr>
                  <a:t>梳理</a:t>
                </a:r>
                <a:endParaRPr lang="zh-CN" altLang="en-US" sz="1200" dirty="0">
                  <a:solidFill>
                    <a:schemeClr val="accent1"/>
                  </a:solidFill>
                  <a:latin typeface="PingFang SC Regular" panose="020B0400000000000000" charset="-122"/>
                  <a:ea typeface="PingFang SC Regular" panose="020B0400000000000000" charset="-122"/>
                  <a:sym typeface="思源黑体" panose="020B0500000000000000" pitchFamily="34" charset="-122"/>
                </a:endParaRP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思源黑体" panose="020B0500000000000000" pitchFamily="34" charset="-122"/>
                  </a:rPr>
                  <a:t>将问题进行分类，确保每个分类之间没有重叠的</a:t>
                </a:r>
              </a:p>
            </p:txBody>
          </p:sp>
          <p:sp>
            <p:nvSpPr>
              <p:cNvPr id="109" name="文本框 108"/>
              <p:cNvSpPr txBox="1"/>
              <p:nvPr/>
            </p:nvSpPr>
            <p:spPr>
              <a:xfrm>
                <a:off x="9497" y="7156"/>
                <a:ext cx="4648" cy="1404"/>
              </a:xfrm>
              <a:prstGeom prst="rect">
                <a:avLst/>
              </a:prstGeom>
              <a:noFill/>
            </p:spPr>
            <p:txBody>
              <a:bodyPr wrap="square" rtlCol="0">
                <a:spAutoFit/>
              </a:bodyPr>
              <a:lstStyle/>
              <a:p>
                <a:r>
                  <a:rPr lang="zh-CN" altLang="en-US" sz="1600" b="1" dirty="0">
                    <a:solidFill>
                      <a:schemeClr val="accent1"/>
                    </a:solidFill>
                    <a:latin typeface="PingFang SC Semibold" panose="020B0400000000000000" charset="-122"/>
                    <a:ea typeface="PingFang SC Semibold" panose="020B0400000000000000" charset="-122"/>
                    <a:sym typeface="思源黑体" panose="020B0500000000000000" pitchFamily="34" charset="-122"/>
                  </a:rPr>
                  <a:t>分类</a:t>
                </a: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思源黑体" panose="020B0500000000000000" pitchFamily="34" charset="-122"/>
                  </a:rPr>
                  <a:t>将问题各个部分进行归纳总结，确保所有分类的合集可以完全覆盖问题的全貌</a:t>
                </a:r>
              </a:p>
            </p:txBody>
          </p:sp>
          <p:sp>
            <p:nvSpPr>
              <p:cNvPr id="110" name="文本框 109"/>
              <p:cNvSpPr txBox="1"/>
              <p:nvPr/>
            </p:nvSpPr>
            <p:spPr>
              <a:xfrm>
                <a:off x="9497" y="5287"/>
                <a:ext cx="4648" cy="1404"/>
              </a:xfrm>
              <a:prstGeom prst="rect">
                <a:avLst/>
              </a:prstGeom>
              <a:noFill/>
            </p:spPr>
            <p:txBody>
              <a:bodyPr wrap="square" rtlCol="0">
                <a:spAutoFit/>
              </a:bodyPr>
              <a:lstStyle/>
              <a:p>
                <a:r>
                  <a:rPr lang="zh-CN" altLang="en-US" sz="1600" b="1" dirty="0">
                    <a:solidFill>
                      <a:schemeClr val="accent1"/>
                    </a:solidFill>
                    <a:latin typeface="PingFang SC Semibold" panose="020B0400000000000000" charset="-122"/>
                    <a:ea typeface="PingFang SC Semibold" panose="020B0400000000000000" charset="-122"/>
                    <a:sym typeface="思源黑体" panose="020B0500000000000000" pitchFamily="34" charset="-122"/>
                  </a:rPr>
                  <a:t>归纳</a:t>
                </a: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思源黑体" panose="020B0500000000000000" pitchFamily="34" charset="-122"/>
                  </a:rPr>
                  <a:t>从分类的结果中得出结论，找出问题的本质和核心</a:t>
                </a:r>
              </a:p>
            </p:txBody>
          </p:sp>
          <p:sp>
            <p:nvSpPr>
              <p:cNvPr id="111" name="文本框 110"/>
              <p:cNvSpPr txBox="1"/>
              <p:nvPr/>
            </p:nvSpPr>
            <p:spPr>
              <a:xfrm>
                <a:off x="9497" y="3472"/>
                <a:ext cx="4648" cy="1404"/>
              </a:xfrm>
              <a:prstGeom prst="rect">
                <a:avLst/>
              </a:prstGeom>
              <a:noFill/>
            </p:spPr>
            <p:txBody>
              <a:bodyPr wrap="square" rtlCol="0">
                <a:spAutoFit/>
              </a:bodyPr>
              <a:lstStyle/>
              <a:p>
                <a:r>
                  <a:rPr lang="zh-CN" altLang="en-US" sz="1600" b="1" dirty="0">
                    <a:solidFill>
                      <a:schemeClr val="accent1"/>
                    </a:solidFill>
                    <a:latin typeface="PingFang SC Semibold" panose="020B0400000000000000" charset="-122"/>
                    <a:ea typeface="PingFang SC Semibold" panose="020B0400000000000000" charset="-122"/>
                    <a:sym typeface="思源黑体" panose="020B0500000000000000" pitchFamily="34" charset="-122"/>
                  </a:rPr>
                  <a:t>执行</a:t>
                </a: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思源黑体" panose="020B0500000000000000" pitchFamily="34" charset="-122"/>
                  </a:rPr>
                  <a:t>根据归纳的结果，采取相应的行动解决问题。</a:t>
                </a:r>
              </a:p>
            </p:txBody>
          </p:sp>
        </p:gr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OFNR表达模型——</a:t>
            </a:r>
            <a:r>
              <a:rPr lang="zh-CN" altLang="en-US" sz="2400" b="0"/>
              <a:t>温柔而坚定地表达</a:t>
            </a:r>
          </a:p>
        </p:txBody>
      </p:sp>
      <p:sp>
        <p:nvSpPr>
          <p:cNvPr id="3" name="文本占位符 2"/>
          <p:cNvSpPr>
            <a:spLocks noGrp="1"/>
          </p:cNvSpPr>
          <p:nvPr>
            <p:ph type="body" idx="1"/>
          </p:nvPr>
        </p:nvSpPr>
        <p:spPr/>
        <p:txBody>
          <a:bodyPr/>
          <a:lstStyle/>
          <a:p>
            <a:r>
              <a:rPr lang="zh-CN" altLang="en-US"/>
              <a:t>OFNR模型是一个多维度、逐步推进的沟通框架，它包括观察（Observation）、感受（Feeling）、需要（Need）和请求（Request）四个关键步骤。这个模型有助于人们更有效地进行沟通和解决冲突，尤其是在需要深入理解和满足双方需求的情况下</a:t>
            </a:r>
          </a:p>
        </p:txBody>
      </p:sp>
      <p:sp>
        <p:nvSpPr>
          <p:cNvPr id="4" name="文本占位符 3"/>
          <p:cNvSpPr>
            <a:spLocks noGrp="1"/>
          </p:cNvSpPr>
          <p:nvPr>
            <p:ph type="body" idx="13"/>
          </p:nvPr>
        </p:nvSpPr>
        <p:spPr>
          <a:xfrm>
            <a:off x="372110" y="317183"/>
            <a:ext cx="1068070" cy="430530"/>
          </a:xfrm>
        </p:spPr>
        <p:txBody>
          <a:bodyPr/>
          <a:lstStyle/>
          <a:p>
            <a:r>
              <a:t>3-17</a:t>
            </a:r>
          </a:p>
        </p:txBody>
      </p:sp>
      <p:grpSp>
        <p:nvGrpSpPr>
          <p:cNvPr id="43" name="组合 42"/>
          <p:cNvGrpSpPr/>
          <p:nvPr/>
        </p:nvGrpSpPr>
        <p:grpSpPr>
          <a:xfrm>
            <a:off x="934085" y="2217420"/>
            <a:ext cx="10323830" cy="4115435"/>
            <a:chOff x="1471" y="3309"/>
            <a:chExt cx="16258" cy="6481"/>
          </a:xfrm>
        </p:grpSpPr>
        <p:sp>
          <p:nvSpPr>
            <p:cNvPr id="38" name="弧形 37"/>
            <p:cNvSpPr/>
            <p:nvPr/>
          </p:nvSpPr>
          <p:spPr>
            <a:xfrm>
              <a:off x="7953" y="3492"/>
              <a:ext cx="3294" cy="2326"/>
            </a:xfrm>
            <a:prstGeom prst="arc">
              <a:avLst>
                <a:gd name="adj1" fmla="val 12112894"/>
                <a:gd name="adj2" fmla="val 20366386"/>
              </a:avLst>
            </a:prstGeom>
            <a:ln w="12700" cap="flat" cmpd="sng">
              <a:solidFill>
                <a:schemeClr val="accent1"/>
              </a:solidFill>
              <a:prstDash val="lgDash"/>
              <a:miter lim="800000"/>
              <a:headEnd type="arrow"/>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nvGrpSpPr>
            <p:cNvPr id="36" name="组合 35"/>
            <p:cNvGrpSpPr/>
            <p:nvPr/>
          </p:nvGrpSpPr>
          <p:grpSpPr>
            <a:xfrm>
              <a:off x="1471" y="3804"/>
              <a:ext cx="16258" cy="5585"/>
              <a:chOff x="1514" y="3804"/>
              <a:chExt cx="16258" cy="5585"/>
            </a:xfrm>
          </p:grpSpPr>
          <p:cxnSp>
            <p:nvCxnSpPr>
              <p:cNvPr id="31" name="直接连接符 30"/>
              <p:cNvCxnSpPr/>
              <p:nvPr/>
            </p:nvCxnSpPr>
            <p:spPr>
              <a:xfrm>
                <a:off x="1679" y="6742"/>
                <a:ext cx="15627" cy="0"/>
              </a:xfrm>
              <a:prstGeom prst="line">
                <a:avLst/>
              </a:prstGeom>
              <a:ln>
                <a:solidFill>
                  <a:schemeClr val="bg1">
                    <a:lumMod val="25000"/>
                    <a:lumOff val="75000"/>
                  </a:schemeClr>
                </a:solidFill>
                <a:prstDash val="dash"/>
              </a:ln>
            </p:spPr>
            <p:style>
              <a:lnRef idx="2">
                <a:schemeClr val="accent1"/>
              </a:lnRef>
              <a:fillRef idx="0">
                <a:srgbClr val="FFFFFF"/>
              </a:fillRef>
              <a:effectRef idx="0">
                <a:srgbClr val="FFFFFF"/>
              </a:effectRef>
              <a:fontRef idx="minor">
                <a:schemeClr val="tx1"/>
              </a:fontRef>
            </p:style>
          </p:cxnSp>
          <p:sp>
            <p:nvSpPr>
              <p:cNvPr id="8" name="Freeform 10"/>
              <p:cNvSpPr/>
              <p:nvPr>
                <p:custDataLst>
                  <p:tags r:id="rId2"/>
                </p:custDataLst>
              </p:nvPr>
            </p:nvSpPr>
            <p:spPr bwMode="auto">
              <a:xfrm rot="20566536">
                <a:off x="10099" y="4020"/>
                <a:ext cx="2325" cy="2353"/>
              </a:xfrm>
              <a:custGeom>
                <a:avLst/>
                <a:gdLst>
                  <a:gd name="T0" fmla="*/ 143 w 303"/>
                  <a:gd name="T1" fmla="*/ 307 h 307"/>
                  <a:gd name="T2" fmla="*/ 155 w 303"/>
                  <a:gd name="T3" fmla="*/ 287 h 307"/>
                  <a:gd name="T4" fmla="*/ 202 w 303"/>
                  <a:gd name="T5" fmla="*/ 247 h 307"/>
                  <a:gd name="T6" fmla="*/ 287 w 303"/>
                  <a:gd name="T7" fmla="*/ 137 h 307"/>
                  <a:gd name="T8" fmla="*/ 208 w 303"/>
                  <a:gd name="T9" fmla="*/ 10 h 307"/>
                  <a:gd name="T10" fmla="*/ 77 w 303"/>
                  <a:gd name="T11" fmla="*/ 33 h 307"/>
                  <a:gd name="T12" fmla="*/ 37 w 303"/>
                  <a:gd name="T13" fmla="*/ 50 h 307"/>
                  <a:gd name="T14" fmla="*/ 0 w 303"/>
                  <a:gd name="T15" fmla="*/ 53 h 307"/>
                  <a:gd name="T16" fmla="*/ 143 w 303"/>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7">
                    <a:moveTo>
                      <a:pt x="143" y="307"/>
                    </a:moveTo>
                    <a:cubicBezTo>
                      <a:pt x="146" y="300"/>
                      <a:pt x="150" y="293"/>
                      <a:pt x="155" y="287"/>
                    </a:cubicBezTo>
                    <a:cubicBezTo>
                      <a:pt x="168" y="271"/>
                      <a:pt x="185" y="258"/>
                      <a:pt x="202" y="247"/>
                    </a:cubicBezTo>
                    <a:cubicBezTo>
                      <a:pt x="242" y="220"/>
                      <a:pt x="274" y="186"/>
                      <a:pt x="287" y="137"/>
                    </a:cubicBezTo>
                    <a:cubicBezTo>
                      <a:pt x="303" y="76"/>
                      <a:pt x="270" y="23"/>
                      <a:pt x="208" y="10"/>
                    </a:cubicBezTo>
                    <a:cubicBezTo>
                      <a:pt x="161" y="0"/>
                      <a:pt x="118" y="11"/>
                      <a:pt x="77" y="33"/>
                    </a:cubicBezTo>
                    <a:cubicBezTo>
                      <a:pt x="64" y="40"/>
                      <a:pt x="51" y="46"/>
                      <a:pt x="37" y="50"/>
                    </a:cubicBezTo>
                    <a:cubicBezTo>
                      <a:pt x="24" y="54"/>
                      <a:pt x="11" y="55"/>
                      <a:pt x="0" y="53"/>
                    </a:cubicBezTo>
                    <a:cubicBezTo>
                      <a:pt x="82" y="110"/>
                      <a:pt x="137" y="201"/>
                      <a:pt x="143" y="307"/>
                    </a:cubicBezTo>
                    <a:close/>
                  </a:path>
                </a:pathLst>
              </a:custGeom>
              <a:solidFill>
                <a:schemeClr val="accent6">
                  <a:lumMod val="50000"/>
                </a:schemeClr>
              </a:solidFill>
              <a:ln>
                <a:noFill/>
              </a:ln>
              <a:effectLst>
                <a:outerShdw blurRad="50800" dist="38100" dir="2700000" algn="tl" rotWithShape="0">
                  <a:prstClr val="black">
                    <a:alpha val="40000"/>
                  </a:prstClr>
                </a:outerShdw>
              </a:effectLst>
            </p:spPr>
            <p:style>
              <a:lnRef idx="2">
                <a:srgbClr val="5AACEC">
                  <a:shade val="50000"/>
                </a:srgbClr>
              </a:lnRef>
              <a:fillRef idx="1">
                <a:srgbClr val="5AACEC"/>
              </a:fillRef>
              <a:effectRef idx="0">
                <a:srgbClr val="5AACEC"/>
              </a:effectRef>
              <a:fontRef idx="minor">
                <a:sysClr val="window" lastClr="FFFFFF"/>
              </a:fontRef>
            </p:style>
            <p:txBody>
              <a:bodyPr wrap="square" rtlCol="0" anchor="ctr">
                <a:normAutofit/>
              </a:bodyPr>
              <a:lstStyle/>
              <a:p>
                <a:pPr algn="ctr"/>
                <a:endParaRPr lang="zh-CN" altLang="en-US">
                  <a:solidFill>
                    <a:sysClr val="window" lastClr="FFFFFF"/>
                  </a:solidFill>
                  <a:latin typeface="Arial" panose="020B0704020202020204" pitchFamily="34" charset="0"/>
                  <a:ea typeface="黑体" charset="0"/>
                </a:endParaRPr>
              </a:p>
            </p:txBody>
          </p:sp>
          <p:sp>
            <p:nvSpPr>
              <p:cNvPr id="13" name="Freeform 9"/>
              <p:cNvSpPr/>
              <p:nvPr>
                <p:custDataLst>
                  <p:tags r:id="rId3"/>
                </p:custDataLst>
              </p:nvPr>
            </p:nvSpPr>
            <p:spPr bwMode="auto">
              <a:xfrm rot="368517">
                <a:off x="10304" y="6843"/>
                <a:ext cx="2410" cy="2284"/>
              </a:xfrm>
              <a:custGeom>
                <a:avLst/>
                <a:gdLst>
                  <a:gd name="T0" fmla="*/ 205 w 314"/>
                  <a:gd name="T1" fmla="*/ 57 h 298"/>
                  <a:gd name="T2" fmla="*/ 166 w 314"/>
                  <a:gd name="T3" fmla="*/ 27 h 298"/>
                  <a:gd name="T4" fmla="*/ 148 w 314"/>
                  <a:gd name="T5" fmla="*/ 0 h 298"/>
                  <a:gd name="T6" fmla="*/ 0 w 314"/>
                  <a:gd name="T7" fmla="*/ 251 h 298"/>
                  <a:gd name="T8" fmla="*/ 15 w 314"/>
                  <a:gd name="T9" fmla="*/ 251 h 298"/>
                  <a:gd name="T10" fmla="*/ 79 w 314"/>
                  <a:gd name="T11" fmla="*/ 271 h 298"/>
                  <a:gd name="T12" fmla="*/ 195 w 314"/>
                  <a:gd name="T13" fmla="*/ 295 h 298"/>
                  <a:gd name="T14" fmla="*/ 287 w 314"/>
                  <a:gd name="T15" fmla="*/ 150 h 298"/>
                  <a:gd name="T16" fmla="*/ 205 w 314"/>
                  <a:gd name="T17" fmla="*/ 5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98">
                    <a:moveTo>
                      <a:pt x="205" y="57"/>
                    </a:moveTo>
                    <a:cubicBezTo>
                      <a:pt x="191" y="48"/>
                      <a:pt x="177" y="39"/>
                      <a:pt x="166" y="27"/>
                    </a:cubicBezTo>
                    <a:cubicBezTo>
                      <a:pt x="158" y="18"/>
                      <a:pt x="152" y="9"/>
                      <a:pt x="148" y="0"/>
                    </a:cubicBezTo>
                    <a:cubicBezTo>
                      <a:pt x="139" y="105"/>
                      <a:pt x="82" y="196"/>
                      <a:pt x="0" y="251"/>
                    </a:cubicBezTo>
                    <a:cubicBezTo>
                      <a:pt x="5" y="250"/>
                      <a:pt x="10" y="250"/>
                      <a:pt x="15" y="251"/>
                    </a:cubicBezTo>
                    <a:cubicBezTo>
                      <a:pt x="37" y="253"/>
                      <a:pt x="59" y="261"/>
                      <a:pt x="79" y="271"/>
                    </a:cubicBezTo>
                    <a:cubicBezTo>
                      <a:pt x="116" y="289"/>
                      <a:pt x="154" y="298"/>
                      <a:pt x="195" y="295"/>
                    </a:cubicBezTo>
                    <a:cubicBezTo>
                      <a:pt x="272" y="288"/>
                      <a:pt x="314" y="222"/>
                      <a:pt x="287" y="150"/>
                    </a:cubicBezTo>
                    <a:cubicBezTo>
                      <a:pt x="271" y="109"/>
                      <a:pt x="242" y="80"/>
                      <a:pt x="205" y="57"/>
                    </a:cubicBezTo>
                    <a:close/>
                  </a:path>
                </a:pathLst>
              </a:custGeom>
              <a:solidFill>
                <a:schemeClr val="accent3"/>
              </a:solidFill>
              <a:ln>
                <a:noFill/>
              </a:ln>
              <a:effectLst>
                <a:outerShdw blurRad="50800" dist="38100" dir="2700000" algn="tl" rotWithShape="0">
                  <a:prstClr val="black">
                    <a:alpha val="40000"/>
                  </a:prstClr>
                </a:outerShdw>
              </a:effectLst>
            </p:spPr>
            <p:style>
              <a:lnRef idx="2">
                <a:srgbClr val="5AACEC">
                  <a:shade val="50000"/>
                </a:srgbClr>
              </a:lnRef>
              <a:fillRef idx="1">
                <a:srgbClr val="5AACEC"/>
              </a:fillRef>
              <a:effectRef idx="0">
                <a:srgbClr val="5AACEC"/>
              </a:effectRef>
              <a:fontRef idx="minor">
                <a:sysClr val="window" lastClr="FFFFFF"/>
              </a:fontRef>
            </p:style>
            <p:txBody>
              <a:bodyPr wrap="square" rtlCol="0" anchor="ctr">
                <a:normAutofit/>
              </a:bodyPr>
              <a:lstStyle/>
              <a:p>
                <a:pPr algn="ctr"/>
                <a:endParaRPr lang="zh-CN" altLang="en-US">
                  <a:solidFill>
                    <a:sysClr val="window" lastClr="FFFFFF"/>
                  </a:solidFill>
                  <a:latin typeface="Arial" panose="020B0704020202020204" pitchFamily="34" charset="0"/>
                  <a:ea typeface="黑体" charset="0"/>
                </a:endParaRPr>
              </a:p>
            </p:txBody>
          </p:sp>
          <p:sp>
            <p:nvSpPr>
              <p:cNvPr id="16" name="Freeform 6"/>
              <p:cNvSpPr/>
              <p:nvPr>
                <p:custDataLst>
                  <p:tags r:id="rId4"/>
                </p:custDataLst>
              </p:nvPr>
            </p:nvSpPr>
            <p:spPr bwMode="auto">
              <a:xfrm rot="3240315">
                <a:off x="6354" y="7308"/>
                <a:ext cx="2226" cy="1937"/>
              </a:xfrm>
              <a:custGeom>
                <a:avLst/>
                <a:gdLst>
                  <a:gd name="T0" fmla="*/ 0 w 290"/>
                  <a:gd name="T1" fmla="*/ 0 h 253"/>
                  <a:gd name="T2" fmla="*/ 16 w 290"/>
                  <a:gd name="T3" fmla="*/ 32 h 253"/>
                  <a:gd name="T4" fmla="*/ 24 w 290"/>
                  <a:gd name="T5" fmla="*/ 93 h 253"/>
                  <a:gd name="T6" fmla="*/ 72 w 290"/>
                  <a:gd name="T7" fmla="*/ 207 h 253"/>
                  <a:gd name="T8" fmla="*/ 224 w 290"/>
                  <a:gd name="T9" fmla="*/ 205 h 253"/>
                  <a:gd name="T10" fmla="*/ 270 w 290"/>
                  <a:gd name="T11" fmla="*/ 87 h 253"/>
                  <a:gd name="T12" fmla="*/ 278 w 290"/>
                  <a:gd name="T13" fmla="*/ 28 h 253"/>
                  <a:gd name="T14" fmla="*/ 290 w 290"/>
                  <a:gd name="T15" fmla="*/ 3 h 253"/>
                  <a:gd name="T16" fmla="*/ 148 w 290"/>
                  <a:gd name="T17" fmla="*/ 35 h 253"/>
                  <a:gd name="T18" fmla="*/ 0 w 290"/>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53">
                    <a:moveTo>
                      <a:pt x="0" y="0"/>
                    </a:moveTo>
                    <a:cubicBezTo>
                      <a:pt x="7" y="9"/>
                      <a:pt x="12" y="20"/>
                      <a:pt x="16" y="32"/>
                    </a:cubicBezTo>
                    <a:cubicBezTo>
                      <a:pt x="21" y="52"/>
                      <a:pt x="22" y="73"/>
                      <a:pt x="24" y="93"/>
                    </a:cubicBezTo>
                    <a:cubicBezTo>
                      <a:pt x="28" y="136"/>
                      <a:pt x="42" y="175"/>
                      <a:pt x="72" y="207"/>
                    </a:cubicBezTo>
                    <a:cubicBezTo>
                      <a:pt x="117" y="253"/>
                      <a:pt x="180" y="253"/>
                      <a:pt x="224" y="205"/>
                    </a:cubicBezTo>
                    <a:cubicBezTo>
                      <a:pt x="255" y="172"/>
                      <a:pt x="267" y="131"/>
                      <a:pt x="270" y="87"/>
                    </a:cubicBezTo>
                    <a:cubicBezTo>
                      <a:pt x="271" y="67"/>
                      <a:pt x="272" y="47"/>
                      <a:pt x="278" y="28"/>
                    </a:cubicBezTo>
                    <a:cubicBezTo>
                      <a:pt x="281" y="18"/>
                      <a:pt x="285" y="10"/>
                      <a:pt x="290" y="3"/>
                    </a:cubicBezTo>
                    <a:cubicBezTo>
                      <a:pt x="247" y="24"/>
                      <a:pt x="199" y="35"/>
                      <a:pt x="148" y="35"/>
                    </a:cubicBezTo>
                    <a:cubicBezTo>
                      <a:pt x="95" y="35"/>
                      <a:pt x="45" y="22"/>
                      <a:pt x="0" y="0"/>
                    </a:cubicBezTo>
                    <a:close/>
                  </a:path>
                </a:pathLst>
              </a:custGeom>
              <a:solidFill>
                <a:schemeClr val="bg1">
                  <a:lumMod val="50000"/>
                  <a:lumOff val="5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zh-CN" altLang="en-US"/>
              </a:p>
            </p:txBody>
          </p:sp>
          <p:sp>
            <p:nvSpPr>
              <p:cNvPr id="19" name="Freeform 8"/>
              <p:cNvSpPr/>
              <p:nvPr>
                <p:custDataLst>
                  <p:tags r:id="rId5"/>
                </p:custDataLst>
              </p:nvPr>
            </p:nvSpPr>
            <p:spPr bwMode="auto">
              <a:xfrm rot="19164712">
                <a:off x="6732" y="3804"/>
                <a:ext cx="2239" cy="1941"/>
              </a:xfrm>
              <a:custGeom>
                <a:avLst/>
                <a:gdLst>
                  <a:gd name="T0" fmla="*/ 292 w 292"/>
                  <a:gd name="T1" fmla="*/ 254 h 254"/>
                  <a:gd name="T2" fmla="*/ 278 w 292"/>
                  <a:gd name="T3" fmla="*/ 229 h 254"/>
                  <a:gd name="T4" fmla="*/ 269 w 292"/>
                  <a:gd name="T5" fmla="*/ 168 h 254"/>
                  <a:gd name="T6" fmla="*/ 224 w 292"/>
                  <a:gd name="T7" fmla="*/ 53 h 254"/>
                  <a:gd name="T8" fmla="*/ 66 w 292"/>
                  <a:gd name="T9" fmla="*/ 51 h 254"/>
                  <a:gd name="T10" fmla="*/ 23 w 292"/>
                  <a:gd name="T11" fmla="*/ 157 h 254"/>
                  <a:gd name="T12" fmla="*/ 19 w 292"/>
                  <a:gd name="T13" fmla="*/ 210 h 254"/>
                  <a:gd name="T14" fmla="*/ 0 w 292"/>
                  <a:gd name="T15" fmla="*/ 251 h 254"/>
                  <a:gd name="T16" fmla="*/ 143 w 292"/>
                  <a:gd name="T17" fmla="*/ 219 h 254"/>
                  <a:gd name="T18" fmla="*/ 292 w 292"/>
                  <a:gd name="T1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54">
                    <a:moveTo>
                      <a:pt x="292" y="254"/>
                    </a:moveTo>
                    <a:cubicBezTo>
                      <a:pt x="286" y="247"/>
                      <a:pt x="282" y="238"/>
                      <a:pt x="278" y="229"/>
                    </a:cubicBezTo>
                    <a:cubicBezTo>
                      <a:pt x="272" y="209"/>
                      <a:pt x="270" y="188"/>
                      <a:pt x="269" y="168"/>
                    </a:cubicBezTo>
                    <a:cubicBezTo>
                      <a:pt x="265" y="125"/>
                      <a:pt x="253" y="86"/>
                      <a:pt x="224" y="53"/>
                    </a:cubicBezTo>
                    <a:cubicBezTo>
                      <a:pt x="179" y="0"/>
                      <a:pt x="112" y="0"/>
                      <a:pt x="66" y="51"/>
                    </a:cubicBezTo>
                    <a:cubicBezTo>
                      <a:pt x="39" y="81"/>
                      <a:pt x="26" y="117"/>
                      <a:pt x="23" y="157"/>
                    </a:cubicBezTo>
                    <a:cubicBezTo>
                      <a:pt x="22" y="174"/>
                      <a:pt x="22" y="193"/>
                      <a:pt x="19" y="210"/>
                    </a:cubicBezTo>
                    <a:cubicBezTo>
                      <a:pt x="15" y="227"/>
                      <a:pt x="9" y="241"/>
                      <a:pt x="0" y="251"/>
                    </a:cubicBezTo>
                    <a:cubicBezTo>
                      <a:pt x="44" y="231"/>
                      <a:pt x="92" y="219"/>
                      <a:pt x="143" y="219"/>
                    </a:cubicBezTo>
                    <a:cubicBezTo>
                      <a:pt x="197" y="219"/>
                      <a:pt x="247" y="232"/>
                      <a:pt x="292" y="254"/>
                    </a:cubicBezTo>
                    <a:close/>
                  </a:path>
                </a:pathLst>
              </a:custGeom>
              <a:solidFill>
                <a:schemeClr val="accent2"/>
              </a:solidFill>
              <a:ln>
                <a:noFill/>
              </a:ln>
              <a:effectLst>
                <a:outerShdw blurRad="50800" dist="38100" dir="2700000" algn="tl" rotWithShape="0">
                  <a:prstClr val="black">
                    <a:alpha val="40000"/>
                  </a:prstClr>
                </a:outerShdw>
              </a:effectLst>
            </p:spPr>
            <p:style>
              <a:lnRef idx="2">
                <a:srgbClr val="5AACEC">
                  <a:shade val="50000"/>
                </a:srgbClr>
              </a:lnRef>
              <a:fillRef idx="1">
                <a:srgbClr val="5AACEC"/>
              </a:fillRef>
              <a:effectRef idx="0">
                <a:srgbClr val="5AACEC"/>
              </a:effectRef>
              <a:fontRef idx="minor">
                <a:sysClr val="window" lastClr="FFFFFF"/>
              </a:fontRef>
            </p:style>
            <p:txBody>
              <a:bodyPr wrap="square" rtlCol="0" anchor="ctr">
                <a:normAutofit/>
              </a:bodyPr>
              <a:lstStyle/>
              <a:p>
                <a:pPr algn="ctr"/>
                <a:endParaRPr lang="zh-CN" altLang="en-US">
                  <a:solidFill>
                    <a:sysClr val="window" lastClr="FFFFFF"/>
                  </a:solidFill>
                  <a:latin typeface="Arial" panose="020B0704020202020204" pitchFamily="34" charset="0"/>
                  <a:ea typeface="黑体" charset="0"/>
                </a:endParaRPr>
              </a:p>
            </p:txBody>
          </p:sp>
          <p:sp>
            <p:nvSpPr>
              <p:cNvPr id="5" name="Freeform 17"/>
              <p:cNvSpPr/>
              <p:nvPr>
                <p:custDataLst>
                  <p:tags r:id="rId6"/>
                </p:custDataLst>
              </p:nvPr>
            </p:nvSpPr>
            <p:spPr bwMode="auto">
              <a:xfrm>
                <a:off x="7535" y="4729"/>
                <a:ext cx="4019" cy="4026"/>
              </a:xfrm>
              <a:custGeom>
                <a:avLst/>
                <a:gdLst>
                  <a:gd name="T0" fmla="*/ 668 w 668"/>
                  <a:gd name="T1" fmla="*/ 314 h 670"/>
                  <a:gd name="T2" fmla="*/ 525 w 668"/>
                  <a:gd name="T3" fmla="*/ 60 h 670"/>
                  <a:gd name="T4" fmla="*/ 483 w 668"/>
                  <a:gd name="T5" fmla="*/ 35 h 670"/>
                  <a:gd name="T6" fmla="*/ 334 w 668"/>
                  <a:gd name="T7" fmla="*/ 0 h 670"/>
                  <a:gd name="T8" fmla="*/ 191 w 668"/>
                  <a:gd name="T9" fmla="*/ 32 h 670"/>
                  <a:gd name="T10" fmla="*/ 149 w 668"/>
                  <a:gd name="T11" fmla="*/ 56 h 670"/>
                  <a:gd name="T12" fmla="*/ 1 w 668"/>
                  <a:gd name="T13" fmla="*/ 307 h 670"/>
                  <a:gd name="T14" fmla="*/ 0 w 668"/>
                  <a:gd name="T15" fmla="*/ 357 h 670"/>
                  <a:gd name="T16" fmla="*/ 143 w 668"/>
                  <a:gd name="T17" fmla="*/ 610 h 670"/>
                  <a:gd name="T18" fmla="*/ 186 w 668"/>
                  <a:gd name="T19" fmla="*/ 635 h 670"/>
                  <a:gd name="T20" fmla="*/ 334 w 668"/>
                  <a:gd name="T21" fmla="*/ 670 h 670"/>
                  <a:gd name="T22" fmla="*/ 476 w 668"/>
                  <a:gd name="T23" fmla="*/ 638 h 670"/>
                  <a:gd name="T24" fmla="*/ 520 w 668"/>
                  <a:gd name="T25" fmla="*/ 614 h 670"/>
                  <a:gd name="T26" fmla="*/ 668 w 668"/>
                  <a:gd name="T27" fmla="*/ 363 h 670"/>
                  <a:gd name="T28" fmla="*/ 668 w 668"/>
                  <a:gd name="T29" fmla="*/ 31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8" h="670">
                    <a:moveTo>
                      <a:pt x="668" y="314"/>
                    </a:moveTo>
                    <a:cubicBezTo>
                      <a:pt x="662" y="208"/>
                      <a:pt x="607" y="117"/>
                      <a:pt x="525" y="60"/>
                    </a:cubicBezTo>
                    <a:cubicBezTo>
                      <a:pt x="508" y="57"/>
                      <a:pt x="494" y="49"/>
                      <a:pt x="483" y="35"/>
                    </a:cubicBezTo>
                    <a:cubicBezTo>
                      <a:pt x="438" y="13"/>
                      <a:pt x="388" y="0"/>
                      <a:pt x="334" y="0"/>
                    </a:cubicBezTo>
                    <a:cubicBezTo>
                      <a:pt x="283" y="0"/>
                      <a:pt x="235" y="12"/>
                      <a:pt x="191" y="32"/>
                    </a:cubicBezTo>
                    <a:cubicBezTo>
                      <a:pt x="181" y="45"/>
                      <a:pt x="166" y="53"/>
                      <a:pt x="149" y="56"/>
                    </a:cubicBezTo>
                    <a:cubicBezTo>
                      <a:pt x="66" y="111"/>
                      <a:pt x="10" y="202"/>
                      <a:pt x="1" y="307"/>
                    </a:cubicBezTo>
                    <a:cubicBezTo>
                      <a:pt x="7" y="323"/>
                      <a:pt x="7" y="340"/>
                      <a:pt x="0" y="357"/>
                    </a:cubicBezTo>
                    <a:cubicBezTo>
                      <a:pt x="7" y="462"/>
                      <a:pt x="62" y="554"/>
                      <a:pt x="143" y="610"/>
                    </a:cubicBezTo>
                    <a:cubicBezTo>
                      <a:pt x="160" y="613"/>
                      <a:pt x="175" y="621"/>
                      <a:pt x="186" y="635"/>
                    </a:cubicBezTo>
                    <a:cubicBezTo>
                      <a:pt x="231" y="657"/>
                      <a:pt x="281" y="670"/>
                      <a:pt x="334" y="670"/>
                    </a:cubicBezTo>
                    <a:cubicBezTo>
                      <a:pt x="385" y="670"/>
                      <a:pt x="433" y="659"/>
                      <a:pt x="476" y="638"/>
                    </a:cubicBezTo>
                    <a:cubicBezTo>
                      <a:pt x="487" y="625"/>
                      <a:pt x="502" y="616"/>
                      <a:pt x="520" y="614"/>
                    </a:cubicBezTo>
                    <a:cubicBezTo>
                      <a:pt x="602" y="559"/>
                      <a:pt x="659" y="468"/>
                      <a:pt x="668" y="363"/>
                    </a:cubicBezTo>
                    <a:cubicBezTo>
                      <a:pt x="661" y="347"/>
                      <a:pt x="661" y="330"/>
                      <a:pt x="668" y="314"/>
                    </a:cubicBezTo>
                    <a:close/>
                  </a:path>
                </a:pathLst>
              </a:custGeom>
              <a:solidFill>
                <a:schemeClr val="accent1"/>
              </a:solidFill>
              <a:ln w="9525" cap="flat">
                <a:solidFill>
                  <a:sysClr val="windowText" lastClr="000000">
                    <a:alpha val="0"/>
                  </a:sysClr>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tIns="0" rIns="0" bIns="0" anchor="b">
                <a:normAutofit/>
              </a:bodyPr>
              <a:lstStyle/>
              <a:p>
                <a:endParaRPr lang="zh-CN" altLang="en-US"/>
              </a:p>
            </p:txBody>
          </p:sp>
          <p:pic>
            <p:nvPicPr>
              <p:cNvPr id="23" name="图片 22" descr="343435383038363b343533303232383be5afb9e8af9de6b29fe9809a"/>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5" y="5660"/>
                <a:ext cx="1440" cy="1440"/>
              </a:xfrm>
              <a:prstGeom prst="rect">
                <a:avLst/>
              </a:prstGeom>
            </p:spPr>
          </p:pic>
          <p:sp>
            <p:nvSpPr>
              <p:cNvPr id="24" name="文本框 23"/>
              <p:cNvSpPr txBox="1"/>
              <p:nvPr/>
            </p:nvSpPr>
            <p:spPr>
              <a:xfrm>
                <a:off x="8087" y="7100"/>
                <a:ext cx="2916" cy="725"/>
              </a:xfrm>
              <a:prstGeom prst="rect">
                <a:avLst/>
              </a:prstGeom>
              <a:noFill/>
            </p:spPr>
            <p:txBody>
              <a:bodyPr wrap="square" rtlCol="0" anchor="ctr" anchorCtr="0">
                <a:spAutoFit/>
              </a:bodyPr>
              <a:lstStyle/>
              <a:p>
                <a:pPr algn="ctr"/>
                <a:r>
                  <a:rPr lang="zh-CN" altLang="en-US" sz="2400" b="1">
                    <a:solidFill>
                      <a:schemeClr val="bg2"/>
                    </a:solidFill>
                    <a:latin typeface="PingFang SC Semibold" panose="020B0400000000000000" charset="-122"/>
                    <a:ea typeface="PingFang SC Semibold" panose="020B0400000000000000" charset="-122"/>
                    <a:sym typeface="+mn-ea"/>
                  </a:rPr>
                  <a:t>OFNR</a:t>
                </a:r>
              </a:p>
            </p:txBody>
          </p:sp>
          <p:sp>
            <p:nvSpPr>
              <p:cNvPr id="26" name="文本框 25"/>
              <p:cNvSpPr txBox="1"/>
              <p:nvPr/>
            </p:nvSpPr>
            <p:spPr>
              <a:xfrm>
                <a:off x="6933" y="4509"/>
                <a:ext cx="1892" cy="531"/>
              </a:xfrm>
              <a:prstGeom prst="rect">
                <a:avLst/>
              </a:prstGeom>
              <a:noFill/>
            </p:spPr>
            <p:txBody>
              <a:bodyPr wrap="square" rtlCol="0" anchor="ctr" anchorCtr="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O </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观察</a:t>
                </a:r>
              </a:p>
            </p:txBody>
          </p:sp>
          <p:sp>
            <p:nvSpPr>
              <p:cNvPr id="27" name="文本框 26"/>
              <p:cNvSpPr txBox="1"/>
              <p:nvPr/>
            </p:nvSpPr>
            <p:spPr>
              <a:xfrm>
                <a:off x="10473" y="4509"/>
                <a:ext cx="1892" cy="531"/>
              </a:xfrm>
              <a:prstGeom prst="rect">
                <a:avLst/>
              </a:prstGeom>
              <a:noFill/>
            </p:spPr>
            <p:txBody>
              <a:bodyPr wrap="square" rtlCol="0" anchor="ctr" anchorCtr="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F </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感受</a:t>
                </a:r>
              </a:p>
            </p:txBody>
          </p:sp>
          <p:sp>
            <p:nvSpPr>
              <p:cNvPr id="28" name="文本框 27"/>
              <p:cNvSpPr txBox="1"/>
              <p:nvPr/>
            </p:nvSpPr>
            <p:spPr>
              <a:xfrm>
                <a:off x="10473" y="8141"/>
                <a:ext cx="1892" cy="531"/>
              </a:xfrm>
              <a:prstGeom prst="rect">
                <a:avLst/>
              </a:prstGeom>
              <a:noFill/>
            </p:spPr>
            <p:txBody>
              <a:bodyPr wrap="square" rtlCol="0" anchor="ctr" anchorCtr="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N </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需要</a:t>
                </a:r>
              </a:p>
            </p:txBody>
          </p:sp>
          <p:sp>
            <p:nvSpPr>
              <p:cNvPr id="29" name="文本框 28"/>
              <p:cNvSpPr txBox="1"/>
              <p:nvPr/>
            </p:nvSpPr>
            <p:spPr>
              <a:xfrm>
                <a:off x="6739" y="8141"/>
                <a:ext cx="1892" cy="531"/>
              </a:xfrm>
              <a:prstGeom prst="rect">
                <a:avLst/>
              </a:prstGeom>
              <a:noFill/>
            </p:spPr>
            <p:txBody>
              <a:bodyPr wrap="square" rtlCol="0" anchor="ctr" anchorCtr="0">
                <a:spAutoFit/>
              </a:bodyPr>
              <a:lstStyle/>
              <a:p>
                <a:pPr algn="ct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rPr>
                  <a:t>R </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请求</a:t>
                </a:r>
              </a:p>
            </p:txBody>
          </p:sp>
          <p:sp>
            <p:nvSpPr>
              <p:cNvPr id="30" name="文本框 29"/>
              <p:cNvSpPr txBox="1"/>
              <p:nvPr/>
            </p:nvSpPr>
            <p:spPr>
              <a:xfrm>
                <a:off x="1514" y="3915"/>
                <a:ext cx="5225" cy="2325"/>
              </a:xfrm>
              <a:prstGeom prst="rect">
                <a:avLst/>
              </a:prstGeom>
              <a:noFill/>
            </p:spPr>
            <p:txBody>
              <a:bodyPr wrap="square" rtlCol="0">
                <a:spAutoFit/>
              </a:bodyPr>
              <a:lstStyle/>
              <a:p>
                <a:pPr algn="r">
                  <a:lnSpc>
                    <a:spcPct val="150000"/>
                  </a:lnSpc>
                </a:pPr>
                <a:r>
                  <a:rPr lang="zh-CN" altLang="en-US" b="1">
                    <a:latin typeface="PingFang SC Semibold" panose="020B0400000000000000" charset="-122"/>
                    <a:ea typeface="PingFang SC Semibold" panose="020B0400000000000000" charset="-122"/>
                    <a:cs typeface="PingFang SC Semibold" panose="020B0400000000000000" charset="-122"/>
                  </a:rPr>
                  <a:t>观察（Observation）</a:t>
                </a:r>
                <a:endParaRPr lang="zh-CN" altLang="en-US" sz="1400">
                  <a:latin typeface="PingFang SC Regular" panose="020B0400000000000000" charset="-122"/>
                  <a:ea typeface="PingFang SC Regular" panose="020B0400000000000000" charset="-122"/>
                  <a:cs typeface="PingFang SC Regular" panose="020B0400000000000000" charset="-122"/>
                </a:endParaRPr>
              </a:p>
              <a:p>
                <a:pPr algn="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客观描述所观察到的事实或行为，避免加入个人的偏见或评价。这样的描述有助于确保沟通的起点是清晰和准确的</a:t>
                </a:r>
              </a:p>
            </p:txBody>
          </p:sp>
          <p:sp>
            <p:nvSpPr>
              <p:cNvPr id="32" name="文本框 31"/>
              <p:cNvSpPr txBox="1"/>
              <p:nvPr/>
            </p:nvSpPr>
            <p:spPr>
              <a:xfrm>
                <a:off x="12548" y="3915"/>
                <a:ext cx="5225" cy="2325"/>
              </a:xfrm>
              <a:prstGeom prst="rect">
                <a:avLst/>
              </a:prstGeom>
              <a:noFill/>
            </p:spPr>
            <p:txBody>
              <a:bodyPr wrap="square" rtlCol="0">
                <a:spAutoFit/>
              </a:bodyPr>
              <a:lstStyle/>
              <a:p>
                <a:pPr algn="l">
                  <a:lnSpc>
                    <a:spcPct val="150000"/>
                  </a:lnSpc>
                </a:pPr>
                <a:r>
                  <a:rPr lang="zh-CN" altLang="en-US" b="1">
                    <a:latin typeface="PingFang SC Semibold" panose="020B0400000000000000" charset="-122"/>
                    <a:ea typeface="PingFang SC Semibold" panose="020B0400000000000000" charset="-122"/>
                    <a:cs typeface="PingFang SC Semibold" panose="020B0400000000000000" charset="-122"/>
                  </a:rPr>
                  <a:t>感受（Feeling）</a:t>
                </a:r>
              </a:p>
              <a:p>
                <a:pPr algn="l">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诚实地表达自己对观察到的行为或事实的感受。这有助于建立情感连接，让对方更好地理解你的立场和体验</a:t>
                </a:r>
              </a:p>
            </p:txBody>
          </p:sp>
          <p:sp>
            <p:nvSpPr>
              <p:cNvPr id="33" name="文本框 32"/>
              <p:cNvSpPr txBox="1"/>
              <p:nvPr/>
            </p:nvSpPr>
            <p:spPr>
              <a:xfrm>
                <a:off x="1514" y="6905"/>
                <a:ext cx="5225" cy="2325"/>
              </a:xfrm>
              <a:prstGeom prst="rect">
                <a:avLst/>
              </a:prstGeom>
              <a:noFill/>
            </p:spPr>
            <p:txBody>
              <a:bodyPr wrap="square" rtlCol="0">
                <a:spAutoFit/>
              </a:bodyPr>
              <a:lstStyle/>
              <a:p>
                <a:pPr algn="r">
                  <a:lnSpc>
                    <a:spcPct val="150000"/>
                  </a:lnSpc>
                </a:pPr>
                <a:r>
                  <a:rPr lang="zh-CN" altLang="en-US" b="1">
                    <a:latin typeface="PingFang SC Semibold" panose="020B0400000000000000" charset="-122"/>
                    <a:ea typeface="PingFang SC Semibold" panose="020B0400000000000000" charset="-122"/>
                    <a:cs typeface="PingFang SC Semibold" panose="020B0400000000000000" charset="-122"/>
                  </a:rPr>
                  <a:t>请求（Request）</a:t>
                </a:r>
              </a:p>
              <a:p>
                <a:pPr algn="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基于前面的观察和表达，人们可以提出具体的请求或建议，以改善当前的情况或满足自己的需求</a:t>
                </a:r>
              </a:p>
            </p:txBody>
          </p:sp>
          <p:sp>
            <p:nvSpPr>
              <p:cNvPr id="34" name="文本框 33"/>
              <p:cNvSpPr txBox="1"/>
              <p:nvPr/>
            </p:nvSpPr>
            <p:spPr>
              <a:xfrm>
                <a:off x="12548" y="6909"/>
                <a:ext cx="5225" cy="2325"/>
              </a:xfrm>
              <a:prstGeom prst="rect">
                <a:avLst/>
              </a:prstGeom>
              <a:noFill/>
            </p:spPr>
            <p:txBody>
              <a:bodyPr wrap="square" rtlCol="0">
                <a:spAutoFit/>
              </a:bodyPr>
              <a:lstStyle/>
              <a:p>
                <a:pPr algn="l">
                  <a:lnSpc>
                    <a:spcPct val="150000"/>
                  </a:lnSpc>
                </a:pPr>
                <a:r>
                  <a:rPr lang="zh-CN" altLang="en-US" b="1">
                    <a:latin typeface="PingFang SC Semibold" panose="020B0400000000000000" charset="-122"/>
                    <a:ea typeface="PingFang SC Semibold" panose="020B0400000000000000" charset="-122"/>
                    <a:cs typeface="PingFang SC Semibold" panose="020B0400000000000000" charset="-122"/>
                  </a:rPr>
                  <a:t>需要（Need）</a:t>
                </a:r>
              </a:p>
              <a:p>
                <a:pPr algn="l">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清晰地表达自己的需求或期望。这不仅仅是描述问题，更是指出问题的根源，即你的需要没有得到满足</a:t>
                </a:r>
              </a:p>
            </p:txBody>
          </p:sp>
        </p:grpSp>
        <p:sp>
          <p:nvSpPr>
            <p:cNvPr id="40" name="圆角矩形 39"/>
            <p:cNvSpPr/>
            <p:nvPr/>
          </p:nvSpPr>
          <p:spPr>
            <a:xfrm>
              <a:off x="9052" y="3309"/>
              <a:ext cx="1094" cy="51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1200">
                  <a:solidFill>
                    <a:schemeClr val="accent4"/>
                  </a:solidFill>
                  <a:latin typeface="PingFang SC Regular" panose="020B0400000000000000" charset="-122"/>
                  <a:ea typeface="PingFang SC Regular" panose="020B0400000000000000" charset="-122"/>
                </a:rPr>
                <a:t>温柔地</a:t>
              </a:r>
            </a:p>
          </p:txBody>
        </p:sp>
        <p:sp>
          <p:nvSpPr>
            <p:cNvPr id="41" name="弧形 40"/>
            <p:cNvSpPr/>
            <p:nvPr>
              <p:custDataLst>
                <p:tags r:id="rId1"/>
              </p:custDataLst>
            </p:nvPr>
          </p:nvSpPr>
          <p:spPr>
            <a:xfrm flipV="1">
              <a:off x="7854" y="7244"/>
              <a:ext cx="3294" cy="2326"/>
            </a:xfrm>
            <a:prstGeom prst="arc">
              <a:avLst>
                <a:gd name="adj1" fmla="val 12112894"/>
                <a:gd name="adj2" fmla="val 20366386"/>
              </a:avLst>
            </a:prstGeom>
            <a:ln w="12700" cap="flat" cmpd="sng">
              <a:solidFill>
                <a:schemeClr val="accent1"/>
              </a:solidFill>
              <a:prstDash val="lgDash"/>
              <a:miter lim="800000"/>
              <a:headEnd type="arrow"/>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2" name="圆角矩形 41"/>
            <p:cNvSpPr/>
            <p:nvPr/>
          </p:nvSpPr>
          <p:spPr>
            <a:xfrm>
              <a:off x="9052" y="9276"/>
              <a:ext cx="1094" cy="51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1200">
                  <a:solidFill>
                    <a:schemeClr val="accent4"/>
                  </a:solidFill>
                  <a:latin typeface="PingFang SC Regular" panose="020B0400000000000000" charset="-122"/>
                  <a:ea typeface="PingFang SC Regular" panose="020B0400000000000000" charset="-122"/>
                </a:rPr>
                <a:t>坚定地</a:t>
              </a: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LEAPS模型——</a:t>
            </a:r>
            <a:r>
              <a:rPr lang="zh-CN" altLang="en-US" sz="2400" b="0"/>
              <a:t>解决冲突的策略</a:t>
            </a:r>
          </a:p>
        </p:txBody>
      </p:sp>
      <p:sp>
        <p:nvSpPr>
          <p:cNvPr id="3" name="文本占位符 2"/>
          <p:cNvSpPr>
            <a:spLocks noGrp="1"/>
          </p:cNvSpPr>
          <p:nvPr>
            <p:ph type="body" idx="1"/>
          </p:nvPr>
        </p:nvSpPr>
        <p:spPr/>
        <p:txBody>
          <a:bodyPr/>
          <a:lstStyle/>
          <a:p>
            <a:r>
              <a:rPr lang="zh-CN" altLang="en-US"/>
              <a:t>LEAPS模型是非暴力沟通模型中的一种方法，强调用五个步骤时刻以对方为中心，即倾听需求、理解感受、询问确认、复述确认、总结并承诺，给出实际行动计划</a:t>
            </a:r>
          </a:p>
        </p:txBody>
      </p:sp>
      <p:sp>
        <p:nvSpPr>
          <p:cNvPr id="4" name="文本占位符 3"/>
          <p:cNvSpPr>
            <a:spLocks noGrp="1"/>
          </p:cNvSpPr>
          <p:nvPr>
            <p:ph type="body" idx="13"/>
          </p:nvPr>
        </p:nvSpPr>
        <p:spPr>
          <a:xfrm>
            <a:off x="372110" y="317183"/>
            <a:ext cx="1068070" cy="430530"/>
          </a:xfrm>
        </p:spPr>
        <p:txBody>
          <a:bodyPr/>
          <a:lstStyle/>
          <a:p>
            <a:r>
              <a:t>3-18</a:t>
            </a:r>
          </a:p>
        </p:txBody>
      </p:sp>
      <p:grpSp>
        <p:nvGrpSpPr>
          <p:cNvPr id="36" name="组合 35"/>
          <p:cNvGrpSpPr/>
          <p:nvPr/>
        </p:nvGrpSpPr>
        <p:grpSpPr>
          <a:xfrm>
            <a:off x="666115" y="1863725"/>
            <a:ext cx="10813415" cy="4406265"/>
            <a:chOff x="1049" y="3069"/>
            <a:chExt cx="17029" cy="6939"/>
          </a:xfrm>
        </p:grpSpPr>
        <p:grpSp>
          <p:nvGrpSpPr>
            <p:cNvPr id="13" name="组合 12"/>
            <p:cNvGrpSpPr/>
            <p:nvPr/>
          </p:nvGrpSpPr>
          <p:grpSpPr>
            <a:xfrm>
              <a:off x="6310" y="4134"/>
              <a:ext cx="6580" cy="5740"/>
              <a:chOff x="6310" y="4134"/>
              <a:chExt cx="6580" cy="5740"/>
            </a:xfrm>
          </p:grpSpPr>
          <p:grpSp>
            <p:nvGrpSpPr>
              <p:cNvPr id="7" name="组合 6"/>
              <p:cNvGrpSpPr/>
              <p:nvPr/>
            </p:nvGrpSpPr>
            <p:grpSpPr>
              <a:xfrm>
                <a:off x="6310" y="4134"/>
                <a:ext cx="6581" cy="5740"/>
                <a:chOff x="6310" y="4134"/>
                <a:chExt cx="6581" cy="5740"/>
              </a:xfrm>
            </p:grpSpPr>
            <p:sp>
              <p:nvSpPr>
                <p:cNvPr id="16" name="任意多边形: 形状 38"/>
                <p:cNvSpPr/>
                <p:nvPr>
                  <p:custDataLst>
                    <p:tags r:id="rId1"/>
                  </p:custDataLst>
                </p:nvPr>
              </p:nvSpPr>
              <p:spPr>
                <a:xfrm>
                  <a:off x="7728" y="6758"/>
                  <a:ext cx="2857" cy="2880"/>
                </a:xfrm>
                <a:custGeom>
                  <a:avLst/>
                  <a:gdLst>
                    <a:gd name="connsiteX0" fmla="*/ 200773 w 1134679"/>
                    <a:gd name="connsiteY0" fmla="*/ 0 h 1143814"/>
                    <a:gd name="connsiteX1" fmla="*/ 200300 w 1134679"/>
                    <a:gd name="connsiteY1" fmla="*/ 31654 h 1143814"/>
                    <a:gd name="connsiteX2" fmla="*/ 335463 w 1134679"/>
                    <a:gd name="connsiteY2" fmla="*/ 511952 h 1143814"/>
                    <a:gd name="connsiteX3" fmla="*/ 1011663 w 1134679"/>
                    <a:gd name="connsiteY3" fmla="*/ 1036371 h 1143814"/>
                    <a:gd name="connsiteX4" fmla="*/ 1134679 w 1134679"/>
                    <a:gd name="connsiteY4" fmla="*/ 1060785 h 1143814"/>
                    <a:gd name="connsiteX5" fmla="*/ 1121072 w 1134679"/>
                    <a:gd name="connsiteY5" fmla="*/ 1067340 h 1143814"/>
                    <a:gd name="connsiteX6" fmla="*/ 742283 w 1134679"/>
                    <a:gd name="connsiteY6" fmla="*/ 1143814 h 1143814"/>
                    <a:gd name="connsiteX7" fmla="*/ 54171 w 1134679"/>
                    <a:gd name="connsiteY7" fmla="*/ 858789 h 1143814"/>
                    <a:gd name="connsiteX8" fmla="*/ 28778 w 1134679"/>
                    <a:gd name="connsiteY8" fmla="*/ 828012 h 1143814"/>
                    <a:gd name="connsiteX9" fmla="*/ 15936 w 1134679"/>
                    <a:gd name="connsiteY9" fmla="*/ 809504 h 1143814"/>
                    <a:gd name="connsiteX10" fmla="*/ 1928 w 1134679"/>
                    <a:gd name="connsiteY10" fmla="*/ 691589 h 1143814"/>
                    <a:gd name="connsiteX11" fmla="*/ 157923 w 1134679"/>
                    <a:gd name="connsiteY11" fmla="*/ 63041 h 11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4679" h="1143814">
                      <a:moveTo>
                        <a:pt x="200773" y="0"/>
                      </a:moveTo>
                      <a:lnTo>
                        <a:pt x="200300" y="31654"/>
                      </a:lnTo>
                      <a:cubicBezTo>
                        <a:pt x="207368" y="197883"/>
                        <a:pt x="252614" y="362489"/>
                        <a:pt x="335463" y="511952"/>
                      </a:cubicBezTo>
                      <a:cubicBezTo>
                        <a:pt x="480449" y="773513"/>
                        <a:pt x="725786" y="961988"/>
                        <a:pt x="1011663" y="1036371"/>
                      </a:cubicBezTo>
                      <a:lnTo>
                        <a:pt x="1134679" y="1060785"/>
                      </a:lnTo>
                      <a:lnTo>
                        <a:pt x="1121072" y="1067340"/>
                      </a:lnTo>
                      <a:cubicBezTo>
                        <a:pt x="1004648" y="1116584"/>
                        <a:pt x="876645" y="1143814"/>
                        <a:pt x="742283" y="1143814"/>
                      </a:cubicBezTo>
                      <a:cubicBezTo>
                        <a:pt x="473559" y="1143814"/>
                        <a:pt x="230274" y="1034892"/>
                        <a:pt x="54171" y="858789"/>
                      </a:cubicBezTo>
                      <a:lnTo>
                        <a:pt x="28778" y="828012"/>
                      </a:lnTo>
                      <a:lnTo>
                        <a:pt x="15936" y="809504"/>
                      </a:lnTo>
                      <a:lnTo>
                        <a:pt x="1928" y="691589"/>
                      </a:lnTo>
                      <a:cubicBezTo>
                        <a:pt x="-11271" y="470435"/>
                        <a:pt x="43612" y="251138"/>
                        <a:pt x="157923" y="63041"/>
                      </a:cubicBezTo>
                      <a:close/>
                    </a:path>
                  </a:pathLst>
                </a:custGeom>
                <a:gradFill>
                  <a:gsLst>
                    <a:gs pos="0">
                      <a:schemeClr val="accent3"/>
                    </a:gs>
                    <a:gs pos="100000">
                      <a:schemeClr val="accent3">
                        <a:lumMod val="20000"/>
                        <a:lumOff val="80000"/>
                      </a:schemeClr>
                    </a:gs>
                  </a:gsLst>
                  <a:lin ang="12960000" scaled="0"/>
                </a:gradFill>
                <a:ln w="3175" cap="flat" cmpd="sng" algn="ctr">
                  <a:noFill/>
                  <a:prstDash val="solid"/>
                  <a:miter lim="800000"/>
                </a:ln>
                <a:effectLst/>
              </p:spPr>
              <p:txBody>
                <a:bodyPr wrap="square" lIns="0" tIns="648000" rIns="648000" bIns="0" rtlCol="0" anchor="ctr">
                  <a:noAutofit/>
                </a:bodyPr>
                <a:lstStyle/>
                <a:p>
                  <a:pPr algn="ctr"/>
                  <a:endParaRPr lang="zh-CN" altLang="en-US" dirty="0">
                    <a:solidFill>
                      <a:srgbClr val="FFFFFF"/>
                    </a:solidFill>
                    <a:latin typeface="Arial" panose="020B0704020202020204" pitchFamily="34" charset="0"/>
                    <a:ea typeface="微软雅黑" panose="020B0503020204020204" charset="-122"/>
                  </a:endParaRPr>
                </a:p>
              </p:txBody>
            </p:sp>
            <p:sp>
              <p:nvSpPr>
                <p:cNvPr id="17" name="任意多边形: 形状 39"/>
                <p:cNvSpPr/>
                <p:nvPr>
                  <p:custDataLst>
                    <p:tags r:id="rId2"/>
                  </p:custDataLst>
                </p:nvPr>
              </p:nvSpPr>
              <p:spPr>
                <a:xfrm>
                  <a:off x="10134" y="4798"/>
                  <a:ext cx="1902" cy="3534"/>
                </a:xfrm>
                <a:custGeom>
                  <a:avLst/>
                  <a:gdLst>
                    <a:gd name="connsiteX0" fmla="*/ 0 w 755157"/>
                    <a:gd name="connsiteY0" fmla="*/ 0 h 1403514"/>
                    <a:gd name="connsiteX1" fmla="*/ 76131 w 755157"/>
                    <a:gd name="connsiteY1" fmla="*/ 19576 h 1403514"/>
                    <a:gd name="connsiteX2" fmla="*/ 754864 w 755157"/>
                    <a:gd name="connsiteY2" fmla="*/ 849465 h 1403514"/>
                    <a:gd name="connsiteX3" fmla="*/ 755157 w 755157"/>
                    <a:gd name="connsiteY3" fmla="*/ 855260 h 1403514"/>
                    <a:gd name="connsiteX4" fmla="*/ 696062 w 755157"/>
                    <a:gd name="connsiteY4" fmla="*/ 960886 h 1403514"/>
                    <a:gd name="connsiteX5" fmla="*/ 200408 w 755157"/>
                    <a:gd name="connsiteY5" fmla="*/ 1377700 h 1403514"/>
                    <a:gd name="connsiteX6" fmla="*/ 128689 w 755157"/>
                    <a:gd name="connsiteY6" fmla="*/ 1403514 h 1403514"/>
                    <a:gd name="connsiteX7" fmla="*/ 147677 w 755157"/>
                    <a:gd name="connsiteY7" fmla="*/ 1378185 h 1403514"/>
                    <a:gd name="connsiteX8" fmla="*/ 320639 w 755157"/>
                    <a:gd name="connsiteY8" fmla="*/ 910168 h 1403514"/>
                    <a:gd name="connsiteX9" fmla="*/ 81827 w 755157"/>
                    <a:gd name="connsiteY9" fmla="*/ 88444 h 140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157" h="1403514">
                      <a:moveTo>
                        <a:pt x="0" y="0"/>
                      </a:moveTo>
                      <a:lnTo>
                        <a:pt x="76131" y="19576"/>
                      </a:lnTo>
                      <a:cubicBezTo>
                        <a:pt x="441794" y="133308"/>
                        <a:pt x="714997" y="456897"/>
                        <a:pt x="754864" y="849465"/>
                      </a:cubicBezTo>
                      <a:lnTo>
                        <a:pt x="755157" y="855260"/>
                      </a:lnTo>
                      <a:lnTo>
                        <a:pt x="696062" y="960886"/>
                      </a:lnTo>
                      <a:cubicBezTo>
                        <a:pt x="576750" y="1147561"/>
                        <a:pt x="403448" y="1292716"/>
                        <a:pt x="200408" y="1377700"/>
                      </a:cubicBezTo>
                      <a:lnTo>
                        <a:pt x="128689" y="1403514"/>
                      </a:lnTo>
                      <a:lnTo>
                        <a:pt x="147677" y="1378185"/>
                      </a:lnTo>
                      <a:cubicBezTo>
                        <a:pt x="239665" y="1239548"/>
                        <a:pt x="299813" y="1079784"/>
                        <a:pt x="320639" y="910168"/>
                      </a:cubicBezTo>
                      <a:cubicBezTo>
                        <a:pt x="357085" y="613341"/>
                        <a:pt x="269386" y="316656"/>
                        <a:pt x="81827" y="88444"/>
                      </a:cubicBezTo>
                      <a:close/>
                    </a:path>
                  </a:pathLst>
                </a:custGeom>
                <a:gradFill>
                  <a:gsLst>
                    <a:gs pos="0">
                      <a:schemeClr val="accent2"/>
                    </a:gs>
                    <a:gs pos="100000">
                      <a:schemeClr val="accent2">
                        <a:lumMod val="40000"/>
                        <a:lumOff val="60000"/>
                      </a:schemeClr>
                    </a:gs>
                  </a:gsLst>
                  <a:lin ang="4320000" scaled="0"/>
                </a:gradFill>
                <a:ln w="3175" cap="flat" cmpd="sng" algn="ctr">
                  <a:noFill/>
                  <a:prstDash val="solid"/>
                  <a:miter lim="800000"/>
                </a:ln>
                <a:effectLst/>
              </p:spPr>
              <p:txBody>
                <a:bodyPr wrap="square" lIns="360000" tIns="108000" rIns="0" bIns="0" rtlCol="0" anchor="ctr">
                  <a:noAutofit/>
                </a:bodyPr>
                <a:lstStyle/>
                <a:p>
                  <a:pPr algn="ctr"/>
                  <a:endParaRPr lang="zh-CN" altLang="en-US" dirty="0">
                    <a:solidFill>
                      <a:srgbClr val="FFFFFF"/>
                    </a:solidFill>
                    <a:latin typeface="Arial" panose="020B0704020202020204" pitchFamily="34" charset="0"/>
                    <a:ea typeface="微软雅黑" panose="020B0503020204020204" charset="-122"/>
                  </a:endParaRPr>
                </a:p>
              </p:txBody>
            </p:sp>
            <p:sp>
              <p:nvSpPr>
                <p:cNvPr id="41" name="任意多边形: 形状 40"/>
                <p:cNvSpPr/>
                <p:nvPr>
                  <p:custDataLst>
                    <p:tags r:id="rId3"/>
                  </p:custDataLst>
                </p:nvPr>
              </p:nvSpPr>
              <p:spPr>
                <a:xfrm>
                  <a:off x="7147" y="5624"/>
                  <a:ext cx="2437" cy="3181"/>
                </a:xfrm>
                <a:custGeom>
                  <a:avLst/>
                  <a:gdLst>
                    <a:gd name="connsiteX0" fmla="*/ 677802 w 967851"/>
                    <a:gd name="connsiteY0" fmla="*/ 493 h 1263145"/>
                    <a:gd name="connsiteX1" fmla="*/ 894654 w 967851"/>
                    <a:gd name="connsiteY1" fmla="*/ 29061 h 1263145"/>
                    <a:gd name="connsiteX2" fmla="*/ 967851 w 967851"/>
                    <a:gd name="connsiteY2" fmla="*/ 50334 h 1263145"/>
                    <a:gd name="connsiteX3" fmla="*/ 937600 w 967851"/>
                    <a:gd name="connsiteY3" fmla="*/ 59665 h 1263145"/>
                    <a:gd name="connsiteX4" fmla="*/ 522577 w 967851"/>
                    <a:gd name="connsiteY4" fmla="*/ 336633 h 1263145"/>
                    <a:gd name="connsiteX5" fmla="*/ 232783 w 967851"/>
                    <a:gd name="connsiteY5" fmla="*/ 1141792 h 1263145"/>
                    <a:gd name="connsiteX6" fmla="*/ 247199 w 967851"/>
                    <a:gd name="connsiteY6" fmla="*/ 1263145 h 1263145"/>
                    <a:gd name="connsiteX7" fmla="*/ 166197 w 967851"/>
                    <a:gd name="connsiteY7" fmla="*/ 1164970 h 1263145"/>
                    <a:gd name="connsiteX8" fmla="*/ 0 w 967851"/>
                    <a:gd name="connsiteY8" fmla="*/ 620879 h 1263145"/>
                    <a:gd name="connsiteX9" fmla="*/ 117453 w 967851"/>
                    <a:gd name="connsiteY9" fmla="*/ 157024 h 1263145"/>
                    <a:gd name="connsiteX10" fmla="*/ 135632 w 967851"/>
                    <a:gd name="connsiteY10" fmla="*/ 127101 h 1263145"/>
                    <a:gd name="connsiteX11" fmla="*/ 248664 w 967851"/>
                    <a:gd name="connsiteY11" fmla="*/ 74933 h 1263145"/>
                    <a:gd name="connsiteX12" fmla="*/ 677802 w 967851"/>
                    <a:gd name="connsiteY12" fmla="*/ 493 h 126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7851" h="1263145">
                      <a:moveTo>
                        <a:pt x="677802" y="493"/>
                      </a:moveTo>
                      <a:cubicBezTo>
                        <a:pt x="750588" y="2685"/>
                        <a:pt x="823249" y="12198"/>
                        <a:pt x="894654" y="29061"/>
                      </a:cubicBezTo>
                      <a:lnTo>
                        <a:pt x="967851" y="50334"/>
                      </a:lnTo>
                      <a:lnTo>
                        <a:pt x="937600" y="59665"/>
                      </a:lnTo>
                      <a:cubicBezTo>
                        <a:pt x="781691" y="117755"/>
                        <a:pt x="639124" y="211653"/>
                        <a:pt x="522577" y="336633"/>
                      </a:cubicBezTo>
                      <a:cubicBezTo>
                        <a:pt x="318621" y="555349"/>
                        <a:pt x="215184" y="846920"/>
                        <a:pt x="232783" y="1141792"/>
                      </a:cubicBezTo>
                      <a:lnTo>
                        <a:pt x="247199" y="1263145"/>
                      </a:lnTo>
                      <a:lnTo>
                        <a:pt x="166197" y="1164970"/>
                      </a:lnTo>
                      <a:cubicBezTo>
                        <a:pt x="61269" y="1009656"/>
                        <a:pt x="0" y="822422"/>
                        <a:pt x="0" y="620879"/>
                      </a:cubicBezTo>
                      <a:cubicBezTo>
                        <a:pt x="0" y="452926"/>
                        <a:pt x="42548" y="294911"/>
                        <a:pt x="117453" y="157024"/>
                      </a:cubicBezTo>
                      <a:lnTo>
                        <a:pt x="135632" y="127101"/>
                      </a:lnTo>
                      <a:lnTo>
                        <a:pt x="248664" y="74933"/>
                      </a:lnTo>
                      <a:cubicBezTo>
                        <a:pt x="386165" y="21004"/>
                        <a:pt x="532231" y="-3892"/>
                        <a:pt x="677802" y="493"/>
                      </a:cubicBezTo>
                      <a:close/>
                    </a:path>
                  </a:pathLst>
                </a:custGeom>
                <a:gradFill>
                  <a:gsLst>
                    <a:gs pos="0">
                      <a:schemeClr val="bg1">
                        <a:lumMod val="75000"/>
                        <a:lumOff val="25000"/>
                      </a:schemeClr>
                    </a:gs>
                    <a:gs pos="100000">
                      <a:schemeClr val="bg1">
                        <a:lumMod val="25000"/>
                        <a:lumOff val="75000"/>
                      </a:schemeClr>
                    </a:gs>
                  </a:gsLst>
                  <a:lin ang="17280000" scaled="0"/>
                </a:gradFill>
                <a:ln w="3175" cap="flat" cmpd="sng" algn="ctr">
                  <a:noFill/>
                  <a:prstDash val="solid"/>
                  <a:miter lim="800000"/>
                </a:ln>
                <a:effectLst/>
              </p:spPr>
              <p:txBody>
                <a:bodyPr wrap="square" lIns="0" tIns="0" rIns="720000" bIns="540000" rtlCol="0" anchor="ctr">
                  <a:noAutofit/>
                </a:bodyPr>
                <a:lstStyle/>
                <a:p>
                  <a:pPr algn="ctr"/>
                  <a:endParaRPr lang="zh-CN" altLang="en-US" dirty="0">
                    <a:solidFill>
                      <a:srgbClr val="FFFFFF"/>
                    </a:solidFill>
                    <a:latin typeface="Arial" panose="020B0704020202020204" pitchFamily="34" charset="0"/>
                    <a:ea typeface="微软雅黑" panose="020B0503020204020204" charset="-122"/>
                  </a:endParaRPr>
                </a:p>
              </p:txBody>
            </p:sp>
            <p:sp>
              <p:nvSpPr>
                <p:cNvPr id="42" name="任意多边形: 形状 41"/>
                <p:cNvSpPr/>
                <p:nvPr>
                  <p:custDataLst>
                    <p:tags r:id="rId4"/>
                  </p:custDataLst>
                </p:nvPr>
              </p:nvSpPr>
              <p:spPr>
                <a:xfrm>
                  <a:off x="7489" y="4737"/>
                  <a:ext cx="3470" cy="1987"/>
                </a:xfrm>
                <a:custGeom>
                  <a:avLst/>
                  <a:gdLst>
                    <a:gd name="connsiteX0" fmla="*/ 837507 w 1378221"/>
                    <a:gd name="connsiteY0" fmla="*/ 0 h 789004"/>
                    <a:gd name="connsiteX1" fmla="*/ 1033628 w 1378221"/>
                    <a:gd name="connsiteY1" fmla="*/ 19771 h 789004"/>
                    <a:gd name="connsiteX2" fmla="*/ 1050758 w 1378221"/>
                    <a:gd name="connsiteY2" fmla="*/ 24176 h 789004"/>
                    <a:gd name="connsiteX3" fmla="*/ 1132584 w 1378221"/>
                    <a:gd name="connsiteY3" fmla="*/ 112619 h 789004"/>
                    <a:gd name="connsiteX4" fmla="*/ 1375833 w 1378221"/>
                    <a:gd name="connsiteY4" fmla="*/ 712817 h 789004"/>
                    <a:gd name="connsiteX5" fmla="*/ 1378221 w 1378221"/>
                    <a:gd name="connsiteY5" fmla="*/ 789004 h 789004"/>
                    <a:gd name="connsiteX6" fmla="*/ 1359998 w 1378221"/>
                    <a:gd name="connsiteY6" fmla="*/ 763117 h 789004"/>
                    <a:gd name="connsiteX7" fmla="*/ 968336 w 1378221"/>
                    <a:gd name="connsiteY7" fmla="*/ 453995 h 789004"/>
                    <a:gd name="connsiteX8" fmla="*/ 113033 w 1378221"/>
                    <a:gd name="connsiteY8" fmla="*/ 427192 h 789004"/>
                    <a:gd name="connsiteX9" fmla="*/ 0 w 1378221"/>
                    <a:gd name="connsiteY9" fmla="*/ 479360 h 789004"/>
                    <a:gd name="connsiteX10" fmla="*/ 30566 w 1378221"/>
                    <a:gd name="connsiteY10" fmla="*/ 429048 h 789004"/>
                    <a:gd name="connsiteX11" fmla="*/ 837507 w 1378221"/>
                    <a:gd name="connsiteY11" fmla="*/ 0 h 78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8221" h="789004">
                      <a:moveTo>
                        <a:pt x="837507" y="0"/>
                      </a:moveTo>
                      <a:cubicBezTo>
                        <a:pt x="904688" y="0"/>
                        <a:pt x="970279" y="6808"/>
                        <a:pt x="1033628" y="19771"/>
                      </a:cubicBezTo>
                      <a:lnTo>
                        <a:pt x="1050758" y="24176"/>
                      </a:lnTo>
                      <a:lnTo>
                        <a:pt x="1132584" y="112619"/>
                      </a:lnTo>
                      <a:cubicBezTo>
                        <a:pt x="1273253" y="283778"/>
                        <a:pt x="1357751" y="493453"/>
                        <a:pt x="1375833" y="712817"/>
                      </a:cubicBezTo>
                      <a:lnTo>
                        <a:pt x="1378221" y="789004"/>
                      </a:lnTo>
                      <a:lnTo>
                        <a:pt x="1359998" y="763117"/>
                      </a:lnTo>
                      <a:cubicBezTo>
                        <a:pt x="1256572" y="632790"/>
                        <a:pt x="1123215" y="526216"/>
                        <a:pt x="968336" y="453995"/>
                      </a:cubicBezTo>
                      <a:cubicBezTo>
                        <a:pt x="697299" y="327608"/>
                        <a:pt x="388034" y="319334"/>
                        <a:pt x="113033" y="427192"/>
                      </a:cubicBezTo>
                      <a:lnTo>
                        <a:pt x="0" y="479360"/>
                      </a:lnTo>
                      <a:lnTo>
                        <a:pt x="30566" y="429048"/>
                      </a:lnTo>
                      <a:cubicBezTo>
                        <a:pt x="205446" y="170191"/>
                        <a:pt x="501602" y="0"/>
                        <a:pt x="837507" y="0"/>
                      </a:cubicBezTo>
                      <a:close/>
                    </a:path>
                  </a:pathLst>
                </a:custGeom>
                <a:gradFill>
                  <a:gsLst>
                    <a:gs pos="0">
                      <a:srgbClr val="A23322"/>
                    </a:gs>
                    <a:gs pos="100000">
                      <a:schemeClr val="accent4"/>
                    </a:gs>
                  </a:gsLst>
                  <a:lin ang="0" scaled="0"/>
                </a:gradFill>
                <a:ln w="3175" cap="flat" cmpd="sng" algn="ctr">
                  <a:noFill/>
                  <a:prstDash val="solid"/>
                  <a:miter lim="800000"/>
                </a:ln>
                <a:effectLst/>
              </p:spPr>
              <p:txBody>
                <a:bodyPr wrap="square" lIns="360000" tIns="0" rIns="0" bIns="504000" rtlCol="0" anchor="ctr">
                  <a:noAutofit/>
                </a:bodyPr>
                <a:lstStyle/>
                <a:p>
                  <a:pPr algn="ctr"/>
                  <a:endParaRPr lang="zh-CN" altLang="en-US" dirty="0">
                    <a:solidFill>
                      <a:srgbClr val="FFFFFF"/>
                    </a:solidFill>
                    <a:latin typeface="Arial" panose="020B0704020202020204" pitchFamily="34" charset="0"/>
                    <a:ea typeface="微软雅黑" panose="020B0503020204020204" charset="-122"/>
                  </a:endParaRPr>
                </a:p>
              </p:txBody>
            </p:sp>
            <p:sp>
              <p:nvSpPr>
                <p:cNvPr id="43" name="任意多边形: 形状 42"/>
                <p:cNvSpPr/>
                <p:nvPr>
                  <p:custDataLst>
                    <p:tags r:id="rId5"/>
                  </p:custDataLst>
                </p:nvPr>
              </p:nvSpPr>
              <p:spPr>
                <a:xfrm>
                  <a:off x="8773" y="6952"/>
                  <a:ext cx="3274" cy="2479"/>
                </a:xfrm>
                <a:custGeom>
                  <a:avLst/>
                  <a:gdLst>
                    <a:gd name="connsiteX0" fmla="*/ 1295319 w 1300050"/>
                    <a:gd name="connsiteY0" fmla="*/ 0 h 984415"/>
                    <a:gd name="connsiteX1" fmla="*/ 1300050 w 1300050"/>
                    <a:gd name="connsiteY1" fmla="*/ 93704 h 984415"/>
                    <a:gd name="connsiteX2" fmla="*/ 790767 w 1300050"/>
                    <a:gd name="connsiteY2" fmla="*/ 949390 h 984415"/>
                    <a:gd name="connsiteX3" fmla="*/ 718064 w 1300050"/>
                    <a:gd name="connsiteY3" fmla="*/ 984413 h 984415"/>
                    <a:gd name="connsiteX4" fmla="*/ 718058 w 1300050"/>
                    <a:gd name="connsiteY4" fmla="*/ 984415 h 984415"/>
                    <a:gd name="connsiteX5" fmla="*/ 719308 w 1300050"/>
                    <a:gd name="connsiteY5" fmla="*/ 983813 h 984415"/>
                    <a:gd name="connsiteX6" fmla="*/ 596292 w 1300050"/>
                    <a:gd name="connsiteY6" fmla="*/ 959399 h 984415"/>
                    <a:gd name="connsiteX7" fmla="*/ 46713 w 1300050"/>
                    <a:gd name="connsiteY7" fmla="*/ 616807 h 984415"/>
                    <a:gd name="connsiteX8" fmla="*/ 0 w 1300050"/>
                    <a:gd name="connsiteY8" fmla="*/ 556574 h 984415"/>
                    <a:gd name="connsiteX9" fmla="*/ 29957 w 1300050"/>
                    <a:gd name="connsiteY9" fmla="*/ 566805 h 984415"/>
                    <a:gd name="connsiteX10" fmla="*/ 528515 w 1300050"/>
                    <a:gd name="connsiteY10" fmla="*/ 586677 h 984415"/>
                    <a:gd name="connsiteX11" fmla="*/ 1236224 w 1300050"/>
                    <a:gd name="connsiteY11" fmla="*/ 105627 h 98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050" h="984415">
                      <a:moveTo>
                        <a:pt x="1295319" y="0"/>
                      </a:moveTo>
                      <a:lnTo>
                        <a:pt x="1300050" y="93704"/>
                      </a:lnTo>
                      <a:cubicBezTo>
                        <a:pt x="1300050" y="463200"/>
                        <a:pt x="1094119" y="784599"/>
                        <a:pt x="790767" y="949390"/>
                      </a:cubicBezTo>
                      <a:lnTo>
                        <a:pt x="718064" y="984413"/>
                      </a:lnTo>
                      <a:lnTo>
                        <a:pt x="718058" y="984415"/>
                      </a:lnTo>
                      <a:lnTo>
                        <a:pt x="719308" y="983813"/>
                      </a:lnTo>
                      <a:lnTo>
                        <a:pt x="596292" y="959399"/>
                      </a:lnTo>
                      <a:cubicBezTo>
                        <a:pt x="381884" y="903612"/>
                        <a:pt x="190280" y="783648"/>
                        <a:pt x="46713" y="616807"/>
                      </a:cubicBezTo>
                      <a:lnTo>
                        <a:pt x="0" y="556574"/>
                      </a:lnTo>
                      <a:lnTo>
                        <a:pt x="29957" y="566805"/>
                      </a:lnTo>
                      <a:cubicBezTo>
                        <a:pt x="190235" y="611450"/>
                        <a:pt x="360766" y="619285"/>
                        <a:pt x="528515" y="586677"/>
                      </a:cubicBezTo>
                      <a:cubicBezTo>
                        <a:pt x="822077" y="529614"/>
                        <a:pt x="1077141" y="354527"/>
                        <a:pt x="1236224" y="105627"/>
                      </a:cubicBezTo>
                      <a:close/>
                    </a:path>
                  </a:pathLst>
                </a:custGeom>
                <a:gradFill>
                  <a:gsLst>
                    <a:gs pos="0">
                      <a:srgbClr val="376FFF">
                        <a:alpha val="32000"/>
                      </a:srgbClr>
                    </a:gs>
                    <a:gs pos="100000">
                      <a:srgbClr val="376FFF"/>
                    </a:gs>
                  </a:gsLst>
                  <a:lin ang="8640000" scaled="0"/>
                </a:gradFill>
                <a:ln w="3175" cap="flat" cmpd="sng" algn="ctr">
                  <a:noFill/>
                  <a:prstDash val="solid"/>
                  <a:miter lim="800000"/>
                </a:ln>
                <a:effectLst/>
              </p:spPr>
              <p:txBody>
                <a:bodyPr wrap="square" lIns="144000" tIns="684000" rIns="0" bIns="0" rtlCol="0" anchor="ctr">
                  <a:noAutofit/>
                </a:bodyPr>
                <a:lstStyle/>
                <a:p>
                  <a:pPr algn="ctr"/>
                  <a:endParaRPr lang="zh-CN" altLang="en-US" dirty="0">
                    <a:solidFill>
                      <a:srgbClr val="FFFFFF"/>
                    </a:solidFill>
                    <a:latin typeface="Arial" panose="020B0704020202020204" pitchFamily="34" charset="0"/>
                    <a:ea typeface="微软雅黑" panose="020B0503020204020204" charset="-122"/>
                  </a:endParaRPr>
                </a:p>
              </p:txBody>
            </p:sp>
            <p:cxnSp>
              <p:nvCxnSpPr>
                <p:cNvPr id="50" name="直接连接符 49"/>
                <p:cNvCxnSpPr/>
                <p:nvPr>
                  <p:custDataLst>
                    <p:tags r:id="rId6"/>
                  </p:custDataLst>
                </p:nvPr>
              </p:nvCxnSpPr>
              <p:spPr>
                <a:xfrm>
                  <a:off x="9069" y="4155"/>
                  <a:ext cx="1010" cy="0"/>
                </a:xfrm>
                <a:prstGeom prst="line">
                  <a:avLst/>
                </a:prstGeom>
                <a:noFill/>
                <a:ln w="28575" cap="flat" cmpd="sng" algn="ctr">
                  <a:solidFill>
                    <a:schemeClr val="accent1"/>
                  </a:solidFill>
                  <a:prstDash val="solid"/>
                  <a:miter lim="800000"/>
                </a:ln>
                <a:effectLst/>
              </p:spPr>
            </p:cxnSp>
            <p:cxnSp>
              <p:nvCxnSpPr>
                <p:cNvPr id="51" name="直接连接符 50"/>
                <p:cNvCxnSpPr/>
                <p:nvPr>
                  <p:custDataLst>
                    <p:tags r:id="rId7"/>
                  </p:custDataLst>
                </p:nvPr>
              </p:nvCxnSpPr>
              <p:spPr>
                <a:xfrm>
                  <a:off x="9584" y="4134"/>
                  <a:ext cx="0" cy="615"/>
                </a:xfrm>
                <a:prstGeom prst="line">
                  <a:avLst/>
                </a:prstGeom>
                <a:noFill/>
                <a:ln w="12700" cap="flat" cmpd="sng" algn="ctr">
                  <a:solidFill>
                    <a:schemeClr val="accent1"/>
                  </a:solidFill>
                  <a:prstDash val="solid"/>
                  <a:miter lim="800000"/>
                </a:ln>
                <a:effectLst/>
              </p:spPr>
            </p:cxnSp>
            <p:cxnSp>
              <p:nvCxnSpPr>
                <p:cNvPr id="52" name="直接连接符 51"/>
                <p:cNvCxnSpPr/>
                <p:nvPr>
                  <p:custDataLst>
                    <p:tags r:id="rId8"/>
                  </p:custDataLst>
                </p:nvPr>
              </p:nvCxnSpPr>
              <p:spPr>
                <a:xfrm flipH="1">
                  <a:off x="6326" y="6111"/>
                  <a:ext cx="1095" cy="0"/>
                </a:xfrm>
                <a:prstGeom prst="line">
                  <a:avLst/>
                </a:prstGeom>
                <a:noFill/>
                <a:ln w="12700" cap="flat" cmpd="sng" algn="ctr">
                  <a:solidFill>
                    <a:schemeClr val="bg1">
                      <a:lumMod val="50000"/>
                      <a:lumOff val="50000"/>
                    </a:schemeClr>
                  </a:solidFill>
                  <a:prstDash val="solid"/>
                  <a:miter lim="800000"/>
                </a:ln>
                <a:effectLst/>
              </p:spPr>
            </p:cxnSp>
            <p:cxnSp>
              <p:nvCxnSpPr>
                <p:cNvPr id="53" name="直接箭头连接符 52"/>
                <p:cNvCxnSpPr/>
                <p:nvPr>
                  <p:custDataLst>
                    <p:tags r:id="rId9"/>
                  </p:custDataLst>
                </p:nvPr>
              </p:nvCxnSpPr>
              <p:spPr>
                <a:xfrm>
                  <a:off x="7092" y="8986"/>
                  <a:ext cx="0" cy="888"/>
                </a:xfrm>
                <a:prstGeom prst="straightConnector1">
                  <a:avLst/>
                </a:prstGeom>
                <a:noFill/>
                <a:ln w="28575" cap="flat" cmpd="sng" algn="ctr">
                  <a:solidFill>
                    <a:schemeClr val="accent3"/>
                  </a:solidFill>
                  <a:prstDash val="solid"/>
                  <a:miter lim="800000"/>
                  <a:tailEnd type="none"/>
                </a:ln>
                <a:effectLst/>
              </p:spPr>
            </p:cxnSp>
            <p:cxnSp>
              <p:nvCxnSpPr>
                <p:cNvPr id="54" name="直接箭头连接符 53"/>
                <p:cNvCxnSpPr/>
                <p:nvPr>
                  <p:custDataLst>
                    <p:tags r:id="rId10"/>
                  </p:custDataLst>
                </p:nvPr>
              </p:nvCxnSpPr>
              <p:spPr>
                <a:xfrm>
                  <a:off x="6310" y="5683"/>
                  <a:ext cx="0" cy="888"/>
                </a:xfrm>
                <a:prstGeom prst="straightConnector1">
                  <a:avLst/>
                </a:prstGeom>
                <a:noFill/>
                <a:ln w="28575" cap="flat" cmpd="sng" algn="ctr">
                  <a:solidFill>
                    <a:schemeClr val="bg1">
                      <a:lumMod val="50000"/>
                      <a:lumOff val="50000"/>
                    </a:schemeClr>
                  </a:solidFill>
                  <a:prstDash val="solid"/>
                  <a:miter lim="800000"/>
                  <a:tailEnd type="none"/>
                </a:ln>
                <a:effectLst/>
              </p:spPr>
            </p:cxnSp>
            <p:sp>
              <p:nvSpPr>
                <p:cNvPr id="55" name="任意多边形: 形状 54"/>
                <p:cNvSpPr/>
                <p:nvPr>
                  <p:custDataLst>
                    <p:tags r:id="rId11"/>
                  </p:custDataLst>
                </p:nvPr>
              </p:nvSpPr>
              <p:spPr>
                <a:xfrm>
                  <a:off x="7086" y="9274"/>
                  <a:ext cx="1233" cy="191"/>
                </a:xfrm>
                <a:custGeom>
                  <a:avLst/>
                  <a:gdLst>
                    <a:gd name="connsiteX0" fmla="*/ 0 w 695325"/>
                    <a:gd name="connsiteY0" fmla="*/ 152400 h 152400"/>
                    <a:gd name="connsiteX1" fmla="*/ 542925 w 695325"/>
                    <a:gd name="connsiteY1" fmla="*/ 152400 h 152400"/>
                    <a:gd name="connsiteX2" fmla="*/ 695325 w 695325"/>
                    <a:gd name="connsiteY2" fmla="*/ 0 h 152400"/>
                    <a:gd name="connsiteX0-1" fmla="*/ 0 w 645319"/>
                    <a:gd name="connsiteY0-2" fmla="*/ 100013 h 100013"/>
                    <a:gd name="connsiteX1-3" fmla="*/ 542925 w 645319"/>
                    <a:gd name="connsiteY1-4" fmla="*/ 100013 h 100013"/>
                    <a:gd name="connsiteX2-5" fmla="*/ 645319 w 645319"/>
                    <a:gd name="connsiteY2-6" fmla="*/ 0 h 100013"/>
                  </a:gdLst>
                  <a:ahLst/>
                  <a:cxnLst>
                    <a:cxn ang="0">
                      <a:pos x="connsiteX0-1" y="connsiteY0-2"/>
                    </a:cxn>
                    <a:cxn ang="0">
                      <a:pos x="connsiteX1-3" y="connsiteY1-4"/>
                    </a:cxn>
                    <a:cxn ang="0">
                      <a:pos x="connsiteX2-5" y="connsiteY2-6"/>
                    </a:cxn>
                  </a:cxnLst>
                  <a:rect l="l" t="t" r="r" b="b"/>
                  <a:pathLst>
                    <a:path w="645319" h="100013">
                      <a:moveTo>
                        <a:pt x="0" y="100013"/>
                      </a:moveTo>
                      <a:lnTo>
                        <a:pt x="542925" y="100013"/>
                      </a:lnTo>
                      <a:cubicBezTo>
                        <a:pt x="593725" y="49213"/>
                        <a:pt x="594519" y="50800"/>
                        <a:pt x="645319" y="0"/>
                      </a:cubicBezTo>
                    </a:path>
                  </a:pathLst>
                </a:custGeom>
                <a:noFill/>
                <a:ln w="12700" cap="flat" cmpd="sng" algn="ctr">
                  <a:solidFill>
                    <a:schemeClr val="accent3"/>
                  </a:solidFill>
                  <a:prstDash val="solid"/>
                  <a:miter lim="800000"/>
                  <a:tailEnd type="none"/>
                </a:ln>
                <a:effectLst/>
              </p:spPr>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cxnSp>
              <p:nvCxnSpPr>
                <p:cNvPr id="56" name="直接箭头连接符 55"/>
                <p:cNvCxnSpPr/>
                <p:nvPr>
                  <p:custDataLst>
                    <p:tags r:id="rId12"/>
                  </p:custDataLst>
                </p:nvPr>
              </p:nvCxnSpPr>
              <p:spPr>
                <a:xfrm>
                  <a:off x="12094" y="8986"/>
                  <a:ext cx="0" cy="888"/>
                </a:xfrm>
                <a:prstGeom prst="straightConnector1">
                  <a:avLst/>
                </a:prstGeom>
                <a:noFill/>
                <a:ln w="28575" cap="flat" cmpd="sng" algn="ctr">
                  <a:solidFill>
                    <a:srgbClr val="376FFF"/>
                  </a:solidFill>
                  <a:prstDash val="solid"/>
                  <a:miter lim="800000"/>
                  <a:tailEnd type="none"/>
                </a:ln>
                <a:effectLst/>
              </p:spPr>
            </p:cxnSp>
            <p:sp>
              <p:nvSpPr>
                <p:cNvPr id="57" name="任意多边形: 形状 56"/>
                <p:cNvSpPr/>
                <p:nvPr>
                  <p:custDataLst>
                    <p:tags r:id="rId13"/>
                  </p:custDataLst>
                </p:nvPr>
              </p:nvSpPr>
              <p:spPr>
                <a:xfrm flipH="1">
                  <a:off x="10865" y="9270"/>
                  <a:ext cx="1228" cy="196"/>
                </a:xfrm>
                <a:custGeom>
                  <a:avLst/>
                  <a:gdLst>
                    <a:gd name="connsiteX0" fmla="*/ 0 w 695325"/>
                    <a:gd name="connsiteY0" fmla="*/ 152400 h 152400"/>
                    <a:gd name="connsiteX1" fmla="*/ 542925 w 695325"/>
                    <a:gd name="connsiteY1" fmla="*/ 152400 h 152400"/>
                    <a:gd name="connsiteX2" fmla="*/ 695325 w 695325"/>
                    <a:gd name="connsiteY2" fmla="*/ 0 h 152400"/>
                    <a:gd name="connsiteX0-1" fmla="*/ 0 w 642938"/>
                    <a:gd name="connsiteY0-2" fmla="*/ 102394 h 102394"/>
                    <a:gd name="connsiteX1-3" fmla="*/ 542925 w 642938"/>
                    <a:gd name="connsiteY1-4" fmla="*/ 102394 h 102394"/>
                    <a:gd name="connsiteX2-5" fmla="*/ 642938 w 642938"/>
                    <a:gd name="connsiteY2-6" fmla="*/ 0 h 102394"/>
                  </a:gdLst>
                  <a:ahLst/>
                  <a:cxnLst>
                    <a:cxn ang="0">
                      <a:pos x="connsiteX0-1" y="connsiteY0-2"/>
                    </a:cxn>
                    <a:cxn ang="0">
                      <a:pos x="connsiteX1-3" y="connsiteY1-4"/>
                    </a:cxn>
                    <a:cxn ang="0">
                      <a:pos x="connsiteX2-5" y="connsiteY2-6"/>
                    </a:cxn>
                  </a:cxnLst>
                  <a:rect l="l" t="t" r="r" b="b"/>
                  <a:pathLst>
                    <a:path w="642938" h="102394">
                      <a:moveTo>
                        <a:pt x="0" y="102394"/>
                      </a:moveTo>
                      <a:lnTo>
                        <a:pt x="542925" y="102394"/>
                      </a:lnTo>
                      <a:cubicBezTo>
                        <a:pt x="593725" y="51594"/>
                        <a:pt x="592138" y="50800"/>
                        <a:pt x="642938" y="0"/>
                      </a:cubicBezTo>
                    </a:path>
                  </a:pathLst>
                </a:custGeom>
                <a:noFill/>
                <a:ln w="12700" cap="flat" cmpd="sng" algn="ctr">
                  <a:solidFill>
                    <a:srgbClr val="376FFF"/>
                  </a:solidFill>
                  <a:prstDash val="solid"/>
                  <a:miter lim="800000"/>
                  <a:tailEnd type="none"/>
                </a:ln>
                <a:effectLst/>
              </p:spPr>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cxnSp>
              <p:nvCxnSpPr>
                <p:cNvPr id="58" name="直接连接符 57"/>
                <p:cNvCxnSpPr/>
                <p:nvPr>
                  <p:custDataLst>
                    <p:tags r:id="rId14"/>
                  </p:custDataLst>
                </p:nvPr>
              </p:nvCxnSpPr>
              <p:spPr>
                <a:xfrm flipH="1">
                  <a:off x="11808" y="6114"/>
                  <a:ext cx="1082" cy="0"/>
                </a:xfrm>
                <a:prstGeom prst="line">
                  <a:avLst/>
                </a:prstGeom>
                <a:noFill/>
                <a:ln w="12700" cap="flat" cmpd="sng" algn="ctr">
                  <a:solidFill>
                    <a:schemeClr val="accent2"/>
                  </a:solidFill>
                  <a:prstDash val="solid"/>
                  <a:miter lim="800000"/>
                </a:ln>
                <a:effectLst/>
              </p:spPr>
            </p:cxnSp>
            <p:cxnSp>
              <p:nvCxnSpPr>
                <p:cNvPr id="59" name="直接箭头连接符 58"/>
                <p:cNvCxnSpPr/>
                <p:nvPr>
                  <p:custDataLst>
                    <p:tags r:id="rId15"/>
                  </p:custDataLst>
                </p:nvPr>
              </p:nvCxnSpPr>
              <p:spPr>
                <a:xfrm>
                  <a:off x="12891" y="5685"/>
                  <a:ext cx="0" cy="888"/>
                </a:xfrm>
                <a:prstGeom prst="straightConnector1">
                  <a:avLst/>
                </a:prstGeom>
                <a:noFill/>
                <a:ln w="28575" cap="flat" cmpd="sng" algn="ctr">
                  <a:solidFill>
                    <a:schemeClr val="accent2"/>
                  </a:solidFill>
                  <a:prstDash val="solid"/>
                  <a:miter lim="800000"/>
                  <a:tailEnd type="none"/>
                </a:ln>
                <a:effectLst/>
              </p:spPr>
            </p:cxnSp>
            <p:sp>
              <p:nvSpPr>
                <p:cNvPr id="6" name="文本框 5"/>
                <p:cNvSpPr txBox="1"/>
                <p:nvPr/>
              </p:nvSpPr>
              <p:spPr>
                <a:xfrm>
                  <a:off x="8684" y="6724"/>
                  <a:ext cx="1901" cy="725"/>
                </a:xfrm>
                <a:prstGeom prst="rect">
                  <a:avLst/>
                </a:prstGeom>
                <a:noFill/>
              </p:spPr>
              <p:txBody>
                <a:bodyPr wrap="square" rtlCol="0">
                  <a:spAutoFit/>
                </a:bodyPr>
                <a:lstStyle/>
                <a:p>
                  <a:pPr algn="ctr"/>
                  <a:r>
                    <a:rPr lang="zh-CN" altLang="en-US" sz="2400" b="1">
                      <a:solidFill>
                        <a:schemeClr val="accent1"/>
                      </a:solidFill>
                      <a:latin typeface="PingFang SC Semibold" panose="020B0400000000000000" charset="-122"/>
                      <a:ea typeface="PingFang SC Semibold" panose="020B0400000000000000" charset="-122"/>
                    </a:rPr>
                    <a:t>LEAPS</a:t>
                  </a:r>
                </a:p>
              </p:txBody>
            </p:sp>
          </p:grpSp>
          <p:sp>
            <p:nvSpPr>
              <p:cNvPr id="8" name="文本框 7"/>
              <p:cNvSpPr txBox="1"/>
              <p:nvPr/>
            </p:nvSpPr>
            <p:spPr>
              <a:xfrm>
                <a:off x="8806" y="4910"/>
                <a:ext cx="1328" cy="58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L</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倾听</a:t>
                </a:r>
              </a:p>
            </p:txBody>
          </p:sp>
          <p:sp>
            <p:nvSpPr>
              <p:cNvPr id="9" name="文本框 8"/>
              <p:cNvSpPr txBox="1"/>
              <p:nvPr/>
            </p:nvSpPr>
            <p:spPr>
              <a:xfrm rot="5400000">
                <a:off x="10720" y="6275"/>
                <a:ext cx="1328" cy="58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E</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换位</a:t>
                </a:r>
              </a:p>
            </p:txBody>
          </p:sp>
          <p:sp>
            <p:nvSpPr>
              <p:cNvPr id="10" name="文本框 9"/>
              <p:cNvSpPr txBox="1"/>
              <p:nvPr/>
            </p:nvSpPr>
            <p:spPr>
              <a:xfrm>
                <a:off x="9925" y="8484"/>
                <a:ext cx="1328" cy="58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A</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询问</a:t>
                </a:r>
              </a:p>
            </p:txBody>
          </p:sp>
          <p:sp>
            <p:nvSpPr>
              <p:cNvPr id="11" name="文本框 10"/>
              <p:cNvSpPr txBox="1"/>
              <p:nvPr/>
            </p:nvSpPr>
            <p:spPr>
              <a:xfrm rot="2220000">
                <a:off x="7910" y="8545"/>
                <a:ext cx="1328" cy="58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P</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复述</a:t>
                </a:r>
              </a:p>
            </p:txBody>
          </p:sp>
          <p:sp>
            <p:nvSpPr>
              <p:cNvPr id="12" name="文本框 11"/>
              <p:cNvSpPr txBox="1"/>
              <p:nvPr/>
            </p:nvSpPr>
            <p:spPr>
              <a:xfrm rot="17580000">
                <a:off x="7095" y="6307"/>
                <a:ext cx="1328" cy="580"/>
              </a:xfrm>
              <a:prstGeom prst="rect">
                <a:avLst/>
              </a:prstGeom>
              <a:noFill/>
            </p:spPr>
            <p:txBody>
              <a:bodyPr wrap="square" rtlCol="0">
                <a:spAutoFit/>
              </a:bodyPr>
              <a:lstStyle/>
              <a:p>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S</a:t>
                </a: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总结</a:t>
                </a:r>
              </a:p>
            </p:txBody>
          </p:sp>
        </p:grpSp>
        <p:grpSp>
          <p:nvGrpSpPr>
            <p:cNvPr id="18" name="组合 17"/>
            <p:cNvGrpSpPr/>
            <p:nvPr/>
          </p:nvGrpSpPr>
          <p:grpSpPr>
            <a:xfrm>
              <a:off x="7301" y="3069"/>
              <a:ext cx="4583" cy="1023"/>
              <a:chOff x="11505" y="4034"/>
              <a:chExt cx="4583" cy="1023"/>
            </a:xfrm>
          </p:grpSpPr>
          <p:sp>
            <p:nvSpPr>
              <p:cNvPr id="14" name="文本框 13"/>
              <p:cNvSpPr txBox="1"/>
              <p:nvPr/>
            </p:nvSpPr>
            <p:spPr>
              <a:xfrm>
                <a:off x="12578" y="4034"/>
                <a:ext cx="2437" cy="580"/>
              </a:xfrm>
              <a:prstGeom prst="rect">
                <a:avLst/>
              </a:prstGeom>
              <a:noFill/>
            </p:spPr>
            <p:txBody>
              <a:bodyPr wrap="square" rtlCol="0">
                <a:spAutoFit/>
              </a:bodyPr>
              <a:lstStyle/>
              <a:p>
                <a:pPr algn="ctr"/>
                <a:r>
                  <a:rPr kumimoji="1" lang="zh-CN" altLang="en-US"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倾听</a:t>
                </a:r>
                <a:r>
                  <a:rPr kumimoji="1" lang="en-US" altLang="zh-CN" b="1" dirty="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 Listen</a:t>
                </a:r>
              </a:p>
            </p:txBody>
          </p:sp>
          <p:sp>
            <p:nvSpPr>
              <p:cNvPr id="15" name="文本框 14"/>
              <p:cNvSpPr txBox="1"/>
              <p:nvPr/>
            </p:nvSpPr>
            <p:spPr>
              <a:xfrm>
                <a:off x="11505" y="4623"/>
                <a:ext cx="4583" cy="434"/>
              </a:xfrm>
              <a:prstGeom prst="rect">
                <a:avLst/>
              </a:prstGeom>
              <a:noFill/>
            </p:spPr>
            <p:txBody>
              <a:bodyPr wrap="square" rtlCol="0">
                <a:spAutoFit/>
              </a:bodyPr>
              <a:lstStyle/>
              <a:p>
                <a:pPr algn="ctr"/>
                <a:r>
                  <a:rPr kumimoji="1"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认真倾听，清晰地理解对方表达的观点</a:t>
                </a:r>
              </a:p>
            </p:txBody>
          </p:sp>
        </p:grpSp>
        <p:grpSp>
          <p:nvGrpSpPr>
            <p:cNvPr id="19" name="组合 18"/>
            <p:cNvGrpSpPr/>
            <p:nvPr/>
          </p:nvGrpSpPr>
          <p:grpSpPr>
            <a:xfrm>
              <a:off x="13068" y="5624"/>
              <a:ext cx="5010" cy="1023"/>
              <a:chOff x="11505" y="4034"/>
              <a:chExt cx="5010" cy="1023"/>
            </a:xfrm>
          </p:grpSpPr>
          <p:sp>
            <p:nvSpPr>
              <p:cNvPr id="20" name="文本框 19"/>
              <p:cNvSpPr txBox="1"/>
              <p:nvPr/>
            </p:nvSpPr>
            <p:spPr>
              <a:xfrm>
                <a:off x="11505" y="4034"/>
                <a:ext cx="3038" cy="580"/>
              </a:xfrm>
              <a:prstGeom prst="rect">
                <a:avLst/>
              </a:prstGeom>
              <a:noFill/>
            </p:spPr>
            <p:txBody>
              <a:bodyPr wrap="square" rtlCol="0">
                <a:spAutoFit/>
              </a:bodyPr>
              <a:lstStyle/>
              <a:p>
                <a:pPr algn="l"/>
                <a:r>
                  <a:rPr kumimoji="1"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换位</a:t>
                </a:r>
                <a:r>
                  <a:rPr kumimoji="1" lang="en-US"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 </a:t>
                </a:r>
                <a:r>
                  <a:rPr kumimoji="1"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Empathize</a:t>
                </a:r>
                <a:endParaRPr kumimoji="1" lang="en-US" b="1" dirty="0">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21" name="文本框 20"/>
              <p:cNvSpPr txBox="1"/>
              <p:nvPr/>
            </p:nvSpPr>
            <p:spPr>
              <a:xfrm>
                <a:off x="11505" y="4623"/>
                <a:ext cx="5010" cy="434"/>
              </a:xfrm>
              <a:prstGeom prst="rect">
                <a:avLst/>
              </a:prstGeom>
              <a:noFill/>
            </p:spPr>
            <p:txBody>
              <a:bodyPr wrap="square" rtlCol="0">
                <a:spAutoFit/>
              </a:bodyPr>
              <a:lstStyle/>
              <a:p>
                <a:pPr algn="l"/>
                <a:r>
                  <a:rPr kumimoji="1"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换位思考，站在对方角度理解其真正的需求</a:t>
                </a:r>
              </a:p>
            </p:txBody>
          </p:sp>
        </p:grpSp>
        <p:grpSp>
          <p:nvGrpSpPr>
            <p:cNvPr id="22" name="组合 21"/>
            <p:cNvGrpSpPr/>
            <p:nvPr/>
          </p:nvGrpSpPr>
          <p:grpSpPr>
            <a:xfrm>
              <a:off x="12271" y="8986"/>
              <a:ext cx="5010" cy="1023"/>
              <a:chOff x="11505" y="4034"/>
              <a:chExt cx="5010" cy="1023"/>
            </a:xfrm>
          </p:grpSpPr>
          <p:sp>
            <p:nvSpPr>
              <p:cNvPr id="28" name="文本框 27"/>
              <p:cNvSpPr txBox="1"/>
              <p:nvPr/>
            </p:nvSpPr>
            <p:spPr>
              <a:xfrm>
                <a:off x="11505" y="4034"/>
                <a:ext cx="3038" cy="580"/>
              </a:xfrm>
              <a:prstGeom prst="rect">
                <a:avLst/>
              </a:prstGeom>
              <a:noFill/>
            </p:spPr>
            <p:txBody>
              <a:bodyPr wrap="square" rtlCol="0">
                <a:spAutoFit/>
              </a:bodyPr>
              <a:lstStyle/>
              <a:p>
                <a:pPr algn="l"/>
                <a:r>
                  <a:rPr kumimoji="1" b="1" dirty="0">
                    <a:solidFill>
                      <a:schemeClr val="accent6">
                        <a:lumMod val="50000"/>
                      </a:schemeClr>
                    </a:solidFill>
                    <a:latin typeface="PingFang SC Semibold" panose="020B0400000000000000" charset="-122"/>
                    <a:ea typeface="PingFang SC Semibold" panose="020B0400000000000000" charset="-122"/>
                    <a:cs typeface="PingFang SC Semibold" panose="020B0400000000000000" charset="-122"/>
                    <a:sym typeface="+mn-ea"/>
                  </a:rPr>
                  <a:t>询问</a:t>
                </a:r>
                <a:r>
                  <a:rPr kumimoji="1" lang="en-US" b="1" dirty="0">
                    <a:solidFill>
                      <a:schemeClr val="accent6">
                        <a:lumMod val="50000"/>
                      </a:schemeClr>
                    </a:solidFill>
                    <a:latin typeface="PingFang SC Semibold" panose="020B0400000000000000" charset="-122"/>
                    <a:ea typeface="PingFang SC Semibold" panose="020B0400000000000000" charset="-122"/>
                    <a:cs typeface="PingFang SC Semibold" panose="020B0400000000000000" charset="-122"/>
                    <a:sym typeface="+mn-ea"/>
                  </a:rPr>
                  <a:t> </a:t>
                </a:r>
                <a:r>
                  <a:rPr kumimoji="1" b="1" dirty="0">
                    <a:solidFill>
                      <a:schemeClr val="accent6">
                        <a:lumMod val="50000"/>
                      </a:schemeClr>
                    </a:solidFill>
                    <a:latin typeface="PingFang SC Semibold" panose="020B0400000000000000" charset="-122"/>
                    <a:ea typeface="PingFang SC Semibold" panose="020B0400000000000000" charset="-122"/>
                    <a:cs typeface="PingFang SC Semibold" panose="020B0400000000000000" charset="-122"/>
                    <a:sym typeface="+mn-ea"/>
                  </a:rPr>
                  <a:t>Ask</a:t>
                </a:r>
                <a:endParaRPr kumimoji="1" lang="en-US" b="1" dirty="0">
                  <a:solidFill>
                    <a:schemeClr val="accent6">
                      <a:lumMod val="50000"/>
                    </a:schemeClr>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29" name="文本框 28"/>
              <p:cNvSpPr txBox="1"/>
              <p:nvPr/>
            </p:nvSpPr>
            <p:spPr>
              <a:xfrm>
                <a:off x="11505" y="4623"/>
                <a:ext cx="5010" cy="434"/>
              </a:xfrm>
              <a:prstGeom prst="rect">
                <a:avLst/>
              </a:prstGeom>
              <a:noFill/>
            </p:spPr>
            <p:txBody>
              <a:bodyPr wrap="square" rtlCol="0">
                <a:spAutoFit/>
              </a:bodyPr>
              <a:lstStyle/>
              <a:p>
                <a:pPr algn="l"/>
                <a:r>
                  <a:rPr kumimoji="1"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当面提问，用提问去确认对方真正的需求</a:t>
                </a:r>
              </a:p>
            </p:txBody>
          </p:sp>
        </p:grpSp>
        <p:grpSp>
          <p:nvGrpSpPr>
            <p:cNvPr id="30" name="组合 29"/>
            <p:cNvGrpSpPr/>
            <p:nvPr/>
          </p:nvGrpSpPr>
          <p:grpSpPr>
            <a:xfrm>
              <a:off x="1865" y="8986"/>
              <a:ext cx="5209" cy="1023"/>
              <a:chOff x="11306" y="4034"/>
              <a:chExt cx="5209" cy="1023"/>
            </a:xfrm>
          </p:grpSpPr>
          <p:sp>
            <p:nvSpPr>
              <p:cNvPr id="31" name="文本框 30"/>
              <p:cNvSpPr txBox="1"/>
              <p:nvPr/>
            </p:nvSpPr>
            <p:spPr>
              <a:xfrm>
                <a:off x="13477" y="4034"/>
                <a:ext cx="3038" cy="580"/>
              </a:xfrm>
              <a:prstGeom prst="rect">
                <a:avLst/>
              </a:prstGeom>
              <a:noFill/>
            </p:spPr>
            <p:txBody>
              <a:bodyPr wrap="square" rtlCol="0">
                <a:spAutoFit/>
              </a:bodyPr>
              <a:lstStyle/>
              <a:p>
                <a:pPr algn="r"/>
                <a:r>
                  <a:rPr kumimoji="1" b="1" dirty="0">
                    <a:solidFill>
                      <a:schemeClr val="accent3"/>
                    </a:solidFill>
                    <a:latin typeface="PingFang SC Semibold" panose="020B0400000000000000" charset="-122"/>
                    <a:ea typeface="PingFang SC Semibold" panose="020B0400000000000000" charset="-122"/>
                    <a:cs typeface="PingFang SC Semibold" panose="020B0400000000000000" charset="-122"/>
                    <a:sym typeface="+mn-ea"/>
                  </a:rPr>
                  <a:t>复述</a:t>
                </a:r>
                <a:r>
                  <a:rPr kumimoji="1" lang="en-US" b="1" dirty="0">
                    <a:solidFill>
                      <a:schemeClr val="accent3"/>
                    </a:solidFill>
                    <a:latin typeface="PingFang SC Semibold" panose="020B0400000000000000" charset="-122"/>
                    <a:ea typeface="PingFang SC Semibold" panose="020B0400000000000000" charset="-122"/>
                    <a:cs typeface="PingFang SC Semibold" panose="020B0400000000000000" charset="-122"/>
                    <a:sym typeface="+mn-ea"/>
                  </a:rPr>
                  <a:t> </a:t>
                </a:r>
                <a:r>
                  <a:rPr kumimoji="1" b="1" dirty="0">
                    <a:solidFill>
                      <a:schemeClr val="accent3"/>
                    </a:solidFill>
                    <a:latin typeface="PingFang SC Semibold" panose="020B0400000000000000" charset="-122"/>
                    <a:ea typeface="PingFang SC Semibold" panose="020B0400000000000000" charset="-122"/>
                    <a:cs typeface="PingFang SC Semibold" panose="020B0400000000000000" charset="-122"/>
                    <a:sym typeface="+mn-ea"/>
                  </a:rPr>
                  <a:t>Paraphrase</a:t>
                </a:r>
                <a:endParaRPr kumimoji="1" lang="en-US" b="1" dirty="0">
                  <a:solidFill>
                    <a:schemeClr val="accent3"/>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32" name="文本框 31"/>
              <p:cNvSpPr txBox="1"/>
              <p:nvPr/>
            </p:nvSpPr>
            <p:spPr>
              <a:xfrm>
                <a:off x="11306" y="4623"/>
                <a:ext cx="5209" cy="434"/>
              </a:xfrm>
              <a:prstGeom prst="rect">
                <a:avLst/>
              </a:prstGeom>
              <a:noFill/>
            </p:spPr>
            <p:txBody>
              <a:bodyPr wrap="square" rtlCol="0">
                <a:spAutoFit/>
              </a:bodyPr>
              <a:lstStyle/>
              <a:p>
                <a:pPr algn="r"/>
                <a:r>
                  <a:rPr kumimoji="1"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复述回答，复述对方的回答让对方知道你懂了</a:t>
                </a:r>
              </a:p>
            </p:txBody>
          </p:sp>
        </p:grpSp>
        <p:grpSp>
          <p:nvGrpSpPr>
            <p:cNvPr id="33" name="组合 32"/>
            <p:cNvGrpSpPr/>
            <p:nvPr/>
          </p:nvGrpSpPr>
          <p:grpSpPr>
            <a:xfrm>
              <a:off x="1049" y="5624"/>
              <a:ext cx="5209" cy="1023"/>
              <a:chOff x="11306" y="4034"/>
              <a:chExt cx="5209" cy="1023"/>
            </a:xfrm>
          </p:grpSpPr>
          <p:sp>
            <p:nvSpPr>
              <p:cNvPr id="34" name="文本框 33"/>
              <p:cNvSpPr txBox="1"/>
              <p:nvPr/>
            </p:nvSpPr>
            <p:spPr>
              <a:xfrm>
                <a:off x="13477" y="4034"/>
                <a:ext cx="3038" cy="580"/>
              </a:xfrm>
              <a:prstGeom prst="rect">
                <a:avLst/>
              </a:prstGeom>
              <a:noFill/>
            </p:spPr>
            <p:txBody>
              <a:bodyPr wrap="square" rtlCol="0">
                <a:spAutoFit/>
              </a:bodyPr>
              <a:lstStyle/>
              <a:p>
                <a:pPr algn="r"/>
                <a:r>
                  <a:rPr kumimoji="1" b="1" dirty="0">
                    <a:solidFill>
                      <a:schemeClr val="bg1">
                        <a:lumMod val="75000"/>
                        <a:lumOff val="25000"/>
                      </a:schemeClr>
                    </a:solidFill>
                    <a:latin typeface="PingFang SC Semibold" panose="020B0400000000000000" charset="-122"/>
                    <a:ea typeface="PingFang SC Semibold" panose="020B0400000000000000" charset="-122"/>
                    <a:cs typeface="PingFang SC Semibold" panose="020B0400000000000000" charset="-122"/>
                    <a:sym typeface="+mn-ea"/>
                  </a:rPr>
                  <a:t>总结</a:t>
                </a:r>
                <a:r>
                  <a:rPr kumimoji="1" lang="en-US" b="1" dirty="0">
                    <a:solidFill>
                      <a:schemeClr val="bg1">
                        <a:lumMod val="75000"/>
                        <a:lumOff val="25000"/>
                      </a:schemeClr>
                    </a:solidFill>
                    <a:latin typeface="PingFang SC Semibold" panose="020B0400000000000000" charset="-122"/>
                    <a:ea typeface="PingFang SC Semibold" panose="020B0400000000000000" charset="-122"/>
                    <a:cs typeface="PingFang SC Semibold" panose="020B0400000000000000" charset="-122"/>
                    <a:sym typeface="+mn-ea"/>
                  </a:rPr>
                  <a:t> </a:t>
                </a:r>
                <a:r>
                  <a:rPr kumimoji="1" b="1" dirty="0">
                    <a:solidFill>
                      <a:schemeClr val="bg1">
                        <a:lumMod val="75000"/>
                        <a:lumOff val="25000"/>
                      </a:schemeClr>
                    </a:solidFill>
                    <a:latin typeface="PingFang SC Semibold" panose="020B0400000000000000" charset="-122"/>
                    <a:ea typeface="PingFang SC Semibold" panose="020B0400000000000000" charset="-122"/>
                    <a:cs typeface="PingFang SC Semibold" panose="020B0400000000000000" charset="-122"/>
                    <a:sym typeface="+mn-ea"/>
                  </a:rPr>
                  <a:t>Summarize</a:t>
                </a:r>
                <a:endParaRPr kumimoji="1" lang="en-US" b="1" dirty="0">
                  <a:solidFill>
                    <a:schemeClr val="bg1">
                      <a:lumMod val="75000"/>
                      <a:lumOff val="25000"/>
                    </a:schemeClr>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35" name="文本框 34"/>
              <p:cNvSpPr txBox="1"/>
              <p:nvPr/>
            </p:nvSpPr>
            <p:spPr>
              <a:xfrm>
                <a:off x="11306" y="4623"/>
                <a:ext cx="5209" cy="434"/>
              </a:xfrm>
              <a:prstGeom prst="rect">
                <a:avLst/>
              </a:prstGeom>
              <a:noFill/>
            </p:spPr>
            <p:txBody>
              <a:bodyPr wrap="square" rtlCol="0">
                <a:spAutoFit/>
              </a:bodyPr>
              <a:lstStyle/>
              <a:p>
                <a:pPr algn="r"/>
                <a:r>
                  <a:rPr kumimoji="1"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达成共识，总结整个对话，确保对话达成共识</a:t>
                </a:r>
              </a:p>
            </p:txBody>
          </p:sp>
        </p:gr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04</a:t>
            </a:r>
          </a:p>
        </p:txBody>
      </p:sp>
      <p:sp>
        <p:nvSpPr>
          <p:cNvPr id="3" name="文本占位符 2"/>
          <p:cNvSpPr>
            <a:spLocks noGrp="1"/>
          </p:cNvSpPr>
          <p:nvPr>
            <p:ph type="body" idx="13"/>
          </p:nvPr>
        </p:nvSpPr>
        <p:spPr/>
        <p:txBody>
          <a:bodyPr>
            <a:normAutofit fontScale="90000"/>
          </a:bodyPr>
          <a:lstStyle/>
          <a:p>
            <a:r>
              <a:rPr lang="zh-CN" altLang="en-US"/>
              <a:t>战略与规划能力</a:t>
            </a:r>
          </a:p>
        </p:txBody>
      </p:sp>
      <p:sp>
        <p:nvSpPr>
          <p:cNvPr id="4" name="文本框 3"/>
          <p:cNvSpPr txBox="1"/>
          <p:nvPr>
            <p:custDataLst>
              <p:tags r:id="rId1"/>
            </p:custDataLst>
          </p:nvPr>
        </p:nvSpPr>
        <p:spPr>
          <a:xfrm>
            <a:off x="3096260" y="4356735"/>
            <a:ext cx="5999480" cy="1060450"/>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战略与规划能力对于职场人至关重要。它涵盖了分析市场趋势、制定长期目标、规划实施路径等多方面的能力。优秀的战略与规划能力有助于职场人在复杂多变的环境中保持清晰方向，实现个人和组织的持续发展</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04 </a:t>
            </a:r>
            <a:r>
              <a:t>战略与规划能力</a:t>
            </a:r>
          </a:p>
        </p:txBody>
      </p:sp>
      <p:sp>
        <p:nvSpPr>
          <p:cNvPr id="5" name="文本占位符 4"/>
          <p:cNvSpPr>
            <a:spLocks noGrp="1"/>
          </p:cNvSpPr>
          <p:nvPr>
            <p:ph type="body" idx="1"/>
          </p:nvPr>
        </p:nvSpPr>
        <p:spPr/>
        <p:txBody>
          <a:bodyPr/>
          <a:lstStyle/>
          <a:p>
            <a:r>
              <a:rPr lang="en-US" altLang="zh-CN"/>
              <a:t>P2</a:t>
            </a:r>
          </a:p>
        </p:txBody>
      </p:sp>
      <p:grpSp>
        <p:nvGrpSpPr>
          <p:cNvPr id="6" name="组合 5"/>
          <p:cNvGrpSpPr/>
          <p:nvPr/>
        </p:nvGrpSpPr>
        <p:grpSpPr>
          <a:xfrm>
            <a:off x="1490980" y="984885"/>
            <a:ext cx="10302240" cy="5631180"/>
            <a:chOff x="2348" y="1551"/>
            <a:chExt cx="16224" cy="8868"/>
          </a:xfrm>
        </p:grpSpPr>
        <p:pic>
          <p:nvPicPr>
            <p:cNvPr id="41" name="图片 40"/>
            <p:cNvPicPr>
              <a:picLocks noChangeAspect="1"/>
            </p:cNvPicPr>
            <p:nvPr>
              <p:custDataLst>
                <p:tags r:id="rId1"/>
              </p:custDataLst>
            </p:nvPr>
          </p:nvPicPr>
          <p:blipFill>
            <a:blip r:embed="rId11"/>
            <a:stretch>
              <a:fillRect/>
            </a:stretch>
          </p:blipFill>
          <p:spPr>
            <a:xfrm>
              <a:off x="2348" y="1551"/>
              <a:ext cx="5102" cy="2870"/>
            </a:xfrm>
            <a:prstGeom prst="rect">
              <a:avLst/>
            </a:prstGeom>
            <a:effectLst>
              <a:outerShdw blurRad="50800" dist="38100" dir="2700000" algn="tl" rotWithShape="0">
                <a:prstClr val="black">
                  <a:alpha val="40000"/>
                </a:prstClr>
              </a:outerShdw>
            </a:effectLst>
          </p:spPr>
        </p:pic>
        <p:pic>
          <p:nvPicPr>
            <p:cNvPr id="42" name="图片 41"/>
            <p:cNvPicPr>
              <a:picLocks noChangeAspect="1"/>
            </p:cNvPicPr>
            <p:nvPr>
              <p:custDataLst>
                <p:tags r:id="rId2"/>
              </p:custDataLst>
            </p:nvPr>
          </p:nvPicPr>
          <p:blipFill>
            <a:blip r:embed="rId12"/>
            <a:stretch>
              <a:fillRect/>
            </a:stretch>
          </p:blipFill>
          <p:spPr>
            <a:xfrm>
              <a:off x="7909" y="1551"/>
              <a:ext cx="5102" cy="2870"/>
            </a:xfrm>
            <a:prstGeom prst="rect">
              <a:avLst/>
            </a:prstGeom>
            <a:effectLst>
              <a:outerShdw blurRad="50800" dist="38100" dir="2700000" algn="tl" rotWithShape="0">
                <a:prstClr val="black">
                  <a:alpha val="40000"/>
                </a:prstClr>
              </a:outerShdw>
            </a:effectLst>
          </p:spPr>
        </p:pic>
        <p:pic>
          <p:nvPicPr>
            <p:cNvPr id="43" name="图片 42"/>
            <p:cNvPicPr>
              <a:picLocks noChangeAspect="1"/>
            </p:cNvPicPr>
            <p:nvPr>
              <p:custDataLst>
                <p:tags r:id="rId3"/>
              </p:custDataLst>
            </p:nvPr>
          </p:nvPicPr>
          <p:blipFill>
            <a:blip r:embed="rId13"/>
            <a:stretch>
              <a:fillRect/>
            </a:stretch>
          </p:blipFill>
          <p:spPr>
            <a:xfrm>
              <a:off x="13470" y="1551"/>
              <a:ext cx="5102" cy="2870"/>
            </a:xfrm>
            <a:prstGeom prst="rect">
              <a:avLst/>
            </a:prstGeom>
            <a:effectLst>
              <a:outerShdw blurRad="50800" dist="38100" dir="2700000" algn="tl" rotWithShape="0">
                <a:prstClr val="black">
                  <a:alpha val="40000"/>
                </a:prstClr>
              </a:outerShdw>
            </a:effectLst>
          </p:spPr>
        </p:pic>
        <p:pic>
          <p:nvPicPr>
            <p:cNvPr id="44" name="图片 43"/>
            <p:cNvPicPr>
              <a:picLocks noChangeAspect="1"/>
            </p:cNvPicPr>
            <p:nvPr>
              <p:custDataLst>
                <p:tags r:id="rId4"/>
              </p:custDataLst>
            </p:nvPr>
          </p:nvPicPr>
          <p:blipFill>
            <a:blip r:embed="rId14"/>
            <a:stretch>
              <a:fillRect/>
            </a:stretch>
          </p:blipFill>
          <p:spPr>
            <a:xfrm>
              <a:off x="2348" y="4550"/>
              <a:ext cx="5102" cy="2870"/>
            </a:xfrm>
            <a:prstGeom prst="rect">
              <a:avLst/>
            </a:prstGeom>
            <a:effectLst>
              <a:outerShdw blurRad="50800" dist="38100" dir="2700000" algn="tl" rotWithShape="0">
                <a:prstClr val="black">
                  <a:alpha val="40000"/>
                </a:prstClr>
              </a:outerShdw>
            </a:effectLst>
          </p:spPr>
        </p:pic>
        <p:pic>
          <p:nvPicPr>
            <p:cNvPr id="45" name="图片 44"/>
            <p:cNvPicPr>
              <a:picLocks noChangeAspect="1"/>
            </p:cNvPicPr>
            <p:nvPr>
              <p:custDataLst>
                <p:tags r:id="rId5"/>
              </p:custDataLst>
            </p:nvPr>
          </p:nvPicPr>
          <p:blipFill>
            <a:blip r:embed="rId15"/>
            <a:stretch>
              <a:fillRect/>
            </a:stretch>
          </p:blipFill>
          <p:spPr>
            <a:xfrm>
              <a:off x="7909" y="4550"/>
              <a:ext cx="5102" cy="2870"/>
            </a:xfrm>
            <a:prstGeom prst="rect">
              <a:avLst/>
            </a:prstGeom>
            <a:effectLst>
              <a:outerShdw blurRad="50800" dist="38100" dir="2700000" algn="tl" rotWithShape="0">
                <a:prstClr val="black">
                  <a:alpha val="40000"/>
                </a:prstClr>
              </a:outerShdw>
            </a:effectLst>
          </p:spPr>
        </p:pic>
        <p:pic>
          <p:nvPicPr>
            <p:cNvPr id="47" name="图片 46"/>
            <p:cNvPicPr>
              <a:picLocks noChangeAspect="1"/>
            </p:cNvPicPr>
            <p:nvPr>
              <p:custDataLst>
                <p:tags r:id="rId6"/>
              </p:custDataLst>
            </p:nvPr>
          </p:nvPicPr>
          <p:blipFill>
            <a:blip r:embed="rId16"/>
            <a:stretch>
              <a:fillRect/>
            </a:stretch>
          </p:blipFill>
          <p:spPr>
            <a:xfrm>
              <a:off x="13470" y="4550"/>
              <a:ext cx="5102" cy="2870"/>
            </a:xfrm>
            <a:prstGeom prst="rect">
              <a:avLst/>
            </a:prstGeom>
            <a:effectLst>
              <a:outerShdw blurRad="50800" dist="38100" dir="2700000" algn="tl" rotWithShape="0">
                <a:prstClr val="black">
                  <a:alpha val="40000"/>
                </a:prstClr>
              </a:outerShdw>
            </a:effectLst>
          </p:spPr>
        </p:pic>
        <p:pic>
          <p:nvPicPr>
            <p:cNvPr id="48" name="图片 47"/>
            <p:cNvPicPr>
              <a:picLocks noChangeAspect="1"/>
            </p:cNvPicPr>
            <p:nvPr>
              <p:custDataLst>
                <p:tags r:id="rId7"/>
              </p:custDataLst>
            </p:nvPr>
          </p:nvPicPr>
          <p:blipFill>
            <a:blip r:embed="rId17"/>
            <a:stretch>
              <a:fillRect/>
            </a:stretch>
          </p:blipFill>
          <p:spPr>
            <a:xfrm>
              <a:off x="2348" y="7549"/>
              <a:ext cx="5102" cy="2870"/>
            </a:xfrm>
            <a:prstGeom prst="rect">
              <a:avLst/>
            </a:prstGeom>
            <a:effectLst>
              <a:outerShdw blurRad="50800" dist="38100" dir="2700000" algn="tl" rotWithShape="0">
                <a:prstClr val="black">
                  <a:alpha val="40000"/>
                </a:prstClr>
              </a:outerShdw>
            </a:effectLst>
          </p:spPr>
        </p:pic>
        <p:pic>
          <p:nvPicPr>
            <p:cNvPr id="49" name="图片 48"/>
            <p:cNvPicPr>
              <a:picLocks noChangeAspect="1"/>
            </p:cNvPicPr>
            <p:nvPr>
              <p:custDataLst>
                <p:tags r:id="rId8"/>
              </p:custDataLst>
            </p:nvPr>
          </p:nvPicPr>
          <p:blipFill>
            <a:blip r:embed="rId18"/>
            <a:stretch>
              <a:fillRect/>
            </a:stretch>
          </p:blipFill>
          <p:spPr>
            <a:xfrm>
              <a:off x="7909" y="7549"/>
              <a:ext cx="5102" cy="2870"/>
            </a:xfrm>
            <a:prstGeom prst="rect">
              <a:avLst/>
            </a:prstGeom>
            <a:effectLst>
              <a:outerShdw blurRad="50800" dist="38100" dir="2700000" algn="tl" rotWithShape="0">
                <a:prstClr val="black">
                  <a:alpha val="40000"/>
                </a:prstClr>
              </a:outerShdw>
            </a:effectLst>
          </p:spPr>
        </p:pic>
        <p:pic>
          <p:nvPicPr>
            <p:cNvPr id="50" name="图片 49"/>
            <p:cNvPicPr>
              <a:picLocks noChangeAspect="1"/>
            </p:cNvPicPr>
            <p:nvPr>
              <p:custDataLst>
                <p:tags r:id="rId9"/>
              </p:custDataLst>
            </p:nvPr>
          </p:nvPicPr>
          <p:blipFill>
            <a:blip r:embed="rId19"/>
            <a:stretch>
              <a:fillRect/>
            </a:stretch>
          </p:blipFill>
          <p:spPr>
            <a:xfrm>
              <a:off x="13470" y="7549"/>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04 </a:t>
            </a:r>
            <a:r>
              <a:t>战略与规划能力</a:t>
            </a:r>
          </a:p>
        </p:txBody>
      </p:sp>
      <p:sp>
        <p:nvSpPr>
          <p:cNvPr id="5" name="文本占位符 4"/>
          <p:cNvSpPr>
            <a:spLocks noGrp="1"/>
          </p:cNvSpPr>
          <p:nvPr>
            <p:ph type="body" idx="1"/>
          </p:nvPr>
        </p:nvSpPr>
        <p:spPr/>
        <p:txBody>
          <a:bodyPr/>
          <a:lstStyle/>
          <a:p>
            <a:r>
              <a:rPr lang="en-US" altLang="zh-CN"/>
              <a:t>P2</a:t>
            </a:r>
          </a:p>
        </p:txBody>
      </p:sp>
      <p:grpSp>
        <p:nvGrpSpPr>
          <p:cNvPr id="2" name="组合 1"/>
          <p:cNvGrpSpPr/>
          <p:nvPr/>
        </p:nvGrpSpPr>
        <p:grpSpPr>
          <a:xfrm>
            <a:off x="1516380" y="984885"/>
            <a:ext cx="10255250" cy="5614670"/>
            <a:chOff x="2388" y="1551"/>
            <a:chExt cx="16150" cy="8842"/>
          </a:xfrm>
        </p:grpSpPr>
        <p:pic>
          <p:nvPicPr>
            <p:cNvPr id="6" name="图片 5"/>
            <p:cNvPicPr>
              <a:picLocks noChangeAspect="1"/>
            </p:cNvPicPr>
            <p:nvPr>
              <p:custDataLst>
                <p:tags r:id="rId1"/>
              </p:custDataLst>
            </p:nvPr>
          </p:nvPicPr>
          <p:blipFill>
            <a:blip r:embed="rId11"/>
            <a:stretch>
              <a:fillRect/>
            </a:stretch>
          </p:blipFill>
          <p:spPr>
            <a:xfrm>
              <a:off x="2388" y="1551"/>
              <a:ext cx="5102" cy="2870"/>
            </a:xfrm>
            <a:prstGeom prst="rect">
              <a:avLst/>
            </a:prstGeom>
            <a:effectLst>
              <a:outerShdw blurRad="50800" dist="38100" dir="2700000" algn="tl" rotWithShape="0">
                <a:prstClr val="black">
                  <a:alpha val="40000"/>
                </a:prstClr>
              </a:outerShdw>
            </a:effectLst>
          </p:spPr>
        </p:pic>
        <p:pic>
          <p:nvPicPr>
            <p:cNvPr id="7" name="图片 6"/>
            <p:cNvPicPr>
              <a:picLocks noChangeAspect="1"/>
            </p:cNvPicPr>
            <p:nvPr>
              <p:custDataLst>
                <p:tags r:id="rId2"/>
              </p:custDataLst>
            </p:nvPr>
          </p:nvPicPr>
          <p:blipFill>
            <a:blip r:embed="rId12"/>
            <a:stretch>
              <a:fillRect/>
            </a:stretch>
          </p:blipFill>
          <p:spPr>
            <a:xfrm>
              <a:off x="7912" y="1551"/>
              <a:ext cx="5102" cy="2870"/>
            </a:xfrm>
            <a:prstGeom prst="rect">
              <a:avLst/>
            </a:prstGeom>
            <a:effectLst>
              <a:outerShdw blurRad="50800" dist="38100" dir="2700000" algn="tl" rotWithShape="0">
                <a:prstClr val="black">
                  <a:alpha val="40000"/>
                </a:prstClr>
              </a:outerShdw>
            </a:effectLst>
          </p:spPr>
        </p:pic>
        <p:pic>
          <p:nvPicPr>
            <p:cNvPr id="8" name="图片 7"/>
            <p:cNvPicPr>
              <a:picLocks noChangeAspect="1"/>
            </p:cNvPicPr>
            <p:nvPr>
              <p:custDataLst>
                <p:tags r:id="rId3"/>
              </p:custDataLst>
            </p:nvPr>
          </p:nvPicPr>
          <p:blipFill>
            <a:blip r:embed="rId13"/>
            <a:stretch>
              <a:fillRect/>
            </a:stretch>
          </p:blipFill>
          <p:spPr>
            <a:xfrm>
              <a:off x="13436" y="1551"/>
              <a:ext cx="5102" cy="2870"/>
            </a:xfrm>
            <a:prstGeom prst="rect">
              <a:avLst/>
            </a:prstGeom>
            <a:effectLst>
              <a:outerShdw blurRad="50800" dist="38100" dir="2700000" algn="tl" rotWithShape="0">
                <a:prstClr val="black">
                  <a:alpha val="40000"/>
                </a:prstClr>
              </a:outerShdw>
            </a:effectLst>
          </p:spPr>
        </p:pic>
        <p:pic>
          <p:nvPicPr>
            <p:cNvPr id="9" name="图片 8"/>
            <p:cNvPicPr>
              <a:picLocks noChangeAspect="1"/>
            </p:cNvPicPr>
            <p:nvPr>
              <p:custDataLst>
                <p:tags r:id="rId4"/>
              </p:custDataLst>
            </p:nvPr>
          </p:nvPicPr>
          <p:blipFill>
            <a:blip r:embed="rId14"/>
            <a:stretch>
              <a:fillRect/>
            </a:stretch>
          </p:blipFill>
          <p:spPr>
            <a:xfrm>
              <a:off x="2388" y="4537"/>
              <a:ext cx="5102" cy="2870"/>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custDataLst>
                <p:tags r:id="rId5"/>
              </p:custDataLst>
            </p:nvPr>
          </p:nvPicPr>
          <p:blipFill>
            <a:blip r:embed="rId15"/>
            <a:stretch>
              <a:fillRect/>
            </a:stretch>
          </p:blipFill>
          <p:spPr>
            <a:xfrm>
              <a:off x="7912" y="4537"/>
              <a:ext cx="5102" cy="2870"/>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custDataLst>
                <p:tags r:id="rId6"/>
              </p:custDataLst>
            </p:nvPr>
          </p:nvPicPr>
          <p:blipFill>
            <a:blip r:embed="rId16"/>
            <a:stretch>
              <a:fillRect/>
            </a:stretch>
          </p:blipFill>
          <p:spPr>
            <a:xfrm>
              <a:off x="13436" y="4537"/>
              <a:ext cx="5102" cy="2870"/>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custDataLst>
                <p:tags r:id="rId7"/>
              </p:custDataLst>
            </p:nvPr>
          </p:nvPicPr>
          <p:blipFill>
            <a:blip r:embed="rId17"/>
            <a:stretch>
              <a:fillRect/>
            </a:stretch>
          </p:blipFill>
          <p:spPr>
            <a:xfrm>
              <a:off x="2388" y="7523"/>
              <a:ext cx="5102" cy="2870"/>
            </a:xfrm>
            <a:prstGeom prst="rect">
              <a:avLst/>
            </a:prstGeom>
            <a:effectLst>
              <a:outerShdw blurRad="50800" dist="38100" dir="2700000" algn="tl" rotWithShape="0">
                <a:prstClr val="black">
                  <a:alpha val="40000"/>
                </a:prstClr>
              </a:outerShdw>
            </a:effectLst>
          </p:spPr>
        </p:pic>
        <p:pic>
          <p:nvPicPr>
            <p:cNvPr id="14" name="图片 13"/>
            <p:cNvPicPr>
              <a:picLocks noChangeAspect="1"/>
            </p:cNvPicPr>
            <p:nvPr>
              <p:custDataLst>
                <p:tags r:id="rId8"/>
              </p:custDataLst>
            </p:nvPr>
          </p:nvPicPr>
          <p:blipFill>
            <a:blip r:embed="rId18"/>
            <a:stretch>
              <a:fillRect/>
            </a:stretch>
          </p:blipFill>
          <p:spPr>
            <a:xfrm>
              <a:off x="7912" y="7523"/>
              <a:ext cx="5102" cy="2870"/>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p:custDataLst>
                <p:tags r:id="rId9"/>
              </p:custDataLst>
            </p:nvPr>
          </p:nvPicPr>
          <p:blipFill>
            <a:blip r:embed="rId19"/>
            <a:stretch>
              <a:fillRect/>
            </a:stretch>
          </p:blipFill>
          <p:spPr>
            <a:xfrm>
              <a:off x="13436" y="7523"/>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4-01</a:t>
            </a:r>
          </a:p>
        </p:txBody>
      </p:sp>
      <p:sp>
        <p:nvSpPr>
          <p:cNvPr id="19" name="文本占位符 18"/>
          <p:cNvSpPr>
            <a:spLocks noGrp="1"/>
          </p:cNvSpPr>
          <p:nvPr>
            <p:ph type="body" idx="1"/>
          </p:nvPr>
        </p:nvSpPr>
        <p:spPr/>
        <p:txBody>
          <a:bodyPr/>
          <a:lstStyle/>
          <a:p>
            <a:r>
              <a:rPr lang="zh-CN" altLang="en-US">
                <a:cs typeface="PingFang SC Regular" panose="020B0400000000000000" charset="-122"/>
              </a:rPr>
              <a:t>3C分析法是一种战略分析工具，从顾客、竞争对手和企业自身三个维度出发，深入剖析市场态势，可以帮助企业精准把握顾客需求，洞悉竞争环境，并结合自身资源和能力制定有效战略，以在激烈竞争的市场中脱颖而出，实现持续发展</a:t>
            </a:r>
          </a:p>
        </p:txBody>
      </p:sp>
      <p:sp>
        <p:nvSpPr>
          <p:cNvPr id="2"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solidFill>
                  <a:schemeClr val="accent2"/>
                </a:solidFill>
                <a:cs typeface="PingFang SC Regular" panose="020B0400000000000000" charset="-122"/>
              </a:rPr>
              <a:t>3C</a:t>
            </a:r>
            <a:r>
              <a:rPr lang="zh-CN" altLang="en-US" sz="2800" b="1" dirty="0">
                <a:solidFill>
                  <a:schemeClr val="accent2"/>
                </a:solidFill>
                <a:cs typeface="PingFang SC Regular" panose="020B0400000000000000" charset="-122"/>
              </a:rPr>
              <a:t>分析——</a:t>
            </a:r>
            <a:r>
              <a:rPr lang="zh-CN" altLang="en-US" sz="2400" b="0" dirty="0">
                <a:solidFill>
                  <a:schemeClr val="accent2"/>
                </a:solidFill>
                <a:cs typeface="PingFang SC Regular" panose="020B0400000000000000" charset="-122"/>
              </a:rPr>
              <a:t>顾客</a:t>
            </a:r>
            <a:r>
              <a:rPr lang="en-US" altLang="zh-CN" sz="2400" b="0" dirty="0">
                <a:solidFill>
                  <a:schemeClr val="accent2"/>
                </a:solidFill>
                <a:cs typeface="PingFang SC Regular" panose="020B0400000000000000" charset="-122"/>
              </a:rPr>
              <a:t> </a:t>
            </a:r>
            <a:r>
              <a:rPr sz="2400" b="0" dirty="0">
                <a:solidFill>
                  <a:schemeClr val="accent2"/>
                </a:solidFill>
                <a:cs typeface="PingFang SC Regular" panose="020B0400000000000000" charset="-122"/>
              </a:rPr>
              <a:t>竞争者</a:t>
            </a:r>
            <a:r>
              <a:rPr lang="en-US" altLang="zh-CN" sz="2400" b="0" dirty="0">
                <a:solidFill>
                  <a:schemeClr val="accent2"/>
                </a:solidFill>
                <a:cs typeface="PingFang SC Regular" panose="020B0400000000000000" charset="-122"/>
              </a:rPr>
              <a:t> </a:t>
            </a:r>
            <a:r>
              <a:rPr sz="2400" b="0" dirty="0">
                <a:solidFill>
                  <a:schemeClr val="accent2"/>
                </a:solidFill>
                <a:cs typeface="PingFang SC Regular" panose="020B0400000000000000" charset="-122"/>
              </a:rPr>
              <a:t>公司</a:t>
            </a:r>
          </a:p>
        </p:txBody>
      </p:sp>
      <p:grpSp>
        <p:nvGrpSpPr>
          <p:cNvPr id="15" name="组合 14"/>
          <p:cNvGrpSpPr/>
          <p:nvPr/>
        </p:nvGrpSpPr>
        <p:grpSpPr>
          <a:xfrm>
            <a:off x="344805" y="1865630"/>
            <a:ext cx="9698990" cy="4590415"/>
            <a:chOff x="543" y="2696"/>
            <a:chExt cx="15274" cy="7229"/>
          </a:xfrm>
        </p:grpSpPr>
        <p:grpSp>
          <p:nvGrpSpPr>
            <p:cNvPr id="14" name="组合 13"/>
            <p:cNvGrpSpPr/>
            <p:nvPr/>
          </p:nvGrpSpPr>
          <p:grpSpPr>
            <a:xfrm>
              <a:off x="543" y="2696"/>
              <a:ext cx="15023" cy="2288"/>
              <a:chOff x="543" y="2542"/>
              <a:chExt cx="15023" cy="2288"/>
            </a:xfrm>
          </p:grpSpPr>
          <p:sp>
            <p:nvSpPr>
              <p:cNvPr id="63" name="矩形 62"/>
              <p:cNvSpPr/>
              <p:nvPr/>
            </p:nvSpPr>
            <p:spPr>
              <a:xfrm>
                <a:off x="543" y="2545"/>
                <a:ext cx="15023" cy="2282"/>
              </a:xfrm>
              <a:prstGeom prst="rect">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136" name="圆角矩形 130"/>
              <p:cNvSpPr/>
              <p:nvPr/>
            </p:nvSpPr>
            <p:spPr>
              <a:xfrm>
                <a:off x="543" y="2542"/>
                <a:ext cx="145" cy="2288"/>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grpSp>
            <p:nvGrpSpPr>
              <p:cNvPr id="6" name="组合 5"/>
              <p:cNvGrpSpPr/>
              <p:nvPr/>
            </p:nvGrpSpPr>
            <p:grpSpPr>
              <a:xfrm>
                <a:off x="1260" y="2663"/>
                <a:ext cx="8858" cy="2046"/>
                <a:chOff x="1260" y="2383"/>
                <a:chExt cx="8858" cy="2046"/>
              </a:xfrm>
            </p:grpSpPr>
            <p:sp>
              <p:nvSpPr>
                <p:cNvPr id="130" name="文本框 129"/>
                <p:cNvSpPr txBox="1"/>
                <p:nvPr/>
              </p:nvSpPr>
              <p:spPr>
                <a:xfrm>
                  <a:off x="1287" y="2803"/>
                  <a:ext cx="8831" cy="581"/>
                </a:xfrm>
                <a:prstGeom prst="rect">
                  <a:avLst/>
                </a:prstGeom>
                <a:noFill/>
              </p:spPr>
              <p:txBody>
                <a:bodyPr wrap="square" lIns="0" tIns="0" rIns="0" bIns="0" rtlCol="0" anchor="ctr">
                  <a:spAutoFit/>
                </a:bodyPr>
                <a:lstStyle/>
                <a:p>
                  <a:pPr lvl="0">
                    <a:defRPr/>
                  </a:pPr>
                  <a:r>
                    <a:rPr lang="zh-CN" altLang="en-US" sz="1200" dirty="0">
                      <a:solidFill>
                        <a:srgbClr val="313131">
                          <a:alpha val="65000"/>
                        </a:srgbClr>
                      </a:solidFill>
                      <a:latin typeface="PingFang SC Regular" panose="020B0400000000000000" charset="-122"/>
                      <a:ea typeface="PingFang SC Regular" panose="020B0400000000000000" charset="-122"/>
                      <a:cs typeface="OPPOSans R" pitchFamily="18" charset="-122"/>
                    </a:rPr>
                    <a:t>构建以创新为驱动的业务模式，强化品牌价值，优化内部管理，确保长期稳定增长</a:t>
                  </a:r>
                  <a:endPar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endParaRPr>
                </a:p>
              </p:txBody>
            </p:sp>
            <p:sp>
              <p:nvSpPr>
                <p:cNvPr id="131" name="文本框 130"/>
                <p:cNvSpPr txBox="1"/>
                <p:nvPr/>
              </p:nvSpPr>
              <p:spPr>
                <a:xfrm>
                  <a:off x="1287" y="2383"/>
                  <a:ext cx="3598" cy="436"/>
                </a:xfrm>
                <a:prstGeom prst="rect">
                  <a:avLst/>
                </a:prstGeom>
                <a:noFill/>
              </p:spPr>
              <p:txBody>
                <a:bodyPr wrap="square" lIns="0" tIns="0" rIns="0" bIns="0" rtlCol="0" anchor="ctr">
                  <a:spAutoFit/>
                </a:bodyPr>
                <a:lstStyle/>
                <a:p>
                  <a:pPr lvl="0">
                    <a:defRPr/>
                  </a:pPr>
                  <a:r>
                    <a:rPr lang="zh-CN" altLang="en-US" b="1" dirty="0">
                      <a:solidFill>
                        <a:srgbClr val="A23523"/>
                      </a:solidFill>
                      <a:latin typeface="PingFang SC Regular" panose="020B0400000000000000" charset="-122"/>
                      <a:ea typeface="PingFang SC Regular" panose="020B0400000000000000" charset="-122"/>
                      <a:cs typeface="PingFang SC Regular" panose="020B0400000000000000" charset="-122"/>
                    </a:rPr>
                    <a:t>公司（</a:t>
                  </a:r>
                  <a:r>
                    <a:rPr lang="en-US" altLang="zh-CN" b="1" dirty="0">
                      <a:solidFill>
                        <a:srgbClr val="A23523"/>
                      </a:solidFill>
                      <a:latin typeface="PingFang SC Regular" panose="020B0400000000000000" charset="-122"/>
                      <a:ea typeface="PingFang SC Regular" panose="020B0400000000000000" charset="-122"/>
                      <a:cs typeface="PingFang SC Regular" panose="020B0400000000000000" charset="-122"/>
                    </a:rPr>
                    <a:t>Company</a:t>
                  </a:r>
                  <a:r>
                    <a:rPr lang="zh-CN" altLang="en-US" b="1" dirty="0">
                      <a:solidFill>
                        <a:srgbClr val="A23523"/>
                      </a:solidFill>
                      <a:latin typeface="PingFang SC Regular" panose="020B0400000000000000" charset="-122"/>
                      <a:ea typeface="PingFang SC Regular" panose="020B0400000000000000" charset="-122"/>
                      <a:cs typeface="PingFang SC Regular" panose="020B0400000000000000" charset="-122"/>
                    </a:rPr>
                    <a:t>）</a:t>
                  </a:r>
                  <a:endParaRPr kumimoji="0" lang="zh-CN" altLang="en-US" sz="1800" b="1" i="0" u="none" strike="noStrike" kern="1200" cap="none" spc="0" normalizeH="0" baseline="0" noProof="0" dirty="0">
                    <a:ln>
                      <a:noFill/>
                    </a:ln>
                    <a:solidFill>
                      <a:srgbClr val="A23523"/>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nvGrpSpPr>
                <p:cNvPr id="177" name="组合 176"/>
                <p:cNvGrpSpPr/>
                <p:nvPr/>
              </p:nvGrpSpPr>
              <p:grpSpPr>
                <a:xfrm>
                  <a:off x="1260" y="3424"/>
                  <a:ext cx="2517" cy="406"/>
                  <a:chOff x="799816" y="2174021"/>
                  <a:chExt cx="1598060" cy="258046"/>
                </a:xfrm>
              </p:grpSpPr>
              <p:sp>
                <p:nvSpPr>
                  <p:cNvPr id="158" name="矩形: 圆角 157"/>
                  <p:cNvSpPr/>
                  <p:nvPr/>
                </p:nvSpPr>
                <p:spPr>
                  <a:xfrm>
                    <a:off x="799816" y="2174021"/>
                    <a:ext cx="1598060" cy="258046"/>
                  </a:xfrm>
                  <a:prstGeom prst="roundRect">
                    <a:avLst>
                      <a:gd name="adj" fmla="val 50000"/>
                    </a:avLst>
                  </a:prstGeom>
                  <a:noFill/>
                  <a:ln w="952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157" name="组合 156"/>
                  <p:cNvGrpSpPr/>
                  <p:nvPr/>
                </p:nvGrpSpPr>
                <p:grpSpPr>
                  <a:xfrm>
                    <a:off x="922105" y="2180376"/>
                    <a:ext cx="1353483" cy="245334"/>
                    <a:chOff x="797771" y="2134397"/>
                    <a:chExt cx="1353483" cy="245334"/>
                  </a:xfrm>
                </p:grpSpPr>
                <p:sp>
                  <p:nvSpPr>
                    <p:cNvPr id="155" name="文本框 154"/>
                    <p:cNvSpPr txBox="1"/>
                    <p:nvPr/>
                  </p:nvSpPr>
                  <p:spPr>
                    <a:xfrm>
                      <a:off x="1039118" y="2134397"/>
                      <a:ext cx="1112136" cy="245334"/>
                    </a:xfrm>
                    <a:prstGeom prst="rect">
                      <a:avLst/>
                    </a:prstGeom>
                    <a:noFill/>
                  </p:spPr>
                  <p:txBody>
                    <a:bodyPr wrap="square" anchor="ctr">
                      <a:spAutoFit/>
                    </a:bodyPr>
                    <a:lstStyle/>
                    <a:p>
                      <a:pPr lvl="0">
                        <a:spcAft>
                          <a:spcPts val="700"/>
                        </a:spcAft>
                        <a:defRPr/>
                      </a:pPr>
                      <a:r>
                        <a:rPr lang="zh-CN"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内部优势</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劣势</a:t>
                      </a:r>
                    </a:p>
                  </p:txBody>
                </p:sp>
                <p:pic>
                  <p:nvPicPr>
                    <p:cNvPr id="156" name="图形 15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771" y="2136392"/>
                      <a:ext cx="241346" cy="241346"/>
                    </a:xfrm>
                    <a:prstGeom prst="rect">
                      <a:avLst/>
                    </a:prstGeom>
                  </p:spPr>
                </p:pic>
              </p:grpSp>
            </p:grpSp>
            <p:grpSp>
              <p:nvGrpSpPr>
                <p:cNvPr id="182" name="组合 181"/>
                <p:cNvGrpSpPr/>
                <p:nvPr/>
              </p:nvGrpSpPr>
              <p:grpSpPr>
                <a:xfrm>
                  <a:off x="3972" y="3424"/>
                  <a:ext cx="2517" cy="406"/>
                  <a:chOff x="2522012" y="2174021"/>
                  <a:chExt cx="1598060" cy="258046"/>
                </a:xfrm>
              </p:grpSpPr>
              <p:grpSp>
                <p:nvGrpSpPr>
                  <p:cNvPr id="176" name="组合 175"/>
                  <p:cNvGrpSpPr/>
                  <p:nvPr/>
                </p:nvGrpSpPr>
                <p:grpSpPr>
                  <a:xfrm>
                    <a:off x="2522012" y="2174021"/>
                    <a:ext cx="1598060" cy="258046"/>
                    <a:chOff x="2522012" y="2174021"/>
                    <a:chExt cx="1598060" cy="258046"/>
                  </a:xfrm>
                </p:grpSpPr>
                <p:sp>
                  <p:nvSpPr>
                    <p:cNvPr id="161" name="矩形: 圆角 160"/>
                    <p:cNvSpPr/>
                    <p:nvPr/>
                  </p:nvSpPr>
                  <p:spPr>
                    <a:xfrm>
                      <a:off x="2522012" y="2174021"/>
                      <a:ext cx="1598060" cy="258046"/>
                    </a:xfrm>
                    <a:prstGeom prst="roundRect">
                      <a:avLst>
                        <a:gd name="adj" fmla="val 50000"/>
                      </a:avLst>
                    </a:prstGeom>
                    <a:noFill/>
                    <a:ln w="952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63" name="文本框 162"/>
                    <p:cNvSpPr txBox="1"/>
                    <p:nvPr/>
                  </p:nvSpPr>
                  <p:spPr>
                    <a:xfrm>
                      <a:off x="2885648" y="2180376"/>
                      <a:ext cx="1234424" cy="245334"/>
                    </a:xfrm>
                    <a:prstGeom prst="rect">
                      <a:avLst/>
                    </a:prstGeom>
                    <a:noFill/>
                  </p:spPr>
                  <p:txBody>
                    <a:bodyPr wrap="square" anchor="ctr">
                      <a:spAutoFit/>
                    </a:bodyPr>
                    <a:lstStyle/>
                    <a:p>
                      <a:pPr>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市场占有率</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品牌</a:t>
                      </a:r>
                    </a:p>
                  </p:txBody>
                </p:sp>
              </p:grpSp>
              <p:pic>
                <p:nvPicPr>
                  <p:cNvPr id="181" name="图形 18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661353" y="2202663"/>
                    <a:ext cx="207353" cy="207353"/>
                  </a:xfrm>
                  <a:prstGeom prst="rect">
                    <a:avLst/>
                  </a:prstGeom>
                </p:spPr>
              </p:pic>
            </p:grpSp>
            <p:grpSp>
              <p:nvGrpSpPr>
                <p:cNvPr id="186" name="组合 185"/>
                <p:cNvGrpSpPr/>
                <p:nvPr/>
              </p:nvGrpSpPr>
              <p:grpSpPr>
                <a:xfrm>
                  <a:off x="1287" y="4023"/>
                  <a:ext cx="2517" cy="406"/>
                  <a:chOff x="817480" y="2554672"/>
                  <a:chExt cx="1598060" cy="258046"/>
                </a:xfrm>
              </p:grpSpPr>
              <p:grpSp>
                <p:nvGrpSpPr>
                  <p:cNvPr id="175" name="组合 174"/>
                  <p:cNvGrpSpPr/>
                  <p:nvPr/>
                </p:nvGrpSpPr>
                <p:grpSpPr>
                  <a:xfrm>
                    <a:off x="817480" y="2554672"/>
                    <a:ext cx="1598060" cy="258046"/>
                    <a:chOff x="4214868" y="2174021"/>
                    <a:chExt cx="1598060" cy="258046"/>
                  </a:xfrm>
                </p:grpSpPr>
                <p:sp>
                  <p:nvSpPr>
                    <p:cNvPr id="166" name="矩形: 圆角 165"/>
                    <p:cNvSpPr/>
                    <p:nvPr/>
                  </p:nvSpPr>
                  <p:spPr>
                    <a:xfrm>
                      <a:off x="4214868" y="2174021"/>
                      <a:ext cx="1598060" cy="258046"/>
                    </a:xfrm>
                    <a:prstGeom prst="roundRect">
                      <a:avLst>
                        <a:gd name="adj" fmla="val 50000"/>
                      </a:avLst>
                    </a:prstGeom>
                    <a:noFill/>
                    <a:ln w="952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68" name="文本框 167"/>
                    <p:cNvSpPr txBox="1"/>
                    <p:nvPr/>
                  </p:nvSpPr>
                  <p:spPr>
                    <a:xfrm>
                      <a:off x="4578504" y="2187628"/>
                      <a:ext cx="1234424" cy="230832"/>
                    </a:xfrm>
                    <a:prstGeom prst="rect">
                      <a:avLst/>
                    </a:prstGeom>
                    <a:noFill/>
                  </p:spPr>
                  <p:txBody>
                    <a:bodyPr wrap="square" anchor="ctr">
                      <a:spAutoFit/>
                    </a:bodyPr>
                    <a:lstStyle/>
                    <a:p>
                      <a:pPr lvl="0">
                        <a:spcAft>
                          <a:spcPts val="700"/>
                        </a:spcAft>
                        <a:defRPr/>
                      </a:pPr>
                      <a:r>
                        <a:rPr lang="en-US" altLang="en-US" sz="9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销售率</a:t>
                      </a:r>
                      <a:r>
                        <a:rPr lang="en-US" altLang="en-US" sz="9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9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收益率</a:t>
                      </a:r>
                      <a:r>
                        <a:rPr lang="en-US" altLang="en-US" sz="9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9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资源</a:t>
                      </a:r>
                      <a:endParaRPr lang="zh-CN" altLang="en-US" sz="9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endParaRPr>
                    </a:p>
                  </p:txBody>
                </p:sp>
              </p:grpSp>
              <p:pic>
                <p:nvPicPr>
                  <p:cNvPr id="183" name="图形 18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513" y="2593812"/>
                    <a:ext cx="174868" cy="174868"/>
                  </a:xfrm>
                  <a:prstGeom prst="rect">
                    <a:avLst/>
                  </a:prstGeom>
                </p:spPr>
              </p:pic>
            </p:grpSp>
            <p:grpSp>
              <p:nvGrpSpPr>
                <p:cNvPr id="185" name="组合 184"/>
                <p:cNvGrpSpPr/>
                <p:nvPr/>
              </p:nvGrpSpPr>
              <p:grpSpPr>
                <a:xfrm>
                  <a:off x="3972" y="4023"/>
                  <a:ext cx="2517" cy="406"/>
                  <a:chOff x="2522012" y="2554672"/>
                  <a:chExt cx="1598060" cy="258046"/>
                </a:xfrm>
              </p:grpSpPr>
              <p:grpSp>
                <p:nvGrpSpPr>
                  <p:cNvPr id="174" name="组合 173"/>
                  <p:cNvGrpSpPr/>
                  <p:nvPr/>
                </p:nvGrpSpPr>
                <p:grpSpPr>
                  <a:xfrm>
                    <a:off x="2522012" y="2554672"/>
                    <a:ext cx="1598060" cy="258046"/>
                    <a:chOff x="5997823" y="2174021"/>
                    <a:chExt cx="1598060" cy="258046"/>
                  </a:xfrm>
                </p:grpSpPr>
                <p:sp>
                  <p:nvSpPr>
                    <p:cNvPr id="170" name="矩形: 圆角 169"/>
                    <p:cNvSpPr/>
                    <p:nvPr/>
                  </p:nvSpPr>
                  <p:spPr>
                    <a:xfrm>
                      <a:off x="5997823" y="2174021"/>
                      <a:ext cx="1598060" cy="258046"/>
                    </a:xfrm>
                    <a:prstGeom prst="roundRect">
                      <a:avLst>
                        <a:gd name="adj" fmla="val 50000"/>
                      </a:avLst>
                    </a:prstGeom>
                    <a:noFill/>
                    <a:ln w="9525">
                      <a:solidFill>
                        <a:srgbClr val="A23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72" name="文本框 171"/>
                    <p:cNvSpPr txBox="1"/>
                    <p:nvPr/>
                  </p:nvSpPr>
                  <p:spPr>
                    <a:xfrm>
                      <a:off x="6361459" y="2180376"/>
                      <a:ext cx="1112136" cy="245334"/>
                    </a:xfrm>
                    <a:prstGeom prst="rect">
                      <a:avLst/>
                    </a:prstGeom>
                    <a:noFill/>
                  </p:spPr>
                  <p:txBody>
                    <a:bodyPr wrap="square" anchor="ctr">
                      <a:spAutoFit/>
                    </a:bodyPr>
                    <a:lstStyle/>
                    <a:p>
                      <a:pPr>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技术能力</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质量</a:t>
                      </a:r>
                    </a:p>
                  </p:txBody>
                </p:sp>
              </p:grpSp>
              <p:pic>
                <p:nvPicPr>
                  <p:cNvPr id="184" name="图形 18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5560" y="2579994"/>
                    <a:ext cx="208522" cy="208522"/>
                  </a:xfrm>
                  <a:prstGeom prst="rect">
                    <a:avLst/>
                  </a:prstGeom>
                </p:spPr>
              </p:pic>
            </p:grpSp>
          </p:grpSp>
        </p:grpSp>
        <p:grpSp>
          <p:nvGrpSpPr>
            <p:cNvPr id="10" name="组合 9"/>
            <p:cNvGrpSpPr/>
            <p:nvPr/>
          </p:nvGrpSpPr>
          <p:grpSpPr>
            <a:xfrm>
              <a:off x="543" y="5170"/>
              <a:ext cx="11725" cy="2285"/>
              <a:chOff x="543" y="4860"/>
              <a:chExt cx="11725" cy="2285"/>
            </a:xfrm>
          </p:grpSpPr>
          <p:sp>
            <p:nvSpPr>
              <p:cNvPr id="5" name="矩形 4"/>
              <p:cNvSpPr/>
              <p:nvPr/>
            </p:nvSpPr>
            <p:spPr>
              <a:xfrm>
                <a:off x="615" y="4860"/>
                <a:ext cx="11653" cy="2285"/>
              </a:xfrm>
              <a:prstGeom prst="rect">
                <a:avLst/>
              </a:prstGeom>
              <a:gradFill>
                <a:gsLst>
                  <a:gs pos="8000">
                    <a:srgbClr val="6599D9">
                      <a:alpha val="6000"/>
                    </a:srgbClr>
                  </a:gs>
                  <a:gs pos="100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FFFFFF"/>
                  </a:solidFill>
                  <a:latin typeface="PingFang SC Regular" panose="020B0400000000000000" charset="-122"/>
                  <a:ea typeface="PingFang SC Regular" panose="020B0400000000000000" charset="-122"/>
                </a:endParaRPr>
              </a:p>
            </p:txBody>
          </p:sp>
          <p:sp>
            <p:nvSpPr>
              <p:cNvPr id="8" name="圆角矩形 131"/>
              <p:cNvSpPr/>
              <p:nvPr/>
            </p:nvSpPr>
            <p:spPr>
              <a:xfrm>
                <a:off x="543" y="4860"/>
                <a:ext cx="145" cy="2285"/>
              </a:xfrm>
              <a:prstGeom prst="roundRect">
                <a:avLst>
                  <a:gd name="adj" fmla="val 0"/>
                </a:avLst>
              </a:prstGeom>
              <a:solidFill>
                <a:srgbClr val="1D4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grpSp>
            <p:nvGrpSpPr>
              <p:cNvPr id="7" name="组合 6"/>
              <p:cNvGrpSpPr/>
              <p:nvPr/>
            </p:nvGrpSpPr>
            <p:grpSpPr>
              <a:xfrm>
                <a:off x="1260" y="4981"/>
                <a:ext cx="8340" cy="2043"/>
                <a:chOff x="1260" y="5144"/>
                <a:chExt cx="8340" cy="2043"/>
              </a:xfrm>
            </p:grpSpPr>
            <p:sp>
              <p:nvSpPr>
                <p:cNvPr id="29" name="文本框 28"/>
                <p:cNvSpPr txBox="1"/>
                <p:nvPr/>
              </p:nvSpPr>
              <p:spPr>
                <a:xfrm>
                  <a:off x="1260" y="5588"/>
                  <a:ext cx="8340" cy="581"/>
                </a:xfrm>
                <a:prstGeom prst="rect">
                  <a:avLst/>
                </a:prstGeom>
                <a:noFill/>
              </p:spPr>
              <p:txBody>
                <a:bodyPr wrap="square" lIns="0" tIns="0" rIns="0" bIns="0" rtlCol="0" anchor="ctr">
                  <a:spAutoFit/>
                </a:bodyPr>
                <a:lstStyle/>
                <a:p>
                  <a:pPr lvl="0">
                    <a:defRPr/>
                  </a:pPr>
                  <a:r>
                    <a:rPr lang="zh-CN" altLang="en-US" sz="1200" dirty="0">
                      <a:solidFill>
                        <a:srgbClr val="313131">
                          <a:alpha val="65000"/>
                        </a:srgbClr>
                      </a:solidFill>
                      <a:latin typeface="PingFang SC Regular" panose="020B0400000000000000" charset="-122"/>
                      <a:ea typeface="PingFang SC Regular" panose="020B0400000000000000" charset="-122"/>
                      <a:cs typeface="OPPOSans R" pitchFamily="18" charset="-122"/>
                    </a:rPr>
                    <a:t>追求高性价比产品与服务，期待个性化解决方案，重视购物体验与售后支持</a:t>
                  </a:r>
                  <a:endPar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endParaRPr>
                </a:p>
              </p:txBody>
            </p:sp>
            <p:sp>
              <p:nvSpPr>
                <p:cNvPr id="30" name="文本框 29"/>
                <p:cNvSpPr txBox="1"/>
                <p:nvPr/>
              </p:nvSpPr>
              <p:spPr>
                <a:xfrm>
                  <a:off x="1260" y="5144"/>
                  <a:ext cx="3733" cy="436"/>
                </a:xfrm>
                <a:prstGeom prst="rect">
                  <a:avLst/>
                </a:prstGeom>
                <a:noFill/>
              </p:spPr>
              <p:txBody>
                <a:bodyPr wrap="square" lIns="0" tIns="0" rIns="0" bIns="0" rtlCol="0" anchor="ctr">
                  <a:spAutoFit/>
                </a:bodyPr>
                <a:lstStyle/>
                <a:p>
                  <a:pPr lvl="0">
                    <a:defRPr/>
                  </a:pPr>
                  <a:r>
                    <a:rPr lang="zh-CN" altLang="en-US" b="1" dirty="0">
                      <a:solidFill>
                        <a:srgbClr val="1D4373"/>
                      </a:solidFill>
                      <a:latin typeface="PingFang SC Regular" panose="020B0400000000000000" charset="-122"/>
                      <a:ea typeface="PingFang SC Regular" panose="020B0400000000000000" charset="-122"/>
                      <a:cs typeface="PingFang SC Regular" panose="020B0400000000000000" charset="-122"/>
                    </a:rPr>
                    <a:t>顾客（</a:t>
                  </a:r>
                  <a:r>
                    <a:rPr lang="en-US" altLang="zh-CN" b="1" dirty="0">
                      <a:solidFill>
                        <a:srgbClr val="1D4373"/>
                      </a:solidFill>
                      <a:latin typeface="PingFang SC Regular" panose="020B0400000000000000" charset="-122"/>
                      <a:ea typeface="PingFang SC Regular" panose="020B0400000000000000" charset="-122"/>
                      <a:cs typeface="PingFang SC Regular" panose="020B0400000000000000" charset="-122"/>
                    </a:rPr>
                    <a:t>Customers</a:t>
                  </a:r>
                  <a:r>
                    <a:rPr lang="zh-CN" altLang="en-US" b="1" dirty="0">
                      <a:solidFill>
                        <a:srgbClr val="1D4373"/>
                      </a:solidFill>
                      <a:latin typeface="PingFang SC Regular" panose="020B0400000000000000" charset="-122"/>
                      <a:ea typeface="PingFang SC Regular" panose="020B0400000000000000" charset="-122"/>
                      <a:cs typeface="PingFang SC Regular" panose="020B0400000000000000" charset="-122"/>
                    </a:rPr>
                    <a:t>）</a:t>
                  </a:r>
                  <a:endParaRPr kumimoji="0" lang="zh-CN" altLang="en-US" sz="1800" b="1" i="0" u="none" strike="noStrike" kern="1200" cap="none" spc="0" normalizeH="0" baseline="0" noProof="0" dirty="0">
                    <a:ln>
                      <a:noFill/>
                    </a:ln>
                    <a:solidFill>
                      <a:srgbClr val="1D4373"/>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nvGrpSpPr>
                <p:cNvPr id="190" name="组合 189"/>
                <p:cNvGrpSpPr/>
                <p:nvPr/>
              </p:nvGrpSpPr>
              <p:grpSpPr>
                <a:xfrm>
                  <a:off x="1260" y="6182"/>
                  <a:ext cx="2517" cy="406"/>
                  <a:chOff x="799816" y="2174021"/>
                  <a:chExt cx="1598060" cy="258046"/>
                </a:xfrm>
              </p:grpSpPr>
              <p:sp>
                <p:nvSpPr>
                  <p:cNvPr id="191" name="矩形: 圆角 190"/>
                  <p:cNvSpPr/>
                  <p:nvPr/>
                </p:nvSpPr>
                <p:spPr>
                  <a:xfrm>
                    <a:off x="799816" y="2174021"/>
                    <a:ext cx="1598060" cy="258046"/>
                  </a:xfrm>
                  <a:prstGeom prst="roundRect">
                    <a:avLst>
                      <a:gd name="adj" fmla="val 50000"/>
                    </a:avLst>
                  </a:prstGeom>
                  <a:noFill/>
                  <a:ln w="9525">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28" name="文本框 1027"/>
                  <p:cNvSpPr txBox="1"/>
                  <p:nvPr/>
                </p:nvSpPr>
                <p:spPr>
                  <a:xfrm>
                    <a:off x="1163452" y="2180376"/>
                    <a:ext cx="1112136" cy="245334"/>
                  </a:xfrm>
                  <a:prstGeom prst="rect">
                    <a:avLst/>
                  </a:prstGeom>
                  <a:noFill/>
                </p:spPr>
                <p:txBody>
                  <a:bodyPr wrap="square" anchor="ctr">
                    <a:spAutoFit/>
                  </a:bodyPr>
                  <a:lstStyle/>
                  <a:p>
                    <a:pPr>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规模</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成长性</a:t>
                    </a:r>
                  </a:p>
                </p:txBody>
              </p:sp>
            </p:grpSp>
            <p:pic>
              <p:nvPicPr>
                <p:cNvPr id="1042" name="图形 104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8" y="6175"/>
                  <a:ext cx="432" cy="432"/>
                </a:xfrm>
                <a:prstGeom prst="rect">
                  <a:avLst/>
                </a:prstGeom>
              </p:spPr>
            </p:pic>
            <p:grpSp>
              <p:nvGrpSpPr>
                <p:cNvPr id="1033" name="组合 1032"/>
                <p:cNvGrpSpPr/>
                <p:nvPr/>
              </p:nvGrpSpPr>
              <p:grpSpPr>
                <a:xfrm>
                  <a:off x="3972" y="6182"/>
                  <a:ext cx="2517" cy="406"/>
                  <a:chOff x="2522012" y="2174021"/>
                  <a:chExt cx="1598060" cy="258046"/>
                </a:xfrm>
              </p:grpSpPr>
              <p:sp>
                <p:nvSpPr>
                  <p:cNvPr id="1035" name="矩形: 圆角 1034"/>
                  <p:cNvSpPr/>
                  <p:nvPr/>
                </p:nvSpPr>
                <p:spPr>
                  <a:xfrm>
                    <a:off x="2522012" y="2174021"/>
                    <a:ext cx="1598060" cy="258046"/>
                  </a:xfrm>
                  <a:prstGeom prst="roundRect">
                    <a:avLst>
                      <a:gd name="adj" fmla="val 50000"/>
                    </a:avLst>
                  </a:prstGeom>
                  <a:noFill/>
                  <a:ln w="9525">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36" name="文本框 1035"/>
                  <p:cNvSpPr txBox="1"/>
                  <p:nvPr/>
                </p:nvSpPr>
                <p:spPr>
                  <a:xfrm>
                    <a:off x="2885648" y="2180376"/>
                    <a:ext cx="1234424" cy="245334"/>
                  </a:xfrm>
                  <a:prstGeom prst="rect">
                    <a:avLst/>
                  </a:prstGeom>
                  <a:noFill/>
                </p:spPr>
                <p:txBody>
                  <a:bodyPr wrap="square" anchor="ctr">
                    <a:spAutoFit/>
                  </a:bodyPr>
                  <a:lstStyle/>
                  <a:p>
                    <a:pPr lvl="0">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细分</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需求</a:t>
                    </a:r>
                  </a:p>
                </p:txBody>
              </p:sp>
            </p:grpSp>
            <p:pic>
              <p:nvPicPr>
                <p:cNvPr id="1043" name="图形 104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1" y="6222"/>
                  <a:ext cx="327" cy="327"/>
                </a:xfrm>
                <a:prstGeom prst="rect">
                  <a:avLst/>
                </a:prstGeom>
              </p:spPr>
            </p:pic>
            <p:grpSp>
              <p:nvGrpSpPr>
                <p:cNvPr id="1046" name="组合 1045"/>
                <p:cNvGrpSpPr/>
                <p:nvPr/>
              </p:nvGrpSpPr>
              <p:grpSpPr>
                <a:xfrm>
                  <a:off x="1287" y="6781"/>
                  <a:ext cx="2517" cy="406"/>
                  <a:chOff x="817480" y="4409657"/>
                  <a:chExt cx="1598060" cy="258046"/>
                </a:xfrm>
              </p:grpSpPr>
              <p:grpSp>
                <p:nvGrpSpPr>
                  <p:cNvPr id="1038" name="组合 1037"/>
                  <p:cNvGrpSpPr/>
                  <p:nvPr/>
                </p:nvGrpSpPr>
                <p:grpSpPr>
                  <a:xfrm>
                    <a:off x="817480" y="4409657"/>
                    <a:ext cx="1598060" cy="258046"/>
                    <a:chOff x="4214868" y="2174021"/>
                    <a:chExt cx="1598060" cy="258046"/>
                  </a:xfrm>
                </p:grpSpPr>
                <p:sp>
                  <p:nvSpPr>
                    <p:cNvPr id="1040" name="矩形: 圆角 1039"/>
                    <p:cNvSpPr/>
                    <p:nvPr/>
                  </p:nvSpPr>
                  <p:spPr>
                    <a:xfrm>
                      <a:off x="4214868" y="2174021"/>
                      <a:ext cx="1598060" cy="258046"/>
                    </a:xfrm>
                    <a:prstGeom prst="roundRect">
                      <a:avLst>
                        <a:gd name="adj" fmla="val 50000"/>
                      </a:avLst>
                    </a:prstGeom>
                    <a:noFill/>
                    <a:ln w="9525">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41" name="文本框 1040"/>
                    <p:cNvSpPr txBox="1"/>
                    <p:nvPr/>
                  </p:nvSpPr>
                  <p:spPr>
                    <a:xfrm>
                      <a:off x="4578504" y="2180377"/>
                      <a:ext cx="1234424" cy="245334"/>
                    </a:xfrm>
                    <a:prstGeom prst="rect">
                      <a:avLst/>
                    </a:prstGeom>
                    <a:noFill/>
                  </p:spPr>
                  <p:txBody>
                    <a:bodyPr wrap="square" anchor="ctr">
                      <a:spAutoFit/>
                    </a:bodyPr>
                    <a:lstStyle/>
                    <a:p>
                      <a:pPr>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rPr>
                        <a:t>结构变化</a:t>
                      </a:r>
                    </a:p>
                  </p:txBody>
                </p:sp>
              </p:grpSp>
              <p:pic>
                <p:nvPicPr>
                  <p:cNvPr id="1045" name="图形 104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7450" y="4437957"/>
                    <a:ext cx="201447" cy="201447"/>
                  </a:xfrm>
                  <a:prstGeom prst="rect">
                    <a:avLst/>
                  </a:prstGeom>
                </p:spPr>
              </p:pic>
            </p:grpSp>
          </p:grpSp>
        </p:grpSp>
        <p:grpSp>
          <p:nvGrpSpPr>
            <p:cNvPr id="13" name="组合 12"/>
            <p:cNvGrpSpPr/>
            <p:nvPr/>
          </p:nvGrpSpPr>
          <p:grpSpPr>
            <a:xfrm>
              <a:off x="543" y="7640"/>
              <a:ext cx="15274" cy="2285"/>
              <a:chOff x="543" y="7640"/>
              <a:chExt cx="15274" cy="2285"/>
            </a:xfrm>
          </p:grpSpPr>
          <p:sp>
            <p:nvSpPr>
              <p:cNvPr id="1047" name="矩形 1046"/>
              <p:cNvSpPr/>
              <p:nvPr/>
            </p:nvSpPr>
            <p:spPr>
              <a:xfrm>
                <a:off x="615" y="7640"/>
                <a:ext cx="15202" cy="2285"/>
              </a:xfrm>
              <a:prstGeom prst="rect">
                <a:avLst/>
              </a:prstGeom>
              <a:gradFill>
                <a:gsLst>
                  <a:gs pos="8000">
                    <a:srgbClr val="C2D7EF">
                      <a:alpha val="10000"/>
                    </a:srgbClr>
                  </a:gs>
                  <a:gs pos="100000">
                    <a:srgbClr val="C2D7EF">
                      <a:alpha val="0"/>
                    </a:srgbClr>
                  </a:gs>
                </a:gsLst>
                <a:lin ang="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1048" name="圆角矩形 131"/>
              <p:cNvSpPr/>
              <p:nvPr/>
            </p:nvSpPr>
            <p:spPr>
              <a:xfrm>
                <a:off x="543" y="7640"/>
                <a:ext cx="145" cy="2285"/>
              </a:xfrm>
              <a:prstGeom prst="roundRect">
                <a:avLst>
                  <a:gd name="adj" fmla="val 0"/>
                </a:avLst>
              </a:prstGeom>
              <a:solidFill>
                <a:srgbClr val="659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grpSp>
            <p:nvGrpSpPr>
              <p:cNvPr id="12" name="组合 11"/>
              <p:cNvGrpSpPr/>
              <p:nvPr/>
            </p:nvGrpSpPr>
            <p:grpSpPr>
              <a:xfrm>
                <a:off x="1260" y="7760"/>
                <a:ext cx="7768" cy="2044"/>
                <a:chOff x="1260" y="7923"/>
                <a:chExt cx="7768" cy="2044"/>
              </a:xfrm>
            </p:grpSpPr>
            <p:sp>
              <p:nvSpPr>
                <p:cNvPr id="1049" name="文本框 1048"/>
                <p:cNvSpPr txBox="1"/>
                <p:nvPr/>
              </p:nvSpPr>
              <p:spPr>
                <a:xfrm>
                  <a:off x="1260" y="8368"/>
                  <a:ext cx="7768" cy="581"/>
                </a:xfrm>
                <a:prstGeom prst="rect">
                  <a:avLst/>
                </a:prstGeom>
                <a:noFill/>
              </p:spPr>
              <p:txBody>
                <a:bodyPr wrap="square" lIns="0" tIns="0" rIns="0" bIns="0" rtlCol="0" anchor="ctr">
                  <a:spAutoFit/>
                </a:bodyPr>
                <a:lstStyle/>
                <a:p>
                  <a:pPr>
                    <a:defRPr/>
                  </a:pPr>
                  <a:r>
                    <a:rPr lang="zh-CN" altLang="en-US" sz="1200" dirty="0">
                      <a:solidFill>
                        <a:srgbClr val="313131">
                          <a:alpha val="65000"/>
                        </a:srgbClr>
                      </a:solidFill>
                      <a:latin typeface="PingFang SC Regular" panose="020B0400000000000000" charset="-122"/>
                      <a:ea typeface="PingFang SC Regular" panose="020B0400000000000000" charset="-122"/>
                      <a:cs typeface="OPPOSans R" pitchFamily="18" charset="-122"/>
                    </a:rPr>
                    <a:t>密切关注市场动态，通过战略调整保持竞争力，寻求合作与竞争的平衡点</a:t>
                  </a:r>
                </a:p>
              </p:txBody>
            </p:sp>
            <p:sp>
              <p:nvSpPr>
                <p:cNvPr id="1050" name="文本框 1049"/>
                <p:cNvSpPr txBox="1"/>
                <p:nvPr/>
              </p:nvSpPr>
              <p:spPr>
                <a:xfrm>
                  <a:off x="1260" y="7923"/>
                  <a:ext cx="4420" cy="436"/>
                </a:xfrm>
                <a:prstGeom prst="rect">
                  <a:avLst/>
                </a:prstGeom>
                <a:noFill/>
              </p:spPr>
              <p:txBody>
                <a:bodyPr wrap="square" lIns="0" tIns="0" rIns="0" bIns="0" rtlCol="0" anchor="ctr">
                  <a:spAutoFit/>
                </a:bodyPr>
                <a:lstStyle/>
                <a:p>
                  <a:pPr>
                    <a:defRPr/>
                  </a:pPr>
                  <a:r>
                    <a:rPr lang="zh-CN" altLang="en-US" b="1" dirty="0">
                      <a:solidFill>
                        <a:srgbClr val="6599D9"/>
                      </a:solidFill>
                      <a:latin typeface="PingFang SC Regular" panose="020B0400000000000000" charset="-122"/>
                      <a:ea typeface="PingFang SC Regular" panose="020B0400000000000000" charset="-122"/>
                      <a:cs typeface="PingFang SC Regular" panose="020B0400000000000000" charset="-122"/>
                    </a:rPr>
                    <a:t>竞争对手（</a:t>
                  </a:r>
                  <a:r>
                    <a:rPr lang="en-US" altLang="zh-CN" b="1" dirty="0">
                      <a:solidFill>
                        <a:srgbClr val="6599D9"/>
                      </a:solidFill>
                      <a:latin typeface="PingFang SC Regular" panose="020B0400000000000000" charset="-122"/>
                      <a:ea typeface="PingFang SC Regular" panose="020B0400000000000000" charset="-122"/>
                      <a:cs typeface="PingFang SC Regular" panose="020B0400000000000000" charset="-122"/>
                    </a:rPr>
                    <a:t>Competitors</a:t>
                  </a:r>
                  <a:r>
                    <a:rPr lang="zh-CN" altLang="en-US" b="1" dirty="0">
                      <a:solidFill>
                        <a:srgbClr val="6599D9"/>
                      </a:solidFill>
                      <a:latin typeface="PingFang SC Regular" panose="020B0400000000000000" charset="-122"/>
                      <a:ea typeface="PingFang SC Regular" panose="020B0400000000000000" charset="-122"/>
                      <a:cs typeface="PingFang SC Regular" panose="020B0400000000000000" charset="-122"/>
                    </a:rPr>
                    <a:t>）</a:t>
                  </a:r>
                </a:p>
              </p:txBody>
            </p:sp>
            <p:grpSp>
              <p:nvGrpSpPr>
                <p:cNvPr id="1072" name="组合 1071"/>
                <p:cNvGrpSpPr/>
                <p:nvPr/>
              </p:nvGrpSpPr>
              <p:grpSpPr>
                <a:xfrm>
                  <a:off x="1260" y="8961"/>
                  <a:ext cx="2517" cy="406"/>
                  <a:chOff x="799816" y="5690532"/>
                  <a:chExt cx="1598060" cy="258046"/>
                </a:xfrm>
              </p:grpSpPr>
              <p:grpSp>
                <p:nvGrpSpPr>
                  <p:cNvPr id="1051" name="组合 1050"/>
                  <p:cNvGrpSpPr/>
                  <p:nvPr/>
                </p:nvGrpSpPr>
                <p:grpSpPr>
                  <a:xfrm>
                    <a:off x="799816" y="5690532"/>
                    <a:ext cx="1598060" cy="258046"/>
                    <a:chOff x="799816" y="2174021"/>
                    <a:chExt cx="1598060" cy="258046"/>
                  </a:xfrm>
                </p:grpSpPr>
                <p:sp>
                  <p:nvSpPr>
                    <p:cNvPr id="1052" name="矩形: 圆角 1051"/>
                    <p:cNvSpPr/>
                    <p:nvPr/>
                  </p:nvSpPr>
                  <p:spPr>
                    <a:xfrm>
                      <a:off x="799816" y="2174021"/>
                      <a:ext cx="1598060" cy="258046"/>
                    </a:xfrm>
                    <a:prstGeom prst="roundRect">
                      <a:avLst>
                        <a:gd name="adj" fmla="val 50000"/>
                      </a:avLst>
                    </a:prstGeom>
                    <a:noFill/>
                    <a:ln w="9525">
                      <a:solidFill>
                        <a:srgbClr val="659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53" name="文本框 1052"/>
                    <p:cNvSpPr txBox="1"/>
                    <p:nvPr/>
                  </p:nvSpPr>
                  <p:spPr>
                    <a:xfrm>
                      <a:off x="1163452" y="2180376"/>
                      <a:ext cx="1112136" cy="245334"/>
                    </a:xfrm>
                    <a:prstGeom prst="rect">
                      <a:avLst/>
                    </a:prstGeom>
                    <a:noFill/>
                  </p:spPr>
                  <p:txBody>
                    <a:bodyPr wrap="square" anchor="ctr">
                      <a:spAutoFit/>
                    </a:bodyPr>
                    <a:lstStyle/>
                    <a:p>
                      <a:pPr lvl="0">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rPr>
                        <a:t>供求平衡点</a:t>
                      </a:r>
                    </a:p>
                  </p:txBody>
                </p:sp>
              </p:grpSp>
              <p:pic>
                <p:nvPicPr>
                  <p:cNvPr id="1068" name="图形 1067"/>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3253" y="5711733"/>
                    <a:ext cx="215644" cy="215644"/>
                  </a:xfrm>
                  <a:prstGeom prst="rect">
                    <a:avLst/>
                  </a:prstGeom>
                </p:spPr>
              </p:pic>
            </p:grpSp>
            <p:grpSp>
              <p:nvGrpSpPr>
                <p:cNvPr id="1073" name="组合 1072"/>
                <p:cNvGrpSpPr/>
                <p:nvPr/>
              </p:nvGrpSpPr>
              <p:grpSpPr>
                <a:xfrm>
                  <a:off x="3972" y="8961"/>
                  <a:ext cx="2517" cy="406"/>
                  <a:chOff x="2522012" y="5690532"/>
                  <a:chExt cx="1598060" cy="258046"/>
                </a:xfrm>
              </p:grpSpPr>
              <p:grpSp>
                <p:nvGrpSpPr>
                  <p:cNvPr id="1055" name="组合 1054"/>
                  <p:cNvGrpSpPr/>
                  <p:nvPr/>
                </p:nvGrpSpPr>
                <p:grpSpPr>
                  <a:xfrm>
                    <a:off x="2522012" y="5690532"/>
                    <a:ext cx="1598060" cy="258046"/>
                    <a:chOff x="2522012" y="2174021"/>
                    <a:chExt cx="1598060" cy="258046"/>
                  </a:xfrm>
                </p:grpSpPr>
                <p:sp>
                  <p:nvSpPr>
                    <p:cNvPr id="1056" name="矩形: 圆角 1055"/>
                    <p:cNvSpPr/>
                    <p:nvPr/>
                  </p:nvSpPr>
                  <p:spPr>
                    <a:xfrm>
                      <a:off x="2522012" y="2174021"/>
                      <a:ext cx="1598060" cy="258046"/>
                    </a:xfrm>
                    <a:prstGeom prst="roundRect">
                      <a:avLst>
                        <a:gd name="adj" fmla="val 50000"/>
                      </a:avLst>
                    </a:prstGeom>
                    <a:noFill/>
                    <a:ln w="9525">
                      <a:solidFill>
                        <a:srgbClr val="659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57" name="文本框 1056"/>
                    <p:cNvSpPr txBox="1"/>
                    <p:nvPr/>
                  </p:nvSpPr>
                  <p:spPr>
                    <a:xfrm>
                      <a:off x="2885648" y="2180376"/>
                      <a:ext cx="1234424" cy="245334"/>
                    </a:xfrm>
                    <a:prstGeom prst="rect">
                      <a:avLst/>
                    </a:prstGeom>
                    <a:noFill/>
                  </p:spPr>
                  <p:txBody>
                    <a:bodyPr wrap="square" anchor="ctr">
                      <a:spAutoFit/>
                    </a:bodyPr>
                    <a:lstStyle/>
                    <a:p>
                      <a:pPr>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rPr>
                        <a:t>进入障碍</a:t>
                      </a:r>
                    </a:p>
                  </p:txBody>
                </p:sp>
              </p:grpSp>
              <p:pic>
                <p:nvPicPr>
                  <p:cNvPr id="1069" name="图形 1068"/>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72049" y="5717894"/>
                    <a:ext cx="203323" cy="203323"/>
                  </a:xfrm>
                  <a:prstGeom prst="rect">
                    <a:avLst/>
                  </a:prstGeom>
                </p:spPr>
              </p:pic>
            </p:grpSp>
            <p:grpSp>
              <p:nvGrpSpPr>
                <p:cNvPr id="1071" name="组合 1070"/>
                <p:cNvGrpSpPr/>
                <p:nvPr/>
              </p:nvGrpSpPr>
              <p:grpSpPr>
                <a:xfrm>
                  <a:off x="1287" y="9561"/>
                  <a:ext cx="2517" cy="406"/>
                  <a:chOff x="817480" y="6071183"/>
                  <a:chExt cx="1598060" cy="258046"/>
                </a:xfrm>
              </p:grpSpPr>
              <p:grpSp>
                <p:nvGrpSpPr>
                  <p:cNvPr id="1060" name="组合 1059"/>
                  <p:cNvGrpSpPr/>
                  <p:nvPr/>
                </p:nvGrpSpPr>
                <p:grpSpPr>
                  <a:xfrm>
                    <a:off x="817480" y="6071183"/>
                    <a:ext cx="1598060" cy="258046"/>
                    <a:chOff x="4214868" y="2174021"/>
                    <a:chExt cx="1598060" cy="258046"/>
                  </a:xfrm>
                </p:grpSpPr>
                <p:sp>
                  <p:nvSpPr>
                    <p:cNvPr id="1062" name="矩形: 圆角 1061"/>
                    <p:cNvSpPr/>
                    <p:nvPr/>
                  </p:nvSpPr>
                  <p:spPr>
                    <a:xfrm>
                      <a:off x="4214868" y="2174021"/>
                      <a:ext cx="1598060" cy="258046"/>
                    </a:xfrm>
                    <a:prstGeom prst="roundRect">
                      <a:avLst>
                        <a:gd name="adj" fmla="val 50000"/>
                      </a:avLst>
                    </a:prstGeom>
                    <a:noFill/>
                    <a:ln w="9525">
                      <a:solidFill>
                        <a:srgbClr val="659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63" name="文本框 1062"/>
                    <p:cNvSpPr txBox="1"/>
                    <p:nvPr/>
                  </p:nvSpPr>
                  <p:spPr>
                    <a:xfrm>
                      <a:off x="4578504" y="2180377"/>
                      <a:ext cx="1234424" cy="245334"/>
                    </a:xfrm>
                    <a:prstGeom prst="rect">
                      <a:avLst/>
                    </a:prstGeom>
                    <a:noFill/>
                    <a:ln>
                      <a:noFill/>
                    </a:ln>
                  </p:spPr>
                  <p:txBody>
                    <a:bodyPr wrap="square" anchor="ctr">
                      <a:spAutoFit/>
                    </a:bodyPr>
                    <a:lstStyle/>
                    <a:p>
                      <a:pPr lvl="0">
                        <a:spcAft>
                          <a:spcPts val="700"/>
                        </a:spcAft>
                        <a:defRPr/>
                      </a:pP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优点</a:t>
                      </a:r>
                      <a:r>
                        <a:rPr lang="en-US" altLang="en-US" sz="1000" dirty="0">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000" dirty="0" err="1">
                          <a:solidFill>
                            <a:schemeClr val="tx1">
                              <a:lumMod val="90000"/>
                              <a:lumOff val="10000"/>
                              <a:alpha val="65000"/>
                            </a:schemeClr>
                          </a:solidFill>
                          <a:latin typeface="PingFang SC Regular" panose="020B0400000000000000" charset="-122"/>
                          <a:ea typeface="PingFang SC Regular" panose="020B0400000000000000" charset="-122"/>
                          <a:cs typeface="PingFang SC Regular" panose="020B0400000000000000" charset="-122"/>
                        </a:rPr>
                        <a:t>缺点</a:t>
                      </a:r>
                    </a:p>
                  </p:txBody>
                </p:sp>
              </p:grpSp>
              <p:pic>
                <p:nvPicPr>
                  <p:cNvPr id="1070" name="图形 106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2439" y="6124472"/>
                    <a:ext cx="151468" cy="151468"/>
                  </a:xfrm>
                  <a:prstGeom prst="rect">
                    <a:avLst/>
                  </a:prstGeom>
                </p:spPr>
              </p:pic>
            </p:grpSp>
          </p:grpSp>
        </p:grpSp>
      </p:grpSp>
      <p:grpSp>
        <p:nvGrpSpPr>
          <p:cNvPr id="17" name="组合 16"/>
          <p:cNvGrpSpPr/>
          <p:nvPr/>
        </p:nvGrpSpPr>
        <p:grpSpPr>
          <a:xfrm>
            <a:off x="6715760" y="1921510"/>
            <a:ext cx="4693285" cy="4478020"/>
            <a:chOff x="10576" y="2778"/>
            <a:chExt cx="7391" cy="7052"/>
          </a:xfrm>
          <a:effectLst>
            <a:outerShdw blurRad="76200" dir="13500000" sy="23000" kx="1200000" algn="br" rotWithShape="0">
              <a:prstClr val="black">
                <a:alpha val="20000"/>
              </a:prstClr>
            </a:outerShdw>
          </a:effectLst>
        </p:grpSpPr>
        <p:sp>
          <p:nvSpPr>
            <p:cNvPr id="36" name="任意多边形: 形状 35"/>
            <p:cNvSpPr/>
            <p:nvPr/>
          </p:nvSpPr>
          <p:spPr>
            <a:xfrm>
              <a:off x="10576" y="4970"/>
              <a:ext cx="3696" cy="4860"/>
            </a:xfrm>
            <a:custGeom>
              <a:avLst/>
              <a:gdLst>
                <a:gd name="connsiteX0" fmla="*/ 1365455 w 2076435"/>
                <a:gd name="connsiteY0" fmla="*/ 0 h 2730909"/>
                <a:gd name="connsiteX1" fmla="*/ 2016311 w 2076435"/>
                <a:gd name="connsiteY1" fmla="*/ 164803 h 2730909"/>
                <a:gd name="connsiteX2" fmla="*/ 2076435 w 2076435"/>
                <a:gd name="connsiteY2" fmla="*/ 201329 h 2730909"/>
                <a:gd name="connsiteX3" fmla="*/ 2023977 w 2076435"/>
                <a:gd name="connsiteY3" fmla="*/ 233198 h 2730909"/>
                <a:gd name="connsiteX4" fmla="*/ 1429011 w 2076435"/>
                <a:gd name="connsiteY4" fmla="*/ 1225845 h 2730909"/>
                <a:gd name="connsiteX5" fmla="*/ 1423580 w 2076435"/>
                <a:gd name="connsiteY5" fmla="*/ 1333401 h 2730909"/>
                <a:gd name="connsiteX6" fmla="*/ 1421961 w 2076435"/>
                <a:gd name="connsiteY6" fmla="*/ 1365455 h 2730909"/>
                <a:gd name="connsiteX7" fmla="*/ 2023977 w 2076435"/>
                <a:gd name="connsiteY7" fmla="*/ 2497711 h 2730909"/>
                <a:gd name="connsiteX8" fmla="*/ 2076435 w 2076435"/>
                <a:gd name="connsiteY8" fmla="*/ 2529580 h 2730909"/>
                <a:gd name="connsiteX9" fmla="*/ 2016311 w 2076435"/>
                <a:gd name="connsiteY9" fmla="*/ 2566106 h 2730909"/>
                <a:gd name="connsiteX10" fmla="*/ 1365455 w 2076435"/>
                <a:gd name="connsiteY10" fmla="*/ 2730909 h 2730909"/>
                <a:gd name="connsiteX11" fmla="*/ 0 w 2076435"/>
                <a:gd name="connsiteY11" fmla="*/ 1365455 h 2730909"/>
                <a:gd name="connsiteX12" fmla="*/ 602016 w 2076435"/>
                <a:gd name="connsiteY12" fmla="*/ 233198 h 2730909"/>
                <a:gd name="connsiteX13" fmla="*/ 712599 w 2076435"/>
                <a:gd name="connsiteY13" fmla="*/ 166017 h 2730909"/>
                <a:gd name="connsiteX14" fmla="*/ 714598 w 2076435"/>
                <a:gd name="connsiteY14" fmla="*/ 164803 h 2730909"/>
                <a:gd name="connsiteX15" fmla="*/ 1365455 w 2076435"/>
                <a:gd name="connsiteY15" fmla="*/ 0 h 273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6435" h="2730909">
                  <a:moveTo>
                    <a:pt x="1365455" y="0"/>
                  </a:moveTo>
                  <a:cubicBezTo>
                    <a:pt x="1601117" y="0"/>
                    <a:pt x="1822836" y="59701"/>
                    <a:pt x="2016311" y="164803"/>
                  </a:cubicBezTo>
                  <a:lnTo>
                    <a:pt x="2076435" y="201329"/>
                  </a:lnTo>
                  <a:lnTo>
                    <a:pt x="2023977" y="233198"/>
                  </a:lnTo>
                  <a:cubicBezTo>
                    <a:pt x="1697085" y="454042"/>
                    <a:pt x="1470966" y="812722"/>
                    <a:pt x="1429011" y="1225845"/>
                  </a:cubicBezTo>
                  <a:lnTo>
                    <a:pt x="1423580" y="1333401"/>
                  </a:lnTo>
                  <a:lnTo>
                    <a:pt x="1421961" y="1365455"/>
                  </a:lnTo>
                  <a:cubicBezTo>
                    <a:pt x="1421961" y="1836780"/>
                    <a:pt x="1660764" y="2252329"/>
                    <a:pt x="2023977" y="2497711"/>
                  </a:cubicBezTo>
                  <a:lnTo>
                    <a:pt x="2076435" y="2529580"/>
                  </a:lnTo>
                  <a:lnTo>
                    <a:pt x="2016311" y="2566106"/>
                  </a:lnTo>
                  <a:cubicBezTo>
                    <a:pt x="1822836" y="2671209"/>
                    <a:pt x="1601117" y="2730909"/>
                    <a:pt x="1365455" y="2730909"/>
                  </a:cubicBezTo>
                  <a:cubicBezTo>
                    <a:pt x="611335" y="2730909"/>
                    <a:pt x="0" y="2119574"/>
                    <a:pt x="0" y="1365455"/>
                  </a:cubicBezTo>
                  <a:cubicBezTo>
                    <a:pt x="0" y="894130"/>
                    <a:pt x="238802" y="478581"/>
                    <a:pt x="602016" y="233198"/>
                  </a:cubicBezTo>
                  <a:lnTo>
                    <a:pt x="712599" y="166017"/>
                  </a:lnTo>
                  <a:lnTo>
                    <a:pt x="714598" y="164803"/>
                  </a:lnTo>
                  <a:cubicBezTo>
                    <a:pt x="908074" y="59701"/>
                    <a:pt x="1129792" y="0"/>
                    <a:pt x="1365455" y="0"/>
                  </a:cubicBezTo>
                  <a:close/>
                </a:path>
              </a:pathLst>
            </a:custGeom>
            <a:solidFill>
              <a:srgbClr val="1D4373"/>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algn="ctr" defTabSz="2755900">
                <a:spcBef>
                  <a:spcPct val="0"/>
                </a:spcBef>
                <a:spcAft>
                  <a:spcPct val="35000"/>
                </a:spcAft>
              </a:pPr>
              <a:endParaRPr lang="zh-CN" altLang="en-US" sz="8800">
                <a:latin typeface="PingFang SC Regular" panose="020B0400000000000000" charset="-122"/>
                <a:ea typeface="PingFang SC Regular" panose="020B0400000000000000" charset="-122"/>
              </a:endParaRPr>
            </a:p>
          </p:txBody>
        </p:sp>
        <p:sp>
          <p:nvSpPr>
            <p:cNvPr id="37" name="任意多边形: 形状 36"/>
            <p:cNvSpPr/>
            <p:nvPr/>
          </p:nvSpPr>
          <p:spPr>
            <a:xfrm>
              <a:off x="11841" y="2778"/>
              <a:ext cx="4860" cy="4565"/>
            </a:xfrm>
            <a:custGeom>
              <a:avLst/>
              <a:gdLst>
                <a:gd name="connsiteX0" fmla="*/ 1365455 w 2730909"/>
                <a:gd name="connsiteY0" fmla="*/ 0 h 2564892"/>
                <a:gd name="connsiteX1" fmla="*/ 2730909 w 2730909"/>
                <a:gd name="connsiteY1" fmla="*/ 1365455 h 2564892"/>
                <a:gd name="connsiteX2" fmla="*/ 2729291 w 2730909"/>
                <a:gd name="connsiteY2" fmla="*/ 1397509 h 2564892"/>
                <a:gd name="connsiteX3" fmla="*/ 2723859 w 2730909"/>
                <a:gd name="connsiteY3" fmla="*/ 1505065 h 2564892"/>
                <a:gd name="connsiteX4" fmla="*/ 2128893 w 2730909"/>
                <a:gd name="connsiteY4" fmla="*/ 2497711 h 2564892"/>
                <a:gd name="connsiteX5" fmla="*/ 2018310 w 2730909"/>
                <a:gd name="connsiteY5" fmla="*/ 2564892 h 2564892"/>
                <a:gd name="connsiteX6" fmla="*/ 2012878 w 2730909"/>
                <a:gd name="connsiteY6" fmla="*/ 2457336 h 2564892"/>
                <a:gd name="connsiteX7" fmla="*/ 1417912 w 2730909"/>
                <a:gd name="connsiteY7" fmla="*/ 1464689 h 2564892"/>
                <a:gd name="connsiteX8" fmla="*/ 1365454 w 2730909"/>
                <a:gd name="connsiteY8" fmla="*/ 1432820 h 2564892"/>
                <a:gd name="connsiteX9" fmla="*/ 1305330 w 2730909"/>
                <a:gd name="connsiteY9" fmla="*/ 1396294 h 2564892"/>
                <a:gd name="connsiteX10" fmla="*/ 654474 w 2730909"/>
                <a:gd name="connsiteY10" fmla="*/ 1231491 h 2564892"/>
                <a:gd name="connsiteX11" fmla="*/ 3617 w 2730909"/>
                <a:gd name="connsiteY11" fmla="*/ 1396294 h 2564892"/>
                <a:gd name="connsiteX12" fmla="*/ 1618 w 2730909"/>
                <a:gd name="connsiteY12" fmla="*/ 1397508 h 2564892"/>
                <a:gd name="connsiteX13" fmla="*/ 0 w 2730909"/>
                <a:gd name="connsiteY13" fmla="*/ 1365455 h 2564892"/>
                <a:gd name="connsiteX14" fmla="*/ 1365455 w 2730909"/>
                <a:gd name="connsiteY14" fmla="*/ 0 h 256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0909" h="2564892">
                  <a:moveTo>
                    <a:pt x="1365455" y="0"/>
                  </a:moveTo>
                  <a:cubicBezTo>
                    <a:pt x="2119574" y="0"/>
                    <a:pt x="2730909" y="611335"/>
                    <a:pt x="2730909" y="1365455"/>
                  </a:cubicBezTo>
                  <a:lnTo>
                    <a:pt x="2729291" y="1397509"/>
                  </a:lnTo>
                  <a:lnTo>
                    <a:pt x="2723859" y="1505065"/>
                  </a:lnTo>
                  <a:cubicBezTo>
                    <a:pt x="2681905" y="1918188"/>
                    <a:pt x="2455785" y="2276867"/>
                    <a:pt x="2128893" y="2497711"/>
                  </a:cubicBezTo>
                  <a:lnTo>
                    <a:pt x="2018310" y="2564892"/>
                  </a:lnTo>
                  <a:lnTo>
                    <a:pt x="2012878" y="2457336"/>
                  </a:lnTo>
                  <a:cubicBezTo>
                    <a:pt x="1970924" y="2044213"/>
                    <a:pt x="1744804" y="1685533"/>
                    <a:pt x="1417912" y="1464689"/>
                  </a:cubicBezTo>
                  <a:lnTo>
                    <a:pt x="1365454" y="1432820"/>
                  </a:lnTo>
                  <a:lnTo>
                    <a:pt x="1305330" y="1396294"/>
                  </a:lnTo>
                  <a:cubicBezTo>
                    <a:pt x="1111855" y="1291192"/>
                    <a:pt x="890136" y="1231491"/>
                    <a:pt x="654474" y="1231491"/>
                  </a:cubicBezTo>
                  <a:cubicBezTo>
                    <a:pt x="418811" y="1231491"/>
                    <a:pt x="197093" y="1291192"/>
                    <a:pt x="3617" y="1396294"/>
                  </a:cubicBezTo>
                  <a:lnTo>
                    <a:pt x="1618" y="1397508"/>
                  </a:lnTo>
                  <a:lnTo>
                    <a:pt x="0" y="1365455"/>
                  </a:lnTo>
                  <a:cubicBezTo>
                    <a:pt x="0" y="611335"/>
                    <a:pt x="611335" y="0"/>
                    <a:pt x="1365455" y="0"/>
                  </a:cubicBezTo>
                  <a:close/>
                </a:path>
              </a:pathLst>
            </a:custGeom>
            <a:solidFill>
              <a:srgbClr val="A2332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algn="ctr" defTabSz="2755900">
                <a:spcBef>
                  <a:spcPct val="0"/>
                </a:spcBef>
                <a:spcAft>
                  <a:spcPct val="35000"/>
                </a:spcAft>
              </a:pPr>
              <a:endParaRPr lang="zh-CN" altLang="en-US" sz="8800" dirty="0">
                <a:latin typeface="PingFang SC Regular" panose="020B0400000000000000" charset="-122"/>
                <a:ea typeface="PingFang SC Regular" panose="020B0400000000000000" charset="-122"/>
              </a:endParaRPr>
            </a:p>
          </p:txBody>
        </p:sp>
        <p:sp>
          <p:nvSpPr>
            <p:cNvPr id="38" name="任意多边形: 形状 37"/>
            <p:cNvSpPr/>
            <p:nvPr/>
          </p:nvSpPr>
          <p:spPr>
            <a:xfrm>
              <a:off x="13107" y="5265"/>
              <a:ext cx="4860" cy="4565"/>
            </a:xfrm>
            <a:custGeom>
              <a:avLst/>
              <a:gdLst>
                <a:gd name="connsiteX0" fmla="*/ 2018311 w 2730909"/>
                <a:gd name="connsiteY0" fmla="*/ 0 h 2564891"/>
                <a:gd name="connsiteX1" fmla="*/ 2128893 w 2730909"/>
                <a:gd name="connsiteY1" fmla="*/ 67180 h 2564891"/>
                <a:gd name="connsiteX2" fmla="*/ 2730909 w 2730909"/>
                <a:gd name="connsiteY2" fmla="*/ 1199437 h 2564891"/>
                <a:gd name="connsiteX3" fmla="*/ 1365455 w 2730909"/>
                <a:gd name="connsiteY3" fmla="*/ 2564891 h 2564891"/>
                <a:gd name="connsiteX4" fmla="*/ 714598 w 2730909"/>
                <a:gd name="connsiteY4" fmla="*/ 2400088 h 2564891"/>
                <a:gd name="connsiteX5" fmla="*/ 654474 w 2730909"/>
                <a:gd name="connsiteY5" fmla="*/ 2363562 h 2564891"/>
                <a:gd name="connsiteX6" fmla="*/ 602016 w 2730909"/>
                <a:gd name="connsiteY6" fmla="*/ 2331693 h 2564891"/>
                <a:gd name="connsiteX7" fmla="*/ 0 w 2730909"/>
                <a:gd name="connsiteY7" fmla="*/ 1199437 h 2564891"/>
                <a:gd name="connsiteX8" fmla="*/ 1619 w 2730909"/>
                <a:gd name="connsiteY8" fmla="*/ 1167383 h 2564891"/>
                <a:gd name="connsiteX9" fmla="*/ 3618 w 2730909"/>
                <a:gd name="connsiteY9" fmla="*/ 1168597 h 2564891"/>
                <a:gd name="connsiteX10" fmla="*/ 654475 w 2730909"/>
                <a:gd name="connsiteY10" fmla="*/ 1333400 h 2564891"/>
                <a:gd name="connsiteX11" fmla="*/ 1305331 w 2730909"/>
                <a:gd name="connsiteY11" fmla="*/ 1168597 h 2564891"/>
                <a:gd name="connsiteX12" fmla="*/ 1307330 w 2730909"/>
                <a:gd name="connsiteY12" fmla="*/ 1167383 h 2564891"/>
                <a:gd name="connsiteX13" fmla="*/ 1417913 w 2730909"/>
                <a:gd name="connsiteY13" fmla="*/ 1100202 h 2564891"/>
                <a:gd name="connsiteX14" fmla="*/ 2012879 w 2730909"/>
                <a:gd name="connsiteY14" fmla="*/ 107556 h 256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0909" h="2564891">
                  <a:moveTo>
                    <a:pt x="2018311" y="0"/>
                  </a:moveTo>
                  <a:lnTo>
                    <a:pt x="2128893" y="67180"/>
                  </a:lnTo>
                  <a:cubicBezTo>
                    <a:pt x="2492107" y="312563"/>
                    <a:pt x="2730909" y="728112"/>
                    <a:pt x="2730909" y="1199437"/>
                  </a:cubicBezTo>
                  <a:cubicBezTo>
                    <a:pt x="2730909" y="1953556"/>
                    <a:pt x="2119574" y="2564891"/>
                    <a:pt x="1365455" y="2564891"/>
                  </a:cubicBezTo>
                  <a:cubicBezTo>
                    <a:pt x="1129793" y="2564891"/>
                    <a:pt x="908074" y="2505191"/>
                    <a:pt x="714598" y="2400088"/>
                  </a:cubicBezTo>
                  <a:lnTo>
                    <a:pt x="654474" y="2363562"/>
                  </a:lnTo>
                  <a:lnTo>
                    <a:pt x="602016" y="2331693"/>
                  </a:lnTo>
                  <a:cubicBezTo>
                    <a:pt x="238803" y="2086311"/>
                    <a:pt x="0" y="1670762"/>
                    <a:pt x="0" y="1199437"/>
                  </a:cubicBezTo>
                  <a:lnTo>
                    <a:pt x="1619" y="1167383"/>
                  </a:lnTo>
                  <a:lnTo>
                    <a:pt x="3618" y="1168597"/>
                  </a:lnTo>
                  <a:cubicBezTo>
                    <a:pt x="197094" y="1273699"/>
                    <a:pt x="418813" y="1333400"/>
                    <a:pt x="654475" y="1333400"/>
                  </a:cubicBezTo>
                  <a:cubicBezTo>
                    <a:pt x="890137" y="1333400"/>
                    <a:pt x="1111856" y="1273699"/>
                    <a:pt x="1305331" y="1168597"/>
                  </a:cubicBezTo>
                  <a:lnTo>
                    <a:pt x="1307330" y="1167383"/>
                  </a:lnTo>
                  <a:lnTo>
                    <a:pt x="1417913" y="1100202"/>
                  </a:lnTo>
                  <a:cubicBezTo>
                    <a:pt x="1744805" y="879358"/>
                    <a:pt x="1970925" y="520679"/>
                    <a:pt x="2012879" y="107556"/>
                  </a:cubicBezTo>
                  <a:close/>
                </a:path>
              </a:pathLst>
            </a:custGeom>
            <a:solidFill>
              <a:srgbClr val="88B0E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algn="ctr" defTabSz="2755900">
                <a:spcBef>
                  <a:spcPct val="0"/>
                </a:spcBef>
                <a:spcAft>
                  <a:spcPct val="35000"/>
                </a:spcAft>
              </a:pPr>
              <a:endParaRPr lang="zh-CN" altLang="en-US" sz="8800">
                <a:latin typeface="PingFang SC Regular" panose="020B0400000000000000" charset="-122"/>
                <a:ea typeface="PingFang SC Regular" panose="020B0400000000000000" charset="-122"/>
              </a:endParaRPr>
            </a:p>
          </p:txBody>
        </p:sp>
        <p:sp>
          <p:nvSpPr>
            <p:cNvPr id="39" name="任意多边形: 形状 38"/>
            <p:cNvSpPr/>
            <p:nvPr/>
          </p:nvSpPr>
          <p:spPr>
            <a:xfrm>
              <a:off x="13208" y="5435"/>
              <a:ext cx="2127" cy="2114"/>
            </a:xfrm>
            <a:custGeom>
              <a:avLst/>
              <a:gdLst>
                <a:gd name="connsiteX0" fmla="*/ 652855 w 1305711"/>
                <a:gd name="connsiteY0" fmla="*/ 0 h 1298089"/>
                <a:gd name="connsiteX1" fmla="*/ 705313 w 1305711"/>
                <a:gd name="connsiteY1" fmla="*/ 31869 h 1298089"/>
                <a:gd name="connsiteX2" fmla="*/ 1300279 w 1305711"/>
                <a:gd name="connsiteY2" fmla="*/ 1024516 h 1298089"/>
                <a:gd name="connsiteX3" fmla="*/ 1305711 w 1305711"/>
                <a:gd name="connsiteY3" fmla="*/ 1132072 h 1298089"/>
                <a:gd name="connsiteX4" fmla="*/ 1303712 w 1305711"/>
                <a:gd name="connsiteY4" fmla="*/ 1133286 h 1298089"/>
                <a:gd name="connsiteX5" fmla="*/ 652856 w 1305711"/>
                <a:gd name="connsiteY5" fmla="*/ 1298089 h 1298089"/>
                <a:gd name="connsiteX6" fmla="*/ 1999 w 1305711"/>
                <a:gd name="connsiteY6" fmla="*/ 1133286 h 1298089"/>
                <a:gd name="connsiteX7" fmla="*/ 0 w 1305711"/>
                <a:gd name="connsiteY7" fmla="*/ 1132072 h 1298089"/>
                <a:gd name="connsiteX8" fmla="*/ 5431 w 1305711"/>
                <a:gd name="connsiteY8" fmla="*/ 1024516 h 1298089"/>
                <a:gd name="connsiteX9" fmla="*/ 600397 w 1305711"/>
                <a:gd name="connsiteY9" fmla="*/ 31869 h 1298089"/>
                <a:gd name="connsiteX10" fmla="*/ 652855 w 1305711"/>
                <a:gd name="connsiteY10" fmla="*/ 0 h 129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711" h="1298089">
                  <a:moveTo>
                    <a:pt x="652855" y="0"/>
                  </a:moveTo>
                  <a:lnTo>
                    <a:pt x="705313" y="31869"/>
                  </a:lnTo>
                  <a:cubicBezTo>
                    <a:pt x="1032205" y="252713"/>
                    <a:pt x="1258325" y="611393"/>
                    <a:pt x="1300279" y="1024516"/>
                  </a:cubicBezTo>
                  <a:lnTo>
                    <a:pt x="1305711" y="1132072"/>
                  </a:lnTo>
                  <a:lnTo>
                    <a:pt x="1303712" y="1133286"/>
                  </a:lnTo>
                  <a:cubicBezTo>
                    <a:pt x="1110237" y="1238388"/>
                    <a:pt x="888518" y="1298089"/>
                    <a:pt x="652856" y="1298089"/>
                  </a:cubicBezTo>
                  <a:cubicBezTo>
                    <a:pt x="417194" y="1298089"/>
                    <a:pt x="195475" y="1238388"/>
                    <a:pt x="1999" y="1133286"/>
                  </a:cubicBezTo>
                  <a:lnTo>
                    <a:pt x="0" y="1132072"/>
                  </a:lnTo>
                  <a:lnTo>
                    <a:pt x="5431" y="1024516"/>
                  </a:lnTo>
                  <a:cubicBezTo>
                    <a:pt x="47386" y="611393"/>
                    <a:pt x="273505" y="252713"/>
                    <a:pt x="600397" y="31869"/>
                  </a:cubicBezTo>
                  <a:lnTo>
                    <a:pt x="652855" y="0"/>
                  </a:lnTo>
                  <a:close/>
                </a:path>
              </a:pathLst>
            </a:custGeom>
            <a:solidFill>
              <a:schemeClr val="bg2"/>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algn="ctr" defTabSz="2755900">
                <a:spcBef>
                  <a:spcPct val="0"/>
                </a:spcBef>
                <a:spcAft>
                  <a:spcPct val="35000"/>
                </a:spcAft>
              </a:pPr>
              <a:endParaRPr lang="zh-CN" altLang="en-US" sz="8800" dirty="0">
                <a:latin typeface="PingFang SC Regular" panose="020B0400000000000000" charset="-122"/>
                <a:ea typeface="PingFang SC Regular" panose="020B0400000000000000" charset="-122"/>
              </a:endParaRPr>
            </a:p>
          </p:txBody>
        </p:sp>
        <p:sp>
          <p:nvSpPr>
            <p:cNvPr id="40" name="文本框 39"/>
            <p:cNvSpPr txBox="1"/>
            <p:nvPr/>
          </p:nvSpPr>
          <p:spPr>
            <a:xfrm>
              <a:off x="13208" y="4240"/>
              <a:ext cx="2127" cy="628"/>
            </a:xfrm>
            <a:prstGeom prst="rect">
              <a:avLst/>
            </a:prstGeom>
            <a:noFill/>
          </p:spPr>
          <p:txBody>
            <a:bodyPr wrap="square" rtlCol="0" anchor="ctr">
              <a:spAutoFit/>
            </a:bodyPr>
            <a:lstStyle>
              <a:defPPr>
                <a:defRPr lang="zh-CN"/>
              </a:defPPr>
              <a:lvl1pPr algn="ctr">
                <a:defRPr sz="2800">
                  <a:solidFill>
                    <a:schemeClr val="bg2"/>
                  </a:solidFill>
                  <a:latin typeface="OPPOSans B" pitchFamily="18" charset="-122"/>
                  <a:ea typeface="OPPOSans B" pitchFamily="18" charset="-122"/>
                  <a:cs typeface="OPPOSans B" pitchFamily="18" charset="-122"/>
                </a:defRPr>
              </a:lvl1pPr>
            </a:lstStyle>
            <a:p>
              <a:pPr algn="dist"/>
              <a:r>
                <a:rPr lang="en-US" altLang="en-US" sz="2000" dirty="0" err="1">
                  <a:latin typeface="PingFang SC Regular" panose="020B0400000000000000" charset="-122"/>
                  <a:ea typeface="PingFang SC Regular" panose="020B0400000000000000" charset="-122"/>
                </a:rPr>
                <a:t>公司自身</a:t>
              </a:r>
            </a:p>
          </p:txBody>
        </p:sp>
        <p:sp>
          <p:nvSpPr>
            <p:cNvPr id="41" name="文本框 40"/>
            <p:cNvSpPr txBox="1"/>
            <p:nvPr/>
          </p:nvSpPr>
          <p:spPr>
            <a:xfrm>
              <a:off x="13221" y="6318"/>
              <a:ext cx="2101" cy="725"/>
            </a:xfrm>
            <a:prstGeom prst="rect">
              <a:avLst/>
            </a:prstGeom>
            <a:noFill/>
          </p:spPr>
          <p:txBody>
            <a:bodyPr wrap="square" rtlCol="0" anchor="ctr">
              <a:spAutoFit/>
            </a:bodyPr>
            <a:lstStyle/>
            <a:p>
              <a:pPr algn="ctr"/>
              <a:r>
                <a:rPr lang="en-US" altLang="en-US" sz="2400" dirty="0">
                  <a:latin typeface="PingFang SC Regular" panose="020B0400000000000000" charset="-122"/>
                  <a:ea typeface="PingFang SC Regular" panose="020B0400000000000000" charset="-122"/>
                  <a:cs typeface="PingFang SC Regular" panose="020B0400000000000000" charset="-122"/>
                </a:rPr>
                <a:t>3C分析</a:t>
              </a:r>
            </a:p>
          </p:txBody>
        </p:sp>
        <p:sp>
          <p:nvSpPr>
            <p:cNvPr id="42" name="文本框 41"/>
            <p:cNvSpPr txBox="1"/>
            <p:nvPr/>
          </p:nvSpPr>
          <p:spPr>
            <a:xfrm>
              <a:off x="10802" y="7560"/>
              <a:ext cx="2127" cy="628"/>
            </a:xfrm>
            <a:prstGeom prst="rect">
              <a:avLst/>
            </a:prstGeom>
            <a:noFill/>
          </p:spPr>
          <p:txBody>
            <a:bodyPr wrap="square" rtlCol="0" anchor="ctr">
              <a:spAutoFit/>
            </a:bodyPr>
            <a:lstStyle/>
            <a:p>
              <a:pPr algn="dist">
                <a:defRPr/>
              </a:pPr>
              <a:r>
                <a:rPr lang="en-US" altLang="en-US" sz="2000" dirty="0" err="1">
                  <a:solidFill>
                    <a:schemeClr val="bg2"/>
                  </a:solidFill>
                  <a:latin typeface="PingFang SC Regular" panose="020B0400000000000000" charset="-122"/>
                  <a:ea typeface="PingFang SC Regular" panose="020B0400000000000000" charset="-122"/>
                  <a:cs typeface="OPPOSans B" pitchFamily="18" charset="-122"/>
                </a:rPr>
                <a:t>公司顾客</a:t>
              </a:r>
            </a:p>
          </p:txBody>
        </p:sp>
        <p:pic>
          <p:nvPicPr>
            <p:cNvPr id="33" name="图形 32"/>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850" y="3214"/>
              <a:ext cx="844" cy="844"/>
            </a:xfrm>
            <a:prstGeom prst="rect">
              <a:avLst/>
            </a:prstGeom>
          </p:spPr>
        </p:pic>
        <p:pic>
          <p:nvPicPr>
            <p:cNvPr id="34" name="图形 33"/>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440" y="6623"/>
              <a:ext cx="838" cy="838"/>
            </a:xfrm>
            <a:prstGeom prst="rect">
              <a:avLst/>
            </a:prstGeom>
          </p:spPr>
        </p:pic>
        <p:grpSp>
          <p:nvGrpSpPr>
            <p:cNvPr id="16" name="组合 15"/>
            <p:cNvGrpSpPr/>
            <p:nvPr/>
          </p:nvGrpSpPr>
          <p:grpSpPr>
            <a:xfrm>
              <a:off x="14770" y="7454"/>
              <a:ext cx="2127" cy="1428"/>
              <a:chOff x="14694" y="7343"/>
              <a:chExt cx="2127" cy="1428"/>
            </a:xfrm>
          </p:grpSpPr>
          <p:sp>
            <p:nvSpPr>
              <p:cNvPr id="43" name="文本框 42"/>
              <p:cNvSpPr txBox="1"/>
              <p:nvPr/>
            </p:nvSpPr>
            <p:spPr>
              <a:xfrm>
                <a:off x="14694" y="8143"/>
                <a:ext cx="2127" cy="628"/>
              </a:xfrm>
              <a:prstGeom prst="rect">
                <a:avLst/>
              </a:prstGeom>
              <a:noFill/>
            </p:spPr>
            <p:txBody>
              <a:bodyPr wrap="square" rtlCol="0" anchor="ctr">
                <a:spAutoFit/>
              </a:bodyPr>
              <a:lstStyle/>
              <a:p>
                <a:pPr marR="0" lvl="0" indent="0" algn="dist" fontAlgn="auto">
                  <a:spcBef>
                    <a:spcPts val="0"/>
                  </a:spcBef>
                  <a:spcAft>
                    <a:spcPts val="0"/>
                  </a:spcAft>
                  <a:buClrTx/>
                  <a:buSzTx/>
                  <a:buFontTx/>
                  <a:buNone/>
                  <a:defRPr/>
                </a:pPr>
                <a:r>
                  <a:rPr lang="en-US" altLang="en-US" sz="2000" dirty="0" err="1">
                    <a:solidFill>
                      <a:schemeClr val="bg2"/>
                    </a:solidFill>
                    <a:latin typeface="PingFang SC Regular" panose="020B0400000000000000" charset="-122"/>
                    <a:ea typeface="PingFang SC Regular" panose="020B0400000000000000" charset="-122"/>
                    <a:cs typeface="OPPOSans B" pitchFamily="18" charset="-122"/>
                  </a:rPr>
                  <a:t>竞争对手</a:t>
                </a:r>
              </a:p>
            </p:txBody>
          </p:sp>
          <p:pic>
            <p:nvPicPr>
              <p:cNvPr id="35" name="图形 34"/>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465" y="7343"/>
                <a:ext cx="736" cy="714"/>
              </a:xfrm>
              <a:prstGeom prst="rect">
                <a:avLst/>
              </a:prstGeom>
            </p:spPr>
          </p:pic>
        </p:gr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905115" cy="430530"/>
          </a:xfrm>
        </p:spPr>
        <p:txBody>
          <a:bodyPr wrap="square"/>
          <a:lstStyle/>
          <a:p>
            <a:r>
              <a:rPr lang="zh-CN" altLang="en-US">
                <a:cs typeface="PingFang SC Regular" panose="020B0400000000000000" charset="-122"/>
              </a:rPr>
              <a:t>波特三个基本竞争战略——</a:t>
            </a:r>
            <a:r>
              <a:rPr lang="zh-CN" altLang="en-US" sz="2400" b="0">
                <a:cs typeface="PingFang SC Regular" panose="020B0400000000000000" charset="-122"/>
              </a:rPr>
              <a:t>差异化</a:t>
            </a:r>
            <a:r>
              <a:rPr lang="en-US" altLang="zh-CN" sz="2400" b="0">
                <a:cs typeface="PingFang SC Regular" panose="020B0400000000000000" charset="-122"/>
              </a:rPr>
              <a:t> </a:t>
            </a:r>
            <a:r>
              <a:rPr sz="2400" b="0">
                <a:cs typeface="PingFang SC Regular" panose="020B0400000000000000" charset="-122"/>
              </a:rPr>
              <a:t>成本领先</a:t>
            </a:r>
            <a:r>
              <a:rPr lang="en-US" altLang="zh-CN" sz="2400" b="0">
                <a:cs typeface="PingFang SC Regular" panose="020B0400000000000000" charset="-122"/>
              </a:rPr>
              <a:t> </a:t>
            </a:r>
            <a:r>
              <a:rPr sz="2400" b="0">
                <a:cs typeface="PingFang SC Regular" panose="020B0400000000000000" charset="-122"/>
              </a:rPr>
              <a:t>集中化</a:t>
            </a:r>
          </a:p>
        </p:txBody>
      </p:sp>
      <p:sp>
        <p:nvSpPr>
          <p:cNvPr id="3" name="文本占位符 2"/>
          <p:cNvSpPr>
            <a:spLocks noGrp="1"/>
          </p:cNvSpPr>
          <p:nvPr>
            <p:ph type="body" idx="1"/>
          </p:nvPr>
        </p:nvSpPr>
        <p:spPr/>
        <p:txBody>
          <a:bodyPr>
            <a:normAutofit lnSpcReduction="20000"/>
          </a:bodyPr>
          <a:lstStyle/>
          <a:p>
            <a:r>
              <a:rPr lang="zh-CN" altLang="en-US"/>
              <a:t>三种基本竞争战略，分别是总成本领先战略、差异化战略和集中专一化战略，根据波特五力的相互影响关系，企业需要确定三个大方向，它要求企业只能选择一项进行：要么成本控制，比竞争者更低；要么在产品和服务中形成与众不同的特色，让顾客感觉到更多的价值；要么致力于某一特定的市场细分、某一特定的产品种类或某一特定的地理范围</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4-02</a:t>
            </a:r>
            <a:endParaRPr>
              <a:latin typeface="PingFang SC Regular" panose="020B0400000000000000" charset="-122"/>
              <a:ea typeface="PingFang SC Regular" panose="020B0400000000000000" charset="-122"/>
            </a:endParaRPr>
          </a:p>
        </p:txBody>
      </p:sp>
      <p:sp>
        <p:nvSpPr>
          <p:cNvPr id="6" name="右箭头 5"/>
          <p:cNvSpPr/>
          <p:nvPr>
            <p:custDataLst>
              <p:tags r:id="rId1"/>
            </p:custDataLst>
          </p:nvPr>
        </p:nvSpPr>
        <p:spPr>
          <a:xfrm rot="18900000">
            <a:off x="5574030" y="2555240"/>
            <a:ext cx="2517140" cy="1409700"/>
          </a:xfrm>
          <a:prstGeom prst="rightArrow">
            <a:avLst>
              <a:gd name="adj1" fmla="val 55333"/>
              <a:gd name="adj2" fmla="val 66053"/>
            </a:avLst>
          </a:prstGeom>
          <a:solidFill>
            <a:schemeClr val="accent3"/>
          </a:solidFill>
          <a:ln>
            <a:noFill/>
          </a:ln>
        </p:spPr>
        <p:style>
          <a:lnRef idx="2">
            <a:srgbClr val="EAB140">
              <a:shade val="50000"/>
            </a:srgbClr>
          </a:lnRef>
          <a:fillRef idx="1">
            <a:srgbClr val="EAB140"/>
          </a:fillRef>
          <a:effectRef idx="0">
            <a:srgbClr val="EAB140"/>
          </a:effectRef>
          <a:fontRef idx="minor">
            <a:srgbClr val="FFFFFF"/>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endParaRPr>
          </a:p>
        </p:txBody>
      </p:sp>
      <p:pic>
        <p:nvPicPr>
          <p:cNvPr id="17" name="图片 16" descr="32313538333630393b32313538333731313bd0cbc8a4c6abbac3"/>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6834505" y="2764790"/>
            <a:ext cx="443865" cy="443865"/>
          </a:xfrm>
          <a:prstGeom prst="rect">
            <a:avLst/>
          </a:prstGeom>
        </p:spPr>
      </p:pic>
      <p:sp>
        <p:nvSpPr>
          <p:cNvPr id="5" name="任意多边形 4"/>
          <p:cNvSpPr/>
          <p:nvPr>
            <p:custDataLst>
              <p:tags r:id="rId3"/>
            </p:custDataLst>
          </p:nvPr>
        </p:nvSpPr>
        <p:spPr>
          <a:xfrm rot="18900000">
            <a:off x="4993640" y="4760595"/>
            <a:ext cx="3200400" cy="1624965"/>
          </a:xfrm>
          <a:custGeom>
            <a:avLst/>
            <a:gdLst>
              <a:gd name="adj1" fmla="val 55333"/>
              <a:gd name="adj2" fmla="val 66053"/>
              <a:gd name="maxAdj2" fmla="*/ 100000 w ss"/>
              <a:gd name="a1" fmla="pin 0 adj1 100000"/>
              <a:gd name="a2" fmla="pin 0 adj2 maxAdj2"/>
              <a:gd name="dx1" fmla="*/ ss a2 100000"/>
              <a:gd name="x1" fmla="+- r 0 dx1"/>
              <a:gd name="dy1" fmla="*/ h a1 200000"/>
              <a:gd name="y1" fmla="+- vc 0 dy1"/>
              <a:gd name="y2" fmla="+- vc dy1 0"/>
              <a:gd name="dx2" fmla="*/ y1 dx1 hd2"/>
              <a:gd name="x2" fmla="+- x1 dx2 0"/>
            </a:gdLst>
            <a:ahLst/>
            <a:cxnLst>
              <a:cxn ang="3">
                <a:pos x="x1" y="t"/>
              </a:cxn>
              <a:cxn ang="cd2">
                <a:pos x="l" y="vc"/>
              </a:cxn>
              <a:cxn ang="cd4">
                <a:pos x="x1" y="b"/>
              </a:cxn>
              <a:cxn ang="0">
                <a:pos x="r" y="vc"/>
              </a:cxn>
            </a:cxnLst>
            <a:rect l="l" t="t" r="r" b="b"/>
            <a:pathLst>
              <a:path w="3677" h="1866">
                <a:moveTo>
                  <a:pt x="2608" y="0"/>
                </a:moveTo>
                <a:lnTo>
                  <a:pt x="3677" y="810"/>
                </a:lnTo>
                <a:lnTo>
                  <a:pt x="2608" y="1619"/>
                </a:lnTo>
                <a:lnTo>
                  <a:pt x="2608" y="1257"/>
                </a:lnTo>
                <a:lnTo>
                  <a:pt x="1231" y="1257"/>
                </a:lnTo>
                <a:lnTo>
                  <a:pt x="623" y="1866"/>
                </a:lnTo>
                <a:lnTo>
                  <a:pt x="0" y="1243"/>
                </a:lnTo>
                <a:lnTo>
                  <a:pt x="875" y="368"/>
                </a:lnTo>
                <a:lnTo>
                  <a:pt x="877" y="370"/>
                </a:lnTo>
                <a:lnTo>
                  <a:pt x="877" y="362"/>
                </a:lnTo>
                <a:lnTo>
                  <a:pt x="2608" y="362"/>
                </a:lnTo>
                <a:lnTo>
                  <a:pt x="2608" y="0"/>
                </a:lnTo>
                <a:close/>
              </a:path>
            </a:pathLst>
          </a:custGeom>
          <a:solidFill>
            <a:schemeClr val="accent1"/>
          </a:solidFill>
          <a:ln>
            <a:noFill/>
          </a:ln>
        </p:spPr>
        <p:style>
          <a:lnRef idx="2">
            <a:srgbClr val="EAB140">
              <a:shade val="50000"/>
            </a:srgbClr>
          </a:lnRef>
          <a:fillRef idx="1">
            <a:srgbClr val="EAB140"/>
          </a:fillRef>
          <a:effectRef idx="0">
            <a:srgbClr val="EAB140"/>
          </a:effectRef>
          <a:fontRef idx="minor">
            <a:srgbClr val="FFFFFF"/>
          </a:fontRef>
        </p:style>
        <p:txBody>
          <a:bodyPr wrap="square" rtlCol="0" anchor="ctr">
            <a:noAutofit/>
          </a:bodyPr>
          <a:lstStyle/>
          <a:p>
            <a:pPr algn="ctr"/>
            <a:endParaRPr lang="zh-CN" altLang="en-US">
              <a:solidFill>
                <a:srgbClr val="FFFFFF"/>
              </a:solidFill>
              <a:latin typeface="PingFang SC Regular" panose="020B0400000000000000" charset="-122"/>
              <a:ea typeface="PingFang SC Regular" panose="020B0400000000000000" charset="-122"/>
            </a:endParaRPr>
          </a:p>
        </p:txBody>
      </p:sp>
      <p:pic>
        <p:nvPicPr>
          <p:cNvPr id="18" name="图片 17" descr="32313538333630393b32313538333731323bd4dacfdfbdccd3fd"/>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6820535" y="4754245"/>
            <a:ext cx="443865" cy="444500"/>
          </a:xfrm>
          <a:prstGeom prst="rect">
            <a:avLst/>
          </a:prstGeom>
        </p:spPr>
      </p:pic>
      <p:sp>
        <p:nvSpPr>
          <p:cNvPr id="7" name="右箭头 6"/>
          <p:cNvSpPr/>
          <p:nvPr>
            <p:custDataLst>
              <p:tags r:id="rId5"/>
            </p:custDataLst>
          </p:nvPr>
        </p:nvSpPr>
        <p:spPr>
          <a:xfrm rot="2700000" flipH="1">
            <a:off x="4145280" y="3541395"/>
            <a:ext cx="2439035" cy="1409065"/>
          </a:xfrm>
          <a:prstGeom prst="rightArrow">
            <a:avLst>
              <a:gd name="adj1" fmla="val 55333"/>
              <a:gd name="adj2" fmla="val 66053"/>
            </a:avLst>
          </a:prstGeom>
          <a:solidFill>
            <a:schemeClr val="accent2"/>
          </a:solidFill>
          <a:ln>
            <a:noFill/>
          </a:ln>
        </p:spPr>
        <p:style>
          <a:lnRef idx="2">
            <a:srgbClr val="EAB140">
              <a:shade val="50000"/>
            </a:srgbClr>
          </a:lnRef>
          <a:fillRef idx="1">
            <a:srgbClr val="EAB140"/>
          </a:fillRef>
          <a:effectRef idx="0">
            <a:srgbClr val="EAB140"/>
          </a:effectRef>
          <a:fontRef idx="minor">
            <a:srgbClr val="FFFFFF"/>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endParaRPr>
          </a:p>
        </p:txBody>
      </p:sp>
      <p:pic>
        <p:nvPicPr>
          <p:cNvPr id="15" name="图片 14" descr="32313538333630393b32313538333730393bbed9cad6cce1ceca"/>
          <p:cNvPicPr>
            <a:picLocks noChangeAspect="1"/>
          </p:cNvPicPr>
          <p:nvPr>
            <p:custDataLst>
              <p:tags r:id="rId6"/>
            </p:custDataLst>
          </p:nvPr>
        </p:nvPicPr>
        <p:blipFill>
          <a:blip r:embed="rId12">
            <a:extLst>
              <a:ext uri="{96DAC541-7B7A-43D3-8B79-37D633B846F1}">
                <asvg:svgBlip xmlns:asvg="http://schemas.microsoft.com/office/drawing/2016/SVG/main" r:embed="rId13"/>
              </a:ext>
            </a:extLst>
          </a:blip>
          <a:stretch>
            <a:fillRect/>
          </a:stretch>
        </p:blipFill>
        <p:spPr>
          <a:xfrm>
            <a:off x="4921250" y="3804285"/>
            <a:ext cx="443865" cy="443230"/>
          </a:xfrm>
          <a:prstGeom prst="rect">
            <a:avLst/>
          </a:prstGeom>
        </p:spPr>
      </p:pic>
      <p:sp>
        <p:nvSpPr>
          <p:cNvPr id="8" name="文本框 7"/>
          <p:cNvSpPr txBox="1"/>
          <p:nvPr/>
        </p:nvSpPr>
        <p:spPr>
          <a:xfrm rot="18900000">
            <a:off x="5518150" y="5500370"/>
            <a:ext cx="1723390" cy="36830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成本领先战略</a:t>
            </a:r>
          </a:p>
        </p:txBody>
      </p:sp>
      <p:sp>
        <p:nvSpPr>
          <p:cNvPr id="9" name="文本框 8"/>
          <p:cNvSpPr txBox="1"/>
          <p:nvPr/>
        </p:nvSpPr>
        <p:spPr>
          <a:xfrm rot="2640000">
            <a:off x="4881880" y="4438650"/>
            <a:ext cx="1723390" cy="36830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差异化战略</a:t>
            </a:r>
          </a:p>
        </p:txBody>
      </p:sp>
      <p:sp>
        <p:nvSpPr>
          <p:cNvPr id="10" name="文本框 9"/>
          <p:cNvSpPr txBox="1"/>
          <p:nvPr/>
        </p:nvSpPr>
        <p:spPr>
          <a:xfrm rot="18900000">
            <a:off x="5520055" y="3465195"/>
            <a:ext cx="1723390" cy="36830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集中化战略</a:t>
            </a:r>
          </a:p>
        </p:txBody>
      </p:sp>
      <p:sp>
        <p:nvSpPr>
          <p:cNvPr id="16" name="文本框 15"/>
          <p:cNvSpPr txBox="1"/>
          <p:nvPr/>
        </p:nvSpPr>
        <p:spPr>
          <a:xfrm>
            <a:off x="7678420" y="4388803"/>
            <a:ext cx="2720340" cy="1430020"/>
          </a:xfrm>
          <a:prstGeom prst="rect">
            <a:avLst/>
          </a:prstGeom>
          <a:noFill/>
        </p:spPr>
        <p:txBody>
          <a:bodyPr wrap="square" rtlCol="0" anchor="ctr" anchorCtr="0">
            <a:spAutoFit/>
          </a:bodyPr>
          <a:lstStyle/>
          <a:p>
            <a:pPr>
              <a:lnSpc>
                <a:spcPct val="150000"/>
              </a:lnSpc>
            </a:pPr>
            <a:r>
              <a:rPr lang="zh-CN" altLang="en-US" sz="1600" b="1" dirty="0">
                <a:solidFill>
                  <a:schemeClr val="accent1"/>
                </a:solidFill>
                <a:latin typeface="PingFang SC Semibold" panose="020B0400000000000000" charset="-122"/>
                <a:ea typeface="PingFang SC Semibold" panose="020B0400000000000000" charset="-122"/>
                <a:cs typeface="OPPOSans M" pitchFamily="18" charset="-122"/>
                <a:sym typeface="+mn-ea"/>
              </a:rPr>
              <a:t>成本领先战略</a:t>
            </a:r>
            <a:endParaRPr lang="zh-CN" altLang="en-US" sz="1600" b="1" dirty="0">
              <a:solidFill>
                <a:schemeClr val="accent1">
                  <a:alpha val="65000"/>
                </a:schemeClr>
              </a:solidFill>
              <a:latin typeface="PingFang SC Semibold" panose="020B0400000000000000" charset="-122"/>
              <a:ea typeface="PingFang SC Semibold" panose="020B0400000000000000" charset="-122"/>
              <a:sym typeface="+mn-ea"/>
            </a:endParaRPr>
          </a:p>
          <a:p>
            <a:pPr>
              <a:lnSpc>
                <a:spcPct val="150000"/>
              </a:lnSpc>
            </a:pPr>
            <a:r>
              <a:rPr lang="zh-CN" altLang="en-US" sz="1400" dirty="0">
                <a:solidFill>
                  <a:schemeClr val="bg1">
                    <a:lumMod val="50000"/>
                    <a:lumOff val="50000"/>
                    <a:alpha val="65000"/>
                  </a:schemeClr>
                </a:solidFill>
                <a:latin typeface="PingFang SC Regular" panose="020B0400000000000000" charset="-122"/>
                <a:ea typeface="PingFang SC Regular" panose="020B0400000000000000" charset="-122"/>
                <a:sym typeface="+mn-ea"/>
              </a:rPr>
              <a:t>通过降低成本以提供更低价格的产品或服务，扩大市场份额。但可能忽视研发和创新</a:t>
            </a:r>
          </a:p>
        </p:txBody>
      </p:sp>
      <p:sp>
        <p:nvSpPr>
          <p:cNvPr id="20" name="文本框 19"/>
          <p:cNvSpPr txBox="1"/>
          <p:nvPr/>
        </p:nvSpPr>
        <p:spPr>
          <a:xfrm>
            <a:off x="7678420" y="2208530"/>
            <a:ext cx="2720340" cy="1430020"/>
          </a:xfrm>
          <a:prstGeom prst="rect">
            <a:avLst/>
          </a:prstGeom>
          <a:noFill/>
        </p:spPr>
        <p:txBody>
          <a:bodyPr wrap="square" rtlCol="0" anchor="ctr" anchorCtr="0">
            <a:spAutoFit/>
          </a:bodyPr>
          <a:lstStyle/>
          <a:p>
            <a:pPr>
              <a:lnSpc>
                <a:spcPct val="150000"/>
              </a:lnSpc>
            </a:pPr>
            <a:r>
              <a:rPr lang="zh-CN" altLang="en-US" sz="1600" b="1" dirty="0">
                <a:solidFill>
                  <a:schemeClr val="accent3"/>
                </a:solidFill>
                <a:latin typeface="PingFang SC Semibold" panose="020B0400000000000000" charset="-122"/>
                <a:ea typeface="PingFang SC Semibold" panose="020B0400000000000000" charset="-122"/>
                <a:cs typeface="OPPOSans M" pitchFamily="18" charset="-122"/>
                <a:sym typeface="+mn-ea"/>
              </a:rPr>
              <a:t>集中化战略</a:t>
            </a:r>
            <a:endParaRPr lang="zh-CN" altLang="en-US" sz="1600" b="1" dirty="0">
              <a:solidFill>
                <a:schemeClr val="accent1"/>
              </a:solidFill>
              <a:latin typeface="PingFang SC Semibold" panose="020B0400000000000000" charset="-122"/>
              <a:ea typeface="PingFang SC Semibold" panose="020B0400000000000000" charset="-122"/>
              <a:cs typeface="OPPOSans M" pitchFamily="18" charset="-122"/>
              <a:sym typeface="+mn-ea"/>
            </a:endParaRPr>
          </a:p>
          <a:p>
            <a:pPr>
              <a:lnSpc>
                <a:spcPct val="150000"/>
              </a:lnSpc>
            </a:pPr>
            <a:r>
              <a:rPr lang="zh-CN" altLang="en-US" sz="1400" dirty="0">
                <a:solidFill>
                  <a:schemeClr val="bg1">
                    <a:lumMod val="50000"/>
                    <a:lumOff val="50000"/>
                    <a:alpha val="65000"/>
                  </a:schemeClr>
                </a:solidFill>
                <a:latin typeface="PingFang SC Regular" panose="020B0400000000000000" charset="-122"/>
                <a:ea typeface="PingFang SC Regular" panose="020B0400000000000000" charset="-122"/>
                <a:sym typeface="+mn-ea"/>
              </a:rPr>
              <a:t>专注于特定细分市场或消费者群体，形成竞争优势。但目标市场变化可能带来风险</a:t>
            </a:r>
          </a:p>
        </p:txBody>
      </p:sp>
      <p:sp>
        <p:nvSpPr>
          <p:cNvPr id="21" name="文本框 20"/>
          <p:cNvSpPr txBox="1"/>
          <p:nvPr/>
        </p:nvSpPr>
        <p:spPr>
          <a:xfrm>
            <a:off x="1793240" y="3368993"/>
            <a:ext cx="2720340" cy="1753235"/>
          </a:xfrm>
          <a:prstGeom prst="rect">
            <a:avLst/>
          </a:prstGeom>
          <a:noFill/>
        </p:spPr>
        <p:txBody>
          <a:bodyPr wrap="square" rtlCol="0" anchor="ctr" anchorCtr="0">
            <a:spAutoFit/>
          </a:bodyPr>
          <a:lstStyle/>
          <a:p>
            <a:pPr algn="r">
              <a:lnSpc>
                <a:spcPct val="150000"/>
              </a:lnSpc>
            </a:pPr>
            <a:r>
              <a:rPr lang="zh-CN" altLang="en-US" sz="1600" b="1" dirty="0">
                <a:solidFill>
                  <a:schemeClr val="accent2"/>
                </a:solidFill>
                <a:latin typeface="PingFang SC Semibold" panose="020B0400000000000000" charset="-122"/>
                <a:ea typeface="PingFang SC Semibold" panose="020B0400000000000000" charset="-122"/>
                <a:cs typeface="OPPOSans M" pitchFamily="18" charset="-122"/>
                <a:sym typeface="+mn-ea"/>
              </a:rPr>
              <a:t>差异化战略</a:t>
            </a:r>
          </a:p>
          <a:p>
            <a:pPr algn="r">
              <a:lnSpc>
                <a:spcPct val="150000"/>
              </a:lnSpc>
            </a:pPr>
            <a:r>
              <a:rPr lang="zh-CN" altLang="en-US" sz="1400" dirty="0">
                <a:solidFill>
                  <a:schemeClr val="bg1">
                    <a:lumMod val="50000"/>
                    <a:lumOff val="50000"/>
                    <a:alpha val="65000"/>
                  </a:schemeClr>
                </a:solidFill>
                <a:latin typeface="PingFang SC Regular" panose="020B0400000000000000" charset="-122"/>
                <a:ea typeface="PingFang SC Regular" panose="020B0400000000000000" charset="-122"/>
                <a:sym typeface="+mn-ea"/>
              </a:rPr>
              <a:t>提供独特的产品或服务，满足特定消费者需求，提高品牌忠诚度。但需投入大量研发资源，面临被模仿风险</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cs typeface="PingFang SC Regular" panose="020B0400000000000000" charset="-122"/>
              </a:rPr>
              <a:t>PEST</a:t>
            </a:r>
            <a:r>
              <a:rPr lang="zh-CN" altLang="en-US" sz="2800" b="1" dirty="0">
                <a:cs typeface="PingFang SC Regular" panose="020B0400000000000000" charset="-122"/>
              </a:rPr>
              <a:t>分析——</a:t>
            </a:r>
            <a:r>
              <a:rPr lang="zh-CN" altLang="en-US" sz="2400" b="0" dirty="0">
                <a:cs typeface="PingFang SC Regular" panose="020B0400000000000000" charset="-122"/>
              </a:rPr>
              <a:t>政治</a:t>
            </a:r>
            <a:r>
              <a:rPr lang="en-US" altLang="zh-CN" sz="2400" b="0" dirty="0">
                <a:cs typeface="PingFang SC Regular" panose="020B0400000000000000" charset="-122"/>
              </a:rPr>
              <a:t> </a:t>
            </a:r>
            <a:r>
              <a:rPr sz="2400" b="0" dirty="0">
                <a:cs typeface="PingFang SC Regular" panose="020B0400000000000000" charset="-122"/>
              </a:rPr>
              <a:t>经济</a:t>
            </a:r>
            <a:r>
              <a:rPr lang="en-US" altLang="zh-CN" sz="2400" b="0" dirty="0">
                <a:cs typeface="PingFang SC Regular" panose="020B0400000000000000" charset="-122"/>
              </a:rPr>
              <a:t> </a:t>
            </a:r>
            <a:r>
              <a:rPr sz="2400" b="0" dirty="0">
                <a:cs typeface="PingFang SC Regular" panose="020B0400000000000000" charset="-122"/>
              </a:rPr>
              <a:t>社会</a:t>
            </a:r>
            <a:r>
              <a:rPr lang="en-US" altLang="zh-CN" sz="2400" b="0" dirty="0">
                <a:cs typeface="PingFang SC Regular" panose="020B0400000000000000" charset="-122"/>
              </a:rPr>
              <a:t> </a:t>
            </a:r>
            <a:r>
              <a:rPr sz="2400" b="0" dirty="0">
                <a:cs typeface="PingFang SC Regular" panose="020B0400000000000000" charset="-122"/>
              </a:rPr>
              <a:t>技术</a:t>
            </a:r>
          </a:p>
        </p:txBody>
      </p:sp>
      <p:sp>
        <p:nvSpPr>
          <p:cNvPr id="12" name="文本占位符 11"/>
          <p:cNvSpPr>
            <a:spLocks noGrp="1"/>
          </p:cNvSpPr>
          <p:nvPr>
            <p:ph type="body" idx="1"/>
          </p:nvPr>
        </p:nvSpPr>
        <p:spPr/>
        <p:txBody>
          <a:bodyPr/>
          <a:lstStyle/>
          <a:p>
            <a:r>
              <a:rPr lang="zh-CN" altLang="en-US"/>
              <a:t>PEST分析是对企业外部宏观环境的战略分析工具，涵盖政治、经济、社会和技术四大要素。政治因素关注政策稳定性和法律法规；经济因素涉及经济结构和发展水平；社会因素涵盖人口和文化背景；技术因素关注技术变革和创新趋势</a:t>
            </a:r>
          </a:p>
        </p:txBody>
      </p:sp>
      <p:sp>
        <p:nvSpPr>
          <p:cNvPr id="13" name="文本占位符 12"/>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4-03</a:t>
            </a:r>
          </a:p>
        </p:txBody>
      </p:sp>
      <p:sp>
        <p:nvSpPr>
          <p:cNvPr id="249" name="任意多边形: 形状 248"/>
          <p:cNvSpPr/>
          <p:nvPr/>
        </p:nvSpPr>
        <p:spPr>
          <a:xfrm flipV="1">
            <a:off x="2553970" y="5315585"/>
            <a:ext cx="1204595" cy="750570"/>
          </a:xfrm>
          <a:custGeom>
            <a:avLst/>
            <a:gdLst>
              <a:gd name="connsiteX0" fmla="*/ 1204856 w 1204856"/>
              <a:gd name="connsiteY0" fmla="*/ 204396 h 204396"/>
              <a:gd name="connsiteX1" fmla="*/ 1000460 w 1204856"/>
              <a:gd name="connsiteY1" fmla="*/ 0 h 204396"/>
              <a:gd name="connsiteX2" fmla="*/ 0 w 1204856"/>
              <a:gd name="connsiteY2" fmla="*/ 0 h 204396"/>
            </a:gdLst>
            <a:ahLst/>
            <a:cxnLst>
              <a:cxn ang="0">
                <a:pos x="connsiteX0" y="connsiteY0"/>
              </a:cxn>
              <a:cxn ang="0">
                <a:pos x="connsiteX1" y="connsiteY1"/>
              </a:cxn>
              <a:cxn ang="0">
                <a:pos x="connsiteX2" y="connsiteY2"/>
              </a:cxn>
            </a:cxnLst>
            <a:rect l="l" t="t" r="r" b="b"/>
            <a:pathLst>
              <a:path w="1204856" h="204396">
                <a:moveTo>
                  <a:pt x="1204856" y="204396"/>
                </a:moveTo>
                <a:lnTo>
                  <a:pt x="1000460" y="0"/>
                </a:lnTo>
                <a:lnTo>
                  <a:pt x="0" y="0"/>
                </a:lnTo>
              </a:path>
            </a:pathLst>
          </a:custGeom>
          <a:noFill/>
          <a:ln w="6350" cap="flat" cmpd="sng" algn="ctr">
            <a:solidFill>
              <a:srgbClr val="88B0E2"/>
            </a:solid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PingFang SC Regular" panose="020B0400000000000000" charset="-122"/>
              <a:ea typeface="PingFang SC Regular" panose="020B0400000000000000" charset="-122"/>
            </a:endParaRPr>
          </a:p>
        </p:txBody>
      </p:sp>
      <p:sp>
        <p:nvSpPr>
          <p:cNvPr id="272" name="TextBox 50"/>
          <p:cNvSpPr txBox="1"/>
          <p:nvPr/>
        </p:nvSpPr>
        <p:spPr>
          <a:xfrm>
            <a:off x="928370" y="4345305"/>
            <a:ext cx="1296035" cy="13271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·收入分布</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·人口统计/增长率</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·年龄分布</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·劳动力</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·社会流动性</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·社会福利及安全感</a:t>
            </a:r>
            <a:endPar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73" name="TextBox 50"/>
          <p:cNvSpPr txBox="1"/>
          <p:nvPr/>
        </p:nvSpPr>
        <p:spPr>
          <a:xfrm>
            <a:off x="2440940" y="4345305"/>
            <a:ext cx="1296035" cy="13271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·生活方式变革</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·职业与休闲态度</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·企业家精神</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·教育</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·潮流与风尚</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rPr>
              <a:t>健康意识…</a:t>
            </a:r>
            <a:endParaRPr kumimoji="0" lang="en-US" altLang="en-US" sz="1200" b="0" i="0" u="none" strike="noStrike" kern="1200" cap="none" spc="0" normalizeH="0" baseline="0" noProof="0" dirty="0">
              <a:ln>
                <a:noFill/>
              </a:ln>
              <a:solidFill>
                <a:schemeClr val="accent2">
                  <a:lumMod val="60000"/>
                  <a:lumOff val="4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40" name="矩形: 圆角 29"/>
          <p:cNvSpPr/>
          <p:nvPr/>
        </p:nvSpPr>
        <p:spPr>
          <a:xfrm>
            <a:off x="928370" y="5886450"/>
            <a:ext cx="1433195" cy="389255"/>
          </a:xfrm>
          <a:prstGeom prst="roundRect">
            <a:avLst>
              <a:gd name="adj" fmla="val 50000"/>
            </a:avLst>
          </a:prstGeom>
          <a:gradFill>
            <a:gsLst>
              <a:gs pos="16000">
                <a:srgbClr val="C2D7EF"/>
              </a:gs>
              <a:gs pos="83000">
                <a:srgbClr val="88B0E2"/>
              </a:gs>
            </a:gsLst>
            <a:path path="circle">
              <a:fillToRect r="100000" b="100000"/>
            </a:path>
          </a:gradFill>
          <a:ln w="12700" cap="flat" cmpd="sng" algn="ctr">
            <a:noFill/>
            <a:prstDash val="solid"/>
            <a:miter lim="800000"/>
          </a:ln>
          <a:effectLst>
            <a:outerShdw blurRad="342900" dist="228600" dir="5400000" sx="96000" sy="96000" algn="t" rotWithShape="0">
              <a:srgbClr val="88B0E2">
                <a:alpha val="29000"/>
              </a:srgb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800" dirty="0" err="1">
                <a:solidFill>
                  <a:schemeClr val="bg2"/>
                </a:solidFill>
                <a:latin typeface="PingFang SC Regular" panose="020B0400000000000000" charset="-122"/>
                <a:ea typeface="PingFang SC Regular" panose="020B0400000000000000" charset="-122"/>
                <a:cs typeface="OPPOSans M" pitchFamily="18" charset="-122"/>
              </a:rPr>
              <a:t>社会环境</a:t>
            </a:r>
            <a:endParaRPr kumimoji="0" lang="en-US" altLang="en-US" sz="1800" b="0" i="0" u="none" strike="noStrike" kern="1200" cap="none" spc="0" normalizeH="0" baseline="0" noProof="0" dirty="0" err="1">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260" name="六边形 259"/>
          <p:cNvSpPr/>
          <p:nvPr/>
        </p:nvSpPr>
        <p:spPr>
          <a:xfrm rot="16200000">
            <a:off x="2486660" y="5937885"/>
            <a:ext cx="327025" cy="285750"/>
          </a:xfrm>
          <a:prstGeom prst="hexagon">
            <a:avLst/>
          </a:prstGeom>
          <a:gradFill>
            <a:gsLst>
              <a:gs pos="16000">
                <a:srgbClr val="C2D7EF"/>
              </a:gs>
              <a:gs pos="83000">
                <a:srgbClr val="88B0E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61" name="六边形 260"/>
          <p:cNvSpPr/>
          <p:nvPr/>
        </p:nvSpPr>
        <p:spPr>
          <a:xfrm rot="16200000">
            <a:off x="2461895" y="5911215"/>
            <a:ext cx="381635" cy="334010"/>
          </a:xfrm>
          <a:prstGeom prst="hexagon">
            <a:avLst/>
          </a:prstGeom>
          <a:noFill/>
          <a:ln w="12700" cap="flat" cmpd="sng" algn="ctr">
            <a:solidFill>
              <a:srgbClr val="88B0E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81" name="TextBox 50"/>
          <p:cNvSpPr txBox="1"/>
          <p:nvPr/>
        </p:nvSpPr>
        <p:spPr>
          <a:xfrm>
            <a:off x="2590800" y="5955665"/>
            <a:ext cx="123190" cy="24638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S</a:t>
            </a:r>
          </a:p>
        </p:txBody>
      </p:sp>
      <p:sp>
        <p:nvSpPr>
          <p:cNvPr id="246" name="任意多边形: 形状 245"/>
          <p:cNvSpPr/>
          <p:nvPr/>
        </p:nvSpPr>
        <p:spPr>
          <a:xfrm>
            <a:off x="2618105" y="2307590"/>
            <a:ext cx="1381125" cy="327025"/>
          </a:xfrm>
          <a:custGeom>
            <a:avLst/>
            <a:gdLst>
              <a:gd name="connsiteX0" fmla="*/ 1204856 w 1204856"/>
              <a:gd name="connsiteY0" fmla="*/ 204396 h 204396"/>
              <a:gd name="connsiteX1" fmla="*/ 1000460 w 1204856"/>
              <a:gd name="connsiteY1" fmla="*/ 0 h 204396"/>
              <a:gd name="connsiteX2" fmla="*/ 0 w 1204856"/>
              <a:gd name="connsiteY2" fmla="*/ 0 h 204396"/>
            </a:gdLst>
            <a:ahLst/>
            <a:cxnLst>
              <a:cxn ang="0">
                <a:pos x="connsiteX0" y="connsiteY0"/>
              </a:cxn>
              <a:cxn ang="0">
                <a:pos x="connsiteX1" y="connsiteY1"/>
              </a:cxn>
              <a:cxn ang="0">
                <a:pos x="connsiteX2" y="connsiteY2"/>
              </a:cxn>
            </a:cxnLst>
            <a:rect l="l" t="t" r="r" b="b"/>
            <a:pathLst>
              <a:path w="1204856" h="204396">
                <a:moveTo>
                  <a:pt x="1204856" y="204396"/>
                </a:moveTo>
                <a:lnTo>
                  <a:pt x="1000460" y="0"/>
                </a:lnTo>
                <a:lnTo>
                  <a:pt x="0" y="0"/>
                </a:lnTo>
              </a:path>
            </a:pathLst>
          </a:custGeom>
          <a:noFill/>
          <a:ln w="6350" cap="flat" cmpd="sng" algn="ctr">
            <a:solidFill>
              <a:srgbClr val="A23322"/>
            </a:solid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PingFang SC Regular" panose="020B0400000000000000" charset="-122"/>
              <a:ea typeface="PingFang SC Regular" panose="020B0400000000000000" charset="-122"/>
            </a:endParaRPr>
          </a:p>
        </p:txBody>
      </p:sp>
      <p:sp>
        <p:nvSpPr>
          <p:cNvPr id="247" name="矩形: 圆角 29"/>
          <p:cNvSpPr/>
          <p:nvPr/>
        </p:nvSpPr>
        <p:spPr>
          <a:xfrm>
            <a:off x="886460" y="2099310"/>
            <a:ext cx="1433195" cy="389255"/>
          </a:xfrm>
          <a:prstGeom prst="roundRect">
            <a:avLst>
              <a:gd name="adj" fmla="val 50000"/>
            </a:avLst>
          </a:prstGeom>
          <a:gradFill>
            <a:gsLst>
              <a:gs pos="16000">
                <a:srgbClr val="DA6754"/>
              </a:gs>
              <a:gs pos="83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lvl="0" algn="ctr">
              <a:defRPr/>
            </a:pPr>
            <a:r>
              <a:rPr kumimoji="0" lang="en-US" altLang="en-US" sz="1800" b="0" i="0" u="none" strike="noStrike" kern="1200" cap="none" spc="0" normalizeH="0" baseline="0" noProof="0" dirty="0" err="1">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技术环境</a:t>
            </a:r>
          </a:p>
        </p:txBody>
      </p:sp>
      <p:sp>
        <p:nvSpPr>
          <p:cNvPr id="270" name="TextBox 50"/>
          <p:cNvSpPr txBox="1"/>
          <p:nvPr/>
        </p:nvSpPr>
        <p:spPr>
          <a:xfrm>
            <a:off x="928370" y="2731135"/>
            <a:ext cx="1296035" cy="13271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·政府研究开支</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1">
                    <a:lumMod val="75000"/>
                  </a:schemeClr>
                </a:solidFill>
                <a:effectLst/>
                <a:uLnTx/>
                <a:uFillTx/>
                <a:latin typeface="PingFang SC Regular" panose="020B0400000000000000" charset="-122"/>
                <a:ea typeface="PingFang SC Regular" panose="020B0400000000000000" charset="-122"/>
                <a:cs typeface="PingFang SC Regular" panose="020B0400000000000000" charset="-122"/>
              </a:rPr>
              <a:t>·产业技术关注</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·新型发明</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1">
                    <a:lumMod val="75000"/>
                  </a:schemeClr>
                </a:solidFill>
                <a:effectLst/>
                <a:uLnTx/>
                <a:uFillTx/>
                <a:latin typeface="PingFang SC Regular" panose="020B0400000000000000" charset="-122"/>
                <a:ea typeface="PingFang SC Regular" panose="020B0400000000000000" charset="-122"/>
                <a:cs typeface="PingFang SC Regular" panose="020B0400000000000000" charset="-122"/>
              </a:rPr>
              <a:t>·技术发展</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·技术转让率</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·技术更新速度</a:t>
            </a:r>
          </a:p>
        </p:txBody>
      </p:sp>
      <p:sp>
        <p:nvSpPr>
          <p:cNvPr id="271" name="TextBox 50"/>
          <p:cNvSpPr txBox="1"/>
          <p:nvPr/>
        </p:nvSpPr>
        <p:spPr>
          <a:xfrm>
            <a:off x="2436495" y="2731135"/>
            <a:ext cx="1296035" cy="110553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nSpc>
                <a:spcPct val="120000"/>
              </a:lnSpc>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·生命周期</a:t>
            </a:r>
          </a:p>
          <a:p>
            <a:pPr lvl="0">
              <a:lnSpc>
                <a:spcPct val="120000"/>
              </a:lnSpc>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·能源利用与成本</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1">
                    <a:lumMod val="75000"/>
                  </a:schemeClr>
                </a:solidFill>
                <a:effectLst/>
                <a:uLnTx/>
                <a:uFillTx/>
                <a:latin typeface="PingFang SC Regular" panose="020B0400000000000000" charset="-122"/>
                <a:ea typeface="PingFang SC Regular" panose="020B0400000000000000" charset="-122"/>
                <a:cs typeface="PingFang SC Regular" panose="020B0400000000000000" charset="-122"/>
              </a:rPr>
              <a:t>·信息技术变革</a:t>
            </a:r>
          </a:p>
          <a:p>
            <a:pPr marR="0" lvl="0" defTabSz="914400" rtl="0" eaLnBrk="1" fontAlgn="auto" latinLnBrk="0" hangingPunct="1">
              <a:lnSpc>
                <a:spcPct val="120000"/>
              </a:lnSpc>
              <a:spcBef>
                <a:spcPts val="0"/>
              </a:spcBef>
              <a:spcAft>
                <a:spcPts val="0"/>
              </a:spcAft>
              <a:buClrTx/>
              <a:buSzTx/>
              <a:defRPr/>
            </a:pPr>
            <a:r>
              <a:rPr lang="en-US" altLang="en-US" sz="1200" dirty="0">
                <a:solidFill>
                  <a:schemeClr val="accent1">
                    <a:lumMod val="75000"/>
                  </a:schemeClr>
                </a:solidFill>
                <a:latin typeface="PingFang SC Regular" panose="020B0400000000000000" charset="-122"/>
                <a:ea typeface="PingFang SC Regular" panose="020B0400000000000000" charset="-122"/>
                <a:cs typeface="PingFang SC Regular" panose="020B0400000000000000" charset="-122"/>
              </a:rPr>
              <a:t>·互联网的变革</a:t>
            </a:r>
          </a:p>
          <a:p>
            <a:pPr marR="0" lvl="0"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1">
                    <a:lumMod val="75000"/>
                  </a:schemeClr>
                </a:solidFill>
                <a:effectLst/>
                <a:uLnTx/>
                <a:uFillTx/>
                <a:latin typeface="PingFang SC Regular" panose="020B0400000000000000" charset="-122"/>
                <a:ea typeface="PingFang SC Regular" panose="020B0400000000000000" charset="-122"/>
                <a:cs typeface="PingFang SC Regular" panose="020B0400000000000000" charset="-122"/>
              </a:rPr>
              <a:t>·移动技术变革</a:t>
            </a:r>
          </a:p>
        </p:txBody>
      </p:sp>
      <p:sp>
        <p:nvSpPr>
          <p:cNvPr id="284" name="六边形 283"/>
          <p:cNvSpPr/>
          <p:nvPr/>
        </p:nvSpPr>
        <p:spPr>
          <a:xfrm rot="16200000">
            <a:off x="2422525" y="2153285"/>
            <a:ext cx="327025" cy="285750"/>
          </a:xfrm>
          <a:prstGeom prst="hexagon">
            <a:avLst/>
          </a:prstGeom>
          <a:gradFill>
            <a:gsLst>
              <a:gs pos="0">
                <a:srgbClr val="DA6754"/>
              </a:gs>
              <a:gs pos="89000">
                <a:srgbClr val="A23322"/>
              </a:gs>
            </a:gsLst>
            <a:lin ang="2700000" scaled="0"/>
          </a:gradFill>
          <a:ln w="12700" cap="flat" cmpd="sng" algn="ctr">
            <a:noFill/>
            <a:prstDash val="solid"/>
            <a:miter lim="800000"/>
          </a:ln>
          <a:effectLst/>
        </p:spPr>
        <p:txBody>
          <a:bodyPr rtlCol="0" anchor="ctr"/>
          <a:lstStyle/>
          <a:p>
            <a:pPr algn="ctr"/>
            <a:endParaRPr lang="zh-CN" altLang="en-US" kern="0" dirty="0">
              <a:solidFill>
                <a:srgbClr val="FFFFFF"/>
              </a:solidFill>
              <a:latin typeface="PingFang SC Regular" panose="020B0400000000000000" charset="-122"/>
              <a:ea typeface="PingFang SC Regular" panose="020B0400000000000000" charset="-122"/>
            </a:endParaRPr>
          </a:p>
        </p:txBody>
      </p:sp>
      <p:sp>
        <p:nvSpPr>
          <p:cNvPr id="285" name="六边形 284"/>
          <p:cNvSpPr/>
          <p:nvPr/>
        </p:nvSpPr>
        <p:spPr>
          <a:xfrm rot="16200000">
            <a:off x="2397760" y="2126615"/>
            <a:ext cx="381635" cy="334010"/>
          </a:xfrm>
          <a:prstGeom prst="hexagon">
            <a:avLst/>
          </a:prstGeom>
          <a:noFill/>
          <a:ln w="12700" cap="flat" cmpd="sng" algn="ctr">
            <a:solidFill>
              <a:srgbClr val="A233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82" name="TextBox 50"/>
          <p:cNvSpPr txBox="1"/>
          <p:nvPr/>
        </p:nvSpPr>
        <p:spPr>
          <a:xfrm>
            <a:off x="2524125" y="2171065"/>
            <a:ext cx="128270" cy="24638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T</a:t>
            </a:r>
          </a:p>
        </p:txBody>
      </p:sp>
      <p:grpSp>
        <p:nvGrpSpPr>
          <p:cNvPr id="18" name="组合 17"/>
          <p:cNvGrpSpPr/>
          <p:nvPr/>
        </p:nvGrpSpPr>
        <p:grpSpPr>
          <a:xfrm>
            <a:off x="3429000" y="1658620"/>
            <a:ext cx="5832475" cy="5071110"/>
            <a:chOff x="5400" y="2612"/>
            <a:chExt cx="9185" cy="7986"/>
          </a:xfrm>
          <a:effectLst>
            <a:outerShdw blurRad="76200" dir="13500000" sy="23000" kx="1200000" algn="br" rotWithShape="0">
              <a:prstClr val="black">
                <a:alpha val="20000"/>
              </a:prstClr>
            </a:outerShdw>
          </a:effectLst>
        </p:grpSpPr>
        <p:sp>
          <p:nvSpPr>
            <p:cNvPr id="203" name="Circle"/>
            <p:cNvSpPr/>
            <p:nvPr/>
          </p:nvSpPr>
          <p:spPr>
            <a:xfrm>
              <a:off x="5400" y="2612"/>
              <a:ext cx="7986" cy="7986"/>
            </a:xfrm>
            <a:prstGeom prst="ellipse">
              <a:avLst/>
            </a:prstGeom>
            <a:gradFill flip="none" rotWithShape="1">
              <a:gsLst>
                <a:gs pos="0">
                  <a:srgbClr val="C2D7EF">
                    <a:alpha val="48000"/>
                  </a:srgbClr>
                </a:gs>
                <a:gs pos="100000">
                  <a:srgbClr val="C2D7EF">
                    <a:alpha val="3000"/>
                  </a:srgbClr>
                </a:gs>
              </a:gsLst>
              <a:path path="rect">
                <a:fillToRect l="50000" t="50000" r="50000" b="50000"/>
              </a:path>
              <a:tileRect/>
            </a:gradFill>
            <a:ln>
              <a:noFill/>
            </a:ln>
            <a:effectLst>
              <a:outerShdw blurRad="571500" sx="98000" sy="98000" algn="ctr"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204" name="Shape"/>
            <p:cNvSpPr/>
            <p:nvPr/>
          </p:nvSpPr>
          <p:spPr>
            <a:xfrm>
              <a:off x="6298" y="3516"/>
              <a:ext cx="2998" cy="3040"/>
            </a:xfrm>
            <a:custGeom>
              <a:avLst/>
              <a:gdLst/>
              <a:ahLst/>
              <a:cxnLst>
                <a:cxn ang="0">
                  <a:pos x="wd2" y="hd2"/>
                </a:cxn>
                <a:cxn ang="5400000">
                  <a:pos x="wd2" y="hd2"/>
                </a:cxn>
                <a:cxn ang="10800000">
                  <a:pos x="wd2" y="hd2"/>
                </a:cxn>
                <a:cxn ang="16200000">
                  <a:pos x="wd2" y="hd2"/>
                </a:cxn>
              </a:cxnLst>
              <a:rect l="0" t="0" r="r" b="b"/>
              <a:pathLst>
                <a:path w="21600" h="21600" extrusionOk="0">
                  <a:moveTo>
                    <a:pt x="21600" y="1067"/>
                  </a:moveTo>
                  <a:cubicBezTo>
                    <a:pt x="21600" y="832"/>
                    <a:pt x="21521" y="604"/>
                    <a:pt x="21376" y="418"/>
                  </a:cubicBezTo>
                  <a:cubicBezTo>
                    <a:pt x="21183" y="171"/>
                    <a:pt x="20892" y="19"/>
                    <a:pt x="20577" y="0"/>
                  </a:cubicBezTo>
                  <a:cubicBezTo>
                    <a:pt x="15295" y="413"/>
                    <a:pt x="10333" y="2659"/>
                    <a:pt x="6574" y="6341"/>
                  </a:cubicBezTo>
                  <a:cubicBezTo>
                    <a:pt x="2692" y="10141"/>
                    <a:pt x="354" y="15210"/>
                    <a:pt x="0" y="20593"/>
                  </a:cubicBezTo>
                  <a:cubicBezTo>
                    <a:pt x="7" y="20867"/>
                    <a:pt x="124" y="21127"/>
                    <a:pt x="324" y="21318"/>
                  </a:cubicBezTo>
                  <a:cubicBezTo>
                    <a:pt x="488" y="21474"/>
                    <a:pt x="700" y="21573"/>
                    <a:pt x="927" y="21600"/>
                  </a:cubicBezTo>
                  <a:lnTo>
                    <a:pt x="21578" y="21570"/>
                  </a:lnTo>
                  <a:lnTo>
                    <a:pt x="21600" y="1067"/>
                  </a:lnTo>
                  <a:close/>
                </a:path>
              </a:pathLst>
            </a:cu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2000">
                <a:latin typeface="PingFang SC Regular" panose="020B0400000000000000" charset="-122"/>
                <a:ea typeface="PingFang SC Regular" panose="020B0400000000000000" charset="-122"/>
              </a:endParaRPr>
            </a:p>
          </p:txBody>
        </p:sp>
        <p:sp>
          <p:nvSpPr>
            <p:cNvPr id="206" name="Shape"/>
            <p:cNvSpPr/>
            <p:nvPr/>
          </p:nvSpPr>
          <p:spPr>
            <a:xfrm rot="5400000" flipH="1">
              <a:off x="9443" y="6654"/>
              <a:ext cx="3021" cy="3069"/>
            </a:xfrm>
            <a:custGeom>
              <a:avLst/>
              <a:gdLst/>
              <a:ahLst/>
              <a:cxnLst>
                <a:cxn ang="0">
                  <a:pos x="wd2" y="hd2"/>
                </a:cxn>
                <a:cxn ang="5400000">
                  <a:pos x="wd2" y="hd2"/>
                </a:cxn>
                <a:cxn ang="10800000">
                  <a:pos x="wd2" y="hd2"/>
                </a:cxn>
                <a:cxn ang="16200000">
                  <a:pos x="wd2" y="hd2"/>
                </a:cxn>
              </a:cxnLst>
              <a:rect l="0" t="0" r="r" b="b"/>
              <a:pathLst>
                <a:path w="21600" h="21600" extrusionOk="0">
                  <a:moveTo>
                    <a:pt x="21600" y="1057"/>
                  </a:moveTo>
                  <a:cubicBezTo>
                    <a:pt x="21600" y="824"/>
                    <a:pt x="21522" y="598"/>
                    <a:pt x="21377" y="414"/>
                  </a:cubicBezTo>
                  <a:cubicBezTo>
                    <a:pt x="21186" y="170"/>
                    <a:pt x="20897" y="19"/>
                    <a:pt x="20584" y="0"/>
                  </a:cubicBezTo>
                  <a:cubicBezTo>
                    <a:pt x="15117" y="363"/>
                    <a:pt x="9981" y="2711"/>
                    <a:pt x="6173" y="6590"/>
                  </a:cubicBezTo>
                  <a:cubicBezTo>
                    <a:pt x="2463" y="10369"/>
                    <a:pt x="270" y="15343"/>
                    <a:pt x="0" y="20591"/>
                  </a:cubicBezTo>
                  <a:cubicBezTo>
                    <a:pt x="7" y="20862"/>
                    <a:pt x="123" y="21120"/>
                    <a:pt x="322" y="21309"/>
                  </a:cubicBezTo>
                  <a:cubicBezTo>
                    <a:pt x="485" y="21463"/>
                    <a:pt x="695" y="21561"/>
                    <a:pt x="919" y="21588"/>
                  </a:cubicBezTo>
                  <a:lnTo>
                    <a:pt x="21562" y="21600"/>
                  </a:lnTo>
                  <a:lnTo>
                    <a:pt x="21600" y="1057"/>
                  </a:lnTo>
                  <a:close/>
                </a:path>
              </a:pathLst>
            </a:custGeom>
            <a:solidFill>
              <a:srgbClr val="A2332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2000">
                <a:latin typeface="PingFang SC Regular" panose="020B0400000000000000" charset="-122"/>
                <a:ea typeface="PingFang SC Regular" panose="020B0400000000000000" charset="-122"/>
              </a:endParaRPr>
            </a:p>
          </p:txBody>
        </p:sp>
        <p:sp>
          <p:nvSpPr>
            <p:cNvPr id="205" name="Shape"/>
            <p:cNvSpPr/>
            <p:nvPr/>
          </p:nvSpPr>
          <p:spPr>
            <a:xfrm flipH="1">
              <a:off x="9416" y="3516"/>
              <a:ext cx="3074" cy="3040"/>
            </a:xfrm>
            <a:custGeom>
              <a:avLst/>
              <a:gdLst/>
              <a:ahLst/>
              <a:cxnLst>
                <a:cxn ang="0">
                  <a:pos x="wd2" y="hd2"/>
                </a:cxn>
                <a:cxn ang="5400000">
                  <a:pos x="wd2" y="hd2"/>
                </a:cxn>
                <a:cxn ang="10800000">
                  <a:pos x="wd2" y="hd2"/>
                </a:cxn>
                <a:cxn ang="16200000">
                  <a:pos x="wd2" y="hd2"/>
                </a:cxn>
              </a:cxnLst>
              <a:rect l="0" t="0" r="r" b="b"/>
              <a:pathLst>
                <a:path w="21600" h="21600" extrusionOk="0">
                  <a:moveTo>
                    <a:pt x="21600" y="1067"/>
                  </a:moveTo>
                  <a:cubicBezTo>
                    <a:pt x="21600" y="832"/>
                    <a:pt x="21523" y="604"/>
                    <a:pt x="21381" y="418"/>
                  </a:cubicBezTo>
                  <a:cubicBezTo>
                    <a:pt x="21193" y="171"/>
                    <a:pt x="20909" y="19"/>
                    <a:pt x="20602" y="0"/>
                  </a:cubicBezTo>
                  <a:cubicBezTo>
                    <a:pt x="15262" y="281"/>
                    <a:pt x="10212" y="2538"/>
                    <a:pt x="6412" y="6341"/>
                  </a:cubicBezTo>
                  <a:cubicBezTo>
                    <a:pt x="2620" y="10136"/>
                    <a:pt x="338" y="15208"/>
                    <a:pt x="0" y="20593"/>
                  </a:cubicBezTo>
                  <a:cubicBezTo>
                    <a:pt x="7" y="20867"/>
                    <a:pt x="121" y="21127"/>
                    <a:pt x="316" y="21318"/>
                  </a:cubicBezTo>
                  <a:cubicBezTo>
                    <a:pt x="476" y="21474"/>
                    <a:pt x="683" y="21573"/>
                    <a:pt x="904" y="21600"/>
                  </a:cubicBezTo>
                  <a:lnTo>
                    <a:pt x="21578" y="21570"/>
                  </a:lnTo>
                  <a:lnTo>
                    <a:pt x="21600" y="1067"/>
                  </a:lnTo>
                  <a:close/>
                </a:path>
              </a:pathLst>
            </a:cu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2000">
                <a:latin typeface="PingFang SC Regular" panose="020B0400000000000000" charset="-122"/>
                <a:ea typeface="PingFang SC Regular" panose="020B0400000000000000" charset="-122"/>
              </a:endParaRPr>
            </a:p>
          </p:txBody>
        </p:sp>
        <p:sp>
          <p:nvSpPr>
            <p:cNvPr id="207" name="Shape"/>
            <p:cNvSpPr/>
            <p:nvPr/>
          </p:nvSpPr>
          <p:spPr>
            <a:xfrm rot="16200000">
              <a:off x="6287" y="6692"/>
              <a:ext cx="3021" cy="2994"/>
            </a:xfrm>
            <a:custGeom>
              <a:avLst/>
              <a:gdLst/>
              <a:ahLst/>
              <a:cxnLst>
                <a:cxn ang="0">
                  <a:pos x="wd2" y="hd2"/>
                </a:cxn>
                <a:cxn ang="5400000">
                  <a:pos x="wd2" y="hd2"/>
                </a:cxn>
                <a:cxn ang="10800000">
                  <a:pos x="wd2" y="hd2"/>
                </a:cxn>
                <a:cxn ang="16200000">
                  <a:pos x="wd2" y="hd2"/>
                </a:cxn>
              </a:cxnLst>
              <a:rect l="0" t="0" r="r" b="b"/>
              <a:pathLst>
                <a:path w="21600" h="21600" extrusionOk="0">
                  <a:moveTo>
                    <a:pt x="21600" y="1084"/>
                  </a:moveTo>
                  <a:cubicBezTo>
                    <a:pt x="21600" y="845"/>
                    <a:pt x="21522" y="613"/>
                    <a:pt x="21377" y="424"/>
                  </a:cubicBezTo>
                  <a:cubicBezTo>
                    <a:pt x="21186" y="174"/>
                    <a:pt x="20897" y="19"/>
                    <a:pt x="20584" y="0"/>
                  </a:cubicBezTo>
                  <a:cubicBezTo>
                    <a:pt x="15119" y="380"/>
                    <a:pt x="9986" y="2786"/>
                    <a:pt x="6173" y="6756"/>
                  </a:cubicBezTo>
                  <a:cubicBezTo>
                    <a:pt x="2584" y="10493"/>
                    <a:pt x="401" y="15377"/>
                    <a:pt x="0" y="20565"/>
                  </a:cubicBezTo>
                  <a:cubicBezTo>
                    <a:pt x="7" y="20844"/>
                    <a:pt x="123" y="21108"/>
                    <a:pt x="322" y="21301"/>
                  </a:cubicBezTo>
                  <a:cubicBezTo>
                    <a:pt x="485" y="21460"/>
                    <a:pt x="695" y="21560"/>
                    <a:pt x="919" y="21588"/>
                  </a:cubicBezTo>
                  <a:lnTo>
                    <a:pt x="21562" y="21600"/>
                  </a:lnTo>
                  <a:lnTo>
                    <a:pt x="21600" y="1084"/>
                  </a:lnTo>
                  <a:close/>
                </a:path>
              </a:pathLst>
            </a:cu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2000">
                <a:latin typeface="PingFang SC Regular" panose="020B0400000000000000" charset="-122"/>
                <a:ea typeface="PingFang SC Regular" panose="020B0400000000000000" charset="-122"/>
              </a:endParaRPr>
            </a:p>
          </p:txBody>
        </p:sp>
        <p:sp>
          <p:nvSpPr>
            <p:cNvPr id="209" name="Circle"/>
            <p:cNvSpPr/>
            <p:nvPr/>
          </p:nvSpPr>
          <p:spPr>
            <a:xfrm>
              <a:off x="6127" y="3327"/>
              <a:ext cx="6556" cy="6556"/>
            </a:xfrm>
            <a:prstGeom prst="ellipse">
              <a:avLst/>
            </a:prstGeom>
            <a:ln w="25400">
              <a:solidFill>
                <a:srgbClr val="A23322"/>
              </a:solidFill>
              <a:prstDash val="sysDash"/>
              <a:miter lim="400000"/>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PingFang SC Regular" panose="020B0400000000000000" charset="-122"/>
                <a:ea typeface="PingFang SC Regular" panose="020B0400000000000000" charset="-122"/>
                <a:cs typeface="+mn-cs"/>
              </a:endParaRPr>
            </a:p>
          </p:txBody>
        </p:sp>
        <p:sp>
          <p:nvSpPr>
            <p:cNvPr id="208" name="Circle"/>
            <p:cNvSpPr/>
            <p:nvPr/>
          </p:nvSpPr>
          <p:spPr>
            <a:xfrm>
              <a:off x="8110" y="5322"/>
              <a:ext cx="2566" cy="2566"/>
            </a:xfrm>
            <a:prstGeom prst="ellipse">
              <a:avLst/>
            </a:prstGeom>
            <a:solidFill>
              <a:srgbClr val="F7F5F6"/>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PingFang SC Regular" panose="020B0400000000000000" charset="-122"/>
                <a:ea typeface="PingFang SC Regular" panose="020B0400000000000000" charset="-122"/>
                <a:cs typeface="+mn-cs"/>
              </a:endParaRPr>
            </a:p>
          </p:txBody>
        </p:sp>
        <p:sp>
          <p:nvSpPr>
            <p:cNvPr id="217" name="Line"/>
            <p:cNvSpPr/>
            <p:nvPr/>
          </p:nvSpPr>
          <p:spPr>
            <a:xfrm flipV="1">
              <a:off x="10692" y="6626"/>
              <a:ext cx="1991" cy="0"/>
            </a:xfrm>
            <a:prstGeom prst="line">
              <a:avLst/>
            </a:prstGeom>
            <a:ln w="25400">
              <a:solidFill>
                <a:srgbClr val="A23322"/>
              </a:solidFill>
              <a:prstDash val="sysDash"/>
              <a:miter lim="400000"/>
              <a:tailEnd type="triangl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18" name="Line"/>
            <p:cNvSpPr/>
            <p:nvPr/>
          </p:nvSpPr>
          <p:spPr>
            <a:xfrm flipV="1">
              <a:off x="6127" y="6626"/>
              <a:ext cx="2001" cy="0"/>
            </a:xfrm>
            <a:prstGeom prst="line">
              <a:avLst/>
            </a:prstGeom>
            <a:ln w="25400">
              <a:solidFill>
                <a:srgbClr val="A23322"/>
              </a:solidFill>
              <a:prstDash val="sysDash"/>
              <a:miter lim="400000"/>
              <a:headEnd type="triangle"/>
              <a:tailEnd type="non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19" name="Line"/>
            <p:cNvSpPr/>
            <p:nvPr/>
          </p:nvSpPr>
          <p:spPr>
            <a:xfrm>
              <a:off x="9362" y="3327"/>
              <a:ext cx="0" cy="2005"/>
            </a:xfrm>
            <a:prstGeom prst="line">
              <a:avLst/>
            </a:prstGeom>
            <a:ln w="25400">
              <a:solidFill>
                <a:srgbClr val="A23322"/>
              </a:solidFill>
              <a:prstDash val="sysDash"/>
              <a:miter lim="400000"/>
              <a:headEnd type="triangle"/>
              <a:tailEnd type="non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24" name="Line"/>
            <p:cNvSpPr/>
            <p:nvPr/>
          </p:nvSpPr>
          <p:spPr>
            <a:xfrm>
              <a:off x="9357" y="7894"/>
              <a:ext cx="0" cy="1989"/>
            </a:xfrm>
            <a:prstGeom prst="line">
              <a:avLst/>
            </a:prstGeom>
            <a:ln w="25400">
              <a:solidFill>
                <a:srgbClr val="A23322"/>
              </a:solidFill>
              <a:prstDash val="sysDash"/>
              <a:miter lim="400000"/>
              <a:tailEnd type="triangl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25" name="椭圆 224"/>
            <p:cNvSpPr/>
            <p:nvPr/>
          </p:nvSpPr>
          <p:spPr>
            <a:xfrm>
              <a:off x="8632" y="5824"/>
              <a:ext cx="1561" cy="1561"/>
            </a:xfrm>
            <a:prstGeom prst="ellipse">
              <a:avLst/>
            </a:prstGeom>
            <a:solidFill>
              <a:srgbClr val="1D427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noProof="1">
                <a:latin typeface="PingFang SC Regular" panose="020B0400000000000000" charset="-122"/>
                <a:ea typeface="PingFang SC Regular" panose="020B0400000000000000" charset="-122"/>
              </a:endParaRPr>
            </a:p>
          </p:txBody>
        </p:sp>
        <p:sp>
          <p:nvSpPr>
            <p:cNvPr id="226" name="矩形 225"/>
            <p:cNvSpPr/>
            <p:nvPr/>
          </p:nvSpPr>
          <p:spPr>
            <a:xfrm>
              <a:off x="8587" y="6193"/>
              <a:ext cx="1551" cy="824"/>
            </a:xfrm>
            <a:prstGeom prst="rect">
              <a:avLst/>
            </a:prstGeom>
          </p:spPr>
          <p:txBody>
            <a:bodyPr wrap="none">
              <a:spAutoFit/>
            </a:bodyPr>
            <a:lstStyle/>
            <a:p>
              <a:pPr algn="ctr"/>
              <a:r>
                <a:rPr lang="zh-CN" altLang="en-US" sz="1400" b="1" kern="0" dirty="0">
                  <a:solidFill>
                    <a:schemeClr val="bg2"/>
                  </a:solidFill>
                  <a:latin typeface="PingFang SC Regular" panose="020B0400000000000000" charset="-122"/>
                  <a:ea typeface="PingFang SC Regular" panose="020B0400000000000000" charset="-122"/>
                  <a:cs typeface="PingFang SC Regular" panose="020B0400000000000000" charset="-122"/>
                </a:rPr>
                <a:t>企业</a:t>
              </a:r>
              <a:endParaRPr lang="en-US" altLang="zh-CN" sz="1400" b="1" kern="0" dirty="0">
                <a:solidFill>
                  <a:schemeClr val="bg2"/>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en-US" sz="1400" b="1" kern="0" dirty="0">
                  <a:solidFill>
                    <a:schemeClr val="bg2"/>
                  </a:solidFill>
                  <a:latin typeface="PingFang SC Regular" panose="020B0400000000000000" charset="-122"/>
                  <a:ea typeface="PingFang SC Regular" panose="020B0400000000000000" charset="-122"/>
                  <a:cs typeface="PingFang SC Regular" panose="020B0400000000000000" charset="-122"/>
                </a:rPr>
                <a:t>PEST</a:t>
              </a:r>
              <a:r>
                <a:rPr lang="zh-CN" altLang="en-US" sz="1400" b="1" kern="0" dirty="0">
                  <a:solidFill>
                    <a:schemeClr val="bg2"/>
                  </a:solidFill>
                  <a:latin typeface="PingFang SC Regular" panose="020B0400000000000000" charset="-122"/>
                  <a:ea typeface="PingFang SC Regular" panose="020B0400000000000000" charset="-122"/>
                  <a:cs typeface="PingFang SC Regular" panose="020B0400000000000000" charset="-122"/>
                </a:rPr>
                <a:t>分析</a:t>
              </a:r>
              <a:endParaRPr lang="zh-CN" altLang="en-US" sz="1400" b="1" dirty="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251" name="任意多边形: 形状 250"/>
            <p:cNvSpPr/>
            <p:nvPr/>
          </p:nvSpPr>
          <p:spPr>
            <a:xfrm flipH="1" flipV="1">
              <a:off x="12689" y="8371"/>
              <a:ext cx="1897" cy="1182"/>
            </a:xfrm>
            <a:custGeom>
              <a:avLst/>
              <a:gdLst>
                <a:gd name="connsiteX0" fmla="*/ 1204856 w 1204856"/>
                <a:gd name="connsiteY0" fmla="*/ 204396 h 204396"/>
                <a:gd name="connsiteX1" fmla="*/ 1000460 w 1204856"/>
                <a:gd name="connsiteY1" fmla="*/ 0 h 204396"/>
                <a:gd name="connsiteX2" fmla="*/ 0 w 1204856"/>
                <a:gd name="connsiteY2" fmla="*/ 0 h 204396"/>
              </a:gdLst>
              <a:ahLst/>
              <a:cxnLst>
                <a:cxn ang="0">
                  <a:pos x="connsiteX0" y="connsiteY0"/>
                </a:cxn>
                <a:cxn ang="0">
                  <a:pos x="connsiteX1" y="connsiteY1"/>
                </a:cxn>
                <a:cxn ang="0">
                  <a:pos x="connsiteX2" y="connsiteY2"/>
                </a:cxn>
              </a:cxnLst>
              <a:rect l="l" t="t" r="r" b="b"/>
              <a:pathLst>
                <a:path w="1204856" h="204396">
                  <a:moveTo>
                    <a:pt x="1204856" y="204396"/>
                  </a:moveTo>
                  <a:lnTo>
                    <a:pt x="1000460" y="0"/>
                  </a:lnTo>
                  <a:lnTo>
                    <a:pt x="0" y="0"/>
                  </a:lnTo>
                </a:path>
              </a:pathLst>
            </a:custGeom>
            <a:noFill/>
            <a:ln w="6350" cap="flat" cmpd="sng" algn="ctr">
              <a:solidFill>
                <a:srgbClr val="A23322"/>
              </a:solid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PingFang SC Regular" panose="020B0400000000000000" charset="-122"/>
                <a:ea typeface="PingFang SC Regular" panose="020B0400000000000000" charset="-122"/>
              </a:endParaRPr>
            </a:p>
          </p:txBody>
        </p:sp>
      </p:grpSp>
      <p:sp>
        <p:nvSpPr>
          <p:cNvPr id="276" name="TextBox 50"/>
          <p:cNvSpPr txBox="1"/>
          <p:nvPr/>
        </p:nvSpPr>
        <p:spPr>
          <a:xfrm>
            <a:off x="8503285" y="4567555"/>
            <a:ext cx="1296035" cy="110553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·经济增长</a:t>
            </a:r>
          </a:p>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·利率与货币政策</a:t>
            </a:r>
          </a:p>
          <a:p>
            <a:pPr marR="0" lvl="0" algn="l" defTabSz="914400" rtl="0" eaLnBrk="1" fontAlgn="auto" latinLnBrk="0" hangingPunct="1">
              <a:lnSpc>
                <a:spcPct val="120000"/>
              </a:lnSpc>
              <a:spcBef>
                <a:spcPts val="0"/>
              </a:spcBef>
              <a:spcAft>
                <a:spcPts val="0"/>
              </a:spcAft>
              <a:buClrTx/>
              <a:buSzTx/>
              <a:defRPr/>
            </a:pPr>
            <a:r>
              <a:rPr lang="en-US" altLang="en-US" sz="12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rPr>
              <a:t>·政府开支</a:t>
            </a:r>
          </a:p>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·失业政策</a:t>
            </a:r>
          </a:p>
          <a:p>
            <a:pPr marR="0" lvl="0" algn="l" defTabSz="914400" rtl="0" eaLnBrk="1" fontAlgn="auto" latinLnBrk="0" hangingPunct="1">
              <a:lnSpc>
                <a:spcPct val="120000"/>
              </a:lnSpc>
              <a:spcBef>
                <a:spcPts val="0"/>
              </a:spcBef>
              <a:spcAft>
                <a:spcPts val="0"/>
              </a:spcAft>
              <a:buClrTx/>
              <a:buSzTx/>
              <a:defRPr/>
            </a:pPr>
            <a:r>
              <a:rPr lang="en-US" altLang="en-US" sz="12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rPr>
              <a:t>·征税</a:t>
            </a:r>
            <a:endPar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78" name="TextBox 50"/>
          <p:cNvSpPr txBox="1"/>
          <p:nvPr/>
        </p:nvSpPr>
        <p:spPr>
          <a:xfrm>
            <a:off x="10010775" y="4567555"/>
            <a:ext cx="1296035" cy="88455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·汇率</a:t>
            </a:r>
          </a:p>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·通货膨胀率</a:t>
            </a:r>
          </a:p>
          <a:p>
            <a:pPr marR="0" lvl="0" algn="l" defTabSz="914400" rtl="0" eaLnBrk="1" fontAlgn="auto" latinLnBrk="0" hangingPunct="1">
              <a:lnSpc>
                <a:spcPct val="120000"/>
              </a:lnSpc>
              <a:spcBef>
                <a:spcPts val="0"/>
              </a:spcBef>
              <a:spcAft>
                <a:spcPts val="0"/>
              </a:spcAft>
              <a:buClrTx/>
              <a:buSzTx/>
              <a:defRPr/>
            </a:pPr>
            <a:r>
              <a:rPr lang="en-US" altLang="en-US" sz="12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rPr>
              <a:t>·商业周期所处阶段</a:t>
            </a:r>
          </a:p>
          <a:p>
            <a:pPr marR="0" lvl="0" algn="l" defTabSz="914400" rtl="0" eaLnBrk="1" fontAlgn="auto" latinLnBrk="0" hangingPunct="1">
              <a:lnSpc>
                <a:spcPct val="120000"/>
              </a:lnSpc>
              <a:spcBef>
                <a:spcPts val="0"/>
              </a:spcBef>
              <a:spcAft>
                <a:spcPts val="0"/>
              </a:spcAft>
              <a:buClrTx/>
              <a:buSzTx/>
              <a:defRPr/>
            </a:pPr>
            <a:r>
              <a:rPr kumimoji="0" lang="en-US" altLang="en-US" sz="1200" b="0" i="0" u="none" strike="noStrike" kern="1200" cap="none" spc="0" normalizeH="0" baseline="0" noProof="0" dirty="0">
                <a:ln>
                  <a:noFill/>
                </a:ln>
                <a:solidFill>
                  <a:schemeClr val="accent4">
                    <a:lumMod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·消费者信息</a:t>
            </a:r>
          </a:p>
        </p:txBody>
      </p:sp>
      <p:sp>
        <p:nvSpPr>
          <p:cNvPr id="244" name="矩形: 圆角 29"/>
          <p:cNvSpPr/>
          <p:nvPr/>
        </p:nvSpPr>
        <p:spPr>
          <a:xfrm>
            <a:off x="9603105" y="5855335"/>
            <a:ext cx="1433195" cy="389255"/>
          </a:xfrm>
          <a:prstGeom prst="roundRect">
            <a:avLst>
              <a:gd name="adj" fmla="val 50000"/>
            </a:avLst>
          </a:prstGeom>
          <a:gradFill>
            <a:gsLst>
              <a:gs pos="16000">
                <a:srgbClr val="DA6754"/>
              </a:gs>
              <a:gs pos="83000">
                <a:srgbClr val="A23322"/>
              </a:gs>
            </a:gsLst>
            <a:path path="circle">
              <a:fillToRect r="100000" b="100000"/>
            </a:path>
          </a:gradFill>
          <a:ln w="12700" cap="flat" cmpd="sng" algn="ctr">
            <a:noFill/>
            <a:prstDash val="solid"/>
            <a:miter lim="800000"/>
          </a:ln>
          <a:effectLst>
            <a:outerShdw blurRad="342900" dist="228600" dir="5400000" sx="96000" sy="96000" algn="t" rotWithShape="0">
              <a:srgbClr val="A23322">
                <a:alpha val="29000"/>
              </a:srgb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经济环境</a:t>
            </a:r>
          </a:p>
        </p:txBody>
      </p:sp>
      <p:sp>
        <p:nvSpPr>
          <p:cNvPr id="291" name="六边形 290"/>
          <p:cNvSpPr/>
          <p:nvPr/>
        </p:nvSpPr>
        <p:spPr>
          <a:xfrm rot="16200000">
            <a:off x="9170670" y="5909310"/>
            <a:ext cx="327025" cy="285750"/>
          </a:xfrm>
          <a:prstGeom prst="hexagon">
            <a:avLst/>
          </a:prstGeom>
          <a:gradFill>
            <a:gsLst>
              <a:gs pos="16000">
                <a:srgbClr val="DA6754"/>
              </a:gs>
              <a:gs pos="83000">
                <a:srgbClr val="A2332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92" name="六边形 291"/>
          <p:cNvSpPr/>
          <p:nvPr/>
        </p:nvSpPr>
        <p:spPr>
          <a:xfrm rot="16200000">
            <a:off x="9145905" y="5882640"/>
            <a:ext cx="381635" cy="334010"/>
          </a:xfrm>
          <a:prstGeom prst="hexagon">
            <a:avLst/>
          </a:prstGeom>
          <a:noFill/>
          <a:ln w="12700" cap="flat" cmpd="sng" algn="ctr">
            <a:solidFill>
              <a:srgbClr val="A233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90" name="TextBox 50"/>
          <p:cNvSpPr txBox="1"/>
          <p:nvPr/>
        </p:nvSpPr>
        <p:spPr>
          <a:xfrm>
            <a:off x="9281160" y="5927090"/>
            <a:ext cx="116840" cy="24638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E</a:t>
            </a:r>
          </a:p>
        </p:txBody>
      </p:sp>
      <p:sp>
        <p:nvSpPr>
          <p:cNvPr id="242" name="矩形: 圆角 29"/>
          <p:cNvSpPr/>
          <p:nvPr/>
        </p:nvSpPr>
        <p:spPr>
          <a:xfrm>
            <a:off x="9602470" y="2120900"/>
            <a:ext cx="1433195" cy="389255"/>
          </a:xfrm>
          <a:prstGeom prst="roundRect">
            <a:avLst>
              <a:gd name="adj" fmla="val 50000"/>
            </a:avLst>
          </a:prstGeom>
          <a:gradFill>
            <a:gsLst>
              <a:gs pos="0">
                <a:srgbClr val="88B0E2"/>
              </a:gs>
              <a:gs pos="89000">
                <a:srgbClr val="1D4273"/>
              </a:gs>
            </a:gsLst>
            <a:path path="circle">
              <a:fillToRect r="100000" b="100000"/>
            </a:path>
          </a:gradFill>
          <a:ln w="12700" cap="flat" cmpd="sng" algn="ctr">
            <a:noFill/>
            <a:prstDash val="solid"/>
            <a:miter lim="800000"/>
          </a:ln>
          <a:effectLst>
            <a:outerShdw blurRad="342900" dist="228600" dir="5400000" sx="96000" sy="96000" algn="t" rotWithShape="0">
              <a:srgbClr val="1D4273">
                <a:alpha val="29000"/>
              </a:srgbClr>
            </a:outerShdw>
          </a:effectLst>
        </p:spPr>
        <p:txBody>
          <a:bodyPr lIns="0" rIns="0" rtlCol="0" anchor="ctr"/>
          <a:lstStyle/>
          <a:p>
            <a:pPr lvl="0" algn="ctr">
              <a:defRPr/>
            </a:pPr>
            <a:r>
              <a:rPr lang="zh-CN" altLang="en-US" sz="1800" dirty="0">
                <a:solidFill>
                  <a:schemeClr val="bg2"/>
                </a:solidFill>
                <a:latin typeface="PingFang SC Regular" panose="020B0400000000000000" charset="-122"/>
                <a:ea typeface="PingFang SC Regular" panose="020B0400000000000000" charset="-122"/>
                <a:cs typeface="PingFang SC Regular" panose="020B0400000000000000" charset="-122"/>
              </a:rPr>
              <a:t>政治</a:t>
            </a:r>
            <a:r>
              <a:rPr lang="en-US" altLang="en-US" sz="1800" dirty="0">
                <a:solidFill>
                  <a:schemeClr val="bg2"/>
                </a:solidFill>
                <a:latin typeface="PingFang SC Regular" panose="020B0400000000000000" charset="-122"/>
                <a:ea typeface="PingFang SC Regular" panose="020B0400000000000000" charset="-122"/>
                <a:cs typeface="PingFang SC Regular" panose="020B0400000000000000" charset="-122"/>
              </a:rPr>
              <a:t>/</a:t>
            </a:r>
            <a:r>
              <a:rPr lang="en-US" altLang="en-US" sz="1800" dirty="0" err="1">
                <a:solidFill>
                  <a:schemeClr val="bg2"/>
                </a:solidFill>
                <a:latin typeface="PingFang SC Regular" panose="020B0400000000000000" charset="-122"/>
                <a:ea typeface="PingFang SC Regular" panose="020B0400000000000000" charset="-122"/>
                <a:cs typeface="PingFang SC Regular" panose="020B0400000000000000" charset="-122"/>
              </a:rPr>
              <a:t>法律</a:t>
            </a:r>
            <a:endParaRPr lang="zh-CN" altLang="en-US" sz="1800" dirty="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250" name="任意多边形: 形状 249"/>
          <p:cNvSpPr/>
          <p:nvPr/>
        </p:nvSpPr>
        <p:spPr>
          <a:xfrm flipH="1">
            <a:off x="7894320" y="2343785"/>
            <a:ext cx="1432560" cy="430530"/>
          </a:xfrm>
          <a:custGeom>
            <a:avLst/>
            <a:gdLst>
              <a:gd name="connsiteX0" fmla="*/ 1204856 w 1204856"/>
              <a:gd name="connsiteY0" fmla="*/ 204396 h 204396"/>
              <a:gd name="connsiteX1" fmla="*/ 1000460 w 1204856"/>
              <a:gd name="connsiteY1" fmla="*/ 0 h 204396"/>
              <a:gd name="connsiteX2" fmla="*/ 0 w 1204856"/>
              <a:gd name="connsiteY2" fmla="*/ 0 h 204396"/>
            </a:gdLst>
            <a:ahLst/>
            <a:cxnLst>
              <a:cxn ang="0">
                <a:pos x="connsiteX0" y="connsiteY0"/>
              </a:cxn>
              <a:cxn ang="0">
                <a:pos x="connsiteX1" y="connsiteY1"/>
              </a:cxn>
              <a:cxn ang="0">
                <a:pos x="connsiteX2" y="connsiteY2"/>
              </a:cxn>
            </a:cxnLst>
            <a:rect l="l" t="t" r="r" b="b"/>
            <a:pathLst>
              <a:path w="1204856" h="204396">
                <a:moveTo>
                  <a:pt x="1204856" y="204396"/>
                </a:moveTo>
                <a:lnTo>
                  <a:pt x="1000460" y="0"/>
                </a:lnTo>
                <a:lnTo>
                  <a:pt x="0" y="0"/>
                </a:lnTo>
              </a:path>
            </a:pathLst>
          </a:custGeom>
          <a:noFill/>
          <a:ln w="6350" cap="flat" cmpd="sng" algn="ctr">
            <a:solidFill>
              <a:srgbClr val="1D4273"/>
            </a:solid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PingFang SC Regular" panose="020B0400000000000000" charset="-122"/>
              <a:ea typeface="PingFang SC Regular" panose="020B0400000000000000" charset="-122"/>
            </a:endParaRPr>
          </a:p>
        </p:txBody>
      </p:sp>
      <p:sp>
        <p:nvSpPr>
          <p:cNvPr id="275" name="TextBox 50"/>
          <p:cNvSpPr txBox="1"/>
          <p:nvPr/>
        </p:nvSpPr>
        <p:spPr>
          <a:xfrm>
            <a:off x="8488680" y="2731135"/>
            <a:ext cx="1296035" cy="110553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环保制度</a:t>
            </a:r>
            <a:endParaRPr lang="zh-CN"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税收政策</a:t>
            </a:r>
          </a:p>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国际贸易章程</a:t>
            </a:r>
          </a:p>
          <a:p>
            <a:pPr lvl="0">
              <a:lnSpc>
                <a:spcPct val="120000"/>
              </a:lnSpc>
              <a:defRPr/>
            </a:pP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·合同执行法</a:t>
            </a:r>
          </a:p>
          <a:p>
            <a:pPr lvl="0">
              <a:lnSpc>
                <a:spcPct val="120000"/>
              </a:lnSpc>
              <a:defRPr/>
            </a:pP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·消费者保护法</a:t>
            </a:r>
          </a:p>
        </p:txBody>
      </p:sp>
      <p:sp>
        <p:nvSpPr>
          <p:cNvPr id="277" name="TextBox 50"/>
          <p:cNvSpPr txBox="1"/>
          <p:nvPr/>
        </p:nvSpPr>
        <p:spPr>
          <a:xfrm>
            <a:off x="9996170" y="2731135"/>
            <a:ext cx="1296035" cy="110553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雇佣法律</a:t>
            </a:r>
          </a:p>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政府组织/态度</a:t>
            </a:r>
          </a:p>
          <a:p>
            <a:pPr lvl="0">
              <a:lnSpc>
                <a:spcPct val="120000"/>
              </a:lnSpc>
              <a:defRPr/>
            </a:pPr>
            <a:r>
              <a:rPr lang="en-US" altLang="zh-CN"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a:t>
            </a: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竞争规则</a:t>
            </a:r>
          </a:p>
          <a:p>
            <a:pPr lvl="0">
              <a:lnSpc>
                <a:spcPct val="120000"/>
              </a:lnSpc>
              <a:defRPr/>
            </a:pP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·政治稳定性</a:t>
            </a:r>
          </a:p>
          <a:p>
            <a:pPr lvl="0">
              <a:lnSpc>
                <a:spcPct val="120000"/>
              </a:lnSpc>
              <a:defRPr/>
            </a:pPr>
            <a:r>
              <a:rPr lang="en-US" altLang="en-US" sz="1200" dirty="0">
                <a:solidFill>
                  <a:schemeClr val="accent2">
                    <a:lumMod val="75000"/>
                  </a:schemeClr>
                </a:solidFill>
                <a:latin typeface="PingFang SC Regular" panose="020B0400000000000000" charset="-122"/>
                <a:ea typeface="PingFang SC Regular" panose="020B0400000000000000" charset="-122"/>
                <a:cs typeface="PingFang SC Regular" panose="020B0400000000000000" charset="-122"/>
              </a:rPr>
              <a:t>·安全规定</a:t>
            </a:r>
          </a:p>
        </p:txBody>
      </p:sp>
      <p:sp>
        <p:nvSpPr>
          <p:cNvPr id="296" name="六边形 295"/>
          <p:cNvSpPr/>
          <p:nvPr/>
        </p:nvSpPr>
        <p:spPr>
          <a:xfrm rot="16200000">
            <a:off x="9141460" y="2174875"/>
            <a:ext cx="327025" cy="285750"/>
          </a:xfrm>
          <a:prstGeom prst="hexagon">
            <a:avLst/>
          </a:prstGeom>
          <a:gradFill>
            <a:gsLst>
              <a:gs pos="0">
                <a:srgbClr val="6599D9"/>
              </a:gs>
              <a:gs pos="89000">
                <a:srgbClr val="1D4273"/>
              </a:gs>
            </a:gsLst>
            <a:lin ang="2700000" scaled="0"/>
          </a:gradFill>
          <a:ln w="12700" cap="flat" cmpd="sng" algn="ctr">
            <a:noFill/>
            <a:prstDash val="solid"/>
            <a:miter lim="800000"/>
          </a:ln>
          <a:effectLst/>
        </p:spPr>
        <p:txBody>
          <a:bodyPr rtlCol="0" anchor="ctr"/>
          <a:lstStyle/>
          <a:p>
            <a:pPr algn="ctr"/>
            <a:endParaRPr lang="zh-CN" altLang="en-US" kern="0" dirty="0">
              <a:solidFill>
                <a:srgbClr val="FFFFFF"/>
              </a:solidFill>
              <a:latin typeface="PingFang SC Regular" panose="020B0400000000000000" charset="-122"/>
              <a:ea typeface="PingFang SC Regular" panose="020B0400000000000000" charset="-122"/>
            </a:endParaRPr>
          </a:p>
        </p:txBody>
      </p:sp>
      <p:sp>
        <p:nvSpPr>
          <p:cNvPr id="297" name="六边形 296"/>
          <p:cNvSpPr/>
          <p:nvPr/>
        </p:nvSpPr>
        <p:spPr>
          <a:xfrm rot="16200000">
            <a:off x="9116695" y="2148205"/>
            <a:ext cx="381635" cy="334010"/>
          </a:xfrm>
          <a:prstGeom prst="hexagon">
            <a:avLst/>
          </a:prstGeom>
          <a:noFill/>
          <a:ln w="12700" cap="flat" cmpd="sng" algn="ctr">
            <a:solidFill>
              <a:srgbClr val="1D427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295" name="TextBox 50"/>
          <p:cNvSpPr txBox="1"/>
          <p:nvPr/>
        </p:nvSpPr>
        <p:spPr>
          <a:xfrm>
            <a:off x="9236710" y="2192655"/>
            <a:ext cx="134620" cy="246380"/>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16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P</a:t>
            </a:r>
          </a:p>
        </p:txBody>
      </p:sp>
      <p:sp>
        <p:nvSpPr>
          <p:cNvPr id="11" name="文本框 10"/>
          <p:cNvSpPr txBox="1"/>
          <p:nvPr>
            <p:custDataLst>
              <p:tags r:id="rId1"/>
            </p:custDataLst>
          </p:nvPr>
        </p:nvSpPr>
        <p:spPr>
          <a:xfrm rot="2700000">
            <a:off x="3362325" y="2781935"/>
            <a:ext cx="4095750" cy="4095115"/>
          </a:xfrm>
          <a:prstGeom prst="rect">
            <a:avLst/>
          </a:prstGeom>
          <a:noFill/>
        </p:spPr>
        <p:txBody>
          <a:bodyPr wrap="none" rtlCol="0">
            <a:prstTxWarp prst="textArchUp">
              <a:avLst/>
            </a:prstTxWarp>
            <a:spAutoFit/>
          </a:bodyPr>
          <a:lstStyle/>
          <a:p>
            <a:pPr algn="ctr">
              <a:defRPr/>
            </a:pPr>
            <a:r>
              <a:rPr lang="en-US"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P ( Political ) </a:t>
            </a:r>
          </a:p>
          <a:p>
            <a:pPr algn="ctr">
              <a:defRPr/>
            </a:pPr>
            <a:r>
              <a:rPr lang="en-US" altLang="en-US" b="1" kern="0"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ea"/>
              </a:rPr>
              <a:t>政治</a:t>
            </a:r>
            <a:endParaRPr lang="zh-CN"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14" name="文本框 13"/>
          <p:cNvSpPr txBox="1"/>
          <p:nvPr>
            <p:custDataLst>
              <p:tags r:id="rId2"/>
            </p:custDataLst>
          </p:nvPr>
        </p:nvSpPr>
        <p:spPr>
          <a:xfrm rot="18741180">
            <a:off x="4614545" y="2589530"/>
            <a:ext cx="4095750" cy="4095115"/>
          </a:xfrm>
          <a:prstGeom prst="rect">
            <a:avLst/>
          </a:prstGeom>
          <a:noFill/>
        </p:spPr>
        <p:txBody>
          <a:bodyPr wrap="none"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T( Technological ) </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技术</a:t>
            </a:r>
          </a:p>
        </p:txBody>
      </p:sp>
      <p:sp>
        <p:nvSpPr>
          <p:cNvPr id="15" name="文本框 14"/>
          <p:cNvSpPr txBox="1"/>
          <p:nvPr>
            <p:custDataLst>
              <p:tags r:id="rId3"/>
            </p:custDataLst>
          </p:nvPr>
        </p:nvSpPr>
        <p:spPr>
          <a:xfrm rot="2700000">
            <a:off x="4465320" y="1671955"/>
            <a:ext cx="4095750" cy="4095115"/>
          </a:xfrm>
          <a:prstGeom prst="rect">
            <a:avLst/>
          </a:prstGeom>
          <a:noFill/>
        </p:spPr>
        <p:txBody>
          <a:bodyPr wrap="none" rtlCol="0">
            <a:prstTxWarp prst="textArchDown">
              <a:avLst/>
            </a:prstTxWarp>
            <a:spAutoFit/>
          </a:bodyPr>
          <a:lstStyle/>
          <a:p>
            <a:pPr algn="ctr">
              <a:defRPr/>
            </a:pPr>
            <a:r>
              <a:rPr lang="en-US"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S ( Social ) </a:t>
            </a:r>
          </a:p>
          <a:p>
            <a:pPr algn="ctr">
              <a:defRPr/>
            </a:pPr>
            <a:r>
              <a:rPr lang="en-US" altLang="en-US" b="1" kern="0"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ea"/>
              </a:rPr>
              <a:t>社会</a:t>
            </a:r>
            <a:endParaRPr lang="zh-CN"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16" name="文本框 15"/>
          <p:cNvSpPr txBox="1"/>
          <p:nvPr>
            <p:custDataLst>
              <p:tags r:id="rId4"/>
            </p:custDataLst>
          </p:nvPr>
        </p:nvSpPr>
        <p:spPr>
          <a:xfrm rot="18900000">
            <a:off x="3468370" y="1701165"/>
            <a:ext cx="4095750" cy="4095115"/>
          </a:xfrm>
          <a:prstGeom prst="rect">
            <a:avLst/>
          </a:prstGeom>
          <a:noFill/>
          <a:effectLst>
            <a:outerShdw blurRad="50800" dist="38100" dir="2700000" algn="tl" rotWithShape="0">
              <a:prstClr val="black">
                <a:alpha val="40000"/>
              </a:prstClr>
            </a:outerShdw>
          </a:effectLst>
        </p:spPr>
        <p:txBody>
          <a:bodyPr wrap="none" rtlCol="0">
            <a:prstTxWarp prst="textArchDown">
              <a:avLst/>
            </a:prstTxWarp>
            <a:spAutoFit/>
          </a:bodyPr>
          <a:lstStyle/>
          <a:p>
            <a:pPr algn="ctr">
              <a:defRPr/>
            </a:pPr>
            <a:r>
              <a:rPr lang="en-US"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E ( Economic ) </a:t>
            </a:r>
          </a:p>
          <a:p>
            <a:pPr algn="ctr">
              <a:defRPr/>
            </a:pPr>
            <a:r>
              <a:rPr lang="en-US" altLang="en-US" b="1" kern="0" dirty="0" err="1">
                <a:solidFill>
                  <a:schemeClr val="bg2"/>
                </a:solidFill>
                <a:latin typeface="PingFang SC Regular" panose="020B0400000000000000" charset="-122"/>
                <a:ea typeface="PingFang SC Regular" panose="020B0400000000000000" charset="-122"/>
                <a:cs typeface="PingFang SC Regular" panose="020B0400000000000000" charset="-122"/>
                <a:sym typeface="+mn-ea"/>
              </a:rPr>
              <a:t>经济</a:t>
            </a:r>
            <a:endParaRPr lang="zh-CN" altLang="en-US" b="1" kern="0" dirty="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2103"/>
            <a:ext cx="7773035" cy="430530"/>
          </a:xfrm>
        </p:spPr>
        <p:txBody>
          <a:bodyPr wrap="square" anchor="ctr"/>
          <a:lstStyle/>
          <a:p>
            <a:pPr>
              <a:lnSpc>
                <a:spcPct val="100000"/>
              </a:lnSpc>
            </a:pPr>
            <a:r>
              <a:rPr lang="zh-CN" altLang="en-US" sz="2800" b="1" dirty="0"/>
              <a:t>波特五力模型——</a:t>
            </a:r>
            <a:r>
              <a:rPr lang="zh-CN" altLang="en-US" sz="1800" b="0" dirty="0"/>
              <a:t>内部竞争</a:t>
            </a:r>
            <a:r>
              <a:rPr lang="en-US" altLang="zh-CN" sz="1800" b="0" dirty="0"/>
              <a:t> </a:t>
            </a:r>
            <a:r>
              <a:rPr sz="1800" b="0" dirty="0"/>
              <a:t>潜在进入者</a:t>
            </a:r>
            <a:r>
              <a:rPr lang="en-US" altLang="zh-CN" sz="1800" b="0" dirty="0"/>
              <a:t> </a:t>
            </a:r>
            <a:r>
              <a:rPr sz="1800" b="0" dirty="0"/>
              <a:t>供应者</a:t>
            </a:r>
            <a:r>
              <a:rPr lang="en-US" altLang="zh-CN" sz="1800" b="0" dirty="0"/>
              <a:t> </a:t>
            </a:r>
            <a:r>
              <a:rPr sz="1800" b="0" dirty="0"/>
              <a:t>替代品</a:t>
            </a:r>
            <a:r>
              <a:rPr lang="en-US" altLang="zh-CN" sz="1800" b="0" dirty="0"/>
              <a:t> </a:t>
            </a:r>
            <a:r>
              <a:rPr sz="1800" b="0" dirty="0"/>
              <a:t>购买者</a:t>
            </a:r>
          </a:p>
        </p:txBody>
      </p:sp>
      <p:sp>
        <p:nvSpPr>
          <p:cNvPr id="3" name="文本占位符 2"/>
          <p:cNvSpPr>
            <a:spLocks noGrp="1"/>
          </p:cNvSpPr>
          <p:nvPr>
            <p:ph type="body" idx="1"/>
          </p:nvPr>
        </p:nvSpPr>
        <p:spPr/>
        <p:txBody>
          <a:bodyPr/>
          <a:lstStyle/>
          <a:p>
            <a:r>
              <a:rPr lang="zh-CN" altLang="en-US"/>
              <a:t>波特五力模型，一种用于分析一个行业的基本竞争态势的框架，它涵盖了同行业竞争者、潜在进入者、替代品的威胁、供应商的议价能力以及购买者的议价能力这五个关键力量，这五力共同决定了产业的竞争强度和盈利潜力</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4-04</a:t>
            </a:r>
            <a:endParaRPr>
              <a:latin typeface="PingFang SC Regular" panose="020B0400000000000000" charset="-122"/>
              <a:ea typeface="PingFang SC Regular" panose="020B0400000000000000" charset="-122"/>
            </a:endParaRPr>
          </a:p>
        </p:txBody>
      </p:sp>
      <p:grpSp>
        <p:nvGrpSpPr>
          <p:cNvPr id="2" name="组合 1"/>
          <p:cNvGrpSpPr/>
          <p:nvPr/>
        </p:nvGrpSpPr>
        <p:grpSpPr>
          <a:xfrm>
            <a:off x="367665" y="1818005"/>
            <a:ext cx="11456670" cy="4851400"/>
            <a:chOff x="579" y="2684"/>
            <a:chExt cx="18042" cy="7640"/>
          </a:xfrm>
        </p:grpSpPr>
        <p:grpSp>
          <p:nvGrpSpPr>
            <p:cNvPr id="818" name="组合 817"/>
            <p:cNvGrpSpPr/>
            <p:nvPr/>
          </p:nvGrpSpPr>
          <p:grpSpPr>
            <a:xfrm>
              <a:off x="581" y="9402"/>
              <a:ext cx="18037" cy="922"/>
              <a:chOff x="389803" y="12891035"/>
              <a:chExt cx="11453670" cy="585670"/>
            </a:xfrm>
          </p:grpSpPr>
          <p:sp>
            <p:nvSpPr>
              <p:cNvPr id="816" name="矩形: 圆角 2"/>
              <p:cNvSpPr/>
              <p:nvPr/>
            </p:nvSpPr>
            <p:spPr>
              <a:xfrm>
                <a:off x="389803" y="12891035"/>
                <a:ext cx="11453670" cy="585670"/>
              </a:xfrm>
              <a:prstGeom prst="roundRect">
                <a:avLst>
                  <a:gd name="adj" fmla="val 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6565"/>
                <a:endParaRPr kumimoji="1" lang="en-US" sz="900" b="1">
                  <a:solidFill>
                    <a:srgbClr val="111340"/>
                  </a:solidFill>
                  <a:latin typeface="PingFang SC Regular" panose="020B0400000000000000" charset="-122"/>
                  <a:ea typeface="PingFang SC Regular" panose="020B0400000000000000" charset="-122"/>
                </a:endParaRPr>
              </a:p>
            </p:txBody>
          </p:sp>
          <p:sp>
            <p:nvSpPr>
              <p:cNvPr id="817" name="文本框 816"/>
              <p:cNvSpPr txBox="1"/>
              <p:nvPr/>
            </p:nvSpPr>
            <p:spPr>
              <a:xfrm>
                <a:off x="392112" y="12984480"/>
                <a:ext cx="11449050" cy="460375"/>
              </a:xfrm>
              <a:prstGeom prst="rect">
                <a:avLst/>
              </a:prstGeom>
              <a:noFill/>
            </p:spPr>
            <p:txBody>
              <a:bodyPr wrap="square" rtlCol="0" anchor="t">
                <a:spAutoFit/>
              </a:bodyPr>
              <a:lstStyle/>
              <a:p>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rPr>
                  <a:t>综上所述，新零售公司需要在竞争激烈的市场中不断提高自身的竞争力，建立品牌影响力、优化供应链管理和物流配送等方面，以应对各种竞争威胁。同时，还需要密切关注市场动态，及时调整自身的市场策略和产品服务，以保持竞争优势。</a:t>
                </a:r>
              </a:p>
            </p:txBody>
          </p:sp>
        </p:grpSp>
        <p:grpSp>
          <p:nvGrpSpPr>
            <p:cNvPr id="9" name="组合 8"/>
            <p:cNvGrpSpPr/>
            <p:nvPr/>
          </p:nvGrpSpPr>
          <p:grpSpPr>
            <a:xfrm>
              <a:off x="579" y="2684"/>
              <a:ext cx="18043" cy="6551"/>
              <a:chOff x="585" y="2684"/>
              <a:chExt cx="18043" cy="6551"/>
            </a:xfrm>
          </p:grpSpPr>
          <p:sp>
            <p:nvSpPr>
              <p:cNvPr id="669" name="矩形 668"/>
              <p:cNvSpPr/>
              <p:nvPr/>
            </p:nvSpPr>
            <p:spPr>
              <a:xfrm>
                <a:off x="585" y="6144"/>
                <a:ext cx="8737" cy="3091"/>
              </a:xfrm>
              <a:prstGeom prst="rect">
                <a:avLst/>
              </a:prstGeom>
              <a:solidFill>
                <a:srgbClr val="88B0E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0" name="文本框 669"/>
              <p:cNvSpPr txBox="1"/>
              <p:nvPr/>
            </p:nvSpPr>
            <p:spPr>
              <a:xfrm flipH="1">
                <a:off x="1878" y="6559"/>
                <a:ext cx="3296" cy="630"/>
              </a:xfrm>
              <a:prstGeom prst="rect">
                <a:avLst/>
              </a:prstGeom>
              <a:noFill/>
            </p:spPr>
            <p:txBody>
              <a:bodyPr wrap="square">
                <a:spAutoFit/>
              </a:bodyPr>
              <a:lstStyle/>
              <a:p>
                <a:pPr>
                  <a:defRPr/>
                </a:pPr>
                <a:r>
                  <a:rPr lang="zh-CN" altLang="en-US" sz="2000" b="1" kern="0" cap="all" dirty="0">
                    <a:solidFill>
                      <a:prstClr val="white"/>
                    </a:solidFill>
                    <a:latin typeface="PingFang SC Regular" panose="020B0400000000000000" charset="-122"/>
                    <a:ea typeface="PingFang SC Regular" panose="020B0400000000000000" charset="-122"/>
                    <a:cs typeface="+mn-ea"/>
                    <a:sym typeface="+mn-ea"/>
                  </a:rPr>
                  <a:t>替代品</a:t>
                </a:r>
              </a:p>
            </p:txBody>
          </p:sp>
          <p:sp>
            <p:nvSpPr>
              <p:cNvPr id="671" name="文本框 670"/>
              <p:cNvSpPr txBox="1"/>
              <p:nvPr/>
            </p:nvSpPr>
            <p:spPr>
              <a:xfrm flipH="1">
                <a:off x="825" y="7550"/>
                <a:ext cx="7364" cy="1234"/>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能够满足相同需求的其他产品或服务，替代品的存在会限制行业内产品或服务的定价能力，替代品的价格、性能和质量等因素，都会影响行业内的竞争态势</a:t>
                </a:r>
              </a:p>
            </p:txBody>
          </p:sp>
          <p:grpSp>
            <p:nvGrpSpPr>
              <p:cNvPr id="673" name="组合 672"/>
              <p:cNvGrpSpPr/>
              <p:nvPr/>
            </p:nvGrpSpPr>
            <p:grpSpPr>
              <a:xfrm>
                <a:off x="1056" y="6435"/>
                <a:ext cx="739" cy="739"/>
                <a:chOff x="459061" y="3652176"/>
                <a:chExt cx="1681502" cy="1681502"/>
              </a:xfrm>
            </p:grpSpPr>
            <p:sp>
              <p:nvSpPr>
                <p:cNvPr id="677" name="旁门左道出品"/>
                <p:cNvSpPr/>
                <p:nvPr/>
              </p:nvSpPr>
              <p:spPr>
                <a:xfrm rot="13967458"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8" name="弧形 677"/>
                <p:cNvSpPr/>
                <p:nvPr/>
              </p:nvSpPr>
              <p:spPr>
                <a:xfrm rot="6735357" flipH="1">
                  <a:off x="459061" y="3652178"/>
                  <a:ext cx="1681502" cy="1681498"/>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9" name="椭圆 678"/>
                <p:cNvSpPr/>
                <p:nvPr/>
              </p:nvSpPr>
              <p:spPr>
                <a:xfrm flipH="1">
                  <a:off x="796063" y="3989178"/>
                  <a:ext cx="1007498" cy="1007498"/>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0" name="旁门左道出品"/>
                <p:cNvSpPr/>
                <p:nvPr/>
              </p:nvSpPr>
              <p:spPr>
                <a:xfrm flipH="1">
                  <a:off x="630947" y="3824061"/>
                  <a:ext cx="1337730" cy="1337730"/>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1" name="弧形 680"/>
                <p:cNvSpPr/>
                <p:nvPr/>
              </p:nvSpPr>
              <p:spPr>
                <a:xfrm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nvGrpSpPr>
                <p:cNvPr id="682" name="组合 681"/>
                <p:cNvGrpSpPr/>
                <p:nvPr/>
              </p:nvGrpSpPr>
              <p:grpSpPr>
                <a:xfrm flipH="1">
                  <a:off x="708255" y="3904573"/>
                  <a:ext cx="1183114" cy="1176707"/>
                  <a:chOff x="5071900" y="-3093672"/>
                  <a:chExt cx="3949016" cy="3927634"/>
                </a:xfrm>
                <a:solidFill>
                  <a:schemeClr val="bg2"/>
                </a:solidFill>
              </p:grpSpPr>
              <p:sp>
                <p:nvSpPr>
                  <p:cNvPr id="684" name="椭圆 683"/>
                  <p:cNvSpPr/>
                  <p:nvPr/>
                </p:nvSpPr>
                <p:spPr>
                  <a:xfrm rot="-5400000">
                    <a:off x="5071900"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5" name="旁门左道出品"/>
                  <p:cNvSpPr/>
                  <p:nvPr/>
                </p:nvSpPr>
                <p:spPr>
                  <a:xfrm rot="-4680000">
                    <a:off x="5114548"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6" name="椭圆 685"/>
                  <p:cNvSpPr/>
                  <p:nvPr/>
                </p:nvSpPr>
                <p:spPr>
                  <a:xfrm rot="-3960000">
                    <a:off x="5240629"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7" name="椭圆 686"/>
                  <p:cNvSpPr/>
                  <p:nvPr/>
                </p:nvSpPr>
                <p:spPr>
                  <a:xfrm rot="-3240000">
                    <a:off x="5444631"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8" name="旁门左道出品"/>
                  <p:cNvSpPr/>
                  <p:nvPr/>
                </p:nvSpPr>
                <p:spPr>
                  <a:xfrm rot="-2520000">
                    <a:off x="5717641"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9" name="椭圆 688"/>
                  <p:cNvSpPr/>
                  <p:nvPr/>
                </p:nvSpPr>
                <p:spPr>
                  <a:xfrm rot="-1800000">
                    <a:off x="6047724"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0" name="椭圆 689"/>
                  <p:cNvSpPr/>
                  <p:nvPr/>
                </p:nvSpPr>
                <p:spPr>
                  <a:xfrm rot="-1080000">
                    <a:off x="6420455"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1" name="椭圆 690"/>
                  <p:cNvSpPr/>
                  <p:nvPr/>
                </p:nvSpPr>
                <p:spPr>
                  <a:xfrm rot="-360000">
                    <a:off x="6819545"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2" name="椭圆 691"/>
                  <p:cNvSpPr/>
                  <p:nvPr/>
                </p:nvSpPr>
                <p:spPr>
                  <a:xfrm rot="360000">
                    <a:off x="7227551"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3" name="旁门左道出品"/>
                  <p:cNvSpPr/>
                  <p:nvPr/>
                </p:nvSpPr>
                <p:spPr>
                  <a:xfrm rot="1080000">
                    <a:off x="7626641"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4" name="椭圆 693"/>
                  <p:cNvSpPr/>
                  <p:nvPr/>
                </p:nvSpPr>
                <p:spPr>
                  <a:xfrm rot="1800000">
                    <a:off x="7999372"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5" name="椭圆 694"/>
                  <p:cNvSpPr/>
                  <p:nvPr/>
                </p:nvSpPr>
                <p:spPr>
                  <a:xfrm rot="2520000">
                    <a:off x="8329456"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6" name="椭圆 695"/>
                  <p:cNvSpPr/>
                  <p:nvPr/>
                </p:nvSpPr>
                <p:spPr>
                  <a:xfrm rot="3240000">
                    <a:off x="8602465"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7" name="椭圆 696"/>
                  <p:cNvSpPr/>
                  <p:nvPr/>
                </p:nvSpPr>
                <p:spPr>
                  <a:xfrm rot="3960000">
                    <a:off x="8806468"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8" name="椭圆 697"/>
                  <p:cNvSpPr/>
                  <p:nvPr/>
                </p:nvSpPr>
                <p:spPr>
                  <a:xfrm rot="4680000">
                    <a:off x="8932549"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9" name="椭圆 698"/>
                  <p:cNvSpPr/>
                  <p:nvPr/>
                </p:nvSpPr>
                <p:spPr>
                  <a:xfrm rot="5400000">
                    <a:off x="8975196"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0" name="旁门左道出品"/>
                  <p:cNvSpPr/>
                  <p:nvPr/>
                </p:nvSpPr>
                <p:spPr>
                  <a:xfrm rot="6120000">
                    <a:off x="8932549"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1" name="椭圆 700"/>
                  <p:cNvSpPr/>
                  <p:nvPr/>
                </p:nvSpPr>
                <p:spPr>
                  <a:xfrm rot="6840000">
                    <a:off x="8806468"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2" name="椭圆 701"/>
                  <p:cNvSpPr/>
                  <p:nvPr/>
                </p:nvSpPr>
                <p:spPr>
                  <a:xfrm rot="7560000">
                    <a:off x="8602465"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3" name="椭圆 702"/>
                  <p:cNvSpPr/>
                  <p:nvPr/>
                </p:nvSpPr>
                <p:spPr>
                  <a:xfrm rot="8280000">
                    <a:off x="8329456"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4" name="旁门左道出品"/>
                  <p:cNvSpPr/>
                  <p:nvPr/>
                </p:nvSpPr>
                <p:spPr>
                  <a:xfrm rot="9000000">
                    <a:off x="7999372"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5" name="椭圆 704"/>
                  <p:cNvSpPr/>
                  <p:nvPr/>
                </p:nvSpPr>
                <p:spPr>
                  <a:xfrm rot="9720000">
                    <a:off x="7626641"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6" name="椭圆 705"/>
                  <p:cNvSpPr/>
                  <p:nvPr/>
                </p:nvSpPr>
                <p:spPr>
                  <a:xfrm rot="10440000">
                    <a:off x="7227551"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7" name="椭圆 706"/>
                  <p:cNvSpPr/>
                  <p:nvPr/>
                </p:nvSpPr>
                <p:spPr>
                  <a:xfrm rot="11160000">
                    <a:off x="6819545"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8" name="旁门左道出品"/>
                  <p:cNvSpPr/>
                  <p:nvPr/>
                </p:nvSpPr>
                <p:spPr>
                  <a:xfrm rot="11880000">
                    <a:off x="6420455"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9" name="椭圆 708"/>
                  <p:cNvSpPr/>
                  <p:nvPr/>
                </p:nvSpPr>
                <p:spPr>
                  <a:xfrm rot="12600000">
                    <a:off x="6047724"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0" name="椭圆 709"/>
                  <p:cNvSpPr/>
                  <p:nvPr/>
                </p:nvSpPr>
                <p:spPr>
                  <a:xfrm rot="13320000">
                    <a:off x="5717641"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1" name="椭圆 710"/>
                  <p:cNvSpPr/>
                  <p:nvPr/>
                </p:nvSpPr>
                <p:spPr>
                  <a:xfrm rot="14040000">
                    <a:off x="5444631"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2" name="旁门左道出品"/>
                  <p:cNvSpPr/>
                  <p:nvPr/>
                </p:nvSpPr>
                <p:spPr>
                  <a:xfrm rot="14760000">
                    <a:off x="5240629"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3" name="椭圆 712"/>
                  <p:cNvSpPr/>
                  <p:nvPr/>
                </p:nvSpPr>
                <p:spPr>
                  <a:xfrm rot="15480000">
                    <a:off x="5114548"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grpSp>
          <p:grpSp>
            <p:nvGrpSpPr>
              <p:cNvPr id="674" name="组合 673"/>
              <p:cNvGrpSpPr/>
              <p:nvPr/>
            </p:nvGrpSpPr>
            <p:grpSpPr>
              <a:xfrm>
                <a:off x="3479" y="6719"/>
                <a:ext cx="1408" cy="412"/>
                <a:chOff x="3633006" y="2065514"/>
                <a:chExt cx="893909" cy="261610"/>
              </a:xfrm>
            </p:grpSpPr>
            <p:sp>
              <p:nvSpPr>
                <p:cNvPr id="675" name="矩形: 圆角 674"/>
                <p:cNvSpPr/>
                <p:nvPr/>
              </p:nvSpPr>
              <p:spPr>
                <a:xfrm>
                  <a:off x="3633006" y="2095337"/>
                  <a:ext cx="893909" cy="20196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76" name="文本框 675"/>
                <p:cNvSpPr txBox="1"/>
                <p:nvPr/>
              </p:nvSpPr>
              <p:spPr>
                <a:xfrm>
                  <a:off x="3697842" y="2065514"/>
                  <a:ext cx="764236" cy="261610"/>
                </a:xfrm>
                <a:prstGeom prst="rect">
                  <a:avLst/>
                </a:prstGeom>
                <a:noFill/>
              </p:spPr>
              <p:txBody>
                <a:bodyPr wrap="square">
                  <a:spAutoFit/>
                </a:bodyPr>
                <a:lstStyle/>
                <a:p>
                  <a:pPr algn="ctr"/>
                  <a:r>
                    <a:rPr lang="zh-CN" altLang="en-US" sz="1100" spc="-60" dirty="0">
                      <a:solidFill>
                        <a:srgbClr val="6599D9"/>
                      </a:solidFill>
                      <a:latin typeface="PingFang SC Regular" panose="020B0400000000000000" charset="-122"/>
                      <a:ea typeface="PingFang SC Regular" panose="020B0400000000000000" charset="-122"/>
                      <a:cs typeface="OPPOSans R" pitchFamily="18" charset="-122"/>
                      <a:sym typeface="+mn-ea"/>
                    </a:rPr>
                    <a:t>威胁</a:t>
                  </a:r>
                </a:p>
              </p:txBody>
            </p:sp>
          </p:grpSp>
          <p:cxnSp>
            <p:nvCxnSpPr>
              <p:cNvPr id="672" name="直接连接符 671"/>
              <p:cNvCxnSpPr/>
              <p:nvPr/>
            </p:nvCxnSpPr>
            <p:spPr>
              <a:xfrm>
                <a:off x="965" y="7404"/>
                <a:ext cx="7066"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pic>
            <p:nvPicPr>
              <p:cNvPr id="920" name="图形 9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3" y="6665"/>
                <a:ext cx="297" cy="297"/>
              </a:xfrm>
              <a:prstGeom prst="rect">
                <a:avLst/>
              </a:prstGeom>
            </p:spPr>
          </p:pic>
          <p:sp>
            <p:nvSpPr>
              <p:cNvPr id="761" name="矩形 760"/>
              <p:cNvSpPr/>
              <p:nvPr/>
            </p:nvSpPr>
            <p:spPr>
              <a:xfrm>
                <a:off x="9891" y="6144"/>
                <a:ext cx="8737" cy="3091"/>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dirty="0">
                  <a:solidFill>
                    <a:prstClr val="white"/>
                  </a:solidFill>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62" name="文本框 761"/>
              <p:cNvSpPr txBox="1"/>
              <p:nvPr/>
            </p:nvSpPr>
            <p:spPr>
              <a:xfrm flipH="1">
                <a:off x="15659" y="6559"/>
                <a:ext cx="1648" cy="630"/>
              </a:xfrm>
              <a:prstGeom prst="rect">
                <a:avLst/>
              </a:prstGeom>
              <a:noFill/>
            </p:spPr>
            <p:txBody>
              <a:bodyPr wrap="square">
                <a:spAutoFit/>
              </a:bodyPr>
              <a:lstStyle/>
              <a:p>
                <a:pPr algn="r">
                  <a:defRPr/>
                </a:pPr>
                <a:r>
                  <a:rPr lang="zh-CN" altLang="en-US" sz="2000" b="1" kern="0" cap="all" dirty="0">
                    <a:solidFill>
                      <a:prstClr val="white"/>
                    </a:solidFill>
                    <a:latin typeface="PingFang SC Regular" panose="020B0400000000000000" charset="-122"/>
                    <a:ea typeface="PingFang SC Regular" panose="020B0400000000000000" charset="-122"/>
                    <a:cs typeface="+mn-ea"/>
                    <a:sym typeface="+mn-ea"/>
                  </a:rPr>
                  <a:t>购买者</a:t>
                </a:r>
              </a:p>
            </p:txBody>
          </p:sp>
          <p:grpSp>
            <p:nvGrpSpPr>
              <p:cNvPr id="765" name="组合 764"/>
              <p:cNvGrpSpPr/>
              <p:nvPr/>
            </p:nvGrpSpPr>
            <p:grpSpPr>
              <a:xfrm>
                <a:off x="17458" y="6435"/>
                <a:ext cx="739" cy="739"/>
                <a:chOff x="459061" y="3652176"/>
                <a:chExt cx="1681502" cy="1681502"/>
              </a:xfrm>
            </p:grpSpPr>
            <p:sp>
              <p:nvSpPr>
                <p:cNvPr id="769" name="旁门左道出品"/>
                <p:cNvSpPr/>
                <p:nvPr/>
              </p:nvSpPr>
              <p:spPr>
                <a:xfrm rot="13967458"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0" name="弧形 769"/>
                <p:cNvSpPr/>
                <p:nvPr/>
              </p:nvSpPr>
              <p:spPr>
                <a:xfrm rot="6735357" flipH="1">
                  <a:off x="459061" y="3652178"/>
                  <a:ext cx="1681502" cy="1681498"/>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1" name="椭圆 770"/>
                <p:cNvSpPr/>
                <p:nvPr/>
              </p:nvSpPr>
              <p:spPr>
                <a:xfrm flipH="1">
                  <a:off x="796063" y="3989178"/>
                  <a:ext cx="1007498" cy="1007498"/>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2" name="旁门左道出品"/>
                <p:cNvSpPr/>
                <p:nvPr/>
              </p:nvSpPr>
              <p:spPr>
                <a:xfrm flipH="1">
                  <a:off x="630947" y="3824061"/>
                  <a:ext cx="1337730" cy="1337730"/>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3" name="弧形 772"/>
                <p:cNvSpPr/>
                <p:nvPr/>
              </p:nvSpPr>
              <p:spPr>
                <a:xfrm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nvGrpSpPr>
                <p:cNvPr id="774" name="组合 773"/>
                <p:cNvGrpSpPr/>
                <p:nvPr/>
              </p:nvGrpSpPr>
              <p:grpSpPr>
                <a:xfrm flipH="1">
                  <a:off x="708255" y="3904573"/>
                  <a:ext cx="1183114" cy="1176707"/>
                  <a:chOff x="5071900" y="-3093672"/>
                  <a:chExt cx="3949016" cy="3927634"/>
                </a:xfrm>
                <a:solidFill>
                  <a:schemeClr val="bg2"/>
                </a:solidFill>
              </p:grpSpPr>
              <p:sp>
                <p:nvSpPr>
                  <p:cNvPr id="776" name="椭圆 775"/>
                  <p:cNvSpPr/>
                  <p:nvPr/>
                </p:nvSpPr>
                <p:spPr>
                  <a:xfrm rot="-5400000">
                    <a:off x="5071900"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7" name="旁门左道出品"/>
                  <p:cNvSpPr/>
                  <p:nvPr/>
                </p:nvSpPr>
                <p:spPr>
                  <a:xfrm rot="-4680000">
                    <a:off x="5114548"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8" name="椭圆 777"/>
                  <p:cNvSpPr/>
                  <p:nvPr/>
                </p:nvSpPr>
                <p:spPr>
                  <a:xfrm rot="-3960000">
                    <a:off x="5240629"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9" name="椭圆 778"/>
                  <p:cNvSpPr/>
                  <p:nvPr/>
                </p:nvSpPr>
                <p:spPr>
                  <a:xfrm rot="-3240000">
                    <a:off x="5444631"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0" name="旁门左道出品"/>
                  <p:cNvSpPr/>
                  <p:nvPr/>
                </p:nvSpPr>
                <p:spPr>
                  <a:xfrm rot="-2520000">
                    <a:off x="5717641"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1" name="椭圆 780"/>
                  <p:cNvSpPr/>
                  <p:nvPr/>
                </p:nvSpPr>
                <p:spPr>
                  <a:xfrm rot="-1800000">
                    <a:off x="6047724"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2" name="椭圆 781"/>
                  <p:cNvSpPr/>
                  <p:nvPr/>
                </p:nvSpPr>
                <p:spPr>
                  <a:xfrm rot="-1080000">
                    <a:off x="6420455"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3" name="椭圆 782"/>
                  <p:cNvSpPr/>
                  <p:nvPr/>
                </p:nvSpPr>
                <p:spPr>
                  <a:xfrm rot="-360000">
                    <a:off x="6819545"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4" name="椭圆 783"/>
                  <p:cNvSpPr/>
                  <p:nvPr/>
                </p:nvSpPr>
                <p:spPr>
                  <a:xfrm rot="360000">
                    <a:off x="7227551"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5" name="旁门左道出品"/>
                  <p:cNvSpPr/>
                  <p:nvPr/>
                </p:nvSpPr>
                <p:spPr>
                  <a:xfrm rot="1080000">
                    <a:off x="7626641"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6" name="椭圆 785"/>
                  <p:cNvSpPr/>
                  <p:nvPr/>
                </p:nvSpPr>
                <p:spPr>
                  <a:xfrm rot="1800000">
                    <a:off x="7999372"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7" name="椭圆 786"/>
                  <p:cNvSpPr/>
                  <p:nvPr/>
                </p:nvSpPr>
                <p:spPr>
                  <a:xfrm rot="2520000">
                    <a:off x="8329456"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8" name="椭圆 787"/>
                  <p:cNvSpPr/>
                  <p:nvPr/>
                </p:nvSpPr>
                <p:spPr>
                  <a:xfrm rot="3240000">
                    <a:off x="8602465"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9" name="椭圆 788"/>
                  <p:cNvSpPr/>
                  <p:nvPr/>
                </p:nvSpPr>
                <p:spPr>
                  <a:xfrm rot="3960000">
                    <a:off x="8806468"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0" name="椭圆 789"/>
                  <p:cNvSpPr/>
                  <p:nvPr/>
                </p:nvSpPr>
                <p:spPr>
                  <a:xfrm rot="4680000">
                    <a:off x="8932549"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1" name="椭圆 790"/>
                  <p:cNvSpPr/>
                  <p:nvPr/>
                </p:nvSpPr>
                <p:spPr>
                  <a:xfrm rot="5400000">
                    <a:off x="8975196"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2" name="旁门左道出品"/>
                  <p:cNvSpPr/>
                  <p:nvPr/>
                </p:nvSpPr>
                <p:spPr>
                  <a:xfrm rot="6120000">
                    <a:off x="8932549"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3" name="椭圆 792"/>
                  <p:cNvSpPr/>
                  <p:nvPr/>
                </p:nvSpPr>
                <p:spPr>
                  <a:xfrm rot="6840000">
                    <a:off x="8806468"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4" name="椭圆 793"/>
                  <p:cNvSpPr/>
                  <p:nvPr/>
                </p:nvSpPr>
                <p:spPr>
                  <a:xfrm rot="7560000">
                    <a:off x="8602465"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5" name="椭圆 794"/>
                  <p:cNvSpPr/>
                  <p:nvPr/>
                </p:nvSpPr>
                <p:spPr>
                  <a:xfrm rot="8280000">
                    <a:off x="8329456"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6" name="旁门左道出品"/>
                  <p:cNvSpPr/>
                  <p:nvPr/>
                </p:nvSpPr>
                <p:spPr>
                  <a:xfrm rot="9000000">
                    <a:off x="7999372"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7" name="椭圆 796"/>
                  <p:cNvSpPr/>
                  <p:nvPr/>
                </p:nvSpPr>
                <p:spPr>
                  <a:xfrm rot="9720000">
                    <a:off x="7626641"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8" name="椭圆 797"/>
                  <p:cNvSpPr/>
                  <p:nvPr/>
                </p:nvSpPr>
                <p:spPr>
                  <a:xfrm rot="10440000">
                    <a:off x="7227551"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9" name="椭圆 798"/>
                  <p:cNvSpPr/>
                  <p:nvPr/>
                </p:nvSpPr>
                <p:spPr>
                  <a:xfrm rot="11160000">
                    <a:off x="6819545"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0" name="旁门左道出品"/>
                  <p:cNvSpPr/>
                  <p:nvPr/>
                </p:nvSpPr>
                <p:spPr>
                  <a:xfrm rot="11880000">
                    <a:off x="6420455"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1" name="椭圆 800"/>
                  <p:cNvSpPr/>
                  <p:nvPr/>
                </p:nvSpPr>
                <p:spPr>
                  <a:xfrm rot="12600000">
                    <a:off x="6047724"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2" name="椭圆 801"/>
                  <p:cNvSpPr/>
                  <p:nvPr/>
                </p:nvSpPr>
                <p:spPr>
                  <a:xfrm rot="13320000">
                    <a:off x="5717641"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3" name="椭圆 802"/>
                  <p:cNvSpPr/>
                  <p:nvPr/>
                </p:nvSpPr>
                <p:spPr>
                  <a:xfrm rot="14040000">
                    <a:off x="5444631"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4" name="旁门左道出品"/>
                  <p:cNvSpPr/>
                  <p:nvPr/>
                </p:nvSpPr>
                <p:spPr>
                  <a:xfrm rot="14760000">
                    <a:off x="5240629"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5" name="椭圆 804"/>
                  <p:cNvSpPr/>
                  <p:nvPr/>
                </p:nvSpPr>
                <p:spPr>
                  <a:xfrm rot="15480000">
                    <a:off x="5114548"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grpSp>
          <p:grpSp>
            <p:nvGrpSpPr>
              <p:cNvPr id="766" name="组合 765"/>
              <p:cNvGrpSpPr/>
              <p:nvPr/>
            </p:nvGrpSpPr>
            <p:grpSpPr>
              <a:xfrm>
                <a:off x="14407" y="6718"/>
                <a:ext cx="1408" cy="412"/>
                <a:chOff x="4774640" y="2065514"/>
                <a:chExt cx="893909" cy="261610"/>
              </a:xfrm>
            </p:grpSpPr>
            <p:sp>
              <p:nvSpPr>
                <p:cNvPr id="767" name="矩形: 圆角 766"/>
                <p:cNvSpPr/>
                <p:nvPr/>
              </p:nvSpPr>
              <p:spPr>
                <a:xfrm>
                  <a:off x="4774640" y="2095337"/>
                  <a:ext cx="893909" cy="20196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68" name="文本框 767"/>
                <p:cNvSpPr txBox="1"/>
                <p:nvPr/>
              </p:nvSpPr>
              <p:spPr>
                <a:xfrm>
                  <a:off x="4839476" y="2065514"/>
                  <a:ext cx="764236" cy="261610"/>
                </a:xfrm>
                <a:prstGeom prst="rect">
                  <a:avLst/>
                </a:prstGeom>
                <a:noFill/>
              </p:spPr>
              <p:txBody>
                <a:bodyPr wrap="square">
                  <a:spAutoFit/>
                </a:bodyPr>
                <a:lstStyle/>
                <a:p>
                  <a:pPr algn="ctr"/>
                  <a:r>
                    <a:rPr lang="zh-CN" altLang="en-US" sz="1100" spc="-60" dirty="0">
                      <a:solidFill>
                        <a:srgbClr val="A23322"/>
                      </a:solidFill>
                      <a:latin typeface="PingFang SC Regular" panose="020B0400000000000000" charset="-122"/>
                      <a:ea typeface="PingFang SC Regular" panose="020B0400000000000000" charset="-122"/>
                      <a:cs typeface="OPPOSans R" pitchFamily="18" charset="-122"/>
                      <a:sym typeface="+mn-ea"/>
                    </a:rPr>
                    <a:t>议价能力</a:t>
                  </a:r>
                </a:p>
              </p:txBody>
            </p:sp>
          </p:grpSp>
          <p:cxnSp>
            <p:nvCxnSpPr>
              <p:cNvPr id="764" name="直接连接符 763"/>
              <p:cNvCxnSpPr/>
              <p:nvPr/>
            </p:nvCxnSpPr>
            <p:spPr>
              <a:xfrm flipH="1">
                <a:off x="11332" y="7404"/>
                <a:ext cx="6956"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pic>
            <p:nvPicPr>
              <p:cNvPr id="924" name="图形 9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63" y="6651"/>
                <a:ext cx="319" cy="319"/>
              </a:xfrm>
              <a:prstGeom prst="rect">
                <a:avLst/>
              </a:prstGeom>
            </p:spPr>
          </p:pic>
          <p:sp>
            <p:nvSpPr>
              <p:cNvPr id="715" name="矩形 714"/>
              <p:cNvSpPr/>
              <p:nvPr/>
            </p:nvSpPr>
            <p:spPr>
              <a:xfrm>
                <a:off x="9891" y="2684"/>
                <a:ext cx="8737" cy="3091"/>
              </a:xfrm>
              <a:prstGeom prst="rect">
                <a:avLst/>
              </a:prstGeom>
              <a:gradFill flip="none" rotWithShape="1">
                <a:gsLst>
                  <a:gs pos="0">
                    <a:srgbClr val="1D4273"/>
                  </a:gs>
                  <a:gs pos="100000">
                    <a:srgbClr val="275B99"/>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6" name="文本框 715"/>
              <p:cNvSpPr txBox="1"/>
              <p:nvPr/>
            </p:nvSpPr>
            <p:spPr>
              <a:xfrm flipH="1">
                <a:off x="14952" y="3099"/>
                <a:ext cx="2355" cy="630"/>
              </a:xfrm>
              <a:prstGeom prst="rect">
                <a:avLst/>
              </a:prstGeom>
              <a:noFill/>
            </p:spPr>
            <p:txBody>
              <a:bodyPr wrap="square">
                <a:spAutoFit/>
              </a:bodyPr>
              <a:lstStyle/>
              <a:p>
                <a:pPr algn="r">
                  <a:defRPr/>
                </a:pPr>
                <a:r>
                  <a:rPr lang="zh-CN" altLang="en-US" sz="2000" b="1" kern="0" cap="all" dirty="0">
                    <a:solidFill>
                      <a:prstClr val="white"/>
                    </a:solidFill>
                    <a:latin typeface="PingFang SC Regular" panose="020B0400000000000000" charset="-122"/>
                    <a:ea typeface="PingFang SC Regular" panose="020B0400000000000000" charset="-122"/>
                    <a:cs typeface="+mn-ea"/>
                    <a:sym typeface="+mn-ea"/>
                  </a:rPr>
                  <a:t>潜在进入者</a:t>
                </a:r>
              </a:p>
            </p:txBody>
          </p:sp>
          <p:sp>
            <p:nvSpPr>
              <p:cNvPr id="717" name="文本框 716"/>
              <p:cNvSpPr txBox="1"/>
              <p:nvPr/>
            </p:nvSpPr>
            <p:spPr>
              <a:xfrm flipH="1">
                <a:off x="11369" y="7550"/>
                <a:ext cx="7057" cy="1234"/>
              </a:xfrm>
              <a:prstGeom prst="rect">
                <a:avLst/>
              </a:prstGeom>
              <a:noFill/>
            </p:spPr>
            <p:txBody>
              <a:bodyPr wrap="square">
                <a:spAutoFit/>
              </a:bodyPr>
              <a:lstStyle/>
              <a:p>
                <a:pPr algn="r"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企业产品或服务的最终消费者或客户。购买者的议价能力会影响企业的定价策略和盈利能力，如果企业能够提供独特或高价值的产品或服务，可能能够获得更高的定价权</a:t>
                </a:r>
              </a:p>
            </p:txBody>
          </p:sp>
          <p:grpSp>
            <p:nvGrpSpPr>
              <p:cNvPr id="719" name="组合 718"/>
              <p:cNvGrpSpPr/>
              <p:nvPr/>
            </p:nvGrpSpPr>
            <p:grpSpPr>
              <a:xfrm>
                <a:off x="17458" y="2975"/>
                <a:ext cx="739" cy="739"/>
                <a:chOff x="459061" y="3652176"/>
                <a:chExt cx="1681502" cy="1681502"/>
              </a:xfrm>
            </p:grpSpPr>
            <p:sp>
              <p:nvSpPr>
                <p:cNvPr id="723" name="旁门左道出品"/>
                <p:cNvSpPr/>
                <p:nvPr/>
              </p:nvSpPr>
              <p:spPr>
                <a:xfrm rot="13967458"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4" name="弧形 723"/>
                <p:cNvSpPr/>
                <p:nvPr/>
              </p:nvSpPr>
              <p:spPr>
                <a:xfrm rot="6735357" flipH="1">
                  <a:off x="459061" y="3652178"/>
                  <a:ext cx="1681502" cy="1681498"/>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5" name="椭圆 724"/>
                <p:cNvSpPr/>
                <p:nvPr/>
              </p:nvSpPr>
              <p:spPr>
                <a:xfrm flipH="1">
                  <a:off x="796063" y="3989178"/>
                  <a:ext cx="1007498" cy="1007498"/>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6" name="旁门左道出品"/>
                <p:cNvSpPr/>
                <p:nvPr/>
              </p:nvSpPr>
              <p:spPr>
                <a:xfrm flipH="1">
                  <a:off x="630947" y="3824061"/>
                  <a:ext cx="1337730" cy="1337730"/>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7" name="弧形 726"/>
                <p:cNvSpPr/>
                <p:nvPr/>
              </p:nvSpPr>
              <p:spPr>
                <a:xfrm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nvGrpSpPr>
                <p:cNvPr id="728" name="组合 727"/>
                <p:cNvGrpSpPr/>
                <p:nvPr/>
              </p:nvGrpSpPr>
              <p:grpSpPr>
                <a:xfrm flipH="1">
                  <a:off x="708255" y="3904573"/>
                  <a:ext cx="1183114" cy="1176707"/>
                  <a:chOff x="5071900" y="-3093672"/>
                  <a:chExt cx="3949016" cy="3927634"/>
                </a:xfrm>
                <a:solidFill>
                  <a:schemeClr val="bg2"/>
                </a:solidFill>
              </p:grpSpPr>
              <p:sp>
                <p:nvSpPr>
                  <p:cNvPr id="730" name="椭圆 729"/>
                  <p:cNvSpPr/>
                  <p:nvPr/>
                </p:nvSpPr>
                <p:spPr>
                  <a:xfrm rot="-5400000">
                    <a:off x="5071900"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1" name="旁门左道出品"/>
                  <p:cNvSpPr/>
                  <p:nvPr/>
                </p:nvSpPr>
                <p:spPr>
                  <a:xfrm rot="-4680000">
                    <a:off x="5114548"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2" name="椭圆 731"/>
                  <p:cNvSpPr/>
                  <p:nvPr/>
                </p:nvSpPr>
                <p:spPr>
                  <a:xfrm rot="-3960000">
                    <a:off x="5240629"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3" name="椭圆 732"/>
                  <p:cNvSpPr/>
                  <p:nvPr/>
                </p:nvSpPr>
                <p:spPr>
                  <a:xfrm rot="-3240000">
                    <a:off x="5444631"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4" name="旁门左道出品"/>
                  <p:cNvSpPr/>
                  <p:nvPr/>
                </p:nvSpPr>
                <p:spPr>
                  <a:xfrm rot="-2520000">
                    <a:off x="5717641"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5" name="椭圆 734"/>
                  <p:cNvSpPr/>
                  <p:nvPr/>
                </p:nvSpPr>
                <p:spPr>
                  <a:xfrm rot="-1800000">
                    <a:off x="6047724"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6" name="椭圆 735"/>
                  <p:cNvSpPr/>
                  <p:nvPr/>
                </p:nvSpPr>
                <p:spPr>
                  <a:xfrm rot="-1080000">
                    <a:off x="6420455"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7" name="椭圆 736"/>
                  <p:cNvSpPr/>
                  <p:nvPr/>
                </p:nvSpPr>
                <p:spPr>
                  <a:xfrm rot="-360000">
                    <a:off x="6819545"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8" name="椭圆 737"/>
                  <p:cNvSpPr/>
                  <p:nvPr/>
                </p:nvSpPr>
                <p:spPr>
                  <a:xfrm rot="360000">
                    <a:off x="7227551"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9" name="旁门左道出品"/>
                  <p:cNvSpPr/>
                  <p:nvPr/>
                </p:nvSpPr>
                <p:spPr>
                  <a:xfrm rot="1080000">
                    <a:off x="7626641"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0" name="椭圆 739"/>
                  <p:cNvSpPr/>
                  <p:nvPr/>
                </p:nvSpPr>
                <p:spPr>
                  <a:xfrm rot="1800000">
                    <a:off x="7999372"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1" name="椭圆 740"/>
                  <p:cNvSpPr/>
                  <p:nvPr/>
                </p:nvSpPr>
                <p:spPr>
                  <a:xfrm rot="2520000">
                    <a:off x="8329456"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2" name="椭圆 741"/>
                  <p:cNvSpPr/>
                  <p:nvPr/>
                </p:nvSpPr>
                <p:spPr>
                  <a:xfrm rot="3240000">
                    <a:off x="8602465"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3" name="椭圆 742"/>
                  <p:cNvSpPr/>
                  <p:nvPr/>
                </p:nvSpPr>
                <p:spPr>
                  <a:xfrm rot="3960000">
                    <a:off x="8806468"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4" name="椭圆 743"/>
                  <p:cNvSpPr/>
                  <p:nvPr/>
                </p:nvSpPr>
                <p:spPr>
                  <a:xfrm rot="4680000">
                    <a:off x="8932549"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5" name="椭圆 744"/>
                  <p:cNvSpPr/>
                  <p:nvPr/>
                </p:nvSpPr>
                <p:spPr>
                  <a:xfrm rot="5400000">
                    <a:off x="8975196"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6" name="旁门左道出品"/>
                  <p:cNvSpPr/>
                  <p:nvPr/>
                </p:nvSpPr>
                <p:spPr>
                  <a:xfrm rot="6120000">
                    <a:off x="8932549"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7" name="椭圆 746"/>
                  <p:cNvSpPr/>
                  <p:nvPr/>
                </p:nvSpPr>
                <p:spPr>
                  <a:xfrm rot="6840000">
                    <a:off x="8806468"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8" name="椭圆 747"/>
                  <p:cNvSpPr/>
                  <p:nvPr/>
                </p:nvSpPr>
                <p:spPr>
                  <a:xfrm rot="7560000">
                    <a:off x="8602465"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9" name="椭圆 748"/>
                  <p:cNvSpPr/>
                  <p:nvPr/>
                </p:nvSpPr>
                <p:spPr>
                  <a:xfrm rot="8280000">
                    <a:off x="8329456"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0" name="旁门左道出品"/>
                  <p:cNvSpPr/>
                  <p:nvPr/>
                </p:nvSpPr>
                <p:spPr>
                  <a:xfrm rot="9000000">
                    <a:off x="7999372"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1" name="椭圆 750"/>
                  <p:cNvSpPr/>
                  <p:nvPr/>
                </p:nvSpPr>
                <p:spPr>
                  <a:xfrm rot="9720000">
                    <a:off x="7626641"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2" name="椭圆 751"/>
                  <p:cNvSpPr/>
                  <p:nvPr/>
                </p:nvSpPr>
                <p:spPr>
                  <a:xfrm rot="10440000">
                    <a:off x="7227551"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3" name="椭圆 752"/>
                  <p:cNvSpPr/>
                  <p:nvPr/>
                </p:nvSpPr>
                <p:spPr>
                  <a:xfrm rot="11160000">
                    <a:off x="6819545"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4" name="旁门左道出品"/>
                  <p:cNvSpPr/>
                  <p:nvPr/>
                </p:nvSpPr>
                <p:spPr>
                  <a:xfrm rot="11880000">
                    <a:off x="6420455"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5" name="椭圆 754"/>
                  <p:cNvSpPr/>
                  <p:nvPr/>
                </p:nvSpPr>
                <p:spPr>
                  <a:xfrm rot="12600000">
                    <a:off x="6047724"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6" name="椭圆 755"/>
                  <p:cNvSpPr/>
                  <p:nvPr/>
                </p:nvSpPr>
                <p:spPr>
                  <a:xfrm rot="13320000">
                    <a:off x="5717641"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7" name="椭圆 756"/>
                  <p:cNvSpPr/>
                  <p:nvPr/>
                </p:nvSpPr>
                <p:spPr>
                  <a:xfrm rot="14040000">
                    <a:off x="5444631"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8" name="旁门左道出品"/>
                  <p:cNvSpPr/>
                  <p:nvPr/>
                </p:nvSpPr>
                <p:spPr>
                  <a:xfrm rot="14760000">
                    <a:off x="5240629"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9" name="椭圆 758"/>
                  <p:cNvSpPr/>
                  <p:nvPr/>
                </p:nvSpPr>
                <p:spPr>
                  <a:xfrm rot="15480000">
                    <a:off x="5114548"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grpSp>
          <p:grpSp>
            <p:nvGrpSpPr>
              <p:cNvPr id="720" name="组合 719"/>
              <p:cNvGrpSpPr/>
              <p:nvPr/>
            </p:nvGrpSpPr>
            <p:grpSpPr>
              <a:xfrm>
                <a:off x="13604" y="3258"/>
                <a:ext cx="1408" cy="412"/>
                <a:chOff x="4264814" y="2065514"/>
                <a:chExt cx="893909" cy="261610"/>
              </a:xfrm>
            </p:grpSpPr>
            <p:sp>
              <p:nvSpPr>
                <p:cNvPr id="721" name="矩形: 圆角 720"/>
                <p:cNvSpPr/>
                <p:nvPr/>
              </p:nvSpPr>
              <p:spPr>
                <a:xfrm>
                  <a:off x="4264814" y="2095337"/>
                  <a:ext cx="893909" cy="20196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22" name="文本框 721"/>
                <p:cNvSpPr txBox="1"/>
                <p:nvPr/>
              </p:nvSpPr>
              <p:spPr>
                <a:xfrm>
                  <a:off x="4398838" y="2065514"/>
                  <a:ext cx="625860" cy="261610"/>
                </a:xfrm>
                <a:prstGeom prst="rect">
                  <a:avLst/>
                </a:prstGeom>
                <a:noFill/>
              </p:spPr>
              <p:txBody>
                <a:bodyPr wrap="square">
                  <a:spAutoFit/>
                </a:bodyPr>
                <a:lstStyle/>
                <a:p>
                  <a:pPr algn="ctr"/>
                  <a:r>
                    <a:rPr lang="zh-CN" altLang="en-US" sz="1100" spc="-60" dirty="0">
                      <a:solidFill>
                        <a:srgbClr val="1D4273"/>
                      </a:solidFill>
                      <a:latin typeface="PingFang SC Regular" panose="020B0400000000000000" charset="-122"/>
                      <a:ea typeface="PingFang SC Regular" panose="020B0400000000000000" charset="-122"/>
                      <a:cs typeface="OPPOSans R" pitchFamily="18" charset="-122"/>
                      <a:sym typeface="+mn-ea"/>
                    </a:rPr>
                    <a:t>威胁</a:t>
                  </a:r>
                </a:p>
              </p:txBody>
            </p:sp>
          </p:grpSp>
          <p:cxnSp>
            <p:nvCxnSpPr>
              <p:cNvPr id="718" name="直接连接符 717"/>
              <p:cNvCxnSpPr/>
              <p:nvPr/>
            </p:nvCxnSpPr>
            <p:spPr>
              <a:xfrm flipH="1">
                <a:off x="11332" y="3944"/>
                <a:ext cx="6956"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pic>
            <p:nvPicPr>
              <p:cNvPr id="916" name="图形 9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04" y="3230"/>
                <a:ext cx="247" cy="247"/>
              </a:xfrm>
              <a:prstGeom prst="rect">
                <a:avLst/>
              </a:prstGeom>
            </p:spPr>
          </p:pic>
          <p:sp>
            <p:nvSpPr>
              <p:cNvPr id="573" name="矩形 572"/>
              <p:cNvSpPr/>
              <p:nvPr/>
            </p:nvSpPr>
            <p:spPr>
              <a:xfrm>
                <a:off x="585" y="2684"/>
                <a:ext cx="8737" cy="3091"/>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74" name="文本框 573"/>
              <p:cNvSpPr txBox="1"/>
              <p:nvPr/>
            </p:nvSpPr>
            <p:spPr>
              <a:xfrm flipH="1">
                <a:off x="1878" y="3099"/>
                <a:ext cx="3296" cy="630"/>
              </a:xfrm>
              <a:prstGeom prst="rect">
                <a:avLst/>
              </a:prstGeom>
              <a:noFill/>
            </p:spPr>
            <p:txBody>
              <a:bodyPr wrap="square">
                <a:spAutoFit/>
              </a:bodyPr>
              <a:lstStyle/>
              <a:p>
                <a:pPr>
                  <a:defRPr/>
                </a:pPr>
                <a:r>
                  <a:rPr lang="zh-CN" altLang="en-US" sz="2000" b="1" kern="0" cap="all" dirty="0">
                    <a:solidFill>
                      <a:prstClr val="white"/>
                    </a:solidFill>
                    <a:latin typeface="PingFang SC Regular" panose="020B0400000000000000" charset="-122"/>
                    <a:ea typeface="PingFang SC Regular" panose="020B0400000000000000" charset="-122"/>
                    <a:cs typeface="+mn-ea"/>
                    <a:sym typeface="+mn-ea"/>
                  </a:rPr>
                  <a:t>供应者</a:t>
                </a:r>
              </a:p>
            </p:txBody>
          </p:sp>
          <p:sp>
            <p:nvSpPr>
              <p:cNvPr id="575" name="文本框 574"/>
              <p:cNvSpPr txBox="1"/>
              <p:nvPr/>
            </p:nvSpPr>
            <p:spPr>
              <a:xfrm flipH="1">
                <a:off x="825" y="4090"/>
                <a:ext cx="7029" cy="1234"/>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提供企业生产所需原材料、设备或服务的企业。供应商的议价能力会影响企业的成本结构和盈利能力，如果企业具有较强的议价能力，可能能够获得更有利的供应条件</a:t>
                </a:r>
              </a:p>
            </p:txBody>
          </p:sp>
          <p:grpSp>
            <p:nvGrpSpPr>
              <p:cNvPr id="664" name="组合 663"/>
              <p:cNvGrpSpPr/>
              <p:nvPr/>
            </p:nvGrpSpPr>
            <p:grpSpPr>
              <a:xfrm>
                <a:off x="1056" y="2975"/>
                <a:ext cx="739" cy="739"/>
                <a:chOff x="459061" y="3652176"/>
                <a:chExt cx="1681502" cy="1681502"/>
              </a:xfrm>
            </p:grpSpPr>
            <p:sp>
              <p:nvSpPr>
                <p:cNvPr id="578" name="旁门左道出品"/>
                <p:cNvSpPr/>
                <p:nvPr/>
              </p:nvSpPr>
              <p:spPr>
                <a:xfrm rot="13967458"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79" name="弧形 578"/>
                <p:cNvSpPr/>
                <p:nvPr/>
              </p:nvSpPr>
              <p:spPr>
                <a:xfrm rot="6735357" flipH="1">
                  <a:off x="459061" y="3652178"/>
                  <a:ext cx="1681502" cy="1681498"/>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0" name="椭圆 579"/>
                <p:cNvSpPr/>
                <p:nvPr/>
              </p:nvSpPr>
              <p:spPr>
                <a:xfrm flipH="1">
                  <a:off x="796063" y="3989178"/>
                  <a:ext cx="1007498" cy="1007498"/>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1" name="旁门左道出品"/>
                <p:cNvSpPr/>
                <p:nvPr/>
              </p:nvSpPr>
              <p:spPr>
                <a:xfrm flipH="1">
                  <a:off x="630947" y="3824061"/>
                  <a:ext cx="1337730" cy="1337730"/>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2" name="弧形 581"/>
                <p:cNvSpPr/>
                <p:nvPr/>
              </p:nvSpPr>
              <p:spPr>
                <a:xfrm flipH="1">
                  <a:off x="459061" y="3652178"/>
                  <a:ext cx="1681502" cy="1681498"/>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nvGrpSpPr>
                <p:cNvPr id="583" name="组合 582"/>
                <p:cNvGrpSpPr/>
                <p:nvPr/>
              </p:nvGrpSpPr>
              <p:grpSpPr>
                <a:xfrm flipH="1">
                  <a:off x="708255" y="3904573"/>
                  <a:ext cx="1183114" cy="1176707"/>
                  <a:chOff x="5071900" y="-3093672"/>
                  <a:chExt cx="3949016" cy="3927634"/>
                </a:xfrm>
                <a:solidFill>
                  <a:schemeClr val="bg2"/>
                </a:solidFill>
              </p:grpSpPr>
              <p:sp>
                <p:nvSpPr>
                  <p:cNvPr id="585" name="椭圆 584"/>
                  <p:cNvSpPr/>
                  <p:nvPr/>
                </p:nvSpPr>
                <p:spPr>
                  <a:xfrm rot="-5400000">
                    <a:off x="5071900"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6" name="旁门左道出品"/>
                  <p:cNvSpPr/>
                  <p:nvPr/>
                </p:nvSpPr>
                <p:spPr>
                  <a:xfrm rot="-4680000">
                    <a:off x="5114548"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7" name="椭圆 586"/>
                  <p:cNvSpPr/>
                  <p:nvPr/>
                </p:nvSpPr>
                <p:spPr>
                  <a:xfrm rot="-3960000">
                    <a:off x="5240629"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8" name="椭圆 587"/>
                  <p:cNvSpPr/>
                  <p:nvPr/>
                </p:nvSpPr>
                <p:spPr>
                  <a:xfrm rot="-3240000">
                    <a:off x="5444631"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9" name="旁门左道出品"/>
                  <p:cNvSpPr/>
                  <p:nvPr/>
                </p:nvSpPr>
                <p:spPr>
                  <a:xfrm rot="-2520000">
                    <a:off x="5717641"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0" name="椭圆 589"/>
                  <p:cNvSpPr/>
                  <p:nvPr/>
                </p:nvSpPr>
                <p:spPr>
                  <a:xfrm rot="-1800000">
                    <a:off x="6047724"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1" name="椭圆 590"/>
                  <p:cNvSpPr/>
                  <p:nvPr/>
                </p:nvSpPr>
                <p:spPr>
                  <a:xfrm rot="-1080000">
                    <a:off x="6420455"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2" name="椭圆 591"/>
                  <p:cNvSpPr/>
                  <p:nvPr/>
                </p:nvSpPr>
                <p:spPr>
                  <a:xfrm rot="-360000">
                    <a:off x="6819545"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3" name="椭圆 592"/>
                  <p:cNvSpPr/>
                  <p:nvPr/>
                </p:nvSpPr>
                <p:spPr>
                  <a:xfrm rot="360000">
                    <a:off x="7227551" y="-30936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4" name="旁门左道出品"/>
                  <p:cNvSpPr/>
                  <p:nvPr/>
                </p:nvSpPr>
                <p:spPr>
                  <a:xfrm rot="1080000">
                    <a:off x="7626641" y="-300884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5" name="椭圆 594"/>
                  <p:cNvSpPr/>
                  <p:nvPr/>
                </p:nvSpPr>
                <p:spPr>
                  <a:xfrm rot="1800000">
                    <a:off x="7999372" y="-284289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6" name="椭圆 595"/>
                  <p:cNvSpPr/>
                  <p:nvPr/>
                </p:nvSpPr>
                <p:spPr>
                  <a:xfrm rot="2520000">
                    <a:off x="8329456" y="-260307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7" name="椭圆 596"/>
                  <p:cNvSpPr/>
                  <p:nvPr/>
                </p:nvSpPr>
                <p:spPr>
                  <a:xfrm rot="3240000">
                    <a:off x="8602465" y="-22998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8" name="椭圆 597"/>
                  <p:cNvSpPr/>
                  <p:nvPr/>
                </p:nvSpPr>
                <p:spPr>
                  <a:xfrm rot="3960000">
                    <a:off x="8806468" y="-194652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9" name="椭圆 598"/>
                  <p:cNvSpPr/>
                  <p:nvPr/>
                </p:nvSpPr>
                <p:spPr>
                  <a:xfrm rot="4680000">
                    <a:off x="8932549" y="-155848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0" name="椭圆 599"/>
                  <p:cNvSpPr/>
                  <p:nvPr/>
                </p:nvSpPr>
                <p:spPr>
                  <a:xfrm rot="5400000">
                    <a:off x="8975196" y="-115271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1" name="旁门左道出品"/>
                  <p:cNvSpPr/>
                  <p:nvPr/>
                </p:nvSpPr>
                <p:spPr>
                  <a:xfrm rot="6120000">
                    <a:off x="8932549"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2" name="椭圆 601"/>
                  <p:cNvSpPr/>
                  <p:nvPr/>
                </p:nvSpPr>
                <p:spPr>
                  <a:xfrm rot="6840000">
                    <a:off x="8806468"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3" name="椭圆 602"/>
                  <p:cNvSpPr/>
                  <p:nvPr/>
                </p:nvSpPr>
                <p:spPr>
                  <a:xfrm rot="7560000">
                    <a:off x="8602465"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4" name="椭圆 603"/>
                  <p:cNvSpPr/>
                  <p:nvPr/>
                </p:nvSpPr>
                <p:spPr>
                  <a:xfrm rot="8280000">
                    <a:off x="8329456"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5" name="旁门左道出品"/>
                  <p:cNvSpPr/>
                  <p:nvPr/>
                </p:nvSpPr>
                <p:spPr>
                  <a:xfrm rot="9000000">
                    <a:off x="7999372"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6" name="椭圆 605"/>
                  <p:cNvSpPr/>
                  <p:nvPr/>
                </p:nvSpPr>
                <p:spPr>
                  <a:xfrm rot="9720000">
                    <a:off x="7626641"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7" name="椭圆 606"/>
                  <p:cNvSpPr/>
                  <p:nvPr/>
                </p:nvSpPr>
                <p:spPr>
                  <a:xfrm rot="10440000">
                    <a:off x="7227551"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8" name="椭圆 607"/>
                  <p:cNvSpPr/>
                  <p:nvPr/>
                </p:nvSpPr>
                <p:spPr>
                  <a:xfrm rot="11160000">
                    <a:off x="6819545" y="7882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9" name="旁门左道出品"/>
                  <p:cNvSpPr/>
                  <p:nvPr/>
                </p:nvSpPr>
                <p:spPr>
                  <a:xfrm rot="11880000">
                    <a:off x="6420455" y="703413"/>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0" name="椭圆 609"/>
                  <p:cNvSpPr/>
                  <p:nvPr/>
                </p:nvSpPr>
                <p:spPr>
                  <a:xfrm rot="12600000">
                    <a:off x="6047724" y="53746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1" name="椭圆 610"/>
                  <p:cNvSpPr/>
                  <p:nvPr/>
                </p:nvSpPr>
                <p:spPr>
                  <a:xfrm rot="13320000">
                    <a:off x="5717641" y="297642"/>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2" name="椭圆 611"/>
                  <p:cNvSpPr/>
                  <p:nvPr/>
                </p:nvSpPr>
                <p:spPr>
                  <a:xfrm rot="14040000">
                    <a:off x="5444631" y="-5565"/>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3" name="旁门左道出品"/>
                  <p:cNvSpPr/>
                  <p:nvPr/>
                </p:nvSpPr>
                <p:spPr>
                  <a:xfrm rot="14760000">
                    <a:off x="5240629" y="-358908"/>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4" name="椭圆 613"/>
                  <p:cNvSpPr/>
                  <p:nvPr/>
                </p:nvSpPr>
                <p:spPr>
                  <a:xfrm rot="15480000">
                    <a:off x="5114548" y="-746944"/>
                    <a:ext cx="45720" cy="4572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sp>
              <p:nvSpPr>
                <p:cNvPr id="584" name="4"/>
                <p:cNvSpPr>
                  <a:spLocks noChangeAspect="1"/>
                </p:cNvSpPr>
                <p:nvPr/>
              </p:nvSpPr>
              <p:spPr>
                <a:xfrm flipH="1">
                  <a:off x="982406" y="4278337"/>
                  <a:ext cx="538688" cy="497641"/>
                </a:xfrm>
                <a:custGeom>
                  <a:avLst/>
                  <a:gdLst>
                    <a:gd name="connsiteX0" fmla="*/ 584891 w 608415"/>
                    <a:gd name="connsiteY0" fmla="*/ 441972 h 562054"/>
                    <a:gd name="connsiteX1" fmla="*/ 593784 w 608415"/>
                    <a:gd name="connsiteY1" fmla="*/ 441972 h 562054"/>
                    <a:gd name="connsiteX2" fmla="*/ 593784 w 608415"/>
                    <a:gd name="connsiteY2" fmla="*/ 450850 h 562054"/>
                    <a:gd name="connsiteX3" fmla="*/ 546068 w 608415"/>
                    <a:gd name="connsiteY3" fmla="*/ 498597 h 562054"/>
                    <a:gd name="connsiteX4" fmla="*/ 526223 w 608415"/>
                    <a:gd name="connsiteY4" fmla="*/ 507366 h 562054"/>
                    <a:gd name="connsiteX5" fmla="*/ 505293 w 608415"/>
                    <a:gd name="connsiteY5" fmla="*/ 498597 h 562054"/>
                    <a:gd name="connsiteX6" fmla="*/ 473518 w 608415"/>
                    <a:gd name="connsiteY6" fmla="*/ 466766 h 562054"/>
                    <a:gd name="connsiteX7" fmla="*/ 473518 w 608415"/>
                    <a:gd name="connsiteY7" fmla="*/ 457888 h 562054"/>
                    <a:gd name="connsiteX8" fmla="*/ 482411 w 608415"/>
                    <a:gd name="connsiteY8" fmla="*/ 457888 h 562054"/>
                    <a:gd name="connsiteX9" fmla="*/ 514294 w 608415"/>
                    <a:gd name="connsiteY9" fmla="*/ 489610 h 562054"/>
                    <a:gd name="connsiteX10" fmla="*/ 537175 w 608415"/>
                    <a:gd name="connsiteY10" fmla="*/ 489610 h 562054"/>
                    <a:gd name="connsiteX11" fmla="*/ 523403 w 608415"/>
                    <a:gd name="connsiteY11" fmla="*/ 392132 h 562054"/>
                    <a:gd name="connsiteX12" fmla="*/ 529692 w 608415"/>
                    <a:gd name="connsiteY12" fmla="*/ 398413 h 562054"/>
                    <a:gd name="connsiteX13" fmla="*/ 523403 w 608415"/>
                    <a:gd name="connsiteY13" fmla="*/ 404694 h 562054"/>
                    <a:gd name="connsiteX14" fmla="*/ 450969 w 608415"/>
                    <a:gd name="connsiteY14" fmla="*/ 477039 h 562054"/>
                    <a:gd name="connsiteX15" fmla="*/ 523403 w 608415"/>
                    <a:gd name="connsiteY15" fmla="*/ 549383 h 562054"/>
                    <a:gd name="connsiteX16" fmla="*/ 595837 w 608415"/>
                    <a:gd name="connsiteY16" fmla="*/ 477039 h 562054"/>
                    <a:gd name="connsiteX17" fmla="*/ 602126 w 608415"/>
                    <a:gd name="connsiteY17" fmla="*/ 470758 h 562054"/>
                    <a:gd name="connsiteX18" fmla="*/ 608415 w 608415"/>
                    <a:gd name="connsiteY18" fmla="*/ 477039 h 562054"/>
                    <a:gd name="connsiteX19" fmla="*/ 523403 w 608415"/>
                    <a:gd name="connsiteY19" fmla="*/ 562054 h 562054"/>
                    <a:gd name="connsiteX20" fmla="*/ 438282 w 608415"/>
                    <a:gd name="connsiteY20" fmla="*/ 477039 h 562054"/>
                    <a:gd name="connsiteX21" fmla="*/ 523403 w 608415"/>
                    <a:gd name="connsiteY21" fmla="*/ 392132 h 562054"/>
                    <a:gd name="connsiteX22" fmla="*/ 131219 w 608415"/>
                    <a:gd name="connsiteY22" fmla="*/ 0 h 562054"/>
                    <a:gd name="connsiteX23" fmla="*/ 456350 w 608415"/>
                    <a:gd name="connsiteY23" fmla="*/ 0 h 562054"/>
                    <a:gd name="connsiteX24" fmla="*/ 507647 w 608415"/>
                    <a:gd name="connsiteY24" fmla="*/ 51333 h 562054"/>
                    <a:gd name="connsiteX25" fmla="*/ 507647 w 608415"/>
                    <a:gd name="connsiteY25" fmla="*/ 347200 h 562054"/>
                    <a:gd name="connsiteX26" fmla="*/ 501357 w 608415"/>
                    <a:gd name="connsiteY26" fmla="*/ 353482 h 562054"/>
                    <a:gd name="connsiteX27" fmla="*/ 495067 w 608415"/>
                    <a:gd name="connsiteY27" fmla="*/ 347200 h 562054"/>
                    <a:gd name="connsiteX28" fmla="*/ 495067 w 608415"/>
                    <a:gd name="connsiteY28" fmla="*/ 51333 h 562054"/>
                    <a:gd name="connsiteX29" fmla="*/ 456350 w 608415"/>
                    <a:gd name="connsiteY29" fmla="*/ 12671 h 562054"/>
                    <a:gd name="connsiteX30" fmla="*/ 131219 w 608415"/>
                    <a:gd name="connsiteY30" fmla="*/ 12671 h 562054"/>
                    <a:gd name="connsiteX31" fmla="*/ 102589 w 608415"/>
                    <a:gd name="connsiteY31" fmla="*/ 41261 h 562054"/>
                    <a:gd name="connsiteX32" fmla="*/ 102589 w 608415"/>
                    <a:gd name="connsiteY32" fmla="*/ 76241 h 562054"/>
                    <a:gd name="connsiteX33" fmla="*/ 131219 w 608415"/>
                    <a:gd name="connsiteY33" fmla="*/ 104940 h 562054"/>
                    <a:gd name="connsiteX34" fmla="*/ 376315 w 608415"/>
                    <a:gd name="connsiteY34" fmla="*/ 104940 h 562054"/>
                    <a:gd name="connsiteX35" fmla="*/ 417634 w 608415"/>
                    <a:gd name="connsiteY35" fmla="*/ 146201 h 562054"/>
                    <a:gd name="connsiteX36" fmla="*/ 417634 w 608415"/>
                    <a:gd name="connsiteY36" fmla="*/ 181181 h 562054"/>
                    <a:gd name="connsiteX37" fmla="*/ 376315 w 608415"/>
                    <a:gd name="connsiteY37" fmla="*/ 222442 h 562054"/>
                    <a:gd name="connsiteX38" fmla="*/ 131219 w 608415"/>
                    <a:gd name="connsiteY38" fmla="*/ 222442 h 562054"/>
                    <a:gd name="connsiteX39" fmla="*/ 102589 w 608415"/>
                    <a:gd name="connsiteY39" fmla="*/ 251033 h 562054"/>
                    <a:gd name="connsiteX40" fmla="*/ 102589 w 608415"/>
                    <a:gd name="connsiteY40" fmla="*/ 286013 h 562054"/>
                    <a:gd name="connsiteX41" fmla="*/ 131219 w 608415"/>
                    <a:gd name="connsiteY41" fmla="*/ 314711 h 562054"/>
                    <a:gd name="connsiteX42" fmla="*/ 386292 w 608415"/>
                    <a:gd name="connsiteY42" fmla="*/ 314711 h 562054"/>
                    <a:gd name="connsiteX43" fmla="*/ 427611 w 608415"/>
                    <a:gd name="connsiteY43" fmla="*/ 355973 h 562054"/>
                    <a:gd name="connsiteX44" fmla="*/ 427611 w 608415"/>
                    <a:gd name="connsiteY44" fmla="*/ 390953 h 562054"/>
                    <a:gd name="connsiteX45" fmla="*/ 386292 w 608415"/>
                    <a:gd name="connsiteY45" fmla="*/ 432214 h 562054"/>
                    <a:gd name="connsiteX46" fmla="*/ 96190 w 608415"/>
                    <a:gd name="connsiteY46" fmla="*/ 432214 h 562054"/>
                    <a:gd name="connsiteX47" fmla="*/ 89900 w 608415"/>
                    <a:gd name="connsiteY47" fmla="*/ 425933 h 562054"/>
                    <a:gd name="connsiteX48" fmla="*/ 96190 w 608415"/>
                    <a:gd name="connsiteY48" fmla="*/ 419543 h 562054"/>
                    <a:gd name="connsiteX49" fmla="*/ 386292 w 608415"/>
                    <a:gd name="connsiteY49" fmla="*/ 419543 h 562054"/>
                    <a:gd name="connsiteX50" fmla="*/ 415031 w 608415"/>
                    <a:gd name="connsiteY50" fmla="*/ 390953 h 562054"/>
                    <a:gd name="connsiteX51" fmla="*/ 415031 w 608415"/>
                    <a:gd name="connsiteY51" fmla="*/ 355973 h 562054"/>
                    <a:gd name="connsiteX52" fmla="*/ 386292 w 608415"/>
                    <a:gd name="connsiteY52" fmla="*/ 327274 h 562054"/>
                    <a:gd name="connsiteX53" fmla="*/ 131219 w 608415"/>
                    <a:gd name="connsiteY53" fmla="*/ 327274 h 562054"/>
                    <a:gd name="connsiteX54" fmla="*/ 89900 w 608415"/>
                    <a:gd name="connsiteY54" fmla="*/ 286013 h 562054"/>
                    <a:gd name="connsiteX55" fmla="*/ 89900 w 608415"/>
                    <a:gd name="connsiteY55" fmla="*/ 251033 h 562054"/>
                    <a:gd name="connsiteX56" fmla="*/ 131219 w 608415"/>
                    <a:gd name="connsiteY56" fmla="*/ 209771 h 562054"/>
                    <a:gd name="connsiteX57" fmla="*/ 376315 w 608415"/>
                    <a:gd name="connsiteY57" fmla="*/ 209771 h 562054"/>
                    <a:gd name="connsiteX58" fmla="*/ 404945 w 608415"/>
                    <a:gd name="connsiteY58" fmla="*/ 181181 h 562054"/>
                    <a:gd name="connsiteX59" fmla="*/ 404945 w 608415"/>
                    <a:gd name="connsiteY59" fmla="*/ 146201 h 562054"/>
                    <a:gd name="connsiteX60" fmla="*/ 376315 w 608415"/>
                    <a:gd name="connsiteY60" fmla="*/ 117502 h 562054"/>
                    <a:gd name="connsiteX61" fmla="*/ 131219 w 608415"/>
                    <a:gd name="connsiteY61" fmla="*/ 117502 h 562054"/>
                    <a:gd name="connsiteX62" fmla="*/ 89900 w 608415"/>
                    <a:gd name="connsiteY62" fmla="*/ 76241 h 562054"/>
                    <a:gd name="connsiteX63" fmla="*/ 89900 w 608415"/>
                    <a:gd name="connsiteY63" fmla="*/ 41261 h 562054"/>
                    <a:gd name="connsiteX64" fmla="*/ 131219 w 608415"/>
                    <a:gd name="connsiteY64" fmla="*/ 0 h 562054"/>
                    <a:gd name="connsiteX65" fmla="*/ 51300 w 608415"/>
                    <a:gd name="connsiteY65" fmla="*/ 0 h 562054"/>
                    <a:gd name="connsiteX66" fmla="*/ 65290 w 608415"/>
                    <a:gd name="connsiteY66" fmla="*/ 0 h 562054"/>
                    <a:gd name="connsiteX67" fmla="*/ 71581 w 608415"/>
                    <a:gd name="connsiteY67" fmla="*/ 6389 h 562054"/>
                    <a:gd name="connsiteX68" fmla="*/ 65290 w 608415"/>
                    <a:gd name="connsiteY68" fmla="*/ 12671 h 562054"/>
                    <a:gd name="connsiteX69" fmla="*/ 51300 w 608415"/>
                    <a:gd name="connsiteY69" fmla="*/ 12671 h 562054"/>
                    <a:gd name="connsiteX70" fmla="*/ 12689 w 608415"/>
                    <a:gd name="connsiteY70" fmla="*/ 51333 h 562054"/>
                    <a:gd name="connsiteX71" fmla="*/ 12689 w 608415"/>
                    <a:gd name="connsiteY71" fmla="*/ 500771 h 562054"/>
                    <a:gd name="connsiteX72" fmla="*/ 51300 w 608415"/>
                    <a:gd name="connsiteY72" fmla="*/ 539433 h 562054"/>
                    <a:gd name="connsiteX73" fmla="*/ 419290 w 608415"/>
                    <a:gd name="connsiteY73" fmla="*/ 539433 h 562054"/>
                    <a:gd name="connsiteX74" fmla="*/ 425580 w 608415"/>
                    <a:gd name="connsiteY74" fmla="*/ 545715 h 562054"/>
                    <a:gd name="connsiteX75" fmla="*/ 419290 w 608415"/>
                    <a:gd name="connsiteY75" fmla="*/ 552104 h 562054"/>
                    <a:gd name="connsiteX76" fmla="*/ 51300 w 608415"/>
                    <a:gd name="connsiteY76" fmla="*/ 552104 h 562054"/>
                    <a:gd name="connsiteX77" fmla="*/ 0 w 608415"/>
                    <a:gd name="connsiteY77" fmla="*/ 500771 h 562054"/>
                    <a:gd name="connsiteX78" fmla="*/ 0 w 608415"/>
                    <a:gd name="connsiteY78" fmla="*/ 51333 h 562054"/>
                    <a:gd name="connsiteX79" fmla="*/ 51300 w 608415"/>
                    <a:gd name="connsiteY79" fmla="*/ 0 h 56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8415" h="562054">
                      <a:moveTo>
                        <a:pt x="584891" y="441972"/>
                      </a:moveTo>
                      <a:cubicBezTo>
                        <a:pt x="587386" y="439482"/>
                        <a:pt x="591398" y="439482"/>
                        <a:pt x="593784" y="441972"/>
                      </a:cubicBezTo>
                      <a:cubicBezTo>
                        <a:pt x="596278" y="444463"/>
                        <a:pt x="596278" y="448468"/>
                        <a:pt x="593784" y="450850"/>
                      </a:cubicBezTo>
                      <a:lnTo>
                        <a:pt x="546068" y="498597"/>
                      </a:lnTo>
                      <a:cubicBezTo>
                        <a:pt x="539670" y="504984"/>
                        <a:pt x="532729" y="507366"/>
                        <a:pt x="526223" y="507366"/>
                      </a:cubicBezTo>
                      <a:cubicBezTo>
                        <a:pt x="517655" y="507366"/>
                        <a:pt x="509956" y="503252"/>
                        <a:pt x="505293" y="498597"/>
                      </a:cubicBezTo>
                      <a:lnTo>
                        <a:pt x="473518" y="466766"/>
                      </a:lnTo>
                      <a:cubicBezTo>
                        <a:pt x="471024" y="464276"/>
                        <a:pt x="471024" y="460270"/>
                        <a:pt x="473518" y="457888"/>
                      </a:cubicBezTo>
                      <a:cubicBezTo>
                        <a:pt x="476012" y="455398"/>
                        <a:pt x="479916" y="455398"/>
                        <a:pt x="482411" y="457888"/>
                      </a:cubicBezTo>
                      <a:lnTo>
                        <a:pt x="514294" y="489610"/>
                      </a:lnTo>
                      <a:cubicBezTo>
                        <a:pt x="516137" y="491451"/>
                        <a:pt x="526439" y="500329"/>
                        <a:pt x="537175" y="489610"/>
                      </a:cubicBezTo>
                      <a:close/>
                      <a:moveTo>
                        <a:pt x="523403" y="392132"/>
                      </a:moveTo>
                      <a:cubicBezTo>
                        <a:pt x="526873" y="392132"/>
                        <a:pt x="529692" y="394948"/>
                        <a:pt x="529692" y="398413"/>
                      </a:cubicBezTo>
                      <a:cubicBezTo>
                        <a:pt x="529692" y="401879"/>
                        <a:pt x="526873" y="404694"/>
                        <a:pt x="523403" y="404694"/>
                      </a:cubicBezTo>
                      <a:cubicBezTo>
                        <a:pt x="483391" y="404694"/>
                        <a:pt x="450969" y="437184"/>
                        <a:pt x="450969" y="477039"/>
                      </a:cubicBezTo>
                      <a:cubicBezTo>
                        <a:pt x="450969" y="517002"/>
                        <a:pt x="483391" y="549383"/>
                        <a:pt x="523403" y="549383"/>
                      </a:cubicBezTo>
                      <a:cubicBezTo>
                        <a:pt x="563306" y="549383"/>
                        <a:pt x="595837" y="517002"/>
                        <a:pt x="595837" y="477039"/>
                      </a:cubicBezTo>
                      <a:cubicBezTo>
                        <a:pt x="595837" y="473574"/>
                        <a:pt x="598656" y="470758"/>
                        <a:pt x="602126" y="470758"/>
                      </a:cubicBezTo>
                      <a:cubicBezTo>
                        <a:pt x="605596" y="470758"/>
                        <a:pt x="608415" y="473574"/>
                        <a:pt x="608415" y="477039"/>
                      </a:cubicBezTo>
                      <a:cubicBezTo>
                        <a:pt x="608415" y="523933"/>
                        <a:pt x="570246" y="562054"/>
                        <a:pt x="523403" y="562054"/>
                      </a:cubicBezTo>
                      <a:cubicBezTo>
                        <a:pt x="476451" y="562054"/>
                        <a:pt x="438282" y="523933"/>
                        <a:pt x="438282" y="477039"/>
                      </a:cubicBezTo>
                      <a:cubicBezTo>
                        <a:pt x="438282" y="430253"/>
                        <a:pt x="476451" y="392132"/>
                        <a:pt x="523403" y="392132"/>
                      </a:cubicBezTo>
                      <a:close/>
                      <a:moveTo>
                        <a:pt x="131219" y="0"/>
                      </a:moveTo>
                      <a:lnTo>
                        <a:pt x="456350" y="0"/>
                      </a:lnTo>
                      <a:cubicBezTo>
                        <a:pt x="496910" y="0"/>
                        <a:pt x="507647" y="33572"/>
                        <a:pt x="507647" y="51333"/>
                      </a:cubicBezTo>
                      <a:lnTo>
                        <a:pt x="507647" y="347200"/>
                      </a:lnTo>
                      <a:cubicBezTo>
                        <a:pt x="507647" y="350666"/>
                        <a:pt x="504827" y="353482"/>
                        <a:pt x="501357" y="353482"/>
                      </a:cubicBezTo>
                      <a:cubicBezTo>
                        <a:pt x="497887" y="353482"/>
                        <a:pt x="495067" y="350666"/>
                        <a:pt x="495067" y="347200"/>
                      </a:cubicBezTo>
                      <a:lnTo>
                        <a:pt x="495067" y="51333"/>
                      </a:lnTo>
                      <a:cubicBezTo>
                        <a:pt x="494958" y="47326"/>
                        <a:pt x="493657" y="12671"/>
                        <a:pt x="456350" y="12671"/>
                      </a:cubicBezTo>
                      <a:lnTo>
                        <a:pt x="131219" y="12671"/>
                      </a:lnTo>
                      <a:cubicBezTo>
                        <a:pt x="128291" y="12671"/>
                        <a:pt x="102589" y="13645"/>
                        <a:pt x="102589" y="41261"/>
                      </a:cubicBezTo>
                      <a:lnTo>
                        <a:pt x="102589" y="76241"/>
                      </a:lnTo>
                      <a:cubicBezTo>
                        <a:pt x="102589" y="79165"/>
                        <a:pt x="103565" y="104940"/>
                        <a:pt x="131219" y="104940"/>
                      </a:cubicBezTo>
                      <a:lnTo>
                        <a:pt x="376315" y="104940"/>
                      </a:lnTo>
                      <a:cubicBezTo>
                        <a:pt x="390630" y="104940"/>
                        <a:pt x="417634" y="113495"/>
                        <a:pt x="417634" y="146201"/>
                      </a:cubicBezTo>
                      <a:lnTo>
                        <a:pt x="417634" y="181181"/>
                      </a:lnTo>
                      <a:cubicBezTo>
                        <a:pt x="417634" y="195476"/>
                        <a:pt x="408958" y="222442"/>
                        <a:pt x="376315" y="222442"/>
                      </a:cubicBezTo>
                      <a:lnTo>
                        <a:pt x="131219" y="222442"/>
                      </a:lnTo>
                      <a:cubicBezTo>
                        <a:pt x="128291" y="222442"/>
                        <a:pt x="102589" y="223417"/>
                        <a:pt x="102589" y="251033"/>
                      </a:cubicBezTo>
                      <a:lnTo>
                        <a:pt x="102589" y="286013"/>
                      </a:lnTo>
                      <a:cubicBezTo>
                        <a:pt x="102589" y="288937"/>
                        <a:pt x="103565" y="314711"/>
                        <a:pt x="131219" y="314711"/>
                      </a:cubicBezTo>
                      <a:lnTo>
                        <a:pt x="386292" y="314711"/>
                      </a:lnTo>
                      <a:cubicBezTo>
                        <a:pt x="419044" y="314711"/>
                        <a:pt x="427611" y="341677"/>
                        <a:pt x="427611" y="355973"/>
                      </a:cubicBezTo>
                      <a:lnTo>
                        <a:pt x="427611" y="390953"/>
                      </a:lnTo>
                      <a:cubicBezTo>
                        <a:pt x="427611" y="423550"/>
                        <a:pt x="400607" y="432214"/>
                        <a:pt x="386292" y="432214"/>
                      </a:cubicBezTo>
                      <a:lnTo>
                        <a:pt x="96190" y="432214"/>
                      </a:lnTo>
                      <a:cubicBezTo>
                        <a:pt x="92720" y="432214"/>
                        <a:pt x="89900" y="429398"/>
                        <a:pt x="89900" y="425933"/>
                      </a:cubicBezTo>
                      <a:cubicBezTo>
                        <a:pt x="89900" y="422359"/>
                        <a:pt x="92720" y="419543"/>
                        <a:pt x="96190" y="419543"/>
                      </a:cubicBezTo>
                      <a:lnTo>
                        <a:pt x="386292" y="419543"/>
                      </a:lnTo>
                      <a:cubicBezTo>
                        <a:pt x="389220" y="419543"/>
                        <a:pt x="415031" y="418568"/>
                        <a:pt x="415031" y="390953"/>
                      </a:cubicBezTo>
                      <a:lnTo>
                        <a:pt x="415031" y="355973"/>
                      </a:lnTo>
                      <a:cubicBezTo>
                        <a:pt x="414923" y="353049"/>
                        <a:pt x="413947" y="327274"/>
                        <a:pt x="386292" y="327274"/>
                      </a:cubicBezTo>
                      <a:lnTo>
                        <a:pt x="131219" y="327274"/>
                      </a:lnTo>
                      <a:cubicBezTo>
                        <a:pt x="98576" y="327274"/>
                        <a:pt x="89900" y="300308"/>
                        <a:pt x="89900" y="286013"/>
                      </a:cubicBezTo>
                      <a:lnTo>
                        <a:pt x="89900" y="251033"/>
                      </a:lnTo>
                      <a:cubicBezTo>
                        <a:pt x="89900" y="218435"/>
                        <a:pt x="116904" y="209771"/>
                        <a:pt x="131219" y="209771"/>
                      </a:cubicBezTo>
                      <a:lnTo>
                        <a:pt x="376315" y="209771"/>
                      </a:lnTo>
                      <a:cubicBezTo>
                        <a:pt x="403969" y="209771"/>
                        <a:pt x="404945" y="184105"/>
                        <a:pt x="404945" y="181181"/>
                      </a:cubicBezTo>
                      <a:lnTo>
                        <a:pt x="404945" y="146201"/>
                      </a:lnTo>
                      <a:cubicBezTo>
                        <a:pt x="404945" y="118585"/>
                        <a:pt x="379243" y="117610"/>
                        <a:pt x="376315" y="117502"/>
                      </a:cubicBezTo>
                      <a:lnTo>
                        <a:pt x="131219" y="117502"/>
                      </a:lnTo>
                      <a:cubicBezTo>
                        <a:pt x="98576" y="117502"/>
                        <a:pt x="89900" y="90536"/>
                        <a:pt x="89900" y="76241"/>
                      </a:cubicBezTo>
                      <a:lnTo>
                        <a:pt x="89900" y="41261"/>
                      </a:lnTo>
                      <a:cubicBezTo>
                        <a:pt x="89900" y="8664"/>
                        <a:pt x="116904" y="0"/>
                        <a:pt x="131219" y="0"/>
                      </a:cubicBezTo>
                      <a:close/>
                      <a:moveTo>
                        <a:pt x="51300" y="0"/>
                      </a:moveTo>
                      <a:lnTo>
                        <a:pt x="65290" y="0"/>
                      </a:lnTo>
                      <a:cubicBezTo>
                        <a:pt x="68761" y="0"/>
                        <a:pt x="71581" y="2816"/>
                        <a:pt x="71581" y="6389"/>
                      </a:cubicBezTo>
                      <a:cubicBezTo>
                        <a:pt x="71581" y="9855"/>
                        <a:pt x="68761" y="12671"/>
                        <a:pt x="65290" y="12671"/>
                      </a:cubicBezTo>
                      <a:lnTo>
                        <a:pt x="51300" y="12671"/>
                      </a:lnTo>
                      <a:cubicBezTo>
                        <a:pt x="47395" y="12671"/>
                        <a:pt x="12689" y="13970"/>
                        <a:pt x="12689" y="51333"/>
                      </a:cubicBezTo>
                      <a:lnTo>
                        <a:pt x="12689" y="500771"/>
                      </a:lnTo>
                      <a:cubicBezTo>
                        <a:pt x="12689" y="504778"/>
                        <a:pt x="13991" y="539433"/>
                        <a:pt x="51300" y="539433"/>
                      </a:cubicBezTo>
                      <a:lnTo>
                        <a:pt x="419290" y="539433"/>
                      </a:lnTo>
                      <a:cubicBezTo>
                        <a:pt x="422760" y="539433"/>
                        <a:pt x="425580" y="542249"/>
                        <a:pt x="425580" y="545715"/>
                      </a:cubicBezTo>
                      <a:cubicBezTo>
                        <a:pt x="425580" y="549288"/>
                        <a:pt x="422760" y="552104"/>
                        <a:pt x="419290" y="552104"/>
                      </a:cubicBezTo>
                      <a:lnTo>
                        <a:pt x="51300" y="552104"/>
                      </a:lnTo>
                      <a:cubicBezTo>
                        <a:pt x="10737" y="552104"/>
                        <a:pt x="0" y="518532"/>
                        <a:pt x="0" y="500771"/>
                      </a:cubicBezTo>
                      <a:lnTo>
                        <a:pt x="0" y="51333"/>
                      </a:lnTo>
                      <a:cubicBezTo>
                        <a:pt x="0" y="10721"/>
                        <a:pt x="33621" y="0"/>
                        <a:pt x="51300" y="0"/>
                      </a:cubicBezTo>
                      <a:close/>
                    </a:path>
                  </a:pathLst>
                </a:custGeom>
                <a:solidFill>
                  <a:srgbClr val="A23322"/>
                </a:solidFill>
                <a:ln w="6350" cap="flat" cmpd="sng" algn="ctr">
                  <a:solidFill>
                    <a:srgbClr val="A2352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grpSp>
            <p:nvGrpSpPr>
              <p:cNvPr id="663" name="组合 662"/>
              <p:cNvGrpSpPr/>
              <p:nvPr/>
            </p:nvGrpSpPr>
            <p:grpSpPr>
              <a:xfrm>
                <a:off x="3479" y="3259"/>
                <a:ext cx="1408" cy="412"/>
                <a:chOff x="3633006" y="2065514"/>
                <a:chExt cx="893909" cy="261610"/>
              </a:xfrm>
            </p:grpSpPr>
            <p:sp>
              <p:nvSpPr>
                <p:cNvPr id="662" name="矩形: 圆角 661"/>
                <p:cNvSpPr/>
                <p:nvPr/>
              </p:nvSpPr>
              <p:spPr>
                <a:xfrm>
                  <a:off x="3633006" y="2095337"/>
                  <a:ext cx="893909" cy="20196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61" name="文本框 660"/>
                <p:cNvSpPr txBox="1"/>
                <p:nvPr/>
              </p:nvSpPr>
              <p:spPr>
                <a:xfrm>
                  <a:off x="3697842" y="2065514"/>
                  <a:ext cx="764236" cy="261610"/>
                </a:xfrm>
                <a:prstGeom prst="rect">
                  <a:avLst/>
                </a:prstGeom>
                <a:noFill/>
              </p:spPr>
              <p:txBody>
                <a:bodyPr wrap="square">
                  <a:spAutoFit/>
                </a:bodyPr>
                <a:lstStyle/>
                <a:p>
                  <a:pPr algn="ctr"/>
                  <a:r>
                    <a:rPr lang="zh-CN" altLang="en-US" sz="1100" spc="-60" dirty="0">
                      <a:solidFill>
                        <a:srgbClr val="A23322"/>
                      </a:solidFill>
                      <a:latin typeface="PingFang SC Regular" panose="020B0400000000000000" charset="-122"/>
                      <a:ea typeface="PingFang SC Regular" panose="020B0400000000000000" charset="-122"/>
                      <a:cs typeface="OPPOSans R" pitchFamily="18" charset="-122"/>
                      <a:sym typeface="+mn-ea"/>
                    </a:rPr>
                    <a:t>议价能力</a:t>
                  </a:r>
                </a:p>
              </p:txBody>
            </p:sp>
          </p:grpSp>
          <p:cxnSp>
            <p:nvCxnSpPr>
              <p:cNvPr id="576" name="直接连接符 575"/>
              <p:cNvCxnSpPr/>
              <p:nvPr/>
            </p:nvCxnSpPr>
            <p:spPr>
              <a:xfrm>
                <a:off x="965" y="3944"/>
                <a:ext cx="7066"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sp>
            <p:nvSpPr>
              <p:cNvPr id="815" name="椭圆 814"/>
              <p:cNvSpPr/>
              <p:nvPr/>
            </p:nvSpPr>
            <p:spPr>
              <a:xfrm>
                <a:off x="7406" y="3714"/>
                <a:ext cx="4358" cy="4358"/>
              </a:xfrm>
              <a:prstGeom prst="ellipse">
                <a:avLst/>
              </a:prstGeom>
              <a:solidFill>
                <a:schemeClr val="bg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71" name="椭圆 570"/>
              <p:cNvSpPr/>
              <p:nvPr/>
            </p:nvSpPr>
            <p:spPr>
              <a:xfrm>
                <a:off x="7814" y="4114"/>
                <a:ext cx="3530" cy="35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58" name="文本框 657"/>
              <p:cNvSpPr txBox="1"/>
              <p:nvPr/>
            </p:nvSpPr>
            <p:spPr>
              <a:xfrm>
                <a:off x="7790" y="5166"/>
                <a:ext cx="3637" cy="580"/>
              </a:xfrm>
              <a:prstGeom prst="rect">
                <a:avLst/>
              </a:prstGeom>
              <a:noFill/>
            </p:spPr>
            <p:txBody>
              <a:bodyPr wrap="square" rtlCol="0">
                <a:spAutoFit/>
              </a:bodyPr>
              <a:lstStyle/>
              <a:p>
                <a:pPr algn="ctr"/>
                <a:r>
                  <a:rPr lang="zh-CN" altLang="en-US" b="1" dirty="0">
                    <a:solidFill>
                      <a:schemeClr val="bg1"/>
                    </a:solidFill>
                    <a:effectLst/>
                    <a:latin typeface="PingFang SC Regular" panose="020B0400000000000000" charset="-122"/>
                    <a:ea typeface="PingFang SC Regular" panose="020B0400000000000000" charset="-122"/>
                    <a:cs typeface="OPPOSans M" pitchFamily="18" charset="-122"/>
                    <a:sym typeface="+mn-ea"/>
                  </a:rPr>
                  <a:t>行业内部竞争</a:t>
                </a:r>
              </a:p>
            </p:txBody>
          </p:sp>
          <p:sp>
            <p:nvSpPr>
              <p:cNvPr id="659" name="文本框 658"/>
              <p:cNvSpPr txBox="1"/>
              <p:nvPr/>
            </p:nvSpPr>
            <p:spPr>
              <a:xfrm>
                <a:off x="8373" y="5932"/>
                <a:ext cx="2468" cy="1307"/>
              </a:xfrm>
              <a:prstGeom prst="rect">
                <a:avLst/>
              </a:prstGeom>
              <a:noFill/>
            </p:spPr>
            <p:txBody>
              <a:bodyPr wrap="square" rtlCol="0">
                <a:spAutoFit/>
              </a:bodyPr>
              <a:lstStyle>
                <a:defPPr>
                  <a:defRPr lang="zh-CN"/>
                </a:defPPr>
                <a:lvl1pPr algn="just" defTabSz="913765">
                  <a:lnSpc>
                    <a:spcPts val="1800"/>
                  </a:lnSpc>
                  <a:defRPr sz="1200" spc="-60">
                    <a:solidFill>
                      <a:srgbClr val="747993"/>
                    </a:solidFill>
                    <a:latin typeface="Source Han Sans CN Regular" panose="020B0600000000000000" pitchFamily="34" charset="-128"/>
                    <a:ea typeface="Source Han Sans CN Regular" panose="020B0600000000000000" pitchFamily="34" charset="-128"/>
                    <a:cs typeface="Poppins" pitchFamily="2" charset="77"/>
                  </a:defRPr>
                </a:lvl1pPr>
              </a:lstStyle>
              <a:p>
                <a:pPr algn="ctr">
                  <a:lnSpc>
                    <a:spcPct val="100000"/>
                  </a:lnSpc>
                  <a:defRPr/>
                </a:pPr>
                <a:r>
                  <a:rPr dirty="0">
                    <a:solidFill>
                      <a:schemeClr val="tx1">
                        <a:alpha val="65000"/>
                      </a:schemeClr>
                    </a:solidFill>
                    <a:latin typeface="PingFang SC Regular" panose="020B0400000000000000" charset="-122"/>
                    <a:ea typeface="PingFang SC Regular" panose="020B0400000000000000" charset="-122"/>
                    <a:cs typeface="OPPOSans R" pitchFamily="18" charset="-122"/>
                  </a:rPr>
                  <a:t>同一行业内直接竞争的企业</a:t>
                </a:r>
                <a:r>
                  <a:rPr lang="zh-CN" dirty="0">
                    <a:solidFill>
                      <a:schemeClr val="tx1">
                        <a:alpha val="65000"/>
                      </a:schemeClr>
                    </a:solidFill>
                    <a:latin typeface="PingFang SC Regular" panose="020B0400000000000000" charset="-122"/>
                    <a:ea typeface="PingFang SC Regular" panose="020B0400000000000000" charset="-122"/>
                    <a:cs typeface="OPPOSans R" pitchFamily="18" charset="-122"/>
                  </a:rPr>
                  <a:t>，相似的产品或服务，并争夺相同的客户群</a:t>
                </a:r>
              </a:p>
            </p:txBody>
          </p:sp>
          <p:sp>
            <p:nvSpPr>
              <p:cNvPr id="763" name="文本框 762"/>
              <p:cNvSpPr txBox="1"/>
              <p:nvPr/>
            </p:nvSpPr>
            <p:spPr>
              <a:xfrm flipH="1">
                <a:off x="11426" y="4090"/>
                <a:ext cx="6853" cy="1598"/>
              </a:xfrm>
              <a:prstGeom prst="rect">
                <a:avLst/>
              </a:prstGeom>
              <a:noFill/>
            </p:spPr>
            <p:txBody>
              <a:bodyPr wrap="square">
                <a:spAutoFit/>
              </a:bodyPr>
              <a:lstStyle/>
              <a:p>
                <a:pPr algn="r"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可能进入该行业的新企业，新进入者可能带来新的产能、技术或营销策略，从而改变行业竞争态势。行业对新进入者的吸引力，以及新进入者面临的障碍（如资本需求、技术难度、政策限制等），都会影响行业的竞争格局</a:t>
                </a:r>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cs typeface="PingFang SC Regular" panose="020B0400000000000000" charset="-122"/>
              </a:rPr>
              <a:t>SWOT</a:t>
            </a:r>
            <a:r>
              <a:rPr lang="zh-CN" altLang="en-US" sz="2800" b="1" dirty="0">
                <a:cs typeface="PingFang SC Regular" panose="020B0400000000000000" charset="-122"/>
              </a:rPr>
              <a:t>分析——</a:t>
            </a:r>
            <a:r>
              <a:rPr lang="zh-CN" altLang="en-US" sz="2400" b="0" dirty="0">
                <a:cs typeface="PingFang SC Regular" panose="020B0400000000000000" charset="-122"/>
              </a:rPr>
              <a:t>优势</a:t>
            </a:r>
            <a:r>
              <a:rPr lang="en-US" altLang="zh-CN" sz="2400" b="0" dirty="0">
                <a:cs typeface="PingFang SC Regular" panose="020B0400000000000000" charset="-122"/>
              </a:rPr>
              <a:t> </a:t>
            </a:r>
            <a:r>
              <a:rPr sz="2400" b="0" dirty="0">
                <a:cs typeface="PingFang SC Regular" panose="020B0400000000000000" charset="-122"/>
              </a:rPr>
              <a:t>劣势</a:t>
            </a:r>
            <a:r>
              <a:rPr lang="en-US" altLang="zh-CN" sz="2400" b="0" dirty="0">
                <a:cs typeface="PingFang SC Regular" panose="020B0400000000000000" charset="-122"/>
              </a:rPr>
              <a:t> </a:t>
            </a:r>
            <a:r>
              <a:rPr sz="2400" b="0" dirty="0">
                <a:cs typeface="PingFang SC Regular" panose="020B0400000000000000" charset="-122"/>
              </a:rPr>
              <a:t>机会</a:t>
            </a:r>
            <a:r>
              <a:rPr lang="en-US" altLang="zh-CN" sz="2400" b="0" dirty="0">
                <a:cs typeface="PingFang SC Regular" panose="020B0400000000000000" charset="-122"/>
              </a:rPr>
              <a:t> </a:t>
            </a:r>
            <a:r>
              <a:rPr sz="2400" b="0" dirty="0">
                <a:cs typeface="PingFang SC Regular" panose="020B0400000000000000" charset="-122"/>
              </a:rPr>
              <a:t>威胁</a:t>
            </a:r>
          </a:p>
        </p:txBody>
      </p:sp>
      <p:sp>
        <p:nvSpPr>
          <p:cNvPr id="3" name="文本占位符 2"/>
          <p:cNvSpPr>
            <a:spLocks noGrp="1"/>
          </p:cNvSpPr>
          <p:nvPr>
            <p:ph type="body" idx="1"/>
          </p:nvPr>
        </p:nvSpPr>
        <p:spPr/>
        <p:txBody>
          <a:bodyPr/>
          <a:lstStyle/>
          <a:p>
            <a:r>
              <a:rPr lang="zh-CN" altLang="en-US"/>
              <a:t>SWOT分析是一种战略工具，用于评估企业的优势（Strengths）、劣势（Weaknesses）、机会（Opportunities）和威胁（Threats）。它帮助企业识别核心竞争力，规避潜在风险，并据此制定合理的发展战略。通过SWOT分析，企业可以优化资源配置，提升市场竞争力，实现可持续发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4-05</a:t>
            </a:r>
            <a:endParaRPr>
              <a:latin typeface="PingFang SC Regular" panose="020B0400000000000000" charset="-122"/>
              <a:ea typeface="PingFang SC Regular" panose="020B0400000000000000" charset="-122"/>
            </a:endParaRPr>
          </a:p>
        </p:txBody>
      </p:sp>
      <p:sp>
        <p:nvSpPr>
          <p:cNvPr id="6" name="文本框 5"/>
          <p:cNvSpPr txBox="1"/>
          <p:nvPr/>
        </p:nvSpPr>
        <p:spPr>
          <a:xfrm>
            <a:off x="3678555" y="2488565"/>
            <a:ext cx="709295" cy="1323340"/>
          </a:xfrm>
          <a:prstGeom prst="rect">
            <a:avLst/>
          </a:prstGeom>
          <a:noFill/>
        </p:spPr>
        <p:txBody>
          <a:bodyPr wrap="square">
            <a:spAutoFit/>
          </a:bodyPr>
          <a:lstStyle/>
          <a:p>
            <a:pPr algn="ctr"/>
            <a:r>
              <a:rPr lang="en-US" altLang="zh-CN" sz="8000" b="1" dirty="0">
                <a:solidFill>
                  <a:srgbClr val="F4D1CD">
                    <a:alpha val="87000"/>
                  </a:srgbClr>
                </a:solidFill>
                <a:latin typeface="PingFang SC Regular" panose="020B0400000000000000" charset="-122"/>
                <a:ea typeface="PingFang SC Regular" panose="020B0400000000000000" charset="-122"/>
                <a:cs typeface="OPPOSans M" pitchFamily="18" charset="-122"/>
              </a:rPr>
              <a:t>S</a:t>
            </a:r>
          </a:p>
        </p:txBody>
      </p:sp>
      <p:sp>
        <p:nvSpPr>
          <p:cNvPr id="195" name="矩形: 圆角 46"/>
          <p:cNvSpPr/>
          <p:nvPr/>
        </p:nvSpPr>
        <p:spPr>
          <a:xfrm>
            <a:off x="695325" y="2369820"/>
            <a:ext cx="5215255" cy="1566545"/>
          </a:xfrm>
          <a:prstGeom prst="roundRect">
            <a:avLst>
              <a:gd name="adj" fmla="val 0"/>
            </a:avLst>
          </a:prstGeom>
          <a:gradFill flip="none" rotWithShape="1">
            <a:gsLst>
              <a:gs pos="9000">
                <a:srgbClr val="FFFFFF"/>
              </a:gs>
              <a:gs pos="100000">
                <a:srgbClr val="FFFFFF">
                  <a:alpha val="0"/>
                </a:srgbClr>
              </a:gs>
            </a:gsLst>
            <a:lin ang="0" scaled="1"/>
            <a:tileRect/>
          </a:gradFill>
          <a:ln w="12700" cap="flat" cmpd="sng" algn="ctr">
            <a:gradFill flip="none" rotWithShape="1">
              <a:gsLst>
                <a:gs pos="0">
                  <a:schemeClr val="accent1">
                    <a:lumMod val="0"/>
                    <a:lumOff val="100000"/>
                  </a:schemeClr>
                </a:gs>
                <a:gs pos="100000">
                  <a:schemeClr val="accent1">
                    <a:lumMod val="30000"/>
                    <a:lumOff val="70000"/>
                  </a:schemeClr>
                </a:gs>
              </a:gsLst>
              <a:lin ang="10800000" scaled="1"/>
              <a:tileRect/>
            </a:gradFill>
            <a:prstDash val="solid"/>
            <a:miter lim="800000"/>
          </a:ln>
          <a:effectLst>
            <a:outerShdw blurRad="723900" dist="508000" dir="5400000" sx="87000" sy="87000" algn="t" rotWithShape="0">
              <a:sysClr val="window" lastClr="FFFFFF">
                <a:lumMod val="50000"/>
                <a:alpha val="15000"/>
              </a:sysClr>
            </a:outerShdw>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12" name="文本框 11"/>
          <p:cNvSpPr txBox="1"/>
          <p:nvPr/>
        </p:nvSpPr>
        <p:spPr>
          <a:xfrm>
            <a:off x="7616190" y="2612390"/>
            <a:ext cx="1141095" cy="1200150"/>
          </a:xfrm>
          <a:prstGeom prst="rect">
            <a:avLst/>
          </a:prstGeom>
          <a:noFill/>
        </p:spPr>
        <p:txBody>
          <a:bodyPr wrap="square">
            <a:spAutoFit/>
          </a:bodyPr>
          <a:lstStyle/>
          <a:p>
            <a:pPr algn="ctr"/>
            <a:r>
              <a:rPr lang="en-US" altLang="zh-CN" sz="7200" b="1" dirty="0">
                <a:solidFill>
                  <a:srgbClr val="C2D7EF">
                    <a:alpha val="87000"/>
                  </a:srgbClr>
                </a:solidFill>
                <a:latin typeface="PingFang SC Regular" panose="020B0400000000000000" charset="-122"/>
                <a:ea typeface="PingFang SC Regular" panose="020B0400000000000000" charset="-122"/>
                <a:cs typeface="OPPOSans M" pitchFamily="18" charset="-122"/>
              </a:rPr>
              <a:t>O</a:t>
            </a:r>
          </a:p>
        </p:txBody>
      </p:sp>
      <p:sp>
        <p:nvSpPr>
          <p:cNvPr id="11" name="文本框 10"/>
          <p:cNvSpPr txBox="1"/>
          <p:nvPr/>
        </p:nvSpPr>
        <p:spPr>
          <a:xfrm>
            <a:off x="7616190" y="4946650"/>
            <a:ext cx="1141095" cy="1200150"/>
          </a:xfrm>
          <a:prstGeom prst="rect">
            <a:avLst/>
          </a:prstGeom>
          <a:noFill/>
        </p:spPr>
        <p:txBody>
          <a:bodyPr wrap="square">
            <a:spAutoFit/>
          </a:bodyPr>
          <a:lstStyle/>
          <a:p>
            <a:pPr algn="ctr"/>
            <a:r>
              <a:rPr lang="en-US" altLang="zh-CN" sz="7200" b="1" dirty="0">
                <a:solidFill>
                  <a:srgbClr val="F4D1CD">
                    <a:alpha val="87000"/>
                  </a:srgbClr>
                </a:solidFill>
                <a:latin typeface="PingFang SC Regular" panose="020B0400000000000000" charset="-122"/>
                <a:ea typeface="PingFang SC Regular" panose="020B0400000000000000" charset="-122"/>
                <a:cs typeface="OPPOSans M" pitchFamily="18" charset="-122"/>
              </a:rPr>
              <a:t>T</a:t>
            </a:r>
          </a:p>
        </p:txBody>
      </p:sp>
      <p:sp>
        <p:nvSpPr>
          <p:cNvPr id="10" name="文本框 9"/>
          <p:cNvSpPr txBox="1"/>
          <p:nvPr/>
        </p:nvSpPr>
        <p:spPr>
          <a:xfrm>
            <a:off x="3444875" y="4946650"/>
            <a:ext cx="1141095" cy="1200150"/>
          </a:xfrm>
          <a:prstGeom prst="rect">
            <a:avLst/>
          </a:prstGeom>
          <a:noFill/>
        </p:spPr>
        <p:txBody>
          <a:bodyPr wrap="square">
            <a:spAutoFit/>
          </a:bodyPr>
          <a:lstStyle/>
          <a:p>
            <a:pPr algn="ctr"/>
            <a:r>
              <a:rPr lang="en-US" altLang="zh-CN" sz="7200" b="1" dirty="0">
                <a:solidFill>
                  <a:srgbClr val="1D4273">
                    <a:alpha val="31000"/>
                  </a:srgbClr>
                </a:solidFill>
                <a:latin typeface="PingFang SC Regular" panose="020B0400000000000000" charset="-122"/>
                <a:ea typeface="PingFang SC Regular" panose="020B0400000000000000" charset="-122"/>
                <a:cs typeface="OPPOSans M" pitchFamily="18" charset="-122"/>
              </a:rPr>
              <a:t>W</a:t>
            </a:r>
          </a:p>
        </p:txBody>
      </p:sp>
      <p:sp>
        <p:nvSpPr>
          <p:cNvPr id="196" name="矩形: 圆角 49"/>
          <p:cNvSpPr/>
          <p:nvPr/>
        </p:nvSpPr>
        <p:spPr>
          <a:xfrm>
            <a:off x="695325" y="2369820"/>
            <a:ext cx="91440" cy="1566545"/>
          </a:xfrm>
          <a:prstGeom prst="roundRect">
            <a:avLst>
              <a:gd name="adj" fmla="val 0"/>
            </a:avLst>
          </a:prstGeom>
          <a:solidFill>
            <a:srgbClr val="A23322"/>
          </a:solidFill>
          <a:ln w="38100" cap="flat" cmpd="sng" algn="ctr">
            <a:noFill/>
            <a:prstDash val="solid"/>
            <a:miter lim="800000"/>
          </a:ln>
          <a:effectLst>
            <a:outerShdw blurRad="152400" dist="76200" dir="2700000" algn="tl" rotWithShape="0">
              <a:srgbClr val="DA6754">
                <a:alpha val="3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1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197" name="矩形: 圆角 50"/>
          <p:cNvSpPr/>
          <p:nvPr/>
        </p:nvSpPr>
        <p:spPr>
          <a:xfrm flipH="1">
            <a:off x="6281420" y="2369820"/>
            <a:ext cx="5215255" cy="1566545"/>
          </a:xfrm>
          <a:prstGeom prst="roundRect">
            <a:avLst>
              <a:gd name="adj" fmla="val 0"/>
            </a:avLst>
          </a:prstGeom>
          <a:gradFill flip="none" rotWithShape="1">
            <a:gsLst>
              <a:gs pos="9000">
                <a:srgbClr val="FFFFFF"/>
              </a:gs>
              <a:gs pos="100000">
                <a:srgbClr val="FFFFFF">
                  <a:alpha val="0"/>
                </a:srgbClr>
              </a:gs>
            </a:gsLst>
            <a:lin ang="0" scaled="1"/>
            <a:tileRect/>
          </a:gradFill>
          <a:ln w="12700" cap="flat" cmpd="sng" algn="ctr">
            <a:gradFill flip="none" rotWithShape="1">
              <a:gsLst>
                <a:gs pos="0">
                  <a:srgbClr val="C2D7EF"/>
                </a:gs>
                <a:gs pos="71000">
                  <a:srgbClr val="C2D7EF">
                    <a:alpha val="0"/>
                  </a:srgbClr>
                </a:gs>
              </a:gsLst>
              <a:lin ang="0" scaled="1"/>
              <a:tileRect/>
            </a:gradFill>
            <a:prstDash val="solid"/>
            <a:miter lim="800000"/>
          </a:ln>
          <a:effectLst>
            <a:outerShdw blurRad="723900" dist="508000" dir="5400000" sx="87000" sy="87000" algn="t" rotWithShape="0">
              <a:sysClr val="window" lastClr="FFFFFF">
                <a:lumMod val="50000"/>
                <a:alpha val="15000"/>
              </a:sysClr>
            </a:outerShdw>
          </a:effectLst>
        </p:spPr>
        <p:txBody>
          <a:bodyPr rtlCol="0" anchor="ctr">
            <a:noAutofit/>
          </a:bodyPr>
          <a:lstStyle/>
          <a:p>
            <a:pPr algn="ctr"/>
            <a:endParaRPr lang="zh-CN" altLang="en-US" kern="0">
              <a:solidFill>
                <a:prstClr val="white"/>
              </a:solidFill>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198" name="矩形: 圆角 51"/>
          <p:cNvSpPr/>
          <p:nvPr/>
        </p:nvSpPr>
        <p:spPr>
          <a:xfrm flipH="1">
            <a:off x="11405235" y="2369820"/>
            <a:ext cx="91440" cy="1566545"/>
          </a:xfrm>
          <a:prstGeom prst="roundRect">
            <a:avLst>
              <a:gd name="adj" fmla="val 0"/>
            </a:avLst>
          </a:prstGeom>
          <a:solidFill>
            <a:srgbClr val="88B0E2"/>
          </a:solidFill>
          <a:ln w="381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1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199" name="矩形: 圆角 58"/>
          <p:cNvSpPr/>
          <p:nvPr/>
        </p:nvSpPr>
        <p:spPr>
          <a:xfrm>
            <a:off x="695325" y="4709795"/>
            <a:ext cx="5215255" cy="1566545"/>
          </a:xfrm>
          <a:prstGeom prst="roundRect">
            <a:avLst>
              <a:gd name="adj" fmla="val 0"/>
            </a:avLst>
          </a:prstGeom>
          <a:gradFill flip="none" rotWithShape="1">
            <a:gsLst>
              <a:gs pos="9000">
                <a:srgbClr val="FFFFFF"/>
              </a:gs>
              <a:gs pos="100000">
                <a:srgbClr val="FFFFFF">
                  <a:alpha val="0"/>
                </a:srgbClr>
              </a:gs>
            </a:gsLst>
            <a:lin ang="0" scaled="1"/>
            <a:tileRect/>
          </a:gradFill>
          <a:ln w="12700" cap="flat" cmpd="sng" algn="ctr">
            <a:gradFill flip="none" rotWithShape="1">
              <a:gsLst>
                <a:gs pos="0">
                  <a:srgbClr val="1D4273"/>
                </a:gs>
                <a:gs pos="71000">
                  <a:srgbClr val="1D4273">
                    <a:alpha val="0"/>
                  </a:srgbClr>
                </a:gs>
              </a:gsLst>
              <a:lin ang="0" scaled="1"/>
              <a:tileRect/>
            </a:gradFill>
            <a:prstDash val="solid"/>
            <a:miter lim="800000"/>
          </a:ln>
          <a:effectLst>
            <a:outerShdw blurRad="723900" dist="508000" dir="5400000" sx="87000" sy="87000" algn="t" rotWithShape="0">
              <a:sysClr val="window" lastClr="FFFFFF">
                <a:lumMod val="50000"/>
                <a:alpha val="15000"/>
              </a:sysClr>
            </a:outerShdw>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00" name="矩形: 圆角 70"/>
          <p:cNvSpPr/>
          <p:nvPr/>
        </p:nvSpPr>
        <p:spPr>
          <a:xfrm>
            <a:off x="695325" y="4709795"/>
            <a:ext cx="91440" cy="1566545"/>
          </a:xfrm>
          <a:prstGeom prst="roundRect">
            <a:avLst>
              <a:gd name="adj" fmla="val 0"/>
            </a:avLst>
          </a:prstGeom>
          <a:solidFill>
            <a:srgbClr val="1D4273"/>
          </a:solidFill>
          <a:ln w="38100" cap="flat" cmpd="sng" algn="ctr">
            <a:noFill/>
            <a:prstDash val="solid"/>
            <a:miter lim="800000"/>
          </a:ln>
          <a:effectLst>
            <a:outerShdw blurRad="152400" dist="76200" dir="2700000" algn="tl" rotWithShape="0">
              <a:srgbClr val="036CD4">
                <a:alpha val="3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1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01" name="矩形: 圆角 71"/>
          <p:cNvSpPr/>
          <p:nvPr/>
        </p:nvSpPr>
        <p:spPr>
          <a:xfrm flipH="1">
            <a:off x="6281420" y="4709795"/>
            <a:ext cx="5215255" cy="1566545"/>
          </a:xfrm>
          <a:prstGeom prst="roundRect">
            <a:avLst>
              <a:gd name="adj" fmla="val 0"/>
            </a:avLst>
          </a:prstGeom>
          <a:gradFill flip="none" rotWithShape="1">
            <a:gsLst>
              <a:gs pos="9000">
                <a:srgbClr val="FFFFFF"/>
              </a:gs>
              <a:gs pos="100000">
                <a:srgbClr val="FFFFFF">
                  <a:alpha val="0"/>
                </a:srgbClr>
              </a:gs>
            </a:gsLst>
            <a:lin ang="0" scaled="1"/>
            <a:tileRect/>
          </a:gradFill>
          <a:ln w="12700" cap="flat" cmpd="sng" algn="ctr">
            <a:gradFill flip="none" rotWithShape="1">
              <a:gsLst>
                <a:gs pos="0">
                  <a:srgbClr val="A23322"/>
                </a:gs>
                <a:gs pos="71000">
                  <a:srgbClr val="A23322">
                    <a:alpha val="0"/>
                  </a:srgbClr>
                </a:gs>
              </a:gsLst>
              <a:lin ang="0" scaled="1"/>
              <a:tileRect/>
            </a:gradFill>
            <a:prstDash val="solid"/>
            <a:miter lim="800000"/>
          </a:ln>
          <a:effectLst>
            <a:outerShdw blurRad="723900" dist="508000" dir="5400000" sx="87000" sy="87000" algn="t" rotWithShape="0">
              <a:sysClr val="window" lastClr="FFFFFF">
                <a:lumMod val="50000"/>
                <a:alpha val="15000"/>
              </a:sysClr>
            </a:outerShdw>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03" name="矩形: 圆角 72"/>
          <p:cNvSpPr/>
          <p:nvPr/>
        </p:nvSpPr>
        <p:spPr>
          <a:xfrm flipH="1">
            <a:off x="11405235" y="4709795"/>
            <a:ext cx="91440" cy="1566545"/>
          </a:xfrm>
          <a:prstGeom prst="roundRect">
            <a:avLst>
              <a:gd name="adj" fmla="val 0"/>
            </a:avLst>
          </a:prstGeom>
          <a:solidFill>
            <a:srgbClr val="A23322"/>
          </a:solidFill>
          <a:ln w="381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1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04" name="文本框 203"/>
          <p:cNvSpPr txBox="1"/>
          <p:nvPr/>
        </p:nvSpPr>
        <p:spPr>
          <a:xfrm>
            <a:off x="991235" y="2522220"/>
            <a:ext cx="2327275" cy="320040"/>
          </a:xfrm>
          <a:prstGeom prst="rect">
            <a:avLst/>
          </a:prstGeom>
          <a:noFill/>
        </p:spPr>
        <p:txBody>
          <a:bodyPr wrap="none" lIns="0" tIns="0" rIns="0" bIns="0" rtlCol="0" anchor="t">
            <a:noAutofit/>
          </a:bodyPr>
          <a:lstStyle>
            <a:defPPr>
              <a:defRPr lang="zh-CN"/>
            </a:defPPr>
            <a:lvl1pPr algn="ctr">
              <a:defRPr sz="2000">
                <a:solidFill>
                  <a:srgbClr val="BE0704"/>
                </a:solidFill>
                <a:latin typeface="思源黑体 CN Normal" panose="020B0400000000000000" pitchFamily="34" charset="-122"/>
                <a:ea typeface="思源黑体 CN Normal" panose="020B0400000000000000" pitchFamily="34" charset="-122"/>
              </a:defRPr>
            </a:lvl1pPr>
          </a:lstStyle>
          <a:p>
            <a:pPr marL="0" indent="0">
              <a:buFont typeface="Wingdings" panose="05000000000000000000" pitchFamily="2" charset="2"/>
              <a:buNone/>
            </a:pPr>
            <a:r>
              <a:rPr lang="en-US" altLang="zh-CN" sz="2000" b="1" dirty="0" err="1">
                <a:solidFill>
                  <a:srgbClr val="A23322"/>
                </a:solidFill>
                <a:latin typeface="PingFang SC Regular" panose="020B0400000000000000" charset="-122"/>
                <a:ea typeface="PingFang SC Regular" panose="020B0400000000000000" charset="-122"/>
                <a:cs typeface="PingFang SC Regular" panose="020B0400000000000000" charset="-122"/>
              </a:rPr>
              <a:t>优势（Strengths</a:t>
            </a:r>
            <a:r>
              <a:rPr lang="en-US" altLang="zh-CN" sz="2000" b="1" dirty="0">
                <a:solidFill>
                  <a:srgbClr val="A23322"/>
                </a:solidFill>
                <a:latin typeface="PingFang SC Regular" panose="020B0400000000000000" charset="-122"/>
                <a:ea typeface="PingFang SC Regular" panose="020B0400000000000000" charset="-122"/>
                <a:cs typeface="PingFang SC Regular" panose="020B0400000000000000" charset="-122"/>
              </a:rPr>
              <a:t>）</a:t>
            </a:r>
          </a:p>
        </p:txBody>
      </p:sp>
      <p:sp>
        <p:nvSpPr>
          <p:cNvPr id="205" name="文本框 204"/>
          <p:cNvSpPr txBox="1"/>
          <p:nvPr/>
        </p:nvSpPr>
        <p:spPr>
          <a:xfrm>
            <a:off x="991235" y="4862195"/>
            <a:ext cx="2327275" cy="320040"/>
          </a:xfrm>
          <a:prstGeom prst="rect">
            <a:avLst/>
          </a:prstGeom>
          <a:noFill/>
        </p:spPr>
        <p:txBody>
          <a:bodyPr wrap="none" lIns="0" tIns="0" rIns="0" bIns="0" rtlCol="0" anchor="t">
            <a:noAutofit/>
          </a:bodyPr>
          <a:lstStyle>
            <a:defPPr>
              <a:defRPr lang="zh-CN"/>
            </a:defPPr>
            <a:lvl1pPr algn="ctr">
              <a:defRPr sz="2000">
                <a:solidFill>
                  <a:srgbClr val="BE0704"/>
                </a:solidFill>
                <a:latin typeface="思源黑体 CN Normal" panose="020B0400000000000000" pitchFamily="34" charset="-122"/>
                <a:ea typeface="思源黑体 CN Normal" panose="020B0400000000000000" pitchFamily="34" charset="-122"/>
              </a:defRPr>
            </a:lvl1pPr>
          </a:lstStyle>
          <a:p>
            <a:pPr marL="0" indent="0">
              <a:buFont typeface="Wingdings" panose="05000000000000000000" pitchFamily="2" charset="2"/>
              <a:buNone/>
            </a:pPr>
            <a:r>
              <a:rPr lang="en-US" altLang="zh-CN" sz="2000" b="1" dirty="0">
                <a:solidFill>
                  <a:srgbClr val="1D4273"/>
                </a:solidFill>
                <a:latin typeface="PingFang SC Regular" panose="020B0400000000000000" charset="-122"/>
                <a:ea typeface="PingFang SC Regular" panose="020B0400000000000000" charset="-122"/>
                <a:cs typeface="PingFang SC Regular" panose="020B0400000000000000" charset="-122"/>
              </a:rPr>
              <a:t> </a:t>
            </a:r>
            <a:r>
              <a:rPr lang="en-US" altLang="zh-CN" sz="2000" b="1" dirty="0" err="1">
                <a:solidFill>
                  <a:srgbClr val="1D4273"/>
                </a:solidFill>
                <a:latin typeface="PingFang SC Regular" panose="020B0400000000000000" charset="-122"/>
                <a:ea typeface="PingFang SC Regular" panose="020B0400000000000000" charset="-122"/>
                <a:cs typeface="PingFang SC Regular" panose="020B0400000000000000" charset="-122"/>
              </a:rPr>
              <a:t>劣势（Weaknesses</a:t>
            </a:r>
            <a:r>
              <a:rPr lang="en-US" altLang="zh-CN" sz="2000" b="1" dirty="0">
                <a:solidFill>
                  <a:srgbClr val="1D4273"/>
                </a:solidFill>
                <a:latin typeface="PingFang SC Regular" panose="020B0400000000000000" charset="-122"/>
                <a:ea typeface="PingFang SC Regular" panose="020B0400000000000000" charset="-122"/>
                <a:cs typeface="PingFang SC Regular" panose="020B0400000000000000" charset="-122"/>
              </a:rPr>
              <a:t>）</a:t>
            </a:r>
          </a:p>
        </p:txBody>
      </p:sp>
      <p:sp>
        <p:nvSpPr>
          <p:cNvPr id="206" name="文本框 205"/>
          <p:cNvSpPr txBox="1"/>
          <p:nvPr/>
        </p:nvSpPr>
        <p:spPr>
          <a:xfrm>
            <a:off x="8441690" y="2522220"/>
            <a:ext cx="2778125" cy="320040"/>
          </a:xfrm>
          <a:prstGeom prst="rect">
            <a:avLst/>
          </a:prstGeom>
          <a:noFill/>
        </p:spPr>
        <p:txBody>
          <a:bodyPr wrap="none" lIns="0" tIns="0" rIns="0" bIns="0" rtlCol="0" anchor="t">
            <a:noAutofit/>
          </a:bodyPr>
          <a:lstStyle>
            <a:defPPr>
              <a:defRPr lang="zh-CN"/>
            </a:defPPr>
            <a:lvl1pPr algn="ctr">
              <a:defRPr sz="2000">
                <a:solidFill>
                  <a:srgbClr val="BE0704"/>
                </a:solidFill>
                <a:latin typeface="思源黑体 CN Normal" panose="020B0400000000000000" pitchFamily="34" charset="-122"/>
                <a:ea typeface="思源黑体 CN Normal" panose="020B0400000000000000" pitchFamily="34" charset="-122"/>
              </a:defRPr>
            </a:lvl1pPr>
          </a:lstStyle>
          <a:p>
            <a:pPr marL="0" indent="0" algn="r">
              <a:buFont typeface="Wingdings" panose="05000000000000000000" pitchFamily="2" charset="2"/>
              <a:buNone/>
            </a:pPr>
            <a:r>
              <a:rPr lang="zh-CN" altLang="en-US" sz="2000" b="1" dirty="0">
                <a:solidFill>
                  <a:srgbClr val="88B0E2"/>
                </a:solidFill>
                <a:latin typeface="PingFang SC Regular" panose="020B0400000000000000" charset="-122"/>
                <a:ea typeface="PingFang SC Regular" panose="020B0400000000000000" charset="-122"/>
                <a:cs typeface="PingFang SC Regular" panose="020B0400000000000000" charset="-122"/>
              </a:rPr>
              <a:t>机会（</a:t>
            </a:r>
            <a:r>
              <a:rPr lang="en-US" altLang="zh-CN" sz="2000" b="1" dirty="0">
                <a:solidFill>
                  <a:srgbClr val="88B0E2"/>
                </a:solidFill>
                <a:latin typeface="PingFang SC Regular" panose="020B0400000000000000" charset="-122"/>
                <a:ea typeface="PingFang SC Regular" panose="020B0400000000000000" charset="-122"/>
                <a:cs typeface="PingFang SC Regular" panose="020B0400000000000000" charset="-122"/>
              </a:rPr>
              <a:t>Opportunities</a:t>
            </a:r>
            <a:r>
              <a:rPr lang="zh-CN" altLang="en-US" sz="2000" b="1" dirty="0">
                <a:solidFill>
                  <a:srgbClr val="88B0E2"/>
                </a:solidFill>
                <a:latin typeface="PingFang SC Regular" panose="020B0400000000000000" charset="-122"/>
                <a:ea typeface="PingFang SC Regular" panose="020B0400000000000000" charset="-122"/>
                <a:cs typeface="PingFang SC Regular" panose="020B0400000000000000" charset="-122"/>
              </a:rPr>
              <a:t>）</a:t>
            </a:r>
            <a:endParaRPr lang="en-US" altLang="zh-CN" sz="2000" b="1" dirty="0">
              <a:solidFill>
                <a:srgbClr val="88B0E2"/>
              </a:solidFill>
              <a:latin typeface="PingFang SC Regular" panose="020B0400000000000000" charset="-122"/>
              <a:ea typeface="PingFang SC Regular" panose="020B0400000000000000" charset="-122"/>
              <a:cs typeface="PingFang SC Regular" panose="020B0400000000000000" charset="-122"/>
            </a:endParaRPr>
          </a:p>
        </p:txBody>
      </p:sp>
      <p:sp>
        <p:nvSpPr>
          <p:cNvPr id="207" name="文本框 206"/>
          <p:cNvSpPr txBox="1"/>
          <p:nvPr/>
        </p:nvSpPr>
        <p:spPr>
          <a:xfrm>
            <a:off x="8892540" y="4862195"/>
            <a:ext cx="2327275" cy="320040"/>
          </a:xfrm>
          <a:prstGeom prst="rect">
            <a:avLst/>
          </a:prstGeom>
          <a:noFill/>
        </p:spPr>
        <p:txBody>
          <a:bodyPr wrap="none" lIns="0" tIns="0" rIns="0" bIns="0" rtlCol="0" anchor="t">
            <a:noAutofit/>
          </a:bodyPr>
          <a:lstStyle>
            <a:defPPr>
              <a:defRPr lang="zh-CN"/>
            </a:defPPr>
            <a:lvl1pPr algn="ctr">
              <a:defRPr sz="2000">
                <a:solidFill>
                  <a:srgbClr val="BE0704"/>
                </a:solidFill>
                <a:latin typeface="思源黑体 CN Normal" panose="020B0400000000000000" pitchFamily="34" charset="-122"/>
                <a:ea typeface="思源黑体 CN Normal" panose="020B0400000000000000" pitchFamily="34" charset="-122"/>
              </a:defRPr>
            </a:lvl1pPr>
          </a:lstStyle>
          <a:p>
            <a:pPr marL="0" indent="0" algn="r">
              <a:buFont typeface="Wingdings" panose="05000000000000000000" pitchFamily="2" charset="2"/>
              <a:buNone/>
            </a:pPr>
            <a:r>
              <a:rPr lang="en-US" altLang="zh-CN" sz="2000" b="1" dirty="0" err="1">
                <a:solidFill>
                  <a:srgbClr val="A23322"/>
                </a:solidFill>
                <a:latin typeface="PingFang SC Regular" panose="020B0400000000000000" charset="-122"/>
                <a:ea typeface="PingFang SC Regular" panose="020B0400000000000000" charset="-122"/>
                <a:cs typeface="PingFang SC Regular" panose="020B0400000000000000" charset="-122"/>
              </a:rPr>
              <a:t>威胁（Threats</a:t>
            </a:r>
            <a:r>
              <a:rPr lang="en-US" altLang="zh-CN" sz="2000" b="1" dirty="0">
                <a:solidFill>
                  <a:srgbClr val="A23322"/>
                </a:solidFill>
                <a:latin typeface="PingFang SC Regular" panose="020B0400000000000000" charset="-122"/>
                <a:ea typeface="PingFang SC Regular" panose="020B0400000000000000" charset="-122"/>
                <a:cs typeface="PingFang SC Regular" panose="020B0400000000000000" charset="-122"/>
              </a:rPr>
              <a:t>）</a:t>
            </a:r>
          </a:p>
        </p:txBody>
      </p:sp>
      <p:sp>
        <p:nvSpPr>
          <p:cNvPr id="208" name="文本框 207"/>
          <p:cNvSpPr txBox="1"/>
          <p:nvPr/>
        </p:nvSpPr>
        <p:spPr>
          <a:xfrm>
            <a:off x="882015" y="2879725"/>
            <a:ext cx="2936875" cy="932815"/>
          </a:xfrm>
          <a:prstGeom prst="rect">
            <a:avLst/>
          </a:prstGeom>
        </p:spPr>
        <p:txBody>
          <a:bodyPr wrap="square">
            <a:spAutoFit/>
          </a:bodyPr>
          <a:lstStyle>
            <a:defPPr>
              <a:defRPr lang="zh-CN"/>
            </a:defPPr>
            <a:lvl1pPr>
              <a:lnSpc>
                <a:spcPct val="130000"/>
              </a:lnSpc>
              <a:defRPr sz="14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包括企业的核心竞争力、专利技术、专业技能、强大的品牌、良好的客户关系、充足的资金等</a:t>
            </a:r>
          </a:p>
        </p:txBody>
      </p:sp>
      <p:sp>
        <p:nvSpPr>
          <p:cNvPr id="209" name="文本框 208"/>
          <p:cNvSpPr txBox="1"/>
          <p:nvPr/>
        </p:nvSpPr>
        <p:spPr>
          <a:xfrm>
            <a:off x="882015" y="5235575"/>
            <a:ext cx="2752090" cy="905510"/>
          </a:xfrm>
          <a:prstGeom prst="rect">
            <a:avLst/>
          </a:prstGeom>
        </p:spPr>
        <p:txBody>
          <a:bodyPr wrap="square">
            <a:spAutoFit/>
          </a:bodyPr>
          <a:lstStyle>
            <a:defPPr>
              <a:defRPr lang="zh-CN"/>
            </a:defPPr>
            <a:lvl1pPr>
              <a:lnSpc>
                <a:spcPct val="130000"/>
              </a:lnSpc>
              <a:defRPr sz="14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r>
              <a:rPr lang="zh-CN" altLang="en-US" sz="1400" dirty="0">
                <a:solidFill>
                  <a:schemeClr val="bg1">
                    <a:lumMod val="50000"/>
                    <a:lumOff val="50000"/>
                  </a:schemeClr>
                </a:solidFill>
                <a:latin typeface="PingFang SC Regular" panose="020B0400000000000000" charset="-122"/>
                <a:ea typeface="PingFang SC Regular" panose="020B0400000000000000" charset="-122"/>
              </a:rPr>
              <a:t>涉及企业的资金短缺、技术不足、管理问题、市场定位不明确等内部不利因素</a:t>
            </a:r>
          </a:p>
        </p:txBody>
      </p:sp>
      <p:sp>
        <p:nvSpPr>
          <p:cNvPr id="217" name="文本框 216"/>
          <p:cNvSpPr txBox="1"/>
          <p:nvPr/>
        </p:nvSpPr>
        <p:spPr>
          <a:xfrm>
            <a:off x="8513445" y="2879725"/>
            <a:ext cx="2828290" cy="929640"/>
          </a:xfrm>
          <a:prstGeom prst="rect">
            <a:avLst/>
          </a:prstGeom>
        </p:spPr>
        <p:txBody>
          <a:bodyPr wrap="square">
            <a:spAutoFit/>
          </a:bodyPr>
          <a:lstStyle>
            <a:defPPr>
              <a:defRPr lang="zh-CN"/>
            </a:defPPr>
            <a:lvl1pPr>
              <a:lnSpc>
                <a:spcPct val="130000"/>
              </a:lnSpc>
              <a:defRPr sz="14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指市场中存在的增长潜力、未满足的需求、行业趋势、合作伙伴关系等外部有利机会</a:t>
            </a:r>
          </a:p>
        </p:txBody>
      </p:sp>
      <p:sp>
        <p:nvSpPr>
          <p:cNvPr id="218" name="文本框 217"/>
          <p:cNvSpPr txBox="1"/>
          <p:nvPr/>
        </p:nvSpPr>
        <p:spPr>
          <a:xfrm>
            <a:off x="8441690" y="5235575"/>
            <a:ext cx="2899410" cy="905510"/>
          </a:xfrm>
          <a:prstGeom prst="rect">
            <a:avLst/>
          </a:prstGeom>
        </p:spPr>
        <p:txBody>
          <a:bodyPr wrap="square">
            <a:spAutoFit/>
          </a:bodyPr>
          <a:lstStyle>
            <a:defPPr>
              <a:defRPr lang="zh-CN"/>
            </a:defPPr>
            <a:lvl1pPr>
              <a:lnSpc>
                <a:spcPct val="130000"/>
              </a:lnSpc>
              <a:defRPr sz="14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包括竞争对手的行动、市场需求的变化、不利的法规变动、经济衰退等外部潜在风险</a:t>
            </a:r>
          </a:p>
        </p:txBody>
      </p:sp>
      <p:grpSp>
        <p:nvGrpSpPr>
          <p:cNvPr id="5" name="组合 4"/>
          <p:cNvGrpSpPr/>
          <p:nvPr/>
        </p:nvGrpSpPr>
        <p:grpSpPr>
          <a:xfrm>
            <a:off x="4375785" y="2573655"/>
            <a:ext cx="3440430" cy="3440430"/>
            <a:chOff x="6891" y="4053"/>
            <a:chExt cx="5418" cy="5418"/>
          </a:xfrm>
          <a:effectLst>
            <a:outerShdw blurRad="76200" dir="18900000" sy="23000" kx="-1200000" algn="bl" rotWithShape="0">
              <a:prstClr val="black">
                <a:alpha val="20000"/>
              </a:prstClr>
            </a:outerShdw>
          </a:effectLst>
        </p:grpSpPr>
        <p:sp>
          <p:nvSpPr>
            <p:cNvPr id="194" name="椭圆 193"/>
            <p:cNvSpPr/>
            <p:nvPr/>
          </p:nvSpPr>
          <p:spPr>
            <a:xfrm>
              <a:off x="6891" y="4053"/>
              <a:ext cx="5418" cy="5418"/>
            </a:xfrm>
            <a:prstGeom prst="ellipse">
              <a:avLst/>
            </a:prstGeom>
            <a:solidFill>
              <a:srgbClr val="C2D7EF">
                <a:alpha val="2000"/>
              </a:srgbClr>
            </a:solidFill>
            <a:ln w="9525" cap="flat" cmpd="sng" algn="ctr">
              <a:solidFill>
                <a:srgbClr val="88B0E2"/>
              </a:solidFill>
              <a:prstDash val="dashDot"/>
              <a:miter lim="800000"/>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02" name="椭圆 201"/>
            <p:cNvSpPr/>
            <p:nvPr/>
          </p:nvSpPr>
          <p:spPr>
            <a:xfrm>
              <a:off x="7178" y="4339"/>
              <a:ext cx="4845" cy="4845"/>
            </a:xfrm>
            <a:prstGeom prst="ellipse">
              <a:avLst/>
            </a:prstGeom>
            <a:solidFill>
              <a:srgbClr val="1D4273"/>
            </a:solidFill>
            <a:ln w="38100" cap="flat" cmpd="sng" algn="ctr">
              <a:noFill/>
              <a:prstDash val="solid"/>
              <a:miter lim="800000"/>
            </a:ln>
            <a:effectLst>
              <a:outerShdw blurRad="152400" dist="76200" dir="2700000" algn="tl" rotWithShape="0">
                <a:srgbClr val="036CD4">
                  <a:alpha val="3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1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pic>
          <p:nvPicPr>
            <p:cNvPr id="1026" name="Picture 2" descr="查看图片"/>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l="16650" r="16650"/>
            <a:stretch>
              <a:fillRect/>
            </a:stretch>
          </p:blipFill>
          <p:spPr bwMode="auto">
            <a:xfrm>
              <a:off x="7178" y="4339"/>
              <a:ext cx="4845" cy="4845"/>
            </a:xfrm>
            <a:prstGeom prst="ellipse">
              <a:avLst/>
            </a:prstGeom>
            <a:noFill/>
            <a:extLst>
              <a:ext uri="{909E8E84-426E-40DD-AFC4-6F175D3DCCD1}">
                <a14:hiddenFill xmlns:a14="http://schemas.microsoft.com/office/drawing/2010/main">
                  <a:solidFill>
                    <a:srgbClr val="FFFFFF"/>
                  </a:solidFill>
                </a14:hiddenFill>
              </a:ext>
            </a:extLst>
          </p:spPr>
        </p:pic>
        <p:sp>
          <p:nvSpPr>
            <p:cNvPr id="219" name="图形 20"/>
            <p:cNvSpPr/>
            <p:nvPr/>
          </p:nvSpPr>
          <p:spPr>
            <a:xfrm>
              <a:off x="8782" y="5343"/>
              <a:ext cx="1636" cy="1636"/>
            </a:xfrm>
            <a:custGeom>
              <a:avLst/>
              <a:gdLst>
                <a:gd name="T0" fmla="*/ 4132 w 9598"/>
                <a:gd name="T1" fmla="*/ 5732 h 9598"/>
                <a:gd name="T2" fmla="*/ 4132 w 9598"/>
                <a:gd name="T3" fmla="*/ 6265 h 9598"/>
                <a:gd name="T4" fmla="*/ 4932 w 9598"/>
                <a:gd name="T5" fmla="*/ 5999 h 9598"/>
                <a:gd name="T6" fmla="*/ 3333 w 9598"/>
                <a:gd name="T7" fmla="*/ 3333 h 9598"/>
                <a:gd name="T8" fmla="*/ 2933 w 9598"/>
                <a:gd name="T9" fmla="*/ 3599 h 9598"/>
                <a:gd name="T10" fmla="*/ 3333 w 9598"/>
                <a:gd name="T11" fmla="*/ 3866 h 9598"/>
                <a:gd name="T12" fmla="*/ 3333 w 9598"/>
                <a:gd name="T13" fmla="*/ 3333 h 9598"/>
                <a:gd name="T14" fmla="*/ 3199 w 9598"/>
                <a:gd name="T15" fmla="*/ 4532 h 9598"/>
                <a:gd name="T16" fmla="*/ 3199 w 9598"/>
                <a:gd name="T17" fmla="*/ 5066 h 9598"/>
                <a:gd name="T18" fmla="*/ 3599 w 9598"/>
                <a:gd name="T19" fmla="*/ 4799 h 9598"/>
                <a:gd name="T20" fmla="*/ 3333 w 9598"/>
                <a:gd name="T21" fmla="*/ 5732 h 9598"/>
                <a:gd name="T22" fmla="*/ 2933 w 9598"/>
                <a:gd name="T23" fmla="*/ 5999 h 9598"/>
                <a:gd name="T24" fmla="*/ 3333 w 9598"/>
                <a:gd name="T25" fmla="*/ 6265 h 9598"/>
                <a:gd name="T26" fmla="*/ 3333 w 9598"/>
                <a:gd name="T27" fmla="*/ 5732 h 9598"/>
                <a:gd name="T28" fmla="*/ 5865 w 9598"/>
                <a:gd name="T29" fmla="*/ 3866 h 9598"/>
                <a:gd name="T30" fmla="*/ 5865 w 9598"/>
                <a:gd name="T31" fmla="*/ 3333 h 9598"/>
                <a:gd name="T32" fmla="*/ 3866 w 9598"/>
                <a:gd name="T33" fmla="*/ 3599 h 9598"/>
                <a:gd name="T34" fmla="*/ 5066 w 9598"/>
                <a:gd name="T35" fmla="*/ 4532 h 9598"/>
                <a:gd name="T36" fmla="*/ 3866 w 9598"/>
                <a:gd name="T37" fmla="*/ 4799 h 9598"/>
                <a:gd name="T38" fmla="*/ 5066 w 9598"/>
                <a:gd name="T39" fmla="*/ 5066 h 9598"/>
                <a:gd name="T40" fmla="*/ 5066 w 9598"/>
                <a:gd name="T41" fmla="*/ 4532 h 9598"/>
                <a:gd name="T42" fmla="*/ 0 w 9598"/>
                <a:gd name="T43" fmla="*/ 4799 h 9598"/>
                <a:gd name="T44" fmla="*/ 9598 w 9598"/>
                <a:gd name="T45" fmla="*/ 4799 h 9598"/>
                <a:gd name="T46" fmla="*/ 7332 w 9598"/>
                <a:gd name="T47" fmla="*/ 6799 h 9598"/>
                <a:gd name="T48" fmla="*/ 2933 w 9598"/>
                <a:gd name="T49" fmla="*/ 7465 h 9598"/>
                <a:gd name="T50" fmla="*/ 2266 w 9598"/>
                <a:gd name="T51" fmla="*/ 2799 h 9598"/>
                <a:gd name="T52" fmla="*/ 6665 w 9598"/>
                <a:gd name="T53" fmla="*/ 2133 h 9598"/>
                <a:gd name="T54" fmla="*/ 5430 w 9598"/>
                <a:gd name="T55" fmla="*/ 5283 h 9598"/>
                <a:gd name="T56" fmla="*/ 6329 w 9598"/>
                <a:gd name="T57" fmla="*/ 6011 h 9598"/>
                <a:gd name="T58" fmla="*/ 7332 w 9598"/>
                <a:gd name="T59" fmla="*/ 6799 h 9598"/>
                <a:gd name="T60" fmla="*/ 5681 w 9598"/>
                <a:gd name="T61" fmla="*/ 5852 h 9598"/>
                <a:gd name="T62" fmla="*/ 7021 w 9598"/>
                <a:gd name="T63" fmla="*/ 3533 h 9598"/>
                <a:gd name="T64" fmla="*/ 6214 w 9598"/>
                <a:gd name="T65" fmla="*/ 5719 h 9598"/>
                <a:gd name="T66" fmla="*/ 7181 w 9598"/>
                <a:gd name="T67" fmla="*/ 3320 h 9598"/>
                <a:gd name="T68" fmla="*/ 7938 w 9598"/>
                <a:gd name="T69" fmla="*/ 3421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98" h="9598">
                  <a:moveTo>
                    <a:pt x="4666" y="5732"/>
                  </a:moveTo>
                  <a:lnTo>
                    <a:pt x="4132" y="5732"/>
                  </a:lnTo>
                  <a:cubicBezTo>
                    <a:pt x="3985" y="5732"/>
                    <a:pt x="3866" y="5852"/>
                    <a:pt x="3866" y="5999"/>
                  </a:cubicBezTo>
                  <a:cubicBezTo>
                    <a:pt x="3866" y="6146"/>
                    <a:pt x="3985" y="6265"/>
                    <a:pt x="4132" y="6265"/>
                  </a:cubicBezTo>
                  <a:lnTo>
                    <a:pt x="4666" y="6265"/>
                  </a:lnTo>
                  <a:cubicBezTo>
                    <a:pt x="4813" y="6265"/>
                    <a:pt x="4932" y="6146"/>
                    <a:pt x="4932" y="5999"/>
                  </a:cubicBezTo>
                  <a:cubicBezTo>
                    <a:pt x="4932" y="5852"/>
                    <a:pt x="4813" y="5732"/>
                    <a:pt x="4666" y="5732"/>
                  </a:cubicBezTo>
                  <a:close/>
                  <a:moveTo>
                    <a:pt x="3333" y="3333"/>
                  </a:moveTo>
                  <a:lnTo>
                    <a:pt x="3199" y="3333"/>
                  </a:lnTo>
                  <a:cubicBezTo>
                    <a:pt x="3052" y="3333"/>
                    <a:pt x="2933" y="3452"/>
                    <a:pt x="2933" y="3599"/>
                  </a:cubicBezTo>
                  <a:cubicBezTo>
                    <a:pt x="2933" y="3747"/>
                    <a:pt x="3052" y="3866"/>
                    <a:pt x="3199" y="3866"/>
                  </a:cubicBezTo>
                  <a:lnTo>
                    <a:pt x="3333" y="3866"/>
                  </a:lnTo>
                  <a:cubicBezTo>
                    <a:pt x="3480" y="3866"/>
                    <a:pt x="3599" y="3747"/>
                    <a:pt x="3599" y="3599"/>
                  </a:cubicBezTo>
                  <a:cubicBezTo>
                    <a:pt x="3599" y="3452"/>
                    <a:pt x="3480" y="3333"/>
                    <a:pt x="3333" y="3333"/>
                  </a:cubicBezTo>
                  <a:close/>
                  <a:moveTo>
                    <a:pt x="3333" y="4532"/>
                  </a:moveTo>
                  <a:lnTo>
                    <a:pt x="3199" y="4532"/>
                  </a:lnTo>
                  <a:cubicBezTo>
                    <a:pt x="3052" y="4532"/>
                    <a:pt x="2933" y="4652"/>
                    <a:pt x="2933" y="4799"/>
                  </a:cubicBezTo>
                  <a:cubicBezTo>
                    <a:pt x="2933" y="4946"/>
                    <a:pt x="3052" y="5066"/>
                    <a:pt x="3199" y="5066"/>
                  </a:cubicBezTo>
                  <a:lnTo>
                    <a:pt x="3333" y="5066"/>
                  </a:lnTo>
                  <a:cubicBezTo>
                    <a:pt x="3480" y="5066"/>
                    <a:pt x="3599" y="4946"/>
                    <a:pt x="3599" y="4799"/>
                  </a:cubicBezTo>
                  <a:cubicBezTo>
                    <a:pt x="3599" y="4652"/>
                    <a:pt x="3480" y="4532"/>
                    <a:pt x="3333" y="4532"/>
                  </a:cubicBezTo>
                  <a:close/>
                  <a:moveTo>
                    <a:pt x="3333" y="5732"/>
                  </a:moveTo>
                  <a:lnTo>
                    <a:pt x="3199" y="5732"/>
                  </a:lnTo>
                  <a:cubicBezTo>
                    <a:pt x="3052" y="5732"/>
                    <a:pt x="2933" y="5852"/>
                    <a:pt x="2933" y="5999"/>
                  </a:cubicBezTo>
                  <a:cubicBezTo>
                    <a:pt x="2933" y="6146"/>
                    <a:pt x="3052" y="6265"/>
                    <a:pt x="3199" y="6265"/>
                  </a:cubicBezTo>
                  <a:lnTo>
                    <a:pt x="3333" y="6265"/>
                  </a:lnTo>
                  <a:cubicBezTo>
                    <a:pt x="3480" y="6265"/>
                    <a:pt x="3599" y="6146"/>
                    <a:pt x="3599" y="5999"/>
                  </a:cubicBezTo>
                  <a:cubicBezTo>
                    <a:pt x="3599" y="5852"/>
                    <a:pt x="3480" y="5732"/>
                    <a:pt x="3333" y="5732"/>
                  </a:cubicBezTo>
                  <a:close/>
                  <a:moveTo>
                    <a:pt x="4132" y="3866"/>
                  </a:moveTo>
                  <a:lnTo>
                    <a:pt x="5865" y="3866"/>
                  </a:lnTo>
                  <a:cubicBezTo>
                    <a:pt x="6013" y="3866"/>
                    <a:pt x="6132" y="3747"/>
                    <a:pt x="6132" y="3599"/>
                  </a:cubicBezTo>
                  <a:cubicBezTo>
                    <a:pt x="6132" y="3452"/>
                    <a:pt x="6013" y="3333"/>
                    <a:pt x="5865" y="3333"/>
                  </a:cubicBezTo>
                  <a:lnTo>
                    <a:pt x="4132" y="3333"/>
                  </a:lnTo>
                  <a:cubicBezTo>
                    <a:pt x="3985" y="3333"/>
                    <a:pt x="3866" y="3452"/>
                    <a:pt x="3866" y="3599"/>
                  </a:cubicBezTo>
                  <a:cubicBezTo>
                    <a:pt x="3866" y="3747"/>
                    <a:pt x="3985" y="3866"/>
                    <a:pt x="4132" y="3866"/>
                  </a:cubicBezTo>
                  <a:close/>
                  <a:moveTo>
                    <a:pt x="5066" y="4532"/>
                  </a:moveTo>
                  <a:lnTo>
                    <a:pt x="4132" y="4532"/>
                  </a:lnTo>
                  <a:cubicBezTo>
                    <a:pt x="3985" y="4532"/>
                    <a:pt x="3866" y="4652"/>
                    <a:pt x="3866" y="4799"/>
                  </a:cubicBezTo>
                  <a:cubicBezTo>
                    <a:pt x="3866" y="4946"/>
                    <a:pt x="3985" y="5066"/>
                    <a:pt x="4132" y="5066"/>
                  </a:cubicBezTo>
                  <a:lnTo>
                    <a:pt x="5066" y="5066"/>
                  </a:lnTo>
                  <a:cubicBezTo>
                    <a:pt x="5213" y="5066"/>
                    <a:pt x="5332" y="4946"/>
                    <a:pt x="5332" y="4799"/>
                  </a:cubicBezTo>
                  <a:cubicBezTo>
                    <a:pt x="5332" y="4652"/>
                    <a:pt x="5213" y="4532"/>
                    <a:pt x="5066" y="4532"/>
                  </a:cubicBezTo>
                  <a:close/>
                  <a:moveTo>
                    <a:pt x="4799" y="0"/>
                  </a:moveTo>
                  <a:cubicBezTo>
                    <a:pt x="2149" y="0"/>
                    <a:pt x="0" y="2149"/>
                    <a:pt x="0" y="4799"/>
                  </a:cubicBezTo>
                  <a:cubicBezTo>
                    <a:pt x="0" y="7449"/>
                    <a:pt x="2149" y="9598"/>
                    <a:pt x="4799" y="9598"/>
                  </a:cubicBezTo>
                  <a:cubicBezTo>
                    <a:pt x="7449" y="9598"/>
                    <a:pt x="9598" y="7449"/>
                    <a:pt x="9598" y="4799"/>
                  </a:cubicBezTo>
                  <a:cubicBezTo>
                    <a:pt x="9598" y="2149"/>
                    <a:pt x="7449" y="0"/>
                    <a:pt x="4799" y="0"/>
                  </a:cubicBezTo>
                  <a:close/>
                  <a:moveTo>
                    <a:pt x="7332" y="6799"/>
                  </a:moveTo>
                  <a:cubicBezTo>
                    <a:pt x="7332" y="7167"/>
                    <a:pt x="7033" y="7465"/>
                    <a:pt x="6665" y="7465"/>
                  </a:cubicBezTo>
                  <a:lnTo>
                    <a:pt x="2933" y="7465"/>
                  </a:lnTo>
                  <a:cubicBezTo>
                    <a:pt x="2565" y="7465"/>
                    <a:pt x="2266" y="7167"/>
                    <a:pt x="2266" y="6799"/>
                  </a:cubicBezTo>
                  <a:lnTo>
                    <a:pt x="2266" y="2799"/>
                  </a:lnTo>
                  <a:cubicBezTo>
                    <a:pt x="2266" y="2431"/>
                    <a:pt x="2565" y="2133"/>
                    <a:pt x="2933" y="2133"/>
                  </a:cubicBezTo>
                  <a:lnTo>
                    <a:pt x="6665" y="2133"/>
                  </a:lnTo>
                  <a:cubicBezTo>
                    <a:pt x="6983" y="2133"/>
                    <a:pt x="7248" y="2356"/>
                    <a:pt x="7315" y="2654"/>
                  </a:cubicBezTo>
                  <a:lnTo>
                    <a:pt x="5430" y="5283"/>
                  </a:lnTo>
                  <a:lnTo>
                    <a:pt x="5413" y="6227"/>
                  </a:lnTo>
                  <a:lnTo>
                    <a:pt x="6329" y="6011"/>
                  </a:lnTo>
                  <a:lnTo>
                    <a:pt x="7332" y="4683"/>
                  </a:lnTo>
                  <a:lnTo>
                    <a:pt x="7332" y="6799"/>
                  </a:lnTo>
                  <a:close/>
                  <a:moveTo>
                    <a:pt x="6214" y="5719"/>
                  </a:moveTo>
                  <a:lnTo>
                    <a:pt x="5681" y="5852"/>
                  </a:lnTo>
                  <a:lnTo>
                    <a:pt x="5681" y="5319"/>
                  </a:lnTo>
                  <a:lnTo>
                    <a:pt x="7021" y="3533"/>
                  </a:lnTo>
                  <a:lnTo>
                    <a:pt x="7554" y="3933"/>
                  </a:lnTo>
                  <a:lnTo>
                    <a:pt x="6214" y="5719"/>
                  </a:lnTo>
                  <a:close/>
                  <a:moveTo>
                    <a:pt x="7714" y="3720"/>
                  </a:moveTo>
                  <a:lnTo>
                    <a:pt x="7181" y="3320"/>
                  </a:lnTo>
                  <a:lnTo>
                    <a:pt x="7405" y="3021"/>
                  </a:lnTo>
                  <a:lnTo>
                    <a:pt x="7938" y="3421"/>
                  </a:lnTo>
                  <a:lnTo>
                    <a:pt x="7714" y="3720"/>
                  </a:lnTo>
                  <a:close/>
                </a:path>
              </a:pathLst>
            </a:custGeom>
            <a:solidFill>
              <a:sysClr val="window" lastClr="FFFFFF"/>
            </a:solid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20" name="文本框 219"/>
            <p:cNvSpPr txBox="1"/>
            <p:nvPr/>
          </p:nvSpPr>
          <p:spPr>
            <a:xfrm>
              <a:off x="7590" y="7055"/>
              <a:ext cx="4020" cy="824"/>
            </a:xfrm>
            <a:prstGeom prst="rect">
              <a:avLst/>
            </a:prstGeom>
            <a:noFill/>
          </p:spPr>
          <p:txBody>
            <a:bodyPr wrap="square" rtlCol="0">
              <a:spAutoFit/>
            </a:bodyPr>
            <a:lstStyle/>
            <a:p>
              <a:pPr algn="ctr"/>
              <a:r>
                <a:rPr lang="en-US" altLang="zh-CN" sz="2800" b="1" kern="0" dirty="0">
                  <a:solidFill>
                    <a:prstClr val="white"/>
                  </a:solidFill>
                  <a:latin typeface="PingFang SC Regular" panose="020B0400000000000000" charset="-122"/>
                  <a:ea typeface="PingFang SC Regular" panose="020B0400000000000000" charset="-122"/>
                  <a:cs typeface="PingFang SC Regular" panose="020B0400000000000000" charset="-122"/>
                </a:rPr>
                <a:t>SWOT</a:t>
              </a:r>
              <a:r>
                <a:rPr lang="zh-CN" altLang="en-US" sz="2800" b="1" kern="0" dirty="0">
                  <a:solidFill>
                    <a:prstClr val="white"/>
                  </a:solidFill>
                  <a:latin typeface="PingFang SC Regular" panose="020B0400000000000000" charset="-122"/>
                  <a:ea typeface="PingFang SC Regular" panose="020B0400000000000000" charset="-122"/>
                  <a:cs typeface="PingFang SC Regular" panose="020B0400000000000000" charset="-122"/>
                </a:rPr>
                <a:t>分析</a:t>
              </a:r>
              <a:endParaRPr lang="en-US" altLang="zh-CN" sz="2800" b="1" kern="0" dirty="0">
                <a:solidFill>
                  <a:prstClr val="white"/>
                </a:solidFill>
                <a:latin typeface="PingFang SC Regular" panose="020B0400000000000000" charset="-122"/>
                <a:ea typeface="PingFang SC Regular" panose="020B0400000000000000" charset="-122"/>
                <a:cs typeface="PingFang SC Regular" panose="020B04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金字塔结构——</a:t>
            </a:r>
            <a:r>
              <a:rPr lang="zh-CN" altLang="en-US" sz="2400" b="0"/>
              <a:t>以结果为导向</a:t>
            </a:r>
          </a:p>
        </p:txBody>
      </p:sp>
      <p:sp>
        <p:nvSpPr>
          <p:cNvPr id="3" name="文本占位符 2"/>
          <p:cNvSpPr>
            <a:spLocks noGrp="1"/>
          </p:cNvSpPr>
          <p:nvPr>
            <p:ph type="body" idx="1"/>
          </p:nvPr>
        </p:nvSpPr>
        <p:spPr/>
        <p:txBody>
          <a:bodyPr/>
          <a:lstStyle/>
          <a:p>
            <a:r>
              <a:rPr lang="zh-CN" altLang="en-US"/>
              <a:t>金字塔结构是一种高效的信息组织方式，其核心理念在于分层、分类处理复杂信息，并以结果为导向进行思考和表达，其结构特点是“结论先行、以上统下、归类分组、逻辑递进”</a:t>
            </a:r>
          </a:p>
        </p:txBody>
      </p:sp>
      <p:sp>
        <p:nvSpPr>
          <p:cNvPr id="4" name="文本占位符 3"/>
          <p:cNvSpPr>
            <a:spLocks noGrp="1"/>
          </p:cNvSpPr>
          <p:nvPr>
            <p:ph type="body" idx="13"/>
          </p:nvPr>
        </p:nvSpPr>
        <p:spPr>
          <a:xfrm>
            <a:off x="372110" y="317183"/>
            <a:ext cx="1068070" cy="430530"/>
          </a:xfrm>
        </p:spPr>
        <p:txBody>
          <a:bodyPr/>
          <a:lstStyle/>
          <a:p>
            <a:r>
              <a:t>1-02</a:t>
            </a:r>
          </a:p>
        </p:txBody>
      </p:sp>
      <p:sp>
        <p:nvSpPr>
          <p:cNvPr id="27" name="矩形: 圆角 40"/>
          <p:cNvSpPr/>
          <p:nvPr>
            <p:custDataLst>
              <p:tags r:id="rId1"/>
            </p:custDataLst>
          </p:nvPr>
        </p:nvSpPr>
        <p:spPr>
          <a:xfrm flipH="1">
            <a:off x="768985" y="2289175"/>
            <a:ext cx="10654665" cy="783590"/>
          </a:xfrm>
          <a:prstGeom prst="roundRect">
            <a:avLst>
              <a:gd name="adj" fmla="val 0"/>
            </a:avLst>
          </a:prstGeom>
          <a:solidFill>
            <a:schemeClr val="accent1">
              <a:lumMod val="20000"/>
              <a:lumOff val="80000"/>
              <a:alpha val="30000"/>
            </a:schemeClr>
          </a:solidFill>
          <a:ln w="12700" cap="flat" cmpd="sng" algn="ctr">
            <a:no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8" name="矩形: 圆角 40"/>
          <p:cNvSpPr/>
          <p:nvPr>
            <p:custDataLst>
              <p:tags r:id="rId2"/>
            </p:custDataLst>
          </p:nvPr>
        </p:nvSpPr>
        <p:spPr>
          <a:xfrm flipH="1">
            <a:off x="768985" y="3390900"/>
            <a:ext cx="10654665" cy="783590"/>
          </a:xfrm>
          <a:prstGeom prst="roundRect">
            <a:avLst>
              <a:gd name="adj" fmla="val 0"/>
            </a:avLst>
          </a:prstGeom>
          <a:solidFill>
            <a:schemeClr val="accent5">
              <a:alpha val="30000"/>
            </a:schemeClr>
          </a:solidFill>
          <a:ln w="12700" cap="flat" cmpd="sng" algn="ctr">
            <a:no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29" name="矩形: 圆角 40"/>
          <p:cNvSpPr/>
          <p:nvPr>
            <p:custDataLst>
              <p:tags r:id="rId3"/>
            </p:custDataLst>
          </p:nvPr>
        </p:nvSpPr>
        <p:spPr>
          <a:xfrm flipH="1">
            <a:off x="768985" y="4511675"/>
            <a:ext cx="10654665" cy="783590"/>
          </a:xfrm>
          <a:prstGeom prst="roundRect">
            <a:avLst>
              <a:gd name="adj" fmla="val 0"/>
            </a:avLst>
          </a:prstGeom>
          <a:solidFill>
            <a:schemeClr val="accent1">
              <a:lumMod val="20000"/>
              <a:lumOff val="80000"/>
              <a:alpha val="30000"/>
            </a:schemeClr>
          </a:solidFill>
          <a:ln w="12700" cap="flat" cmpd="sng" algn="ctr">
            <a:no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30" name="矩形: 圆角 40"/>
          <p:cNvSpPr/>
          <p:nvPr>
            <p:custDataLst>
              <p:tags r:id="rId4"/>
            </p:custDataLst>
          </p:nvPr>
        </p:nvSpPr>
        <p:spPr>
          <a:xfrm flipH="1">
            <a:off x="768985" y="5538470"/>
            <a:ext cx="10654665" cy="783590"/>
          </a:xfrm>
          <a:prstGeom prst="roundRect">
            <a:avLst>
              <a:gd name="adj" fmla="val 0"/>
            </a:avLst>
          </a:prstGeom>
          <a:solidFill>
            <a:schemeClr val="accent5">
              <a:alpha val="30000"/>
            </a:schemeClr>
          </a:solidFill>
          <a:ln w="12700" cap="flat" cmpd="sng" algn="ctr">
            <a:noFill/>
            <a:prstDash val="dash"/>
            <a:miter lim="800000"/>
          </a:ln>
          <a:effectLst/>
        </p:spPr>
        <p:txBody>
          <a:bodyPr rtlCol="0" anchor="ctr">
            <a:noAutofit/>
          </a:bodyPr>
          <a:lstStyle/>
          <a:p>
            <a:pPr lvl="0" algn="ctr">
              <a:buClrTx/>
              <a:buSzTx/>
              <a:buFontTx/>
            </a:pPr>
            <a:endParaRPr lang="zh-CN" altLang="en-US" kern="0">
              <a:solidFill>
                <a:srgbClr val="FFFFFF"/>
              </a:solidFill>
              <a:latin typeface="PingFang SC Regular" panose="020B0400000000000000" charset="-122"/>
              <a:ea typeface="PingFang SC Regular" panose="020B0400000000000000" charset="-122"/>
              <a:sym typeface="+mn-ea"/>
            </a:endParaRPr>
          </a:p>
        </p:txBody>
      </p:sp>
      <p:sp>
        <p:nvSpPr>
          <p:cNvPr id="33" name="ïṧļïḋè"/>
          <p:cNvSpPr/>
          <p:nvPr>
            <p:custDataLst>
              <p:tags r:id="rId5"/>
            </p:custDataLst>
          </p:nvPr>
        </p:nvSpPr>
        <p:spPr>
          <a:xfrm>
            <a:off x="1369695" y="2489200"/>
            <a:ext cx="1225550" cy="383540"/>
          </a:xfrm>
          <a:prstGeom prst="roundRect">
            <a:avLst>
              <a:gd name="adj" fmla="val 11376"/>
            </a:avLst>
          </a:prstGeom>
          <a:noFill/>
          <a:ln w="12700" cap="flat" cmpd="sng">
            <a:solidFill>
              <a:schemeClr val="accent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bg1"/>
                </a:solidFill>
                <a:latin typeface="PingFang SC Regular" panose="020B0400000000000000" charset="-122"/>
                <a:ea typeface="PingFang SC Regular" panose="020B0400000000000000" charset="-122"/>
              </a:rPr>
              <a:t>结论先行</a:t>
            </a:r>
          </a:p>
        </p:txBody>
      </p:sp>
      <p:sp>
        <p:nvSpPr>
          <p:cNvPr id="34" name="任意多边形: 形状 150"/>
          <p:cNvSpPr/>
          <p:nvPr>
            <p:custDataLst>
              <p:tags r:id="rId6"/>
            </p:custDataLst>
          </p:nvPr>
        </p:nvSpPr>
        <p:spPr>
          <a:xfrm>
            <a:off x="1019810" y="2489200"/>
            <a:ext cx="383540" cy="383540"/>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chemeClr val="bg2"/>
                </a:solidFill>
                <a:latin typeface="PingFang SC Regular" panose="020B0400000000000000" charset="-122"/>
                <a:ea typeface="PingFang SC Regular" panose="020B0400000000000000" charset="-122"/>
              </a:rPr>
              <a:t>01</a:t>
            </a:r>
          </a:p>
        </p:txBody>
      </p:sp>
      <p:sp>
        <p:nvSpPr>
          <p:cNvPr id="36" name="ïṧļïḋè"/>
          <p:cNvSpPr/>
          <p:nvPr>
            <p:custDataLst>
              <p:tags r:id="rId7"/>
            </p:custDataLst>
          </p:nvPr>
        </p:nvSpPr>
        <p:spPr>
          <a:xfrm>
            <a:off x="1369695" y="3599180"/>
            <a:ext cx="1225550" cy="383540"/>
          </a:xfrm>
          <a:prstGeom prst="roundRect">
            <a:avLst>
              <a:gd name="adj" fmla="val 11376"/>
            </a:avLst>
          </a:prstGeom>
          <a:noFill/>
          <a:ln w="12700" cap="flat" cmpd="sng">
            <a:solidFill>
              <a:schemeClr val="accent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bg1"/>
                </a:solidFill>
                <a:latin typeface="PingFang SC Regular" panose="020B0400000000000000" charset="-122"/>
                <a:ea typeface="PingFang SC Regular" panose="020B0400000000000000" charset="-122"/>
              </a:rPr>
              <a:t>以上统下</a:t>
            </a:r>
          </a:p>
        </p:txBody>
      </p:sp>
      <p:sp>
        <p:nvSpPr>
          <p:cNvPr id="37" name="任意多边形: 形状 150"/>
          <p:cNvSpPr/>
          <p:nvPr>
            <p:custDataLst>
              <p:tags r:id="rId8"/>
            </p:custDataLst>
          </p:nvPr>
        </p:nvSpPr>
        <p:spPr>
          <a:xfrm>
            <a:off x="1019810" y="3599180"/>
            <a:ext cx="383540" cy="383540"/>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chemeClr val="bg2"/>
                </a:solidFill>
                <a:latin typeface="PingFang SC Regular" panose="020B0400000000000000" charset="-122"/>
                <a:ea typeface="PingFang SC Regular" panose="020B0400000000000000" charset="-122"/>
              </a:rPr>
              <a:t>02</a:t>
            </a:r>
          </a:p>
        </p:txBody>
      </p:sp>
      <p:sp>
        <p:nvSpPr>
          <p:cNvPr id="39" name="ïṧļïḋè"/>
          <p:cNvSpPr/>
          <p:nvPr>
            <p:custDataLst>
              <p:tags r:id="rId9"/>
            </p:custDataLst>
          </p:nvPr>
        </p:nvSpPr>
        <p:spPr>
          <a:xfrm>
            <a:off x="1369060" y="4664710"/>
            <a:ext cx="1225550" cy="383540"/>
          </a:xfrm>
          <a:prstGeom prst="roundRect">
            <a:avLst>
              <a:gd name="adj" fmla="val 11376"/>
            </a:avLst>
          </a:prstGeom>
          <a:noFill/>
          <a:ln w="12700" cap="flat" cmpd="sng">
            <a:solidFill>
              <a:schemeClr val="accent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bg1"/>
                </a:solidFill>
                <a:latin typeface="PingFang SC Regular" panose="020B0400000000000000" charset="-122"/>
                <a:ea typeface="PingFang SC Regular" panose="020B0400000000000000" charset="-122"/>
              </a:rPr>
              <a:t>归类分组</a:t>
            </a:r>
          </a:p>
        </p:txBody>
      </p:sp>
      <p:sp>
        <p:nvSpPr>
          <p:cNvPr id="40" name="任意多边形: 形状 150"/>
          <p:cNvSpPr/>
          <p:nvPr>
            <p:custDataLst>
              <p:tags r:id="rId10"/>
            </p:custDataLst>
          </p:nvPr>
        </p:nvSpPr>
        <p:spPr>
          <a:xfrm>
            <a:off x="1019175" y="4664710"/>
            <a:ext cx="383540" cy="383540"/>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chemeClr val="bg2"/>
                </a:solidFill>
                <a:latin typeface="PingFang SC Regular" panose="020B0400000000000000" charset="-122"/>
                <a:ea typeface="PingFang SC Regular" panose="020B0400000000000000" charset="-122"/>
              </a:rPr>
              <a:t>03</a:t>
            </a:r>
          </a:p>
        </p:txBody>
      </p:sp>
      <p:sp>
        <p:nvSpPr>
          <p:cNvPr id="42" name="ïṧļïḋè"/>
          <p:cNvSpPr/>
          <p:nvPr>
            <p:custDataLst>
              <p:tags r:id="rId11"/>
            </p:custDataLst>
          </p:nvPr>
        </p:nvSpPr>
        <p:spPr>
          <a:xfrm>
            <a:off x="1369060" y="5694680"/>
            <a:ext cx="1225550" cy="383540"/>
          </a:xfrm>
          <a:prstGeom prst="roundRect">
            <a:avLst>
              <a:gd name="adj" fmla="val 11376"/>
            </a:avLst>
          </a:prstGeom>
          <a:noFill/>
          <a:ln w="12700" cap="flat" cmpd="sng">
            <a:solidFill>
              <a:schemeClr val="accent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lang="zh-CN" altLang="en-US" sz="1600">
                <a:solidFill>
                  <a:schemeClr val="bg1"/>
                </a:solidFill>
                <a:latin typeface="PingFang SC Regular" panose="020B0400000000000000" charset="-122"/>
                <a:ea typeface="PingFang SC Regular" panose="020B0400000000000000" charset="-122"/>
              </a:rPr>
              <a:t>逻辑递进</a:t>
            </a:r>
          </a:p>
        </p:txBody>
      </p:sp>
      <p:sp>
        <p:nvSpPr>
          <p:cNvPr id="43" name="任意多边形: 形状 150"/>
          <p:cNvSpPr/>
          <p:nvPr>
            <p:custDataLst>
              <p:tags r:id="rId12"/>
            </p:custDataLst>
          </p:nvPr>
        </p:nvSpPr>
        <p:spPr>
          <a:xfrm>
            <a:off x="1019175" y="5694680"/>
            <a:ext cx="383540" cy="383540"/>
          </a:xfrm>
          <a:custGeom>
            <a:avLst/>
            <a:gdLst>
              <a:gd name="connsiteX0" fmla="*/ 0 w 1895485"/>
              <a:gd name="connsiteY0" fmla="*/ 315920 h 1895485"/>
              <a:gd name="connsiteX1" fmla="*/ 315920 w 1895485"/>
              <a:gd name="connsiteY1" fmla="*/ 0 h 1895485"/>
              <a:gd name="connsiteX2" fmla="*/ 1579565 w 1895485"/>
              <a:gd name="connsiteY2" fmla="*/ 0 h 1895485"/>
              <a:gd name="connsiteX3" fmla="*/ 1895485 w 1895485"/>
              <a:gd name="connsiteY3" fmla="*/ 315920 h 1895485"/>
              <a:gd name="connsiteX4" fmla="*/ 1895485 w 1895485"/>
              <a:gd name="connsiteY4" fmla="*/ 1579565 h 1895485"/>
              <a:gd name="connsiteX5" fmla="*/ 1579565 w 1895485"/>
              <a:gd name="connsiteY5" fmla="*/ 1895485 h 1895485"/>
              <a:gd name="connsiteX6" fmla="*/ 315920 w 1895485"/>
              <a:gd name="connsiteY6" fmla="*/ 1895485 h 1895485"/>
              <a:gd name="connsiteX7" fmla="*/ 0 w 1895485"/>
              <a:gd name="connsiteY7" fmla="*/ 1579565 h 1895485"/>
              <a:gd name="connsiteX8" fmla="*/ 0 w 1895485"/>
              <a:gd name="connsiteY8" fmla="*/ 315920 h 18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85" h="1895485">
                <a:moveTo>
                  <a:pt x="0" y="315920"/>
                </a:moveTo>
                <a:cubicBezTo>
                  <a:pt x="0" y="141442"/>
                  <a:pt x="141442" y="0"/>
                  <a:pt x="315920" y="0"/>
                </a:cubicBezTo>
                <a:lnTo>
                  <a:pt x="1579565" y="0"/>
                </a:lnTo>
                <a:cubicBezTo>
                  <a:pt x="1754043" y="0"/>
                  <a:pt x="1895485" y="141442"/>
                  <a:pt x="1895485" y="315920"/>
                </a:cubicBezTo>
                <a:lnTo>
                  <a:pt x="1895485" y="1579565"/>
                </a:lnTo>
                <a:cubicBezTo>
                  <a:pt x="1895485" y="1754043"/>
                  <a:pt x="1754043" y="1895485"/>
                  <a:pt x="1579565" y="1895485"/>
                </a:cubicBezTo>
                <a:lnTo>
                  <a:pt x="315920" y="1895485"/>
                </a:lnTo>
                <a:cubicBezTo>
                  <a:pt x="141442" y="1895485"/>
                  <a:pt x="0" y="1754043"/>
                  <a:pt x="0" y="1579565"/>
                </a:cubicBezTo>
                <a:lnTo>
                  <a:pt x="0" y="315920"/>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83970" tIns="183970" rIns="183970" bIns="183970" anchor="ctr" anchorCtr="0">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marL="0" lvl="0" indent="0" algn="ctr" defTabSz="622300">
              <a:spcBef>
                <a:spcPct val="0"/>
              </a:spcBef>
              <a:spcAft>
                <a:spcPct val="0"/>
              </a:spcAft>
              <a:buNone/>
            </a:pPr>
            <a:r>
              <a:rPr lang="en-US" altLang="zh-CN" sz="1600" kern="1200">
                <a:solidFill>
                  <a:schemeClr val="bg2"/>
                </a:solidFill>
                <a:latin typeface="PingFang SC Regular" panose="020B0400000000000000" charset="-122"/>
                <a:ea typeface="PingFang SC Regular" panose="020B0400000000000000" charset="-122"/>
              </a:rPr>
              <a:t>04</a:t>
            </a:r>
          </a:p>
        </p:txBody>
      </p:sp>
      <p:sp>
        <p:nvSpPr>
          <p:cNvPr id="44" name="文本框 43"/>
          <p:cNvSpPr txBox="1"/>
          <p:nvPr>
            <p:custDataLst>
              <p:tags r:id="rId13"/>
            </p:custDataLst>
          </p:nvPr>
        </p:nvSpPr>
        <p:spPr>
          <a:xfrm>
            <a:off x="9234805" y="2312670"/>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只有一个中心思想、符合MECE原则</a:t>
            </a:r>
          </a:p>
        </p:txBody>
      </p:sp>
      <p:sp>
        <p:nvSpPr>
          <p:cNvPr id="45" name="文本框 44"/>
          <p:cNvSpPr txBox="1"/>
          <p:nvPr>
            <p:custDataLst>
              <p:tags r:id="rId14"/>
            </p:custDataLst>
          </p:nvPr>
        </p:nvSpPr>
        <p:spPr>
          <a:xfrm>
            <a:off x="9234805" y="341439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上层对下层总结概括，下层对上层解释支持</a:t>
            </a:r>
          </a:p>
        </p:txBody>
      </p:sp>
      <p:sp>
        <p:nvSpPr>
          <p:cNvPr id="46" name="文本框 45"/>
          <p:cNvSpPr txBox="1"/>
          <p:nvPr>
            <p:custDataLst>
              <p:tags r:id="rId15"/>
            </p:custDataLst>
          </p:nvPr>
        </p:nvSpPr>
        <p:spPr>
          <a:xfrm>
            <a:off x="9234805" y="453453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每组思想必须属于同一逻辑范畴</a:t>
            </a:r>
          </a:p>
        </p:txBody>
      </p:sp>
      <p:sp>
        <p:nvSpPr>
          <p:cNvPr id="47" name="文本框 46"/>
          <p:cNvSpPr txBox="1"/>
          <p:nvPr>
            <p:custDataLst>
              <p:tags r:id="rId16"/>
            </p:custDataLst>
          </p:nvPr>
        </p:nvSpPr>
        <p:spPr>
          <a:xfrm>
            <a:off x="9234805" y="5561965"/>
            <a:ext cx="1979930"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每一组的思想观点必须按相同的逻辑顺序组织</a:t>
            </a:r>
          </a:p>
        </p:txBody>
      </p:sp>
      <p:grpSp>
        <p:nvGrpSpPr>
          <p:cNvPr id="59" name="组合 58"/>
          <p:cNvGrpSpPr/>
          <p:nvPr/>
        </p:nvGrpSpPr>
        <p:grpSpPr>
          <a:xfrm>
            <a:off x="2700020" y="1776095"/>
            <a:ext cx="6719570" cy="4739640"/>
            <a:chOff x="4252" y="2797"/>
            <a:chExt cx="10582" cy="7464"/>
          </a:xfrm>
        </p:grpSpPr>
        <p:sp>
          <p:nvSpPr>
            <p:cNvPr id="31" name="等腰三角形 30"/>
            <p:cNvSpPr/>
            <p:nvPr>
              <p:custDataLst>
                <p:tags r:id="rId17"/>
              </p:custDataLst>
            </p:nvPr>
          </p:nvSpPr>
          <p:spPr>
            <a:xfrm>
              <a:off x="4252" y="3036"/>
              <a:ext cx="10582" cy="6922"/>
            </a:xfrm>
            <a:prstGeom prst="triangle">
              <a:avLst>
                <a:gd name="adj" fmla="val 5107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ïsḷîḓé"/>
            <p:cNvSpPr/>
            <p:nvPr>
              <p:custDataLst>
                <p:tags r:id="rId18"/>
              </p:custDataLst>
            </p:nvPr>
          </p:nvSpPr>
          <p:spPr bwMode="auto">
            <a:xfrm>
              <a:off x="8248" y="4884"/>
              <a:ext cx="2614" cy="530"/>
            </a:xfrm>
            <a:custGeom>
              <a:avLst/>
              <a:gdLst>
                <a:gd name="T0" fmla="*/ 0 w 788"/>
                <a:gd name="T1" fmla="*/ 297 h 297"/>
                <a:gd name="T2" fmla="*/ 367 w 788"/>
                <a:gd name="T3" fmla="*/ 297 h 297"/>
                <a:gd name="T4" fmla="*/ 788 w 788"/>
                <a:gd name="T5" fmla="*/ 0 h 297"/>
                <a:gd name="T6" fmla="*/ 392 w 788"/>
                <a:gd name="T7" fmla="*/ 0 h 297"/>
                <a:gd name="T8" fmla="*/ 0 w 788"/>
                <a:gd name="T9" fmla="*/ 297 h 297"/>
              </a:gdLst>
              <a:ahLst/>
              <a:cxnLst>
                <a:cxn ang="0">
                  <a:pos x="T0" y="T1"/>
                </a:cxn>
                <a:cxn ang="0">
                  <a:pos x="T2" y="T3"/>
                </a:cxn>
                <a:cxn ang="0">
                  <a:pos x="T4" y="T5"/>
                </a:cxn>
                <a:cxn ang="0">
                  <a:pos x="T6" y="T7"/>
                </a:cxn>
                <a:cxn ang="0">
                  <a:pos x="T8" y="T9"/>
                </a:cxn>
              </a:cxnLst>
              <a:rect l="0" t="0" r="r" b="b"/>
              <a:pathLst>
                <a:path w="788" h="297">
                  <a:moveTo>
                    <a:pt x="0" y="297"/>
                  </a:moveTo>
                  <a:lnTo>
                    <a:pt x="367" y="297"/>
                  </a:lnTo>
                  <a:lnTo>
                    <a:pt x="788" y="0"/>
                  </a:lnTo>
                  <a:lnTo>
                    <a:pt x="392" y="0"/>
                  </a:lnTo>
                  <a:lnTo>
                    <a:pt x="0" y="297"/>
                  </a:lnTo>
                  <a:close/>
                </a:path>
              </a:pathLst>
            </a:custGeom>
            <a:solidFill>
              <a:schemeClr val="accent4"/>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6" name="išḻíḋé"/>
            <p:cNvSpPr/>
            <p:nvPr>
              <p:custDataLst>
                <p:tags r:id="rId19"/>
              </p:custDataLst>
            </p:nvPr>
          </p:nvSpPr>
          <p:spPr bwMode="auto">
            <a:xfrm>
              <a:off x="8248" y="4168"/>
              <a:ext cx="2285" cy="767"/>
            </a:xfrm>
            <a:custGeom>
              <a:avLst/>
              <a:gdLst>
                <a:gd name="T0" fmla="*/ 0 w 788"/>
                <a:gd name="T1" fmla="*/ 297 h 297"/>
                <a:gd name="T2" fmla="*/ 367 w 788"/>
                <a:gd name="T3" fmla="*/ 297 h 297"/>
                <a:gd name="T4" fmla="*/ 788 w 788"/>
                <a:gd name="T5" fmla="*/ 0 h 297"/>
                <a:gd name="T6" fmla="*/ 392 w 788"/>
                <a:gd name="T7" fmla="*/ 0 h 297"/>
                <a:gd name="T8" fmla="*/ 0 w 788"/>
                <a:gd name="T9" fmla="*/ 297 h 297"/>
              </a:gdLst>
              <a:ahLst/>
              <a:cxnLst>
                <a:cxn ang="0">
                  <a:pos x="T0" y="T1"/>
                </a:cxn>
                <a:cxn ang="0">
                  <a:pos x="T2" y="T3"/>
                </a:cxn>
                <a:cxn ang="0">
                  <a:pos x="T4" y="T5"/>
                </a:cxn>
                <a:cxn ang="0">
                  <a:pos x="T6" y="T7"/>
                </a:cxn>
                <a:cxn ang="0">
                  <a:pos x="T8" y="T9"/>
                </a:cxn>
              </a:cxnLst>
              <a:rect l="0" t="0" r="r" b="b"/>
              <a:pathLst>
                <a:path w="788" h="297">
                  <a:moveTo>
                    <a:pt x="0" y="297"/>
                  </a:moveTo>
                  <a:lnTo>
                    <a:pt x="367" y="297"/>
                  </a:lnTo>
                  <a:lnTo>
                    <a:pt x="788" y="0"/>
                  </a:lnTo>
                  <a:lnTo>
                    <a:pt x="392" y="0"/>
                  </a:lnTo>
                  <a:lnTo>
                    <a:pt x="0" y="2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7" name="íṡlîďé"/>
            <p:cNvSpPr/>
            <p:nvPr>
              <p:custDataLst>
                <p:tags r:id="rId20"/>
              </p:custDataLst>
            </p:nvPr>
          </p:nvSpPr>
          <p:spPr bwMode="auto">
            <a:xfrm>
              <a:off x="6973" y="6505"/>
              <a:ext cx="4946" cy="582"/>
            </a:xfrm>
            <a:custGeom>
              <a:avLst/>
              <a:gdLst>
                <a:gd name="T0" fmla="*/ 0 w 1644"/>
                <a:gd name="T1" fmla="*/ 298 h 298"/>
                <a:gd name="T2" fmla="*/ 1045 w 1644"/>
                <a:gd name="T3" fmla="*/ 298 h 298"/>
                <a:gd name="T4" fmla="*/ 1644 w 1644"/>
                <a:gd name="T5" fmla="*/ 0 h 298"/>
                <a:gd name="T6" fmla="*/ 519 w 1644"/>
                <a:gd name="T7" fmla="*/ 0 h 298"/>
                <a:gd name="T8" fmla="*/ 0 w 1644"/>
                <a:gd name="T9" fmla="*/ 298 h 298"/>
              </a:gdLst>
              <a:ahLst/>
              <a:cxnLst>
                <a:cxn ang="0">
                  <a:pos x="T0" y="T1"/>
                </a:cxn>
                <a:cxn ang="0">
                  <a:pos x="T2" y="T3"/>
                </a:cxn>
                <a:cxn ang="0">
                  <a:pos x="T4" y="T5"/>
                </a:cxn>
                <a:cxn ang="0">
                  <a:pos x="T6" y="T7"/>
                </a:cxn>
                <a:cxn ang="0">
                  <a:pos x="T8" y="T9"/>
                </a:cxn>
              </a:cxnLst>
              <a:rect l="0" t="0" r="r" b="b"/>
              <a:pathLst>
                <a:path w="1644" h="298">
                  <a:moveTo>
                    <a:pt x="0" y="298"/>
                  </a:moveTo>
                  <a:lnTo>
                    <a:pt x="1045" y="298"/>
                  </a:lnTo>
                  <a:lnTo>
                    <a:pt x="1644" y="0"/>
                  </a:lnTo>
                  <a:lnTo>
                    <a:pt x="519" y="0"/>
                  </a:lnTo>
                  <a:lnTo>
                    <a:pt x="0" y="298"/>
                  </a:lnTo>
                  <a:close/>
                </a:path>
              </a:pathLst>
            </a:custGeom>
            <a:solidFill>
              <a:schemeClr val="accent4"/>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38" name="îşḷiďé"/>
            <p:cNvSpPr/>
            <p:nvPr>
              <p:custDataLst>
                <p:tags r:id="rId21"/>
              </p:custDataLst>
            </p:nvPr>
          </p:nvSpPr>
          <p:spPr bwMode="auto">
            <a:xfrm>
              <a:off x="7007" y="6069"/>
              <a:ext cx="4768" cy="770"/>
            </a:xfrm>
            <a:custGeom>
              <a:avLst/>
              <a:gdLst>
                <a:gd name="T0" fmla="*/ 0 w 1644"/>
                <a:gd name="T1" fmla="*/ 298 h 298"/>
                <a:gd name="T2" fmla="*/ 1045 w 1644"/>
                <a:gd name="T3" fmla="*/ 298 h 298"/>
                <a:gd name="T4" fmla="*/ 1644 w 1644"/>
                <a:gd name="T5" fmla="*/ 0 h 298"/>
                <a:gd name="T6" fmla="*/ 519 w 1644"/>
                <a:gd name="T7" fmla="*/ 0 h 298"/>
                <a:gd name="T8" fmla="*/ 0 w 1644"/>
                <a:gd name="T9" fmla="*/ 298 h 298"/>
              </a:gdLst>
              <a:ahLst/>
              <a:cxnLst>
                <a:cxn ang="0">
                  <a:pos x="T0" y="T1"/>
                </a:cxn>
                <a:cxn ang="0">
                  <a:pos x="T2" y="T3"/>
                </a:cxn>
                <a:cxn ang="0">
                  <a:pos x="T4" y="T5"/>
                </a:cxn>
                <a:cxn ang="0">
                  <a:pos x="T6" y="T7"/>
                </a:cxn>
                <a:cxn ang="0">
                  <a:pos x="T8" y="T9"/>
                </a:cxn>
              </a:cxnLst>
              <a:rect l="0" t="0" r="r" b="b"/>
              <a:pathLst>
                <a:path w="1644" h="298">
                  <a:moveTo>
                    <a:pt x="0" y="298"/>
                  </a:moveTo>
                  <a:lnTo>
                    <a:pt x="1045" y="298"/>
                  </a:lnTo>
                  <a:lnTo>
                    <a:pt x="1644" y="0"/>
                  </a:lnTo>
                  <a:lnTo>
                    <a:pt x="519" y="0"/>
                  </a:lnTo>
                  <a:lnTo>
                    <a:pt x="0"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0" name="îşḷiḍê"/>
            <p:cNvSpPr/>
            <p:nvPr>
              <p:custDataLst>
                <p:tags r:id="rId22"/>
              </p:custDataLst>
            </p:nvPr>
          </p:nvSpPr>
          <p:spPr bwMode="auto">
            <a:xfrm>
              <a:off x="5766" y="8209"/>
              <a:ext cx="7242" cy="530"/>
            </a:xfrm>
            <a:custGeom>
              <a:avLst/>
              <a:gdLst>
                <a:gd name="T0" fmla="*/ 0 w 2497"/>
                <a:gd name="T1" fmla="*/ 297 h 297"/>
                <a:gd name="T2" fmla="*/ 1747 w 2497"/>
                <a:gd name="T3" fmla="*/ 297 h 297"/>
                <a:gd name="T4" fmla="*/ 2497 w 2497"/>
                <a:gd name="T5" fmla="*/ 0 h 297"/>
                <a:gd name="T6" fmla="*/ 685 w 2497"/>
                <a:gd name="T7" fmla="*/ 0 h 297"/>
                <a:gd name="T8" fmla="*/ 0 w 2497"/>
                <a:gd name="T9" fmla="*/ 297 h 297"/>
              </a:gdLst>
              <a:ahLst/>
              <a:cxnLst>
                <a:cxn ang="0">
                  <a:pos x="T0" y="T1"/>
                </a:cxn>
                <a:cxn ang="0">
                  <a:pos x="T2" y="T3"/>
                </a:cxn>
                <a:cxn ang="0">
                  <a:pos x="T4" y="T5"/>
                </a:cxn>
                <a:cxn ang="0">
                  <a:pos x="T6" y="T7"/>
                </a:cxn>
                <a:cxn ang="0">
                  <a:pos x="T8" y="T9"/>
                </a:cxn>
              </a:cxnLst>
              <a:rect l="0" t="0" r="r" b="b"/>
              <a:pathLst>
                <a:path w="2497" h="297">
                  <a:moveTo>
                    <a:pt x="0" y="297"/>
                  </a:moveTo>
                  <a:lnTo>
                    <a:pt x="1747" y="297"/>
                  </a:lnTo>
                  <a:lnTo>
                    <a:pt x="2497" y="0"/>
                  </a:lnTo>
                  <a:lnTo>
                    <a:pt x="685" y="0"/>
                  </a:lnTo>
                  <a:lnTo>
                    <a:pt x="0" y="297"/>
                  </a:lnTo>
                  <a:close/>
                </a:path>
              </a:pathLst>
            </a:custGeom>
            <a:solidFill>
              <a:schemeClr val="accent4"/>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2" name="íṩlíḋé"/>
            <p:cNvSpPr/>
            <p:nvPr>
              <p:custDataLst>
                <p:tags r:id="rId23"/>
              </p:custDataLst>
            </p:nvPr>
          </p:nvSpPr>
          <p:spPr bwMode="auto">
            <a:xfrm>
              <a:off x="4924" y="8739"/>
              <a:ext cx="9353" cy="1219"/>
            </a:xfrm>
            <a:custGeom>
              <a:avLst/>
              <a:gdLst>
                <a:gd name="T0" fmla="*/ 2950 w 3225"/>
                <a:gd name="T1" fmla="*/ 0 h 472"/>
                <a:gd name="T2" fmla="*/ 2023 w 3225"/>
                <a:gd name="T3" fmla="*/ 0 h 472"/>
                <a:gd name="T4" fmla="*/ 276 w 3225"/>
                <a:gd name="T5" fmla="*/ 0 h 472"/>
                <a:gd name="T6" fmla="*/ 275 w 3225"/>
                <a:gd name="T7" fmla="*/ 0 h 472"/>
                <a:gd name="T8" fmla="*/ 0 w 3225"/>
                <a:gd name="T9" fmla="*/ 472 h 472"/>
                <a:gd name="T10" fmla="*/ 3225 w 3225"/>
                <a:gd name="T11" fmla="*/ 472 h 472"/>
                <a:gd name="T12" fmla="*/ 2950 w 3225"/>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3225" h="472">
                  <a:moveTo>
                    <a:pt x="2950" y="0"/>
                  </a:moveTo>
                  <a:lnTo>
                    <a:pt x="2023" y="0"/>
                  </a:lnTo>
                  <a:lnTo>
                    <a:pt x="276" y="0"/>
                  </a:lnTo>
                  <a:lnTo>
                    <a:pt x="275" y="0"/>
                  </a:lnTo>
                  <a:lnTo>
                    <a:pt x="0" y="472"/>
                  </a:lnTo>
                  <a:lnTo>
                    <a:pt x="3225" y="472"/>
                  </a:lnTo>
                  <a:lnTo>
                    <a:pt x="2950" y="0"/>
                  </a:lnTo>
                  <a:close/>
                </a:path>
              </a:pathLst>
            </a:custGeom>
            <a:solidFill>
              <a:srgbClr val="7A2619">
                <a:alpha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3" name="iSlîḓe"/>
            <p:cNvSpPr/>
            <p:nvPr>
              <p:custDataLst>
                <p:tags r:id="rId24"/>
              </p:custDataLst>
            </p:nvPr>
          </p:nvSpPr>
          <p:spPr bwMode="auto">
            <a:xfrm>
              <a:off x="4965" y="8739"/>
              <a:ext cx="9311" cy="1219"/>
            </a:xfrm>
            <a:custGeom>
              <a:avLst/>
              <a:gdLst>
                <a:gd name="T0" fmla="*/ 2950 w 3225"/>
                <a:gd name="T1" fmla="*/ 0 h 472"/>
                <a:gd name="T2" fmla="*/ 2023 w 3225"/>
                <a:gd name="T3" fmla="*/ 0 h 472"/>
                <a:gd name="T4" fmla="*/ 276 w 3225"/>
                <a:gd name="T5" fmla="*/ 0 h 472"/>
                <a:gd name="T6" fmla="*/ 275 w 3225"/>
                <a:gd name="T7" fmla="*/ 0 h 472"/>
                <a:gd name="T8" fmla="*/ 0 w 3225"/>
                <a:gd name="T9" fmla="*/ 472 h 472"/>
                <a:gd name="T10" fmla="*/ 3225 w 3225"/>
                <a:gd name="T11" fmla="*/ 472 h 472"/>
                <a:gd name="T12" fmla="*/ 2950 w 3225"/>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3225" h="472">
                  <a:moveTo>
                    <a:pt x="2950" y="0"/>
                  </a:moveTo>
                  <a:lnTo>
                    <a:pt x="2023" y="0"/>
                  </a:lnTo>
                  <a:lnTo>
                    <a:pt x="276" y="0"/>
                  </a:lnTo>
                  <a:lnTo>
                    <a:pt x="275" y="0"/>
                  </a:lnTo>
                  <a:lnTo>
                    <a:pt x="0" y="472"/>
                  </a:lnTo>
                  <a:lnTo>
                    <a:pt x="3225" y="472"/>
                  </a:lnTo>
                  <a:lnTo>
                    <a:pt x="2950" y="0"/>
                  </a:lnTo>
                </a:path>
              </a:pathLst>
            </a:custGeom>
            <a:solidFill>
              <a:schemeClr val="accent1">
                <a:lumMod val="60000"/>
                <a:lumOff val="4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4" name="íṥlïďè"/>
            <p:cNvSpPr/>
            <p:nvPr>
              <p:custDataLst>
                <p:tags r:id="rId25"/>
              </p:custDataLst>
            </p:nvPr>
          </p:nvSpPr>
          <p:spPr bwMode="auto">
            <a:xfrm>
              <a:off x="7404" y="5398"/>
              <a:ext cx="4515" cy="1134"/>
            </a:xfrm>
            <a:custGeom>
              <a:avLst/>
              <a:gdLst>
                <a:gd name="T0" fmla="*/ 1218 w 1473"/>
                <a:gd name="T1" fmla="*/ 0 h 439"/>
                <a:gd name="T2" fmla="*/ 624 w 1473"/>
                <a:gd name="T3" fmla="*/ 0 h 439"/>
                <a:gd name="T4" fmla="*/ 257 w 1473"/>
                <a:gd name="T5" fmla="*/ 0 h 439"/>
                <a:gd name="T6" fmla="*/ 256 w 1473"/>
                <a:gd name="T7" fmla="*/ 0 h 439"/>
                <a:gd name="T8" fmla="*/ 0 w 1473"/>
                <a:gd name="T9" fmla="*/ 439 h 439"/>
                <a:gd name="T10" fmla="*/ 1473 w 1473"/>
                <a:gd name="T11" fmla="*/ 439 h 439"/>
                <a:gd name="T12" fmla="*/ 1218 w 1473"/>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1473" h="439">
                  <a:moveTo>
                    <a:pt x="1218" y="0"/>
                  </a:moveTo>
                  <a:lnTo>
                    <a:pt x="624" y="0"/>
                  </a:lnTo>
                  <a:lnTo>
                    <a:pt x="257" y="0"/>
                  </a:lnTo>
                  <a:lnTo>
                    <a:pt x="256" y="0"/>
                  </a:lnTo>
                  <a:lnTo>
                    <a:pt x="0" y="439"/>
                  </a:lnTo>
                  <a:lnTo>
                    <a:pt x="1473" y="439"/>
                  </a:lnTo>
                  <a:lnTo>
                    <a:pt x="1218" y="0"/>
                  </a:lnTo>
                  <a:close/>
                </a:path>
              </a:pathLst>
            </a:custGeom>
            <a:solidFill>
              <a:schemeClr val="accent1">
                <a:lumMod val="7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5" name="îṥliḓê"/>
            <p:cNvSpPr/>
            <p:nvPr>
              <p:custDataLst>
                <p:tags r:id="rId26"/>
              </p:custDataLst>
            </p:nvPr>
          </p:nvSpPr>
          <p:spPr bwMode="auto">
            <a:xfrm>
              <a:off x="7503" y="4935"/>
              <a:ext cx="4272" cy="1134"/>
            </a:xfrm>
            <a:custGeom>
              <a:avLst/>
              <a:gdLst>
                <a:gd name="T0" fmla="*/ 1218 w 1473"/>
                <a:gd name="T1" fmla="*/ 0 h 439"/>
                <a:gd name="T2" fmla="*/ 624 w 1473"/>
                <a:gd name="T3" fmla="*/ 0 h 439"/>
                <a:gd name="T4" fmla="*/ 257 w 1473"/>
                <a:gd name="T5" fmla="*/ 0 h 439"/>
                <a:gd name="T6" fmla="*/ 256 w 1473"/>
                <a:gd name="T7" fmla="*/ 0 h 439"/>
                <a:gd name="T8" fmla="*/ 0 w 1473"/>
                <a:gd name="T9" fmla="*/ 439 h 439"/>
                <a:gd name="T10" fmla="*/ 1473 w 1473"/>
                <a:gd name="T11" fmla="*/ 439 h 439"/>
                <a:gd name="T12" fmla="*/ 1218 w 1473"/>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1473" h="439">
                  <a:moveTo>
                    <a:pt x="1218" y="0"/>
                  </a:moveTo>
                  <a:lnTo>
                    <a:pt x="624" y="0"/>
                  </a:lnTo>
                  <a:lnTo>
                    <a:pt x="257" y="0"/>
                  </a:lnTo>
                  <a:lnTo>
                    <a:pt x="256" y="0"/>
                  </a:lnTo>
                  <a:lnTo>
                    <a:pt x="0" y="439"/>
                  </a:lnTo>
                  <a:lnTo>
                    <a:pt x="1473" y="439"/>
                  </a:lnTo>
                  <a:lnTo>
                    <a:pt x="1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8" name="îşľïḑe"/>
            <p:cNvSpPr/>
            <p:nvPr>
              <p:custDataLst>
                <p:tags r:id="rId27"/>
              </p:custDataLst>
            </p:nvPr>
          </p:nvSpPr>
          <p:spPr bwMode="auto">
            <a:xfrm>
              <a:off x="6228" y="7089"/>
              <a:ext cx="6760" cy="1134"/>
            </a:xfrm>
            <a:custGeom>
              <a:avLst/>
              <a:gdLst>
                <a:gd name="T0" fmla="*/ 2074 w 2331"/>
                <a:gd name="T1" fmla="*/ 0 h 439"/>
                <a:gd name="T2" fmla="*/ 1302 w 2331"/>
                <a:gd name="T3" fmla="*/ 0 h 439"/>
                <a:gd name="T4" fmla="*/ 257 w 2331"/>
                <a:gd name="T5" fmla="*/ 0 h 439"/>
                <a:gd name="T6" fmla="*/ 256 w 2331"/>
                <a:gd name="T7" fmla="*/ 0 h 439"/>
                <a:gd name="T8" fmla="*/ 0 w 2331"/>
                <a:gd name="T9" fmla="*/ 439 h 439"/>
                <a:gd name="T10" fmla="*/ 2331 w 2331"/>
                <a:gd name="T11" fmla="*/ 439 h 439"/>
                <a:gd name="T12" fmla="*/ 2074 w 2331"/>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2331" h="439">
                  <a:moveTo>
                    <a:pt x="2074" y="0"/>
                  </a:moveTo>
                  <a:lnTo>
                    <a:pt x="1302" y="0"/>
                  </a:lnTo>
                  <a:lnTo>
                    <a:pt x="257" y="0"/>
                  </a:lnTo>
                  <a:lnTo>
                    <a:pt x="256" y="0"/>
                  </a:lnTo>
                  <a:lnTo>
                    <a:pt x="0" y="439"/>
                  </a:lnTo>
                  <a:lnTo>
                    <a:pt x="2331" y="439"/>
                  </a:lnTo>
                  <a:lnTo>
                    <a:pt x="2074" y="0"/>
                  </a:lnTo>
                  <a:close/>
                </a:path>
              </a:pathLst>
            </a:custGeom>
            <a:solidFill>
              <a:schemeClr val="accent4">
                <a:lumMod val="5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49" name="ï$ľíḋé"/>
            <p:cNvSpPr/>
            <p:nvPr>
              <p:custDataLst>
                <p:tags r:id="rId28"/>
              </p:custDataLst>
            </p:nvPr>
          </p:nvSpPr>
          <p:spPr bwMode="auto">
            <a:xfrm>
              <a:off x="6262" y="6838"/>
              <a:ext cx="6760" cy="1134"/>
            </a:xfrm>
            <a:custGeom>
              <a:avLst/>
              <a:gdLst>
                <a:gd name="T0" fmla="*/ 2074 w 2331"/>
                <a:gd name="T1" fmla="*/ 0 h 439"/>
                <a:gd name="T2" fmla="*/ 1302 w 2331"/>
                <a:gd name="T3" fmla="*/ 0 h 439"/>
                <a:gd name="T4" fmla="*/ 257 w 2331"/>
                <a:gd name="T5" fmla="*/ 0 h 439"/>
                <a:gd name="T6" fmla="*/ 256 w 2331"/>
                <a:gd name="T7" fmla="*/ 0 h 439"/>
                <a:gd name="T8" fmla="*/ 0 w 2331"/>
                <a:gd name="T9" fmla="*/ 439 h 439"/>
                <a:gd name="T10" fmla="*/ 2331 w 2331"/>
                <a:gd name="T11" fmla="*/ 439 h 439"/>
                <a:gd name="T12" fmla="*/ 2074 w 2331"/>
                <a:gd name="T13" fmla="*/ 0 h 439"/>
              </a:gdLst>
              <a:ahLst/>
              <a:cxnLst>
                <a:cxn ang="0">
                  <a:pos x="T0" y="T1"/>
                </a:cxn>
                <a:cxn ang="0">
                  <a:pos x="T2" y="T3"/>
                </a:cxn>
                <a:cxn ang="0">
                  <a:pos x="T4" y="T5"/>
                </a:cxn>
                <a:cxn ang="0">
                  <a:pos x="T6" y="T7"/>
                </a:cxn>
                <a:cxn ang="0">
                  <a:pos x="T8" y="T9"/>
                </a:cxn>
                <a:cxn ang="0">
                  <a:pos x="T10" y="T11"/>
                </a:cxn>
                <a:cxn ang="0">
                  <a:pos x="T12" y="T13"/>
                </a:cxn>
              </a:cxnLst>
              <a:rect l="0" t="0" r="r" b="b"/>
              <a:pathLst>
                <a:path w="2331" h="439">
                  <a:moveTo>
                    <a:pt x="2074" y="0"/>
                  </a:moveTo>
                  <a:lnTo>
                    <a:pt x="1302" y="0"/>
                  </a:lnTo>
                  <a:lnTo>
                    <a:pt x="257" y="0"/>
                  </a:lnTo>
                  <a:lnTo>
                    <a:pt x="256" y="0"/>
                  </a:lnTo>
                  <a:lnTo>
                    <a:pt x="0" y="439"/>
                  </a:lnTo>
                  <a:lnTo>
                    <a:pt x="2331" y="439"/>
                  </a:lnTo>
                  <a:lnTo>
                    <a:pt x="20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53" name="íṡļíḋê"/>
            <p:cNvSpPr/>
            <p:nvPr>
              <p:custDataLst>
                <p:tags r:id="rId29"/>
              </p:custDataLst>
            </p:nvPr>
          </p:nvSpPr>
          <p:spPr bwMode="auto">
            <a:xfrm>
              <a:off x="8577" y="3448"/>
              <a:ext cx="2285" cy="1430"/>
            </a:xfrm>
            <a:custGeom>
              <a:avLst/>
              <a:gdLst>
                <a:gd name="T0" fmla="*/ 308 w 616"/>
                <a:gd name="T1" fmla="*/ 0 h 531"/>
                <a:gd name="T2" fmla="*/ 0 w 616"/>
                <a:gd name="T3" fmla="*/ 531 h 531"/>
                <a:gd name="T4" fmla="*/ 616 w 616"/>
                <a:gd name="T5" fmla="*/ 531 h 531"/>
                <a:gd name="T6" fmla="*/ 308 w 616"/>
                <a:gd name="T7" fmla="*/ 0 h 531"/>
              </a:gdLst>
              <a:ahLst/>
              <a:cxnLst>
                <a:cxn ang="0">
                  <a:pos x="T0" y="T1"/>
                </a:cxn>
                <a:cxn ang="0">
                  <a:pos x="T2" y="T3"/>
                </a:cxn>
                <a:cxn ang="0">
                  <a:pos x="T4" y="T5"/>
                </a:cxn>
                <a:cxn ang="0">
                  <a:pos x="T6" y="T7"/>
                </a:cxn>
              </a:cxnLst>
              <a:rect l="0" t="0" r="r" b="b"/>
              <a:pathLst>
                <a:path w="616" h="531">
                  <a:moveTo>
                    <a:pt x="308" y="0"/>
                  </a:moveTo>
                  <a:lnTo>
                    <a:pt x="0" y="531"/>
                  </a:lnTo>
                  <a:lnTo>
                    <a:pt x="616" y="531"/>
                  </a:lnTo>
                  <a:lnTo>
                    <a:pt x="308" y="0"/>
                  </a:lnTo>
                  <a:close/>
                </a:path>
              </a:pathLst>
            </a:custGeom>
            <a:solidFill>
              <a:schemeClr val="accent1">
                <a:lumMod val="5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bg2"/>
                </a:solidFill>
                <a:latin typeface="PingFang SC Regular" panose="020B0400000000000000" charset="-122"/>
                <a:ea typeface="PingFang SC Regular" panose="020B0400000000000000" charset="-122"/>
              </a:endParaRPr>
            </a:p>
          </p:txBody>
        </p:sp>
        <p:sp>
          <p:nvSpPr>
            <p:cNvPr id="158" name="i$1îḑê"/>
            <p:cNvSpPr/>
            <p:nvPr>
              <p:custDataLst>
                <p:tags r:id="rId30"/>
              </p:custDataLst>
            </p:nvPr>
          </p:nvSpPr>
          <p:spPr bwMode="auto">
            <a:xfrm>
              <a:off x="8747" y="2797"/>
              <a:ext cx="1786" cy="1371"/>
            </a:xfrm>
            <a:custGeom>
              <a:avLst/>
              <a:gdLst>
                <a:gd name="T0" fmla="*/ 308 w 616"/>
                <a:gd name="T1" fmla="*/ 0 h 531"/>
                <a:gd name="T2" fmla="*/ 0 w 616"/>
                <a:gd name="T3" fmla="*/ 531 h 531"/>
                <a:gd name="T4" fmla="*/ 616 w 616"/>
                <a:gd name="T5" fmla="*/ 531 h 531"/>
                <a:gd name="T6" fmla="*/ 308 w 616"/>
                <a:gd name="T7" fmla="*/ 0 h 531"/>
              </a:gdLst>
              <a:ahLst/>
              <a:cxnLst>
                <a:cxn ang="0">
                  <a:pos x="T0" y="T1"/>
                </a:cxn>
                <a:cxn ang="0">
                  <a:pos x="T2" y="T3"/>
                </a:cxn>
                <a:cxn ang="0">
                  <a:pos x="T4" y="T5"/>
                </a:cxn>
                <a:cxn ang="0">
                  <a:pos x="T6" y="T7"/>
                </a:cxn>
              </a:cxnLst>
              <a:rect l="0" t="0" r="r" b="b"/>
              <a:pathLst>
                <a:path w="616" h="531">
                  <a:moveTo>
                    <a:pt x="308" y="0"/>
                  </a:moveTo>
                  <a:lnTo>
                    <a:pt x="0" y="531"/>
                  </a:lnTo>
                  <a:lnTo>
                    <a:pt x="616" y="531"/>
                  </a:lnTo>
                  <a:lnTo>
                    <a:pt x="3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PingFang SC Regular" panose="020B0400000000000000" charset="-122"/>
                <a:ea typeface="PingFang SC Regular" panose="020B0400000000000000" charset="-122"/>
              </a:endParaRPr>
            </a:p>
          </p:txBody>
        </p:sp>
        <p:sp>
          <p:nvSpPr>
            <p:cNvPr id="159" name="îšľïdè"/>
            <p:cNvSpPr txBox="1"/>
            <p:nvPr>
              <p:custDataLst>
                <p:tags r:id="rId31"/>
              </p:custDataLst>
            </p:nvPr>
          </p:nvSpPr>
          <p:spPr>
            <a:xfrm>
              <a:off x="8804" y="4154"/>
              <a:ext cx="1763"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rPr>
                <a:t>中心论点</a:t>
              </a:r>
            </a:p>
          </p:txBody>
        </p:sp>
        <p:sp>
          <p:nvSpPr>
            <p:cNvPr id="164" name="iṡḷîḓe"/>
            <p:cNvSpPr txBox="1"/>
            <p:nvPr>
              <p:custDataLst>
                <p:tags r:id="rId32"/>
              </p:custDataLst>
            </p:nvPr>
          </p:nvSpPr>
          <p:spPr>
            <a:xfrm>
              <a:off x="8392" y="5724"/>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rPr>
                <a:t>分论点</a:t>
              </a:r>
            </a:p>
          </p:txBody>
        </p:sp>
        <p:sp>
          <p:nvSpPr>
            <p:cNvPr id="165" name="i$lïḋê"/>
            <p:cNvSpPr txBox="1"/>
            <p:nvPr>
              <p:custDataLst>
                <p:tags r:id="rId33"/>
              </p:custDataLst>
            </p:nvPr>
          </p:nvSpPr>
          <p:spPr>
            <a:xfrm>
              <a:off x="7033" y="7415"/>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论据</a:t>
              </a:r>
              <a:r>
                <a:rPr kumimoji="0" lang="en-US" altLang="zh-CN"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1</a:t>
              </a:r>
            </a:p>
          </p:txBody>
        </p:sp>
        <p:sp>
          <p:nvSpPr>
            <p:cNvPr id="166" name="ïṥľiḑé"/>
            <p:cNvSpPr/>
            <p:nvPr>
              <p:custDataLst>
                <p:tags r:id="rId34"/>
              </p:custDataLst>
            </p:nvPr>
          </p:nvSpPr>
          <p:spPr>
            <a:xfrm>
              <a:off x="9357" y="3036"/>
              <a:ext cx="726" cy="726"/>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6350" cap="flat" cmpd="sng" algn="ctr">
              <a:solidFill>
                <a:schemeClr val="bg2"/>
              </a:solidFill>
              <a:prstDash val="dash"/>
              <a:miter lim="800000"/>
            </a:ln>
          </p:spPr>
          <p:style>
            <a:lnRef idx="0">
              <a:schemeClr val="accent1"/>
            </a:lnRef>
            <a:fillRef idx="0">
              <a:srgbClr val="FFFFFF"/>
            </a:fillRef>
            <a:effectRef idx="0">
              <a:srgbClr val="FFFFFF"/>
            </a:effectRef>
            <a:fontRef idx="minor">
              <a:schemeClr val="tx1"/>
            </a:fontRef>
          </p:style>
          <p:txBody>
            <a:bodyPr wrap="non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b="1">
                  <a:solidFill>
                    <a:schemeClr val="bg2"/>
                  </a:solidFill>
                  <a:latin typeface="PingFang SC Regular" panose="020B0400000000000000" charset="-122"/>
                  <a:ea typeface="PingFang SC Regular" panose="020B0400000000000000" charset="-122"/>
                </a:rPr>
                <a:t>果</a:t>
              </a:r>
            </a:p>
          </p:txBody>
        </p:sp>
        <p:sp>
          <p:nvSpPr>
            <p:cNvPr id="177" name="i$lïḋê"/>
            <p:cNvSpPr txBox="1"/>
            <p:nvPr>
              <p:custDataLst>
                <p:tags r:id="rId35"/>
              </p:custDataLst>
            </p:nvPr>
          </p:nvSpPr>
          <p:spPr>
            <a:xfrm>
              <a:off x="9463" y="7415"/>
              <a:ext cx="2430" cy="483"/>
            </a:xfrm>
            <a:prstGeom prst="rect">
              <a:avLst/>
            </a:prstGeom>
            <a:noFill/>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论据</a:t>
              </a:r>
              <a:r>
                <a:rPr lang="en-US" altLang="zh-CN" sz="1400" b="1">
                  <a:solidFill>
                    <a:schemeClr val="bg2"/>
                  </a:solidFill>
                  <a:latin typeface="PingFang SC Regular" panose="020B0400000000000000" charset="-122"/>
                  <a:ea typeface="PingFang SC Regular" panose="020B0400000000000000" charset="-122"/>
                  <a:cs typeface="PingFang SC Regular" panose="020B0400000000000000" charset="-122"/>
                </a:rPr>
                <a:t>2</a:t>
              </a:r>
              <a:endParaRPr kumimoji="0" lang="en-US" altLang="zh-CN"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78" name="ïṥľiḑé"/>
            <p:cNvSpPr/>
            <p:nvPr>
              <p:custDataLst>
                <p:tags r:id="rId36"/>
              </p:custDataLst>
            </p:nvPr>
          </p:nvSpPr>
          <p:spPr>
            <a:xfrm>
              <a:off x="9281" y="9316"/>
              <a:ext cx="726" cy="726"/>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6350" cap="flat" cmpd="sng" algn="ctr">
              <a:solidFill>
                <a:schemeClr val="bg2"/>
              </a:solidFill>
              <a:prstDash val="dash"/>
              <a:miter lim="800000"/>
            </a:ln>
          </p:spPr>
          <p:style>
            <a:lnRef idx="0">
              <a:schemeClr val="accent1"/>
            </a:lnRef>
            <a:fillRef idx="0">
              <a:srgbClr val="FFFFFF"/>
            </a:fillRef>
            <a:effectRef idx="0">
              <a:srgbClr val="FFFFFF"/>
            </a:effectRef>
            <a:fontRef idx="minor">
              <a:schemeClr val="tx1"/>
            </a:fontRef>
          </p:style>
          <p:txBody>
            <a:bodyPr wrap="non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600" b="1">
                  <a:solidFill>
                    <a:schemeClr val="bg2"/>
                  </a:solidFill>
                  <a:latin typeface="PingFang SC Regular" panose="020B0400000000000000" charset="-122"/>
                  <a:ea typeface="PingFang SC Regular" panose="020B0400000000000000" charset="-122"/>
                </a:rPr>
                <a:t>因</a:t>
              </a:r>
            </a:p>
          </p:txBody>
        </p:sp>
        <p:sp>
          <p:nvSpPr>
            <p:cNvPr id="49" name="i$lïḋê"/>
            <p:cNvSpPr txBox="1"/>
            <p:nvPr>
              <p:custDataLst>
                <p:tags r:id="rId37"/>
              </p:custDataLst>
            </p:nvPr>
          </p:nvSpPr>
          <p:spPr>
            <a:xfrm>
              <a:off x="5962" y="9142"/>
              <a:ext cx="2430" cy="483"/>
            </a:xfrm>
            <a:prstGeom prst="rect">
              <a:avLst/>
            </a:prstGeom>
            <a:noFill/>
            <a:effectLst/>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事实</a:t>
              </a:r>
            </a:p>
          </p:txBody>
        </p:sp>
        <p:sp>
          <p:nvSpPr>
            <p:cNvPr id="50" name="i$lïḋê"/>
            <p:cNvSpPr txBox="1"/>
            <p:nvPr>
              <p:custDataLst>
                <p:tags r:id="rId38"/>
              </p:custDataLst>
            </p:nvPr>
          </p:nvSpPr>
          <p:spPr>
            <a:xfrm>
              <a:off x="10961" y="9142"/>
              <a:ext cx="2430" cy="483"/>
            </a:xfrm>
            <a:prstGeom prst="rect">
              <a:avLst/>
            </a:prstGeom>
            <a:noFill/>
            <a:effectLst/>
          </p:spPr>
          <p:txBody>
            <a:bodyPr wrap="square" rtlCol="0">
              <a:spAutoFit/>
            </a:bodyPr>
            <a:lstStyle/>
            <a:p>
              <a:pPr algn="ctr"/>
              <a:r>
                <a:rPr kumimoji="0" lang="zh-CN" altLang="en-US" sz="1400" b="1" i="0"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数据</a:t>
              </a:r>
            </a:p>
          </p:txBody>
        </p:sp>
        <p:sp>
          <p:nvSpPr>
            <p:cNvPr id="52" name="任意形状 85"/>
            <p:cNvSpPr/>
            <p:nvPr>
              <p:custDataLst>
                <p:tags r:id="rId39"/>
              </p:custDataLst>
            </p:nvPr>
          </p:nvSpPr>
          <p:spPr>
            <a:xfrm rot="2100000">
              <a:off x="5542" y="7166"/>
              <a:ext cx="57" cy="3060"/>
            </a:xfrm>
            <a:custGeom>
              <a:avLst/>
              <a:gdLst>
                <a:gd name="connsiteX0" fmla="*/ 53596 w 164578"/>
                <a:gd name="connsiteY0" fmla="*/ 0 h 3451885"/>
                <a:gd name="connsiteX1" fmla="*/ 111196 w 164578"/>
                <a:gd name="connsiteY1" fmla="*/ 0 h 3451885"/>
                <a:gd name="connsiteX2" fmla="*/ 111196 w 164578"/>
                <a:gd name="connsiteY2" fmla="*/ 3272458 h 3451885"/>
                <a:gd name="connsiteX3" fmla="*/ 164578 w 164578"/>
                <a:gd name="connsiteY3" fmla="*/ 3272458 h 3451885"/>
                <a:gd name="connsiteX4" fmla="*/ 82289 w 164578"/>
                <a:gd name="connsiteY4" fmla="*/ 3451885 h 3451885"/>
                <a:gd name="connsiteX5" fmla="*/ 0 w 164578"/>
                <a:gd name="connsiteY5" fmla="*/ 3272458 h 3451885"/>
                <a:gd name="connsiteX6" fmla="*/ 53596 w 164578"/>
                <a:gd name="connsiteY6" fmla="*/ 3272458 h 345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78" h="3451885">
                  <a:moveTo>
                    <a:pt x="53596" y="0"/>
                  </a:moveTo>
                  <a:lnTo>
                    <a:pt x="111196" y="0"/>
                  </a:lnTo>
                  <a:lnTo>
                    <a:pt x="111196" y="3272458"/>
                  </a:lnTo>
                  <a:lnTo>
                    <a:pt x="164578" y="3272458"/>
                  </a:lnTo>
                  <a:lnTo>
                    <a:pt x="82289" y="3451885"/>
                  </a:lnTo>
                  <a:lnTo>
                    <a:pt x="0" y="3272458"/>
                  </a:lnTo>
                  <a:lnTo>
                    <a:pt x="53596" y="3272458"/>
                  </a:lnTo>
                  <a:close/>
                </a:path>
              </a:pathLst>
            </a:custGeom>
            <a:solidFill>
              <a:schemeClr val="accent1"/>
            </a:solidFill>
            <a:ln>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a typeface="OPPOSans R" pitchFamily="18" charset="-122"/>
                <a:cs typeface="OPPOSans R" pitchFamily="18" charset="-122"/>
              </a:endParaRPr>
            </a:p>
          </p:txBody>
        </p:sp>
        <p:sp>
          <p:nvSpPr>
            <p:cNvPr id="53" name="文本框 52"/>
            <p:cNvSpPr txBox="1"/>
            <p:nvPr>
              <p:custDataLst>
                <p:tags r:id="rId40"/>
              </p:custDataLst>
            </p:nvPr>
          </p:nvSpPr>
          <p:spPr>
            <a:xfrm rot="2100000">
              <a:off x="6750" y="5286"/>
              <a:ext cx="675" cy="2542"/>
            </a:xfrm>
            <a:prstGeom prst="rect">
              <a:avLst/>
            </a:prstGeom>
            <a:noFill/>
          </p:spPr>
          <p:txBody>
            <a:bodyPr vert="eaVert" wrap="square" rtlCol="0">
              <a:spAutoFit/>
            </a:bodyPr>
            <a:lstStyle/>
            <a:p>
              <a:pPr algn="ctr"/>
              <a:r>
                <a:rPr kumimoji="1" lang="zh-CN" altLang="en-US" sz="1600" dirty="0">
                  <a:solidFill>
                    <a:schemeClr val="bg1"/>
                  </a:solidFill>
                  <a:latin typeface="PingFang SC Regular" panose="020B0400000000000000" charset="-122"/>
                  <a:ea typeface="PingFang SC Regular" panose="020B0400000000000000" charset="-122"/>
                  <a:cs typeface="OPPOSans M" pitchFamily="18" charset="-122"/>
                </a:rPr>
                <a:t>自上而下表达</a:t>
              </a:r>
            </a:p>
          </p:txBody>
        </p:sp>
        <p:sp>
          <p:nvSpPr>
            <p:cNvPr id="54" name="矩形 53"/>
            <p:cNvSpPr/>
            <p:nvPr>
              <p:custDataLst>
                <p:tags r:id="rId41"/>
              </p:custDataLst>
            </p:nvPr>
          </p:nvSpPr>
          <p:spPr>
            <a:xfrm rot="2100000">
              <a:off x="8396" y="3337"/>
              <a:ext cx="57" cy="2599"/>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任意形状 85"/>
            <p:cNvSpPr/>
            <p:nvPr>
              <p:custDataLst>
                <p:tags r:id="rId42"/>
              </p:custDataLst>
            </p:nvPr>
          </p:nvSpPr>
          <p:spPr>
            <a:xfrm rot="8700000">
              <a:off x="11088" y="3362"/>
              <a:ext cx="57" cy="3060"/>
            </a:xfrm>
            <a:custGeom>
              <a:avLst/>
              <a:gdLst>
                <a:gd name="connsiteX0" fmla="*/ 53596 w 164578"/>
                <a:gd name="connsiteY0" fmla="*/ 0 h 3451885"/>
                <a:gd name="connsiteX1" fmla="*/ 111196 w 164578"/>
                <a:gd name="connsiteY1" fmla="*/ 0 h 3451885"/>
                <a:gd name="connsiteX2" fmla="*/ 111196 w 164578"/>
                <a:gd name="connsiteY2" fmla="*/ 3272458 h 3451885"/>
                <a:gd name="connsiteX3" fmla="*/ 164578 w 164578"/>
                <a:gd name="connsiteY3" fmla="*/ 3272458 h 3451885"/>
                <a:gd name="connsiteX4" fmla="*/ 82289 w 164578"/>
                <a:gd name="connsiteY4" fmla="*/ 3451885 h 3451885"/>
                <a:gd name="connsiteX5" fmla="*/ 0 w 164578"/>
                <a:gd name="connsiteY5" fmla="*/ 3272458 h 3451885"/>
                <a:gd name="connsiteX6" fmla="*/ 53596 w 164578"/>
                <a:gd name="connsiteY6" fmla="*/ 3272458 h 345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78" h="3451885">
                  <a:moveTo>
                    <a:pt x="53596" y="0"/>
                  </a:moveTo>
                  <a:lnTo>
                    <a:pt x="111196" y="0"/>
                  </a:lnTo>
                  <a:lnTo>
                    <a:pt x="111196" y="3272458"/>
                  </a:lnTo>
                  <a:lnTo>
                    <a:pt x="164578" y="3272458"/>
                  </a:lnTo>
                  <a:lnTo>
                    <a:pt x="82289" y="3451885"/>
                  </a:lnTo>
                  <a:lnTo>
                    <a:pt x="0" y="3272458"/>
                  </a:lnTo>
                  <a:lnTo>
                    <a:pt x="53596" y="327245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a typeface="OPPOSans R" pitchFamily="18" charset="-122"/>
                <a:cs typeface="OPPOSans R" pitchFamily="18" charset="-122"/>
              </a:endParaRPr>
            </a:p>
          </p:txBody>
        </p:sp>
        <p:sp>
          <p:nvSpPr>
            <p:cNvPr id="57" name="文本框 56"/>
            <p:cNvSpPr txBox="1"/>
            <p:nvPr>
              <p:custDataLst>
                <p:tags r:id="rId43"/>
              </p:custDataLst>
            </p:nvPr>
          </p:nvSpPr>
          <p:spPr>
            <a:xfrm rot="19500000">
              <a:off x="12249" y="5742"/>
              <a:ext cx="675" cy="2542"/>
            </a:xfrm>
            <a:prstGeom prst="rect">
              <a:avLst/>
            </a:prstGeom>
            <a:noFill/>
          </p:spPr>
          <p:txBody>
            <a:bodyPr vert="eaVert" wrap="square" rtlCol="0">
              <a:spAutoFit/>
            </a:bodyPr>
            <a:lstStyle/>
            <a:p>
              <a:pPr algn="ctr"/>
              <a:r>
                <a:rPr kumimoji="1" lang="zh-CN" altLang="en-US" sz="1600" dirty="0">
                  <a:solidFill>
                    <a:schemeClr val="bg1"/>
                  </a:solidFill>
                  <a:latin typeface="PingFang SC Regular" panose="020B0400000000000000" charset="-122"/>
                  <a:ea typeface="PingFang SC Regular" panose="020B0400000000000000" charset="-122"/>
                  <a:cs typeface="OPPOSans M" pitchFamily="18" charset="-122"/>
                </a:rPr>
                <a:t>自下而上思考</a:t>
              </a:r>
            </a:p>
          </p:txBody>
        </p:sp>
        <p:sp>
          <p:nvSpPr>
            <p:cNvPr id="58" name="矩形 57"/>
            <p:cNvSpPr/>
            <p:nvPr>
              <p:custDataLst>
                <p:tags r:id="rId44"/>
              </p:custDataLst>
            </p:nvPr>
          </p:nvSpPr>
          <p:spPr>
            <a:xfrm rot="8700000">
              <a:off x="13927" y="7663"/>
              <a:ext cx="57" cy="2599"/>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安索夫矩阵——</a:t>
            </a:r>
            <a:r>
              <a:rPr lang="en-US" altLang="zh-CN" sz="2400" b="0">
                <a:cs typeface="PingFang SC Regular" panose="020B0400000000000000" charset="-122"/>
              </a:rPr>
              <a:t>4</a:t>
            </a:r>
            <a:r>
              <a:rPr lang="zh-CN" altLang="en-US" sz="2400" b="0">
                <a:cs typeface="PingFang SC Regular" panose="020B0400000000000000" charset="-122"/>
              </a:rPr>
              <a:t>种增长策略</a:t>
            </a:r>
          </a:p>
        </p:txBody>
      </p:sp>
      <p:sp>
        <p:nvSpPr>
          <p:cNvPr id="3" name="文本占位符 2"/>
          <p:cNvSpPr>
            <a:spLocks noGrp="1"/>
          </p:cNvSpPr>
          <p:nvPr>
            <p:ph type="body" idx="1"/>
          </p:nvPr>
        </p:nvSpPr>
        <p:spPr/>
        <p:txBody>
          <a:bodyPr/>
          <a:lstStyle/>
          <a:p>
            <a:r>
              <a:rPr lang="zh-CN" altLang="en-US"/>
              <a:t>安索夫矩阵是一种经典的战略规划工具，用于帮助企业识别和评估不同的增长策略。它通过考虑企业现有产品和新开发产品，以及现有市场和新市场的组合，来确定企业的发展方向</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4-06</a:t>
            </a:r>
            <a:endParaRPr>
              <a:latin typeface="PingFang SC Regular" panose="020B0400000000000000" charset="-122"/>
              <a:ea typeface="PingFang SC Regular" panose="020B0400000000000000" charset="-122"/>
            </a:endParaRPr>
          </a:p>
        </p:txBody>
      </p:sp>
      <p:grpSp>
        <p:nvGrpSpPr>
          <p:cNvPr id="7" name="组合 6"/>
          <p:cNvGrpSpPr/>
          <p:nvPr/>
        </p:nvGrpSpPr>
        <p:grpSpPr>
          <a:xfrm>
            <a:off x="1851660" y="2161540"/>
            <a:ext cx="8489315" cy="4201160"/>
            <a:chOff x="2916" y="3404"/>
            <a:chExt cx="13369" cy="6616"/>
          </a:xfrm>
        </p:grpSpPr>
        <p:sp>
          <p:nvSpPr>
            <p:cNvPr id="5" name="矩形: 圆角 2"/>
            <p:cNvSpPr/>
            <p:nvPr>
              <p:custDataLst>
                <p:tags r:id="rId1"/>
              </p:custDataLst>
            </p:nvPr>
          </p:nvSpPr>
          <p:spPr>
            <a:xfrm rot="16200000">
              <a:off x="2122" y="5938"/>
              <a:ext cx="2184" cy="596"/>
            </a:xfrm>
            <a:prstGeom prst="roundRect">
              <a:avLst>
                <a:gd name="adj" fmla="val 50000"/>
              </a:avLst>
            </a:prstGeom>
            <a:solidFill>
              <a:srgbClr val="A2332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市场</a:t>
              </a:r>
            </a:p>
          </p:txBody>
        </p:sp>
        <p:cxnSp>
          <p:nvCxnSpPr>
            <p:cNvPr id="17" name="直接连接符 16"/>
            <p:cNvCxnSpPr/>
            <p:nvPr>
              <p:custDataLst>
                <p:tags r:id="rId2"/>
              </p:custDataLst>
            </p:nvPr>
          </p:nvCxnSpPr>
          <p:spPr>
            <a:xfrm flipH="1">
              <a:off x="3271" y="9321"/>
              <a:ext cx="13015" cy="0"/>
            </a:xfrm>
            <a:prstGeom prst="line">
              <a:avLst/>
            </a:prstGeom>
            <a:ln w="38100">
              <a:gradFill flip="none" rotWithShape="1">
                <a:gsLst>
                  <a:gs pos="34000">
                    <a:srgbClr val="1D4273"/>
                  </a:gs>
                  <a:gs pos="100000">
                    <a:srgbClr val="C2D7EF">
                      <a:alpha val="0"/>
                    </a:srgbClr>
                  </a:gs>
                </a:gsLst>
                <a:lin ang="0" scaled="1"/>
                <a:tileRect/>
              </a:gradFill>
              <a:headEnd type="triangle"/>
            </a:ln>
          </p:spPr>
          <p:style>
            <a:lnRef idx="2">
              <a:schemeClr val="accent1"/>
            </a:lnRef>
            <a:fillRef idx="0">
              <a:schemeClr val="accent1"/>
            </a:fillRef>
            <a:effectRef idx="1">
              <a:schemeClr val="accent1"/>
            </a:effectRef>
            <a:fontRef idx="minor">
              <a:schemeClr val="tx1"/>
            </a:fontRef>
          </p:style>
        </p:cxnSp>
        <p:cxnSp>
          <p:nvCxnSpPr>
            <p:cNvPr id="18" name="直接连接符 17"/>
            <p:cNvCxnSpPr/>
            <p:nvPr>
              <p:custDataLst>
                <p:tags r:id="rId3"/>
              </p:custDataLst>
            </p:nvPr>
          </p:nvCxnSpPr>
          <p:spPr>
            <a:xfrm>
              <a:off x="3690" y="3404"/>
              <a:ext cx="0" cy="6240"/>
            </a:xfrm>
            <a:prstGeom prst="line">
              <a:avLst/>
            </a:prstGeom>
            <a:ln w="38100">
              <a:gradFill>
                <a:gsLst>
                  <a:gs pos="26000">
                    <a:srgbClr val="A23322"/>
                  </a:gs>
                  <a:gs pos="100000">
                    <a:srgbClr val="F4D1CD">
                      <a:alpha val="0"/>
                    </a:srgbClr>
                  </a:gs>
                </a:gsLst>
                <a:lin ang="5400000" scaled="1"/>
              </a:gradFill>
              <a:headEnd type="triangle"/>
            </a:ln>
          </p:spPr>
          <p:style>
            <a:lnRef idx="2">
              <a:schemeClr val="accent1"/>
            </a:lnRef>
            <a:fillRef idx="0">
              <a:schemeClr val="accent1"/>
            </a:fillRef>
            <a:effectRef idx="1">
              <a:schemeClr val="accent1"/>
            </a:effectRef>
            <a:fontRef idx="minor">
              <a:schemeClr val="tx1"/>
            </a:fontRef>
          </p:style>
        </p:cxnSp>
        <p:sp>
          <p:nvSpPr>
            <p:cNvPr id="8" name="矩形: 圆角 6"/>
            <p:cNvSpPr/>
            <p:nvPr>
              <p:custDataLst>
                <p:tags r:id="rId4"/>
              </p:custDataLst>
            </p:nvPr>
          </p:nvSpPr>
          <p:spPr>
            <a:xfrm>
              <a:off x="8524" y="9424"/>
              <a:ext cx="2796" cy="596"/>
            </a:xfrm>
            <a:prstGeom prst="roundRect">
              <a:avLst>
                <a:gd name="adj" fmla="val 50000"/>
              </a:avLst>
            </a:prstGeom>
            <a:solidFill>
              <a:srgbClr val="1D42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产品</a:t>
              </a:r>
            </a:p>
          </p:txBody>
        </p:sp>
        <p:grpSp>
          <p:nvGrpSpPr>
            <p:cNvPr id="44" name="组合 43"/>
            <p:cNvGrpSpPr/>
            <p:nvPr/>
          </p:nvGrpSpPr>
          <p:grpSpPr>
            <a:xfrm>
              <a:off x="3906" y="3606"/>
              <a:ext cx="12032" cy="5345"/>
              <a:chOff x="3529" y="3606"/>
              <a:chExt cx="12032" cy="5345"/>
            </a:xfrm>
          </p:grpSpPr>
          <p:sp>
            <p:nvSpPr>
              <p:cNvPr id="25" name="圆角矩形 17"/>
              <p:cNvSpPr/>
              <p:nvPr>
                <p:custDataLst>
                  <p:tags r:id="rId5"/>
                </p:custDataLst>
              </p:nvPr>
            </p:nvSpPr>
            <p:spPr>
              <a:xfrm>
                <a:off x="9945" y="3606"/>
                <a:ext cx="5598" cy="2401"/>
              </a:xfrm>
              <a:prstGeom prst="roundRect">
                <a:avLst>
                  <a:gd name="adj" fmla="val 6055"/>
                </a:avLst>
              </a:prstGeom>
              <a:solidFill>
                <a:schemeClr val="accent1"/>
              </a:solidFill>
              <a:ln w="12700" cap="flat" cmpd="sng" algn="ctr">
                <a:solidFill>
                  <a:srgbClr val="A23322"/>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6" name="bookmark-silhouette-variant_32530"/>
              <p:cNvSpPr/>
              <p:nvPr>
                <p:custDataLst>
                  <p:tags r:id="rId6"/>
                </p:custDataLst>
              </p:nvPr>
            </p:nvSpPr>
            <p:spPr>
              <a:xfrm>
                <a:off x="14873" y="3606"/>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4"/>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27" name="文本框 26"/>
              <p:cNvSpPr txBox="1"/>
              <p:nvPr>
                <p:custDataLst>
                  <p:tags r:id="rId7"/>
                </p:custDataLst>
              </p:nvPr>
            </p:nvSpPr>
            <p:spPr>
              <a:xfrm>
                <a:off x="9799" y="3774"/>
                <a:ext cx="1099" cy="1890"/>
              </a:xfrm>
              <a:prstGeom prst="rect">
                <a:avLst/>
              </a:prstGeom>
              <a:noFill/>
            </p:spPr>
            <p:txBody>
              <a:bodyPr wrap="non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1</a:t>
                </a:r>
              </a:p>
            </p:txBody>
          </p:sp>
          <p:sp>
            <p:nvSpPr>
              <p:cNvPr id="28" name="文本框 27"/>
              <p:cNvSpPr txBox="1"/>
              <p:nvPr>
                <p:custDataLst>
                  <p:tags r:id="rId8"/>
                </p:custDataLst>
              </p:nvPr>
            </p:nvSpPr>
            <p:spPr>
              <a:xfrm>
                <a:off x="11181" y="4830"/>
                <a:ext cx="4139" cy="755"/>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3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alpha val="65000"/>
                      </a:schemeClr>
                    </a:solidFill>
                    <a:effectLst/>
                    <a:uLnTx/>
                    <a:uFillTx/>
                    <a:latin typeface="PingFang SC Regular" panose="020B0400000000000000" charset="-122"/>
                    <a:ea typeface="PingFang SC Regular" panose="020B0400000000000000" charset="-122"/>
                    <a:cs typeface="+mn-ea"/>
                    <a:sym typeface="+mn-lt"/>
                  </a:rPr>
                  <a:t>进入新市场并推出新产品，探索新的业务领域</a:t>
                </a:r>
              </a:p>
            </p:txBody>
          </p:sp>
          <p:sp>
            <p:nvSpPr>
              <p:cNvPr id="29" name="Rectangle 8"/>
              <p:cNvSpPr/>
              <p:nvPr>
                <p:custDataLst>
                  <p:tags r:id="rId9"/>
                </p:custDataLst>
              </p:nvPr>
            </p:nvSpPr>
            <p:spPr>
              <a:xfrm>
                <a:off x="11181" y="4074"/>
                <a:ext cx="3692" cy="58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多元化战略</a:t>
                </a:r>
              </a:p>
            </p:txBody>
          </p:sp>
          <p:sp>
            <p:nvSpPr>
              <p:cNvPr id="32" name="圆角矩形 17"/>
              <p:cNvSpPr/>
              <p:nvPr>
                <p:custDataLst>
                  <p:tags r:id="rId10"/>
                </p:custDataLst>
              </p:nvPr>
            </p:nvSpPr>
            <p:spPr>
              <a:xfrm>
                <a:off x="9963" y="6551"/>
                <a:ext cx="5598" cy="2401"/>
              </a:xfrm>
              <a:prstGeom prst="roundRect">
                <a:avLst>
                  <a:gd name="adj" fmla="val 6055"/>
                </a:avLst>
              </a:prstGeom>
              <a:solidFill>
                <a:schemeClr val="accent6">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3" name="bookmark-silhouette-variant_32530"/>
              <p:cNvSpPr/>
              <p:nvPr>
                <p:custDataLst>
                  <p:tags r:id="rId11"/>
                </p:custDataLst>
              </p:nvPr>
            </p:nvSpPr>
            <p:spPr>
              <a:xfrm>
                <a:off x="14873" y="6551"/>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6">
                  <a:lumMod val="90000"/>
                </a:schemeClr>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34" name="文本框 33"/>
              <p:cNvSpPr txBox="1"/>
              <p:nvPr>
                <p:custDataLst>
                  <p:tags r:id="rId12"/>
                </p:custDataLst>
              </p:nvPr>
            </p:nvSpPr>
            <p:spPr>
              <a:xfrm>
                <a:off x="9923" y="6719"/>
                <a:ext cx="1099" cy="1890"/>
              </a:xfrm>
              <a:prstGeom prst="rect">
                <a:avLst/>
              </a:prstGeom>
              <a:noFill/>
              <a:extLst>
                <a:ext uri="{909E8E84-426E-40DD-AFC4-6F175D3DCCD1}">
                  <a14:hiddenFill xmlns:a14="http://schemas.microsoft.com/office/drawing/2010/main">
                    <a:solidFill>
                      <a:schemeClr val="accent3"/>
                    </a:solidFill>
                  </a14:hiddenFill>
                </a:ext>
              </a:extLst>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1" u="none" strike="noStrike" kern="1200" cap="none" spc="0" normalizeH="0" baseline="0" noProof="0" dirty="0">
                    <a:ln>
                      <a:noFill/>
                    </a:ln>
                    <a:solidFill>
                      <a:schemeClr val="bg2"/>
                    </a:solidFill>
                    <a:effectLst>
                      <a:reflection blurRad="6350" stA="50000" endA="300" endPos="50000" dist="29997" dir="5400000" sy="-100000" algn="bl" rotWithShape="0"/>
                    </a:effectLst>
                    <a:uLnTx/>
                    <a:uFillTx/>
                    <a:latin typeface="PingFang SC Regular" panose="020B0400000000000000" charset="-122"/>
                    <a:ea typeface="PingFang SC Regular" panose="020B0400000000000000" charset="-122"/>
                    <a:cs typeface="+mn-ea"/>
                    <a:sym typeface="+mn-lt"/>
                  </a:rPr>
                  <a:t>3</a:t>
                </a:r>
              </a:p>
            </p:txBody>
          </p:sp>
          <p:sp>
            <p:nvSpPr>
              <p:cNvPr id="35" name="文本框 34"/>
              <p:cNvSpPr txBox="1"/>
              <p:nvPr>
                <p:custDataLst>
                  <p:tags r:id="rId13"/>
                </p:custDataLst>
              </p:nvPr>
            </p:nvSpPr>
            <p:spPr>
              <a:xfrm>
                <a:off x="11181" y="7776"/>
                <a:ext cx="4139" cy="755"/>
              </a:xfrm>
              <a:prstGeom prst="rect">
                <a:avLst/>
              </a:prstGeom>
              <a:noFill/>
              <a:extLst>
                <a:ext uri="{909E8E84-426E-40DD-AFC4-6F175D3DCCD1}">
                  <a14:hiddenFill xmlns:a14="http://schemas.microsoft.com/office/drawing/2010/main">
                    <a:solidFill>
                      <a:schemeClr val="accent3"/>
                    </a:solidFill>
                  </a14:hiddenFill>
                </a:ext>
              </a:extLst>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3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alpha val="65000"/>
                      </a:schemeClr>
                    </a:solidFill>
                    <a:effectLst/>
                    <a:uLnTx/>
                    <a:uFillTx/>
                    <a:latin typeface="PingFang SC Regular" panose="020B0400000000000000" charset="-122"/>
                    <a:ea typeface="PingFang SC Regular" panose="020B0400000000000000" charset="-122"/>
                    <a:cs typeface="+mn-ea"/>
                    <a:sym typeface="+mn-lt"/>
                  </a:rPr>
                  <a:t>为现有市场创造新的产品或改进现有产品</a:t>
                </a:r>
              </a:p>
            </p:txBody>
          </p:sp>
          <p:sp>
            <p:nvSpPr>
              <p:cNvPr id="36" name="Rectangle 8"/>
              <p:cNvSpPr/>
              <p:nvPr>
                <p:custDataLst>
                  <p:tags r:id="rId14"/>
                </p:custDataLst>
              </p:nvPr>
            </p:nvSpPr>
            <p:spPr>
              <a:xfrm>
                <a:off x="11181" y="7020"/>
                <a:ext cx="3692" cy="581"/>
              </a:xfrm>
              <a:prstGeom prst="rect">
                <a:avLst/>
              </a:prstGeom>
              <a:noFill/>
              <a:extLst>
                <a:ext uri="{909E8E84-426E-40DD-AFC4-6F175D3DCCD1}">
                  <a14:hiddenFill xmlns:a14="http://schemas.microsoft.com/office/drawing/2010/main">
                    <a:solidFill>
                      <a:schemeClr val="accent3"/>
                    </a:solidFill>
                  </a14:hiddenFill>
                </a:ext>
              </a:extLst>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新产品延伸</a:t>
                </a:r>
              </a:p>
            </p:txBody>
          </p:sp>
          <p:sp>
            <p:nvSpPr>
              <p:cNvPr id="67" name="圆角矩形 17"/>
              <p:cNvSpPr/>
              <p:nvPr>
                <p:custDataLst>
                  <p:tags r:id="rId15"/>
                </p:custDataLst>
              </p:nvPr>
            </p:nvSpPr>
            <p:spPr>
              <a:xfrm>
                <a:off x="3656" y="3606"/>
                <a:ext cx="5622" cy="2401"/>
              </a:xfrm>
              <a:prstGeom prst="roundRect">
                <a:avLst>
                  <a:gd name="adj" fmla="val 6055"/>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68" name="bookmark-silhouette-variant_32530"/>
              <p:cNvSpPr/>
              <p:nvPr>
                <p:custDataLst>
                  <p:tags r:id="rId16"/>
                </p:custDataLst>
              </p:nvPr>
            </p:nvSpPr>
            <p:spPr>
              <a:xfrm>
                <a:off x="8586" y="3606"/>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6"/>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69" name="文本框 68"/>
              <p:cNvSpPr txBox="1"/>
              <p:nvPr>
                <p:custDataLst>
                  <p:tags r:id="rId17"/>
                </p:custDataLst>
              </p:nvPr>
            </p:nvSpPr>
            <p:spPr>
              <a:xfrm>
                <a:off x="3529" y="3774"/>
                <a:ext cx="1099" cy="1890"/>
              </a:xfrm>
              <a:prstGeom prst="rect">
                <a:avLst/>
              </a:prstGeom>
              <a:noFill/>
            </p:spPr>
            <p:txBody>
              <a:bodyPr wrap="non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2</a:t>
                </a:r>
              </a:p>
            </p:txBody>
          </p:sp>
          <p:sp>
            <p:nvSpPr>
              <p:cNvPr id="70" name="文本框 69"/>
              <p:cNvSpPr txBox="1"/>
              <p:nvPr>
                <p:custDataLst>
                  <p:tags r:id="rId18"/>
                </p:custDataLst>
              </p:nvPr>
            </p:nvSpPr>
            <p:spPr>
              <a:xfrm>
                <a:off x="4844" y="4830"/>
                <a:ext cx="4139" cy="755"/>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3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将现有产品销售给新的客户群体或地区</a:t>
                </a:r>
              </a:p>
            </p:txBody>
          </p:sp>
          <p:sp>
            <p:nvSpPr>
              <p:cNvPr id="71" name="Rectangle 8"/>
              <p:cNvSpPr/>
              <p:nvPr>
                <p:custDataLst>
                  <p:tags r:id="rId19"/>
                </p:custDataLst>
              </p:nvPr>
            </p:nvSpPr>
            <p:spPr>
              <a:xfrm>
                <a:off x="4844" y="4074"/>
                <a:ext cx="3692" cy="58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新市场开发战略</a:t>
                </a:r>
              </a:p>
            </p:txBody>
          </p:sp>
          <p:sp>
            <p:nvSpPr>
              <p:cNvPr id="73" name="圆角矩形 17"/>
              <p:cNvSpPr/>
              <p:nvPr>
                <p:custDataLst>
                  <p:tags r:id="rId20"/>
                </p:custDataLst>
              </p:nvPr>
            </p:nvSpPr>
            <p:spPr>
              <a:xfrm>
                <a:off x="3656" y="6551"/>
                <a:ext cx="5622" cy="2401"/>
              </a:xfrm>
              <a:prstGeom prst="roundRect">
                <a:avLst>
                  <a:gd name="adj" fmla="val 6055"/>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74" name="bookmark-silhouette-variant_32530"/>
              <p:cNvSpPr/>
              <p:nvPr>
                <p:custDataLst>
                  <p:tags r:id="rId21"/>
                </p:custDataLst>
              </p:nvPr>
            </p:nvSpPr>
            <p:spPr>
              <a:xfrm>
                <a:off x="8586" y="6551"/>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3">
                  <a:lumMod val="20000"/>
                  <a:lumOff val="80000"/>
                </a:schemeClr>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75" name="文本框 74"/>
              <p:cNvSpPr txBox="1"/>
              <p:nvPr>
                <p:custDataLst>
                  <p:tags r:id="rId22"/>
                </p:custDataLst>
              </p:nvPr>
            </p:nvSpPr>
            <p:spPr>
              <a:xfrm>
                <a:off x="3529" y="6719"/>
                <a:ext cx="1099" cy="1890"/>
              </a:xfrm>
              <a:prstGeom prst="rect">
                <a:avLst/>
              </a:prstGeom>
              <a:noFill/>
            </p:spPr>
            <p:txBody>
              <a:bodyPr wrap="non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4</a:t>
                </a:r>
              </a:p>
            </p:txBody>
          </p:sp>
          <p:sp>
            <p:nvSpPr>
              <p:cNvPr id="76" name="文本框 75"/>
              <p:cNvSpPr txBox="1"/>
              <p:nvPr>
                <p:custDataLst>
                  <p:tags r:id="rId23"/>
                </p:custDataLst>
              </p:nvPr>
            </p:nvSpPr>
            <p:spPr>
              <a:xfrm>
                <a:off x="4844" y="7776"/>
                <a:ext cx="4139" cy="377"/>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3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alpha val="65000"/>
                      </a:schemeClr>
                    </a:solidFill>
                    <a:effectLst/>
                    <a:uLnTx/>
                    <a:uFillTx/>
                    <a:latin typeface="PingFang SC Regular" panose="020B0400000000000000" charset="-122"/>
                    <a:ea typeface="PingFang SC Regular" panose="020B0400000000000000" charset="-122"/>
                    <a:cs typeface="+mn-ea"/>
                    <a:sym typeface="+mn-lt"/>
                  </a:rPr>
                  <a:t>在现有市场中提高现有产品的销量</a:t>
                </a:r>
              </a:p>
            </p:txBody>
          </p:sp>
          <p:sp>
            <p:nvSpPr>
              <p:cNvPr id="77" name="Rectangle 8"/>
              <p:cNvSpPr/>
              <p:nvPr>
                <p:custDataLst>
                  <p:tags r:id="rId24"/>
                </p:custDataLst>
              </p:nvPr>
            </p:nvSpPr>
            <p:spPr>
              <a:xfrm>
                <a:off x="4844" y="7020"/>
                <a:ext cx="3692" cy="58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市场渗透策略</a:t>
                </a:r>
              </a:p>
            </p:txBody>
          </p:sp>
        </p:grpSp>
        <p:sp>
          <p:nvSpPr>
            <p:cNvPr id="6" name="文本框 5"/>
            <p:cNvSpPr txBox="1"/>
            <p:nvPr/>
          </p:nvSpPr>
          <p:spPr>
            <a:xfrm>
              <a:off x="5660" y="9456"/>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现有产品</a:t>
              </a:r>
            </a:p>
          </p:txBody>
        </p:sp>
        <p:sp>
          <p:nvSpPr>
            <p:cNvPr id="9" name="文本框 8"/>
            <p:cNvSpPr txBox="1"/>
            <p:nvPr/>
          </p:nvSpPr>
          <p:spPr>
            <a:xfrm>
              <a:off x="12502" y="9456"/>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新产品</a:t>
              </a:r>
            </a:p>
          </p:txBody>
        </p:sp>
        <p:sp>
          <p:nvSpPr>
            <p:cNvPr id="11" name="文本框 10"/>
            <p:cNvSpPr txBox="1"/>
            <p:nvPr/>
          </p:nvSpPr>
          <p:spPr>
            <a:xfrm rot="16200000">
              <a:off x="2373" y="7846"/>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现有市场</a:t>
              </a:r>
            </a:p>
          </p:txBody>
        </p:sp>
        <p:sp>
          <p:nvSpPr>
            <p:cNvPr id="15" name="文本框 14"/>
            <p:cNvSpPr txBox="1"/>
            <p:nvPr/>
          </p:nvSpPr>
          <p:spPr>
            <a:xfrm rot="16200000">
              <a:off x="2373" y="4095"/>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新市场</a:t>
              </a: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zh-CN" altLang="en-US" sz="2800" b="1" dirty="0"/>
              <a:t>波士顿矩阵分析法——</a:t>
            </a:r>
            <a:r>
              <a:rPr sz="2400" b="0">
                <a:sym typeface="+mn-ea"/>
              </a:rPr>
              <a:t>明星</a:t>
            </a:r>
            <a:r>
              <a:rPr lang="en-US" altLang="zh-CN" sz="2400" b="0">
                <a:sym typeface="+mn-ea"/>
              </a:rPr>
              <a:t> </a:t>
            </a:r>
            <a:r>
              <a:rPr sz="2400" b="0">
                <a:sym typeface="+mn-ea"/>
              </a:rPr>
              <a:t>金牛</a:t>
            </a:r>
            <a:r>
              <a:rPr lang="en-US" altLang="zh-CN" sz="2400" b="0">
                <a:sym typeface="+mn-ea"/>
              </a:rPr>
              <a:t> </a:t>
            </a:r>
            <a:r>
              <a:rPr sz="2400" b="0">
                <a:sym typeface="+mn-ea"/>
              </a:rPr>
              <a:t>问题</a:t>
            </a:r>
            <a:r>
              <a:rPr lang="en-US" altLang="zh-CN" sz="2400" b="0">
                <a:sym typeface="+mn-ea"/>
              </a:rPr>
              <a:t> </a:t>
            </a:r>
            <a:r>
              <a:rPr sz="2400" b="0">
                <a:sym typeface="+mn-ea"/>
              </a:rPr>
              <a:t>瘦狗</a:t>
            </a:r>
            <a:endParaRPr lang="zh-CN" altLang="en-US" sz="2400" b="0" dirty="0">
              <a:sym typeface="+mn-ea"/>
            </a:endParaRPr>
          </a:p>
        </p:txBody>
      </p:sp>
      <p:sp>
        <p:nvSpPr>
          <p:cNvPr id="3" name="文本占位符 2"/>
          <p:cNvSpPr>
            <a:spLocks noGrp="1"/>
          </p:cNvSpPr>
          <p:nvPr>
            <p:ph type="body" idx="1"/>
          </p:nvPr>
        </p:nvSpPr>
        <p:spPr/>
        <p:txBody>
          <a:bodyPr/>
          <a:lstStyle/>
          <a:p>
            <a:r>
              <a:rPr lang="zh-CN" altLang="en-US"/>
              <a:t>波士顿矩阵分析法，通过市场增长率与市场占有率，将产品分为明星、金牛、问题、瘦狗四类。此法直观揭示产品业务前景，指导企业资源分配和策略选择，助力优化产品组合，实现长期价值最大化</a:t>
            </a:r>
          </a:p>
        </p:txBody>
      </p:sp>
      <p:sp>
        <p:nvSpPr>
          <p:cNvPr id="5" name="文本占位符 4"/>
          <p:cNvSpPr>
            <a:spLocks noGrp="1"/>
          </p:cNvSpPr>
          <p:nvPr>
            <p:ph type="body" idx="13"/>
          </p:nvPr>
        </p:nvSpPr>
        <p:spPr>
          <a:xfrm>
            <a:off x="372110" y="317184"/>
            <a:ext cx="1068070" cy="430530"/>
          </a:xfrm>
        </p:spPr>
        <p:txBody>
          <a:bodyPr/>
          <a:lstStyle/>
          <a:p>
            <a:r>
              <a:rPr>
                <a:latin typeface="PingFang SC Regular" panose="020B0400000000000000" charset="-122"/>
                <a:ea typeface="PingFang SC Regular" panose="020B0400000000000000" charset="-122"/>
                <a:sym typeface="+mn-ea"/>
              </a:rPr>
              <a:t>4-07</a:t>
            </a:r>
            <a:endParaRPr>
              <a:latin typeface="PingFang SC Regular" panose="020B0400000000000000" charset="-122"/>
              <a:ea typeface="PingFang SC Regular" panose="020B0400000000000000" charset="-122"/>
            </a:endParaRPr>
          </a:p>
        </p:txBody>
      </p:sp>
      <p:grpSp>
        <p:nvGrpSpPr>
          <p:cNvPr id="20" name="组合 19"/>
          <p:cNvGrpSpPr/>
          <p:nvPr/>
        </p:nvGrpSpPr>
        <p:grpSpPr>
          <a:xfrm>
            <a:off x="630029" y="1688191"/>
            <a:ext cx="10931941" cy="4934203"/>
            <a:chOff x="571037" y="1474831"/>
            <a:chExt cx="10931941" cy="4934203"/>
          </a:xfrm>
        </p:grpSpPr>
        <p:grpSp>
          <p:nvGrpSpPr>
            <p:cNvPr id="17" name="组合 16"/>
            <p:cNvGrpSpPr/>
            <p:nvPr/>
          </p:nvGrpSpPr>
          <p:grpSpPr>
            <a:xfrm>
              <a:off x="1571090" y="1815596"/>
              <a:ext cx="9547187" cy="3735725"/>
              <a:chOff x="1571090" y="1815596"/>
              <a:chExt cx="9547187" cy="3735725"/>
            </a:xfrm>
          </p:grpSpPr>
          <p:grpSp>
            <p:nvGrpSpPr>
              <p:cNvPr id="15" name="组合 14"/>
              <p:cNvGrpSpPr/>
              <p:nvPr/>
            </p:nvGrpSpPr>
            <p:grpSpPr>
              <a:xfrm>
                <a:off x="1571090" y="3866479"/>
                <a:ext cx="4589672" cy="1684842"/>
                <a:chOff x="1571090" y="3866479"/>
                <a:chExt cx="4589672" cy="1684842"/>
              </a:xfrm>
            </p:grpSpPr>
            <p:sp>
              <p:nvSpPr>
                <p:cNvPr id="52" name="矩形: 圆角 51"/>
                <p:cNvSpPr/>
                <p:nvPr/>
              </p:nvSpPr>
              <p:spPr>
                <a:xfrm>
                  <a:off x="1571090" y="3866479"/>
                  <a:ext cx="4589672" cy="1684842"/>
                </a:xfrm>
                <a:prstGeom prst="roundRect">
                  <a:avLst>
                    <a:gd name="adj" fmla="val 3167"/>
                  </a:avLst>
                </a:prstGeom>
                <a:noFill/>
                <a:ln w="12700" cap="rnd" cmpd="sng" algn="ctr">
                  <a:solidFill>
                    <a:srgbClr val="88B0E2"/>
                  </a:solidFill>
                  <a:prstDash val="sys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endParaRPr>
                </a:p>
              </p:txBody>
            </p:sp>
            <p:sp>
              <p:nvSpPr>
                <p:cNvPr id="218" name="文本框 217"/>
                <p:cNvSpPr txBox="1"/>
                <p:nvPr/>
              </p:nvSpPr>
              <p:spPr>
                <a:xfrm>
                  <a:off x="2175620" y="4017935"/>
                  <a:ext cx="1292299" cy="369332"/>
                </a:xfrm>
                <a:prstGeom prst="rect">
                  <a:avLst/>
                </a:prstGeom>
                <a:noFill/>
              </p:spPr>
              <p:txBody>
                <a:bodyPr wrap="square">
                  <a:spAutoFit/>
                </a:bodyPr>
                <a:lstStyle/>
                <a:p>
                  <a:r>
                    <a:rPr lang="zh-CN" altLang="en-US" b="1" dirty="0">
                      <a:solidFill>
                        <a:srgbClr val="88B0E2"/>
                      </a:solidFill>
                      <a:latin typeface="PingFang SC Regular" panose="020B0400000000000000" charset="-122"/>
                      <a:ea typeface="PingFang SC Regular" panose="020B0400000000000000" charset="-122"/>
                    </a:rPr>
                    <a:t>瘦狗产品</a:t>
                  </a:r>
                </a:p>
              </p:txBody>
            </p:sp>
            <p:grpSp>
              <p:nvGrpSpPr>
                <p:cNvPr id="10" name="组合 9"/>
                <p:cNvGrpSpPr/>
                <p:nvPr/>
              </p:nvGrpSpPr>
              <p:grpSpPr>
                <a:xfrm>
                  <a:off x="1698523" y="3989461"/>
                  <a:ext cx="426282" cy="426280"/>
                  <a:chOff x="1338565" y="4989081"/>
                  <a:chExt cx="426282" cy="426280"/>
                </a:xfrm>
              </p:grpSpPr>
              <p:sp>
                <p:nvSpPr>
                  <p:cNvPr id="220" name="椭圆 219"/>
                  <p:cNvSpPr/>
                  <p:nvPr/>
                </p:nvSpPr>
                <p:spPr>
                  <a:xfrm>
                    <a:off x="1338565" y="4989081"/>
                    <a:ext cx="426282" cy="426280"/>
                  </a:xfrm>
                  <a:prstGeom prst="ellipse">
                    <a:avLst/>
                  </a:prstGeom>
                  <a:gradFill>
                    <a:gsLst>
                      <a:gs pos="16000">
                        <a:srgbClr val="C2D7EF"/>
                      </a:gs>
                      <a:gs pos="83000">
                        <a:srgbClr val="88B0E2"/>
                      </a:gs>
                    </a:gsLst>
                    <a:lin ang="2700000" scaled="0"/>
                  </a:gra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pic>
                <p:nvPicPr>
                  <p:cNvPr id="225" name="图形 2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043" y="5089694"/>
                    <a:ext cx="317326" cy="225054"/>
                  </a:xfrm>
                  <a:prstGeom prst="rect">
                    <a:avLst/>
                  </a:prstGeom>
                </p:spPr>
              </p:pic>
            </p:grpSp>
            <p:sp>
              <p:nvSpPr>
                <p:cNvPr id="239" name="文本框 238"/>
                <p:cNvSpPr txBox="1"/>
                <p:nvPr/>
              </p:nvSpPr>
              <p:spPr>
                <a:xfrm>
                  <a:off x="3317603" y="4030054"/>
                  <a:ext cx="2372623" cy="345094"/>
                </a:xfrm>
                <a:prstGeom prst="rect">
                  <a:avLst/>
                </a:prstGeom>
                <a:noFill/>
              </p:spPr>
              <p:txBody>
                <a:bodyPr wrap="square">
                  <a:spAutoFit/>
                </a:bodyPr>
                <a:lstStyle/>
                <a:p>
                  <a:pPr>
                    <a:lnSpc>
                      <a:spcPct val="130000"/>
                    </a:lnSpc>
                  </a:pPr>
                  <a:r>
                    <a:rPr lang="zh-CN" altLang="en-US" sz="1400" dirty="0">
                      <a:solidFill>
                        <a:prstClr val="black"/>
                      </a:solidFill>
                      <a:latin typeface="PingFang SC Regular" panose="020B0400000000000000" charset="-122"/>
                      <a:ea typeface="PingFang SC Regular" panose="020B0400000000000000" charset="-122"/>
                    </a:rPr>
                    <a:t>低增长率，低市场占有率</a:t>
                  </a:r>
                </a:p>
              </p:txBody>
            </p:sp>
            <p:sp>
              <p:nvSpPr>
                <p:cNvPr id="240" name="文本框 239"/>
                <p:cNvSpPr txBox="1"/>
                <p:nvPr/>
              </p:nvSpPr>
              <p:spPr>
                <a:xfrm>
                  <a:off x="1698523" y="4487880"/>
                  <a:ext cx="4355767" cy="308995"/>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利润较低，发展前景堪忧，不能给企业带来充足的现金流</a:t>
                  </a:r>
                </a:p>
              </p:txBody>
            </p:sp>
            <p:sp>
              <p:nvSpPr>
                <p:cNvPr id="248" name="文本框 247"/>
                <p:cNvSpPr txBox="1"/>
                <p:nvPr/>
              </p:nvSpPr>
              <p:spPr>
                <a:xfrm>
                  <a:off x="1698523" y="4810814"/>
                  <a:ext cx="3991703" cy="557140"/>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战略：理智的战略是轻松，如果有可能，亦可采取转向或放弃战略</a:t>
                  </a:r>
                </a:p>
              </p:txBody>
            </p:sp>
          </p:grpSp>
          <p:grpSp>
            <p:nvGrpSpPr>
              <p:cNvPr id="16" name="组合 15"/>
              <p:cNvGrpSpPr/>
              <p:nvPr/>
            </p:nvGrpSpPr>
            <p:grpSpPr>
              <a:xfrm>
                <a:off x="1571090" y="1815596"/>
                <a:ext cx="4589672" cy="1684842"/>
                <a:chOff x="1571090" y="1815596"/>
                <a:chExt cx="4589672" cy="1684842"/>
              </a:xfrm>
            </p:grpSpPr>
            <p:sp>
              <p:nvSpPr>
                <p:cNvPr id="51" name="矩形: 圆角 50"/>
                <p:cNvSpPr/>
                <p:nvPr/>
              </p:nvSpPr>
              <p:spPr>
                <a:xfrm>
                  <a:off x="1571090" y="1815596"/>
                  <a:ext cx="4589672" cy="1684842"/>
                </a:xfrm>
                <a:prstGeom prst="roundRect">
                  <a:avLst>
                    <a:gd name="adj" fmla="val 3167"/>
                  </a:avLst>
                </a:prstGeom>
                <a:noFill/>
                <a:ln w="12700" cap="rnd" cmpd="sng" algn="ctr">
                  <a:solidFill>
                    <a:srgbClr val="A23322"/>
                  </a:solidFill>
                  <a:prstDash val="sysDash"/>
                  <a:miter lim="800000"/>
                </a:ln>
                <a:effectLst>
                  <a:outerShdw blurRad="63500" sx="102000" sy="102000" algn="ctr"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206" name="文本框 205"/>
                <p:cNvSpPr txBox="1"/>
                <p:nvPr/>
              </p:nvSpPr>
              <p:spPr>
                <a:xfrm>
                  <a:off x="2175620" y="2021323"/>
                  <a:ext cx="1292299" cy="369332"/>
                </a:xfrm>
                <a:prstGeom prst="rect">
                  <a:avLst/>
                </a:prstGeom>
                <a:noFill/>
              </p:spPr>
              <p:txBody>
                <a:bodyPr wrap="square">
                  <a:spAutoFit/>
                </a:bodyPr>
                <a:lstStyle/>
                <a:p>
                  <a:r>
                    <a:rPr lang="zh-CN" altLang="en-US" b="1" dirty="0">
                      <a:solidFill>
                        <a:srgbClr val="A23322"/>
                      </a:solidFill>
                      <a:latin typeface="PingFang SC Regular" panose="020B0400000000000000" charset="-122"/>
                      <a:ea typeface="PingFang SC Regular" panose="020B0400000000000000" charset="-122"/>
                    </a:rPr>
                    <a:t>问题产品</a:t>
                  </a:r>
                </a:p>
              </p:txBody>
            </p:sp>
            <p:grpSp>
              <p:nvGrpSpPr>
                <p:cNvPr id="232" name="组合 231"/>
                <p:cNvGrpSpPr/>
                <p:nvPr/>
              </p:nvGrpSpPr>
              <p:grpSpPr>
                <a:xfrm>
                  <a:off x="1698523" y="1992849"/>
                  <a:ext cx="426282" cy="426280"/>
                  <a:chOff x="1273106" y="2836742"/>
                  <a:chExt cx="737037" cy="737037"/>
                </a:xfrm>
              </p:grpSpPr>
              <p:sp>
                <p:nvSpPr>
                  <p:cNvPr id="217" name="椭圆 216"/>
                  <p:cNvSpPr/>
                  <p:nvPr/>
                </p:nvSpPr>
                <p:spPr>
                  <a:xfrm>
                    <a:off x="1273106" y="2836742"/>
                    <a:ext cx="737037" cy="737037"/>
                  </a:xfrm>
                  <a:prstGeom prst="ellipse">
                    <a:avLst/>
                  </a:prstGeom>
                  <a:gradFill>
                    <a:gsLst>
                      <a:gs pos="16000">
                        <a:srgbClr val="DA6754"/>
                      </a:gs>
                      <a:gs pos="83000">
                        <a:srgbClr val="A23322"/>
                      </a:gs>
                    </a:gsLst>
                    <a:lin ang="2700000" scaled="0"/>
                  </a:gra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pic>
                <p:nvPicPr>
                  <p:cNvPr id="226" name="图形 2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0088" y="2963723"/>
                    <a:ext cx="483073" cy="483075"/>
                  </a:xfrm>
                  <a:prstGeom prst="rect">
                    <a:avLst/>
                  </a:prstGeom>
                  <a:effectLst/>
                </p:spPr>
              </p:pic>
            </p:grpSp>
            <p:sp>
              <p:nvSpPr>
                <p:cNvPr id="249" name="文本框 248"/>
                <p:cNvSpPr txBox="1"/>
                <p:nvPr/>
              </p:nvSpPr>
              <p:spPr>
                <a:xfrm>
                  <a:off x="3317603" y="2033442"/>
                  <a:ext cx="2339893" cy="345094"/>
                </a:xfrm>
                <a:prstGeom prst="rect">
                  <a:avLst/>
                </a:prstGeom>
                <a:noFill/>
              </p:spPr>
              <p:txBody>
                <a:bodyPr wrap="square">
                  <a:spAutoFit/>
                </a:bodyPr>
                <a:lstStyle/>
                <a:p>
                  <a:pPr>
                    <a:lnSpc>
                      <a:spcPct val="130000"/>
                    </a:lnSpc>
                  </a:pPr>
                  <a:r>
                    <a:rPr lang="zh-CN" altLang="en-US" sz="1400" dirty="0">
                      <a:solidFill>
                        <a:prstClr val="black"/>
                      </a:solidFill>
                      <a:latin typeface="PingFang SC Regular" panose="020B0400000000000000" charset="-122"/>
                      <a:ea typeface="PingFang SC Regular" panose="020B0400000000000000" charset="-122"/>
                    </a:rPr>
                    <a:t>高增长率，低市场占有率</a:t>
                  </a:r>
                </a:p>
              </p:txBody>
            </p:sp>
            <p:sp>
              <p:nvSpPr>
                <p:cNvPr id="250" name="文本框 249"/>
                <p:cNvSpPr txBox="1"/>
                <p:nvPr/>
              </p:nvSpPr>
              <p:spPr>
                <a:xfrm>
                  <a:off x="1675379" y="2472809"/>
                  <a:ext cx="3982117" cy="317074"/>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利润率较低，所需资金不足，负债率笔高</a:t>
                  </a:r>
                </a:p>
              </p:txBody>
            </p:sp>
            <p:sp>
              <p:nvSpPr>
                <p:cNvPr id="251" name="文本框 250"/>
                <p:cNvSpPr txBox="1"/>
                <p:nvPr/>
              </p:nvSpPr>
              <p:spPr>
                <a:xfrm>
                  <a:off x="1675379" y="2797860"/>
                  <a:ext cx="4159760" cy="557140"/>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PingFang SC Regular" panose="020B0400000000000000" charset="-122"/>
                    </a:rPr>
                    <a:t>战略：通过业务分析使其转变为明星产品</a:t>
                  </a:r>
                  <a:r>
                    <a:rPr lang="en-US" altLang="zh-CN" sz="1200" dirty="0">
                      <a:solidFill>
                        <a:srgbClr val="313131"/>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rgbClr val="313131"/>
                      </a:solidFill>
                      <a:latin typeface="PingFang SC Regular" panose="020B0400000000000000" charset="-122"/>
                      <a:ea typeface="PingFang SC Regular" panose="020B0400000000000000" charset="-122"/>
                      <a:cs typeface="PingFang SC Regular" panose="020B0400000000000000" charset="-122"/>
                    </a:rPr>
                    <a:t>或者采用放弃战略</a:t>
                  </a:r>
                </a:p>
              </p:txBody>
            </p:sp>
          </p:grpSp>
          <p:grpSp>
            <p:nvGrpSpPr>
              <p:cNvPr id="13" name="组合 12"/>
              <p:cNvGrpSpPr/>
              <p:nvPr/>
            </p:nvGrpSpPr>
            <p:grpSpPr>
              <a:xfrm>
                <a:off x="6528605" y="3866479"/>
                <a:ext cx="4589672" cy="1684842"/>
                <a:chOff x="6528605" y="3866479"/>
                <a:chExt cx="4589672" cy="1684842"/>
              </a:xfrm>
            </p:grpSpPr>
            <p:sp>
              <p:nvSpPr>
                <p:cNvPr id="199" name="矩形: 圆角 198"/>
                <p:cNvSpPr/>
                <p:nvPr/>
              </p:nvSpPr>
              <p:spPr>
                <a:xfrm>
                  <a:off x="6528605" y="3866479"/>
                  <a:ext cx="4589672" cy="1684842"/>
                </a:xfrm>
                <a:prstGeom prst="roundRect">
                  <a:avLst>
                    <a:gd name="adj" fmla="val 3167"/>
                  </a:avLst>
                </a:prstGeom>
                <a:noFill/>
                <a:ln w="12700" cap="rnd" cmpd="sng" algn="ctr">
                  <a:solidFill>
                    <a:srgbClr val="A23322"/>
                  </a:solidFill>
                  <a:prstDash val="sysDash"/>
                  <a:miter lim="800000"/>
                </a:ln>
                <a:effectLst>
                  <a:outerShdw blurRad="63500" sx="102000" sy="102000" algn="ctr"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222" name="文本框 221"/>
                <p:cNvSpPr txBox="1"/>
                <p:nvPr/>
              </p:nvSpPr>
              <p:spPr>
                <a:xfrm>
                  <a:off x="7175289" y="4017935"/>
                  <a:ext cx="1446265" cy="368300"/>
                </a:xfrm>
                <a:prstGeom prst="rect">
                  <a:avLst/>
                </a:prstGeom>
                <a:noFill/>
              </p:spPr>
              <p:txBody>
                <a:bodyPr wrap="square">
                  <a:spAutoFit/>
                </a:bodyPr>
                <a:lstStyle/>
                <a:p>
                  <a:pPr algn="l"/>
                  <a:r>
                    <a:rPr lang="zh-CN" altLang="en-US" b="1" dirty="0">
                      <a:solidFill>
                        <a:srgbClr val="A23322"/>
                      </a:solidFill>
                      <a:latin typeface="PingFang SC Regular" panose="020B0400000000000000" charset="-122"/>
                      <a:ea typeface="PingFang SC Regular" panose="020B0400000000000000" charset="-122"/>
                    </a:rPr>
                    <a:t>金牛产品</a:t>
                  </a:r>
                </a:p>
              </p:txBody>
            </p:sp>
            <p:grpSp>
              <p:nvGrpSpPr>
                <p:cNvPr id="254" name="组合 253"/>
                <p:cNvGrpSpPr/>
                <p:nvPr/>
              </p:nvGrpSpPr>
              <p:grpSpPr>
                <a:xfrm>
                  <a:off x="6663862" y="3989461"/>
                  <a:ext cx="426282" cy="426280"/>
                  <a:chOff x="10008103" y="4855126"/>
                  <a:chExt cx="737037" cy="737037"/>
                </a:xfrm>
              </p:grpSpPr>
              <p:sp>
                <p:nvSpPr>
                  <p:cNvPr id="224" name="椭圆 223"/>
                  <p:cNvSpPr/>
                  <p:nvPr/>
                </p:nvSpPr>
                <p:spPr>
                  <a:xfrm>
                    <a:off x="10008103" y="4855126"/>
                    <a:ext cx="737037" cy="737037"/>
                  </a:xfrm>
                  <a:prstGeom prst="ellipse">
                    <a:avLst/>
                  </a:prstGeom>
                  <a:gradFill>
                    <a:gsLst>
                      <a:gs pos="16000">
                        <a:srgbClr val="DA6754"/>
                      </a:gs>
                      <a:gs pos="83000">
                        <a:srgbClr val="A23322"/>
                      </a:gs>
                    </a:gsLst>
                    <a:lin ang="2700000" scaled="0"/>
                  </a:gradFill>
                  <a:ln w="12700" cap="flat" cmpd="sng" algn="ctr">
                    <a:noFill/>
                    <a:prstDash val="solid"/>
                    <a:miter lim="800000"/>
                  </a:ln>
                  <a:effectLst/>
                </p:spPr>
                <p:txBody>
                  <a:bodyPr rtlCol="0" anchor="ctr"/>
                  <a:lstStyle/>
                  <a:p>
                    <a:pPr algn="ctr"/>
                    <a:endParaRPr lang="zh-CN" altLang="en-US" kern="0" dirty="0">
                      <a:solidFill>
                        <a:srgbClr val="FFFFFF"/>
                      </a:solidFill>
                      <a:latin typeface="PingFang SC Regular" panose="020B0400000000000000" charset="-122"/>
                      <a:ea typeface="PingFang SC Regular" panose="020B0400000000000000" charset="-122"/>
                    </a:endParaRPr>
                  </a:p>
                </p:txBody>
              </p:sp>
              <p:pic>
                <p:nvPicPr>
                  <p:cNvPr id="228" name="图形 22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96621" y="5043644"/>
                    <a:ext cx="360000" cy="360000"/>
                  </a:xfrm>
                  <a:prstGeom prst="rect">
                    <a:avLst/>
                  </a:prstGeom>
                </p:spPr>
              </p:pic>
            </p:grpSp>
            <p:sp>
              <p:nvSpPr>
                <p:cNvPr id="257" name="文本框 256"/>
                <p:cNvSpPr txBox="1"/>
                <p:nvPr/>
              </p:nvSpPr>
              <p:spPr>
                <a:xfrm>
                  <a:off x="8556866" y="4030053"/>
                  <a:ext cx="2165690" cy="345094"/>
                </a:xfrm>
                <a:prstGeom prst="rect">
                  <a:avLst/>
                </a:prstGeom>
                <a:noFill/>
              </p:spPr>
              <p:txBody>
                <a:bodyPr wrap="square">
                  <a:spAutoFit/>
                </a:bodyPr>
                <a:lstStyle/>
                <a:p>
                  <a:pPr>
                    <a:lnSpc>
                      <a:spcPct val="130000"/>
                    </a:lnSpc>
                  </a:pPr>
                  <a:r>
                    <a:rPr lang="zh-CN" altLang="en-US" sz="1400" dirty="0">
                      <a:solidFill>
                        <a:prstClr val="black"/>
                      </a:solidFill>
                      <a:latin typeface="PingFang SC Regular" panose="020B0400000000000000" charset="-122"/>
                      <a:ea typeface="PingFang SC Regular" panose="020B0400000000000000" charset="-122"/>
                    </a:rPr>
                    <a:t>低增长率，高市场占有率</a:t>
                  </a:r>
                </a:p>
              </p:txBody>
            </p:sp>
            <p:sp>
              <p:nvSpPr>
                <p:cNvPr id="258" name="文本框 257"/>
                <p:cNvSpPr txBox="1"/>
                <p:nvPr/>
              </p:nvSpPr>
              <p:spPr>
                <a:xfrm>
                  <a:off x="6663862" y="4489003"/>
                  <a:ext cx="4058693" cy="308995"/>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能给企业带来大量的现金流，但未来的增长前景有限</a:t>
                  </a:r>
                </a:p>
              </p:txBody>
            </p:sp>
            <p:sp>
              <p:nvSpPr>
                <p:cNvPr id="259" name="文本框 258"/>
                <p:cNvSpPr txBox="1"/>
                <p:nvPr/>
              </p:nvSpPr>
              <p:spPr>
                <a:xfrm>
                  <a:off x="6663863" y="4812840"/>
                  <a:ext cx="3156628" cy="308995"/>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战略：采取稳定战略，保持市场份额</a:t>
                  </a:r>
                </a:p>
              </p:txBody>
            </p:sp>
          </p:grpSp>
          <p:grpSp>
            <p:nvGrpSpPr>
              <p:cNvPr id="14" name="组合 13"/>
              <p:cNvGrpSpPr/>
              <p:nvPr/>
            </p:nvGrpSpPr>
            <p:grpSpPr>
              <a:xfrm>
                <a:off x="6528605" y="1815596"/>
                <a:ext cx="4589672" cy="1684842"/>
                <a:chOff x="6528605" y="1815596"/>
                <a:chExt cx="4589672" cy="1684842"/>
              </a:xfrm>
            </p:grpSpPr>
            <p:sp>
              <p:nvSpPr>
                <p:cNvPr id="198" name="矩形: 圆角 197"/>
                <p:cNvSpPr/>
                <p:nvPr/>
              </p:nvSpPr>
              <p:spPr>
                <a:xfrm>
                  <a:off x="6528605" y="1815596"/>
                  <a:ext cx="4589672" cy="1684842"/>
                </a:xfrm>
                <a:prstGeom prst="roundRect">
                  <a:avLst>
                    <a:gd name="adj" fmla="val 3167"/>
                  </a:avLst>
                </a:prstGeom>
                <a:noFill/>
                <a:ln w="12700" cap="rnd" cmpd="sng" algn="ctr">
                  <a:solidFill>
                    <a:srgbClr val="1D4273"/>
                  </a:solidFill>
                  <a:prstDash val="sysDash"/>
                  <a:miter lim="800000"/>
                </a:ln>
                <a:effectLst>
                  <a:outerShdw blurRad="63500" sx="102000" sy="102000" algn="ctr"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endParaRPr>
                </a:p>
              </p:txBody>
            </p:sp>
            <p:sp>
              <p:nvSpPr>
                <p:cNvPr id="208" name="文本框 207"/>
                <p:cNvSpPr txBox="1"/>
                <p:nvPr/>
              </p:nvSpPr>
              <p:spPr>
                <a:xfrm>
                  <a:off x="7138884" y="2021410"/>
                  <a:ext cx="1292299" cy="369332"/>
                </a:xfrm>
                <a:prstGeom prst="rect">
                  <a:avLst/>
                </a:prstGeom>
                <a:noFill/>
              </p:spPr>
              <p:txBody>
                <a:bodyPr wrap="square">
                  <a:spAutoFit/>
                </a:bodyPr>
                <a:lstStyle/>
                <a:p>
                  <a:r>
                    <a:rPr lang="zh-CN" altLang="en-US" b="1" dirty="0">
                      <a:solidFill>
                        <a:prstClr val="black"/>
                      </a:solidFill>
                      <a:latin typeface="PingFang SC Regular" panose="020B0400000000000000" charset="-122"/>
                      <a:ea typeface="PingFang SC Regular" panose="020B0400000000000000" charset="-122"/>
                    </a:rPr>
                    <a:t>明星产品</a:t>
                  </a:r>
                </a:p>
              </p:txBody>
            </p:sp>
            <p:grpSp>
              <p:nvGrpSpPr>
                <p:cNvPr id="12" name="组合 11"/>
                <p:cNvGrpSpPr/>
                <p:nvPr/>
              </p:nvGrpSpPr>
              <p:grpSpPr>
                <a:xfrm>
                  <a:off x="6663862" y="1992936"/>
                  <a:ext cx="426282" cy="426280"/>
                  <a:chOff x="10065336" y="2942869"/>
                  <a:chExt cx="426282" cy="426280"/>
                </a:xfrm>
              </p:grpSpPr>
              <p:sp>
                <p:nvSpPr>
                  <p:cNvPr id="221" name="椭圆 220"/>
                  <p:cNvSpPr/>
                  <p:nvPr/>
                </p:nvSpPr>
                <p:spPr>
                  <a:xfrm>
                    <a:off x="10065336" y="2942869"/>
                    <a:ext cx="426282" cy="426280"/>
                  </a:xfrm>
                  <a:prstGeom prst="ellipse">
                    <a:avLst/>
                  </a:prstGeom>
                  <a:gradFill>
                    <a:gsLst>
                      <a:gs pos="0">
                        <a:srgbClr val="6599D9"/>
                      </a:gs>
                      <a:gs pos="89000">
                        <a:srgbClr val="1D4273"/>
                      </a:gs>
                    </a:gsLst>
                    <a:lin ang="2700000" scaled="0"/>
                  </a:gra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pic>
                <p:nvPicPr>
                  <p:cNvPr id="227" name="图形 22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425" y="3031957"/>
                    <a:ext cx="248104" cy="248104"/>
                  </a:xfrm>
                  <a:prstGeom prst="rect">
                    <a:avLst/>
                  </a:prstGeom>
                </p:spPr>
              </p:pic>
            </p:grpSp>
            <p:sp>
              <p:nvSpPr>
                <p:cNvPr id="260" name="文本框 259"/>
                <p:cNvSpPr txBox="1"/>
                <p:nvPr/>
              </p:nvSpPr>
              <p:spPr>
                <a:xfrm>
                  <a:off x="8281990" y="2033529"/>
                  <a:ext cx="2440566" cy="345094"/>
                </a:xfrm>
                <a:prstGeom prst="rect">
                  <a:avLst/>
                </a:prstGeom>
                <a:noFill/>
              </p:spPr>
              <p:txBody>
                <a:bodyPr wrap="square">
                  <a:spAutoFit/>
                </a:bodyPr>
                <a:lstStyle/>
                <a:p>
                  <a:pPr>
                    <a:lnSpc>
                      <a:spcPct val="130000"/>
                    </a:lnSpc>
                  </a:pPr>
                  <a:r>
                    <a:rPr lang="zh-CN" altLang="en-US" sz="1400" dirty="0">
                      <a:solidFill>
                        <a:prstClr val="black"/>
                      </a:solidFill>
                      <a:latin typeface="PingFang SC Regular" panose="020B0400000000000000" charset="-122"/>
                      <a:ea typeface="PingFang SC Regular" panose="020B0400000000000000" charset="-122"/>
                    </a:rPr>
                    <a:t>高增长率，高市场占有率</a:t>
                  </a:r>
                </a:p>
              </p:txBody>
            </p:sp>
            <p:sp>
              <p:nvSpPr>
                <p:cNvPr id="261" name="文本框 260"/>
                <p:cNvSpPr txBox="1"/>
                <p:nvPr/>
              </p:nvSpPr>
              <p:spPr>
                <a:xfrm>
                  <a:off x="6663862" y="2482350"/>
                  <a:ext cx="4362896" cy="308995"/>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代表着最优的利润增长率和最佳的投资机会</a:t>
                  </a:r>
                </a:p>
              </p:txBody>
            </p:sp>
            <p:sp>
              <p:nvSpPr>
                <p:cNvPr id="262" name="文本框 261"/>
                <p:cNvSpPr txBox="1"/>
                <p:nvPr/>
              </p:nvSpPr>
              <p:spPr>
                <a:xfrm>
                  <a:off x="6663862" y="2813555"/>
                  <a:ext cx="4362896" cy="330835"/>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战略：进行必要的投资，从而进一步扩大产品竞争优势</a:t>
                  </a:r>
                </a:p>
              </p:txBody>
            </p:sp>
          </p:grpSp>
        </p:grpSp>
        <p:grpSp>
          <p:nvGrpSpPr>
            <p:cNvPr id="19" name="组合 18"/>
            <p:cNvGrpSpPr/>
            <p:nvPr/>
          </p:nvGrpSpPr>
          <p:grpSpPr>
            <a:xfrm>
              <a:off x="785448" y="5690849"/>
              <a:ext cx="10717530" cy="718185"/>
              <a:chOff x="785448" y="5690849"/>
              <a:chExt cx="10717530" cy="718185"/>
            </a:xfrm>
          </p:grpSpPr>
          <p:sp>
            <p:nvSpPr>
              <p:cNvPr id="2" name="箭头: 右 1"/>
              <p:cNvSpPr/>
              <p:nvPr/>
            </p:nvSpPr>
            <p:spPr>
              <a:xfrm>
                <a:off x="785448" y="5690849"/>
                <a:ext cx="10717530" cy="718185"/>
              </a:xfrm>
              <a:prstGeom prst="rightArrow">
                <a:avLst>
                  <a:gd name="adj1" fmla="val 62124"/>
                  <a:gd name="adj2" fmla="val 50000"/>
                </a:avLst>
              </a:prstGeom>
              <a:gradFill>
                <a:gsLst>
                  <a:gs pos="11000">
                    <a:srgbClr val="A23322">
                      <a:alpha val="0"/>
                    </a:srgbClr>
                  </a:gs>
                  <a:gs pos="89000">
                    <a:srgbClr val="A23322"/>
                  </a:gs>
                </a:gsLst>
                <a:lin ang="2700000" scaled="0"/>
              </a:gra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4" name="文本框 3"/>
              <p:cNvSpPr txBox="1"/>
              <p:nvPr/>
            </p:nvSpPr>
            <p:spPr>
              <a:xfrm>
                <a:off x="9288537" y="5872224"/>
                <a:ext cx="1985202" cy="369332"/>
              </a:xfrm>
              <a:prstGeom prst="rect">
                <a:avLst/>
              </a:prstGeom>
              <a:noFill/>
            </p:spPr>
            <p:txBody>
              <a:bodyPr wrap="square">
                <a:spAutoFit/>
              </a:bodyPr>
              <a:lstStyle/>
              <a:p>
                <a:pPr algn="dist"/>
                <a:r>
                  <a:rPr lang="zh-CN" altLang="en-US" b="1" kern="0" dirty="0">
                    <a:solidFill>
                      <a:srgbClr val="FFFFFF"/>
                    </a:solidFill>
                    <a:latin typeface="PingFang SC Regular" panose="020B0400000000000000" charset="-122"/>
                    <a:ea typeface="PingFang SC Regular" panose="020B0400000000000000" charset="-122"/>
                  </a:rPr>
                  <a:t>市场占有率</a:t>
                </a:r>
              </a:p>
            </p:txBody>
          </p:sp>
        </p:grpSp>
        <p:grpSp>
          <p:nvGrpSpPr>
            <p:cNvPr id="18" name="组合 17"/>
            <p:cNvGrpSpPr/>
            <p:nvPr/>
          </p:nvGrpSpPr>
          <p:grpSpPr>
            <a:xfrm>
              <a:off x="571037" y="1474831"/>
              <a:ext cx="718185" cy="4766945"/>
              <a:chOff x="571037" y="1474831"/>
              <a:chExt cx="718185" cy="4766945"/>
            </a:xfrm>
          </p:grpSpPr>
          <p:sp>
            <p:nvSpPr>
              <p:cNvPr id="6" name="箭头: 右 5"/>
              <p:cNvSpPr/>
              <p:nvPr/>
            </p:nvSpPr>
            <p:spPr>
              <a:xfrm rot="16200000">
                <a:off x="-1453343" y="3499211"/>
                <a:ext cx="4766945" cy="718185"/>
              </a:xfrm>
              <a:prstGeom prst="rightArrow">
                <a:avLst>
                  <a:gd name="adj1" fmla="val 62124"/>
                  <a:gd name="adj2" fmla="val 50000"/>
                </a:avLst>
              </a:prstGeom>
              <a:gradFill>
                <a:gsLst>
                  <a:gs pos="11000">
                    <a:srgbClr val="6599D9">
                      <a:alpha val="0"/>
                    </a:srgbClr>
                  </a:gs>
                  <a:gs pos="89000">
                    <a:srgbClr val="1D4273"/>
                  </a:gs>
                </a:gsLst>
                <a:lin ang="2700000" scaled="0"/>
              </a:gradFill>
              <a:ln w="12700" cap="flat" cmpd="sng" algn="ctr">
                <a:noFill/>
                <a:prstDash val="solid"/>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11" name="文本框 10"/>
              <p:cNvSpPr txBox="1"/>
              <p:nvPr/>
            </p:nvSpPr>
            <p:spPr>
              <a:xfrm>
                <a:off x="699358" y="1795585"/>
                <a:ext cx="461665" cy="1744997"/>
              </a:xfrm>
              <a:prstGeom prst="rect">
                <a:avLst/>
              </a:prstGeom>
              <a:noFill/>
            </p:spPr>
            <p:txBody>
              <a:bodyPr vert="eaVert" wrap="square">
                <a:spAutoFit/>
              </a:bodyPr>
              <a:lstStyle/>
              <a:p>
                <a:pPr algn="dist"/>
                <a:r>
                  <a:rPr lang="zh-CN" altLang="en-US" b="1" kern="0" dirty="0">
                    <a:solidFill>
                      <a:srgbClr val="FFFFFF"/>
                    </a:solidFill>
                    <a:latin typeface="PingFang SC Regular" panose="020B0400000000000000" charset="-122"/>
                    <a:ea typeface="PingFang SC Regular" panose="020B0400000000000000" charset="-122"/>
                  </a:rPr>
                  <a:t>市场增长率</a:t>
                </a:r>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价值链分析——</a:t>
            </a:r>
            <a:r>
              <a:rPr lang="zh-CN" altLang="en-US" sz="2400" b="0">
                <a:cs typeface="PingFang SC Regular" panose="020B0400000000000000" charset="-122"/>
              </a:rPr>
              <a:t>找到高价值所在</a:t>
            </a:r>
          </a:p>
        </p:txBody>
      </p:sp>
      <p:sp>
        <p:nvSpPr>
          <p:cNvPr id="3" name="文本占位符 2"/>
          <p:cNvSpPr>
            <a:spLocks noGrp="1"/>
          </p:cNvSpPr>
          <p:nvPr>
            <p:ph type="body" idx="1"/>
          </p:nvPr>
        </p:nvSpPr>
        <p:spPr/>
        <p:txBody>
          <a:bodyPr/>
          <a:lstStyle/>
          <a:p>
            <a:r>
              <a:rPr lang="zh-CN" altLang="en-US"/>
              <a:t>价值链分析，一种重要的企业战略工具，主要用于分析企业的一系列输入、转换与输出的活动序列集合，通过对活动的分解，通过深入剖析每个活动及其相互之间的关系，识别这些活动中能够相对于最终产品产生增值的部分，帮助企业提升竞争地位</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4-08</a:t>
            </a:r>
            <a:endParaRPr>
              <a:latin typeface="PingFang SC Regular" panose="020B0400000000000000" charset="-122"/>
              <a:ea typeface="PingFang SC Regular" panose="020B0400000000000000" charset="-122"/>
            </a:endParaRPr>
          </a:p>
        </p:txBody>
      </p:sp>
      <p:grpSp>
        <p:nvGrpSpPr>
          <p:cNvPr id="125" name="组合 124"/>
          <p:cNvGrpSpPr/>
          <p:nvPr/>
        </p:nvGrpSpPr>
        <p:grpSpPr>
          <a:xfrm>
            <a:off x="1109345" y="1831975"/>
            <a:ext cx="9973310" cy="4748530"/>
            <a:chOff x="1747" y="2885"/>
            <a:chExt cx="15706" cy="7478"/>
          </a:xfrm>
          <a:effectLst>
            <a:outerShdw blurRad="76200" dir="18900000" sy="23000" kx="-1200000" algn="bl" rotWithShape="0">
              <a:prstClr val="black">
                <a:alpha val="20000"/>
              </a:prstClr>
            </a:outerShdw>
          </a:effectLst>
        </p:grpSpPr>
        <p:sp>
          <p:nvSpPr>
            <p:cNvPr id="32" name="矩形 31"/>
            <p:cNvSpPr/>
            <p:nvPr>
              <p:custDataLst>
                <p:tags r:id="rId1"/>
              </p:custDataLst>
            </p:nvPr>
          </p:nvSpPr>
          <p:spPr>
            <a:xfrm>
              <a:off x="1747" y="2885"/>
              <a:ext cx="14410" cy="373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313131"/>
                  </a:solidFill>
                  <a:latin typeface="PingFang SC Regular" panose="020B0400000000000000" charset="-122"/>
                  <a:ea typeface="PingFang SC Regular" panose="020B0400000000000000" charset="-122"/>
                </a:rPr>
                <a:t>  </a:t>
              </a:r>
            </a:p>
          </p:txBody>
        </p:sp>
        <p:sp>
          <p:nvSpPr>
            <p:cNvPr id="7" name="矩形 6"/>
            <p:cNvSpPr/>
            <p:nvPr>
              <p:custDataLst>
                <p:tags r:id="rId2"/>
              </p:custDataLst>
            </p:nvPr>
          </p:nvSpPr>
          <p:spPr>
            <a:xfrm>
              <a:off x="1747" y="6625"/>
              <a:ext cx="14410" cy="373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313131"/>
                  </a:solidFill>
                  <a:latin typeface="PingFang SC Regular" panose="020B0400000000000000" charset="-122"/>
                  <a:ea typeface="PingFang SC Regular" panose="020B0400000000000000" charset="-122"/>
                </a:rPr>
                <a:t>  </a:t>
              </a:r>
            </a:p>
          </p:txBody>
        </p:sp>
        <p:sp>
          <p:nvSpPr>
            <p:cNvPr id="31" name="圆角矩形 30"/>
            <p:cNvSpPr/>
            <p:nvPr>
              <p:custDataLst>
                <p:tags r:id="rId3"/>
              </p:custDataLst>
            </p:nvPr>
          </p:nvSpPr>
          <p:spPr>
            <a:xfrm>
              <a:off x="1998" y="6734"/>
              <a:ext cx="651" cy="3489"/>
            </a:xfrm>
            <a:prstGeom prst="roundRect">
              <a:avLst>
                <a:gd name="adj" fmla="val 11708"/>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dirty="0">
                  <a:solidFill>
                    <a:srgbClr val="FFFFFF"/>
                  </a:solidFill>
                  <a:latin typeface="PingFang SC Regular" panose="020B0400000000000000" charset="-122"/>
                  <a:ea typeface="PingFang SC Regular" panose="020B0400000000000000" charset="-122"/>
                  <a:cs typeface="OPPOSans R" pitchFamily="18" charset="-122"/>
                </a:rPr>
                <a:t>支援活动</a:t>
              </a:r>
            </a:p>
          </p:txBody>
        </p:sp>
        <p:sp>
          <p:nvSpPr>
            <p:cNvPr id="33" name="圆角矩形 32"/>
            <p:cNvSpPr/>
            <p:nvPr>
              <p:custDataLst>
                <p:tags r:id="rId4"/>
              </p:custDataLst>
            </p:nvPr>
          </p:nvSpPr>
          <p:spPr>
            <a:xfrm>
              <a:off x="1987" y="3013"/>
              <a:ext cx="651" cy="3484"/>
            </a:xfrm>
            <a:prstGeom prst="roundRect">
              <a:avLst>
                <a:gd name="adj" fmla="val 11708"/>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b="1" dirty="0">
                  <a:solidFill>
                    <a:srgbClr val="FFFFFF"/>
                  </a:solidFill>
                  <a:latin typeface="PingFang SC Regular" panose="020B0400000000000000" charset="-122"/>
                  <a:ea typeface="PingFang SC Regular" panose="020B0400000000000000" charset="-122"/>
                  <a:cs typeface="OPPOSans R" pitchFamily="18" charset="-122"/>
                </a:rPr>
                <a:t>主要活动</a:t>
              </a:r>
            </a:p>
          </p:txBody>
        </p:sp>
        <p:sp>
          <p:nvSpPr>
            <p:cNvPr id="11" name="矩形 10"/>
            <p:cNvSpPr/>
            <p:nvPr>
              <p:custDataLst>
                <p:tags r:id="rId5"/>
              </p:custDataLst>
            </p:nvPr>
          </p:nvSpPr>
          <p:spPr>
            <a:xfrm>
              <a:off x="2869" y="3010"/>
              <a:ext cx="2499" cy="348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2" name="矩形 11"/>
            <p:cNvSpPr/>
            <p:nvPr>
              <p:custDataLst>
                <p:tags r:id="rId6"/>
              </p:custDataLst>
            </p:nvPr>
          </p:nvSpPr>
          <p:spPr>
            <a:xfrm>
              <a:off x="2934" y="3177"/>
              <a:ext cx="2370" cy="812"/>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采购</a:t>
              </a:r>
            </a:p>
          </p:txBody>
        </p:sp>
        <p:sp>
          <p:nvSpPr>
            <p:cNvPr id="23" name="文本框 22"/>
            <p:cNvSpPr txBox="1"/>
            <p:nvPr/>
          </p:nvSpPr>
          <p:spPr>
            <a:xfrm>
              <a:off x="2925" y="4015"/>
              <a:ext cx="2387"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零件配送</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endParaRP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采购零件</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endParaRP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采购原料</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endParaRPr>
            </a:p>
          </p:txBody>
        </p:sp>
        <p:sp>
          <p:nvSpPr>
            <p:cNvPr id="16" name="矩形 15"/>
            <p:cNvSpPr/>
            <p:nvPr>
              <p:custDataLst>
                <p:tags r:id="rId7"/>
              </p:custDataLst>
            </p:nvPr>
          </p:nvSpPr>
          <p:spPr>
            <a:xfrm>
              <a:off x="5473" y="3010"/>
              <a:ext cx="2499" cy="348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3" name="矩形 12"/>
            <p:cNvSpPr/>
            <p:nvPr>
              <p:custDataLst>
                <p:tags r:id="rId8"/>
              </p:custDataLst>
            </p:nvPr>
          </p:nvSpPr>
          <p:spPr>
            <a:xfrm>
              <a:off x="5538" y="3177"/>
              <a:ext cx="2370" cy="812"/>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600">
                  <a:solidFill>
                    <a:schemeClr val="bg2"/>
                  </a:solidFill>
                  <a:latin typeface="PingFang SC Regular" panose="020B0400000000000000" charset="-122"/>
                  <a:ea typeface="PingFang SC Regular" panose="020B0400000000000000" charset="-122"/>
                  <a:sym typeface="+mn-ea"/>
                </a:rPr>
                <a:t>制造</a:t>
              </a:r>
            </a:p>
          </p:txBody>
        </p:sp>
        <p:sp>
          <p:nvSpPr>
            <p:cNvPr id="24" name="文本框 23"/>
            <p:cNvSpPr txBox="1"/>
            <p:nvPr/>
          </p:nvSpPr>
          <p:spPr>
            <a:xfrm>
              <a:off x="5529" y="4015"/>
              <a:ext cx="2387"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零件加工</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产品生产</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产品检验</a:t>
              </a:r>
            </a:p>
          </p:txBody>
        </p:sp>
        <p:sp>
          <p:nvSpPr>
            <p:cNvPr id="17" name="矩形 16"/>
            <p:cNvSpPr/>
            <p:nvPr>
              <p:custDataLst>
                <p:tags r:id="rId9"/>
              </p:custDataLst>
            </p:nvPr>
          </p:nvSpPr>
          <p:spPr>
            <a:xfrm>
              <a:off x="8077" y="3010"/>
              <a:ext cx="2499" cy="348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5" name="矩形 14"/>
            <p:cNvSpPr/>
            <p:nvPr>
              <p:custDataLst>
                <p:tags r:id="rId10"/>
              </p:custDataLst>
            </p:nvPr>
          </p:nvSpPr>
          <p:spPr>
            <a:xfrm>
              <a:off x="8141" y="3177"/>
              <a:ext cx="2370" cy="812"/>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600">
                  <a:solidFill>
                    <a:schemeClr val="bg2"/>
                  </a:solidFill>
                  <a:latin typeface="PingFang SC Regular" panose="020B0400000000000000" charset="-122"/>
                  <a:ea typeface="PingFang SC Regular" panose="020B0400000000000000" charset="-122"/>
                  <a:sym typeface="+mn-ea"/>
                </a:rPr>
                <a:t>物流</a:t>
              </a:r>
            </a:p>
          </p:txBody>
        </p:sp>
        <p:sp>
          <p:nvSpPr>
            <p:cNvPr id="25" name="文本框 24"/>
            <p:cNvSpPr txBox="1"/>
            <p:nvPr/>
          </p:nvSpPr>
          <p:spPr>
            <a:xfrm>
              <a:off x="8133" y="4015"/>
              <a:ext cx="2387"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包装</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出货</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库存管理</a:t>
              </a:r>
            </a:p>
          </p:txBody>
        </p:sp>
        <p:sp>
          <p:nvSpPr>
            <p:cNvPr id="18" name="矩形 17"/>
            <p:cNvSpPr/>
            <p:nvPr>
              <p:custDataLst>
                <p:tags r:id="rId11"/>
              </p:custDataLst>
            </p:nvPr>
          </p:nvSpPr>
          <p:spPr>
            <a:xfrm>
              <a:off x="10681" y="3010"/>
              <a:ext cx="2499" cy="348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20" name="矩形 19"/>
            <p:cNvSpPr/>
            <p:nvPr>
              <p:custDataLst>
                <p:tags r:id="rId12"/>
              </p:custDataLst>
            </p:nvPr>
          </p:nvSpPr>
          <p:spPr>
            <a:xfrm>
              <a:off x="10746" y="3177"/>
              <a:ext cx="2370" cy="812"/>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600">
                  <a:solidFill>
                    <a:schemeClr val="bg2"/>
                  </a:solidFill>
                  <a:latin typeface="PingFang SC Regular" panose="020B0400000000000000" charset="-122"/>
                  <a:ea typeface="PingFang SC Regular" panose="020B0400000000000000" charset="-122"/>
                  <a:sym typeface="+mn-ea"/>
                </a:rPr>
                <a:t>销售</a:t>
              </a:r>
            </a:p>
          </p:txBody>
        </p:sp>
        <p:sp>
          <p:nvSpPr>
            <p:cNvPr id="26" name="文本框 25"/>
            <p:cNvSpPr txBox="1"/>
            <p:nvPr/>
          </p:nvSpPr>
          <p:spPr>
            <a:xfrm>
              <a:off x="10737" y="4015"/>
              <a:ext cx="2387"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市场营销</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销售</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收款</a:t>
              </a:r>
            </a:p>
          </p:txBody>
        </p:sp>
        <p:sp>
          <p:nvSpPr>
            <p:cNvPr id="19" name="矩形 18"/>
            <p:cNvSpPr/>
            <p:nvPr>
              <p:custDataLst>
                <p:tags r:id="rId13"/>
              </p:custDataLst>
            </p:nvPr>
          </p:nvSpPr>
          <p:spPr>
            <a:xfrm>
              <a:off x="13285" y="3010"/>
              <a:ext cx="2753" cy="348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21" name="矩形 20"/>
            <p:cNvSpPr/>
            <p:nvPr>
              <p:custDataLst>
                <p:tags r:id="rId14"/>
              </p:custDataLst>
            </p:nvPr>
          </p:nvSpPr>
          <p:spPr>
            <a:xfrm>
              <a:off x="13477" y="3177"/>
              <a:ext cx="2370" cy="812"/>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600">
                  <a:solidFill>
                    <a:schemeClr val="bg2"/>
                  </a:solidFill>
                  <a:latin typeface="PingFang SC Regular" panose="020B0400000000000000" charset="-122"/>
                  <a:ea typeface="PingFang SC Regular" panose="020B0400000000000000" charset="-122"/>
                  <a:sym typeface="+mn-ea"/>
                </a:rPr>
                <a:t>客服</a:t>
              </a:r>
            </a:p>
          </p:txBody>
        </p:sp>
        <p:sp>
          <p:nvSpPr>
            <p:cNvPr id="38" name="文本框 37"/>
            <p:cNvSpPr txBox="1"/>
            <p:nvPr/>
          </p:nvSpPr>
          <p:spPr>
            <a:xfrm>
              <a:off x="13468" y="4015"/>
              <a:ext cx="2387"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售后服务</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商品维修</a:t>
              </a:r>
            </a:p>
          </p:txBody>
        </p:sp>
        <p:sp>
          <p:nvSpPr>
            <p:cNvPr id="100" name="矩形 99"/>
            <p:cNvSpPr/>
            <p:nvPr>
              <p:custDataLst>
                <p:tags r:id="rId15"/>
              </p:custDataLst>
            </p:nvPr>
          </p:nvSpPr>
          <p:spPr>
            <a:xfrm>
              <a:off x="2869" y="6765"/>
              <a:ext cx="2988" cy="3489"/>
            </a:xfrm>
            <a:prstGeom prst="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01" name="矩形 100"/>
            <p:cNvSpPr/>
            <p:nvPr>
              <p:custDataLst>
                <p:tags r:id="rId16"/>
              </p:custDataLst>
            </p:nvPr>
          </p:nvSpPr>
          <p:spPr>
            <a:xfrm>
              <a:off x="2947" y="9263"/>
              <a:ext cx="2834" cy="812"/>
            </a:xfrm>
            <a:prstGeom prst="rect">
              <a:avLst/>
            </a:pr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供应商管理</a:t>
              </a:r>
            </a:p>
          </p:txBody>
        </p:sp>
        <p:sp>
          <p:nvSpPr>
            <p:cNvPr id="102" name="文本框 101"/>
            <p:cNvSpPr txBox="1"/>
            <p:nvPr/>
          </p:nvSpPr>
          <p:spPr>
            <a:xfrm>
              <a:off x="2936" y="6954"/>
              <a:ext cx="2854"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供应商开发</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谈判</a:t>
              </a:r>
            </a:p>
          </p:txBody>
        </p:sp>
        <p:sp>
          <p:nvSpPr>
            <p:cNvPr id="104" name="矩形 103"/>
            <p:cNvSpPr/>
            <p:nvPr>
              <p:custDataLst>
                <p:tags r:id="rId17"/>
              </p:custDataLst>
            </p:nvPr>
          </p:nvSpPr>
          <p:spPr>
            <a:xfrm>
              <a:off x="6060" y="6765"/>
              <a:ext cx="2988" cy="3489"/>
            </a:xfrm>
            <a:prstGeom prst="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05" name="矩形 104"/>
            <p:cNvSpPr/>
            <p:nvPr>
              <p:custDataLst>
                <p:tags r:id="rId18"/>
              </p:custDataLst>
            </p:nvPr>
          </p:nvSpPr>
          <p:spPr>
            <a:xfrm>
              <a:off x="6138" y="9263"/>
              <a:ext cx="2834" cy="812"/>
            </a:xfrm>
            <a:prstGeom prst="rect">
              <a:avLst/>
            </a:pr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技术开发</a:t>
              </a:r>
            </a:p>
          </p:txBody>
        </p:sp>
        <p:sp>
          <p:nvSpPr>
            <p:cNvPr id="106" name="文本框 105"/>
            <p:cNvSpPr txBox="1"/>
            <p:nvPr/>
          </p:nvSpPr>
          <p:spPr>
            <a:xfrm>
              <a:off x="6127" y="6954"/>
              <a:ext cx="2854"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研究</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开发</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设计</a:t>
              </a:r>
            </a:p>
          </p:txBody>
        </p:sp>
        <p:sp>
          <p:nvSpPr>
            <p:cNvPr id="108" name="矩形 107"/>
            <p:cNvSpPr/>
            <p:nvPr>
              <p:custDataLst>
                <p:tags r:id="rId19"/>
              </p:custDataLst>
            </p:nvPr>
          </p:nvSpPr>
          <p:spPr>
            <a:xfrm>
              <a:off x="9251" y="6765"/>
              <a:ext cx="2988" cy="3489"/>
            </a:xfrm>
            <a:prstGeom prst="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09" name="矩形 108"/>
            <p:cNvSpPr/>
            <p:nvPr>
              <p:custDataLst>
                <p:tags r:id="rId20"/>
              </p:custDataLst>
            </p:nvPr>
          </p:nvSpPr>
          <p:spPr>
            <a:xfrm>
              <a:off x="9328" y="9263"/>
              <a:ext cx="2834" cy="812"/>
            </a:xfrm>
            <a:prstGeom prst="rect">
              <a:avLst/>
            </a:pr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人力资源管理</a:t>
              </a:r>
            </a:p>
          </p:txBody>
        </p:sp>
        <p:sp>
          <p:nvSpPr>
            <p:cNvPr id="110" name="文本框 109"/>
            <p:cNvSpPr txBox="1"/>
            <p:nvPr/>
          </p:nvSpPr>
          <p:spPr>
            <a:xfrm>
              <a:off x="9318" y="6954"/>
              <a:ext cx="2854"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人事</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劳务</a:t>
              </a:r>
            </a:p>
          </p:txBody>
        </p:sp>
        <p:sp>
          <p:nvSpPr>
            <p:cNvPr id="112" name="矩形 111"/>
            <p:cNvSpPr/>
            <p:nvPr>
              <p:custDataLst>
                <p:tags r:id="rId21"/>
              </p:custDataLst>
            </p:nvPr>
          </p:nvSpPr>
          <p:spPr>
            <a:xfrm>
              <a:off x="12442" y="6765"/>
              <a:ext cx="2988" cy="3489"/>
            </a:xfrm>
            <a:prstGeom prst="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113" name="矩形 112"/>
            <p:cNvSpPr/>
            <p:nvPr>
              <p:custDataLst>
                <p:tags r:id="rId22"/>
              </p:custDataLst>
            </p:nvPr>
          </p:nvSpPr>
          <p:spPr>
            <a:xfrm>
              <a:off x="12520" y="9263"/>
              <a:ext cx="2834" cy="812"/>
            </a:xfrm>
            <a:prstGeom prst="rect">
              <a:avLst/>
            </a:pr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综合管理</a:t>
              </a:r>
            </a:p>
          </p:txBody>
        </p:sp>
        <p:sp>
          <p:nvSpPr>
            <p:cNvPr id="114" name="文本框 113"/>
            <p:cNvSpPr txBox="1"/>
            <p:nvPr/>
          </p:nvSpPr>
          <p:spPr>
            <a:xfrm>
              <a:off x="12509" y="6954"/>
              <a:ext cx="2854" cy="2457"/>
            </a:xfrm>
            <a:prstGeom prst="rect">
              <a:avLst/>
            </a:prstGeom>
            <a:noFill/>
          </p:spPr>
          <p:txBody>
            <a:bodyPr wrap="square" rtlCol="0" anchor="ctr" anchorCtr="0">
              <a:noAutofit/>
            </a:bodyPr>
            <a:lstStyle/>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企划</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财务</a:t>
              </a:r>
            </a:p>
            <a:p>
              <a:pPr marL="285750" indent="-285750" algn="ctr">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法务</a:t>
              </a:r>
            </a:p>
          </p:txBody>
        </p:sp>
        <p:sp>
          <p:nvSpPr>
            <p:cNvPr id="40" name="燕尾形 39"/>
            <p:cNvSpPr/>
            <p:nvPr>
              <p:custDataLst>
                <p:tags r:id="rId23"/>
              </p:custDataLst>
            </p:nvPr>
          </p:nvSpPr>
          <p:spPr>
            <a:xfrm>
              <a:off x="14941" y="2885"/>
              <a:ext cx="2512" cy="7478"/>
            </a:xfrm>
            <a:prstGeom prst="chevron">
              <a:avLst>
                <a:gd name="adj" fmla="val 44486"/>
              </a:avLst>
            </a:prstGeom>
            <a:solidFill>
              <a:schemeClr val="accent4">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sp>
          <p:nvSpPr>
            <p:cNvPr id="8" name="Inhaltsplatzhalter 4"/>
            <p:cNvSpPr txBox="1"/>
            <p:nvPr>
              <p:custDataLst>
                <p:tags r:id="rId24"/>
              </p:custDataLst>
            </p:nvPr>
          </p:nvSpPr>
          <p:spPr>
            <a:xfrm flipH="1">
              <a:off x="16015" y="6256"/>
              <a:ext cx="1259" cy="654"/>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lnSpc>
                  <a:spcPct val="150000"/>
                </a:lnSpc>
                <a:buFont typeface="Wingdings" panose="05000000000000000000" pitchFamily="2" charset="2"/>
                <a:buNone/>
              </a:pPr>
              <a:r>
                <a:rPr lang="zh-CN" altLang="en-US" sz="1800" b="1" dirty="0">
                  <a:solidFill>
                    <a:srgbClr val="FFFFFF"/>
                  </a:solidFill>
                  <a:latin typeface="PingFang SC Regular" panose="020B0400000000000000" charset="-122"/>
                  <a:ea typeface="PingFang SC Regular" panose="020B0400000000000000" charset="-122"/>
                  <a:cs typeface="OPPOSans R" pitchFamily="18" charset="-122"/>
                </a:rPr>
                <a:t>利润</a:t>
              </a:r>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7S分析——</a:t>
            </a:r>
            <a:r>
              <a:rPr lang="zh-CN" altLang="en-US" sz="2400" b="0"/>
              <a:t>七个关键要素进行系统性的评估</a:t>
            </a:r>
          </a:p>
        </p:txBody>
      </p:sp>
      <p:sp>
        <p:nvSpPr>
          <p:cNvPr id="3" name="文本占位符 2"/>
          <p:cNvSpPr>
            <a:spLocks noGrp="1"/>
          </p:cNvSpPr>
          <p:nvPr>
            <p:ph type="body" idx="1"/>
          </p:nvPr>
        </p:nvSpPr>
        <p:spPr/>
        <p:txBody>
          <a:bodyPr/>
          <a:lstStyle/>
          <a:p>
            <a:r>
              <a:rPr lang="zh-CN" altLang="en-US"/>
              <a:t>7S分析是一种组织管理工具，它通过对七个关键要素进行系统性的评估，帮助组织识别其内在的优势和不足，进而制定改进策略，提升整体运营效率和绩效</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4-09</a:t>
            </a:r>
          </a:p>
        </p:txBody>
      </p:sp>
      <p:grpSp>
        <p:nvGrpSpPr>
          <p:cNvPr id="8" name="组合 7"/>
          <p:cNvGrpSpPr/>
          <p:nvPr/>
        </p:nvGrpSpPr>
        <p:grpSpPr>
          <a:xfrm>
            <a:off x="1231265" y="1736090"/>
            <a:ext cx="9729470" cy="4786630"/>
            <a:chOff x="2213" y="2488"/>
            <a:chExt cx="15322" cy="7538"/>
          </a:xfrm>
        </p:grpSpPr>
        <p:grpSp>
          <p:nvGrpSpPr>
            <p:cNvPr id="86" name="组合 85"/>
            <p:cNvGrpSpPr/>
            <p:nvPr/>
          </p:nvGrpSpPr>
          <p:grpSpPr>
            <a:xfrm>
              <a:off x="5555" y="2488"/>
              <a:ext cx="8090" cy="7538"/>
              <a:chOff x="3527425" y="1474198"/>
              <a:chExt cx="5137150" cy="4786313"/>
            </a:xfrm>
          </p:grpSpPr>
          <p:sp>
            <p:nvSpPr>
              <p:cNvPr id="5" name="Freeform 18"/>
              <p:cNvSpPr/>
              <p:nvPr>
                <p:custDataLst>
                  <p:tags r:id="rId17"/>
                </p:custDataLst>
              </p:nvPr>
            </p:nvSpPr>
            <p:spPr bwMode="auto">
              <a:xfrm>
                <a:off x="4186238" y="3955461"/>
                <a:ext cx="2679700" cy="2305050"/>
              </a:xfrm>
              <a:custGeom>
                <a:avLst/>
                <a:gdLst>
                  <a:gd name="T0" fmla="*/ 2147483646 w 689"/>
                  <a:gd name="T1" fmla="*/ 2147483646 h 592"/>
                  <a:gd name="T2" fmla="*/ 2147483646 w 689"/>
                  <a:gd name="T3" fmla="*/ 2147483646 h 592"/>
                  <a:gd name="T4" fmla="*/ 2147483646 w 689"/>
                  <a:gd name="T5" fmla="*/ 2147483646 h 592"/>
                  <a:gd name="T6" fmla="*/ 2147483646 w 689"/>
                  <a:gd name="T7" fmla="*/ 0 h 592"/>
                  <a:gd name="T8" fmla="*/ 2147483646 w 689"/>
                  <a:gd name="T9" fmla="*/ 2147483646 h 592"/>
                  <a:gd name="T10" fmla="*/ 0 w 689"/>
                  <a:gd name="T11" fmla="*/ 2147483646 h 592"/>
                  <a:gd name="T12" fmla="*/ 2147483646 w 689"/>
                  <a:gd name="T13" fmla="*/ 2147483646 h 5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9" h="592">
                    <a:moveTo>
                      <a:pt x="161" y="549"/>
                    </a:moveTo>
                    <a:cubicBezTo>
                      <a:pt x="210" y="577"/>
                      <a:pt x="266" y="592"/>
                      <a:pt x="323" y="592"/>
                    </a:cubicBezTo>
                    <a:cubicBezTo>
                      <a:pt x="438" y="592"/>
                      <a:pt x="545" y="530"/>
                      <a:pt x="603" y="430"/>
                    </a:cubicBezTo>
                    <a:cubicBezTo>
                      <a:pt x="689" y="282"/>
                      <a:pt x="643" y="94"/>
                      <a:pt x="503" y="0"/>
                    </a:cubicBezTo>
                    <a:cubicBezTo>
                      <a:pt x="491" y="182"/>
                      <a:pt x="340" y="326"/>
                      <a:pt x="155" y="326"/>
                    </a:cubicBezTo>
                    <a:cubicBezTo>
                      <a:pt x="101" y="326"/>
                      <a:pt x="48" y="314"/>
                      <a:pt x="0" y="290"/>
                    </a:cubicBezTo>
                    <a:cubicBezTo>
                      <a:pt x="7" y="397"/>
                      <a:pt x="68" y="495"/>
                      <a:pt x="161" y="549"/>
                    </a:cubicBezTo>
                    <a:close/>
                  </a:path>
                </a:pathLst>
              </a:custGeom>
              <a:solidFill>
                <a:srgbClr val="1D4273"/>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sp>
            <p:nvSpPr>
              <p:cNvPr id="6" name="Freeform 19"/>
              <p:cNvSpPr/>
              <p:nvPr>
                <p:custDataLst>
                  <p:tags r:id="rId18"/>
                </p:custDataLst>
              </p:nvPr>
            </p:nvSpPr>
            <p:spPr bwMode="auto">
              <a:xfrm>
                <a:off x="3527425" y="2821986"/>
                <a:ext cx="2517775" cy="2305050"/>
              </a:xfrm>
              <a:custGeom>
                <a:avLst/>
                <a:gdLst>
                  <a:gd name="T0" fmla="*/ 2147483646 w 647"/>
                  <a:gd name="T1" fmla="*/ 2147483646 h 592"/>
                  <a:gd name="T2" fmla="*/ 2147483646 w 647"/>
                  <a:gd name="T3" fmla="*/ 2147483646 h 592"/>
                  <a:gd name="T4" fmla="*/ 2147483646 w 647"/>
                  <a:gd name="T5" fmla="*/ 0 h 592"/>
                  <a:gd name="T6" fmla="*/ 0 w 647"/>
                  <a:gd name="T7" fmla="*/ 2147483646 h 592"/>
                  <a:gd name="T8" fmla="*/ 2147483646 w 647"/>
                  <a:gd name="T9" fmla="*/ 2147483646 h 592"/>
                  <a:gd name="T10" fmla="*/ 2147483646 w 647"/>
                  <a:gd name="T11" fmla="*/ 2147483646 h 592"/>
                  <a:gd name="T12" fmla="*/ 2147483646 w 647"/>
                  <a:gd name="T13" fmla="*/ 2147483646 h 5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 h="592">
                    <a:moveTo>
                      <a:pt x="492" y="326"/>
                    </a:moveTo>
                    <a:cubicBezTo>
                      <a:pt x="368" y="326"/>
                      <a:pt x="252" y="259"/>
                      <a:pt x="190" y="152"/>
                    </a:cubicBezTo>
                    <a:cubicBezTo>
                      <a:pt x="163" y="105"/>
                      <a:pt x="147" y="53"/>
                      <a:pt x="144" y="0"/>
                    </a:cubicBezTo>
                    <a:cubicBezTo>
                      <a:pt x="55" y="59"/>
                      <a:pt x="0" y="161"/>
                      <a:pt x="0" y="269"/>
                    </a:cubicBezTo>
                    <a:cubicBezTo>
                      <a:pt x="0" y="447"/>
                      <a:pt x="146" y="592"/>
                      <a:pt x="324" y="592"/>
                    </a:cubicBezTo>
                    <a:cubicBezTo>
                      <a:pt x="495" y="592"/>
                      <a:pt x="636" y="458"/>
                      <a:pt x="647" y="290"/>
                    </a:cubicBezTo>
                    <a:cubicBezTo>
                      <a:pt x="599" y="314"/>
                      <a:pt x="546" y="326"/>
                      <a:pt x="492" y="326"/>
                    </a:cubicBezTo>
                    <a:close/>
                  </a:path>
                </a:pathLst>
              </a:custGeom>
              <a:solidFill>
                <a:srgbClr val="5B93D7"/>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sp>
            <p:nvSpPr>
              <p:cNvPr id="7" name="Freeform 20"/>
              <p:cNvSpPr/>
              <p:nvPr>
                <p:custDataLst>
                  <p:tags r:id="rId19"/>
                </p:custDataLst>
              </p:nvPr>
            </p:nvSpPr>
            <p:spPr bwMode="auto">
              <a:xfrm>
                <a:off x="4138613" y="1474198"/>
                <a:ext cx="1860550" cy="2519363"/>
              </a:xfrm>
              <a:custGeom>
                <a:avLst/>
                <a:gdLst>
                  <a:gd name="T0" fmla="*/ 2147483646 w 478"/>
                  <a:gd name="T1" fmla="*/ 0 h 647"/>
                  <a:gd name="T2" fmla="*/ 2147483646 w 478"/>
                  <a:gd name="T3" fmla="*/ 651989338 h 647"/>
                  <a:gd name="T4" fmla="*/ 333310915 w 478"/>
                  <a:gd name="T5" fmla="*/ 2147483646 h 647"/>
                  <a:gd name="T6" fmla="*/ 833277289 w 478"/>
                  <a:gd name="T7" fmla="*/ 2147483646 h 647"/>
                  <a:gd name="T8" fmla="*/ 2147483646 w 478"/>
                  <a:gd name="T9" fmla="*/ 2147483646 h 647"/>
                  <a:gd name="T10" fmla="*/ 2147483646 w 478"/>
                  <a:gd name="T11" fmla="*/ 2147483646 h 647"/>
                  <a:gd name="T12" fmla="*/ 2147483646 w 478"/>
                  <a:gd name="T13" fmla="*/ 2147483646 h 647"/>
                  <a:gd name="T14" fmla="*/ 2147483646 w 478"/>
                  <a:gd name="T15" fmla="*/ 500364183 h 647"/>
                  <a:gd name="T16" fmla="*/ 2147483646 w 478"/>
                  <a:gd name="T17" fmla="*/ 0 h 6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78" h="647">
                    <a:moveTo>
                      <a:pt x="335" y="0"/>
                    </a:moveTo>
                    <a:cubicBezTo>
                      <a:pt x="278" y="0"/>
                      <a:pt x="222" y="15"/>
                      <a:pt x="173" y="43"/>
                    </a:cubicBezTo>
                    <a:cubicBezTo>
                      <a:pt x="98" y="87"/>
                      <a:pt x="45" y="156"/>
                      <a:pt x="22" y="240"/>
                    </a:cubicBezTo>
                    <a:cubicBezTo>
                      <a:pt x="0" y="323"/>
                      <a:pt x="12" y="411"/>
                      <a:pt x="55" y="485"/>
                    </a:cubicBezTo>
                    <a:cubicBezTo>
                      <a:pt x="112" y="585"/>
                      <a:pt x="220" y="647"/>
                      <a:pt x="335" y="647"/>
                    </a:cubicBezTo>
                    <a:cubicBezTo>
                      <a:pt x="385" y="647"/>
                      <a:pt x="434" y="636"/>
                      <a:pt x="478" y="614"/>
                    </a:cubicBezTo>
                    <a:cubicBezTo>
                      <a:pt x="326" y="513"/>
                      <a:pt x="277" y="309"/>
                      <a:pt x="369" y="149"/>
                    </a:cubicBezTo>
                    <a:cubicBezTo>
                      <a:pt x="396" y="103"/>
                      <a:pt x="433" y="63"/>
                      <a:pt x="478" y="33"/>
                    </a:cubicBezTo>
                    <a:cubicBezTo>
                      <a:pt x="433" y="12"/>
                      <a:pt x="384" y="0"/>
                      <a:pt x="335" y="0"/>
                    </a:cubicBezTo>
                    <a:close/>
                  </a:path>
                </a:pathLst>
              </a:custGeom>
              <a:solidFill>
                <a:srgbClr val="A23322"/>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sp>
            <p:nvSpPr>
              <p:cNvPr id="9" name="Freeform 21"/>
              <p:cNvSpPr/>
              <p:nvPr>
                <p:custDataLst>
                  <p:tags r:id="rId20"/>
                </p:custDataLst>
              </p:nvPr>
            </p:nvSpPr>
            <p:spPr bwMode="auto">
              <a:xfrm>
                <a:off x="5326063" y="1474198"/>
                <a:ext cx="2679700" cy="2309813"/>
              </a:xfrm>
              <a:custGeom>
                <a:avLst/>
                <a:gdLst>
                  <a:gd name="T0" fmla="*/ 2147483646 w 689"/>
                  <a:gd name="T1" fmla="*/ 2147483646 h 593"/>
                  <a:gd name="T2" fmla="*/ 2147483646 w 689"/>
                  <a:gd name="T3" fmla="*/ 2147483646 h 593"/>
                  <a:gd name="T4" fmla="*/ 2147483646 w 689"/>
                  <a:gd name="T5" fmla="*/ 2147483646 h 593"/>
                  <a:gd name="T6" fmla="*/ 2147483646 w 689"/>
                  <a:gd name="T7" fmla="*/ 652399476 h 593"/>
                  <a:gd name="T8" fmla="*/ 2147483646 w 689"/>
                  <a:gd name="T9" fmla="*/ 0 h 593"/>
                  <a:gd name="T10" fmla="*/ 1300864060 w 689"/>
                  <a:gd name="T11" fmla="*/ 2147483646 h 593"/>
                  <a:gd name="T12" fmla="*/ 2147483646 w 689"/>
                  <a:gd name="T13" fmla="*/ 2147483646 h 5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9" h="593">
                    <a:moveTo>
                      <a:pt x="186" y="593"/>
                    </a:moveTo>
                    <a:cubicBezTo>
                      <a:pt x="198" y="411"/>
                      <a:pt x="349" y="266"/>
                      <a:pt x="534" y="266"/>
                    </a:cubicBezTo>
                    <a:cubicBezTo>
                      <a:pt x="588" y="266"/>
                      <a:pt x="641" y="279"/>
                      <a:pt x="689" y="302"/>
                    </a:cubicBezTo>
                    <a:cubicBezTo>
                      <a:pt x="682" y="195"/>
                      <a:pt x="621" y="97"/>
                      <a:pt x="528" y="43"/>
                    </a:cubicBezTo>
                    <a:cubicBezTo>
                      <a:pt x="479" y="15"/>
                      <a:pt x="423" y="0"/>
                      <a:pt x="366" y="0"/>
                    </a:cubicBezTo>
                    <a:cubicBezTo>
                      <a:pt x="251" y="0"/>
                      <a:pt x="143" y="62"/>
                      <a:pt x="86" y="162"/>
                    </a:cubicBezTo>
                    <a:cubicBezTo>
                      <a:pt x="0" y="310"/>
                      <a:pt x="46" y="499"/>
                      <a:pt x="186" y="593"/>
                    </a:cubicBezTo>
                    <a:close/>
                  </a:path>
                </a:pathLst>
              </a:custGeom>
              <a:solidFill>
                <a:srgbClr val="1D4273"/>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sp>
            <p:nvSpPr>
              <p:cNvPr id="15" name="Freeform 22"/>
              <p:cNvSpPr/>
              <p:nvPr>
                <p:custDataLst>
                  <p:tags r:id="rId21"/>
                </p:custDataLst>
              </p:nvPr>
            </p:nvSpPr>
            <p:spPr bwMode="auto">
              <a:xfrm>
                <a:off x="6146800" y="2607673"/>
                <a:ext cx="2517775" cy="2309813"/>
              </a:xfrm>
              <a:custGeom>
                <a:avLst/>
                <a:gdLst>
                  <a:gd name="T0" fmla="*/ 2147483646 w 647"/>
                  <a:gd name="T1" fmla="*/ 2147483646 h 593"/>
                  <a:gd name="T2" fmla="*/ 2147483646 w 647"/>
                  <a:gd name="T3" fmla="*/ 2147483646 h 593"/>
                  <a:gd name="T4" fmla="*/ 2147483646 w 647"/>
                  <a:gd name="T5" fmla="*/ 2147483646 h 593"/>
                  <a:gd name="T6" fmla="*/ 2147483646 w 647"/>
                  <a:gd name="T7" fmla="*/ 2147483646 h 593"/>
                  <a:gd name="T8" fmla="*/ 2147483646 w 647"/>
                  <a:gd name="T9" fmla="*/ 0 h 593"/>
                  <a:gd name="T10" fmla="*/ 0 w 647"/>
                  <a:gd name="T11" fmla="*/ 2147483646 h 593"/>
                  <a:gd name="T12" fmla="*/ 2147483646 w 647"/>
                  <a:gd name="T13" fmla="*/ 2147483646 h 5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 h="593">
                    <a:moveTo>
                      <a:pt x="155" y="266"/>
                    </a:moveTo>
                    <a:cubicBezTo>
                      <a:pt x="279" y="266"/>
                      <a:pt x="395" y="333"/>
                      <a:pt x="457" y="440"/>
                    </a:cubicBezTo>
                    <a:cubicBezTo>
                      <a:pt x="484" y="487"/>
                      <a:pt x="500" y="539"/>
                      <a:pt x="503" y="593"/>
                    </a:cubicBezTo>
                    <a:cubicBezTo>
                      <a:pt x="592" y="533"/>
                      <a:pt x="647" y="432"/>
                      <a:pt x="647" y="324"/>
                    </a:cubicBezTo>
                    <a:cubicBezTo>
                      <a:pt x="647" y="145"/>
                      <a:pt x="501" y="0"/>
                      <a:pt x="323" y="0"/>
                    </a:cubicBezTo>
                    <a:cubicBezTo>
                      <a:pt x="152" y="0"/>
                      <a:pt x="11" y="134"/>
                      <a:pt x="0" y="302"/>
                    </a:cubicBezTo>
                    <a:cubicBezTo>
                      <a:pt x="48" y="279"/>
                      <a:pt x="101" y="266"/>
                      <a:pt x="155" y="266"/>
                    </a:cubicBezTo>
                    <a:close/>
                  </a:path>
                </a:pathLst>
              </a:custGeom>
              <a:solidFill>
                <a:srgbClr val="5B93D7"/>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sp>
            <p:nvSpPr>
              <p:cNvPr id="17" name="Freeform 23"/>
              <p:cNvSpPr/>
              <p:nvPr>
                <p:custDataLst>
                  <p:tags r:id="rId22"/>
                </p:custDataLst>
              </p:nvPr>
            </p:nvSpPr>
            <p:spPr bwMode="auto">
              <a:xfrm>
                <a:off x="6192838" y="3741148"/>
                <a:ext cx="1860550" cy="2519363"/>
              </a:xfrm>
              <a:custGeom>
                <a:avLst/>
                <a:gdLst>
                  <a:gd name="T0" fmla="*/ 2147483646 w 478"/>
                  <a:gd name="T1" fmla="*/ 2147483646 h 647"/>
                  <a:gd name="T2" fmla="*/ 2147483646 w 478"/>
                  <a:gd name="T3" fmla="*/ 2147483646 h 647"/>
                  <a:gd name="T4" fmla="*/ 2147483646 w 478"/>
                  <a:gd name="T5" fmla="*/ 2147483646 h 647"/>
                  <a:gd name="T6" fmla="*/ 2147483646 w 478"/>
                  <a:gd name="T7" fmla="*/ 0 h 647"/>
                  <a:gd name="T8" fmla="*/ 2147483646 w 478"/>
                  <a:gd name="T9" fmla="*/ 0 h 647"/>
                  <a:gd name="T10" fmla="*/ 0 w 478"/>
                  <a:gd name="T11" fmla="*/ 500364183 h 647"/>
                  <a:gd name="T12" fmla="*/ 1651405497 w 478"/>
                  <a:gd name="T13" fmla="*/ 2147483646 h 647"/>
                  <a:gd name="T14" fmla="*/ 0 w 478"/>
                  <a:gd name="T15" fmla="*/ 2147483646 h 647"/>
                  <a:gd name="T16" fmla="*/ 2147483646 w 478"/>
                  <a:gd name="T17" fmla="*/ 2147483646 h 647"/>
                  <a:gd name="T18" fmla="*/ 2147483646 w 478"/>
                  <a:gd name="T19" fmla="*/ 2147483646 h 6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8" h="647">
                    <a:moveTo>
                      <a:pt x="305" y="604"/>
                    </a:moveTo>
                    <a:cubicBezTo>
                      <a:pt x="380" y="561"/>
                      <a:pt x="433" y="491"/>
                      <a:pt x="456" y="407"/>
                    </a:cubicBezTo>
                    <a:cubicBezTo>
                      <a:pt x="478" y="324"/>
                      <a:pt x="466" y="237"/>
                      <a:pt x="423" y="162"/>
                    </a:cubicBezTo>
                    <a:cubicBezTo>
                      <a:pt x="366" y="62"/>
                      <a:pt x="258" y="0"/>
                      <a:pt x="143" y="0"/>
                    </a:cubicBezTo>
                    <a:cubicBezTo>
                      <a:pt x="143" y="0"/>
                      <a:pt x="143" y="0"/>
                      <a:pt x="143" y="0"/>
                    </a:cubicBezTo>
                    <a:cubicBezTo>
                      <a:pt x="93" y="0"/>
                      <a:pt x="44" y="12"/>
                      <a:pt x="0" y="33"/>
                    </a:cubicBezTo>
                    <a:cubicBezTo>
                      <a:pt x="152" y="134"/>
                      <a:pt x="201" y="338"/>
                      <a:pt x="109" y="498"/>
                    </a:cubicBezTo>
                    <a:cubicBezTo>
                      <a:pt x="82" y="545"/>
                      <a:pt x="45" y="584"/>
                      <a:pt x="0" y="614"/>
                    </a:cubicBezTo>
                    <a:cubicBezTo>
                      <a:pt x="45" y="636"/>
                      <a:pt x="94" y="647"/>
                      <a:pt x="143" y="647"/>
                    </a:cubicBezTo>
                    <a:cubicBezTo>
                      <a:pt x="200" y="647"/>
                      <a:pt x="256" y="632"/>
                      <a:pt x="305" y="604"/>
                    </a:cubicBezTo>
                    <a:close/>
                  </a:path>
                </a:pathLst>
              </a:custGeom>
              <a:solidFill>
                <a:srgbClr val="A23322"/>
              </a:solidFill>
              <a:ln>
                <a:noFill/>
              </a:ln>
              <a:effectLst>
                <a:outerShdw blurRad="50800" dist="38100" dir="2700000" algn="tl" rotWithShape="0">
                  <a:prstClr val="black">
                    <a:alpha val="40000"/>
                  </a:prstClr>
                </a:outerShdw>
              </a:effectLst>
            </p:spPr>
            <p:txBody>
              <a:bodyPr/>
              <a:lstStyle/>
              <a:p>
                <a:endParaRPr lang="en-US">
                  <a:latin typeface="PingFang SC Regular" panose="020B0400000000000000" charset="-122"/>
                  <a:ea typeface="PingFang SC Regular" panose="020B0400000000000000" charset="-122"/>
                  <a:cs typeface="+mn-ea"/>
                  <a:sym typeface="+mn-lt"/>
                </a:endParaRPr>
              </a:p>
            </p:txBody>
          </p:sp>
          <p:grpSp>
            <p:nvGrpSpPr>
              <p:cNvPr id="71" name="组合 70"/>
              <p:cNvGrpSpPr/>
              <p:nvPr/>
            </p:nvGrpSpPr>
            <p:grpSpPr>
              <a:xfrm>
                <a:off x="4815967" y="1724782"/>
                <a:ext cx="623569" cy="519805"/>
                <a:chOff x="4536707" y="2013812"/>
                <a:chExt cx="623569" cy="519805"/>
              </a:xfrm>
            </p:grpSpPr>
            <p:sp>
              <p:nvSpPr>
                <p:cNvPr id="26" name="TextBox 50"/>
                <p:cNvSpPr txBox="1"/>
                <p:nvPr>
                  <p:custDataLst>
                    <p:tags r:id="rId33"/>
                  </p:custDataLst>
                </p:nvPr>
              </p:nvSpPr>
              <p:spPr>
                <a:xfrm>
                  <a:off x="4592011" y="2013812"/>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结构</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27" name="文本框 26"/>
                <p:cNvSpPr txBox="1"/>
                <p:nvPr>
                  <p:custDataLst>
                    <p:tags r:id="rId34"/>
                  </p:custDataLst>
                </p:nvPr>
              </p:nvSpPr>
              <p:spPr>
                <a:xfrm flipH="1">
                  <a:off x="4536707" y="2348951"/>
                  <a:ext cx="62356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Structure</a:t>
                  </a:r>
                </a:p>
              </p:txBody>
            </p:sp>
          </p:grpSp>
          <p:grpSp>
            <p:nvGrpSpPr>
              <p:cNvPr id="67" name="组合 66"/>
              <p:cNvGrpSpPr/>
              <p:nvPr/>
            </p:nvGrpSpPr>
            <p:grpSpPr>
              <a:xfrm>
                <a:off x="6924682" y="1766265"/>
                <a:ext cx="523861" cy="519805"/>
                <a:chOff x="7081759" y="1577839"/>
                <a:chExt cx="523861" cy="519805"/>
              </a:xfrm>
            </p:grpSpPr>
            <p:sp>
              <p:nvSpPr>
                <p:cNvPr id="29" name="TextBox 50"/>
                <p:cNvSpPr txBox="1"/>
                <p:nvPr>
                  <p:custDataLst>
                    <p:tags r:id="rId31"/>
                  </p:custDataLst>
                </p:nvPr>
              </p:nvSpPr>
              <p:spPr>
                <a:xfrm>
                  <a:off x="7087210" y="1577839"/>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系统</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0" name="文本框 29"/>
                <p:cNvSpPr txBox="1"/>
                <p:nvPr>
                  <p:custDataLst>
                    <p:tags r:id="rId32"/>
                  </p:custDataLst>
                </p:nvPr>
              </p:nvSpPr>
              <p:spPr>
                <a:xfrm flipH="1">
                  <a:off x="7081759" y="1912978"/>
                  <a:ext cx="5238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System</a:t>
                  </a:r>
                </a:p>
              </p:txBody>
            </p:sp>
          </p:grpSp>
          <p:grpSp>
            <p:nvGrpSpPr>
              <p:cNvPr id="68" name="组合 67"/>
              <p:cNvGrpSpPr/>
              <p:nvPr/>
            </p:nvGrpSpPr>
            <p:grpSpPr>
              <a:xfrm>
                <a:off x="7962685" y="3686705"/>
                <a:ext cx="523861" cy="519805"/>
                <a:chOff x="7912298" y="3378928"/>
                <a:chExt cx="523861" cy="519805"/>
              </a:xfrm>
            </p:grpSpPr>
            <p:sp>
              <p:nvSpPr>
                <p:cNvPr id="31" name="TextBox 50"/>
                <p:cNvSpPr txBox="1"/>
                <p:nvPr>
                  <p:custDataLst>
                    <p:tags r:id="rId29"/>
                  </p:custDataLst>
                </p:nvPr>
              </p:nvSpPr>
              <p:spPr>
                <a:xfrm>
                  <a:off x="7917748" y="3378928"/>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风格</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2" name="文本框 31"/>
                <p:cNvSpPr txBox="1"/>
                <p:nvPr>
                  <p:custDataLst>
                    <p:tags r:id="rId30"/>
                  </p:custDataLst>
                </p:nvPr>
              </p:nvSpPr>
              <p:spPr>
                <a:xfrm flipH="1">
                  <a:off x="7912298" y="3714067"/>
                  <a:ext cx="5238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System</a:t>
                  </a:r>
                </a:p>
              </p:txBody>
            </p:sp>
          </p:grpSp>
          <p:grpSp>
            <p:nvGrpSpPr>
              <p:cNvPr id="69" name="组合 68"/>
              <p:cNvGrpSpPr/>
              <p:nvPr/>
            </p:nvGrpSpPr>
            <p:grpSpPr>
              <a:xfrm>
                <a:off x="6755404" y="5498991"/>
                <a:ext cx="512961" cy="519805"/>
                <a:chOff x="7087210" y="5180018"/>
                <a:chExt cx="512961" cy="519805"/>
              </a:xfrm>
            </p:grpSpPr>
            <p:sp>
              <p:nvSpPr>
                <p:cNvPr id="33" name="TextBox 50"/>
                <p:cNvSpPr txBox="1"/>
                <p:nvPr>
                  <p:custDataLst>
                    <p:tags r:id="rId27"/>
                  </p:custDataLst>
                </p:nvPr>
              </p:nvSpPr>
              <p:spPr>
                <a:xfrm>
                  <a:off x="7087210" y="5180018"/>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员工</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4" name="文本框 33"/>
                <p:cNvSpPr txBox="1"/>
                <p:nvPr>
                  <p:custDataLst>
                    <p:tags r:id="rId28"/>
                  </p:custDataLst>
                </p:nvPr>
              </p:nvSpPr>
              <p:spPr>
                <a:xfrm flipH="1">
                  <a:off x="7186370" y="5515157"/>
                  <a:ext cx="31463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chemeClr val="bg2"/>
                      </a:solidFill>
                      <a:latin typeface="PingFang SC Regular" panose="020B0400000000000000" charset="-122"/>
                      <a:ea typeface="PingFang SC Regular" panose="020B0400000000000000" charset="-122"/>
                      <a:cs typeface="+mn-ea"/>
                      <a:sym typeface="+mn-lt"/>
                    </a:rPr>
                    <a:t>S</a:t>
                  </a:r>
                  <a:r>
                    <a:rPr kumimoji="0" lang="en-US" altLang="zh-CN" sz="1200" u="none" strike="noStrike" kern="1200" cap="none" spc="0" normalizeH="0" baseline="0" noProof="0" dirty="0" err="1">
                      <a:ln>
                        <a:noFill/>
                      </a:ln>
                      <a:solidFill>
                        <a:schemeClr val="bg2"/>
                      </a:solidFill>
                      <a:effectLst/>
                      <a:uLnTx/>
                      <a:uFillTx/>
                      <a:latin typeface="PingFang SC Regular" panose="020B0400000000000000" charset="-122"/>
                      <a:ea typeface="PingFang SC Regular" panose="020B0400000000000000" charset="-122"/>
                      <a:cs typeface="+mn-ea"/>
                      <a:sym typeface="+mn-lt"/>
                    </a:rPr>
                    <a:t>taff</a:t>
                  </a:r>
                  <a:endPar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grpSp>
          <p:grpSp>
            <p:nvGrpSpPr>
              <p:cNvPr id="70" name="组合 69"/>
              <p:cNvGrpSpPr/>
              <p:nvPr/>
            </p:nvGrpSpPr>
            <p:grpSpPr>
              <a:xfrm>
                <a:off x="4676971" y="5347587"/>
                <a:ext cx="512961" cy="519805"/>
                <a:chOff x="4595187" y="5180018"/>
                <a:chExt cx="512961" cy="519805"/>
              </a:xfrm>
            </p:grpSpPr>
            <p:sp>
              <p:nvSpPr>
                <p:cNvPr id="35" name="TextBox 50"/>
                <p:cNvSpPr txBox="1"/>
                <p:nvPr>
                  <p:custDataLst>
                    <p:tags r:id="rId25"/>
                  </p:custDataLst>
                </p:nvPr>
              </p:nvSpPr>
              <p:spPr>
                <a:xfrm>
                  <a:off x="4595187" y="5180018"/>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技能</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6" name="文本框 35"/>
                <p:cNvSpPr txBox="1"/>
                <p:nvPr>
                  <p:custDataLst>
                    <p:tags r:id="rId26"/>
                  </p:custDataLst>
                </p:nvPr>
              </p:nvSpPr>
              <p:spPr>
                <a:xfrm flipH="1">
                  <a:off x="4711403" y="5515157"/>
                  <a:ext cx="28052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Skill</a:t>
                  </a:r>
                </a:p>
              </p:txBody>
            </p:sp>
          </p:grpSp>
          <p:grpSp>
            <p:nvGrpSpPr>
              <p:cNvPr id="84" name="组合 83"/>
              <p:cNvGrpSpPr/>
              <p:nvPr/>
            </p:nvGrpSpPr>
            <p:grpSpPr>
              <a:xfrm>
                <a:off x="3704838" y="3378062"/>
                <a:ext cx="572273" cy="519805"/>
                <a:chOff x="3731637" y="3378928"/>
                <a:chExt cx="572273" cy="519805"/>
              </a:xfrm>
            </p:grpSpPr>
            <p:sp>
              <p:nvSpPr>
                <p:cNvPr id="39" name="TextBox 50"/>
                <p:cNvSpPr txBox="1"/>
                <p:nvPr>
                  <p:custDataLst>
                    <p:tags r:id="rId23"/>
                  </p:custDataLst>
                </p:nvPr>
              </p:nvSpPr>
              <p:spPr>
                <a:xfrm>
                  <a:off x="3761293" y="3378928"/>
                  <a:ext cx="5129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2"/>
                      </a:solidFill>
                      <a:latin typeface="PingFang SC Regular" panose="020B0400000000000000" charset="-122"/>
                      <a:ea typeface="PingFang SC Regular" panose="020B0400000000000000" charset="-122"/>
                      <a:cs typeface="+mn-ea"/>
                      <a:sym typeface="+mn-lt"/>
                    </a:rPr>
                    <a:t>战略</a:t>
                  </a:r>
                  <a:endParaRPr kumimoji="0" lang="zh-CN" altLang="en-US" sz="20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63" name="文本框 62"/>
                <p:cNvSpPr txBox="1"/>
                <p:nvPr>
                  <p:custDataLst>
                    <p:tags r:id="rId24"/>
                  </p:custDataLst>
                </p:nvPr>
              </p:nvSpPr>
              <p:spPr>
                <a:xfrm flipH="1">
                  <a:off x="3731637" y="3714067"/>
                  <a:ext cx="57227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Strategy</a:t>
                  </a:r>
                </a:p>
              </p:txBody>
            </p:sp>
          </p:grpSp>
        </p:grpSp>
        <p:sp>
          <p:nvSpPr>
            <p:cNvPr id="85" name="椭圆 84"/>
            <p:cNvSpPr/>
            <p:nvPr>
              <p:custDataLst>
                <p:tags r:id="rId1"/>
              </p:custDataLst>
            </p:nvPr>
          </p:nvSpPr>
          <p:spPr>
            <a:xfrm>
              <a:off x="7936" y="4593"/>
              <a:ext cx="3327" cy="3327"/>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nvGrpSpPr>
            <p:cNvPr id="89" name="组合 88"/>
            <p:cNvGrpSpPr/>
            <p:nvPr/>
          </p:nvGrpSpPr>
          <p:grpSpPr>
            <a:xfrm>
              <a:off x="8792" y="5535"/>
              <a:ext cx="1616" cy="819"/>
              <a:chOff x="5578437" y="3378928"/>
              <a:chExt cx="1025922" cy="519805"/>
            </a:xfrm>
          </p:grpSpPr>
          <p:sp>
            <p:nvSpPr>
              <p:cNvPr id="87" name="TextBox 50"/>
              <p:cNvSpPr txBox="1"/>
              <p:nvPr>
                <p:custDataLst>
                  <p:tags r:id="rId15"/>
                </p:custDataLst>
              </p:nvPr>
            </p:nvSpPr>
            <p:spPr>
              <a:xfrm>
                <a:off x="5578437" y="3378928"/>
                <a:ext cx="102592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1D4273"/>
                    </a:solidFill>
                    <a:latin typeface="PingFang SC Regular" panose="020B0400000000000000" charset="-122"/>
                    <a:ea typeface="PingFang SC Regular" panose="020B0400000000000000" charset="-122"/>
                    <a:cs typeface="+mn-ea"/>
                    <a:sym typeface="+mn-lt"/>
                  </a:rPr>
                  <a:t>共同价值</a:t>
                </a:r>
                <a:endParaRPr kumimoji="0" lang="zh-CN" altLang="en-US" sz="2000" b="1"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mn-ea"/>
                  <a:sym typeface="+mn-lt"/>
                </a:endParaRPr>
              </a:p>
            </p:txBody>
          </p:sp>
          <p:sp>
            <p:nvSpPr>
              <p:cNvPr id="88" name="文本框 87"/>
              <p:cNvSpPr txBox="1"/>
              <p:nvPr>
                <p:custDataLst>
                  <p:tags r:id="rId16"/>
                </p:custDataLst>
              </p:nvPr>
            </p:nvSpPr>
            <p:spPr>
              <a:xfrm flipH="1">
                <a:off x="5640153" y="3714067"/>
                <a:ext cx="90249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mn-ea"/>
                    <a:sym typeface="+mn-lt"/>
                  </a:rPr>
                  <a:t>Shared value</a:t>
                </a:r>
              </a:p>
            </p:txBody>
          </p:sp>
        </p:grpSp>
        <p:sp>
          <p:nvSpPr>
            <p:cNvPr id="90" name="TextBox 50"/>
            <p:cNvSpPr txBox="1"/>
            <p:nvPr>
              <p:custDataLst>
                <p:tags r:id="rId2"/>
              </p:custDataLst>
            </p:nvPr>
          </p:nvSpPr>
          <p:spPr>
            <a:xfrm>
              <a:off x="12697" y="3132"/>
              <a:ext cx="4624" cy="101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这包括财务管理、人力资源管理、生产管理、销售管理等各个方面</a:t>
              </a:r>
            </a:p>
          </p:txBody>
        </p:sp>
        <p:sp>
          <p:nvSpPr>
            <p:cNvPr id="91" name="TextBox 50"/>
            <p:cNvSpPr txBox="1"/>
            <p:nvPr>
              <p:custDataLst>
                <p:tags r:id="rId3"/>
              </p:custDataLst>
            </p:nvPr>
          </p:nvSpPr>
          <p:spPr>
            <a:xfrm>
              <a:off x="12697" y="2551"/>
              <a:ext cx="2181" cy="436"/>
            </a:xfrm>
            <a:prstGeom prst="rect">
              <a:avLst/>
            </a:prstGeom>
            <a:noFill/>
          </p:spPr>
          <p:txBody>
            <a:bodyPr wrap="none" lIns="0" tIns="0" rIns="0" bIns="0" rtlCol="0">
              <a:spAutoFit/>
            </a:bodyPr>
            <a:lstStyle/>
            <a:p>
              <a:pPr algn="r">
                <a:defRPr/>
              </a:pPr>
              <a:r>
                <a:rPr lang="zh-CN" altLang="en-US" b="1" dirty="0">
                  <a:solidFill>
                    <a:srgbClr val="1D4273"/>
                  </a:solidFill>
                  <a:latin typeface="PingFang SC Regular" panose="020B0400000000000000" charset="-122"/>
                  <a:ea typeface="PingFang SC Regular" panose="020B0400000000000000" charset="-122"/>
                  <a:cs typeface="+mn-ea"/>
                  <a:sym typeface="+mn-lt"/>
                </a:rPr>
                <a:t>运营管理体系</a:t>
              </a:r>
            </a:p>
          </p:txBody>
        </p:sp>
        <p:sp>
          <p:nvSpPr>
            <p:cNvPr id="92" name="TextBox 50"/>
            <p:cNvSpPr txBox="1"/>
            <p:nvPr>
              <p:custDataLst>
                <p:tags r:id="rId4"/>
              </p:custDataLst>
            </p:nvPr>
          </p:nvSpPr>
          <p:spPr>
            <a:xfrm>
              <a:off x="14207" y="5894"/>
              <a:ext cx="3328" cy="1526"/>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它反映了企业内部的沟通方式、决策风格以及对待员工和客户的态度</a:t>
              </a:r>
            </a:p>
          </p:txBody>
        </p:sp>
        <p:sp>
          <p:nvSpPr>
            <p:cNvPr id="93" name="TextBox 50"/>
            <p:cNvSpPr txBox="1"/>
            <p:nvPr>
              <p:custDataLst>
                <p:tags r:id="rId5"/>
              </p:custDataLst>
            </p:nvPr>
          </p:nvSpPr>
          <p:spPr>
            <a:xfrm>
              <a:off x="14207" y="5313"/>
              <a:ext cx="3272" cy="436"/>
            </a:xfrm>
            <a:prstGeom prst="rect">
              <a:avLst/>
            </a:prstGeom>
            <a:noFill/>
          </p:spPr>
          <p:txBody>
            <a:bodyPr wrap="none" lIns="0" tIns="0" rIns="0" bIns="0" rtlCol="0">
              <a:spAutoFit/>
            </a:bodyPr>
            <a:lstStyle/>
            <a:p>
              <a:pPr algn="r">
                <a:defRPr/>
              </a:pPr>
              <a:r>
                <a:rPr lang="zh-CN" altLang="en-US" b="1" dirty="0">
                  <a:solidFill>
                    <a:srgbClr val="5B93D7"/>
                  </a:solidFill>
                  <a:latin typeface="PingFang SC Regular" panose="020B0400000000000000" charset="-122"/>
                  <a:ea typeface="PingFang SC Regular" panose="020B0400000000000000" charset="-122"/>
                  <a:cs typeface="+mn-ea"/>
                  <a:sym typeface="+mn-lt"/>
                </a:rPr>
                <a:t>管理方式和企业文化</a:t>
              </a:r>
            </a:p>
          </p:txBody>
        </p:sp>
        <p:sp>
          <p:nvSpPr>
            <p:cNvPr id="94" name="TextBox 50"/>
            <p:cNvSpPr txBox="1"/>
            <p:nvPr>
              <p:custDataLst>
                <p:tags r:id="rId6"/>
              </p:custDataLst>
            </p:nvPr>
          </p:nvSpPr>
          <p:spPr>
            <a:xfrm>
              <a:off x="12780" y="8860"/>
              <a:ext cx="3761" cy="101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他们的素质、能力和态度直接影响到企业的运营和发展</a:t>
              </a:r>
            </a:p>
          </p:txBody>
        </p:sp>
        <p:sp>
          <p:nvSpPr>
            <p:cNvPr id="95" name="TextBox 50"/>
            <p:cNvSpPr txBox="1"/>
            <p:nvPr>
              <p:custDataLst>
                <p:tags r:id="rId7"/>
              </p:custDataLst>
            </p:nvPr>
          </p:nvSpPr>
          <p:spPr>
            <a:xfrm>
              <a:off x="12780" y="8279"/>
              <a:ext cx="2181" cy="436"/>
            </a:xfrm>
            <a:prstGeom prst="rect">
              <a:avLst/>
            </a:prstGeom>
            <a:noFill/>
          </p:spPr>
          <p:txBody>
            <a:bodyPr wrap="none" lIns="0" tIns="0" rIns="0" bIns="0" rtlCol="0">
              <a:spAutoFit/>
            </a:bodyPr>
            <a:lstStyle/>
            <a:p>
              <a:pPr algn="r">
                <a:defRPr/>
              </a:pPr>
              <a:r>
                <a:rPr lang="zh-CN" altLang="en-US" b="1" dirty="0">
                  <a:solidFill>
                    <a:srgbClr val="A23322"/>
                  </a:solidFill>
                  <a:latin typeface="PingFang SC Regular" panose="020B0400000000000000" charset="-122"/>
                  <a:ea typeface="PingFang SC Regular" panose="020B0400000000000000" charset="-122"/>
                  <a:cs typeface="+mn-ea"/>
                  <a:sym typeface="+mn-lt"/>
                </a:rPr>
                <a:t>企业重要资源</a:t>
              </a:r>
            </a:p>
          </p:txBody>
        </p:sp>
        <p:sp>
          <p:nvSpPr>
            <p:cNvPr id="96" name="TextBox 50"/>
            <p:cNvSpPr txBox="1"/>
            <p:nvPr>
              <p:custDataLst>
                <p:tags r:id="rId8"/>
              </p:custDataLst>
            </p:nvPr>
          </p:nvSpPr>
          <p:spPr>
            <a:xfrm>
              <a:off x="2380" y="8860"/>
              <a:ext cx="3761" cy="101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这包括技术专长、管理能力、沟通能力等各个方面</a:t>
              </a:r>
            </a:p>
          </p:txBody>
        </p:sp>
        <p:sp>
          <p:nvSpPr>
            <p:cNvPr id="97" name="TextBox 50"/>
            <p:cNvSpPr txBox="1"/>
            <p:nvPr>
              <p:custDataLst>
                <p:tags r:id="rId9"/>
              </p:custDataLst>
            </p:nvPr>
          </p:nvSpPr>
          <p:spPr>
            <a:xfrm>
              <a:off x="3597" y="8279"/>
              <a:ext cx="2545" cy="43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mn-ea"/>
                  <a:sym typeface="+mn-lt"/>
                </a:rPr>
                <a:t>专业技术和能力</a:t>
              </a:r>
            </a:p>
          </p:txBody>
        </p:sp>
        <p:sp>
          <p:nvSpPr>
            <p:cNvPr id="98" name="TextBox 50"/>
            <p:cNvSpPr txBox="1"/>
            <p:nvPr>
              <p:custDataLst>
                <p:tags r:id="rId10"/>
              </p:custDataLst>
            </p:nvPr>
          </p:nvSpPr>
          <p:spPr>
            <a:xfrm>
              <a:off x="2213" y="5894"/>
              <a:ext cx="2545" cy="1526"/>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它涉及到企业的市场定位、竞争优势、发展方向等方面</a:t>
              </a:r>
            </a:p>
          </p:txBody>
        </p:sp>
        <p:sp>
          <p:nvSpPr>
            <p:cNvPr id="99" name="TextBox 50"/>
            <p:cNvSpPr txBox="1"/>
            <p:nvPr>
              <p:custDataLst>
                <p:tags r:id="rId11"/>
              </p:custDataLst>
            </p:nvPr>
          </p:nvSpPr>
          <p:spPr>
            <a:xfrm>
              <a:off x="2213" y="5313"/>
              <a:ext cx="2545" cy="43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rgbClr val="5B93D7"/>
                  </a:solidFill>
                  <a:effectLst/>
                  <a:uLnTx/>
                  <a:uFillTx/>
                  <a:latin typeface="PingFang SC Regular" panose="020B0400000000000000" charset="-122"/>
                  <a:ea typeface="PingFang SC Regular" panose="020B0400000000000000" charset="-122"/>
                  <a:cs typeface="+mn-ea"/>
                  <a:sym typeface="+mn-lt"/>
                </a:rPr>
                <a:t>发展规划和目标</a:t>
              </a:r>
            </a:p>
          </p:txBody>
        </p:sp>
        <p:sp>
          <p:nvSpPr>
            <p:cNvPr id="100" name="TextBox 50"/>
            <p:cNvSpPr txBox="1"/>
            <p:nvPr>
              <p:custDataLst>
                <p:tags r:id="rId12"/>
              </p:custDataLst>
            </p:nvPr>
          </p:nvSpPr>
          <p:spPr>
            <a:xfrm>
              <a:off x="2278" y="3132"/>
              <a:ext cx="4045" cy="1017"/>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它决定了企业内部各部门之间的关系、权责分配以及决策流程</a:t>
              </a:r>
            </a:p>
          </p:txBody>
        </p:sp>
        <p:sp>
          <p:nvSpPr>
            <p:cNvPr id="101" name="TextBox 50"/>
            <p:cNvSpPr txBox="1"/>
            <p:nvPr>
              <p:custDataLst>
                <p:tags r:id="rId13"/>
              </p:custDataLst>
            </p:nvPr>
          </p:nvSpPr>
          <p:spPr>
            <a:xfrm>
              <a:off x="3779" y="2551"/>
              <a:ext cx="2545" cy="43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mn-ea"/>
                  <a:sym typeface="+mn-lt"/>
                </a:rPr>
                <a:t>组织架构和管理</a:t>
              </a:r>
            </a:p>
          </p:txBody>
        </p:sp>
        <p:sp>
          <p:nvSpPr>
            <p:cNvPr id="102" name="TextBox 50"/>
            <p:cNvSpPr txBox="1"/>
            <p:nvPr>
              <p:custDataLst>
                <p:tags r:id="rId14"/>
              </p:custDataLst>
            </p:nvPr>
          </p:nvSpPr>
          <p:spPr>
            <a:xfrm>
              <a:off x="8146" y="6473"/>
              <a:ext cx="2908" cy="43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rPr>
                <a:t>核心价值观和理念</a:t>
              </a: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519670" cy="430530"/>
          </a:xfrm>
        </p:spPr>
        <p:txBody>
          <a:bodyPr wrap="square" anchor="ctr"/>
          <a:lstStyle/>
          <a:p>
            <a:pPr>
              <a:lnSpc>
                <a:spcPct val="100000"/>
              </a:lnSpc>
            </a:pPr>
            <a:r>
              <a:rPr lang="zh-CN" altLang="en-US" sz="2800" b="1" dirty="0">
                <a:latin typeface="微软雅黑" panose="020B0503020204020204" charset="-122"/>
                <a:ea typeface="微软雅黑" panose="020B0503020204020204" charset="-122"/>
              </a:rPr>
              <a:t>品牌资产——</a:t>
            </a:r>
            <a:r>
              <a:rPr sz="2000" b="0" dirty="0">
                <a:latin typeface="微软雅黑" panose="020B0503020204020204" charset="-122"/>
                <a:ea typeface="微软雅黑" panose="020B0503020204020204" charset="-122"/>
              </a:rPr>
              <a:t>知名度</a:t>
            </a:r>
            <a:r>
              <a:rPr lang="en-US" altLang="zh-CN" sz="2000" b="0" dirty="0">
                <a:latin typeface="微软雅黑" panose="020B0503020204020204" charset="-122"/>
                <a:ea typeface="微软雅黑" panose="020B0503020204020204" charset="-122"/>
              </a:rPr>
              <a:t> </a:t>
            </a:r>
            <a:r>
              <a:rPr sz="2000" b="0" dirty="0">
                <a:latin typeface="微软雅黑" panose="020B0503020204020204" charset="-122"/>
                <a:ea typeface="微软雅黑" panose="020B0503020204020204" charset="-122"/>
              </a:rPr>
              <a:t>认知度</a:t>
            </a:r>
            <a:r>
              <a:rPr lang="en-US" altLang="zh-CN" sz="2000" b="0" dirty="0">
                <a:latin typeface="微软雅黑" panose="020B0503020204020204" charset="-122"/>
                <a:ea typeface="微软雅黑" panose="020B0503020204020204" charset="-122"/>
              </a:rPr>
              <a:t> </a:t>
            </a:r>
            <a:r>
              <a:rPr sz="2000" b="0" dirty="0">
                <a:latin typeface="微软雅黑" panose="020B0503020204020204" charset="-122"/>
                <a:ea typeface="微软雅黑" panose="020B0503020204020204" charset="-122"/>
              </a:rPr>
              <a:t>联想度</a:t>
            </a:r>
            <a:r>
              <a:rPr lang="en-US" altLang="zh-CN" sz="2000" b="0" dirty="0">
                <a:latin typeface="微软雅黑" panose="020B0503020204020204" charset="-122"/>
                <a:ea typeface="微软雅黑" panose="020B0503020204020204" charset="-122"/>
              </a:rPr>
              <a:t> </a:t>
            </a:r>
            <a:r>
              <a:rPr sz="2000" b="0" dirty="0">
                <a:latin typeface="微软雅黑" panose="020B0503020204020204" charset="-122"/>
                <a:ea typeface="微软雅黑" panose="020B0503020204020204" charset="-122"/>
              </a:rPr>
              <a:t>忠诚度</a:t>
            </a:r>
            <a:r>
              <a:rPr lang="en-US" altLang="zh-CN" sz="2000" b="0" dirty="0">
                <a:latin typeface="微软雅黑" panose="020B0503020204020204" charset="-122"/>
                <a:ea typeface="微软雅黑" panose="020B0503020204020204" charset="-122"/>
              </a:rPr>
              <a:t> </a:t>
            </a:r>
            <a:r>
              <a:rPr sz="2000" b="0" dirty="0">
                <a:latin typeface="微软雅黑" panose="020B0503020204020204" charset="-122"/>
                <a:ea typeface="微软雅黑" panose="020B0503020204020204" charset="-122"/>
              </a:rPr>
              <a:t>其他专有资产</a:t>
            </a:r>
          </a:p>
        </p:txBody>
      </p:sp>
      <p:sp>
        <p:nvSpPr>
          <p:cNvPr id="3" name="文本占位符 2"/>
          <p:cNvSpPr>
            <a:spLocks noGrp="1"/>
          </p:cNvSpPr>
          <p:nvPr>
            <p:ph type="body" idx="1"/>
          </p:nvPr>
        </p:nvSpPr>
        <p:spPr/>
        <p:txBody>
          <a:bodyPr/>
          <a:lstStyle/>
          <a:p>
            <a:r>
              <a:rPr lang="zh-CN" altLang="en-US"/>
              <a:t>品牌资产模型是评估品牌价值的重要工具，它综合考虑品牌知名度、认知度、联想度、忠诚度及其他专有资产，以量化指标反映品牌在市场中的价值和影响力。该模型有助于企业了解品牌现状，指导品牌管理策略，提升品牌价值与竞争力</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4-10</a:t>
            </a:r>
          </a:p>
        </p:txBody>
      </p:sp>
      <p:grpSp>
        <p:nvGrpSpPr>
          <p:cNvPr id="2" name="组合 1"/>
          <p:cNvGrpSpPr/>
          <p:nvPr/>
        </p:nvGrpSpPr>
        <p:grpSpPr>
          <a:xfrm>
            <a:off x="407342" y="1762125"/>
            <a:ext cx="11377317" cy="4721187"/>
            <a:chOff x="526" y="2420"/>
            <a:chExt cx="17917" cy="7435"/>
          </a:xfrm>
        </p:grpSpPr>
        <p:sp>
          <p:nvSpPr>
            <p:cNvPr id="74" name="文本框 73"/>
            <p:cNvSpPr txBox="1"/>
            <p:nvPr/>
          </p:nvSpPr>
          <p:spPr>
            <a:xfrm>
              <a:off x="12006" y="8410"/>
              <a:ext cx="3734" cy="630"/>
            </a:xfrm>
            <a:prstGeom prst="rect">
              <a:avLst/>
            </a:prstGeom>
            <a:noFill/>
          </p:spPr>
          <p:txBody>
            <a:bodyPr wrap="square">
              <a:spAutoFit/>
            </a:bodyPr>
            <a:lstStyle/>
            <a:p>
              <a:pPr>
                <a:defRPr/>
              </a:pPr>
              <a:r>
                <a:rPr lang="zh-CN" altLang="en-US" sz="2000" b="1" dirty="0">
                  <a:solidFill>
                    <a:srgbClr val="1D4273"/>
                  </a:solidFill>
                  <a:latin typeface="微软雅黑" panose="020B0503020204020204" charset="-122"/>
                  <a:ea typeface="微软雅黑" panose="020B0503020204020204" charset="-122"/>
                  <a:cs typeface="OPPOSans M" pitchFamily="18" charset="-122"/>
                </a:rPr>
                <a:t>其他品牌专有资产</a:t>
              </a:r>
              <a:endParaRPr lang="en-US" altLang="zh-CN" sz="2000" b="1" dirty="0">
                <a:solidFill>
                  <a:srgbClr val="1D4273"/>
                </a:solidFill>
                <a:latin typeface="微软雅黑" panose="020B0503020204020204" charset="-122"/>
                <a:ea typeface="微软雅黑" panose="020B0503020204020204" charset="-122"/>
                <a:cs typeface="OPPOSans M" pitchFamily="18" charset="-122"/>
              </a:endParaRPr>
            </a:p>
          </p:txBody>
        </p:sp>
        <p:sp>
          <p:nvSpPr>
            <p:cNvPr id="107" name="文本框 106"/>
            <p:cNvSpPr txBox="1"/>
            <p:nvPr/>
          </p:nvSpPr>
          <p:spPr>
            <a:xfrm>
              <a:off x="4090" y="4757"/>
              <a:ext cx="2222" cy="911"/>
            </a:xfrm>
            <a:prstGeom prst="rect">
              <a:avLst/>
            </a:prstGeom>
            <a:noFill/>
            <a:ln>
              <a:noFill/>
            </a:ln>
          </p:spPr>
          <p:txBody>
            <a:bodyPr wrap="none" lIns="180000" tIns="180000" rIns="180000" bIns="180000" rtlCol="0">
              <a:noAutofit/>
            </a:bodyPr>
            <a:lstStyle>
              <a:defPPr>
                <a:defRPr lang="en-US"/>
              </a:defPPr>
              <a:lvl1pPr algn="ctr">
                <a:defRPr sz="2000" b="1">
                  <a:solidFill>
                    <a:schemeClr val="accent1"/>
                  </a:solidFill>
                  <a:latin typeface="+mj-ea"/>
                  <a:ea typeface="苹方 粗体" panose="020B0600000000000000"/>
                </a:defRPr>
              </a:lvl1pPr>
            </a:lstStyle>
            <a:p>
              <a:pPr>
                <a:defRPr/>
              </a:pPr>
              <a:r>
                <a:rPr lang="zh-CN" altLang="en-US" sz="2000" dirty="0">
                  <a:solidFill>
                    <a:srgbClr val="1D4273"/>
                  </a:solidFill>
                  <a:latin typeface="微软雅黑" panose="020B0503020204020204" charset="-122"/>
                  <a:ea typeface="微软雅黑" panose="020B0503020204020204" charset="-122"/>
                  <a:cs typeface="OPPOSans M" pitchFamily="18" charset="-122"/>
                </a:rPr>
                <a:t>品牌联想</a:t>
              </a:r>
            </a:p>
          </p:txBody>
        </p:sp>
        <p:grpSp>
          <p:nvGrpSpPr>
            <p:cNvPr id="112" name="组合 111"/>
            <p:cNvGrpSpPr/>
            <p:nvPr/>
          </p:nvGrpSpPr>
          <p:grpSpPr>
            <a:xfrm>
              <a:off x="6216" y="3148"/>
              <a:ext cx="6769" cy="6446"/>
              <a:chOff x="4049486" y="1959921"/>
              <a:chExt cx="4093028" cy="3898120"/>
            </a:xfrm>
          </p:grpSpPr>
          <p:sp>
            <p:nvSpPr>
              <p:cNvPr id="114" name="五边形 113"/>
              <p:cNvSpPr/>
              <p:nvPr/>
            </p:nvSpPr>
            <p:spPr>
              <a:xfrm>
                <a:off x="4501660" y="2390562"/>
                <a:ext cx="3188681" cy="3036837"/>
              </a:xfrm>
              <a:prstGeom prst="pentagon">
                <a:avLst/>
              </a:prstGeom>
              <a:gradFill flip="none" rotWithShape="1">
                <a:gsLst>
                  <a:gs pos="100000">
                    <a:srgbClr val="275B99">
                      <a:alpha val="5000"/>
                    </a:srgbClr>
                  </a:gs>
                  <a:gs pos="78000">
                    <a:srgbClr val="275B99">
                      <a:alpha val="0"/>
                    </a:srgbClr>
                  </a:gs>
                </a:gsLst>
                <a:path path="shape">
                  <a:fillToRect l="50000" t="50000" r="50000" b="50000"/>
                </a:path>
                <a:tileRect/>
              </a:gradFill>
              <a:ln w="12700" cap="flat" cmpd="sng" algn="ctr">
                <a:solidFill>
                  <a:srgbClr val="4472C4">
                    <a:alpha val="13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3" name="五边形 112"/>
              <p:cNvSpPr/>
              <p:nvPr/>
            </p:nvSpPr>
            <p:spPr>
              <a:xfrm>
                <a:off x="4974710" y="2841086"/>
                <a:ext cx="2242580" cy="2135790"/>
              </a:xfrm>
              <a:prstGeom prst="pentagon">
                <a:avLst/>
              </a:prstGeom>
              <a:gradFill flip="none" rotWithShape="1">
                <a:gsLst>
                  <a:gs pos="100000">
                    <a:srgbClr val="275B99">
                      <a:alpha val="12000"/>
                    </a:srgbClr>
                  </a:gs>
                  <a:gs pos="78000">
                    <a:srgbClr val="275B99">
                      <a:alpha val="0"/>
                    </a:srgbClr>
                  </a:gs>
                </a:gsLst>
                <a:path path="shape">
                  <a:fillToRect l="50000" t="50000" r="50000" b="50000"/>
                </a:path>
                <a:tileRect/>
              </a:gradFill>
              <a:ln w="12700" cap="flat" cmpd="sng" algn="ctr">
                <a:solidFill>
                  <a:srgbClr val="4472C4">
                    <a:alpha val="36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15" name="五边形 114"/>
              <p:cNvSpPr/>
              <p:nvPr/>
            </p:nvSpPr>
            <p:spPr>
              <a:xfrm>
                <a:off x="4049486" y="1959921"/>
                <a:ext cx="4093028" cy="3898120"/>
              </a:xfrm>
              <a:prstGeom prst="pentagon">
                <a:avLst/>
              </a:prstGeom>
              <a:noFill/>
              <a:ln w="12700" cap="flat" cmpd="sng" algn="ctr">
                <a:solidFill>
                  <a:srgbClr val="4472C4">
                    <a:lumMod val="50000"/>
                    <a:alpha val="10000"/>
                  </a:srgb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6" name="五边形 115"/>
              <p:cNvSpPr/>
              <p:nvPr/>
            </p:nvSpPr>
            <p:spPr>
              <a:xfrm>
                <a:off x="5245842" y="3099306"/>
                <a:ext cx="1700317" cy="1619349"/>
              </a:xfrm>
              <a:prstGeom prst="pentagon">
                <a:avLst/>
              </a:prstGeom>
              <a:gradFill>
                <a:gsLst>
                  <a:gs pos="100000">
                    <a:srgbClr val="275B99"/>
                  </a:gs>
                  <a:gs pos="18000">
                    <a:srgbClr val="1D4273"/>
                  </a:gs>
                </a:gsLst>
                <a:lin ang="2700000" scaled="1"/>
              </a:gra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algn="ctr" eaLnBrk="0" fontAlgn="base" hangingPunct="0">
                  <a:spcBef>
                    <a:spcPct val="0"/>
                  </a:spcBef>
                  <a:spcAft>
                    <a:spcPct val="0"/>
                  </a:spcAft>
                  <a:defRPr/>
                </a:pPr>
                <a:endParaRPr lang="zh-CN" altLang="en-US" sz="2800" b="1" kern="0" dirty="0">
                  <a:solidFill>
                    <a:prstClr val="white"/>
                  </a:solidFill>
                  <a:latin typeface="微软雅黑" panose="020B0503020204020204" charset="-122"/>
                  <a:ea typeface="微软雅黑" panose="020B0503020204020204" charset="-122"/>
                </a:endParaRPr>
              </a:p>
            </p:txBody>
          </p:sp>
        </p:grpSp>
        <p:sp>
          <p:nvSpPr>
            <p:cNvPr id="117" name="椭圆 116"/>
            <p:cNvSpPr/>
            <p:nvPr/>
          </p:nvSpPr>
          <p:spPr>
            <a:xfrm>
              <a:off x="9148" y="3472"/>
              <a:ext cx="904" cy="904"/>
            </a:xfrm>
            <a:prstGeom prst="ellipse">
              <a:avLst/>
            </a:prstGeom>
            <a:solidFill>
              <a:srgbClr val="6599D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8" name="椭圆 117"/>
            <p:cNvSpPr/>
            <p:nvPr/>
          </p:nvSpPr>
          <p:spPr>
            <a:xfrm>
              <a:off x="11776" y="5315"/>
              <a:ext cx="904" cy="904"/>
            </a:xfrm>
            <a:prstGeom prst="ellipse">
              <a:avLst/>
            </a:prstGeom>
            <a:solidFill>
              <a:srgbClr val="A2332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19" name="椭圆 118"/>
            <p:cNvSpPr/>
            <p:nvPr/>
          </p:nvSpPr>
          <p:spPr>
            <a:xfrm>
              <a:off x="6520" y="5315"/>
              <a:ext cx="904" cy="904"/>
            </a:xfrm>
            <a:prstGeom prst="ellipse">
              <a:avLst/>
            </a:prstGeom>
            <a:solidFill>
              <a:srgbClr val="275B9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2" name="椭圆 121"/>
            <p:cNvSpPr/>
            <p:nvPr/>
          </p:nvSpPr>
          <p:spPr>
            <a:xfrm>
              <a:off x="10759" y="8406"/>
              <a:ext cx="904" cy="904"/>
            </a:xfrm>
            <a:prstGeom prst="ellipse">
              <a:avLst/>
            </a:prstGeom>
            <a:solidFill>
              <a:srgbClr val="275B9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3" name="椭圆 122"/>
            <p:cNvSpPr/>
            <p:nvPr/>
          </p:nvSpPr>
          <p:spPr>
            <a:xfrm>
              <a:off x="7537" y="8406"/>
              <a:ext cx="904" cy="904"/>
            </a:xfrm>
            <a:prstGeom prst="ellipse">
              <a:avLst/>
            </a:prstGeom>
            <a:solidFill>
              <a:srgbClr val="A2332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24" name="Oval 68"/>
            <p:cNvSpPr/>
            <p:nvPr/>
          </p:nvSpPr>
          <p:spPr>
            <a:xfrm>
              <a:off x="9348" y="3728"/>
              <a:ext cx="504" cy="392"/>
            </a:xfrm>
            <a:custGeom>
              <a:avLst/>
              <a:gdLst>
                <a:gd name="T0" fmla="*/ 12373 w 13173"/>
                <a:gd name="T1" fmla="*/ 0 h 10253"/>
                <a:gd name="T2" fmla="*/ 800 w 13173"/>
                <a:gd name="T3" fmla="*/ 0 h 10253"/>
                <a:gd name="T4" fmla="*/ 0 w 13173"/>
                <a:gd name="T5" fmla="*/ 800 h 10253"/>
                <a:gd name="T6" fmla="*/ 0 w 13173"/>
                <a:gd name="T7" fmla="*/ 9453 h 10253"/>
                <a:gd name="T8" fmla="*/ 800 w 13173"/>
                <a:gd name="T9" fmla="*/ 10253 h 10253"/>
                <a:gd name="T10" fmla="*/ 12373 w 13173"/>
                <a:gd name="T11" fmla="*/ 10253 h 10253"/>
                <a:gd name="T12" fmla="*/ 13173 w 13173"/>
                <a:gd name="T13" fmla="*/ 9453 h 10253"/>
                <a:gd name="T14" fmla="*/ 13173 w 13173"/>
                <a:gd name="T15" fmla="*/ 800 h 10253"/>
                <a:gd name="T16" fmla="*/ 12373 w 13173"/>
                <a:gd name="T17" fmla="*/ 0 h 10253"/>
                <a:gd name="T18" fmla="*/ 6273 w 13173"/>
                <a:gd name="T19" fmla="*/ 7496 h 10253"/>
                <a:gd name="T20" fmla="*/ 3707 w 13173"/>
                <a:gd name="T21" fmla="*/ 8092 h 10253"/>
                <a:gd name="T22" fmla="*/ 1140 w 13173"/>
                <a:gd name="T23" fmla="*/ 7496 h 10253"/>
                <a:gd name="T24" fmla="*/ 1140 w 13173"/>
                <a:gd name="T25" fmla="*/ 6253 h 10253"/>
                <a:gd name="T26" fmla="*/ 1924 w 13173"/>
                <a:gd name="T27" fmla="*/ 5469 h 10253"/>
                <a:gd name="T28" fmla="*/ 2755 w 13173"/>
                <a:gd name="T29" fmla="*/ 5469 h 10253"/>
                <a:gd name="T30" fmla="*/ 2971 w 13173"/>
                <a:gd name="T31" fmla="*/ 5148 h 10253"/>
                <a:gd name="T32" fmla="*/ 2629 w 13173"/>
                <a:gd name="T33" fmla="*/ 4700 h 10253"/>
                <a:gd name="T34" fmla="*/ 2100 w 13173"/>
                <a:gd name="T35" fmla="*/ 3500 h 10253"/>
                <a:gd name="T36" fmla="*/ 3705 w 13173"/>
                <a:gd name="T37" fmla="*/ 1895 h 10253"/>
                <a:gd name="T38" fmla="*/ 3708 w 13173"/>
                <a:gd name="T39" fmla="*/ 1895 h 10253"/>
                <a:gd name="T40" fmla="*/ 3711 w 13173"/>
                <a:gd name="T41" fmla="*/ 1895 h 10253"/>
                <a:gd name="T42" fmla="*/ 5316 w 13173"/>
                <a:gd name="T43" fmla="*/ 3500 h 10253"/>
                <a:gd name="T44" fmla="*/ 4787 w 13173"/>
                <a:gd name="T45" fmla="*/ 4700 h 10253"/>
                <a:gd name="T46" fmla="*/ 4445 w 13173"/>
                <a:gd name="T47" fmla="*/ 5148 h 10253"/>
                <a:gd name="T48" fmla="*/ 4661 w 13173"/>
                <a:gd name="T49" fmla="*/ 5469 h 10253"/>
                <a:gd name="T50" fmla="*/ 5492 w 13173"/>
                <a:gd name="T51" fmla="*/ 5469 h 10253"/>
                <a:gd name="T52" fmla="*/ 6276 w 13173"/>
                <a:gd name="T53" fmla="*/ 6253 h 10253"/>
                <a:gd name="T54" fmla="*/ 6276 w 13173"/>
                <a:gd name="T55" fmla="*/ 7496 h 10253"/>
                <a:gd name="T56" fmla="*/ 6273 w 13173"/>
                <a:gd name="T57" fmla="*/ 7496 h 10253"/>
                <a:gd name="T58" fmla="*/ 11459 w 13173"/>
                <a:gd name="T59" fmla="*/ 7107 h 10253"/>
                <a:gd name="T60" fmla="*/ 7939 w 13173"/>
                <a:gd name="T61" fmla="*/ 7107 h 10253"/>
                <a:gd name="T62" fmla="*/ 7405 w 13173"/>
                <a:gd name="T63" fmla="*/ 6573 h 10253"/>
                <a:gd name="T64" fmla="*/ 7939 w 13173"/>
                <a:gd name="T65" fmla="*/ 6040 h 10253"/>
                <a:gd name="T66" fmla="*/ 11459 w 13173"/>
                <a:gd name="T67" fmla="*/ 6040 h 10253"/>
                <a:gd name="T68" fmla="*/ 11992 w 13173"/>
                <a:gd name="T69" fmla="*/ 6573 h 10253"/>
                <a:gd name="T70" fmla="*/ 11459 w 13173"/>
                <a:gd name="T71" fmla="*/ 7107 h 10253"/>
                <a:gd name="T72" fmla="*/ 11459 w 13173"/>
                <a:gd name="T73" fmla="*/ 3947 h 10253"/>
                <a:gd name="T74" fmla="*/ 7939 w 13173"/>
                <a:gd name="T75" fmla="*/ 3947 h 10253"/>
                <a:gd name="T76" fmla="*/ 7405 w 13173"/>
                <a:gd name="T77" fmla="*/ 3413 h 10253"/>
                <a:gd name="T78" fmla="*/ 7939 w 13173"/>
                <a:gd name="T79" fmla="*/ 2880 h 10253"/>
                <a:gd name="T80" fmla="*/ 11459 w 13173"/>
                <a:gd name="T81" fmla="*/ 2880 h 10253"/>
                <a:gd name="T82" fmla="*/ 11992 w 13173"/>
                <a:gd name="T83" fmla="*/ 3413 h 10253"/>
                <a:gd name="T84" fmla="*/ 11459 w 13173"/>
                <a:gd name="T85" fmla="*/ 3947 h 10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73" h="10253">
                  <a:moveTo>
                    <a:pt x="12373" y="0"/>
                  </a:moveTo>
                  <a:lnTo>
                    <a:pt x="800" y="0"/>
                  </a:lnTo>
                  <a:cubicBezTo>
                    <a:pt x="359" y="0"/>
                    <a:pt x="0" y="359"/>
                    <a:pt x="0" y="800"/>
                  </a:cubicBezTo>
                  <a:lnTo>
                    <a:pt x="0" y="9453"/>
                  </a:lnTo>
                  <a:cubicBezTo>
                    <a:pt x="0" y="9895"/>
                    <a:pt x="359" y="10253"/>
                    <a:pt x="800" y="10253"/>
                  </a:cubicBezTo>
                  <a:lnTo>
                    <a:pt x="12373" y="10253"/>
                  </a:lnTo>
                  <a:cubicBezTo>
                    <a:pt x="12815" y="10253"/>
                    <a:pt x="13173" y="9895"/>
                    <a:pt x="13173" y="9453"/>
                  </a:cubicBezTo>
                  <a:lnTo>
                    <a:pt x="13173" y="800"/>
                  </a:lnTo>
                  <a:cubicBezTo>
                    <a:pt x="13173" y="359"/>
                    <a:pt x="12815" y="0"/>
                    <a:pt x="12373" y="0"/>
                  </a:cubicBezTo>
                  <a:close/>
                  <a:moveTo>
                    <a:pt x="6273" y="7496"/>
                  </a:moveTo>
                  <a:cubicBezTo>
                    <a:pt x="6273" y="7821"/>
                    <a:pt x="5129" y="8085"/>
                    <a:pt x="3707" y="8092"/>
                  </a:cubicBezTo>
                  <a:cubicBezTo>
                    <a:pt x="2284" y="8085"/>
                    <a:pt x="1140" y="7821"/>
                    <a:pt x="1140" y="7496"/>
                  </a:cubicBezTo>
                  <a:lnTo>
                    <a:pt x="1140" y="6253"/>
                  </a:lnTo>
                  <a:cubicBezTo>
                    <a:pt x="1140" y="5820"/>
                    <a:pt x="1491" y="5469"/>
                    <a:pt x="1924" y="5469"/>
                  </a:cubicBezTo>
                  <a:lnTo>
                    <a:pt x="2755" y="5469"/>
                  </a:lnTo>
                  <a:cubicBezTo>
                    <a:pt x="2941" y="5469"/>
                    <a:pt x="3007" y="5311"/>
                    <a:pt x="2971" y="5148"/>
                  </a:cubicBezTo>
                  <a:cubicBezTo>
                    <a:pt x="2928" y="4956"/>
                    <a:pt x="2753" y="4839"/>
                    <a:pt x="2629" y="4700"/>
                  </a:cubicBezTo>
                  <a:cubicBezTo>
                    <a:pt x="2329" y="4363"/>
                    <a:pt x="2100" y="3963"/>
                    <a:pt x="2100" y="3500"/>
                  </a:cubicBezTo>
                  <a:cubicBezTo>
                    <a:pt x="2100" y="2613"/>
                    <a:pt x="2819" y="1895"/>
                    <a:pt x="3705" y="1895"/>
                  </a:cubicBezTo>
                  <a:lnTo>
                    <a:pt x="3708" y="1895"/>
                  </a:lnTo>
                  <a:lnTo>
                    <a:pt x="3711" y="1895"/>
                  </a:lnTo>
                  <a:cubicBezTo>
                    <a:pt x="4597" y="1895"/>
                    <a:pt x="5316" y="2613"/>
                    <a:pt x="5316" y="3500"/>
                  </a:cubicBezTo>
                  <a:cubicBezTo>
                    <a:pt x="5316" y="3963"/>
                    <a:pt x="5087" y="4363"/>
                    <a:pt x="4787" y="4700"/>
                  </a:cubicBezTo>
                  <a:cubicBezTo>
                    <a:pt x="4663" y="4839"/>
                    <a:pt x="4487" y="4957"/>
                    <a:pt x="4445" y="5148"/>
                  </a:cubicBezTo>
                  <a:cubicBezTo>
                    <a:pt x="4409" y="5312"/>
                    <a:pt x="4473" y="5469"/>
                    <a:pt x="4661" y="5469"/>
                  </a:cubicBezTo>
                  <a:lnTo>
                    <a:pt x="5492" y="5469"/>
                  </a:lnTo>
                  <a:cubicBezTo>
                    <a:pt x="5925" y="5469"/>
                    <a:pt x="6276" y="5820"/>
                    <a:pt x="6276" y="6253"/>
                  </a:cubicBezTo>
                  <a:lnTo>
                    <a:pt x="6276" y="7496"/>
                  </a:lnTo>
                  <a:lnTo>
                    <a:pt x="6273" y="7496"/>
                  </a:lnTo>
                  <a:close/>
                  <a:moveTo>
                    <a:pt x="11459" y="7107"/>
                  </a:moveTo>
                  <a:lnTo>
                    <a:pt x="7939" y="7107"/>
                  </a:lnTo>
                  <a:cubicBezTo>
                    <a:pt x="7644" y="7107"/>
                    <a:pt x="7405" y="6868"/>
                    <a:pt x="7405" y="6573"/>
                  </a:cubicBezTo>
                  <a:cubicBezTo>
                    <a:pt x="7405" y="6279"/>
                    <a:pt x="7644" y="6040"/>
                    <a:pt x="7939" y="6040"/>
                  </a:cubicBezTo>
                  <a:lnTo>
                    <a:pt x="11459" y="6040"/>
                  </a:lnTo>
                  <a:cubicBezTo>
                    <a:pt x="11753" y="6040"/>
                    <a:pt x="11992" y="6279"/>
                    <a:pt x="11992" y="6573"/>
                  </a:cubicBezTo>
                  <a:cubicBezTo>
                    <a:pt x="11992" y="6868"/>
                    <a:pt x="11753" y="7107"/>
                    <a:pt x="11459" y="7107"/>
                  </a:cubicBezTo>
                  <a:close/>
                  <a:moveTo>
                    <a:pt x="11459" y="3947"/>
                  </a:moveTo>
                  <a:lnTo>
                    <a:pt x="7939" y="3947"/>
                  </a:lnTo>
                  <a:cubicBezTo>
                    <a:pt x="7644" y="3947"/>
                    <a:pt x="7405" y="3708"/>
                    <a:pt x="7405" y="3413"/>
                  </a:cubicBezTo>
                  <a:cubicBezTo>
                    <a:pt x="7405" y="3119"/>
                    <a:pt x="7644" y="2880"/>
                    <a:pt x="7939" y="2880"/>
                  </a:cubicBezTo>
                  <a:lnTo>
                    <a:pt x="11459" y="2880"/>
                  </a:lnTo>
                  <a:cubicBezTo>
                    <a:pt x="11753" y="2880"/>
                    <a:pt x="11992" y="3119"/>
                    <a:pt x="11992" y="3413"/>
                  </a:cubicBezTo>
                  <a:cubicBezTo>
                    <a:pt x="11992" y="3708"/>
                    <a:pt x="11753" y="3947"/>
                    <a:pt x="11459" y="3947"/>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5" name="Oval 69"/>
            <p:cNvSpPr/>
            <p:nvPr/>
          </p:nvSpPr>
          <p:spPr>
            <a:xfrm>
              <a:off x="11976" y="5521"/>
              <a:ext cx="504" cy="486"/>
            </a:xfrm>
            <a:custGeom>
              <a:avLst/>
              <a:gdLst>
                <a:gd name="connsiteX0" fmla="*/ 1265 w 604110"/>
                <a:gd name="connsiteY0" fmla="*/ 491277 h 582024"/>
                <a:gd name="connsiteX1" fmla="*/ 139190 w 604110"/>
                <a:gd name="connsiteY1" fmla="*/ 560538 h 582024"/>
                <a:gd name="connsiteX2" fmla="*/ 276862 w 604110"/>
                <a:gd name="connsiteY2" fmla="*/ 491277 h 582024"/>
                <a:gd name="connsiteX3" fmla="*/ 278380 w 604110"/>
                <a:gd name="connsiteY3" fmla="*/ 501894 h 582024"/>
                <a:gd name="connsiteX4" fmla="*/ 139190 w 604110"/>
                <a:gd name="connsiteY4" fmla="*/ 582024 h 582024"/>
                <a:gd name="connsiteX5" fmla="*/ 0 w 604110"/>
                <a:gd name="connsiteY5" fmla="*/ 501894 h 582024"/>
                <a:gd name="connsiteX6" fmla="*/ 1265 w 604110"/>
                <a:gd name="connsiteY6" fmla="*/ 491277 h 582024"/>
                <a:gd name="connsiteX7" fmla="*/ 1265 w 604110"/>
                <a:gd name="connsiteY7" fmla="*/ 459170 h 582024"/>
                <a:gd name="connsiteX8" fmla="*/ 139190 w 604110"/>
                <a:gd name="connsiteY8" fmla="*/ 528431 h 582024"/>
                <a:gd name="connsiteX9" fmla="*/ 276862 w 604110"/>
                <a:gd name="connsiteY9" fmla="*/ 459170 h 582024"/>
                <a:gd name="connsiteX10" fmla="*/ 278380 w 604110"/>
                <a:gd name="connsiteY10" fmla="*/ 469787 h 582024"/>
                <a:gd name="connsiteX11" fmla="*/ 139190 w 604110"/>
                <a:gd name="connsiteY11" fmla="*/ 549917 h 582024"/>
                <a:gd name="connsiteX12" fmla="*/ 0 w 604110"/>
                <a:gd name="connsiteY12" fmla="*/ 469787 h 582024"/>
                <a:gd name="connsiteX13" fmla="*/ 1265 w 604110"/>
                <a:gd name="connsiteY13" fmla="*/ 459170 h 582024"/>
                <a:gd name="connsiteX14" fmla="*/ 1265 w 604110"/>
                <a:gd name="connsiteY14" fmla="*/ 427133 h 582024"/>
                <a:gd name="connsiteX15" fmla="*/ 139190 w 604110"/>
                <a:gd name="connsiteY15" fmla="*/ 496341 h 582024"/>
                <a:gd name="connsiteX16" fmla="*/ 276862 w 604110"/>
                <a:gd name="connsiteY16" fmla="*/ 427133 h 582024"/>
                <a:gd name="connsiteX17" fmla="*/ 278380 w 604110"/>
                <a:gd name="connsiteY17" fmla="*/ 437742 h 582024"/>
                <a:gd name="connsiteX18" fmla="*/ 139190 w 604110"/>
                <a:gd name="connsiteY18" fmla="*/ 517810 h 582024"/>
                <a:gd name="connsiteX19" fmla="*/ 0 w 604110"/>
                <a:gd name="connsiteY19" fmla="*/ 437742 h 582024"/>
                <a:gd name="connsiteX20" fmla="*/ 1265 w 604110"/>
                <a:gd name="connsiteY20" fmla="*/ 427133 h 582024"/>
                <a:gd name="connsiteX21" fmla="*/ 1265 w 604110"/>
                <a:gd name="connsiteY21" fmla="*/ 395026 h 582024"/>
                <a:gd name="connsiteX22" fmla="*/ 139190 w 604110"/>
                <a:gd name="connsiteY22" fmla="*/ 464287 h 582024"/>
                <a:gd name="connsiteX23" fmla="*/ 276862 w 604110"/>
                <a:gd name="connsiteY23" fmla="*/ 395026 h 582024"/>
                <a:gd name="connsiteX24" fmla="*/ 278380 w 604110"/>
                <a:gd name="connsiteY24" fmla="*/ 405643 h 582024"/>
                <a:gd name="connsiteX25" fmla="*/ 139190 w 604110"/>
                <a:gd name="connsiteY25" fmla="*/ 485773 h 582024"/>
                <a:gd name="connsiteX26" fmla="*/ 0 w 604110"/>
                <a:gd name="connsiteY26" fmla="*/ 405643 h 582024"/>
                <a:gd name="connsiteX27" fmla="*/ 1265 w 604110"/>
                <a:gd name="connsiteY27" fmla="*/ 395026 h 582024"/>
                <a:gd name="connsiteX28" fmla="*/ 62733 w 604110"/>
                <a:gd name="connsiteY28" fmla="*/ 376820 h 582024"/>
                <a:gd name="connsiteX29" fmla="*/ 119679 w 604110"/>
                <a:gd name="connsiteY29" fmla="*/ 376820 h 582024"/>
                <a:gd name="connsiteX30" fmla="*/ 110315 w 604110"/>
                <a:gd name="connsiteY30" fmla="*/ 389206 h 582024"/>
                <a:gd name="connsiteX31" fmla="*/ 91586 w 604110"/>
                <a:gd name="connsiteY31" fmla="*/ 393756 h 582024"/>
                <a:gd name="connsiteX32" fmla="*/ 72351 w 604110"/>
                <a:gd name="connsiteY32" fmla="*/ 389965 h 582024"/>
                <a:gd name="connsiteX33" fmla="*/ 62733 w 604110"/>
                <a:gd name="connsiteY33" fmla="*/ 376820 h 582024"/>
                <a:gd name="connsiteX34" fmla="*/ 176414 w 604110"/>
                <a:gd name="connsiteY34" fmla="*/ 351557 h 582024"/>
                <a:gd name="connsiteX35" fmla="*/ 193374 w 604110"/>
                <a:gd name="connsiteY35" fmla="*/ 353832 h 582024"/>
                <a:gd name="connsiteX36" fmla="*/ 208309 w 604110"/>
                <a:gd name="connsiteY36" fmla="*/ 370257 h 582024"/>
                <a:gd name="connsiteX37" fmla="*/ 144518 w 604110"/>
                <a:gd name="connsiteY37" fmla="*/ 370257 h 582024"/>
                <a:gd name="connsiteX38" fmla="*/ 153378 w 604110"/>
                <a:gd name="connsiteY38" fmla="*/ 357875 h 582024"/>
                <a:gd name="connsiteX39" fmla="*/ 176414 w 604110"/>
                <a:gd name="connsiteY39" fmla="*/ 351557 h 582024"/>
                <a:gd name="connsiteX40" fmla="*/ 170571 w 604110"/>
                <a:gd name="connsiteY40" fmla="*/ 338930 h 582024"/>
                <a:gd name="connsiteX41" fmla="*/ 136659 w 604110"/>
                <a:gd name="connsiteY41" fmla="*/ 348281 h 582024"/>
                <a:gd name="connsiteX42" fmla="*/ 121981 w 604110"/>
                <a:gd name="connsiteY42" fmla="*/ 370015 h 582024"/>
                <a:gd name="connsiteX43" fmla="*/ 63015 w 604110"/>
                <a:gd name="connsiteY43" fmla="*/ 370015 h 582024"/>
                <a:gd name="connsiteX44" fmla="*/ 75922 w 604110"/>
                <a:gd name="connsiteY44" fmla="*/ 356115 h 582024"/>
                <a:gd name="connsiteX45" fmla="*/ 91865 w 604110"/>
                <a:gd name="connsiteY45" fmla="*/ 353335 h 582024"/>
                <a:gd name="connsiteX46" fmla="*/ 91865 w 604110"/>
                <a:gd name="connsiteY46" fmla="*/ 341205 h 582024"/>
                <a:gd name="connsiteX47" fmla="*/ 58713 w 604110"/>
                <a:gd name="connsiteY47" fmla="*/ 349039 h 582024"/>
                <a:gd name="connsiteX48" fmla="*/ 44541 w 604110"/>
                <a:gd name="connsiteY48" fmla="*/ 370268 h 582024"/>
                <a:gd name="connsiteX49" fmla="*/ 28597 w 604110"/>
                <a:gd name="connsiteY49" fmla="*/ 370268 h 582024"/>
                <a:gd name="connsiteX50" fmla="*/ 28597 w 604110"/>
                <a:gd name="connsiteY50" fmla="*/ 376838 h 582024"/>
                <a:gd name="connsiteX51" fmla="*/ 44794 w 604110"/>
                <a:gd name="connsiteY51" fmla="*/ 376838 h 582024"/>
                <a:gd name="connsiteX52" fmla="*/ 59725 w 604110"/>
                <a:gd name="connsiteY52" fmla="*/ 398572 h 582024"/>
                <a:gd name="connsiteX53" fmla="*/ 92878 w 604110"/>
                <a:gd name="connsiteY53" fmla="*/ 406154 h 582024"/>
                <a:gd name="connsiteX54" fmla="*/ 125271 w 604110"/>
                <a:gd name="connsiteY54" fmla="*/ 399078 h 582024"/>
                <a:gd name="connsiteX55" fmla="*/ 141721 w 604110"/>
                <a:gd name="connsiteY55" fmla="*/ 376838 h 582024"/>
                <a:gd name="connsiteX56" fmla="*/ 207773 w 604110"/>
                <a:gd name="connsiteY56" fmla="*/ 376838 h 582024"/>
                <a:gd name="connsiteX57" fmla="*/ 192335 w 604110"/>
                <a:gd name="connsiteY57" fmla="*/ 393012 h 582024"/>
                <a:gd name="connsiteX58" fmla="*/ 168040 w 604110"/>
                <a:gd name="connsiteY58" fmla="*/ 396045 h 582024"/>
                <a:gd name="connsiteX59" fmla="*/ 168040 w 604110"/>
                <a:gd name="connsiteY59" fmla="*/ 408176 h 582024"/>
                <a:gd name="connsiteX60" fmla="*/ 201193 w 604110"/>
                <a:gd name="connsiteY60" fmla="*/ 404385 h 582024"/>
                <a:gd name="connsiteX61" fmla="*/ 226247 w 604110"/>
                <a:gd name="connsiteY61" fmla="*/ 376838 h 582024"/>
                <a:gd name="connsiteX62" fmla="*/ 249783 w 604110"/>
                <a:gd name="connsiteY62" fmla="*/ 376838 h 582024"/>
                <a:gd name="connsiteX63" fmla="*/ 249783 w 604110"/>
                <a:gd name="connsiteY63" fmla="*/ 370015 h 582024"/>
                <a:gd name="connsiteX64" fmla="*/ 226247 w 604110"/>
                <a:gd name="connsiteY64" fmla="*/ 370015 h 582024"/>
                <a:gd name="connsiteX65" fmla="*/ 216124 w 604110"/>
                <a:gd name="connsiteY65" fmla="*/ 350808 h 582024"/>
                <a:gd name="connsiteX66" fmla="*/ 170571 w 604110"/>
                <a:gd name="connsiteY66" fmla="*/ 338930 h 582024"/>
                <a:gd name="connsiteX67" fmla="*/ 326995 w 604110"/>
                <a:gd name="connsiteY67" fmla="*/ 330811 h 582024"/>
                <a:gd name="connsiteX68" fmla="*/ 464920 w 604110"/>
                <a:gd name="connsiteY68" fmla="*/ 400050 h 582024"/>
                <a:gd name="connsiteX69" fmla="*/ 602592 w 604110"/>
                <a:gd name="connsiteY69" fmla="*/ 330811 h 582024"/>
                <a:gd name="connsiteX70" fmla="*/ 604110 w 604110"/>
                <a:gd name="connsiteY70" fmla="*/ 341424 h 582024"/>
                <a:gd name="connsiteX71" fmla="*/ 464920 w 604110"/>
                <a:gd name="connsiteY71" fmla="*/ 421276 h 582024"/>
                <a:gd name="connsiteX72" fmla="*/ 325730 w 604110"/>
                <a:gd name="connsiteY72" fmla="*/ 341424 h 582024"/>
                <a:gd name="connsiteX73" fmla="*/ 326995 w 604110"/>
                <a:gd name="connsiteY73" fmla="*/ 330811 h 582024"/>
                <a:gd name="connsiteX74" fmla="*/ 326995 w 604110"/>
                <a:gd name="connsiteY74" fmla="*/ 298704 h 582024"/>
                <a:gd name="connsiteX75" fmla="*/ 464920 w 604110"/>
                <a:gd name="connsiteY75" fmla="*/ 367943 h 582024"/>
                <a:gd name="connsiteX76" fmla="*/ 602592 w 604110"/>
                <a:gd name="connsiteY76" fmla="*/ 298704 h 582024"/>
                <a:gd name="connsiteX77" fmla="*/ 604110 w 604110"/>
                <a:gd name="connsiteY77" fmla="*/ 309317 h 582024"/>
                <a:gd name="connsiteX78" fmla="*/ 464920 w 604110"/>
                <a:gd name="connsiteY78" fmla="*/ 389169 h 582024"/>
                <a:gd name="connsiteX79" fmla="*/ 325730 w 604110"/>
                <a:gd name="connsiteY79" fmla="*/ 309317 h 582024"/>
                <a:gd name="connsiteX80" fmla="*/ 326995 w 604110"/>
                <a:gd name="connsiteY80" fmla="*/ 298704 h 582024"/>
                <a:gd name="connsiteX81" fmla="*/ 139190 w 604110"/>
                <a:gd name="connsiteY81" fmla="*/ 293693 h 582024"/>
                <a:gd name="connsiteX82" fmla="*/ 278380 w 604110"/>
                <a:gd name="connsiteY82" fmla="*/ 373553 h 582024"/>
                <a:gd name="connsiteX83" fmla="*/ 139190 w 604110"/>
                <a:gd name="connsiteY83" fmla="*/ 453665 h 582024"/>
                <a:gd name="connsiteX84" fmla="*/ 0 w 604110"/>
                <a:gd name="connsiteY84" fmla="*/ 373553 h 582024"/>
                <a:gd name="connsiteX85" fmla="*/ 139190 w 604110"/>
                <a:gd name="connsiteY85" fmla="*/ 293693 h 582024"/>
                <a:gd name="connsiteX86" fmla="*/ 326995 w 604110"/>
                <a:gd name="connsiteY86" fmla="*/ 266667 h 582024"/>
                <a:gd name="connsiteX87" fmla="*/ 464920 w 604110"/>
                <a:gd name="connsiteY87" fmla="*/ 335875 h 582024"/>
                <a:gd name="connsiteX88" fmla="*/ 602592 w 604110"/>
                <a:gd name="connsiteY88" fmla="*/ 266667 h 582024"/>
                <a:gd name="connsiteX89" fmla="*/ 604110 w 604110"/>
                <a:gd name="connsiteY89" fmla="*/ 277276 h 582024"/>
                <a:gd name="connsiteX90" fmla="*/ 464920 w 604110"/>
                <a:gd name="connsiteY90" fmla="*/ 357344 h 582024"/>
                <a:gd name="connsiteX91" fmla="*/ 325730 w 604110"/>
                <a:gd name="connsiteY91" fmla="*/ 277276 h 582024"/>
                <a:gd name="connsiteX92" fmla="*/ 326995 w 604110"/>
                <a:gd name="connsiteY92" fmla="*/ 266667 h 582024"/>
                <a:gd name="connsiteX93" fmla="*/ 326995 w 604110"/>
                <a:gd name="connsiteY93" fmla="*/ 234560 h 582024"/>
                <a:gd name="connsiteX94" fmla="*/ 464920 w 604110"/>
                <a:gd name="connsiteY94" fmla="*/ 303768 h 582024"/>
                <a:gd name="connsiteX95" fmla="*/ 602592 w 604110"/>
                <a:gd name="connsiteY95" fmla="*/ 234560 h 582024"/>
                <a:gd name="connsiteX96" fmla="*/ 604110 w 604110"/>
                <a:gd name="connsiteY96" fmla="*/ 245169 h 582024"/>
                <a:gd name="connsiteX97" fmla="*/ 464920 w 604110"/>
                <a:gd name="connsiteY97" fmla="*/ 325237 h 582024"/>
                <a:gd name="connsiteX98" fmla="*/ 325730 w 604110"/>
                <a:gd name="connsiteY98" fmla="*/ 245169 h 582024"/>
                <a:gd name="connsiteX99" fmla="*/ 326995 w 604110"/>
                <a:gd name="connsiteY99" fmla="*/ 234560 h 582024"/>
                <a:gd name="connsiteX100" fmla="*/ 326995 w 604110"/>
                <a:gd name="connsiteY100" fmla="*/ 197654 h 582024"/>
                <a:gd name="connsiteX101" fmla="*/ 464920 w 604110"/>
                <a:gd name="connsiteY101" fmla="*/ 266915 h 582024"/>
                <a:gd name="connsiteX102" fmla="*/ 602592 w 604110"/>
                <a:gd name="connsiteY102" fmla="*/ 197654 h 582024"/>
                <a:gd name="connsiteX103" fmla="*/ 604110 w 604110"/>
                <a:gd name="connsiteY103" fmla="*/ 208271 h 582024"/>
                <a:gd name="connsiteX104" fmla="*/ 464920 w 604110"/>
                <a:gd name="connsiteY104" fmla="*/ 288401 h 582024"/>
                <a:gd name="connsiteX105" fmla="*/ 325730 w 604110"/>
                <a:gd name="connsiteY105" fmla="*/ 208271 h 582024"/>
                <a:gd name="connsiteX106" fmla="*/ 326995 w 604110"/>
                <a:gd name="connsiteY106" fmla="*/ 197654 h 582024"/>
                <a:gd name="connsiteX107" fmla="*/ 1265 w 604110"/>
                <a:gd name="connsiteY107" fmla="*/ 180224 h 582024"/>
                <a:gd name="connsiteX108" fmla="*/ 139190 w 604110"/>
                <a:gd name="connsiteY108" fmla="*/ 249463 h 582024"/>
                <a:gd name="connsiteX109" fmla="*/ 276862 w 604110"/>
                <a:gd name="connsiteY109" fmla="*/ 180224 h 582024"/>
                <a:gd name="connsiteX110" fmla="*/ 278380 w 604110"/>
                <a:gd name="connsiteY110" fmla="*/ 190837 h 582024"/>
                <a:gd name="connsiteX111" fmla="*/ 139190 w 604110"/>
                <a:gd name="connsiteY111" fmla="*/ 270689 h 582024"/>
                <a:gd name="connsiteX112" fmla="*/ 0 w 604110"/>
                <a:gd name="connsiteY112" fmla="*/ 190837 h 582024"/>
                <a:gd name="connsiteX113" fmla="*/ 1265 w 604110"/>
                <a:gd name="connsiteY113" fmla="*/ 180224 h 582024"/>
                <a:gd name="connsiteX114" fmla="*/ 326995 w 604110"/>
                <a:gd name="connsiteY114" fmla="*/ 165547 h 582024"/>
                <a:gd name="connsiteX115" fmla="*/ 464920 w 604110"/>
                <a:gd name="connsiteY115" fmla="*/ 234808 h 582024"/>
                <a:gd name="connsiteX116" fmla="*/ 602592 w 604110"/>
                <a:gd name="connsiteY116" fmla="*/ 165547 h 582024"/>
                <a:gd name="connsiteX117" fmla="*/ 604110 w 604110"/>
                <a:gd name="connsiteY117" fmla="*/ 176163 h 582024"/>
                <a:gd name="connsiteX118" fmla="*/ 464920 w 604110"/>
                <a:gd name="connsiteY118" fmla="*/ 256294 h 582024"/>
                <a:gd name="connsiteX119" fmla="*/ 325730 w 604110"/>
                <a:gd name="connsiteY119" fmla="*/ 176163 h 582024"/>
                <a:gd name="connsiteX120" fmla="*/ 326995 w 604110"/>
                <a:gd name="connsiteY120" fmla="*/ 165547 h 582024"/>
                <a:gd name="connsiteX121" fmla="*/ 1265 w 604110"/>
                <a:gd name="connsiteY121" fmla="*/ 148117 h 582024"/>
                <a:gd name="connsiteX122" fmla="*/ 139190 w 604110"/>
                <a:gd name="connsiteY122" fmla="*/ 217356 h 582024"/>
                <a:gd name="connsiteX123" fmla="*/ 276862 w 604110"/>
                <a:gd name="connsiteY123" fmla="*/ 148117 h 582024"/>
                <a:gd name="connsiteX124" fmla="*/ 278380 w 604110"/>
                <a:gd name="connsiteY124" fmla="*/ 158730 h 582024"/>
                <a:gd name="connsiteX125" fmla="*/ 139190 w 604110"/>
                <a:gd name="connsiteY125" fmla="*/ 238582 h 582024"/>
                <a:gd name="connsiteX126" fmla="*/ 0 w 604110"/>
                <a:gd name="connsiteY126" fmla="*/ 158730 h 582024"/>
                <a:gd name="connsiteX127" fmla="*/ 1265 w 604110"/>
                <a:gd name="connsiteY127" fmla="*/ 148117 h 582024"/>
                <a:gd name="connsiteX128" fmla="*/ 326995 w 604110"/>
                <a:gd name="connsiteY128" fmla="*/ 133439 h 582024"/>
                <a:gd name="connsiteX129" fmla="*/ 464920 w 604110"/>
                <a:gd name="connsiteY129" fmla="*/ 202700 h 582024"/>
                <a:gd name="connsiteX130" fmla="*/ 602592 w 604110"/>
                <a:gd name="connsiteY130" fmla="*/ 133439 h 582024"/>
                <a:gd name="connsiteX131" fmla="*/ 604110 w 604110"/>
                <a:gd name="connsiteY131" fmla="*/ 144308 h 582024"/>
                <a:gd name="connsiteX132" fmla="*/ 464920 w 604110"/>
                <a:gd name="connsiteY132" fmla="*/ 224186 h 582024"/>
                <a:gd name="connsiteX133" fmla="*/ 325730 w 604110"/>
                <a:gd name="connsiteY133" fmla="*/ 144308 h 582024"/>
                <a:gd name="connsiteX134" fmla="*/ 326995 w 604110"/>
                <a:gd name="connsiteY134" fmla="*/ 133439 h 582024"/>
                <a:gd name="connsiteX135" fmla="*/ 62733 w 604110"/>
                <a:gd name="connsiteY135" fmla="*/ 129911 h 582024"/>
                <a:gd name="connsiteX136" fmla="*/ 119679 w 604110"/>
                <a:gd name="connsiteY136" fmla="*/ 129911 h 582024"/>
                <a:gd name="connsiteX137" fmla="*/ 110315 w 604110"/>
                <a:gd name="connsiteY137" fmla="*/ 142297 h 582024"/>
                <a:gd name="connsiteX138" fmla="*/ 91586 w 604110"/>
                <a:gd name="connsiteY138" fmla="*/ 146847 h 582024"/>
                <a:gd name="connsiteX139" fmla="*/ 72351 w 604110"/>
                <a:gd name="connsiteY139" fmla="*/ 143055 h 582024"/>
                <a:gd name="connsiteX140" fmla="*/ 62733 w 604110"/>
                <a:gd name="connsiteY140" fmla="*/ 129911 h 582024"/>
                <a:gd name="connsiteX141" fmla="*/ 176414 w 604110"/>
                <a:gd name="connsiteY141" fmla="*/ 104366 h 582024"/>
                <a:gd name="connsiteX142" fmla="*/ 193374 w 604110"/>
                <a:gd name="connsiteY142" fmla="*/ 106897 h 582024"/>
                <a:gd name="connsiteX143" fmla="*/ 208309 w 604110"/>
                <a:gd name="connsiteY143" fmla="*/ 123348 h 582024"/>
                <a:gd name="connsiteX144" fmla="*/ 144518 w 604110"/>
                <a:gd name="connsiteY144" fmla="*/ 123348 h 582024"/>
                <a:gd name="connsiteX145" fmla="*/ 153378 w 604110"/>
                <a:gd name="connsiteY145" fmla="*/ 110946 h 582024"/>
                <a:gd name="connsiteX146" fmla="*/ 176414 w 604110"/>
                <a:gd name="connsiteY146" fmla="*/ 104366 h 582024"/>
                <a:gd name="connsiteX147" fmla="*/ 326995 w 604110"/>
                <a:gd name="connsiteY147" fmla="*/ 101332 h 582024"/>
                <a:gd name="connsiteX148" fmla="*/ 464920 w 604110"/>
                <a:gd name="connsiteY148" fmla="*/ 170845 h 582024"/>
                <a:gd name="connsiteX149" fmla="*/ 602592 w 604110"/>
                <a:gd name="connsiteY149" fmla="*/ 101332 h 582024"/>
                <a:gd name="connsiteX150" fmla="*/ 604110 w 604110"/>
                <a:gd name="connsiteY150" fmla="*/ 112201 h 582024"/>
                <a:gd name="connsiteX151" fmla="*/ 464920 w 604110"/>
                <a:gd name="connsiteY151" fmla="*/ 192079 h 582024"/>
                <a:gd name="connsiteX152" fmla="*/ 325730 w 604110"/>
                <a:gd name="connsiteY152" fmla="*/ 112201 h 582024"/>
                <a:gd name="connsiteX153" fmla="*/ 326995 w 604110"/>
                <a:gd name="connsiteY153" fmla="*/ 101332 h 582024"/>
                <a:gd name="connsiteX154" fmla="*/ 170571 w 604110"/>
                <a:gd name="connsiteY154" fmla="*/ 92022 h 582024"/>
                <a:gd name="connsiteX155" fmla="*/ 136659 w 604110"/>
                <a:gd name="connsiteY155" fmla="*/ 101372 h 582024"/>
                <a:gd name="connsiteX156" fmla="*/ 121981 w 604110"/>
                <a:gd name="connsiteY156" fmla="*/ 123106 h 582024"/>
                <a:gd name="connsiteX157" fmla="*/ 63015 w 604110"/>
                <a:gd name="connsiteY157" fmla="*/ 123106 h 582024"/>
                <a:gd name="connsiteX158" fmla="*/ 75922 w 604110"/>
                <a:gd name="connsiteY158" fmla="*/ 109207 h 582024"/>
                <a:gd name="connsiteX159" fmla="*/ 91865 w 604110"/>
                <a:gd name="connsiteY159" fmla="*/ 106427 h 582024"/>
                <a:gd name="connsiteX160" fmla="*/ 91865 w 604110"/>
                <a:gd name="connsiteY160" fmla="*/ 94296 h 582024"/>
                <a:gd name="connsiteX161" fmla="*/ 58713 w 604110"/>
                <a:gd name="connsiteY161" fmla="*/ 101878 h 582024"/>
                <a:gd name="connsiteX162" fmla="*/ 44541 w 604110"/>
                <a:gd name="connsiteY162" fmla="*/ 123106 h 582024"/>
                <a:gd name="connsiteX163" fmla="*/ 28597 w 604110"/>
                <a:gd name="connsiteY163" fmla="*/ 123106 h 582024"/>
                <a:gd name="connsiteX164" fmla="*/ 28597 w 604110"/>
                <a:gd name="connsiteY164" fmla="*/ 129930 h 582024"/>
                <a:gd name="connsiteX165" fmla="*/ 44794 w 604110"/>
                <a:gd name="connsiteY165" fmla="*/ 129930 h 582024"/>
                <a:gd name="connsiteX166" fmla="*/ 59725 w 604110"/>
                <a:gd name="connsiteY166" fmla="*/ 151664 h 582024"/>
                <a:gd name="connsiteX167" fmla="*/ 92878 w 604110"/>
                <a:gd name="connsiteY167" fmla="*/ 159245 h 582024"/>
                <a:gd name="connsiteX168" fmla="*/ 125271 w 604110"/>
                <a:gd name="connsiteY168" fmla="*/ 152169 h 582024"/>
                <a:gd name="connsiteX169" fmla="*/ 141721 w 604110"/>
                <a:gd name="connsiteY169" fmla="*/ 129930 h 582024"/>
                <a:gd name="connsiteX170" fmla="*/ 207773 w 604110"/>
                <a:gd name="connsiteY170" fmla="*/ 129930 h 582024"/>
                <a:gd name="connsiteX171" fmla="*/ 192335 w 604110"/>
                <a:gd name="connsiteY171" fmla="*/ 146104 h 582024"/>
                <a:gd name="connsiteX172" fmla="*/ 168040 w 604110"/>
                <a:gd name="connsiteY172" fmla="*/ 148884 h 582024"/>
                <a:gd name="connsiteX173" fmla="*/ 168040 w 604110"/>
                <a:gd name="connsiteY173" fmla="*/ 161267 h 582024"/>
                <a:gd name="connsiteX174" fmla="*/ 201193 w 604110"/>
                <a:gd name="connsiteY174" fmla="*/ 157224 h 582024"/>
                <a:gd name="connsiteX175" fmla="*/ 226247 w 604110"/>
                <a:gd name="connsiteY175" fmla="*/ 129930 h 582024"/>
                <a:gd name="connsiteX176" fmla="*/ 249783 w 604110"/>
                <a:gd name="connsiteY176" fmla="*/ 129930 h 582024"/>
                <a:gd name="connsiteX177" fmla="*/ 249783 w 604110"/>
                <a:gd name="connsiteY177" fmla="*/ 123106 h 582024"/>
                <a:gd name="connsiteX178" fmla="*/ 226247 w 604110"/>
                <a:gd name="connsiteY178" fmla="*/ 123106 h 582024"/>
                <a:gd name="connsiteX179" fmla="*/ 216124 w 604110"/>
                <a:gd name="connsiteY179" fmla="*/ 103900 h 582024"/>
                <a:gd name="connsiteX180" fmla="*/ 170571 w 604110"/>
                <a:gd name="connsiteY180" fmla="*/ 92022 h 582024"/>
                <a:gd name="connsiteX181" fmla="*/ 388462 w 604110"/>
                <a:gd name="connsiteY181" fmla="*/ 83197 h 582024"/>
                <a:gd name="connsiteX182" fmla="*/ 445408 w 604110"/>
                <a:gd name="connsiteY182" fmla="*/ 83197 h 582024"/>
                <a:gd name="connsiteX183" fmla="*/ 436044 w 604110"/>
                <a:gd name="connsiteY183" fmla="*/ 95553 h 582024"/>
                <a:gd name="connsiteX184" fmla="*/ 417315 w 604110"/>
                <a:gd name="connsiteY184" fmla="*/ 100344 h 582024"/>
                <a:gd name="connsiteX185" fmla="*/ 398080 w 604110"/>
                <a:gd name="connsiteY185" fmla="*/ 96309 h 582024"/>
                <a:gd name="connsiteX186" fmla="*/ 388462 w 604110"/>
                <a:gd name="connsiteY186" fmla="*/ 83197 h 582024"/>
                <a:gd name="connsiteX187" fmla="*/ 502144 w 604110"/>
                <a:gd name="connsiteY187" fmla="*/ 57934 h 582024"/>
                <a:gd name="connsiteX188" fmla="*/ 518851 w 604110"/>
                <a:gd name="connsiteY188" fmla="*/ 60208 h 582024"/>
                <a:gd name="connsiteX189" fmla="*/ 534039 w 604110"/>
                <a:gd name="connsiteY189" fmla="*/ 76634 h 582024"/>
                <a:gd name="connsiteX190" fmla="*/ 470248 w 604110"/>
                <a:gd name="connsiteY190" fmla="*/ 76634 h 582024"/>
                <a:gd name="connsiteX191" fmla="*/ 479108 w 604110"/>
                <a:gd name="connsiteY191" fmla="*/ 64251 h 582024"/>
                <a:gd name="connsiteX192" fmla="*/ 502144 w 604110"/>
                <a:gd name="connsiteY192" fmla="*/ 57934 h 582024"/>
                <a:gd name="connsiteX193" fmla="*/ 139190 w 604110"/>
                <a:gd name="connsiteY193" fmla="*/ 46785 h 582024"/>
                <a:gd name="connsiteX194" fmla="*/ 278380 w 604110"/>
                <a:gd name="connsiteY194" fmla="*/ 126644 h 582024"/>
                <a:gd name="connsiteX195" fmla="*/ 139190 w 604110"/>
                <a:gd name="connsiteY195" fmla="*/ 206757 h 582024"/>
                <a:gd name="connsiteX196" fmla="*/ 0 w 604110"/>
                <a:gd name="connsiteY196" fmla="*/ 126644 h 582024"/>
                <a:gd name="connsiteX197" fmla="*/ 139190 w 604110"/>
                <a:gd name="connsiteY197" fmla="*/ 46785 h 582024"/>
                <a:gd name="connsiteX198" fmla="*/ 496301 w 604110"/>
                <a:gd name="connsiteY198" fmla="*/ 45237 h 582024"/>
                <a:gd name="connsiteX199" fmla="*/ 462389 w 604110"/>
                <a:gd name="connsiteY199" fmla="*/ 54587 h 582024"/>
                <a:gd name="connsiteX200" fmla="*/ 447711 w 604110"/>
                <a:gd name="connsiteY200" fmla="*/ 76574 h 582024"/>
                <a:gd name="connsiteX201" fmla="*/ 388745 w 604110"/>
                <a:gd name="connsiteY201" fmla="*/ 76574 h 582024"/>
                <a:gd name="connsiteX202" fmla="*/ 401652 w 604110"/>
                <a:gd name="connsiteY202" fmla="*/ 62674 h 582024"/>
                <a:gd name="connsiteX203" fmla="*/ 417595 w 604110"/>
                <a:gd name="connsiteY203" fmla="*/ 59894 h 582024"/>
                <a:gd name="connsiteX204" fmla="*/ 417595 w 604110"/>
                <a:gd name="connsiteY204" fmla="*/ 47511 h 582024"/>
                <a:gd name="connsiteX205" fmla="*/ 384443 w 604110"/>
                <a:gd name="connsiteY205" fmla="*/ 55346 h 582024"/>
                <a:gd name="connsiteX206" fmla="*/ 370271 w 604110"/>
                <a:gd name="connsiteY206" fmla="*/ 76574 h 582024"/>
                <a:gd name="connsiteX207" fmla="*/ 354327 w 604110"/>
                <a:gd name="connsiteY207" fmla="*/ 76574 h 582024"/>
                <a:gd name="connsiteX208" fmla="*/ 354327 w 604110"/>
                <a:gd name="connsiteY208" fmla="*/ 83145 h 582024"/>
                <a:gd name="connsiteX209" fmla="*/ 370524 w 604110"/>
                <a:gd name="connsiteY209" fmla="*/ 83145 h 582024"/>
                <a:gd name="connsiteX210" fmla="*/ 385455 w 604110"/>
                <a:gd name="connsiteY210" fmla="*/ 104879 h 582024"/>
                <a:gd name="connsiteX211" fmla="*/ 418608 w 604110"/>
                <a:gd name="connsiteY211" fmla="*/ 112713 h 582024"/>
                <a:gd name="connsiteX212" fmla="*/ 451001 w 604110"/>
                <a:gd name="connsiteY212" fmla="*/ 105637 h 582024"/>
                <a:gd name="connsiteX213" fmla="*/ 467451 w 604110"/>
                <a:gd name="connsiteY213" fmla="*/ 83397 h 582024"/>
                <a:gd name="connsiteX214" fmla="*/ 533503 w 604110"/>
                <a:gd name="connsiteY214" fmla="*/ 83397 h 582024"/>
                <a:gd name="connsiteX215" fmla="*/ 518065 w 604110"/>
                <a:gd name="connsiteY215" fmla="*/ 99319 h 582024"/>
                <a:gd name="connsiteX216" fmla="*/ 493770 w 604110"/>
                <a:gd name="connsiteY216" fmla="*/ 102352 h 582024"/>
                <a:gd name="connsiteX217" fmla="*/ 493770 w 604110"/>
                <a:gd name="connsiteY217" fmla="*/ 114735 h 582024"/>
                <a:gd name="connsiteX218" fmla="*/ 526923 w 604110"/>
                <a:gd name="connsiteY218" fmla="*/ 110691 h 582024"/>
                <a:gd name="connsiteX219" fmla="*/ 551977 w 604110"/>
                <a:gd name="connsiteY219" fmla="*/ 83397 h 582024"/>
                <a:gd name="connsiteX220" fmla="*/ 575513 w 604110"/>
                <a:gd name="connsiteY220" fmla="*/ 83397 h 582024"/>
                <a:gd name="connsiteX221" fmla="*/ 575513 w 604110"/>
                <a:gd name="connsiteY221" fmla="*/ 76574 h 582024"/>
                <a:gd name="connsiteX222" fmla="*/ 551977 w 604110"/>
                <a:gd name="connsiteY222" fmla="*/ 76574 h 582024"/>
                <a:gd name="connsiteX223" fmla="*/ 541854 w 604110"/>
                <a:gd name="connsiteY223" fmla="*/ 57367 h 582024"/>
                <a:gd name="connsiteX224" fmla="*/ 496301 w 604110"/>
                <a:gd name="connsiteY224" fmla="*/ 45237 h 582024"/>
                <a:gd name="connsiteX225" fmla="*/ 464920 w 604110"/>
                <a:gd name="connsiteY225" fmla="*/ 0 h 582024"/>
                <a:gd name="connsiteX226" fmla="*/ 604110 w 604110"/>
                <a:gd name="connsiteY226" fmla="*/ 80112 h 582024"/>
                <a:gd name="connsiteX227" fmla="*/ 464920 w 604110"/>
                <a:gd name="connsiteY227" fmla="*/ 159972 h 582024"/>
                <a:gd name="connsiteX228" fmla="*/ 325730 w 604110"/>
                <a:gd name="connsiteY228" fmla="*/ 80112 h 582024"/>
                <a:gd name="connsiteX229" fmla="*/ 464920 w 604110"/>
                <a:gd name="connsiteY229" fmla="*/ 0 h 58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04110" h="582024">
                  <a:moveTo>
                    <a:pt x="1265" y="491277"/>
                  </a:moveTo>
                  <a:cubicBezTo>
                    <a:pt x="10376" y="530205"/>
                    <a:pt x="68583" y="560538"/>
                    <a:pt x="139190" y="560538"/>
                  </a:cubicBezTo>
                  <a:cubicBezTo>
                    <a:pt x="209797" y="560538"/>
                    <a:pt x="267751" y="530205"/>
                    <a:pt x="276862" y="491277"/>
                  </a:cubicBezTo>
                  <a:cubicBezTo>
                    <a:pt x="277621" y="494563"/>
                    <a:pt x="278380" y="498102"/>
                    <a:pt x="278380" y="501894"/>
                  </a:cubicBezTo>
                  <a:cubicBezTo>
                    <a:pt x="278380" y="546130"/>
                    <a:pt x="216124" y="582024"/>
                    <a:pt x="139190" y="582024"/>
                  </a:cubicBezTo>
                  <a:cubicBezTo>
                    <a:pt x="62256" y="582024"/>
                    <a:pt x="0" y="546130"/>
                    <a:pt x="0" y="501894"/>
                  </a:cubicBezTo>
                  <a:cubicBezTo>
                    <a:pt x="0" y="498355"/>
                    <a:pt x="506" y="494563"/>
                    <a:pt x="1265" y="491277"/>
                  </a:cubicBezTo>
                  <a:close/>
                  <a:moveTo>
                    <a:pt x="1265" y="459170"/>
                  </a:moveTo>
                  <a:cubicBezTo>
                    <a:pt x="10376" y="498351"/>
                    <a:pt x="68583" y="528431"/>
                    <a:pt x="139190" y="528431"/>
                  </a:cubicBezTo>
                  <a:cubicBezTo>
                    <a:pt x="209797" y="528431"/>
                    <a:pt x="267751" y="498351"/>
                    <a:pt x="276862" y="459170"/>
                  </a:cubicBezTo>
                  <a:cubicBezTo>
                    <a:pt x="277621" y="462709"/>
                    <a:pt x="278380" y="466248"/>
                    <a:pt x="278380" y="469787"/>
                  </a:cubicBezTo>
                  <a:cubicBezTo>
                    <a:pt x="278380" y="514023"/>
                    <a:pt x="216124" y="549917"/>
                    <a:pt x="139190" y="549917"/>
                  </a:cubicBezTo>
                  <a:cubicBezTo>
                    <a:pt x="62256" y="549917"/>
                    <a:pt x="0" y="514023"/>
                    <a:pt x="0" y="469787"/>
                  </a:cubicBezTo>
                  <a:cubicBezTo>
                    <a:pt x="0" y="466248"/>
                    <a:pt x="506" y="462709"/>
                    <a:pt x="1265" y="459170"/>
                  </a:cubicBezTo>
                  <a:close/>
                  <a:moveTo>
                    <a:pt x="1265" y="427133"/>
                  </a:moveTo>
                  <a:cubicBezTo>
                    <a:pt x="10376" y="466031"/>
                    <a:pt x="68583" y="496341"/>
                    <a:pt x="139190" y="496341"/>
                  </a:cubicBezTo>
                  <a:cubicBezTo>
                    <a:pt x="209797" y="496341"/>
                    <a:pt x="267751" y="466031"/>
                    <a:pt x="276862" y="427133"/>
                  </a:cubicBezTo>
                  <a:cubicBezTo>
                    <a:pt x="277621" y="430669"/>
                    <a:pt x="278380" y="434206"/>
                    <a:pt x="278380" y="437742"/>
                  </a:cubicBezTo>
                  <a:cubicBezTo>
                    <a:pt x="278380" y="481944"/>
                    <a:pt x="216124" y="517810"/>
                    <a:pt x="139190" y="517810"/>
                  </a:cubicBezTo>
                  <a:cubicBezTo>
                    <a:pt x="62256" y="517810"/>
                    <a:pt x="0" y="481944"/>
                    <a:pt x="0" y="437742"/>
                  </a:cubicBezTo>
                  <a:cubicBezTo>
                    <a:pt x="0" y="434206"/>
                    <a:pt x="506" y="430669"/>
                    <a:pt x="1265" y="427133"/>
                  </a:cubicBezTo>
                  <a:close/>
                  <a:moveTo>
                    <a:pt x="1265" y="395026"/>
                  </a:moveTo>
                  <a:cubicBezTo>
                    <a:pt x="10376" y="434207"/>
                    <a:pt x="68583" y="464287"/>
                    <a:pt x="139190" y="464287"/>
                  </a:cubicBezTo>
                  <a:cubicBezTo>
                    <a:pt x="209797" y="464287"/>
                    <a:pt x="267751" y="434207"/>
                    <a:pt x="276862" y="395026"/>
                  </a:cubicBezTo>
                  <a:cubicBezTo>
                    <a:pt x="277621" y="398565"/>
                    <a:pt x="278380" y="402104"/>
                    <a:pt x="278380" y="405643"/>
                  </a:cubicBezTo>
                  <a:cubicBezTo>
                    <a:pt x="278380" y="449879"/>
                    <a:pt x="216124" y="485773"/>
                    <a:pt x="139190" y="485773"/>
                  </a:cubicBezTo>
                  <a:cubicBezTo>
                    <a:pt x="62256" y="485773"/>
                    <a:pt x="0" y="449879"/>
                    <a:pt x="0" y="405643"/>
                  </a:cubicBezTo>
                  <a:cubicBezTo>
                    <a:pt x="0" y="402104"/>
                    <a:pt x="506" y="398565"/>
                    <a:pt x="1265" y="395026"/>
                  </a:cubicBezTo>
                  <a:close/>
                  <a:moveTo>
                    <a:pt x="62733" y="376820"/>
                  </a:moveTo>
                  <a:lnTo>
                    <a:pt x="119679" y="376820"/>
                  </a:lnTo>
                  <a:cubicBezTo>
                    <a:pt x="117907" y="381876"/>
                    <a:pt x="114870" y="386173"/>
                    <a:pt x="110315" y="389206"/>
                  </a:cubicBezTo>
                  <a:cubicBezTo>
                    <a:pt x="105759" y="392240"/>
                    <a:pt x="99432" y="393756"/>
                    <a:pt x="91586" y="393756"/>
                  </a:cubicBezTo>
                  <a:cubicBezTo>
                    <a:pt x="85005" y="393756"/>
                    <a:pt x="78678" y="392492"/>
                    <a:pt x="72351" y="389965"/>
                  </a:cubicBezTo>
                  <a:cubicBezTo>
                    <a:pt x="66276" y="387437"/>
                    <a:pt x="63239" y="382887"/>
                    <a:pt x="62733" y="376820"/>
                  </a:cubicBezTo>
                  <a:close/>
                  <a:moveTo>
                    <a:pt x="176414" y="351557"/>
                  </a:moveTo>
                  <a:cubicBezTo>
                    <a:pt x="182742" y="351557"/>
                    <a:pt x="188564" y="352315"/>
                    <a:pt x="193374" y="353832"/>
                  </a:cubicBezTo>
                  <a:cubicBezTo>
                    <a:pt x="202740" y="356864"/>
                    <a:pt x="207803" y="362171"/>
                    <a:pt x="208309" y="370257"/>
                  </a:cubicBezTo>
                  <a:lnTo>
                    <a:pt x="144518" y="370257"/>
                  </a:lnTo>
                  <a:cubicBezTo>
                    <a:pt x="147556" y="364445"/>
                    <a:pt x="150340" y="360402"/>
                    <a:pt x="153378" y="357875"/>
                  </a:cubicBezTo>
                  <a:cubicBezTo>
                    <a:pt x="158694" y="353579"/>
                    <a:pt x="166288" y="351557"/>
                    <a:pt x="176414" y="351557"/>
                  </a:cubicBezTo>
                  <a:close/>
                  <a:moveTo>
                    <a:pt x="170571" y="338930"/>
                  </a:moveTo>
                  <a:cubicBezTo>
                    <a:pt x="155640" y="338930"/>
                    <a:pt x="144251" y="341963"/>
                    <a:pt x="136659" y="348281"/>
                  </a:cubicBezTo>
                  <a:cubicBezTo>
                    <a:pt x="132357" y="352072"/>
                    <a:pt x="127296" y="359401"/>
                    <a:pt x="121981" y="370015"/>
                  </a:cubicBezTo>
                  <a:lnTo>
                    <a:pt x="63015" y="370015"/>
                  </a:lnTo>
                  <a:cubicBezTo>
                    <a:pt x="63521" y="363697"/>
                    <a:pt x="67823" y="359148"/>
                    <a:pt x="75922" y="356115"/>
                  </a:cubicBezTo>
                  <a:cubicBezTo>
                    <a:pt x="80224" y="354599"/>
                    <a:pt x="85539" y="353588"/>
                    <a:pt x="91865" y="353335"/>
                  </a:cubicBezTo>
                  <a:lnTo>
                    <a:pt x="91865" y="341205"/>
                  </a:lnTo>
                  <a:cubicBezTo>
                    <a:pt x="77946" y="341457"/>
                    <a:pt x="67064" y="343985"/>
                    <a:pt x="58713" y="349039"/>
                  </a:cubicBezTo>
                  <a:cubicBezTo>
                    <a:pt x="50361" y="353841"/>
                    <a:pt x="45806" y="360917"/>
                    <a:pt x="44541" y="370268"/>
                  </a:cubicBezTo>
                  <a:lnTo>
                    <a:pt x="28597" y="370268"/>
                  </a:lnTo>
                  <a:lnTo>
                    <a:pt x="28597" y="376838"/>
                  </a:lnTo>
                  <a:lnTo>
                    <a:pt x="44794" y="376838"/>
                  </a:lnTo>
                  <a:cubicBezTo>
                    <a:pt x="44794" y="386189"/>
                    <a:pt x="49855" y="393265"/>
                    <a:pt x="59725" y="398572"/>
                  </a:cubicBezTo>
                  <a:cubicBezTo>
                    <a:pt x="69595" y="403627"/>
                    <a:pt x="80730" y="406154"/>
                    <a:pt x="92878" y="406154"/>
                  </a:cubicBezTo>
                  <a:cubicBezTo>
                    <a:pt x="106544" y="406154"/>
                    <a:pt x="117426" y="403879"/>
                    <a:pt x="125271" y="399078"/>
                  </a:cubicBezTo>
                  <a:cubicBezTo>
                    <a:pt x="132863" y="394276"/>
                    <a:pt x="138431" y="386947"/>
                    <a:pt x="141721" y="376838"/>
                  </a:cubicBezTo>
                  <a:lnTo>
                    <a:pt x="207773" y="376838"/>
                  </a:lnTo>
                  <a:cubicBezTo>
                    <a:pt x="206507" y="384673"/>
                    <a:pt x="201446" y="389980"/>
                    <a:pt x="192335" y="393012"/>
                  </a:cubicBezTo>
                  <a:cubicBezTo>
                    <a:pt x="187274" y="394529"/>
                    <a:pt x="179175" y="395540"/>
                    <a:pt x="168040" y="396045"/>
                  </a:cubicBezTo>
                  <a:lnTo>
                    <a:pt x="168040" y="408176"/>
                  </a:lnTo>
                  <a:cubicBezTo>
                    <a:pt x="181959" y="408176"/>
                    <a:pt x="193094" y="406912"/>
                    <a:pt x="201193" y="404385"/>
                  </a:cubicBezTo>
                  <a:cubicBezTo>
                    <a:pt x="216377" y="399583"/>
                    <a:pt x="224729" y="390232"/>
                    <a:pt x="226247" y="376838"/>
                  </a:cubicBezTo>
                  <a:lnTo>
                    <a:pt x="249783" y="376838"/>
                  </a:lnTo>
                  <a:lnTo>
                    <a:pt x="249783" y="370015"/>
                  </a:lnTo>
                  <a:lnTo>
                    <a:pt x="226247" y="370015"/>
                  </a:lnTo>
                  <a:cubicBezTo>
                    <a:pt x="224476" y="361675"/>
                    <a:pt x="221186" y="355357"/>
                    <a:pt x="216124" y="350808"/>
                  </a:cubicBezTo>
                  <a:cubicBezTo>
                    <a:pt x="207267" y="342721"/>
                    <a:pt x="192082" y="338930"/>
                    <a:pt x="170571" y="338930"/>
                  </a:cubicBezTo>
                  <a:close/>
                  <a:moveTo>
                    <a:pt x="326995" y="330811"/>
                  </a:moveTo>
                  <a:cubicBezTo>
                    <a:pt x="336106" y="369726"/>
                    <a:pt x="394313" y="400050"/>
                    <a:pt x="464920" y="400050"/>
                  </a:cubicBezTo>
                  <a:cubicBezTo>
                    <a:pt x="535527" y="400050"/>
                    <a:pt x="593481" y="369726"/>
                    <a:pt x="602592" y="330811"/>
                  </a:cubicBezTo>
                  <a:cubicBezTo>
                    <a:pt x="603351" y="334096"/>
                    <a:pt x="604110" y="337634"/>
                    <a:pt x="604110" y="341424"/>
                  </a:cubicBezTo>
                  <a:cubicBezTo>
                    <a:pt x="604110" y="385646"/>
                    <a:pt x="541854" y="421276"/>
                    <a:pt x="464920" y="421276"/>
                  </a:cubicBezTo>
                  <a:cubicBezTo>
                    <a:pt x="387986" y="421276"/>
                    <a:pt x="325730" y="385646"/>
                    <a:pt x="325730" y="341424"/>
                  </a:cubicBezTo>
                  <a:cubicBezTo>
                    <a:pt x="325730" y="337887"/>
                    <a:pt x="326236" y="334096"/>
                    <a:pt x="326995" y="330811"/>
                  </a:cubicBezTo>
                  <a:close/>
                  <a:moveTo>
                    <a:pt x="326995" y="298704"/>
                  </a:moveTo>
                  <a:cubicBezTo>
                    <a:pt x="336106" y="337619"/>
                    <a:pt x="394313" y="367943"/>
                    <a:pt x="464920" y="367943"/>
                  </a:cubicBezTo>
                  <a:cubicBezTo>
                    <a:pt x="535527" y="367943"/>
                    <a:pt x="593481" y="337619"/>
                    <a:pt x="602592" y="298704"/>
                  </a:cubicBezTo>
                  <a:cubicBezTo>
                    <a:pt x="603351" y="302242"/>
                    <a:pt x="604110" y="305527"/>
                    <a:pt x="604110" y="309317"/>
                  </a:cubicBezTo>
                  <a:cubicBezTo>
                    <a:pt x="604110" y="353539"/>
                    <a:pt x="541854" y="389169"/>
                    <a:pt x="464920" y="389169"/>
                  </a:cubicBezTo>
                  <a:cubicBezTo>
                    <a:pt x="387986" y="389169"/>
                    <a:pt x="325730" y="353539"/>
                    <a:pt x="325730" y="309317"/>
                  </a:cubicBezTo>
                  <a:cubicBezTo>
                    <a:pt x="325730" y="305780"/>
                    <a:pt x="326236" y="301989"/>
                    <a:pt x="326995" y="298704"/>
                  </a:cubicBezTo>
                  <a:close/>
                  <a:moveTo>
                    <a:pt x="139190" y="293693"/>
                  </a:moveTo>
                  <a:cubicBezTo>
                    <a:pt x="216124" y="293693"/>
                    <a:pt x="278380" y="329327"/>
                    <a:pt x="278380" y="373553"/>
                  </a:cubicBezTo>
                  <a:cubicBezTo>
                    <a:pt x="278380" y="417779"/>
                    <a:pt x="216124" y="453665"/>
                    <a:pt x="139190" y="453665"/>
                  </a:cubicBezTo>
                  <a:cubicBezTo>
                    <a:pt x="62256" y="453665"/>
                    <a:pt x="0" y="417779"/>
                    <a:pt x="0" y="373553"/>
                  </a:cubicBezTo>
                  <a:cubicBezTo>
                    <a:pt x="0" y="329327"/>
                    <a:pt x="62256" y="293693"/>
                    <a:pt x="139190" y="293693"/>
                  </a:cubicBezTo>
                  <a:close/>
                  <a:moveTo>
                    <a:pt x="326995" y="266667"/>
                  </a:moveTo>
                  <a:cubicBezTo>
                    <a:pt x="336106" y="305565"/>
                    <a:pt x="394313" y="335875"/>
                    <a:pt x="464920" y="335875"/>
                  </a:cubicBezTo>
                  <a:cubicBezTo>
                    <a:pt x="535527" y="335875"/>
                    <a:pt x="593481" y="305565"/>
                    <a:pt x="602592" y="266667"/>
                  </a:cubicBezTo>
                  <a:cubicBezTo>
                    <a:pt x="603351" y="270203"/>
                    <a:pt x="604110" y="273740"/>
                    <a:pt x="604110" y="277276"/>
                  </a:cubicBezTo>
                  <a:cubicBezTo>
                    <a:pt x="604110" y="321478"/>
                    <a:pt x="541854" y="357344"/>
                    <a:pt x="464920" y="357344"/>
                  </a:cubicBezTo>
                  <a:cubicBezTo>
                    <a:pt x="387986" y="357344"/>
                    <a:pt x="325730" y="321478"/>
                    <a:pt x="325730" y="277276"/>
                  </a:cubicBezTo>
                  <a:cubicBezTo>
                    <a:pt x="325730" y="273740"/>
                    <a:pt x="326236" y="270203"/>
                    <a:pt x="326995" y="266667"/>
                  </a:cubicBezTo>
                  <a:close/>
                  <a:moveTo>
                    <a:pt x="326995" y="234560"/>
                  </a:moveTo>
                  <a:cubicBezTo>
                    <a:pt x="336106" y="273458"/>
                    <a:pt x="394313" y="303768"/>
                    <a:pt x="464920" y="303768"/>
                  </a:cubicBezTo>
                  <a:cubicBezTo>
                    <a:pt x="535527" y="303768"/>
                    <a:pt x="593481" y="273458"/>
                    <a:pt x="602592" y="234560"/>
                  </a:cubicBezTo>
                  <a:cubicBezTo>
                    <a:pt x="603351" y="238096"/>
                    <a:pt x="604110" y="241633"/>
                    <a:pt x="604110" y="245169"/>
                  </a:cubicBezTo>
                  <a:cubicBezTo>
                    <a:pt x="604110" y="289371"/>
                    <a:pt x="541854" y="325237"/>
                    <a:pt x="464920" y="325237"/>
                  </a:cubicBezTo>
                  <a:cubicBezTo>
                    <a:pt x="387986" y="325237"/>
                    <a:pt x="325730" y="289371"/>
                    <a:pt x="325730" y="245169"/>
                  </a:cubicBezTo>
                  <a:cubicBezTo>
                    <a:pt x="325730" y="241633"/>
                    <a:pt x="326236" y="238096"/>
                    <a:pt x="326995" y="234560"/>
                  </a:cubicBezTo>
                  <a:close/>
                  <a:moveTo>
                    <a:pt x="326995" y="197654"/>
                  </a:moveTo>
                  <a:cubicBezTo>
                    <a:pt x="336106" y="236835"/>
                    <a:pt x="394313" y="266915"/>
                    <a:pt x="464920" y="266915"/>
                  </a:cubicBezTo>
                  <a:cubicBezTo>
                    <a:pt x="535527" y="266915"/>
                    <a:pt x="593481" y="236835"/>
                    <a:pt x="602592" y="197654"/>
                  </a:cubicBezTo>
                  <a:cubicBezTo>
                    <a:pt x="603351" y="201193"/>
                    <a:pt x="604110" y="204732"/>
                    <a:pt x="604110" y="208271"/>
                  </a:cubicBezTo>
                  <a:cubicBezTo>
                    <a:pt x="604110" y="252507"/>
                    <a:pt x="541854" y="288401"/>
                    <a:pt x="464920" y="288401"/>
                  </a:cubicBezTo>
                  <a:cubicBezTo>
                    <a:pt x="387986" y="288401"/>
                    <a:pt x="325730" y="252507"/>
                    <a:pt x="325730" y="208271"/>
                  </a:cubicBezTo>
                  <a:cubicBezTo>
                    <a:pt x="325730" y="204732"/>
                    <a:pt x="326236" y="201193"/>
                    <a:pt x="326995" y="197654"/>
                  </a:cubicBezTo>
                  <a:close/>
                  <a:moveTo>
                    <a:pt x="1265" y="180224"/>
                  </a:moveTo>
                  <a:cubicBezTo>
                    <a:pt x="10376" y="219139"/>
                    <a:pt x="68583" y="249463"/>
                    <a:pt x="139190" y="249463"/>
                  </a:cubicBezTo>
                  <a:cubicBezTo>
                    <a:pt x="209797" y="249463"/>
                    <a:pt x="267751" y="219139"/>
                    <a:pt x="276862" y="180224"/>
                  </a:cubicBezTo>
                  <a:cubicBezTo>
                    <a:pt x="277874" y="183509"/>
                    <a:pt x="278380" y="187047"/>
                    <a:pt x="278380" y="190837"/>
                  </a:cubicBezTo>
                  <a:cubicBezTo>
                    <a:pt x="278380" y="235059"/>
                    <a:pt x="216124" y="270689"/>
                    <a:pt x="139190" y="270689"/>
                  </a:cubicBezTo>
                  <a:cubicBezTo>
                    <a:pt x="62256" y="270689"/>
                    <a:pt x="0" y="235059"/>
                    <a:pt x="0" y="190837"/>
                  </a:cubicBezTo>
                  <a:cubicBezTo>
                    <a:pt x="0" y="187300"/>
                    <a:pt x="506" y="183509"/>
                    <a:pt x="1265" y="180224"/>
                  </a:cubicBezTo>
                  <a:close/>
                  <a:moveTo>
                    <a:pt x="326995" y="165547"/>
                  </a:moveTo>
                  <a:cubicBezTo>
                    <a:pt x="336106" y="204728"/>
                    <a:pt x="394313" y="234808"/>
                    <a:pt x="464920" y="234808"/>
                  </a:cubicBezTo>
                  <a:cubicBezTo>
                    <a:pt x="535527" y="234808"/>
                    <a:pt x="593481" y="204728"/>
                    <a:pt x="602592" y="165547"/>
                  </a:cubicBezTo>
                  <a:cubicBezTo>
                    <a:pt x="603351" y="169086"/>
                    <a:pt x="604110" y="172625"/>
                    <a:pt x="604110" y="176163"/>
                  </a:cubicBezTo>
                  <a:cubicBezTo>
                    <a:pt x="604110" y="220400"/>
                    <a:pt x="541854" y="256294"/>
                    <a:pt x="464920" y="256294"/>
                  </a:cubicBezTo>
                  <a:cubicBezTo>
                    <a:pt x="387986" y="256294"/>
                    <a:pt x="325730" y="220400"/>
                    <a:pt x="325730" y="176163"/>
                  </a:cubicBezTo>
                  <a:cubicBezTo>
                    <a:pt x="325730" y="172625"/>
                    <a:pt x="326236" y="169086"/>
                    <a:pt x="326995" y="165547"/>
                  </a:cubicBezTo>
                  <a:close/>
                  <a:moveTo>
                    <a:pt x="1265" y="148117"/>
                  </a:moveTo>
                  <a:cubicBezTo>
                    <a:pt x="10376" y="187032"/>
                    <a:pt x="68583" y="217356"/>
                    <a:pt x="139190" y="217356"/>
                  </a:cubicBezTo>
                  <a:cubicBezTo>
                    <a:pt x="209797" y="217356"/>
                    <a:pt x="267751" y="187032"/>
                    <a:pt x="276862" y="148117"/>
                  </a:cubicBezTo>
                  <a:cubicBezTo>
                    <a:pt x="277874" y="151402"/>
                    <a:pt x="278380" y="154940"/>
                    <a:pt x="278380" y="158730"/>
                  </a:cubicBezTo>
                  <a:cubicBezTo>
                    <a:pt x="278380" y="202952"/>
                    <a:pt x="216124" y="238582"/>
                    <a:pt x="139190" y="238582"/>
                  </a:cubicBezTo>
                  <a:cubicBezTo>
                    <a:pt x="62256" y="238582"/>
                    <a:pt x="0" y="202952"/>
                    <a:pt x="0" y="158730"/>
                  </a:cubicBezTo>
                  <a:cubicBezTo>
                    <a:pt x="0" y="155192"/>
                    <a:pt x="506" y="151402"/>
                    <a:pt x="1265" y="148117"/>
                  </a:cubicBezTo>
                  <a:close/>
                  <a:moveTo>
                    <a:pt x="326995" y="133439"/>
                  </a:moveTo>
                  <a:cubicBezTo>
                    <a:pt x="336106" y="172619"/>
                    <a:pt x="394313" y="202700"/>
                    <a:pt x="464920" y="202700"/>
                  </a:cubicBezTo>
                  <a:cubicBezTo>
                    <a:pt x="535527" y="202700"/>
                    <a:pt x="593481" y="172619"/>
                    <a:pt x="602592" y="133439"/>
                  </a:cubicBezTo>
                  <a:cubicBezTo>
                    <a:pt x="603351" y="136978"/>
                    <a:pt x="604110" y="140517"/>
                    <a:pt x="604110" y="144308"/>
                  </a:cubicBezTo>
                  <a:cubicBezTo>
                    <a:pt x="604110" y="188292"/>
                    <a:pt x="541854" y="224186"/>
                    <a:pt x="464920" y="224186"/>
                  </a:cubicBezTo>
                  <a:cubicBezTo>
                    <a:pt x="387986" y="224186"/>
                    <a:pt x="325730" y="188292"/>
                    <a:pt x="325730" y="144308"/>
                  </a:cubicBezTo>
                  <a:cubicBezTo>
                    <a:pt x="325730" y="140517"/>
                    <a:pt x="326236" y="136978"/>
                    <a:pt x="326995" y="133439"/>
                  </a:cubicBezTo>
                  <a:close/>
                  <a:moveTo>
                    <a:pt x="62733" y="129911"/>
                  </a:moveTo>
                  <a:lnTo>
                    <a:pt x="119679" y="129911"/>
                  </a:lnTo>
                  <a:cubicBezTo>
                    <a:pt x="117907" y="134966"/>
                    <a:pt x="114870" y="139263"/>
                    <a:pt x="110315" y="142297"/>
                  </a:cubicBezTo>
                  <a:cubicBezTo>
                    <a:pt x="105759" y="145330"/>
                    <a:pt x="99432" y="146847"/>
                    <a:pt x="91586" y="146847"/>
                  </a:cubicBezTo>
                  <a:cubicBezTo>
                    <a:pt x="85005" y="146847"/>
                    <a:pt x="78678" y="145583"/>
                    <a:pt x="72351" y="143055"/>
                  </a:cubicBezTo>
                  <a:cubicBezTo>
                    <a:pt x="66276" y="140275"/>
                    <a:pt x="63239" y="135977"/>
                    <a:pt x="62733" y="129911"/>
                  </a:cubicBezTo>
                  <a:close/>
                  <a:moveTo>
                    <a:pt x="176414" y="104366"/>
                  </a:moveTo>
                  <a:cubicBezTo>
                    <a:pt x="182742" y="104366"/>
                    <a:pt x="188564" y="105125"/>
                    <a:pt x="193374" y="106897"/>
                  </a:cubicBezTo>
                  <a:cubicBezTo>
                    <a:pt x="202740" y="109934"/>
                    <a:pt x="207803" y="115249"/>
                    <a:pt x="208309" y="123348"/>
                  </a:cubicBezTo>
                  <a:lnTo>
                    <a:pt x="144518" y="123348"/>
                  </a:lnTo>
                  <a:cubicBezTo>
                    <a:pt x="147556" y="117527"/>
                    <a:pt x="150340" y="113224"/>
                    <a:pt x="153378" y="110946"/>
                  </a:cubicBezTo>
                  <a:cubicBezTo>
                    <a:pt x="158694" y="106644"/>
                    <a:pt x="166288" y="104366"/>
                    <a:pt x="176414" y="104366"/>
                  </a:cubicBezTo>
                  <a:close/>
                  <a:moveTo>
                    <a:pt x="326995" y="101332"/>
                  </a:moveTo>
                  <a:cubicBezTo>
                    <a:pt x="336106" y="140512"/>
                    <a:pt x="394313" y="170845"/>
                    <a:pt x="464920" y="170845"/>
                  </a:cubicBezTo>
                  <a:cubicBezTo>
                    <a:pt x="535527" y="170845"/>
                    <a:pt x="593481" y="140512"/>
                    <a:pt x="602592" y="101332"/>
                  </a:cubicBezTo>
                  <a:cubicBezTo>
                    <a:pt x="603351" y="104871"/>
                    <a:pt x="604110" y="108410"/>
                    <a:pt x="604110" y="112201"/>
                  </a:cubicBezTo>
                  <a:cubicBezTo>
                    <a:pt x="604110" y="156184"/>
                    <a:pt x="541854" y="192079"/>
                    <a:pt x="464920" y="192079"/>
                  </a:cubicBezTo>
                  <a:cubicBezTo>
                    <a:pt x="387986" y="192079"/>
                    <a:pt x="325730" y="156184"/>
                    <a:pt x="325730" y="112201"/>
                  </a:cubicBezTo>
                  <a:cubicBezTo>
                    <a:pt x="325730" y="108410"/>
                    <a:pt x="326236" y="104871"/>
                    <a:pt x="326995" y="101332"/>
                  </a:cubicBezTo>
                  <a:close/>
                  <a:moveTo>
                    <a:pt x="170571" y="92022"/>
                  </a:moveTo>
                  <a:cubicBezTo>
                    <a:pt x="155640" y="92022"/>
                    <a:pt x="144251" y="95054"/>
                    <a:pt x="136659" y="101372"/>
                  </a:cubicBezTo>
                  <a:cubicBezTo>
                    <a:pt x="132357" y="105163"/>
                    <a:pt x="127296" y="112492"/>
                    <a:pt x="121981" y="123106"/>
                  </a:cubicBezTo>
                  <a:lnTo>
                    <a:pt x="63015" y="123106"/>
                  </a:lnTo>
                  <a:cubicBezTo>
                    <a:pt x="63521" y="116788"/>
                    <a:pt x="67823" y="112239"/>
                    <a:pt x="75922" y="109207"/>
                  </a:cubicBezTo>
                  <a:cubicBezTo>
                    <a:pt x="80224" y="107690"/>
                    <a:pt x="85539" y="106679"/>
                    <a:pt x="91865" y="106427"/>
                  </a:cubicBezTo>
                  <a:lnTo>
                    <a:pt x="91865" y="94296"/>
                  </a:lnTo>
                  <a:cubicBezTo>
                    <a:pt x="77946" y="94549"/>
                    <a:pt x="67064" y="97076"/>
                    <a:pt x="58713" y="101878"/>
                  </a:cubicBezTo>
                  <a:cubicBezTo>
                    <a:pt x="50361" y="106932"/>
                    <a:pt x="45806" y="114008"/>
                    <a:pt x="44541" y="123106"/>
                  </a:cubicBezTo>
                  <a:lnTo>
                    <a:pt x="28597" y="123106"/>
                  </a:lnTo>
                  <a:lnTo>
                    <a:pt x="28597" y="129930"/>
                  </a:lnTo>
                  <a:lnTo>
                    <a:pt x="44794" y="129930"/>
                  </a:lnTo>
                  <a:cubicBezTo>
                    <a:pt x="44794" y="139280"/>
                    <a:pt x="49855" y="146357"/>
                    <a:pt x="59725" y="151664"/>
                  </a:cubicBezTo>
                  <a:cubicBezTo>
                    <a:pt x="69595" y="156718"/>
                    <a:pt x="80730" y="159245"/>
                    <a:pt x="92878" y="159245"/>
                  </a:cubicBezTo>
                  <a:cubicBezTo>
                    <a:pt x="106544" y="159245"/>
                    <a:pt x="117426" y="156971"/>
                    <a:pt x="125271" y="152169"/>
                  </a:cubicBezTo>
                  <a:cubicBezTo>
                    <a:pt x="132863" y="147367"/>
                    <a:pt x="138431" y="139786"/>
                    <a:pt x="141721" y="129930"/>
                  </a:cubicBezTo>
                  <a:lnTo>
                    <a:pt x="207773" y="129930"/>
                  </a:lnTo>
                  <a:cubicBezTo>
                    <a:pt x="206507" y="137764"/>
                    <a:pt x="201446" y="143071"/>
                    <a:pt x="192335" y="146104"/>
                  </a:cubicBezTo>
                  <a:cubicBezTo>
                    <a:pt x="187274" y="147620"/>
                    <a:pt x="179175" y="148631"/>
                    <a:pt x="168040" y="148884"/>
                  </a:cubicBezTo>
                  <a:lnTo>
                    <a:pt x="168040" y="161267"/>
                  </a:lnTo>
                  <a:cubicBezTo>
                    <a:pt x="181959" y="161267"/>
                    <a:pt x="193094" y="160003"/>
                    <a:pt x="201193" y="157224"/>
                  </a:cubicBezTo>
                  <a:cubicBezTo>
                    <a:pt x="216377" y="152422"/>
                    <a:pt x="224729" y="143324"/>
                    <a:pt x="226247" y="129930"/>
                  </a:cubicBezTo>
                  <a:lnTo>
                    <a:pt x="249783" y="129930"/>
                  </a:lnTo>
                  <a:lnTo>
                    <a:pt x="249783" y="123106"/>
                  </a:lnTo>
                  <a:lnTo>
                    <a:pt x="226247" y="123106"/>
                  </a:lnTo>
                  <a:cubicBezTo>
                    <a:pt x="224476" y="114767"/>
                    <a:pt x="221186" y="108449"/>
                    <a:pt x="216124" y="103900"/>
                  </a:cubicBezTo>
                  <a:cubicBezTo>
                    <a:pt x="207267" y="95813"/>
                    <a:pt x="192082" y="92022"/>
                    <a:pt x="170571" y="92022"/>
                  </a:cubicBezTo>
                  <a:close/>
                  <a:moveTo>
                    <a:pt x="388462" y="83197"/>
                  </a:moveTo>
                  <a:lnTo>
                    <a:pt x="445408" y="83197"/>
                  </a:lnTo>
                  <a:cubicBezTo>
                    <a:pt x="443636" y="88492"/>
                    <a:pt x="440599" y="92527"/>
                    <a:pt x="436044" y="95553"/>
                  </a:cubicBezTo>
                  <a:cubicBezTo>
                    <a:pt x="431488" y="98831"/>
                    <a:pt x="425161" y="100344"/>
                    <a:pt x="417315" y="100344"/>
                  </a:cubicBezTo>
                  <a:cubicBezTo>
                    <a:pt x="410481" y="100344"/>
                    <a:pt x="404154" y="99083"/>
                    <a:pt x="398080" y="96309"/>
                  </a:cubicBezTo>
                  <a:cubicBezTo>
                    <a:pt x="392005" y="93788"/>
                    <a:pt x="388968" y="89501"/>
                    <a:pt x="388462" y="83197"/>
                  </a:cubicBezTo>
                  <a:close/>
                  <a:moveTo>
                    <a:pt x="502144" y="57934"/>
                  </a:moveTo>
                  <a:cubicBezTo>
                    <a:pt x="508472" y="57934"/>
                    <a:pt x="514041" y="58692"/>
                    <a:pt x="518851" y="60208"/>
                  </a:cubicBezTo>
                  <a:cubicBezTo>
                    <a:pt x="528470" y="63241"/>
                    <a:pt x="533533" y="68800"/>
                    <a:pt x="534039" y="76634"/>
                  </a:cubicBezTo>
                  <a:lnTo>
                    <a:pt x="470248" y="76634"/>
                  </a:lnTo>
                  <a:cubicBezTo>
                    <a:pt x="473033" y="70822"/>
                    <a:pt x="476070" y="66778"/>
                    <a:pt x="479108" y="64251"/>
                  </a:cubicBezTo>
                  <a:cubicBezTo>
                    <a:pt x="484424" y="59955"/>
                    <a:pt x="492018" y="57934"/>
                    <a:pt x="502144" y="57934"/>
                  </a:cubicBezTo>
                  <a:close/>
                  <a:moveTo>
                    <a:pt x="139190" y="46785"/>
                  </a:moveTo>
                  <a:cubicBezTo>
                    <a:pt x="216124" y="46785"/>
                    <a:pt x="278380" y="82418"/>
                    <a:pt x="278380" y="126644"/>
                  </a:cubicBezTo>
                  <a:cubicBezTo>
                    <a:pt x="278380" y="170870"/>
                    <a:pt x="216124" y="206757"/>
                    <a:pt x="139190" y="206757"/>
                  </a:cubicBezTo>
                  <a:cubicBezTo>
                    <a:pt x="62256" y="206757"/>
                    <a:pt x="0" y="170870"/>
                    <a:pt x="0" y="126644"/>
                  </a:cubicBezTo>
                  <a:cubicBezTo>
                    <a:pt x="0" y="82418"/>
                    <a:pt x="62256" y="46785"/>
                    <a:pt x="139190" y="46785"/>
                  </a:cubicBezTo>
                  <a:close/>
                  <a:moveTo>
                    <a:pt x="496301" y="45237"/>
                  </a:moveTo>
                  <a:cubicBezTo>
                    <a:pt x="481370" y="45237"/>
                    <a:pt x="470235" y="48522"/>
                    <a:pt x="462389" y="54587"/>
                  </a:cubicBezTo>
                  <a:cubicBezTo>
                    <a:pt x="458087" y="58631"/>
                    <a:pt x="453026" y="65960"/>
                    <a:pt x="447711" y="76574"/>
                  </a:cubicBezTo>
                  <a:lnTo>
                    <a:pt x="388745" y="76574"/>
                  </a:lnTo>
                  <a:cubicBezTo>
                    <a:pt x="389251" y="70256"/>
                    <a:pt x="393553" y="65707"/>
                    <a:pt x="401652" y="62674"/>
                  </a:cubicBezTo>
                  <a:cubicBezTo>
                    <a:pt x="405954" y="61158"/>
                    <a:pt x="411269" y="60147"/>
                    <a:pt x="417595" y="59894"/>
                  </a:cubicBezTo>
                  <a:lnTo>
                    <a:pt x="417595" y="47511"/>
                  </a:lnTo>
                  <a:cubicBezTo>
                    <a:pt x="403676" y="47764"/>
                    <a:pt x="392794" y="50544"/>
                    <a:pt x="384443" y="55346"/>
                  </a:cubicBezTo>
                  <a:cubicBezTo>
                    <a:pt x="376091" y="60400"/>
                    <a:pt x="371536" y="67476"/>
                    <a:pt x="370271" y="76574"/>
                  </a:cubicBezTo>
                  <a:lnTo>
                    <a:pt x="354327" y="76574"/>
                  </a:lnTo>
                  <a:lnTo>
                    <a:pt x="354327" y="83145"/>
                  </a:lnTo>
                  <a:lnTo>
                    <a:pt x="370524" y="83145"/>
                  </a:lnTo>
                  <a:cubicBezTo>
                    <a:pt x="370777" y="92495"/>
                    <a:pt x="375585" y="99824"/>
                    <a:pt x="385455" y="104879"/>
                  </a:cubicBezTo>
                  <a:cubicBezTo>
                    <a:pt x="395325" y="110186"/>
                    <a:pt x="406460" y="112713"/>
                    <a:pt x="418608" y="112713"/>
                  </a:cubicBezTo>
                  <a:cubicBezTo>
                    <a:pt x="432527" y="112713"/>
                    <a:pt x="443156" y="110439"/>
                    <a:pt x="451001" y="105637"/>
                  </a:cubicBezTo>
                  <a:cubicBezTo>
                    <a:pt x="458593" y="100835"/>
                    <a:pt x="464161" y="93254"/>
                    <a:pt x="467451" y="83397"/>
                  </a:cubicBezTo>
                  <a:lnTo>
                    <a:pt x="533503" y="83397"/>
                  </a:lnTo>
                  <a:cubicBezTo>
                    <a:pt x="532237" y="90979"/>
                    <a:pt x="527176" y="96539"/>
                    <a:pt x="518065" y="99319"/>
                  </a:cubicBezTo>
                  <a:cubicBezTo>
                    <a:pt x="513004" y="101088"/>
                    <a:pt x="504905" y="102099"/>
                    <a:pt x="493770" y="102352"/>
                  </a:cubicBezTo>
                  <a:lnTo>
                    <a:pt x="493770" y="114735"/>
                  </a:lnTo>
                  <a:cubicBezTo>
                    <a:pt x="507689" y="114735"/>
                    <a:pt x="518824" y="113471"/>
                    <a:pt x="526923" y="110691"/>
                  </a:cubicBezTo>
                  <a:cubicBezTo>
                    <a:pt x="542107" y="105890"/>
                    <a:pt x="550459" y="96792"/>
                    <a:pt x="551977" y="83397"/>
                  </a:cubicBezTo>
                  <a:lnTo>
                    <a:pt x="575513" y="83397"/>
                  </a:lnTo>
                  <a:cubicBezTo>
                    <a:pt x="575513" y="83397"/>
                    <a:pt x="575513" y="76574"/>
                    <a:pt x="575513" y="76574"/>
                  </a:cubicBezTo>
                  <a:lnTo>
                    <a:pt x="551977" y="76574"/>
                  </a:lnTo>
                  <a:cubicBezTo>
                    <a:pt x="550206" y="68234"/>
                    <a:pt x="546916" y="61916"/>
                    <a:pt x="541854" y="57367"/>
                  </a:cubicBezTo>
                  <a:cubicBezTo>
                    <a:pt x="532997" y="49280"/>
                    <a:pt x="517812" y="45237"/>
                    <a:pt x="496301" y="45237"/>
                  </a:cubicBezTo>
                  <a:close/>
                  <a:moveTo>
                    <a:pt x="464920" y="0"/>
                  </a:moveTo>
                  <a:cubicBezTo>
                    <a:pt x="541854" y="0"/>
                    <a:pt x="604110" y="35886"/>
                    <a:pt x="604110" y="80112"/>
                  </a:cubicBezTo>
                  <a:cubicBezTo>
                    <a:pt x="604110" y="124338"/>
                    <a:pt x="541854" y="159972"/>
                    <a:pt x="464920" y="159972"/>
                  </a:cubicBezTo>
                  <a:cubicBezTo>
                    <a:pt x="387986" y="159972"/>
                    <a:pt x="325730" y="124338"/>
                    <a:pt x="325730" y="80112"/>
                  </a:cubicBezTo>
                  <a:cubicBezTo>
                    <a:pt x="325730" y="35886"/>
                    <a:pt x="387986" y="0"/>
                    <a:pt x="46492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6" name="Oval 72"/>
            <p:cNvSpPr/>
            <p:nvPr/>
          </p:nvSpPr>
          <p:spPr>
            <a:xfrm>
              <a:off x="6720" y="5512"/>
              <a:ext cx="504" cy="503"/>
            </a:xfrm>
            <a:custGeom>
              <a:avLst/>
              <a:gdLst>
                <a:gd name="connsiteX0" fmla="*/ 482139 w 607634"/>
                <a:gd name="connsiteY0" fmla="*/ 527565 h 606722"/>
                <a:gd name="connsiteX1" fmla="*/ 462292 w 607634"/>
                <a:gd name="connsiteY1" fmla="*/ 547377 h 606722"/>
                <a:gd name="connsiteX2" fmla="*/ 482139 w 607634"/>
                <a:gd name="connsiteY2" fmla="*/ 567099 h 606722"/>
                <a:gd name="connsiteX3" fmla="*/ 501896 w 607634"/>
                <a:gd name="connsiteY3" fmla="*/ 547377 h 606722"/>
                <a:gd name="connsiteX4" fmla="*/ 482139 w 607634"/>
                <a:gd name="connsiteY4" fmla="*/ 527565 h 606722"/>
                <a:gd name="connsiteX5" fmla="*/ 257600 w 607634"/>
                <a:gd name="connsiteY5" fmla="*/ 527565 h 606722"/>
                <a:gd name="connsiteX6" fmla="*/ 237753 w 607634"/>
                <a:gd name="connsiteY6" fmla="*/ 547377 h 606722"/>
                <a:gd name="connsiteX7" fmla="*/ 257600 w 607634"/>
                <a:gd name="connsiteY7" fmla="*/ 567099 h 606722"/>
                <a:gd name="connsiteX8" fmla="*/ 277446 w 607634"/>
                <a:gd name="connsiteY8" fmla="*/ 547377 h 606722"/>
                <a:gd name="connsiteX9" fmla="*/ 257600 w 607634"/>
                <a:gd name="connsiteY9" fmla="*/ 527565 h 606722"/>
                <a:gd name="connsiteX10" fmla="*/ 482139 w 607634"/>
                <a:gd name="connsiteY10" fmla="*/ 488031 h 606722"/>
                <a:gd name="connsiteX11" fmla="*/ 541590 w 607634"/>
                <a:gd name="connsiteY11" fmla="*/ 547377 h 606722"/>
                <a:gd name="connsiteX12" fmla="*/ 482139 w 607634"/>
                <a:gd name="connsiteY12" fmla="*/ 606722 h 606722"/>
                <a:gd name="connsiteX13" fmla="*/ 422687 w 607634"/>
                <a:gd name="connsiteY13" fmla="*/ 547377 h 606722"/>
                <a:gd name="connsiteX14" fmla="*/ 482139 w 607634"/>
                <a:gd name="connsiteY14" fmla="*/ 488031 h 606722"/>
                <a:gd name="connsiteX15" fmla="*/ 257600 w 607634"/>
                <a:gd name="connsiteY15" fmla="*/ 488031 h 606722"/>
                <a:gd name="connsiteX16" fmla="*/ 317051 w 607634"/>
                <a:gd name="connsiteY16" fmla="*/ 547377 h 606722"/>
                <a:gd name="connsiteX17" fmla="*/ 257600 w 607634"/>
                <a:gd name="connsiteY17" fmla="*/ 606722 h 606722"/>
                <a:gd name="connsiteX18" fmla="*/ 198148 w 607634"/>
                <a:gd name="connsiteY18" fmla="*/ 547377 h 606722"/>
                <a:gd name="connsiteX19" fmla="*/ 257600 w 607634"/>
                <a:gd name="connsiteY19" fmla="*/ 488031 h 606722"/>
                <a:gd name="connsiteX20" fmla="*/ 482143 w 607634"/>
                <a:gd name="connsiteY20" fmla="*/ 171433 h 606722"/>
                <a:gd name="connsiteX21" fmla="*/ 462295 w 607634"/>
                <a:gd name="connsiteY21" fmla="*/ 191251 h 606722"/>
                <a:gd name="connsiteX22" fmla="*/ 462295 w 607634"/>
                <a:gd name="connsiteY22" fmla="*/ 270346 h 606722"/>
                <a:gd name="connsiteX23" fmla="*/ 482143 w 607634"/>
                <a:gd name="connsiteY23" fmla="*/ 290164 h 606722"/>
                <a:gd name="connsiteX24" fmla="*/ 501902 w 607634"/>
                <a:gd name="connsiteY24" fmla="*/ 270346 h 606722"/>
                <a:gd name="connsiteX25" fmla="*/ 501902 w 607634"/>
                <a:gd name="connsiteY25" fmla="*/ 191251 h 606722"/>
                <a:gd name="connsiteX26" fmla="*/ 482143 w 607634"/>
                <a:gd name="connsiteY26" fmla="*/ 171433 h 606722"/>
                <a:gd name="connsiteX27" fmla="*/ 363232 w 607634"/>
                <a:gd name="connsiteY27" fmla="*/ 171433 h 606722"/>
                <a:gd name="connsiteX28" fmla="*/ 343472 w 607634"/>
                <a:gd name="connsiteY28" fmla="*/ 191251 h 606722"/>
                <a:gd name="connsiteX29" fmla="*/ 343472 w 607634"/>
                <a:gd name="connsiteY29" fmla="*/ 270346 h 606722"/>
                <a:gd name="connsiteX30" fmla="*/ 363232 w 607634"/>
                <a:gd name="connsiteY30" fmla="*/ 290164 h 606722"/>
                <a:gd name="connsiteX31" fmla="*/ 383080 w 607634"/>
                <a:gd name="connsiteY31" fmla="*/ 270346 h 606722"/>
                <a:gd name="connsiteX32" fmla="*/ 383080 w 607634"/>
                <a:gd name="connsiteY32" fmla="*/ 191251 h 606722"/>
                <a:gd name="connsiteX33" fmla="*/ 363232 w 607634"/>
                <a:gd name="connsiteY33" fmla="*/ 171433 h 606722"/>
                <a:gd name="connsiteX34" fmla="*/ 244320 w 607634"/>
                <a:gd name="connsiteY34" fmla="*/ 171433 h 606722"/>
                <a:gd name="connsiteX35" fmla="*/ 224561 w 607634"/>
                <a:gd name="connsiteY35" fmla="*/ 191251 h 606722"/>
                <a:gd name="connsiteX36" fmla="*/ 224561 w 607634"/>
                <a:gd name="connsiteY36" fmla="*/ 270346 h 606722"/>
                <a:gd name="connsiteX37" fmla="*/ 244320 w 607634"/>
                <a:gd name="connsiteY37" fmla="*/ 290164 h 606722"/>
                <a:gd name="connsiteX38" fmla="*/ 264169 w 607634"/>
                <a:gd name="connsiteY38" fmla="*/ 270346 h 606722"/>
                <a:gd name="connsiteX39" fmla="*/ 264169 w 607634"/>
                <a:gd name="connsiteY39" fmla="*/ 191251 h 606722"/>
                <a:gd name="connsiteX40" fmla="*/ 244320 w 607634"/>
                <a:gd name="connsiteY40" fmla="*/ 171433 h 606722"/>
                <a:gd name="connsiteX41" fmla="*/ 19848 w 607634"/>
                <a:gd name="connsiteY41" fmla="*/ 0 h 606722"/>
                <a:gd name="connsiteX42" fmla="*/ 112236 w 607634"/>
                <a:gd name="connsiteY42" fmla="*/ 0 h 606722"/>
                <a:gd name="connsiteX43" fmla="*/ 131728 w 607634"/>
                <a:gd name="connsiteY43" fmla="*/ 15997 h 606722"/>
                <a:gd name="connsiteX44" fmla="*/ 146503 w 607634"/>
                <a:gd name="connsiteY44" fmla="*/ 92337 h 606722"/>
                <a:gd name="connsiteX45" fmla="*/ 587793 w 607634"/>
                <a:gd name="connsiteY45" fmla="*/ 92337 h 606722"/>
                <a:gd name="connsiteX46" fmla="*/ 607374 w 607634"/>
                <a:gd name="connsiteY46" fmla="*/ 115355 h 606722"/>
                <a:gd name="connsiteX47" fmla="*/ 571149 w 607634"/>
                <a:gd name="connsiteY47" fmla="*/ 332378 h 606722"/>
                <a:gd name="connsiteX48" fmla="*/ 581206 w 607634"/>
                <a:gd name="connsiteY48" fmla="*/ 349530 h 606722"/>
                <a:gd name="connsiteX49" fmla="*/ 565007 w 607634"/>
                <a:gd name="connsiteY49" fmla="*/ 368904 h 606722"/>
                <a:gd name="connsiteX50" fmla="*/ 564918 w 607634"/>
                <a:gd name="connsiteY50" fmla="*/ 369260 h 606722"/>
                <a:gd name="connsiteX51" fmla="*/ 561358 w 607634"/>
                <a:gd name="connsiteY51" fmla="*/ 369260 h 606722"/>
                <a:gd name="connsiteX52" fmla="*/ 178278 w 607634"/>
                <a:gd name="connsiteY52" fmla="*/ 369260 h 606722"/>
                <a:gd name="connsiteX53" fmla="*/ 158519 w 607634"/>
                <a:gd name="connsiteY53" fmla="*/ 389078 h 606722"/>
                <a:gd name="connsiteX54" fmla="*/ 178278 w 607634"/>
                <a:gd name="connsiteY54" fmla="*/ 408896 h 606722"/>
                <a:gd name="connsiteX55" fmla="*/ 561358 w 607634"/>
                <a:gd name="connsiteY55" fmla="*/ 408896 h 606722"/>
                <a:gd name="connsiteX56" fmla="*/ 581206 w 607634"/>
                <a:gd name="connsiteY56" fmla="*/ 428626 h 606722"/>
                <a:gd name="connsiteX57" fmla="*/ 561358 w 607634"/>
                <a:gd name="connsiteY57" fmla="*/ 448444 h 606722"/>
                <a:gd name="connsiteX58" fmla="*/ 178278 w 607634"/>
                <a:gd name="connsiteY58" fmla="*/ 448444 h 606722"/>
                <a:gd name="connsiteX59" fmla="*/ 118911 w 607634"/>
                <a:gd name="connsiteY59" fmla="*/ 389078 h 606722"/>
                <a:gd name="connsiteX60" fmla="*/ 153268 w 607634"/>
                <a:gd name="connsiteY60" fmla="*/ 335400 h 606722"/>
                <a:gd name="connsiteX61" fmla="*/ 106184 w 607634"/>
                <a:gd name="connsiteY61" fmla="*/ 92337 h 606722"/>
                <a:gd name="connsiteX62" fmla="*/ 95948 w 607634"/>
                <a:gd name="connsiteY62" fmla="*/ 39548 h 606722"/>
                <a:gd name="connsiteX63" fmla="*/ 19848 w 607634"/>
                <a:gd name="connsiteY63" fmla="*/ 39548 h 606722"/>
                <a:gd name="connsiteX64" fmla="*/ 0 w 607634"/>
                <a:gd name="connsiteY64" fmla="*/ 19818 h 606722"/>
                <a:gd name="connsiteX65" fmla="*/ 19848 w 607634"/>
                <a:gd name="connsiteY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4" h="606722">
                  <a:moveTo>
                    <a:pt x="482139" y="527565"/>
                  </a:moveTo>
                  <a:cubicBezTo>
                    <a:pt x="471192" y="527565"/>
                    <a:pt x="462292" y="536449"/>
                    <a:pt x="462292" y="547377"/>
                  </a:cubicBezTo>
                  <a:cubicBezTo>
                    <a:pt x="462292" y="558304"/>
                    <a:pt x="471192" y="567099"/>
                    <a:pt x="482139" y="567099"/>
                  </a:cubicBezTo>
                  <a:cubicBezTo>
                    <a:pt x="493085" y="567099"/>
                    <a:pt x="501896" y="558304"/>
                    <a:pt x="501896" y="547377"/>
                  </a:cubicBezTo>
                  <a:cubicBezTo>
                    <a:pt x="501896" y="536449"/>
                    <a:pt x="493085" y="527565"/>
                    <a:pt x="482139" y="527565"/>
                  </a:cubicBezTo>
                  <a:close/>
                  <a:moveTo>
                    <a:pt x="257600" y="527565"/>
                  </a:moveTo>
                  <a:cubicBezTo>
                    <a:pt x="246653" y="527565"/>
                    <a:pt x="237753" y="536449"/>
                    <a:pt x="237753" y="547377"/>
                  </a:cubicBezTo>
                  <a:cubicBezTo>
                    <a:pt x="237753" y="558304"/>
                    <a:pt x="246653" y="567099"/>
                    <a:pt x="257600" y="567099"/>
                  </a:cubicBezTo>
                  <a:cubicBezTo>
                    <a:pt x="268546" y="567099"/>
                    <a:pt x="277446" y="558304"/>
                    <a:pt x="277446" y="547377"/>
                  </a:cubicBezTo>
                  <a:cubicBezTo>
                    <a:pt x="277446" y="536449"/>
                    <a:pt x="268546" y="527565"/>
                    <a:pt x="257600" y="527565"/>
                  </a:cubicBezTo>
                  <a:close/>
                  <a:moveTo>
                    <a:pt x="482139" y="488031"/>
                  </a:moveTo>
                  <a:cubicBezTo>
                    <a:pt x="514890" y="488031"/>
                    <a:pt x="541590" y="514683"/>
                    <a:pt x="541590" y="547377"/>
                  </a:cubicBezTo>
                  <a:cubicBezTo>
                    <a:pt x="541590" y="580070"/>
                    <a:pt x="514890" y="606722"/>
                    <a:pt x="482139" y="606722"/>
                  </a:cubicBezTo>
                  <a:cubicBezTo>
                    <a:pt x="449387" y="606722"/>
                    <a:pt x="422687" y="580070"/>
                    <a:pt x="422687" y="547377"/>
                  </a:cubicBezTo>
                  <a:cubicBezTo>
                    <a:pt x="422687" y="514683"/>
                    <a:pt x="449387" y="488031"/>
                    <a:pt x="482139" y="488031"/>
                  </a:cubicBezTo>
                  <a:close/>
                  <a:moveTo>
                    <a:pt x="257600" y="488031"/>
                  </a:moveTo>
                  <a:cubicBezTo>
                    <a:pt x="290351" y="488031"/>
                    <a:pt x="317051" y="514683"/>
                    <a:pt x="317051" y="547377"/>
                  </a:cubicBezTo>
                  <a:cubicBezTo>
                    <a:pt x="317051" y="580070"/>
                    <a:pt x="290351" y="606722"/>
                    <a:pt x="257600" y="606722"/>
                  </a:cubicBezTo>
                  <a:cubicBezTo>
                    <a:pt x="224848" y="606722"/>
                    <a:pt x="198148" y="580070"/>
                    <a:pt x="198148" y="547377"/>
                  </a:cubicBezTo>
                  <a:cubicBezTo>
                    <a:pt x="198148" y="514683"/>
                    <a:pt x="224848" y="488031"/>
                    <a:pt x="257600" y="488031"/>
                  </a:cubicBezTo>
                  <a:close/>
                  <a:moveTo>
                    <a:pt x="482143" y="171433"/>
                  </a:moveTo>
                  <a:cubicBezTo>
                    <a:pt x="471195" y="171433"/>
                    <a:pt x="462295" y="180320"/>
                    <a:pt x="462295" y="191251"/>
                  </a:cubicBezTo>
                  <a:lnTo>
                    <a:pt x="462295" y="270346"/>
                  </a:lnTo>
                  <a:cubicBezTo>
                    <a:pt x="462295" y="281277"/>
                    <a:pt x="471195" y="290164"/>
                    <a:pt x="482143" y="290164"/>
                  </a:cubicBezTo>
                  <a:cubicBezTo>
                    <a:pt x="493091" y="290164"/>
                    <a:pt x="501902" y="281277"/>
                    <a:pt x="501902" y="270346"/>
                  </a:cubicBezTo>
                  <a:lnTo>
                    <a:pt x="501902" y="191251"/>
                  </a:lnTo>
                  <a:cubicBezTo>
                    <a:pt x="501902" y="180320"/>
                    <a:pt x="493091" y="171433"/>
                    <a:pt x="482143" y="171433"/>
                  </a:cubicBezTo>
                  <a:close/>
                  <a:moveTo>
                    <a:pt x="363232" y="171433"/>
                  </a:moveTo>
                  <a:cubicBezTo>
                    <a:pt x="352284" y="171433"/>
                    <a:pt x="343472" y="180320"/>
                    <a:pt x="343472" y="191251"/>
                  </a:cubicBezTo>
                  <a:lnTo>
                    <a:pt x="343472" y="270346"/>
                  </a:lnTo>
                  <a:cubicBezTo>
                    <a:pt x="343472" y="281277"/>
                    <a:pt x="352284" y="290164"/>
                    <a:pt x="363232" y="290164"/>
                  </a:cubicBezTo>
                  <a:cubicBezTo>
                    <a:pt x="374179" y="290164"/>
                    <a:pt x="383080" y="281277"/>
                    <a:pt x="383080" y="270346"/>
                  </a:cubicBezTo>
                  <a:lnTo>
                    <a:pt x="383080" y="191251"/>
                  </a:lnTo>
                  <a:cubicBezTo>
                    <a:pt x="383080" y="180320"/>
                    <a:pt x="374179" y="171433"/>
                    <a:pt x="363232" y="171433"/>
                  </a:cubicBezTo>
                  <a:close/>
                  <a:moveTo>
                    <a:pt x="244320" y="171433"/>
                  </a:moveTo>
                  <a:cubicBezTo>
                    <a:pt x="233462" y="171433"/>
                    <a:pt x="224561" y="180320"/>
                    <a:pt x="224561" y="191251"/>
                  </a:cubicBezTo>
                  <a:lnTo>
                    <a:pt x="224561" y="270346"/>
                  </a:lnTo>
                  <a:cubicBezTo>
                    <a:pt x="224561" y="281277"/>
                    <a:pt x="233462" y="290164"/>
                    <a:pt x="244320" y="290164"/>
                  </a:cubicBezTo>
                  <a:cubicBezTo>
                    <a:pt x="255268" y="290164"/>
                    <a:pt x="264169" y="281277"/>
                    <a:pt x="264169" y="270346"/>
                  </a:cubicBezTo>
                  <a:lnTo>
                    <a:pt x="264169" y="191251"/>
                  </a:lnTo>
                  <a:cubicBezTo>
                    <a:pt x="264169" y="180320"/>
                    <a:pt x="255268" y="171433"/>
                    <a:pt x="244320" y="171433"/>
                  </a:cubicBezTo>
                  <a:close/>
                  <a:moveTo>
                    <a:pt x="19848" y="0"/>
                  </a:moveTo>
                  <a:lnTo>
                    <a:pt x="112236" y="0"/>
                  </a:lnTo>
                  <a:cubicBezTo>
                    <a:pt x="121760" y="0"/>
                    <a:pt x="129948" y="6754"/>
                    <a:pt x="131728" y="15997"/>
                  </a:cubicBezTo>
                  <a:lnTo>
                    <a:pt x="146503" y="92337"/>
                  </a:lnTo>
                  <a:lnTo>
                    <a:pt x="587793" y="92337"/>
                  </a:lnTo>
                  <a:cubicBezTo>
                    <a:pt x="599987" y="92337"/>
                    <a:pt x="609332" y="103268"/>
                    <a:pt x="607374" y="115355"/>
                  </a:cubicBezTo>
                  <a:lnTo>
                    <a:pt x="571149" y="332378"/>
                  </a:lnTo>
                  <a:cubicBezTo>
                    <a:pt x="577112" y="335755"/>
                    <a:pt x="581206" y="342154"/>
                    <a:pt x="581206" y="349530"/>
                  </a:cubicBezTo>
                  <a:cubicBezTo>
                    <a:pt x="581206" y="359217"/>
                    <a:pt x="574175" y="367216"/>
                    <a:pt x="565007" y="368904"/>
                  </a:cubicBezTo>
                  <a:lnTo>
                    <a:pt x="564918" y="369260"/>
                  </a:lnTo>
                  <a:lnTo>
                    <a:pt x="561358" y="369260"/>
                  </a:lnTo>
                  <a:lnTo>
                    <a:pt x="178278" y="369260"/>
                  </a:lnTo>
                  <a:cubicBezTo>
                    <a:pt x="167420" y="369260"/>
                    <a:pt x="158519" y="378147"/>
                    <a:pt x="158519" y="389078"/>
                  </a:cubicBezTo>
                  <a:cubicBezTo>
                    <a:pt x="158519" y="400009"/>
                    <a:pt x="167420" y="408896"/>
                    <a:pt x="178278" y="408896"/>
                  </a:cubicBezTo>
                  <a:lnTo>
                    <a:pt x="561358" y="408896"/>
                  </a:lnTo>
                  <a:cubicBezTo>
                    <a:pt x="572306" y="408896"/>
                    <a:pt x="581206" y="417695"/>
                    <a:pt x="581206" y="428626"/>
                  </a:cubicBezTo>
                  <a:cubicBezTo>
                    <a:pt x="581206" y="439557"/>
                    <a:pt x="572306" y="448444"/>
                    <a:pt x="561358" y="448444"/>
                  </a:cubicBezTo>
                  <a:lnTo>
                    <a:pt x="178278" y="448444"/>
                  </a:lnTo>
                  <a:cubicBezTo>
                    <a:pt x="145524" y="448444"/>
                    <a:pt x="118911" y="421783"/>
                    <a:pt x="118911" y="389078"/>
                  </a:cubicBezTo>
                  <a:cubicBezTo>
                    <a:pt x="118911" y="365349"/>
                    <a:pt x="133063" y="344909"/>
                    <a:pt x="153268" y="335400"/>
                  </a:cubicBezTo>
                  <a:lnTo>
                    <a:pt x="106184" y="92337"/>
                  </a:lnTo>
                  <a:lnTo>
                    <a:pt x="95948" y="39548"/>
                  </a:lnTo>
                  <a:lnTo>
                    <a:pt x="19848" y="39548"/>
                  </a:lnTo>
                  <a:cubicBezTo>
                    <a:pt x="8901" y="39548"/>
                    <a:pt x="0" y="30749"/>
                    <a:pt x="0" y="19818"/>
                  </a:cubicBezTo>
                  <a:cubicBezTo>
                    <a:pt x="0" y="8887"/>
                    <a:pt x="8901" y="0"/>
                    <a:pt x="19848"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7" name="Oval 73"/>
            <p:cNvSpPr/>
            <p:nvPr/>
          </p:nvSpPr>
          <p:spPr>
            <a:xfrm>
              <a:off x="7737" y="8607"/>
              <a:ext cx="504" cy="503"/>
            </a:xfrm>
            <a:custGeom>
              <a:avLst/>
              <a:gdLst>
                <a:gd name="connsiteX0" fmla="*/ 321849 w 607639"/>
                <a:gd name="connsiteY0" fmla="*/ 323331 h 606722"/>
                <a:gd name="connsiteX1" fmla="*/ 351980 w 607639"/>
                <a:gd name="connsiteY1" fmla="*/ 354089 h 606722"/>
                <a:gd name="connsiteX2" fmla="*/ 321849 w 607639"/>
                <a:gd name="connsiteY2" fmla="*/ 384935 h 606722"/>
                <a:gd name="connsiteX3" fmla="*/ 527267 w 607639"/>
                <a:gd name="connsiteY3" fmla="*/ 307582 h 606722"/>
                <a:gd name="connsiteX4" fmla="*/ 460691 w 607639"/>
                <a:gd name="connsiteY4" fmla="*/ 374058 h 606722"/>
                <a:gd name="connsiteX5" fmla="*/ 486147 w 607639"/>
                <a:gd name="connsiteY5" fmla="*/ 399564 h 606722"/>
                <a:gd name="connsiteX6" fmla="*/ 509199 w 607639"/>
                <a:gd name="connsiteY6" fmla="*/ 376546 h 606722"/>
                <a:gd name="connsiteX7" fmla="*/ 509199 w 607639"/>
                <a:gd name="connsiteY7" fmla="*/ 427558 h 606722"/>
                <a:gd name="connsiteX8" fmla="*/ 416100 w 607639"/>
                <a:gd name="connsiteY8" fmla="*/ 520428 h 606722"/>
                <a:gd name="connsiteX9" fmla="*/ 191450 w 607639"/>
                <a:gd name="connsiteY9" fmla="*/ 520428 h 606722"/>
                <a:gd name="connsiteX10" fmla="*/ 98351 w 607639"/>
                <a:gd name="connsiteY10" fmla="*/ 427558 h 606722"/>
                <a:gd name="connsiteX11" fmla="*/ 98351 w 607639"/>
                <a:gd name="connsiteY11" fmla="*/ 345086 h 606722"/>
                <a:gd name="connsiteX12" fmla="*/ 62304 w 607639"/>
                <a:gd name="connsiteY12" fmla="*/ 345086 h 606722"/>
                <a:gd name="connsiteX13" fmla="*/ 62304 w 607639"/>
                <a:gd name="connsiteY13" fmla="*/ 427558 h 606722"/>
                <a:gd name="connsiteX14" fmla="*/ 191450 w 607639"/>
                <a:gd name="connsiteY14" fmla="*/ 556510 h 606722"/>
                <a:gd name="connsiteX15" fmla="*/ 416100 w 607639"/>
                <a:gd name="connsiteY15" fmla="*/ 556510 h 606722"/>
                <a:gd name="connsiteX16" fmla="*/ 545335 w 607639"/>
                <a:gd name="connsiteY16" fmla="*/ 427558 h 606722"/>
                <a:gd name="connsiteX17" fmla="*/ 545335 w 607639"/>
                <a:gd name="connsiteY17" fmla="*/ 376546 h 606722"/>
                <a:gd name="connsiteX18" fmla="*/ 568388 w 607639"/>
                <a:gd name="connsiteY18" fmla="*/ 399564 h 606722"/>
                <a:gd name="connsiteX19" fmla="*/ 593843 w 607639"/>
                <a:gd name="connsiteY19" fmla="*/ 374058 h 606722"/>
                <a:gd name="connsiteX20" fmla="*/ 285790 w 607639"/>
                <a:gd name="connsiteY20" fmla="*/ 222987 h 606722"/>
                <a:gd name="connsiteX21" fmla="*/ 285790 w 607639"/>
                <a:gd name="connsiteY21" fmla="*/ 284450 h 606722"/>
                <a:gd name="connsiteX22" fmla="*/ 255588 w 607639"/>
                <a:gd name="connsiteY22" fmla="*/ 253718 h 606722"/>
                <a:gd name="connsiteX23" fmla="*/ 285790 w 607639"/>
                <a:gd name="connsiteY23" fmla="*/ 222987 h 606722"/>
                <a:gd name="connsiteX24" fmla="*/ 285796 w 607639"/>
                <a:gd name="connsiteY24" fmla="*/ 161034 h 606722"/>
                <a:gd name="connsiteX25" fmla="*/ 285796 w 607639"/>
                <a:gd name="connsiteY25" fmla="*/ 186629 h 606722"/>
                <a:gd name="connsiteX26" fmla="*/ 219576 w 607639"/>
                <a:gd name="connsiteY26" fmla="*/ 253727 h 606722"/>
                <a:gd name="connsiteX27" fmla="*/ 285796 w 607639"/>
                <a:gd name="connsiteY27" fmla="*/ 320824 h 606722"/>
                <a:gd name="connsiteX28" fmla="*/ 285796 w 607639"/>
                <a:gd name="connsiteY28" fmla="*/ 384900 h 606722"/>
                <a:gd name="connsiteX29" fmla="*/ 255623 w 607639"/>
                <a:gd name="connsiteY29" fmla="*/ 354062 h 606722"/>
                <a:gd name="connsiteX30" fmla="*/ 219576 w 607639"/>
                <a:gd name="connsiteY30" fmla="*/ 354062 h 606722"/>
                <a:gd name="connsiteX31" fmla="*/ 285796 w 607639"/>
                <a:gd name="connsiteY31" fmla="*/ 421248 h 606722"/>
                <a:gd name="connsiteX32" fmla="*/ 285796 w 607639"/>
                <a:gd name="connsiteY32" fmla="*/ 446843 h 606722"/>
                <a:gd name="connsiteX33" fmla="*/ 321843 w 607639"/>
                <a:gd name="connsiteY33" fmla="*/ 446843 h 606722"/>
                <a:gd name="connsiteX34" fmla="*/ 321843 w 607639"/>
                <a:gd name="connsiteY34" fmla="*/ 421248 h 606722"/>
                <a:gd name="connsiteX35" fmla="*/ 388063 w 607639"/>
                <a:gd name="connsiteY35" fmla="*/ 354062 h 606722"/>
                <a:gd name="connsiteX36" fmla="*/ 321843 w 607639"/>
                <a:gd name="connsiteY36" fmla="*/ 286964 h 606722"/>
                <a:gd name="connsiteX37" fmla="*/ 321843 w 607639"/>
                <a:gd name="connsiteY37" fmla="*/ 222977 h 606722"/>
                <a:gd name="connsiteX38" fmla="*/ 352016 w 607639"/>
                <a:gd name="connsiteY38" fmla="*/ 253727 h 606722"/>
                <a:gd name="connsiteX39" fmla="*/ 388063 w 607639"/>
                <a:gd name="connsiteY39" fmla="*/ 253727 h 606722"/>
                <a:gd name="connsiteX40" fmla="*/ 321843 w 607639"/>
                <a:gd name="connsiteY40" fmla="*/ 186629 h 606722"/>
                <a:gd name="connsiteX41" fmla="*/ 321843 w 607639"/>
                <a:gd name="connsiteY41" fmla="*/ 161034 h 606722"/>
                <a:gd name="connsiteX42" fmla="*/ 191450 w 607639"/>
                <a:gd name="connsiteY42" fmla="*/ 50212 h 606722"/>
                <a:gd name="connsiteX43" fmla="*/ 62304 w 607639"/>
                <a:gd name="connsiteY43" fmla="*/ 179164 h 606722"/>
                <a:gd name="connsiteX44" fmla="*/ 62304 w 607639"/>
                <a:gd name="connsiteY44" fmla="*/ 240040 h 606722"/>
                <a:gd name="connsiteX45" fmla="*/ 39251 w 607639"/>
                <a:gd name="connsiteY45" fmla="*/ 217023 h 606722"/>
                <a:gd name="connsiteX46" fmla="*/ 13707 w 607639"/>
                <a:gd name="connsiteY46" fmla="*/ 242529 h 606722"/>
                <a:gd name="connsiteX47" fmla="*/ 80372 w 607639"/>
                <a:gd name="connsiteY47" fmla="*/ 309004 h 606722"/>
                <a:gd name="connsiteX48" fmla="*/ 146948 w 607639"/>
                <a:gd name="connsiteY48" fmla="*/ 242529 h 606722"/>
                <a:gd name="connsiteX49" fmla="*/ 121403 w 607639"/>
                <a:gd name="connsiteY49" fmla="*/ 217023 h 606722"/>
                <a:gd name="connsiteX50" fmla="*/ 98351 w 607639"/>
                <a:gd name="connsiteY50" fmla="*/ 240040 h 606722"/>
                <a:gd name="connsiteX51" fmla="*/ 98351 w 607639"/>
                <a:gd name="connsiteY51" fmla="*/ 179164 h 606722"/>
                <a:gd name="connsiteX52" fmla="*/ 191450 w 607639"/>
                <a:gd name="connsiteY52" fmla="*/ 86205 h 606722"/>
                <a:gd name="connsiteX53" fmla="*/ 416100 w 607639"/>
                <a:gd name="connsiteY53" fmla="*/ 86205 h 606722"/>
                <a:gd name="connsiteX54" fmla="*/ 509199 w 607639"/>
                <a:gd name="connsiteY54" fmla="*/ 179164 h 606722"/>
                <a:gd name="connsiteX55" fmla="*/ 509199 w 607639"/>
                <a:gd name="connsiteY55" fmla="*/ 271501 h 606722"/>
                <a:gd name="connsiteX56" fmla="*/ 545335 w 607639"/>
                <a:gd name="connsiteY56" fmla="*/ 271501 h 606722"/>
                <a:gd name="connsiteX57" fmla="*/ 545335 w 607639"/>
                <a:gd name="connsiteY57" fmla="*/ 179164 h 606722"/>
                <a:gd name="connsiteX58" fmla="*/ 416100 w 607639"/>
                <a:gd name="connsiteY58" fmla="*/ 50212 h 606722"/>
                <a:gd name="connsiteX59" fmla="*/ 0 w 607639"/>
                <a:gd name="connsiteY59" fmla="*/ 0 h 606722"/>
                <a:gd name="connsiteX60" fmla="*/ 607639 w 607639"/>
                <a:gd name="connsiteY60" fmla="*/ 0 h 606722"/>
                <a:gd name="connsiteX61" fmla="*/ 607639 w 607639"/>
                <a:gd name="connsiteY61" fmla="*/ 606722 h 606722"/>
                <a:gd name="connsiteX62" fmla="*/ 0 w 607639"/>
                <a:gd name="connsiteY62"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606722">
                  <a:moveTo>
                    <a:pt x="321849" y="323331"/>
                  </a:moveTo>
                  <a:cubicBezTo>
                    <a:pt x="351980" y="328576"/>
                    <a:pt x="351980" y="347333"/>
                    <a:pt x="351980" y="354089"/>
                  </a:cubicBezTo>
                  <a:cubicBezTo>
                    <a:pt x="351980" y="360934"/>
                    <a:pt x="351980" y="379601"/>
                    <a:pt x="321849" y="384935"/>
                  </a:cubicBezTo>
                  <a:close/>
                  <a:moveTo>
                    <a:pt x="527267" y="307582"/>
                  </a:moveTo>
                  <a:lnTo>
                    <a:pt x="460691" y="374058"/>
                  </a:lnTo>
                  <a:lnTo>
                    <a:pt x="486147" y="399564"/>
                  </a:lnTo>
                  <a:lnTo>
                    <a:pt x="509199" y="376546"/>
                  </a:lnTo>
                  <a:lnTo>
                    <a:pt x="509199" y="427558"/>
                  </a:lnTo>
                  <a:cubicBezTo>
                    <a:pt x="509199" y="478748"/>
                    <a:pt x="467456" y="520428"/>
                    <a:pt x="416100" y="520428"/>
                  </a:cubicBezTo>
                  <a:lnTo>
                    <a:pt x="191450" y="520428"/>
                  </a:lnTo>
                  <a:cubicBezTo>
                    <a:pt x="140183" y="520428"/>
                    <a:pt x="98351" y="478748"/>
                    <a:pt x="98351" y="427558"/>
                  </a:cubicBezTo>
                  <a:lnTo>
                    <a:pt x="98351" y="345086"/>
                  </a:lnTo>
                  <a:lnTo>
                    <a:pt x="62304" y="345086"/>
                  </a:lnTo>
                  <a:lnTo>
                    <a:pt x="62304" y="427558"/>
                  </a:lnTo>
                  <a:cubicBezTo>
                    <a:pt x="62304" y="498655"/>
                    <a:pt x="120246" y="556510"/>
                    <a:pt x="191450" y="556510"/>
                  </a:cubicBezTo>
                  <a:lnTo>
                    <a:pt x="416100" y="556510"/>
                  </a:lnTo>
                  <a:cubicBezTo>
                    <a:pt x="487393" y="556510"/>
                    <a:pt x="545335" y="498655"/>
                    <a:pt x="545335" y="427558"/>
                  </a:cubicBezTo>
                  <a:lnTo>
                    <a:pt x="545335" y="376546"/>
                  </a:lnTo>
                  <a:lnTo>
                    <a:pt x="568388" y="399564"/>
                  </a:lnTo>
                  <a:lnTo>
                    <a:pt x="593843" y="374058"/>
                  </a:lnTo>
                  <a:close/>
                  <a:moveTo>
                    <a:pt x="285790" y="222987"/>
                  </a:moveTo>
                  <a:lnTo>
                    <a:pt x="285790" y="284450"/>
                  </a:lnTo>
                  <a:cubicBezTo>
                    <a:pt x="255588" y="279210"/>
                    <a:pt x="255588" y="260469"/>
                    <a:pt x="255588" y="253718"/>
                  </a:cubicBezTo>
                  <a:cubicBezTo>
                    <a:pt x="255588" y="246879"/>
                    <a:pt x="255588" y="228227"/>
                    <a:pt x="285790" y="222987"/>
                  </a:cubicBezTo>
                  <a:close/>
                  <a:moveTo>
                    <a:pt x="285796" y="161034"/>
                  </a:moveTo>
                  <a:lnTo>
                    <a:pt x="285796" y="186629"/>
                  </a:lnTo>
                  <a:cubicBezTo>
                    <a:pt x="243963" y="191872"/>
                    <a:pt x="219576" y="216134"/>
                    <a:pt x="219576" y="253727"/>
                  </a:cubicBezTo>
                  <a:cubicBezTo>
                    <a:pt x="219576" y="291319"/>
                    <a:pt x="243963" y="315581"/>
                    <a:pt x="285796" y="320824"/>
                  </a:cubicBezTo>
                  <a:lnTo>
                    <a:pt x="285796" y="384900"/>
                  </a:lnTo>
                  <a:cubicBezTo>
                    <a:pt x="255623" y="379568"/>
                    <a:pt x="255623" y="360905"/>
                    <a:pt x="255623" y="354062"/>
                  </a:cubicBezTo>
                  <a:lnTo>
                    <a:pt x="219576" y="354062"/>
                  </a:lnTo>
                  <a:cubicBezTo>
                    <a:pt x="219576" y="391654"/>
                    <a:pt x="243963" y="415916"/>
                    <a:pt x="285796" y="421248"/>
                  </a:cubicBezTo>
                  <a:lnTo>
                    <a:pt x="285796" y="446843"/>
                  </a:lnTo>
                  <a:lnTo>
                    <a:pt x="321843" y="446843"/>
                  </a:lnTo>
                  <a:lnTo>
                    <a:pt x="321843" y="421248"/>
                  </a:lnTo>
                  <a:cubicBezTo>
                    <a:pt x="363676" y="415916"/>
                    <a:pt x="388063" y="391654"/>
                    <a:pt x="388063" y="354062"/>
                  </a:cubicBezTo>
                  <a:cubicBezTo>
                    <a:pt x="388063" y="316469"/>
                    <a:pt x="363676" y="292296"/>
                    <a:pt x="321843" y="286964"/>
                  </a:cubicBezTo>
                  <a:lnTo>
                    <a:pt x="321843" y="222977"/>
                  </a:lnTo>
                  <a:cubicBezTo>
                    <a:pt x="352016" y="228221"/>
                    <a:pt x="352016" y="246883"/>
                    <a:pt x="352016" y="253727"/>
                  </a:cubicBezTo>
                  <a:lnTo>
                    <a:pt x="388063" y="253727"/>
                  </a:lnTo>
                  <a:cubicBezTo>
                    <a:pt x="388063" y="216134"/>
                    <a:pt x="363676" y="191872"/>
                    <a:pt x="321843" y="186629"/>
                  </a:cubicBezTo>
                  <a:lnTo>
                    <a:pt x="321843" y="161034"/>
                  </a:lnTo>
                  <a:close/>
                  <a:moveTo>
                    <a:pt x="191450" y="50212"/>
                  </a:moveTo>
                  <a:cubicBezTo>
                    <a:pt x="120246" y="50212"/>
                    <a:pt x="62304" y="108067"/>
                    <a:pt x="62304" y="179164"/>
                  </a:cubicBezTo>
                  <a:lnTo>
                    <a:pt x="62304" y="240040"/>
                  </a:lnTo>
                  <a:lnTo>
                    <a:pt x="39251" y="217023"/>
                  </a:lnTo>
                  <a:lnTo>
                    <a:pt x="13707" y="242529"/>
                  </a:lnTo>
                  <a:lnTo>
                    <a:pt x="80372" y="309004"/>
                  </a:lnTo>
                  <a:lnTo>
                    <a:pt x="146948" y="242529"/>
                  </a:lnTo>
                  <a:lnTo>
                    <a:pt x="121403" y="217023"/>
                  </a:lnTo>
                  <a:lnTo>
                    <a:pt x="98351" y="240040"/>
                  </a:lnTo>
                  <a:lnTo>
                    <a:pt x="98351" y="179164"/>
                  </a:lnTo>
                  <a:cubicBezTo>
                    <a:pt x="98351" y="127885"/>
                    <a:pt x="140183" y="86205"/>
                    <a:pt x="191450" y="86205"/>
                  </a:cubicBezTo>
                  <a:lnTo>
                    <a:pt x="416100" y="86205"/>
                  </a:lnTo>
                  <a:cubicBezTo>
                    <a:pt x="467456" y="86205"/>
                    <a:pt x="509199" y="127885"/>
                    <a:pt x="509199" y="179164"/>
                  </a:cubicBezTo>
                  <a:lnTo>
                    <a:pt x="509199" y="271501"/>
                  </a:lnTo>
                  <a:lnTo>
                    <a:pt x="545335" y="271501"/>
                  </a:lnTo>
                  <a:lnTo>
                    <a:pt x="545335" y="179164"/>
                  </a:lnTo>
                  <a:cubicBezTo>
                    <a:pt x="545335" y="108067"/>
                    <a:pt x="487393" y="50212"/>
                    <a:pt x="416100" y="50212"/>
                  </a:cubicBezTo>
                  <a:close/>
                  <a:moveTo>
                    <a:pt x="0" y="0"/>
                  </a:moveTo>
                  <a:lnTo>
                    <a:pt x="607639" y="0"/>
                  </a:lnTo>
                  <a:lnTo>
                    <a:pt x="607639" y="606722"/>
                  </a:lnTo>
                  <a:lnTo>
                    <a:pt x="0" y="606722"/>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2" name="Oval 74"/>
            <p:cNvSpPr/>
            <p:nvPr/>
          </p:nvSpPr>
          <p:spPr>
            <a:xfrm>
              <a:off x="10984" y="8606"/>
              <a:ext cx="468" cy="504"/>
            </a:xfrm>
            <a:custGeom>
              <a:avLst/>
              <a:gdLst>
                <a:gd name="T0" fmla="*/ 7606 w 7612"/>
                <a:gd name="T1" fmla="*/ 2100 h 8216"/>
                <a:gd name="T2" fmla="*/ 7603 w 7612"/>
                <a:gd name="T3" fmla="*/ 2014 h 8216"/>
                <a:gd name="T4" fmla="*/ 7429 w 7612"/>
                <a:gd name="T5" fmla="*/ 1635 h 8216"/>
                <a:gd name="T6" fmla="*/ 7036 w 7612"/>
                <a:gd name="T7" fmla="*/ 1494 h 8216"/>
                <a:gd name="T8" fmla="*/ 6866 w 7612"/>
                <a:gd name="T9" fmla="*/ 1499 h 8216"/>
                <a:gd name="T10" fmla="*/ 4204 w 7612"/>
                <a:gd name="T11" fmla="*/ 224 h 8216"/>
                <a:gd name="T12" fmla="*/ 3408 w 7612"/>
                <a:gd name="T13" fmla="*/ 224 h 8216"/>
                <a:gd name="T14" fmla="*/ 746 w 7612"/>
                <a:gd name="T15" fmla="*/ 1499 h 8216"/>
                <a:gd name="T16" fmla="*/ 575 w 7612"/>
                <a:gd name="T17" fmla="*/ 1494 h 8216"/>
                <a:gd name="T18" fmla="*/ 182 w 7612"/>
                <a:gd name="T19" fmla="*/ 1635 h 8216"/>
                <a:gd name="T20" fmla="*/ 9 w 7612"/>
                <a:gd name="T21" fmla="*/ 2014 h 8216"/>
                <a:gd name="T22" fmla="*/ 6 w 7612"/>
                <a:gd name="T23" fmla="*/ 2100 h 8216"/>
                <a:gd name="T24" fmla="*/ 0 w 7612"/>
                <a:gd name="T25" fmla="*/ 2320 h 8216"/>
                <a:gd name="T26" fmla="*/ 3589 w 7612"/>
                <a:gd name="T27" fmla="*/ 8170 h 8216"/>
                <a:gd name="T28" fmla="*/ 3806 w 7612"/>
                <a:gd name="T29" fmla="*/ 8216 h 8216"/>
                <a:gd name="T30" fmla="*/ 4023 w 7612"/>
                <a:gd name="T31" fmla="*/ 8170 h 8216"/>
                <a:gd name="T32" fmla="*/ 7612 w 7612"/>
                <a:gd name="T33" fmla="*/ 2321 h 8216"/>
                <a:gd name="T34" fmla="*/ 7606 w 7612"/>
                <a:gd name="T35" fmla="*/ 2100 h 8216"/>
                <a:gd name="T36" fmla="*/ 5171 w 7612"/>
                <a:gd name="T37" fmla="*/ 4847 h 8216"/>
                <a:gd name="T38" fmla="*/ 4137 w 7612"/>
                <a:gd name="T39" fmla="*/ 5910 h 8216"/>
                <a:gd name="T40" fmla="*/ 4137 w 7612"/>
                <a:gd name="T41" fmla="*/ 6156 h 8216"/>
                <a:gd name="T42" fmla="*/ 3806 w 7612"/>
                <a:gd name="T43" fmla="*/ 6488 h 8216"/>
                <a:gd name="T44" fmla="*/ 3475 w 7612"/>
                <a:gd name="T45" fmla="*/ 6156 h 8216"/>
                <a:gd name="T46" fmla="*/ 3475 w 7612"/>
                <a:gd name="T47" fmla="*/ 5883 h 8216"/>
                <a:gd name="T48" fmla="*/ 2585 w 7612"/>
                <a:gd name="T49" fmla="*/ 5508 h 8216"/>
                <a:gd name="T50" fmla="*/ 2441 w 7612"/>
                <a:gd name="T51" fmla="*/ 5220 h 8216"/>
                <a:gd name="T52" fmla="*/ 2799 w 7612"/>
                <a:gd name="T53" fmla="*/ 4867 h 8216"/>
                <a:gd name="T54" fmla="*/ 3018 w 7612"/>
                <a:gd name="T55" fmla="*/ 4937 h 8216"/>
                <a:gd name="T56" fmla="*/ 3908 w 7612"/>
                <a:gd name="T57" fmla="*/ 5250 h 8216"/>
                <a:gd name="T58" fmla="*/ 4410 w 7612"/>
                <a:gd name="T59" fmla="*/ 4922 h 8216"/>
                <a:gd name="T60" fmla="*/ 4410 w 7612"/>
                <a:gd name="T61" fmla="*/ 4912 h 8216"/>
                <a:gd name="T62" fmla="*/ 3709 w 7612"/>
                <a:gd name="T63" fmla="*/ 4469 h 8216"/>
                <a:gd name="T64" fmla="*/ 2555 w 7612"/>
                <a:gd name="T65" fmla="*/ 3404 h 8216"/>
                <a:gd name="T66" fmla="*/ 2555 w 7612"/>
                <a:gd name="T67" fmla="*/ 3395 h 8216"/>
                <a:gd name="T68" fmla="*/ 3474 w 7612"/>
                <a:gd name="T69" fmla="*/ 2374 h 8216"/>
                <a:gd name="T70" fmla="*/ 3474 w 7612"/>
                <a:gd name="T71" fmla="*/ 2115 h 8216"/>
                <a:gd name="T72" fmla="*/ 3806 w 7612"/>
                <a:gd name="T73" fmla="*/ 1784 h 8216"/>
                <a:gd name="T74" fmla="*/ 4137 w 7612"/>
                <a:gd name="T75" fmla="*/ 2115 h 8216"/>
                <a:gd name="T76" fmla="*/ 4137 w 7612"/>
                <a:gd name="T77" fmla="*/ 2377 h 8216"/>
                <a:gd name="T78" fmla="*/ 4877 w 7612"/>
                <a:gd name="T79" fmla="*/ 2654 h 8216"/>
                <a:gd name="T80" fmla="*/ 5047 w 7612"/>
                <a:gd name="T81" fmla="*/ 2957 h 8216"/>
                <a:gd name="T82" fmla="*/ 4689 w 7612"/>
                <a:gd name="T83" fmla="*/ 3310 h 8216"/>
                <a:gd name="T84" fmla="*/ 4495 w 7612"/>
                <a:gd name="T85" fmla="*/ 3255 h 8216"/>
                <a:gd name="T86" fmla="*/ 3763 w 7612"/>
                <a:gd name="T87" fmla="*/ 3021 h 8216"/>
                <a:gd name="T88" fmla="*/ 3315 w 7612"/>
                <a:gd name="T89" fmla="*/ 3325 h 8216"/>
                <a:gd name="T90" fmla="*/ 3315 w 7612"/>
                <a:gd name="T91" fmla="*/ 3335 h 8216"/>
                <a:gd name="T92" fmla="*/ 4067 w 7612"/>
                <a:gd name="T93" fmla="*/ 3792 h 8216"/>
                <a:gd name="T94" fmla="*/ 5171 w 7612"/>
                <a:gd name="T95" fmla="*/ 4836 h 8216"/>
                <a:gd name="T96" fmla="*/ 5171 w 7612"/>
                <a:gd name="T97" fmla="*/ 4847 h 8216"/>
                <a:gd name="T98" fmla="*/ 5171 w 7612"/>
                <a:gd name="T99" fmla="*/ 4847 h 8216"/>
                <a:gd name="T100" fmla="*/ 5171 w 7612"/>
                <a:gd name="T101" fmla="*/ 4847 h 8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12" h="8216">
                  <a:moveTo>
                    <a:pt x="7606" y="2100"/>
                  </a:moveTo>
                  <a:lnTo>
                    <a:pt x="7603" y="2014"/>
                  </a:lnTo>
                  <a:cubicBezTo>
                    <a:pt x="7599" y="1870"/>
                    <a:pt x="7536" y="1733"/>
                    <a:pt x="7429" y="1635"/>
                  </a:cubicBezTo>
                  <a:cubicBezTo>
                    <a:pt x="7323" y="1537"/>
                    <a:pt x="7183" y="1486"/>
                    <a:pt x="7036" y="1494"/>
                  </a:cubicBezTo>
                  <a:cubicBezTo>
                    <a:pt x="6980" y="1497"/>
                    <a:pt x="6923" y="1499"/>
                    <a:pt x="6866" y="1499"/>
                  </a:cubicBezTo>
                  <a:cubicBezTo>
                    <a:pt x="5898" y="1499"/>
                    <a:pt x="4953" y="1046"/>
                    <a:pt x="4204" y="224"/>
                  </a:cubicBezTo>
                  <a:cubicBezTo>
                    <a:pt x="4000" y="0"/>
                    <a:pt x="3612" y="0"/>
                    <a:pt x="3408" y="224"/>
                  </a:cubicBezTo>
                  <a:cubicBezTo>
                    <a:pt x="2660" y="1046"/>
                    <a:pt x="1714" y="1499"/>
                    <a:pt x="746" y="1499"/>
                  </a:cubicBezTo>
                  <a:cubicBezTo>
                    <a:pt x="688" y="1499"/>
                    <a:pt x="631" y="1497"/>
                    <a:pt x="575" y="1494"/>
                  </a:cubicBezTo>
                  <a:cubicBezTo>
                    <a:pt x="431" y="1486"/>
                    <a:pt x="289" y="1537"/>
                    <a:pt x="182" y="1635"/>
                  </a:cubicBezTo>
                  <a:cubicBezTo>
                    <a:pt x="76" y="1733"/>
                    <a:pt x="14" y="1870"/>
                    <a:pt x="9" y="2014"/>
                  </a:cubicBezTo>
                  <a:lnTo>
                    <a:pt x="6" y="2100"/>
                  </a:lnTo>
                  <a:cubicBezTo>
                    <a:pt x="3" y="2173"/>
                    <a:pt x="0" y="2246"/>
                    <a:pt x="0" y="2320"/>
                  </a:cubicBezTo>
                  <a:cubicBezTo>
                    <a:pt x="0" y="5112"/>
                    <a:pt x="1241" y="7135"/>
                    <a:pt x="3589" y="8170"/>
                  </a:cubicBezTo>
                  <a:cubicBezTo>
                    <a:pt x="3658" y="8201"/>
                    <a:pt x="3732" y="8216"/>
                    <a:pt x="3806" y="8216"/>
                  </a:cubicBezTo>
                  <a:cubicBezTo>
                    <a:pt x="3880" y="8216"/>
                    <a:pt x="3954" y="8201"/>
                    <a:pt x="4023" y="8170"/>
                  </a:cubicBezTo>
                  <a:cubicBezTo>
                    <a:pt x="6371" y="7135"/>
                    <a:pt x="7612" y="5112"/>
                    <a:pt x="7612" y="2321"/>
                  </a:cubicBezTo>
                  <a:cubicBezTo>
                    <a:pt x="7612" y="2246"/>
                    <a:pt x="7609" y="2173"/>
                    <a:pt x="7606" y="2100"/>
                  </a:cubicBezTo>
                  <a:close/>
                  <a:moveTo>
                    <a:pt x="5171" y="4847"/>
                  </a:moveTo>
                  <a:cubicBezTo>
                    <a:pt x="5171" y="5460"/>
                    <a:pt x="4755" y="5834"/>
                    <a:pt x="4137" y="5910"/>
                  </a:cubicBezTo>
                  <a:lnTo>
                    <a:pt x="4137" y="6156"/>
                  </a:lnTo>
                  <a:cubicBezTo>
                    <a:pt x="4137" y="6339"/>
                    <a:pt x="3989" y="6488"/>
                    <a:pt x="3806" y="6488"/>
                  </a:cubicBezTo>
                  <a:cubicBezTo>
                    <a:pt x="3623" y="6488"/>
                    <a:pt x="3475" y="6339"/>
                    <a:pt x="3475" y="6156"/>
                  </a:cubicBezTo>
                  <a:lnTo>
                    <a:pt x="3475" y="5883"/>
                  </a:lnTo>
                  <a:cubicBezTo>
                    <a:pt x="3161" y="5824"/>
                    <a:pt x="2855" y="5702"/>
                    <a:pt x="2585" y="5508"/>
                  </a:cubicBezTo>
                  <a:cubicBezTo>
                    <a:pt x="2501" y="5449"/>
                    <a:pt x="2441" y="5339"/>
                    <a:pt x="2441" y="5220"/>
                  </a:cubicBezTo>
                  <a:cubicBezTo>
                    <a:pt x="2441" y="5021"/>
                    <a:pt x="2600" y="4867"/>
                    <a:pt x="2799" y="4867"/>
                  </a:cubicBezTo>
                  <a:cubicBezTo>
                    <a:pt x="2898" y="4867"/>
                    <a:pt x="2968" y="4902"/>
                    <a:pt x="3018" y="4937"/>
                  </a:cubicBezTo>
                  <a:cubicBezTo>
                    <a:pt x="3281" y="5131"/>
                    <a:pt x="3570" y="5250"/>
                    <a:pt x="3908" y="5250"/>
                  </a:cubicBezTo>
                  <a:cubicBezTo>
                    <a:pt x="4221" y="5250"/>
                    <a:pt x="4410" y="5126"/>
                    <a:pt x="4410" y="4922"/>
                  </a:cubicBezTo>
                  <a:lnTo>
                    <a:pt x="4410" y="4912"/>
                  </a:lnTo>
                  <a:cubicBezTo>
                    <a:pt x="4410" y="4718"/>
                    <a:pt x="4291" y="4619"/>
                    <a:pt x="3709" y="4469"/>
                  </a:cubicBezTo>
                  <a:cubicBezTo>
                    <a:pt x="3008" y="4290"/>
                    <a:pt x="2555" y="4096"/>
                    <a:pt x="2555" y="3404"/>
                  </a:cubicBezTo>
                  <a:lnTo>
                    <a:pt x="2555" y="3395"/>
                  </a:lnTo>
                  <a:cubicBezTo>
                    <a:pt x="2555" y="2856"/>
                    <a:pt x="2925" y="2476"/>
                    <a:pt x="3474" y="2374"/>
                  </a:cubicBezTo>
                  <a:lnTo>
                    <a:pt x="3474" y="2115"/>
                  </a:lnTo>
                  <a:cubicBezTo>
                    <a:pt x="3474" y="1932"/>
                    <a:pt x="3623" y="1784"/>
                    <a:pt x="3806" y="1784"/>
                  </a:cubicBezTo>
                  <a:cubicBezTo>
                    <a:pt x="3989" y="1784"/>
                    <a:pt x="4137" y="1932"/>
                    <a:pt x="4137" y="2115"/>
                  </a:cubicBezTo>
                  <a:lnTo>
                    <a:pt x="4137" y="2377"/>
                  </a:lnTo>
                  <a:cubicBezTo>
                    <a:pt x="4410" y="2422"/>
                    <a:pt x="4658" y="2514"/>
                    <a:pt x="4877" y="2654"/>
                  </a:cubicBezTo>
                  <a:cubicBezTo>
                    <a:pt x="4962" y="2703"/>
                    <a:pt x="5047" y="2808"/>
                    <a:pt x="5047" y="2957"/>
                  </a:cubicBezTo>
                  <a:cubicBezTo>
                    <a:pt x="5047" y="3156"/>
                    <a:pt x="4887" y="3310"/>
                    <a:pt x="4689" y="3310"/>
                  </a:cubicBezTo>
                  <a:cubicBezTo>
                    <a:pt x="4613" y="3310"/>
                    <a:pt x="4554" y="3290"/>
                    <a:pt x="4495" y="3255"/>
                  </a:cubicBezTo>
                  <a:cubicBezTo>
                    <a:pt x="4241" y="3106"/>
                    <a:pt x="4002" y="3021"/>
                    <a:pt x="3763" y="3021"/>
                  </a:cubicBezTo>
                  <a:cubicBezTo>
                    <a:pt x="3470" y="3021"/>
                    <a:pt x="3315" y="3156"/>
                    <a:pt x="3315" y="3325"/>
                  </a:cubicBezTo>
                  <a:lnTo>
                    <a:pt x="3315" y="3335"/>
                  </a:lnTo>
                  <a:cubicBezTo>
                    <a:pt x="3315" y="3563"/>
                    <a:pt x="3465" y="3638"/>
                    <a:pt x="4067" y="3792"/>
                  </a:cubicBezTo>
                  <a:cubicBezTo>
                    <a:pt x="4773" y="3976"/>
                    <a:pt x="5171" y="4230"/>
                    <a:pt x="5171" y="4836"/>
                  </a:cubicBezTo>
                  <a:lnTo>
                    <a:pt x="5171" y="4847"/>
                  </a:lnTo>
                  <a:lnTo>
                    <a:pt x="5171" y="4847"/>
                  </a:lnTo>
                  <a:lnTo>
                    <a:pt x="5171" y="4847"/>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4" name="文本框 193"/>
            <p:cNvSpPr txBox="1"/>
            <p:nvPr/>
          </p:nvSpPr>
          <p:spPr>
            <a:xfrm>
              <a:off x="8441" y="2420"/>
              <a:ext cx="2222" cy="911"/>
            </a:xfrm>
            <a:prstGeom prst="rect">
              <a:avLst/>
            </a:prstGeom>
            <a:noFill/>
            <a:ln>
              <a:noFill/>
            </a:ln>
          </p:spPr>
          <p:txBody>
            <a:bodyPr wrap="none" lIns="180000" tIns="180000" rIns="180000" bIns="180000" rtlCol="0" anchor="ctr">
              <a:noAutofit/>
            </a:bodyPr>
            <a:lstStyle/>
            <a:p>
              <a:r>
                <a:rPr lang="zh-CN" altLang="en-US" sz="2000" b="1" dirty="0">
                  <a:solidFill>
                    <a:srgbClr val="6599D9"/>
                  </a:solidFill>
                  <a:latin typeface="微软雅黑" panose="020B0503020204020204" charset="-122"/>
                  <a:ea typeface="微软雅黑" panose="020B0503020204020204" charset="-122"/>
                  <a:cs typeface="OPPOSans M" pitchFamily="18" charset="-122"/>
                </a:rPr>
                <a:t>品牌认知</a:t>
              </a:r>
              <a:endParaRPr lang="en-US" altLang="zh-CN" sz="2000" b="1" dirty="0">
                <a:solidFill>
                  <a:srgbClr val="6599D9"/>
                </a:solidFill>
                <a:latin typeface="微软雅黑" panose="020B0503020204020204" charset="-122"/>
                <a:ea typeface="微软雅黑" panose="020B0503020204020204" charset="-122"/>
                <a:cs typeface="OPPOSans M" pitchFamily="18" charset="-122"/>
              </a:endParaRPr>
            </a:p>
          </p:txBody>
        </p:sp>
        <p:sp>
          <p:nvSpPr>
            <p:cNvPr id="48" name="文本框 47"/>
            <p:cNvSpPr txBox="1"/>
            <p:nvPr/>
          </p:nvSpPr>
          <p:spPr>
            <a:xfrm>
              <a:off x="10323" y="2938"/>
              <a:ext cx="4617" cy="840"/>
            </a:xfrm>
            <a:prstGeom prst="rect">
              <a:avLst/>
            </a:prstGeom>
            <a:noFill/>
          </p:spPr>
          <p:txBody>
            <a:bodyPr wrap="square">
              <a:spAutoFit/>
            </a:bodyPr>
            <a:lstStyle/>
            <a:p>
              <a:pPr algn="l">
                <a:lnSpc>
                  <a:spcPct val="120000"/>
                </a:lnSpc>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指消费者对品牌的内涵和价值的理解，</a:t>
              </a:r>
            </a:p>
            <a:p>
              <a:pPr algn="l">
                <a:lnSpc>
                  <a:spcPct val="120000"/>
                </a:lnSpc>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涉及品牌所传达的品质和特性</a:t>
              </a:r>
            </a:p>
          </p:txBody>
        </p:sp>
        <p:sp>
          <p:nvSpPr>
            <p:cNvPr id="57" name="文本框 56"/>
            <p:cNvSpPr txBox="1"/>
            <p:nvPr/>
          </p:nvSpPr>
          <p:spPr>
            <a:xfrm>
              <a:off x="526" y="5557"/>
              <a:ext cx="5603" cy="840"/>
            </a:xfrm>
            <a:prstGeom prst="rect">
              <a:avLst/>
            </a:prstGeom>
            <a:noFill/>
          </p:spPr>
          <p:txBody>
            <a:bodyPr wrap="square">
              <a:spAutoFit/>
            </a:bodyPr>
            <a:lstStyle/>
            <a:p>
              <a:pPr algn="r" fontAlgn="base">
                <a:lnSpc>
                  <a:spcPct val="120000"/>
                </a:lnSpc>
                <a:spcBef>
                  <a:spcPct val="0"/>
                </a:spcBef>
                <a:spcAft>
                  <a:spcPct val="0"/>
                </a:spcAft>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指消费者对品牌的内涵和价值的理解，</a:t>
              </a:r>
            </a:p>
            <a:p>
              <a:pPr algn="r" fontAlgn="base">
                <a:lnSpc>
                  <a:spcPct val="120000"/>
                </a:lnSpc>
                <a:spcBef>
                  <a:spcPct val="0"/>
                </a:spcBef>
                <a:spcAft>
                  <a:spcPct val="0"/>
                </a:spcAft>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涉及品牌所传达的品质和特性</a:t>
              </a:r>
            </a:p>
          </p:txBody>
        </p:sp>
        <p:sp>
          <p:nvSpPr>
            <p:cNvPr id="58" name="文本框 57"/>
            <p:cNvSpPr txBox="1"/>
            <p:nvPr/>
          </p:nvSpPr>
          <p:spPr>
            <a:xfrm>
              <a:off x="12718" y="4757"/>
              <a:ext cx="2222" cy="911"/>
            </a:xfrm>
            <a:prstGeom prst="rect">
              <a:avLst/>
            </a:prstGeom>
            <a:noFill/>
            <a:ln>
              <a:noFill/>
            </a:ln>
          </p:spPr>
          <p:txBody>
            <a:bodyPr wrap="none" lIns="180000" tIns="180000" rIns="180000" bIns="180000" rtlCol="0">
              <a:noAutofit/>
            </a:bodyPr>
            <a:lstStyle>
              <a:defPPr>
                <a:defRPr lang="en-US"/>
              </a:defPPr>
              <a:lvl1pPr algn="ctr">
                <a:defRPr sz="2000" b="1">
                  <a:solidFill>
                    <a:schemeClr val="accent1"/>
                  </a:solidFill>
                  <a:latin typeface="+mj-ea"/>
                  <a:ea typeface="苹方 粗体" panose="020B0600000000000000"/>
                </a:defRPr>
              </a:lvl1pPr>
            </a:lstStyle>
            <a:p>
              <a:pPr algn="l">
                <a:defRPr/>
              </a:pPr>
              <a:r>
                <a:rPr lang="zh-CN" altLang="en-US" dirty="0">
                  <a:solidFill>
                    <a:srgbClr val="A23322"/>
                  </a:solidFill>
                  <a:latin typeface="微软雅黑" panose="020B0503020204020204" charset="-122"/>
                  <a:ea typeface="微软雅黑" panose="020B0503020204020204" charset="-122"/>
                  <a:cs typeface="OPPOSans M" pitchFamily="18" charset="-122"/>
                </a:rPr>
                <a:t>品牌感知</a:t>
              </a:r>
              <a:endParaRPr lang="en-US" altLang="zh-CN" dirty="0">
                <a:solidFill>
                  <a:srgbClr val="A23322"/>
                </a:solidFill>
                <a:latin typeface="微软雅黑" panose="020B0503020204020204" charset="-122"/>
                <a:ea typeface="微软雅黑" panose="020B0503020204020204" charset="-122"/>
                <a:cs typeface="OPPOSans M" pitchFamily="18" charset="-122"/>
              </a:endParaRPr>
            </a:p>
          </p:txBody>
        </p:sp>
        <p:sp>
          <p:nvSpPr>
            <p:cNvPr id="60" name="文本框 59"/>
            <p:cNvSpPr txBox="1"/>
            <p:nvPr/>
          </p:nvSpPr>
          <p:spPr>
            <a:xfrm>
              <a:off x="12840" y="5557"/>
              <a:ext cx="5603" cy="840"/>
            </a:xfrm>
            <a:prstGeom prst="rect">
              <a:avLst/>
            </a:prstGeom>
            <a:noFill/>
          </p:spPr>
          <p:txBody>
            <a:bodyPr wrap="square">
              <a:spAutoFit/>
            </a:bodyPr>
            <a:lstStyle/>
            <a:p>
              <a:pPr fontAlgn="base">
                <a:lnSpc>
                  <a:spcPct val="120000"/>
                </a:lnSpc>
                <a:spcBef>
                  <a:spcPct val="0"/>
                </a:spcBef>
                <a:spcAft>
                  <a:spcPct val="0"/>
                </a:spcAft>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衡量消费者对品牌的认知程度，</a:t>
              </a:r>
            </a:p>
            <a:p>
              <a:pPr fontAlgn="base">
                <a:lnSpc>
                  <a:spcPct val="120000"/>
                </a:lnSpc>
                <a:spcBef>
                  <a:spcPct val="0"/>
                </a:spcBef>
                <a:spcAft>
                  <a:spcPct val="0"/>
                </a:spcAft>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从完全不知晓到能够主动回忆起品牌</a:t>
              </a:r>
            </a:p>
          </p:txBody>
        </p:sp>
        <p:sp>
          <p:nvSpPr>
            <p:cNvPr id="62" name="文本框 61"/>
            <p:cNvSpPr txBox="1"/>
            <p:nvPr/>
          </p:nvSpPr>
          <p:spPr>
            <a:xfrm>
              <a:off x="8241" y="6009"/>
              <a:ext cx="2775" cy="824"/>
            </a:xfrm>
            <a:prstGeom prst="rect">
              <a:avLst/>
            </a:prstGeom>
            <a:noFill/>
          </p:spPr>
          <p:txBody>
            <a:bodyPr wrap="square">
              <a:spAutoFit/>
            </a:bodyPr>
            <a:lstStyle/>
            <a:p>
              <a:pPr algn="ctr" eaLnBrk="0" fontAlgn="base" hangingPunct="0">
                <a:spcBef>
                  <a:spcPct val="0"/>
                </a:spcBef>
                <a:spcAft>
                  <a:spcPct val="0"/>
                </a:spcAft>
                <a:defRPr/>
              </a:pPr>
              <a:r>
                <a:rPr lang="zh-CN" altLang="en-US" sz="2800" b="1" kern="0" dirty="0">
                  <a:solidFill>
                    <a:prstClr val="white"/>
                  </a:solidFill>
                  <a:latin typeface="微软雅黑" panose="020B0503020204020204" charset="-122"/>
                  <a:ea typeface="微软雅黑" panose="020B0503020204020204" charset="-122"/>
                </a:rPr>
                <a:t>品牌资产</a:t>
              </a:r>
            </a:p>
          </p:txBody>
        </p:sp>
        <p:sp>
          <p:nvSpPr>
            <p:cNvPr id="66" name="文本框 65"/>
            <p:cNvSpPr txBox="1"/>
            <p:nvPr/>
          </p:nvSpPr>
          <p:spPr>
            <a:xfrm>
              <a:off x="11983" y="9004"/>
              <a:ext cx="5603" cy="840"/>
            </a:xfrm>
            <a:prstGeom prst="rect">
              <a:avLst/>
            </a:prstGeom>
            <a:noFill/>
          </p:spPr>
          <p:txBody>
            <a:bodyPr wrap="square">
              <a:spAutoFit/>
            </a:bodyPr>
            <a:lstStyle/>
            <a:p>
              <a:pPr fontAlgn="base">
                <a:lnSpc>
                  <a:spcPct val="120000"/>
                </a:lnSpc>
                <a:spcBef>
                  <a:spcPct val="0"/>
                </a:spcBef>
                <a:spcAft>
                  <a:spcPct val="0"/>
                </a:spcAft>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包括品牌的知识产权和能够带来经济利益的资源，如商标和销售渠道</a:t>
              </a:r>
            </a:p>
          </p:txBody>
        </p:sp>
        <p:sp>
          <p:nvSpPr>
            <p:cNvPr id="67" name="文本框 66"/>
            <p:cNvSpPr txBox="1"/>
            <p:nvPr/>
          </p:nvSpPr>
          <p:spPr>
            <a:xfrm>
              <a:off x="4840" y="8215"/>
              <a:ext cx="2222" cy="911"/>
            </a:xfrm>
            <a:prstGeom prst="rect">
              <a:avLst/>
            </a:prstGeom>
            <a:noFill/>
            <a:ln>
              <a:noFill/>
            </a:ln>
          </p:spPr>
          <p:txBody>
            <a:bodyPr wrap="none" lIns="180000" tIns="180000" rIns="180000" bIns="180000" rtlCol="0">
              <a:noAutofit/>
            </a:bodyPr>
            <a:lstStyle>
              <a:defPPr>
                <a:defRPr lang="en-US"/>
              </a:defPPr>
              <a:lvl1pPr algn="ctr">
                <a:defRPr sz="2000" b="1">
                  <a:solidFill>
                    <a:schemeClr val="accent1"/>
                  </a:solidFill>
                  <a:latin typeface="+mj-ea"/>
                  <a:ea typeface="苹方 粗体" panose="020B0600000000000000"/>
                </a:defRPr>
              </a:lvl1pPr>
            </a:lstStyle>
            <a:p>
              <a:pPr>
                <a:defRPr/>
              </a:pPr>
              <a:r>
                <a:rPr lang="zh-CN" altLang="en-US" dirty="0">
                  <a:solidFill>
                    <a:srgbClr val="A23322"/>
                  </a:solidFill>
                  <a:latin typeface="微软雅黑" panose="020B0503020204020204" charset="-122"/>
                  <a:ea typeface="微软雅黑" panose="020B0503020204020204" charset="-122"/>
                  <a:cs typeface="OPPOSans M" pitchFamily="18" charset="-122"/>
                </a:rPr>
                <a:t>品牌忠诚</a:t>
              </a:r>
            </a:p>
          </p:txBody>
        </p:sp>
        <p:sp>
          <p:nvSpPr>
            <p:cNvPr id="69" name="文本框 68"/>
            <p:cNvSpPr txBox="1"/>
            <p:nvPr/>
          </p:nvSpPr>
          <p:spPr>
            <a:xfrm>
              <a:off x="1275" y="9015"/>
              <a:ext cx="5603" cy="840"/>
            </a:xfrm>
            <a:prstGeom prst="rect">
              <a:avLst/>
            </a:prstGeom>
            <a:noFill/>
          </p:spPr>
          <p:txBody>
            <a:bodyPr wrap="square">
              <a:spAutoFit/>
            </a:bodyPr>
            <a:lstStyle/>
            <a:p>
              <a:pPr indent="0" algn="r" fontAlgn="base">
                <a:lnSpc>
                  <a:spcPct val="120000"/>
                </a:lnSpc>
                <a:spcBef>
                  <a:spcPct val="0"/>
                </a:spcBef>
                <a:spcAft>
                  <a:spcPct val="0"/>
                </a:spcAft>
                <a:buFont typeface="Arial" panose="020B0704020202020204" pitchFamily="34" charset="0"/>
                <a:buNone/>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描述消费者对品牌的忠实程度，</a:t>
              </a:r>
            </a:p>
            <a:p>
              <a:pPr indent="0" algn="r" fontAlgn="base">
                <a:lnSpc>
                  <a:spcPct val="120000"/>
                </a:lnSpc>
                <a:spcBef>
                  <a:spcPct val="0"/>
                </a:spcBef>
                <a:spcAft>
                  <a:spcPct val="0"/>
                </a:spcAft>
                <a:buFont typeface="Arial" panose="020B0704020202020204" pitchFamily="34" charset="0"/>
                <a:buNone/>
                <a:defRPr/>
              </a:pPr>
              <a:r>
                <a:rPr lang="zh-CN" altLang="en-US" sz="1200" dirty="0">
                  <a:solidFill>
                    <a:srgbClr val="313131">
                      <a:alpha val="65000"/>
                    </a:srgbClr>
                  </a:solidFill>
                  <a:latin typeface="微软雅黑" panose="020B0503020204020204" charset="-122"/>
                  <a:ea typeface="微软雅黑" panose="020B0503020204020204" charset="-122"/>
                  <a:cs typeface="OPPOSans R" pitchFamily="18" charset="-122"/>
                </a:rPr>
                <a:t>从无忠诚到坚定的重复购买和推荐</a:t>
              </a:r>
            </a:p>
          </p:txBody>
        </p:sp>
        <p:grpSp>
          <p:nvGrpSpPr>
            <p:cNvPr id="95" name="组合 94"/>
            <p:cNvGrpSpPr/>
            <p:nvPr/>
          </p:nvGrpSpPr>
          <p:grpSpPr>
            <a:xfrm rot="4222978" flipV="1">
              <a:off x="6707" y="7441"/>
              <a:ext cx="249" cy="155"/>
              <a:chOff x="-2453567" y="3716313"/>
              <a:chExt cx="1055222" cy="657710"/>
            </a:xfrm>
            <a:solidFill>
              <a:schemeClr val="tx1">
                <a:lumMod val="25000"/>
                <a:lumOff val="75000"/>
              </a:schemeClr>
            </a:solidFill>
          </p:grpSpPr>
          <p:sp>
            <p:nvSpPr>
              <p:cNvPr id="96" name="箭头: V 形 95"/>
              <p:cNvSpPr/>
              <p:nvPr/>
            </p:nvSpPr>
            <p:spPr>
              <a:xfrm>
                <a:off x="-2056055" y="3716313"/>
                <a:ext cx="657710" cy="65771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sp>
            <p:nvSpPr>
              <p:cNvPr id="97" name="箭头: V 形 96"/>
              <p:cNvSpPr/>
              <p:nvPr/>
            </p:nvSpPr>
            <p:spPr>
              <a:xfrm>
                <a:off x="-2453567" y="3806282"/>
                <a:ext cx="477772" cy="477772"/>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grpSp>
        <p:grpSp>
          <p:nvGrpSpPr>
            <p:cNvPr id="98" name="组合 97"/>
            <p:cNvGrpSpPr/>
            <p:nvPr/>
          </p:nvGrpSpPr>
          <p:grpSpPr>
            <a:xfrm rot="8670261" flipV="1">
              <a:off x="7894" y="4228"/>
              <a:ext cx="249" cy="155"/>
              <a:chOff x="-2453567" y="3716313"/>
              <a:chExt cx="1055222" cy="657710"/>
            </a:xfrm>
            <a:solidFill>
              <a:schemeClr val="tx1">
                <a:lumMod val="25000"/>
                <a:lumOff val="75000"/>
              </a:schemeClr>
            </a:solidFill>
          </p:grpSpPr>
          <p:sp>
            <p:nvSpPr>
              <p:cNvPr id="99" name="箭头: V 形 98"/>
              <p:cNvSpPr/>
              <p:nvPr/>
            </p:nvSpPr>
            <p:spPr>
              <a:xfrm>
                <a:off x="-2056055" y="3716313"/>
                <a:ext cx="657710" cy="65771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sp>
            <p:nvSpPr>
              <p:cNvPr id="100" name="箭头: V 形 99"/>
              <p:cNvSpPr/>
              <p:nvPr/>
            </p:nvSpPr>
            <p:spPr>
              <a:xfrm>
                <a:off x="-2453567" y="3806282"/>
                <a:ext cx="477772" cy="477772"/>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grpSp>
        <p:grpSp>
          <p:nvGrpSpPr>
            <p:cNvPr id="101" name="组合 100"/>
            <p:cNvGrpSpPr/>
            <p:nvPr/>
          </p:nvGrpSpPr>
          <p:grpSpPr>
            <a:xfrm rot="17377022">
              <a:off x="12251" y="7441"/>
              <a:ext cx="249" cy="155"/>
              <a:chOff x="-2453567" y="3716313"/>
              <a:chExt cx="1055222" cy="657710"/>
            </a:xfrm>
            <a:solidFill>
              <a:schemeClr val="tx1">
                <a:lumMod val="25000"/>
                <a:lumOff val="75000"/>
              </a:schemeClr>
            </a:solidFill>
          </p:grpSpPr>
          <p:sp>
            <p:nvSpPr>
              <p:cNvPr id="103" name="箭头: V 形 102"/>
              <p:cNvSpPr/>
              <p:nvPr/>
            </p:nvSpPr>
            <p:spPr>
              <a:xfrm>
                <a:off x="-2056055" y="3716313"/>
                <a:ext cx="657710" cy="65771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sp>
            <p:nvSpPr>
              <p:cNvPr id="104" name="箭头: V 形 103"/>
              <p:cNvSpPr/>
              <p:nvPr/>
            </p:nvSpPr>
            <p:spPr>
              <a:xfrm>
                <a:off x="-2453567" y="3806282"/>
                <a:ext cx="477772" cy="477772"/>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grpSp>
        <p:grpSp>
          <p:nvGrpSpPr>
            <p:cNvPr id="105" name="组合 104"/>
            <p:cNvGrpSpPr/>
            <p:nvPr/>
          </p:nvGrpSpPr>
          <p:grpSpPr>
            <a:xfrm rot="12929739">
              <a:off x="11092" y="4228"/>
              <a:ext cx="249" cy="155"/>
              <a:chOff x="-2453567" y="3716313"/>
              <a:chExt cx="1055222" cy="657710"/>
            </a:xfrm>
            <a:solidFill>
              <a:schemeClr val="tx1">
                <a:lumMod val="25000"/>
                <a:lumOff val="75000"/>
              </a:schemeClr>
            </a:solidFill>
          </p:grpSpPr>
          <p:sp>
            <p:nvSpPr>
              <p:cNvPr id="106" name="箭头: V 形 105"/>
              <p:cNvSpPr/>
              <p:nvPr/>
            </p:nvSpPr>
            <p:spPr>
              <a:xfrm>
                <a:off x="-2056055" y="3716313"/>
                <a:ext cx="657710" cy="65771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sp>
            <p:nvSpPr>
              <p:cNvPr id="120" name="箭头: V 形 119"/>
              <p:cNvSpPr/>
              <p:nvPr/>
            </p:nvSpPr>
            <p:spPr>
              <a:xfrm>
                <a:off x="-2453567" y="3806282"/>
                <a:ext cx="477772" cy="477772"/>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grpSp>
        <p:grpSp>
          <p:nvGrpSpPr>
            <p:cNvPr id="203" name="组合 202"/>
            <p:cNvGrpSpPr/>
            <p:nvPr/>
          </p:nvGrpSpPr>
          <p:grpSpPr>
            <a:xfrm flipV="1">
              <a:off x="9476" y="9511"/>
              <a:ext cx="249" cy="155"/>
              <a:chOff x="-2453567" y="3716313"/>
              <a:chExt cx="1055222" cy="657710"/>
            </a:xfrm>
            <a:solidFill>
              <a:schemeClr val="tx1">
                <a:lumMod val="25000"/>
                <a:lumOff val="75000"/>
              </a:schemeClr>
            </a:solidFill>
          </p:grpSpPr>
          <p:sp>
            <p:nvSpPr>
              <p:cNvPr id="204" name="箭头: V 形 203"/>
              <p:cNvSpPr/>
              <p:nvPr/>
            </p:nvSpPr>
            <p:spPr>
              <a:xfrm>
                <a:off x="-2056055" y="3716313"/>
                <a:ext cx="657710" cy="65771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sp>
            <p:nvSpPr>
              <p:cNvPr id="205" name="箭头: V 形 204"/>
              <p:cNvSpPr/>
              <p:nvPr/>
            </p:nvSpPr>
            <p:spPr>
              <a:xfrm>
                <a:off x="-2453567" y="3806282"/>
                <a:ext cx="477772" cy="477772"/>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0000"/>
                      <a:lumOff val="10000"/>
                    </a:schemeClr>
                  </a:solidFill>
                </a:endParaRPr>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b="1" dirty="0">
                <a:cs typeface="PingFang SC Regular" panose="020B0400000000000000" charset="-122"/>
              </a:rPr>
              <a:t>MVP</a:t>
            </a:r>
            <a:r>
              <a:rPr lang="zh-CN" altLang="en-US" sz="2800" b="1" dirty="0">
                <a:cs typeface="PingFang SC Regular" panose="020B0400000000000000" charset="-122"/>
              </a:rPr>
              <a:t>精益法——</a:t>
            </a:r>
            <a:r>
              <a:rPr lang="zh-CN" altLang="en-US" sz="2400" b="0" dirty="0">
                <a:cs typeface="PingFang SC Regular" panose="020B0400000000000000" charset="-122"/>
              </a:rPr>
              <a:t>设想</a:t>
            </a:r>
            <a:r>
              <a:rPr lang="en-US" altLang="zh-CN" sz="2400" b="0" dirty="0">
                <a:cs typeface="PingFang SC Regular" panose="020B0400000000000000" charset="-122"/>
              </a:rPr>
              <a:t> </a:t>
            </a:r>
            <a:r>
              <a:rPr sz="2400" b="0" dirty="0">
                <a:cs typeface="PingFang SC Regular" panose="020B0400000000000000" charset="-122"/>
              </a:rPr>
              <a:t>产品</a:t>
            </a:r>
            <a:r>
              <a:rPr lang="en-US" altLang="zh-CN" sz="2400" b="0" dirty="0">
                <a:cs typeface="PingFang SC Regular" panose="020B0400000000000000" charset="-122"/>
              </a:rPr>
              <a:t> </a:t>
            </a:r>
            <a:r>
              <a:rPr sz="2400" b="0" dirty="0">
                <a:cs typeface="PingFang SC Regular" panose="020B0400000000000000" charset="-122"/>
              </a:rPr>
              <a:t>数据</a:t>
            </a:r>
          </a:p>
        </p:txBody>
      </p:sp>
      <p:sp>
        <p:nvSpPr>
          <p:cNvPr id="2" name="文本占位符 1"/>
          <p:cNvSpPr>
            <a:spLocks noGrp="1"/>
          </p:cNvSpPr>
          <p:nvPr>
            <p:ph type="body" idx="1"/>
          </p:nvPr>
        </p:nvSpPr>
        <p:spPr/>
        <p:txBody>
          <a:bodyPr/>
          <a:lstStyle/>
          <a:p>
            <a:r>
              <a:rPr lang="zh-CN" altLang="en-US">
                <a:cs typeface="PingFang SC Regular" panose="020B0400000000000000" charset="-122"/>
              </a:rPr>
              <a:t>MVP精益法是一种快速、低成本试错的创业方法，核心在于用最少资源构建可行性最小化产品，通过市场测试与用户反馈进行迭代优化。它强调问题决定产品上限，方案决定下限，实质是“测试-效应-改进”的过程，旨在加速产品创新，提升竞争力</a:t>
            </a:r>
          </a:p>
        </p:txBody>
      </p:sp>
      <p:sp>
        <p:nvSpPr>
          <p:cNvPr id="3" name="文本占位符 2"/>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4-11</a:t>
            </a:r>
            <a:endParaRPr>
              <a:latin typeface="PingFang SC Regular" panose="020B0400000000000000" charset="-122"/>
              <a:ea typeface="PingFang SC Regular" panose="020B0400000000000000" charset="-122"/>
            </a:endParaRPr>
          </a:p>
        </p:txBody>
      </p:sp>
      <p:grpSp>
        <p:nvGrpSpPr>
          <p:cNvPr id="6" name="组合 5"/>
          <p:cNvGrpSpPr/>
          <p:nvPr/>
        </p:nvGrpSpPr>
        <p:grpSpPr>
          <a:xfrm>
            <a:off x="6947535" y="1859280"/>
            <a:ext cx="3830320" cy="4323715"/>
            <a:chOff x="12336" y="1944"/>
            <a:chExt cx="6032" cy="6809"/>
          </a:xfrm>
        </p:grpSpPr>
        <p:sp>
          <p:nvSpPr>
            <p:cNvPr id="37" name="矩形 36"/>
            <p:cNvSpPr/>
            <p:nvPr/>
          </p:nvSpPr>
          <p:spPr>
            <a:xfrm>
              <a:off x="12336" y="2400"/>
              <a:ext cx="6017" cy="6353"/>
            </a:xfrm>
            <a:prstGeom prst="rect">
              <a:avLst/>
            </a:prstGeom>
            <a:solidFill>
              <a:schemeClr val="tx2"/>
            </a:solidFill>
            <a:ln w="12700" cap="flat" cmpd="sng" algn="ctr">
              <a:noFill/>
              <a:prstDash val="solid"/>
              <a:miter lim="800000"/>
            </a:ln>
            <a:effectLst/>
          </p:spPr>
          <p:txBody>
            <a:bodyPr rtlCol="0" anchor="ctr"/>
            <a:lstStyle/>
            <a:p>
              <a:pPr algn="ctr">
                <a:defRPr/>
              </a:pPr>
              <a:endParaRPr lang="zh-CN" altLang="en-US" b="1" kern="0">
                <a:solidFill>
                  <a:prstClr val="white"/>
                </a:solidFill>
                <a:latin typeface="PingFang SC Regular" panose="020B0400000000000000" charset="-122"/>
                <a:ea typeface="PingFang SC Regular" panose="020B0400000000000000" charset="-122"/>
                <a:cs typeface="OPPOSans R" pitchFamily="18" charset="-122"/>
              </a:endParaRPr>
            </a:p>
          </p:txBody>
        </p:sp>
        <p:grpSp>
          <p:nvGrpSpPr>
            <p:cNvPr id="5" name="组合 4"/>
            <p:cNvGrpSpPr/>
            <p:nvPr/>
          </p:nvGrpSpPr>
          <p:grpSpPr>
            <a:xfrm>
              <a:off x="12351" y="1944"/>
              <a:ext cx="6017" cy="6771"/>
              <a:chOff x="12351" y="1944"/>
              <a:chExt cx="6017" cy="6771"/>
            </a:xfrm>
          </p:grpSpPr>
          <p:sp>
            <p:nvSpPr>
              <p:cNvPr id="38" name="矩形 37"/>
              <p:cNvSpPr/>
              <p:nvPr/>
            </p:nvSpPr>
            <p:spPr>
              <a:xfrm>
                <a:off x="12351" y="1944"/>
                <a:ext cx="6017" cy="752"/>
              </a:xfrm>
              <a:prstGeom prst="rect">
                <a:avLst/>
              </a:prstGeom>
              <a:solidFill>
                <a:srgbClr val="1D4273"/>
              </a:solidFill>
              <a:ln w="12700" cap="flat" cmpd="sng" algn="ctr">
                <a:noFill/>
                <a:prstDash val="solid"/>
                <a:miter lim="800000"/>
              </a:ln>
              <a:effectLst/>
            </p:spPr>
            <p:txBody>
              <a:bodyPr rtlCol="0" anchor="ctr"/>
              <a:lstStyle/>
              <a:p>
                <a:pPr algn="ctr">
                  <a:defRPr/>
                </a:pPr>
                <a:r>
                  <a:rPr lang="zh-CN" altLang="en-US" b="1" kern="0" dirty="0">
                    <a:solidFill>
                      <a:prstClr val="white"/>
                    </a:solidFill>
                    <a:latin typeface="PingFang SC Regular" panose="020B0400000000000000" charset="-122"/>
                    <a:ea typeface="PingFang SC Regular" panose="020B0400000000000000" charset="-122"/>
                    <a:cs typeface="PingFang SC Regular" panose="020B0400000000000000" charset="-122"/>
                  </a:rPr>
                  <a:t>  </a:t>
                </a:r>
                <a:r>
                  <a:rPr lang="en-US" altLang="zh-CN" b="1" kern="0" dirty="0">
                    <a:solidFill>
                      <a:prstClr val="white"/>
                    </a:solidFill>
                    <a:latin typeface="PingFang SC Regular" panose="020B0400000000000000" charset="-122"/>
                    <a:ea typeface="PingFang SC Regular" panose="020B0400000000000000" charset="-122"/>
                    <a:cs typeface="PingFang SC Regular" panose="020B0400000000000000" charset="-122"/>
                  </a:rPr>
                  <a:t>MVP</a:t>
                </a:r>
                <a:r>
                  <a:rPr lang="zh-CN" altLang="en-US" b="1" kern="0" dirty="0">
                    <a:solidFill>
                      <a:prstClr val="white"/>
                    </a:solidFill>
                    <a:latin typeface="PingFang SC Regular" panose="020B0400000000000000" charset="-122"/>
                    <a:ea typeface="PingFang SC Regular" panose="020B0400000000000000" charset="-122"/>
                    <a:cs typeface="PingFang SC Regular" panose="020B0400000000000000" charset="-122"/>
                  </a:rPr>
                  <a:t>精益法要点</a:t>
                </a:r>
              </a:p>
            </p:txBody>
          </p:sp>
          <p:sp>
            <p:nvSpPr>
              <p:cNvPr id="39" name="文本框 38"/>
              <p:cNvSpPr txBox="1"/>
              <p:nvPr/>
            </p:nvSpPr>
            <p:spPr>
              <a:xfrm>
                <a:off x="12563" y="2695"/>
                <a:ext cx="5594" cy="6020"/>
              </a:xfrm>
              <a:prstGeom prst="rect">
                <a:avLst/>
              </a:prstGeom>
              <a:noFill/>
            </p:spPr>
            <p:txBody>
              <a:bodyPr wrap="square" anchor="ctr" anchorCtr="0">
                <a:noAutofit/>
              </a:bodyPr>
              <a:lstStyle/>
              <a:p>
                <a:pPr marL="285750" indent="-285750" algn="just">
                  <a:lnSpc>
                    <a:spcPct val="150000"/>
                  </a:lnSpc>
                  <a:buFont typeface="Wingdings" panose="05000000000000000000" charset="0"/>
                  <a:buChar char=""/>
                </a:pP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快速推出最小可行产品，即具备产品核心功能的基础版本。</a:t>
                </a:r>
              </a:p>
              <a:p>
                <a:pPr marL="285750" indent="-285750" algn="just">
                  <a:lnSpc>
                    <a:spcPct val="150000"/>
                  </a:lnSpc>
                  <a:buFont typeface="Wingdings" panose="05000000000000000000" charset="0"/>
                  <a:buChar char=""/>
                </a:pP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通过市场测试来验证产品概念，收集用户反馈。</a:t>
                </a:r>
              </a:p>
              <a:p>
                <a:pPr marL="285750" indent="-285750" algn="just">
                  <a:lnSpc>
                    <a:spcPct val="150000"/>
                  </a:lnSpc>
                  <a:buFont typeface="Wingdings" panose="05000000000000000000" charset="0"/>
                  <a:buChar char=""/>
                </a:pP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减少资源浪费，专注于最关键的功能开发。</a:t>
                </a:r>
              </a:p>
              <a:p>
                <a:pPr marL="285750" indent="-285750" algn="just">
                  <a:lnSpc>
                    <a:spcPct val="150000"/>
                  </a:lnSpc>
                  <a:buFont typeface="Wingdings" panose="05000000000000000000" charset="0"/>
                  <a:buChar char=""/>
                </a:pP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基于反馈进行快速迭代，不断完善产品。</a:t>
                </a:r>
              </a:p>
            </p:txBody>
          </p:sp>
        </p:grpSp>
      </p:grpSp>
      <p:grpSp>
        <p:nvGrpSpPr>
          <p:cNvPr id="4" name="组合 3"/>
          <p:cNvGrpSpPr/>
          <p:nvPr/>
        </p:nvGrpSpPr>
        <p:grpSpPr>
          <a:xfrm>
            <a:off x="1414780" y="1859280"/>
            <a:ext cx="4911725" cy="4323715"/>
            <a:chOff x="2216" y="2235"/>
            <a:chExt cx="8318" cy="7322"/>
          </a:xfrm>
        </p:grpSpPr>
        <p:sp>
          <p:nvSpPr>
            <p:cNvPr id="27" name="弧形 61"/>
            <p:cNvSpPr/>
            <p:nvPr/>
          </p:nvSpPr>
          <p:spPr>
            <a:xfrm rot="16200000">
              <a:off x="3329" y="3265"/>
              <a:ext cx="6249" cy="6249"/>
            </a:xfrm>
            <a:prstGeom prst="arc">
              <a:avLst>
                <a:gd name="adj1" fmla="val 1281922"/>
                <a:gd name="adj2" fmla="val 5352474"/>
              </a:avLst>
            </a:prstGeom>
            <a:ln w="88900" cap="sq" cmpd="sng">
              <a:gradFill>
                <a:gsLst>
                  <a:gs pos="17000">
                    <a:srgbClr val="1D4273">
                      <a:alpha val="0"/>
                    </a:srgbClr>
                  </a:gs>
                  <a:gs pos="100000">
                    <a:srgbClr val="1D4273"/>
                  </a:gs>
                </a:gsLst>
                <a:lin ang="8100000" scaled="0"/>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28" name="弧形 61"/>
            <p:cNvSpPr/>
            <p:nvPr/>
          </p:nvSpPr>
          <p:spPr>
            <a:xfrm rot="16200000">
              <a:off x="3218" y="3131"/>
              <a:ext cx="6426" cy="6426"/>
            </a:xfrm>
            <a:prstGeom prst="arc">
              <a:avLst>
                <a:gd name="adj1" fmla="val 7788217"/>
                <a:gd name="adj2" fmla="val 13546882"/>
              </a:avLst>
            </a:prstGeom>
            <a:ln w="88900" cap="sq" cmpd="sng">
              <a:gradFill>
                <a:gsLst>
                  <a:gs pos="100000">
                    <a:srgbClr val="A23322">
                      <a:alpha val="0"/>
                    </a:srgbClr>
                  </a:gs>
                  <a:gs pos="0">
                    <a:srgbClr val="A23322"/>
                  </a:gs>
                </a:gsLst>
                <a:lin ang="540000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29" name="弧形 61"/>
            <p:cNvSpPr/>
            <p:nvPr/>
          </p:nvSpPr>
          <p:spPr>
            <a:xfrm rot="16200000">
              <a:off x="3329" y="3265"/>
              <a:ext cx="6249" cy="6249"/>
            </a:xfrm>
            <a:prstGeom prst="arc">
              <a:avLst>
                <a:gd name="adj1" fmla="val 16215885"/>
                <a:gd name="adj2" fmla="val 20096361"/>
              </a:avLst>
            </a:prstGeom>
            <a:ln w="88900" cap="sq" cmpd="sng">
              <a:gradFill>
                <a:gsLst>
                  <a:gs pos="0">
                    <a:srgbClr val="1D4273">
                      <a:alpha val="0"/>
                    </a:srgbClr>
                  </a:gs>
                  <a:gs pos="99000">
                    <a:srgbClr val="1D4273"/>
                  </a:gs>
                </a:gsLst>
                <a:lin ang="0" scaled="0"/>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30" name="文本框 29"/>
            <p:cNvSpPr txBox="1"/>
            <p:nvPr/>
          </p:nvSpPr>
          <p:spPr>
            <a:xfrm>
              <a:off x="4091" y="5511"/>
              <a:ext cx="4581" cy="1926"/>
            </a:xfrm>
            <a:prstGeom prst="rect">
              <a:avLst/>
            </a:prstGeom>
            <a:noFill/>
          </p:spPr>
          <p:txBody>
            <a:bodyPr wrap="square">
              <a:spAutoFit/>
            </a:bodyPr>
            <a:lstStyle/>
            <a:p>
              <a:pPr algn="ctr">
                <a:defRPr/>
              </a:pPr>
              <a:r>
                <a:rPr lang="fr-FR" altLang="zh-CN" sz="4800" b="1" kern="0" dirty="0">
                  <a:solidFill>
                    <a:srgbClr val="1D4273"/>
                  </a:solidFill>
                  <a:latin typeface="PingFang SC Regular" panose="020B0400000000000000" charset="-122"/>
                  <a:ea typeface="PingFang SC Regular" panose="020B0400000000000000" charset="-122"/>
                  <a:cs typeface="PingFang SC Regular" panose="020B0400000000000000" charset="-122"/>
                </a:rPr>
                <a:t>MVP</a:t>
              </a:r>
            </a:p>
            <a:p>
              <a:pPr algn="ctr"/>
              <a:r>
                <a:rPr lang="zh-CN" altLang="en-US" sz="2000" b="1" dirty="0">
                  <a:solidFill>
                    <a:srgbClr val="1D4273"/>
                  </a:solidFill>
                  <a:latin typeface="PingFang SC Regular" panose="020B0400000000000000" charset="-122"/>
                  <a:ea typeface="PingFang SC Regular" panose="020B0400000000000000" charset="-122"/>
                  <a:cs typeface="PingFang SC Regular" panose="020B0400000000000000" charset="-122"/>
                </a:rPr>
                <a:t>最小可行产品</a:t>
              </a:r>
              <a:endParaRPr lang="en-US" altLang="zh-CN" sz="2000" b="1" kern="0" dirty="0">
                <a:solidFill>
                  <a:srgbClr val="1D4273"/>
                </a:solidFill>
                <a:latin typeface="PingFang SC Regular" panose="020B0400000000000000" charset="-122"/>
                <a:ea typeface="PingFang SC Regular" panose="020B0400000000000000" charset="-122"/>
                <a:cs typeface="PingFang SC Regular" panose="020B0400000000000000" charset="-122"/>
              </a:endParaRPr>
            </a:p>
          </p:txBody>
        </p:sp>
        <p:sp>
          <p:nvSpPr>
            <p:cNvPr id="31" name="椭圆 30"/>
            <p:cNvSpPr>
              <a:spLocks noChangeAspect="1"/>
            </p:cNvSpPr>
            <p:nvPr/>
          </p:nvSpPr>
          <p:spPr>
            <a:xfrm rot="5400000">
              <a:off x="5192" y="2235"/>
              <a:ext cx="2381" cy="2381"/>
            </a:xfrm>
            <a:prstGeom prst="ellipse">
              <a:avLst/>
            </a:prstGeom>
            <a:solidFill>
              <a:srgbClr val="1D427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b="1"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32" name="椭圆 31"/>
            <p:cNvSpPr>
              <a:spLocks noChangeAspect="1"/>
            </p:cNvSpPr>
            <p:nvPr/>
          </p:nvSpPr>
          <p:spPr>
            <a:xfrm rot="5400000">
              <a:off x="8153" y="6408"/>
              <a:ext cx="2381" cy="2381"/>
            </a:xfrm>
            <a:prstGeom prst="ellipse">
              <a:avLst/>
            </a:prstGeom>
            <a:solidFill>
              <a:srgbClr val="88B0E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b="1"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33" name="椭圆 32"/>
            <p:cNvSpPr/>
            <p:nvPr/>
          </p:nvSpPr>
          <p:spPr>
            <a:xfrm rot="5400000">
              <a:off x="2216" y="6408"/>
              <a:ext cx="2381" cy="2381"/>
            </a:xfrm>
            <a:prstGeom prst="ellipse">
              <a:avLst/>
            </a:prstGeom>
            <a:solidFill>
              <a:srgbClr val="A2332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b="1"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34" name="文本框 33"/>
            <p:cNvSpPr txBox="1"/>
            <p:nvPr/>
          </p:nvSpPr>
          <p:spPr>
            <a:xfrm>
              <a:off x="5255" y="3450"/>
              <a:ext cx="2255" cy="780"/>
            </a:xfrm>
            <a:prstGeom prst="rect">
              <a:avLst/>
            </a:prstGeom>
            <a:noFill/>
          </p:spPr>
          <p:txBody>
            <a:bodyPr wrap="square">
              <a:spAutoFit/>
            </a:bodyPr>
            <a:lstStyle/>
            <a:p>
              <a:pPr algn="ctr">
                <a:defRPr/>
              </a:pPr>
              <a:r>
                <a:rPr lang="zh-CN" altLang="en-US" sz="2400" b="1" kern="0" dirty="0">
                  <a:solidFill>
                    <a:prstClr val="white"/>
                  </a:solidFill>
                  <a:latin typeface="PingFang SC Regular" panose="020B0400000000000000" charset="-122"/>
                  <a:ea typeface="PingFang SC Regular" panose="020B0400000000000000" charset="-122"/>
                  <a:cs typeface="OPPOSans M" pitchFamily="18" charset="-122"/>
                </a:rPr>
                <a:t>设想</a:t>
              </a:r>
            </a:p>
          </p:txBody>
        </p:sp>
        <p:sp>
          <p:nvSpPr>
            <p:cNvPr id="35" name="文本框 34"/>
            <p:cNvSpPr txBox="1"/>
            <p:nvPr/>
          </p:nvSpPr>
          <p:spPr>
            <a:xfrm>
              <a:off x="8216" y="7643"/>
              <a:ext cx="2255" cy="780"/>
            </a:xfrm>
            <a:prstGeom prst="rect">
              <a:avLst/>
            </a:prstGeom>
            <a:noFill/>
          </p:spPr>
          <p:txBody>
            <a:bodyPr wrap="square">
              <a:spAutoFit/>
            </a:bodyPr>
            <a:lstStyle/>
            <a:p>
              <a:pPr algn="ctr">
                <a:defRPr/>
              </a:pPr>
              <a:r>
                <a:rPr lang="zh-CN" altLang="en-US" sz="2400" b="1" kern="0" dirty="0">
                  <a:solidFill>
                    <a:prstClr val="white"/>
                  </a:solidFill>
                  <a:latin typeface="PingFang SC Regular" panose="020B0400000000000000" charset="-122"/>
                  <a:ea typeface="PingFang SC Regular" panose="020B0400000000000000" charset="-122"/>
                  <a:cs typeface="OPPOSans M" pitchFamily="18" charset="-122"/>
                </a:rPr>
                <a:t>产品</a:t>
              </a:r>
            </a:p>
          </p:txBody>
        </p:sp>
        <p:sp>
          <p:nvSpPr>
            <p:cNvPr id="36" name="文本框 35"/>
            <p:cNvSpPr txBox="1"/>
            <p:nvPr/>
          </p:nvSpPr>
          <p:spPr>
            <a:xfrm>
              <a:off x="2286" y="7643"/>
              <a:ext cx="2255" cy="780"/>
            </a:xfrm>
            <a:prstGeom prst="rect">
              <a:avLst/>
            </a:prstGeom>
            <a:noFill/>
          </p:spPr>
          <p:txBody>
            <a:bodyPr wrap="square">
              <a:spAutoFit/>
            </a:bodyPr>
            <a:lstStyle/>
            <a:p>
              <a:pPr algn="ctr">
                <a:defRPr/>
              </a:pPr>
              <a:r>
                <a:rPr lang="zh-CN" altLang="en-US" sz="2400" b="1" kern="0" dirty="0">
                  <a:solidFill>
                    <a:prstClr val="white"/>
                  </a:solidFill>
                  <a:latin typeface="PingFang SC Regular" panose="020B0400000000000000" charset="-122"/>
                  <a:ea typeface="PingFang SC Regular" panose="020B0400000000000000" charset="-122"/>
                  <a:cs typeface="OPPOSans M" pitchFamily="18" charset="-122"/>
                </a:rPr>
                <a:t>数据</a:t>
              </a:r>
            </a:p>
          </p:txBody>
        </p:sp>
        <p:sp>
          <p:nvSpPr>
            <p:cNvPr id="40" name="矩形 39"/>
            <p:cNvSpPr/>
            <p:nvPr/>
          </p:nvSpPr>
          <p:spPr>
            <a:xfrm>
              <a:off x="5661" y="8841"/>
              <a:ext cx="1444" cy="624"/>
            </a:xfrm>
            <a:prstGeom prst="rect">
              <a:avLst/>
            </a:prstGeom>
          </p:spPr>
          <p:txBody>
            <a:bodyPr wrap="square">
              <a:spAutoFit/>
            </a:bodyPr>
            <a:lstStyle/>
            <a:p>
              <a:pPr algn="ctr">
                <a:defRPr/>
              </a:pPr>
              <a:r>
                <a:rPr lang="zh-CN" altLang="en-US" kern="0" dirty="0">
                  <a:solidFill>
                    <a:srgbClr val="88B0E2"/>
                  </a:solidFill>
                  <a:latin typeface="PingFang SC Regular" panose="020B0400000000000000" charset="-122"/>
                  <a:ea typeface="PingFang SC Regular" panose="020B0400000000000000" charset="-122"/>
                  <a:cs typeface="OPPOSans R" pitchFamily="18" charset="-122"/>
                </a:rPr>
                <a:t>度量</a:t>
              </a:r>
            </a:p>
          </p:txBody>
        </p:sp>
        <p:sp>
          <p:nvSpPr>
            <p:cNvPr id="41" name="矩形 40"/>
            <p:cNvSpPr/>
            <p:nvPr/>
          </p:nvSpPr>
          <p:spPr>
            <a:xfrm rot="3099504">
              <a:off x="7993" y="4509"/>
              <a:ext cx="1266" cy="624"/>
            </a:xfrm>
            <a:prstGeom prst="rect">
              <a:avLst/>
            </a:prstGeom>
          </p:spPr>
          <p:txBody>
            <a:bodyPr wrap="square">
              <a:spAutoFit/>
            </a:bodyPr>
            <a:lstStyle/>
            <a:p>
              <a:pPr algn="ctr">
                <a:defRPr/>
              </a:pPr>
              <a:r>
                <a:rPr lang="zh-CN" altLang="en-US" b="1" kern="0" dirty="0">
                  <a:solidFill>
                    <a:srgbClr val="1D4273"/>
                  </a:solidFill>
                  <a:latin typeface="PingFang SC Regular" panose="020B0400000000000000" charset="-122"/>
                  <a:ea typeface="PingFang SC Regular" panose="020B0400000000000000" charset="-122"/>
                  <a:cs typeface="OPPOSans R" pitchFamily="18" charset="-122"/>
                </a:rPr>
                <a:t>构建</a:t>
              </a:r>
            </a:p>
          </p:txBody>
        </p:sp>
        <p:sp>
          <p:nvSpPr>
            <p:cNvPr id="42" name="矩形 41"/>
            <p:cNvSpPr/>
            <p:nvPr/>
          </p:nvSpPr>
          <p:spPr>
            <a:xfrm rot="18308863">
              <a:off x="3434" y="4672"/>
              <a:ext cx="1379" cy="624"/>
            </a:xfrm>
            <a:prstGeom prst="rect">
              <a:avLst/>
            </a:prstGeom>
          </p:spPr>
          <p:txBody>
            <a:bodyPr wrap="square">
              <a:spAutoFit/>
            </a:bodyPr>
            <a:lstStyle/>
            <a:p>
              <a:pPr algn="ctr">
                <a:defRPr/>
              </a:pPr>
              <a:r>
                <a:rPr lang="zh-CN" altLang="en-US" b="1" kern="0" dirty="0">
                  <a:solidFill>
                    <a:srgbClr val="A23322"/>
                  </a:solidFill>
                  <a:latin typeface="PingFang SC Regular" panose="020B0400000000000000" charset="-122"/>
                  <a:ea typeface="PingFang SC Regular" panose="020B0400000000000000" charset="-122"/>
                  <a:cs typeface="OPPOSans R" pitchFamily="18" charset="-122"/>
                </a:rPr>
                <a:t>学习</a:t>
              </a:r>
            </a:p>
          </p:txBody>
        </p:sp>
        <p:sp>
          <p:nvSpPr>
            <p:cNvPr id="43" name="statistics-settings_72708"/>
            <p:cNvSpPr>
              <a:spLocks noChangeAspect="1"/>
            </p:cNvSpPr>
            <p:nvPr/>
          </p:nvSpPr>
          <p:spPr>
            <a:xfrm>
              <a:off x="2980" y="6855"/>
              <a:ext cx="698" cy="672"/>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565">
                <a:defRPr/>
              </a:pPr>
              <a:endParaRPr lang="en-US" b="1">
                <a:solidFill>
                  <a:srgbClr val="F9FFFF"/>
                </a:solidFill>
                <a:latin typeface="PingFang SC Regular" panose="020B0400000000000000" charset="-122"/>
                <a:ea typeface="PingFang SC Regular" panose="020B0400000000000000" charset="-122"/>
              </a:endParaRPr>
            </a:p>
          </p:txBody>
        </p:sp>
        <p:sp>
          <p:nvSpPr>
            <p:cNvPr id="44" name="Freeform 56"/>
            <p:cNvSpPr>
              <a:spLocks noChangeAspect="1" noEditPoints="1"/>
            </p:cNvSpPr>
            <p:nvPr/>
          </p:nvSpPr>
          <p:spPr bwMode="auto">
            <a:xfrm>
              <a:off x="6045" y="2702"/>
              <a:ext cx="674" cy="674"/>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91440" tIns="45720" rIns="91440" bIns="45720" numCol="1" anchor="t" anchorCtr="0" compatLnSpc="1"/>
            <a:lstStyle/>
            <a:p>
              <a:pPr>
                <a:defRPr/>
              </a:pPr>
              <a:endParaRPr lang="en-US" b="1" kern="0">
                <a:solidFill>
                  <a:srgbClr val="747993"/>
                </a:solidFill>
                <a:latin typeface="PingFang SC Regular" panose="020B0400000000000000" charset="-122"/>
                <a:ea typeface="PingFang SC Regular" panose="020B0400000000000000" charset="-122"/>
              </a:endParaRPr>
            </a:p>
          </p:txBody>
        </p:sp>
        <p:sp>
          <p:nvSpPr>
            <p:cNvPr id="45" name="Freeform 71"/>
            <p:cNvSpPr>
              <a:spLocks noChangeAspect="1" noEditPoints="1"/>
            </p:cNvSpPr>
            <p:nvPr/>
          </p:nvSpPr>
          <p:spPr bwMode="auto">
            <a:xfrm>
              <a:off x="9000" y="6919"/>
              <a:ext cx="687" cy="643"/>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rgbClr val="FFFFFF"/>
            </a:solidFill>
            <a:ln w="9525">
              <a:noFill/>
              <a:round/>
            </a:ln>
          </p:spPr>
          <p:txBody>
            <a:bodyPr vert="horz" wrap="square" lIns="91440" tIns="45720" rIns="91440" bIns="45720" numCol="1" anchor="t" anchorCtr="0" compatLnSpc="1"/>
            <a:lstStyle/>
            <a:p>
              <a:pPr>
                <a:defRPr/>
              </a:pPr>
              <a:endParaRPr lang="en-US" b="1" kern="0">
                <a:solidFill>
                  <a:srgbClr val="747993"/>
                </a:solidFill>
                <a:latin typeface="PingFang SC Regular" panose="020B0400000000000000" charset="-122"/>
                <a:ea typeface="PingFang SC Regular" panose="020B04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518795" y="2481580"/>
            <a:ext cx="11049000" cy="3136900"/>
            <a:chOff x="817" y="3908"/>
            <a:chExt cx="17400" cy="4940"/>
          </a:xfrm>
        </p:grpSpPr>
        <p:grpSp>
          <p:nvGrpSpPr>
            <p:cNvPr id="51" name="组合 50"/>
            <p:cNvGrpSpPr/>
            <p:nvPr/>
          </p:nvGrpSpPr>
          <p:grpSpPr>
            <a:xfrm>
              <a:off x="817" y="3908"/>
              <a:ext cx="17401" cy="4940"/>
              <a:chOff x="817" y="3860"/>
              <a:chExt cx="17401" cy="4940"/>
            </a:xfrm>
          </p:grpSpPr>
          <p:grpSp>
            <p:nvGrpSpPr>
              <p:cNvPr id="49" name="组合 48"/>
              <p:cNvGrpSpPr/>
              <p:nvPr/>
            </p:nvGrpSpPr>
            <p:grpSpPr>
              <a:xfrm>
                <a:off x="817" y="6528"/>
                <a:ext cx="17401" cy="2272"/>
                <a:chOff x="817" y="7293"/>
                <a:chExt cx="17401" cy="2272"/>
              </a:xfrm>
            </p:grpSpPr>
            <p:grpSp>
              <p:nvGrpSpPr>
                <p:cNvPr id="48" name="组合 47"/>
                <p:cNvGrpSpPr/>
                <p:nvPr/>
              </p:nvGrpSpPr>
              <p:grpSpPr>
                <a:xfrm>
                  <a:off x="817" y="7293"/>
                  <a:ext cx="8784" cy="2272"/>
                  <a:chOff x="817" y="7293"/>
                  <a:chExt cx="8784" cy="2272"/>
                </a:xfrm>
              </p:grpSpPr>
              <p:sp>
                <p:nvSpPr>
                  <p:cNvPr id="39" name="矩形 38"/>
                  <p:cNvSpPr/>
                  <p:nvPr>
                    <p:custDataLst>
                      <p:tags r:id="rId26"/>
                    </p:custDataLst>
                  </p:nvPr>
                </p:nvSpPr>
                <p:spPr>
                  <a:xfrm>
                    <a:off x="817" y="7293"/>
                    <a:ext cx="8785" cy="2272"/>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custDataLst>
                      <p:tags r:id="rId27"/>
                    </p:custDataLst>
                  </p:nvPr>
                </p:nvSpPr>
                <p:spPr>
                  <a:xfrm>
                    <a:off x="817" y="7293"/>
                    <a:ext cx="218" cy="2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p:cNvGrpSpPr/>
                <p:nvPr/>
              </p:nvGrpSpPr>
              <p:grpSpPr>
                <a:xfrm>
                  <a:off x="9602" y="7293"/>
                  <a:ext cx="8616" cy="2272"/>
                  <a:chOff x="9602" y="7293"/>
                  <a:chExt cx="8616" cy="2272"/>
                </a:xfrm>
              </p:grpSpPr>
              <p:sp>
                <p:nvSpPr>
                  <p:cNvPr id="43" name="矩形 42"/>
                  <p:cNvSpPr/>
                  <p:nvPr>
                    <p:custDataLst>
                      <p:tags r:id="rId24"/>
                    </p:custDataLst>
                  </p:nvPr>
                </p:nvSpPr>
                <p:spPr>
                  <a:xfrm>
                    <a:off x="9602" y="7293"/>
                    <a:ext cx="8616" cy="2272"/>
                  </a:xfrm>
                  <a:prstGeom prst="rect">
                    <a:avLst/>
                  </a:prstGeom>
                  <a:solidFill>
                    <a:schemeClr val="tx1">
                      <a:lumMod val="10000"/>
                      <a:lumOff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custDataLst>
                      <p:tags r:id="rId25"/>
                    </p:custDataLst>
                  </p:nvPr>
                </p:nvSpPr>
                <p:spPr>
                  <a:xfrm>
                    <a:off x="18000" y="7293"/>
                    <a:ext cx="218" cy="2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50" name="组合 49"/>
              <p:cNvGrpSpPr/>
              <p:nvPr/>
            </p:nvGrpSpPr>
            <p:grpSpPr>
              <a:xfrm>
                <a:off x="818" y="3860"/>
                <a:ext cx="17400" cy="2272"/>
                <a:chOff x="817" y="3342"/>
                <a:chExt cx="17400" cy="2272"/>
              </a:xfrm>
            </p:grpSpPr>
            <p:grpSp>
              <p:nvGrpSpPr>
                <p:cNvPr id="47" name="组合 46"/>
                <p:cNvGrpSpPr/>
                <p:nvPr/>
              </p:nvGrpSpPr>
              <p:grpSpPr>
                <a:xfrm>
                  <a:off x="817" y="3342"/>
                  <a:ext cx="8784" cy="2272"/>
                  <a:chOff x="817" y="3342"/>
                  <a:chExt cx="8784" cy="2272"/>
                </a:xfrm>
              </p:grpSpPr>
              <p:sp>
                <p:nvSpPr>
                  <p:cNvPr id="41" name="矩形 40"/>
                  <p:cNvSpPr/>
                  <p:nvPr>
                    <p:custDataLst>
                      <p:tags r:id="rId22"/>
                    </p:custDataLst>
                  </p:nvPr>
                </p:nvSpPr>
                <p:spPr>
                  <a:xfrm>
                    <a:off x="817" y="3342"/>
                    <a:ext cx="8784" cy="227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custDataLst>
                      <p:tags r:id="rId23"/>
                    </p:custDataLst>
                  </p:nvPr>
                </p:nvSpPr>
                <p:spPr>
                  <a:xfrm>
                    <a:off x="817" y="3342"/>
                    <a:ext cx="218" cy="22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6" name="组合 45"/>
                <p:cNvGrpSpPr/>
                <p:nvPr/>
              </p:nvGrpSpPr>
              <p:grpSpPr>
                <a:xfrm>
                  <a:off x="9601" y="3342"/>
                  <a:ext cx="8617" cy="2272"/>
                  <a:chOff x="9601" y="3342"/>
                  <a:chExt cx="8617" cy="2272"/>
                </a:xfrm>
              </p:grpSpPr>
              <p:sp>
                <p:nvSpPr>
                  <p:cNvPr id="37" name="矩形 36"/>
                  <p:cNvSpPr/>
                  <p:nvPr>
                    <p:custDataLst>
                      <p:tags r:id="rId20"/>
                    </p:custDataLst>
                  </p:nvPr>
                </p:nvSpPr>
                <p:spPr>
                  <a:xfrm>
                    <a:off x="9601" y="3342"/>
                    <a:ext cx="8617" cy="2272"/>
                  </a:xfrm>
                  <a:prstGeom prst="rect">
                    <a:avLst/>
                  </a:prstGeom>
                  <a:solidFill>
                    <a:schemeClr val="accent5">
                      <a:lumMod val="9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custDataLst>
                      <p:tags r:id="rId21"/>
                    </p:custDataLst>
                  </p:nvPr>
                </p:nvSpPr>
                <p:spPr>
                  <a:xfrm>
                    <a:off x="18000" y="3342"/>
                    <a:ext cx="218" cy="2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grpSp>
        <p:grpSp>
          <p:nvGrpSpPr>
            <p:cNvPr id="54" name="组合 53"/>
            <p:cNvGrpSpPr/>
            <p:nvPr/>
          </p:nvGrpSpPr>
          <p:grpSpPr>
            <a:xfrm>
              <a:off x="1087" y="4061"/>
              <a:ext cx="4615" cy="2068"/>
              <a:chOff x="1087" y="4061"/>
              <a:chExt cx="4615" cy="2068"/>
            </a:xfrm>
          </p:grpSpPr>
          <p:sp>
            <p:nvSpPr>
              <p:cNvPr id="52" name="文本框 51"/>
              <p:cNvSpPr txBox="1"/>
              <p:nvPr/>
            </p:nvSpPr>
            <p:spPr>
              <a:xfrm>
                <a:off x="1087" y="4061"/>
                <a:ext cx="4614" cy="531"/>
              </a:xfrm>
              <a:prstGeom prst="rect">
                <a:avLst/>
              </a:prstGeom>
              <a:noFill/>
            </p:spPr>
            <p:txBody>
              <a:bodyPr wrap="square" rtlCol="0">
                <a:spAutoFit/>
              </a:bodyPr>
              <a:lstStyle/>
              <a:p>
                <a:r>
                  <a:rPr lang="zh-CN" altLang="en-US" sz="1600" b="1">
                    <a:solidFill>
                      <a:schemeClr val="accent3"/>
                    </a:solidFill>
                    <a:latin typeface="PingFang SC Semibold" panose="020B0400000000000000" charset="-122"/>
                    <a:ea typeface="PingFang SC Semibold" panose="020B0400000000000000" charset="-122"/>
                    <a:cs typeface="PingFang SC Regular" panose="020B0400000000000000" charset="-122"/>
                    <a:sym typeface="+mn-ea"/>
                  </a:rPr>
                  <a:t>识别无形资产</a:t>
                </a:r>
              </a:p>
            </p:txBody>
          </p:sp>
          <p:sp>
            <p:nvSpPr>
              <p:cNvPr id="53" name="文本框 52"/>
              <p:cNvSpPr txBox="1"/>
              <p:nvPr/>
            </p:nvSpPr>
            <p:spPr>
              <a:xfrm>
                <a:off x="1087" y="4592"/>
                <a:ext cx="4615" cy="1537"/>
              </a:xfrm>
              <a:prstGeom prst="rect">
                <a:avLst/>
              </a:prstGeom>
              <a:noFill/>
            </p:spPr>
            <p:txBody>
              <a:bodyPr wrap="square" rtlCol="0">
                <a:spAutoFit/>
              </a:bodyPr>
              <a:lstStyle/>
              <a:p>
                <a:pPr>
                  <a:lnSpc>
                    <a:spcPct val="120000"/>
                  </a:lnSpc>
                  <a:spcBef>
                    <a:spcPts val="0"/>
                  </a:spcBef>
                  <a:spcAft>
                    <a:spcPts val="0"/>
                  </a:spcAft>
                </a:pP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无形资产如商标权、专利权和法定许可权等是企业护城河的重要组成部分。这些资产为企业创造了独特的竞争优势，使得竞争对手难以复制或替代</a:t>
                </a:r>
              </a:p>
            </p:txBody>
          </p:sp>
        </p:grpSp>
        <p:grpSp>
          <p:nvGrpSpPr>
            <p:cNvPr id="55" name="组合 54"/>
            <p:cNvGrpSpPr/>
            <p:nvPr/>
          </p:nvGrpSpPr>
          <p:grpSpPr>
            <a:xfrm>
              <a:off x="13287" y="4061"/>
              <a:ext cx="4615" cy="1983"/>
              <a:chOff x="1087" y="4061"/>
              <a:chExt cx="4615" cy="1983"/>
            </a:xfrm>
          </p:grpSpPr>
          <p:sp>
            <p:nvSpPr>
              <p:cNvPr id="56" name="文本框 55"/>
              <p:cNvSpPr txBox="1"/>
              <p:nvPr/>
            </p:nvSpPr>
            <p:spPr>
              <a:xfrm>
                <a:off x="1087" y="4061"/>
                <a:ext cx="4614" cy="531"/>
              </a:xfrm>
              <a:prstGeom prst="rect">
                <a:avLst/>
              </a:prstGeom>
              <a:noFill/>
            </p:spPr>
            <p:txBody>
              <a:bodyPr wrap="square" rtlCol="0">
                <a:spAutoFit/>
              </a:bodyPr>
              <a:lstStyle/>
              <a:p>
                <a:pPr algn="r"/>
                <a:r>
                  <a:rPr lang="zh-CN" sz="1600" b="1">
                    <a:solidFill>
                      <a:schemeClr val="accent2"/>
                    </a:solidFill>
                    <a:latin typeface="PingFang SC Semibold" panose="020B0400000000000000" charset="-122"/>
                    <a:ea typeface="PingFang SC Semibold" panose="020B0400000000000000" charset="-122"/>
                    <a:cs typeface="PingFang SC Regular" panose="020B0400000000000000" charset="-122"/>
                    <a:sym typeface="+mn-ea"/>
                  </a:rPr>
                  <a:t>评估竞争优势</a:t>
                </a:r>
              </a:p>
            </p:txBody>
          </p:sp>
          <p:sp>
            <p:nvSpPr>
              <p:cNvPr id="57" name="文本框 56"/>
              <p:cNvSpPr txBox="1"/>
              <p:nvPr/>
            </p:nvSpPr>
            <p:spPr>
              <a:xfrm>
                <a:off x="1087" y="4592"/>
                <a:ext cx="4615" cy="1452"/>
              </a:xfrm>
              <a:prstGeom prst="rect">
                <a:avLst/>
              </a:prstGeom>
              <a:noFill/>
            </p:spPr>
            <p:txBody>
              <a:bodyPr wrap="square" rtlCol="0">
                <a:spAutoFit/>
              </a:bodyPr>
              <a:lstStyle/>
              <a:p>
                <a:pPr algn="r">
                  <a:lnSpc>
                    <a:spcPct val="150000"/>
                  </a:lnSpc>
                  <a:spcBef>
                    <a:spcPts val="0"/>
                  </a:spcBef>
                  <a:spcAft>
                    <a:spcPts val="0"/>
                  </a:spcAft>
                </a:pP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识别出企业的竞争优势后，还需要评估这种优势能否持续。只有那些具有持久性的竞争优势才能为企业创造长期的价值</a:t>
                </a:r>
              </a:p>
            </p:txBody>
          </p:sp>
        </p:grpSp>
        <p:grpSp>
          <p:nvGrpSpPr>
            <p:cNvPr id="62" name="组合 61"/>
            <p:cNvGrpSpPr/>
            <p:nvPr/>
          </p:nvGrpSpPr>
          <p:grpSpPr>
            <a:xfrm>
              <a:off x="13287" y="6674"/>
              <a:ext cx="4615" cy="2013"/>
              <a:chOff x="1087" y="4104"/>
              <a:chExt cx="4615" cy="2013"/>
            </a:xfrm>
          </p:grpSpPr>
          <p:sp>
            <p:nvSpPr>
              <p:cNvPr id="67" name="文本框 66"/>
              <p:cNvSpPr txBox="1"/>
              <p:nvPr/>
            </p:nvSpPr>
            <p:spPr>
              <a:xfrm>
                <a:off x="1087" y="5586"/>
                <a:ext cx="4614" cy="531"/>
              </a:xfrm>
              <a:prstGeom prst="rect">
                <a:avLst/>
              </a:prstGeom>
              <a:noFill/>
            </p:spPr>
            <p:txBody>
              <a:bodyPr wrap="square" rtlCol="0">
                <a:spAutoFit/>
              </a:bodyPr>
              <a:lstStyle/>
              <a:p>
                <a:pPr algn="r"/>
                <a:r>
                  <a:rPr lang="zh-CN" altLang="en-US" sz="1600">
                    <a:latin typeface="PingFang SC Regular" panose="020B0400000000000000" charset="-122"/>
                    <a:ea typeface="PingFang SC Regular" panose="020B0400000000000000" charset="-122"/>
                    <a:cs typeface="PingFang SC Regular" panose="020B0400000000000000" charset="-122"/>
                    <a:sym typeface="+mn-ea"/>
                  </a:rPr>
                  <a:t>分析成本优势</a:t>
                </a:r>
              </a:p>
            </p:txBody>
          </p:sp>
          <p:sp>
            <p:nvSpPr>
              <p:cNvPr id="69" name="文本框 68"/>
              <p:cNvSpPr txBox="1"/>
              <p:nvPr/>
            </p:nvSpPr>
            <p:spPr>
              <a:xfrm>
                <a:off x="1087" y="4104"/>
                <a:ext cx="4615" cy="1537"/>
              </a:xfrm>
              <a:prstGeom prst="rect">
                <a:avLst/>
              </a:prstGeom>
              <a:noFill/>
            </p:spPr>
            <p:txBody>
              <a:bodyPr wrap="square" rtlCol="0">
                <a:spAutoFit/>
              </a:bodyPr>
              <a:lstStyle/>
              <a:p>
                <a:pPr algn="r">
                  <a:lnSpc>
                    <a:spcPct val="120000"/>
                  </a:lnSpc>
                  <a:spcBef>
                    <a:spcPts val="0"/>
                  </a:spcBef>
                  <a:spcAft>
                    <a:spcPts val="0"/>
                  </a:spcAft>
                </a:pP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如果企业能够以更低的成本提供产品或服务，那么它就拥有了成本优势。这种优势可以来自低成本的流程、优越的地理位置、独特的资源或较大的市场规模</a:t>
                </a:r>
              </a:p>
            </p:txBody>
          </p:sp>
        </p:grpSp>
        <p:grpSp>
          <p:nvGrpSpPr>
            <p:cNvPr id="70" name="组合 69"/>
            <p:cNvGrpSpPr/>
            <p:nvPr/>
          </p:nvGrpSpPr>
          <p:grpSpPr>
            <a:xfrm>
              <a:off x="1231" y="6674"/>
              <a:ext cx="4615" cy="2013"/>
              <a:chOff x="1087" y="4104"/>
              <a:chExt cx="4615" cy="2013"/>
            </a:xfrm>
          </p:grpSpPr>
          <p:sp>
            <p:nvSpPr>
              <p:cNvPr id="72" name="文本框 71"/>
              <p:cNvSpPr txBox="1"/>
              <p:nvPr/>
            </p:nvSpPr>
            <p:spPr>
              <a:xfrm>
                <a:off x="1087" y="5586"/>
                <a:ext cx="4614" cy="531"/>
              </a:xfrm>
              <a:prstGeom prst="rect">
                <a:avLst/>
              </a:prstGeom>
              <a:noFill/>
            </p:spPr>
            <p:txBody>
              <a:bodyPr wrap="square" rtlCol="0">
                <a:spAutoFit/>
              </a:bodyPr>
              <a:lstStyle/>
              <a:p>
                <a:pPr algn="l"/>
                <a:r>
                  <a:rPr lang="zh-CN" altLang="en-US" sz="1600" b="1">
                    <a:solidFill>
                      <a:schemeClr val="accent1"/>
                    </a:solidFill>
                    <a:latin typeface="PingFang SC Semibold" panose="020B0400000000000000" charset="-122"/>
                    <a:ea typeface="PingFang SC Semibold" panose="020B0400000000000000" charset="-122"/>
                    <a:cs typeface="PingFang SC Regular" panose="020B0400000000000000" charset="-122"/>
                    <a:sym typeface="+mn-ea"/>
                  </a:rPr>
                  <a:t>考虑网络效应</a:t>
                </a:r>
              </a:p>
            </p:txBody>
          </p:sp>
          <p:sp>
            <p:nvSpPr>
              <p:cNvPr id="73" name="文本框 72"/>
              <p:cNvSpPr txBox="1"/>
              <p:nvPr/>
            </p:nvSpPr>
            <p:spPr>
              <a:xfrm>
                <a:off x="1087" y="4104"/>
                <a:ext cx="4615" cy="1452"/>
              </a:xfrm>
              <a:prstGeom prst="rect">
                <a:avLst/>
              </a:prstGeom>
              <a:noFill/>
            </p:spPr>
            <p:txBody>
              <a:bodyPr wrap="square" rtlCol="0">
                <a:spAutoFit/>
              </a:bodyPr>
              <a:lstStyle/>
              <a:p>
                <a:pPr algn="l">
                  <a:lnSpc>
                    <a:spcPct val="150000"/>
                  </a:lnSpc>
                  <a:spcBef>
                    <a:spcPts val="0"/>
                  </a:spcBef>
                  <a:spcAft>
                    <a:spcPts val="0"/>
                  </a:spcAft>
                </a:pPr>
                <a:r>
                  <a:rPr lang="zh-CN" altLang="en-US" sz="1200">
                    <a:solidFill>
                      <a:schemeClr val="bg1">
                        <a:lumMod val="50000"/>
                        <a:lumOff val="50000"/>
                      </a:schemeClr>
                    </a:solidFill>
                    <a:effectLst/>
                    <a:latin typeface="PingFang SC Regular" panose="020B0400000000000000" charset="-122"/>
                    <a:ea typeface="PingFang SC Regular" panose="020B0400000000000000" charset="-122"/>
                    <a:sym typeface="+mn-ea"/>
                  </a:rPr>
                  <a:t>网络效应是指随着越来越多用户的使用，产品或服务的价值也随之增加。这种效应在社交媒体、在线平台等领域尤为明显</a:t>
                </a:r>
              </a:p>
            </p:txBody>
          </p:sp>
        </p:grpSp>
      </p:grpSp>
      <p:sp>
        <p:nvSpPr>
          <p:cNvPr id="2" name="标题 1"/>
          <p:cNvSpPr>
            <a:spLocks noGrp="1"/>
          </p:cNvSpPr>
          <p:nvPr>
            <p:ph type="ctrTitle"/>
          </p:nvPr>
        </p:nvSpPr>
        <p:spPr>
          <a:xfrm>
            <a:off x="1440488" y="311473"/>
            <a:ext cx="6510815" cy="430530"/>
          </a:xfrm>
        </p:spPr>
        <p:txBody>
          <a:bodyPr/>
          <a:lstStyle/>
          <a:p>
            <a:r>
              <a:rPr lang="zh-CN" altLang="en-US"/>
              <a:t>护城河理论思维——</a:t>
            </a:r>
            <a:r>
              <a:rPr lang="zh-CN" altLang="en-US" sz="2400" b="0"/>
              <a:t>持续保利</a:t>
            </a:r>
          </a:p>
        </p:txBody>
      </p:sp>
      <p:sp>
        <p:nvSpPr>
          <p:cNvPr id="3" name="文本占位符 2"/>
          <p:cNvSpPr>
            <a:spLocks noGrp="1"/>
          </p:cNvSpPr>
          <p:nvPr>
            <p:ph type="body" idx="1"/>
          </p:nvPr>
        </p:nvSpPr>
        <p:spPr/>
        <p:txBody>
          <a:bodyPr/>
          <a:lstStyle/>
          <a:p>
            <a:r>
              <a:rPr lang="zh-CN" altLang="en-US"/>
              <a:t>企业护城河即防止竞争对手进入市场的壁垒，以保证公司能持续创造价值。拥有护城河的公司必须能持续获得超过其资本成本的收益，并获得高出竞争对手平均值的经济回报</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4-12</a:t>
            </a:r>
          </a:p>
        </p:txBody>
      </p:sp>
      <p:grpSp>
        <p:nvGrpSpPr>
          <p:cNvPr id="77" name="组合 76"/>
          <p:cNvGrpSpPr/>
          <p:nvPr/>
        </p:nvGrpSpPr>
        <p:grpSpPr>
          <a:xfrm>
            <a:off x="3818890" y="1772920"/>
            <a:ext cx="4554220" cy="4554220"/>
            <a:chOff x="6014" y="2792"/>
            <a:chExt cx="7172" cy="7172"/>
          </a:xfrm>
        </p:grpSpPr>
        <p:sp>
          <p:nvSpPr>
            <p:cNvPr id="35" name="椭圆 34"/>
            <p:cNvSpPr/>
            <p:nvPr>
              <p:custDataLst>
                <p:tags r:id="rId1"/>
              </p:custDataLst>
            </p:nvPr>
          </p:nvSpPr>
          <p:spPr>
            <a:xfrm>
              <a:off x="6014" y="2792"/>
              <a:ext cx="7173" cy="7173"/>
            </a:xfrm>
            <a:prstGeom prst="ellipse">
              <a:avLst/>
            </a:prstGeom>
            <a:solidFill>
              <a:schemeClr val="bg2"/>
            </a:solidFill>
            <a:ln w="6350">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6352" y="3130"/>
              <a:ext cx="6498" cy="6498"/>
            </a:xfrm>
            <a:prstGeom prst="ellipse">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p:cNvGrpSpPr/>
            <p:nvPr/>
          </p:nvGrpSpPr>
          <p:grpSpPr>
            <a:xfrm>
              <a:off x="7252" y="4030"/>
              <a:ext cx="4699" cy="4699"/>
              <a:chOff x="6361" y="3964"/>
              <a:chExt cx="4699" cy="4699"/>
            </a:xfrm>
            <a:effectLst>
              <a:outerShdw blurRad="50800" dist="38100" dir="2700000" algn="tl" rotWithShape="0">
                <a:prstClr val="black">
                  <a:alpha val="40000"/>
                </a:prstClr>
              </a:outerShdw>
            </a:effectLst>
          </p:grpSpPr>
          <p:sp>
            <p:nvSpPr>
              <p:cNvPr id="14" name="圆角矩形 13"/>
              <p:cNvSpPr/>
              <p:nvPr>
                <p:custDataLst>
                  <p:tags r:id="rId2"/>
                </p:custDataLst>
              </p:nvPr>
            </p:nvSpPr>
            <p:spPr>
              <a:xfrm>
                <a:off x="6361" y="3964"/>
                <a:ext cx="4699" cy="4699"/>
              </a:xfrm>
              <a:prstGeom prst="round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任意形状 130"/>
              <p:cNvSpPr/>
              <p:nvPr>
                <p:custDataLst>
                  <p:tags r:id="rId3"/>
                </p:custDataLst>
              </p:nvPr>
            </p:nvSpPr>
            <p:spPr>
              <a:xfrm rot="5400000">
                <a:off x="6615" y="4265"/>
                <a:ext cx="4121" cy="4137"/>
              </a:xfrm>
              <a:custGeom>
                <a:avLst/>
                <a:gdLst>
                  <a:gd name="connsiteX0" fmla="*/ 0 w 3268218"/>
                  <a:gd name="connsiteY0" fmla="*/ 508904 h 3281094"/>
                  <a:gd name="connsiteX1" fmla="*/ 93814 w 3268218"/>
                  <a:gd name="connsiteY1" fmla="*/ 383448 h 3281094"/>
                  <a:gd name="connsiteX2" fmla="*/ 397343 w 3268218"/>
                  <a:gd name="connsiteY2" fmla="*/ 87084 h 3281094"/>
                  <a:gd name="connsiteX3" fmla="*/ 503785 w 3268218"/>
                  <a:gd name="connsiteY3" fmla="*/ 12356 h 3281094"/>
                  <a:gd name="connsiteX4" fmla="*/ 539353 w 3268218"/>
                  <a:gd name="connsiteY4" fmla="*/ 35598 h 3281094"/>
                  <a:gd name="connsiteX5" fmla="*/ 1593631 w 3268218"/>
                  <a:gd name="connsiteY5" fmla="*/ 278550 h 3281094"/>
                  <a:gd name="connsiteX6" fmla="*/ 2647909 w 3268218"/>
                  <a:gd name="connsiteY6" fmla="*/ 35598 h 3281094"/>
                  <a:gd name="connsiteX7" fmla="*/ 2702386 w 3268218"/>
                  <a:gd name="connsiteY7" fmla="*/ 0 h 3281094"/>
                  <a:gd name="connsiteX8" fmla="*/ 2751149 w 3268218"/>
                  <a:gd name="connsiteY8" fmla="*/ 30433 h 3281094"/>
                  <a:gd name="connsiteX9" fmla="*/ 3243697 w 3268218"/>
                  <a:gd name="connsiteY9" fmla="*/ 534921 h 3281094"/>
                  <a:gd name="connsiteX10" fmla="*/ 3265662 w 3268218"/>
                  <a:gd name="connsiteY10" fmla="*/ 571076 h 3281094"/>
                  <a:gd name="connsiteX11" fmla="*/ 3263048 w 3268218"/>
                  <a:gd name="connsiteY11" fmla="*/ 575077 h 3281094"/>
                  <a:gd name="connsiteX12" fmla="*/ 3020096 w 3268218"/>
                  <a:gd name="connsiteY12" fmla="*/ 1629355 h 3281094"/>
                  <a:gd name="connsiteX13" fmla="*/ 3263048 w 3268218"/>
                  <a:gd name="connsiteY13" fmla="*/ 2683633 h 3281094"/>
                  <a:gd name="connsiteX14" fmla="*/ 3268218 w 3268218"/>
                  <a:gd name="connsiteY14" fmla="*/ 2691545 h 3281094"/>
                  <a:gd name="connsiteX15" fmla="*/ 3216721 w 3268218"/>
                  <a:gd name="connsiteY15" fmla="*/ 2774060 h 3281094"/>
                  <a:gd name="connsiteX16" fmla="*/ 2712233 w 3268218"/>
                  <a:gd name="connsiteY16" fmla="*/ 3266609 h 3281094"/>
                  <a:gd name="connsiteX17" fmla="*/ 2688390 w 3268218"/>
                  <a:gd name="connsiteY17" fmla="*/ 3281094 h 3281094"/>
                  <a:gd name="connsiteX18" fmla="*/ 2647908 w 3268218"/>
                  <a:gd name="connsiteY18" fmla="*/ 3254642 h 3281094"/>
                  <a:gd name="connsiteX19" fmla="*/ 1593631 w 3268218"/>
                  <a:gd name="connsiteY19" fmla="*/ 3011690 h 3281094"/>
                  <a:gd name="connsiteX20" fmla="*/ 539353 w 3268218"/>
                  <a:gd name="connsiteY20" fmla="*/ 3254642 h 3281094"/>
                  <a:gd name="connsiteX21" fmla="*/ 518669 w 3268218"/>
                  <a:gd name="connsiteY21" fmla="*/ 3268158 h 3281094"/>
                  <a:gd name="connsiteX22" fmla="*/ 397343 w 3268218"/>
                  <a:gd name="connsiteY22" fmla="*/ 3182982 h 3281094"/>
                  <a:gd name="connsiteX23" fmla="*/ 93814 w 3268218"/>
                  <a:gd name="connsiteY23" fmla="*/ 2886618 h 3281094"/>
                  <a:gd name="connsiteX24" fmla="*/ 3387 w 3268218"/>
                  <a:gd name="connsiteY24" fmla="*/ 2765691 h 3281094"/>
                  <a:gd name="connsiteX25" fmla="*/ 50124 w 3268218"/>
                  <a:gd name="connsiteY25" fmla="*/ 2694167 h 3281094"/>
                  <a:gd name="connsiteX26" fmla="*/ 293077 w 3268218"/>
                  <a:gd name="connsiteY26" fmla="*/ 1639889 h 3281094"/>
                  <a:gd name="connsiteX27" fmla="*/ 50124 w 3268218"/>
                  <a:gd name="connsiteY27" fmla="*/ 585611 h 3281094"/>
                  <a:gd name="connsiteX28" fmla="*/ 0 w 3268218"/>
                  <a:gd name="connsiteY28" fmla="*/ 508904 h 328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8218" h="3281094">
                    <a:moveTo>
                      <a:pt x="0" y="508904"/>
                    </a:moveTo>
                    <a:lnTo>
                      <a:pt x="93814" y="383448"/>
                    </a:lnTo>
                    <a:cubicBezTo>
                      <a:pt x="184037" y="274124"/>
                      <a:pt x="285839" y="174710"/>
                      <a:pt x="397343" y="87084"/>
                    </a:cubicBezTo>
                    <a:lnTo>
                      <a:pt x="503785" y="12356"/>
                    </a:lnTo>
                    <a:lnTo>
                      <a:pt x="539353" y="35598"/>
                    </a:lnTo>
                    <a:cubicBezTo>
                      <a:pt x="789946" y="183975"/>
                      <a:pt x="1169186" y="278550"/>
                      <a:pt x="1593631" y="278550"/>
                    </a:cubicBezTo>
                    <a:cubicBezTo>
                      <a:pt x="2018075" y="278550"/>
                      <a:pt x="2397315" y="183975"/>
                      <a:pt x="2647909" y="35598"/>
                    </a:cubicBezTo>
                    <a:lnTo>
                      <a:pt x="2702386" y="0"/>
                    </a:lnTo>
                    <a:lnTo>
                      <a:pt x="2751149" y="30433"/>
                    </a:lnTo>
                    <a:cubicBezTo>
                      <a:pt x="2944019" y="167590"/>
                      <a:pt x="3111099" y="338650"/>
                      <a:pt x="3243697" y="534921"/>
                    </a:cubicBezTo>
                    <a:lnTo>
                      <a:pt x="3265662" y="571076"/>
                    </a:lnTo>
                    <a:lnTo>
                      <a:pt x="3263048" y="575077"/>
                    </a:lnTo>
                    <a:cubicBezTo>
                      <a:pt x="3114671" y="825670"/>
                      <a:pt x="3020096" y="1204910"/>
                      <a:pt x="3020096" y="1629355"/>
                    </a:cubicBezTo>
                    <a:cubicBezTo>
                      <a:pt x="3020096" y="2053799"/>
                      <a:pt x="3114671" y="2433039"/>
                      <a:pt x="3263048" y="2683633"/>
                    </a:cubicBezTo>
                    <a:lnTo>
                      <a:pt x="3268218" y="2691545"/>
                    </a:lnTo>
                    <a:lnTo>
                      <a:pt x="3216721" y="2774060"/>
                    </a:lnTo>
                    <a:cubicBezTo>
                      <a:pt x="3079564" y="2966930"/>
                      <a:pt x="2908504" y="3134011"/>
                      <a:pt x="2712233" y="3266609"/>
                    </a:cubicBezTo>
                    <a:lnTo>
                      <a:pt x="2688390" y="3281094"/>
                    </a:lnTo>
                    <a:lnTo>
                      <a:pt x="2647908" y="3254642"/>
                    </a:lnTo>
                    <a:cubicBezTo>
                      <a:pt x="2397315" y="3106265"/>
                      <a:pt x="2018075" y="3011690"/>
                      <a:pt x="1593631" y="3011690"/>
                    </a:cubicBezTo>
                    <a:cubicBezTo>
                      <a:pt x="1169187" y="3011690"/>
                      <a:pt x="789947" y="3106265"/>
                      <a:pt x="539353" y="3254642"/>
                    </a:cubicBezTo>
                    <a:lnTo>
                      <a:pt x="518669" y="3268158"/>
                    </a:lnTo>
                    <a:lnTo>
                      <a:pt x="397343" y="3182982"/>
                    </a:lnTo>
                    <a:cubicBezTo>
                      <a:pt x="285839" y="3095356"/>
                      <a:pt x="184037" y="2995942"/>
                      <a:pt x="93814" y="2886618"/>
                    </a:cubicBezTo>
                    <a:lnTo>
                      <a:pt x="3387" y="2765691"/>
                    </a:lnTo>
                    <a:lnTo>
                      <a:pt x="50124" y="2694167"/>
                    </a:lnTo>
                    <a:cubicBezTo>
                      <a:pt x="198501" y="2443573"/>
                      <a:pt x="293077" y="2064333"/>
                      <a:pt x="293077" y="1639889"/>
                    </a:cubicBezTo>
                    <a:cubicBezTo>
                      <a:pt x="293077" y="1215444"/>
                      <a:pt x="198501" y="836204"/>
                      <a:pt x="50124" y="585611"/>
                    </a:cubicBezTo>
                    <a:lnTo>
                      <a:pt x="0" y="508904"/>
                    </a:lnTo>
                    <a:close/>
                  </a:path>
                </a:pathLst>
              </a:custGeom>
              <a:solidFill>
                <a:schemeClr val="accent5">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泪滴形 5"/>
              <p:cNvSpPr>
                <a:spLocks noChangeAspect="1"/>
              </p:cNvSpPr>
              <p:nvPr>
                <p:custDataLst>
                  <p:tags r:id="rId4"/>
                </p:custDataLst>
              </p:nvPr>
            </p:nvSpPr>
            <p:spPr>
              <a:xfrm rot="5400000">
                <a:off x="6540" y="4121"/>
                <a:ext cx="1907" cy="1907"/>
              </a:xfrm>
              <a:prstGeom prst="teardrop">
                <a:avLst/>
              </a:prstGeom>
              <a:solidFill>
                <a:schemeClr val="accent3"/>
              </a:solidFill>
              <a:ln w="12700">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accent3"/>
                  </a:solidFill>
                </a:endParaRPr>
              </a:p>
            </p:txBody>
          </p:sp>
          <p:sp>
            <p:nvSpPr>
              <p:cNvPr id="7" name="泪滴形 6"/>
              <p:cNvSpPr>
                <a:spLocks noChangeAspect="1"/>
              </p:cNvSpPr>
              <p:nvPr>
                <p:custDataLst>
                  <p:tags r:id="rId5"/>
                </p:custDataLst>
              </p:nvPr>
            </p:nvSpPr>
            <p:spPr>
              <a:xfrm rot="16200000" flipH="1">
                <a:off x="8985" y="4121"/>
                <a:ext cx="1907" cy="1907"/>
              </a:xfrm>
              <a:prstGeom prst="teardrop">
                <a:avLst/>
              </a:prstGeom>
              <a:solidFill>
                <a:schemeClr val="accent2"/>
              </a:solidFill>
              <a:ln w="12700">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泪滴形 7"/>
              <p:cNvSpPr>
                <a:spLocks noChangeAspect="1"/>
              </p:cNvSpPr>
              <p:nvPr>
                <p:custDataLst>
                  <p:tags r:id="rId6"/>
                </p:custDataLst>
              </p:nvPr>
            </p:nvSpPr>
            <p:spPr>
              <a:xfrm rot="16200000" flipV="1">
                <a:off x="6539" y="6608"/>
                <a:ext cx="1907" cy="1907"/>
              </a:xfrm>
              <a:prstGeom prst="teardrop">
                <a:avLst/>
              </a:prstGeom>
              <a:solidFill>
                <a:schemeClr val="accent1"/>
              </a:solidFill>
              <a:ln w="12700">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泪滴形 8"/>
              <p:cNvSpPr>
                <a:spLocks noChangeAspect="1"/>
              </p:cNvSpPr>
              <p:nvPr>
                <p:custDataLst>
                  <p:tags r:id="rId7"/>
                </p:custDataLst>
              </p:nvPr>
            </p:nvSpPr>
            <p:spPr>
              <a:xfrm rot="5400000" flipH="1" flipV="1">
                <a:off x="8985" y="6608"/>
                <a:ext cx="1907" cy="1907"/>
              </a:xfrm>
              <a:prstGeom prst="teardrop">
                <a:avLst/>
              </a:prstGeom>
              <a:solidFill>
                <a:schemeClr val="tx1"/>
              </a:solidFill>
              <a:ln w="12700">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5" name="组合 14"/>
              <p:cNvGrpSpPr/>
              <p:nvPr/>
            </p:nvGrpSpPr>
            <p:grpSpPr>
              <a:xfrm>
                <a:off x="6911" y="4576"/>
                <a:ext cx="1166" cy="998"/>
                <a:chOff x="6828" y="4611"/>
                <a:chExt cx="1166" cy="998"/>
              </a:xfrm>
            </p:grpSpPr>
            <p:sp>
              <p:nvSpPr>
                <p:cNvPr id="10" name="椭圆 9"/>
                <p:cNvSpPr>
                  <a:spLocks noChangeAspect="1"/>
                </p:cNvSpPr>
                <p:nvPr>
                  <p:custDataLst>
                    <p:tags r:id="rId18"/>
                  </p:custDataLst>
                </p:nvPr>
              </p:nvSpPr>
              <p:spPr>
                <a:xfrm>
                  <a:off x="6912" y="4611"/>
                  <a:ext cx="999" cy="99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9" name="矩形 18"/>
                <p:cNvSpPr/>
                <p:nvPr>
                  <p:custDataLst>
                    <p:tags r:id="rId19"/>
                  </p:custDataLst>
                </p:nvPr>
              </p:nvSpPr>
              <p:spPr>
                <a:xfrm flipH="1">
                  <a:off x="6828" y="4651"/>
                  <a:ext cx="1167" cy="919"/>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3"/>
                      </a:solidFill>
                      <a:effectLst/>
                      <a:uLnTx/>
                      <a:uFillTx/>
                      <a:latin typeface="PingFang SC Semibold" panose="020B0400000000000000" charset="-122"/>
                      <a:ea typeface="PingFang SC Semibold" panose="020B0400000000000000" charset="-122"/>
                      <a:cs typeface="OPPOSans Regular" panose="00020600040101010101" charset="-122"/>
                      <a:sym typeface="+mn-lt"/>
                    </a:rPr>
                    <a:t>无形资产</a:t>
                  </a:r>
                </a:p>
              </p:txBody>
            </p:sp>
          </p:grpSp>
          <p:sp>
            <p:nvSpPr>
              <p:cNvPr id="158" name="矩形 157"/>
              <p:cNvSpPr/>
              <p:nvPr>
                <p:custDataLst>
                  <p:tags r:id="rId8"/>
                </p:custDataLst>
              </p:nvPr>
            </p:nvSpPr>
            <p:spPr>
              <a:xfrm>
                <a:off x="8990" y="5732"/>
                <a:ext cx="448" cy="1245"/>
              </a:xfrm>
              <a:prstGeom prst="rect">
                <a:avLst/>
              </a:prstGeom>
              <a:gradFill>
                <a:gsLst>
                  <a:gs pos="100000">
                    <a:schemeClr val="tx1"/>
                  </a:gs>
                  <a:gs pos="36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custDataLst>
                  <p:tags r:id="rId9"/>
                </p:custDataLst>
              </p:nvPr>
            </p:nvSpPr>
            <p:spPr>
              <a:xfrm>
                <a:off x="7984" y="5732"/>
                <a:ext cx="461" cy="1245"/>
              </a:xfrm>
              <a:prstGeom prst="rect">
                <a:avLst/>
              </a:prstGeom>
              <a:gradFill>
                <a:gsLst>
                  <a:gs pos="0">
                    <a:schemeClr val="accent3"/>
                  </a:gs>
                  <a:gs pos="61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custDataLst>
                  <p:tags r:id="rId10"/>
                </p:custDataLst>
              </p:nvPr>
            </p:nvSpPr>
            <p:spPr>
              <a:xfrm rot="5400000">
                <a:off x="8430" y="5088"/>
                <a:ext cx="470" cy="1395"/>
              </a:xfrm>
              <a:prstGeom prst="rect">
                <a:avLst/>
              </a:prstGeom>
              <a:gradFill>
                <a:gsLst>
                  <a:gs pos="68000">
                    <a:schemeClr val="accent3"/>
                  </a:gs>
                  <a:gs pos="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矩形 161"/>
              <p:cNvSpPr/>
              <p:nvPr>
                <p:custDataLst>
                  <p:tags r:id="rId11"/>
                </p:custDataLst>
              </p:nvPr>
            </p:nvSpPr>
            <p:spPr>
              <a:xfrm rot="5400000">
                <a:off x="8502" y="6126"/>
                <a:ext cx="428" cy="1445"/>
              </a:xfrm>
              <a:prstGeom prst="rect">
                <a:avLst/>
              </a:prstGeom>
              <a:gradFill>
                <a:gsLst>
                  <a:gs pos="32000">
                    <a:schemeClr val="tx1"/>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p:cNvGrpSpPr/>
              <p:nvPr/>
            </p:nvGrpSpPr>
            <p:grpSpPr>
              <a:xfrm>
                <a:off x="9355" y="4575"/>
                <a:ext cx="1167" cy="999"/>
                <a:chOff x="6828" y="4611"/>
                <a:chExt cx="1167" cy="999"/>
              </a:xfrm>
            </p:grpSpPr>
            <p:sp>
              <p:nvSpPr>
                <p:cNvPr id="18" name="椭圆 17"/>
                <p:cNvSpPr>
                  <a:spLocks noChangeAspect="1"/>
                </p:cNvSpPr>
                <p:nvPr>
                  <p:custDataLst>
                    <p:tags r:id="rId16"/>
                  </p:custDataLst>
                </p:nvPr>
              </p:nvSpPr>
              <p:spPr>
                <a:xfrm>
                  <a:off x="6912" y="4611"/>
                  <a:ext cx="999" cy="99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3" name="矩形 22"/>
                <p:cNvSpPr/>
                <p:nvPr>
                  <p:custDataLst>
                    <p:tags r:id="rId17"/>
                  </p:custDataLst>
                </p:nvPr>
              </p:nvSpPr>
              <p:spPr>
                <a:xfrm flipH="1">
                  <a:off x="6828" y="4651"/>
                  <a:ext cx="1167" cy="919"/>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Regular" panose="00020600040101010101" charset="-122"/>
                      <a:sym typeface="+mn-lt"/>
                    </a:rPr>
                    <a:t>竞争优势</a:t>
                  </a:r>
                </a:p>
              </p:txBody>
            </p:sp>
          </p:grpSp>
          <p:grpSp>
            <p:nvGrpSpPr>
              <p:cNvPr id="24" name="组合 23"/>
              <p:cNvGrpSpPr/>
              <p:nvPr/>
            </p:nvGrpSpPr>
            <p:grpSpPr>
              <a:xfrm>
                <a:off x="9355" y="7062"/>
                <a:ext cx="1167" cy="999"/>
                <a:chOff x="6828" y="4611"/>
                <a:chExt cx="1167" cy="999"/>
              </a:xfrm>
            </p:grpSpPr>
            <p:sp>
              <p:nvSpPr>
                <p:cNvPr id="25" name="椭圆 24"/>
                <p:cNvSpPr>
                  <a:spLocks noChangeAspect="1"/>
                </p:cNvSpPr>
                <p:nvPr>
                  <p:custDataLst>
                    <p:tags r:id="rId14"/>
                  </p:custDataLst>
                </p:nvPr>
              </p:nvSpPr>
              <p:spPr>
                <a:xfrm>
                  <a:off x="6912" y="4611"/>
                  <a:ext cx="999" cy="99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6" name="矩形 25"/>
                <p:cNvSpPr/>
                <p:nvPr>
                  <p:custDataLst>
                    <p:tags r:id="rId15"/>
                  </p:custDataLst>
                </p:nvPr>
              </p:nvSpPr>
              <p:spPr>
                <a:xfrm flipH="1">
                  <a:off x="6828" y="4651"/>
                  <a:ext cx="1167" cy="919"/>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PingFang SC Semibold" panose="020B0400000000000000" charset="-122"/>
                      <a:ea typeface="PingFang SC Semibold" panose="020B0400000000000000" charset="-122"/>
                      <a:cs typeface="OPPOSans Regular" panose="00020600040101010101" charset="-122"/>
                      <a:sym typeface="+mn-lt"/>
                    </a:rPr>
                    <a:t>成本</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PingFang SC Semibold" panose="020B0400000000000000" charset="-122"/>
                      <a:ea typeface="PingFang SC Semibold" panose="020B0400000000000000" charset="-122"/>
                      <a:cs typeface="OPPOSans Regular" panose="00020600040101010101" charset="-122"/>
                      <a:sym typeface="+mn-lt"/>
                    </a:rPr>
                    <a:t>优势</a:t>
                  </a:r>
                </a:p>
              </p:txBody>
            </p:sp>
          </p:grpSp>
          <p:grpSp>
            <p:nvGrpSpPr>
              <p:cNvPr id="28" name="组合 27"/>
              <p:cNvGrpSpPr/>
              <p:nvPr/>
            </p:nvGrpSpPr>
            <p:grpSpPr>
              <a:xfrm>
                <a:off x="6909" y="7062"/>
                <a:ext cx="1167" cy="999"/>
                <a:chOff x="6828" y="4611"/>
                <a:chExt cx="1167" cy="999"/>
              </a:xfrm>
            </p:grpSpPr>
            <p:sp>
              <p:nvSpPr>
                <p:cNvPr id="29" name="椭圆 28"/>
                <p:cNvSpPr>
                  <a:spLocks noChangeAspect="1"/>
                </p:cNvSpPr>
                <p:nvPr>
                  <p:custDataLst>
                    <p:tags r:id="rId12"/>
                  </p:custDataLst>
                </p:nvPr>
              </p:nvSpPr>
              <p:spPr>
                <a:xfrm>
                  <a:off x="6912" y="4611"/>
                  <a:ext cx="999" cy="99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0" name="矩形 29"/>
                <p:cNvSpPr/>
                <p:nvPr>
                  <p:custDataLst>
                    <p:tags r:id="rId13"/>
                  </p:custDataLst>
                </p:nvPr>
              </p:nvSpPr>
              <p:spPr>
                <a:xfrm flipH="1">
                  <a:off x="6828" y="4651"/>
                  <a:ext cx="1167" cy="919"/>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Regular" panose="00020600040101010101" charset="-122"/>
                      <a:sym typeface="+mn-lt"/>
                    </a:rPr>
                    <a:t>网络</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Regular" panose="00020600040101010101" charset="-122"/>
                      <a:sym typeface="+mn-lt"/>
                    </a:rPr>
                    <a:t>效应</a:t>
                  </a:r>
                </a:p>
              </p:txBody>
            </p:sp>
          </p:grpSp>
        </p:gr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40488" y="311473"/>
            <a:ext cx="6510815" cy="430530"/>
          </a:xfrm>
        </p:spPr>
        <p:txBody>
          <a:bodyPr/>
          <a:lstStyle/>
          <a:p>
            <a:r>
              <a:rPr lang="zh-CN" altLang="en-US"/>
              <a:t>商业画布——</a:t>
            </a:r>
            <a:r>
              <a:rPr lang="zh-CN" altLang="en-US" sz="2400" b="0"/>
              <a:t>商业模式可视化</a:t>
            </a:r>
          </a:p>
        </p:txBody>
      </p:sp>
      <p:sp>
        <p:nvSpPr>
          <p:cNvPr id="3" name="文本占位符 2"/>
          <p:cNvSpPr>
            <a:spLocks noGrp="1"/>
          </p:cNvSpPr>
          <p:nvPr>
            <p:ph type="body" idx="1"/>
          </p:nvPr>
        </p:nvSpPr>
        <p:spPr/>
        <p:txBody>
          <a:bodyPr/>
          <a:lstStyle/>
          <a:p>
            <a:r>
              <a:rPr lang="zh-CN" altLang="en-US"/>
              <a:t>商业画布，将复杂的商业模式进行清晰的可视化操作，通过分析</a:t>
            </a:r>
            <a:r>
              <a:rPr lang="en-US" altLang="zh-CN"/>
              <a:t>9</a:t>
            </a:r>
            <a:r>
              <a:rPr lang="zh-CN" altLang="en-US"/>
              <a:t>个模块，企业可以搭建、审视自己的商业模式，规划未来的商业发展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4-13</a:t>
            </a:r>
          </a:p>
        </p:txBody>
      </p:sp>
      <p:grpSp>
        <p:nvGrpSpPr>
          <p:cNvPr id="66" name="组合 65"/>
          <p:cNvGrpSpPr/>
          <p:nvPr/>
        </p:nvGrpSpPr>
        <p:grpSpPr>
          <a:xfrm>
            <a:off x="366395" y="1847215"/>
            <a:ext cx="11461115" cy="4652010"/>
            <a:chOff x="577" y="3026"/>
            <a:chExt cx="18049" cy="7326"/>
          </a:xfrm>
        </p:grpSpPr>
        <p:sp>
          <p:nvSpPr>
            <p:cNvPr id="8" name="矩形 7"/>
            <p:cNvSpPr/>
            <p:nvPr>
              <p:custDataLst>
                <p:tags r:id="rId2"/>
              </p:custDataLst>
            </p:nvPr>
          </p:nvSpPr>
          <p:spPr>
            <a:xfrm>
              <a:off x="11449" y="5787"/>
              <a:ext cx="3515" cy="2749"/>
            </a:xfrm>
            <a:prstGeom prst="rect">
              <a:avLst/>
            </a:prstGeom>
            <a:solidFill>
              <a:schemeClr val="bg2"/>
            </a:solidFill>
            <a:ln w="20320" cap="flat">
              <a:solidFill>
                <a:schemeClr val="accent2"/>
              </a:solidFill>
              <a:miter lim="400000"/>
            </a:ln>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10" name="矩形 9"/>
            <p:cNvSpPr/>
            <p:nvPr>
              <p:custDataLst>
                <p:tags r:id="rId3"/>
              </p:custDataLst>
            </p:nvPr>
          </p:nvSpPr>
          <p:spPr>
            <a:xfrm>
              <a:off x="4216" y="5794"/>
              <a:ext cx="3515" cy="2742"/>
            </a:xfrm>
            <a:prstGeom prst="rect">
              <a:avLst/>
            </a:prstGeom>
            <a:solidFill>
              <a:schemeClr val="bg2"/>
            </a:solidFill>
            <a:ln w="20320" cap="flat">
              <a:solidFill>
                <a:schemeClr val="accent2"/>
              </a:solidFill>
              <a:miter lim="400000"/>
            </a:ln>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18" name="矩形 17"/>
            <p:cNvSpPr/>
            <p:nvPr>
              <p:custDataLst>
                <p:tags r:id="rId4"/>
              </p:custDataLst>
            </p:nvPr>
          </p:nvSpPr>
          <p:spPr>
            <a:xfrm>
              <a:off x="15080" y="3026"/>
              <a:ext cx="3515" cy="5510"/>
            </a:xfrm>
            <a:prstGeom prst="rect">
              <a:avLst/>
            </a:prstGeom>
            <a:solidFill>
              <a:schemeClr val="bg2"/>
            </a:solidFill>
            <a:ln w="20320" cap="flat">
              <a:solidFill>
                <a:schemeClr val="accent1"/>
              </a:solidFill>
              <a:miter lim="400000"/>
            </a:ln>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24" name="矩形 23"/>
            <p:cNvSpPr/>
            <p:nvPr>
              <p:custDataLst>
                <p:tags r:id="rId5"/>
              </p:custDataLst>
            </p:nvPr>
          </p:nvSpPr>
          <p:spPr>
            <a:xfrm>
              <a:off x="7829" y="3026"/>
              <a:ext cx="3515" cy="5510"/>
            </a:xfrm>
            <a:prstGeom prst="rect">
              <a:avLst/>
            </a:prstGeom>
            <a:solidFill>
              <a:schemeClr val="bg2"/>
            </a:solidFill>
            <a:ln w="20320" cap="flat">
              <a:solidFill>
                <a:schemeClr val="accent1"/>
              </a:solidFill>
              <a:miter lim="400000"/>
            </a:ln>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25" name="矩形 24"/>
            <p:cNvSpPr/>
            <p:nvPr>
              <p:custDataLst>
                <p:tags r:id="rId6"/>
              </p:custDataLst>
            </p:nvPr>
          </p:nvSpPr>
          <p:spPr>
            <a:xfrm>
              <a:off x="585" y="3026"/>
              <a:ext cx="3515" cy="5510"/>
            </a:xfrm>
            <a:prstGeom prst="rect">
              <a:avLst/>
            </a:prstGeom>
            <a:solidFill>
              <a:schemeClr val="bg2"/>
            </a:solidFill>
            <a:ln w="20320" cap="flat">
              <a:solidFill>
                <a:schemeClr val="accent1"/>
              </a:solidFill>
              <a:miter lim="400000"/>
            </a:ln>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26" name="矩形 25"/>
            <p:cNvSpPr/>
            <p:nvPr>
              <p:custDataLst>
                <p:tags r:id="rId7"/>
              </p:custDataLst>
            </p:nvPr>
          </p:nvSpPr>
          <p:spPr>
            <a:xfrm>
              <a:off x="9658" y="8714"/>
              <a:ext cx="8969" cy="1639"/>
            </a:xfrm>
            <a:prstGeom prst="rect">
              <a:avLst/>
            </a:prstGeom>
            <a:solidFill>
              <a:schemeClr val="accent3"/>
            </a:solidFill>
            <a:ln w="20320" cap="flat">
              <a:solidFill>
                <a:schemeClr val="accent5"/>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27" name="矩形 26"/>
            <p:cNvSpPr/>
            <p:nvPr>
              <p:custDataLst>
                <p:tags r:id="rId8"/>
              </p:custDataLst>
            </p:nvPr>
          </p:nvSpPr>
          <p:spPr>
            <a:xfrm>
              <a:off x="585" y="8714"/>
              <a:ext cx="8957" cy="1639"/>
            </a:xfrm>
            <a:prstGeom prst="rect">
              <a:avLst/>
            </a:prstGeom>
            <a:solidFill>
              <a:schemeClr val="accent6">
                <a:lumMod val="50000"/>
              </a:schemeClr>
            </a:solidFill>
            <a:ln w="20320" cap="flat">
              <a:no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28" name="剪去单圆角的矩形 1"/>
            <p:cNvSpPr/>
            <p:nvPr>
              <p:custDataLst>
                <p:tags r:id="rId9"/>
              </p:custDataLst>
            </p:nvPr>
          </p:nvSpPr>
          <p:spPr>
            <a:xfrm rot="10800000" flipV="1">
              <a:off x="4219" y="5787"/>
              <a:ext cx="3515" cy="1002"/>
            </a:xfrm>
            <a:prstGeom prst="snipRoundRect">
              <a:avLst>
                <a:gd name="adj1" fmla="val 0"/>
                <a:gd name="adj2" fmla="val 0"/>
              </a:avLst>
            </a:prstGeom>
            <a:solidFill>
              <a:schemeClr val="accent2"/>
            </a:solidFill>
            <a:ln w="12700" cap="flat">
              <a:solidFill>
                <a:schemeClr val="accent2"/>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30" name="剪去单圆角的矩形 1"/>
            <p:cNvSpPr/>
            <p:nvPr>
              <p:custDataLst>
                <p:tags r:id="rId10"/>
              </p:custDataLst>
            </p:nvPr>
          </p:nvSpPr>
          <p:spPr>
            <a:xfrm rot="10800000" flipV="1">
              <a:off x="11455" y="5787"/>
              <a:ext cx="3515" cy="1003"/>
            </a:xfrm>
            <a:prstGeom prst="snipRoundRect">
              <a:avLst>
                <a:gd name="adj1" fmla="val 0"/>
                <a:gd name="adj2" fmla="val 0"/>
              </a:avLst>
            </a:prstGeom>
            <a:solidFill>
              <a:schemeClr val="accent2"/>
            </a:solidFill>
            <a:ln w="12700" cap="flat">
              <a:solidFill>
                <a:schemeClr val="accent2"/>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31" name="矩形 30"/>
            <p:cNvSpPr/>
            <p:nvPr>
              <p:custDataLst>
                <p:tags r:id="rId11"/>
              </p:custDataLst>
            </p:nvPr>
          </p:nvSpPr>
          <p:spPr>
            <a:xfrm>
              <a:off x="11449" y="3026"/>
              <a:ext cx="3515" cy="2650"/>
            </a:xfrm>
            <a:prstGeom prst="rect">
              <a:avLst/>
            </a:prstGeom>
            <a:solidFill>
              <a:schemeClr val="bg2"/>
            </a:solidFill>
            <a:ln w="20320" cap="flat">
              <a:solidFill>
                <a:schemeClr val="accent2"/>
              </a:solidFill>
              <a:miter lim="400000"/>
            </a:ln>
            <a:effectLst/>
          </p:spPr>
          <p:txBody>
            <a:bodyPr wrap="square" lIns="0" tIns="0" rIns="0" bIns="0" numCol="1" anchor="ctr">
              <a:noAutofit/>
            </a:bodyPr>
            <a:lstStyle/>
            <a:p>
              <a:endParaRPr lang="zh-CN" altLang="en-US" sz="900" b="1">
                <a:solidFill>
                  <a:schemeClr val="tx1"/>
                </a:solidFill>
                <a:latin typeface="PingFang SC Semibold" panose="020B0400000000000000" charset="-122"/>
                <a:ea typeface="PingFang SC Semibold" panose="020B0400000000000000" charset="-122"/>
              </a:endParaRPr>
            </a:p>
          </p:txBody>
        </p:sp>
        <p:sp>
          <p:nvSpPr>
            <p:cNvPr id="33" name="矩形 32"/>
            <p:cNvSpPr/>
            <p:nvPr>
              <p:custDataLst>
                <p:tags r:id="rId12"/>
              </p:custDataLst>
            </p:nvPr>
          </p:nvSpPr>
          <p:spPr>
            <a:xfrm>
              <a:off x="4216" y="3026"/>
              <a:ext cx="3515" cy="2650"/>
            </a:xfrm>
            <a:prstGeom prst="rect">
              <a:avLst/>
            </a:prstGeom>
            <a:solidFill>
              <a:schemeClr val="bg2"/>
            </a:solidFill>
            <a:ln w="20320" cap="flat">
              <a:solidFill>
                <a:schemeClr val="accent2"/>
              </a:solidFill>
              <a:miter lim="400000"/>
            </a:ln>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34" name="剪去单圆角的矩形 1"/>
            <p:cNvSpPr/>
            <p:nvPr>
              <p:custDataLst>
                <p:tags r:id="rId13"/>
              </p:custDataLst>
            </p:nvPr>
          </p:nvSpPr>
          <p:spPr>
            <a:xfrm rot="10800000" flipV="1">
              <a:off x="4219" y="3026"/>
              <a:ext cx="3515" cy="1002"/>
            </a:xfrm>
            <a:prstGeom prst="snipRoundRect">
              <a:avLst>
                <a:gd name="adj1" fmla="val 0"/>
                <a:gd name="adj2" fmla="val 0"/>
              </a:avLst>
            </a:prstGeom>
            <a:solidFill>
              <a:schemeClr val="accent2"/>
            </a:solidFill>
            <a:ln w="12700" cap="flat">
              <a:solidFill>
                <a:schemeClr val="accent2"/>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bg2"/>
                </a:solidFill>
                <a:latin typeface="PingFang SC Semibold" panose="020B0400000000000000" charset="-122"/>
                <a:ea typeface="PingFang SC Semibold" panose="020B0400000000000000" charset="-122"/>
              </a:endParaRPr>
            </a:p>
          </p:txBody>
        </p:sp>
        <p:sp>
          <p:nvSpPr>
            <p:cNvPr id="35" name="剪去单圆角的矩形 1"/>
            <p:cNvSpPr/>
            <p:nvPr>
              <p:custDataLst>
                <p:tags r:id="rId14"/>
              </p:custDataLst>
            </p:nvPr>
          </p:nvSpPr>
          <p:spPr>
            <a:xfrm rot="10800000" flipV="1">
              <a:off x="7835" y="3026"/>
              <a:ext cx="3515" cy="1002"/>
            </a:xfrm>
            <a:prstGeom prst="snipRoundRect">
              <a:avLst>
                <a:gd name="adj1" fmla="val 0"/>
                <a:gd name="adj2" fmla="val 0"/>
              </a:avLst>
            </a:prstGeom>
            <a:solidFill>
              <a:schemeClr val="accent1"/>
            </a:solidFill>
            <a:ln w="12700" cap="flat">
              <a:solidFill>
                <a:schemeClr val="accent1"/>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bg2"/>
                </a:solidFill>
                <a:latin typeface="PingFang SC Semibold" panose="020B0400000000000000" charset="-122"/>
                <a:ea typeface="PingFang SC Semibold" panose="020B0400000000000000" charset="-122"/>
              </a:endParaRPr>
            </a:p>
          </p:txBody>
        </p:sp>
        <p:sp>
          <p:nvSpPr>
            <p:cNvPr id="36" name="剪去单圆角的矩形 1"/>
            <p:cNvSpPr/>
            <p:nvPr>
              <p:custDataLst>
                <p:tags r:id="rId15"/>
              </p:custDataLst>
            </p:nvPr>
          </p:nvSpPr>
          <p:spPr>
            <a:xfrm rot="10800000" flipV="1">
              <a:off x="11455" y="3026"/>
              <a:ext cx="3515" cy="1002"/>
            </a:xfrm>
            <a:prstGeom prst="snipRoundRect">
              <a:avLst>
                <a:gd name="adj1" fmla="val 0"/>
                <a:gd name="adj2" fmla="val 0"/>
              </a:avLst>
            </a:prstGeom>
            <a:solidFill>
              <a:schemeClr val="accent2"/>
            </a:solidFill>
            <a:ln w="12700" cap="flat">
              <a:solidFill>
                <a:schemeClr val="accent2"/>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bg2"/>
                </a:solidFill>
                <a:latin typeface="PingFang SC Semibold" panose="020B0400000000000000" charset="-122"/>
                <a:ea typeface="PingFang SC Semibold" panose="020B0400000000000000" charset="-122"/>
              </a:endParaRPr>
            </a:p>
          </p:txBody>
        </p:sp>
        <p:sp>
          <p:nvSpPr>
            <p:cNvPr id="37" name="剪去单圆角的矩形 1"/>
            <p:cNvSpPr/>
            <p:nvPr>
              <p:custDataLst>
                <p:tags r:id="rId16"/>
              </p:custDataLst>
            </p:nvPr>
          </p:nvSpPr>
          <p:spPr>
            <a:xfrm rot="10800000" flipV="1">
              <a:off x="15100" y="3026"/>
              <a:ext cx="3515" cy="1002"/>
            </a:xfrm>
            <a:prstGeom prst="snipRoundRect">
              <a:avLst>
                <a:gd name="adj1" fmla="val 0"/>
                <a:gd name="adj2" fmla="val 0"/>
              </a:avLst>
            </a:prstGeom>
            <a:solidFill>
              <a:schemeClr val="accent1"/>
            </a:solidFill>
            <a:ln w="12700" cap="flat">
              <a:solidFill>
                <a:schemeClr val="accent1"/>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latin typeface="PingFang SC Semibold" panose="020B0400000000000000" charset="-122"/>
                <a:ea typeface="PingFang SC Semibold" panose="020B0400000000000000" charset="-122"/>
              </a:endParaRPr>
            </a:p>
          </p:txBody>
        </p:sp>
        <p:sp>
          <p:nvSpPr>
            <p:cNvPr id="39" name="剪去单圆角的矩形 1"/>
            <p:cNvSpPr/>
            <p:nvPr>
              <p:custDataLst>
                <p:tags r:id="rId17"/>
              </p:custDataLst>
            </p:nvPr>
          </p:nvSpPr>
          <p:spPr>
            <a:xfrm rot="10800000" flipV="1">
              <a:off x="577" y="3026"/>
              <a:ext cx="3515" cy="1002"/>
            </a:xfrm>
            <a:prstGeom prst="snipRoundRect">
              <a:avLst>
                <a:gd name="adj1" fmla="val 0"/>
                <a:gd name="adj2" fmla="val 0"/>
              </a:avLst>
            </a:prstGeom>
            <a:solidFill>
              <a:schemeClr val="accent1"/>
            </a:solidFill>
            <a:ln w="12700" cap="flat">
              <a:solidFill>
                <a:schemeClr val="accent1"/>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p>
              <a:endParaRPr lang="zh-CN" altLang="en-US" sz="900" b="1">
                <a:solidFill>
                  <a:schemeClr val="bg2"/>
                </a:solidFill>
                <a:latin typeface="PingFang SC Semibold" panose="020B0400000000000000" charset="-122"/>
                <a:ea typeface="PingFang SC Semibold" panose="020B0400000000000000" charset="-122"/>
              </a:endParaRPr>
            </a:p>
          </p:txBody>
        </p:sp>
        <p:sp>
          <p:nvSpPr>
            <p:cNvPr id="40" name="文本框 39"/>
            <p:cNvSpPr txBox="1"/>
            <p:nvPr>
              <p:custDataLst>
                <p:tags r:id="rId18"/>
              </p:custDataLst>
            </p:nvPr>
          </p:nvSpPr>
          <p:spPr>
            <a:xfrm>
              <a:off x="7968" y="3142"/>
              <a:ext cx="2464"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价值主张</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VP</a:t>
              </a:r>
            </a:p>
          </p:txBody>
        </p:sp>
        <p:sp>
          <p:nvSpPr>
            <p:cNvPr id="52" name="文本框 51"/>
            <p:cNvSpPr txBox="1"/>
            <p:nvPr>
              <p:custDataLst>
                <p:tags r:id="rId19"/>
              </p:custDataLst>
            </p:nvPr>
          </p:nvSpPr>
          <p:spPr>
            <a:xfrm>
              <a:off x="7968" y="3578"/>
              <a:ext cx="2866"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VALUE PROPOSITION</a:t>
              </a:r>
            </a:p>
          </p:txBody>
        </p:sp>
        <p:sp>
          <p:nvSpPr>
            <p:cNvPr id="41" name="文本框 40"/>
            <p:cNvSpPr txBox="1"/>
            <p:nvPr>
              <p:custDataLst>
                <p:tags r:id="rId20"/>
              </p:custDataLst>
            </p:nvPr>
          </p:nvSpPr>
          <p:spPr>
            <a:xfrm>
              <a:off x="15298" y="3142"/>
              <a:ext cx="2782"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客户细分</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CS</a:t>
              </a:r>
            </a:p>
          </p:txBody>
        </p:sp>
        <p:sp>
          <p:nvSpPr>
            <p:cNvPr id="458" name="文本框 457"/>
            <p:cNvSpPr txBox="1"/>
            <p:nvPr>
              <p:custDataLst>
                <p:tags r:id="rId21"/>
              </p:custDataLst>
            </p:nvPr>
          </p:nvSpPr>
          <p:spPr>
            <a:xfrm>
              <a:off x="15298" y="3578"/>
              <a:ext cx="278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CUSTOMER SEGMENT</a:t>
              </a:r>
            </a:p>
          </p:txBody>
        </p:sp>
        <p:sp>
          <p:nvSpPr>
            <p:cNvPr id="42" name="文本框 41"/>
            <p:cNvSpPr txBox="1"/>
            <p:nvPr>
              <p:custDataLst>
                <p:tags r:id="rId22"/>
              </p:custDataLst>
            </p:nvPr>
          </p:nvSpPr>
          <p:spPr>
            <a:xfrm>
              <a:off x="685" y="3142"/>
              <a:ext cx="2585"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重要伙伴</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KP</a:t>
              </a:r>
            </a:p>
          </p:txBody>
        </p:sp>
        <p:sp>
          <p:nvSpPr>
            <p:cNvPr id="43" name="文本框 42"/>
            <p:cNvSpPr txBox="1"/>
            <p:nvPr>
              <p:custDataLst>
                <p:tags r:id="rId23"/>
              </p:custDataLst>
            </p:nvPr>
          </p:nvSpPr>
          <p:spPr>
            <a:xfrm>
              <a:off x="685" y="3578"/>
              <a:ext cx="302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KEY PARTNER</a:t>
              </a:r>
            </a:p>
          </p:txBody>
        </p:sp>
        <p:sp>
          <p:nvSpPr>
            <p:cNvPr id="44" name="文本框 43"/>
            <p:cNvSpPr txBox="1"/>
            <p:nvPr>
              <p:custDataLst>
                <p:tags r:id="rId24"/>
              </p:custDataLst>
            </p:nvPr>
          </p:nvSpPr>
          <p:spPr>
            <a:xfrm>
              <a:off x="4356" y="3142"/>
              <a:ext cx="2284"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关键业务</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KA</a:t>
              </a:r>
            </a:p>
          </p:txBody>
        </p:sp>
        <p:sp>
          <p:nvSpPr>
            <p:cNvPr id="468" name="文本框 467"/>
            <p:cNvSpPr txBox="1"/>
            <p:nvPr>
              <p:custDataLst>
                <p:tags r:id="rId25"/>
              </p:custDataLst>
            </p:nvPr>
          </p:nvSpPr>
          <p:spPr>
            <a:xfrm>
              <a:off x="4356" y="3578"/>
              <a:ext cx="341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KEY ACTICITY</a:t>
              </a:r>
            </a:p>
          </p:txBody>
        </p:sp>
        <p:sp>
          <p:nvSpPr>
            <p:cNvPr id="45" name="文本框 44"/>
            <p:cNvSpPr txBox="1"/>
            <p:nvPr>
              <p:custDataLst>
                <p:tags r:id="rId26"/>
              </p:custDataLst>
            </p:nvPr>
          </p:nvSpPr>
          <p:spPr>
            <a:xfrm>
              <a:off x="11639" y="3142"/>
              <a:ext cx="2261"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客户关系</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CR</a:t>
              </a:r>
            </a:p>
          </p:txBody>
        </p:sp>
        <p:sp>
          <p:nvSpPr>
            <p:cNvPr id="474" name="文本框 473"/>
            <p:cNvSpPr txBox="1"/>
            <p:nvPr>
              <p:custDataLst>
                <p:tags r:id="rId27"/>
              </p:custDataLst>
            </p:nvPr>
          </p:nvSpPr>
          <p:spPr>
            <a:xfrm>
              <a:off x="11639" y="3578"/>
              <a:ext cx="341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CUSTOMER RELATION</a:t>
              </a:r>
            </a:p>
          </p:txBody>
        </p:sp>
        <p:sp>
          <p:nvSpPr>
            <p:cNvPr id="46" name="文本框 45"/>
            <p:cNvSpPr txBox="1"/>
            <p:nvPr>
              <p:custDataLst>
                <p:tags r:id="rId28"/>
              </p:custDataLst>
            </p:nvPr>
          </p:nvSpPr>
          <p:spPr>
            <a:xfrm>
              <a:off x="11639" y="5945"/>
              <a:ext cx="2423"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渠道策略</a:t>
              </a:r>
              <a:r>
                <a:rPr kumimoji="0" lang="en-US" altLang="zh-CN" sz="1600" b="1"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 CH</a:t>
              </a:r>
            </a:p>
          </p:txBody>
        </p:sp>
        <p:sp>
          <p:nvSpPr>
            <p:cNvPr id="484" name="文本框 483"/>
            <p:cNvSpPr txBox="1"/>
            <p:nvPr>
              <p:custDataLst>
                <p:tags r:id="rId29"/>
              </p:custDataLst>
            </p:nvPr>
          </p:nvSpPr>
          <p:spPr>
            <a:xfrm>
              <a:off x="11639" y="6374"/>
              <a:ext cx="242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R" pitchFamily="18" charset="-122"/>
                </a:rPr>
                <a:t>CHANNELS</a:t>
              </a:r>
            </a:p>
          </p:txBody>
        </p:sp>
        <p:sp>
          <p:nvSpPr>
            <p:cNvPr id="47" name="文本框 46"/>
            <p:cNvSpPr txBox="1"/>
            <p:nvPr>
              <p:custDataLst>
                <p:tags r:id="rId30"/>
              </p:custDataLst>
            </p:nvPr>
          </p:nvSpPr>
          <p:spPr>
            <a:xfrm>
              <a:off x="4356" y="5953"/>
              <a:ext cx="2377"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lvl="0">
                <a:defRPr/>
              </a:pPr>
              <a:r>
                <a:rPr lang="zh-CN" altLang="en-US" sz="1600" b="1" dirty="0">
                  <a:solidFill>
                    <a:srgbClr val="FFFFFF"/>
                  </a:solidFill>
                  <a:latin typeface="PingFang SC Semibold" panose="020B0400000000000000" charset="-122"/>
                  <a:ea typeface="PingFang SC Semibold" panose="020B0400000000000000" charset="-122"/>
                  <a:cs typeface="PingFang SC Semibold" panose="020B0400000000000000" charset="-122"/>
                </a:rPr>
                <a:t>核心资源</a:t>
              </a:r>
              <a:r>
                <a:rPr lang="en-US" altLang="zh-CN" sz="1600" b="1" dirty="0">
                  <a:solidFill>
                    <a:srgbClr val="FFFFFF"/>
                  </a:solidFill>
                  <a:latin typeface="PingFang SC Semibold" panose="020B0400000000000000" charset="-122"/>
                  <a:ea typeface="PingFang SC Semibold" panose="020B0400000000000000" charset="-122"/>
                  <a:cs typeface="PingFang SC Semibold" panose="020B0400000000000000" charset="-122"/>
                </a:rPr>
                <a:t> KR</a:t>
              </a:r>
            </a:p>
          </p:txBody>
        </p:sp>
        <p:sp>
          <p:nvSpPr>
            <p:cNvPr id="486" name="文本框 485"/>
            <p:cNvSpPr txBox="1"/>
            <p:nvPr>
              <p:custDataLst>
                <p:tags r:id="rId31"/>
              </p:custDataLst>
            </p:nvPr>
          </p:nvSpPr>
          <p:spPr>
            <a:xfrm>
              <a:off x="4356" y="6388"/>
              <a:ext cx="1914"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R" pitchFamily="18" charset="-122"/>
                </a:rPr>
                <a:t>KEY RESOURCE</a:t>
              </a:r>
            </a:p>
          </p:txBody>
        </p:sp>
        <p:sp>
          <p:nvSpPr>
            <p:cNvPr id="49" name="文本框 48"/>
            <p:cNvSpPr txBox="1"/>
            <p:nvPr>
              <p:custDataLst>
                <p:tags r:id="rId32"/>
              </p:custDataLst>
            </p:nvPr>
          </p:nvSpPr>
          <p:spPr>
            <a:xfrm>
              <a:off x="809" y="8779"/>
              <a:ext cx="3412"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成本结构</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CS</a:t>
              </a:r>
            </a:p>
          </p:txBody>
        </p:sp>
        <p:sp>
          <p:nvSpPr>
            <p:cNvPr id="495" name="文本框 494"/>
            <p:cNvSpPr txBox="1"/>
            <p:nvPr>
              <p:custDataLst>
                <p:tags r:id="rId33"/>
              </p:custDataLst>
            </p:nvPr>
          </p:nvSpPr>
          <p:spPr>
            <a:xfrm>
              <a:off x="813" y="9252"/>
              <a:ext cx="341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COST STRUCTURE</a:t>
              </a:r>
            </a:p>
          </p:txBody>
        </p:sp>
        <p:sp>
          <p:nvSpPr>
            <p:cNvPr id="50" name="文本框 49"/>
            <p:cNvSpPr txBox="1"/>
            <p:nvPr>
              <p:custDataLst>
                <p:tags r:id="rId34"/>
              </p:custDataLst>
            </p:nvPr>
          </p:nvSpPr>
          <p:spPr>
            <a:xfrm>
              <a:off x="9886" y="8812"/>
              <a:ext cx="3412" cy="5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收入来源</a:t>
              </a:r>
              <a:r>
                <a:rPr kumimoji="0" lang="en-US" altLang="zh-CN" sz="1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 RS</a:t>
              </a:r>
            </a:p>
          </p:txBody>
        </p:sp>
        <p:sp>
          <p:nvSpPr>
            <p:cNvPr id="497" name="文本框 496"/>
            <p:cNvSpPr txBox="1"/>
            <p:nvPr>
              <p:custDataLst>
                <p:tags r:id="rId35"/>
              </p:custDataLst>
            </p:nvPr>
          </p:nvSpPr>
          <p:spPr>
            <a:xfrm>
              <a:off x="9886" y="9252"/>
              <a:ext cx="3412" cy="3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OPPOSans R" pitchFamily="18" charset="-122"/>
                </a:rPr>
                <a:t>REVENUE STREAM</a:t>
              </a:r>
            </a:p>
          </p:txBody>
        </p:sp>
        <p:sp>
          <p:nvSpPr>
            <p:cNvPr id="51" name="文本框 50"/>
            <p:cNvSpPr txBox="1"/>
            <p:nvPr/>
          </p:nvSpPr>
          <p:spPr>
            <a:xfrm>
              <a:off x="15299" y="4343"/>
              <a:ext cx="3078" cy="3993"/>
            </a:xfrm>
            <a:prstGeom prst="rect">
              <a:avLst/>
            </a:prstGeom>
            <a:noFill/>
          </p:spPr>
          <p:txBody>
            <a:bodyPr wrap="square" rtlCol="0" anchor="ctr" anchorCtr="0">
              <a:no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用来梳理企业的目标用户群体是谁，这些目标用户群体如何进行细分，每个细分目标群体有什么共同特征</a:t>
              </a:r>
            </a:p>
          </p:txBody>
        </p:sp>
        <p:sp>
          <p:nvSpPr>
            <p:cNvPr id="53" name="文本框 52"/>
            <p:cNvSpPr txBox="1"/>
            <p:nvPr/>
          </p:nvSpPr>
          <p:spPr>
            <a:xfrm>
              <a:off x="8056" y="4343"/>
              <a:ext cx="3078" cy="3993"/>
            </a:xfrm>
            <a:prstGeom prst="rect">
              <a:avLst/>
            </a:prstGeom>
            <a:noFill/>
          </p:spPr>
          <p:txBody>
            <a:bodyPr wrap="square" rtlCol="0" anchor="ctr" anchorCtr="0">
              <a:no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用来梳理企业为目标用户群体提供什么产品和服务，解决客户的什么问题，满足客户的什么需求</a:t>
              </a:r>
            </a:p>
          </p:txBody>
        </p:sp>
        <p:sp>
          <p:nvSpPr>
            <p:cNvPr id="54" name="文本框 53"/>
            <p:cNvSpPr txBox="1"/>
            <p:nvPr/>
          </p:nvSpPr>
          <p:spPr>
            <a:xfrm>
              <a:off x="11673" y="6987"/>
              <a:ext cx="3078" cy="1320"/>
            </a:xfrm>
            <a:prstGeom prst="rect">
              <a:avLst/>
            </a:prstGeom>
            <a:noFill/>
          </p:spPr>
          <p:txBody>
            <a:bodyPr wrap="square" rtlCol="0" anchor="ctr" anchorCtr="0">
              <a:noAutofit/>
            </a:bodyPr>
            <a:lstStyle/>
            <a:p>
              <a:pPr>
                <a:lnSpc>
                  <a:spcPct val="10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用来梳理企业通过什么方式或渠道与用户群体进行沟通，向目标用户群体传达产品或服务的价值，实现产品或服务的售卖</a:t>
              </a:r>
            </a:p>
          </p:txBody>
        </p:sp>
        <p:sp>
          <p:nvSpPr>
            <p:cNvPr id="55" name="文本框 54"/>
            <p:cNvSpPr txBox="1"/>
            <p:nvPr/>
          </p:nvSpPr>
          <p:spPr>
            <a:xfrm>
              <a:off x="11673" y="4247"/>
              <a:ext cx="3078" cy="1320"/>
            </a:xfrm>
            <a:prstGeom prst="rect">
              <a:avLst/>
            </a:prstGeom>
            <a:noFill/>
          </p:spPr>
          <p:txBody>
            <a:bodyPr wrap="square" rtlCol="0" anchor="ctr" anchorCtr="0">
              <a:noAutofit/>
            </a:bodyPr>
            <a:lstStyle/>
            <a:p>
              <a:pPr>
                <a:lnSpc>
                  <a:spcPct val="10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用来梳理企业如何维持与用户群体之间建立的关系，以及维持什么样的关系</a:t>
              </a:r>
            </a:p>
          </p:txBody>
        </p:sp>
        <p:sp>
          <p:nvSpPr>
            <p:cNvPr id="56" name="文本框 55"/>
            <p:cNvSpPr txBox="1"/>
            <p:nvPr/>
          </p:nvSpPr>
          <p:spPr>
            <a:xfrm>
              <a:off x="12521" y="8915"/>
              <a:ext cx="5855" cy="1320"/>
            </a:xfrm>
            <a:prstGeom prst="rect">
              <a:avLst/>
            </a:prstGeom>
            <a:noFill/>
          </p:spPr>
          <p:txBody>
            <a:bodyPr wrap="square" rtlCol="0" anchor="ctr" anchorCtr="0">
              <a:noAutofit/>
            </a:bodyPr>
            <a:lstStyle/>
            <a:p>
              <a:pPr>
                <a:lnSpc>
                  <a:spcPct val="100000"/>
                </a:lnSpc>
              </a:pPr>
              <a:r>
                <a:rPr lang="zh-CN" altLang="en-US" sz="1200">
                  <a:solidFill>
                    <a:schemeClr val="bg2">
                      <a:lumMod val="95000"/>
                    </a:schemeClr>
                  </a:solidFill>
                  <a:latin typeface="PingFang SC Regular" panose="020B0400000000000000" charset="-122"/>
                  <a:ea typeface="PingFang SC Regular" panose="020B0400000000000000" charset="-122"/>
                </a:rPr>
                <a:t>用于梳理企业从每个细分用户群体中如何获取收入，通过什么方式获取收入</a:t>
              </a:r>
            </a:p>
          </p:txBody>
        </p:sp>
        <p:sp>
          <p:nvSpPr>
            <p:cNvPr id="57" name="文本框 56"/>
            <p:cNvSpPr txBox="1"/>
            <p:nvPr/>
          </p:nvSpPr>
          <p:spPr>
            <a:xfrm>
              <a:off x="4383" y="6987"/>
              <a:ext cx="3078" cy="1320"/>
            </a:xfrm>
            <a:prstGeom prst="rect">
              <a:avLst/>
            </a:prstGeom>
            <a:noFill/>
          </p:spPr>
          <p:txBody>
            <a:bodyPr wrap="square" rtlCol="0" anchor="ctr" anchorCtr="0">
              <a:no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用来梳理企业需要哪些资源才能让目前的商业模式有效运转起来</a:t>
              </a:r>
            </a:p>
          </p:txBody>
        </p:sp>
        <p:sp>
          <p:nvSpPr>
            <p:cNvPr id="58" name="文本框 57"/>
            <p:cNvSpPr txBox="1"/>
            <p:nvPr/>
          </p:nvSpPr>
          <p:spPr>
            <a:xfrm>
              <a:off x="4383" y="4152"/>
              <a:ext cx="3078" cy="1320"/>
            </a:xfrm>
            <a:prstGeom prst="rect">
              <a:avLst/>
            </a:prstGeom>
            <a:noFill/>
          </p:spPr>
          <p:txBody>
            <a:bodyPr wrap="square" rtlCol="0" anchor="ctr" anchorCtr="0">
              <a:noAutofit/>
            </a:bodyPr>
            <a:lstStyle/>
            <a:p>
              <a:pPr>
                <a:lnSpc>
                  <a:spcPct val="120000"/>
                </a:lnSpc>
                <a:spcBef>
                  <a:spcPts val="0"/>
                </a:spcBef>
                <a:spcAft>
                  <a:spcPts val="0"/>
                </a:spcAft>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用来梳理企业拥有了核心资源后，应该开展和从事什么样的业务活动，才能确保业务有效运转起来</a:t>
              </a:r>
            </a:p>
          </p:txBody>
        </p:sp>
        <p:sp>
          <p:nvSpPr>
            <p:cNvPr id="63" name="文本框 62"/>
            <p:cNvSpPr txBox="1"/>
            <p:nvPr/>
          </p:nvSpPr>
          <p:spPr>
            <a:xfrm>
              <a:off x="868" y="4343"/>
              <a:ext cx="3078" cy="3993"/>
            </a:xfrm>
            <a:prstGeom prst="rect">
              <a:avLst/>
            </a:prstGeom>
            <a:noFill/>
          </p:spPr>
          <p:txBody>
            <a:bodyPr wrap="square" rtlCol="0" anchor="ctr" anchorCtr="0">
              <a:noAutofit/>
            </a:bodyPr>
            <a:lstStyle/>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用来梳理企业在产业链上下游的合作伙伴有哪些，企业和他们的关系如何，合作关系如何影响企业</a:t>
              </a:r>
            </a:p>
          </p:txBody>
        </p:sp>
        <p:sp>
          <p:nvSpPr>
            <p:cNvPr id="65" name="文本框 64"/>
            <p:cNvSpPr txBox="1"/>
            <p:nvPr/>
          </p:nvSpPr>
          <p:spPr>
            <a:xfrm>
              <a:off x="3363" y="8915"/>
              <a:ext cx="5855" cy="1320"/>
            </a:xfrm>
            <a:prstGeom prst="rect">
              <a:avLst/>
            </a:prstGeom>
            <a:noFill/>
          </p:spPr>
          <p:txBody>
            <a:bodyPr wrap="square" rtlCol="0" anchor="ctr" anchorCtr="0">
              <a:noAutofit/>
            </a:bodyPr>
            <a:lstStyle/>
            <a:p>
              <a:pPr>
                <a:lnSpc>
                  <a:spcPct val="100000"/>
                </a:lnSpc>
              </a:pPr>
              <a:r>
                <a:rPr lang="zh-CN" altLang="en-US" sz="1200">
                  <a:solidFill>
                    <a:schemeClr val="bg2">
                      <a:lumMod val="95000"/>
                    </a:schemeClr>
                  </a:solidFill>
                  <a:latin typeface="PingFang SC Regular" panose="020B0400000000000000" charset="-122"/>
                  <a:ea typeface="PingFang SC Regular" panose="020B0400000000000000" charset="-122"/>
                </a:rPr>
                <a:t>用来梳理企业为维持业务有效运转付出的成本</a:t>
              </a: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ctrTitle"/>
          </p:nvPr>
        </p:nvSpPr>
        <p:spPr>
          <a:xfrm>
            <a:off x="1440488" y="311473"/>
            <a:ext cx="6510815" cy="430530"/>
          </a:xfrm>
        </p:spPr>
        <p:txBody>
          <a:bodyPr/>
          <a:lstStyle/>
          <a:p>
            <a:r>
              <a:rPr lang="zh-CN" altLang="en-US"/>
              <a:t>产品战略与规划方法——</a:t>
            </a:r>
            <a:r>
              <a:rPr lang="zh-CN" altLang="en-US" sz="2400" b="0"/>
              <a:t>市场</a:t>
            </a:r>
            <a:r>
              <a:rPr lang="en-US" altLang="zh-CN" sz="2400" b="0"/>
              <a:t> </a:t>
            </a:r>
            <a:r>
              <a:rPr sz="2400" b="0"/>
              <a:t>产品</a:t>
            </a:r>
            <a:r>
              <a:rPr lang="en-US" altLang="zh-CN" sz="2400" b="0"/>
              <a:t> </a:t>
            </a:r>
            <a:r>
              <a:rPr sz="2400" b="0"/>
              <a:t>优化</a:t>
            </a:r>
          </a:p>
        </p:txBody>
      </p:sp>
      <p:sp>
        <p:nvSpPr>
          <p:cNvPr id="25" name="椭圆 24"/>
          <p:cNvSpPr/>
          <p:nvPr/>
        </p:nvSpPr>
        <p:spPr>
          <a:xfrm>
            <a:off x="1114968" y="-1074769"/>
            <a:ext cx="9989246" cy="9989246"/>
          </a:xfrm>
          <a:prstGeom prst="ellipse">
            <a:avLst/>
          </a:prstGeom>
          <a:gradFill flip="none" rotWithShape="1">
            <a:gsLst>
              <a:gs pos="0">
                <a:srgbClr val="1D4273">
                  <a:alpha val="3000"/>
                </a:srgbClr>
              </a:gs>
              <a:gs pos="75000">
                <a:srgbClr val="1D4273">
                  <a:alpha val="0"/>
                </a:srgbClr>
              </a:gs>
              <a:gs pos="25000">
                <a:srgbClr val="1D4273">
                  <a:alpha val="0"/>
                </a:srgbClr>
              </a:gs>
              <a:gs pos="100000">
                <a:srgbClr val="1D4273">
                  <a:alpha val="3000"/>
                </a:srgbClr>
              </a:gs>
            </a:gsLst>
            <a:lin ang="0" scaled="1"/>
            <a:tileRect/>
          </a:gradFill>
          <a:ln w="6350" cap="rnd" cmpd="sng" algn="ctr">
            <a:gradFill>
              <a:gsLst>
                <a:gs pos="7000">
                  <a:srgbClr val="1D4273">
                    <a:alpha val="0"/>
                  </a:srgbClr>
                </a:gs>
                <a:gs pos="97000">
                  <a:srgbClr val="1D4273">
                    <a:alpha val="0"/>
                  </a:srgbClr>
                </a:gs>
                <a:gs pos="48700">
                  <a:srgbClr val="1D4273"/>
                </a:gs>
              </a:gsLst>
              <a:lin ang="5400000" scaled="1"/>
            </a:gradFill>
            <a:prstDash val="sysDash"/>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18" name="文本占位符 17"/>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4-14</a:t>
            </a:r>
          </a:p>
        </p:txBody>
      </p:sp>
      <p:sp>
        <p:nvSpPr>
          <p:cNvPr id="2" name="文本占位符 1"/>
          <p:cNvSpPr>
            <a:spLocks noGrp="1"/>
          </p:cNvSpPr>
          <p:nvPr>
            <p:ph type="body" idx="1"/>
          </p:nvPr>
        </p:nvSpPr>
        <p:spPr/>
        <p:txBody>
          <a:bodyPr/>
          <a:lstStyle/>
          <a:p>
            <a:r>
              <a:rPr lang="zh-CN" altLang="en-US"/>
              <a:t>产品战略与规划是确保企业产品持续创新与市场领先的关键。首先，需明确市场定位与目标客户，洞察需求与竞争态势。其次，制定产品发展规划，包括功能迭代、技术升级与市场推广。最后，建立评估与调整机制，根据市场反馈不断优化战略</a:t>
            </a:r>
          </a:p>
        </p:txBody>
      </p:sp>
      <p:grpSp>
        <p:nvGrpSpPr>
          <p:cNvPr id="14" name="组合 13"/>
          <p:cNvGrpSpPr/>
          <p:nvPr/>
        </p:nvGrpSpPr>
        <p:grpSpPr>
          <a:xfrm>
            <a:off x="735330" y="2116455"/>
            <a:ext cx="3602990" cy="4344670"/>
            <a:chOff x="1158" y="2800"/>
            <a:chExt cx="5674" cy="6842"/>
          </a:xfrm>
        </p:grpSpPr>
        <p:grpSp>
          <p:nvGrpSpPr>
            <p:cNvPr id="13" name="组合 12"/>
            <p:cNvGrpSpPr/>
            <p:nvPr/>
          </p:nvGrpSpPr>
          <p:grpSpPr>
            <a:xfrm>
              <a:off x="1575" y="2800"/>
              <a:ext cx="5190" cy="2035"/>
              <a:chOff x="1575" y="2300"/>
              <a:chExt cx="5190" cy="2035"/>
            </a:xfrm>
          </p:grpSpPr>
          <p:sp>
            <p:nvSpPr>
              <p:cNvPr id="28" name="矩形 27"/>
              <p:cNvSpPr/>
              <p:nvPr/>
            </p:nvSpPr>
            <p:spPr>
              <a:xfrm>
                <a:off x="2961" y="2300"/>
                <a:ext cx="2068" cy="436"/>
              </a:xfrm>
              <a:prstGeom prst="rect">
                <a:avLst/>
              </a:prstGeom>
              <a:noFill/>
            </p:spPr>
            <p:txBody>
              <a:bodyPr wrap="square" lIns="0" tIns="0" rIns="0" bIns="0" rtlCol="0" anchor="t">
                <a:spAutoFit/>
              </a:bodyPr>
              <a:lstStyle/>
              <a:p>
                <a:pPr lvl="0">
                  <a:defRPr/>
                </a:pPr>
                <a:r>
                  <a:rPr lang="zh-CN" altLang="en-US" b="1" dirty="0">
                    <a:solidFill>
                      <a:srgbClr val="1D4273"/>
                    </a:solidFill>
                    <a:latin typeface="PingFang SC Regular" panose="020B0400000000000000" charset="-122"/>
                    <a:ea typeface="PingFang SC Regular" panose="020B0400000000000000" charset="-122"/>
                  </a:rPr>
                  <a:t>理解市场</a:t>
                </a:r>
              </a:p>
            </p:txBody>
          </p:sp>
          <p:sp>
            <p:nvSpPr>
              <p:cNvPr id="29" name="矩形 28"/>
              <p:cNvSpPr/>
              <p:nvPr/>
            </p:nvSpPr>
            <p:spPr>
              <a:xfrm>
                <a:off x="2972" y="2942"/>
                <a:ext cx="3793" cy="1393"/>
              </a:xfrm>
              <a:prstGeom prst="rect">
                <a:avLst/>
              </a:prstGeom>
              <a:noFill/>
            </p:spPr>
            <p:txBody>
              <a:bodyPr wrap="square" lIns="0" tIns="0" rIns="0" bIns="0" rtlCol="0" anchor="t">
                <a:spAutoFit/>
              </a:bodyPr>
              <a:lstStyle/>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设定愿景、使命和目标</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驱动对市场的分析</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确定潜在的机会和目标</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初步确定业务设计</a:t>
                </a:r>
                <a:endParaRPr kumimoji="0" lang="zh-CN" altLang="en-US" sz="120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32" name="椭圆 31"/>
              <p:cNvSpPr/>
              <p:nvPr/>
            </p:nvSpPr>
            <p:spPr>
              <a:xfrm>
                <a:off x="1575" y="2300"/>
                <a:ext cx="1153" cy="1153"/>
              </a:xfrm>
              <a:prstGeom prst="ellipse">
                <a:avLst/>
              </a:prstGeom>
              <a:gradFill>
                <a:gsLst>
                  <a:gs pos="30000">
                    <a:srgbClr val="6599D9"/>
                  </a:gs>
                  <a:gs pos="76000">
                    <a:srgbClr val="1D4273"/>
                  </a:gs>
                </a:gsLst>
                <a:path path="circle">
                  <a:fillToRect r="100000" b="100000"/>
                </a:path>
              </a:gradFill>
              <a:ln w="12700" cap="flat" cmpd="sng" algn="ctr">
                <a:noFill/>
                <a:prstDash val="solid"/>
                <a:miter lim="800000"/>
              </a:ln>
              <a:effectLst>
                <a:outerShdw blurRad="279400" dist="342900" dir="5400000" sx="88000" sy="88000" algn="t" rotWithShape="0">
                  <a:srgbClr val="6599D9">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48" name="shopping-support-calling_44364"/>
              <p:cNvSpPr/>
              <p:nvPr/>
            </p:nvSpPr>
            <p:spPr>
              <a:xfrm>
                <a:off x="1817" y="2477"/>
                <a:ext cx="623" cy="723"/>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nvGrpSpPr>
            <p:cNvPr id="11" name="组合 10"/>
            <p:cNvGrpSpPr/>
            <p:nvPr/>
          </p:nvGrpSpPr>
          <p:grpSpPr>
            <a:xfrm>
              <a:off x="1158" y="5204"/>
              <a:ext cx="5256" cy="1687"/>
              <a:chOff x="1158" y="5063"/>
              <a:chExt cx="5256" cy="1687"/>
            </a:xfrm>
          </p:grpSpPr>
          <p:sp>
            <p:nvSpPr>
              <p:cNvPr id="31" name="矩形 30"/>
              <p:cNvSpPr/>
              <p:nvPr/>
            </p:nvSpPr>
            <p:spPr>
              <a:xfrm>
                <a:off x="2554" y="5705"/>
                <a:ext cx="3860" cy="1045"/>
              </a:xfrm>
              <a:prstGeom prst="rect">
                <a:avLst/>
              </a:prstGeom>
              <a:noFill/>
            </p:spPr>
            <p:txBody>
              <a:bodyPr wrap="square" lIns="0" tIns="0" rIns="0" bIns="0" rtlCol="0" anchor="t">
                <a:spAutoFit/>
              </a:bodyPr>
              <a:lstStyle/>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确定市场细分结构</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对市场进行细分</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确定初步的目标细分市场</a:t>
                </a:r>
              </a:p>
            </p:txBody>
          </p:sp>
          <p:grpSp>
            <p:nvGrpSpPr>
              <p:cNvPr id="10" name="组合 9"/>
              <p:cNvGrpSpPr/>
              <p:nvPr/>
            </p:nvGrpSpPr>
            <p:grpSpPr>
              <a:xfrm>
                <a:off x="1158" y="5063"/>
                <a:ext cx="3454" cy="1153"/>
                <a:chOff x="1158" y="5063"/>
                <a:chExt cx="3454" cy="1153"/>
              </a:xfrm>
            </p:grpSpPr>
            <p:sp>
              <p:nvSpPr>
                <p:cNvPr id="30" name="矩形 29"/>
                <p:cNvSpPr/>
                <p:nvPr/>
              </p:nvSpPr>
              <p:spPr>
                <a:xfrm>
                  <a:off x="2544" y="5063"/>
                  <a:ext cx="2068" cy="436"/>
                </a:xfrm>
                <a:prstGeom prst="rect">
                  <a:avLst/>
                </a:prstGeom>
                <a:noFill/>
              </p:spPr>
              <p:txBody>
                <a:bodyPr wrap="square" lIns="0" tIns="0" rIns="0" bIns="0" rtlCol="0" anchor="t">
                  <a:spAutoFit/>
                </a:bodyPr>
                <a:lstStyle/>
                <a:p>
                  <a:pPr lvl="0">
                    <a:defRPr/>
                  </a:pPr>
                  <a:r>
                    <a:rPr lang="zh-CN" altLang="en-US" b="1" dirty="0">
                      <a:solidFill>
                        <a:srgbClr val="A23322"/>
                      </a:solidFill>
                      <a:latin typeface="PingFang SC Regular" panose="020B0400000000000000" charset="-122"/>
                      <a:ea typeface="PingFang SC Regular" panose="020B0400000000000000" charset="-122"/>
                    </a:rPr>
                    <a:t>市场细分</a:t>
                  </a:r>
                </a:p>
              </p:txBody>
            </p:sp>
            <p:sp>
              <p:nvSpPr>
                <p:cNvPr id="33" name="椭圆 32"/>
                <p:cNvSpPr/>
                <p:nvPr/>
              </p:nvSpPr>
              <p:spPr>
                <a:xfrm>
                  <a:off x="1158" y="5063"/>
                  <a:ext cx="1153" cy="1153"/>
                </a:xfrm>
                <a:prstGeom prst="ellipse">
                  <a:avLst/>
                </a:prstGeom>
                <a:gradFill>
                  <a:gsLst>
                    <a:gs pos="30000">
                      <a:srgbClr val="F4D1CD"/>
                    </a:gs>
                    <a:gs pos="76000">
                      <a:srgbClr val="A23322"/>
                    </a:gs>
                  </a:gsLst>
                  <a:path path="circle">
                    <a:fillToRect r="100000" b="100000"/>
                  </a:path>
                </a:gradFill>
                <a:ln w="12700" cap="flat" cmpd="sng" algn="ctr">
                  <a:noFill/>
                  <a:prstDash val="solid"/>
                  <a:miter lim="800000"/>
                </a:ln>
                <a:effectLst>
                  <a:outerShdw blurRad="279400" dist="342900" dir="5400000" sx="88000" sy="88000" algn="t" rotWithShape="0">
                    <a:srgbClr val="F4D1CD">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50" name="iconfont-11592-5504245"/>
                <p:cNvSpPr/>
                <p:nvPr/>
              </p:nvSpPr>
              <p:spPr>
                <a:xfrm>
                  <a:off x="1387" y="5340"/>
                  <a:ext cx="652" cy="562"/>
                </a:xfrm>
                <a:custGeom>
                  <a:avLst/>
                  <a:gdLst>
                    <a:gd name="T0" fmla="*/ 10734 w 11801"/>
                    <a:gd name="T1" fmla="*/ 1688 h 11734"/>
                    <a:gd name="T2" fmla="*/ 7597 w 11801"/>
                    <a:gd name="T3" fmla="*/ 4153 h 11734"/>
                    <a:gd name="T4" fmla="*/ 6961 w 11801"/>
                    <a:gd name="T5" fmla="*/ 4170 h 11734"/>
                    <a:gd name="T6" fmla="*/ 4622 w 11801"/>
                    <a:gd name="T7" fmla="*/ 2533 h 11734"/>
                    <a:gd name="T8" fmla="*/ 934 w 11801"/>
                    <a:gd name="T9" fmla="*/ 5483 h 11734"/>
                    <a:gd name="T10" fmla="*/ 184 w 11801"/>
                    <a:gd name="T11" fmla="*/ 5400 h 11734"/>
                    <a:gd name="T12" fmla="*/ 267 w 11801"/>
                    <a:gd name="T13" fmla="*/ 4650 h 11734"/>
                    <a:gd name="T14" fmla="*/ 4267 w 11801"/>
                    <a:gd name="T15" fmla="*/ 1450 h 11734"/>
                    <a:gd name="T16" fmla="*/ 4907 w 11801"/>
                    <a:gd name="T17" fmla="*/ 1430 h 11734"/>
                    <a:gd name="T18" fmla="*/ 7249 w 11801"/>
                    <a:gd name="T19" fmla="*/ 3070 h 11734"/>
                    <a:gd name="T20" fmla="*/ 9798 w 11801"/>
                    <a:gd name="T21" fmla="*/ 1067 h 11734"/>
                    <a:gd name="T22" fmla="*/ 8601 w 11801"/>
                    <a:gd name="T23" fmla="*/ 1067 h 11734"/>
                    <a:gd name="T24" fmla="*/ 8067 w 11801"/>
                    <a:gd name="T25" fmla="*/ 534 h 11734"/>
                    <a:gd name="T26" fmla="*/ 8601 w 11801"/>
                    <a:gd name="T27" fmla="*/ 0 h 11734"/>
                    <a:gd name="T28" fmla="*/ 11267 w 11801"/>
                    <a:gd name="T29" fmla="*/ 0 h 11734"/>
                    <a:gd name="T30" fmla="*/ 11801 w 11801"/>
                    <a:gd name="T31" fmla="*/ 534 h 11734"/>
                    <a:gd name="T32" fmla="*/ 11801 w 11801"/>
                    <a:gd name="T33" fmla="*/ 3200 h 11734"/>
                    <a:gd name="T34" fmla="*/ 11267 w 11801"/>
                    <a:gd name="T35" fmla="*/ 3734 h 11734"/>
                    <a:gd name="T36" fmla="*/ 10734 w 11801"/>
                    <a:gd name="T37" fmla="*/ 3200 h 11734"/>
                    <a:gd name="T38" fmla="*/ 10734 w 11801"/>
                    <a:gd name="T39" fmla="*/ 1688 h 11734"/>
                    <a:gd name="T40" fmla="*/ 1401 w 11801"/>
                    <a:gd name="T41" fmla="*/ 6400 h 11734"/>
                    <a:gd name="T42" fmla="*/ 1934 w 11801"/>
                    <a:gd name="T43" fmla="*/ 5867 h 11734"/>
                    <a:gd name="T44" fmla="*/ 2467 w 11801"/>
                    <a:gd name="T45" fmla="*/ 6400 h 11734"/>
                    <a:gd name="T46" fmla="*/ 2467 w 11801"/>
                    <a:gd name="T47" fmla="*/ 11200 h 11734"/>
                    <a:gd name="T48" fmla="*/ 1934 w 11801"/>
                    <a:gd name="T49" fmla="*/ 11734 h 11734"/>
                    <a:gd name="T50" fmla="*/ 1401 w 11801"/>
                    <a:gd name="T51" fmla="*/ 11200 h 11734"/>
                    <a:gd name="T52" fmla="*/ 1401 w 11801"/>
                    <a:gd name="T53" fmla="*/ 6400 h 11734"/>
                    <a:gd name="T54" fmla="*/ 4067 w 11801"/>
                    <a:gd name="T55" fmla="*/ 4267 h 11734"/>
                    <a:gd name="T56" fmla="*/ 4601 w 11801"/>
                    <a:gd name="T57" fmla="*/ 3734 h 11734"/>
                    <a:gd name="T58" fmla="*/ 5134 w 11801"/>
                    <a:gd name="T59" fmla="*/ 4267 h 11734"/>
                    <a:gd name="T60" fmla="*/ 5134 w 11801"/>
                    <a:gd name="T61" fmla="*/ 11200 h 11734"/>
                    <a:gd name="T62" fmla="*/ 4601 w 11801"/>
                    <a:gd name="T63" fmla="*/ 11734 h 11734"/>
                    <a:gd name="T64" fmla="*/ 4067 w 11801"/>
                    <a:gd name="T65" fmla="*/ 11200 h 11734"/>
                    <a:gd name="T66" fmla="*/ 4067 w 11801"/>
                    <a:gd name="T67" fmla="*/ 4267 h 11734"/>
                    <a:gd name="T68" fmla="*/ 6734 w 11801"/>
                    <a:gd name="T69" fmla="*/ 5867 h 11734"/>
                    <a:gd name="T70" fmla="*/ 7267 w 11801"/>
                    <a:gd name="T71" fmla="*/ 5334 h 11734"/>
                    <a:gd name="T72" fmla="*/ 7801 w 11801"/>
                    <a:gd name="T73" fmla="*/ 5867 h 11734"/>
                    <a:gd name="T74" fmla="*/ 7801 w 11801"/>
                    <a:gd name="T75" fmla="*/ 11200 h 11734"/>
                    <a:gd name="T76" fmla="*/ 7267 w 11801"/>
                    <a:gd name="T77" fmla="*/ 11734 h 11734"/>
                    <a:gd name="T78" fmla="*/ 6734 w 11801"/>
                    <a:gd name="T79" fmla="*/ 11200 h 11734"/>
                    <a:gd name="T80" fmla="*/ 6734 w 11801"/>
                    <a:gd name="T81" fmla="*/ 5867 h 11734"/>
                    <a:gd name="T82" fmla="*/ 9401 w 11801"/>
                    <a:gd name="T83" fmla="*/ 4800 h 11734"/>
                    <a:gd name="T84" fmla="*/ 9934 w 11801"/>
                    <a:gd name="T85" fmla="*/ 4267 h 11734"/>
                    <a:gd name="T86" fmla="*/ 10467 w 11801"/>
                    <a:gd name="T87" fmla="*/ 4800 h 11734"/>
                    <a:gd name="T88" fmla="*/ 10467 w 11801"/>
                    <a:gd name="T89" fmla="*/ 11200 h 11734"/>
                    <a:gd name="T90" fmla="*/ 9934 w 11801"/>
                    <a:gd name="T91" fmla="*/ 11734 h 11734"/>
                    <a:gd name="T92" fmla="*/ 9401 w 11801"/>
                    <a:gd name="T93" fmla="*/ 11200 h 11734"/>
                    <a:gd name="T94" fmla="*/ 9401 w 11801"/>
                    <a:gd name="T95" fmla="*/ 4800 h 1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01" h="11734">
                      <a:moveTo>
                        <a:pt x="10734" y="1688"/>
                      </a:moveTo>
                      <a:lnTo>
                        <a:pt x="7597" y="4153"/>
                      </a:lnTo>
                      <a:cubicBezTo>
                        <a:pt x="7412" y="4298"/>
                        <a:pt x="7154" y="4305"/>
                        <a:pt x="6961" y="4170"/>
                      </a:cubicBezTo>
                      <a:lnTo>
                        <a:pt x="4622" y="2533"/>
                      </a:lnTo>
                      <a:lnTo>
                        <a:pt x="934" y="5483"/>
                      </a:lnTo>
                      <a:cubicBezTo>
                        <a:pt x="704" y="5667"/>
                        <a:pt x="368" y="5630"/>
                        <a:pt x="184" y="5400"/>
                      </a:cubicBezTo>
                      <a:cubicBezTo>
                        <a:pt x="0" y="5170"/>
                        <a:pt x="37" y="4834"/>
                        <a:pt x="267" y="4650"/>
                      </a:cubicBezTo>
                      <a:lnTo>
                        <a:pt x="4267" y="1450"/>
                      </a:lnTo>
                      <a:cubicBezTo>
                        <a:pt x="4452" y="1302"/>
                        <a:pt x="4713" y="1294"/>
                        <a:pt x="4907" y="1430"/>
                      </a:cubicBezTo>
                      <a:lnTo>
                        <a:pt x="7249" y="3070"/>
                      </a:lnTo>
                      <a:lnTo>
                        <a:pt x="9798" y="1067"/>
                      </a:lnTo>
                      <a:lnTo>
                        <a:pt x="8601" y="1067"/>
                      </a:lnTo>
                      <a:cubicBezTo>
                        <a:pt x="8306" y="1067"/>
                        <a:pt x="8067" y="828"/>
                        <a:pt x="8067" y="534"/>
                      </a:cubicBezTo>
                      <a:cubicBezTo>
                        <a:pt x="8067" y="239"/>
                        <a:pt x="8306" y="0"/>
                        <a:pt x="8601" y="0"/>
                      </a:cubicBezTo>
                      <a:lnTo>
                        <a:pt x="11267" y="0"/>
                      </a:lnTo>
                      <a:cubicBezTo>
                        <a:pt x="11562" y="0"/>
                        <a:pt x="11801" y="239"/>
                        <a:pt x="11801" y="534"/>
                      </a:cubicBezTo>
                      <a:lnTo>
                        <a:pt x="11801" y="3200"/>
                      </a:lnTo>
                      <a:cubicBezTo>
                        <a:pt x="11801" y="3495"/>
                        <a:pt x="11562" y="3734"/>
                        <a:pt x="11267" y="3734"/>
                      </a:cubicBezTo>
                      <a:cubicBezTo>
                        <a:pt x="10973" y="3734"/>
                        <a:pt x="10734" y="3495"/>
                        <a:pt x="10734" y="3200"/>
                      </a:cubicBezTo>
                      <a:lnTo>
                        <a:pt x="10734" y="1688"/>
                      </a:lnTo>
                      <a:close/>
                      <a:moveTo>
                        <a:pt x="1401" y="6400"/>
                      </a:moveTo>
                      <a:cubicBezTo>
                        <a:pt x="1401" y="6106"/>
                        <a:pt x="1639" y="5867"/>
                        <a:pt x="1934" y="5867"/>
                      </a:cubicBezTo>
                      <a:cubicBezTo>
                        <a:pt x="2229" y="5867"/>
                        <a:pt x="2467" y="6106"/>
                        <a:pt x="2467" y="6400"/>
                      </a:cubicBezTo>
                      <a:lnTo>
                        <a:pt x="2467" y="11200"/>
                      </a:lnTo>
                      <a:cubicBezTo>
                        <a:pt x="2467" y="11495"/>
                        <a:pt x="2229" y="11734"/>
                        <a:pt x="1934" y="11734"/>
                      </a:cubicBezTo>
                      <a:cubicBezTo>
                        <a:pt x="1639" y="11734"/>
                        <a:pt x="1401" y="11495"/>
                        <a:pt x="1401" y="11200"/>
                      </a:cubicBezTo>
                      <a:lnTo>
                        <a:pt x="1401" y="6400"/>
                      </a:lnTo>
                      <a:close/>
                      <a:moveTo>
                        <a:pt x="4067" y="4267"/>
                      </a:moveTo>
                      <a:cubicBezTo>
                        <a:pt x="4067" y="3972"/>
                        <a:pt x="4306" y="3734"/>
                        <a:pt x="4601" y="3734"/>
                      </a:cubicBezTo>
                      <a:cubicBezTo>
                        <a:pt x="4895" y="3734"/>
                        <a:pt x="5134" y="3972"/>
                        <a:pt x="5134" y="4267"/>
                      </a:cubicBezTo>
                      <a:lnTo>
                        <a:pt x="5134" y="11200"/>
                      </a:lnTo>
                      <a:cubicBezTo>
                        <a:pt x="5134" y="11495"/>
                        <a:pt x="4895" y="11734"/>
                        <a:pt x="4601" y="11734"/>
                      </a:cubicBezTo>
                      <a:cubicBezTo>
                        <a:pt x="4306" y="11734"/>
                        <a:pt x="4067" y="11495"/>
                        <a:pt x="4067" y="11200"/>
                      </a:cubicBezTo>
                      <a:lnTo>
                        <a:pt x="4067" y="4267"/>
                      </a:lnTo>
                      <a:close/>
                      <a:moveTo>
                        <a:pt x="6734" y="5867"/>
                      </a:moveTo>
                      <a:cubicBezTo>
                        <a:pt x="6734" y="5572"/>
                        <a:pt x="6973" y="5334"/>
                        <a:pt x="7267" y="5334"/>
                      </a:cubicBezTo>
                      <a:cubicBezTo>
                        <a:pt x="7562" y="5334"/>
                        <a:pt x="7801" y="5572"/>
                        <a:pt x="7801" y="5867"/>
                      </a:cubicBezTo>
                      <a:lnTo>
                        <a:pt x="7801" y="11200"/>
                      </a:lnTo>
                      <a:cubicBezTo>
                        <a:pt x="7801" y="11495"/>
                        <a:pt x="7562" y="11734"/>
                        <a:pt x="7267" y="11734"/>
                      </a:cubicBezTo>
                      <a:cubicBezTo>
                        <a:pt x="6973" y="11734"/>
                        <a:pt x="6734" y="11495"/>
                        <a:pt x="6734" y="11200"/>
                      </a:cubicBezTo>
                      <a:lnTo>
                        <a:pt x="6734" y="5867"/>
                      </a:lnTo>
                      <a:close/>
                      <a:moveTo>
                        <a:pt x="9401" y="4800"/>
                      </a:moveTo>
                      <a:cubicBezTo>
                        <a:pt x="9401" y="4506"/>
                        <a:pt x="9639" y="4267"/>
                        <a:pt x="9934" y="4267"/>
                      </a:cubicBezTo>
                      <a:cubicBezTo>
                        <a:pt x="10229" y="4267"/>
                        <a:pt x="10467" y="4506"/>
                        <a:pt x="10467" y="4800"/>
                      </a:cubicBezTo>
                      <a:lnTo>
                        <a:pt x="10467" y="11200"/>
                      </a:lnTo>
                      <a:cubicBezTo>
                        <a:pt x="10467" y="11495"/>
                        <a:pt x="10229" y="11734"/>
                        <a:pt x="9934" y="11734"/>
                      </a:cubicBezTo>
                      <a:cubicBezTo>
                        <a:pt x="9639" y="11734"/>
                        <a:pt x="9401" y="11495"/>
                        <a:pt x="9401" y="11200"/>
                      </a:cubicBezTo>
                      <a:lnTo>
                        <a:pt x="9401" y="48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grpSp>
          <p:nvGrpSpPr>
            <p:cNvPr id="5" name="组合 4"/>
            <p:cNvGrpSpPr/>
            <p:nvPr/>
          </p:nvGrpSpPr>
          <p:grpSpPr>
            <a:xfrm>
              <a:off x="1575" y="7260"/>
              <a:ext cx="5257" cy="2382"/>
              <a:chOff x="1575" y="7827"/>
              <a:chExt cx="5257" cy="2382"/>
            </a:xfrm>
          </p:grpSpPr>
          <p:sp>
            <p:nvSpPr>
              <p:cNvPr id="36" name="Rectangle 17"/>
              <p:cNvSpPr>
                <a:spLocks noChangeArrowheads="1"/>
              </p:cNvSpPr>
              <p:nvPr/>
            </p:nvSpPr>
            <p:spPr bwMode="auto">
              <a:xfrm>
                <a:off x="1705" y="7895"/>
                <a:ext cx="3990" cy="520"/>
              </a:xfrm>
              <a:prstGeom prst="rect">
                <a:avLst/>
              </a:prstGeom>
              <a:noFill/>
              <a:ln>
                <a:noFill/>
              </a:ln>
            </p:spPr>
            <p:txBody>
              <a:bodyPr wrap="square" lIns="72496" tIns="36248" rIns="72496" bIns="36248">
                <a:spAutoFit/>
              </a:bodyPr>
              <a:lstStyle>
                <a:lvl1pPr>
                  <a:defRPr b="1">
                    <a:solidFill>
                      <a:schemeClr val="tx1"/>
                    </a:solidFill>
                    <a:latin typeface="Calibri" panose="020F0502020204030204" pitchFamily="34" charset="0"/>
                    <a:ea typeface="MS PGothic" panose="020B0600070205080204" pitchFamily="34" charset="-128"/>
                  </a:defRPr>
                </a:lvl1pPr>
                <a:lvl2pPr marL="742950" indent="-285750">
                  <a:defRPr b="1">
                    <a:solidFill>
                      <a:schemeClr val="tx1"/>
                    </a:solidFill>
                    <a:latin typeface="Calibri" panose="020F0502020204030204" pitchFamily="34" charset="0"/>
                    <a:ea typeface="MS PGothic" panose="020B0600070205080204" pitchFamily="34" charset="-128"/>
                  </a:defRPr>
                </a:lvl2pPr>
                <a:lvl3pPr marL="1143000" indent="-228600">
                  <a:defRPr b="1">
                    <a:solidFill>
                      <a:schemeClr val="tx1"/>
                    </a:solidFill>
                    <a:latin typeface="Calibri" panose="020F0502020204030204" pitchFamily="34" charset="0"/>
                    <a:ea typeface="MS PGothic" panose="020B0600070205080204" pitchFamily="34" charset="-128"/>
                  </a:defRPr>
                </a:lvl3pPr>
                <a:lvl4pPr marL="1600200" indent="-228600">
                  <a:defRPr b="1">
                    <a:solidFill>
                      <a:schemeClr val="tx1"/>
                    </a:solidFill>
                    <a:latin typeface="Calibri" panose="020F0502020204030204" pitchFamily="34" charset="0"/>
                    <a:ea typeface="MS PGothic" panose="020B0600070205080204" pitchFamily="34" charset="-128"/>
                  </a:defRPr>
                </a:lvl4pPr>
                <a:lvl5pPr marL="2057400" indent="-228600">
                  <a:defRPr b="1">
                    <a:solidFill>
                      <a:schemeClr val="tx1"/>
                    </a:solidFill>
                    <a:latin typeface="Calibri" panose="020F0502020204030204" pitchFamily="34" charset="0"/>
                    <a:ea typeface="MS PGothic" panose="020B0600070205080204" pitchFamily="34" charset="-128"/>
                  </a:defRPr>
                </a:lvl5pPr>
                <a:lvl6pPr marL="25146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6pPr>
                <a:lvl7pPr marL="29718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7pPr>
                <a:lvl8pPr marL="34290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8pPr>
                <a:lvl9pPr marL="38862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9pPr>
              </a:lstStyle>
              <a:p>
                <a:pPr>
                  <a:lnSpc>
                    <a:spcPct val="120000"/>
                  </a:lnSpc>
                  <a:spcBef>
                    <a:spcPts val="900"/>
                  </a:spcBef>
                  <a:buClr>
                    <a:srgbClr val="2C6CA6"/>
                  </a:buClr>
                  <a:defRPr/>
                </a:pPr>
                <a:endParaRPr lang="en-US" sz="1400" b="0" dirty="0">
                  <a:solidFill>
                    <a:prstClr val="black">
                      <a:lumMod val="75000"/>
                      <a:lumOff val="25000"/>
                    </a:prstClr>
                  </a:solidFill>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37" name="矩形 36"/>
              <p:cNvSpPr/>
              <p:nvPr/>
            </p:nvSpPr>
            <p:spPr>
              <a:xfrm>
                <a:off x="2961" y="7827"/>
                <a:ext cx="3021" cy="436"/>
              </a:xfrm>
              <a:prstGeom prst="rect">
                <a:avLst/>
              </a:prstGeom>
              <a:noFill/>
            </p:spPr>
            <p:txBody>
              <a:bodyPr wrap="square" lIns="0" tIns="0" rIns="0" bIns="0" rtlCol="0" anchor="t">
                <a:spAutoFit/>
              </a:bodyPr>
              <a:lstStyle/>
              <a:p>
                <a:pPr lvl="0">
                  <a:defRPr/>
                </a:pPr>
                <a:r>
                  <a:rPr lang="zh-CN" altLang="en-US" b="1" dirty="0">
                    <a:solidFill>
                      <a:srgbClr val="1D4273"/>
                    </a:solidFill>
                    <a:latin typeface="PingFang SC Regular" panose="020B0400000000000000" charset="-122"/>
                    <a:ea typeface="PingFang SC Regular" panose="020B0400000000000000" charset="-122"/>
                  </a:rPr>
                  <a:t>产品组合分析</a:t>
                </a:r>
              </a:p>
            </p:txBody>
          </p:sp>
          <p:sp>
            <p:nvSpPr>
              <p:cNvPr id="38" name="矩形 37"/>
              <p:cNvSpPr/>
              <p:nvPr/>
            </p:nvSpPr>
            <p:spPr>
              <a:xfrm>
                <a:off x="2972" y="8468"/>
                <a:ext cx="3860" cy="1741"/>
              </a:xfrm>
              <a:prstGeom prst="rect">
                <a:avLst/>
              </a:prstGeom>
              <a:noFill/>
            </p:spPr>
            <p:txBody>
              <a:bodyPr wrap="square" lIns="0" tIns="0" rIns="0" bIns="0" rtlCol="0" anchor="t">
                <a:spAutoFit/>
              </a:bodyPr>
              <a:lstStyle/>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市场吸引力分析</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竞争地位和差距分析</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财务分析</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排序并选择投资机会</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确定业务设计</a:t>
                </a:r>
              </a:p>
            </p:txBody>
          </p:sp>
          <p:sp>
            <p:nvSpPr>
              <p:cNvPr id="45" name="椭圆 44"/>
              <p:cNvSpPr/>
              <p:nvPr/>
            </p:nvSpPr>
            <p:spPr>
              <a:xfrm>
                <a:off x="1575" y="7827"/>
                <a:ext cx="1153" cy="1153"/>
              </a:xfrm>
              <a:prstGeom prst="ellipse">
                <a:avLst/>
              </a:prstGeom>
              <a:gradFill>
                <a:gsLst>
                  <a:gs pos="30000">
                    <a:srgbClr val="6599D9"/>
                  </a:gs>
                  <a:gs pos="76000">
                    <a:srgbClr val="1D4273"/>
                  </a:gs>
                </a:gsLst>
                <a:path path="circle">
                  <a:fillToRect r="100000" b="100000"/>
                </a:path>
              </a:gradFill>
              <a:ln w="12700" cap="flat" cmpd="sng" algn="ctr">
                <a:noFill/>
                <a:prstDash val="solid"/>
                <a:miter lim="800000"/>
              </a:ln>
              <a:effectLst>
                <a:outerShdw blurRad="279400" dist="342900" dir="5400000" sx="88000" sy="88000" algn="t" rotWithShape="0">
                  <a:srgbClr val="6599D9">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51" name="calendar_98938"/>
              <p:cNvSpPr/>
              <p:nvPr/>
            </p:nvSpPr>
            <p:spPr>
              <a:xfrm>
                <a:off x="1818" y="8081"/>
                <a:ext cx="641" cy="655"/>
              </a:xfrm>
              <a:custGeom>
                <a:avLst/>
                <a:gdLst>
                  <a:gd name="connsiteX0" fmla="*/ 430496 w 594019"/>
                  <a:gd name="connsiteY0" fmla="*/ 459960 h 607004"/>
                  <a:gd name="connsiteX1" fmla="*/ 430496 w 594019"/>
                  <a:gd name="connsiteY1" fmla="*/ 498460 h 607004"/>
                  <a:gd name="connsiteX2" fmla="*/ 469211 w 594019"/>
                  <a:gd name="connsiteY2" fmla="*/ 498460 h 607004"/>
                  <a:gd name="connsiteX3" fmla="*/ 469211 w 594019"/>
                  <a:gd name="connsiteY3" fmla="*/ 459960 h 607004"/>
                  <a:gd name="connsiteX4" fmla="*/ 276962 w 594019"/>
                  <a:gd name="connsiteY4" fmla="*/ 459960 h 607004"/>
                  <a:gd name="connsiteX5" fmla="*/ 276962 w 594019"/>
                  <a:gd name="connsiteY5" fmla="*/ 498460 h 607004"/>
                  <a:gd name="connsiteX6" fmla="*/ 315504 w 594019"/>
                  <a:gd name="connsiteY6" fmla="*/ 498460 h 607004"/>
                  <a:gd name="connsiteX7" fmla="*/ 315504 w 594019"/>
                  <a:gd name="connsiteY7" fmla="*/ 459960 h 607004"/>
                  <a:gd name="connsiteX8" fmla="*/ 123412 w 594019"/>
                  <a:gd name="connsiteY8" fmla="*/ 459960 h 607004"/>
                  <a:gd name="connsiteX9" fmla="*/ 123412 w 594019"/>
                  <a:gd name="connsiteY9" fmla="*/ 498460 h 607004"/>
                  <a:gd name="connsiteX10" fmla="*/ 161954 w 594019"/>
                  <a:gd name="connsiteY10" fmla="*/ 498460 h 607004"/>
                  <a:gd name="connsiteX11" fmla="*/ 161954 w 594019"/>
                  <a:gd name="connsiteY11" fmla="*/ 459960 h 607004"/>
                  <a:gd name="connsiteX12" fmla="*/ 408491 w 594019"/>
                  <a:gd name="connsiteY12" fmla="*/ 415842 h 607004"/>
                  <a:gd name="connsiteX13" fmla="*/ 491216 w 594019"/>
                  <a:gd name="connsiteY13" fmla="*/ 415842 h 607004"/>
                  <a:gd name="connsiteX14" fmla="*/ 513221 w 594019"/>
                  <a:gd name="connsiteY14" fmla="*/ 437984 h 607004"/>
                  <a:gd name="connsiteX15" fmla="*/ 513221 w 594019"/>
                  <a:gd name="connsiteY15" fmla="*/ 520602 h 607004"/>
                  <a:gd name="connsiteX16" fmla="*/ 491216 w 594019"/>
                  <a:gd name="connsiteY16" fmla="*/ 542578 h 607004"/>
                  <a:gd name="connsiteX17" fmla="*/ 408491 w 594019"/>
                  <a:gd name="connsiteY17" fmla="*/ 542578 h 607004"/>
                  <a:gd name="connsiteX18" fmla="*/ 386486 w 594019"/>
                  <a:gd name="connsiteY18" fmla="*/ 520602 h 607004"/>
                  <a:gd name="connsiteX19" fmla="*/ 386486 w 594019"/>
                  <a:gd name="connsiteY19" fmla="*/ 437984 h 607004"/>
                  <a:gd name="connsiteX20" fmla="*/ 408491 w 594019"/>
                  <a:gd name="connsiteY20" fmla="*/ 415842 h 607004"/>
                  <a:gd name="connsiteX21" fmla="*/ 254961 w 594019"/>
                  <a:gd name="connsiteY21" fmla="*/ 415842 h 607004"/>
                  <a:gd name="connsiteX22" fmla="*/ 337670 w 594019"/>
                  <a:gd name="connsiteY22" fmla="*/ 415842 h 607004"/>
                  <a:gd name="connsiteX23" fmla="*/ 359671 w 594019"/>
                  <a:gd name="connsiteY23" fmla="*/ 437984 h 607004"/>
                  <a:gd name="connsiteX24" fmla="*/ 359671 w 594019"/>
                  <a:gd name="connsiteY24" fmla="*/ 520602 h 607004"/>
                  <a:gd name="connsiteX25" fmla="*/ 337670 w 594019"/>
                  <a:gd name="connsiteY25" fmla="*/ 542578 h 607004"/>
                  <a:gd name="connsiteX26" fmla="*/ 254961 w 594019"/>
                  <a:gd name="connsiteY26" fmla="*/ 542578 h 607004"/>
                  <a:gd name="connsiteX27" fmla="*/ 232795 w 594019"/>
                  <a:gd name="connsiteY27" fmla="*/ 520602 h 607004"/>
                  <a:gd name="connsiteX28" fmla="*/ 232795 w 594019"/>
                  <a:gd name="connsiteY28" fmla="*/ 437984 h 607004"/>
                  <a:gd name="connsiteX29" fmla="*/ 254961 w 594019"/>
                  <a:gd name="connsiteY29" fmla="*/ 415842 h 607004"/>
                  <a:gd name="connsiteX30" fmla="*/ 101411 w 594019"/>
                  <a:gd name="connsiteY30" fmla="*/ 415842 h 607004"/>
                  <a:gd name="connsiteX31" fmla="*/ 184120 w 594019"/>
                  <a:gd name="connsiteY31" fmla="*/ 415842 h 607004"/>
                  <a:gd name="connsiteX32" fmla="*/ 206121 w 594019"/>
                  <a:gd name="connsiteY32" fmla="*/ 437984 h 607004"/>
                  <a:gd name="connsiteX33" fmla="*/ 206121 w 594019"/>
                  <a:gd name="connsiteY33" fmla="*/ 520602 h 607004"/>
                  <a:gd name="connsiteX34" fmla="*/ 184120 w 594019"/>
                  <a:gd name="connsiteY34" fmla="*/ 542578 h 607004"/>
                  <a:gd name="connsiteX35" fmla="*/ 101411 w 594019"/>
                  <a:gd name="connsiteY35" fmla="*/ 542578 h 607004"/>
                  <a:gd name="connsiteX36" fmla="*/ 79245 w 594019"/>
                  <a:gd name="connsiteY36" fmla="*/ 520602 h 607004"/>
                  <a:gd name="connsiteX37" fmla="*/ 79245 w 594019"/>
                  <a:gd name="connsiteY37" fmla="*/ 437984 h 607004"/>
                  <a:gd name="connsiteX38" fmla="*/ 101411 w 594019"/>
                  <a:gd name="connsiteY38" fmla="*/ 415842 h 607004"/>
                  <a:gd name="connsiteX39" fmla="*/ 430496 w 594019"/>
                  <a:gd name="connsiteY39" fmla="*/ 306128 h 607004"/>
                  <a:gd name="connsiteX40" fmla="*/ 430496 w 594019"/>
                  <a:gd name="connsiteY40" fmla="*/ 344628 h 607004"/>
                  <a:gd name="connsiteX41" fmla="*/ 469211 w 594019"/>
                  <a:gd name="connsiteY41" fmla="*/ 344628 h 607004"/>
                  <a:gd name="connsiteX42" fmla="*/ 469211 w 594019"/>
                  <a:gd name="connsiteY42" fmla="*/ 306128 h 607004"/>
                  <a:gd name="connsiteX43" fmla="*/ 276962 w 594019"/>
                  <a:gd name="connsiteY43" fmla="*/ 306128 h 607004"/>
                  <a:gd name="connsiteX44" fmla="*/ 276962 w 594019"/>
                  <a:gd name="connsiteY44" fmla="*/ 344628 h 607004"/>
                  <a:gd name="connsiteX45" fmla="*/ 315504 w 594019"/>
                  <a:gd name="connsiteY45" fmla="*/ 344628 h 607004"/>
                  <a:gd name="connsiteX46" fmla="*/ 315504 w 594019"/>
                  <a:gd name="connsiteY46" fmla="*/ 306128 h 607004"/>
                  <a:gd name="connsiteX47" fmla="*/ 408491 w 594019"/>
                  <a:gd name="connsiteY47" fmla="*/ 262010 h 607004"/>
                  <a:gd name="connsiteX48" fmla="*/ 491216 w 594019"/>
                  <a:gd name="connsiteY48" fmla="*/ 262010 h 607004"/>
                  <a:gd name="connsiteX49" fmla="*/ 513221 w 594019"/>
                  <a:gd name="connsiteY49" fmla="*/ 283986 h 607004"/>
                  <a:gd name="connsiteX50" fmla="*/ 513221 w 594019"/>
                  <a:gd name="connsiteY50" fmla="*/ 366604 h 607004"/>
                  <a:gd name="connsiteX51" fmla="*/ 491216 w 594019"/>
                  <a:gd name="connsiteY51" fmla="*/ 388746 h 607004"/>
                  <a:gd name="connsiteX52" fmla="*/ 408491 w 594019"/>
                  <a:gd name="connsiteY52" fmla="*/ 388746 h 607004"/>
                  <a:gd name="connsiteX53" fmla="*/ 386486 w 594019"/>
                  <a:gd name="connsiteY53" fmla="*/ 366604 h 607004"/>
                  <a:gd name="connsiteX54" fmla="*/ 386486 w 594019"/>
                  <a:gd name="connsiteY54" fmla="*/ 283986 h 607004"/>
                  <a:gd name="connsiteX55" fmla="*/ 408491 w 594019"/>
                  <a:gd name="connsiteY55" fmla="*/ 262010 h 607004"/>
                  <a:gd name="connsiteX56" fmla="*/ 254961 w 594019"/>
                  <a:gd name="connsiteY56" fmla="*/ 262010 h 607004"/>
                  <a:gd name="connsiteX57" fmla="*/ 337670 w 594019"/>
                  <a:gd name="connsiteY57" fmla="*/ 262010 h 607004"/>
                  <a:gd name="connsiteX58" fmla="*/ 359671 w 594019"/>
                  <a:gd name="connsiteY58" fmla="*/ 283986 h 607004"/>
                  <a:gd name="connsiteX59" fmla="*/ 359671 w 594019"/>
                  <a:gd name="connsiteY59" fmla="*/ 366604 h 607004"/>
                  <a:gd name="connsiteX60" fmla="*/ 337670 w 594019"/>
                  <a:gd name="connsiteY60" fmla="*/ 388746 h 607004"/>
                  <a:gd name="connsiteX61" fmla="*/ 254961 w 594019"/>
                  <a:gd name="connsiteY61" fmla="*/ 388746 h 607004"/>
                  <a:gd name="connsiteX62" fmla="*/ 232795 w 594019"/>
                  <a:gd name="connsiteY62" fmla="*/ 366604 h 607004"/>
                  <a:gd name="connsiteX63" fmla="*/ 232795 w 594019"/>
                  <a:gd name="connsiteY63" fmla="*/ 283986 h 607004"/>
                  <a:gd name="connsiteX64" fmla="*/ 254961 w 594019"/>
                  <a:gd name="connsiteY64" fmla="*/ 262010 h 607004"/>
                  <a:gd name="connsiteX65" fmla="*/ 101411 w 594019"/>
                  <a:gd name="connsiteY65" fmla="*/ 262010 h 607004"/>
                  <a:gd name="connsiteX66" fmla="*/ 184120 w 594019"/>
                  <a:gd name="connsiteY66" fmla="*/ 262010 h 607004"/>
                  <a:gd name="connsiteX67" fmla="*/ 206121 w 594019"/>
                  <a:gd name="connsiteY67" fmla="*/ 283986 h 607004"/>
                  <a:gd name="connsiteX68" fmla="*/ 206121 w 594019"/>
                  <a:gd name="connsiteY68" fmla="*/ 366604 h 607004"/>
                  <a:gd name="connsiteX69" fmla="*/ 184120 w 594019"/>
                  <a:gd name="connsiteY69" fmla="*/ 388746 h 607004"/>
                  <a:gd name="connsiteX70" fmla="*/ 101411 w 594019"/>
                  <a:gd name="connsiteY70" fmla="*/ 388746 h 607004"/>
                  <a:gd name="connsiteX71" fmla="*/ 79245 w 594019"/>
                  <a:gd name="connsiteY71" fmla="*/ 366604 h 607004"/>
                  <a:gd name="connsiteX72" fmla="*/ 79245 w 594019"/>
                  <a:gd name="connsiteY72" fmla="*/ 283986 h 607004"/>
                  <a:gd name="connsiteX73" fmla="*/ 101411 w 594019"/>
                  <a:gd name="connsiteY73" fmla="*/ 262010 h 607004"/>
                  <a:gd name="connsiteX74" fmla="*/ 44179 w 594019"/>
                  <a:gd name="connsiteY74" fmla="*/ 229638 h 607004"/>
                  <a:gd name="connsiteX75" fmla="*/ 44179 w 594019"/>
                  <a:gd name="connsiteY75" fmla="*/ 563055 h 607004"/>
                  <a:gd name="connsiteX76" fmla="*/ 550005 w 594019"/>
                  <a:gd name="connsiteY76" fmla="*/ 563055 h 607004"/>
                  <a:gd name="connsiteX77" fmla="*/ 550005 w 594019"/>
                  <a:gd name="connsiteY77" fmla="*/ 229638 h 607004"/>
                  <a:gd name="connsiteX78" fmla="*/ 22007 w 594019"/>
                  <a:gd name="connsiteY78" fmla="*/ 67390 h 607004"/>
                  <a:gd name="connsiteX79" fmla="*/ 49143 w 594019"/>
                  <a:gd name="connsiteY79" fmla="*/ 67390 h 607004"/>
                  <a:gd name="connsiteX80" fmla="*/ 49143 w 594019"/>
                  <a:gd name="connsiteY80" fmla="*/ 104565 h 607004"/>
                  <a:gd name="connsiteX81" fmla="*/ 115329 w 594019"/>
                  <a:gd name="connsiteY81" fmla="*/ 170654 h 607004"/>
                  <a:gd name="connsiteX82" fmla="*/ 181515 w 594019"/>
                  <a:gd name="connsiteY82" fmla="*/ 104565 h 607004"/>
                  <a:gd name="connsiteX83" fmla="*/ 181515 w 594019"/>
                  <a:gd name="connsiteY83" fmla="*/ 67390 h 607004"/>
                  <a:gd name="connsiteX84" fmla="*/ 230824 w 594019"/>
                  <a:gd name="connsiteY84" fmla="*/ 67390 h 607004"/>
                  <a:gd name="connsiteX85" fmla="*/ 230824 w 594019"/>
                  <a:gd name="connsiteY85" fmla="*/ 104565 h 607004"/>
                  <a:gd name="connsiteX86" fmla="*/ 297010 w 594019"/>
                  <a:gd name="connsiteY86" fmla="*/ 170654 h 607004"/>
                  <a:gd name="connsiteX87" fmla="*/ 363196 w 594019"/>
                  <a:gd name="connsiteY87" fmla="*/ 104565 h 607004"/>
                  <a:gd name="connsiteX88" fmla="*/ 363196 w 594019"/>
                  <a:gd name="connsiteY88" fmla="*/ 67390 h 607004"/>
                  <a:gd name="connsiteX89" fmla="*/ 412504 w 594019"/>
                  <a:gd name="connsiteY89" fmla="*/ 67390 h 607004"/>
                  <a:gd name="connsiteX90" fmla="*/ 412504 w 594019"/>
                  <a:gd name="connsiteY90" fmla="*/ 104565 h 607004"/>
                  <a:gd name="connsiteX91" fmla="*/ 478690 w 594019"/>
                  <a:gd name="connsiteY91" fmla="*/ 170654 h 607004"/>
                  <a:gd name="connsiteX92" fmla="*/ 544876 w 594019"/>
                  <a:gd name="connsiteY92" fmla="*/ 104565 h 607004"/>
                  <a:gd name="connsiteX93" fmla="*/ 544876 w 594019"/>
                  <a:gd name="connsiteY93" fmla="*/ 67390 h 607004"/>
                  <a:gd name="connsiteX94" fmla="*/ 572012 w 594019"/>
                  <a:gd name="connsiteY94" fmla="*/ 67390 h 607004"/>
                  <a:gd name="connsiteX95" fmla="*/ 594019 w 594019"/>
                  <a:gd name="connsiteY95" fmla="*/ 89364 h 607004"/>
                  <a:gd name="connsiteX96" fmla="*/ 594019 w 594019"/>
                  <a:gd name="connsiteY96" fmla="*/ 585030 h 607004"/>
                  <a:gd name="connsiteX97" fmla="*/ 572012 w 594019"/>
                  <a:gd name="connsiteY97" fmla="*/ 607004 h 607004"/>
                  <a:gd name="connsiteX98" fmla="*/ 22007 w 594019"/>
                  <a:gd name="connsiteY98" fmla="*/ 607004 h 607004"/>
                  <a:gd name="connsiteX99" fmla="*/ 0 w 594019"/>
                  <a:gd name="connsiteY99" fmla="*/ 585030 h 607004"/>
                  <a:gd name="connsiteX100" fmla="*/ 0 w 594019"/>
                  <a:gd name="connsiteY100" fmla="*/ 89364 h 607004"/>
                  <a:gd name="connsiteX101" fmla="*/ 22007 w 594019"/>
                  <a:gd name="connsiteY101" fmla="*/ 67390 h 607004"/>
                  <a:gd name="connsiteX102" fmla="*/ 478645 w 594019"/>
                  <a:gd name="connsiteY102" fmla="*/ 0 h 607004"/>
                  <a:gd name="connsiteX103" fmla="*/ 511740 w 594019"/>
                  <a:gd name="connsiteY103" fmla="*/ 33038 h 607004"/>
                  <a:gd name="connsiteX104" fmla="*/ 511740 w 594019"/>
                  <a:gd name="connsiteY104" fmla="*/ 104565 h 607004"/>
                  <a:gd name="connsiteX105" fmla="*/ 478645 w 594019"/>
                  <a:gd name="connsiteY105" fmla="*/ 137603 h 607004"/>
                  <a:gd name="connsiteX106" fmla="*/ 445550 w 594019"/>
                  <a:gd name="connsiteY106" fmla="*/ 104565 h 607004"/>
                  <a:gd name="connsiteX107" fmla="*/ 445550 w 594019"/>
                  <a:gd name="connsiteY107" fmla="*/ 33038 h 607004"/>
                  <a:gd name="connsiteX108" fmla="*/ 478645 w 594019"/>
                  <a:gd name="connsiteY108" fmla="*/ 0 h 607004"/>
                  <a:gd name="connsiteX109" fmla="*/ 296974 w 594019"/>
                  <a:gd name="connsiteY109" fmla="*/ 0 h 607004"/>
                  <a:gd name="connsiteX110" fmla="*/ 330034 w 594019"/>
                  <a:gd name="connsiteY110" fmla="*/ 33038 h 607004"/>
                  <a:gd name="connsiteX111" fmla="*/ 330034 w 594019"/>
                  <a:gd name="connsiteY111" fmla="*/ 104565 h 607004"/>
                  <a:gd name="connsiteX112" fmla="*/ 296974 w 594019"/>
                  <a:gd name="connsiteY112" fmla="*/ 137603 h 607004"/>
                  <a:gd name="connsiteX113" fmla="*/ 263914 w 594019"/>
                  <a:gd name="connsiteY113" fmla="*/ 104565 h 607004"/>
                  <a:gd name="connsiteX114" fmla="*/ 263914 w 594019"/>
                  <a:gd name="connsiteY114" fmla="*/ 33038 h 607004"/>
                  <a:gd name="connsiteX115" fmla="*/ 296974 w 594019"/>
                  <a:gd name="connsiteY115" fmla="*/ 0 h 607004"/>
                  <a:gd name="connsiteX116" fmla="*/ 115304 w 594019"/>
                  <a:gd name="connsiteY116" fmla="*/ 0 h 607004"/>
                  <a:gd name="connsiteX117" fmla="*/ 148399 w 594019"/>
                  <a:gd name="connsiteY117" fmla="*/ 33038 h 607004"/>
                  <a:gd name="connsiteX118" fmla="*/ 148399 w 594019"/>
                  <a:gd name="connsiteY118" fmla="*/ 104565 h 607004"/>
                  <a:gd name="connsiteX119" fmla="*/ 115304 w 594019"/>
                  <a:gd name="connsiteY119" fmla="*/ 137603 h 607004"/>
                  <a:gd name="connsiteX120" fmla="*/ 82209 w 594019"/>
                  <a:gd name="connsiteY120" fmla="*/ 104565 h 607004"/>
                  <a:gd name="connsiteX121" fmla="*/ 82209 w 594019"/>
                  <a:gd name="connsiteY121" fmla="*/ 33038 h 607004"/>
                  <a:gd name="connsiteX122" fmla="*/ 115304 w 594019"/>
                  <a:gd name="connsiteY12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94019" h="607004">
                    <a:moveTo>
                      <a:pt x="430496" y="459960"/>
                    </a:moveTo>
                    <a:lnTo>
                      <a:pt x="430496" y="498460"/>
                    </a:lnTo>
                    <a:lnTo>
                      <a:pt x="469211" y="498460"/>
                    </a:lnTo>
                    <a:lnTo>
                      <a:pt x="469211" y="459960"/>
                    </a:lnTo>
                    <a:close/>
                    <a:moveTo>
                      <a:pt x="276962" y="459960"/>
                    </a:moveTo>
                    <a:lnTo>
                      <a:pt x="276962" y="498460"/>
                    </a:lnTo>
                    <a:lnTo>
                      <a:pt x="315504" y="498460"/>
                    </a:lnTo>
                    <a:lnTo>
                      <a:pt x="315504" y="459960"/>
                    </a:lnTo>
                    <a:close/>
                    <a:moveTo>
                      <a:pt x="123412" y="459960"/>
                    </a:moveTo>
                    <a:lnTo>
                      <a:pt x="123412" y="498460"/>
                    </a:lnTo>
                    <a:lnTo>
                      <a:pt x="161954" y="498460"/>
                    </a:lnTo>
                    <a:lnTo>
                      <a:pt x="161954" y="459960"/>
                    </a:lnTo>
                    <a:close/>
                    <a:moveTo>
                      <a:pt x="408491" y="415842"/>
                    </a:moveTo>
                    <a:lnTo>
                      <a:pt x="491216" y="415842"/>
                    </a:lnTo>
                    <a:cubicBezTo>
                      <a:pt x="503460" y="415842"/>
                      <a:pt x="513221" y="425756"/>
                      <a:pt x="513221" y="437984"/>
                    </a:cubicBezTo>
                    <a:lnTo>
                      <a:pt x="513221" y="520602"/>
                    </a:lnTo>
                    <a:cubicBezTo>
                      <a:pt x="513221" y="532664"/>
                      <a:pt x="503460" y="542578"/>
                      <a:pt x="491216" y="542578"/>
                    </a:cubicBezTo>
                    <a:lnTo>
                      <a:pt x="408491" y="542578"/>
                    </a:lnTo>
                    <a:cubicBezTo>
                      <a:pt x="396248" y="542578"/>
                      <a:pt x="386486" y="532664"/>
                      <a:pt x="386486" y="520602"/>
                    </a:cubicBezTo>
                    <a:lnTo>
                      <a:pt x="386486" y="437984"/>
                    </a:lnTo>
                    <a:cubicBezTo>
                      <a:pt x="386486" y="425756"/>
                      <a:pt x="396248" y="415842"/>
                      <a:pt x="408491" y="415842"/>
                    </a:cubicBezTo>
                    <a:close/>
                    <a:moveTo>
                      <a:pt x="254961" y="415842"/>
                    </a:moveTo>
                    <a:lnTo>
                      <a:pt x="337670" y="415842"/>
                    </a:lnTo>
                    <a:cubicBezTo>
                      <a:pt x="349746" y="415842"/>
                      <a:pt x="359671" y="425756"/>
                      <a:pt x="359671" y="437984"/>
                    </a:cubicBezTo>
                    <a:lnTo>
                      <a:pt x="359671" y="520602"/>
                    </a:lnTo>
                    <a:cubicBezTo>
                      <a:pt x="359671" y="532664"/>
                      <a:pt x="349746" y="542578"/>
                      <a:pt x="337670" y="542578"/>
                    </a:cubicBezTo>
                    <a:lnTo>
                      <a:pt x="254961" y="542578"/>
                    </a:lnTo>
                    <a:cubicBezTo>
                      <a:pt x="242720" y="542578"/>
                      <a:pt x="232795" y="532664"/>
                      <a:pt x="232795" y="520602"/>
                    </a:cubicBezTo>
                    <a:lnTo>
                      <a:pt x="232795" y="437984"/>
                    </a:lnTo>
                    <a:cubicBezTo>
                      <a:pt x="232795" y="425756"/>
                      <a:pt x="242720" y="415842"/>
                      <a:pt x="254961" y="415842"/>
                    </a:cubicBezTo>
                    <a:close/>
                    <a:moveTo>
                      <a:pt x="101411" y="415842"/>
                    </a:moveTo>
                    <a:lnTo>
                      <a:pt x="184120" y="415842"/>
                    </a:lnTo>
                    <a:cubicBezTo>
                      <a:pt x="196196" y="415842"/>
                      <a:pt x="206121" y="425756"/>
                      <a:pt x="206121" y="437984"/>
                    </a:cubicBezTo>
                    <a:lnTo>
                      <a:pt x="206121" y="520602"/>
                    </a:lnTo>
                    <a:cubicBezTo>
                      <a:pt x="206121" y="532664"/>
                      <a:pt x="196196" y="542578"/>
                      <a:pt x="184120" y="542578"/>
                    </a:cubicBezTo>
                    <a:lnTo>
                      <a:pt x="101411" y="542578"/>
                    </a:lnTo>
                    <a:cubicBezTo>
                      <a:pt x="89170" y="542578"/>
                      <a:pt x="79245" y="532664"/>
                      <a:pt x="79245" y="520602"/>
                    </a:cubicBezTo>
                    <a:lnTo>
                      <a:pt x="79245" y="437984"/>
                    </a:lnTo>
                    <a:cubicBezTo>
                      <a:pt x="79245" y="425756"/>
                      <a:pt x="89170" y="415842"/>
                      <a:pt x="101411" y="415842"/>
                    </a:cubicBezTo>
                    <a:close/>
                    <a:moveTo>
                      <a:pt x="430496" y="306128"/>
                    </a:moveTo>
                    <a:lnTo>
                      <a:pt x="430496" y="344628"/>
                    </a:lnTo>
                    <a:lnTo>
                      <a:pt x="469211" y="344628"/>
                    </a:lnTo>
                    <a:lnTo>
                      <a:pt x="469211" y="306128"/>
                    </a:lnTo>
                    <a:close/>
                    <a:moveTo>
                      <a:pt x="276962" y="306128"/>
                    </a:moveTo>
                    <a:lnTo>
                      <a:pt x="276962" y="344628"/>
                    </a:lnTo>
                    <a:lnTo>
                      <a:pt x="315504" y="344628"/>
                    </a:lnTo>
                    <a:lnTo>
                      <a:pt x="315504" y="306128"/>
                    </a:lnTo>
                    <a:close/>
                    <a:moveTo>
                      <a:pt x="408491" y="262010"/>
                    </a:moveTo>
                    <a:lnTo>
                      <a:pt x="491216" y="262010"/>
                    </a:lnTo>
                    <a:cubicBezTo>
                      <a:pt x="503460" y="262010"/>
                      <a:pt x="513221" y="271924"/>
                      <a:pt x="513221" y="283986"/>
                    </a:cubicBezTo>
                    <a:lnTo>
                      <a:pt x="513221" y="366604"/>
                    </a:lnTo>
                    <a:cubicBezTo>
                      <a:pt x="513221" y="378832"/>
                      <a:pt x="503460" y="388746"/>
                      <a:pt x="491216" y="388746"/>
                    </a:cubicBezTo>
                    <a:lnTo>
                      <a:pt x="408491" y="388746"/>
                    </a:lnTo>
                    <a:cubicBezTo>
                      <a:pt x="396248" y="388746"/>
                      <a:pt x="386486" y="378832"/>
                      <a:pt x="386486" y="366604"/>
                    </a:cubicBezTo>
                    <a:lnTo>
                      <a:pt x="386486" y="283986"/>
                    </a:lnTo>
                    <a:cubicBezTo>
                      <a:pt x="386486" y="271924"/>
                      <a:pt x="396248" y="262010"/>
                      <a:pt x="408491" y="262010"/>
                    </a:cubicBezTo>
                    <a:close/>
                    <a:moveTo>
                      <a:pt x="254961" y="262010"/>
                    </a:moveTo>
                    <a:lnTo>
                      <a:pt x="337670" y="262010"/>
                    </a:lnTo>
                    <a:cubicBezTo>
                      <a:pt x="349746" y="262010"/>
                      <a:pt x="359671" y="271924"/>
                      <a:pt x="359671" y="283986"/>
                    </a:cubicBezTo>
                    <a:lnTo>
                      <a:pt x="359671" y="366604"/>
                    </a:lnTo>
                    <a:cubicBezTo>
                      <a:pt x="359671" y="378832"/>
                      <a:pt x="349746" y="388746"/>
                      <a:pt x="337670" y="388746"/>
                    </a:cubicBezTo>
                    <a:lnTo>
                      <a:pt x="254961" y="388746"/>
                    </a:lnTo>
                    <a:cubicBezTo>
                      <a:pt x="242720" y="388746"/>
                      <a:pt x="232795" y="378832"/>
                      <a:pt x="232795" y="366604"/>
                    </a:cubicBezTo>
                    <a:lnTo>
                      <a:pt x="232795" y="283986"/>
                    </a:lnTo>
                    <a:cubicBezTo>
                      <a:pt x="232795" y="271924"/>
                      <a:pt x="242720" y="262010"/>
                      <a:pt x="254961" y="262010"/>
                    </a:cubicBezTo>
                    <a:close/>
                    <a:moveTo>
                      <a:pt x="101411" y="262010"/>
                    </a:moveTo>
                    <a:lnTo>
                      <a:pt x="184120" y="262010"/>
                    </a:lnTo>
                    <a:cubicBezTo>
                      <a:pt x="196196" y="262010"/>
                      <a:pt x="206121" y="271924"/>
                      <a:pt x="206121" y="283986"/>
                    </a:cubicBezTo>
                    <a:lnTo>
                      <a:pt x="206121" y="366604"/>
                    </a:lnTo>
                    <a:cubicBezTo>
                      <a:pt x="206121" y="378832"/>
                      <a:pt x="196196" y="388746"/>
                      <a:pt x="184120" y="388746"/>
                    </a:cubicBezTo>
                    <a:lnTo>
                      <a:pt x="101411" y="388746"/>
                    </a:lnTo>
                    <a:cubicBezTo>
                      <a:pt x="89170" y="388746"/>
                      <a:pt x="79245" y="378832"/>
                      <a:pt x="79245" y="366604"/>
                    </a:cubicBezTo>
                    <a:lnTo>
                      <a:pt x="79245" y="283986"/>
                    </a:lnTo>
                    <a:cubicBezTo>
                      <a:pt x="79245" y="271924"/>
                      <a:pt x="89170" y="262010"/>
                      <a:pt x="101411" y="262010"/>
                    </a:cubicBezTo>
                    <a:close/>
                    <a:moveTo>
                      <a:pt x="44179" y="229638"/>
                    </a:moveTo>
                    <a:lnTo>
                      <a:pt x="44179" y="563055"/>
                    </a:lnTo>
                    <a:lnTo>
                      <a:pt x="550005" y="563055"/>
                    </a:lnTo>
                    <a:lnTo>
                      <a:pt x="550005" y="229638"/>
                    </a:lnTo>
                    <a:close/>
                    <a:moveTo>
                      <a:pt x="22007" y="67390"/>
                    </a:moveTo>
                    <a:lnTo>
                      <a:pt x="49143" y="67390"/>
                    </a:lnTo>
                    <a:lnTo>
                      <a:pt x="49143" y="104565"/>
                    </a:lnTo>
                    <a:cubicBezTo>
                      <a:pt x="49143" y="140914"/>
                      <a:pt x="78761" y="170654"/>
                      <a:pt x="115329" y="170654"/>
                    </a:cubicBezTo>
                    <a:cubicBezTo>
                      <a:pt x="151897" y="170654"/>
                      <a:pt x="181515" y="140914"/>
                      <a:pt x="181515" y="104565"/>
                    </a:cubicBezTo>
                    <a:lnTo>
                      <a:pt x="181515" y="67390"/>
                    </a:lnTo>
                    <a:lnTo>
                      <a:pt x="230824" y="67390"/>
                    </a:lnTo>
                    <a:lnTo>
                      <a:pt x="230824" y="104565"/>
                    </a:lnTo>
                    <a:cubicBezTo>
                      <a:pt x="230824" y="140914"/>
                      <a:pt x="260442" y="170654"/>
                      <a:pt x="297010" y="170654"/>
                    </a:cubicBezTo>
                    <a:cubicBezTo>
                      <a:pt x="333577" y="170654"/>
                      <a:pt x="363196" y="140914"/>
                      <a:pt x="363196" y="104565"/>
                    </a:cubicBezTo>
                    <a:lnTo>
                      <a:pt x="363196" y="67390"/>
                    </a:lnTo>
                    <a:lnTo>
                      <a:pt x="412504" y="67390"/>
                    </a:lnTo>
                    <a:lnTo>
                      <a:pt x="412504" y="104565"/>
                    </a:lnTo>
                    <a:cubicBezTo>
                      <a:pt x="412504" y="140914"/>
                      <a:pt x="442122" y="170654"/>
                      <a:pt x="478690" y="170654"/>
                    </a:cubicBezTo>
                    <a:cubicBezTo>
                      <a:pt x="515258" y="170654"/>
                      <a:pt x="544876" y="140914"/>
                      <a:pt x="544876" y="104565"/>
                    </a:cubicBezTo>
                    <a:lnTo>
                      <a:pt x="544876" y="67390"/>
                    </a:lnTo>
                    <a:lnTo>
                      <a:pt x="572012" y="67390"/>
                    </a:lnTo>
                    <a:cubicBezTo>
                      <a:pt x="584257" y="67390"/>
                      <a:pt x="594019" y="77138"/>
                      <a:pt x="594019" y="89364"/>
                    </a:cubicBezTo>
                    <a:lnTo>
                      <a:pt x="594019" y="585030"/>
                    </a:lnTo>
                    <a:cubicBezTo>
                      <a:pt x="594019" y="597256"/>
                      <a:pt x="584257" y="607004"/>
                      <a:pt x="572012" y="607004"/>
                    </a:cubicBezTo>
                    <a:lnTo>
                      <a:pt x="22007" y="607004"/>
                    </a:lnTo>
                    <a:cubicBezTo>
                      <a:pt x="9928" y="607004"/>
                      <a:pt x="0" y="597256"/>
                      <a:pt x="0" y="585030"/>
                    </a:cubicBezTo>
                    <a:lnTo>
                      <a:pt x="0" y="89364"/>
                    </a:lnTo>
                    <a:cubicBezTo>
                      <a:pt x="0" y="77138"/>
                      <a:pt x="9928" y="67390"/>
                      <a:pt x="22007" y="67390"/>
                    </a:cubicBezTo>
                    <a:close/>
                    <a:moveTo>
                      <a:pt x="478645" y="0"/>
                    </a:moveTo>
                    <a:cubicBezTo>
                      <a:pt x="496847" y="0"/>
                      <a:pt x="511740" y="14867"/>
                      <a:pt x="511740" y="33038"/>
                    </a:cubicBezTo>
                    <a:lnTo>
                      <a:pt x="511740" y="104565"/>
                    </a:lnTo>
                    <a:cubicBezTo>
                      <a:pt x="511740" y="122736"/>
                      <a:pt x="496847" y="137603"/>
                      <a:pt x="478645" y="137603"/>
                    </a:cubicBezTo>
                    <a:cubicBezTo>
                      <a:pt x="460443" y="137603"/>
                      <a:pt x="445550" y="122736"/>
                      <a:pt x="445550" y="104565"/>
                    </a:cubicBezTo>
                    <a:lnTo>
                      <a:pt x="445550" y="33038"/>
                    </a:lnTo>
                    <a:cubicBezTo>
                      <a:pt x="445550" y="14867"/>
                      <a:pt x="460443" y="0"/>
                      <a:pt x="478645" y="0"/>
                    </a:cubicBezTo>
                    <a:close/>
                    <a:moveTo>
                      <a:pt x="296974" y="0"/>
                    </a:moveTo>
                    <a:cubicBezTo>
                      <a:pt x="315322" y="0"/>
                      <a:pt x="330034" y="14867"/>
                      <a:pt x="330034" y="33038"/>
                    </a:cubicBezTo>
                    <a:lnTo>
                      <a:pt x="330034" y="104565"/>
                    </a:lnTo>
                    <a:cubicBezTo>
                      <a:pt x="330034" y="122736"/>
                      <a:pt x="315322" y="137603"/>
                      <a:pt x="296974" y="137603"/>
                    </a:cubicBezTo>
                    <a:cubicBezTo>
                      <a:pt x="278791" y="137603"/>
                      <a:pt x="263914" y="122736"/>
                      <a:pt x="263914" y="104565"/>
                    </a:cubicBezTo>
                    <a:lnTo>
                      <a:pt x="263914" y="33038"/>
                    </a:lnTo>
                    <a:cubicBezTo>
                      <a:pt x="263914" y="14867"/>
                      <a:pt x="278791" y="0"/>
                      <a:pt x="296974" y="0"/>
                    </a:cubicBezTo>
                    <a:close/>
                    <a:moveTo>
                      <a:pt x="115304" y="0"/>
                    </a:moveTo>
                    <a:cubicBezTo>
                      <a:pt x="133672" y="0"/>
                      <a:pt x="148399" y="14867"/>
                      <a:pt x="148399" y="33038"/>
                    </a:cubicBezTo>
                    <a:lnTo>
                      <a:pt x="148399" y="104565"/>
                    </a:lnTo>
                    <a:cubicBezTo>
                      <a:pt x="148399" y="122736"/>
                      <a:pt x="133672" y="137603"/>
                      <a:pt x="115304" y="137603"/>
                    </a:cubicBezTo>
                    <a:cubicBezTo>
                      <a:pt x="97102" y="137603"/>
                      <a:pt x="82209" y="122736"/>
                      <a:pt x="82209" y="104565"/>
                    </a:cubicBezTo>
                    <a:lnTo>
                      <a:pt x="82209" y="33038"/>
                    </a:lnTo>
                    <a:cubicBezTo>
                      <a:pt x="82209" y="14867"/>
                      <a:pt x="97102" y="0"/>
                      <a:pt x="115304"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grpSp>
        <p:nvGrpSpPr>
          <p:cNvPr id="15" name="组合 14"/>
          <p:cNvGrpSpPr/>
          <p:nvPr/>
        </p:nvGrpSpPr>
        <p:grpSpPr>
          <a:xfrm>
            <a:off x="7293610" y="2130425"/>
            <a:ext cx="4164330" cy="3888740"/>
            <a:chOff x="11484" y="2822"/>
            <a:chExt cx="6558" cy="6124"/>
          </a:xfrm>
        </p:grpSpPr>
        <p:grpSp>
          <p:nvGrpSpPr>
            <p:cNvPr id="12" name="组合 11"/>
            <p:cNvGrpSpPr/>
            <p:nvPr/>
          </p:nvGrpSpPr>
          <p:grpSpPr>
            <a:xfrm>
              <a:off x="11484" y="2822"/>
              <a:ext cx="6110" cy="2035"/>
              <a:chOff x="11515" y="2300"/>
              <a:chExt cx="6110" cy="2035"/>
            </a:xfrm>
          </p:grpSpPr>
          <p:sp>
            <p:nvSpPr>
              <p:cNvPr id="26" name="Rectangle 17"/>
              <p:cNvSpPr>
                <a:spLocks noChangeArrowheads="1"/>
              </p:cNvSpPr>
              <p:nvPr/>
            </p:nvSpPr>
            <p:spPr bwMode="auto">
              <a:xfrm>
                <a:off x="13352" y="3598"/>
                <a:ext cx="3639" cy="520"/>
              </a:xfrm>
              <a:prstGeom prst="rect">
                <a:avLst/>
              </a:prstGeom>
              <a:noFill/>
              <a:ln>
                <a:noFill/>
              </a:ln>
            </p:spPr>
            <p:txBody>
              <a:bodyPr wrap="square" lIns="72496" tIns="36248" rIns="72496" bIns="36248">
                <a:spAutoFit/>
              </a:bodyPr>
              <a:lstStyle>
                <a:lvl1pPr>
                  <a:defRPr b="1">
                    <a:solidFill>
                      <a:schemeClr val="tx1"/>
                    </a:solidFill>
                    <a:latin typeface="Calibri" panose="020F0502020204030204" pitchFamily="34" charset="0"/>
                    <a:ea typeface="MS PGothic" panose="020B0600070205080204" pitchFamily="34" charset="-128"/>
                  </a:defRPr>
                </a:lvl1pPr>
                <a:lvl2pPr marL="742950" indent="-285750">
                  <a:defRPr b="1">
                    <a:solidFill>
                      <a:schemeClr val="tx1"/>
                    </a:solidFill>
                    <a:latin typeface="Calibri" panose="020F0502020204030204" pitchFamily="34" charset="0"/>
                    <a:ea typeface="MS PGothic" panose="020B0600070205080204" pitchFamily="34" charset="-128"/>
                  </a:defRPr>
                </a:lvl2pPr>
                <a:lvl3pPr marL="1143000" indent="-228600">
                  <a:defRPr b="1">
                    <a:solidFill>
                      <a:schemeClr val="tx1"/>
                    </a:solidFill>
                    <a:latin typeface="Calibri" panose="020F0502020204030204" pitchFamily="34" charset="0"/>
                    <a:ea typeface="MS PGothic" panose="020B0600070205080204" pitchFamily="34" charset="-128"/>
                  </a:defRPr>
                </a:lvl3pPr>
                <a:lvl4pPr marL="1600200" indent="-228600">
                  <a:defRPr b="1">
                    <a:solidFill>
                      <a:schemeClr val="tx1"/>
                    </a:solidFill>
                    <a:latin typeface="Calibri" panose="020F0502020204030204" pitchFamily="34" charset="0"/>
                    <a:ea typeface="MS PGothic" panose="020B0600070205080204" pitchFamily="34" charset="-128"/>
                  </a:defRPr>
                </a:lvl4pPr>
                <a:lvl5pPr marL="2057400" indent="-228600">
                  <a:defRPr b="1">
                    <a:solidFill>
                      <a:schemeClr val="tx1"/>
                    </a:solidFill>
                    <a:latin typeface="Calibri" panose="020F0502020204030204" pitchFamily="34" charset="0"/>
                    <a:ea typeface="MS PGothic" panose="020B0600070205080204" pitchFamily="34" charset="-128"/>
                  </a:defRPr>
                </a:lvl5pPr>
                <a:lvl6pPr marL="25146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6pPr>
                <a:lvl7pPr marL="29718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7pPr>
                <a:lvl8pPr marL="34290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8pPr>
                <a:lvl9pPr marL="3886200" indent="-228600" algn="ctr" eaLnBrk="0" fontAlgn="base" hangingPunct="0">
                  <a:spcBef>
                    <a:spcPct val="0"/>
                  </a:spcBef>
                  <a:spcAft>
                    <a:spcPct val="40000"/>
                  </a:spcAft>
                  <a:defRPr b="1">
                    <a:solidFill>
                      <a:schemeClr val="tx1"/>
                    </a:solidFill>
                    <a:latin typeface="Calibri" panose="020F0502020204030204" pitchFamily="34" charset="0"/>
                    <a:ea typeface="MS PGothic" panose="020B0600070205080204" pitchFamily="34" charset="-128"/>
                  </a:defRPr>
                </a:lvl9pPr>
              </a:lstStyle>
              <a:p>
                <a:pPr algn="r">
                  <a:lnSpc>
                    <a:spcPct val="120000"/>
                  </a:lnSpc>
                  <a:spcBef>
                    <a:spcPts val="900"/>
                  </a:spcBef>
                  <a:buClr>
                    <a:srgbClr val="2C6CA6"/>
                  </a:buClr>
                  <a:defRPr/>
                </a:pPr>
                <a:endParaRPr lang="zh-CN" altLang="en-US" sz="1400" b="0" dirty="0">
                  <a:solidFill>
                    <a:srgbClr val="515151"/>
                  </a:solidFill>
                  <a:latin typeface="PingFang SC Regular" panose="020B0400000000000000" charset="-122"/>
                  <a:ea typeface="PingFang SC Regular" panose="020B0400000000000000" charset="-122"/>
                  <a:cs typeface="OPPOSans M"/>
                  <a:sym typeface="思源黑体 CN Normal" panose="020B0400000000000000" pitchFamily="34" charset="-122"/>
                </a:endParaRPr>
              </a:p>
            </p:txBody>
          </p:sp>
          <p:sp>
            <p:nvSpPr>
              <p:cNvPr id="34" name="椭圆 33"/>
              <p:cNvSpPr/>
              <p:nvPr/>
            </p:nvSpPr>
            <p:spPr>
              <a:xfrm>
                <a:off x="16472" y="2300"/>
                <a:ext cx="1153" cy="1153"/>
              </a:xfrm>
              <a:prstGeom prst="ellipse">
                <a:avLst/>
              </a:prstGeom>
              <a:gradFill>
                <a:gsLst>
                  <a:gs pos="30000">
                    <a:srgbClr val="F4D1CD"/>
                  </a:gs>
                  <a:gs pos="76000">
                    <a:srgbClr val="A23322"/>
                  </a:gs>
                </a:gsLst>
                <a:path path="circle">
                  <a:fillToRect r="100000" b="100000"/>
                </a:path>
              </a:gradFill>
              <a:ln w="12700" cap="flat" cmpd="sng" algn="ctr">
                <a:noFill/>
                <a:prstDash val="solid"/>
                <a:miter lim="800000"/>
              </a:ln>
              <a:effectLst>
                <a:outerShdw blurRad="279400" dist="342900" dir="5400000" sx="88000" sy="88000" algn="t" rotWithShape="0">
                  <a:srgbClr val="F4D1CD">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39" name="矩形 38"/>
              <p:cNvSpPr/>
              <p:nvPr/>
            </p:nvSpPr>
            <p:spPr>
              <a:xfrm>
                <a:off x="11515" y="2300"/>
                <a:ext cx="4845" cy="436"/>
              </a:xfrm>
              <a:prstGeom prst="rect">
                <a:avLst/>
              </a:prstGeom>
              <a:noFill/>
            </p:spPr>
            <p:txBody>
              <a:bodyPr wrap="square" lIns="0" tIns="0" rIns="0" bIns="0" rtlCol="0" anchor="t">
                <a:spAutoFit/>
              </a:bodyPr>
              <a:lstStyle/>
              <a:p>
                <a:pPr algn="r">
                  <a:defRPr/>
                </a:pPr>
                <a:r>
                  <a:rPr lang="zh-CN" altLang="en-US" b="1" dirty="0">
                    <a:solidFill>
                      <a:srgbClr val="A23322"/>
                    </a:solidFill>
                    <a:latin typeface="PingFang SC Regular" panose="020B0400000000000000" charset="-122"/>
                    <a:ea typeface="PingFang SC Regular" panose="020B0400000000000000" charset="-122"/>
                  </a:rPr>
                  <a:t>制定细分市场业务计划</a:t>
                </a:r>
              </a:p>
            </p:txBody>
          </p:sp>
          <p:sp>
            <p:nvSpPr>
              <p:cNvPr id="40" name="矩形 39"/>
              <p:cNvSpPr/>
              <p:nvPr/>
            </p:nvSpPr>
            <p:spPr>
              <a:xfrm>
                <a:off x="12436" y="2942"/>
                <a:ext cx="3803" cy="1393"/>
              </a:xfrm>
              <a:prstGeom prst="rect">
                <a:avLst/>
              </a:prstGeom>
              <a:noFill/>
            </p:spPr>
            <p:txBody>
              <a:bodyPr wrap="square" lIns="0" tIns="0" rIns="0" bIns="0" rtlCol="0" anchor="t">
                <a:spAutoFit/>
              </a:bodyPr>
              <a:lstStyle/>
              <a:p>
                <a:pPr lvl="0" algn="r">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确定细分市场的目标</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gn="r">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细分市场的价值定位和竞争分析</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gn="r">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确定细分市场的行动计划</a:t>
                </a:r>
                <a:endPar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endParaRPr>
              </a:p>
              <a:p>
                <a:pPr lvl="0" algn="r">
                  <a:lnSpc>
                    <a:spcPct val="120000"/>
                  </a:lnSpc>
                  <a:defRPr/>
                </a:pPr>
                <a:r>
                  <a:rPr lang="en-US"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功能部门协同，制定业务计划</a:t>
                </a:r>
              </a:p>
            </p:txBody>
          </p:sp>
          <p:sp>
            <p:nvSpPr>
              <p:cNvPr id="52" name="notepad_162637"/>
              <p:cNvSpPr/>
              <p:nvPr/>
            </p:nvSpPr>
            <p:spPr>
              <a:xfrm>
                <a:off x="16725" y="2443"/>
                <a:ext cx="741" cy="739"/>
              </a:xfrm>
              <a:custGeom>
                <a:avLst/>
                <a:gdLst>
                  <a:gd name="connsiteX0" fmla="*/ 145321 w 606614"/>
                  <a:gd name="connsiteY0" fmla="*/ 287907 h 605310"/>
                  <a:gd name="connsiteX1" fmla="*/ 348707 w 606614"/>
                  <a:gd name="connsiteY1" fmla="*/ 287907 h 605310"/>
                  <a:gd name="connsiteX2" fmla="*/ 374420 w 606614"/>
                  <a:gd name="connsiteY2" fmla="*/ 313593 h 605310"/>
                  <a:gd name="connsiteX3" fmla="*/ 348707 w 606614"/>
                  <a:gd name="connsiteY3" fmla="*/ 339279 h 605310"/>
                  <a:gd name="connsiteX4" fmla="*/ 145321 w 606614"/>
                  <a:gd name="connsiteY4" fmla="*/ 339279 h 605310"/>
                  <a:gd name="connsiteX5" fmla="*/ 119608 w 606614"/>
                  <a:gd name="connsiteY5" fmla="*/ 313593 h 605310"/>
                  <a:gd name="connsiteX6" fmla="*/ 145321 w 606614"/>
                  <a:gd name="connsiteY6" fmla="*/ 287907 h 605310"/>
                  <a:gd name="connsiteX7" fmla="*/ 374434 w 606614"/>
                  <a:gd name="connsiteY7" fmla="*/ 145163 h 605310"/>
                  <a:gd name="connsiteX8" fmla="*/ 374434 w 606614"/>
                  <a:gd name="connsiteY8" fmla="*/ 173436 h 605310"/>
                  <a:gd name="connsiteX9" fmla="*/ 348716 w 606614"/>
                  <a:gd name="connsiteY9" fmla="*/ 197908 h 605310"/>
                  <a:gd name="connsiteX10" fmla="*/ 145298 w 606614"/>
                  <a:gd name="connsiteY10" fmla="*/ 197908 h 605310"/>
                  <a:gd name="connsiteX11" fmla="*/ 119581 w 606614"/>
                  <a:gd name="connsiteY11" fmla="*/ 172231 h 605310"/>
                  <a:gd name="connsiteX12" fmla="*/ 119581 w 606614"/>
                  <a:gd name="connsiteY12" fmla="*/ 145256 h 605310"/>
                  <a:gd name="connsiteX13" fmla="*/ 51342 w 606614"/>
                  <a:gd name="connsiteY13" fmla="*/ 145256 h 605310"/>
                  <a:gd name="connsiteX14" fmla="*/ 51342 w 606614"/>
                  <a:gd name="connsiteY14" fmla="*/ 555254 h 605310"/>
                  <a:gd name="connsiteX15" fmla="*/ 442673 w 606614"/>
                  <a:gd name="connsiteY15" fmla="*/ 555254 h 605310"/>
                  <a:gd name="connsiteX16" fmla="*/ 442673 w 606614"/>
                  <a:gd name="connsiteY16" fmla="*/ 415930 h 605310"/>
                  <a:gd name="connsiteX17" fmla="*/ 346117 w 606614"/>
                  <a:gd name="connsiteY17" fmla="*/ 499636 h 605310"/>
                  <a:gd name="connsiteX18" fmla="*/ 303688 w 606614"/>
                  <a:gd name="connsiteY18" fmla="*/ 491942 h 605310"/>
                  <a:gd name="connsiteX19" fmla="*/ 299231 w 606614"/>
                  <a:gd name="connsiteY19" fmla="*/ 481653 h 605310"/>
                  <a:gd name="connsiteX20" fmla="*/ 145298 w 606614"/>
                  <a:gd name="connsiteY20" fmla="*/ 481653 h 605310"/>
                  <a:gd name="connsiteX21" fmla="*/ 119581 w 606614"/>
                  <a:gd name="connsiteY21" fmla="*/ 455975 h 605310"/>
                  <a:gd name="connsiteX22" fmla="*/ 145298 w 606614"/>
                  <a:gd name="connsiteY22" fmla="*/ 430298 h 605310"/>
                  <a:gd name="connsiteX23" fmla="*/ 277042 w 606614"/>
                  <a:gd name="connsiteY23" fmla="*/ 430298 h 605310"/>
                  <a:gd name="connsiteX24" fmla="*/ 262558 w 606614"/>
                  <a:gd name="connsiteY24" fmla="*/ 396928 h 605310"/>
                  <a:gd name="connsiteX25" fmla="*/ 275464 w 606614"/>
                  <a:gd name="connsiteY25" fmla="*/ 363557 h 605310"/>
                  <a:gd name="connsiteX26" fmla="*/ 308887 w 606614"/>
                  <a:gd name="connsiteY26" fmla="*/ 376349 h 605310"/>
                  <a:gd name="connsiteX27" fmla="*/ 335811 w 606614"/>
                  <a:gd name="connsiteY27" fmla="*/ 438085 h 605310"/>
                  <a:gd name="connsiteX28" fmla="*/ 442673 w 606614"/>
                  <a:gd name="connsiteY28" fmla="*/ 355214 h 605310"/>
                  <a:gd name="connsiteX29" fmla="*/ 442673 w 606614"/>
                  <a:gd name="connsiteY29" fmla="*/ 145163 h 605310"/>
                  <a:gd name="connsiteX30" fmla="*/ 169809 w 606614"/>
                  <a:gd name="connsiteY30" fmla="*/ 91399 h 605310"/>
                  <a:gd name="connsiteX31" fmla="*/ 169809 w 606614"/>
                  <a:gd name="connsiteY31" fmla="*/ 147944 h 605310"/>
                  <a:gd name="connsiteX32" fmla="*/ 322999 w 606614"/>
                  <a:gd name="connsiteY32" fmla="*/ 147944 h 605310"/>
                  <a:gd name="connsiteX33" fmla="*/ 322999 w 606614"/>
                  <a:gd name="connsiteY33" fmla="*/ 91399 h 605310"/>
                  <a:gd name="connsiteX34" fmla="*/ 247239 w 606614"/>
                  <a:gd name="connsiteY34" fmla="*/ 0 h 605310"/>
                  <a:gd name="connsiteX35" fmla="*/ 272957 w 606614"/>
                  <a:gd name="connsiteY35" fmla="*/ 25770 h 605310"/>
                  <a:gd name="connsiteX36" fmla="*/ 272957 w 606614"/>
                  <a:gd name="connsiteY36" fmla="*/ 41157 h 605310"/>
                  <a:gd name="connsiteX37" fmla="*/ 348809 w 606614"/>
                  <a:gd name="connsiteY37" fmla="*/ 41157 h 605310"/>
                  <a:gd name="connsiteX38" fmla="*/ 374619 w 606614"/>
                  <a:gd name="connsiteY38" fmla="*/ 66927 h 605310"/>
                  <a:gd name="connsiteX39" fmla="*/ 374619 w 606614"/>
                  <a:gd name="connsiteY39" fmla="*/ 93809 h 605310"/>
                  <a:gd name="connsiteX40" fmla="*/ 468576 w 606614"/>
                  <a:gd name="connsiteY40" fmla="*/ 93809 h 605310"/>
                  <a:gd name="connsiteX41" fmla="*/ 494293 w 606614"/>
                  <a:gd name="connsiteY41" fmla="*/ 119579 h 605310"/>
                  <a:gd name="connsiteX42" fmla="*/ 494293 w 606614"/>
                  <a:gd name="connsiteY42" fmla="*/ 327961 h 605310"/>
                  <a:gd name="connsiteX43" fmla="*/ 576644 w 606614"/>
                  <a:gd name="connsiteY43" fmla="*/ 300894 h 605310"/>
                  <a:gd name="connsiteX44" fmla="*/ 606168 w 606614"/>
                  <a:gd name="connsiteY44" fmla="*/ 321380 h 605310"/>
                  <a:gd name="connsiteX45" fmla="*/ 585557 w 606614"/>
                  <a:gd name="connsiteY45" fmla="*/ 350950 h 605310"/>
                  <a:gd name="connsiteX46" fmla="*/ 494200 w 606614"/>
                  <a:gd name="connsiteY46" fmla="*/ 384321 h 605310"/>
                  <a:gd name="connsiteX47" fmla="*/ 494200 w 606614"/>
                  <a:gd name="connsiteY47" fmla="*/ 580838 h 605310"/>
                  <a:gd name="connsiteX48" fmla="*/ 467183 w 606614"/>
                  <a:gd name="connsiteY48" fmla="*/ 605310 h 605310"/>
                  <a:gd name="connsiteX49" fmla="*/ 25717 w 606614"/>
                  <a:gd name="connsiteY49" fmla="*/ 605310 h 605310"/>
                  <a:gd name="connsiteX50" fmla="*/ 0 w 606614"/>
                  <a:gd name="connsiteY50" fmla="*/ 579540 h 605310"/>
                  <a:gd name="connsiteX51" fmla="*/ 0 w 606614"/>
                  <a:gd name="connsiteY51" fmla="*/ 119579 h 605310"/>
                  <a:gd name="connsiteX52" fmla="*/ 25625 w 606614"/>
                  <a:gd name="connsiteY52" fmla="*/ 93809 h 605310"/>
                  <a:gd name="connsiteX53" fmla="*/ 119860 w 606614"/>
                  <a:gd name="connsiteY53" fmla="*/ 93809 h 605310"/>
                  <a:gd name="connsiteX54" fmla="*/ 119860 w 606614"/>
                  <a:gd name="connsiteY54" fmla="*/ 66927 h 605310"/>
                  <a:gd name="connsiteX55" fmla="*/ 145577 w 606614"/>
                  <a:gd name="connsiteY55" fmla="*/ 41157 h 605310"/>
                  <a:gd name="connsiteX56" fmla="*/ 221429 w 606614"/>
                  <a:gd name="connsiteY56" fmla="*/ 41157 h 605310"/>
                  <a:gd name="connsiteX57" fmla="*/ 221429 w 606614"/>
                  <a:gd name="connsiteY57" fmla="*/ 25770 h 605310"/>
                  <a:gd name="connsiteX58" fmla="*/ 247239 w 606614"/>
                  <a:gd name="connsiteY58"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6614" h="605310">
                    <a:moveTo>
                      <a:pt x="145321" y="287907"/>
                    </a:moveTo>
                    <a:lnTo>
                      <a:pt x="348707" y="287907"/>
                    </a:lnTo>
                    <a:cubicBezTo>
                      <a:pt x="362817" y="287907"/>
                      <a:pt x="374420" y="299498"/>
                      <a:pt x="374420" y="313593"/>
                    </a:cubicBezTo>
                    <a:cubicBezTo>
                      <a:pt x="373213" y="327688"/>
                      <a:pt x="362817" y="339279"/>
                      <a:pt x="348707" y="339279"/>
                    </a:cubicBezTo>
                    <a:lnTo>
                      <a:pt x="145321" y="339279"/>
                    </a:lnTo>
                    <a:cubicBezTo>
                      <a:pt x="131211" y="339279"/>
                      <a:pt x="119608" y="327688"/>
                      <a:pt x="119608" y="313593"/>
                    </a:cubicBezTo>
                    <a:cubicBezTo>
                      <a:pt x="119608" y="299498"/>
                      <a:pt x="131211" y="287907"/>
                      <a:pt x="145321" y="287907"/>
                    </a:cubicBezTo>
                    <a:close/>
                    <a:moveTo>
                      <a:pt x="374434" y="145163"/>
                    </a:moveTo>
                    <a:lnTo>
                      <a:pt x="374434" y="173436"/>
                    </a:lnTo>
                    <a:cubicBezTo>
                      <a:pt x="373227" y="186321"/>
                      <a:pt x="362828" y="197908"/>
                      <a:pt x="348716" y="197908"/>
                    </a:cubicBezTo>
                    <a:lnTo>
                      <a:pt x="145298" y="197908"/>
                    </a:lnTo>
                    <a:cubicBezTo>
                      <a:pt x="131186" y="197908"/>
                      <a:pt x="119581" y="186321"/>
                      <a:pt x="119581" y="172231"/>
                    </a:cubicBezTo>
                    <a:lnTo>
                      <a:pt x="119581" y="145256"/>
                    </a:lnTo>
                    <a:lnTo>
                      <a:pt x="51342" y="145256"/>
                    </a:lnTo>
                    <a:lnTo>
                      <a:pt x="51342" y="555254"/>
                    </a:lnTo>
                    <a:lnTo>
                      <a:pt x="442673" y="555254"/>
                    </a:lnTo>
                    <a:lnTo>
                      <a:pt x="442673" y="415930"/>
                    </a:lnTo>
                    <a:cubicBezTo>
                      <a:pt x="385853" y="455975"/>
                      <a:pt x="346859" y="498894"/>
                      <a:pt x="346117" y="499636"/>
                    </a:cubicBezTo>
                    <a:cubicBezTo>
                      <a:pt x="326805" y="517063"/>
                      <a:pt x="306659" y="502695"/>
                      <a:pt x="303688" y="491942"/>
                    </a:cubicBezTo>
                    <a:lnTo>
                      <a:pt x="299231" y="481653"/>
                    </a:lnTo>
                    <a:lnTo>
                      <a:pt x="145298" y="481653"/>
                    </a:lnTo>
                    <a:cubicBezTo>
                      <a:pt x="131186" y="481653"/>
                      <a:pt x="119581" y="470065"/>
                      <a:pt x="119581" y="455975"/>
                    </a:cubicBezTo>
                    <a:cubicBezTo>
                      <a:pt x="119581" y="441886"/>
                      <a:pt x="131186" y="430298"/>
                      <a:pt x="145298" y="430298"/>
                    </a:cubicBezTo>
                    <a:lnTo>
                      <a:pt x="277042" y="430298"/>
                    </a:lnTo>
                    <a:lnTo>
                      <a:pt x="262558" y="396928"/>
                    </a:lnTo>
                    <a:cubicBezTo>
                      <a:pt x="257359" y="384043"/>
                      <a:pt x="262558" y="369953"/>
                      <a:pt x="275464" y="363557"/>
                    </a:cubicBezTo>
                    <a:cubicBezTo>
                      <a:pt x="288276" y="358366"/>
                      <a:pt x="302388" y="363557"/>
                      <a:pt x="308887" y="376349"/>
                    </a:cubicBezTo>
                    <a:lnTo>
                      <a:pt x="335811" y="438085"/>
                    </a:lnTo>
                    <a:cubicBezTo>
                      <a:pt x="359207" y="415467"/>
                      <a:pt x="396902" y="383301"/>
                      <a:pt x="442673" y="355214"/>
                    </a:cubicBezTo>
                    <a:lnTo>
                      <a:pt x="442673" y="145163"/>
                    </a:lnTo>
                    <a:close/>
                    <a:moveTo>
                      <a:pt x="169809" y="91399"/>
                    </a:moveTo>
                    <a:lnTo>
                      <a:pt x="169809" y="147944"/>
                    </a:lnTo>
                    <a:lnTo>
                      <a:pt x="322999" y="147944"/>
                    </a:lnTo>
                    <a:lnTo>
                      <a:pt x="322999" y="91399"/>
                    </a:lnTo>
                    <a:close/>
                    <a:moveTo>
                      <a:pt x="247239" y="0"/>
                    </a:moveTo>
                    <a:cubicBezTo>
                      <a:pt x="261352" y="0"/>
                      <a:pt x="272957" y="11680"/>
                      <a:pt x="272957" y="25770"/>
                    </a:cubicBezTo>
                    <a:lnTo>
                      <a:pt x="272957" y="41157"/>
                    </a:lnTo>
                    <a:lnTo>
                      <a:pt x="348809" y="41157"/>
                    </a:lnTo>
                    <a:cubicBezTo>
                      <a:pt x="362921" y="41157"/>
                      <a:pt x="374619" y="52837"/>
                      <a:pt x="374619" y="66927"/>
                    </a:cubicBezTo>
                    <a:lnTo>
                      <a:pt x="374619" y="93809"/>
                    </a:lnTo>
                    <a:lnTo>
                      <a:pt x="468576" y="93809"/>
                    </a:lnTo>
                    <a:cubicBezTo>
                      <a:pt x="482688" y="93809"/>
                      <a:pt x="494293" y="105489"/>
                      <a:pt x="494293" y="119579"/>
                    </a:cubicBezTo>
                    <a:lnTo>
                      <a:pt x="494293" y="327961"/>
                    </a:lnTo>
                    <a:cubicBezTo>
                      <a:pt x="520382" y="315818"/>
                      <a:pt x="548142" y="306177"/>
                      <a:pt x="576644" y="300894"/>
                    </a:cubicBezTo>
                    <a:cubicBezTo>
                      <a:pt x="590757" y="298298"/>
                      <a:pt x="603569" y="307290"/>
                      <a:pt x="606168" y="321380"/>
                    </a:cubicBezTo>
                    <a:cubicBezTo>
                      <a:pt x="608768" y="335470"/>
                      <a:pt x="599762" y="348355"/>
                      <a:pt x="585557" y="350950"/>
                    </a:cubicBezTo>
                    <a:cubicBezTo>
                      <a:pt x="553991" y="356512"/>
                      <a:pt x="522889" y="368841"/>
                      <a:pt x="494200" y="384321"/>
                    </a:cubicBezTo>
                    <a:lnTo>
                      <a:pt x="494200" y="580838"/>
                    </a:lnTo>
                    <a:cubicBezTo>
                      <a:pt x="492901" y="593630"/>
                      <a:pt x="481295" y="605310"/>
                      <a:pt x="467183" y="605310"/>
                    </a:cubicBezTo>
                    <a:lnTo>
                      <a:pt x="25717" y="605310"/>
                    </a:lnTo>
                    <a:cubicBezTo>
                      <a:pt x="11605" y="605310"/>
                      <a:pt x="0" y="593630"/>
                      <a:pt x="0" y="579540"/>
                    </a:cubicBezTo>
                    <a:lnTo>
                      <a:pt x="0" y="119579"/>
                    </a:lnTo>
                    <a:cubicBezTo>
                      <a:pt x="0" y="105489"/>
                      <a:pt x="11512" y="93809"/>
                      <a:pt x="25625" y="93809"/>
                    </a:cubicBezTo>
                    <a:lnTo>
                      <a:pt x="119860" y="93809"/>
                    </a:lnTo>
                    <a:lnTo>
                      <a:pt x="119860" y="66927"/>
                    </a:lnTo>
                    <a:cubicBezTo>
                      <a:pt x="119860" y="52837"/>
                      <a:pt x="131465" y="41157"/>
                      <a:pt x="145577" y="41157"/>
                    </a:cubicBezTo>
                    <a:lnTo>
                      <a:pt x="221429" y="41157"/>
                    </a:lnTo>
                    <a:lnTo>
                      <a:pt x="221429" y="25770"/>
                    </a:lnTo>
                    <a:cubicBezTo>
                      <a:pt x="221429" y="11680"/>
                      <a:pt x="233127" y="0"/>
                      <a:pt x="247239"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nvGrpSpPr>
            <p:cNvPr id="9" name="组合 8"/>
            <p:cNvGrpSpPr/>
            <p:nvPr/>
          </p:nvGrpSpPr>
          <p:grpSpPr>
            <a:xfrm>
              <a:off x="12785" y="5215"/>
              <a:ext cx="5257" cy="1687"/>
              <a:chOff x="12785" y="5063"/>
              <a:chExt cx="5257" cy="1687"/>
            </a:xfrm>
          </p:grpSpPr>
          <p:sp>
            <p:nvSpPr>
              <p:cNvPr id="35" name="椭圆 34"/>
              <p:cNvSpPr/>
              <p:nvPr/>
            </p:nvSpPr>
            <p:spPr>
              <a:xfrm>
                <a:off x="16889" y="5063"/>
                <a:ext cx="1153" cy="1153"/>
              </a:xfrm>
              <a:prstGeom prst="ellipse">
                <a:avLst/>
              </a:prstGeom>
              <a:gradFill>
                <a:gsLst>
                  <a:gs pos="30000">
                    <a:srgbClr val="6599D9"/>
                  </a:gs>
                  <a:gs pos="76000">
                    <a:srgbClr val="1D4273"/>
                  </a:gs>
                </a:gsLst>
                <a:path path="circle">
                  <a:fillToRect r="100000" b="100000"/>
                </a:path>
              </a:gradFill>
              <a:ln w="12700" cap="flat" cmpd="sng" algn="ctr">
                <a:noFill/>
                <a:prstDash val="solid"/>
                <a:miter lim="800000"/>
              </a:ln>
              <a:effectLst>
                <a:outerShdw blurRad="279400" dist="342900" dir="5400000" sx="88000" sy="88000" algn="t" rotWithShape="0">
                  <a:srgbClr val="6599D9">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41" name="矩形 40"/>
              <p:cNvSpPr/>
              <p:nvPr/>
            </p:nvSpPr>
            <p:spPr>
              <a:xfrm>
                <a:off x="12785" y="5063"/>
                <a:ext cx="3992" cy="436"/>
              </a:xfrm>
              <a:prstGeom prst="rect">
                <a:avLst/>
              </a:prstGeom>
              <a:noFill/>
            </p:spPr>
            <p:txBody>
              <a:bodyPr wrap="square" lIns="0" tIns="0" rIns="0" bIns="0" rtlCol="0" anchor="t">
                <a:spAutoFit/>
              </a:bodyPr>
              <a:lstStyle/>
              <a:p>
                <a:pPr lvl="0" algn="r">
                  <a:defRPr/>
                </a:pPr>
                <a:r>
                  <a:rPr lang="zh-CN" altLang="en-US" b="1" dirty="0">
                    <a:solidFill>
                      <a:srgbClr val="1D4273"/>
                    </a:solidFill>
                    <a:latin typeface="PingFang SC Regular" panose="020B0400000000000000" charset="-122"/>
                    <a:ea typeface="PingFang SC Regular" panose="020B0400000000000000" charset="-122"/>
                  </a:rPr>
                  <a:t>产品线策略整合制定</a:t>
                </a:r>
              </a:p>
            </p:txBody>
          </p:sp>
          <p:sp>
            <p:nvSpPr>
              <p:cNvPr id="42" name="矩形 41"/>
              <p:cNvSpPr/>
              <p:nvPr/>
            </p:nvSpPr>
            <p:spPr>
              <a:xfrm>
                <a:off x="12853" y="5705"/>
                <a:ext cx="3803" cy="1045"/>
              </a:xfrm>
              <a:prstGeom prst="rect">
                <a:avLst/>
              </a:prstGeom>
              <a:noFill/>
            </p:spPr>
            <p:txBody>
              <a:bodyPr wrap="square" lIns="0" tIns="0" rIns="0" bIns="0" rtlCol="0" anchor="t">
                <a:spAutoFit/>
              </a:bodyPr>
              <a:lstStyle/>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产品线内融合和优化业务计划</a:t>
                </a:r>
              </a:p>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跨产品线融合及优化业务计划</a:t>
                </a:r>
              </a:p>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产品路线规划制定</a:t>
                </a:r>
              </a:p>
            </p:txBody>
          </p:sp>
          <p:sp>
            <p:nvSpPr>
              <p:cNvPr id="228" name="iconfont-11253-5322198"/>
              <p:cNvSpPr/>
              <p:nvPr/>
            </p:nvSpPr>
            <p:spPr>
              <a:xfrm>
                <a:off x="17094" y="5340"/>
                <a:ext cx="785" cy="587"/>
              </a:xfrm>
              <a:custGeom>
                <a:avLst/>
                <a:gdLst>
                  <a:gd name="T0" fmla="*/ 5884 w 10028"/>
                  <a:gd name="T1" fmla="*/ 5007 h 7492"/>
                  <a:gd name="T2" fmla="*/ 5773 w 10028"/>
                  <a:gd name="T3" fmla="*/ 4254 h 7492"/>
                  <a:gd name="T4" fmla="*/ 6513 w 10028"/>
                  <a:gd name="T5" fmla="*/ 2484 h 7492"/>
                  <a:gd name="T6" fmla="*/ 5071 w 10028"/>
                  <a:gd name="T7" fmla="*/ 941 h 7492"/>
                  <a:gd name="T8" fmla="*/ 3628 w 10028"/>
                  <a:gd name="T9" fmla="*/ 2484 h 7492"/>
                  <a:gd name="T10" fmla="*/ 4331 w 10028"/>
                  <a:gd name="T11" fmla="*/ 4254 h 7492"/>
                  <a:gd name="T12" fmla="*/ 4146 w 10028"/>
                  <a:gd name="T13" fmla="*/ 5007 h 7492"/>
                  <a:gd name="T14" fmla="*/ 2407 w 10028"/>
                  <a:gd name="T15" fmla="*/ 6400 h 7492"/>
                  <a:gd name="T16" fmla="*/ 2407 w 10028"/>
                  <a:gd name="T17" fmla="*/ 6588 h 7492"/>
                  <a:gd name="T18" fmla="*/ 5071 w 10028"/>
                  <a:gd name="T19" fmla="*/ 7492 h 7492"/>
                  <a:gd name="T20" fmla="*/ 7697 w 10028"/>
                  <a:gd name="T21" fmla="*/ 6588 h 7492"/>
                  <a:gd name="T22" fmla="*/ 7697 w 10028"/>
                  <a:gd name="T23" fmla="*/ 6400 h 7492"/>
                  <a:gd name="T24" fmla="*/ 5884 w 10028"/>
                  <a:gd name="T25" fmla="*/ 5007 h 7492"/>
                  <a:gd name="T26" fmla="*/ 5884 w 10028"/>
                  <a:gd name="T27" fmla="*/ 5007 h 7492"/>
                  <a:gd name="T28" fmla="*/ 8326 w 10028"/>
                  <a:gd name="T29" fmla="*/ 3652 h 7492"/>
                  <a:gd name="T30" fmla="*/ 8214 w 10028"/>
                  <a:gd name="T31" fmla="*/ 3125 h 7492"/>
                  <a:gd name="T32" fmla="*/ 8843 w 10028"/>
                  <a:gd name="T33" fmla="*/ 1468 h 7492"/>
                  <a:gd name="T34" fmla="*/ 7512 w 10028"/>
                  <a:gd name="T35" fmla="*/ 0 h 7492"/>
                  <a:gd name="T36" fmla="*/ 6328 w 10028"/>
                  <a:gd name="T37" fmla="*/ 790 h 7492"/>
                  <a:gd name="T38" fmla="*/ 7068 w 10028"/>
                  <a:gd name="T39" fmla="*/ 2483 h 7492"/>
                  <a:gd name="T40" fmla="*/ 6292 w 10028"/>
                  <a:gd name="T41" fmla="*/ 4516 h 7492"/>
                  <a:gd name="T42" fmla="*/ 8142 w 10028"/>
                  <a:gd name="T43" fmla="*/ 5985 h 7492"/>
                  <a:gd name="T44" fmla="*/ 9992 w 10028"/>
                  <a:gd name="T45" fmla="*/ 5156 h 7492"/>
                  <a:gd name="T46" fmla="*/ 9992 w 10028"/>
                  <a:gd name="T47" fmla="*/ 4967 h 7492"/>
                  <a:gd name="T48" fmla="*/ 8326 w 10028"/>
                  <a:gd name="T49" fmla="*/ 3652 h 7492"/>
                  <a:gd name="T50" fmla="*/ 1667 w 10028"/>
                  <a:gd name="T51" fmla="*/ 3652 h 7492"/>
                  <a:gd name="T52" fmla="*/ 1778 w 10028"/>
                  <a:gd name="T53" fmla="*/ 3125 h 7492"/>
                  <a:gd name="T54" fmla="*/ 1149 w 10028"/>
                  <a:gd name="T55" fmla="*/ 1468 h 7492"/>
                  <a:gd name="T56" fmla="*/ 2480 w 10028"/>
                  <a:gd name="T57" fmla="*/ 0 h 7492"/>
                  <a:gd name="T58" fmla="*/ 3664 w 10028"/>
                  <a:gd name="T59" fmla="*/ 790 h 7492"/>
                  <a:gd name="T60" fmla="*/ 2924 w 10028"/>
                  <a:gd name="T61" fmla="*/ 2483 h 7492"/>
                  <a:gd name="T62" fmla="*/ 3700 w 10028"/>
                  <a:gd name="T63" fmla="*/ 4516 h 7492"/>
                  <a:gd name="T64" fmla="*/ 1850 w 10028"/>
                  <a:gd name="T65" fmla="*/ 5985 h 7492"/>
                  <a:gd name="T66" fmla="*/ 0 w 10028"/>
                  <a:gd name="T67" fmla="*/ 5156 h 7492"/>
                  <a:gd name="T68" fmla="*/ 0 w 10028"/>
                  <a:gd name="T69" fmla="*/ 4967 h 7492"/>
                  <a:gd name="T70" fmla="*/ 1667 w 10028"/>
                  <a:gd name="T71" fmla="*/ 3652 h 7492"/>
                  <a:gd name="T72" fmla="*/ 1667 w 10028"/>
                  <a:gd name="T73" fmla="*/ 3652 h 7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28" h="7492">
                    <a:moveTo>
                      <a:pt x="5884" y="5007"/>
                    </a:moveTo>
                    <a:cubicBezTo>
                      <a:pt x="5847" y="5007"/>
                      <a:pt x="5588" y="4743"/>
                      <a:pt x="5773" y="4254"/>
                    </a:cubicBezTo>
                    <a:cubicBezTo>
                      <a:pt x="6181" y="3841"/>
                      <a:pt x="6513" y="3163"/>
                      <a:pt x="6513" y="2484"/>
                    </a:cubicBezTo>
                    <a:cubicBezTo>
                      <a:pt x="6513" y="1468"/>
                      <a:pt x="5811" y="941"/>
                      <a:pt x="5071" y="941"/>
                    </a:cubicBezTo>
                    <a:cubicBezTo>
                      <a:pt x="4294" y="941"/>
                      <a:pt x="3628" y="1468"/>
                      <a:pt x="3628" y="2484"/>
                    </a:cubicBezTo>
                    <a:cubicBezTo>
                      <a:pt x="3628" y="3162"/>
                      <a:pt x="3924" y="3839"/>
                      <a:pt x="4331" y="4254"/>
                    </a:cubicBezTo>
                    <a:cubicBezTo>
                      <a:pt x="4478" y="4668"/>
                      <a:pt x="4219" y="4970"/>
                      <a:pt x="4146" y="5007"/>
                    </a:cubicBezTo>
                    <a:cubicBezTo>
                      <a:pt x="3332" y="5308"/>
                      <a:pt x="2407" y="5836"/>
                      <a:pt x="2407" y="6400"/>
                    </a:cubicBezTo>
                    <a:lnTo>
                      <a:pt x="2407" y="6588"/>
                    </a:lnTo>
                    <a:cubicBezTo>
                      <a:pt x="2407" y="7303"/>
                      <a:pt x="3776" y="7492"/>
                      <a:pt x="5071" y="7492"/>
                    </a:cubicBezTo>
                    <a:cubicBezTo>
                      <a:pt x="6328" y="7492"/>
                      <a:pt x="7697" y="7342"/>
                      <a:pt x="7697" y="6588"/>
                    </a:cubicBezTo>
                    <a:lnTo>
                      <a:pt x="7697" y="6400"/>
                    </a:lnTo>
                    <a:cubicBezTo>
                      <a:pt x="7661" y="5836"/>
                      <a:pt x="6698" y="5271"/>
                      <a:pt x="5884" y="5007"/>
                    </a:cubicBezTo>
                    <a:close/>
                    <a:moveTo>
                      <a:pt x="5884" y="5007"/>
                    </a:moveTo>
                    <a:close/>
                    <a:moveTo>
                      <a:pt x="8326" y="3652"/>
                    </a:moveTo>
                    <a:cubicBezTo>
                      <a:pt x="8288" y="3652"/>
                      <a:pt x="8067" y="3577"/>
                      <a:pt x="8214" y="3125"/>
                    </a:cubicBezTo>
                    <a:cubicBezTo>
                      <a:pt x="8584" y="2748"/>
                      <a:pt x="8843" y="2108"/>
                      <a:pt x="8843" y="1468"/>
                    </a:cubicBezTo>
                    <a:cubicBezTo>
                      <a:pt x="8843" y="527"/>
                      <a:pt x="8252" y="0"/>
                      <a:pt x="7512" y="0"/>
                    </a:cubicBezTo>
                    <a:cubicBezTo>
                      <a:pt x="6994" y="0"/>
                      <a:pt x="6513" y="263"/>
                      <a:pt x="6328" y="790"/>
                    </a:cubicBezTo>
                    <a:cubicBezTo>
                      <a:pt x="6772" y="1166"/>
                      <a:pt x="7068" y="1731"/>
                      <a:pt x="7068" y="2483"/>
                    </a:cubicBezTo>
                    <a:cubicBezTo>
                      <a:pt x="7068" y="3275"/>
                      <a:pt x="6698" y="4027"/>
                      <a:pt x="6292" y="4516"/>
                    </a:cubicBezTo>
                    <a:cubicBezTo>
                      <a:pt x="6920" y="4742"/>
                      <a:pt x="7883" y="5231"/>
                      <a:pt x="8142" y="5985"/>
                    </a:cubicBezTo>
                    <a:cubicBezTo>
                      <a:pt x="9103" y="5947"/>
                      <a:pt x="9992" y="5721"/>
                      <a:pt x="9992" y="5156"/>
                    </a:cubicBezTo>
                    <a:lnTo>
                      <a:pt x="9992" y="4967"/>
                    </a:lnTo>
                    <a:cubicBezTo>
                      <a:pt x="10028" y="4405"/>
                      <a:pt x="9139" y="3916"/>
                      <a:pt x="8326" y="3652"/>
                    </a:cubicBezTo>
                    <a:close/>
                    <a:moveTo>
                      <a:pt x="1667" y="3652"/>
                    </a:moveTo>
                    <a:cubicBezTo>
                      <a:pt x="1704" y="3652"/>
                      <a:pt x="1925" y="3577"/>
                      <a:pt x="1778" y="3125"/>
                    </a:cubicBezTo>
                    <a:cubicBezTo>
                      <a:pt x="1408" y="2748"/>
                      <a:pt x="1149" y="2108"/>
                      <a:pt x="1149" y="1468"/>
                    </a:cubicBezTo>
                    <a:cubicBezTo>
                      <a:pt x="1187" y="527"/>
                      <a:pt x="1778" y="0"/>
                      <a:pt x="2480" y="0"/>
                    </a:cubicBezTo>
                    <a:cubicBezTo>
                      <a:pt x="2998" y="0"/>
                      <a:pt x="3479" y="263"/>
                      <a:pt x="3664" y="790"/>
                    </a:cubicBezTo>
                    <a:cubicBezTo>
                      <a:pt x="3220" y="1166"/>
                      <a:pt x="2924" y="1731"/>
                      <a:pt x="2924" y="2483"/>
                    </a:cubicBezTo>
                    <a:cubicBezTo>
                      <a:pt x="2924" y="3275"/>
                      <a:pt x="3294" y="4027"/>
                      <a:pt x="3700" y="4516"/>
                    </a:cubicBezTo>
                    <a:cubicBezTo>
                      <a:pt x="3072" y="4742"/>
                      <a:pt x="2109" y="5231"/>
                      <a:pt x="1850" y="5985"/>
                    </a:cubicBezTo>
                    <a:cubicBezTo>
                      <a:pt x="889" y="5947"/>
                      <a:pt x="0" y="5721"/>
                      <a:pt x="0" y="5156"/>
                    </a:cubicBezTo>
                    <a:lnTo>
                      <a:pt x="0" y="4967"/>
                    </a:lnTo>
                    <a:cubicBezTo>
                      <a:pt x="3" y="4405"/>
                      <a:pt x="890" y="3916"/>
                      <a:pt x="1667" y="3652"/>
                    </a:cubicBezTo>
                    <a:close/>
                    <a:moveTo>
                      <a:pt x="1667" y="3652"/>
                    </a:move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nvGrpSpPr>
            <p:cNvPr id="6" name="组合 5"/>
            <p:cNvGrpSpPr/>
            <p:nvPr/>
          </p:nvGrpSpPr>
          <p:grpSpPr>
            <a:xfrm>
              <a:off x="12792" y="7260"/>
              <a:ext cx="5029" cy="1686"/>
              <a:chOff x="12596" y="7827"/>
              <a:chExt cx="5029" cy="1686"/>
            </a:xfrm>
          </p:grpSpPr>
          <p:sp>
            <p:nvSpPr>
              <p:cNvPr id="43" name="矩形 42"/>
              <p:cNvSpPr/>
              <p:nvPr/>
            </p:nvSpPr>
            <p:spPr>
              <a:xfrm>
                <a:off x="12596" y="7827"/>
                <a:ext cx="3764" cy="436"/>
              </a:xfrm>
              <a:prstGeom prst="rect">
                <a:avLst/>
              </a:prstGeom>
              <a:noFill/>
            </p:spPr>
            <p:txBody>
              <a:bodyPr wrap="square" lIns="0" tIns="0" rIns="0" bIns="0" rtlCol="0" anchor="t">
                <a:spAutoFit/>
              </a:bodyPr>
              <a:lstStyle/>
              <a:p>
                <a:pPr lvl="0" algn="r">
                  <a:defRPr/>
                </a:pPr>
                <a:r>
                  <a:rPr lang="zh-CN" altLang="en-US" b="1" dirty="0">
                    <a:solidFill>
                      <a:srgbClr val="A23322"/>
                    </a:solidFill>
                    <a:latin typeface="PingFang SC Regular" panose="020B0400000000000000" charset="-122"/>
                    <a:ea typeface="PingFang SC Regular" panose="020B0400000000000000" charset="-122"/>
                  </a:rPr>
                  <a:t>规划业务评估绩效</a:t>
                </a:r>
              </a:p>
            </p:txBody>
          </p:sp>
          <p:sp>
            <p:nvSpPr>
              <p:cNvPr id="44" name="矩形 43"/>
              <p:cNvSpPr/>
              <p:nvPr/>
            </p:nvSpPr>
            <p:spPr>
              <a:xfrm>
                <a:off x="13052" y="8468"/>
                <a:ext cx="3187" cy="1045"/>
              </a:xfrm>
              <a:prstGeom prst="rect">
                <a:avLst/>
              </a:prstGeom>
              <a:noFill/>
            </p:spPr>
            <p:txBody>
              <a:bodyPr wrap="square" lIns="0" tIns="0" rIns="0" bIns="0" rtlCol="0" anchor="t">
                <a:spAutoFit/>
              </a:bodyPr>
              <a:lstStyle/>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确保业务计划的执行</a:t>
                </a:r>
              </a:p>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评估业务和流程的绩效</a:t>
                </a:r>
              </a:p>
              <a:p>
                <a:pPr lvl="0" algn="r">
                  <a:lnSpc>
                    <a:spcPct val="120000"/>
                  </a:lnSpc>
                  <a:defRPr/>
                </a:pPr>
                <a:r>
                  <a:rPr lang="en-US" altLang="zh-CN"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rPr>
                  <a:t>需要时对业务计划进行修改</a:t>
                </a:r>
              </a:p>
            </p:txBody>
          </p:sp>
          <p:sp>
            <p:nvSpPr>
              <p:cNvPr id="46" name="椭圆 45"/>
              <p:cNvSpPr/>
              <p:nvPr/>
            </p:nvSpPr>
            <p:spPr>
              <a:xfrm>
                <a:off x="16472" y="7827"/>
                <a:ext cx="1153" cy="1153"/>
              </a:xfrm>
              <a:prstGeom prst="ellipse">
                <a:avLst/>
              </a:prstGeom>
              <a:gradFill>
                <a:gsLst>
                  <a:gs pos="30000">
                    <a:srgbClr val="F4D1CD"/>
                  </a:gs>
                  <a:gs pos="76000">
                    <a:srgbClr val="A23322"/>
                  </a:gs>
                </a:gsLst>
                <a:path path="circle">
                  <a:fillToRect r="100000" b="100000"/>
                </a:path>
              </a:gradFill>
              <a:ln w="12700" cap="flat" cmpd="sng" algn="ctr">
                <a:noFill/>
                <a:prstDash val="solid"/>
                <a:miter lim="800000"/>
              </a:ln>
              <a:effectLst>
                <a:outerShdw blurRad="279400" dist="342900" dir="5400000" sx="88000" sy="88000" algn="t" rotWithShape="0">
                  <a:srgbClr val="F4D1CD">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229" name="iconfont-11253-5322195"/>
              <p:cNvSpPr/>
              <p:nvPr/>
            </p:nvSpPr>
            <p:spPr>
              <a:xfrm>
                <a:off x="16682" y="8063"/>
                <a:ext cx="715" cy="673"/>
              </a:xfrm>
              <a:custGeom>
                <a:avLst/>
                <a:gdLst>
                  <a:gd name="T0" fmla="*/ 5253 w 10051"/>
                  <a:gd name="T1" fmla="*/ 823 h 9457"/>
                  <a:gd name="T2" fmla="*/ 9253 w 10051"/>
                  <a:gd name="T3" fmla="*/ 3412 h 9457"/>
                  <a:gd name="T4" fmla="*/ 9628 w 10051"/>
                  <a:gd name="T5" fmla="*/ 2830 h 9457"/>
                  <a:gd name="T6" fmla="*/ 3381 w 10051"/>
                  <a:gd name="T7" fmla="*/ 380 h 9457"/>
                  <a:gd name="T8" fmla="*/ 3703 w 10051"/>
                  <a:gd name="T9" fmla="*/ 1138 h 9457"/>
                  <a:gd name="T10" fmla="*/ 10051 w 10051"/>
                  <a:gd name="T11" fmla="*/ 4680 h 9457"/>
                  <a:gd name="T12" fmla="*/ 10032 w 10051"/>
                  <a:gd name="T13" fmla="*/ 4380 h 9457"/>
                  <a:gd name="T14" fmla="*/ 9212 w 10051"/>
                  <a:gd name="T15" fmla="*/ 4450 h 9457"/>
                  <a:gd name="T16" fmla="*/ 8127 w 10051"/>
                  <a:gd name="T17" fmla="*/ 8295 h 9457"/>
                  <a:gd name="T18" fmla="*/ 8468 w 10051"/>
                  <a:gd name="T19" fmla="*/ 8937 h 9457"/>
                  <a:gd name="T20" fmla="*/ 10048 w 10051"/>
                  <a:gd name="T21" fmla="*/ 4844 h 9457"/>
                  <a:gd name="T22" fmla="*/ 10051 w 10051"/>
                  <a:gd name="T23" fmla="*/ 4757 h 9457"/>
                  <a:gd name="T24" fmla="*/ 4037 w 10051"/>
                  <a:gd name="T25" fmla="*/ 2485 h 9457"/>
                  <a:gd name="T26" fmla="*/ 3622 w 10051"/>
                  <a:gd name="T27" fmla="*/ 1775 h 9457"/>
                  <a:gd name="T28" fmla="*/ 1934 w 10051"/>
                  <a:gd name="T29" fmla="*/ 4567 h 9457"/>
                  <a:gd name="T30" fmla="*/ 959 w 10051"/>
                  <a:gd name="T31" fmla="*/ 6812 h 9457"/>
                  <a:gd name="T32" fmla="*/ 1233 w 10051"/>
                  <a:gd name="T33" fmla="*/ 7532 h 9457"/>
                  <a:gd name="T34" fmla="*/ 2741 w 10051"/>
                  <a:gd name="T35" fmla="*/ 4784 h 9457"/>
                  <a:gd name="T36" fmla="*/ 7845 w 10051"/>
                  <a:gd name="T37" fmla="*/ 6727 h 9457"/>
                  <a:gd name="T38" fmla="*/ 6081 w 10051"/>
                  <a:gd name="T39" fmla="*/ 8754 h 9457"/>
                  <a:gd name="T40" fmla="*/ 6372 w 10051"/>
                  <a:gd name="T41" fmla="*/ 9457 h 9457"/>
                  <a:gd name="T42" fmla="*/ 8061 w 10051"/>
                  <a:gd name="T43" fmla="*/ 7266 h 9457"/>
                  <a:gd name="T44" fmla="*/ 7845 w 10051"/>
                  <a:gd name="T45" fmla="*/ 6727 h 9457"/>
                  <a:gd name="T46" fmla="*/ 7868 w 10051"/>
                  <a:gd name="T47" fmla="*/ 6659 h 9457"/>
                  <a:gd name="T48" fmla="*/ 8371 w 10051"/>
                  <a:gd name="T49" fmla="*/ 6367 h 9457"/>
                  <a:gd name="T50" fmla="*/ 8592 w 10051"/>
                  <a:gd name="T51" fmla="*/ 4760 h 9457"/>
                  <a:gd name="T52" fmla="*/ 4851 w 10051"/>
                  <a:gd name="T53" fmla="*/ 1743 h 9457"/>
                  <a:gd name="T54" fmla="*/ 7767 w 10051"/>
                  <a:gd name="T55" fmla="*/ 4656 h 9457"/>
                  <a:gd name="T56" fmla="*/ 7576 w 10051"/>
                  <a:gd name="T57" fmla="*/ 6155 h 9457"/>
                  <a:gd name="T58" fmla="*/ 7121 w 10051"/>
                  <a:gd name="T59" fmla="*/ 4947 h 9457"/>
                  <a:gd name="T60" fmla="*/ 5272 w 10051"/>
                  <a:gd name="T61" fmla="*/ 2890 h 9457"/>
                  <a:gd name="T62" fmla="*/ 3416 w 10051"/>
                  <a:gd name="T63" fmla="*/ 4515 h 9457"/>
                  <a:gd name="T64" fmla="*/ 3105 w 10051"/>
                  <a:gd name="T65" fmla="*/ 6063 h 9457"/>
                  <a:gd name="T66" fmla="*/ 3485 w 10051"/>
                  <a:gd name="T67" fmla="*/ 6634 h 9457"/>
                  <a:gd name="T68" fmla="*/ 4201 w 10051"/>
                  <a:gd name="T69" fmla="*/ 4887 h 9457"/>
                  <a:gd name="T70" fmla="*/ 5273 w 10051"/>
                  <a:gd name="T71" fmla="*/ 3714 h 9457"/>
                  <a:gd name="T72" fmla="*/ 6306 w 10051"/>
                  <a:gd name="T73" fmla="*/ 4681 h 9457"/>
                  <a:gd name="T74" fmla="*/ 4322 w 10051"/>
                  <a:gd name="T75" fmla="*/ 9213 h 9457"/>
                  <a:gd name="T76" fmla="*/ 4900 w 10051"/>
                  <a:gd name="T77" fmla="*/ 9280 h 9457"/>
                  <a:gd name="T78" fmla="*/ 7121 w 10051"/>
                  <a:gd name="T79" fmla="*/ 4947 h 9457"/>
                  <a:gd name="T80" fmla="*/ 5666 w 10051"/>
                  <a:gd name="T81" fmla="*/ 4680 h 9457"/>
                  <a:gd name="T82" fmla="*/ 4843 w 10051"/>
                  <a:gd name="T83" fmla="*/ 4680 h 9457"/>
                  <a:gd name="T84" fmla="*/ 2918 w 10051"/>
                  <a:gd name="T85" fmla="*/ 8777 h 9457"/>
                  <a:gd name="T86" fmla="*/ 3492 w 10051"/>
                  <a:gd name="T87" fmla="*/ 8874 h 9457"/>
                  <a:gd name="T88" fmla="*/ 5666 w 10051"/>
                  <a:gd name="T89" fmla="*/ 4680 h 9457"/>
                  <a:gd name="T90" fmla="*/ 3388 w 10051"/>
                  <a:gd name="T91" fmla="*/ 7233 h 9457"/>
                  <a:gd name="T92" fmla="*/ 2718 w 10051"/>
                  <a:gd name="T93" fmla="*/ 6755 h 9457"/>
                  <a:gd name="T94" fmla="*/ 1807 w 10051"/>
                  <a:gd name="T95" fmla="*/ 8157 h 9457"/>
                  <a:gd name="T96" fmla="*/ 2382 w 10051"/>
                  <a:gd name="T97" fmla="*/ 8249 h 9457"/>
                  <a:gd name="T98" fmla="*/ 1281 w 10051"/>
                  <a:gd name="T99" fmla="*/ 4652 h 9457"/>
                  <a:gd name="T100" fmla="*/ 2070 w 10051"/>
                  <a:gd name="T101" fmla="*/ 1754 h 9457"/>
                  <a:gd name="T102" fmla="*/ 456 w 10051"/>
                  <a:gd name="T103" fmla="*/ 4677 h 9457"/>
                  <a:gd name="T104" fmla="*/ 122 w 10051"/>
                  <a:gd name="T105" fmla="*/ 5825 h 9457"/>
                  <a:gd name="T106" fmla="*/ 468 w 10051"/>
                  <a:gd name="T107" fmla="*/ 6460 h 9457"/>
                  <a:gd name="T108" fmla="*/ 1282 w 10051"/>
                  <a:gd name="T109" fmla="*/ 4683 h 9457"/>
                  <a:gd name="T110" fmla="*/ 1281 w 10051"/>
                  <a:gd name="T111" fmla="*/ 4652 h 9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51" h="9457">
                    <a:moveTo>
                      <a:pt x="3703" y="1138"/>
                    </a:moveTo>
                    <a:cubicBezTo>
                      <a:pt x="4195" y="929"/>
                      <a:pt x="4716" y="823"/>
                      <a:pt x="5253" y="823"/>
                    </a:cubicBezTo>
                    <a:cubicBezTo>
                      <a:pt x="6813" y="823"/>
                      <a:pt x="8236" y="1744"/>
                      <a:pt x="8878" y="3169"/>
                    </a:cubicBezTo>
                    <a:cubicBezTo>
                      <a:pt x="8947" y="3320"/>
                      <a:pt x="9097" y="3412"/>
                      <a:pt x="9253" y="3412"/>
                    </a:cubicBezTo>
                    <a:cubicBezTo>
                      <a:pt x="9311" y="3412"/>
                      <a:pt x="9367" y="3399"/>
                      <a:pt x="9422" y="3375"/>
                    </a:cubicBezTo>
                    <a:cubicBezTo>
                      <a:pt x="9630" y="3282"/>
                      <a:pt x="9721" y="3038"/>
                      <a:pt x="9628" y="2830"/>
                    </a:cubicBezTo>
                    <a:cubicBezTo>
                      <a:pt x="8855" y="1111"/>
                      <a:pt x="7136" y="0"/>
                      <a:pt x="5253" y="0"/>
                    </a:cubicBezTo>
                    <a:cubicBezTo>
                      <a:pt x="4605" y="0"/>
                      <a:pt x="3975" y="129"/>
                      <a:pt x="3381" y="380"/>
                    </a:cubicBezTo>
                    <a:cubicBezTo>
                      <a:pt x="3172" y="469"/>
                      <a:pt x="3075" y="710"/>
                      <a:pt x="3163" y="920"/>
                    </a:cubicBezTo>
                    <a:cubicBezTo>
                      <a:pt x="3252" y="1130"/>
                      <a:pt x="3495" y="1228"/>
                      <a:pt x="3703" y="1138"/>
                    </a:cubicBezTo>
                    <a:close/>
                    <a:moveTo>
                      <a:pt x="10051" y="4757"/>
                    </a:moveTo>
                    <a:lnTo>
                      <a:pt x="10051" y="4680"/>
                    </a:lnTo>
                    <a:cubicBezTo>
                      <a:pt x="10051" y="4663"/>
                      <a:pt x="10050" y="4644"/>
                      <a:pt x="10047" y="4627"/>
                    </a:cubicBezTo>
                    <a:cubicBezTo>
                      <a:pt x="10043" y="4544"/>
                      <a:pt x="10040" y="4462"/>
                      <a:pt x="10032" y="4380"/>
                    </a:cubicBezTo>
                    <a:cubicBezTo>
                      <a:pt x="10012" y="4154"/>
                      <a:pt x="9813" y="3987"/>
                      <a:pt x="9587" y="4005"/>
                    </a:cubicBezTo>
                    <a:cubicBezTo>
                      <a:pt x="9361" y="4025"/>
                      <a:pt x="9193" y="4224"/>
                      <a:pt x="9212" y="4450"/>
                    </a:cubicBezTo>
                    <a:cubicBezTo>
                      <a:pt x="9220" y="4548"/>
                      <a:pt x="9226" y="4645"/>
                      <a:pt x="9227" y="4744"/>
                    </a:cubicBezTo>
                    <a:cubicBezTo>
                      <a:pt x="9215" y="6015"/>
                      <a:pt x="8835" y="7243"/>
                      <a:pt x="8127" y="8295"/>
                    </a:cubicBezTo>
                    <a:cubicBezTo>
                      <a:pt x="8000" y="8484"/>
                      <a:pt x="8051" y="8739"/>
                      <a:pt x="8240" y="8867"/>
                    </a:cubicBezTo>
                    <a:cubicBezTo>
                      <a:pt x="8310" y="8913"/>
                      <a:pt x="8391" y="8937"/>
                      <a:pt x="8468" y="8937"/>
                    </a:cubicBezTo>
                    <a:cubicBezTo>
                      <a:pt x="8601" y="8937"/>
                      <a:pt x="8731" y="8873"/>
                      <a:pt x="8811" y="8755"/>
                    </a:cubicBezTo>
                    <a:cubicBezTo>
                      <a:pt x="9591" y="7594"/>
                      <a:pt x="10017" y="6243"/>
                      <a:pt x="10048" y="4844"/>
                    </a:cubicBezTo>
                    <a:cubicBezTo>
                      <a:pt x="10050" y="4829"/>
                      <a:pt x="10051" y="4815"/>
                      <a:pt x="10051" y="4799"/>
                    </a:cubicBezTo>
                    <a:lnTo>
                      <a:pt x="10051" y="4757"/>
                    </a:lnTo>
                    <a:close/>
                    <a:moveTo>
                      <a:pt x="2755" y="4692"/>
                    </a:moveTo>
                    <a:cubicBezTo>
                      <a:pt x="2777" y="3780"/>
                      <a:pt x="3268" y="2934"/>
                      <a:pt x="4037" y="2485"/>
                    </a:cubicBezTo>
                    <a:cubicBezTo>
                      <a:pt x="4233" y="2370"/>
                      <a:pt x="4300" y="2118"/>
                      <a:pt x="4185" y="1923"/>
                    </a:cubicBezTo>
                    <a:cubicBezTo>
                      <a:pt x="4070" y="1727"/>
                      <a:pt x="3817" y="1660"/>
                      <a:pt x="3622" y="1775"/>
                    </a:cubicBezTo>
                    <a:cubicBezTo>
                      <a:pt x="3130" y="2063"/>
                      <a:pt x="2713" y="2478"/>
                      <a:pt x="2417" y="2975"/>
                    </a:cubicBezTo>
                    <a:cubicBezTo>
                      <a:pt x="2131" y="3457"/>
                      <a:pt x="1966" y="4004"/>
                      <a:pt x="1934" y="4567"/>
                    </a:cubicBezTo>
                    <a:cubicBezTo>
                      <a:pt x="1924" y="4603"/>
                      <a:pt x="1919" y="4642"/>
                      <a:pt x="1919" y="4680"/>
                    </a:cubicBezTo>
                    <a:cubicBezTo>
                      <a:pt x="1919" y="5493"/>
                      <a:pt x="1571" y="6269"/>
                      <a:pt x="959" y="6812"/>
                    </a:cubicBezTo>
                    <a:cubicBezTo>
                      <a:pt x="789" y="6963"/>
                      <a:pt x="774" y="7223"/>
                      <a:pt x="926" y="7393"/>
                    </a:cubicBezTo>
                    <a:cubicBezTo>
                      <a:pt x="1007" y="7484"/>
                      <a:pt x="1119" y="7532"/>
                      <a:pt x="1233" y="7532"/>
                    </a:cubicBezTo>
                    <a:cubicBezTo>
                      <a:pt x="1331" y="7532"/>
                      <a:pt x="1428" y="7497"/>
                      <a:pt x="1507" y="7428"/>
                    </a:cubicBezTo>
                    <a:cubicBezTo>
                      <a:pt x="2266" y="6753"/>
                      <a:pt x="2712" y="5794"/>
                      <a:pt x="2741" y="4784"/>
                    </a:cubicBezTo>
                    <a:cubicBezTo>
                      <a:pt x="2748" y="4755"/>
                      <a:pt x="2754" y="4724"/>
                      <a:pt x="2755" y="4692"/>
                    </a:cubicBezTo>
                    <a:close/>
                    <a:moveTo>
                      <a:pt x="7845" y="6727"/>
                    </a:moveTo>
                    <a:cubicBezTo>
                      <a:pt x="7636" y="6638"/>
                      <a:pt x="7393" y="6734"/>
                      <a:pt x="7305" y="6943"/>
                    </a:cubicBezTo>
                    <a:cubicBezTo>
                      <a:pt x="7016" y="7620"/>
                      <a:pt x="6603" y="8229"/>
                      <a:pt x="6081" y="8754"/>
                    </a:cubicBezTo>
                    <a:cubicBezTo>
                      <a:pt x="5920" y="8915"/>
                      <a:pt x="5921" y="9175"/>
                      <a:pt x="6082" y="9336"/>
                    </a:cubicBezTo>
                    <a:cubicBezTo>
                      <a:pt x="6162" y="9416"/>
                      <a:pt x="6267" y="9457"/>
                      <a:pt x="6372" y="9457"/>
                    </a:cubicBezTo>
                    <a:cubicBezTo>
                      <a:pt x="6478" y="9457"/>
                      <a:pt x="6583" y="9416"/>
                      <a:pt x="6663" y="9335"/>
                    </a:cubicBezTo>
                    <a:cubicBezTo>
                      <a:pt x="7261" y="8736"/>
                      <a:pt x="7730" y="8040"/>
                      <a:pt x="8061" y="7266"/>
                    </a:cubicBezTo>
                    <a:cubicBezTo>
                      <a:pt x="8150" y="7058"/>
                      <a:pt x="8053" y="6816"/>
                      <a:pt x="7845" y="6727"/>
                    </a:cubicBezTo>
                    <a:close/>
                    <a:moveTo>
                      <a:pt x="7845" y="6727"/>
                    </a:moveTo>
                    <a:close/>
                    <a:moveTo>
                      <a:pt x="7576" y="6155"/>
                    </a:moveTo>
                    <a:cubicBezTo>
                      <a:pt x="7518" y="6375"/>
                      <a:pt x="7648" y="6600"/>
                      <a:pt x="7868" y="6659"/>
                    </a:cubicBezTo>
                    <a:cubicBezTo>
                      <a:pt x="7905" y="6668"/>
                      <a:pt x="7938" y="6673"/>
                      <a:pt x="7973" y="6673"/>
                    </a:cubicBezTo>
                    <a:cubicBezTo>
                      <a:pt x="8155" y="6673"/>
                      <a:pt x="8322" y="6552"/>
                      <a:pt x="8371" y="6367"/>
                    </a:cubicBezTo>
                    <a:cubicBezTo>
                      <a:pt x="8503" y="5864"/>
                      <a:pt x="8576" y="5344"/>
                      <a:pt x="8587" y="4822"/>
                    </a:cubicBezTo>
                    <a:cubicBezTo>
                      <a:pt x="8591" y="4801"/>
                      <a:pt x="8592" y="4781"/>
                      <a:pt x="8592" y="4760"/>
                    </a:cubicBezTo>
                    <a:cubicBezTo>
                      <a:pt x="8592" y="2870"/>
                      <a:pt x="7098" y="1332"/>
                      <a:pt x="5262" y="1332"/>
                    </a:cubicBezTo>
                    <a:cubicBezTo>
                      <a:pt x="5034" y="1332"/>
                      <a:pt x="4851" y="1515"/>
                      <a:pt x="4851" y="1743"/>
                    </a:cubicBezTo>
                    <a:cubicBezTo>
                      <a:pt x="4851" y="1970"/>
                      <a:pt x="5034" y="2154"/>
                      <a:pt x="5262" y="2154"/>
                    </a:cubicBezTo>
                    <a:cubicBezTo>
                      <a:pt x="6612" y="2154"/>
                      <a:pt x="7716" y="3268"/>
                      <a:pt x="7767" y="4656"/>
                    </a:cubicBezTo>
                    <a:cubicBezTo>
                      <a:pt x="7767" y="4664"/>
                      <a:pt x="7766" y="4671"/>
                      <a:pt x="7766" y="4680"/>
                    </a:cubicBezTo>
                    <a:cubicBezTo>
                      <a:pt x="7766" y="5180"/>
                      <a:pt x="7702" y="5676"/>
                      <a:pt x="7576" y="6155"/>
                    </a:cubicBezTo>
                    <a:close/>
                    <a:moveTo>
                      <a:pt x="7576" y="6155"/>
                    </a:moveTo>
                    <a:close/>
                    <a:moveTo>
                      <a:pt x="7121" y="4947"/>
                    </a:moveTo>
                    <a:cubicBezTo>
                      <a:pt x="7138" y="4900"/>
                      <a:pt x="7148" y="4850"/>
                      <a:pt x="7148" y="4799"/>
                    </a:cubicBezTo>
                    <a:cubicBezTo>
                      <a:pt x="7148" y="3745"/>
                      <a:pt x="6307" y="2890"/>
                      <a:pt x="5272" y="2890"/>
                    </a:cubicBezTo>
                    <a:cubicBezTo>
                      <a:pt x="4778" y="2890"/>
                      <a:pt x="4311" y="3084"/>
                      <a:pt x="3958" y="3437"/>
                    </a:cubicBezTo>
                    <a:cubicBezTo>
                      <a:pt x="3663" y="3730"/>
                      <a:pt x="3476" y="4107"/>
                      <a:pt x="3416" y="4515"/>
                    </a:cubicBezTo>
                    <a:cubicBezTo>
                      <a:pt x="3393" y="4567"/>
                      <a:pt x="3381" y="4623"/>
                      <a:pt x="3381" y="4682"/>
                    </a:cubicBezTo>
                    <a:cubicBezTo>
                      <a:pt x="3381" y="5160"/>
                      <a:pt x="3287" y="5625"/>
                      <a:pt x="3105" y="6063"/>
                    </a:cubicBezTo>
                    <a:cubicBezTo>
                      <a:pt x="3016" y="6273"/>
                      <a:pt x="3116" y="6514"/>
                      <a:pt x="3325" y="6602"/>
                    </a:cubicBezTo>
                    <a:cubicBezTo>
                      <a:pt x="3377" y="6624"/>
                      <a:pt x="3431" y="6634"/>
                      <a:pt x="3485" y="6634"/>
                    </a:cubicBezTo>
                    <a:cubicBezTo>
                      <a:pt x="3646" y="6634"/>
                      <a:pt x="3798" y="6539"/>
                      <a:pt x="3863" y="6382"/>
                    </a:cubicBezTo>
                    <a:cubicBezTo>
                      <a:pt x="4063" y="5905"/>
                      <a:pt x="4176" y="5403"/>
                      <a:pt x="4201" y="4887"/>
                    </a:cubicBezTo>
                    <a:cubicBezTo>
                      <a:pt x="4212" y="4850"/>
                      <a:pt x="4220" y="4812"/>
                      <a:pt x="4220" y="4772"/>
                    </a:cubicBezTo>
                    <a:cubicBezTo>
                      <a:pt x="4235" y="4188"/>
                      <a:pt x="4706" y="3714"/>
                      <a:pt x="5273" y="3714"/>
                    </a:cubicBezTo>
                    <a:cubicBezTo>
                      <a:pt x="5793" y="3714"/>
                      <a:pt x="6225" y="4104"/>
                      <a:pt x="6311" y="4614"/>
                    </a:cubicBezTo>
                    <a:cubicBezTo>
                      <a:pt x="6307" y="4637"/>
                      <a:pt x="6306" y="4659"/>
                      <a:pt x="6306" y="4681"/>
                    </a:cubicBezTo>
                    <a:cubicBezTo>
                      <a:pt x="6306" y="6229"/>
                      <a:pt x="5607" y="7670"/>
                      <a:pt x="4390" y="8635"/>
                    </a:cubicBezTo>
                    <a:cubicBezTo>
                      <a:pt x="4211" y="8777"/>
                      <a:pt x="4182" y="9035"/>
                      <a:pt x="4322" y="9213"/>
                    </a:cubicBezTo>
                    <a:cubicBezTo>
                      <a:pt x="4403" y="9315"/>
                      <a:pt x="4525" y="9369"/>
                      <a:pt x="4645" y="9369"/>
                    </a:cubicBezTo>
                    <a:cubicBezTo>
                      <a:pt x="4733" y="9369"/>
                      <a:pt x="4825" y="9340"/>
                      <a:pt x="4900" y="9280"/>
                    </a:cubicBezTo>
                    <a:cubicBezTo>
                      <a:pt x="5578" y="8743"/>
                      <a:pt x="6140" y="8049"/>
                      <a:pt x="6522" y="7277"/>
                    </a:cubicBezTo>
                    <a:cubicBezTo>
                      <a:pt x="6885" y="6544"/>
                      <a:pt x="7086" y="5760"/>
                      <a:pt x="7121" y="4947"/>
                    </a:cubicBezTo>
                    <a:close/>
                    <a:moveTo>
                      <a:pt x="7121" y="4947"/>
                    </a:moveTo>
                    <a:close/>
                    <a:moveTo>
                      <a:pt x="5666" y="4680"/>
                    </a:moveTo>
                    <a:cubicBezTo>
                      <a:pt x="5666" y="4453"/>
                      <a:pt x="5482" y="4269"/>
                      <a:pt x="5255" y="4269"/>
                    </a:cubicBezTo>
                    <a:cubicBezTo>
                      <a:pt x="5027" y="4269"/>
                      <a:pt x="4843" y="4453"/>
                      <a:pt x="4843" y="4680"/>
                    </a:cubicBezTo>
                    <a:cubicBezTo>
                      <a:pt x="4843" y="6075"/>
                      <a:pt x="4161" y="7393"/>
                      <a:pt x="3017" y="8203"/>
                    </a:cubicBezTo>
                    <a:cubicBezTo>
                      <a:pt x="2832" y="8334"/>
                      <a:pt x="2788" y="8592"/>
                      <a:pt x="2918" y="8777"/>
                    </a:cubicBezTo>
                    <a:cubicBezTo>
                      <a:pt x="2998" y="8889"/>
                      <a:pt x="3126" y="8950"/>
                      <a:pt x="3255" y="8950"/>
                    </a:cubicBezTo>
                    <a:cubicBezTo>
                      <a:pt x="3337" y="8950"/>
                      <a:pt x="3420" y="8925"/>
                      <a:pt x="3492" y="8874"/>
                    </a:cubicBezTo>
                    <a:cubicBezTo>
                      <a:pt x="4150" y="8409"/>
                      <a:pt x="4695" y="7788"/>
                      <a:pt x="5071" y="7078"/>
                    </a:cubicBezTo>
                    <a:cubicBezTo>
                      <a:pt x="5460" y="6344"/>
                      <a:pt x="5666" y="5515"/>
                      <a:pt x="5666" y="4680"/>
                    </a:cubicBezTo>
                    <a:close/>
                    <a:moveTo>
                      <a:pt x="5666" y="4680"/>
                    </a:moveTo>
                    <a:close/>
                    <a:moveTo>
                      <a:pt x="3388" y="7233"/>
                    </a:moveTo>
                    <a:cubicBezTo>
                      <a:pt x="3520" y="7048"/>
                      <a:pt x="3477" y="6792"/>
                      <a:pt x="3292" y="6659"/>
                    </a:cubicBezTo>
                    <a:cubicBezTo>
                      <a:pt x="3107" y="6528"/>
                      <a:pt x="2851" y="6570"/>
                      <a:pt x="2718" y="6755"/>
                    </a:cubicBezTo>
                    <a:cubicBezTo>
                      <a:pt x="2491" y="7074"/>
                      <a:pt x="2215" y="7353"/>
                      <a:pt x="1898" y="7582"/>
                    </a:cubicBezTo>
                    <a:cubicBezTo>
                      <a:pt x="1715" y="7715"/>
                      <a:pt x="1675" y="7972"/>
                      <a:pt x="1807" y="8157"/>
                    </a:cubicBezTo>
                    <a:cubicBezTo>
                      <a:pt x="1887" y="8267"/>
                      <a:pt x="2013" y="8327"/>
                      <a:pt x="2141" y="8327"/>
                    </a:cubicBezTo>
                    <a:cubicBezTo>
                      <a:pt x="2225" y="8327"/>
                      <a:pt x="2310" y="8300"/>
                      <a:pt x="2382" y="8249"/>
                    </a:cubicBezTo>
                    <a:cubicBezTo>
                      <a:pt x="2771" y="7965"/>
                      <a:pt x="3110" y="7624"/>
                      <a:pt x="3388" y="7233"/>
                    </a:cubicBezTo>
                    <a:close/>
                    <a:moveTo>
                      <a:pt x="1281" y="4652"/>
                    </a:moveTo>
                    <a:cubicBezTo>
                      <a:pt x="1312" y="3802"/>
                      <a:pt x="1608" y="3000"/>
                      <a:pt x="2137" y="2332"/>
                    </a:cubicBezTo>
                    <a:cubicBezTo>
                      <a:pt x="2278" y="2153"/>
                      <a:pt x="2248" y="1895"/>
                      <a:pt x="2070" y="1754"/>
                    </a:cubicBezTo>
                    <a:cubicBezTo>
                      <a:pt x="1891" y="1613"/>
                      <a:pt x="1633" y="1643"/>
                      <a:pt x="1492" y="1822"/>
                    </a:cubicBezTo>
                    <a:cubicBezTo>
                      <a:pt x="841" y="2642"/>
                      <a:pt x="482" y="3629"/>
                      <a:pt x="456" y="4677"/>
                    </a:cubicBezTo>
                    <a:cubicBezTo>
                      <a:pt x="456" y="4693"/>
                      <a:pt x="456" y="4709"/>
                      <a:pt x="457" y="4724"/>
                    </a:cubicBezTo>
                    <a:cubicBezTo>
                      <a:pt x="450" y="5115"/>
                      <a:pt x="334" y="5497"/>
                      <a:pt x="122" y="5825"/>
                    </a:cubicBezTo>
                    <a:cubicBezTo>
                      <a:pt x="0" y="6017"/>
                      <a:pt x="55" y="6270"/>
                      <a:pt x="246" y="6394"/>
                    </a:cubicBezTo>
                    <a:cubicBezTo>
                      <a:pt x="315" y="6439"/>
                      <a:pt x="392" y="6460"/>
                      <a:pt x="468" y="6460"/>
                    </a:cubicBezTo>
                    <a:cubicBezTo>
                      <a:pt x="603" y="6460"/>
                      <a:pt x="736" y="6393"/>
                      <a:pt x="816" y="6272"/>
                    </a:cubicBezTo>
                    <a:cubicBezTo>
                      <a:pt x="1120" y="5798"/>
                      <a:pt x="1282" y="5248"/>
                      <a:pt x="1282" y="4683"/>
                    </a:cubicBezTo>
                    <a:cubicBezTo>
                      <a:pt x="1282" y="4672"/>
                      <a:pt x="1282" y="4662"/>
                      <a:pt x="1281" y="4652"/>
                    </a:cubicBezTo>
                    <a:close/>
                    <a:moveTo>
                      <a:pt x="1281" y="4652"/>
                    </a:move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grpSp>
      </p:grpSp>
      <p:grpSp>
        <p:nvGrpSpPr>
          <p:cNvPr id="3" name="组合 2"/>
          <p:cNvGrpSpPr/>
          <p:nvPr/>
        </p:nvGrpSpPr>
        <p:grpSpPr>
          <a:xfrm>
            <a:off x="3441065" y="1550670"/>
            <a:ext cx="4749800" cy="4749800"/>
            <a:chOff x="5860" y="2442"/>
            <a:chExt cx="7480" cy="7480"/>
          </a:xfrm>
        </p:grpSpPr>
        <p:sp>
          <p:nvSpPr>
            <p:cNvPr id="27" name="椭圆 26"/>
            <p:cNvSpPr/>
            <p:nvPr/>
          </p:nvSpPr>
          <p:spPr>
            <a:xfrm>
              <a:off x="5860" y="2442"/>
              <a:ext cx="7481" cy="7481"/>
            </a:xfrm>
            <a:prstGeom prst="ellipse">
              <a:avLst/>
            </a:prstGeom>
            <a:noFill/>
            <a:ln w="19050" cap="rnd" cmpd="sng" algn="ctr">
              <a:solidFill>
                <a:srgbClr val="1D4273">
                  <a:alpha val="10000"/>
                </a:srgbClr>
              </a:soli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47" name="任意多边形: 形状 123"/>
            <p:cNvSpPr>
              <a:spLocks noChangeArrowheads="1"/>
            </p:cNvSpPr>
            <p:nvPr/>
          </p:nvSpPr>
          <p:spPr bwMode="auto">
            <a:xfrm>
              <a:off x="6185" y="2881"/>
              <a:ext cx="6816" cy="6739"/>
            </a:xfrm>
            <a:custGeom>
              <a:avLst/>
              <a:gdLst>
                <a:gd name="connsiteX0" fmla="*/ 1784937 w 2397257"/>
                <a:gd name="connsiteY0" fmla="*/ 2369162 h 2370204"/>
                <a:gd name="connsiteX1" fmla="*/ 1785458 w 2397257"/>
                <a:gd name="connsiteY1" fmla="*/ 2369683 h 2370204"/>
                <a:gd name="connsiteX2" fmla="*/ 1784937 w 2397257"/>
                <a:gd name="connsiteY2" fmla="*/ 2370204 h 2370204"/>
                <a:gd name="connsiteX3" fmla="*/ 1784416 w 2397257"/>
                <a:gd name="connsiteY3" fmla="*/ 2369683 h 2370204"/>
                <a:gd name="connsiteX4" fmla="*/ 1784937 w 2397257"/>
                <a:gd name="connsiteY4" fmla="*/ 2369162 h 2370204"/>
                <a:gd name="connsiteX5" fmla="*/ 1202790 w 2397257"/>
                <a:gd name="connsiteY5" fmla="*/ 2360839 h 2370204"/>
                <a:gd name="connsiteX6" fmla="*/ 1204871 w 2397257"/>
                <a:gd name="connsiteY6" fmla="*/ 2362400 h 2370204"/>
                <a:gd name="connsiteX7" fmla="*/ 1202790 w 2397257"/>
                <a:gd name="connsiteY7" fmla="*/ 2363961 h 2370204"/>
                <a:gd name="connsiteX8" fmla="*/ 1200709 w 2397257"/>
                <a:gd name="connsiteY8" fmla="*/ 2362400 h 2370204"/>
                <a:gd name="connsiteX9" fmla="*/ 1202790 w 2397257"/>
                <a:gd name="connsiteY9" fmla="*/ 2360839 h 2370204"/>
                <a:gd name="connsiteX10" fmla="*/ 1269901 w 2397257"/>
                <a:gd name="connsiteY10" fmla="*/ 2358758 h 2370204"/>
                <a:gd name="connsiteX11" fmla="*/ 1272503 w 2397257"/>
                <a:gd name="connsiteY11" fmla="*/ 2359799 h 2370204"/>
                <a:gd name="connsiteX12" fmla="*/ 1269901 w 2397257"/>
                <a:gd name="connsiteY12" fmla="*/ 2360840 h 2370204"/>
                <a:gd name="connsiteX13" fmla="*/ 1267299 w 2397257"/>
                <a:gd name="connsiteY13" fmla="*/ 2359799 h 2370204"/>
                <a:gd name="connsiteX14" fmla="*/ 1269901 w 2397257"/>
                <a:gd name="connsiteY14" fmla="*/ 2358758 h 2370204"/>
                <a:gd name="connsiteX15" fmla="*/ 1135679 w 2397257"/>
                <a:gd name="connsiteY15" fmla="*/ 2358758 h 2370204"/>
                <a:gd name="connsiteX16" fmla="*/ 1138280 w 2397257"/>
                <a:gd name="connsiteY16" fmla="*/ 2359799 h 2370204"/>
                <a:gd name="connsiteX17" fmla="*/ 1135679 w 2397257"/>
                <a:gd name="connsiteY17" fmla="*/ 2360840 h 2370204"/>
                <a:gd name="connsiteX18" fmla="*/ 1133078 w 2397257"/>
                <a:gd name="connsiteY18" fmla="*/ 2359799 h 2370204"/>
                <a:gd name="connsiteX19" fmla="*/ 1135679 w 2397257"/>
                <a:gd name="connsiteY19" fmla="*/ 2358758 h 2370204"/>
                <a:gd name="connsiteX20" fmla="*/ 1337532 w 2397257"/>
                <a:gd name="connsiteY20" fmla="*/ 2353555 h 2370204"/>
                <a:gd name="connsiteX21" fmla="*/ 1339093 w 2397257"/>
                <a:gd name="connsiteY21" fmla="*/ 2355116 h 2370204"/>
                <a:gd name="connsiteX22" fmla="*/ 1337532 w 2397257"/>
                <a:gd name="connsiteY22" fmla="*/ 2356677 h 2370204"/>
                <a:gd name="connsiteX23" fmla="*/ 1335971 w 2397257"/>
                <a:gd name="connsiteY23" fmla="*/ 2355116 h 2370204"/>
                <a:gd name="connsiteX24" fmla="*/ 1337532 w 2397257"/>
                <a:gd name="connsiteY24" fmla="*/ 2353555 h 2370204"/>
                <a:gd name="connsiteX25" fmla="*/ 1661120 w 2397257"/>
                <a:gd name="connsiteY25" fmla="*/ 2344191 h 2370204"/>
                <a:gd name="connsiteX26" fmla="*/ 1661641 w 2397257"/>
                <a:gd name="connsiteY26" fmla="*/ 2344712 h 2370204"/>
                <a:gd name="connsiteX27" fmla="*/ 1661120 w 2397257"/>
                <a:gd name="connsiteY27" fmla="*/ 2345233 h 2370204"/>
                <a:gd name="connsiteX28" fmla="*/ 1660599 w 2397257"/>
                <a:gd name="connsiteY28" fmla="*/ 2344712 h 2370204"/>
                <a:gd name="connsiteX29" fmla="*/ 1661120 w 2397257"/>
                <a:gd name="connsiteY29" fmla="*/ 2344191 h 2370204"/>
                <a:gd name="connsiteX30" fmla="*/ 1402041 w 2397257"/>
                <a:gd name="connsiteY30" fmla="*/ 2341069 h 2370204"/>
                <a:gd name="connsiteX31" fmla="*/ 1403602 w 2397257"/>
                <a:gd name="connsiteY31" fmla="*/ 2342630 h 2370204"/>
                <a:gd name="connsiteX32" fmla="*/ 1402041 w 2397257"/>
                <a:gd name="connsiteY32" fmla="*/ 2344191 h 2370204"/>
                <a:gd name="connsiteX33" fmla="*/ 1400480 w 2397257"/>
                <a:gd name="connsiteY33" fmla="*/ 2342630 h 2370204"/>
                <a:gd name="connsiteX34" fmla="*/ 1402041 w 2397257"/>
                <a:gd name="connsiteY34" fmla="*/ 2341069 h 2370204"/>
                <a:gd name="connsiteX35" fmla="*/ 1844244 w 2397257"/>
                <a:gd name="connsiteY35" fmla="*/ 2336907 h 2370204"/>
                <a:gd name="connsiteX36" fmla="*/ 1844765 w 2397257"/>
                <a:gd name="connsiteY36" fmla="*/ 2337428 h 2370204"/>
                <a:gd name="connsiteX37" fmla="*/ 1844244 w 2397257"/>
                <a:gd name="connsiteY37" fmla="*/ 2337949 h 2370204"/>
                <a:gd name="connsiteX38" fmla="*/ 1843723 w 2397257"/>
                <a:gd name="connsiteY38" fmla="*/ 2337428 h 2370204"/>
                <a:gd name="connsiteX39" fmla="*/ 1844244 w 2397257"/>
                <a:gd name="connsiteY39" fmla="*/ 2336907 h 2370204"/>
                <a:gd name="connsiteX40" fmla="*/ 1468632 w 2397257"/>
                <a:gd name="connsiteY40" fmla="*/ 2328583 h 2370204"/>
                <a:gd name="connsiteX41" fmla="*/ 1470193 w 2397257"/>
                <a:gd name="connsiteY41" fmla="*/ 2330144 h 2370204"/>
                <a:gd name="connsiteX42" fmla="*/ 1468632 w 2397257"/>
                <a:gd name="connsiteY42" fmla="*/ 2331705 h 2370204"/>
                <a:gd name="connsiteX43" fmla="*/ 1467071 w 2397257"/>
                <a:gd name="connsiteY43" fmla="*/ 2330144 h 2370204"/>
                <a:gd name="connsiteX44" fmla="*/ 1468632 w 2397257"/>
                <a:gd name="connsiteY44" fmla="*/ 2328583 h 2370204"/>
                <a:gd name="connsiteX45" fmla="*/ 1722509 w 2397257"/>
                <a:gd name="connsiteY45" fmla="*/ 2317139 h 2370204"/>
                <a:gd name="connsiteX46" fmla="*/ 1723030 w 2397257"/>
                <a:gd name="connsiteY46" fmla="*/ 2317660 h 2370204"/>
                <a:gd name="connsiteX47" fmla="*/ 1722509 w 2397257"/>
                <a:gd name="connsiteY47" fmla="*/ 2318181 h 2370204"/>
                <a:gd name="connsiteX48" fmla="*/ 1721988 w 2397257"/>
                <a:gd name="connsiteY48" fmla="*/ 2317660 h 2370204"/>
                <a:gd name="connsiteX49" fmla="*/ 1722509 w 2397257"/>
                <a:gd name="connsiteY49" fmla="*/ 2317139 h 2370204"/>
                <a:gd name="connsiteX50" fmla="*/ 1533141 w 2397257"/>
                <a:gd name="connsiteY50" fmla="*/ 2308815 h 2370204"/>
                <a:gd name="connsiteX51" fmla="*/ 1534702 w 2397257"/>
                <a:gd name="connsiteY51" fmla="*/ 2310376 h 2370204"/>
                <a:gd name="connsiteX52" fmla="*/ 1533141 w 2397257"/>
                <a:gd name="connsiteY52" fmla="*/ 2311937 h 2370204"/>
                <a:gd name="connsiteX53" fmla="*/ 1531580 w 2397257"/>
                <a:gd name="connsiteY53" fmla="*/ 2310376 h 2370204"/>
                <a:gd name="connsiteX54" fmla="*/ 1533141 w 2397257"/>
                <a:gd name="connsiteY54" fmla="*/ 2308815 h 2370204"/>
                <a:gd name="connsiteX55" fmla="*/ 1596090 w 2397257"/>
                <a:gd name="connsiteY55" fmla="*/ 2286965 h 2370204"/>
                <a:gd name="connsiteX56" fmla="*/ 1598171 w 2397257"/>
                <a:gd name="connsiteY56" fmla="*/ 2289566 h 2370204"/>
                <a:gd name="connsiteX57" fmla="*/ 1596090 w 2397257"/>
                <a:gd name="connsiteY57" fmla="*/ 2292167 h 2370204"/>
                <a:gd name="connsiteX58" fmla="*/ 1594009 w 2397257"/>
                <a:gd name="connsiteY58" fmla="*/ 2289566 h 2370204"/>
                <a:gd name="connsiteX59" fmla="*/ 1596090 w 2397257"/>
                <a:gd name="connsiteY59" fmla="*/ 2286965 h 2370204"/>
                <a:gd name="connsiteX60" fmla="*/ 1202791 w 2397257"/>
                <a:gd name="connsiteY60" fmla="*/ 2281763 h 2370204"/>
                <a:gd name="connsiteX61" fmla="*/ 1207994 w 2397257"/>
                <a:gd name="connsiteY61" fmla="*/ 2286966 h 2370204"/>
                <a:gd name="connsiteX62" fmla="*/ 1202791 w 2397257"/>
                <a:gd name="connsiteY62" fmla="*/ 2292169 h 2370204"/>
                <a:gd name="connsiteX63" fmla="*/ 1197588 w 2397257"/>
                <a:gd name="connsiteY63" fmla="*/ 2286966 h 2370204"/>
                <a:gd name="connsiteX64" fmla="*/ 1202791 w 2397257"/>
                <a:gd name="connsiteY64" fmla="*/ 2281763 h 2370204"/>
                <a:gd name="connsiteX65" fmla="*/ 1269381 w 2397257"/>
                <a:gd name="connsiteY65" fmla="*/ 2281762 h 2370204"/>
                <a:gd name="connsiteX66" fmla="*/ 1274583 w 2397257"/>
                <a:gd name="connsiteY66" fmla="*/ 2285404 h 2370204"/>
                <a:gd name="connsiteX67" fmla="*/ 1269381 w 2397257"/>
                <a:gd name="connsiteY67" fmla="*/ 2289046 h 2370204"/>
                <a:gd name="connsiteX68" fmla="*/ 1264178 w 2397257"/>
                <a:gd name="connsiteY68" fmla="*/ 2285404 h 2370204"/>
                <a:gd name="connsiteX69" fmla="*/ 1269381 w 2397257"/>
                <a:gd name="connsiteY69" fmla="*/ 2281762 h 2370204"/>
                <a:gd name="connsiteX70" fmla="*/ 1135160 w 2397257"/>
                <a:gd name="connsiteY70" fmla="*/ 2279682 h 2370204"/>
                <a:gd name="connsiteX71" fmla="*/ 1141403 w 2397257"/>
                <a:gd name="connsiteY71" fmla="*/ 2285925 h 2370204"/>
                <a:gd name="connsiteX72" fmla="*/ 1135160 w 2397257"/>
                <a:gd name="connsiteY72" fmla="*/ 2292168 h 2370204"/>
                <a:gd name="connsiteX73" fmla="*/ 1128917 w 2397257"/>
                <a:gd name="connsiteY73" fmla="*/ 2285925 h 2370204"/>
                <a:gd name="connsiteX74" fmla="*/ 1135160 w 2397257"/>
                <a:gd name="connsiteY74" fmla="*/ 2279682 h 2370204"/>
                <a:gd name="connsiteX75" fmla="*/ 1067529 w 2397257"/>
                <a:gd name="connsiteY75" fmla="*/ 2274480 h 2370204"/>
                <a:gd name="connsiteX76" fmla="*/ 1073772 w 2397257"/>
                <a:gd name="connsiteY76" fmla="*/ 2279683 h 2370204"/>
                <a:gd name="connsiteX77" fmla="*/ 1067529 w 2397257"/>
                <a:gd name="connsiteY77" fmla="*/ 2284886 h 2370204"/>
                <a:gd name="connsiteX78" fmla="*/ 1061286 w 2397257"/>
                <a:gd name="connsiteY78" fmla="*/ 2279683 h 2370204"/>
                <a:gd name="connsiteX79" fmla="*/ 1067529 w 2397257"/>
                <a:gd name="connsiteY79" fmla="*/ 2274480 h 2370204"/>
                <a:gd name="connsiteX80" fmla="*/ 1336491 w 2397257"/>
                <a:gd name="connsiteY80" fmla="*/ 2274479 h 2370204"/>
                <a:gd name="connsiteX81" fmla="*/ 1339092 w 2397257"/>
                <a:gd name="connsiteY81" fmla="*/ 2278121 h 2370204"/>
                <a:gd name="connsiteX82" fmla="*/ 1336491 w 2397257"/>
                <a:gd name="connsiteY82" fmla="*/ 2281763 h 2370204"/>
                <a:gd name="connsiteX83" fmla="*/ 1333890 w 2397257"/>
                <a:gd name="connsiteY83" fmla="*/ 2278121 h 2370204"/>
                <a:gd name="connsiteX84" fmla="*/ 1336491 w 2397257"/>
                <a:gd name="connsiteY84" fmla="*/ 2274479 h 2370204"/>
                <a:gd name="connsiteX85" fmla="*/ 1403081 w 2397257"/>
                <a:gd name="connsiteY85" fmla="*/ 2265115 h 2370204"/>
                <a:gd name="connsiteX86" fmla="*/ 1405682 w 2397257"/>
                <a:gd name="connsiteY86" fmla="*/ 2267196 h 2370204"/>
                <a:gd name="connsiteX87" fmla="*/ 1403081 w 2397257"/>
                <a:gd name="connsiteY87" fmla="*/ 2269277 h 2370204"/>
                <a:gd name="connsiteX88" fmla="*/ 1400480 w 2397257"/>
                <a:gd name="connsiteY88" fmla="*/ 2267196 h 2370204"/>
                <a:gd name="connsiteX89" fmla="*/ 1403081 w 2397257"/>
                <a:gd name="connsiteY89" fmla="*/ 2265115 h 2370204"/>
                <a:gd name="connsiteX90" fmla="*/ 1002499 w 2397257"/>
                <a:gd name="connsiteY90" fmla="*/ 2261994 h 2370204"/>
                <a:gd name="connsiteX91" fmla="*/ 1007181 w 2397257"/>
                <a:gd name="connsiteY91" fmla="*/ 2268237 h 2370204"/>
                <a:gd name="connsiteX92" fmla="*/ 1002499 w 2397257"/>
                <a:gd name="connsiteY92" fmla="*/ 2274480 h 2370204"/>
                <a:gd name="connsiteX93" fmla="*/ 997817 w 2397257"/>
                <a:gd name="connsiteY93" fmla="*/ 2268237 h 2370204"/>
                <a:gd name="connsiteX94" fmla="*/ 1002499 w 2397257"/>
                <a:gd name="connsiteY94" fmla="*/ 2261994 h 2370204"/>
                <a:gd name="connsiteX95" fmla="*/ 1955575 w 2397257"/>
                <a:gd name="connsiteY95" fmla="*/ 2261993 h 2370204"/>
                <a:gd name="connsiteX96" fmla="*/ 1956096 w 2397257"/>
                <a:gd name="connsiteY96" fmla="*/ 2262514 h 2370204"/>
                <a:gd name="connsiteX97" fmla="*/ 1955575 w 2397257"/>
                <a:gd name="connsiteY97" fmla="*/ 2263035 h 2370204"/>
                <a:gd name="connsiteX98" fmla="*/ 1955054 w 2397257"/>
                <a:gd name="connsiteY98" fmla="*/ 2262514 h 2370204"/>
                <a:gd name="connsiteX99" fmla="*/ 1955575 w 2397257"/>
                <a:gd name="connsiteY99" fmla="*/ 2261993 h 2370204"/>
                <a:gd name="connsiteX100" fmla="*/ 1659039 w 2397257"/>
                <a:gd name="connsiteY100" fmla="*/ 2261993 h 2370204"/>
                <a:gd name="connsiteX101" fmla="*/ 1660600 w 2397257"/>
                <a:gd name="connsiteY101" fmla="*/ 2263554 h 2370204"/>
                <a:gd name="connsiteX102" fmla="*/ 1659039 w 2397257"/>
                <a:gd name="connsiteY102" fmla="*/ 2265115 h 2370204"/>
                <a:gd name="connsiteX103" fmla="*/ 1657478 w 2397257"/>
                <a:gd name="connsiteY103" fmla="*/ 2263554 h 2370204"/>
                <a:gd name="connsiteX104" fmla="*/ 1659039 w 2397257"/>
                <a:gd name="connsiteY104" fmla="*/ 2261993 h 2370204"/>
                <a:gd name="connsiteX105" fmla="*/ 1467591 w 2397257"/>
                <a:gd name="connsiteY105" fmla="*/ 2249508 h 2370204"/>
                <a:gd name="connsiteX106" fmla="*/ 1470192 w 2397257"/>
                <a:gd name="connsiteY106" fmla="*/ 2252109 h 2370204"/>
                <a:gd name="connsiteX107" fmla="*/ 1467591 w 2397257"/>
                <a:gd name="connsiteY107" fmla="*/ 2254710 h 2370204"/>
                <a:gd name="connsiteX108" fmla="*/ 1464990 w 2397257"/>
                <a:gd name="connsiteY108" fmla="*/ 2252109 h 2370204"/>
                <a:gd name="connsiteX109" fmla="*/ 1467591 w 2397257"/>
                <a:gd name="connsiteY109" fmla="*/ 2249508 h 2370204"/>
                <a:gd name="connsiteX110" fmla="*/ 935389 w 2397257"/>
                <a:gd name="connsiteY110" fmla="*/ 2249508 h 2370204"/>
                <a:gd name="connsiteX111" fmla="*/ 940592 w 2397257"/>
                <a:gd name="connsiteY111" fmla="*/ 2254711 h 2370204"/>
                <a:gd name="connsiteX112" fmla="*/ 935389 w 2397257"/>
                <a:gd name="connsiteY112" fmla="*/ 2259914 h 2370204"/>
                <a:gd name="connsiteX113" fmla="*/ 930186 w 2397257"/>
                <a:gd name="connsiteY113" fmla="*/ 2254711 h 2370204"/>
                <a:gd name="connsiteX114" fmla="*/ 935389 w 2397257"/>
                <a:gd name="connsiteY114" fmla="*/ 2249508 h 2370204"/>
                <a:gd name="connsiteX115" fmla="*/ 1719906 w 2397257"/>
                <a:gd name="connsiteY115" fmla="*/ 2232860 h 2370204"/>
                <a:gd name="connsiteX116" fmla="*/ 1721987 w 2397257"/>
                <a:gd name="connsiteY116" fmla="*/ 2233901 h 2370204"/>
                <a:gd name="connsiteX117" fmla="*/ 1719906 w 2397257"/>
                <a:gd name="connsiteY117" fmla="*/ 2234942 h 2370204"/>
                <a:gd name="connsiteX118" fmla="*/ 1717825 w 2397257"/>
                <a:gd name="connsiteY118" fmla="*/ 2233901 h 2370204"/>
                <a:gd name="connsiteX119" fmla="*/ 1719906 w 2397257"/>
                <a:gd name="connsiteY119" fmla="*/ 2232860 h 2370204"/>
                <a:gd name="connsiteX120" fmla="*/ 872960 w 2397257"/>
                <a:gd name="connsiteY120" fmla="*/ 2229739 h 2370204"/>
                <a:gd name="connsiteX121" fmla="*/ 879203 w 2397257"/>
                <a:gd name="connsiteY121" fmla="*/ 2235982 h 2370204"/>
                <a:gd name="connsiteX122" fmla="*/ 872960 w 2397257"/>
                <a:gd name="connsiteY122" fmla="*/ 2242225 h 2370204"/>
                <a:gd name="connsiteX123" fmla="*/ 866717 w 2397257"/>
                <a:gd name="connsiteY123" fmla="*/ 2235982 h 2370204"/>
                <a:gd name="connsiteX124" fmla="*/ 872960 w 2397257"/>
                <a:gd name="connsiteY124" fmla="*/ 2229739 h 2370204"/>
                <a:gd name="connsiteX125" fmla="*/ 1531581 w 2397257"/>
                <a:gd name="connsiteY125" fmla="*/ 2227658 h 2370204"/>
                <a:gd name="connsiteX126" fmla="*/ 1536783 w 2397257"/>
                <a:gd name="connsiteY126" fmla="*/ 2232340 h 2370204"/>
                <a:gd name="connsiteX127" fmla="*/ 1531581 w 2397257"/>
                <a:gd name="connsiteY127" fmla="*/ 2237022 h 2370204"/>
                <a:gd name="connsiteX128" fmla="*/ 1526378 w 2397257"/>
                <a:gd name="connsiteY128" fmla="*/ 2232340 h 2370204"/>
                <a:gd name="connsiteX129" fmla="*/ 1531581 w 2397257"/>
                <a:gd name="connsiteY129" fmla="*/ 2227658 h 2370204"/>
                <a:gd name="connsiteX130" fmla="*/ 2008119 w 2397257"/>
                <a:gd name="connsiteY130" fmla="*/ 2220374 h 2370204"/>
                <a:gd name="connsiteX131" fmla="*/ 2009160 w 2397257"/>
                <a:gd name="connsiteY131" fmla="*/ 2221415 h 2370204"/>
                <a:gd name="connsiteX132" fmla="*/ 2008119 w 2397257"/>
                <a:gd name="connsiteY132" fmla="*/ 2222456 h 2370204"/>
                <a:gd name="connsiteX133" fmla="*/ 2007078 w 2397257"/>
                <a:gd name="connsiteY133" fmla="*/ 2221415 h 2370204"/>
                <a:gd name="connsiteX134" fmla="*/ 2008119 w 2397257"/>
                <a:gd name="connsiteY134" fmla="*/ 2220374 h 2370204"/>
                <a:gd name="connsiteX135" fmla="*/ 1201750 w 2397257"/>
                <a:gd name="connsiteY135" fmla="*/ 2205809 h 2370204"/>
                <a:gd name="connsiteX136" fmla="*/ 1207993 w 2397257"/>
                <a:gd name="connsiteY136" fmla="*/ 2213093 h 2370204"/>
                <a:gd name="connsiteX137" fmla="*/ 1201750 w 2397257"/>
                <a:gd name="connsiteY137" fmla="*/ 2220377 h 2370204"/>
                <a:gd name="connsiteX138" fmla="*/ 1195507 w 2397257"/>
                <a:gd name="connsiteY138" fmla="*/ 2213093 h 2370204"/>
                <a:gd name="connsiteX139" fmla="*/ 1201750 w 2397257"/>
                <a:gd name="connsiteY139" fmla="*/ 2205809 h 2370204"/>
                <a:gd name="connsiteX140" fmla="*/ 808450 w 2397257"/>
                <a:gd name="connsiteY140" fmla="*/ 2205809 h 2370204"/>
                <a:gd name="connsiteX141" fmla="*/ 814693 w 2397257"/>
                <a:gd name="connsiteY141" fmla="*/ 2211532 h 2370204"/>
                <a:gd name="connsiteX142" fmla="*/ 808450 w 2397257"/>
                <a:gd name="connsiteY142" fmla="*/ 2217255 h 2370204"/>
                <a:gd name="connsiteX143" fmla="*/ 802207 w 2397257"/>
                <a:gd name="connsiteY143" fmla="*/ 2211532 h 2370204"/>
                <a:gd name="connsiteX144" fmla="*/ 808450 w 2397257"/>
                <a:gd name="connsiteY144" fmla="*/ 2205809 h 2370204"/>
                <a:gd name="connsiteX145" fmla="*/ 1594529 w 2397257"/>
                <a:gd name="connsiteY145" fmla="*/ 2205808 h 2370204"/>
                <a:gd name="connsiteX146" fmla="*/ 1598171 w 2397257"/>
                <a:gd name="connsiteY146" fmla="*/ 2209450 h 2370204"/>
                <a:gd name="connsiteX147" fmla="*/ 1594529 w 2397257"/>
                <a:gd name="connsiteY147" fmla="*/ 2213092 h 2370204"/>
                <a:gd name="connsiteX148" fmla="*/ 1590887 w 2397257"/>
                <a:gd name="connsiteY148" fmla="*/ 2209450 h 2370204"/>
                <a:gd name="connsiteX149" fmla="*/ 1594529 w 2397257"/>
                <a:gd name="connsiteY149" fmla="*/ 2205808 h 2370204"/>
                <a:gd name="connsiteX150" fmla="*/ 1268341 w 2397257"/>
                <a:gd name="connsiteY150" fmla="*/ 2202687 h 2370204"/>
                <a:gd name="connsiteX151" fmla="*/ 1274584 w 2397257"/>
                <a:gd name="connsiteY151" fmla="*/ 2209971 h 2370204"/>
                <a:gd name="connsiteX152" fmla="*/ 1268341 w 2397257"/>
                <a:gd name="connsiteY152" fmla="*/ 2217255 h 2370204"/>
                <a:gd name="connsiteX153" fmla="*/ 1262098 w 2397257"/>
                <a:gd name="connsiteY153" fmla="*/ 2209971 h 2370204"/>
                <a:gd name="connsiteX154" fmla="*/ 1268341 w 2397257"/>
                <a:gd name="connsiteY154" fmla="*/ 2202687 h 2370204"/>
                <a:gd name="connsiteX155" fmla="*/ 1134639 w 2397257"/>
                <a:gd name="connsiteY155" fmla="*/ 2202687 h 2370204"/>
                <a:gd name="connsiteX156" fmla="*/ 1143483 w 2397257"/>
                <a:gd name="connsiteY156" fmla="*/ 2209971 h 2370204"/>
                <a:gd name="connsiteX157" fmla="*/ 1134639 w 2397257"/>
                <a:gd name="connsiteY157" fmla="*/ 2217255 h 2370204"/>
                <a:gd name="connsiteX158" fmla="*/ 1125795 w 2397257"/>
                <a:gd name="connsiteY158" fmla="*/ 2209971 h 2370204"/>
                <a:gd name="connsiteX159" fmla="*/ 1134639 w 2397257"/>
                <a:gd name="connsiteY159" fmla="*/ 2202687 h 2370204"/>
                <a:gd name="connsiteX160" fmla="*/ 1778173 w 2397257"/>
                <a:gd name="connsiteY160" fmla="*/ 2200605 h 2370204"/>
                <a:gd name="connsiteX161" fmla="*/ 1779214 w 2397257"/>
                <a:gd name="connsiteY161" fmla="*/ 2201646 h 2370204"/>
                <a:gd name="connsiteX162" fmla="*/ 1778173 w 2397257"/>
                <a:gd name="connsiteY162" fmla="*/ 2202687 h 2370204"/>
                <a:gd name="connsiteX163" fmla="*/ 1777132 w 2397257"/>
                <a:gd name="connsiteY163" fmla="*/ 2201646 h 2370204"/>
                <a:gd name="connsiteX164" fmla="*/ 1778173 w 2397257"/>
                <a:gd name="connsiteY164" fmla="*/ 2200605 h 2370204"/>
                <a:gd name="connsiteX165" fmla="*/ 1334931 w 2397257"/>
                <a:gd name="connsiteY165" fmla="*/ 2197485 h 2370204"/>
                <a:gd name="connsiteX166" fmla="*/ 1341174 w 2397257"/>
                <a:gd name="connsiteY166" fmla="*/ 2202688 h 2370204"/>
                <a:gd name="connsiteX167" fmla="*/ 1334931 w 2397257"/>
                <a:gd name="connsiteY167" fmla="*/ 2207891 h 2370204"/>
                <a:gd name="connsiteX168" fmla="*/ 1328688 w 2397257"/>
                <a:gd name="connsiteY168" fmla="*/ 2202688 h 2370204"/>
                <a:gd name="connsiteX169" fmla="*/ 1334931 w 2397257"/>
                <a:gd name="connsiteY169" fmla="*/ 2197485 h 2370204"/>
                <a:gd name="connsiteX170" fmla="*/ 1068049 w 2397257"/>
                <a:gd name="connsiteY170" fmla="*/ 2195404 h 2370204"/>
                <a:gd name="connsiteX171" fmla="*/ 1076893 w 2397257"/>
                <a:gd name="connsiteY171" fmla="*/ 2202688 h 2370204"/>
                <a:gd name="connsiteX172" fmla="*/ 1068049 w 2397257"/>
                <a:gd name="connsiteY172" fmla="*/ 2209972 h 2370204"/>
                <a:gd name="connsiteX173" fmla="*/ 1059205 w 2397257"/>
                <a:gd name="connsiteY173" fmla="*/ 2202688 h 2370204"/>
                <a:gd name="connsiteX174" fmla="*/ 1068049 w 2397257"/>
                <a:gd name="connsiteY174" fmla="*/ 2195404 h 2370204"/>
                <a:gd name="connsiteX175" fmla="*/ 1401522 w 2397257"/>
                <a:gd name="connsiteY175" fmla="*/ 2184999 h 2370204"/>
                <a:gd name="connsiteX176" fmla="*/ 1407765 w 2397257"/>
                <a:gd name="connsiteY176" fmla="*/ 2191242 h 2370204"/>
                <a:gd name="connsiteX177" fmla="*/ 1401522 w 2397257"/>
                <a:gd name="connsiteY177" fmla="*/ 2197485 h 2370204"/>
                <a:gd name="connsiteX178" fmla="*/ 1395279 w 2397257"/>
                <a:gd name="connsiteY178" fmla="*/ 2191242 h 2370204"/>
                <a:gd name="connsiteX179" fmla="*/ 1401522 w 2397257"/>
                <a:gd name="connsiteY179" fmla="*/ 2184999 h 2370204"/>
                <a:gd name="connsiteX180" fmla="*/ 1002499 w 2397257"/>
                <a:gd name="connsiteY180" fmla="*/ 2184999 h 2370204"/>
                <a:gd name="connsiteX181" fmla="*/ 1010303 w 2397257"/>
                <a:gd name="connsiteY181" fmla="*/ 2192803 h 2370204"/>
                <a:gd name="connsiteX182" fmla="*/ 1002499 w 2397257"/>
                <a:gd name="connsiteY182" fmla="*/ 2200607 h 2370204"/>
                <a:gd name="connsiteX183" fmla="*/ 994695 w 2397257"/>
                <a:gd name="connsiteY183" fmla="*/ 2192803 h 2370204"/>
                <a:gd name="connsiteX184" fmla="*/ 1002499 w 2397257"/>
                <a:gd name="connsiteY184" fmla="*/ 2184999 h 2370204"/>
                <a:gd name="connsiteX185" fmla="*/ 747582 w 2397257"/>
                <a:gd name="connsiteY185" fmla="*/ 2180836 h 2370204"/>
                <a:gd name="connsiteX186" fmla="*/ 752264 w 2397257"/>
                <a:gd name="connsiteY186" fmla="*/ 2185518 h 2370204"/>
                <a:gd name="connsiteX187" fmla="*/ 747582 w 2397257"/>
                <a:gd name="connsiteY187" fmla="*/ 2190200 h 2370204"/>
                <a:gd name="connsiteX188" fmla="*/ 742900 w 2397257"/>
                <a:gd name="connsiteY188" fmla="*/ 2185518 h 2370204"/>
                <a:gd name="connsiteX189" fmla="*/ 747582 w 2397257"/>
                <a:gd name="connsiteY189" fmla="*/ 2180836 h 2370204"/>
                <a:gd name="connsiteX190" fmla="*/ 1656958 w 2397257"/>
                <a:gd name="connsiteY190" fmla="*/ 2177715 h 2370204"/>
                <a:gd name="connsiteX191" fmla="*/ 1660600 w 2397257"/>
                <a:gd name="connsiteY191" fmla="*/ 2181357 h 2370204"/>
                <a:gd name="connsiteX192" fmla="*/ 1656958 w 2397257"/>
                <a:gd name="connsiteY192" fmla="*/ 2184999 h 2370204"/>
                <a:gd name="connsiteX193" fmla="*/ 1653316 w 2397257"/>
                <a:gd name="connsiteY193" fmla="*/ 2181357 h 2370204"/>
                <a:gd name="connsiteX194" fmla="*/ 1656958 w 2397257"/>
                <a:gd name="connsiteY194" fmla="*/ 2177715 h 2370204"/>
                <a:gd name="connsiteX195" fmla="*/ 935389 w 2397257"/>
                <a:gd name="connsiteY195" fmla="*/ 2170432 h 2370204"/>
                <a:gd name="connsiteX196" fmla="*/ 942673 w 2397257"/>
                <a:gd name="connsiteY196" fmla="*/ 2176675 h 2370204"/>
                <a:gd name="connsiteX197" fmla="*/ 935389 w 2397257"/>
                <a:gd name="connsiteY197" fmla="*/ 2182918 h 2370204"/>
                <a:gd name="connsiteX198" fmla="*/ 928105 w 2397257"/>
                <a:gd name="connsiteY198" fmla="*/ 2176675 h 2370204"/>
                <a:gd name="connsiteX199" fmla="*/ 935389 w 2397257"/>
                <a:gd name="connsiteY199" fmla="*/ 2170432 h 2370204"/>
                <a:gd name="connsiteX200" fmla="*/ 1466031 w 2397257"/>
                <a:gd name="connsiteY200" fmla="*/ 2168351 h 2370204"/>
                <a:gd name="connsiteX201" fmla="*/ 1472274 w 2397257"/>
                <a:gd name="connsiteY201" fmla="*/ 2174594 h 2370204"/>
                <a:gd name="connsiteX202" fmla="*/ 1466031 w 2397257"/>
                <a:gd name="connsiteY202" fmla="*/ 2180837 h 2370204"/>
                <a:gd name="connsiteX203" fmla="*/ 1459788 w 2397257"/>
                <a:gd name="connsiteY203" fmla="*/ 2174594 h 2370204"/>
                <a:gd name="connsiteX204" fmla="*/ 1466031 w 2397257"/>
                <a:gd name="connsiteY204" fmla="*/ 2168351 h 2370204"/>
                <a:gd name="connsiteX205" fmla="*/ 1834879 w 2397257"/>
                <a:gd name="connsiteY205" fmla="*/ 2163148 h 2370204"/>
                <a:gd name="connsiteX206" fmla="*/ 1836440 w 2397257"/>
                <a:gd name="connsiteY206" fmla="*/ 2164189 h 2370204"/>
                <a:gd name="connsiteX207" fmla="*/ 1834879 w 2397257"/>
                <a:gd name="connsiteY207" fmla="*/ 2165230 h 2370204"/>
                <a:gd name="connsiteX208" fmla="*/ 1833318 w 2397257"/>
                <a:gd name="connsiteY208" fmla="*/ 2164189 h 2370204"/>
                <a:gd name="connsiteX209" fmla="*/ 1834879 w 2397257"/>
                <a:gd name="connsiteY209" fmla="*/ 2163148 h 2370204"/>
                <a:gd name="connsiteX210" fmla="*/ 687235 w 2397257"/>
                <a:gd name="connsiteY210" fmla="*/ 2150663 h 2370204"/>
                <a:gd name="connsiteX211" fmla="*/ 690877 w 2397257"/>
                <a:gd name="connsiteY211" fmla="*/ 2154305 h 2370204"/>
                <a:gd name="connsiteX212" fmla="*/ 687235 w 2397257"/>
                <a:gd name="connsiteY212" fmla="*/ 2157947 h 2370204"/>
                <a:gd name="connsiteX213" fmla="*/ 683593 w 2397257"/>
                <a:gd name="connsiteY213" fmla="*/ 2154305 h 2370204"/>
                <a:gd name="connsiteX214" fmla="*/ 687235 w 2397257"/>
                <a:gd name="connsiteY214" fmla="*/ 2150663 h 2370204"/>
                <a:gd name="connsiteX215" fmla="*/ 872960 w 2397257"/>
                <a:gd name="connsiteY215" fmla="*/ 2148582 h 2370204"/>
                <a:gd name="connsiteX216" fmla="*/ 879203 w 2397257"/>
                <a:gd name="connsiteY216" fmla="*/ 2155866 h 2370204"/>
                <a:gd name="connsiteX217" fmla="*/ 872960 w 2397257"/>
                <a:gd name="connsiteY217" fmla="*/ 2163150 h 2370204"/>
                <a:gd name="connsiteX218" fmla="*/ 866717 w 2397257"/>
                <a:gd name="connsiteY218" fmla="*/ 2155866 h 2370204"/>
                <a:gd name="connsiteX219" fmla="*/ 872960 w 2397257"/>
                <a:gd name="connsiteY219" fmla="*/ 2148582 h 2370204"/>
                <a:gd name="connsiteX220" fmla="*/ 1530541 w 2397257"/>
                <a:gd name="connsiteY220" fmla="*/ 2145461 h 2370204"/>
                <a:gd name="connsiteX221" fmla="*/ 1538865 w 2397257"/>
                <a:gd name="connsiteY221" fmla="*/ 2154305 h 2370204"/>
                <a:gd name="connsiteX222" fmla="*/ 1530541 w 2397257"/>
                <a:gd name="connsiteY222" fmla="*/ 2163149 h 2370204"/>
                <a:gd name="connsiteX223" fmla="*/ 1522217 w 2397257"/>
                <a:gd name="connsiteY223" fmla="*/ 2154305 h 2370204"/>
                <a:gd name="connsiteX224" fmla="*/ 1530541 w 2397257"/>
                <a:gd name="connsiteY224" fmla="*/ 2145461 h 2370204"/>
                <a:gd name="connsiteX225" fmla="*/ 1716265 w 2397257"/>
                <a:gd name="connsiteY225" fmla="*/ 2145460 h 2370204"/>
                <a:gd name="connsiteX226" fmla="*/ 1719907 w 2397257"/>
                <a:gd name="connsiteY226" fmla="*/ 2150662 h 2370204"/>
                <a:gd name="connsiteX227" fmla="*/ 1716265 w 2397257"/>
                <a:gd name="connsiteY227" fmla="*/ 2155865 h 2370204"/>
                <a:gd name="connsiteX228" fmla="*/ 1712623 w 2397257"/>
                <a:gd name="connsiteY228" fmla="*/ 2150662 h 2370204"/>
                <a:gd name="connsiteX229" fmla="*/ 1716265 w 2397257"/>
                <a:gd name="connsiteY229" fmla="*/ 2145460 h 2370204"/>
                <a:gd name="connsiteX230" fmla="*/ 1201230 w 2397257"/>
                <a:gd name="connsiteY230" fmla="*/ 2128813 h 2370204"/>
                <a:gd name="connsiteX231" fmla="*/ 1210074 w 2397257"/>
                <a:gd name="connsiteY231" fmla="*/ 2137137 h 2370204"/>
                <a:gd name="connsiteX232" fmla="*/ 1201230 w 2397257"/>
                <a:gd name="connsiteY232" fmla="*/ 2145461 h 2370204"/>
                <a:gd name="connsiteX233" fmla="*/ 1192386 w 2397257"/>
                <a:gd name="connsiteY233" fmla="*/ 2137137 h 2370204"/>
                <a:gd name="connsiteX234" fmla="*/ 1201230 w 2397257"/>
                <a:gd name="connsiteY234" fmla="*/ 2128813 h 2370204"/>
                <a:gd name="connsiteX235" fmla="*/ 1268341 w 2397257"/>
                <a:gd name="connsiteY235" fmla="*/ 2125692 h 2370204"/>
                <a:gd name="connsiteX236" fmla="*/ 1276665 w 2397257"/>
                <a:gd name="connsiteY236" fmla="*/ 2134536 h 2370204"/>
                <a:gd name="connsiteX237" fmla="*/ 1268341 w 2397257"/>
                <a:gd name="connsiteY237" fmla="*/ 2143380 h 2370204"/>
                <a:gd name="connsiteX238" fmla="*/ 1260017 w 2397257"/>
                <a:gd name="connsiteY238" fmla="*/ 2134536 h 2370204"/>
                <a:gd name="connsiteX239" fmla="*/ 1268341 w 2397257"/>
                <a:gd name="connsiteY239" fmla="*/ 2125692 h 2370204"/>
                <a:gd name="connsiteX240" fmla="*/ 1134639 w 2397257"/>
                <a:gd name="connsiteY240" fmla="*/ 2125692 h 2370204"/>
                <a:gd name="connsiteX241" fmla="*/ 1143483 w 2397257"/>
                <a:gd name="connsiteY241" fmla="*/ 2135577 h 2370204"/>
                <a:gd name="connsiteX242" fmla="*/ 1134639 w 2397257"/>
                <a:gd name="connsiteY242" fmla="*/ 2145462 h 2370204"/>
                <a:gd name="connsiteX243" fmla="*/ 1125795 w 2397257"/>
                <a:gd name="connsiteY243" fmla="*/ 2135577 h 2370204"/>
                <a:gd name="connsiteX244" fmla="*/ 1134639 w 2397257"/>
                <a:gd name="connsiteY244" fmla="*/ 2125692 h 2370204"/>
                <a:gd name="connsiteX245" fmla="*/ 809491 w 2397257"/>
                <a:gd name="connsiteY245" fmla="*/ 2123611 h 2370204"/>
                <a:gd name="connsiteX246" fmla="*/ 816775 w 2397257"/>
                <a:gd name="connsiteY246" fmla="*/ 2130895 h 2370204"/>
                <a:gd name="connsiteX247" fmla="*/ 809491 w 2397257"/>
                <a:gd name="connsiteY247" fmla="*/ 2138179 h 2370204"/>
                <a:gd name="connsiteX248" fmla="*/ 802207 w 2397257"/>
                <a:gd name="connsiteY248" fmla="*/ 2130895 h 2370204"/>
                <a:gd name="connsiteX249" fmla="*/ 809491 w 2397257"/>
                <a:gd name="connsiteY249" fmla="*/ 2123611 h 2370204"/>
                <a:gd name="connsiteX250" fmla="*/ 1889504 w 2397257"/>
                <a:gd name="connsiteY250" fmla="*/ 2123610 h 2370204"/>
                <a:gd name="connsiteX251" fmla="*/ 1890545 w 2397257"/>
                <a:gd name="connsiteY251" fmla="*/ 2124651 h 2370204"/>
                <a:gd name="connsiteX252" fmla="*/ 1889504 w 2397257"/>
                <a:gd name="connsiteY252" fmla="*/ 2125692 h 2370204"/>
                <a:gd name="connsiteX253" fmla="*/ 1888463 w 2397257"/>
                <a:gd name="connsiteY253" fmla="*/ 2124651 h 2370204"/>
                <a:gd name="connsiteX254" fmla="*/ 1889504 w 2397257"/>
                <a:gd name="connsiteY254" fmla="*/ 2123610 h 2370204"/>
                <a:gd name="connsiteX255" fmla="*/ 1594010 w 2397257"/>
                <a:gd name="connsiteY255" fmla="*/ 2121530 h 2370204"/>
                <a:gd name="connsiteX256" fmla="*/ 1601294 w 2397257"/>
                <a:gd name="connsiteY256" fmla="*/ 2128814 h 2370204"/>
                <a:gd name="connsiteX257" fmla="*/ 1594010 w 2397257"/>
                <a:gd name="connsiteY257" fmla="*/ 2136098 h 2370204"/>
                <a:gd name="connsiteX258" fmla="*/ 1586726 w 2397257"/>
                <a:gd name="connsiteY258" fmla="*/ 2128814 h 2370204"/>
                <a:gd name="connsiteX259" fmla="*/ 1594010 w 2397257"/>
                <a:gd name="connsiteY259" fmla="*/ 2121530 h 2370204"/>
                <a:gd name="connsiteX260" fmla="*/ 1335451 w 2397257"/>
                <a:gd name="connsiteY260" fmla="*/ 2118409 h 2370204"/>
                <a:gd name="connsiteX261" fmla="*/ 1344295 w 2397257"/>
                <a:gd name="connsiteY261" fmla="*/ 2127253 h 2370204"/>
                <a:gd name="connsiteX262" fmla="*/ 1335451 w 2397257"/>
                <a:gd name="connsiteY262" fmla="*/ 2136097 h 2370204"/>
                <a:gd name="connsiteX263" fmla="*/ 1326607 w 2397257"/>
                <a:gd name="connsiteY263" fmla="*/ 2127253 h 2370204"/>
                <a:gd name="connsiteX264" fmla="*/ 1335451 w 2397257"/>
                <a:gd name="connsiteY264" fmla="*/ 2118409 h 2370204"/>
                <a:gd name="connsiteX265" fmla="*/ 1068049 w 2397257"/>
                <a:gd name="connsiteY265" fmla="*/ 2118409 h 2370204"/>
                <a:gd name="connsiteX266" fmla="*/ 1076893 w 2397257"/>
                <a:gd name="connsiteY266" fmla="*/ 2128294 h 2370204"/>
                <a:gd name="connsiteX267" fmla="*/ 1068049 w 2397257"/>
                <a:gd name="connsiteY267" fmla="*/ 2138179 h 2370204"/>
                <a:gd name="connsiteX268" fmla="*/ 1059205 w 2397257"/>
                <a:gd name="connsiteY268" fmla="*/ 2128294 h 2370204"/>
                <a:gd name="connsiteX269" fmla="*/ 1068049 w 2397257"/>
                <a:gd name="connsiteY269" fmla="*/ 2118409 h 2370204"/>
                <a:gd name="connsiteX270" fmla="*/ 630008 w 2397257"/>
                <a:gd name="connsiteY270" fmla="*/ 2116327 h 2370204"/>
                <a:gd name="connsiteX271" fmla="*/ 633650 w 2397257"/>
                <a:gd name="connsiteY271" fmla="*/ 2119969 h 2370204"/>
                <a:gd name="connsiteX272" fmla="*/ 630008 w 2397257"/>
                <a:gd name="connsiteY272" fmla="*/ 2123611 h 2370204"/>
                <a:gd name="connsiteX273" fmla="*/ 626366 w 2397257"/>
                <a:gd name="connsiteY273" fmla="*/ 2119969 h 2370204"/>
                <a:gd name="connsiteX274" fmla="*/ 630008 w 2397257"/>
                <a:gd name="connsiteY274" fmla="*/ 2116327 h 2370204"/>
                <a:gd name="connsiteX275" fmla="*/ 1772971 w 2397257"/>
                <a:gd name="connsiteY275" fmla="*/ 2114246 h 2370204"/>
                <a:gd name="connsiteX276" fmla="*/ 1777133 w 2397257"/>
                <a:gd name="connsiteY276" fmla="*/ 2116327 h 2370204"/>
                <a:gd name="connsiteX277" fmla="*/ 1772971 w 2397257"/>
                <a:gd name="connsiteY277" fmla="*/ 2118408 h 2370204"/>
                <a:gd name="connsiteX278" fmla="*/ 1768809 w 2397257"/>
                <a:gd name="connsiteY278" fmla="*/ 2116327 h 2370204"/>
                <a:gd name="connsiteX279" fmla="*/ 1772971 w 2397257"/>
                <a:gd name="connsiteY279" fmla="*/ 2114246 h 2370204"/>
                <a:gd name="connsiteX280" fmla="*/ 1402042 w 2397257"/>
                <a:gd name="connsiteY280" fmla="*/ 2105923 h 2370204"/>
                <a:gd name="connsiteX281" fmla="*/ 1410886 w 2397257"/>
                <a:gd name="connsiteY281" fmla="*/ 2114767 h 2370204"/>
                <a:gd name="connsiteX282" fmla="*/ 1402042 w 2397257"/>
                <a:gd name="connsiteY282" fmla="*/ 2123611 h 2370204"/>
                <a:gd name="connsiteX283" fmla="*/ 1393198 w 2397257"/>
                <a:gd name="connsiteY283" fmla="*/ 2114767 h 2370204"/>
                <a:gd name="connsiteX284" fmla="*/ 1402042 w 2397257"/>
                <a:gd name="connsiteY284" fmla="*/ 2105923 h 2370204"/>
                <a:gd name="connsiteX285" fmla="*/ 1001458 w 2397257"/>
                <a:gd name="connsiteY285" fmla="*/ 2105923 h 2370204"/>
                <a:gd name="connsiteX286" fmla="*/ 1010302 w 2397257"/>
                <a:gd name="connsiteY286" fmla="*/ 2115808 h 2370204"/>
                <a:gd name="connsiteX287" fmla="*/ 1001458 w 2397257"/>
                <a:gd name="connsiteY287" fmla="*/ 2125693 h 2370204"/>
                <a:gd name="connsiteX288" fmla="*/ 992614 w 2397257"/>
                <a:gd name="connsiteY288" fmla="*/ 2115808 h 2370204"/>
                <a:gd name="connsiteX289" fmla="*/ 1001458 w 2397257"/>
                <a:gd name="connsiteY289" fmla="*/ 2105923 h 2370204"/>
                <a:gd name="connsiteX290" fmla="*/ 750184 w 2397257"/>
                <a:gd name="connsiteY290" fmla="*/ 2096559 h 2370204"/>
                <a:gd name="connsiteX291" fmla="*/ 755387 w 2397257"/>
                <a:gd name="connsiteY291" fmla="*/ 2102802 h 2370204"/>
                <a:gd name="connsiteX292" fmla="*/ 750184 w 2397257"/>
                <a:gd name="connsiteY292" fmla="*/ 2109045 h 2370204"/>
                <a:gd name="connsiteX293" fmla="*/ 744981 w 2397257"/>
                <a:gd name="connsiteY293" fmla="*/ 2102802 h 2370204"/>
                <a:gd name="connsiteX294" fmla="*/ 750184 w 2397257"/>
                <a:gd name="connsiteY294" fmla="*/ 2096559 h 2370204"/>
                <a:gd name="connsiteX295" fmla="*/ 1654357 w 2397257"/>
                <a:gd name="connsiteY295" fmla="*/ 2093437 h 2370204"/>
                <a:gd name="connsiteX296" fmla="*/ 1660600 w 2397257"/>
                <a:gd name="connsiteY296" fmla="*/ 2099680 h 2370204"/>
                <a:gd name="connsiteX297" fmla="*/ 1654357 w 2397257"/>
                <a:gd name="connsiteY297" fmla="*/ 2105923 h 2370204"/>
                <a:gd name="connsiteX298" fmla="*/ 1648114 w 2397257"/>
                <a:gd name="connsiteY298" fmla="*/ 2099680 h 2370204"/>
                <a:gd name="connsiteX299" fmla="*/ 1654357 w 2397257"/>
                <a:gd name="connsiteY299" fmla="*/ 2093437 h 2370204"/>
                <a:gd name="connsiteX300" fmla="*/ 936949 w 2397257"/>
                <a:gd name="connsiteY300" fmla="*/ 2091356 h 2370204"/>
                <a:gd name="connsiteX301" fmla="*/ 945793 w 2397257"/>
                <a:gd name="connsiteY301" fmla="*/ 2098640 h 2370204"/>
                <a:gd name="connsiteX302" fmla="*/ 936949 w 2397257"/>
                <a:gd name="connsiteY302" fmla="*/ 2105924 h 2370204"/>
                <a:gd name="connsiteX303" fmla="*/ 928105 w 2397257"/>
                <a:gd name="connsiteY303" fmla="*/ 2098640 h 2370204"/>
                <a:gd name="connsiteX304" fmla="*/ 936949 w 2397257"/>
                <a:gd name="connsiteY304" fmla="*/ 2091356 h 2370204"/>
                <a:gd name="connsiteX305" fmla="*/ 1466551 w 2397257"/>
                <a:gd name="connsiteY305" fmla="*/ 2089275 h 2370204"/>
                <a:gd name="connsiteX306" fmla="*/ 1475395 w 2397257"/>
                <a:gd name="connsiteY306" fmla="*/ 2097599 h 2370204"/>
                <a:gd name="connsiteX307" fmla="*/ 1466551 w 2397257"/>
                <a:gd name="connsiteY307" fmla="*/ 2105923 h 2370204"/>
                <a:gd name="connsiteX308" fmla="*/ 1457707 w 2397257"/>
                <a:gd name="connsiteY308" fmla="*/ 2097599 h 2370204"/>
                <a:gd name="connsiteX309" fmla="*/ 1466551 w 2397257"/>
                <a:gd name="connsiteY309" fmla="*/ 2089275 h 2370204"/>
                <a:gd name="connsiteX310" fmla="*/ 463012 w 2397257"/>
                <a:gd name="connsiteY310" fmla="*/ 2086153 h 2370204"/>
                <a:gd name="connsiteX311" fmla="*/ 465093 w 2397257"/>
                <a:gd name="connsiteY311" fmla="*/ 2087714 h 2370204"/>
                <a:gd name="connsiteX312" fmla="*/ 463012 w 2397257"/>
                <a:gd name="connsiteY312" fmla="*/ 2089275 h 2370204"/>
                <a:gd name="connsiteX313" fmla="*/ 460931 w 2397257"/>
                <a:gd name="connsiteY313" fmla="*/ 2087714 h 2370204"/>
                <a:gd name="connsiteX314" fmla="*/ 463012 w 2397257"/>
                <a:gd name="connsiteY314" fmla="*/ 2086153 h 2370204"/>
                <a:gd name="connsiteX315" fmla="*/ 2047657 w 2397257"/>
                <a:gd name="connsiteY315" fmla="*/ 2081991 h 2370204"/>
                <a:gd name="connsiteX316" fmla="*/ 2048698 w 2397257"/>
                <a:gd name="connsiteY316" fmla="*/ 2083032 h 2370204"/>
                <a:gd name="connsiteX317" fmla="*/ 2047657 w 2397257"/>
                <a:gd name="connsiteY317" fmla="*/ 2084073 h 2370204"/>
                <a:gd name="connsiteX318" fmla="*/ 2046616 w 2397257"/>
                <a:gd name="connsiteY318" fmla="*/ 2083032 h 2370204"/>
                <a:gd name="connsiteX319" fmla="*/ 2047657 w 2397257"/>
                <a:gd name="connsiteY319" fmla="*/ 2081991 h 2370204"/>
                <a:gd name="connsiteX320" fmla="*/ 1939967 w 2397257"/>
                <a:gd name="connsiteY320" fmla="*/ 2081991 h 2370204"/>
                <a:gd name="connsiteX321" fmla="*/ 1942568 w 2397257"/>
                <a:gd name="connsiteY321" fmla="*/ 2083032 h 2370204"/>
                <a:gd name="connsiteX322" fmla="*/ 1939967 w 2397257"/>
                <a:gd name="connsiteY322" fmla="*/ 2084073 h 2370204"/>
                <a:gd name="connsiteX323" fmla="*/ 1937366 w 2397257"/>
                <a:gd name="connsiteY323" fmla="*/ 2083032 h 2370204"/>
                <a:gd name="connsiteX324" fmla="*/ 1939967 w 2397257"/>
                <a:gd name="connsiteY324" fmla="*/ 2081991 h 2370204"/>
                <a:gd name="connsiteX325" fmla="*/ 575904 w 2397257"/>
                <a:gd name="connsiteY325" fmla="*/ 2078870 h 2370204"/>
                <a:gd name="connsiteX326" fmla="*/ 579546 w 2397257"/>
                <a:gd name="connsiteY326" fmla="*/ 2081471 h 2370204"/>
                <a:gd name="connsiteX327" fmla="*/ 575904 w 2397257"/>
                <a:gd name="connsiteY327" fmla="*/ 2084072 h 2370204"/>
                <a:gd name="connsiteX328" fmla="*/ 572262 w 2397257"/>
                <a:gd name="connsiteY328" fmla="*/ 2081471 h 2370204"/>
                <a:gd name="connsiteX329" fmla="*/ 575904 w 2397257"/>
                <a:gd name="connsiteY329" fmla="*/ 2078870 h 2370204"/>
                <a:gd name="connsiteX330" fmla="*/ 1828636 w 2397257"/>
                <a:gd name="connsiteY330" fmla="*/ 2071586 h 2370204"/>
                <a:gd name="connsiteX331" fmla="*/ 1833318 w 2397257"/>
                <a:gd name="connsiteY331" fmla="*/ 2076788 h 2370204"/>
                <a:gd name="connsiteX332" fmla="*/ 1828636 w 2397257"/>
                <a:gd name="connsiteY332" fmla="*/ 2081991 h 2370204"/>
                <a:gd name="connsiteX333" fmla="*/ 1823954 w 2397257"/>
                <a:gd name="connsiteY333" fmla="*/ 2076788 h 2370204"/>
                <a:gd name="connsiteX334" fmla="*/ 1828636 w 2397257"/>
                <a:gd name="connsiteY334" fmla="*/ 2071586 h 2370204"/>
                <a:gd name="connsiteX335" fmla="*/ 872439 w 2397257"/>
                <a:gd name="connsiteY335" fmla="*/ 2066385 h 2370204"/>
                <a:gd name="connsiteX336" fmla="*/ 881283 w 2397257"/>
                <a:gd name="connsiteY336" fmla="*/ 2076270 h 2370204"/>
                <a:gd name="connsiteX337" fmla="*/ 872439 w 2397257"/>
                <a:gd name="connsiteY337" fmla="*/ 2086155 h 2370204"/>
                <a:gd name="connsiteX338" fmla="*/ 863595 w 2397257"/>
                <a:gd name="connsiteY338" fmla="*/ 2076270 h 2370204"/>
                <a:gd name="connsiteX339" fmla="*/ 872439 w 2397257"/>
                <a:gd name="connsiteY339" fmla="*/ 2066385 h 2370204"/>
                <a:gd name="connsiteX340" fmla="*/ 1528980 w 2397257"/>
                <a:gd name="connsiteY340" fmla="*/ 2064304 h 2370204"/>
                <a:gd name="connsiteX341" fmla="*/ 1538865 w 2397257"/>
                <a:gd name="connsiteY341" fmla="*/ 2074189 h 2370204"/>
                <a:gd name="connsiteX342" fmla="*/ 1528980 w 2397257"/>
                <a:gd name="connsiteY342" fmla="*/ 2084074 h 2370204"/>
                <a:gd name="connsiteX343" fmla="*/ 1519095 w 2397257"/>
                <a:gd name="connsiteY343" fmla="*/ 2074189 h 2370204"/>
                <a:gd name="connsiteX344" fmla="*/ 1528980 w 2397257"/>
                <a:gd name="connsiteY344" fmla="*/ 2064304 h 2370204"/>
                <a:gd name="connsiteX345" fmla="*/ 690877 w 2397257"/>
                <a:gd name="connsiteY345" fmla="*/ 2064304 h 2370204"/>
                <a:gd name="connsiteX346" fmla="*/ 696079 w 2397257"/>
                <a:gd name="connsiteY346" fmla="*/ 2068986 h 2370204"/>
                <a:gd name="connsiteX347" fmla="*/ 690877 w 2397257"/>
                <a:gd name="connsiteY347" fmla="*/ 2073668 h 2370204"/>
                <a:gd name="connsiteX348" fmla="*/ 685674 w 2397257"/>
                <a:gd name="connsiteY348" fmla="*/ 2068986 h 2370204"/>
                <a:gd name="connsiteX349" fmla="*/ 690877 w 2397257"/>
                <a:gd name="connsiteY349" fmla="*/ 2064304 h 2370204"/>
                <a:gd name="connsiteX350" fmla="*/ 1712624 w 2397257"/>
                <a:gd name="connsiteY350" fmla="*/ 2059101 h 2370204"/>
                <a:gd name="connsiteX351" fmla="*/ 1719908 w 2397257"/>
                <a:gd name="connsiteY351" fmla="*/ 2066385 h 2370204"/>
                <a:gd name="connsiteX352" fmla="*/ 1712624 w 2397257"/>
                <a:gd name="connsiteY352" fmla="*/ 2073669 h 2370204"/>
                <a:gd name="connsiteX353" fmla="*/ 1705340 w 2397257"/>
                <a:gd name="connsiteY353" fmla="*/ 2066385 h 2370204"/>
                <a:gd name="connsiteX354" fmla="*/ 1712624 w 2397257"/>
                <a:gd name="connsiteY354" fmla="*/ 2059101 h 2370204"/>
                <a:gd name="connsiteX355" fmla="*/ 1201749 w 2397257"/>
                <a:gd name="connsiteY355" fmla="*/ 2051817 h 2370204"/>
                <a:gd name="connsiteX356" fmla="*/ 1213194 w 2397257"/>
                <a:gd name="connsiteY356" fmla="*/ 2062742 h 2370204"/>
                <a:gd name="connsiteX357" fmla="*/ 1201749 w 2397257"/>
                <a:gd name="connsiteY357" fmla="*/ 2073667 h 2370204"/>
                <a:gd name="connsiteX358" fmla="*/ 1190304 w 2397257"/>
                <a:gd name="connsiteY358" fmla="*/ 2062742 h 2370204"/>
                <a:gd name="connsiteX359" fmla="*/ 1201749 w 2397257"/>
                <a:gd name="connsiteY359" fmla="*/ 2051817 h 2370204"/>
                <a:gd name="connsiteX360" fmla="*/ 1268340 w 2397257"/>
                <a:gd name="connsiteY360" fmla="*/ 2049737 h 2370204"/>
                <a:gd name="connsiteX361" fmla="*/ 1279785 w 2397257"/>
                <a:gd name="connsiteY361" fmla="*/ 2060662 h 2370204"/>
                <a:gd name="connsiteX362" fmla="*/ 1268340 w 2397257"/>
                <a:gd name="connsiteY362" fmla="*/ 2071587 h 2370204"/>
                <a:gd name="connsiteX363" fmla="*/ 1256895 w 2397257"/>
                <a:gd name="connsiteY363" fmla="*/ 2060662 h 2370204"/>
                <a:gd name="connsiteX364" fmla="*/ 1268340 w 2397257"/>
                <a:gd name="connsiteY364" fmla="*/ 2049737 h 2370204"/>
                <a:gd name="connsiteX365" fmla="*/ 1134639 w 2397257"/>
                <a:gd name="connsiteY365" fmla="*/ 2049736 h 2370204"/>
                <a:gd name="connsiteX366" fmla="*/ 1145564 w 2397257"/>
                <a:gd name="connsiteY366" fmla="*/ 2060661 h 2370204"/>
                <a:gd name="connsiteX367" fmla="*/ 1134639 w 2397257"/>
                <a:gd name="connsiteY367" fmla="*/ 2071586 h 2370204"/>
                <a:gd name="connsiteX368" fmla="*/ 1123714 w 2397257"/>
                <a:gd name="connsiteY368" fmla="*/ 2060661 h 2370204"/>
                <a:gd name="connsiteX369" fmla="*/ 1134639 w 2397257"/>
                <a:gd name="connsiteY369" fmla="*/ 2049736 h 2370204"/>
                <a:gd name="connsiteX370" fmla="*/ 811572 w 2397257"/>
                <a:gd name="connsiteY370" fmla="*/ 2042454 h 2370204"/>
                <a:gd name="connsiteX371" fmla="*/ 818856 w 2397257"/>
                <a:gd name="connsiteY371" fmla="*/ 2049738 h 2370204"/>
                <a:gd name="connsiteX372" fmla="*/ 811572 w 2397257"/>
                <a:gd name="connsiteY372" fmla="*/ 2057022 h 2370204"/>
                <a:gd name="connsiteX373" fmla="*/ 804288 w 2397257"/>
                <a:gd name="connsiteY373" fmla="*/ 2049738 h 2370204"/>
                <a:gd name="connsiteX374" fmla="*/ 811572 w 2397257"/>
                <a:gd name="connsiteY374" fmla="*/ 2042454 h 2370204"/>
                <a:gd name="connsiteX375" fmla="*/ 1068049 w 2397257"/>
                <a:gd name="connsiteY375" fmla="*/ 2042453 h 2370204"/>
                <a:gd name="connsiteX376" fmla="*/ 1078974 w 2397257"/>
                <a:gd name="connsiteY376" fmla="*/ 2052338 h 2370204"/>
                <a:gd name="connsiteX377" fmla="*/ 1068049 w 2397257"/>
                <a:gd name="connsiteY377" fmla="*/ 2062223 h 2370204"/>
                <a:gd name="connsiteX378" fmla="*/ 1057124 w 2397257"/>
                <a:gd name="connsiteY378" fmla="*/ 2052338 h 2370204"/>
                <a:gd name="connsiteX379" fmla="*/ 1068049 w 2397257"/>
                <a:gd name="connsiteY379" fmla="*/ 2042453 h 2370204"/>
                <a:gd name="connsiteX380" fmla="*/ 412549 w 2397257"/>
                <a:gd name="connsiteY380" fmla="*/ 2042453 h 2370204"/>
                <a:gd name="connsiteX381" fmla="*/ 414110 w 2397257"/>
                <a:gd name="connsiteY381" fmla="*/ 2043494 h 2370204"/>
                <a:gd name="connsiteX382" fmla="*/ 412549 w 2397257"/>
                <a:gd name="connsiteY382" fmla="*/ 2044535 h 2370204"/>
                <a:gd name="connsiteX383" fmla="*/ 410988 w 2397257"/>
                <a:gd name="connsiteY383" fmla="*/ 2043494 h 2370204"/>
                <a:gd name="connsiteX384" fmla="*/ 412549 w 2397257"/>
                <a:gd name="connsiteY384" fmla="*/ 2042453 h 2370204"/>
                <a:gd name="connsiteX385" fmla="*/ 1335451 w 2397257"/>
                <a:gd name="connsiteY385" fmla="*/ 2039332 h 2370204"/>
                <a:gd name="connsiteX386" fmla="*/ 1346376 w 2397257"/>
                <a:gd name="connsiteY386" fmla="*/ 2050777 h 2370204"/>
                <a:gd name="connsiteX387" fmla="*/ 1335451 w 2397257"/>
                <a:gd name="connsiteY387" fmla="*/ 2062222 h 2370204"/>
                <a:gd name="connsiteX388" fmla="*/ 1324526 w 2397257"/>
                <a:gd name="connsiteY388" fmla="*/ 2050777 h 2370204"/>
                <a:gd name="connsiteX389" fmla="*/ 1335451 w 2397257"/>
                <a:gd name="connsiteY389" fmla="*/ 2039332 h 2370204"/>
                <a:gd name="connsiteX390" fmla="*/ 1591409 w 2397257"/>
                <a:gd name="connsiteY390" fmla="*/ 2037251 h 2370204"/>
                <a:gd name="connsiteX391" fmla="*/ 1601294 w 2397257"/>
                <a:gd name="connsiteY391" fmla="*/ 2047136 h 2370204"/>
                <a:gd name="connsiteX392" fmla="*/ 1591409 w 2397257"/>
                <a:gd name="connsiteY392" fmla="*/ 2057021 h 2370204"/>
                <a:gd name="connsiteX393" fmla="*/ 1581524 w 2397257"/>
                <a:gd name="connsiteY393" fmla="*/ 2047136 h 2370204"/>
                <a:gd name="connsiteX394" fmla="*/ 1591409 w 2397257"/>
                <a:gd name="connsiteY394" fmla="*/ 2037251 h 2370204"/>
                <a:gd name="connsiteX395" fmla="*/ 522839 w 2397257"/>
                <a:gd name="connsiteY395" fmla="*/ 2037251 h 2370204"/>
                <a:gd name="connsiteX396" fmla="*/ 525440 w 2397257"/>
                <a:gd name="connsiteY396" fmla="*/ 2039852 h 2370204"/>
                <a:gd name="connsiteX397" fmla="*/ 522839 w 2397257"/>
                <a:gd name="connsiteY397" fmla="*/ 2042453 h 2370204"/>
                <a:gd name="connsiteX398" fmla="*/ 520238 w 2397257"/>
                <a:gd name="connsiteY398" fmla="*/ 2039852 h 2370204"/>
                <a:gd name="connsiteX399" fmla="*/ 522839 w 2397257"/>
                <a:gd name="connsiteY399" fmla="*/ 2037251 h 2370204"/>
                <a:gd name="connsiteX400" fmla="*/ 1989389 w 2397257"/>
                <a:gd name="connsiteY400" fmla="*/ 2034129 h 2370204"/>
                <a:gd name="connsiteX401" fmla="*/ 1991470 w 2397257"/>
                <a:gd name="connsiteY401" fmla="*/ 2035690 h 2370204"/>
                <a:gd name="connsiteX402" fmla="*/ 1989389 w 2397257"/>
                <a:gd name="connsiteY402" fmla="*/ 2037251 h 2370204"/>
                <a:gd name="connsiteX403" fmla="*/ 1987308 w 2397257"/>
                <a:gd name="connsiteY403" fmla="*/ 2035690 h 2370204"/>
                <a:gd name="connsiteX404" fmla="*/ 1989389 w 2397257"/>
                <a:gd name="connsiteY404" fmla="*/ 2034129 h 2370204"/>
                <a:gd name="connsiteX405" fmla="*/ 1880660 w 2397257"/>
                <a:gd name="connsiteY405" fmla="*/ 2032048 h 2370204"/>
                <a:gd name="connsiteX406" fmla="*/ 1883261 w 2397257"/>
                <a:gd name="connsiteY406" fmla="*/ 2034649 h 2370204"/>
                <a:gd name="connsiteX407" fmla="*/ 1880660 w 2397257"/>
                <a:gd name="connsiteY407" fmla="*/ 2037250 h 2370204"/>
                <a:gd name="connsiteX408" fmla="*/ 1878059 w 2397257"/>
                <a:gd name="connsiteY408" fmla="*/ 2034649 h 2370204"/>
                <a:gd name="connsiteX409" fmla="*/ 1880660 w 2397257"/>
                <a:gd name="connsiteY409" fmla="*/ 2032048 h 2370204"/>
                <a:gd name="connsiteX410" fmla="*/ 635211 w 2397257"/>
                <a:gd name="connsiteY410" fmla="*/ 2029968 h 2370204"/>
                <a:gd name="connsiteX411" fmla="*/ 638853 w 2397257"/>
                <a:gd name="connsiteY411" fmla="*/ 2033610 h 2370204"/>
                <a:gd name="connsiteX412" fmla="*/ 635211 w 2397257"/>
                <a:gd name="connsiteY412" fmla="*/ 2037252 h 2370204"/>
                <a:gd name="connsiteX413" fmla="*/ 631569 w 2397257"/>
                <a:gd name="connsiteY413" fmla="*/ 2033610 h 2370204"/>
                <a:gd name="connsiteX414" fmla="*/ 635211 w 2397257"/>
                <a:gd name="connsiteY414" fmla="*/ 2029968 h 2370204"/>
                <a:gd name="connsiteX415" fmla="*/ 1002499 w 2397257"/>
                <a:gd name="connsiteY415" fmla="*/ 2029967 h 2370204"/>
                <a:gd name="connsiteX416" fmla="*/ 1012384 w 2397257"/>
                <a:gd name="connsiteY416" fmla="*/ 2039852 h 2370204"/>
                <a:gd name="connsiteX417" fmla="*/ 1002499 w 2397257"/>
                <a:gd name="connsiteY417" fmla="*/ 2049737 h 2370204"/>
                <a:gd name="connsiteX418" fmla="*/ 992614 w 2397257"/>
                <a:gd name="connsiteY418" fmla="*/ 2039852 h 2370204"/>
                <a:gd name="connsiteX419" fmla="*/ 1002499 w 2397257"/>
                <a:gd name="connsiteY419" fmla="*/ 2029967 h 2370204"/>
                <a:gd name="connsiteX420" fmla="*/ 1402042 w 2397257"/>
                <a:gd name="connsiteY420" fmla="*/ 2026847 h 2370204"/>
                <a:gd name="connsiteX421" fmla="*/ 1412967 w 2397257"/>
                <a:gd name="connsiteY421" fmla="*/ 2038292 h 2370204"/>
                <a:gd name="connsiteX422" fmla="*/ 1402042 w 2397257"/>
                <a:gd name="connsiteY422" fmla="*/ 2049737 h 2370204"/>
                <a:gd name="connsiteX423" fmla="*/ 1391117 w 2397257"/>
                <a:gd name="connsiteY423" fmla="*/ 2038292 h 2370204"/>
                <a:gd name="connsiteX424" fmla="*/ 1402042 w 2397257"/>
                <a:gd name="connsiteY424" fmla="*/ 2026847 h 2370204"/>
                <a:gd name="connsiteX425" fmla="*/ 1766729 w 2397257"/>
                <a:gd name="connsiteY425" fmla="*/ 2019563 h 2370204"/>
                <a:gd name="connsiteX426" fmla="*/ 1774013 w 2397257"/>
                <a:gd name="connsiteY426" fmla="*/ 2028407 h 2370204"/>
                <a:gd name="connsiteX427" fmla="*/ 1766729 w 2397257"/>
                <a:gd name="connsiteY427" fmla="*/ 2037251 h 2370204"/>
                <a:gd name="connsiteX428" fmla="*/ 1759445 w 2397257"/>
                <a:gd name="connsiteY428" fmla="*/ 2028407 h 2370204"/>
                <a:gd name="connsiteX429" fmla="*/ 1766729 w 2397257"/>
                <a:gd name="connsiteY429" fmla="*/ 2019563 h 2370204"/>
                <a:gd name="connsiteX430" fmla="*/ 751224 w 2397257"/>
                <a:gd name="connsiteY430" fmla="*/ 2012280 h 2370204"/>
                <a:gd name="connsiteX431" fmla="*/ 757467 w 2397257"/>
                <a:gd name="connsiteY431" fmla="*/ 2018523 h 2370204"/>
                <a:gd name="connsiteX432" fmla="*/ 751224 w 2397257"/>
                <a:gd name="connsiteY432" fmla="*/ 2024766 h 2370204"/>
                <a:gd name="connsiteX433" fmla="*/ 744981 w 2397257"/>
                <a:gd name="connsiteY433" fmla="*/ 2018523 h 2370204"/>
                <a:gd name="connsiteX434" fmla="*/ 751224 w 2397257"/>
                <a:gd name="connsiteY434" fmla="*/ 2012280 h 2370204"/>
                <a:gd name="connsiteX435" fmla="*/ 936948 w 2397257"/>
                <a:gd name="connsiteY435" fmla="*/ 2012279 h 2370204"/>
                <a:gd name="connsiteX436" fmla="*/ 945792 w 2397257"/>
                <a:gd name="connsiteY436" fmla="*/ 2021123 h 2370204"/>
                <a:gd name="connsiteX437" fmla="*/ 936948 w 2397257"/>
                <a:gd name="connsiteY437" fmla="*/ 2029967 h 2370204"/>
                <a:gd name="connsiteX438" fmla="*/ 928104 w 2397257"/>
                <a:gd name="connsiteY438" fmla="*/ 2021123 h 2370204"/>
                <a:gd name="connsiteX439" fmla="*/ 936948 w 2397257"/>
                <a:gd name="connsiteY439" fmla="*/ 2012279 h 2370204"/>
                <a:gd name="connsiteX440" fmla="*/ 1650716 w 2397257"/>
                <a:gd name="connsiteY440" fmla="*/ 2007078 h 2370204"/>
                <a:gd name="connsiteX441" fmla="*/ 1660601 w 2397257"/>
                <a:gd name="connsiteY441" fmla="*/ 2015922 h 2370204"/>
                <a:gd name="connsiteX442" fmla="*/ 1650716 w 2397257"/>
                <a:gd name="connsiteY442" fmla="*/ 2024766 h 2370204"/>
                <a:gd name="connsiteX443" fmla="*/ 1640831 w 2397257"/>
                <a:gd name="connsiteY443" fmla="*/ 2015922 h 2370204"/>
                <a:gd name="connsiteX444" fmla="*/ 1650716 w 2397257"/>
                <a:gd name="connsiteY444" fmla="*/ 2007078 h 2370204"/>
                <a:gd name="connsiteX445" fmla="*/ 1466551 w 2397257"/>
                <a:gd name="connsiteY445" fmla="*/ 2007078 h 2370204"/>
                <a:gd name="connsiteX446" fmla="*/ 1477476 w 2397257"/>
                <a:gd name="connsiteY446" fmla="*/ 2018523 h 2370204"/>
                <a:gd name="connsiteX447" fmla="*/ 1466551 w 2397257"/>
                <a:gd name="connsiteY447" fmla="*/ 2029968 h 2370204"/>
                <a:gd name="connsiteX448" fmla="*/ 1455626 w 2397257"/>
                <a:gd name="connsiteY448" fmla="*/ 2018523 h 2370204"/>
                <a:gd name="connsiteX449" fmla="*/ 1466551 w 2397257"/>
                <a:gd name="connsiteY449" fmla="*/ 2007078 h 2370204"/>
                <a:gd name="connsiteX450" fmla="*/ 471856 w 2397257"/>
                <a:gd name="connsiteY450" fmla="*/ 1992510 h 2370204"/>
                <a:gd name="connsiteX451" fmla="*/ 475498 w 2397257"/>
                <a:gd name="connsiteY451" fmla="*/ 1995111 h 2370204"/>
                <a:gd name="connsiteX452" fmla="*/ 471856 w 2397257"/>
                <a:gd name="connsiteY452" fmla="*/ 1997712 h 2370204"/>
                <a:gd name="connsiteX453" fmla="*/ 468214 w 2397257"/>
                <a:gd name="connsiteY453" fmla="*/ 1995111 h 2370204"/>
                <a:gd name="connsiteX454" fmla="*/ 471856 w 2397257"/>
                <a:gd name="connsiteY454" fmla="*/ 1992510 h 2370204"/>
                <a:gd name="connsiteX455" fmla="*/ 366768 w 2397257"/>
                <a:gd name="connsiteY455" fmla="*/ 1992510 h 2370204"/>
                <a:gd name="connsiteX456" fmla="*/ 369369 w 2397257"/>
                <a:gd name="connsiteY456" fmla="*/ 1995111 h 2370204"/>
                <a:gd name="connsiteX457" fmla="*/ 366768 w 2397257"/>
                <a:gd name="connsiteY457" fmla="*/ 1997712 h 2370204"/>
                <a:gd name="connsiteX458" fmla="*/ 364167 w 2397257"/>
                <a:gd name="connsiteY458" fmla="*/ 1995111 h 2370204"/>
                <a:gd name="connsiteX459" fmla="*/ 366768 w 2397257"/>
                <a:gd name="connsiteY459" fmla="*/ 1992510 h 2370204"/>
                <a:gd name="connsiteX460" fmla="*/ 581627 w 2397257"/>
                <a:gd name="connsiteY460" fmla="*/ 1987309 h 2370204"/>
                <a:gd name="connsiteX461" fmla="*/ 586830 w 2397257"/>
                <a:gd name="connsiteY461" fmla="*/ 1992512 h 2370204"/>
                <a:gd name="connsiteX462" fmla="*/ 581627 w 2397257"/>
                <a:gd name="connsiteY462" fmla="*/ 1997715 h 2370204"/>
                <a:gd name="connsiteX463" fmla="*/ 576424 w 2397257"/>
                <a:gd name="connsiteY463" fmla="*/ 1992512 h 2370204"/>
                <a:gd name="connsiteX464" fmla="*/ 581627 w 2397257"/>
                <a:gd name="connsiteY464" fmla="*/ 1987309 h 2370204"/>
                <a:gd name="connsiteX465" fmla="*/ 2035171 w 2397257"/>
                <a:gd name="connsiteY465" fmla="*/ 1985227 h 2370204"/>
                <a:gd name="connsiteX466" fmla="*/ 2036212 w 2397257"/>
                <a:gd name="connsiteY466" fmla="*/ 1987828 h 2370204"/>
                <a:gd name="connsiteX467" fmla="*/ 2035171 w 2397257"/>
                <a:gd name="connsiteY467" fmla="*/ 1990429 h 2370204"/>
                <a:gd name="connsiteX468" fmla="*/ 2034130 w 2397257"/>
                <a:gd name="connsiteY468" fmla="*/ 1987828 h 2370204"/>
                <a:gd name="connsiteX469" fmla="*/ 2035171 w 2397257"/>
                <a:gd name="connsiteY469" fmla="*/ 1985227 h 2370204"/>
                <a:gd name="connsiteX470" fmla="*/ 1930083 w 2397257"/>
                <a:gd name="connsiteY470" fmla="*/ 1985227 h 2370204"/>
                <a:gd name="connsiteX471" fmla="*/ 1935285 w 2397257"/>
                <a:gd name="connsiteY471" fmla="*/ 1988869 h 2370204"/>
                <a:gd name="connsiteX472" fmla="*/ 1930083 w 2397257"/>
                <a:gd name="connsiteY472" fmla="*/ 1992511 h 2370204"/>
                <a:gd name="connsiteX473" fmla="*/ 1924880 w 2397257"/>
                <a:gd name="connsiteY473" fmla="*/ 1988869 h 2370204"/>
                <a:gd name="connsiteX474" fmla="*/ 1930083 w 2397257"/>
                <a:gd name="connsiteY474" fmla="*/ 1985227 h 2370204"/>
                <a:gd name="connsiteX475" fmla="*/ 875040 w 2397257"/>
                <a:gd name="connsiteY475" fmla="*/ 1985227 h 2370204"/>
                <a:gd name="connsiteX476" fmla="*/ 886485 w 2397257"/>
                <a:gd name="connsiteY476" fmla="*/ 1996152 h 2370204"/>
                <a:gd name="connsiteX477" fmla="*/ 875040 w 2397257"/>
                <a:gd name="connsiteY477" fmla="*/ 2007077 h 2370204"/>
                <a:gd name="connsiteX478" fmla="*/ 863595 w 2397257"/>
                <a:gd name="connsiteY478" fmla="*/ 1996152 h 2370204"/>
                <a:gd name="connsiteX479" fmla="*/ 875040 w 2397257"/>
                <a:gd name="connsiteY479" fmla="*/ 1985227 h 2370204"/>
                <a:gd name="connsiteX480" fmla="*/ 1528459 w 2397257"/>
                <a:gd name="connsiteY480" fmla="*/ 1980025 h 2370204"/>
                <a:gd name="connsiteX481" fmla="*/ 1541985 w 2397257"/>
                <a:gd name="connsiteY481" fmla="*/ 1993551 h 2370204"/>
                <a:gd name="connsiteX482" fmla="*/ 1528459 w 2397257"/>
                <a:gd name="connsiteY482" fmla="*/ 2007077 h 2370204"/>
                <a:gd name="connsiteX483" fmla="*/ 1514933 w 2397257"/>
                <a:gd name="connsiteY483" fmla="*/ 1993551 h 2370204"/>
                <a:gd name="connsiteX484" fmla="*/ 1528459 w 2397257"/>
                <a:gd name="connsiteY484" fmla="*/ 1980025 h 2370204"/>
                <a:gd name="connsiteX485" fmla="*/ 1821354 w 2397257"/>
                <a:gd name="connsiteY485" fmla="*/ 1977944 h 2370204"/>
                <a:gd name="connsiteX486" fmla="*/ 1831239 w 2397257"/>
                <a:gd name="connsiteY486" fmla="*/ 1987829 h 2370204"/>
                <a:gd name="connsiteX487" fmla="*/ 1821354 w 2397257"/>
                <a:gd name="connsiteY487" fmla="*/ 1997714 h 2370204"/>
                <a:gd name="connsiteX488" fmla="*/ 1811469 w 2397257"/>
                <a:gd name="connsiteY488" fmla="*/ 1987829 h 2370204"/>
                <a:gd name="connsiteX489" fmla="*/ 1821354 w 2397257"/>
                <a:gd name="connsiteY489" fmla="*/ 1977944 h 2370204"/>
                <a:gd name="connsiteX490" fmla="*/ 693998 w 2397257"/>
                <a:gd name="connsiteY490" fmla="*/ 1977944 h 2370204"/>
                <a:gd name="connsiteX491" fmla="*/ 700241 w 2397257"/>
                <a:gd name="connsiteY491" fmla="*/ 1984187 h 2370204"/>
                <a:gd name="connsiteX492" fmla="*/ 693998 w 2397257"/>
                <a:gd name="connsiteY492" fmla="*/ 1990430 h 2370204"/>
                <a:gd name="connsiteX493" fmla="*/ 687755 w 2397257"/>
                <a:gd name="connsiteY493" fmla="*/ 1984187 h 2370204"/>
                <a:gd name="connsiteX494" fmla="*/ 693998 w 2397257"/>
                <a:gd name="connsiteY494" fmla="*/ 1977944 h 2370204"/>
                <a:gd name="connsiteX495" fmla="*/ 1200189 w 2397257"/>
                <a:gd name="connsiteY495" fmla="*/ 1972741 h 2370204"/>
                <a:gd name="connsiteX496" fmla="*/ 1215276 w 2397257"/>
                <a:gd name="connsiteY496" fmla="*/ 1987308 h 2370204"/>
                <a:gd name="connsiteX497" fmla="*/ 1200189 w 2397257"/>
                <a:gd name="connsiteY497" fmla="*/ 2001875 h 2370204"/>
                <a:gd name="connsiteX498" fmla="*/ 1185102 w 2397257"/>
                <a:gd name="connsiteY498" fmla="*/ 1987308 h 2370204"/>
                <a:gd name="connsiteX499" fmla="*/ 1200189 w 2397257"/>
                <a:gd name="connsiteY499" fmla="*/ 1972741 h 2370204"/>
                <a:gd name="connsiteX500" fmla="*/ 1268340 w 2397257"/>
                <a:gd name="connsiteY500" fmla="*/ 1970660 h 2370204"/>
                <a:gd name="connsiteX501" fmla="*/ 1281866 w 2397257"/>
                <a:gd name="connsiteY501" fmla="*/ 1985227 h 2370204"/>
                <a:gd name="connsiteX502" fmla="*/ 1268340 w 2397257"/>
                <a:gd name="connsiteY502" fmla="*/ 1999794 h 2370204"/>
                <a:gd name="connsiteX503" fmla="*/ 1254814 w 2397257"/>
                <a:gd name="connsiteY503" fmla="*/ 1985227 h 2370204"/>
                <a:gd name="connsiteX504" fmla="*/ 1268340 w 2397257"/>
                <a:gd name="connsiteY504" fmla="*/ 1970660 h 2370204"/>
                <a:gd name="connsiteX505" fmla="*/ 1133599 w 2397257"/>
                <a:gd name="connsiteY505" fmla="*/ 1970660 h 2370204"/>
                <a:gd name="connsiteX506" fmla="*/ 1148686 w 2397257"/>
                <a:gd name="connsiteY506" fmla="*/ 1985227 h 2370204"/>
                <a:gd name="connsiteX507" fmla="*/ 1133599 w 2397257"/>
                <a:gd name="connsiteY507" fmla="*/ 1999794 h 2370204"/>
                <a:gd name="connsiteX508" fmla="*/ 1118512 w 2397257"/>
                <a:gd name="connsiteY508" fmla="*/ 1985227 h 2370204"/>
                <a:gd name="connsiteX509" fmla="*/ 1133599 w 2397257"/>
                <a:gd name="connsiteY509" fmla="*/ 1970660 h 2370204"/>
                <a:gd name="connsiteX510" fmla="*/ 1706381 w 2397257"/>
                <a:gd name="connsiteY510" fmla="*/ 1967540 h 2370204"/>
                <a:gd name="connsiteX511" fmla="*/ 1717826 w 2397257"/>
                <a:gd name="connsiteY511" fmla="*/ 1978985 h 2370204"/>
                <a:gd name="connsiteX512" fmla="*/ 1706381 w 2397257"/>
                <a:gd name="connsiteY512" fmla="*/ 1990430 h 2370204"/>
                <a:gd name="connsiteX513" fmla="*/ 1694936 w 2397257"/>
                <a:gd name="connsiteY513" fmla="*/ 1978985 h 2370204"/>
                <a:gd name="connsiteX514" fmla="*/ 1706381 w 2397257"/>
                <a:gd name="connsiteY514" fmla="*/ 1967540 h 2370204"/>
                <a:gd name="connsiteX515" fmla="*/ 1068049 w 2397257"/>
                <a:gd name="connsiteY515" fmla="*/ 1962336 h 2370204"/>
                <a:gd name="connsiteX516" fmla="*/ 1082096 w 2397257"/>
                <a:gd name="connsiteY516" fmla="*/ 1976383 h 2370204"/>
                <a:gd name="connsiteX517" fmla="*/ 1068049 w 2397257"/>
                <a:gd name="connsiteY517" fmla="*/ 1990430 h 2370204"/>
                <a:gd name="connsiteX518" fmla="*/ 1054002 w 2397257"/>
                <a:gd name="connsiteY518" fmla="*/ 1976383 h 2370204"/>
                <a:gd name="connsiteX519" fmla="*/ 1068049 w 2397257"/>
                <a:gd name="connsiteY519" fmla="*/ 1962336 h 2370204"/>
                <a:gd name="connsiteX520" fmla="*/ 1334930 w 2397257"/>
                <a:gd name="connsiteY520" fmla="*/ 1960255 h 2370204"/>
                <a:gd name="connsiteX521" fmla="*/ 1348456 w 2397257"/>
                <a:gd name="connsiteY521" fmla="*/ 1975342 h 2370204"/>
                <a:gd name="connsiteX522" fmla="*/ 1334930 w 2397257"/>
                <a:gd name="connsiteY522" fmla="*/ 1990429 h 2370204"/>
                <a:gd name="connsiteX523" fmla="*/ 1321404 w 2397257"/>
                <a:gd name="connsiteY523" fmla="*/ 1975342 h 2370204"/>
                <a:gd name="connsiteX524" fmla="*/ 1334930 w 2397257"/>
                <a:gd name="connsiteY524" fmla="*/ 1960255 h 2370204"/>
                <a:gd name="connsiteX525" fmla="*/ 814173 w 2397257"/>
                <a:gd name="connsiteY525" fmla="*/ 1958174 h 2370204"/>
                <a:gd name="connsiteX526" fmla="*/ 824058 w 2397257"/>
                <a:gd name="connsiteY526" fmla="*/ 1968059 h 2370204"/>
                <a:gd name="connsiteX527" fmla="*/ 814173 w 2397257"/>
                <a:gd name="connsiteY527" fmla="*/ 1977944 h 2370204"/>
                <a:gd name="connsiteX528" fmla="*/ 804288 w 2397257"/>
                <a:gd name="connsiteY528" fmla="*/ 1968059 h 2370204"/>
                <a:gd name="connsiteX529" fmla="*/ 814173 w 2397257"/>
                <a:gd name="connsiteY529" fmla="*/ 1958174 h 2370204"/>
                <a:gd name="connsiteX530" fmla="*/ 1587766 w 2397257"/>
                <a:gd name="connsiteY530" fmla="*/ 1950892 h 2370204"/>
                <a:gd name="connsiteX531" fmla="*/ 1601292 w 2397257"/>
                <a:gd name="connsiteY531" fmla="*/ 1964418 h 2370204"/>
                <a:gd name="connsiteX532" fmla="*/ 1587766 w 2397257"/>
                <a:gd name="connsiteY532" fmla="*/ 1977944 h 2370204"/>
                <a:gd name="connsiteX533" fmla="*/ 1574240 w 2397257"/>
                <a:gd name="connsiteY533" fmla="*/ 1964418 h 2370204"/>
                <a:gd name="connsiteX534" fmla="*/ 1587766 w 2397257"/>
                <a:gd name="connsiteY534" fmla="*/ 1950892 h 2370204"/>
                <a:gd name="connsiteX535" fmla="*/ 1002499 w 2397257"/>
                <a:gd name="connsiteY535" fmla="*/ 1950891 h 2370204"/>
                <a:gd name="connsiteX536" fmla="*/ 1014465 w 2397257"/>
                <a:gd name="connsiteY536" fmla="*/ 1962857 h 2370204"/>
                <a:gd name="connsiteX537" fmla="*/ 1002499 w 2397257"/>
                <a:gd name="connsiteY537" fmla="*/ 1974823 h 2370204"/>
                <a:gd name="connsiteX538" fmla="*/ 990533 w 2397257"/>
                <a:gd name="connsiteY538" fmla="*/ 1962857 h 2370204"/>
                <a:gd name="connsiteX539" fmla="*/ 1002499 w 2397257"/>
                <a:gd name="connsiteY539" fmla="*/ 1950891 h 2370204"/>
                <a:gd name="connsiteX540" fmla="*/ 1400481 w 2397257"/>
                <a:gd name="connsiteY540" fmla="*/ 1945689 h 2370204"/>
                <a:gd name="connsiteX541" fmla="*/ 1415048 w 2397257"/>
                <a:gd name="connsiteY541" fmla="*/ 1960256 h 2370204"/>
                <a:gd name="connsiteX542" fmla="*/ 1400481 w 2397257"/>
                <a:gd name="connsiteY542" fmla="*/ 1974823 h 2370204"/>
                <a:gd name="connsiteX543" fmla="*/ 1385914 w 2397257"/>
                <a:gd name="connsiteY543" fmla="*/ 1960256 h 2370204"/>
                <a:gd name="connsiteX544" fmla="*/ 1400481 w 2397257"/>
                <a:gd name="connsiteY544" fmla="*/ 1945689 h 2370204"/>
                <a:gd name="connsiteX545" fmla="*/ 531164 w 2397257"/>
                <a:gd name="connsiteY545" fmla="*/ 1942568 h 2370204"/>
                <a:gd name="connsiteX546" fmla="*/ 534806 w 2397257"/>
                <a:gd name="connsiteY546" fmla="*/ 1946730 h 2370204"/>
                <a:gd name="connsiteX547" fmla="*/ 531164 w 2397257"/>
                <a:gd name="connsiteY547" fmla="*/ 1950892 h 2370204"/>
                <a:gd name="connsiteX548" fmla="*/ 527522 w 2397257"/>
                <a:gd name="connsiteY548" fmla="*/ 1946730 h 2370204"/>
                <a:gd name="connsiteX549" fmla="*/ 531164 w 2397257"/>
                <a:gd name="connsiteY549" fmla="*/ 1942568 h 2370204"/>
                <a:gd name="connsiteX550" fmla="*/ 425035 w 2397257"/>
                <a:gd name="connsiteY550" fmla="*/ 1942567 h 2370204"/>
                <a:gd name="connsiteX551" fmla="*/ 428677 w 2397257"/>
                <a:gd name="connsiteY551" fmla="*/ 1946729 h 2370204"/>
                <a:gd name="connsiteX552" fmla="*/ 425035 w 2397257"/>
                <a:gd name="connsiteY552" fmla="*/ 1950891 h 2370204"/>
                <a:gd name="connsiteX553" fmla="*/ 421393 w 2397257"/>
                <a:gd name="connsiteY553" fmla="*/ 1946729 h 2370204"/>
                <a:gd name="connsiteX554" fmla="*/ 425035 w 2397257"/>
                <a:gd name="connsiteY554" fmla="*/ 1942567 h 2370204"/>
                <a:gd name="connsiteX555" fmla="*/ 323589 w 2397257"/>
                <a:gd name="connsiteY555" fmla="*/ 1940487 h 2370204"/>
                <a:gd name="connsiteX556" fmla="*/ 324630 w 2397257"/>
                <a:gd name="connsiteY556" fmla="*/ 1943088 h 2370204"/>
                <a:gd name="connsiteX557" fmla="*/ 323589 w 2397257"/>
                <a:gd name="connsiteY557" fmla="*/ 1945689 h 2370204"/>
                <a:gd name="connsiteX558" fmla="*/ 322548 w 2397257"/>
                <a:gd name="connsiteY558" fmla="*/ 1943088 h 2370204"/>
                <a:gd name="connsiteX559" fmla="*/ 323589 w 2397257"/>
                <a:gd name="connsiteY559" fmla="*/ 1940487 h 2370204"/>
                <a:gd name="connsiteX560" fmla="*/ 1975863 w 2397257"/>
                <a:gd name="connsiteY560" fmla="*/ 1938406 h 2370204"/>
                <a:gd name="connsiteX561" fmla="*/ 1980025 w 2397257"/>
                <a:gd name="connsiteY561" fmla="*/ 1942048 h 2370204"/>
                <a:gd name="connsiteX562" fmla="*/ 1975863 w 2397257"/>
                <a:gd name="connsiteY562" fmla="*/ 1945690 h 2370204"/>
                <a:gd name="connsiteX563" fmla="*/ 1971701 w 2397257"/>
                <a:gd name="connsiteY563" fmla="*/ 1942048 h 2370204"/>
                <a:gd name="connsiteX564" fmla="*/ 1975863 w 2397257"/>
                <a:gd name="connsiteY564" fmla="*/ 1938406 h 2370204"/>
                <a:gd name="connsiteX565" fmla="*/ 641454 w 2397257"/>
                <a:gd name="connsiteY565" fmla="*/ 1938406 h 2370204"/>
                <a:gd name="connsiteX566" fmla="*/ 646136 w 2397257"/>
                <a:gd name="connsiteY566" fmla="*/ 1943088 h 2370204"/>
                <a:gd name="connsiteX567" fmla="*/ 641454 w 2397257"/>
                <a:gd name="connsiteY567" fmla="*/ 1947770 h 2370204"/>
                <a:gd name="connsiteX568" fmla="*/ 636772 w 2397257"/>
                <a:gd name="connsiteY568" fmla="*/ 1943088 h 2370204"/>
                <a:gd name="connsiteX569" fmla="*/ 641454 w 2397257"/>
                <a:gd name="connsiteY569" fmla="*/ 1938406 h 2370204"/>
                <a:gd name="connsiteX570" fmla="*/ 1871817 w 2397257"/>
                <a:gd name="connsiteY570" fmla="*/ 1935285 h 2370204"/>
                <a:gd name="connsiteX571" fmla="*/ 1878060 w 2397257"/>
                <a:gd name="connsiteY571" fmla="*/ 1941528 h 2370204"/>
                <a:gd name="connsiteX572" fmla="*/ 1871817 w 2397257"/>
                <a:gd name="connsiteY572" fmla="*/ 1947771 h 2370204"/>
                <a:gd name="connsiteX573" fmla="*/ 1865574 w 2397257"/>
                <a:gd name="connsiteY573" fmla="*/ 1941528 h 2370204"/>
                <a:gd name="connsiteX574" fmla="*/ 1871817 w 2397257"/>
                <a:gd name="connsiteY574" fmla="*/ 1935285 h 2370204"/>
                <a:gd name="connsiteX575" fmla="*/ 936949 w 2397257"/>
                <a:gd name="connsiteY575" fmla="*/ 1930081 h 2370204"/>
                <a:gd name="connsiteX576" fmla="*/ 947874 w 2397257"/>
                <a:gd name="connsiteY576" fmla="*/ 1941526 h 2370204"/>
                <a:gd name="connsiteX577" fmla="*/ 936949 w 2397257"/>
                <a:gd name="connsiteY577" fmla="*/ 1952971 h 2370204"/>
                <a:gd name="connsiteX578" fmla="*/ 926024 w 2397257"/>
                <a:gd name="connsiteY578" fmla="*/ 1941526 h 2370204"/>
                <a:gd name="connsiteX579" fmla="*/ 936949 w 2397257"/>
                <a:gd name="connsiteY579" fmla="*/ 1930081 h 2370204"/>
                <a:gd name="connsiteX580" fmla="*/ 1760485 w 2397257"/>
                <a:gd name="connsiteY580" fmla="*/ 1928002 h 2370204"/>
                <a:gd name="connsiteX581" fmla="*/ 1771930 w 2397257"/>
                <a:gd name="connsiteY581" fmla="*/ 1939447 h 2370204"/>
                <a:gd name="connsiteX582" fmla="*/ 1760485 w 2397257"/>
                <a:gd name="connsiteY582" fmla="*/ 1950892 h 2370204"/>
                <a:gd name="connsiteX583" fmla="*/ 1749040 w 2397257"/>
                <a:gd name="connsiteY583" fmla="*/ 1939447 h 2370204"/>
                <a:gd name="connsiteX584" fmla="*/ 1760485 w 2397257"/>
                <a:gd name="connsiteY584" fmla="*/ 1928002 h 2370204"/>
                <a:gd name="connsiteX585" fmla="*/ 1463950 w 2397257"/>
                <a:gd name="connsiteY585" fmla="*/ 1925920 h 2370204"/>
                <a:gd name="connsiteX586" fmla="*/ 1477476 w 2397257"/>
                <a:gd name="connsiteY586" fmla="*/ 1939446 h 2370204"/>
                <a:gd name="connsiteX587" fmla="*/ 1463950 w 2397257"/>
                <a:gd name="connsiteY587" fmla="*/ 1952972 h 2370204"/>
                <a:gd name="connsiteX588" fmla="*/ 1450424 w 2397257"/>
                <a:gd name="connsiteY588" fmla="*/ 1939446 h 2370204"/>
                <a:gd name="connsiteX589" fmla="*/ 1463950 w 2397257"/>
                <a:gd name="connsiteY589" fmla="*/ 1925920 h 2370204"/>
                <a:gd name="connsiteX590" fmla="*/ 756426 w 2397257"/>
                <a:gd name="connsiteY590" fmla="*/ 1922798 h 2370204"/>
                <a:gd name="connsiteX591" fmla="*/ 767871 w 2397257"/>
                <a:gd name="connsiteY591" fmla="*/ 1934243 h 2370204"/>
                <a:gd name="connsiteX592" fmla="*/ 756426 w 2397257"/>
                <a:gd name="connsiteY592" fmla="*/ 1945688 h 2370204"/>
                <a:gd name="connsiteX593" fmla="*/ 744981 w 2397257"/>
                <a:gd name="connsiteY593" fmla="*/ 1934243 h 2370204"/>
                <a:gd name="connsiteX594" fmla="*/ 756426 w 2397257"/>
                <a:gd name="connsiteY594" fmla="*/ 1922798 h 2370204"/>
                <a:gd name="connsiteX595" fmla="*/ 1645513 w 2397257"/>
                <a:gd name="connsiteY595" fmla="*/ 1915516 h 2370204"/>
                <a:gd name="connsiteX596" fmla="*/ 1660600 w 2397257"/>
                <a:gd name="connsiteY596" fmla="*/ 1930603 h 2370204"/>
                <a:gd name="connsiteX597" fmla="*/ 1645513 w 2397257"/>
                <a:gd name="connsiteY597" fmla="*/ 1945690 h 2370204"/>
                <a:gd name="connsiteX598" fmla="*/ 1630426 w 2397257"/>
                <a:gd name="connsiteY598" fmla="*/ 1930603 h 2370204"/>
                <a:gd name="connsiteX599" fmla="*/ 1645513 w 2397257"/>
                <a:gd name="connsiteY599" fmla="*/ 1915516 h 2370204"/>
                <a:gd name="connsiteX600" fmla="*/ 876081 w 2397257"/>
                <a:gd name="connsiteY600" fmla="*/ 1900948 h 2370204"/>
                <a:gd name="connsiteX601" fmla="*/ 890648 w 2397257"/>
                <a:gd name="connsiteY601" fmla="*/ 1915515 h 2370204"/>
                <a:gd name="connsiteX602" fmla="*/ 876081 w 2397257"/>
                <a:gd name="connsiteY602" fmla="*/ 1930082 h 2370204"/>
                <a:gd name="connsiteX603" fmla="*/ 861514 w 2397257"/>
                <a:gd name="connsiteY603" fmla="*/ 1915515 h 2370204"/>
                <a:gd name="connsiteX604" fmla="*/ 876081 w 2397257"/>
                <a:gd name="connsiteY604" fmla="*/ 1900948 h 2370204"/>
                <a:gd name="connsiteX605" fmla="*/ 484342 w 2397257"/>
                <a:gd name="connsiteY605" fmla="*/ 1895747 h 2370204"/>
                <a:gd name="connsiteX606" fmla="*/ 487984 w 2397257"/>
                <a:gd name="connsiteY606" fmla="*/ 1899389 h 2370204"/>
                <a:gd name="connsiteX607" fmla="*/ 484342 w 2397257"/>
                <a:gd name="connsiteY607" fmla="*/ 1903031 h 2370204"/>
                <a:gd name="connsiteX608" fmla="*/ 480700 w 2397257"/>
                <a:gd name="connsiteY608" fmla="*/ 1899389 h 2370204"/>
                <a:gd name="connsiteX609" fmla="*/ 484342 w 2397257"/>
                <a:gd name="connsiteY609" fmla="*/ 1895747 h 2370204"/>
                <a:gd name="connsiteX610" fmla="*/ 1525859 w 2397257"/>
                <a:gd name="connsiteY610" fmla="*/ 1895746 h 2370204"/>
                <a:gd name="connsiteX611" fmla="*/ 1541987 w 2397257"/>
                <a:gd name="connsiteY611" fmla="*/ 1912914 h 2370204"/>
                <a:gd name="connsiteX612" fmla="*/ 1525859 w 2397257"/>
                <a:gd name="connsiteY612" fmla="*/ 1930082 h 2370204"/>
                <a:gd name="connsiteX613" fmla="*/ 1509731 w 2397257"/>
                <a:gd name="connsiteY613" fmla="*/ 1912914 h 2370204"/>
                <a:gd name="connsiteX614" fmla="*/ 1525859 w 2397257"/>
                <a:gd name="connsiteY614" fmla="*/ 1895746 h 2370204"/>
                <a:gd name="connsiteX615" fmla="*/ 1200189 w 2397257"/>
                <a:gd name="connsiteY615" fmla="*/ 1895746 h 2370204"/>
                <a:gd name="connsiteX616" fmla="*/ 1217357 w 2397257"/>
                <a:gd name="connsiteY616" fmla="*/ 1912914 h 2370204"/>
                <a:gd name="connsiteX617" fmla="*/ 1200189 w 2397257"/>
                <a:gd name="connsiteY617" fmla="*/ 1930082 h 2370204"/>
                <a:gd name="connsiteX618" fmla="*/ 1183021 w 2397257"/>
                <a:gd name="connsiteY618" fmla="*/ 1912914 h 2370204"/>
                <a:gd name="connsiteX619" fmla="*/ 1200189 w 2397257"/>
                <a:gd name="connsiteY619" fmla="*/ 1895746 h 2370204"/>
                <a:gd name="connsiteX620" fmla="*/ 588910 w 2397257"/>
                <a:gd name="connsiteY620" fmla="*/ 1893666 h 2370204"/>
                <a:gd name="connsiteX621" fmla="*/ 596194 w 2397257"/>
                <a:gd name="connsiteY621" fmla="*/ 1899909 h 2370204"/>
                <a:gd name="connsiteX622" fmla="*/ 588910 w 2397257"/>
                <a:gd name="connsiteY622" fmla="*/ 1906152 h 2370204"/>
                <a:gd name="connsiteX623" fmla="*/ 581626 w 2397257"/>
                <a:gd name="connsiteY623" fmla="*/ 1899909 h 2370204"/>
                <a:gd name="connsiteX624" fmla="*/ 588910 w 2397257"/>
                <a:gd name="connsiteY624" fmla="*/ 1893666 h 2370204"/>
                <a:gd name="connsiteX625" fmla="*/ 1133599 w 2397257"/>
                <a:gd name="connsiteY625" fmla="*/ 1893665 h 2370204"/>
                <a:gd name="connsiteX626" fmla="*/ 1150767 w 2397257"/>
                <a:gd name="connsiteY626" fmla="*/ 1910833 h 2370204"/>
                <a:gd name="connsiteX627" fmla="*/ 1133599 w 2397257"/>
                <a:gd name="connsiteY627" fmla="*/ 1928001 h 2370204"/>
                <a:gd name="connsiteX628" fmla="*/ 1116431 w 2397257"/>
                <a:gd name="connsiteY628" fmla="*/ 1910833 h 2370204"/>
                <a:gd name="connsiteX629" fmla="*/ 1133599 w 2397257"/>
                <a:gd name="connsiteY629" fmla="*/ 1893665 h 2370204"/>
                <a:gd name="connsiteX630" fmla="*/ 381334 w 2397257"/>
                <a:gd name="connsiteY630" fmla="*/ 1893665 h 2370204"/>
                <a:gd name="connsiteX631" fmla="*/ 383935 w 2397257"/>
                <a:gd name="connsiteY631" fmla="*/ 1896266 h 2370204"/>
                <a:gd name="connsiteX632" fmla="*/ 381334 w 2397257"/>
                <a:gd name="connsiteY632" fmla="*/ 1898867 h 2370204"/>
                <a:gd name="connsiteX633" fmla="*/ 378733 w 2397257"/>
                <a:gd name="connsiteY633" fmla="*/ 1896266 h 2370204"/>
                <a:gd name="connsiteX634" fmla="*/ 381334 w 2397257"/>
                <a:gd name="connsiteY634" fmla="*/ 1893665 h 2370204"/>
                <a:gd name="connsiteX635" fmla="*/ 1266780 w 2397257"/>
                <a:gd name="connsiteY635" fmla="*/ 1890543 h 2370204"/>
                <a:gd name="connsiteX636" fmla="*/ 1283948 w 2397257"/>
                <a:gd name="connsiteY636" fmla="*/ 1908231 h 2370204"/>
                <a:gd name="connsiteX637" fmla="*/ 1266780 w 2397257"/>
                <a:gd name="connsiteY637" fmla="*/ 1925919 h 2370204"/>
                <a:gd name="connsiteX638" fmla="*/ 1249612 w 2397257"/>
                <a:gd name="connsiteY638" fmla="*/ 1908231 h 2370204"/>
                <a:gd name="connsiteX639" fmla="*/ 1266780 w 2397257"/>
                <a:gd name="connsiteY639" fmla="*/ 1890543 h 2370204"/>
                <a:gd name="connsiteX640" fmla="*/ 2020084 w 2397257"/>
                <a:gd name="connsiteY640" fmla="*/ 1886382 h 2370204"/>
                <a:gd name="connsiteX641" fmla="*/ 2023726 w 2397257"/>
                <a:gd name="connsiteY641" fmla="*/ 1890024 h 2370204"/>
                <a:gd name="connsiteX642" fmla="*/ 2020084 w 2397257"/>
                <a:gd name="connsiteY642" fmla="*/ 1893666 h 2370204"/>
                <a:gd name="connsiteX643" fmla="*/ 2016442 w 2397257"/>
                <a:gd name="connsiteY643" fmla="*/ 1890024 h 2370204"/>
                <a:gd name="connsiteX644" fmla="*/ 2020084 w 2397257"/>
                <a:gd name="connsiteY644" fmla="*/ 1886382 h 2370204"/>
                <a:gd name="connsiteX645" fmla="*/ 1918118 w 2397257"/>
                <a:gd name="connsiteY645" fmla="*/ 1886382 h 2370204"/>
                <a:gd name="connsiteX646" fmla="*/ 1928003 w 2397257"/>
                <a:gd name="connsiteY646" fmla="*/ 1894706 h 2370204"/>
                <a:gd name="connsiteX647" fmla="*/ 1918118 w 2397257"/>
                <a:gd name="connsiteY647" fmla="*/ 1903030 h 2370204"/>
                <a:gd name="connsiteX648" fmla="*/ 1908233 w 2397257"/>
                <a:gd name="connsiteY648" fmla="*/ 1894706 h 2370204"/>
                <a:gd name="connsiteX649" fmla="*/ 1918118 w 2397257"/>
                <a:gd name="connsiteY649" fmla="*/ 1886382 h 2370204"/>
                <a:gd name="connsiteX650" fmla="*/ 282489 w 2397257"/>
                <a:gd name="connsiteY650" fmla="*/ 1886382 h 2370204"/>
                <a:gd name="connsiteX651" fmla="*/ 285090 w 2397257"/>
                <a:gd name="connsiteY651" fmla="*/ 1888463 h 2370204"/>
                <a:gd name="connsiteX652" fmla="*/ 282489 w 2397257"/>
                <a:gd name="connsiteY652" fmla="*/ 1890544 h 2370204"/>
                <a:gd name="connsiteX653" fmla="*/ 279888 w 2397257"/>
                <a:gd name="connsiteY653" fmla="*/ 1888463 h 2370204"/>
                <a:gd name="connsiteX654" fmla="*/ 282489 w 2397257"/>
                <a:gd name="connsiteY654" fmla="*/ 1886382 h 2370204"/>
                <a:gd name="connsiteX655" fmla="*/ 700761 w 2397257"/>
                <a:gd name="connsiteY655" fmla="*/ 1886381 h 2370204"/>
                <a:gd name="connsiteX656" fmla="*/ 710646 w 2397257"/>
                <a:gd name="connsiteY656" fmla="*/ 1894705 h 2370204"/>
                <a:gd name="connsiteX657" fmla="*/ 700761 w 2397257"/>
                <a:gd name="connsiteY657" fmla="*/ 1903029 h 2370204"/>
                <a:gd name="connsiteX658" fmla="*/ 690876 w 2397257"/>
                <a:gd name="connsiteY658" fmla="*/ 1894705 h 2370204"/>
                <a:gd name="connsiteX659" fmla="*/ 700761 w 2397257"/>
                <a:gd name="connsiteY659" fmla="*/ 1886381 h 2370204"/>
                <a:gd name="connsiteX660" fmla="*/ 1811469 w 2397257"/>
                <a:gd name="connsiteY660" fmla="*/ 1883261 h 2370204"/>
                <a:gd name="connsiteX661" fmla="*/ 1823955 w 2397257"/>
                <a:gd name="connsiteY661" fmla="*/ 1895747 h 2370204"/>
                <a:gd name="connsiteX662" fmla="*/ 1811469 w 2397257"/>
                <a:gd name="connsiteY662" fmla="*/ 1908233 h 2370204"/>
                <a:gd name="connsiteX663" fmla="*/ 1798983 w 2397257"/>
                <a:gd name="connsiteY663" fmla="*/ 1895747 h 2370204"/>
                <a:gd name="connsiteX664" fmla="*/ 1811469 w 2397257"/>
                <a:gd name="connsiteY664" fmla="*/ 1883261 h 2370204"/>
                <a:gd name="connsiteX665" fmla="*/ 1068049 w 2397257"/>
                <a:gd name="connsiteY665" fmla="*/ 1883260 h 2370204"/>
                <a:gd name="connsiteX666" fmla="*/ 1084177 w 2397257"/>
                <a:gd name="connsiteY666" fmla="*/ 1899388 h 2370204"/>
                <a:gd name="connsiteX667" fmla="*/ 1068049 w 2397257"/>
                <a:gd name="connsiteY667" fmla="*/ 1915516 h 2370204"/>
                <a:gd name="connsiteX668" fmla="*/ 1051921 w 2397257"/>
                <a:gd name="connsiteY668" fmla="*/ 1899388 h 2370204"/>
                <a:gd name="connsiteX669" fmla="*/ 1068049 w 2397257"/>
                <a:gd name="connsiteY669" fmla="*/ 1883260 h 2370204"/>
                <a:gd name="connsiteX670" fmla="*/ 2117888 w 2397257"/>
                <a:gd name="connsiteY670" fmla="*/ 1881179 h 2370204"/>
                <a:gd name="connsiteX671" fmla="*/ 2120489 w 2397257"/>
                <a:gd name="connsiteY671" fmla="*/ 1882220 h 2370204"/>
                <a:gd name="connsiteX672" fmla="*/ 2117888 w 2397257"/>
                <a:gd name="connsiteY672" fmla="*/ 1883261 h 2370204"/>
                <a:gd name="connsiteX673" fmla="*/ 2115287 w 2397257"/>
                <a:gd name="connsiteY673" fmla="*/ 1882220 h 2370204"/>
                <a:gd name="connsiteX674" fmla="*/ 2117888 w 2397257"/>
                <a:gd name="connsiteY674" fmla="*/ 1881179 h 2370204"/>
                <a:gd name="connsiteX675" fmla="*/ 1333890 w 2397257"/>
                <a:gd name="connsiteY675" fmla="*/ 1881179 h 2370204"/>
                <a:gd name="connsiteX676" fmla="*/ 1351578 w 2397257"/>
                <a:gd name="connsiteY676" fmla="*/ 1898347 h 2370204"/>
                <a:gd name="connsiteX677" fmla="*/ 1333890 w 2397257"/>
                <a:gd name="connsiteY677" fmla="*/ 1915515 h 2370204"/>
                <a:gd name="connsiteX678" fmla="*/ 1316202 w 2397257"/>
                <a:gd name="connsiteY678" fmla="*/ 1898347 h 2370204"/>
                <a:gd name="connsiteX679" fmla="*/ 1333890 w 2397257"/>
                <a:gd name="connsiteY679" fmla="*/ 1881179 h 2370204"/>
                <a:gd name="connsiteX680" fmla="*/ 1701178 w 2397257"/>
                <a:gd name="connsiteY680" fmla="*/ 1879099 h 2370204"/>
                <a:gd name="connsiteX681" fmla="*/ 1714704 w 2397257"/>
                <a:gd name="connsiteY681" fmla="*/ 1892625 h 2370204"/>
                <a:gd name="connsiteX682" fmla="*/ 1701178 w 2397257"/>
                <a:gd name="connsiteY682" fmla="*/ 1906151 h 2370204"/>
                <a:gd name="connsiteX683" fmla="*/ 1687652 w 2397257"/>
                <a:gd name="connsiteY683" fmla="*/ 1892625 h 2370204"/>
                <a:gd name="connsiteX684" fmla="*/ 1701178 w 2397257"/>
                <a:gd name="connsiteY684" fmla="*/ 1879099 h 2370204"/>
                <a:gd name="connsiteX685" fmla="*/ 816774 w 2397257"/>
                <a:gd name="connsiteY685" fmla="*/ 1870774 h 2370204"/>
                <a:gd name="connsiteX686" fmla="*/ 829260 w 2397257"/>
                <a:gd name="connsiteY686" fmla="*/ 1883260 h 2370204"/>
                <a:gd name="connsiteX687" fmla="*/ 816774 w 2397257"/>
                <a:gd name="connsiteY687" fmla="*/ 1895746 h 2370204"/>
                <a:gd name="connsiteX688" fmla="*/ 804288 w 2397257"/>
                <a:gd name="connsiteY688" fmla="*/ 1883260 h 2370204"/>
                <a:gd name="connsiteX689" fmla="*/ 816774 w 2397257"/>
                <a:gd name="connsiteY689" fmla="*/ 1870774 h 2370204"/>
                <a:gd name="connsiteX690" fmla="*/ 1002499 w 2397257"/>
                <a:gd name="connsiteY690" fmla="*/ 1868693 h 2370204"/>
                <a:gd name="connsiteX691" fmla="*/ 1017586 w 2397257"/>
                <a:gd name="connsiteY691" fmla="*/ 1883780 h 2370204"/>
                <a:gd name="connsiteX692" fmla="*/ 1002499 w 2397257"/>
                <a:gd name="connsiteY692" fmla="*/ 1898867 h 2370204"/>
                <a:gd name="connsiteX693" fmla="*/ 987412 w 2397257"/>
                <a:gd name="connsiteY693" fmla="*/ 1883780 h 2370204"/>
                <a:gd name="connsiteX694" fmla="*/ 1002499 w 2397257"/>
                <a:gd name="connsiteY694" fmla="*/ 1868693 h 2370204"/>
                <a:gd name="connsiteX695" fmla="*/ 1397880 w 2397257"/>
                <a:gd name="connsiteY695" fmla="*/ 1866612 h 2370204"/>
                <a:gd name="connsiteX696" fmla="*/ 1415048 w 2397257"/>
                <a:gd name="connsiteY696" fmla="*/ 1883780 h 2370204"/>
                <a:gd name="connsiteX697" fmla="*/ 1397880 w 2397257"/>
                <a:gd name="connsiteY697" fmla="*/ 1900948 h 2370204"/>
                <a:gd name="connsiteX698" fmla="*/ 1380712 w 2397257"/>
                <a:gd name="connsiteY698" fmla="*/ 1883780 h 2370204"/>
                <a:gd name="connsiteX699" fmla="*/ 1397880 w 2397257"/>
                <a:gd name="connsiteY699" fmla="*/ 1866612 h 2370204"/>
                <a:gd name="connsiteX700" fmla="*/ 1585166 w 2397257"/>
                <a:gd name="connsiteY700" fmla="*/ 1863491 h 2370204"/>
                <a:gd name="connsiteX701" fmla="*/ 1601294 w 2397257"/>
                <a:gd name="connsiteY701" fmla="*/ 1879619 h 2370204"/>
                <a:gd name="connsiteX702" fmla="*/ 1585166 w 2397257"/>
                <a:gd name="connsiteY702" fmla="*/ 1895747 h 2370204"/>
                <a:gd name="connsiteX703" fmla="*/ 1569038 w 2397257"/>
                <a:gd name="connsiteY703" fmla="*/ 1879619 h 2370204"/>
                <a:gd name="connsiteX704" fmla="*/ 1585166 w 2397257"/>
                <a:gd name="connsiteY704" fmla="*/ 1863491 h 2370204"/>
                <a:gd name="connsiteX705" fmla="*/ 542089 w 2397257"/>
                <a:gd name="connsiteY705" fmla="*/ 1843723 h 2370204"/>
                <a:gd name="connsiteX706" fmla="*/ 549373 w 2397257"/>
                <a:gd name="connsiteY706" fmla="*/ 1852567 h 2370204"/>
                <a:gd name="connsiteX707" fmla="*/ 542089 w 2397257"/>
                <a:gd name="connsiteY707" fmla="*/ 1861411 h 2370204"/>
                <a:gd name="connsiteX708" fmla="*/ 534805 w 2397257"/>
                <a:gd name="connsiteY708" fmla="*/ 1852567 h 2370204"/>
                <a:gd name="connsiteX709" fmla="*/ 542089 w 2397257"/>
                <a:gd name="connsiteY709" fmla="*/ 1843723 h 2370204"/>
                <a:gd name="connsiteX710" fmla="*/ 937989 w 2397257"/>
                <a:gd name="connsiteY710" fmla="*/ 1843722 h 2370204"/>
                <a:gd name="connsiteX711" fmla="*/ 955157 w 2397257"/>
                <a:gd name="connsiteY711" fmla="*/ 1861410 h 2370204"/>
                <a:gd name="connsiteX712" fmla="*/ 937989 w 2397257"/>
                <a:gd name="connsiteY712" fmla="*/ 1879098 h 2370204"/>
                <a:gd name="connsiteX713" fmla="*/ 920821 w 2397257"/>
                <a:gd name="connsiteY713" fmla="*/ 1861410 h 2370204"/>
                <a:gd name="connsiteX714" fmla="*/ 937989 w 2397257"/>
                <a:gd name="connsiteY714" fmla="*/ 1843722 h 2370204"/>
                <a:gd name="connsiteX715" fmla="*/ 439602 w 2397257"/>
                <a:gd name="connsiteY715" fmla="*/ 1841642 h 2370204"/>
                <a:gd name="connsiteX716" fmla="*/ 445325 w 2397257"/>
                <a:gd name="connsiteY716" fmla="*/ 1848926 h 2370204"/>
                <a:gd name="connsiteX717" fmla="*/ 439602 w 2397257"/>
                <a:gd name="connsiteY717" fmla="*/ 1856210 h 2370204"/>
                <a:gd name="connsiteX718" fmla="*/ 433879 w 2397257"/>
                <a:gd name="connsiteY718" fmla="*/ 1848926 h 2370204"/>
                <a:gd name="connsiteX719" fmla="*/ 439602 w 2397257"/>
                <a:gd name="connsiteY719" fmla="*/ 1841642 h 2370204"/>
                <a:gd name="connsiteX720" fmla="*/ 1462389 w 2397257"/>
                <a:gd name="connsiteY720" fmla="*/ 1841641 h 2370204"/>
                <a:gd name="connsiteX721" fmla="*/ 1479557 w 2397257"/>
                <a:gd name="connsiteY721" fmla="*/ 1858809 h 2370204"/>
                <a:gd name="connsiteX722" fmla="*/ 1462389 w 2397257"/>
                <a:gd name="connsiteY722" fmla="*/ 1875977 h 2370204"/>
                <a:gd name="connsiteX723" fmla="*/ 1445221 w 2397257"/>
                <a:gd name="connsiteY723" fmla="*/ 1858809 h 2370204"/>
                <a:gd name="connsiteX724" fmla="*/ 1462389 w 2397257"/>
                <a:gd name="connsiteY724" fmla="*/ 1841641 h 2370204"/>
                <a:gd name="connsiteX725" fmla="*/ 648737 w 2397257"/>
                <a:gd name="connsiteY725" fmla="*/ 1838520 h 2370204"/>
                <a:gd name="connsiteX726" fmla="*/ 660703 w 2397257"/>
                <a:gd name="connsiteY726" fmla="*/ 1851006 h 2370204"/>
                <a:gd name="connsiteX727" fmla="*/ 648737 w 2397257"/>
                <a:gd name="connsiteY727" fmla="*/ 1863492 h 2370204"/>
                <a:gd name="connsiteX728" fmla="*/ 636771 w 2397257"/>
                <a:gd name="connsiteY728" fmla="*/ 1851006 h 2370204"/>
                <a:gd name="connsiteX729" fmla="*/ 648737 w 2397257"/>
                <a:gd name="connsiteY729" fmla="*/ 1838520 h 2370204"/>
                <a:gd name="connsiteX730" fmla="*/ 1858291 w 2397257"/>
                <a:gd name="connsiteY730" fmla="*/ 1836440 h 2370204"/>
                <a:gd name="connsiteX731" fmla="*/ 1870777 w 2397257"/>
                <a:gd name="connsiteY731" fmla="*/ 1847885 h 2370204"/>
                <a:gd name="connsiteX732" fmla="*/ 1858291 w 2397257"/>
                <a:gd name="connsiteY732" fmla="*/ 1859330 h 2370204"/>
                <a:gd name="connsiteX733" fmla="*/ 1845805 w 2397257"/>
                <a:gd name="connsiteY733" fmla="*/ 1847885 h 2370204"/>
                <a:gd name="connsiteX734" fmla="*/ 1858291 w 2397257"/>
                <a:gd name="connsiteY734" fmla="*/ 1836440 h 2370204"/>
                <a:gd name="connsiteX735" fmla="*/ 341796 w 2397257"/>
                <a:gd name="connsiteY735" fmla="*/ 1836439 h 2370204"/>
                <a:gd name="connsiteX736" fmla="*/ 346478 w 2397257"/>
                <a:gd name="connsiteY736" fmla="*/ 1841641 h 2370204"/>
                <a:gd name="connsiteX737" fmla="*/ 341796 w 2397257"/>
                <a:gd name="connsiteY737" fmla="*/ 1846844 h 2370204"/>
                <a:gd name="connsiteX738" fmla="*/ 337114 w 2397257"/>
                <a:gd name="connsiteY738" fmla="*/ 1841641 h 2370204"/>
                <a:gd name="connsiteX739" fmla="*/ 341796 w 2397257"/>
                <a:gd name="connsiteY739" fmla="*/ 1836439 h 2370204"/>
                <a:gd name="connsiteX740" fmla="*/ 1961818 w 2397257"/>
                <a:gd name="connsiteY740" fmla="*/ 1834359 h 2370204"/>
                <a:gd name="connsiteX741" fmla="*/ 1971703 w 2397257"/>
                <a:gd name="connsiteY741" fmla="*/ 1844244 h 2370204"/>
                <a:gd name="connsiteX742" fmla="*/ 1961818 w 2397257"/>
                <a:gd name="connsiteY742" fmla="*/ 1854129 h 2370204"/>
                <a:gd name="connsiteX743" fmla="*/ 1951933 w 2397257"/>
                <a:gd name="connsiteY743" fmla="*/ 1844244 h 2370204"/>
                <a:gd name="connsiteX744" fmla="*/ 1961818 w 2397257"/>
                <a:gd name="connsiteY744" fmla="*/ 1834359 h 2370204"/>
                <a:gd name="connsiteX745" fmla="*/ 1751642 w 2397257"/>
                <a:gd name="connsiteY745" fmla="*/ 1831237 h 2370204"/>
                <a:gd name="connsiteX746" fmla="*/ 1768810 w 2397257"/>
                <a:gd name="connsiteY746" fmla="*/ 1848925 h 2370204"/>
                <a:gd name="connsiteX747" fmla="*/ 1751642 w 2397257"/>
                <a:gd name="connsiteY747" fmla="*/ 1866613 h 2370204"/>
                <a:gd name="connsiteX748" fmla="*/ 1734474 w 2397257"/>
                <a:gd name="connsiteY748" fmla="*/ 1848925 h 2370204"/>
                <a:gd name="connsiteX749" fmla="*/ 1751642 w 2397257"/>
                <a:gd name="connsiteY749" fmla="*/ 1831237 h 2370204"/>
                <a:gd name="connsiteX750" fmla="*/ 760068 w 2397257"/>
                <a:gd name="connsiteY750" fmla="*/ 1831236 h 2370204"/>
                <a:gd name="connsiteX751" fmla="*/ 775155 w 2397257"/>
                <a:gd name="connsiteY751" fmla="*/ 1846323 h 2370204"/>
                <a:gd name="connsiteX752" fmla="*/ 760068 w 2397257"/>
                <a:gd name="connsiteY752" fmla="*/ 1861410 h 2370204"/>
                <a:gd name="connsiteX753" fmla="*/ 744981 w 2397257"/>
                <a:gd name="connsiteY753" fmla="*/ 1846323 h 2370204"/>
                <a:gd name="connsiteX754" fmla="*/ 760068 w 2397257"/>
                <a:gd name="connsiteY754" fmla="*/ 1831236 h 2370204"/>
                <a:gd name="connsiteX755" fmla="*/ 2060142 w 2397257"/>
                <a:gd name="connsiteY755" fmla="*/ 1829156 h 2370204"/>
                <a:gd name="connsiteX756" fmla="*/ 2066385 w 2397257"/>
                <a:gd name="connsiteY756" fmla="*/ 1836440 h 2370204"/>
                <a:gd name="connsiteX757" fmla="*/ 2060142 w 2397257"/>
                <a:gd name="connsiteY757" fmla="*/ 1843724 h 2370204"/>
                <a:gd name="connsiteX758" fmla="*/ 2053899 w 2397257"/>
                <a:gd name="connsiteY758" fmla="*/ 1836440 h 2370204"/>
                <a:gd name="connsiteX759" fmla="*/ 2060142 w 2397257"/>
                <a:gd name="connsiteY759" fmla="*/ 1829156 h 2370204"/>
                <a:gd name="connsiteX760" fmla="*/ 245032 w 2397257"/>
                <a:gd name="connsiteY760" fmla="*/ 1829156 h 2370204"/>
                <a:gd name="connsiteX761" fmla="*/ 247633 w 2397257"/>
                <a:gd name="connsiteY761" fmla="*/ 1832798 h 2370204"/>
                <a:gd name="connsiteX762" fmla="*/ 245032 w 2397257"/>
                <a:gd name="connsiteY762" fmla="*/ 1836440 h 2370204"/>
                <a:gd name="connsiteX763" fmla="*/ 242431 w 2397257"/>
                <a:gd name="connsiteY763" fmla="*/ 1832798 h 2370204"/>
                <a:gd name="connsiteX764" fmla="*/ 245032 w 2397257"/>
                <a:gd name="connsiteY764" fmla="*/ 1829156 h 2370204"/>
                <a:gd name="connsiteX765" fmla="*/ 2155345 w 2397257"/>
                <a:gd name="connsiteY765" fmla="*/ 1823953 h 2370204"/>
                <a:gd name="connsiteX766" fmla="*/ 2157946 w 2397257"/>
                <a:gd name="connsiteY766" fmla="*/ 1826554 h 2370204"/>
                <a:gd name="connsiteX767" fmla="*/ 2155345 w 2397257"/>
                <a:gd name="connsiteY767" fmla="*/ 1829155 h 2370204"/>
                <a:gd name="connsiteX768" fmla="*/ 2152744 w 2397257"/>
                <a:gd name="connsiteY768" fmla="*/ 1826554 h 2370204"/>
                <a:gd name="connsiteX769" fmla="*/ 2155345 w 2397257"/>
                <a:gd name="connsiteY769" fmla="*/ 1823953 h 2370204"/>
                <a:gd name="connsiteX770" fmla="*/ 1640311 w 2397257"/>
                <a:gd name="connsiteY770" fmla="*/ 1823953 h 2370204"/>
                <a:gd name="connsiteX771" fmla="*/ 1657479 w 2397257"/>
                <a:gd name="connsiteY771" fmla="*/ 1842682 h 2370204"/>
                <a:gd name="connsiteX772" fmla="*/ 1640311 w 2397257"/>
                <a:gd name="connsiteY772" fmla="*/ 1861411 h 2370204"/>
                <a:gd name="connsiteX773" fmla="*/ 1623143 w 2397257"/>
                <a:gd name="connsiteY773" fmla="*/ 1842682 h 2370204"/>
                <a:gd name="connsiteX774" fmla="*/ 1640311 w 2397257"/>
                <a:gd name="connsiteY774" fmla="*/ 1823953 h 2370204"/>
                <a:gd name="connsiteX775" fmla="*/ 1200189 w 2397257"/>
                <a:gd name="connsiteY775" fmla="*/ 1821872 h 2370204"/>
                <a:gd name="connsiteX776" fmla="*/ 1215276 w 2397257"/>
                <a:gd name="connsiteY776" fmla="*/ 1838000 h 2370204"/>
                <a:gd name="connsiteX777" fmla="*/ 1200189 w 2397257"/>
                <a:gd name="connsiteY777" fmla="*/ 1854128 h 2370204"/>
                <a:gd name="connsiteX778" fmla="*/ 1185102 w 2397257"/>
                <a:gd name="connsiteY778" fmla="*/ 1838000 h 2370204"/>
                <a:gd name="connsiteX779" fmla="*/ 1200189 w 2397257"/>
                <a:gd name="connsiteY779" fmla="*/ 1821872 h 2370204"/>
                <a:gd name="connsiteX780" fmla="*/ 1268340 w 2397257"/>
                <a:gd name="connsiteY780" fmla="*/ 1818751 h 2370204"/>
                <a:gd name="connsiteX781" fmla="*/ 1283947 w 2397257"/>
                <a:gd name="connsiteY781" fmla="*/ 1833838 h 2370204"/>
                <a:gd name="connsiteX782" fmla="*/ 1268340 w 2397257"/>
                <a:gd name="connsiteY782" fmla="*/ 1848925 h 2370204"/>
                <a:gd name="connsiteX783" fmla="*/ 1252733 w 2397257"/>
                <a:gd name="connsiteY783" fmla="*/ 1833838 h 2370204"/>
                <a:gd name="connsiteX784" fmla="*/ 1268340 w 2397257"/>
                <a:gd name="connsiteY784" fmla="*/ 1818751 h 2370204"/>
                <a:gd name="connsiteX785" fmla="*/ 1133598 w 2397257"/>
                <a:gd name="connsiteY785" fmla="*/ 1818751 h 2370204"/>
                <a:gd name="connsiteX786" fmla="*/ 1148685 w 2397257"/>
                <a:gd name="connsiteY786" fmla="*/ 1834879 h 2370204"/>
                <a:gd name="connsiteX787" fmla="*/ 1133598 w 2397257"/>
                <a:gd name="connsiteY787" fmla="*/ 1851007 h 2370204"/>
                <a:gd name="connsiteX788" fmla="*/ 1118511 w 2397257"/>
                <a:gd name="connsiteY788" fmla="*/ 1834879 h 2370204"/>
                <a:gd name="connsiteX789" fmla="*/ 1133598 w 2397257"/>
                <a:gd name="connsiteY789" fmla="*/ 1818751 h 2370204"/>
                <a:gd name="connsiteX790" fmla="*/ 2247948 w 2397257"/>
                <a:gd name="connsiteY790" fmla="*/ 1814589 h 2370204"/>
                <a:gd name="connsiteX791" fmla="*/ 2249509 w 2397257"/>
                <a:gd name="connsiteY791" fmla="*/ 1815630 h 2370204"/>
                <a:gd name="connsiteX792" fmla="*/ 2247948 w 2397257"/>
                <a:gd name="connsiteY792" fmla="*/ 1816671 h 2370204"/>
                <a:gd name="connsiteX793" fmla="*/ 2246387 w 2397257"/>
                <a:gd name="connsiteY793" fmla="*/ 1815630 h 2370204"/>
                <a:gd name="connsiteX794" fmla="*/ 2247948 w 2397257"/>
                <a:gd name="connsiteY794" fmla="*/ 1814589 h 2370204"/>
                <a:gd name="connsiteX795" fmla="*/ 878682 w 2397257"/>
                <a:gd name="connsiteY795" fmla="*/ 1814589 h 2370204"/>
                <a:gd name="connsiteX796" fmla="*/ 895850 w 2397257"/>
                <a:gd name="connsiteY796" fmla="*/ 1831757 h 2370204"/>
                <a:gd name="connsiteX797" fmla="*/ 878682 w 2397257"/>
                <a:gd name="connsiteY797" fmla="*/ 1848925 h 2370204"/>
                <a:gd name="connsiteX798" fmla="*/ 861514 w 2397257"/>
                <a:gd name="connsiteY798" fmla="*/ 1831757 h 2370204"/>
                <a:gd name="connsiteX799" fmla="*/ 878682 w 2397257"/>
                <a:gd name="connsiteY799" fmla="*/ 1814589 h 2370204"/>
                <a:gd name="connsiteX800" fmla="*/ 1523257 w 2397257"/>
                <a:gd name="connsiteY800" fmla="*/ 1811467 h 2370204"/>
                <a:gd name="connsiteX801" fmla="*/ 1541986 w 2397257"/>
                <a:gd name="connsiteY801" fmla="*/ 1830196 h 2370204"/>
                <a:gd name="connsiteX802" fmla="*/ 1523257 w 2397257"/>
                <a:gd name="connsiteY802" fmla="*/ 1848925 h 2370204"/>
                <a:gd name="connsiteX803" fmla="*/ 1504528 w 2397257"/>
                <a:gd name="connsiteY803" fmla="*/ 1830196 h 2370204"/>
                <a:gd name="connsiteX804" fmla="*/ 1523257 w 2397257"/>
                <a:gd name="connsiteY804" fmla="*/ 1811467 h 2370204"/>
                <a:gd name="connsiteX805" fmla="*/ 1068049 w 2397257"/>
                <a:gd name="connsiteY805" fmla="*/ 1807306 h 2370204"/>
                <a:gd name="connsiteX806" fmla="*/ 1084177 w 2397257"/>
                <a:gd name="connsiteY806" fmla="*/ 1822913 h 2370204"/>
                <a:gd name="connsiteX807" fmla="*/ 1068049 w 2397257"/>
                <a:gd name="connsiteY807" fmla="*/ 1838520 h 2370204"/>
                <a:gd name="connsiteX808" fmla="*/ 1051921 w 2397257"/>
                <a:gd name="connsiteY808" fmla="*/ 1822913 h 2370204"/>
                <a:gd name="connsiteX809" fmla="*/ 1068049 w 2397257"/>
                <a:gd name="connsiteY809" fmla="*/ 1807306 h 2370204"/>
                <a:gd name="connsiteX810" fmla="*/ 1333890 w 2397257"/>
                <a:gd name="connsiteY810" fmla="*/ 1807305 h 2370204"/>
                <a:gd name="connsiteX811" fmla="*/ 1351578 w 2397257"/>
                <a:gd name="connsiteY811" fmla="*/ 1822912 h 2370204"/>
                <a:gd name="connsiteX812" fmla="*/ 1333890 w 2397257"/>
                <a:gd name="connsiteY812" fmla="*/ 1838519 h 2370204"/>
                <a:gd name="connsiteX813" fmla="*/ 1316202 w 2397257"/>
                <a:gd name="connsiteY813" fmla="*/ 1822912 h 2370204"/>
                <a:gd name="connsiteX814" fmla="*/ 1333890 w 2397257"/>
                <a:gd name="connsiteY814" fmla="*/ 1807305 h 2370204"/>
                <a:gd name="connsiteX815" fmla="*/ 498909 w 2397257"/>
                <a:gd name="connsiteY815" fmla="*/ 1794821 h 2370204"/>
                <a:gd name="connsiteX816" fmla="*/ 507753 w 2397257"/>
                <a:gd name="connsiteY816" fmla="*/ 1802105 h 2370204"/>
                <a:gd name="connsiteX817" fmla="*/ 498909 w 2397257"/>
                <a:gd name="connsiteY817" fmla="*/ 1809389 h 2370204"/>
                <a:gd name="connsiteX818" fmla="*/ 490065 w 2397257"/>
                <a:gd name="connsiteY818" fmla="*/ 1802105 h 2370204"/>
                <a:gd name="connsiteX819" fmla="*/ 498909 w 2397257"/>
                <a:gd name="connsiteY819" fmla="*/ 1794821 h 2370204"/>
                <a:gd name="connsiteX820" fmla="*/ 601916 w 2397257"/>
                <a:gd name="connsiteY820" fmla="*/ 1794820 h 2370204"/>
                <a:gd name="connsiteX821" fmla="*/ 611801 w 2397257"/>
                <a:gd name="connsiteY821" fmla="*/ 1805745 h 2370204"/>
                <a:gd name="connsiteX822" fmla="*/ 601916 w 2397257"/>
                <a:gd name="connsiteY822" fmla="*/ 1816670 h 2370204"/>
                <a:gd name="connsiteX823" fmla="*/ 592031 w 2397257"/>
                <a:gd name="connsiteY823" fmla="*/ 1805745 h 2370204"/>
                <a:gd name="connsiteX824" fmla="*/ 601916 w 2397257"/>
                <a:gd name="connsiteY824" fmla="*/ 1794820 h 2370204"/>
                <a:gd name="connsiteX825" fmla="*/ 708044 w 2397257"/>
                <a:gd name="connsiteY825" fmla="*/ 1791698 h 2370204"/>
                <a:gd name="connsiteX826" fmla="*/ 720010 w 2397257"/>
                <a:gd name="connsiteY826" fmla="*/ 1804184 h 2370204"/>
                <a:gd name="connsiteX827" fmla="*/ 708044 w 2397257"/>
                <a:gd name="connsiteY827" fmla="*/ 1816670 h 2370204"/>
                <a:gd name="connsiteX828" fmla="*/ 696078 w 2397257"/>
                <a:gd name="connsiteY828" fmla="*/ 1804184 h 2370204"/>
                <a:gd name="connsiteX829" fmla="*/ 708044 w 2397257"/>
                <a:gd name="connsiteY829" fmla="*/ 1791698 h 2370204"/>
                <a:gd name="connsiteX830" fmla="*/ 400063 w 2397257"/>
                <a:gd name="connsiteY830" fmla="*/ 1789618 h 2370204"/>
                <a:gd name="connsiteX831" fmla="*/ 405786 w 2397257"/>
                <a:gd name="connsiteY831" fmla="*/ 1794300 h 2370204"/>
                <a:gd name="connsiteX832" fmla="*/ 400063 w 2397257"/>
                <a:gd name="connsiteY832" fmla="*/ 1798982 h 2370204"/>
                <a:gd name="connsiteX833" fmla="*/ 394341 w 2397257"/>
                <a:gd name="connsiteY833" fmla="*/ 1794300 h 2370204"/>
                <a:gd name="connsiteX834" fmla="*/ 400063 w 2397257"/>
                <a:gd name="connsiteY834" fmla="*/ 1789618 h 2370204"/>
                <a:gd name="connsiteX835" fmla="*/ 1800023 w 2397257"/>
                <a:gd name="connsiteY835" fmla="*/ 1787537 h 2370204"/>
                <a:gd name="connsiteX836" fmla="*/ 1813549 w 2397257"/>
                <a:gd name="connsiteY836" fmla="*/ 1802104 h 2370204"/>
                <a:gd name="connsiteX837" fmla="*/ 1800023 w 2397257"/>
                <a:gd name="connsiteY837" fmla="*/ 1816671 h 2370204"/>
                <a:gd name="connsiteX838" fmla="*/ 1786497 w 2397257"/>
                <a:gd name="connsiteY838" fmla="*/ 1802104 h 2370204"/>
                <a:gd name="connsiteX839" fmla="*/ 1800023 w 2397257"/>
                <a:gd name="connsiteY839" fmla="*/ 1787537 h 2370204"/>
                <a:gd name="connsiteX840" fmla="*/ 1002498 w 2397257"/>
                <a:gd name="connsiteY840" fmla="*/ 1787537 h 2370204"/>
                <a:gd name="connsiteX841" fmla="*/ 1019666 w 2397257"/>
                <a:gd name="connsiteY841" fmla="*/ 1804705 h 2370204"/>
                <a:gd name="connsiteX842" fmla="*/ 1002498 w 2397257"/>
                <a:gd name="connsiteY842" fmla="*/ 1821873 h 2370204"/>
                <a:gd name="connsiteX843" fmla="*/ 985330 w 2397257"/>
                <a:gd name="connsiteY843" fmla="*/ 1804705 h 2370204"/>
                <a:gd name="connsiteX844" fmla="*/ 1002498 w 2397257"/>
                <a:gd name="connsiteY844" fmla="*/ 1787537 h 2370204"/>
                <a:gd name="connsiteX845" fmla="*/ 1397880 w 2397257"/>
                <a:gd name="connsiteY845" fmla="*/ 1787536 h 2370204"/>
                <a:gd name="connsiteX846" fmla="*/ 1415048 w 2397257"/>
                <a:gd name="connsiteY846" fmla="*/ 1804704 h 2370204"/>
                <a:gd name="connsiteX847" fmla="*/ 1397880 w 2397257"/>
                <a:gd name="connsiteY847" fmla="*/ 1821872 h 2370204"/>
                <a:gd name="connsiteX848" fmla="*/ 1380712 w 2397257"/>
                <a:gd name="connsiteY848" fmla="*/ 1804704 h 2370204"/>
                <a:gd name="connsiteX849" fmla="*/ 1397880 w 2397257"/>
                <a:gd name="connsiteY849" fmla="*/ 1787536 h 2370204"/>
                <a:gd name="connsiteX850" fmla="*/ 1903031 w 2397257"/>
                <a:gd name="connsiteY850" fmla="*/ 1784416 h 2370204"/>
                <a:gd name="connsiteX851" fmla="*/ 1915517 w 2397257"/>
                <a:gd name="connsiteY851" fmla="*/ 1796902 h 2370204"/>
                <a:gd name="connsiteX852" fmla="*/ 1903031 w 2397257"/>
                <a:gd name="connsiteY852" fmla="*/ 1809388 h 2370204"/>
                <a:gd name="connsiteX853" fmla="*/ 1890545 w 2397257"/>
                <a:gd name="connsiteY853" fmla="*/ 1796902 h 2370204"/>
                <a:gd name="connsiteX854" fmla="*/ 1903031 w 2397257"/>
                <a:gd name="connsiteY854" fmla="*/ 1784416 h 2370204"/>
                <a:gd name="connsiteX855" fmla="*/ 2001877 w 2397257"/>
                <a:gd name="connsiteY855" fmla="*/ 1782335 h 2370204"/>
                <a:gd name="connsiteX856" fmla="*/ 2009161 w 2397257"/>
                <a:gd name="connsiteY856" fmla="*/ 1789619 h 2370204"/>
                <a:gd name="connsiteX857" fmla="*/ 2001877 w 2397257"/>
                <a:gd name="connsiteY857" fmla="*/ 1796903 h 2370204"/>
                <a:gd name="connsiteX858" fmla="*/ 1994593 w 2397257"/>
                <a:gd name="connsiteY858" fmla="*/ 1789619 h 2370204"/>
                <a:gd name="connsiteX859" fmla="*/ 2001877 w 2397257"/>
                <a:gd name="connsiteY859" fmla="*/ 1782335 h 2370204"/>
                <a:gd name="connsiteX860" fmla="*/ 1692334 w 2397257"/>
                <a:gd name="connsiteY860" fmla="*/ 1782334 h 2370204"/>
                <a:gd name="connsiteX861" fmla="*/ 1709502 w 2397257"/>
                <a:gd name="connsiteY861" fmla="*/ 1800543 h 2370204"/>
                <a:gd name="connsiteX862" fmla="*/ 1692334 w 2397257"/>
                <a:gd name="connsiteY862" fmla="*/ 1818752 h 2370204"/>
                <a:gd name="connsiteX863" fmla="*/ 1675166 w 2397257"/>
                <a:gd name="connsiteY863" fmla="*/ 1800543 h 2370204"/>
                <a:gd name="connsiteX864" fmla="*/ 1692334 w 2397257"/>
                <a:gd name="connsiteY864" fmla="*/ 1782334 h 2370204"/>
                <a:gd name="connsiteX865" fmla="*/ 820416 w 2397257"/>
                <a:gd name="connsiteY865" fmla="*/ 1782334 h 2370204"/>
                <a:gd name="connsiteX866" fmla="*/ 836544 w 2397257"/>
                <a:gd name="connsiteY866" fmla="*/ 1798462 h 2370204"/>
                <a:gd name="connsiteX867" fmla="*/ 820416 w 2397257"/>
                <a:gd name="connsiteY867" fmla="*/ 1814590 h 2370204"/>
                <a:gd name="connsiteX868" fmla="*/ 804288 w 2397257"/>
                <a:gd name="connsiteY868" fmla="*/ 1798462 h 2370204"/>
                <a:gd name="connsiteX869" fmla="*/ 820416 w 2397257"/>
                <a:gd name="connsiteY869" fmla="*/ 1782334 h 2370204"/>
                <a:gd name="connsiteX870" fmla="*/ 304860 w 2397257"/>
                <a:gd name="connsiteY870" fmla="*/ 1779213 h 2370204"/>
                <a:gd name="connsiteX871" fmla="*/ 310063 w 2397257"/>
                <a:gd name="connsiteY871" fmla="*/ 1785456 h 2370204"/>
                <a:gd name="connsiteX872" fmla="*/ 304860 w 2397257"/>
                <a:gd name="connsiteY872" fmla="*/ 1791699 h 2370204"/>
                <a:gd name="connsiteX873" fmla="*/ 299657 w 2397257"/>
                <a:gd name="connsiteY873" fmla="*/ 1785456 h 2370204"/>
                <a:gd name="connsiteX874" fmla="*/ 304860 w 2397257"/>
                <a:gd name="connsiteY874" fmla="*/ 1779213 h 2370204"/>
                <a:gd name="connsiteX875" fmla="*/ 1579963 w 2397257"/>
                <a:gd name="connsiteY875" fmla="*/ 1775051 h 2370204"/>
                <a:gd name="connsiteX876" fmla="*/ 1598172 w 2397257"/>
                <a:gd name="connsiteY876" fmla="*/ 1794820 h 2370204"/>
                <a:gd name="connsiteX877" fmla="*/ 1579963 w 2397257"/>
                <a:gd name="connsiteY877" fmla="*/ 1814589 h 2370204"/>
                <a:gd name="connsiteX878" fmla="*/ 1561754 w 2397257"/>
                <a:gd name="connsiteY878" fmla="*/ 1794820 h 2370204"/>
                <a:gd name="connsiteX879" fmla="*/ 1579963 w 2397257"/>
                <a:gd name="connsiteY879" fmla="*/ 1775051 h 2370204"/>
                <a:gd name="connsiteX880" fmla="*/ 2095519 w 2397257"/>
                <a:gd name="connsiteY880" fmla="*/ 1771930 h 2370204"/>
                <a:gd name="connsiteX881" fmla="*/ 2102803 w 2397257"/>
                <a:gd name="connsiteY881" fmla="*/ 1779734 h 2370204"/>
                <a:gd name="connsiteX882" fmla="*/ 2095519 w 2397257"/>
                <a:gd name="connsiteY882" fmla="*/ 1787538 h 2370204"/>
                <a:gd name="connsiteX883" fmla="*/ 2088235 w 2397257"/>
                <a:gd name="connsiteY883" fmla="*/ 1779734 h 2370204"/>
                <a:gd name="connsiteX884" fmla="*/ 2095519 w 2397257"/>
                <a:gd name="connsiteY884" fmla="*/ 1771930 h 2370204"/>
                <a:gd name="connsiteX885" fmla="*/ 211737 w 2397257"/>
                <a:gd name="connsiteY885" fmla="*/ 1771930 h 2370204"/>
                <a:gd name="connsiteX886" fmla="*/ 215379 w 2397257"/>
                <a:gd name="connsiteY886" fmla="*/ 1775572 h 2370204"/>
                <a:gd name="connsiteX887" fmla="*/ 211737 w 2397257"/>
                <a:gd name="connsiteY887" fmla="*/ 1779214 h 2370204"/>
                <a:gd name="connsiteX888" fmla="*/ 208095 w 2397257"/>
                <a:gd name="connsiteY888" fmla="*/ 1775572 h 2370204"/>
                <a:gd name="connsiteX889" fmla="*/ 211737 w 2397257"/>
                <a:gd name="connsiteY889" fmla="*/ 1771930 h 2370204"/>
                <a:gd name="connsiteX890" fmla="*/ 2188641 w 2397257"/>
                <a:gd name="connsiteY890" fmla="*/ 1764646 h 2370204"/>
                <a:gd name="connsiteX891" fmla="*/ 2192283 w 2397257"/>
                <a:gd name="connsiteY891" fmla="*/ 1768288 h 2370204"/>
                <a:gd name="connsiteX892" fmla="*/ 2188641 w 2397257"/>
                <a:gd name="connsiteY892" fmla="*/ 1771930 h 2370204"/>
                <a:gd name="connsiteX893" fmla="*/ 2184999 w 2397257"/>
                <a:gd name="connsiteY893" fmla="*/ 1768288 h 2370204"/>
                <a:gd name="connsiteX894" fmla="*/ 2188641 w 2397257"/>
                <a:gd name="connsiteY894" fmla="*/ 1764646 h 2370204"/>
                <a:gd name="connsiteX895" fmla="*/ 1461349 w 2397257"/>
                <a:gd name="connsiteY895" fmla="*/ 1764646 h 2370204"/>
                <a:gd name="connsiteX896" fmla="*/ 1475396 w 2397257"/>
                <a:gd name="connsiteY896" fmla="*/ 1778172 h 2370204"/>
                <a:gd name="connsiteX897" fmla="*/ 1461349 w 2397257"/>
                <a:gd name="connsiteY897" fmla="*/ 1791698 h 2370204"/>
                <a:gd name="connsiteX898" fmla="*/ 1447302 w 2397257"/>
                <a:gd name="connsiteY898" fmla="*/ 1778172 h 2370204"/>
                <a:gd name="connsiteX899" fmla="*/ 1461349 w 2397257"/>
                <a:gd name="connsiteY899" fmla="*/ 1764646 h 2370204"/>
                <a:gd name="connsiteX900" fmla="*/ 940590 w 2397257"/>
                <a:gd name="connsiteY900" fmla="*/ 1764646 h 2370204"/>
                <a:gd name="connsiteX901" fmla="*/ 955157 w 2397257"/>
                <a:gd name="connsiteY901" fmla="*/ 1779733 h 2370204"/>
                <a:gd name="connsiteX902" fmla="*/ 940590 w 2397257"/>
                <a:gd name="connsiteY902" fmla="*/ 1794820 h 2370204"/>
                <a:gd name="connsiteX903" fmla="*/ 926023 w 2397257"/>
                <a:gd name="connsiteY903" fmla="*/ 1779733 h 2370204"/>
                <a:gd name="connsiteX904" fmla="*/ 940590 w 2397257"/>
                <a:gd name="connsiteY904" fmla="*/ 1764646 h 2370204"/>
                <a:gd name="connsiteX905" fmla="*/ 1200189 w 2397257"/>
                <a:gd name="connsiteY905" fmla="*/ 1755282 h 2370204"/>
                <a:gd name="connsiteX906" fmla="*/ 1210074 w 2397257"/>
                <a:gd name="connsiteY906" fmla="*/ 1763606 h 2370204"/>
                <a:gd name="connsiteX907" fmla="*/ 1200189 w 2397257"/>
                <a:gd name="connsiteY907" fmla="*/ 1771930 h 2370204"/>
                <a:gd name="connsiteX908" fmla="*/ 1190304 w 2397257"/>
                <a:gd name="connsiteY908" fmla="*/ 1763606 h 2370204"/>
                <a:gd name="connsiteX909" fmla="*/ 1200189 w 2397257"/>
                <a:gd name="connsiteY909" fmla="*/ 1755282 h 2370204"/>
                <a:gd name="connsiteX910" fmla="*/ 2280203 w 2397257"/>
                <a:gd name="connsiteY910" fmla="*/ 1752160 h 2370204"/>
                <a:gd name="connsiteX911" fmla="*/ 2281764 w 2397257"/>
                <a:gd name="connsiteY911" fmla="*/ 1754762 h 2370204"/>
                <a:gd name="connsiteX912" fmla="*/ 2280203 w 2397257"/>
                <a:gd name="connsiteY912" fmla="*/ 1757364 h 2370204"/>
                <a:gd name="connsiteX913" fmla="*/ 2278642 w 2397257"/>
                <a:gd name="connsiteY913" fmla="*/ 1754762 h 2370204"/>
                <a:gd name="connsiteX914" fmla="*/ 2280203 w 2397257"/>
                <a:gd name="connsiteY914" fmla="*/ 1752160 h 2370204"/>
                <a:gd name="connsiteX915" fmla="*/ 1266780 w 2397257"/>
                <a:gd name="connsiteY915" fmla="*/ 1750079 h 2370204"/>
                <a:gd name="connsiteX916" fmla="*/ 1276665 w 2397257"/>
                <a:gd name="connsiteY916" fmla="*/ 1758923 h 2370204"/>
                <a:gd name="connsiteX917" fmla="*/ 1266780 w 2397257"/>
                <a:gd name="connsiteY917" fmla="*/ 1767767 h 2370204"/>
                <a:gd name="connsiteX918" fmla="*/ 1256895 w 2397257"/>
                <a:gd name="connsiteY918" fmla="*/ 1758923 h 2370204"/>
                <a:gd name="connsiteX919" fmla="*/ 1266780 w 2397257"/>
                <a:gd name="connsiteY919" fmla="*/ 1750079 h 2370204"/>
                <a:gd name="connsiteX920" fmla="*/ 1133599 w 2397257"/>
                <a:gd name="connsiteY920" fmla="*/ 1750079 h 2370204"/>
                <a:gd name="connsiteX921" fmla="*/ 1143484 w 2397257"/>
                <a:gd name="connsiteY921" fmla="*/ 1759964 h 2370204"/>
                <a:gd name="connsiteX922" fmla="*/ 1133599 w 2397257"/>
                <a:gd name="connsiteY922" fmla="*/ 1769849 h 2370204"/>
                <a:gd name="connsiteX923" fmla="*/ 1123714 w 2397257"/>
                <a:gd name="connsiteY923" fmla="*/ 1759964 h 2370204"/>
                <a:gd name="connsiteX924" fmla="*/ 1133599 w 2397257"/>
                <a:gd name="connsiteY924" fmla="*/ 1750079 h 2370204"/>
                <a:gd name="connsiteX925" fmla="*/ 659661 w 2397257"/>
                <a:gd name="connsiteY925" fmla="*/ 1744877 h 2370204"/>
                <a:gd name="connsiteX926" fmla="*/ 673187 w 2397257"/>
                <a:gd name="connsiteY926" fmla="*/ 1758403 h 2370204"/>
                <a:gd name="connsiteX927" fmla="*/ 659661 w 2397257"/>
                <a:gd name="connsiteY927" fmla="*/ 1771929 h 2370204"/>
                <a:gd name="connsiteX928" fmla="*/ 646135 w 2397257"/>
                <a:gd name="connsiteY928" fmla="*/ 1758403 h 2370204"/>
                <a:gd name="connsiteX929" fmla="*/ 659661 w 2397257"/>
                <a:gd name="connsiteY929" fmla="*/ 1744877 h 2370204"/>
                <a:gd name="connsiteX930" fmla="*/ 557175 w 2397257"/>
                <a:gd name="connsiteY930" fmla="*/ 1744877 h 2370204"/>
                <a:gd name="connsiteX931" fmla="*/ 567060 w 2397257"/>
                <a:gd name="connsiteY931" fmla="*/ 1754762 h 2370204"/>
                <a:gd name="connsiteX932" fmla="*/ 557175 w 2397257"/>
                <a:gd name="connsiteY932" fmla="*/ 1764647 h 2370204"/>
                <a:gd name="connsiteX933" fmla="*/ 547290 w 2397257"/>
                <a:gd name="connsiteY933" fmla="*/ 1754762 h 2370204"/>
                <a:gd name="connsiteX934" fmla="*/ 557175 w 2397257"/>
                <a:gd name="connsiteY934" fmla="*/ 1744877 h 2370204"/>
                <a:gd name="connsiteX935" fmla="*/ 457811 w 2397257"/>
                <a:gd name="connsiteY935" fmla="*/ 1739675 h 2370204"/>
                <a:gd name="connsiteX936" fmla="*/ 465095 w 2397257"/>
                <a:gd name="connsiteY936" fmla="*/ 1748519 h 2370204"/>
                <a:gd name="connsiteX937" fmla="*/ 457811 w 2397257"/>
                <a:gd name="connsiteY937" fmla="*/ 1757363 h 2370204"/>
                <a:gd name="connsiteX938" fmla="*/ 450527 w 2397257"/>
                <a:gd name="connsiteY938" fmla="*/ 1748519 h 2370204"/>
                <a:gd name="connsiteX939" fmla="*/ 457811 w 2397257"/>
                <a:gd name="connsiteY939" fmla="*/ 1739675 h 2370204"/>
                <a:gd name="connsiteX940" fmla="*/ 767351 w 2397257"/>
                <a:gd name="connsiteY940" fmla="*/ 1739674 h 2370204"/>
                <a:gd name="connsiteX941" fmla="*/ 782438 w 2397257"/>
                <a:gd name="connsiteY941" fmla="*/ 1755802 h 2370204"/>
                <a:gd name="connsiteX942" fmla="*/ 767351 w 2397257"/>
                <a:gd name="connsiteY942" fmla="*/ 1771930 h 2370204"/>
                <a:gd name="connsiteX943" fmla="*/ 752264 w 2397257"/>
                <a:gd name="connsiteY943" fmla="*/ 1755802 h 2370204"/>
                <a:gd name="connsiteX944" fmla="*/ 767351 w 2397257"/>
                <a:gd name="connsiteY944" fmla="*/ 1739674 h 2370204"/>
                <a:gd name="connsiteX945" fmla="*/ 1740717 w 2397257"/>
                <a:gd name="connsiteY945" fmla="*/ 1735513 h 2370204"/>
                <a:gd name="connsiteX946" fmla="*/ 1759446 w 2397257"/>
                <a:gd name="connsiteY946" fmla="*/ 1755282 h 2370204"/>
                <a:gd name="connsiteX947" fmla="*/ 1740717 w 2397257"/>
                <a:gd name="connsiteY947" fmla="*/ 1775051 h 2370204"/>
                <a:gd name="connsiteX948" fmla="*/ 1721988 w 2397257"/>
                <a:gd name="connsiteY948" fmla="*/ 1755282 h 2370204"/>
                <a:gd name="connsiteX949" fmla="*/ 1740717 w 2397257"/>
                <a:gd name="connsiteY949" fmla="*/ 1735513 h 2370204"/>
                <a:gd name="connsiteX950" fmla="*/ 1633547 w 2397257"/>
                <a:gd name="connsiteY950" fmla="*/ 1735513 h 2370204"/>
                <a:gd name="connsiteX951" fmla="*/ 1653316 w 2397257"/>
                <a:gd name="connsiteY951" fmla="*/ 1755282 h 2370204"/>
                <a:gd name="connsiteX952" fmla="*/ 1633547 w 2397257"/>
                <a:gd name="connsiteY952" fmla="*/ 1775051 h 2370204"/>
                <a:gd name="connsiteX953" fmla="*/ 1613778 w 2397257"/>
                <a:gd name="connsiteY953" fmla="*/ 1755282 h 2370204"/>
                <a:gd name="connsiteX954" fmla="*/ 1633547 w 2397257"/>
                <a:gd name="connsiteY954" fmla="*/ 1735513 h 2370204"/>
                <a:gd name="connsiteX955" fmla="*/ 1332849 w 2397257"/>
                <a:gd name="connsiteY955" fmla="*/ 1735513 h 2370204"/>
                <a:gd name="connsiteX956" fmla="*/ 1344294 w 2397257"/>
                <a:gd name="connsiteY956" fmla="*/ 1746438 h 2370204"/>
                <a:gd name="connsiteX957" fmla="*/ 1332849 w 2397257"/>
                <a:gd name="connsiteY957" fmla="*/ 1757363 h 2370204"/>
                <a:gd name="connsiteX958" fmla="*/ 1321404 w 2397257"/>
                <a:gd name="connsiteY958" fmla="*/ 1746438 h 2370204"/>
                <a:gd name="connsiteX959" fmla="*/ 1332849 w 2397257"/>
                <a:gd name="connsiteY959" fmla="*/ 1735513 h 2370204"/>
                <a:gd name="connsiteX960" fmla="*/ 1068048 w 2397257"/>
                <a:gd name="connsiteY960" fmla="*/ 1735513 h 2370204"/>
                <a:gd name="connsiteX961" fmla="*/ 1078973 w 2397257"/>
                <a:gd name="connsiteY961" fmla="*/ 1746438 h 2370204"/>
                <a:gd name="connsiteX962" fmla="*/ 1068048 w 2397257"/>
                <a:gd name="connsiteY962" fmla="*/ 1757363 h 2370204"/>
                <a:gd name="connsiteX963" fmla="*/ 1057123 w 2397257"/>
                <a:gd name="connsiteY963" fmla="*/ 1746438 h 2370204"/>
                <a:gd name="connsiteX964" fmla="*/ 1068048 w 2397257"/>
                <a:gd name="connsiteY964" fmla="*/ 1735513 h 2370204"/>
                <a:gd name="connsiteX965" fmla="*/ 1843203 w 2397257"/>
                <a:gd name="connsiteY965" fmla="*/ 1732392 h 2370204"/>
                <a:gd name="connsiteX966" fmla="*/ 1860371 w 2397257"/>
                <a:gd name="connsiteY966" fmla="*/ 1750080 h 2370204"/>
                <a:gd name="connsiteX967" fmla="*/ 1843203 w 2397257"/>
                <a:gd name="connsiteY967" fmla="*/ 1767768 h 2370204"/>
                <a:gd name="connsiteX968" fmla="*/ 1826035 w 2397257"/>
                <a:gd name="connsiteY968" fmla="*/ 1750080 h 2370204"/>
                <a:gd name="connsiteX969" fmla="*/ 1843203 w 2397257"/>
                <a:gd name="connsiteY969" fmla="*/ 1732392 h 2370204"/>
                <a:gd name="connsiteX970" fmla="*/ 363127 w 2397257"/>
                <a:gd name="connsiteY970" fmla="*/ 1732392 h 2370204"/>
                <a:gd name="connsiteX971" fmla="*/ 369370 w 2397257"/>
                <a:gd name="connsiteY971" fmla="*/ 1738635 h 2370204"/>
                <a:gd name="connsiteX972" fmla="*/ 363127 w 2397257"/>
                <a:gd name="connsiteY972" fmla="*/ 1744878 h 2370204"/>
                <a:gd name="connsiteX973" fmla="*/ 356884 w 2397257"/>
                <a:gd name="connsiteY973" fmla="*/ 1738635 h 2370204"/>
                <a:gd name="connsiteX974" fmla="*/ 363127 w 2397257"/>
                <a:gd name="connsiteY974" fmla="*/ 1732392 h 2370204"/>
                <a:gd name="connsiteX975" fmla="*/ 882844 w 2397257"/>
                <a:gd name="connsiteY975" fmla="*/ 1732391 h 2370204"/>
                <a:gd name="connsiteX976" fmla="*/ 898972 w 2397257"/>
                <a:gd name="connsiteY976" fmla="*/ 1747478 h 2370204"/>
                <a:gd name="connsiteX977" fmla="*/ 882844 w 2397257"/>
                <a:gd name="connsiteY977" fmla="*/ 1762565 h 2370204"/>
                <a:gd name="connsiteX978" fmla="*/ 866716 w 2397257"/>
                <a:gd name="connsiteY978" fmla="*/ 1747478 h 2370204"/>
                <a:gd name="connsiteX979" fmla="*/ 882844 w 2397257"/>
                <a:gd name="connsiteY979" fmla="*/ 1732391 h 2370204"/>
                <a:gd name="connsiteX980" fmla="*/ 1942569 w 2397257"/>
                <a:gd name="connsiteY980" fmla="*/ 1730311 h 2370204"/>
                <a:gd name="connsiteX981" fmla="*/ 1955055 w 2397257"/>
                <a:gd name="connsiteY981" fmla="*/ 1742797 h 2370204"/>
                <a:gd name="connsiteX982" fmla="*/ 1942569 w 2397257"/>
                <a:gd name="connsiteY982" fmla="*/ 1755283 h 2370204"/>
                <a:gd name="connsiteX983" fmla="*/ 1930083 w 2397257"/>
                <a:gd name="connsiteY983" fmla="*/ 1742797 h 2370204"/>
                <a:gd name="connsiteX984" fmla="*/ 1942569 w 2397257"/>
                <a:gd name="connsiteY984" fmla="*/ 1730311 h 2370204"/>
                <a:gd name="connsiteX985" fmla="*/ 1519615 w 2397257"/>
                <a:gd name="connsiteY985" fmla="*/ 1727189 h 2370204"/>
                <a:gd name="connsiteX986" fmla="*/ 1536783 w 2397257"/>
                <a:gd name="connsiteY986" fmla="*/ 1744877 h 2370204"/>
                <a:gd name="connsiteX987" fmla="*/ 1519615 w 2397257"/>
                <a:gd name="connsiteY987" fmla="*/ 1762565 h 2370204"/>
                <a:gd name="connsiteX988" fmla="*/ 1502447 w 2397257"/>
                <a:gd name="connsiteY988" fmla="*/ 1744877 h 2370204"/>
                <a:gd name="connsiteX989" fmla="*/ 1519615 w 2397257"/>
                <a:gd name="connsiteY989" fmla="*/ 1727189 h 2370204"/>
                <a:gd name="connsiteX990" fmla="*/ 2036732 w 2397257"/>
                <a:gd name="connsiteY990" fmla="*/ 1723028 h 2370204"/>
                <a:gd name="connsiteX991" fmla="*/ 2046617 w 2397257"/>
                <a:gd name="connsiteY991" fmla="*/ 1732913 h 2370204"/>
                <a:gd name="connsiteX992" fmla="*/ 2036732 w 2397257"/>
                <a:gd name="connsiteY992" fmla="*/ 1742798 h 2370204"/>
                <a:gd name="connsiteX993" fmla="*/ 2026847 w 2397257"/>
                <a:gd name="connsiteY993" fmla="*/ 1732913 h 2370204"/>
                <a:gd name="connsiteX994" fmla="*/ 2036732 w 2397257"/>
                <a:gd name="connsiteY994" fmla="*/ 1723028 h 2370204"/>
                <a:gd name="connsiteX995" fmla="*/ 271044 w 2397257"/>
                <a:gd name="connsiteY995" fmla="*/ 1723027 h 2370204"/>
                <a:gd name="connsiteX996" fmla="*/ 274686 w 2397257"/>
                <a:gd name="connsiteY996" fmla="*/ 1726669 h 2370204"/>
                <a:gd name="connsiteX997" fmla="*/ 271044 w 2397257"/>
                <a:gd name="connsiteY997" fmla="*/ 1730311 h 2370204"/>
                <a:gd name="connsiteX998" fmla="*/ 267402 w 2397257"/>
                <a:gd name="connsiteY998" fmla="*/ 1726669 h 2370204"/>
                <a:gd name="connsiteX999" fmla="*/ 271044 w 2397257"/>
                <a:gd name="connsiteY999" fmla="*/ 1723027 h 2370204"/>
                <a:gd name="connsiteX1000" fmla="*/ 2129333 w 2397257"/>
                <a:gd name="connsiteY1000" fmla="*/ 1712622 h 2370204"/>
                <a:gd name="connsiteX1001" fmla="*/ 2138177 w 2397257"/>
                <a:gd name="connsiteY1001" fmla="*/ 1719906 h 2370204"/>
                <a:gd name="connsiteX1002" fmla="*/ 2129333 w 2397257"/>
                <a:gd name="connsiteY1002" fmla="*/ 1727190 h 2370204"/>
                <a:gd name="connsiteX1003" fmla="*/ 2120489 w 2397257"/>
                <a:gd name="connsiteY1003" fmla="*/ 1719906 h 2370204"/>
                <a:gd name="connsiteX1004" fmla="*/ 2129333 w 2397257"/>
                <a:gd name="connsiteY1004" fmla="*/ 1712622 h 2370204"/>
                <a:gd name="connsiteX1005" fmla="*/ 1004059 w 2397257"/>
                <a:gd name="connsiteY1005" fmla="*/ 1712622 h 2370204"/>
                <a:gd name="connsiteX1006" fmla="*/ 1017585 w 2397257"/>
                <a:gd name="connsiteY1006" fmla="*/ 1726148 h 2370204"/>
                <a:gd name="connsiteX1007" fmla="*/ 1004059 w 2397257"/>
                <a:gd name="connsiteY1007" fmla="*/ 1739674 h 2370204"/>
                <a:gd name="connsiteX1008" fmla="*/ 990533 w 2397257"/>
                <a:gd name="connsiteY1008" fmla="*/ 1726148 h 2370204"/>
                <a:gd name="connsiteX1009" fmla="*/ 1004059 w 2397257"/>
                <a:gd name="connsiteY1009" fmla="*/ 1712622 h 2370204"/>
                <a:gd name="connsiteX1010" fmla="*/ 182084 w 2397257"/>
                <a:gd name="connsiteY1010" fmla="*/ 1712622 h 2370204"/>
                <a:gd name="connsiteX1011" fmla="*/ 183125 w 2397257"/>
                <a:gd name="connsiteY1011" fmla="*/ 1714183 h 2370204"/>
                <a:gd name="connsiteX1012" fmla="*/ 182084 w 2397257"/>
                <a:gd name="connsiteY1012" fmla="*/ 1715744 h 2370204"/>
                <a:gd name="connsiteX1013" fmla="*/ 181043 w 2397257"/>
                <a:gd name="connsiteY1013" fmla="*/ 1714183 h 2370204"/>
                <a:gd name="connsiteX1014" fmla="*/ 182084 w 2397257"/>
                <a:gd name="connsiteY1014" fmla="*/ 1712622 h 2370204"/>
                <a:gd name="connsiteX1015" fmla="*/ 1397359 w 2397257"/>
                <a:gd name="connsiteY1015" fmla="*/ 1710541 h 2370204"/>
                <a:gd name="connsiteX1016" fmla="*/ 1410885 w 2397257"/>
                <a:gd name="connsiteY1016" fmla="*/ 1724067 h 2370204"/>
                <a:gd name="connsiteX1017" fmla="*/ 1397359 w 2397257"/>
                <a:gd name="connsiteY1017" fmla="*/ 1737593 h 2370204"/>
                <a:gd name="connsiteX1018" fmla="*/ 1383833 w 2397257"/>
                <a:gd name="connsiteY1018" fmla="*/ 1724067 h 2370204"/>
                <a:gd name="connsiteX1019" fmla="*/ 1397359 w 2397257"/>
                <a:gd name="connsiteY1019" fmla="*/ 1710541 h 2370204"/>
                <a:gd name="connsiteX1020" fmla="*/ 2219855 w 2397257"/>
                <a:gd name="connsiteY1020" fmla="*/ 1705339 h 2370204"/>
                <a:gd name="connsiteX1021" fmla="*/ 2222456 w 2397257"/>
                <a:gd name="connsiteY1021" fmla="*/ 1707940 h 2370204"/>
                <a:gd name="connsiteX1022" fmla="*/ 2219855 w 2397257"/>
                <a:gd name="connsiteY1022" fmla="*/ 1710541 h 2370204"/>
                <a:gd name="connsiteX1023" fmla="*/ 2217254 w 2397257"/>
                <a:gd name="connsiteY1023" fmla="*/ 1707940 h 2370204"/>
                <a:gd name="connsiteX1024" fmla="*/ 2219855 w 2397257"/>
                <a:gd name="connsiteY1024" fmla="*/ 1705339 h 2370204"/>
                <a:gd name="connsiteX1025" fmla="*/ 826658 w 2397257"/>
                <a:gd name="connsiteY1025" fmla="*/ 1695975 h 2370204"/>
                <a:gd name="connsiteX1026" fmla="*/ 838624 w 2397257"/>
                <a:gd name="connsiteY1026" fmla="*/ 1709501 h 2370204"/>
                <a:gd name="connsiteX1027" fmla="*/ 826658 w 2397257"/>
                <a:gd name="connsiteY1027" fmla="*/ 1723027 h 2370204"/>
                <a:gd name="connsiteX1028" fmla="*/ 814692 w 2397257"/>
                <a:gd name="connsiteY1028" fmla="*/ 1709501 h 2370204"/>
                <a:gd name="connsiteX1029" fmla="*/ 826658 w 2397257"/>
                <a:gd name="connsiteY1029" fmla="*/ 1695975 h 2370204"/>
                <a:gd name="connsiteX1030" fmla="*/ 717929 w 2397257"/>
                <a:gd name="connsiteY1030" fmla="*/ 1695975 h 2370204"/>
                <a:gd name="connsiteX1031" fmla="*/ 732496 w 2397257"/>
                <a:gd name="connsiteY1031" fmla="*/ 1710542 h 2370204"/>
                <a:gd name="connsiteX1032" fmla="*/ 717929 w 2397257"/>
                <a:gd name="connsiteY1032" fmla="*/ 1725109 h 2370204"/>
                <a:gd name="connsiteX1033" fmla="*/ 703362 w 2397257"/>
                <a:gd name="connsiteY1033" fmla="*/ 1710542 h 2370204"/>
                <a:gd name="connsiteX1034" fmla="*/ 717929 w 2397257"/>
                <a:gd name="connsiteY1034" fmla="*/ 1695975 h 2370204"/>
                <a:gd name="connsiteX1035" fmla="*/ 614921 w 2397257"/>
                <a:gd name="connsiteY1035" fmla="*/ 1695975 h 2370204"/>
                <a:gd name="connsiteX1036" fmla="*/ 628447 w 2397257"/>
                <a:gd name="connsiteY1036" fmla="*/ 1709501 h 2370204"/>
                <a:gd name="connsiteX1037" fmla="*/ 614921 w 2397257"/>
                <a:gd name="connsiteY1037" fmla="*/ 1723027 h 2370204"/>
                <a:gd name="connsiteX1038" fmla="*/ 601395 w 2397257"/>
                <a:gd name="connsiteY1038" fmla="*/ 1709501 h 2370204"/>
                <a:gd name="connsiteX1039" fmla="*/ 614921 w 2397257"/>
                <a:gd name="connsiteY1039" fmla="*/ 1695975 h 2370204"/>
                <a:gd name="connsiteX1040" fmla="*/ 2307255 w 2397257"/>
                <a:gd name="connsiteY1040" fmla="*/ 1692853 h 2370204"/>
                <a:gd name="connsiteX1041" fmla="*/ 2308816 w 2397257"/>
                <a:gd name="connsiteY1041" fmla="*/ 1694414 h 2370204"/>
                <a:gd name="connsiteX1042" fmla="*/ 2307255 w 2397257"/>
                <a:gd name="connsiteY1042" fmla="*/ 1695975 h 2370204"/>
                <a:gd name="connsiteX1043" fmla="*/ 2305694 w 2397257"/>
                <a:gd name="connsiteY1043" fmla="*/ 1694414 h 2370204"/>
                <a:gd name="connsiteX1044" fmla="*/ 2307255 w 2397257"/>
                <a:gd name="connsiteY1044" fmla="*/ 1692853 h 2370204"/>
                <a:gd name="connsiteX1045" fmla="*/ 1573720 w 2397257"/>
                <a:gd name="connsiteY1045" fmla="*/ 1690772 h 2370204"/>
                <a:gd name="connsiteX1046" fmla="*/ 1588807 w 2397257"/>
                <a:gd name="connsiteY1046" fmla="*/ 1705339 h 2370204"/>
                <a:gd name="connsiteX1047" fmla="*/ 1573720 w 2397257"/>
                <a:gd name="connsiteY1047" fmla="*/ 1719906 h 2370204"/>
                <a:gd name="connsiteX1048" fmla="*/ 1558633 w 2397257"/>
                <a:gd name="connsiteY1048" fmla="*/ 1705339 h 2370204"/>
                <a:gd name="connsiteX1049" fmla="*/ 1573720 w 2397257"/>
                <a:gd name="connsiteY1049" fmla="*/ 1690772 h 2370204"/>
                <a:gd name="connsiteX1050" fmla="*/ 1682450 w 2397257"/>
                <a:gd name="connsiteY1050" fmla="*/ 1687651 h 2370204"/>
                <a:gd name="connsiteX1051" fmla="*/ 1702219 w 2397257"/>
                <a:gd name="connsiteY1051" fmla="*/ 1707420 h 2370204"/>
                <a:gd name="connsiteX1052" fmla="*/ 1682450 w 2397257"/>
                <a:gd name="connsiteY1052" fmla="*/ 1727189 h 2370204"/>
                <a:gd name="connsiteX1053" fmla="*/ 1662681 w 2397257"/>
                <a:gd name="connsiteY1053" fmla="*/ 1707420 h 2370204"/>
                <a:gd name="connsiteX1054" fmla="*/ 1682450 w 2397257"/>
                <a:gd name="connsiteY1054" fmla="*/ 1687651 h 2370204"/>
                <a:gd name="connsiteX1055" fmla="*/ 1456666 w 2397257"/>
                <a:gd name="connsiteY1055" fmla="*/ 1687651 h 2370204"/>
                <a:gd name="connsiteX1056" fmla="*/ 1462909 w 2397257"/>
                <a:gd name="connsiteY1056" fmla="*/ 1693894 h 2370204"/>
                <a:gd name="connsiteX1057" fmla="*/ 1456666 w 2397257"/>
                <a:gd name="connsiteY1057" fmla="*/ 1700137 h 2370204"/>
                <a:gd name="connsiteX1058" fmla="*/ 1450423 w 2397257"/>
                <a:gd name="connsiteY1058" fmla="*/ 1693894 h 2370204"/>
                <a:gd name="connsiteX1059" fmla="*/ 1456666 w 2397257"/>
                <a:gd name="connsiteY1059" fmla="*/ 1687651 h 2370204"/>
                <a:gd name="connsiteX1060" fmla="*/ 943192 w 2397257"/>
                <a:gd name="connsiteY1060" fmla="*/ 1687651 h 2370204"/>
                <a:gd name="connsiteX1061" fmla="*/ 953077 w 2397257"/>
                <a:gd name="connsiteY1061" fmla="*/ 1696495 h 2370204"/>
                <a:gd name="connsiteX1062" fmla="*/ 943192 w 2397257"/>
                <a:gd name="connsiteY1062" fmla="*/ 1705339 h 2370204"/>
                <a:gd name="connsiteX1063" fmla="*/ 933307 w 2397257"/>
                <a:gd name="connsiteY1063" fmla="*/ 1696495 h 2370204"/>
                <a:gd name="connsiteX1064" fmla="*/ 943192 w 2397257"/>
                <a:gd name="connsiteY1064" fmla="*/ 1687651 h 2370204"/>
                <a:gd name="connsiteX1065" fmla="*/ 517637 w 2397257"/>
                <a:gd name="connsiteY1065" fmla="*/ 1687651 h 2370204"/>
                <a:gd name="connsiteX1066" fmla="*/ 529603 w 2397257"/>
                <a:gd name="connsiteY1066" fmla="*/ 1700137 h 2370204"/>
                <a:gd name="connsiteX1067" fmla="*/ 517637 w 2397257"/>
                <a:gd name="connsiteY1067" fmla="*/ 1712623 h 2370204"/>
                <a:gd name="connsiteX1068" fmla="*/ 505671 w 2397257"/>
                <a:gd name="connsiteY1068" fmla="*/ 1700137 h 2370204"/>
                <a:gd name="connsiteX1069" fmla="*/ 517637 w 2397257"/>
                <a:gd name="connsiteY1069" fmla="*/ 1687651 h 2370204"/>
                <a:gd name="connsiteX1070" fmla="*/ 1785457 w 2397257"/>
                <a:gd name="connsiteY1070" fmla="*/ 1685570 h 2370204"/>
                <a:gd name="connsiteX1071" fmla="*/ 1804186 w 2397257"/>
                <a:gd name="connsiteY1071" fmla="*/ 1704299 h 2370204"/>
                <a:gd name="connsiteX1072" fmla="*/ 1785457 w 2397257"/>
                <a:gd name="connsiteY1072" fmla="*/ 1723028 h 2370204"/>
                <a:gd name="connsiteX1073" fmla="*/ 1766728 w 2397257"/>
                <a:gd name="connsiteY1073" fmla="*/ 1704299 h 2370204"/>
                <a:gd name="connsiteX1074" fmla="*/ 1785457 w 2397257"/>
                <a:gd name="connsiteY1074" fmla="*/ 1685570 h 2370204"/>
                <a:gd name="connsiteX1075" fmla="*/ 1200188 w 2397257"/>
                <a:gd name="connsiteY1075" fmla="*/ 1685570 h 2370204"/>
                <a:gd name="connsiteX1076" fmla="*/ 1202789 w 2397257"/>
                <a:gd name="connsiteY1076" fmla="*/ 1688171 h 2370204"/>
                <a:gd name="connsiteX1077" fmla="*/ 1200188 w 2397257"/>
                <a:gd name="connsiteY1077" fmla="*/ 1690772 h 2370204"/>
                <a:gd name="connsiteX1078" fmla="*/ 1197587 w 2397257"/>
                <a:gd name="connsiteY1078" fmla="*/ 1688171 h 2370204"/>
                <a:gd name="connsiteX1079" fmla="*/ 1200188 w 2397257"/>
                <a:gd name="connsiteY1079" fmla="*/ 1685570 h 2370204"/>
                <a:gd name="connsiteX1080" fmla="*/ 422434 w 2397257"/>
                <a:gd name="connsiteY1080" fmla="*/ 1683490 h 2370204"/>
                <a:gd name="connsiteX1081" fmla="*/ 428677 w 2397257"/>
                <a:gd name="connsiteY1081" fmla="*/ 1690774 h 2370204"/>
                <a:gd name="connsiteX1082" fmla="*/ 422434 w 2397257"/>
                <a:gd name="connsiteY1082" fmla="*/ 1698058 h 2370204"/>
                <a:gd name="connsiteX1083" fmla="*/ 416191 w 2397257"/>
                <a:gd name="connsiteY1083" fmla="*/ 1690774 h 2370204"/>
                <a:gd name="connsiteX1084" fmla="*/ 422434 w 2397257"/>
                <a:gd name="connsiteY1084" fmla="*/ 1683490 h 2370204"/>
                <a:gd name="connsiteX1085" fmla="*/ 1883262 w 2397257"/>
                <a:gd name="connsiteY1085" fmla="*/ 1680368 h 2370204"/>
                <a:gd name="connsiteX1086" fmla="*/ 1900950 w 2397257"/>
                <a:gd name="connsiteY1086" fmla="*/ 1696496 h 2370204"/>
                <a:gd name="connsiteX1087" fmla="*/ 1883262 w 2397257"/>
                <a:gd name="connsiteY1087" fmla="*/ 1712624 h 2370204"/>
                <a:gd name="connsiteX1088" fmla="*/ 1865574 w 2397257"/>
                <a:gd name="connsiteY1088" fmla="*/ 1696496 h 2370204"/>
                <a:gd name="connsiteX1089" fmla="*/ 1883262 w 2397257"/>
                <a:gd name="connsiteY1089" fmla="*/ 1680368 h 2370204"/>
                <a:gd name="connsiteX1090" fmla="*/ 1266779 w 2397257"/>
                <a:gd name="connsiteY1090" fmla="*/ 1680368 h 2370204"/>
                <a:gd name="connsiteX1091" fmla="*/ 1269380 w 2397257"/>
                <a:gd name="connsiteY1091" fmla="*/ 1682969 h 2370204"/>
                <a:gd name="connsiteX1092" fmla="*/ 1266779 w 2397257"/>
                <a:gd name="connsiteY1092" fmla="*/ 1685570 h 2370204"/>
                <a:gd name="connsiteX1093" fmla="*/ 1264178 w 2397257"/>
                <a:gd name="connsiteY1093" fmla="*/ 1682969 h 2370204"/>
                <a:gd name="connsiteX1094" fmla="*/ 1266779 w 2397257"/>
                <a:gd name="connsiteY1094" fmla="*/ 1680368 h 2370204"/>
                <a:gd name="connsiteX1095" fmla="*/ 1133598 w 2397257"/>
                <a:gd name="connsiteY1095" fmla="*/ 1680368 h 2370204"/>
                <a:gd name="connsiteX1096" fmla="*/ 1136199 w 2397257"/>
                <a:gd name="connsiteY1096" fmla="*/ 1682969 h 2370204"/>
                <a:gd name="connsiteX1097" fmla="*/ 1133598 w 2397257"/>
                <a:gd name="connsiteY1097" fmla="*/ 1685570 h 2370204"/>
                <a:gd name="connsiteX1098" fmla="*/ 1130997 w 2397257"/>
                <a:gd name="connsiteY1098" fmla="*/ 1682969 h 2370204"/>
                <a:gd name="connsiteX1099" fmla="*/ 1133598 w 2397257"/>
                <a:gd name="connsiteY1099" fmla="*/ 1680368 h 2370204"/>
                <a:gd name="connsiteX1100" fmla="*/ 330352 w 2397257"/>
                <a:gd name="connsiteY1100" fmla="*/ 1675166 h 2370204"/>
                <a:gd name="connsiteX1101" fmla="*/ 333994 w 2397257"/>
                <a:gd name="connsiteY1101" fmla="*/ 1679328 h 2370204"/>
                <a:gd name="connsiteX1102" fmla="*/ 330352 w 2397257"/>
                <a:gd name="connsiteY1102" fmla="*/ 1683490 h 2370204"/>
                <a:gd name="connsiteX1103" fmla="*/ 326710 w 2397257"/>
                <a:gd name="connsiteY1103" fmla="*/ 1679328 h 2370204"/>
                <a:gd name="connsiteX1104" fmla="*/ 330352 w 2397257"/>
                <a:gd name="connsiteY1104" fmla="*/ 1675166 h 2370204"/>
                <a:gd name="connsiteX1105" fmla="*/ 1976905 w 2397257"/>
                <a:gd name="connsiteY1105" fmla="*/ 1671004 h 2370204"/>
                <a:gd name="connsiteX1106" fmla="*/ 1991472 w 2397257"/>
                <a:gd name="connsiteY1106" fmla="*/ 1685571 h 2370204"/>
                <a:gd name="connsiteX1107" fmla="*/ 1976905 w 2397257"/>
                <a:gd name="connsiteY1107" fmla="*/ 1700138 h 2370204"/>
                <a:gd name="connsiteX1108" fmla="*/ 1962338 w 2397257"/>
                <a:gd name="connsiteY1108" fmla="*/ 1685571 h 2370204"/>
                <a:gd name="connsiteX1109" fmla="*/ 1976905 w 2397257"/>
                <a:gd name="connsiteY1109" fmla="*/ 1671004 h 2370204"/>
                <a:gd name="connsiteX1110" fmla="*/ 1068049 w 2397257"/>
                <a:gd name="connsiteY1110" fmla="*/ 1665801 h 2370204"/>
                <a:gd name="connsiteX1111" fmla="*/ 1071691 w 2397257"/>
                <a:gd name="connsiteY1111" fmla="*/ 1669443 h 2370204"/>
                <a:gd name="connsiteX1112" fmla="*/ 1068049 w 2397257"/>
                <a:gd name="connsiteY1112" fmla="*/ 1673085 h 2370204"/>
                <a:gd name="connsiteX1113" fmla="*/ 1064407 w 2397257"/>
                <a:gd name="connsiteY1113" fmla="*/ 1669443 h 2370204"/>
                <a:gd name="connsiteX1114" fmla="*/ 1068049 w 2397257"/>
                <a:gd name="connsiteY1114" fmla="*/ 1665801 h 2370204"/>
                <a:gd name="connsiteX1115" fmla="*/ 2070027 w 2397257"/>
                <a:gd name="connsiteY1115" fmla="*/ 1663721 h 2370204"/>
                <a:gd name="connsiteX1116" fmla="*/ 2080952 w 2397257"/>
                <a:gd name="connsiteY1116" fmla="*/ 1673606 h 2370204"/>
                <a:gd name="connsiteX1117" fmla="*/ 2070027 w 2397257"/>
                <a:gd name="connsiteY1117" fmla="*/ 1683491 h 2370204"/>
                <a:gd name="connsiteX1118" fmla="*/ 2059102 w 2397257"/>
                <a:gd name="connsiteY1118" fmla="*/ 1673606 h 2370204"/>
                <a:gd name="connsiteX1119" fmla="*/ 2070027 w 2397257"/>
                <a:gd name="connsiteY1119" fmla="*/ 1663721 h 2370204"/>
                <a:gd name="connsiteX1120" fmla="*/ 1332329 w 2397257"/>
                <a:gd name="connsiteY1120" fmla="*/ 1663720 h 2370204"/>
                <a:gd name="connsiteX1121" fmla="*/ 1335971 w 2397257"/>
                <a:gd name="connsiteY1121" fmla="*/ 1667362 h 2370204"/>
                <a:gd name="connsiteX1122" fmla="*/ 1332329 w 2397257"/>
                <a:gd name="connsiteY1122" fmla="*/ 1671004 h 2370204"/>
                <a:gd name="connsiteX1123" fmla="*/ 1328687 w 2397257"/>
                <a:gd name="connsiteY1123" fmla="*/ 1667362 h 2370204"/>
                <a:gd name="connsiteX1124" fmla="*/ 1332329 w 2397257"/>
                <a:gd name="connsiteY1124" fmla="*/ 1663720 h 2370204"/>
                <a:gd name="connsiteX1125" fmla="*/ 241911 w 2397257"/>
                <a:gd name="connsiteY1125" fmla="*/ 1663720 h 2370204"/>
                <a:gd name="connsiteX1126" fmla="*/ 245553 w 2397257"/>
                <a:gd name="connsiteY1126" fmla="*/ 1667362 h 2370204"/>
                <a:gd name="connsiteX1127" fmla="*/ 241911 w 2397257"/>
                <a:gd name="connsiteY1127" fmla="*/ 1671004 h 2370204"/>
                <a:gd name="connsiteX1128" fmla="*/ 238269 w 2397257"/>
                <a:gd name="connsiteY1128" fmla="*/ 1667362 h 2370204"/>
                <a:gd name="connsiteX1129" fmla="*/ 241911 w 2397257"/>
                <a:gd name="connsiteY1129" fmla="*/ 1663720 h 2370204"/>
                <a:gd name="connsiteX1130" fmla="*/ 2157947 w 2397257"/>
                <a:gd name="connsiteY1130" fmla="*/ 1653315 h 2370204"/>
                <a:gd name="connsiteX1131" fmla="*/ 2165231 w 2397257"/>
                <a:gd name="connsiteY1131" fmla="*/ 1659558 h 2370204"/>
                <a:gd name="connsiteX1132" fmla="*/ 2157947 w 2397257"/>
                <a:gd name="connsiteY1132" fmla="*/ 1665801 h 2370204"/>
                <a:gd name="connsiteX1133" fmla="*/ 2150663 w 2397257"/>
                <a:gd name="connsiteY1133" fmla="*/ 1659558 h 2370204"/>
                <a:gd name="connsiteX1134" fmla="*/ 2157947 w 2397257"/>
                <a:gd name="connsiteY1134" fmla="*/ 1653315 h 2370204"/>
                <a:gd name="connsiteX1135" fmla="*/ 885966 w 2397257"/>
                <a:gd name="connsiteY1135" fmla="*/ 1651234 h 2370204"/>
                <a:gd name="connsiteX1136" fmla="*/ 895851 w 2397257"/>
                <a:gd name="connsiteY1136" fmla="*/ 1661119 h 2370204"/>
                <a:gd name="connsiteX1137" fmla="*/ 885966 w 2397257"/>
                <a:gd name="connsiteY1137" fmla="*/ 1671004 h 2370204"/>
                <a:gd name="connsiteX1138" fmla="*/ 876081 w 2397257"/>
                <a:gd name="connsiteY1138" fmla="*/ 1661119 h 2370204"/>
                <a:gd name="connsiteX1139" fmla="*/ 885966 w 2397257"/>
                <a:gd name="connsiteY1139" fmla="*/ 1651234 h 2370204"/>
                <a:gd name="connsiteX1140" fmla="*/ 1513372 w 2397257"/>
                <a:gd name="connsiteY1140" fmla="*/ 1648113 h 2370204"/>
                <a:gd name="connsiteX1141" fmla="*/ 1524297 w 2397257"/>
                <a:gd name="connsiteY1141" fmla="*/ 1657998 h 2370204"/>
                <a:gd name="connsiteX1142" fmla="*/ 1513372 w 2397257"/>
                <a:gd name="connsiteY1142" fmla="*/ 1667883 h 2370204"/>
                <a:gd name="connsiteX1143" fmla="*/ 1502447 w 2397257"/>
                <a:gd name="connsiteY1143" fmla="*/ 1657998 h 2370204"/>
                <a:gd name="connsiteX1144" fmla="*/ 1513372 w 2397257"/>
                <a:gd name="connsiteY1144" fmla="*/ 1648113 h 2370204"/>
                <a:gd name="connsiteX1145" fmla="*/ 777236 w 2397257"/>
                <a:gd name="connsiteY1145" fmla="*/ 1648113 h 2370204"/>
                <a:gd name="connsiteX1146" fmla="*/ 791803 w 2397257"/>
                <a:gd name="connsiteY1146" fmla="*/ 1663200 h 2370204"/>
                <a:gd name="connsiteX1147" fmla="*/ 777236 w 2397257"/>
                <a:gd name="connsiteY1147" fmla="*/ 1678287 h 2370204"/>
                <a:gd name="connsiteX1148" fmla="*/ 762669 w 2397257"/>
                <a:gd name="connsiteY1148" fmla="*/ 1663200 h 2370204"/>
                <a:gd name="connsiteX1149" fmla="*/ 777236 w 2397257"/>
                <a:gd name="connsiteY1149" fmla="*/ 1648113 h 2370204"/>
                <a:gd name="connsiteX1150" fmla="*/ 673188 w 2397257"/>
                <a:gd name="connsiteY1150" fmla="*/ 1646032 h 2370204"/>
                <a:gd name="connsiteX1151" fmla="*/ 687755 w 2397257"/>
                <a:gd name="connsiteY1151" fmla="*/ 1660599 h 2370204"/>
                <a:gd name="connsiteX1152" fmla="*/ 673188 w 2397257"/>
                <a:gd name="connsiteY1152" fmla="*/ 1675166 h 2370204"/>
                <a:gd name="connsiteX1153" fmla="*/ 658621 w 2397257"/>
                <a:gd name="connsiteY1153" fmla="*/ 1660599 h 2370204"/>
                <a:gd name="connsiteX1154" fmla="*/ 673188 w 2397257"/>
                <a:gd name="connsiteY1154" fmla="*/ 1646032 h 2370204"/>
                <a:gd name="connsiteX1155" fmla="*/ 2245867 w 2397257"/>
                <a:gd name="connsiteY1155" fmla="*/ 1643951 h 2370204"/>
                <a:gd name="connsiteX1156" fmla="*/ 2249509 w 2397257"/>
                <a:gd name="connsiteY1156" fmla="*/ 1646032 h 2370204"/>
                <a:gd name="connsiteX1157" fmla="*/ 2245867 w 2397257"/>
                <a:gd name="connsiteY1157" fmla="*/ 1648113 h 2370204"/>
                <a:gd name="connsiteX1158" fmla="*/ 2242225 w 2397257"/>
                <a:gd name="connsiteY1158" fmla="*/ 1646032 h 2370204"/>
                <a:gd name="connsiteX1159" fmla="*/ 2245867 w 2397257"/>
                <a:gd name="connsiteY1159" fmla="*/ 1643951 h 2370204"/>
                <a:gd name="connsiteX1160" fmla="*/ 1623143 w 2397257"/>
                <a:gd name="connsiteY1160" fmla="*/ 1640829 h 2370204"/>
                <a:gd name="connsiteX1161" fmla="*/ 1642912 w 2397257"/>
                <a:gd name="connsiteY1161" fmla="*/ 1660598 h 2370204"/>
                <a:gd name="connsiteX1162" fmla="*/ 1623143 w 2397257"/>
                <a:gd name="connsiteY1162" fmla="*/ 1680367 h 2370204"/>
                <a:gd name="connsiteX1163" fmla="*/ 1603374 w 2397257"/>
                <a:gd name="connsiteY1163" fmla="*/ 1660598 h 2370204"/>
                <a:gd name="connsiteX1164" fmla="*/ 1623143 w 2397257"/>
                <a:gd name="connsiteY1164" fmla="*/ 1640829 h 2370204"/>
                <a:gd name="connsiteX1165" fmla="*/ 575383 w 2397257"/>
                <a:gd name="connsiteY1165" fmla="*/ 1640829 h 2370204"/>
                <a:gd name="connsiteX1166" fmla="*/ 588909 w 2397257"/>
                <a:gd name="connsiteY1166" fmla="*/ 1654355 h 2370204"/>
                <a:gd name="connsiteX1167" fmla="*/ 575383 w 2397257"/>
                <a:gd name="connsiteY1167" fmla="*/ 1667881 h 2370204"/>
                <a:gd name="connsiteX1168" fmla="*/ 561857 w 2397257"/>
                <a:gd name="connsiteY1168" fmla="*/ 1654355 h 2370204"/>
                <a:gd name="connsiteX1169" fmla="*/ 575383 w 2397257"/>
                <a:gd name="connsiteY1169" fmla="*/ 1640829 h 2370204"/>
                <a:gd name="connsiteX1170" fmla="*/ 1394758 w 2397257"/>
                <a:gd name="connsiteY1170" fmla="*/ 1638749 h 2370204"/>
                <a:gd name="connsiteX1171" fmla="*/ 1398400 w 2397257"/>
                <a:gd name="connsiteY1171" fmla="*/ 1642391 h 2370204"/>
                <a:gd name="connsiteX1172" fmla="*/ 1394758 w 2397257"/>
                <a:gd name="connsiteY1172" fmla="*/ 1646033 h 2370204"/>
                <a:gd name="connsiteX1173" fmla="*/ 1391116 w 2397257"/>
                <a:gd name="connsiteY1173" fmla="*/ 1642391 h 2370204"/>
                <a:gd name="connsiteX1174" fmla="*/ 1394758 w 2397257"/>
                <a:gd name="connsiteY1174" fmla="*/ 1638749 h 2370204"/>
                <a:gd name="connsiteX1175" fmla="*/ 1005100 w 2397257"/>
                <a:gd name="connsiteY1175" fmla="*/ 1638749 h 2370204"/>
                <a:gd name="connsiteX1176" fmla="*/ 1010303 w 2397257"/>
                <a:gd name="connsiteY1176" fmla="*/ 1644992 h 2370204"/>
                <a:gd name="connsiteX1177" fmla="*/ 1005100 w 2397257"/>
                <a:gd name="connsiteY1177" fmla="*/ 1651235 h 2370204"/>
                <a:gd name="connsiteX1178" fmla="*/ 999897 w 2397257"/>
                <a:gd name="connsiteY1178" fmla="*/ 1644992 h 2370204"/>
                <a:gd name="connsiteX1179" fmla="*/ 1005100 w 2397257"/>
                <a:gd name="connsiteY1179" fmla="*/ 1638749 h 2370204"/>
                <a:gd name="connsiteX1180" fmla="*/ 1726150 w 2397257"/>
                <a:gd name="connsiteY1180" fmla="*/ 1635627 h 2370204"/>
                <a:gd name="connsiteX1181" fmla="*/ 1746960 w 2397257"/>
                <a:gd name="connsiteY1181" fmla="*/ 1656957 h 2370204"/>
                <a:gd name="connsiteX1182" fmla="*/ 1726150 w 2397257"/>
                <a:gd name="connsiteY1182" fmla="*/ 1678287 h 2370204"/>
                <a:gd name="connsiteX1183" fmla="*/ 1705340 w 2397257"/>
                <a:gd name="connsiteY1183" fmla="*/ 1656957 h 2370204"/>
                <a:gd name="connsiteX1184" fmla="*/ 1726150 w 2397257"/>
                <a:gd name="connsiteY1184" fmla="*/ 1635627 h 2370204"/>
                <a:gd name="connsiteX1185" fmla="*/ 481740 w 2397257"/>
                <a:gd name="connsiteY1185" fmla="*/ 1633546 h 2370204"/>
                <a:gd name="connsiteX1186" fmla="*/ 490064 w 2397257"/>
                <a:gd name="connsiteY1186" fmla="*/ 1643431 h 2370204"/>
                <a:gd name="connsiteX1187" fmla="*/ 481740 w 2397257"/>
                <a:gd name="connsiteY1187" fmla="*/ 1653316 h 2370204"/>
                <a:gd name="connsiteX1188" fmla="*/ 473416 w 2397257"/>
                <a:gd name="connsiteY1188" fmla="*/ 1643431 h 2370204"/>
                <a:gd name="connsiteX1189" fmla="*/ 481740 w 2397257"/>
                <a:gd name="connsiteY1189" fmla="*/ 1633546 h 2370204"/>
                <a:gd name="connsiteX1190" fmla="*/ 1824995 w 2397257"/>
                <a:gd name="connsiteY1190" fmla="*/ 1631465 h 2370204"/>
                <a:gd name="connsiteX1191" fmla="*/ 1843724 w 2397257"/>
                <a:gd name="connsiteY1191" fmla="*/ 1649674 h 2370204"/>
                <a:gd name="connsiteX1192" fmla="*/ 1824995 w 2397257"/>
                <a:gd name="connsiteY1192" fmla="*/ 1667883 h 2370204"/>
                <a:gd name="connsiteX1193" fmla="*/ 1806266 w 2397257"/>
                <a:gd name="connsiteY1193" fmla="*/ 1649674 h 2370204"/>
                <a:gd name="connsiteX1194" fmla="*/ 1824995 w 2397257"/>
                <a:gd name="connsiteY1194" fmla="*/ 1631465 h 2370204"/>
                <a:gd name="connsiteX1195" fmla="*/ 2329626 w 2397257"/>
                <a:gd name="connsiteY1195" fmla="*/ 1628344 h 2370204"/>
                <a:gd name="connsiteX1196" fmla="*/ 2330667 w 2397257"/>
                <a:gd name="connsiteY1196" fmla="*/ 1630946 h 2370204"/>
                <a:gd name="connsiteX1197" fmla="*/ 2329626 w 2397257"/>
                <a:gd name="connsiteY1197" fmla="*/ 1633548 h 2370204"/>
                <a:gd name="connsiteX1198" fmla="*/ 2328585 w 2397257"/>
                <a:gd name="connsiteY1198" fmla="*/ 1630946 h 2370204"/>
                <a:gd name="connsiteX1199" fmla="*/ 2329626 w 2397257"/>
                <a:gd name="connsiteY1199" fmla="*/ 1628344 h 2370204"/>
                <a:gd name="connsiteX1200" fmla="*/ 391220 w 2397257"/>
                <a:gd name="connsiteY1200" fmla="*/ 1624183 h 2370204"/>
                <a:gd name="connsiteX1201" fmla="*/ 398504 w 2397257"/>
                <a:gd name="connsiteY1201" fmla="*/ 1631467 h 2370204"/>
                <a:gd name="connsiteX1202" fmla="*/ 391220 w 2397257"/>
                <a:gd name="connsiteY1202" fmla="*/ 1638751 h 2370204"/>
                <a:gd name="connsiteX1203" fmla="*/ 383936 w 2397257"/>
                <a:gd name="connsiteY1203" fmla="*/ 1631467 h 2370204"/>
                <a:gd name="connsiteX1204" fmla="*/ 391220 w 2397257"/>
                <a:gd name="connsiteY1204" fmla="*/ 1624183 h 2370204"/>
                <a:gd name="connsiteX1205" fmla="*/ 1919159 w 2397257"/>
                <a:gd name="connsiteY1205" fmla="*/ 1621061 h 2370204"/>
                <a:gd name="connsiteX1206" fmla="*/ 1935287 w 2397257"/>
                <a:gd name="connsiteY1206" fmla="*/ 1638229 h 2370204"/>
                <a:gd name="connsiteX1207" fmla="*/ 1919159 w 2397257"/>
                <a:gd name="connsiteY1207" fmla="*/ 1655397 h 2370204"/>
                <a:gd name="connsiteX1208" fmla="*/ 1903031 w 2397257"/>
                <a:gd name="connsiteY1208" fmla="*/ 1638229 h 2370204"/>
                <a:gd name="connsiteX1209" fmla="*/ 1919159 w 2397257"/>
                <a:gd name="connsiteY1209" fmla="*/ 1621061 h 2370204"/>
                <a:gd name="connsiteX1210" fmla="*/ 302259 w 2397257"/>
                <a:gd name="connsiteY1210" fmla="*/ 1613778 h 2370204"/>
                <a:gd name="connsiteX1211" fmla="*/ 306941 w 2397257"/>
                <a:gd name="connsiteY1211" fmla="*/ 1618980 h 2370204"/>
                <a:gd name="connsiteX1212" fmla="*/ 302259 w 2397257"/>
                <a:gd name="connsiteY1212" fmla="*/ 1624183 h 2370204"/>
                <a:gd name="connsiteX1213" fmla="*/ 297577 w 2397257"/>
                <a:gd name="connsiteY1213" fmla="*/ 1618980 h 2370204"/>
                <a:gd name="connsiteX1214" fmla="*/ 302259 w 2397257"/>
                <a:gd name="connsiteY1214" fmla="*/ 1613778 h 2370204"/>
                <a:gd name="connsiteX1215" fmla="*/ 2009160 w 2397257"/>
                <a:gd name="connsiteY1215" fmla="*/ 1611697 h 2370204"/>
                <a:gd name="connsiteX1216" fmla="*/ 2023727 w 2397257"/>
                <a:gd name="connsiteY1216" fmla="*/ 1626264 h 2370204"/>
                <a:gd name="connsiteX1217" fmla="*/ 2009160 w 2397257"/>
                <a:gd name="connsiteY1217" fmla="*/ 1640831 h 2370204"/>
                <a:gd name="connsiteX1218" fmla="*/ 1994593 w 2397257"/>
                <a:gd name="connsiteY1218" fmla="*/ 1626264 h 2370204"/>
                <a:gd name="connsiteX1219" fmla="*/ 2009160 w 2397257"/>
                <a:gd name="connsiteY1219" fmla="*/ 1611697 h 2370204"/>
                <a:gd name="connsiteX1220" fmla="*/ 1454065 w 2397257"/>
                <a:gd name="connsiteY1220" fmla="*/ 1608575 h 2370204"/>
                <a:gd name="connsiteX1221" fmla="*/ 1455626 w 2397257"/>
                <a:gd name="connsiteY1221" fmla="*/ 1610136 h 2370204"/>
                <a:gd name="connsiteX1222" fmla="*/ 1454065 w 2397257"/>
                <a:gd name="connsiteY1222" fmla="*/ 1611697 h 2370204"/>
                <a:gd name="connsiteX1223" fmla="*/ 1452504 w 2397257"/>
                <a:gd name="connsiteY1223" fmla="*/ 1610136 h 2370204"/>
                <a:gd name="connsiteX1224" fmla="*/ 1454065 w 2397257"/>
                <a:gd name="connsiteY1224" fmla="*/ 1608575 h 2370204"/>
                <a:gd name="connsiteX1225" fmla="*/ 835502 w 2397257"/>
                <a:gd name="connsiteY1225" fmla="*/ 1608575 h 2370204"/>
                <a:gd name="connsiteX1226" fmla="*/ 843826 w 2397257"/>
                <a:gd name="connsiteY1226" fmla="*/ 1616379 h 2370204"/>
                <a:gd name="connsiteX1227" fmla="*/ 835502 w 2397257"/>
                <a:gd name="connsiteY1227" fmla="*/ 1624183 h 2370204"/>
                <a:gd name="connsiteX1228" fmla="*/ 827178 w 2397257"/>
                <a:gd name="connsiteY1228" fmla="*/ 1616379 h 2370204"/>
                <a:gd name="connsiteX1229" fmla="*/ 835502 w 2397257"/>
                <a:gd name="connsiteY1229" fmla="*/ 1608575 h 2370204"/>
                <a:gd name="connsiteX1230" fmla="*/ 1565396 w 2397257"/>
                <a:gd name="connsiteY1230" fmla="*/ 1606494 h 2370204"/>
                <a:gd name="connsiteX1231" fmla="*/ 1574240 w 2397257"/>
                <a:gd name="connsiteY1231" fmla="*/ 1615338 h 2370204"/>
                <a:gd name="connsiteX1232" fmla="*/ 1565396 w 2397257"/>
                <a:gd name="connsiteY1232" fmla="*/ 1624182 h 2370204"/>
                <a:gd name="connsiteX1233" fmla="*/ 1556552 w 2397257"/>
                <a:gd name="connsiteY1233" fmla="*/ 1615338 h 2370204"/>
                <a:gd name="connsiteX1234" fmla="*/ 1565396 w 2397257"/>
                <a:gd name="connsiteY1234" fmla="*/ 1606494 h 2370204"/>
                <a:gd name="connsiteX1235" fmla="*/ 1267819 w 2397257"/>
                <a:gd name="connsiteY1235" fmla="*/ 1606494 h 2370204"/>
                <a:gd name="connsiteX1236" fmla="*/ 1268339 w 2397257"/>
                <a:gd name="connsiteY1236" fmla="*/ 1607014 h 2370204"/>
                <a:gd name="connsiteX1237" fmla="*/ 1267819 w 2397257"/>
                <a:gd name="connsiteY1237" fmla="*/ 1607534 h 2370204"/>
                <a:gd name="connsiteX1238" fmla="*/ 1267299 w 2397257"/>
                <a:gd name="connsiteY1238" fmla="*/ 1607014 h 2370204"/>
                <a:gd name="connsiteX1239" fmla="*/ 1267819 w 2397257"/>
                <a:gd name="connsiteY1239" fmla="*/ 1606494 h 2370204"/>
                <a:gd name="connsiteX1240" fmla="*/ 215899 w 2397257"/>
                <a:gd name="connsiteY1240" fmla="*/ 1601292 h 2370204"/>
                <a:gd name="connsiteX1241" fmla="*/ 218500 w 2397257"/>
                <a:gd name="connsiteY1241" fmla="*/ 1603893 h 2370204"/>
                <a:gd name="connsiteX1242" fmla="*/ 215899 w 2397257"/>
                <a:gd name="connsiteY1242" fmla="*/ 1606494 h 2370204"/>
                <a:gd name="connsiteX1243" fmla="*/ 213298 w 2397257"/>
                <a:gd name="connsiteY1243" fmla="*/ 1603893 h 2370204"/>
                <a:gd name="connsiteX1244" fmla="*/ 215899 w 2397257"/>
                <a:gd name="connsiteY1244" fmla="*/ 1601292 h 2370204"/>
                <a:gd name="connsiteX1245" fmla="*/ 732495 w 2397257"/>
                <a:gd name="connsiteY1245" fmla="*/ 1601291 h 2370204"/>
                <a:gd name="connsiteX1246" fmla="*/ 744981 w 2397257"/>
                <a:gd name="connsiteY1246" fmla="*/ 1613777 h 2370204"/>
                <a:gd name="connsiteX1247" fmla="*/ 732495 w 2397257"/>
                <a:gd name="connsiteY1247" fmla="*/ 1626263 h 2370204"/>
                <a:gd name="connsiteX1248" fmla="*/ 720009 w 2397257"/>
                <a:gd name="connsiteY1248" fmla="*/ 1613777 h 2370204"/>
                <a:gd name="connsiteX1249" fmla="*/ 732495 w 2397257"/>
                <a:gd name="connsiteY1249" fmla="*/ 1601291 h 2370204"/>
                <a:gd name="connsiteX1250" fmla="*/ 2097080 w 2397257"/>
                <a:gd name="connsiteY1250" fmla="*/ 1599211 h 2370204"/>
                <a:gd name="connsiteX1251" fmla="*/ 2111127 w 2397257"/>
                <a:gd name="connsiteY1251" fmla="*/ 1612737 h 2370204"/>
                <a:gd name="connsiteX1252" fmla="*/ 2097080 w 2397257"/>
                <a:gd name="connsiteY1252" fmla="*/ 1626263 h 2370204"/>
                <a:gd name="connsiteX1253" fmla="*/ 2083033 w 2397257"/>
                <a:gd name="connsiteY1253" fmla="*/ 1612737 h 2370204"/>
                <a:gd name="connsiteX1254" fmla="*/ 2097080 w 2397257"/>
                <a:gd name="connsiteY1254" fmla="*/ 1599211 h 2370204"/>
                <a:gd name="connsiteX1255" fmla="*/ 1667883 w 2397257"/>
                <a:gd name="connsiteY1255" fmla="*/ 1596089 h 2370204"/>
                <a:gd name="connsiteX1256" fmla="*/ 1682450 w 2397257"/>
                <a:gd name="connsiteY1256" fmla="*/ 1611176 h 2370204"/>
                <a:gd name="connsiteX1257" fmla="*/ 1667883 w 2397257"/>
                <a:gd name="connsiteY1257" fmla="*/ 1626263 h 2370204"/>
                <a:gd name="connsiteX1258" fmla="*/ 1653316 w 2397257"/>
                <a:gd name="connsiteY1258" fmla="*/ 1611176 h 2370204"/>
                <a:gd name="connsiteX1259" fmla="*/ 1667883 w 2397257"/>
                <a:gd name="connsiteY1259" fmla="*/ 1596089 h 2370204"/>
                <a:gd name="connsiteX1260" fmla="*/ 633650 w 2397257"/>
                <a:gd name="connsiteY1260" fmla="*/ 1591927 h 2370204"/>
                <a:gd name="connsiteX1261" fmla="*/ 648217 w 2397257"/>
                <a:gd name="connsiteY1261" fmla="*/ 1608055 h 2370204"/>
                <a:gd name="connsiteX1262" fmla="*/ 633650 w 2397257"/>
                <a:gd name="connsiteY1262" fmla="*/ 1624183 h 2370204"/>
                <a:gd name="connsiteX1263" fmla="*/ 619083 w 2397257"/>
                <a:gd name="connsiteY1263" fmla="*/ 1608055 h 2370204"/>
                <a:gd name="connsiteX1264" fmla="*/ 633650 w 2397257"/>
                <a:gd name="connsiteY1264" fmla="*/ 1591927 h 2370204"/>
                <a:gd name="connsiteX1265" fmla="*/ 1332329 w 2397257"/>
                <a:gd name="connsiteY1265" fmla="*/ 1588806 h 2370204"/>
                <a:gd name="connsiteX1266" fmla="*/ 1332849 w 2397257"/>
                <a:gd name="connsiteY1266" fmla="*/ 1589326 h 2370204"/>
                <a:gd name="connsiteX1267" fmla="*/ 1332329 w 2397257"/>
                <a:gd name="connsiteY1267" fmla="*/ 1589846 h 2370204"/>
                <a:gd name="connsiteX1268" fmla="*/ 1331809 w 2397257"/>
                <a:gd name="connsiteY1268" fmla="*/ 1589326 h 2370204"/>
                <a:gd name="connsiteX1269" fmla="*/ 1332329 w 2397257"/>
                <a:gd name="connsiteY1269" fmla="*/ 1588806 h 2370204"/>
                <a:gd name="connsiteX1270" fmla="*/ 1068049 w 2397257"/>
                <a:gd name="connsiteY1270" fmla="*/ 1588806 h 2370204"/>
                <a:gd name="connsiteX1271" fmla="*/ 1069610 w 2397257"/>
                <a:gd name="connsiteY1271" fmla="*/ 1590367 h 2370204"/>
                <a:gd name="connsiteX1272" fmla="*/ 1068049 w 2397257"/>
                <a:gd name="connsiteY1272" fmla="*/ 1591928 h 2370204"/>
                <a:gd name="connsiteX1273" fmla="*/ 1066488 w 2397257"/>
                <a:gd name="connsiteY1273" fmla="*/ 1590367 h 2370204"/>
                <a:gd name="connsiteX1274" fmla="*/ 1068049 w 2397257"/>
                <a:gd name="connsiteY1274" fmla="*/ 1588806 h 2370204"/>
                <a:gd name="connsiteX1275" fmla="*/ 132661 w 2397257"/>
                <a:gd name="connsiteY1275" fmla="*/ 1588806 h 2370204"/>
                <a:gd name="connsiteX1276" fmla="*/ 134222 w 2397257"/>
                <a:gd name="connsiteY1276" fmla="*/ 1590367 h 2370204"/>
                <a:gd name="connsiteX1277" fmla="*/ 132661 w 2397257"/>
                <a:gd name="connsiteY1277" fmla="*/ 1591928 h 2370204"/>
                <a:gd name="connsiteX1278" fmla="*/ 131100 w 2397257"/>
                <a:gd name="connsiteY1278" fmla="*/ 1590367 h 2370204"/>
                <a:gd name="connsiteX1279" fmla="*/ 132661 w 2397257"/>
                <a:gd name="connsiteY1279" fmla="*/ 1588806 h 2370204"/>
                <a:gd name="connsiteX1280" fmla="*/ 2182398 w 2397257"/>
                <a:gd name="connsiteY1280" fmla="*/ 1586725 h 2370204"/>
                <a:gd name="connsiteX1281" fmla="*/ 2192283 w 2397257"/>
                <a:gd name="connsiteY1281" fmla="*/ 1597650 h 2370204"/>
                <a:gd name="connsiteX1282" fmla="*/ 2182398 w 2397257"/>
                <a:gd name="connsiteY1282" fmla="*/ 1608575 h 2370204"/>
                <a:gd name="connsiteX1283" fmla="*/ 2172513 w 2397257"/>
                <a:gd name="connsiteY1283" fmla="*/ 1597650 h 2370204"/>
                <a:gd name="connsiteX1284" fmla="*/ 2182398 w 2397257"/>
                <a:gd name="connsiteY1284" fmla="*/ 1586725 h 2370204"/>
                <a:gd name="connsiteX1285" fmla="*/ 1765688 w 2397257"/>
                <a:gd name="connsiteY1285" fmla="*/ 1583603 h 2370204"/>
                <a:gd name="connsiteX1286" fmla="*/ 1784417 w 2397257"/>
                <a:gd name="connsiteY1286" fmla="*/ 1602332 h 2370204"/>
                <a:gd name="connsiteX1287" fmla="*/ 1765688 w 2397257"/>
                <a:gd name="connsiteY1287" fmla="*/ 1621061 h 2370204"/>
                <a:gd name="connsiteX1288" fmla="*/ 1746959 w 2397257"/>
                <a:gd name="connsiteY1288" fmla="*/ 1602332 h 2370204"/>
                <a:gd name="connsiteX1289" fmla="*/ 1765688 w 2397257"/>
                <a:gd name="connsiteY1289" fmla="*/ 1583603 h 2370204"/>
                <a:gd name="connsiteX1290" fmla="*/ 541047 w 2397257"/>
                <a:gd name="connsiteY1290" fmla="*/ 1581522 h 2370204"/>
                <a:gd name="connsiteX1291" fmla="*/ 554573 w 2397257"/>
                <a:gd name="connsiteY1291" fmla="*/ 1596609 h 2370204"/>
                <a:gd name="connsiteX1292" fmla="*/ 541047 w 2397257"/>
                <a:gd name="connsiteY1292" fmla="*/ 1611696 h 2370204"/>
                <a:gd name="connsiteX1293" fmla="*/ 527521 w 2397257"/>
                <a:gd name="connsiteY1293" fmla="*/ 1596609 h 2370204"/>
                <a:gd name="connsiteX1294" fmla="*/ 541047 w 2397257"/>
                <a:gd name="connsiteY1294" fmla="*/ 1581522 h 2370204"/>
                <a:gd name="connsiteX1295" fmla="*/ 2268237 w 2397257"/>
                <a:gd name="connsiteY1295" fmla="*/ 1576320 h 2370204"/>
                <a:gd name="connsiteX1296" fmla="*/ 2274480 w 2397257"/>
                <a:gd name="connsiteY1296" fmla="*/ 1582563 h 2370204"/>
                <a:gd name="connsiteX1297" fmla="*/ 2268237 w 2397257"/>
                <a:gd name="connsiteY1297" fmla="*/ 1588806 h 2370204"/>
                <a:gd name="connsiteX1298" fmla="*/ 2261994 w 2397257"/>
                <a:gd name="connsiteY1298" fmla="*/ 1582563 h 2370204"/>
                <a:gd name="connsiteX1299" fmla="*/ 2268237 w 2397257"/>
                <a:gd name="connsiteY1299" fmla="*/ 1576320 h 2370204"/>
                <a:gd name="connsiteX1300" fmla="*/ 451047 w 2397257"/>
                <a:gd name="connsiteY1300" fmla="*/ 1574239 h 2370204"/>
                <a:gd name="connsiteX1301" fmla="*/ 460932 w 2397257"/>
                <a:gd name="connsiteY1301" fmla="*/ 1584124 h 2370204"/>
                <a:gd name="connsiteX1302" fmla="*/ 451047 w 2397257"/>
                <a:gd name="connsiteY1302" fmla="*/ 1594009 h 2370204"/>
                <a:gd name="connsiteX1303" fmla="*/ 441162 w 2397257"/>
                <a:gd name="connsiteY1303" fmla="*/ 1584124 h 2370204"/>
                <a:gd name="connsiteX1304" fmla="*/ 451047 w 2397257"/>
                <a:gd name="connsiteY1304" fmla="*/ 1574239 h 2370204"/>
                <a:gd name="connsiteX1305" fmla="*/ 1858290 w 2397257"/>
                <a:gd name="connsiteY1305" fmla="*/ 1572158 h 2370204"/>
                <a:gd name="connsiteX1306" fmla="*/ 1878059 w 2397257"/>
                <a:gd name="connsiteY1306" fmla="*/ 1591927 h 2370204"/>
                <a:gd name="connsiteX1307" fmla="*/ 1858290 w 2397257"/>
                <a:gd name="connsiteY1307" fmla="*/ 1611696 h 2370204"/>
                <a:gd name="connsiteX1308" fmla="*/ 1838521 w 2397257"/>
                <a:gd name="connsiteY1308" fmla="*/ 1591927 h 2370204"/>
                <a:gd name="connsiteX1309" fmla="*/ 1858290 w 2397257"/>
                <a:gd name="connsiteY1309" fmla="*/ 1572158 h 2370204"/>
                <a:gd name="connsiteX1310" fmla="*/ 893248 w 2397257"/>
                <a:gd name="connsiteY1310" fmla="*/ 1566956 h 2370204"/>
                <a:gd name="connsiteX1311" fmla="*/ 895849 w 2397257"/>
                <a:gd name="connsiteY1311" fmla="*/ 1569557 h 2370204"/>
                <a:gd name="connsiteX1312" fmla="*/ 893248 w 2397257"/>
                <a:gd name="connsiteY1312" fmla="*/ 1572158 h 2370204"/>
                <a:gd name="connsiteX1313" fmla="*/ 890647 w 2397257"/>
                <a:gd name="connsiteY1313" fmla="*/ 1569557 h 2370204"/>
                <a:gd name="connsiteX1314" fmla="*/ 893248 w 2397257"/>
                <a:gd name="connsiteY1314" fmla="*/ 1566956 h 2370204"/>
                <a:gd name="connsiteX1315" fmla="*/ 2350956 w 2397257"/>
                <a:gd name="connsiteY1315" fmla="*/ 1563834 h 2370204"/>
                <a:gd name="connsiteX1316" fmla="*/ 2353558 w 2397257"/>
                <a:gd name="connsiteY1316" fmla="*/ 1566436 h 2370204"/>
                <a:gd name="connsiteX1317" fmla="*/ 2350956 w 2397257"/>
                <a:gd name="connsiteY1317" fmla="*/ 1569038 h 2370204"/>
                <a:gd name="connsiteX1318" fmla="*/ 2348354 w 2397257"/>
                <a:gd name="connsiteY1318" fmla="*/ 1566436 h 2370204"/>
                <a:gd name="connsiteX1319" fmla="*/ 2350956 w 2397257"/>
                <a:gd name="connsiteY1319" fmla="*/ 1563834 h 2370204"/>
                <a:gd name="connsiteX1320" fmla="*/ 1506089 w 2397257"/>
                <a:gd name="connsiteY1320" fmla="*/ 1563834 h 2370204"/>
                <a:gd name="connsiteX1321" fmla="*/ 1509731 w 2397257"/>
                <a:gd name="connsiteY1321" fmla="*/ 1567996 h 2370204"/>
                <a:gd name="connsiteX1322" fmla="*/ 1506089 w 2397257"/>
                <a:gd name="connsiteY1322" fmla="*/ 1572158 h 2370204"/>
                <a:gd name="connsiteX1323" fmla="*/ 1502447 w 2397257"/>
                <a:gd name="connsiteY1323" fmla="*/ 1567996 h 2370204"/>
                <a:gd name="connsiteX1324" fmla="*/ 1506089 w 2397257"/>
                <a:gd name="connsiteY1324" fmla="*/ 1563834 h 2370204"/>
                <a:gd name="connsiteX1325" fmla="*/ 1948292 w 2397257"/>
                <a:gd name="connsiteY1325" fmla="*/ 1561754 h 2370204"/>
                <a:gd name="connsiteX1326" fmla="*/ 1964420 w 2397257"/>
                <a:gd name="connsiteY1326" fmla="*/ 1578922 h 2370204"/>
                <a:gd name="connsiteX1327" fmla="*/ 1948292 w 2397257"/>
                <a:gd name="connsiteY1327" fmla="*/ 1596090 h 2370204"/>
                <a:gd name="connsiteX1328" fmla="*/ 1932164 w 2397257"/>
                <a:gd name="connsiteY1328" fmla="*/ 1578922 h 2370204"/>
                <a:gd name="connsiteX1329" fmla="*/ 1948292 w 2397257"/>
                <a:gd name="connsiteY1329" fmla="*/ 1561754 h 2370204"/>
                <a:gd name="connsiteX1330" fmla="*/ 364168 w 2397257"/>
                <a:gd name="connsiteY1330" fmla="*/ 1561754 h 2370204"/>
                <a:gd name="connsiteX1331" fmla="*/ 371452 w 2397257"/>
                <a:gd name="connsiteY1331" fmla="*/ 1570598 h 2370204"/>
                <a:gd name="connsiteX1332" fmla="*/ 364168 w 2397257"/>
                <a:gd name="connsiteY1332" fmla="*/ 1579442 h 2370204"/>
                <a:gd name="connsiteX1333" fmla="*/ 356884 w 2397257"/>
                <a:gd name="connsiteY1333" fmla="*/ 1570598 h 2370204"/>
                <a:gd name="connsiteX1334" fmla="*/ 364168 w 2397257"/>
                <a:gd name="connsiteY1334" fmla="*/ 1561754 h 2370204"/>
                <a:gd name="connsiteX1335" fmla="*/ 1007700 w 2397257"/>
                <a:gd name="connsiteY1335" fmla="*/ 1561753 h 2370204"/>
                <a:gd name="connsiteX1336" fmla="*/ 1008220 w 2397257"/>
                <a:gd name="connsiteY1336" fmla="*/ 1562273 h 2370204"/>
                <a:gd name="connsiteX1337" fmla="*/ 1007700 w 2397257"/>
                <a:gd name="connsiteY1337" fmla="*/ 1562793 h 2370204"/>
                <a:gd name="connsiteX1338" fmla="*/ 1007180 w 2397257"/>
                <a:gd name="connsiteY1338" fmla="*/ 1562273 h 2370204"/>
                <a:gd name="connsiteX1339" fmla="*/ 1007700 w 2397257"/>
                <a:gd name="connsiteY1339" fmla="*/ 1561753 h 2370204"/>
                <a:gd name="connsiteX1340" fmla="*/ 1609616 w 2397257"/>
                <a:gd name="connsiteY1340" fmla="*/ 1556551 h 2370204"/>
                <a:gd name="connsiteX1341" fmla="*/ 1617940 w 2397257"/>
                <a:gd name="connsiteY1341" fmla="*/ 1565395 h 2370204"/>
                <a:gd name="connsiteX1342" fmla="*/ 1609616 w 2397257"/>
                <a:gd name="connsiteY1342" fmla="*/ 1574239 h 2370204"/>
                <a:gd name="connsiteX1343" fmla="*/ 1601292 w 2397257"/>
                <a:gd name="connsiteY1343" fmla="*/ 1565395 h 2370204"/>
                <a:gd name="connsiteX1344" fmla="*/ 1609616 w 2397257"/>
                <a:gd name="connsiteY1344" fmla="*/ 1556551 h 2370204"/>
                <a:gd name="connsiteX1345" fmla="*/ 789721 w 2397257"/>
                <a:gd name="connsiteY1345" fmla="*/ 1554470 h 2370204"/>
                <a:gd name="connsiteX1346" fmla="*/ 802207 w 2397257"/>
                <a:gd name="connsiteY1346" fmla="*/ 1566956 h 2370204"/>
                <a:gd name="connsiteX1347" fmla="*/ 789721 w 2397257"/>
                <a:gd name="connsiteY1347" fmla="*/ 1579442 h 2370204"/>
                <a:gd name="connsiteX1348" fmla="*/ 777235 w 2397257"/>
                <a:gd name="connsiteY1348" fmla="*/ 1566956 h 2370204"/>
                <a:gd name="connsiteX1349" fmla="*/ 789721 w 2397257"/>
                <a:gd name="connsiteY1349" fmla="*/ 1554470 h 2370204"/>
                <a:gd name="connsiteX1350" fmla="*/ 277807 w 2397257"/>
                <a:gd name="connsiteY1350" fmla="*/ 1552390 h 2370204"/>
                <a:gd name="connsiteX1351" fmla="*/ 283010 w 2397257"/>
                <a:gd name="connsiteY1351" fmla="*/ 1557072 h 2370204"/>
                <a:gd name="connsiteX1352" fmla="*/ 277807 w 2397257"/>
                <a:gd name="connsiteY1352" fmla="*/ 1561754 h 2370204"/>
                <a:gd name="connsiteX1353" fmla="*/ 272605 w 2397257"/>
                <a:gd name="connsiteY1353" fmla="*/ 1557072 h 2370204"/>
                <a:gd name="connsiteX1354" fmla="*/ 277807 w 2397257"/>
                <a:gd name="connsiteY1354" fmla="*/ 1552390 h 2370204"/>
                <a:gd name="connsiteX1355" fmla="*/ 2036732 w 2397257"/>
                <a:gd name="connsiteY1355" fmla="*/ 1549268 h 2370204"/>
                <a:gd name="connsiteX1356" fmla="*/ 2051819 w 2397257"/>
                <a:gd name="connsiteY1356" fmla="*/ 1564355 h 2370204"/>
                <a:gd name="connsiteX1357" fmla="*/ 2036732 w 2397257"/>
                <a:gd name="connsiteY1357" fmla="*/ 1579442 h 2370204"/>
                <a:gd name="connsiteX1358" fmla="*/ 2021645 w 2397257"/>
                <a:gd name="connsiteY1358" fmla="*/ 1564355 h 2370204"/>
                <a:gd name="connsiteX1359" fmla="*/ 2036732 w 2397257"/>
                <a:gd name="connsiteY1359" fmla="*/ 1549268 h 2370204"/>
                <a:gd name="connsiteX1360" fmla="*/ 691916 w 2397257"/>
                <a:gd name="connsiteY1360" fmla="*/ 1544065 h 2370204"/>
                <a:gd name="connsiteX1361" fmla="*/ 707523 w 2397257"/>
                <a:gd name="connsiteY1361" fmla="*/ 1559152 h 2370204"/>
                <a:gd name="connsiteX1362" fmla="*/ 691916 w 2397257"/>
                <a:gd name="connsiteY1362" fmla="*/ 1574239 h 2370204"/>
                <a:gd name="connsiteX1363" fmla="*/ 676309 w 2397257"/>
                <a:gd name="connsiteY1363" fmla="*/ 1559152 h 2370204"/>
                <a:gd name="connsiteX1364" fmla="*/ 691916 w 2397257"/>
                <a:gd name="connsiteY1364" fmla="*/ 1544065 h 2370204"/>
                <a:gd name="connsiteX1365" fmla="*/ 194570 w 2397257"/>
                <a:gd name="connsiteY1365" fmla="*/ 1539904 h 2370204"/>
                <a:gd name="connsiteX1366" fmla="*/ 195611 w 2397257"/>
                <a:gd name="connsiteY1366" fmla="*/ 1540945 h 2370204"/>
                <a:gd name="connsiteX1367" fmla="*/ 194570 w 2397257"/>
                <a:gd name="connsiteY1367" fmla="*/ 1541986 h 2370204"/>
                <a:gd name="connsiteX1368" fmla="*/ 193529 w 2397257"/>
                <a:gd name="connsiteY1368" fmla="*/ 1540945 h 2370204"/>
                <a:gd name="connsiteX1369" fmla="*/ 194570 w 2397257"/>
                <a:gd name="connsiteY1369" fmla="*/ 1539904 h 2370204"/>
                <a:gd name="connsiteX1370" fmla="*/ 1707420 w 2397257"/>
                <a:gd name="connsiteY1370" fmla="*/ 1539903 h 2370204"/>
                <a:gd name="connsiteX1371" fmla="*/ 1725108 w 2397257"/>
                <a:gd name="connsiteY1371" fmla="*/ 1557071 h 2370204"/>
                <a:gd name="connsiteX1372" fmla="*/ 1707420 w 2397257"/>
                <a:gd name="connsiteY1372" fmla="*/ 1574239 h 2370204"/>
                <a:gd name="connsiteX1373" fmla="*/ 1689732 w 2397257"/>
                <a:gd name="connsiteY1373" fmla="*/ 1557071 h 2370204"/>
                <a:gd name="connsiteX1374" fmla="*/ 1707420 w 2397257"/>
                <a:gd name="connsiteY1374" fmla="*/ 1539903 h 2370204"/>
                <a:gd name="connsiteX1375" fmla="*/ 2120490 w 2397257"/>
                <a:gd name="connsiteY1375" fmla="*/ 1534702 h 2370204"/>
                <a:gd name="connsiteX1376" fmla="*/ 2135057 w 2397257"/>
                <a:gd name="connsiteY1376" fmla="*/ 1549269 h 2370204"/>
                <a:gd name="connsiteX1377" fmla="*/ 2120490 w 2397257"/>
                <a:gd name="connsiteY1377" fmla="*/ 1563836 h 2370204"/>
                <a:gd name="connsiteX1378" fmla="*/ 2105923 w 2397257"/>
                <a:gd name="connsiteY1378" fmla="*/ 1549269 h 2370204"/>
                <a:gd name="connsiteX1379" fmla="*/ 2120490 w 2397257"/>
                <a:gd name="connsiteY1379" fmla="*/ 1534702 h 2370204"/>
                <a:gd name="connsiteX1380" fmla="*/ 600355 w 2397257"/>
                <a:gd name="connsiteY1380" fmla="*/ 1529498 h 2370204"/>
                <a:gd name="connsiteX1381" fmla="*/ 619084 w 2397257"/>
                <a:gd name="connsiteY1381" fmla="*/ 1548227 h 2370204"/>
                <a:gd name="connsiteX1382" fmla="*/ 600355 w 2397257"/>
                <a:gd name="connsiteY1382" fmla="*/ 1566956 h 2370204"/>
                <a:gd name="connsiteX1383" fmla="*/ 581626 w 2397257"/>
                <a:gd name="connsiteY1383" fmla="*/ 1548227 h 2370204"/>
                <a:gd name="connsiteX1384" fmla="*/ 600355 w 2397257"/>
                <a:gd name="connsiteY1384" fmla="*/ 1529498 h 2370204"/>
                <a:gd name="connsiteX1385" fmla="*/ 112892 w 2397257"/>
                <a:gd name="connsiteY1385" fmla="*/ 1524296 h 2370204"/>
                <a:gd name="connsiteX1386" fmla="*/ 114453 w 2397257"/>
                <a:gd name="connsiteY1386" fmla="*/ 1525857 h 2370204"/>
                <a:gd name="connsiteX1387" fmla="*/ 112892 w 2397257"/>
                <a:gd name="connsiteY1387" fmla="*/ 1527418 h 2370204"/>
                <a:gd name="connsiteX1388" fmla="*/ 111331 w 2397257"/>
                <a:gd name="connsiteY1388" fmla="*/ 1525857 h 2370204"/>
                <a:gd name="connsiteX1389" fmla="*/ 112892 w 2397257"/>
                <a:gd name="connsiteY1389" fmla="*/ 1524296 h 2370204"/>
                <a:gd name="connsiteX1390" fmla="*/ 1798983 w 2397257"/>
                <a:gd name="connsiteY1390" fmla="*/ 1522215 h 2370204"/>
                <a:gd name="connsiteX1391" fmla="*/ 1820833 w 2397257"/>
                <a:gd name="connsiteY1391" fmla="*/ 1544585 h 2370204"/>
                <a:gd name="connsiteX1392" fmla="*/ 1798983 w 2397257"/>
                <a:gd name="connsiteY1392" fmla="*/ 1566955 h 2370204"/>
                <a:gd name="connsiteX1393" fmla="*/ 1777133 w 2397257"/>
                <a:gd name="connsiteY1393" fmla="*/ 1544585 h 2370204"/>
                <a:gd name="connsiteX1394" fmla="*/ 1798983 w 2397257"/>
                <a:gd name="connsiteY1394" fmla="*/ 1522215 h 2370204"/>
                <a:gd name="connsiteX1395" fmla="*/ 953596 w 2397257"/>
                <a:gd name="connsiteY1395" fmla="*/ 1522215 h 2370204"/>
                <a:gd name="connsiteX1396" fmla="*/ 954116 w 2397257"/>
                <a:gd name="connsiteY1396" fmla="*/ 1522735 h 2370204"/>
                <a:gd name="connsiteX1397" fmla="*/ 953596 w 2397257"/>
                <a:gd name="connsiteY1397" fmla="*/ 1523255 h 2370204"/>
                <a:gd name="connsiteX1398" fmla="*/ 953076 w 2397257"/>
                <a:gd name="connsiteY1398" fmla="*/ 1522735 h 2370204"/>
                <a:gd name="connsiteX1399" fmla="*/ 953596 w 2397257"/>
                <a:gd name="connsiteY1399" fmla="*/ 1522215 h 2370204"/>
                <a:gd name="connsiteX1400" fmla="*/ 2203727 w 2397257"/>
                <a:gd name="connsiteY1400" fmla="*/ 1520135 h 2370204"/>
                <a:gd name="connsiteX1401" fmla="*/ 2217253 w 2397257"/>
                <a:gd name="connsiteY1401" fmla="*/ 1533661 h 2370204"/>
                <a:gd name="connsiteX1402" fmla="*/ 2203727 w 2397257"/>
                <a:gd name="connsiteY1402" fmla="*/ 1547187 h 2370204"/>
                <a:gd name="connsiteX1403" fmla="*/ 2190201 w 2397257"/>
                <a:gd name="connsiteY1403" fmla="*/ 1533661 h 2370204"/>
                <a:gd name="connsiteX1404" fmla="*/ 2203727 w 2397257"/>
                <a:gd name="connsiteY1404" fmla="*/ 1520135 h 2370204"/>
                <a:gd name="connsiteX1405" fmla="*/ 1445741 w 2397257"/>
                <a:gd name="connsiteY1405" fmla="*/ 1520134 h 2370204"/>
                <a:gd name="connsiteX1406" fmla="*/ 1446261 w 2397257"/>
                <a:gd name="connsiteY1406" fmla="*/ 1520654 h 2370204"/>
                <a:gd name="connsiteX1407" fmla="*/ 1445741 w 2397257"/>
                <a:gd name="connsiteY1407" fmla="*/ 1521174 h 2370204"/>
                <a:gd name="connsiteX1408" fmla="*/ 1445221 w 2397257"/>
                <a:gd name="connsiteY1408" fmla="*/ 1520654 h 2370204"/>
                <a:gd name="connsiteX1409" fmla="*/ 1445741 w 2397257"/>
                <a:gd name="connsiteY1409" fmla="*/ 1520134 h 2370204"/>
                <a:gd name="connsiteX1410" fmla="*/ 511394 w 2397257"/>
                <a:gd name="connsiteY1410" fmla="*/ 1520134 h 2370204"/>
                <a:gd name="connsiteX1411" fmla="*/ 527522 w 2397257"/>
                <a:gd name="connsiteY1411" fmla="*/ 1536262 h 2370204"/>
                <a:gd name="connsiteX1412" fmla="*/ 511394 w 2397257"/>
                <a:gd name="connsiteY1412" fmla="*/ 1552390 h 2370204"/>
                <a:gd name="connsiteX1413" fmla="*/ 495266 w 2397257"/>
                <a:gd name="connsiteY1413" fmla="*/ 1536262 h 2370204"/>
                <a:gd name="connsiteX1414" fmla="*/ 511394 w 2397257"/>
                <a:gd name="connsiteY1414" fmla="*/ 1520134 h 2370204"/>
                <a:gd name="connsiteX1415" fmla="*/ 847468 w 2397257"/>
                <a:gd name="connsiteY1415" fmla="*/ 1517013 h 2370204"/>
                <a:gd name="connsiteX1416" fmla="*/ 851110 w 2397257"/>
                <a:gd name="connsiteY1416" fmla="*/ 1520655 h 2370204"/>
                <a:gd name="connsiteX1417" fmla="*/ 847468 w 2397257"/>
                <a:gd name="connsiteY1417" fmla="*/ 1524297 h 2370204"/>
                <a:gd name="connsiteX1418" fmla="*/ 843826 w 2397257"/>
                <a:gd name="connsiteY1418" fmla="*/ 1520655 h 2370204"/>
                <a:gd name="connsiteX1419" fmla="*/ 847468 w 2397257"/>
                <a:gd name="connsiteY1419" fmla="*/ 1517013 h 2370204"/>
                <a:gd name="connsiteX1420" fmla="*/ 1550829 w 2397257"/>
                <a:gd name="connsiteY1420" fmla="*/ 1514932 h 2370204"/>
                <a:gd name="connsiteX1421" fmla="*/ 1554471 w 2397257"/>
                <a:gd name="connsiteY1421" fmla="*/ 1518574 h 2370204"/>
                <a:gd name="connsiteX1422" fmla="*/ 1550829 w 2397257"/>
                <a:gd name="connsiteY1422" fmla="*/ 1522216 h 2370204"/>
                <a:gd name="connsiteX1423" fmla="*/ 1547187 w 2397257"/>
                <a:gd name="connsiteY1423" fmla="*/ 1518574 h 2370204"/>
                <a:gd name="connsiteX1424" fmla="*/ 1550829 w 2397257"/>
                <a:gd name="connsiteY1424" fmla="*/ 1514932 h 2370204"/>
                <a:gd name="connsiteX1425" fmla="*/ 2286446 w 2397257"/>
                <a:gd name="connsiteY1425" fmla="*/ 1509730 h 2370204"/>
                <a:gd name="connsiteX1426" fmla="*/ 2294250 w 2397257"/>
                <a:gd name="connsiteY1426" fmla="*/ 1518574 h 2370204"/>
                <a:gd name="connsiteX1427" fmla="*/ 2286446 w 2397257"/>
                <a:gd name="connsiteY1427" fmla="*/ 1527418 h 2370204"/>
                <a:gd name="connsiteX1428" fmla="*/ 2278642 w 2397257"/>
                <a:gd name="connsiteY1428" fmla="*/ 1518574 h 2370204"/>
                <a:gd name="connsiteX1429" fmla="*/ 2286446 w 2397257"/>
                <a:gd name="connsiteY1429" fmla="*/ 1509730 h 2370204"/>
                <a:gd name="connsiteX1430" fmla="*/ 1886904 w 2397257"/>
                <a:gd name="connsiteY1430" fmla="*/ 1509729 h 2370204"/>
                <a:gd name="connsiteX1431" fmla="*/ 1908234 w 2397257"/>
                <a:gd name="connsiteY1431" fmla="*/ 1531059 h 2370204"/>
                <a:gd name="connsiteX1432" fmla="*/ 1886904 w 2397257"/>
                <a:gd name="connsiteY1432" fmla="*/ 1552389 h 2370204"/>
                <a:gd name="connsiteX1433" fmla="*/ 1865574 w 2397257"/>
                <a:gd name="connsiteY1433" fmla="*/ 1531059 h 2370204"/>
                <a:gd name="connsiteX1434" fmla="*/ 1886904 w 2397257"/>
                <a:gd name="connsiteY1434" fmla="*/ 1509729 h 2370204"/>
                <a:gd name="connsiteX1435" fmla="*/ 426075 w 2397257"/>
                <a:gd name="connsiteY1435" fmla="*/ 1509729 h 2370204"/>
                <a:gd name="connsiteX1436" fmla="*/ 438041 w 2397257"/>
                <a:gd name="connsiteY1436" fmla="*/ 1522215 h 2370204"/>
                <a:gd name="connsiteX1437" fmla="*/ 426075 w 2397257"/>
                <a:gd name="connsiteY1437" fmla="*/ 1534701 h 2370204"/>
                <a:gd name="connsiteX1438" fmla="*/ 414109 w 2397257"/>
                <a:gd name="connsiteY1438" fmla="*/ 1522215 h 2370204"/>
                <a:gd name="connsiteX1439" fmla="*/ 426075 w 2397257"/>
                <a:gd name="connsiteY1439" fmla="*/ 1509729 h 2370204"/>
                <a:gd name="connsiteX1440" fmla="*/ 341797 w 2397257"/>
                <a:gd name="connsiteY1440" fmla="*/ 1502447 h 2370204"/>
                <a:gd name="connsiteX1441" fmla="*/ 346479 w 2397257"/>
                <a:gd name="connsiteY1441" fmla="*/ 1507649 h 2370204"/>
                <a:gd name="connsiteX1442" fmla="*/ 341797 w 2397257"/>
                <a:gd name="connsiteY1442" fmla="*/ 1512852 h 2370204"/>
                <a:gd name="connsiteX1443" fmla="*/ 337115 w 2397257"/>
                <a:gd name="connsiteY1443" fmla="*/ 1507649 h 2370204"/>
                <a:gd name="connsiteX1444" fmla="*/ 341797 w 2397257"/>
                <a:gd name="connsiteY1444" fmla="*/ 1502447 h 2370204"/>
                <a:gd name="connsiteX1445" fmla="*/ 751224 w 2397257"/>
                <a:gd name="connsiteY1445" fmla="*/ 1502446 h 2370204"/>
                <a:gd name="connsiteX1446" fmla="*/ 759548 w 2397257"/>
                <a:gd name="connsiteY1446" fmla="*/ 1512331 h 2370204"/>
                <a:gd name="connsiteX1447" fmla="*/ 751224 w 2397257"/>
                <a:gd name="connsiteY1447" fmla="*/ 1522216 h 2370204"/>
                <a:gd name="connsiteX1448" fmla="*/ 742900 w 2397257"/>
                <a:gd name="connsiteY1448" fmla="*/ 1512331 h 2370204"/>
                <a:gd name="connsiteX1449" fmla="*/ 751224 w 2397257"/>
                <a:gd name="connsiteY1449" fmla="*/ 1502446 h 2370204"/>
                <a:gd name="connsiteX1450" fmla="*/ 2368123 w 2397257"/>
                <a:gd name="connsiteY1450" fmla="*/ 1500365 h 2370204"/>
                <a:gd name="connsiteX1451" fmla="*/ 2370204 w 2397257"/>
                <a:gd name="connsiteY1451" fmla="*/ 1502446 h 2370204"/>
                <a:gd name="connsiteX1452" fmla="*/ 2368123 w 2397257"/>
                <a:gd name="connsiteY1452" fmla="*/ 1504527 h 2370204"/>
                <a:gd name="connsiteX1453" fmla="*/ 2366042 w 2397257"/>
                <a:gd name="connsiteY1453" fmla="*/ 1502446 h 2370204"/>
                <a:gd name="connsiteX1454" fmla="*/ 2368123 w 2397257"/>
                <a:gd name="connsiteY1454" fmla="*/ 1500365 h 2370204"/>
                <a:gd name="connsiteX1455" fmla="*/ 1973263 w 2397257"/>
                <a:gd name="connsiteY1455" fmla="*/ 1497245 h 2370204"/>
                <a:gd name="connsiteX1456" fmla="*/ 1991472 w 2397257"/>
                <a:gd name="connsiteY1456" fmla="*/ 1515974 h 2370204"/>
                <a:gd name="connsiteX1457" fmla="*/ 1973263 w 2397257"/>
                <a:gd name="connsiteY1457" fmla="*/ 1534703 h 2370204"/>
                <a:gd name="connsiteX1458" fmla="*/ 1955054 w 2397257"/>
                <a:gd name="connsiteY1458" fmla="*/ 1515974 h 2370204"/>
                <a:gd name="connsiteX1459" fmla="*/ 1973263 w 2397257"/>
                <a:gd name="connsiteY1459" fmla="*/ 1497245 h 2370204"/>
                <a:gd name="connsiteX1460" fmla="*/ 1646553 w 2397257"/>
                <a:gd name="connsiteY1460" fmla="*/ 1497244 h 2370204"/>
                <a:gd name="connsiteX1461" fmla="*/ 1657478 w 2397257"/>
                <a:gd name="connsiteY1461" fmla="*/ 1508689 h 2370204"/>
                <a:gd name="connsiteX1462" fmla="*/ 1646553 w 2397257"/>
                <a:gd name="connsiteY1462" fmla="*/ 1520134 h 2370204"/>
                <a:gd name="connsiteX1463" fmla="*/ 1635628 w 2397257"/>
                <a:gd name="connsiteY1463" fmla="*/ 1508689 h 2370204"/>
                <a:gd name="connsiteX1464" fmla="*/ 1646553 w 2397257"/>
                <a:gd name="connsiteY1464" fmla="*/ 1497244 h 2370204"/>
                <a:gd name="connsiteX1465" fmla="*/ 259079 w 2397257"/>
                <a:gd name="connsiteY1465" fmla="*/ 1489961 h 2370204"/>
                <a:gd name="connsiteX1466" fmla="*/ 263241 w 2397257"/>
                <a:gd name="connsiteY1466" fmla="*/ 1492562 h 2370204"/>
                <a:gd name="connsiteX1467" fmla="*/ 259079 w 2397257"/>
                <a:gd name="connsiteY1467" fmla="*/ 1495163 h 2370204"/>
                <a:gd name="connsiteX1468" fmla="*/ 254917 w 2397257"/>
                <a:gd name="connsiteY1468" fmla="*/ 1492562 h 2370204"/>
                <a:gd name="connsiteX1469" fmla="*/ 259079 w 2397257"/>
                <a:gd name="connsiteY1469" fmla="*/ 1489961 h 2370204"/>
                <a:gd name="connsiteX1470" fmla="*/ 2057542 w 2397257"/>
                <a:gd name="connsiteY1470" fmla="*/ 1484759 h 2370204"/>
                <a:gd name="connsiteX1471" fmla="*/ 2073670 w 2397257"/>
                <a:gd name="connsiteY1471" fmla="*/ 1500887 h 2370204"/>
                <a:gd name="connsiteX1472" fmla="*/ 2057542 w 2397257"/>
                <a:gd name="connsiteY1472" fmla="*/ 1517015 h 2370204"/>
                <a:gd name="connsiteX1473" fmla="*/ 2041414 w 2397257"/>
                <a:gd name="connsiteY1473" fmla="*/ 1500887 h 2370204"/>
                <a:gd name="connsiteX1474" fmla="*/ 2057542 w 2397257"/>
                <a:gd name="connsiteY1474" fmla="*/ 1484759 h 2370204"/>
                <a:gd name="connsiteX1475" fmla="*/ 660182 w 2397257"/>
                <a:gd name="connsiteY1475" fmla="*/ 1484758 h 2370204"/>
                <a:gd name="connsiteX1476" fmla="*/ 676310 w 2397257"/>
                <a:gd name="connsiteY1476" fmla="*/ 1500886 h 2370204"/>
                <a:gd name="connsiteX1477" fmla="*/ 660182 w 2397257"/>
                <a:gd name="connsiteY1477" fmla="*/ 1517014 h 2370204"/>
                <a:gd name="connsiteX1478" fmla="*/ 644054 w 2397257"/>
                <a:gd name="connsiteY1478" fmla="*/ 1500886 h 2370204"/>
                <a:gd name="connsiteX1479" fmla="*/ 660182 w 2397257"/>
                <a:gd name="connsiteY1479" fmla="*/ 1484758 h 2370204"/>
                <a:gd name="connsiteX1480" fmla="*/ 1739675 w 2397257"/>
                <a:gd name="connsiteY1480" fmla="*/ 1480596 h 2370204"/>
                <a:gd name="connsiteX1481" fmla="*/ 1757363 w 2397257"/>
                <a:gd name="connsiteY1481" fmla="*/ 1497764 h 2370204"/>
                <a:gd name="connsiteX1482" fmla="*/ 1739675 w 2397257"/>
                <a:gd name="connsiteY1482" fmla="*/ 1514932 h 2370204"/>
                <a:gd name="connsiteX1483" fmla="*/ 1721987 w 2397257"/>
                <a:gd name="connsiteY1483" fmla="*/ 1497764 h 2370204"/>
                <a:gd name="connsiteX1484" fmla="*/ 1739675 w 2397257"/>
                <a:gd name="connsiteY1484" fmla="*/ 1480596 h 2370204"/>
                <a:gd name="connsiteX1485" fmla="*/ 906774 w 2397257"/>
                <a:gd name="connsiteY1485" fmla="*/ 1472273 h 2370204"/>
                <a:gd name="connsiteX1486" fmla="*/ 907294 w 2397257"/>
                <a:gd name="connsiteY1486" fmla="*/ 1472793 h 2370204"/>
                <a:gd name="connsiteX1487" fmla="*/ 906774 w 2397257"/>
                <a:gd name="connsiteY1487" fmla="*/ 1473313 h 2370204"/>
                <a:gd name="connsiteX1488" fmla="*/ 906254 w 2397257"/>
                <a:gd name="connsiteY1488" fmla="*/ 1472793 h 2370204"/>
                <a:gd name="connsiteX1489" fmla="*/ 906774 w 2397257"/>
                <a:gd name="connsiteY1489" fmla="*/ 1472273 h 2370204"/>
                <a:gd name="connsiteX1490" fmla="*/ 178442 w 2397257"/>
                <a:gd name="connsiteY1490" fmla="*/ 1472273 h 2370204"/>
                <a:gd name="connsiteX1491" fmla="*/ 181043 w 2397257"/>
                <a:gd name="connsiteY1491" fmla="*/ 1474874 h 2370204"/>
                <a:gd name="connsiteX1492" fmla="*/ 178442 w 2397257"/>
                <a:gd name="connsiteY1492" fmla="*/ 1477475 h 2370204"/>
                <a:gd name="connsiteX1493" fmla="*/ 175841 w 2397257"/>
                <a:gd name="connsiteY1493" fmla="*/ 1474874 h 2370204"/>
                <a:gd name="connsiteX1494" fmla="*/ 178442 w 2397257"/>
                <a:gd name="connsiteY1494" fmla="*/ 1472273 h 2370204"/>
                <a:gd name="connsiteX1495" fmla="*/ 2140260 w 2397257"/>
                <a:gd name="connsiteY1495" fmla="*/ 1470192 h 2370204"/>
                <a:gd name="connsiteX1496" fmla="*/ 2154827 w 2397257"/>
                <a:gd name="connsiteY1496" fmla="*/ 1485279 h 2370204"/>
                <a:gd name="connsiteX1497" fmla="*/ 2140260 w 2397257"/>
                <a:gd name="connsiteY1497" fmla="*/ 1500366 h 2370204"/>
                <a:gd name="connsiteX1498" fmla="*/ 2125693 w 2397257"/>
                <a:gd name="connsiteY1498" fmla="*/ 1485279 h 2370204"/>
                <a:gd name="connsiteX1499" fmla="*/ 2140260 w 2397257"/>
                <a:gd name="connsiteY1499" fmla="*/ 1470192 h 2370204"/>
                <a:gd name="connsiteX1500" fmla="*/ 572262 w 2397257"/>
                <a:gd name="connsiteY1500" fmla="*/ 1468110 h 2370204"/>
                <a:gd name="connsiteX1501" fmla="*/ 592031 w 2397257"/>
                <a:gd name="connsiteY1501" fmla="*/ 1487879 h 2370204"/>
                <a:gd name="connsiteX1502" fmla="*/ 572262 w 2397257"/>
                <a:gd name="connsiteY1502" fmla="*/ 1507648 h 2370204"/>
                <a:gd name="connsiteX1503" fmla="*/ 552493 w 2397257"/>
                <a:gd name="connsiteY1503" fmla="*/ 1487879 h 2370204"/>
                <a:gd name="connsiteX1504" fmla="*/ 572262 w 2397257"/>
                <a:gd name="connsiteY1504" fmla="*/ 1468110 h 2370204"/>
                <a:gd name="connsiteX1505" fmla="*/ 1826035 w 2397257"/>
                <a:gd name="connsiteY1505" fmla="*/ 1462908 h 2370204"/>
                <a:gd name="connsiteX1506" fmla="*/ 1845804 w 2397257"/>
                <a:gd name="connsiteY1506" fmla="*/ 1482677 h 2370204"/>
                <a:gd name="connsiteX1507" fmla="*/ 1826035 w 2397257"/>
                <a:gd name="connsiteY1507" fmla="*/ 1502446 h 2370204"/>
                <a:gd name="connsiteX1508" fmla="*/ 1806266 w 2397257"/>
                <a:gd name="connsiteY1508" fmla="*/ 1482677 h 2370204"/>
                <a:gd name="connsiteX1509" fmla="*/ 1826035 w 2397257"/>
                <a:gd name="connsiteY1509" fmla="*/ 1462908 h 2370204"/>
                <a:gd name="connsiteX1510" fmla="*/ 809490 w 2397257"/>
                <a:gd name="connsiteY1510" fmla="*/ 1462908 h 2370204"/>
                <a:gd name="connsiteX1511" fmla="*/ 811571 w 2397257"/>
                <a:gd name="connsiteY1511" fmla="*/ 1465509 h 2370204"/>
                <a:gd name="connsiteX1512" fmla="*/ 809490 w 2397257"/>
                <a:gd name="connsiteY1512" fmla="*/ 1468110 h 2370204"/>
                <a:gd name="connsiteX1513" fmla="*/ 807409 w 2397257"/>
                <a:gd name="connsiteY1513" fmla="*/ 1465509 h 2370204"/>
                <a:gd name="connsiteX1514" fmla="*/ 809490 w 2397257"/>
                <a:gd name="connsiteY1514" fmla="*/ 1462908 h 2370204"/>
                <a:gd name="connsiteX1515" fmla="*/ 1587766 w 2397257"/>
                <a:gd name="connsiteY1515" fmla="*/ 1460827 h 2370204"/>
                <a:gd name="connsiteX1516" fmla="*/ 1588807 w 2397257"/>
                <a:gd name="connsiteY1516" fmla="*/ 1461868 h 2370204"/>
                <a:gd name="connsiteX1517" fmla="*/ 1587766 w 2397257"/>
                <a:gd name="connsiteY1517" fmla="*/ 1462909 h 2370204"/>
                <a:gd name="connsiteX1518" fmla="*/ 1586725 w 2397257"/>
                <a:gd name="connsiteY1518" fmla="*/ 1461868 h 2370204"/>
                <a:gd name="connsiteX1519" fmla="*/ 1587766 w 2397257"/>
                <a:gd name="connsiteY1519" fmla="*/ 1460827 h 2370204"/>
                <a:gd name="connsiteX1520" fmla="*/ 2220895 w 2397257"/>
                <a:gd name="connsiteY1520" fmla="*/ 1457706 h 2370204"/>
                <a:gd name="connsiteX1521" fmla="*/ 2231820 w 2397257"/>
                <a:gd name="connsiteY1521" fmla="*/ 1469151 h 2370204"/>
                <a:gd name="connsiteX1522" fmla="*/ 2220895 w 2397257"/>
                <a:gd name="connsiteY1522" fmla="*/ 1480596 h 2370204"/>
                <a:gd name="connsiteX1523" fmla="*/ 2209970 w 2397257"/>
                <a:gd name="connsiteY1523" fmla="*/ 1469151 h 2370204"/>
                <a:gd name="connsiteX1524" fmla="*/ 2220895 w 2397257"/>
                <a:gd name="connsiteY1524" fmla="*/ 1457706 h 2370204"/>
                <a:gd name="connsiteX1525" fmla="*/ 487983 w 2397257"/>
                <a:gd name="connsiteY1525" fmla="*/ 1457706 h 2370204"/>
                <a:gd name="connsiteX1526" fmla="*/ 502550 w 2397257"/>
                <a:gd name="connsiteY1526" fmla="*/ 1472793 h 2370204"/>
                <a:gd name="connsiteX1527" fmla="*/ 487983 w 2397257"/>
                <a:gd name="connsiteY1527" fmla="*/ 1487880 h 2370204"/>
                <a:gd name="connsiteX1528" fmla="*/ 473416 w 2397257"/>
                <a:gd name="connsiteY1528" fmla="*/ 1472793 h 2370204"/>
                <a:gd name="connsiteX1529" fmla="*/ 487983 w 2397257"/>
                <a:gd name="connsiteY1529" fmla="*/ 1457706 h 2370204"/>
                <a:gd name="connsiteX1530" fmla="*/ 98325 w 2397257"/>
                <a:gd name="connsiteY1530" fmla="*/ 1457706 h 2370204"/>
                <a:gd name="connsiteX1531" fmla="*/ 99886 w 2397257"/>
                <a:gd name="connsiteY1531" fmla="*/ 1460307 h 2370204"/>
                <a:gd name="connsiteX1532" fmla="*/ 98325 w 2397257"/>
                <a:gd name="connsiteY1532" fmla="*/ 1462908 h 2370204"/>
                <a:gd name="connsiteX1533" fmla="*/ 96764 w 2397257"/>
                <a:gd name="connsiteY1533" fmla="*/ 1460307 h 2370204"/>
                <a:gd name="connsiteX1534" fmla="*/ 98325 w 2397257"/>
                <a:gd name="connsiteY1534" fmla="*/ 1457706 h 2370204"/>
                <a:gd name="connsiteX1535" fmla="*/ 2299972 w 2397257"/>
                <a:gd name="connsiteY1535" fmla="*/ 1448342 h 2370204"/>
                <a:gd name="connsiteX1536" fmla="*/ 2303614 w 2397257"/>
                <a:gd name="connsiteY1536" fmla="*/ 1451984 h 2370204"/>
                <a:gd name="connsiteX1537" fmla="*/ 2299972 w 2397257"/>
                <a:gd name="connsiteY1537" fmla="*/ 1455626 h 2370204"/>
                <a:gd name="connsiteX1538" fmla="*/ 2296330 w 2397257"/>
                <a:gd name="connsiteY1538" fmla="*/ 1451984 h 2370204"/>
                <a:gd name="connsiteX1539" fmla="*/ 2299972 w 2397257"/>
                <a:gd name="connsiteY1539" fmla="*/ 1448342 h 2370204"/>
                <a:gd name="connsiteX1540" fmla="*/ 405265 w 2397257"/>
                <a:gd name="connsiteY1540" fmla="*/ 1448341 h 2370204"/>
                <a:gd name="connsiteX1541" fmla="*/ 416190 w 2397257"/>
                <a:gd name="connsiteY1541" fmla="*/ 1458226 h 2370204"/>
                <a:gd name="connsiteX1542" fmla="*/ 405265 w 2397257"/>
                <a:gd name="connsiteY1542" fmla="*/ 1468111 h 2370204"/>
                <a:gd name="connsiteX1543" fmla="*/ 394340 w 2397257"/>
                <a:gd name="connsiteY1543" fmla="*/ 1458226 h 2370204"/>
                <a:gd name="connsiteX1544" fmla="*/ 405265 w 2397257"/>
                <a:gd name="connsiteY1544" fmla="*/ 1448341 h 2370204"/>
                <a:gd name="connsiteX1545" fmla="*/ 1910314 w 2397257"/>
                <a:gd name="connsiteY1545" fmla="*/ 1445220 h 2370204"/>
                <a:gd name="connsiteX1546" fmla="*/ 1932164 w 2397257"/>
                <a:gd name="connsiteY1546" fmla="*/ 1467590 h 2370204"/>
                <a:gd name="connsiteX1547" fmla="*/ 1910314 w 2397257"/>
                <a:gd name="connsiteY1547" fmla="*/ 1489960 h 2370204"/>
                <a:gd name="connsiteX1548" fmla="*/ 1888464 w 2397257"/>
                <a:gd name="connsiteY1548" fmla="*/ 1467590 h 2370204"/>
                <a:gd name="connsiteX1549" fmla="*/ 1910314 w 2397257"/>
                <a:gd name="connsiteY1549" fmla="*/ 1445220 h 2370204"/>
                <a:gd name="connsiteX1550" fmla="*/ 1679328 w 2397257"/>
                <a:gd name="connsiteY1550" fmla="*/ 1443139 h 2370204"/>
                <a:gd name="connsiteX1551" fmla="*/ 1685571 w 2397257"/>
                <a:gd name="connsiteY1551" fmla="*/ 1449382 h 2370204"/>
                <a:gd name="connsiteX1552" fmla="*/ 1679328 w 2397257"/>
                <a:gd name="connsiteY1552" fmla="*/ 1455625 h 2370204"/>
                <a:gd name="connsiteX1553" fmla="*/ 1673085 w 2397257"/>
                <a:gd name="connsiteY1553" fmla="*/ 1449382 h 2370204"/>
                <a:gd name="connsiteX1554" fmla="*/ 1679328 w 2397257"/>
                <a:gd name="connsiteY1554" fmla="*/ 1443139 h 2370204"/>
                <a:gd name="connsiteX1555" fmla="*/ 18729 w 2397257"/>
                <a:gd name="connsiteY1555" fmla="*/ 1443139 h 2370204"/>
                <a:gd name="connsiteX1556" fmla="*/ 19770 w 2397257"/>
                <a:gd name="connsiteY1556" fmla="*/ 1444180 h 2370204"/>
                <a:gd name="connsiteX1557" fmla="*/ 18729 w 2397257"/>
                <a:gd name="connsiteY1557" fmla="*/ 1445221 h 2370204"/>
                <a:gd name="connsiteX1558" fmla="*/ 17688 w 2397257"/>
                <a:gd name="connsiteY1558" fmla="*/ 1444180 h 2370204"/>
                <a:gd name="connsiteX1559" fmla="*/ 18729 w 2397257"/>
                <a:gd name="connsiteY1559" fmla="*/ 1443139 h 2370204"/>
                <a:gd name="connsiteX1560" fmla="*/ 720530 w 2397257"/>
                <a:gd name="connsiteY1560" fmla="*/ 1437937 h 2370204"/>
                <a:gd name="connsiteX1561" fmla="*/ 735617 w 2397257"/>
                <a:gd name="connsiteY1561" fmla="*/ 1453024 h 2370204"/>
                <a:gd name="connsiteX1562" fmla="*/ 720530 w 2397257"/>
                <a:gd name="connsiteY1562" fmla="*/ 1468111 h 2370204"/>
                <a:gd name="connsiteX1563" fmla="*/ 705443 w 2397257"/>
                <a:gd name="connsiteY1563" fmla="*/ 1453024 h 2370204"/>
                <a:gd name="connsiteX1564" fmla="*/ 720530 w 2397257"/>
                <a:gd name="connsiteY1564" fmla="*/ 1437937 h 2370204"/>
                <a:gd name="connsiteX1565" fmla="*/ 323589 w 2397257"/>
                <a:gd name="connsiteY1565" fmla="*/ 1435856 h 2370204"/>
                <a:gd name="connsiteX1566" fmla="*/ 329832 w 2397257"/>
                <a:gd name="connsiteY1566" fmla="*/ 1442099 h 2370204"/>
                <a:gd name="connsiteX1567" fmla="*/ 323589 w 2397257"/>
                <a:gd name="connsiteY1567" fmla="*/ 1448342 h 2370204"/>
                <a:gd name="connsiteX1568" fmla="*/ 317346 w 2397257"/>
                <a:gd name="connsiteY1568" fmla="*/ 1442099 h 2370204"/>
                <a:gd name="connsiteX1569" fmla="*/ 323589 w 2397257"/>
                <a:gd name="connsiteY1569" fmla="*/ 1435856 h 2370204"/>
                <a:gd name="connsiteX1570" fmla="*/ 1993553 w 2397257"/>
                <a:gd name="connsiteY1570" fmla="*/ 1432735 h 2370204"/>
                <a:gd name="connsiteX1571" fmla="*/ 2012282 w 2397257"/>
                <a:gd name="connsiteY1571" fmla="*/ 1451464 h 2370204"/>
                <a:gd name="connsiteX1572" fmla="*/ 1993553 w 2397257"/>
                <a:gd name="connsiteY1572" fmla="*/ 1470193 h 2370204"/>
                <a:gd name="connsiteX1573" fmla="*/ 1974824 w 2397257"/>
                <a:gd name="connsiteY1573" fmla="*/ 1451464 h 2370204"/>
                <a:gd name="connsiteX1574" fmla="*/ 1993553 w 2397257"/>
                <a:gd name="connsiteY1574" fmla="*/ 1432735 h 2370204"/>
                <a:gd name="connsiteX1575" fmla="*/ 242951 w 2397257"/>
                <a:gd name="connsiteY1575" fmla="*/ 1421290 h 2370204"/>
                <a:gd name="connsiteX1576" fmla="*/ 247633 w 2397257"/>
                <a:gd name="connsiteY1576" fmla="*/ 1425972 h 2370204"/>
                <a:gd name="connsiteX1577" fmla="*/ 242951 w 2397257"/>
                <a:gd name="connsiteY1577" fmla="*/ 1430654 h 2370204"/>
                <a:gd name="connsiteX1578" fmla="*/ 238269 w 2397257"/>
                <a:gd name="connsiteY1578" fmla="*/ 1425972 h 2370204"/>
                <a:gd name="connsiteX1579" fmla="*/ 242951 w 2397257"/>
                <a:gd name="connsiteY1579" fmla="*/ 1421290 h 2370204"/>
                <a:gd name="connsiteX1580" fmla="*/ 1764647 w 2397257"/>
                <a:gd name="connsiteY1580" fmla="*/ 1421289 h 2370204"/>
                <a:gd name="connsiteX1581" fmla="*/ 1777133 w 2397257"/>
                <a:gd name="connsiteY1581" fmla="*/ 1434815 h 2370204"/>
                <a:gd name="connsiteX1582" fmla="*/ 1764647 w 2397257"/>
                <a:gd name="connsiteY1582" fmla="*/ 1448341 h 2370204"/>
                <a:gd name="connsiteX1583" fmla="*/ 1752161 w 2397257"/>
                <a:gd name="connsiteY1583" fmla="*/ 1434815 h 2370204"/>
                <a:gd name="connsiteX1584" fmla="*/ 1764647 w 2397257"/>
                <a:gd name="connsiteY1584" fmla="*/ 1421289 h 2370204"/>
                <a:gd name="connsiteX1585" fmla="*/ 2075230 w 2397257"/>
                <a:gd name="connsiteY1585" fmla="*/ 1418168 h 2370204"/>
                <a:gd name="connsiteX1586" fmla="*/ 2091358 w 2397257"/>
                <a:gd name="connsiteY1586" fmla="*/ 1435336 h 2370204"/>
                <a:gd name="connsiteX1587" fmla="*/ 2075230 w 2397257"/>
                <a:gd name="connsiteY1587" fmla="*/ 1452504 h 2370204"/>
                <a:gd name="connsiteX1588" fmla="*/ 2059102 w 2397257"/>
                <a:gd name="connsiteY1588" fmla="*/ 1435336 h 2370204"/>
                <a:gd name="connsiteX1589" fmla="*/ 2075230 w 2397257"/>
                <a:gd name="connsiteY1589" fmla="*/ 1418168 h 2370204"/>
                <a:gd name="connsiteX1590" fmla="*/ 633650 w 2397257"/>
                <a:gd name="connsiteY1590" fmla="*/ 1418168 h 2370204"/>
                <a:gd name="connsiteX1591" fmla="*/ 653419 w 2397257"/>
                <a:gd name="connsiteY1591" fmla="*/ 1437937 h 2370204"/>
                <a:gd name="connsiteX1592" fmla="*/ 633650 w 2397257"/>
                <a:gd name="connsiteY1592" fmla="*/ 1457706 h 2370204"/>
                <a:gd name="connsiteX1593" fmla="*/ 613881 w 2397257"/>
                <a:gd name="connsiteY1593" fmla="*/ 1437937 h 2370204"/>
                <a:gd name="connsiteX1594" fmla="*/ 633650 w 2397257"/>
                <a:gd name="connsiteY1594" fmla="*/ 1418168 h 2370204"/>
                <a:gd name="connsiteX1595" fmla="*/ 1530019 w 2397257"/>
                <a:gd name="connsiteY1595" fmla="*/ 1416087 h 2370204"/>
                <a:gd name="connsiteX1596" fmla="*/ 1530539 w 2397257"/>
                <a:gd name="connsiteY1596" fmla="*/ 1416607 h 2370204"/>
                <a:gd name="connsiteX1597" fmla="*/ 1530019 w 2397257"/>
                <a:gd name="connsiteY1597" fmla="*/ 1417127 h 2370204"/>
                <a:gd name="connsiteX1598" fmla="*/ 1529499 w 2397257"/>
                <a:gd name="connsiteY1598" fmla="*/ 1416607 h 2370204"/>
                <a:gd name="connsiteX1599" fmla="*/ 1530019 w 2397257"/>
                <a:gd name="connsiteY1599" fmla="*/ 1416087 h 2370204"/>
                <a:gd name="connsiteX1600" fmla="*/ 868797 w 2397257"/>
                <a:gd name="connsiteY1600" fmla="*/ 1416087 h 2370204"/>
                <a:gd name="connsiteX1601" fmla="*/ 870878 w 2397257"/>
                <a:gd name="connsiteY1601" fmla="*/ 1418688 h 2370204"/>
                <a:gd name="connsiteX1602" fmla="*/ 868797 w 2397257"/>
                <a:gd name="connsiteY1602" fmla="*/ 1421289 h 2370204"/>
                <a:gd name="connsiteX1603" fmla="*/ 866716 w 2397257"/>
                <a:gd name="connsiteY1603" fmla="*/ 1418688 h 2370204"/>
                <a:gd name="connsiteX1604" fmla="*/ 868797 w 2397257"/>
                <a:gd name="connsiteY1604" fmla="*/ 1416087 h 2370204"/>
                <a:gd name="connsiteX1605" fmla="*/ 550933 w 2397257"/>
                <a:gd name="connsiteY1605" fmla="*/ 1405682 h 2370204"/>
                <a:gd name="connsiteX1606" fmla="*/ 569142 w 2397257"/>
                <a:gd name="connsiteY1606" fmla="*/ 1424411 h 2370204"/>
                <a:gd name="connsiteX1607" fmla="*/ 550933 w 2397257"/>
                <a:gd name="connsiteY1607" fmla="*/ 1443140 h 2370204"/>
                <a:gd name="connsiteX1608" fmla="*/ 532724 w 2397257"/>
                <a:gd name="connsiteY1608" fmla="*/ 1424411 h 2370204"/>
                <a:gd name="connsiteX1609" fmla="*/ 550933 w 2397257"/>
                <a:gd name="connsiteY1609" fmla="*/ 1405682 h 2370204"/>
                <a:gd name="connsiteX1610" fmla="*/ 164916 w 2397257"/>
                <a:gd name="connsiteY1610" fmla="*/ 1405682 h 2370204"/>
                <a:gd name="connsiteX1611" fmla="*/ 168558 w 2397257"/>
                <a:gd name="connsiteY1611" fmla="*/ 1409324 h 2370204"/>
                <a:gd name="connsiteX1612" fmla="*/ 164916 w 2397257"/>
                <a:gd name="connsiteY1612" fmla="*/ 1412966 h 2370204"/>
                <a:gd name="connsiteX1613" fmla="*/ 161274 w 2397257"/>
                <a:gd name="connsiteY1613" fmla="*/ 1409324 h 2370204"/>
                <a:gd name="connsiteX1614" fmla="*/ 164916 w 2397257"/>
                <a:gd name="connsiteY1614" fmla="*/ 1405682 h 2370204"/>
                <a:gd name="connsiteX1615" fmla="*/ 2154306 w 2397257"/>
                <a:gd name="connsiteY1615" fmla="*/ 1403602 h 2370204"/>
                <a:gd name="connsiteX1616" fmla="*/ 2170434 w 2397257"/>
                <a:gd name="connsiteY1616" fmla="*/ 1419730 h 2370204"/>
                <a:gd name="connsiteX1617" fmla="*/ 2154306 w 2397257"/>
                <a:gd name="connsiteY1617" fmla="*/ 1435858 h 2370204"/>
                <a:gd name="connsiteX1618" fmla="*/ 2138178 w 2397257"/>
                <a:gd name="connsiteY1618" fmla="*/ 1419730 h 2370204"/>
                <a:gd name="connsiteX1619" fmla="*/ 2154306 w 2397257"/>
                <a:gd name="connsiteY1619" fmla="*/ 1403602 h 2370204"/>
                <a:gd name="connsiteX1620" fmla="*/ 1848405 w 2397257"/>
                <a:gd name="connsiteY1620" fmla="*/ 1396318 h 2370204"/>
                <a:gd name="connsiteX1621" fmla="*/ 1870775 w 2397257"/>
                <a:gd name="connsiteY1621" fmla="*/ 1418688 h 2370204"/>
                <a:gd name="connsiteX1622" fmla="*/ 1848405 w 2397257"/>
                <a:gd name="connsiteY1622" fmla="*/ 1441058 h 2370204"/>
                <a:gd name="connsiteX1623" fmla="*/ 1826035 w 2397257"/>
                <a:gd name="connsiteY1623" fmla="*/ 1418688 h 2370204"/>
                <a:gd name="connsiteX1624" fmla="*/ 1848405 w 2397257"/>
                <a:gd name="connsiteY1624" fmla="*/ 1396318 h 2370204"/>
                <a:gd name="connsiteX1625" fmla="*/ 780877 w 2397257"/>
                <a:gd name="connsiteY1625" fmla="*/ 1396318 h 2370204"/>
                <a:gd name="connsiteX1626" fmla="*/ 789721 w 2397257"/>
                <a:gd name="connsiteY1626" fmla="*/ 1404642 h 2370204"/>
                <a:gd name="connsiteX1627" fmla="*/ 780877 w 2397257"/>
                <a:gd name="connsiteY1627" fmla="*/ 1412966 h 2370204"/>
                <a:gd name="connsiteX1628" fmla="*/ 772033 w 2397257"/>
                <a:gd name="connsiteY1628" fmla="*/ 1404642 h 2370204"/>
                <a:gd name="connsiteX1629" fmla="*/ 780877 w 2397257"/>
                <a:gd name="connsiteY1629" fmla="*/ 1396318 h 2370204"/>
                <a:gd name="connsiteX1630" fmla="*/ 86880 w 2397257"/>
                <a:gd name="connsiteY1630" fmla="*/ 1391116 h 2370204"/>
                <a:gd name="connsiteX1631" fmla="*/ 89481 w 2397257"/>
                <a:gd name="connsiteY1631" fmla="*/ 1393717 h 2370204"/>
                <a:gd name="connsiteX1632" fmla="*/ 86880 w 2397257"/>
                <a:gd name="connsiteY1632" fmla="*/ 1396318 h 2370204"/>
                <a:gd name="connsiteX1633" fmla="*/ 84279 w 2397257"/>
                <a:gd name="connsiteY1633" fmla="*/ 1393717 h 2370204"/>
                <a:gd name="connsiteX1634" fmla="*/ 86880 w 2397257"/>
                <a:gd name="connsiteY1634" fmla="*/ 1391116 h 2370204"/>
                <a:gd name="connsiteX1635" fmla="*/ 469255 w 2397257"/>
                <a:gd name="connsiteY1635" fmla="*/ 1391115 h 2370204"/>
                <a:gd name="connsiteX1636" fmla="*/ 487984 w 2397257"/>
                <a:gd name="connsiteY1636" fmla="*/ 1408283 h 2370204"/>
                <a:gd name="connsiteX1637" fmla="*/ 469255 w 2397257"/>
                <a:gd name="connsiteY1637" fmla="*/ 1425451 h 2370204"/>
                <a:gd name="connsiteX1638" fmla="*/ 450526 w 2397257"/>
                <a:gd name="connsiteY1638" fmla="*/ 1408283 h 2370204"/>
                <a:gd name="connsiteX1639" fmla="*/ 469255 w 2397257"/>
                <a:gd name="connsiteY1639" fmla="*/ 1391115 h 2370204"/>
                <a:gd name="connsiteX1640" fmla="*/ 2232860 w 2397257"/>
                <a:gd name="connsiteY1640" fmla="*/ 1389035 h 2370204"/>
                <a:gd name="connsiteX1641" fmla="*/ 2246386 w 2397257"/>
                <a:gd name="connsiteY1641" fmla="*/ 1402561 h 2370204"/>
                <a:gd name="connsiteX1642" fmla="*/ 2232860 w 2397257"/>
                <a:gd name="connsiteY1642" fmla="*/ 1416087 h 2370204"/>
                <a:gd name="connsiteX1643" fmla="*/ 2219334 w 2397257"/>
                <a:gd name="connsiteY1643" fmla="*/ 1402561 h 2370204"/>
                <a:gd name="connsiteX1644" fmla="*/ 2232860 w 2397257"/>
                <a:gd name="connsiteY1644" fmla="*/ 1389035 h 2370204"/>
                <a:gd name="connsiteX1645" fmla="*/ 2310897 w 2397257"/>
                <a:gd name="connsiteY1645" fmla="*/ 1380711 h 2370204"/>
                <a:gd name="connsiteX1646" fmla="*/ 2316100 w 2397257"/>
                <a:gd name="connsiteY1646" fmla="*/ 1385914 h 2370204"/>
                <a:gd name="connsiteX1647" fmla="*/ 2310897 w 2397257"/>
                <a:gd name="connsiteY1647" fmla="*/ 1391117 h 2370204"/>
                <a:gd name="connsiteX1648" fmla="*/ 2305694 w 2397257"/>
                <a:gd name="connsiteY1648" fmla="*/ 1385914 h 2370204"/>
                <a:gd name="connsiteX1649" fmla="*/ 2310897 w 2397257"/>
                <a:gd name="connsiteY1649" fmla="*/ 1380711 h 2370204"/>
                <a:gd name="connsiteX1650" fmla="*/ 1929043 w 2397257"/>
                <a:gd name="connsiteY1650" fmla="*/ 1380711 h 2370204"/>
                <a:gd name="connsiteX1651" fmla="*/ 1949853 w 2397257"/>
                <a:gd name="connsiteY1651" fmla="*/ 1403081 h 2370204"/>
                <a:gd name="connsiteX1652" fmla="*/ 1929043 w 2397257"/>
                <a:gd name="connsiteY1652" fmla="*/ 1425451 h 2370204"/>
                <a:gd name="connsiteX1653" fmla="*/ 1908233 w 2397257"/>
                <a:gd name="connsiteY1653" fmla="*/ 1403081 h 2370204"/>
                <a:gd name="connsiteX1654" fmla="*/ 1929043 w 2397257"/>
                <a:gd name="connsiteY1654" fmla="*/ 1380711 h 2370204"/>
                <a:gd name="connsiteX1655" fmla="*/ 390178 w 2397257"/>
                <a:gd name="connsiteY1655" fmla="*/ 1378630 h 2370204"/>
                <a:gd name="connsiteX1656" fmla="*/ 403704 w 2397257"/>
                <a:gd name="connsiteY1656" fmla="*/ 1392156 h 2370204"/>
                <a:gd name="connsiteX1657" fmla="*/ 390178 w 2397257"/>
                <a:gd name="connsiteY1657" fmla="*/ 1405682 h 2370204"/>
                <a:gd name="connsiteX1658" fmla="*/ 376652 w 2397257"/>
                <a:gd name="connsiteY1658" fmla="*/ 1392156 h 2370204"/>
                <a:gd name="connsiteX1659" fmla="*/ 390178 w 2397257"/>
                <a:gd name="connsiteY1659" fmla="*/ 1378630 h 2370204"/>
                <a:gd name="connsiteX1660" fmla="*/ 1701177 w 2397257"/>
                <a:gd name="connsiteY1660" fmla="*/ 1376549 h 2370204"/>
                <a:gd name="connsiteX1661" fmla="*/ 1712622 w 2397257"/>
                <a:gd name="connsiteY1661" fmla="*/ 1386434 h 2370204"/>
                <a:gd name="connsiteX1662" fmla="*/ 1701177 w 2397257"/>
                <a:gd name="connsiteY1662" fmla="*/ 1396319 h 2370204"/>
                <a:gd name="connsiteX1663" fmla="*/ 1689732 w 2397257"/>
                <a:gd name="connsiteY1663" fmla="*/ 1386434 h 2370204"/>
                <a:gd name="connsiteX1664" fmla="*/ 1701177 w 2397257"/>
                <a:gd name="connsiteY1664" fmla="*/ 1376549 h 2370204"/>
                <a:gd name="connsiteX1665" fmla="*/ 9365 w 2397257"/>
                <a:gd name="connsiteY1665" fmla="*/ 1376549 h 2370204"/>
                <a:gd name="connsiteX1666" fmla="*/ 10406 w 2397257"/>
                <a:gd name="connsiteY1666" fmla="*/ 1377590 h 2370204"/>
                <a:gd name="connsiteX1667" fmla="*/ 9365 w 2397257"/>
                <a:gd name="connsiteY1667" fmla="*/ 1378631 h 2370204"/>
                <a:gd name="connsiteX1668" fmla="*/ 8324 w 2397257"/>
                <a:gd name="connsiteY1668" fmla="*/ 1377590 h 2370204"/>
                <a:gd name="connsiteX1669" fmla="*/ 9365 w 2397257"/>
                <a:gd name="connsiteY1669" fmla="*/ 1376549 h 2370204"/>
                <a:gd name="connsiteX1670" fmla="*/ 696599 w 2397257"/>
                <a:gd name="connsiteY1670" fmla="*/ 1373427 h 2370204"/>
                <a:gd name="connsiteX1671" fmla="*/ 712727 w 2397257"/>
                <a:gd name="connsiteY1671" fmla="*/ 1389555 h 2370204"/>
                <a:gd name="connsiteX1672" fmla="*/ 696599 w 2397257"/>
                <a:gd name="connsiteY1672" fmla="*/ 1405683 h 2370204"/>
                <a:gd name="connsiteX1673" fmla="*/ 680471 w 2397257"/>
                <a:gd name="connsiteY1673" fmla="*/ 1389555 h 2370204"/>
                <a:gd name="connsiteX1674" fmla="*/ 696599 w 2397257"/>
                <a:gd name="connsiteY1674" fmla="*/ 1373427 h 2370204"/>
                <a:gd name="connsiteX1675" fmla="*/ 2008119 w 2397257"/>
                <a:gd name="connsiteY1675" fmla="*/ 1369266 h 2370204"/>
                <a:gd name="connsiteX1676" fmla="*/ 2026848 w 2397257"/>
                <a:gd name="connsiteY1676" fmla="*/ 1387475 h 2370204"/>
                <a:gd name="connsiteX1677" fmla="*/ 2008119 w 2397257"/>
                <a:gd name="connsiteY1677" fmla="*/ 1405684 h 2370204"/>
                <a:gd name="connsiteX1678" fmla="*/ 1989390 w 2397257"/>
                <a:gd name="connsiteY1678" fmla="*/ 1387475 h 2370204"/>
                <a:gd name="connsiteX1679" fmla="*/ 2008119 w 2397257"/>
                <a:gd name="connsiteY1679" fmla="*/ 1369266 h 2370204"/>
                <a:gd name="connsiteX1680" fmla="*/ 311103 w 2397257"/>
                <a:gd name="connsiteY1680" fmla="*/ 1369266 h 2370204"/>
                <a:gd name="connsiteX1681" fmla="*/ 319427 w 2397257"/>
                <a:gd name="connsiteY1681" fmla="*/ 1377590 h 2370204"/>
                <a:gd name="connsiteX1682" fmla="*/ 311103 w 2397257"/>
                <a:gd name="connsiteY1682" fmla="*/ 1385914 h 2370204"/>
                <a:gd name="connsiteX1683" fmla="*/ 302779 w 2397257"/>
                <a:gd name="connsiteY1683" fmla="*/ 1377590 h 2370204"/>
                <a:gd name="connsiteX1684" fmla="*/ 311103 w 2397257"/>
                <a:gd name="connsiteY1684" fmla="*/ 1369266 h 2370204"/>
                <a:gd name="connsiteX1685" fmla="*/ 2388933 w 2397257"/>
                <a:gd name="connsiteY1685" fmla="*/ 1366144 h 2370204"/>
                <a:gd name="connsiteX1686" fmla="*/ 2389974 w 2397257"/>
                <a:gd name="connsiteY1686" fmla="*/ 1368746 h 2370204"/>
                <a:gd name="connsiteX1687" fmla="*/ 2388933 w 2397257"/>
                <a:gd name="connsiteY1687" fmla="*/ 1371348 h 2370204"/>
                <a:gd name="connsiteX1688" fmla="*/ 2387892 w 2397257"/>
                <a:gd name="connsiteY1688" fmla="*/ 1368746 h 2370204"/>
                <a:gd name="connsiteX1689" fmla="*/ 2388933 w 2397257"/>
                <a:gd name="connsiteY1689" fmla="*/ 1366144 h 2370204"/>
                <a:gd name="connsiteX1690" fmla="*/ 232027 w 2397257"/>
                <a:gd name="connsiteY1690" fmla="*/ 1353659 h 2370204"/>
                <a:gd name="connsiteX1691" fmla="*/ 238270 w 2397257"/>
                <a:gd name="connsiteY1691" fmla="*/ 1359902 h 2370204"/>
                <a:gd name="connsiteX1692" fmla="*/ 232027 w 2397257"/>
                <a:gd name="connsiteY1692" fmla="*/ 1366145 h 2370204"/>
                <a:gd name="connsiteX1693" fmla="*/ 225784 w 2397257"/>
                <a:gd name="connsiteY1693" fmla="*/ 1359902 h 2370204"/>
                <a:gd name="connsiteX1694" fmla="*/ 232027 w 2397257"/>
                <a:gd name="connsiteY1694" fmla="*/ 1353659 h 2370204"/>
                <a:gd name="connsiteX1695" fmla="*/ 1554991 w 2397257"/>
                <a:gd name="connsiteY1695" fmla="*/ 1353658 h 2370204"/>
                <a:gd name="connsiteX1696" fmla="*/ 1555511 w 2397257"/>
                <a:gd name="connsiteY1696" fmla="*/ 1354178 h 2370204"/>
                <a:gd name="connsiteX1697" fmla="*/ 1554991 w 2397257"/>
                <a:gd name="connsiteY1697" fmla="*/ 1354698 h 2370204"/>
                <a:gd name="connsiteX1698" fmla="*/ 1554471 w 2397257"/>
                <a:gd name="connsiteY1698" fmla="*/ 1354178 h 2370204"/>
                <a:gd name="connsiteX1699" fmla="*/ 1554991 w 2397257"/>
                <a:gd name="connsiteY1699" fmla="*/ 1353658 h 2370204"/>
                <a:gd name="connsiteX1700" fmla="*/ 842786 w 2397257"/>
                <a:gd name="connsiteY1700" fmla="*/ 1353658 h 2370204"/>
                <a:gd name="connsiteX1701" fmla="*/ 843827 w 2397257"/>
                <a:gd name="connsiteY1701" fmla="*/ 1356259 h 2370204"/>
                <a:gd name="connsiteX1702" fmla="*/ 842786 w 2397257"/>
                <a:gd name="connsiteY1702" fmla="*/ 1358860 h 2370204"/>
                <a:gd name="connsiteX1703" fmla="*/ 841745 w 2397257"/>
                <a:gd name="connsiteY1703" fmla="*/ 1356259 h 2370204"/>
                <a:gd name="connsiteX1704" fmla="*/ 842786 w 2397257"/>
                <a:gd name="connsiteY1704" fmla="*/ 1353658 h 2370204"/>
                <a:gd name="connsiteX1705" fmla="*/ 615442 w 2397257"/>
                <a:gd name="connsiteY1705" fmla="*/ 1353658 h 2370204"/>
                <a:gd name="connsiteX1706" fmla="*/ 636772 w 2397257"/>
                <a:gd name="connsiteY1706" fmla="*/ 1373427 h 2370204"/>
                <a:gd name="connsiteX1707" fmla="*/ 615442 w 2397257"/>
                <a:gd name="connsiteY1707" fmla="*/ 1393196 h 2370204"/>
                <a:gd name="connsiteX1708" fmla="*/ 594112 w 2397257"/>
                <a:gd name="connsiteY1708" fmla="*/ 1373427 h 2370204"/>
                <a:gd name="connsiteX1709" fmla="*/ 615442 w 2397257"/>
                <a:gd name="connsiteY1709" fmla="*/ 1353658 h 2370204"/>
                <a:gd name="connsiteX1710" fmla="*/ 2087195 w 2397257"/>
                <a:gd name="connsiteY1710" fmla="*/ 1351578 h 2370204"/>
                <a:gd name="connsiteX1711" fmla="*/ 2105924 w 2397257"/>
                <a:gd name="connsiteY1711" fmla="*/ 1370307 h 2370204"/>
                <a:gd name="connsiteX1712" fmla="*/ 2087195 w 2397257"/>
                <a:gd name="connsiteY1712" fmla="*/ 1389036 h 2370204"/>
                <a:gd name="connsiteX1713" fmla="*/ 2068466 w 2397257"/>
                <a:gd name="connsiteY1713" fmla="*/ 1370307 h 2370204"/>
                <a:gd name="connsiteX1714" fmla="*/ 2087195 w 2397257"/>
                <a:gd name="connsiteY1714" fmla="*/ 1351578 h 2370204"/>
                <a:gd name="connsiteX1715" fmla="*/ 1782856 w 2397257"/>
                <a:gd name="connsiteY1715" fmla="*/ 1351577 h 2370204"/>
                <a:gd name="connsiteX1716" fmla="*/ 1801065 w 2397257"/>
                <a:gd name="connsiteY1716" fmla="*/ 1370306 h 2370204"/>
                <a:gd name="connsiteX1717" fmla="*/ 1782856 w 2397257"/>
                <a:gd name="connsiteY1717" fmla="*/ 1389035 h 2370204"/>
                <a:gd name="connsiteX1718" fmla="*/ 1764647 w 2397257"/>
                <a:gd name="connsiteY1718" fmla="*/ 1370306 h 2370204"/>
                <a:gd name="connsiteX1719" fmla="*/ 1782856 w 2397257"/>
                <a:gd name="connsiteY1719" fmla="*/ 1351577 h 2370204"/>
                <a:gd name="connsiteX1720" fmla="*/ 535845 w 2397257"/>
                <a:gd name="connsiteY1720" fmla="*/ 1339092 h 2370204"/>
                <a:gd name="connsiteX1721" fmla="*/ 556655 w 2397257"/>
                <a:gd name="connsiteY1721" fmla="*/ 1358861 h 2370204"/>
                <a:gd name="connsiteX1722" fmla="*/ 535845 w 2397257"/>
                <a:gd name="connsiteY1722" fmla="*/ 1378630 h 2370204"/>
                <a:gd name="connsiteX1723" fmla="*/ 515035 w 2397257"/>
                <a:gd name="connsiteY1723" fmla="*/ 1358861 h 2370204"/>
                <a:gd name="connsiteX1724" fmla="*/ 535845 w 2397257"/>
                <a:gd name="connsiteY1724" fmla="*/ 1339092 h 2370204"/>
                <a:gd name="connsiteX1725" fmla="*/ 155552 w 2397257"/>
                <a:gd name="connsiteY1725" fmla="*/ 1339092 h 2370204"/>
                <a:gd name="connsiteX1726" fmla="*/ 159194 w 2397257"/>
                <a:gd name="connsiteY1726" fmla="*/ 1342734 h 2370204"/>
                <a:gd name="connsiteX1727" fmla="*/ 155552 w 2397257"/>
                <a:gd name="connsiteY1727" fmla="*/ 1346376 h 2370204"/>
                <a:gd name="connsiteX1728" fmla="*/ 151910 w 2397257"/>
                <a:gd name="connsiteY1728" fmla="*/ 1342734 h 2370204"/>
                <a:gd name="connsiteX1729" fmla="*/ 155552 w 2397257"/>
                <a:gd name="connsiteY1729" fmla="*/ 1339092 h 2370204"/>
                <a:gd name="connsiteX1730" fmla="*/ 2165230 w 2397257"/>
                <a:gd name="connsiteY1730" fmla="*/ 1337011 h 2370204"/>
                <a:gd name="connsiteX1731" fmla="*/ 2182918 w 2397257"/>
                <a:gd name="connsiteY1731" fmla="*/ 1353139 h 2370204"/>
                <a:gd name="connsiteX1732" fmla="*/ 2165230 w 2397257"/>
                <a:gd name="connsiteY1732" fmla="*/ 1369267 h 2370204"/>
                <a:gd name="connsiteX1733" fmla="*/ 2147542 w 2397257"/>
                <a:gd name="connsiteY1733" fmla="*/ 1353139 h 2370204"/>
                <a:gd name="connsiteX1734" fmla="*/ 2165230 w 2397257"/>
                <a:gd name="connsiteY1734" fmla="*/ 1337011 h 2370204"/>
                <a:gd name="connsiteX1735" fmla="*/ 1637189 w 2397257"/>
                <a:gd name="connsiteY1735" fmla="*/ 1333889 h 2370204"/>
                <a:gd name="connsiteX1736" fmla="*/ 1640831 w 2397257"/>
                <a:gd name="connsiteY1736" fmla="*/ 1337531 h 2370204"/>
                <a:gd name="connsiteX1737" fmla="*/ 1637189 w 2397257"/>
                <a:gd name="connsiteY1737" fmla="*/ 1341173 h 2370204"/>
                <a:gd name="connsiteX1738" fmla="*/ 1633547 w 2397257"/>
                <a:gd name="connsiteY1738" fmla="*/ 1337531 h 2370204"/>
                <a:gd name="connsiteX1739" fmla="*/ 1637189 w 2397257"/>
                <a:gd name="connsiteY1739" fmla="*/ 1333889 h 2370204"/>
                <a:gd name="connsiteX1740" fmla="*/ 761108 w 2397257"/>
                <a:gd name="connsiteY1740" fmla="*/ 1333889 h 2370204"/>
                <a:gd name="connsiteX1741" fmla="*/ 769952 w 2397257"/>
                <a:gd name="connsiteY1741" fmla="*/ 1341693 h 2370204"/>
                <a:gd name="connsiteX1742" fmla="*/ 761108 w 2397257"/>
                <a:gd name="connsiteY1742" fmla="*/ 1349497 h 2370204"/>
                <a:gd name="connsiteX1743" fmla="*/ 752264 w 2397257"/>
                <a:gd name="connsiteY1743" fmla="*/ 1341693 h 2370204"/>
                <a:gd name="connsiteX1744" fmla="*/ 761108 w 2397257"/>
                <a:gd name="connsiteY1744" fmla="*/ 1333889 h 2370204"/>
                <a:gd name="connsiteX1745" fmla="*/ 1861932 w 2397257"/>
                <a:gd name="connsiteY1745" fmla="*/ 1331808 h 2370204"/>
                <a:gd name="connsiteX1746" fmla="*/ 1885343 w 2397257"/>
                <a:gd name="connsiteY1746" fmla="*/ 1354178 h 2370204"/>
                <a:gd name="connsiteX1747" fmla="*/ 1861932 w 2397257"/>
                <a:gd name="connsiteY1747" fmla="*/ 1376548 h 2370204"/>
                <a:gd name="connsiteX1748" fmla="*/ 1838521 w 2397257"/>
                <a:gd name="connsiteY1748" fmla="*/ 1354178 h 2370204"/>
                <a:gd name="connsiteX1749" fmla="*/ 1861932 w 2397257"/>
                <a:gd name="connsiteY1749" fmla="*/ 1331808 h 2370204"/>
                <a:gd name="connsiteX1750" fmla="*/ 458330 w 2397257"/>
                <a:gd name="connsiteY1750" fmla="*/ 1324525 h 2370204"/>
                <a:gd name="connsiteX1751" fmla="*/ 475498 w 2397257"/>
                <a:gd name="connsiteY1751" fmla="*/ 1341693 h 2370204"/>
                <a:gd name="connsiteX1752" fmla="*/ 458330 w 2397257"/>
                <a:gd name="connsiteY1752" fmla="*/ 1358861 h 2370204"/>
                <a:gd name="connsiteX1753" fmla="*/ 441162 w 2397257"/>
                <a:gd name="connsiteY1753" fmla="*/ 1341693 h 2370204"/>
                <a:gd name="connsiteX1754" fmla="*/ 458330 w 2397257"/>
                <a:gd name="connsiteY1754" fmla="*/ 1324525 h 2370204"/>
                <a:gd name="connsiteX1755" fmla="*/ 79596 w 2397257"/>
                <a:gd name="connsiteY1755" fmla="*/ 1324525 h 2370204"/>
                <a:gd name="connsiteX1756" fmla="*/ 82197 w 2397257"/>
                <a:gd name="connsiteY1756" fmla="*/ 1326606 h 2370204"/>
                <a:gd name="connsiteX1757" fmla="*/ 79596 w 2397257"/>
                <a:gd name="connsiteY1757" fmla="*/ 1328687 h 2370204"/>
                <a:gd name="connsiteX1758" fmla="*/ 76995 w 2397257"/>
                <a:gd name="connsiteY1758" fmla="*/ 1326606 h 2370204"/>
                <a:gd name="connsiteX1759" fmla="*/ 79596 w 2397257"/>
                <a:gd name="connsiteY1759" fmla="*/ 1324525 h 2370204"/>
                <a:gd name="connsiteX1760" fmla="*/ 2242225 w 2397257"/>
                <a:gd name="connsiteY1760" fmla="*/ 1321404 h 2370204"/>
                <a:gd name="connsiteX1761" fmla="*/ 2254711 w 2397257"/>
                <a:gd name="connsiteY1761" fmla="*/ 1335451 h 2370204"/>
                <a:gd name="connsiteX1762" fmla="*/ 2242225 w 2397257"/>
                <a:gd name="connsiteY1762" fmla="*/ 1349498 h 2370204"/>
                <a:gd name="connsiteX1763" fmla="*/ 2229739 w 2397257"/>
                <a:gd name="connsiteY1763" fmla="*/ 1335451 h 2370204"/>
                <a:gd name="connsiteX1764" fmla="*/ 2242225 w 2397257"/>
                <a:gd name="connsiteY1764" fmla="*/ 1321404 h 2370204"/>
                <a:gd name="connsiteX1765" fmla="*/ 1939967 w 2397257"/>
                <a:gd name="connsiteY1765" fmla="*/ 1314120 h 2370204"/>
                <a:gd name="connsiteX1766" fmla="*/ 1962337 w 2397257"/>
                <a:gd name="connsiteY1766" fmla="*/ 1336490 h 2370204"/>
                <a:gd name="connsiteX1767" fmla="*/ 1939967 w 2397257"/>
                <a:gd name="connsiteY1767" fmla="*/ 1358860 h 2370204"/>
                <a:gd name="connsiteX1768" fmla="*/ 1917597 w 2397257"/>
                <a:gd name="connsiteY1768" fmla="*/ 1336490 h 2370204"/>
                <a:gd name="connsiteX1769" fmla="*/ 1939967 w 2397257"/>
                <a:gd name="connsiteY1769" fmla="*/ 1314120 h 2370204"/>
                <a:gd name="connsiteX1770" fmla="*/ 2317139 w 2397257"/>
                <a:gd name="connsiteY1770" fmla="*/ 1312039 h 2370204"/>
                <a:gd name="connsiteX1771" fmla="*/ 2323382 w 2397257"/>
                <a:gd name="connsiteY1771" fmla="*/ 1318282 h 2370204"/>
                <a:gd name="connsiteX1772" fmla="*/ 2317139 w 2397257"/>
                <a:gd name="connsiteY1772" fmla="*/ 1324525 h 2370204"/>
                <a:gd name="connsiteX1773" fmla="*/ 2310896 w 2397257"/>
                <a:gd name="connsiteY1773" fmla="*/ 1318282 h 2370204"/>
                <a:gd name="connsiteX1774" fmla="*/ 2317139 w 2397257"/>
                <a:gd name="connsiteY1774" fmla="*/ 1312039 h 2370204"/>
                <a:gd name="connsiteX1775" fmla="*/ 1716264 w 2397257"/>
                <a:gd name="connsiteY1775" fmla="*/ 1312039 h 2370204"/>
                <a:gd name="connsiteX1776" fmla="*/ 1725108 w 2397257"/>
                <a:gd name="connsiteY1776" fmla="*/ 1320363 h 2370204"/>
                <a:gd name="connsiteX1777" fmla="*/ 1716264 w 2397257"/>
                <a:gd name="connsiteY1777" fmla="*/ 1328687 h 2370204"/>
                <a:gd name="connsiteX1778" fmla="*/ 1707420 w 2397257"/>
                <a:gd name="connsiteY1778" fmla="*/ 1320363 h 2370204"/>
                <a:gd name="connsiteX1779" fmla="*/ 1716264 w 2397257"/>
                <a:gd name="connsiteY1779" fmla="*/ 1312039 h 2370204"/>
                <a:gd name="connsiteX1780" fmla="*/ 680991 w 2397257"/>
                <a:gd name="connsiteY1780" fmla="*/ 1308918 h 2370204"/>
                <a:gd name="connsiteX1781" fmla="*/ 696078 w 2397257"/>
                <a:gd name="connsiteY1781" fmla="*/ 1324005 h 2370204"/>
                <a:gd name="connsiteX1782" fmla="*/ 680991 w 2397257"/>
                <a:gd name="connsiteY1782" fmla="*/ 1339092 h 2370204"/>
                <a:gd name="connsiteX1783" fmla="*/ 665904 w 2397257"/>
                <a:gd name="connsiteY1783" fmla="*/ 1324005 h 2370204"/>
                <a:gd name="connsiteX1784" fmla="*/ 680991 w 2397257"/>
                <a:gd name="connsiteY1784" fmla="*/ 1308918 h 2370204"/>
                <a:gd name="connsiteX1785" fmla="*/ 380294 w 2397257"/>
                <a:gd name="connsiteY1785" fmla="*/ 1308918 h 2370204"/>
                <a:gd name="connsiteX1786" fmla="*/ 396422 w 2397257"/>
                <a:gd name="connsiteY1786" fmla="*/ 1325046 h 2370204"/>
                <a:gd name="connsiteX1787" fmla="*/ 380294 w 2397257"/>
                <a:gd name="connsiteY1787" fmla="*/ 1341174 h 2370204"/>
                <a:gd name="connsiteX1788" fmla="*/ 364166 w 2397257"/>
                <a:gd name="connsiteY1788" fmla="*/ 1325046 h 2370204"/>
                <a:gd name="connsiteX1789" fmla="*/ 380294 w 2397257"/>
                <a:gd name="connsiteY1789" fmla="*/ 1308918 h 2370204"/>
                <a:gd name="connsiteX1790" fmla="*/ 906774 w 2397257"/>
                <a:gd name="connsiteY1790" fmla="*/ 1306837 h 2370204"/>
                <a:gd name="connsiteX1791" fmla="*/ 907294 w 2397257"/>
                <a:gd name="connsiteY1791" fmla="*/ 1307357 h 2370204"/>
                <a:gd name="connsiteX1792" fmla="*/ 906774 w 2397257"/>
                <a:gd name="connsiteY1792" fmla="*/ 1307877 h 2370204"/>
                <a:gd name="connsiteX1793" fmla="*/ 906254 w 2397257"/>
                <a:gd name="connsiteY1793" fmla="*/ 1307357 h 2370204"/>
                <a:gd name="connsiteX1794" fmla="*/ 906774 w 2397257"/>
                <a:gd name="connsiteY1794" fmla="*/ 1306837 h 2370204"/>
                <a:gd name="connsiteX1795" fmla="*/ 2394135 w 2397257"/>
                <a:gd name="connsiteY1795" fmla="*/ 1299554 h 2370204"/>
                <a:gd name="connsiteX1796" fmla="*/ 2395176 w 2397257"/>
                <a:gd name="connsiteY1796" fmla="*/ 1302156 h 2370204"/>
                <a:gd name="connsiteX1797" fmla="*/ 2394135 w 2397257"/>
                <a:gd name="connsiteY1797" fmla="*/ 1304758 h 2370204"/>
                <a:gd name="connsiteX1798" fmla="*/ 2393094 w 2397257"/>
                <a:gd name="connsiteY1798" fmla="*/ 1302156 h 2370204"/>
                <a:gd name="connsiteX1799" fmla="*/ 2394135 w 2397257"/>
                <a:gd name="connsiteY1799" fmla="*/ 1299554 h 2370204"/>
                <a:gd name="connsiteX1800" fmla="*/ 2018004 w 2397257"/>
                <a:gd name="connsiteY1800" fmla="*/ 1299554 h 2370204"/>
                <a:gd name="connsiteX1801" fmla="*/ 2039334 w 2397257"/>
                <a:gd name="connsiteY1801" fmla="*/ 1319323 h 2370204"/>
                <a:gd name="connsiteX1802" fmla="*/ 2018004 w 2397257"/>
                <a:gd name="connsiteY1802" fmla="*/ 1339092 h 2370204"/>
                <a:gd name="connsiteX1803" fmla="*/ 1996674 w 2397257"/>
                <a:gd name="connsiteY1803" fmla="*/ 1319323 h 2370204"/>
                <a:gd name="connsiteX1804" fmla="*/ 2018004 w 2397257"/>
                <a:gd name="connsiteY1804" fmla="*/ 1299554 h 2370204"/>
                <a:gd name="connsiteX1805" fmla="*/ 303299 w 2397257"/>
                <a:gd name="connsiteY1805" fmla="*/ 1299554 h 2370204"/>
                <a:gd name="connsiteX1806" fmla="*/ 314224 w 2397257"/>
                <a:gd name="connsiteY1806" fmla="*/ 1310479 h 2370204"/>
                <a:gd name="connsiteX1807" fmla="*/ 303299 w 2397257"/>
                <a:gd name="connsiteY1807" fmla="*/ 1321404 h 2370204"/>
                <a:gd name="connsiteX1808" fmla="*/ 292374 w 2397257"/>
                <a:gd name="connsiteY1808" fmla="*/ 1310479 h 2370204"/>
                <a:gd name="connsiteX1809" fmla="*/ 303299 w 2397257"/>
                <a:gd name="connsiteY1809" fmla="*/ 1299554 h 2370204"/>
                <a:gd name="connsiteX1810" fmla="*/ 828219 w 2397257"/>
                <a:gd name="connsiteY1810" fmla="*/ 1289149 h 2370204"/>
                <a:gd name="connsiteX1811" fmla="*/ 829260 w 2397257"/>
                <a:gd name="connsiteY1811" fmla="*/ 1290710 h 2370204"/>
                <a:gd name="connsiteX1812" fmla="*/ 828219 w 2397257"/>
                <a:gd name="connsiteY1812" fmla="*/ 1292271 h 2370204"/>
                <a:gd name="connsiteX1813" fmla="*/ 827178 w 2397257"/>
                <a:gd name="connsiteY1813" fmla="*/ 1290710 h 2370204"/>
                <a:gd name="connsiteX1814" fmla="*/ 828219 w 2397257"/>
                <a:gd name="connsiteY1814" fmla="*/ 1289149 h 2370204"/>
                <a:gd name="connsiteX1815" fmla="*/ 604516 w 2397257"/>
                <a:gd name="connsiteY1815" fmla="*/ 1289149 h 2370204"/>
                <a:gd name="connsiteX1816" fmla="*/ 624285 w 2397257"/>
                <a:gd name="connsiteY1816" fmla="*/ 1307878 h 2370204"/>
                <a:gd name="connsiteX1817" fmla="*/ 604516 w 2397257"/>
                <a:gd name="connsiteY1817" fmla="*/ 1326607 h 2370204"/>
                <a:gd name="connsiteX1818" fmla="*/ 584747 w 2397257"/>
                <a:gd name="connsiteY1818" fmla="*/ 1307878 h 2370204"/>
                <a:gd name="connsiteX1819" fmla="*/ 604516 w 2397257"/>
                <a:gd name="connsiteY1819" fmla="*/ 1289149 h 2370204"/>
                <a:gd name="connsiteX1820" fmla="*/ 1794300 w 2397257"/>
                <a:gd name="connsiteY1820" fmla="*/ 1287068 h 2370204"/>
                <a:gd name="connsiteX1821" fmla="*/ 1811468 w 2397257"/>
                <a:gd name="connsiteY1821" fmla="*/ 1304236 h 2370204"/>
                <a:gd name="connsiteX1822" fmla="*/ 1794300 w 2397257"/>
                <a:gd name="connsiteY1822" fmla="*/ 1321404 h 2370204"/>
                <a:gd name="connsiteX1823" fmla="*/ 1777132 w 2397257"/>
                <a:gd name="connsiteY1823" fmla="*/ 1304236 h 2370204"/>
                <a:gd name="connsiteX1824" fmla="*/ 1794300 w 2397257"/>
                <a:gd name="connsiteY1824" fmla="*/ 1287068 h 2370204"/>
                <a:gd name="connsiteX1825" fmla="*/ 1569557 w 2397257"/>
                <a:gd name="connsiteY1825" fmla="*/ 1287068 h 2370204"/>
                <a:gd name="connsiteX1826" fmla="*/ 1570077 w 2397257"/>
                <a:gd name="connsiteY1826" fmla="*/ 1287588 h 2370204"/>
                <a:gd name="connsiteX1827" fmla="*/ 1569557 w 2397257"/>
                <a:gd name="connsiteY1827" fmla="*/ 1288108 h 2370204"/>
                <a:gd name="connsiteX1828" fmla="*/ 1569037 w 2397257"/>
                <a:gd name="connsiteY1828" fmla="*/ 1287588 h 2370204"/>
                <a:gd name="connsiteX1829" fmla="*/ 1569557 w 2397257"/>
                <a:gd name="connsiteY1829" fmla="*/ 1287068 h 2370204"/>
                <a:gd name="connsiteX1830" fmla="*/ 2094479 w 2397257"/>
                <a:gd name="connsiteY1830" fmla="*/ 1284988 h 2370204"/>
                <a:gd name="connsiteX1831" fmla="*/ 2113208 w 2397257"/>
                <a:gd name="connsiteY1831" fmla="*/ 1303197 h 2370204"/>
                <a:gd name="connsiteX1832" fmla="*/ 2094479 w 2397257"/>
                <a:gd name="connsiteY1832" fmla="*/ 1321406 h 2370204"/>
                <a:gd name="connsiteX1833" fmla="*/ 2075750 w 2397257"/>
                <a:gd name="connsiteY1833" fmla="*/ 1303197 h 2370204"/>
                <a:gd name="connsiteX1834" fmla="*/ 2094479 w 2397257"/>
                <a:gd name="connsiteY1834" fmla="*/ 1284988 h 2370204"/>
                <a:gd name="connsiteX1835" fmla="*/ 226824 w 2397257"/>
                <a:gd name="connsiteY1835" fmla="*/ 1284988 h 2370204"/>
                <a:gd name="connsiteX1836" fmla="*/ 235148 w 2397257"/>
                <a:gd name="connsiteY1836" fmla="*/ 1293312 h 2370204"/>
                <a:gd name="connsiteX1837" fmla="*/ 226824 w 2397257"/>
                <a:gd name="connsiteY1837" fmla="*/ 1301636 h 2370204"/>
                <a:gd name="connsiteX1838" fmla="*/ 218500 w 2397257"/>
                <a:gd name="connsiteY1838" fmla="*/ 1293312 h 2370204"/>
                <a:gd name="connsiteX1839" fmla="*/ 226824 w 2397257"/>
                <a:gd name="connsiteY1839" fmla="*/ 1284988 h 2370204"/>
                <a:gd name="connsiteX1840" fmla="*/ 1645512 w 2397257"/>
                <a:gd name="connsiteY1840" fmla="*/ 1269380 h 2370204"/>
                <a:gd name="connsiteX1841" fmla="*/ 1648113 w 2397257"/>
                <a:gd name="connsiteY1841" fmla="*/ 1270941 h 2370204"/>
                <a:gd name="connsiteX1842" fmla="*/ 1645512 w 2397257"/>
                <a:gd name="connsiteY1842" fmla="*/ 1272502 h 2370204"/>
                <a:gd name="connsiteX1843" fmla="*/ 1642911 w 2397257"/>
                <a:gd name="connsiteY1843" fmla="*/ 1270941 h 2370204"/>
                <a:gd name="connsiteX1844" fmla="*/ 1645512 w 2397257"/>
                <a:gd name="connsiteY1844" fmla="*/ 1269380 h 2370204"/>
                <a:gd name="connsiteX1845" fmla="*/ 526481 w 2397257"/>
                <a:gd name="connsiteY1845" fmla="*/ 1269380 h 2370204"/>
                <a:gd name="connsiteX1846" fmla="*/ 547291 w 2397257"/>
                <a:gd name="connsiteY1846" fmla="*/ 1291750 h 2370204"/>
                <a:gd name="connsiteX1847" fmla="*/ 526481 w 2397257"/>
                <a:gd name="connsiteY1847" fmla="*/ 1314120 h 2370204"/>
                <a:gd name="connsiteX1848" fmla="*/ 505671 w 2397257"/>
                <a:gd name="connsiteY1848" fmla="*/ 1291750 h 2370204"/>
                <a:gd name="connsiteX1849" fmla="*/ 526481 w 2397257"/>
                <a:gd name="connsiteY1849" fmla="*/ 1269380 h 2370204"/>
                <a:gd name="connsiteX1850" fmla="*/ 151389 w 2397257"/>
                <a:gd name="connsiteY1850" fmla="*/ 1269380 h 2370204"/>
                <a:gd name="connsiteX1851" fmla="*/ 156071 w 2397257"/>
                <a:gd name="connsiteY1851" fmla="*/ 1275623 h 2370204"/>
                <a:gd name="connsiteX1852" fmla="*/ 151389 w 2397257"/>
                <a:gd name="connsiteY1852" fmla="*/ 1281866 h 2370204"/>
                <a:gd name="connsiteX1853" fmla="*/ 146707 w 2397257"/>
                <a:gd name="connsiteY1853" fmla="*/ 1275623 h 2370204"/>
                <a:gd name="connsiteX1854" fmla="*/ 151389 w 2397257"/>
                <a:gd name="connsiteY1854" fmla="*/ 1269380 h 2370204"/>
                <a:gd name="connsiteX1855" fmla="*/ 2169913 w 2397257"/>
                <a:gd name="connsiteY1855" fmla="*/ 1267299 h 2370204"/>
                <a:gd name="connsiteX1856" fmla="*/ 2187081 w 2397257"/>
                <a:gd name="connsiteY1856" fmla="*/ 1286028 h 2370204"/>
                <a:gd name="connsiteX1857" fmla="*/ 2169913 w 2397257"/>
                <a:gd name="connsiteY1857" fmla="*/ 1304757 h 2370204"/>
                <a:gd name="connsiteX1858" fmla="*/ 2152745 w 2397257"/>
                <a:gd name="connsiteY1858" fmla="*/ 1286028 h 2370204"/>
                <a:gd name="connsiteX1859" fmla="*/ 2169913 w 2397257"/>
                <a:gd name="connsiteY1859" fmla="*/ 1267299 h 2370204"/>
                <a:gd name="connsiteX1860" fmla="*/ 750184 w 2397257"/>
                <a:gd name="connsiteY1860" fmla="*/ 1267299 h 2370204"/>
                <a:gd name="connsiteX1861" fmla="*/ 757468 w 2397257"/>
                <a:gd name="connsiteY1861" fmla="*/ 1274583 h 2370204"/>
                <a:gd name="connsiteX1862" fmla="*/ 750184 w 2397257"/>
                <a:gd name="connsiteY1862" fmla="*/ 1281867 h 2370204"/>
                <a:gd name="connsiteX1863" fmla="*/ 742900 w 2397257"/>
                <a:gd name="connsiteY1863" fmla="*/ 1274583 h 2370204"/>
                <a:gd name="connsiteX1864" fmla="*/ 750184 w 2397257"/>
                <a:gd name="connsiteY1864" fmla="*/ 1267299 h 2370204"/>
                <a:gd name="connsiteX1865" fmla="*/ 1870776 w 2397257"/>
                <a:gd name="connsiteY1865" fmla="*/ 1265218 h 2370204"/>
                <a:gd name="connsiteX1866" fmla="*/ 1892626 w 2397257"/>
                <a:gd name="connsiteY1866" fmla="*/ 1287068 h 2370204"/>
                <a:gd name="connsiteX1867" fmla="*/ 1870776 w 2397257"/>
                <a:gd name="connsiteY1867" fmla="*/ 1308918 h 2370204"/>
                <a:gd name="connsiteX1868" fmla="*/ 1848926 w 2397257"/>
                <a:gd name="connsiteY1868" fmla="*/ 1287068 h 2370204"/>
                <a:gd name="connsiteX1869" fmla="*/ 1870776 w 2397257"/>
                <a:gd name="connsiteY1869" fmla="*/ 1265218 h 2370204"/>
                <a:gd name="connsiteX1870" fmla="*/ 75955 w 2397257"/>
                <a:gd name="connsiteY1870" fmla="*/ 1257935 h 2370204"/>
                <a:gd name="connsiteX1871" fmla="*/ 80117 w 2397257"/>
                <a:gd name="connsiteY1871" fmla="*/ 1261577 h 2370204"/>
                <a:gd name="connsiteX1872" fmla="*/ 75955 w 2397257"/>
                <a:gd name="connsiteY1872" fmla="*/ 1265219 h 2370204"/>
                <a:gd name="connsiteX1873" fmla="*/ 71793 w 2397257"/>
                <a:gd name="connsiteY1873" fmla="*/ 1261577 h 2370204"/>
                <a:gd name="connsiteX1874" fmla="*/ 75955 w 2397257"/>
                <a:gd name="connsiteY1874" fmla="*/ 1257935 h 2370204"/>
                <a:gd name="connsiteX1875" fmla="*/ 2245346 w 2397257"/>
                <a:gd name="connsiteY1875" fmla="*/ 1254813 h 2370204"/>
                <a:gd name="connsiteX1876" fmla="*/ 2258872 w 2397257"/>
                <a:gd name="connsiteY1876" fmla="*/ 1268339 h 2370204"/>
                <a:gd name="connsiteX1877" fmla="*/ 2245346 w 2397257"/>
                <a:gd name="connsiteY1877" fmla="*/ 1281865 h 2370204"/>
                <a:gd name="connsiteX1878" fmla="*/ 2231820 w 2397257"/>
                <a:gd name="connsiteY1878" fmla="*/ 1268339 h 2370204"/>
                <a:gd name="connsiteX1879" fmla="*/ 2245346 w 2397257"/>
                <a:gd name="connsiteY1879" fmla="*/ 1254813 h 2370204"/>
                <a:gd name="connsiteX1880" fmla="*/ 450526 w 2397257"/>
                <a:gd name="connsiteY1880" fmla="*/ 1254813 h 2370204"/>
                <a:gd name="connsiteX1881" fmla="*/ 470295 w 2397257"/>
                <a:gd name="connsiteY1881" fmla="*/ 1274582 h 2370204"/>
                <a:gd name="connsiteX1882" fmla="*/ 450526 w 2397257"/>
                <a:gd name="connsiteY1882" fmla="*/ 1294351 h 2370204"/>
                <a:gd name="connsiteX1883" fmla="*/ 430757 w 2397257"/>
                <a:gd name="connsiteY1883" fmla="*/ 1274582 h 2370204"/>
                <a:gd name="connsiteX1884" fmla="*/ 450526 w 2397257"/>
                <a:gd name="connsiteY1884" fmla="*/ 1254813 h 2370204"/>
                <a:gd name="connsiteX1885" fmla="*/ 1946211 w 2397257"/>
                <a:gd name="connsiteY1885" fmla="*/ 1247530 h 2370204"/>
                <a:gd name="connsiteX1886" fmla="*/ 1969622 w 2397257"/>
                <a:gd name="connsiteY1886" fmla="*/ 1269900 h 2370204"/>
                <a:gd name="connsiteX1887" fmla="*/ 1946211 w 2397257"/>
                <a:gd name="connsiteY1887" fmla="*/ 1292270 h 2370204"/>
                <a:gd name="connsiteX1888" fmla="*/ 1922800 w 2397257"/>
                <a:gd name="connsiteY1888" fmla="*/ 1269900 h 2370204"/>
                <a:gd name="connsiteX1889" fmla="*/ 1946211 w 2397257"/>
                <a:gd name="connsiteY1889" fmla="*/ 1247530 h 2370204"/>
                <a:gd name="connsiteX1890" fmla="*/ 1721988 w 2397257"/>
                <a:gd name="connsiteY1890" fmla="*/ 1247530 h 2370204"/>
                <a:gd name="connsiteX1891" fmla="*/ 1729272 w 2397257"/>
                <a:gd name="connsiteY1891" fmla="*/ 1254814 h 2370204"/>
                <a:gd name="connsiteX1892" fmla="*/ 1721988 w 2397257"/>
                <a:gd name="connsiteY1892" fmla="*/ 1262098 h 2370204"/>
                <a:gd name="connsiteX1893" fmla="*/ 1714704 w 2397257"/>
                <a:gd name="connsiteY1893" fmla="*/ 1254814 h 2370204"/>
                <a:gd name="connsiteX1894" fmla="*/ 1721988 w 2397257"/>
                <a:gd name="connsiteY1894" fmla="*/ 1247530 h 2370204"/>
                <a:gd name="connsiteX1895" fmla="*/ 2320781 w 2397257"/>
                <a:gd name="connsiteY1895" fmla="*/ 1245449 h 2370204"/>
                <a:gd name="connsiteX1896" fmla="*/ 2325463 w 2397257"/>
                <a:gd name="connsiteY1896" fmla="*/ 1251692 h 2370204"/>
                <a:gd name="connsiteX1897" fmla="*/ 2320781 w 2397257"/>
                <a:gd name="connsiteY1897" fmla="*/ 1257935 h 2370204"/>
                <a:gd name="connsiteX1898" fmla="*/ 2316099 w 2397257"/>
                <a:gd name="connsiteY1898" fmla="*/ 1251692 h 2370204"/>
                <a:gd name="connsiteX1899" fmla="*/ 2320781 w 2397257"/>
                <a:gd name="connsiteY1899" fmla="*/ 1245449 h 2370204"/>
                <a:gd name="connsiteX1900" fmla="*/ 674228 w 2397257"/>
                <a:gd name="connsiteY1900" fmla="*/ 1245449 h 2370204"/>
                <a:gd name="connsiteX1901" fmla="*/ 687754 w 2397257"/>
                <a:gd name="connsiteY1901" fmla="*/ 1258975 h 2370204"/>
                <a:gd name="connsiteX1902" fmla="*/ 674228 w 2397257"/>
                <a:gd name="connsiteY1902" fmla="*/ 1272501 h 2370204"/>
                <a:gd name="connsiteX1903" fmla="*/ 660702 w 2397257"/>
                <a:gd name="connsiteY1903" fmla="*/ 1258975 h 2370204"/>
                <a:gd name="connsiteX1904" fmla="*/ 674228 w 2397257"/>
                <a:gd name="connsiteY1904" fmla="*/ 1245449 h 2370204"/>
                <a:gd name="connsiteX1905" fmla="*/ 375092 w 2397257"/>
                <a:gd name="connsiteY1905" fmla="*/ 1242327 h 2370204"/>
                <a:gd name="connsiteX1906" fmla="*/ 391220 w 2397257"/>
                <a:gd name="connsiteY1906" fmla="*/ 1258455 h 2370204"/>
                <a:gd name="connsiteX1907" fmla="*/ 375092 w 2397257"/>
                <a:gd name="connsiteY1907" fmla="*/ 1274583 h 2370204"/>
                <a:gd name="connsiteX1908" fmla="*/ 358964 w 2397257"/>
                <a:gd name="connsiteY1908" fmla="*/ 1258455 h 2370204"/>
                <a:gd name="connsiteX1909" fmla="*/ 375092 w 2397257"/>
                <a:gd name="connsiteY1909" fmla="*/ 1242327 h 2370204"/>
                <a:gd name="connsiteX1910" fmla="*/ 1561 w 2397257"/>
                <a:gd name="connsiteY1910" fmla="*/ 1242327 h 2370204"/>
                <a:gd name="connsiteX1911" fmla="*/ 3122 w 2397257"/>
                <a:gd name="connsiteY1911" fmla="*/ 1243888 h 2370204"/>
                <a:gd name="connsiteX1912" fmla="*/ 1561 w 2397257"/>
                <a:gd name="connsiteY1912" fmla="*/ 1245449 h 2370204"/>
                <a:gd name="connsiteX1913" fmla="*/ 0 w 2397257"/>
                <a:gd name="connsiteY1913" fmla="*/ 1243888 h 2370204"/>
                <a:gd name="connsiteX1914" fmla="*/ 1561 w 2397257"/>
                <a:gd name="connsiteY1914" fmla="*/ 1242327 h 2370204"/>
                <a:gd name="connsiteX1915" fmla="*/ 2396216 w 2397257"/>
                <a:gd name="connsiteY1915" fmla="*/ 1232963 h 2370204"/>
                <a:gd name="connsiteX1916" fmla="*/ 2397257 w 2397257"/>
                <a:gd name="connsiteY1916" fmla="*/ 1234004 h 2370204"/>
                <a:gd name="connsiteX1917" fmla="*/ 2396216 w 2397257"/>
                <a:gd name="connsiteY1917" fmla="*/ 1235045 h 2370204"/>
                <a:gd name="connsiteX1918" fmla="*/ 2395175 w 2397257"/>
                <a:gd name="connsiteY1918" fmla="*/ 1234004 h 2370204"/>
                <a:gd name="connsiteX1919" fmla="*/ 2396216 w 2397257"/>
                <a:gd name="connsiteY1919" fmla="*/ 1232963 h 2370204"/>
                <a:gd name="connsiteX1920" fmla="*/ 2021645 w 2397257"/>
                <a:gd name="connsiteY1920" fmla="*/ 1232963 h 2370204"/>
                <a:gd name="connsiteX1921" fmla="*/ 2041414 w 2397257"/>
                <a:gd name="connsiteY1921" fmla="*/ 1253773 h 2370204"/>
                <a:gd name="connsiteX1922" fmla="*/ 2021645 w 2397257"/>
                <a:gd name="connsiteY1922" fmla="*/ 1274583 h 2370204"/>
                <a:gd name="connsiteX1923" fmla="*/ 2001876 w 2397257"/>
                <a:gd name="connsiteY1923" fmla="*/ 1253773 h 2370204"/>
                <a:gd name="connsiteX1924" fmla="*/ 2021645 w 2397257"/>
                <a:gd name="connsiteY1924" fmla="*/ 1232963 h 2370204"/>
                <a:gd name="connsiteX1925" fmla="*/ 299658 w 2397257"/>
                <a:gd name="connsiteY1925" fmla="*/ 1229842 h 2370204"/>
                <a:gd name="connsiteX1926" fmla="*/ 312144 w 2397257"/>
                <a:gd name="connsiteY1926" fmla="*/ 1242328 h 2370204"/>
                <a:gd name="connsiteX1927" fmla="*/ 299658 w 2397257"/>
                <a:gd name="connsiteY1927" fmla="*/ 1254814 h 2370204"/>
                <a:gd name="connsiteX1928" fmla="*/ 287172 w 2397257"/>
                <a:gd name="connsiteY1928" fmla="*/ 1242328 h 2370204"/>
                <a:gd name="connsiteX1929" fmla="*/ 299658 w 2397257"/>
                <a:gd name="connsiteY1929" fmla="*/ 1229842 h 2370204"/>
                <a:gd name="connsiteX1930" fmla="*/ 825618 w 2397257"/>
                <a:gd name="connsiteY1930" fmla="*/ 1222558 h 2370204"/>
                <a:gd name="connsiteX1931" fmla="*/ 827179 w 2397257"/>
                <a:gd name="connsiteY1931" fmla="*/ 1224119 h 2370204"/>
                <a:gd name="connsiteX1932" fmla="*/ 825618 w 2397257"/>
                <a:gd name="connsiteY1932" fmla="*/ 1225680 h 2370204"/>
                <a:gd name="connsiteX1933" fmla="*/ 824057 w 2397257"/>
                <a:gd name="connsiteY1933" fmla="*/ 1224119 h 2370204"/>
                <a:gd name="connsiteX1934" fmla="*/ 825618 w 2397257"/>
                <a:gd name="connsiteY1934" fmla="*/ 1222558 h 2370204"/>
                <a:gd name="connsiteX1935" fmla="*/ 599314 w 2397257"/>
                <a:gd name="connsiteY1935" fmla="*/ 1222558 h 2370204"/>
                <a:gd name="connsiteX1936" fmla="*/ 619083 w 2397257"/>
                <a:gd name="connsiteY1936" fmla="*/ 1241287 h 2370204"/>
                <a:gd name="connsiteX1937" fmla="*/ 599314 w 2397257"/>
                <a:gd name="connsiteY1937" fmla="*/ 1260016 h 2370204"/>
                <a:gd name="connsiteX1938" fmla="*/ 579545 w 2397257"/>
                <a:gd name="connsiteY1938" fmla="*/ 1241287 h 2370204"/>
                <a:gd name="connsiteX1939" fmla="*/ 599314 w 2397257"/>
                <a:gd name="connsiteY1939" fmla="*/ 1222558 h 2370204"/>
                <a:gd name="connsiteX1940" fmla="*/ 1797422 w 2397257"/>
                <a:gd name="connsiteY1940" fmla="*/ 1220477 h 2370204"/>
                <a:gd name="connsiteX1941" fmla="*/ 1813550 w 2397257"/>
                <a:gd name="connsiteY1941" fmla="*/ 1236605 h 2370204"/>
                <a:gd name="connsiteX1942" fmla="*/ 1797422 w 2397257"/>
                <a:gd name="connsiteY1942" fmla="*/ 1252733 h 2370204"/>
                <a:gd name="connsiteX1943" fmla="*/ 1781294 w 2397257"/>
                <a:gd name="connsiteY1943" fmla="*/ 1236605 h 2370204"/>
                <a:gd name="connsiteX1944" fmla="*/ 1797422 w 2397257"/>
                <a:gd name="connsiteY1944" fmla="*/ 1220477 h 2370204"/>
                <a:gd name="connsiteX1945" fmla="*/ 2095519 w 2397257"/>
                <a:gd name="connsiteY1945" fmla="*/ 1215276 h 2370204"/>
                <a:gd name="connsiteX1946" fmla="*/ 2115288 w 2397257"/>
                <a:gd name="connsiteY1946" fmla="*/ 1235045 h 2370204"/>
                <a:gd name="connsiteX1947" fmla="*/ 2095519 w 2397257"/>
                <a:gd name="connsiteY1947" fmla="*/ 1254814 h 2370204"/>
                <a:gd name="connsiteX1948" fmla="*/ 2075750 w 2397257"/>
                <a:gd name="connsiteY1948" fmla="*/ 1235045 h 2370204"/>
                <a:gd name="connsiteX1949" fmla="*/ 2095519 w 2397257"/>
                <a:gd name="connsiteY1949" fmla="*/ 1215276 h 2370204"/>
                <a:gd name="connsiteX1950" fmla="*/ 225264 w 2397257"/>
                <a:gd name="connsiteY1950" fmla="*/ 1215276 h 2370204"/>
                <a:gd name="connsiteX1951" fmla="*/ 235149 w 2397257"/>
                <a:gd name="connsiteY1951" fmla="*/ 1225161 h 2370204"/>
                <a:gd name="connsiteX1952" fmla="*/ 225264 w 2397257"/>
                <a:gd name="connsiteY1952" fmla="*/ 1235046 h 2370204"/>
                <a:gd name="connsiteX1953" fmla="*/ 215379 w 2397257"/>
                <a:gd name="connsiteY1953" fmla="*/ 1225161 h 2370204"/>
                <a:gd name="connsiteX1954" fmla="*/ 225264 w 2397257"/>
                <a:gd name="connsiteY1954" fmla="*/ 1215276 h 2370204"/>
                <a:gd name="connsiteX1955" fmla="*/ 149829 w 2397257"/>
                <a:gd name="connsiteY1955" fmla="*/ 1202790 h 2370204"/>
                <a:gd name="connsiteX1956" fmla="*/ 156072 w 2397257"/>
                <a:gd name="connsiteY1956" fmla="*/ 1209033 h 2370204"/>
                <a:gd name="connsiteX1957" fmla="*/ 149829 w 2397257"/>
                <a:gd name="connsiteY1957" fmla="*/ 1215276 h 2370204"/>
                <a:gd name="connsiteX1958" fmla="*/ 143586 w 2397257"/>
                <a:gd name="connsiteY1958" fmla="*/ 1209033 h 2370204"/>
                <a:gd name="connsiteX1959" fmla="*/ 149829 w 2397257"/>
                <a:gd name="connsiteY1959" fmla="*/ 1202790 h 2370204"/>
                <a:gd name="connsiteX1960" fmla="*/ 1647073 w 2397257"/>
                <a:gd name="connsiteY1960" fmla="*/ 1202789 h 2370204"/>
                <a:gd name="connsiteX1961" fmla="*/ 1648114 w 2397257"/>
                <a:gd name="connsiteY1961" fmla="*/ 1204350 h 2370204"/>
                <a:gd name="connsiteX1962" fmla="*/ 1647073 w 2397257"/>
                <a:gd name="connsiteY1962" fmla="*/ 1205911 h 2370204"/>
                <a:gd name="connsiteX1963" fmla="*/ 1646032 w 2397257"/>
                <a:gd name="connsiteY1963" fmla="*/ 1204350 h 2370204"/>
                <a:gd name="connsiteX1964" fmla="*/ 1647073 w 2397257"/>
                <a:gd name="connsiteY1964" fmla="*/ 1202789 h 2370204"/>
                <a:gd name="connsiteX1965" fmla="*/ 524920 w 2397257"/>
                <a:gd name="connsiteY1965" fmla="*/ 1202789 h 2370204"/>
                <a:gd name="connsiteX1966" fmla="*/ 547290 w 2397257"/>
                <a:gd name="connsiteY1966" fmla="*/ 1224119 h 2370204"/>
                <a:gd name="connsiteX1967" fmla="*/ 524920 w 2397257"/>
                <a:gd name="connsiteY1967" fmla="*/ 1245449 h 2370204"/>
                <a:gd name="connsiteX1968" fmla="*/ 502550 w 2397257"/>
                <a:gd name="connsiteY1968" fmla="*/ 1224119 h 2370204"/>
                <a:gd name="connsiteX1969" fmla="*/ 524920 w 2397257"/>
                <a:gd name="connsiteY1969" fmla="*/ 1202789 h 2370204"/>
                <a:gd name="connsiteX1970" fmla="*/ 2171474 w 2397257"/>
                <a:gd name="connsiteY1970" fmla="*/ 1200709 h 2370204"/>
                <a:gd name="connsiteX1971" fmla="*/ 2190203 w 2397257"/>
                <a:gd name="connsiteY1971" fmla="*/ 1218918 h 2370204"/>
                <a:gd name="connsiteX1972" fmla="*/ 2171474 w 2397257"/>
                <a:gd name="connsiteY1972" fmla="*/ 1237127 h 2370204"/>
                <a:gd name="connsiteX1973" fmla="*/ 2152745 w 2397257"/>
                <a:gd name="connsiteY1973" fmla="*/ 1218918 h 2370204"/>
                <a:gd name="connsiteX1974" fmla="*/ 2171474 w 2397257"/>
                <a:gd name="connsiteY1974" fmla="*/ 1200709 h 2370204"/>
                <a:gd name="connsiteX1975" fmla="*/ 750184 w 2397257"/>
                <a:gd name="connsiteY1975" fmla="*/ 1200708 h 2370204"/>
                <a:gd name="connsiteX1976" fmla="*/ 755387 w 2397257"/>
                <a:gd name="connsiteY1976" fmla="*/ 1206951 h 2370204"/>
                <a:gd name="connsiteX1977" fmla="*/ 750184 w 2397257"/>
                <a:gd name="connsiteY1977" fmla="*/ 1213194 h 2370204"/>
                <a:gd name="connsiteX1978" fmla="*/ 744981 w 2397257"/>
                <a:gd name="connsiteY1978" fmla="*/ 1206951 h 2370204"/>
                <a:gd name="connsiteX1979" fmla="*/ 750184 w 2397257"/>
                <a:gd name="connsiteY1979" fmla="*/ 1200708 h 2370204"/>
                <a:gd name="connsiteX1980" fmla="*/ 1872337 w 2397257"/>
                <a:gd name="connsiteY1980" fmla="*/ 1197587 h 2370204"/>
                <a:gd name="connsiteX1981" fmla="*/ 1895748 w 2397257"/>
                <a:gd name="connsiteY1981" fmla="*/ 1219957 h 2370204"/>
                <a:gd name="connsiteX1982" fmla="*/ 1872337 w 2397257"/>
                <a:gd name="connsiteY1982" fmla="*/ 1242327 h 2370204"/>
                <a:gd name="connsiteX1983" fmla="*/ 1848926 w 2397257"/>
                <a:gd name="connsiteY1983" fmla="*/ 1219957 h 2370204"/>
                <a:gd name="connsiteX1984" fmla="*/ 1872337 w 2397257"/>
                <a:gd name="connsiteY1984" fmla="*/ 1197587 h 2370204"/>
                <a:gd name="connsiteX1985" fmla="*/ 2245346 w 2397257"/>
                <a:gd name="connsiteY1985" fmla="*/ 1188223 h 2370204"/>
                <a:gd name="connsiteX1986" fmla="*/ 2258872 w 2397257"/>
                <a:gd name="connsiteY1986" fmla="*/ 1201749 h 2370204"/>
                <a:gd name="connsiteX1987" fmla="*/ 2245346 w 2397257"/>
                <a:gd name="connsiteY1987" fmla="*/ 1215275 h 2370204"/>
                <a:gd name="connsiteX1988" fmla="*/ 2231820 w 2397257"/>
                <a:gd name="connsiteY1988" fmla="*/ 1201749 h 2370204"/>
                <a:gd name="connsiteX1989" fmla="*/ 2245346 w 2397257"/>
                <a:gd name="connsiteY1989" fmla="*/ 1188223 h 2370204"/>
                <a:gd name="connsiteX1990" fmla="*/ 450526 w 2397257"/>
                <a:gd name="connsiteY1990" fmla="*/ 1188223 h 2370204"/>
                <a:gd name="connsiteX1991" fmla="*/ 470295 w 2397257"/>
                <a:gd name="connsiteY1991" fmla="*/ 1207992 h 2370204"/>
                <a:gd name="connsiteX1992" fmla="*/ 450526 w 2397257"/>
                <a:gd name="connsiteY1992" fmla="*/ 1227761 h 2370204"/>
                <a:gd name="connsiteX1993" fmla="*/ 430757 w 2397257"/>
                <a:gd name="connsiteY1993" fmla="*/ 1207992 h 2370204"/>
                <a:gd name="connsiteX1994" fmla="*/ 450526 w 2397257"/>
                <a:gd name="connsiteY1994" fmla="*/ 1188223 h 2370204"/>
                <a:gd name="connsiteX1995" fmla="*/ 75955 w 2397257"/>
                <a:gd name="connsiteY1995" fmla="*/ 1188223 h 2370204"/>
                <a:gd name="connsiteX1996" fmla="*/ 80117 w 2397257"/>
                <a:gd name="connsiteY1996" fmla="*/ 1191865 h 2370204"/>
                <a:gd name="connsiteX1997" fmla="*/ 75955 w 2397257"/>
                <a:gd name="connsiteY1997" fmla="*/ 1195507 h 2370204"/>
                <a:gd name="connsiteX1998" fmla="*/ 71793 w 2397257"/>
                <a:gd name="connsiteY1998" fmla="*/ 1191865 h 2370204"/>
                <a:gd name="connsiteX1999" fmla="*/ 75955 w 2397257"/>
                <a:gd name="connsiteY1999" fmla="*/ 1188223 h 2370204"/>
                <a:gd name="connsiteX2000" fmla="*/ 1719907 w 2397257"/>
                <a:gd name="connsiteY2000" fmla="*/ 1180939 h 2370204"/>
                <a:gd name="connsiteX2001" fmla="*/ 1727191 w 2397257"/>
                <a:gd name="connsiteY2001" fmla="*/ 1187182 h 2370204"/>
                <a:gd name="connsiteX2002" fmla="*/ 1719907 w 2397257"/>
                <a:gd name="connsiteY2002" fmla="*/ 1193425 h 2370204"/>
                <a:gd name="connsiteX2003" fmla="*/ 1712623 w 2397257"/>
                <a:gd name="connsiteY2003" fmla="*/ 1187182 h 2370204"/>
                <a:gd name="connsiteX2004" fmla="*/ 1719907 w 2397257"/>
                <a:gd name="connsiteY2004" fmla="*/ 1180939 h 2370204"/>
                <a:gd name="connsiteX2005" fmla="*/ 2319741 w 2397257"/>
                <a:gd name="connsiteY2005" fmla="*/ 1177818 h 2370204"/>
                <a:gd name="connsiteX2006" fmla="*/ 2325464 w 2397257"/>
                <a:gd name="connsiteY2006" fmla="*/ 1184061 h 2370204"/>
                <a:gd name="connsiteX2007" fmla="*/ 2319741 w 2397257"/>
                <a:gd name="connsiteY2007" fmla="*/ 1190304 h 2370204"/>
                <a:gd name="connsiteX2008" fmla="*/ 2314018 w 2397257"/>
                <a:gd name="connsiteY2008" fmla="*/ 1184061 h 2370204"/>
                <a:gd name="connsiteX2009" fmla="*/ 2319741 w 2397257"/>
                <a:gd name="connsiteY2009" fmla="*/ 1177818 h 2370204"/>
                <a:gd name="connsiteX2010" fmla="*/ 1946211 w 2397257"/>
                <a:gd name="connsiteY2010" fmla="*/ 1177818 h 2370204"/>
                <a:gd name="connsiteX2011" fmla="*/ 1969622 w 2397257"/>
                <a:gd name="connsiteY2011" fmla="*/ 1202790 h 2370204"/>
                <a:gd name="connsiteX2012" fmla="*/ 1946211 w 2397257"/>
                <a:gd name="connsiteY2012" fmla="*/ 1227762 h 2370204"/>
                <a:gd name="connsiteX2013" fmla="*/ 1922800 w 2397257"/>
                <a:gd name="connsiteY2013" fmla="*/ 1202790 h 2370204"/>
                <a:gd name="connsiteX2014" fmla="*/ 1946211 w 2397257"/>
                <a:gd name="connsiteY2014" fmla="*/ 1177818 h 2370204"/>
                <a:gd name="connsiteX2015" fmla="*/ 677350 w 2397257"/>
                <a:gd name="connsiteY2015" fmla="*/ 1177818 h 2370204"/>
                <a:gd name="connsiteX2016" fmla="*/ 690876 w 2397257"/>
                <a:gd name="connsiteY2016" fmla="*/ 1190304 h 2370204"/>
                <a:gd name="connsiteX2017" fmla="*/ 677350 w 2397257"/>
                <a:gd name="connsiteY2017" fmla="*/ 1202790 h 2370204"/>
                <a:gd name="connsiteX2018" fmla="*/ 663824 w 2397257"/>
                <a:gd name="connsiteY2018" fmla="*/ 1190304 h 2370204"/>
                <a:gd name="connsiteX2019" fmla="*/ 677350 w 2397257"/>
                <a:gd name="connsiteY2019" fmla="*/ 1177818 h 2370204"/>
                <a:gd name="connsiteX2020" fmla="*/ 376652 w 2397257"/>
                <a:gd name="connsiteY2020" fmla="*/ 1175737 h 2370204"/>
                <a:gd name="connsiteX2021" fmla="*/ 394340 w 2397257"/>
                <a:gd name="connsiteY2021" fmla="*/ 1191865 h 2370204"/>
                <a:gd name="connsiteX2022" fmla="*/ 376652 w 2397257"/>
                <a:gd name="connsiteY2022" fmla="*/ 1207993 h 2370204"/>
                <a:gd name="connsiteX2023" fmla="*/ 358964 w 2397257"/>
                <a:gd name="connsiteY2023" fmla="*/ 1191865 h 2370204"/>
                <a:gd name="connsiteX2024" fmla="*/ 376652 w 2397257"/>
                <a:gd name="connsiteY2024" fmla="*/ 1175737 h 2370204"/>
                <a:gd name="connsiteX2025" fmla="*/ 1561 w 2397257"/>
                <a:gd name="connsiteY2025" fmla="*/ 1175737 h 2370204"/>
                <a:gd name="connsiteX2026" fmla="*/ 3122 w 2397257"/>
                <a:gd name="connsiteY2026" fmla="*/ 1176778 h 2370204"/>
                <a:gd name="connsiteX2027" fmla="*/ 1561 w 2397257"/>
                <a:gd name="connsiteY2027" fmla="*/ 1177819 h 2370204"/>
                <a:gd name="connsiteX2028" fmla="*/ 0 w 2397257"/>
                <a:gd name="connsiteY2028" fmla="*/ 1176778 h 2370204"/>
                <a:gd name="connsiteX2029" fmla="*/ 1561 w 2397257"/>
                <a:gd name="connsiteY2029" fmla="*/ 1175737 h 2370204"/>
                <a:gd name="connsiteX2030" fmla="*/ 2394135 w 2397257"/>
                <a:gd name="connsiteY2030" fmla="*/ 1166373 h 2370204"/>
                <a:gd name="connsiteX2031" fmla="*/ 2395176 w 2397257"/>
                <a:gd name="connsiteY2031" fmla="*/ 1167414 h 2370204"/>
                <a:gd name="connsiteX2032" fmla="*/ 2394135 w 2397257"/>
                <a:gd name="connsiteY2032" fmla="*/ 1168455 h 2370204"/>
                <a:gd name="connsiteX2033" fmla="*/ 2393094 w 2397257"/>
                <a:gd name="connsiteY2033" fmla="*/ 1167414 h 2370204"/>
                <a:gd name="connsiteX2034" fmla="*/ 2394135 w 2397257"/>
                <a:gd name="connsiteY2034" fmla="*/ 1166373 h 2370204"/>
                <a:gd name="connsiteX2035" fmla="*/ 2020605 w 2397257"/>
                <a:gd name="connsiteY2035" fmla="*/ 1166373 h 2370204"/>
                <a:gd name="connsiteX2036" fmla="*/ 2041415 w 2397257"/>
                <a:gd name="connsiteY2036" fmla="*/ 1187183 h 2370204"/>
                <a:gd name="connsiteX2037" fmla="*/ 2020605 w 2397257"/>
                <a:gd name="connsiteY2037" fmla="*/ 1207993 h 2370204"/>
                <a:gd name="connsiteX2038" fmla="*/ 1999795 w 2397257"/>
                <a:gd name="connsiteY2038" fmla="*/ 1187183 h 2370204"/>
                <a:gd name="connsiteX2039" fmla="*/ 2020605 w 2397257"/>
                <a:gd name="connsiteY2039" fmla="*/ 1166373 h 2370204"/>
                <a:gd name="connsiteX2040" fmla="*/ 302259 w 2397257"/>
                <a:gd name="connsiteY2040" fmla="*/ 1163252 h 2370204"/>
                <a:gd name="connsiteX2041" fmla="*/ 314225 w 2397257"/>
                <a:gd name="connsiteY2041" fmla="*/ 1175738 h 2370204"/>
                <a:gd name="connsiteX2042" fmla="*/ 302259 w 2397257"/>
                <a:gd name="connsiteY2042" fmla="*/ 1188224 h 2370204"/>
                <a:gd name="connsiteX2043" fmla="*/ 290293 w 2397257"/>
                <a:gd name="connsiteY2043" fmla="*/ 1175738 h 2370204"/>
                <a:gd name="connsiteX2044" fmla="*/ 302259 w 2397257"/>
                <a:gd name="connsiteY2044" fmla="*/ 1163252 h 2370204"/>
                <a:gd name="connsiteX2045" fmla="*/ 832901 w 2397257"/>
                <a:gd name="connsiteY2045" fmla="*/ 1155968 h 2370204"/>
                <a:gd name="connsiteX2046" fmla="*/ 834462 w 2397257"/>
                <a:gd name="connsiteY2046" fmla="*/ 1157009 h 2370204"/>
                <a:gd name="connsiteX2047" fmla="*/ 832901 w 2397257"/>
                <a:gd name="connsiteY2047" fmla="*/ 1158050 h 2370204"/>
                <a:gd name="connsiteX2048" fmla="*/ 831340 w 2397257"/>
                <a:gd name="connsiteY2048" fmla="*/ 1157009 h 2370204"/>
                <a:gd name="connsiteX2049" fmla="*/ 832901 w 2397257"/>
                <a:gd name="connsiteY2049" fmla="*/ 1155968 h 2370204"/>
                <a:gd name="connsiteX2050" fmla="*/ 602956 w 2397257"/>
                <a:gd name="connsiteY2050" fmla="*/ 1155968 h 2370204"/>
                <a:gd name="connsiteX2051" fmla="*/ 621165 w 2397257"/>
                <a:gd name="connsiteY2051" fmla="*/ 1174697 h 2370204"/>
                <a:gd name="connsiteX2052" fmla="*/ 602956 w 2397257"/>
                <a:gd name="connsiteY2052" fmla="*/ 1193426 h 2370204"/>
                <a:gd name="connsiteX2053" fmla="*/ 584747 w 2397257"/>
                <a:gd name="connsiteY2053" fmla="*/ 1174697 h 2370204"/>
                <a:gd name="connsiteX2054" fmla="*/ 602956 w 2397257"/>
                <a:gd name="connsiteY2054" fmla="*/ 1155968 h 2370204"/>
                <a:gd name="connsiteX2055" fmla="*/ 1794300 w 2397257"/>
                <a:gd name="connsiteY2055" fmla="*/ 1153887 h 2370204"/>
                <a:gd name="connsiteX2056" fmla="*/ 1811468 w 2397257"/>
                <a:gd name="connsiteY2056" fmla="*/ 1170015 h 2370204"/>
                <a:gd name="connsiteX2057" fmla="*/ 1794300 w 2397257"/>
                <a:gd name="connsiteY2057" fmla="*/ 1186143 h 2370204"/>
                <a:gd name="connsiteX2058" fmla="*/ 1777132 w 2397257"/>
                <a:gd name="connsiteY2058" fmla="*/ 1170015 h 2370204"/>
                <a:gd name="connsiteX2059" fmla="*/ 1794300 w 2397257"/>
                <a:gd name="connsiteY2059" fmla="*/ 1153887 h 2370204"/>
                <a:gd name="connsiteX2060" fmla="*/ 1564355 w 2397257"/>
                <a:gd name="connsiteY2060" fmla="*/ 1153887 h 2370204"/>
                <a:gd name="connsiteX2061" fmla="*/ 1564875 w 2397257"/>
                <a:gd name="connsiteY2061" fmla="*/ 1154407 h 2370204"/>
                <a:gd name="connsiteX2062" fmla="*/ 1564355 w 2397257"/>
                <a:gd name="connsiteY2062" fmla="*/ 1154927 h 2370204"/>
                <a:gd name="connsiteX2063" fmla="*/ 1563835 w 2397257"/>
                <a:gd name="connsiteY2063" fmla="*/ 1154407 h 2370204"/>
                <a:gd name="connsiteX2064" fmla="*/ 1564355 w 2397257"/>
                <a:gd name="connsiteY2064" fmla="*/ 1153887 h 2370204"/>
                <a:gd name="connsiteX2065" fmla="*/ 2093438 w 2397257"/>
                <a:gd name="connsiteY2065" fmla="*/ 1148685 h 2370204"/>
                <a:gd name="connsiteX2066" fmla="*/ 2113207 w 2397257"/>
                <a:gd name="connsiteY2066" fmla="*/ 1168454 h 2370204"/>
                <a:gd name="connsiteX2067" fmla="*/ 2093438 w 2397257"/>
                <a:gd name="connsiteY2067" fmla="*/ 1188223 h 2370204"/>
                <a:gd name="connsiteX2068" fmla="*/ 2073669 w 2397257"/>
                <a:gd name="connsiteY2068" fmla="*/ 1168454 h 2370204"/>
                <a:gd name="connsiteX2069" fmla="*/ 2093438 w 2397257"/>
                <a:gd name="connsiteY2069" fmla="*/ 1148685 h 2370204"/>
                <a:gd name="connsiteX2070" fmla="*/ 228385 w 2397257"/>
                <a:gd name="connsiteY2070" fmla="*/ 1148685 h 2370204"/>
                <a:gd name="connsiteX2071" fmla="*/ 238270 w 2397257"/>
                <a:gd name="connsiteY2071" fmla="*/ 1158570 h 2370204"/>
                <a:gd name="connsiteX2072" fmla="*/ 228385 w 2397257"/>
                <a:gd name="connsiteY2072" fmla="*/ 1168455 h 2370204"/>
                <a:gd name="connsiteX2073" fmla="*/ 218500 w 2397257"/>
                <a:gd name="connsiteY2073" fmla="*/ 1158570 h 2370204"/>
                <a:gd name="connsiteX2074" fmla="*/ 228385 w 2397257"/>
                <a:gd name="connsiteY2074" fmla="*/ 1148685 h 2370204"/>
                <a:gd name="connsiteX2075" fmla="*/ 1635628 w 2397257"/>
                <a:gd name="connsiteY2075" fmla="*/ 1136199 h 2370204"/>
                <a:gd name="connsiteX2076" fmla="*/ 1637709 w 2397257"/>
                <a:gd name="connsiteY2076" fmla="*/ 1137240 h 2370204"/>
                <a:gd name="connsiteX2077" fmla="*/ 1635628 w 2397257"/>
                <a:gd name="connsiteY2077" fmla="*/ 1138281 h 2370204"/>
                <a:gd name="connsiteX2078" fmla="*/ 1633547 w 2397257"/>
                <a:gd name="connsiteY2078" fmla="*/ 1137240 h 2370204"/>
                <a:gd name="connsiteX2079" fmla="*/ 1635628 w 2397257"/>
                <a:gd name="connsiteY2079" fmla="*/ 1136199 h 2370204"/>
                <a:gd name="connsiteX2080" fmla="*/ 760067 w 2397257"/>
                <a:gd name="connsiteY2080" fmla="*/ 1136199 h 2370204"/>
                <a:gd name="connsiteX2081" fmla="*/ 764749 w 2397257"/>
                <a:gd name="connsiteY2081" fmla="*/ 1140881 h 2370204"/>
                <a:gd name="connsiteX2082" fmla="*/ 760067 w 2397257"/>
                <a:gd name="connsiteY2082" fmla="*/ 1145563 h 2370204"/>
                <a:gd name="connsiteX2083" fmla="*/ 755385 w 2397257"/>
                <a:gd name="connsiteY2083" fmla="*/ 1140881 h 2370204"/>
                <a:gd name="connsiteX2084" fmla="*/ 760067 w 2397257"/>
                <a:gd name="connsiteY2084" fmla="*/ 1136199 h 2370204"/>
                <a:gd name="connsiteX2085" fmla="*/ 530122 w 2397257"/>
                <a:gd name="connsiteY2085" fmla="*/ 1136199 h 2370204"/>
                <a:gd name="connsiteX2086" fmla="*/ 552492 w 2397257"/>
                <a:gd name="connsiteY2086" fmla="*/ 1157009 h 2370204"/>
                <a:gd name="connsiteX2087" fmla="*/ 530122 w 2397257"/>
                <a:gd name="connsiteY2087" fmla="*/ 1177819 h 2370204"/>
                <a:gd name="connsiteX2088" fmla="*/ 507752 w 2397257"/>
                <a:gd name="connsiteY2088" fmla="*/ 1157009 h 2370204"/>
                <a:gd name="connsiteX2089" fmla="*/ 530122 w 2397257"/>
                <a:gd name="connsiteY2089" fmla="*/ 1136199 h 2370204"/>
                <a:gd name="connsiteX2090" fmla="*/ 155031 w 2397257"/>
                <a:gd name="connsiteY2090" fmla="*/ 1136199 h 2370204"/>
                <a:gd name="connsiteX2091" fmla="*/ 161274 w 2397257"/>
                <a:gd name="connsiteY2091" fmla="*/ 1142442 h 2370204"/>
                <a:gd name="connsiteX2092" fmla="*/ 155031 w 2397257"/>
                <a:gd name="connsiteY2092" fmla="*/ 1148685 h 2370204"/>
                <a:gd name="connsiteX2093" fmla="*/ 148788 w 2397257"/>
                <a:gd name="connsiteY2093" fmla="*/ 1142442 h 2370204"/>
                <a:gd name="connsiteX2094" fmla="*/ 155031 w 2397257"/>
                <a:gd name="connsiteY2094" fmla="*/ 1136199 h 2370204"/>
                <a:gd name="connsiteX2095" fmla="*/ 2167311 w 2397257"/>
                <a:gd name="connsiteY2095" fmla="*/ 1134119 h 2370204"/>
                <a:gd name="connsiteX2096" fmla="*/ 2187080 w 2397257"/>
                <a:gd name="connsiteY2096" fmla="*/ 1152328 h 2370204"/>
                <a:gd name="connsiteX2097" fmla="*/ 2167311 w 2397257"/>
                <a:gd name="connsiteY2097" fmla="*/ 1170537 h 2370204"/>
                <a:gd name="connsiteX2098" fmla="*/ 2147542 w 2397257"/>
                <a:gd name="connsiteY2098" fmla="*/ 1152328 h 2370204"/>
                <a:gd name="connsiteX2099" fmla="*/ 2167311 w 2397257"/>
                <a:gd name="connsiteY2099" fmla="*/ 1134119 h 2370204"/>
                <a:gd name="connsiteX2100" fmla="*/ 1867135 w 2397257"/>
                <a:gd name="connsiteY2100" fmla="*/ 1128916 h 2370204"/>
                <a:gd name="connsiteX2101" fmla="*/ 1890546 w 2397257"/>
                <a:gd name="connsiteY2101" fmla="*/ 1152327 h 2370204"/>
                <a:gd name="connsiteX2102" fmla="*/ 1867135 w 2397257"/>
                <a:gd name="connsiteY2102" fmla="*/ 1175738 h 2370204"/>
                <a:gd name="connsiteX2103" fmla="*/ 1843724 w 2397257"/>
                <a:gd name="connsiteY2103" fmla="*/ 1152327 h 2370204"/>
                <a:gd name="connsiteX2104" fmla="*/ 1867135 w 2397257"/>
                <a:gd name="connsiteY2104" fmla="*/ 1128916 h 2370204"/>
                <a:gd name="connsiteX2105" fmla="*/ 2240665 w 2397257"/>
                <a:gd name="connsiteY2105" fmla="*/ 1121632 h 2370204"/>
                <a:gd name="connsiteX2106" fmla="*/ 2254712 w 2397257"/>
                <a:gd name="connsiteY2106" fmla="*/ 1135158 h 2370204"/>
                <a:gd name="connsiteX2107" fmla="*/ 2240665 w 2397257"/>
                <a:gd name="connsiteY2107" fmla="*/ 1148684 h 2370204"/>
                <a:gd name="connsiteX2108" fmla="*/ 2226618 w 2397257"/>
                <a:gd name="connsiteY2108" fmla="*/ 1135158 h 2370204"/>
                <a:gd name="connsiteX2109" fmla="*/ 2240665 w 2397257"/>
                <a:gd name="connsiteY2109" fmla="*/ 1121632 h 2370204"/>
                <a:gd name="connsiteX2110" fmla="*/ 455728 w 2397257"/>
                <a:gd name="connsiteY2110" fmla="*/ 1121632 h 2370204"/>
                <a:gd name="connsiteX2111" fmla="*/ 475497 w 2397257"/>
                <a:gd name="connsiteY2111" fmla="*/ 1141401 h 2370204"/>
                <a:gd name="connsiteX2112" fmla="*/ 455728 w 2397257"/>
                <a:gd name="connsiteY2112" fmla="*/ 1161170 h 2370204"/>
                <a:gd name="connsiteX2113" fmla="*/ 435959 w 2397257"/>
                <a:gd name="connsiteY2113" fmla="*/ 1141401 h 2370204"/>
                <a:gd name="connsiteX2114" fmla="*/ 455728 w 2397257"/>
                <a:gd name="connsiteY2114" fmla="*/ 1121632 h 2370204"/>
                <a:gd name="connsiteX2115" fmla="*/ 80637 w 2397257"/>
                <a:gd name="connsiteY2115" fmla="*/ 1121632 h 2370204"/>
                <a:gd name="connsiteX2116" fmla="*/ 84279 w 2397257"/>
                <a:gd name="connsiteY2116" fmla="*/ 1125274 h 2370204"/>
                <a:gd name="connsiteX2117" fmla="*/ 80637 w 2397257"/>
                <a:gd name="connsiteY2117" fmla="*/ 1128916 h 2370204"/>
                <a:gd name="connsiteX2118" fmla="*/ 76995 w 2397257"/>
                <a:gd name="connsiteY2118" fmla="*/ 1125274 h 2370204"/>
                <a:gd name="connsiteX2119" fmla="*/ 80637 w 2397257"/>
                <a:gd name="connsiteY2119" fmla="*/ 1121632 h 2370204"/>
                <a:gd name="connsiteX2120" fmla="*/ 1708981 w 2397257"/>
                <a:gd name="connsiteY2120" fmla="*/ 1114349 h 2370204"/>
                <a:gd name="connsiteX2121" fmla="*/ 1717825 w 2397257"/>
                <a:gd name="connsiteY2121" fmla="*/ 1121633 h 2370204"/>
                <a:gd name="connsiteX2122" fmla="*/ 1708981 w 2397257"/>
                <a:gd name="connsiteY2122" fmla="*/ 1128917 h 2370204"/>
                <a:gd name="connsiteX2123" fmla="*/ 1700137 w 2397257"/>
                <a:gd name="connsiteY2123" fmla="*/ 1121633 h 2370204"/>
                <a:gd name="connsiteX2124" fmla="*/ 1708981 w 2397257"/>
                <a:gd name="connsiteY2124" fmla="*/ 1114349 h 2370204"/>
                <a:gd name="connsiteX2125" fmla="*/ 2315058 w 2397257"/>
                <a:gd name="connsiteY2125" fmla="*/ 1111228 h 2370204"/>
                <a:gd name="connsiteX2126" fmla="*/ 2321301 w 2397257"/>
                <a:gd name="connsiteY2126" fmla="*/ 1117471 h 2370204"/>
                <a:gd name="connsiteX2127" fmla="*/ 2315058 w 2397257"/>
                <a:gd name="connsiteY2127" fmla="*/ 1123714 h 2370204"/>
                <a:gd name="connsiteX2128" fmla="*/ 2308815 w 2397257"/>
                <a:gd name="connsiteY2128" fmla="*/ 1117471 h 2370204"/>
                <a:gd name="connsiteX2129" fmla="*/ 2315058 w 2397257"/>
                <a:gd name="connsiteY2129" fmla="*/ 1111228 h 2370204"/>
                <a:gd name="connsiteX2130" fmla="*/ 686714 w 2397257"/>
                <a:gd name="connsiteY2130" fmla="*/ 1111228 h 2370204"/>
                <a:gd name="connsiteX2131" fmla="*/ 700240 w 2397257"/>
                <a:gd name="connsiteY2131" fmla="*/ 1124754 h 2370204"/>
                <a:gd name="connsiteX2132" fmla="*/ 686714 w 2397257"/>
                <a:gd name="connsiteY2132" fmla="*/ 1138280 h 2370204"/>
                <a:gd name="connsiteX2133" fmla="*/ 673188 w 2397257"/>
                <a:gd name="connsiteY2133" fmla="*/ 1124754 h 2370204"/>
                <a:gd name="connsiteX2134" fmla="*/ 686714 w 2397257"/>
                <a:gd name="connsiteY2134" fmla="*/ 1111228 h 2370204"/>
                <a:gd name="connsiteX2135" fmla="*/ 1939967 w 2397257"/>
                <a:gd name="connsiteY2135" fmla="*/ 1111227 h 2370204"/>
                <a:gd name="connsiteX2136" fmla="*/ 1964418 w 2397257"/>
                <a:gd name="connsiteY2136" fmla="*/ 1136199 h 2370204"/>
                <a:gd name="connsiteX2137" fmla="*/ 1939967 w 2397257"/>
                <a:gd name="connsiteY2137" fmla="*/ 1161171 h 2370204"/>
                <a:gd name="connsiteX2138" fmla="*/ 1915516 w 2397257"/>
                <a:gd name="connsiteY2138" fmla="*/ 1136199 h 2370204"/>
                <a:gd name="connsiteX2139" fmla="*/ 1939967 w 2397257"/>
                <a:gd name="connsiteY2139" fmla="*/ 1111227 h 2370204"/>
                <a:gd name="connsiteX2140" fmla="*/ 382375 w 2397257"/>
                <a:gd name="connsiteY2140" fmla="*/ 1109147 h 2370204"/>
                <a:gd name="connsiteX2141" fmla="*/ 398503 w 2397257"/>
                <a:gd name="connsiteY2141" fmla="*/ 1125275 h 2370204"/>
                <a:gd name="connsiteX2142" fmla="*/ 382375 w 2397257"/>
                <a:gd name="connsiteY2142" fmla="*/ 1141403 h 2370204"/>
                <a:gd name="connsiteX2143" fmla="*/ 366247 w 2397257"/>
                <a:gd name="connsiteY2143" fmla="*/ 1125275 h 2370204"/>
                <a:gd name="connsiteX2144" fmla="*/ 382375 w 2397257"/>
                <a:gd name="connsiteY2144" fmla="*/ 1109147 h 2370204"/>
                <a:gd name="connsiteX2145" fmla="*/ 7805 w 2397257"/>
                <a:gd name="connsiteY2145" fmla="*/ 1109146 h 2370204"/>
                <a:gd name="connsiteX2146" fmla="*/ 10407 w 2397257"/>
                <a:gd name="connsiteY2146" fmla="*/ 1110187 h 2370204"/>
                <a:gd name="connsiteX2147" fmla="*/ 7805 w 2397257"/>
                <a:gd name="connsiteY2147" fmla="*/ 1111228 h 2370204"/>
                <a:gd name="connsiteX2148" fmla="*/ 5203 w 2397257"/>
                <a:gd name="connsiteY2148" fmla="*/ 1110187 h 2370204"/>
                <a:gd name="connsiteX2149" fmla="*/ 7805 w 2397257"/>
                <a:gd name="connsiteY2149" fmla="*/ 1109146 h 2370204"/>
                <a:gd name="connsiteX2150" fmla="*/ 2387892 w 2397257"/>
                <a:gd name="connsiteY2150" fmla="*/ 1098742 h 2370204"/>
                <a:gd name="connsiteX2151" fmla="*/ 2389973 w 2397257"/>
                <a:gd name="connsiteY2151" fmla="*/ 1100303 h 2370204"/>
                <a:gd name="connsiteX2152" fmla="*/ 2387892 w 2397257"/>
                <a:gd name="connsiteY2152" fmla="*/ 1101864 h 2370204"/>
                <a:gd name="connsiteX2153" fmla="*/ 2385811 w 2397257"/>
                <a:gd name="connsiteY2153" fmla="*/ 1100303 h 2370204"/>
                <a:gd name="connsiteX2154" fmla="*/ 2387892 w 2397257"/>
                <a:gd name="connsiteY2154" fmla="*/ 1098742 h 2370204"/>
                <a:gd name="connsiteX2155" fmla="*/ 2012801 w 2397257"/>
                <a:gd name="connsiteY2155" fmla="*/ 1096661 h 2370204"/>
                <a:gd name="connsiteX2156" fmla="*/ 2034131 w 2397257"/>
                <a:gd name="connsiteY2156" fmla="*/ 1119031 h 2370204"/>
                <a:gd name="connsiteX2157" fmla="*/ 2012801 w 2397257"/>
                <a:gd name="connsiteY2157" fmla="*/ 1141401 h 2370204"/>
                <a:gd name="connsiteX2158" fmla="*/ 1991471 w 2397257"/>
                <a:gd name="connsiteY2158" fmla="*/ 1119031 h 2370204"/>
                <a:gd name="connsiteX2159" fmla="*/ 2012801 w 2397257"/>
                <a:gd name="connsiteY2159" fmla="*/ 1096661 h 2370204"/>
                <a:gd name="connsiteX2160" fmla="*/ 310063 w 2397257"/>
                <a:gd name="connsiteY2160" fmla="*/ 1096661 h 2370204"/>
                <a:gd name="connsiteX2161" fmla="*/ 322549 w 2397257"/>
                <a:gd name="connsiteY2161" fmla="*/ 1109147 h 2370204"/>
                <a:gd name="connsiteX2162" fmla="*/ 310063 w 2397257"/>
                <a:gd name="connsiteY2162" fmla="*/ 1121633 h 2370204"/>
                <a:gd name="connsiteX2163" fmla="*/ 297577 w 2397257"/>
                <a:gd name="connsiteY2163" fmla="*/ 1109147 h 2370204"/>
                <a:gd name="connsiteX2164" fmla="*/ 310063 w 2397257"/>
                <a:gd name="connsiteY2164" fmla="*/ 1096661 h 2370204"/>
                <a:gd name="connsiteX2165" fmla="*/ 613881 w 2397257"/>
                <a:gd name="connsiteY2165" fmla="*/ 1089378 h 2370204"/>
                <a:gd name="connsiteX2166" fmla="*/ 633650 w 2397257"/>
                <a:gd name="connsiteY2166" fmla="*/ 1109147 h 2370204"/>
                <a:gd name="connsiteX2167" fmla="*/ 613881 w 2397257"/>
                <a:gd name="connsiteY2167" fmla="*/ 1128916 h 2370204"/>
                <a:gd name="connsiteX2168" fmla="*/ 594112 w 2397257"/>
                <a:gd name="connsiteY2168" fmla="*/ 1109147 h 2370204"/>
                <a:gd name="connsiteX2169" fmla="*/ 613881 w 2397257"/>
                <a:gd name="connsiteY2169" fmla="*/ 1089378 h 2370204"/>
                <a:gd name="connsiteX2170" fmla="*/ 1781815 w 2397257"/>
                <a:gd name="connsiteY2170" fmla="*/ 1086256 h 2370204"/>
                <a:gd name="connsiteX2171" fmla="*/ 1798983 w 2397257"/>
                <a:gd name="connsiteY2171" fmla="*/ 1103944 h 2370204"/>
                <a:gd name="connsiteX2172" fmla="*/ 1781815 w 2397257"/>
                <a:gd name="connsiteY2172" fmla="*/ 1121632 h 2370204"/>
                <a:gd name="connsiteX2173" fmla="*/ 1764647 w 2397257"/>
                <a:gd name="connsiteY2173" fmla="*/ 1103944 h 2370204"/>
                <a:gd name="connsiteX2174" fmla="*/ 1781815 w 2397257"/>
                <a:gd name="connsiteY2174" fmla="*/ 1086256 h 2370204"/>
                <a:gd name="connsiteX2175" fmla="*/ 2087195 w 2397257"/>
                <a:gd name="connsiteY2175" fmla="*/ 1082095 h 2370204"/>
                <a:gd name="connsiteX2176" fmla="*/ 2108005 w 2397257"/>
                <a:gd name="connsiteY2176" fmla="*/ 1102905 h 2370204"/>
                <a:gd name="connsiteX2177" fmla="*/ 2087195 w 2397257"/>
                <a:gd name="connsiteY2177" fmla="*/ 1123715 h 2370204"/>
                <a:gd name="connsiteX2178" fmla="*/ 2066385 w 2397257"/>
                <a:gd name="connsiteY2178" fmla="*/ 1102905 h 2370204"/>
                <a:gd name="connsiteX2179" fmla="*/ 2087195 w 2397257"/>
                <a:gd name="connsiteY2179" fmla="*/ 1082095 h 2370204"/>
                <a:gd name="connsiteX2180" fmla="*/ 235669 w 2397257"/>
                <a:gd name="connsiteY2180" fmla="*/ 1082095 h 2370204"/>
                <a:gd name="connsiteX2181" fmla="*/ 245554 w 2397257"/>
                <a:gd name="connsiteY2181" fmla="*/ 1091980 h 2370204"/>
                <a:gd name="connsiteX2182" fmla="*/ 235669 w 2397257"/>
                <a:gd name="connsiteY2182" fmla="*/ 1101865 h 2370204"/>
                <a:gd name="connsiteX2183" fmla="*/ 225784 w 2397257"/>
                <a:gd name="connsiteY2183" fmla="*/ 1091980 h 2370204"/>
                <a:gd name="connsiteX2184" fmla="*/ 235669 w 2397257"/>
                <a:gd name="connsiteY2184" fmla="*/ 1082095 h 2370204"/>
                <a:gd name="connsiteX2185" fmla="*/ 1616379 w 2397257"/>
                <a:gd name="connsiteY2185" fmla="*/ 1073770 h 2370204"/>
                <a:gd name="connsiteX2186" fmla="*/ 1616899 w 2397257"/>
                <a:gd name="connsiteY2186" fmla="*/ 1074290 h 2370204"/>
                <a:gd name="connsiteX2187" fmla="*/ 1616379 w 2397257"/>
                <a:gd name="connsiteY2187" fmla="*/ 1074810 h 2370204"/>
                <a:gd name="connsiteX2188" fmla="*/ 1615859 w 2397257"/>
                <a:gd name="connsiteY2188" fmla="*/ 1074290 h 2370204"/>
                <a:gd name="connsiteX2189" fmla="*/ 1616379 w 2397257"/>
                <a:gd name="connsiteY2189" fmla="*/ 1073770 h 2370204"/>
                <a:gd name="connsiteX2190" fmla="*/ 779836 w 2397257"/>
                <a:gd name="connsiteY2190" fmla="*/ 1071689 h 2370204"/>
                <a:gd name="connsiteX2191" fmla="*/ 784518 w 2397257"/>
                <a:gd name="connsiteY2191" fmla="*/ 1076891 h 2370204"/>
                <a:gd name="connsiteX2192" fmla="*/ 779836 w 2397257"/>
                <a:gd name="connsiteY2192" fmla="*/ 1082094 h 2370204"/>
                <a:gd name="connsiteX2193" fmla="*/ 775154 w 2397257"/>
                <a:gd name="connsiteY2193" fmla="*/ 1076891 h 2370204"/>
                <a:gd name="connsiteX2194" fmla="*/ 779836 w 2397257"/>
                <a:gd name="connsiteY2194" fmla="*/ 1071689 h 2370204"/>
                <a:gd name="connsiteX2195" fmla="*/ 163876 w 2397257"/>
                <a:gd name="connsiteY2195" fmla="*/ 1069609 h 2370204"/>
                <a:gd name="connsiteX2196" fmla="*/ 171680 w 2397257"/>
                <a:gd name="connsiteY2196" fmla="*/ 1075852 h 2370204"/>
                <a:gd name="connsiteX2197" fmla="*/ 163876 w 2397257"/>
                <a:gd name="connsiteY2197" fmla="*/ 1082095 h 2370204"/>
                <a:gd name="connsiteX2198" fmla="*/ 156072 w 2397257"/>
                <a:gd name="connsiteY2198" fmla="*/ 1075852 h 2370204"/>
                <a:gd name="connsiteX2199" fmla="*/ 163876 w 2397257"/>
                <a:gd name="connsiteY2199" fmla="*/ 1069609 h 2370204"/>
                <a:gd name="connsiteX2200" fmla="*/ 541048 w 2397257"/>
                <a:gd name="connsiteY2200" fmla="*/ 1069608 h 2370204"/>
                <a:gd name="connsiteX2201" fmla="*/ 561858 w 2397257"/>
                <a:gd name="connsiteY2201" fmla="*/ 1091978 h 2370204"/>
                <a:gd name="connsiteX2202" fmla="*/ 541048 w 2397257"/>
                <a:gd name="connsiteY2202" fmla="*/ 1114348 h 2370204"/>
                <a:gd name="connsiteX2203" fmla="*/ 520238 w 2397257"/>
                <a:gd name="connsiteY2203" fmla="*/ 1091978 h 2370204"/>
                <a:gd name="connsiteX2204" fmla="*/ 541048 w 2397257"/>
                <a:gd name="connsiteY2204" fmla="*/ 1069608 h 2370204"/>
                <a:gd name="connsiteX2205" fmla="*/ 2158988 w 2397257"/>
                <a:gd name="connsiteY2205" fmla="*/ 1066488 h 2370204"/>
                <a:gd name="connsiteX2206" fmla="*/ 2177717 w 2397257"/>
                <a:gd name="connsiteY2206" fmla="*/ 1085217 h 2370204"/>
                <a:gd name="connsiteX2207" fmla="*/ 2158988 w 2397257"/>
                <a:gd name="connsiteY2207" fmla="*/ 1103946 h 2370204"/>
                <a:gd name="connsiteX2208" fmla="*/ 2140259 w 2397257"/>
                <a:gd name="connsiteY2208" fmla="*/ 1085217 h 2370204"/>
                <a:gd name="connsiteX2209" fmla="*/ 2158988 w 2397257"/>
                <a:gd name="connsiteY2209" fmla="*/ 1066488 h 2370204"/>
                <a:gd name="connsiteX2210" fmla="*/ 1854649 w 2397257"/>
                <a:gd name="connsiteY2210" fmla="*/ 1062325 h 2370204"/>
                <a:gd name="connsiteX2211" fmla="*/ 1878060 w 2397257"/>
                <a:gd name="connsiteY2211" fmla="*/ 1086776 h 2370204"/>
                <a:gd name="connsiteX2212" fmla="*/ 1854649 w 2397257"/>
                <a:gd name="connsiteY2212" fmla="*/ 1111227 h 2370204"/>
                <a:gd name="connsiteX2213" fmla="*/ 1831238 w 2397257"/>
                <a:gd name="connsiteY2213" fmla="*/ 1086776 h 2370204"/>
                <a:gd name="connsiteX2214" fmla="*/ 1854649 w 2397257"/>
                <a:gd name="connsiteY2214" fmla="*/ 1062325 h 2370204"/>
                <a:gd name="connsiteX2215" fmla="*/ 2231821 w 2397257"/>
                <a:gd name="connsiteY2215" fmla="*/ 1054002 h 2370204"/>
                <a:gd name="connsiteX2216" fmla="*/ 2246388 w 2397257"/>
                <a:gd name="connsiteY2216" fmla="*/ 1068049 h 2370204"/>
                <a:gd name="connsiteX2217" fmla="*/ 2231821 w 2397257"/>
                <a:gd name="connsiteY2217" fmla="*/ 1082096 h 2370204"/>
                <a:gd name="connsiteX2218" fmla="*/ 2217254 w 2397257"/>
                <a:gd name="connsiteY2218" fmla="*/ 1068049 h 2370204"/>
                <a:gd name="connsiteX2219" fmla="*/ 2231821 w 2397257"/>
                <a:gd name="connsiteY2219" fmla="*/ 1054002 h 2370204"/>
                <a:gd name="connsiteX2220" fmla="*/ 91042 w 2397257"/>
                <a:gd name="connsiteY2220" fmla="*/ 1054002 h 2370204"/>
                <a:gd name="connsiteX2221" fmla="*/ 94684 w 2397257"/>
                <a:gd name="connsiteY2221" fmla="*/ 1059204 h 2370204"/>
                <a:gd name="connsiteX2222" fmla="*/ 91042 w 2397257"/>
                <a:gd name="connsiteY2222" fmla="*/ 1064407 h 2370204"/>
                <a:gd name="connsiteX2223" fmla="*/ 87400 w 2397257"/>
                <a:gd name="connsiteY2223" fmla="*/ 1059204 h 2370204"/>
                <a:gd name="connsiteX2224" fmla="*/ 91042 w 2397257"/>
                <a:gd name="connsiteY2224" fmla="*/ 1054002 h 2370204"/>
                <a:gd name="connsiteX2225" fmla="*/ 1690252 w 2397257"/>
                <a:gd name="connsiteY2225" fmla="*/ 1054001 h 2370204"/>
                <a:gd name="connsiteX2226" fmla="*/ 1692853 w 2397257"/>
                <a:gd name="connsiteY2226" fmla="*/ 1056602 h 2370204"/>
                <a:gd name="connsiteX2227" fmla="*/ 1690252 w 2397257"/>
                <a:gd name="connsiteY2227" fmla="*/ 1059203 h 2370204"/>
                <a:gd name="connsiteX2228" fmla="*/ 1687651 w 2397257"/>
                <a:gd name="connsiteY2228" fmla="*/ 1056602 h 2370204"/>
                <a:gd name="connsiteX2229" fmla="*/ 1690252 w 2397257"/>
                <a:gd name="connsiteY2229" fmla="*/ 1054001 h 2370204"/>
                <a:gd name="connsiteX2230" fmla="*/ 468214 w 2397257"/>
                <a:gd name="connsiteY2230" fmla="*/ 1054001 h 2370204"/>
                <a:gd name="connsiteX2231" fmla="*/ 487983 w 2397257"/>
                <a:gd name="connsiteY2231" fmla="*/ 1074291 h 2370204"/>
                <a:gd name="connsiteX2232" fmla="*/ 468214 w 2397257"/>
                <a:gd name="connsiteY2232" fmla="*/ 1094581 h 2370204"/>
                <a:gd name="connsiteX2233" fmla="*/ 448445 w 2397257"/>
                <a:gd name="connsiteY2233" fmla="*/ 1074291 h 2370204"/>
                <a:gd name="connsiteX2234" fmla="*/ 468214 w 2397257"/>
                <a:gd name="connsiteY2234" fmla="*/ 1054001 h 2370204"/>
                <a:gd name="connsiteX2235" fmla="*/ 1927482 w 2397257"/>
                <a:gd name="connsiteY2235" fmla="*/ 1046718 h 2370204"/>
                <a:gd name="connsiteX2236" fmla="*/ 1951933 w 2397257"/>
                <a:gd name="connsiteY2236" fmla="*/ 1070649 h 2370204"/>
                <a:gd name="connsiteX2237" fmla="*/ 1927482 w 2397257"/>
                <a:gd name="connsiteY2237" fmla="*/ 1094580 h 2370204"/>
                <a:gd name="connsiteX2238" fmla="*/ 1903031 w 2397257"/>
                <a:gd name="connsiteY2238" fmla="*/ 1070649 h 2370204"/>
                <a:gd name="connsiteX2239" fmla="*/ 1927482 w 2397257"/>
                <a:gd name="connsiteY2239" fmla="*/ 1046718 h 2370204"/>
                <a:gd name="connsiteX2240" fmla="*/ 706483 w 2397257"/>
                <a:gd name="connsiteY2240" fmla="*/ 1046718 h 2370204"/>
                <a:gd name="connsiteX2241" fmla="*/ 720009 w 2397257"/>
                <a:gd name="connsiteY2241" fmla="*/ 1060244 h 2370204"/>
                <a:gd name="connsiteX2242" fmla="*/ 706483 w 2397257"/>
                <a:gd name="connsiteY2242" fmla="*/ 1073770 h 2370204"/>
                <a:gd name="connsiteX2243" fmla="*/ 692957 w 2397257"/>
                <a:gd name="connsiteY2243" fmla="*/ 1060244 h 2370204"/>
                <a:gd name="connsiteX2244" fmla="*/ 706483 w 2397257"/>
                <a:gd name="connsiteY2244" fmla="*/ 1046718 h 2370204"/>
                <a:gd name="connsiteX2245" fmla="*/ 2304654 w 2397257"/>
                <a:gd name="connsiteY2245" fmla="*/ 1044637 h 2370204"/>
                <a:gd name="connsiteX2246" fmla="*/ 2310897 w 2397257"/>
                <a:gd name="connsiteY2246" fmla="*/ 1050880 h 2370204"/>
                <a:gd name="connsiteX2247" fmla="*/ 2304654 w 2397257"/>
                <a:gd name="connsiteY2247" fmla="*/ 1057123 h 2370204"/>
                <a:gd name="connsiteX2248" fmla="*/ 2298411 w 2397257"/>
                <a:gd name="connsiteY2248" fmla="*/ 1050880 h 2370204"/>
                <a:gd name="connsiteX2249" fmla="*/ 2304654 w 2397257"/>
                <a:gd name="connsiteY2249" fmla="*/ 1044637 h 2370204"/>
                <a:gd name="connsiteX2250" fmla="*/ 394861 w 2397257"/>
                <a:gd name="connsiteY2250" fmla="*/ 1042556 h 2370204"/>
                <a:gd name="connsiteX2251" fmla="*/ 410989 w 2397257"/>
                <a:gd name="connsiteY2251" fmla="*/ 1058163 h 2370204"/>
                <a:gd name="connsiteX2252" fmla="*/ 394861 w 2397257"/>
                <a:gd name="connsiteY2252" fmla="*/ 1073770 h 2370204"/>
                <a:gd name="connsiteX2253" fmla="*/ 378733 w 2397257"/>
                <a:gd name="connsiteY2253" fmla="*/ 1058163 h 2370204"/>
                <a:gd name="connsiteX2254" fmla="*/ 394861 w 2397257"/>
                <a:gd name="connsiteY2254" fmla="*/ 1042556 h 2370204"/>
                <a:gd name="connsiteX2255" fmla="*/ 16648 w 2397257"/>
                <a:gd name="connsiteY2255" fmla="*/ 1042556 h 2370204"/>
                <a:gd name="connsiteX2256" fmla="*/ 17689 w 2397257"/>
                <a:gd name="connsiteY2256" fmla="*/ 1043597 h 2370204"/>
                <a:gd name="connsiteX2257" fmla="*/ 16648 w 2397257"/>
                <a:gd name="connsiteY2257" fmla="*/ 1044638 h 2370204"/>
                <a:gd name="connsiteX2258" fmla="*/ 15607 w 2397257"/>
                <a:gd name="connsiteY2258" fmla="*/ 1043597 h 2370204"/>
                <a:gd name="connsiteX2259" fmla="*/ 16648 w 2397257"/>
                <a:gd name="connsiteY2259" fmla="*/ 1042556 h 2370204"/>
                <a:gd name="connsiteX2260" fmla="*/ 2379048 w 2397257"/>
                <a:gd name="connsiteY2260" fmla="*/ 1032151 h 2370204"/>
                <a:gd name="connsiteX2261" fmla="*/ 2380609 w 2397257"/>
                <a:gd name="connsiteY2261" fmla="*/ 1033192 h 2370204"/>
                <a:gd name="connsiteX2262" fmla="*/ 2379048 w 2397257"/>
                <a:gd name="connsiteY2262" fmla="*/ 1034233 h 2370204"/>
                <a:gd name="connsiteX2263" fmla="*/ 2377487 w 2397257"/>
                <a:gd name="connsiteY2263" fmla="*/ 1033192 h 2370204"/>
                <a:gd name="connsiteX2264" fmla="*/ 2379048 w 2397257"/>
                <a:gd name="connsiteY2264" fmla="*/ 1032151 h 2370204"/>
                <a:gd name="connsiteX2265" fmla="*/ 2000836 w 2397257"/>
                <a:gd name="connsiteY2265" fmla="*/ 1032151 h 2370204"/>
                <a:gd name="connsiteX2266" fmla="*/ 2021646 w 2397257"/>
                <a:gd name="connsiteY2266" fmla="*/ 1052961 h 2370204"/>
                <a:gd name="connsiteX2267" fmla="*/ 2000836 w 2397257"/>
                <a:gd name="connsiteY2267" fmla="*/ 1073771 h 2370204"/>
                <a:gd name="connsiteX2268" fmla="*/ 1980026 w 2397257"/>
                <a:gd name="connsiteY2268" fmla="*/ 1052961 h 2370204"/>
                <a:gd name="connsiteX2269" fmla="*/ 2000836 w 2397257"/>
                <a:gd name="connsiteY2269" fmla="*/ 1032151 h 2370204"/>
                <a:gd name="connsiteX2270" fmla="*/ 1510250 w 2397257"/>
                <a:gd name="connsiteY2270" fmla="*/ 1032151 h 2370204"/>
                <a:gd name="connsiteX2271" fmla="*/ 1510770 w 2397257"/>
                <a:gd name="connsiteY2271" fmla="*/ 1032671 h 2370204"/>
                <a:gd name="connsiteX2272" fmla="*/ 1510250 w 2397257"/>
                <a:gd name="connsiteY2272" fmla="*/ 1033191 h 2370204"/>
                <a:gd name="connsiteX2273" fmla="*/ 1509730 w 2397257"/>
                <a:gd name="connsiteY2273" fmla="*/ 1032671 h 2370204"/>
                <a:gd name="connsiteX2274" fmla="*/ 1510250 w 2397257"/>
                <a:gd name="connsiteY2274" fmla="*/ 1032151 h 2370204"/>
                <a:gd name="connsiteX2275" fmla="*/ 322028 w 2397257"/>
                <a:gd name="connsiteY2275" fmla="*/ 1030071 h 2370204"/>
                <a:gd name="connsiteX2276" fmla="*/ 333994 w 2397257"/>
                <a:gd name="connsiteY2276" fmla="*/ 1042037 h 2370204"/>
                <a:gd name="connsiteX2277" fmla="*/ 322028 w 2397257"/>
                <a:gd name="connsiteY2277" fmla="*/ 1054003 h 2370204"/>
                <a:gd name="connsiteX2278" fmla="*/ 310062 w 2397257"/>
                <a:gd name="connsiteY2278" fmla="*/ 1042037 h 2370204"/>
                <a:gd name="connsiteX2279" fmla="*/ 322028 w 2397257"/>
                <a:gd name="connsiteY2279" fmla="*/ 1030071 h 2370204"/>
                <a:gd name="connsiteX2280" fmla="*/ 1763086 w 2397257"/>
                <a:gd name="connsiteY2280" fmla="*/ 1030070 h 2370204"/>
                <a:gd name="connsiteX2281" fmla="*/ 1771930 w 2397257"/>
                <a:gd name="connsiteY2281" fmla="*/ 1039955 h 2370204"/>
                <a:gd name="connsiteX2282" fmla="*/ 1763086 w 2397257"/>
                <a:gd name="connsiteY2282" fmla="*/ 1049840 h 2370204"/>
                <a:gd name="connsiteX2283" fmla="*/ 1754242 w 2397257"/>
                <a:gd name="connsiteY2283" fmla="*/ 1039955 h 2370204"/>
                <a:gd name="connsiteX2284" fmla="*/ 1763086 w 2397257"/>
                <a:gd name="connsiteY2284" fmla="*/ 1030070 h 2370204"/>
                <a:gd name="connsiteX2285" fmla="*/ 632610 w 2397257"/>
                <a:gd name="connsiteY2285" fmla="*/ 1024868 h 2370204"/>
                <a:gd name="connsiteX2286" fmla="*/ 651339 w 2397257"/>
                <a:gd name="connsiteY2286" fmla="*/ 1043597 h 2370204"/>
                <a:gd name="connsiteX2287" fmla="*/ 632610 w 2397257"/>
                <a:gd name="connsiteY2287" fmla="*/ 1062326 h 2370204"/>
                <a:gd name="connsiteX2288" fmla="*/ 613881 w 2397257"/>
                <a:gd name="connsiteY2288" fmla="*/ 1043597 h 2370204"/>
                <a:gd name="connsiteX2289" fmla="*/ 632610 w 2397257"/>
                <a:gd name="connsiteY2289" fmla="*/ 1024868 h 2370204"/>
                <a:gd name="connsiteX2290" fmla="*/ 2072629 w 2397257"/>
                <a:gd name="connsiteY2290" fmla="*/ 1014464 h 2370204"/>
                <a:gd name="connsiteX2291" fmla="*/ 2093439 w 2397257"/>
                <a:gd name="connsiteY2291" fmla="*/ 1035794 h 2370204"/>
                <a:gd name="connsiteX2292" fmla="*/ 2072629 w 2397257"/>
                <a:gd name="connsiteY2292" fmla="*/ 1057124 h 2370204"/>
                <a:gd name="connsiteX2293" fmla="*/ 2051819 w 2397257"/>
                <a:gd name="connsiteY2293" fmla="*/ 1035794 h 2370204"/>
                <a:gd name="connsiteX2294" fmla="*/ 2072629 w 2397257"/>
                <a:gd name="connsiteY2294" fmla="*/ 1014464 h 2370204"/>
                <a:gd name="connsiteX2295" fmla="*/ 248154 w 2397257"/>
                <a:gd name="connsiteY2295" fmla="*/ 1014464 h 2370204"/>
                <a:gd name="connsiteX2296" fmla="*/ 258039 w 2397257"/>
                <a:gd name="connsiteY2296" fmla="*/ 1025909 h 2370204"/>
                <a:gd name="connsiteX2297" fmla="*/ 248154 w 2397257"/>
                <a:gd name="connsiteY2297" fmla="*/ 1037354 h 2370204"/>
                <a:gd name="connsiteX2298" fmla="*/ 238269 w 2397257"/>
                <a:gd name="connsiteY2298" fmla="*/ 1025909 h 2370204"/>
                <a:gd name="connsiteX2299" fmla="*/ 248154 w 2397257"/>
                <a:gd name="connsiteY2299" fmla="*/ 1014464 h 2370204"/>
                <a:gd name="connsiteX2300" fmla="*/ 808450 w 2397257"/>
                <a:gd name="connsiteY2300" fmla="*/ 1014463 h 2370204"/>
                <a:gd name="connsiteX2301" fmla="*/ 809491 w 2397257"/>
                <a:gd name="connsiteY2301" fmla="*/ 1016024 h 2370204"/>
                <a:gd name="connsiteX2302" fmla="*/ 808450 w 2397257"/>
                <a:gd name="connsiteY2302" fmla="*/ 1017585 h 2370204"/>
                <a:gd name="connsiteX2303" fmla="*/ 807409 w 2397257"/>
                <a:gd name="connsiteY2303" fmla="*/ 1016024 h 2370204"/>
                <a:gd name="connsiteX2304" fmla="*/ 808450 w 2397257"/>
                <a:gd name="connsiteY2304" fmla="*/ 1014463 h 2370204"/>
                <a:gd name="connsiteX2305" fmla="*/ 1587766 w 2397257"/>
                <a:gd name="connsiteY2305" fmla="*/ 1012382 h 2370204"/>
                <a:gd name="connsiteX2306" fmla="*/ 1588807 w 2397257"/>
                <a:gd name="connsiteY2306" fmla="*/ 1013423 h 2370204"/>
                <a:gd name="connsiteX2307" fmla="*/ 1587766 w 2397257"/>
                <a:gd name="connsiteY2307" fmla="*/ 1014464 h 2370204"/>
                <a:gd name="connsiteX2308" fmla="*/ 1586725 w 2397257"/>
                <a:gd name="connsiteY2308" fmla="*/ 1013423 h 2370204"/>
                <a:gd name="connsiteX2309" fmla="*/ 1587766 w 2397257"/>
                <a:gd name="connsiteY2309" fmla="*/ 1012382 h 2370204"/>
                <a:gd name="connsiteX2310" fmla="*/ 559255 w 2397257"/>
                <a:gd name="connsiteY2310" fmla="*/ 1005099 h 2370204"/>
                <a:gd name="connsiteX2311" fmla="*/ 581625 w 2397257"/>
                <a:gd name="connsiteY2311" fmla="*/ 1027469 h 2370204"/>
                <a:gd name="connsiteX2312" fmla="*/ 559255 w 2397257"/>
                <a:gd name="connsiteY2312" fmla="*/ 1049839 h 2370204"/>
                <a:gd name="connsiteX2313" fmla="*/ 536885 w 2397257"/>
                <a:gd name="connsiteY2313" fmla="*/ 1027469 h 2370204"/>
                <a:gd name="connsiteX2314" fmla="*/ 559255 w 2397257"/>
                <a:gd name="connsiteY2314" fmla="*/ 1005099 h 2370204"/>
                <a:gd name="connsiteX2315" fmla="*/ 1836440 w 2397257"/>
                <a:gd name="connsiteY2315" fmla="*/ 1003018 h 2370204"/>
                <a:gd name="connsiteX2316" fmla="*/ 1856209 w 2397257"/>
                <a:gd name="connsiteY2316" fmla="*/ 1022787 h 2370204"/>
                <a:gd name="connsiteX2317" fmla="*/ 1836440 w 2397257"/>
                <a:gd name="connsiteY2317" fmla="*/ 1042556 h 2370204"/>
                <a:gd name="connsiteX2318" fmla="*/ 1816671 w 2397257"/>
                <a:gd name="connsiteY2318" fmla="*/ 1022787 h 2370204"/>
                <a:gd name="connsiteX2319" fmla="*/ 1836440 w 2397257"/>
                <a:gd name="connsiteY2319" fmla="*/ 1003018 h 2370204"/>
                <a:gd name="connsiteX2320" fmla="*/ 175841 w 2397257"/>
                <a:gd name="connsiteY2320" fmla="*/ 1003018 h 2370204"/>
                <a:gd name="connsiteX2321" fmla="*/ 183125 w 2397257"/>
                <a:gd name="connsiteY2321" fmla="*/ 1010302 h 2370204"/>
                <a:gd name="connsiteX2322" fmla="*/ 175841 w 2397257"/>
                <a:gd name="connsiteY2322" fmla="*/ 1017586 h 2370204"/>
                <a:gd name="connsiteX2323" fmla="*/ 168557 w 2397257"/>
                <a:gd name="connsiteY2323" fmla="*/ 1010302 h 2370204"/>
                <a:gd name="connsiteX2324" fmla="*/ 175841 w 2397257"/>
                <a:gd name="connsiteY2324" fmla="*/ 1003018 h 2370204"/>
                <a:gd name="connsiteX2325" fmla="*/ 2146502 w 2397257"/>
                <a:gd name="connsiteY2325" fmla="*/ 999897 h 2370204"/>
                <a:gd name="connsiteX2326" fmla="*/ 2165231 w 2397257"/>
                <a:gd name="connsiteY2326" fmla="*/ 1018626 h 2370204"/>
                <a:gd name="connsiteX2327" fmla="*/ 2146502 w 2397257"/>
                <a:gd name="connsiteY2327" fmla="*/ 1037355 h 2370204"/>
                <a:gd name="connsiteX2328" fmla="*/ 2127773 w 2397257"/>
                <a:gd name="connsiteY2328" fmla="*/ 1018626 h 2370204"/>
                <a:gd name="connsiteX2329" fmla="*/ 2146502 w 2397257"/>
                <a:gd name="connsiteY2329" fmla="*/ 999897 h 2370204"/>
                <a:gd name="connsiteX2330" fmla="*/ 734056 w 2397257"/>
                <a:gd name="connsiteY2330" fmla="*/ 992613 h 2370204"/>
                <a:gd name="connsiteX2331" fmla="*/ 739779 w 2397257"/>
                <a:gd name="connsiteY2331" fmla="*/ 998856 h 2370204"/>
                <a:gd name="connsiteX2332" fmla="*/ 734056 w 2397257"/>
                <a:gd name="connsiteY2332" fmla="*/ 1005099 h 2370204"/>
                <a:gd name="connsiteX2333" fmla="*/ 728333 w 2397257"/>
                <a:gd name="connsiteY2333" fmla="*/ 998856 h 2370204"/>
                <a:gd name="connsiteX2334" fmla="*/ 734056 w 2397257"/>
                <a:gd name="connsiteY2334" fmla="*/ 992613 h 2370204"/>
                <a:gd name="connsiteX2335" fmla="*/ 486943 w 2397257"/>
                <a:gd name="connsiteY2335" fmla="*/ 992613 h 2370204"/>
                <a:gd name="connsiteX2336" fmla="*/ 505672 w 2397257"/>
                <a:gd name="connsiteY2336" fmla="*/ 1011342 h 2370204"/>
                <a:gd name="connsiteX2337" fmla="*/ 486943 w 2397257"/>
                <a:gd name="connsiteY2337" fmla="*/ 1030071 h 2370204"/>
                <a:gd name="connsiteX2338" fmla="*/ 468214 w 2397257"/>
                <a:gd name="connsiteY2338" fmla="*/ 1011342 h 2370204"/>
                <a:gd name="connsiteX2339" fmla="*/ 486943 w 2397257"/>
                <a:gd name="connsiteY2339" fmla="*/ 992613 h 2370204"/>
                <a:gd name="connsiteX2340" fmla="*/ 103528 w 2397257"/>
                <a:gd name="connsiteY2340" fmla="*/ 990533 h 2370204"/>
                <a:gd name="connsiteX2341" fmla="*/ 107170 w 2397257"/>
                <a:gd name="connsiteY2341" fmla="*/ 994175 h 2370204"/>
                <a:gd name="connsiteX2342" fmla="*/ 103528 w 2397257"/>
                <a:gd name="connsiteY2342" fmla="*/ 997817 h 2370204"/>
                <a:gd name="connsiteX2343" fmla="*/ 99886 w 2397257"/>
                <a:gd name="connsiteY2343" fmla="*/ 994175 h 2370204"/>
                <a:gd name="connsiteX2344" fmla="*/ 103528 w 2397257"/>
                <a:gd name="connsiteY2344" fmla="*/ 990533 h 2370204"/>
                <a:gd name="connsiteX2345" fmla="*/ 1661640 w 2397257"/>
                <a:gd name="connsiteY2345" fmla="*/ 990532 h 2370204"/>
                <a:gd name="connsiteX2346" fmla="*/ 1667883 w 2397257"/>
                <a:gd name="connsiteY2346" fmla="*/ 995214 h 2370204"/>
                <a:gd name="connsiteX2347" fmla="*/ 1661640 w 2397257"/>
                <a:gd name="connsiteY2347" fmla="*/ 999896 h 2370204"/>
                <a:gd name="connsiteX2348" fmla="*/ 1655397 w 2397257"/>
                <a:gd name="connsiteY2348" fmla="*/ 995214 h 2370204"/>
                <a:gd name="connsiteX2349" fmla="*/ 1661640 w 2397257"/>
                <a:gd name="connsiteY2349" fmla="*/ 990532 h 2370204"/>
                <a:gd name="connsiteX2350" fmla="*/ 2218294 w 2397257"/>
                <a:gd name="connsiteY2350" fmla="*/ 987411 h 2370204"/>
                <a:gd name="connsiteX2351" fmla="*/ 2231820 w 2397257"/>
                <a:gd name="connsiteY2351" fmla="*/ 1000937 h 2370204"/>
                <a:gd name="connsiteX2352" fmla="*/ 2218294 w 2397257"/>
                <a:gd name="connsiteY2352" fmla="*/ 1014463 h 2370204"/>
                <a:gd name="connsiteX2353" fmla="*/ 2204768 w 2397257"/>
                <a:gd name="connsiteY2353" fmla="*/ 1000937 h 2370204"/>
                <a:gd name="connsiteX2354" fmla="*/ 2218294 w 2397257"/>
                <a:gd name="connsiteY2354" fmla="*/ 987411 h 2370204"/>
                <a:gd name="connsiteX2355" fmla="*/ 2292168 w 2397257"/>
                <a:gd name="connsiteY2355" fmla="*/ 980128 h 2370204"/>
                <a:gd name="connsiteX2356" fmla="*/ 2298411 w 2397257"/>
                <a:gd name="connsiteY2356" fmla="*/ 985331 h 2370204"/>
                <a:gd name="connsiteX2357" fmla="*/ 2292168 w 2397257"/>
                <a:gd name="connsiteY2357" fmla="*/ 990534 h 2370204"/>
                <a:gd name="connsiteX2358" fmla="*/ 2285925 w 2397257"/>
                <a:gd name="connsiteY2358" fmla="*/ 985331 h 2370204"/>
                <a:gd name="connsiteX2359" fmla="*/ 2292168 w 2397257"/>
                <a:gd name="connsiteY2359" fmla="*/ 980128 h 2370204"/>
                <a:gd name="connsiteX2360" fmla="*/ 1908754 w 2397257"/>
                <a:gd name="connsiteY2360" fmla="*/ 980128 h 2370204"/>
                <a:gd name="connsiteX2361" fmla="*/ 1932165 w 2397257"/>
                <a:gd name="connsiteY2361" fmla="*/ 1005100 h 2370204"/>
                <a:gd name="connsiteX2362" fmla="*/ 1908754 w 2397257"/>
                <a:gd name="connsiteY2362" fmla="*/ 1030072 h 2370204"/>
                <a:gd name="connsiteX2363" fmla="*/ 1885343 w 2397257"/>
                <a:gd name="connsiteY2363" fmla="*/ 1005100 h 2370204"/>
                <a:gd name="connsiteX2364" fmla="*/ 1908754 w 2397257"/>
                <a:gd name="connsiteY2364" fmla="*/ 980128 h 2370204"/>
                <a:gd name="connsiteX2365" fmla="*/ 1467591 w 2397257"/>
                <a:gd name="connsiteY2365" fmla="*/ 980128 h 2370204"/>
                <a:gd name="connsiteX2366" fmla="*/ 1468111 w 2397257"/>
                <a:gd name="connsiteY2366" fmla="*/ 980648 h 2370204"/>
                <a:gd name="connsiteX2367" fmla="*/ 1467591 w 2397257"/>
                <a:gd name="connsiteY2367" fmla="*/ 981168 h 2370204"/>
                <a:gd name="connsiteX2368" fmla="*/ 1467071 w 2397257"/>
                <a:gd name="connsiteY2368" fmla="*/ 980648 h 2370204"/>
                <a:gd name="connsiteX2369" fmla="*/ 1467591 w 2397257"/>
                <a:gd name="connsiteY2369" fmla="*/ 980128 h 2370204"/>
                <a:gd name="connsiteX2370" fmla="*/ 412549 w 2397257"/>
                <a:gd name="connsiteY2370" fmla="*/ 978047 h 2370204"/>
                <a:gd name="connsiteX2371" fmla="*/ 428677 w 2397257"/>
                <a:gd name="connsiteY2371" fmla="*/ 994175 h 2370204"/>
                <a:gd name="connsiteX2372" fmla="*/ 412549 w 2397257"/>
                <a:gd name="connsiteY2372" fmla="*/ 1010303 h 2370204"/>
                <a:gd name="connsiteX2373" fmla="*/ 396421 w 2397257"/>
                <a:gd name="connsiteY2373" fmla="*/ 994175 h 2370204"/>
                <a:gd name="connsiteX2374" fmla="*/ 412549 w 2397257"/>
                <a:gd name="connsiteY2374" fmla="*/ 978047 h 2370204"/>
                <a:gd name="connsiteX2375" fmla="*/ 29134 w 2397257"/>
                <a:gd name="connsiteY2375" fmla="*/ 974925 h 2370204"/>
                <a:gd name="connsiteX2376" fmla="*/ 30175 w 2397257"/>
                <a:gd name="connsiteY2376" fmla="*/ 976486 h 2370204"/>
                <a:gd name="connsiteX2377" fmla="*/ 29134 w 2397257"/>
                <a:gd name="connsiteY2377" fmla="*/ 978047 h 2370204"/>
                <a:gd name="connsiteX2378" fmla="*/ 28093 w 2397257"/>
                <a:gd name="connsiteY2378" fmla="*/ 976486 h 2370204"/>
                <a:gd name="connsiteX2379" fmla="*/ 29134 w 2397257"/>
                <a:gd name="connsiteY2379" fmla="*/ 974925 h 2370204"/>
                <a:gd name="connsiteX2380" fmla="*/ 658621 w 2397257"/>
                <a:gd name="connsiteY2380" fmla="*/ 967642 h 2370204"/>
                <a:gd name="connsiteX2381" fmla="*/ 673188 w 2397257"/>
                <a:gd name="connsiteY2381" fmla="*/ 981168 h 2370204"/>
                <a:gd name="connsiteX2382" fmla="*/ 658621 w 2397257"/>
                <a:gd name="connsiteY2382" fmla="*/ 994694 h 2370204"/>
                <a:gd name="connsiteX2383" fmla="*/ 644054 w 2397257"/>
                <a:gd name="connsiteY2383" fmla="*/ 981168 h 2370204"/>
                <a:gd name="connsiteX2384" fmla="*/ 658621 w 2397257"/>
                <a:gd name="connsiteY2384" fmla="*/ 967642 h 2370204"/>
                <a:gd name="connsiteX2385" fmla="*/ 1983668 w 2397257"/>
                <a:gd name="connsiteY2385" fmla="*/ 965561 h 2370204"/>
                <a:gd name="connsiteX2386" fmla="*/ 2007079 w 2397257"/>
                <a:gd name="connsiteY2386" fmla="*/ 988972 h 2370204"/>
                <a:gd name="connsiteX2387" fmla="*/ 1983668 w 2397257"/>
                <a:gd name="connsiteY2387" fmla="*/ 1012383 h 2370204"/>
                <a:gd name="connsiteX2388" fmla="*/ 1960257 w 2397257"/>
                <a:gd name="connsiteY2388" fmla="*/ 988972 h 2370204"/>
                <a:gd name="connsiteX2389" fmla="*/ 1983668 w 2397257"/>
                <a:gd name="connsiteY2389" fmla="*/ 965561 h 2370204"/>
                <a:gd name="connsiteX2390" fmla="*/ 1737075 w 2397257"/>
                <a:gd name="connsiteY2390" fmla="*/ 965561 h 2370204"/>
                <a:gd name="connsiteX2391" fmla="*/ 1749041 w 2397257"/>
                <a:gd name="connsiteY2391" fmla="*/ 978047 h 2370204"/>
                <a:gd name="connsiteX2392" fmla="*/ 1737075 w 2397257"/>
                <a:gd name="connsiteY2392" fmla="*/ 990533 h 2370204"/>
                <a:gd name="connsiteX2393" fmla="*/ 1725109 w 2397257"/>
                <a:gd name="connsiteY2393" fmla="*/ 978047 h 2370204"/>
                <a:gd name="connsiteX2394" fmla="*/ 1737075 w 2397257"/>
                <a:gd name="connsiteY2394" fmla="*/ 965561 h 2370204"/>
                <a:gd name="connsiteX2395" fmla="*/ 339196 w 2397257"/>
                <a:gd name="connsiteY2395" fmla="*/ 965561 h 2370204"/>
                <a:gd name="connsiteX2396" fmla="*/ 351682 w 2397257"/>
                <a:gd name="connsiteY2396" fmla="*/ 978047 h 2370204"/>
                <a:gd name="connsiteX2397" fmla="*/ 339196 w 2397257"/>
                <a:gd name="connsiteY2397" fmla="*/ 990533 h 2370204"/>
                <a:gd name="connsiteX2398" fmla="*/ 326710 w 2397257"/>
                <a:gd name="connsiteY2398" fmla="*/ 978047 h 2370204"/>
                <a:gd name="connsiteX2399" fmla="*/ 339196 w 2397257"/>
                <a:gd name="connsiteY2399" fmla="*/ 965561 h 2370204"/>
                <a:gd name="connsiteX2400" fmla="*/ 2363961 w 2397257"/>
                <a:gd name="connsiteY2400" fmla="*/ 962440 h 2370204"/>
                <a:gd name="connsiteX2401" fmla="*/ 2370204 w 2397257"/>
                <a:gd name="connsiteY2401" fmla="*/ 968683 h 2370204"/>
                <a:gd name="connsiteX2402" fmla="*/ 2363961 w 2397257"/>
                <a:gd name="connsiteY2402" fmla="*/ 974926 h 2370204"/>
                <a:gd name="connsiteX2403" fmla="*/ 2357718 w 2397257"/>
                <a:gd name="connsiteY2403" fmla="*/ 968683 h 2370204"/>
                <a:gd name="connsiteX2404" fmla="*/ 2363961 w 2397257"/>
                <a:gd name="connsiteY2404" fmla="*/ 962440 h 2370204"/>
                <a:gd name="connsiteX2405" fmla="*/ 846427 w 2397257"/>
                <a:gd name="connsiteY2405" fmla="*/ 958278 h 2370204"/>
                <a:gd name="connsiteX2406" fmla="*/ 849028 w 2397257"/>
                <a:gd name="connsiteY2406" fmla="*/ 960359 h 2370204"/>
                <a:gd name="connsiteX2407" fmla="*/ 846427 w 2397257"/>
                <a:gd name="connsiteY2407" fmla="*/ 962440 h 2370204"/>
                <a:gd name="connsiteX2408" fmla="*/ 843826 w 2397257"/>
                <a:gd name="connsiteY2408" fmla="*/ 960359 h 2370204"/>
                <a:gd name="connsiteX2409" fmla="*/ 846427 w 2397257"/>
                <a:gd name="connsiteY2409" fmla="*/ 958278 h 2370204"/>
                <a:gd name="connsiteX2410" fmla="*/ 1547708 w 2397257"/>
                <a:gd name="connsiteY2410" fmla="*/ 955156 h 2370204"/>
                <a:gd name="connsiteX2411" fmla="*/ 1551350 w 2397257"/>
                <a:gd name="connsiteY2411" fmla="*/ 957757 h 2370204"/>
                <a:gd name="connsiteX2412" fmla="*/ 1547708 w 2397257"/>
                <a:gd name="connsiteY2412" fmla="*/ 960358 h 2370204"/>
                <a:gd name="connsiteX2413" fmla="*/ 1544066 w 2397257"/>
                <a:gd name="connsiteY2413" fmla="*/ 957757 h 2370204"/>
                <a:gd name="connsiteX2414" fmla="*/ 1547708 w 2397257"/>
                <a:gd name="connsiteY2414" fmla="*/ 955156 h 2370204"/>
                <a:gd name="connsiteX2415" fmla="*/ 264802 w 2397257"/>
                <a:gd name="connsiteY2415" fmla="*/ 950995 h 2370204"/>
                <a:gd name="connsiteX2416" fmla="*/ 274687 w 2397257"/>
                <a:gd name="connsiteY2416" fmla="*/ 960880 h 2370204"/>
                <a:gd name="connsiteX2417" fmla="*/ 264802 w 2397257"/>
                <a:gd name="connsiteY2417" fmla="*/ 970765 h 2370204"/>
                <a:gd name="connsiteX2418" fmla="*/ 254917 w 2397257"/>
                <a:gd name="connsiteY2418" fmla="*/ 960880 h 2370204"/>
                <a:gd name="connsiteX2419" fmla="*/ 264802 w 2397257"/>
                <a:gd name="connsiteY2419" fmla="*/ 950995 h 2370204"/>
                <a:gd name="connsiteX2420" fmla="*/ 2056501 w 2397257"/>
                <a:gd name="connsiteY2420" fmla="*/ 947873 h 2370204"/>
                <a:gd name="connsiteX2421" fmla="*/ 2078871 w 2397257"/>
                <a:gd name="connsiteY2421" fmla="*/ 970243 h 2370204"/>
                <a:gd name="connsiteX2422" fmla="*/ 2056501 w 2397257"/>
                <a:gd name="connsiteY2422" fmla="*/ 992613 h 2370204"/>
                <a:gd name="connsiteX2423" fmla="*/ 2034131 w 2397257"/>
                <a:gd name="connsiteY2423" fmla="*/ 970243 h 2370204"/>
                <a:gd name="connsiteX2424" fmla="*/ 2056501 w 2397257"/>
                <a:gd name="connsiteY2424" fmla="*/ 947873 h 2370204"/>
                <a:gd name="connsiteX2425" fmla="*/ 584227 w 2397257"/>
                <a:gd name="connsiteY2425" fmla="*/ 942671 h 2370204"/>
                <a:gd name="connsiteX2426" fmla="*/ 606597 w 2397257"/>
                <a:gd name="connsiteY2426" fmla="*/ 964001 h 2370204"/>
                <a:gd name="connsiteX2427" fmla="*/ 584227 w 2397257"/>
                <a:gd name="connsiteY2427" fmla="*/ 985331 h 2370204"/>
                <a:gd name="connsiteX2428" fmla="*/ 561857 w 2397257"/>
                <a:gd name="connsiteY2428" fmla="*/ 964001 h 2370204"/>
                <a:gd name="connsiteX2429" fmla="*/ 584227 w 2397257"/>
                <a:gd name="connsiteY2429" fmla="*/ 942671 h 2370204"/>
                <a:gd name="connsiteX2430" fmla="*/ 192488 w 2397257"/>
                <a:gd name="connsiteY2430" fmla="*/ 938509 h 2370204"/>
                <a:gd name="connsiteX2431" fmla="*/ 198731 w 2397257"/>
                <a:gd name="connsiteY2431" fmla="*/ 944752 h 2370204"/>
                <a:gd name="connsiteX2432" fmla="*/ 192488 w 2397257"/>
                <a:gd name="connsiteY2432" fmla="*/ 950995 h 2370204"/>
                <a:gd name="connsiteX2433" fmla="*/ 186245 w 2397257"/>
                <a:gd name="connsiteY2433" fmla="*/ 944752 h 2370204"/>
                <a:gd name="connsiteX2434" fmla="*/ 192488 w 2397257"/>
                <a:gd name="connsiteY2434" fmla="*/ 938509 h 2370204"/>
                <a:gd name="connsiteX2435" fmla="*/ 2127773 w 2397257"/>
                <a:gd name="connsiteY2435" fmla="*/ 935388 h 2370204"/>
                <a:gd name="connsiteX2436" fmla="*/ 2147542 w 2397257"/>
                <a:gd name="connsiteY2436" fmla="*/ 954117 h 2370204"/>
                <a:gd name="connsiteX2437" fmla="*/ 2127773 w 2397257"/>
                <a:gd name="connsiteY2437" fmla="*/ 972846 h 2370204"/>
                <a:gd name="connsiteX2438" fmla="*/ 2108004 w 2397257"/>
                <a:gd name="connsiteY2438" fmla="*/ 954117 h 2370204"/>
                <a:gd name="connsiteX2439" fmla="*/ 2127773 w 2397257"/>
                <a:gd name="connsiteY2439" fmla="*/ 935388 h 2370204"/>
                <a:gd name="connsiteX2440" fmla="*/ 1811469 w 2397257"/>
                <a:gd name="connsiteY2440" fmla="*/ 935387 h 2370204"/>
                <a:gd name="connsiteX2441" fmla="*/ 1833319 w 2397257"/>
                <a:gd name="connsiteY2441" fmla="*/ 958798 h 2370204"/>
                <a:gd name="connsiteX2442" fmla="*/ 1811469 w 2397257"/>
                <a:gd name="connsiteY2442" fmla="*/ 982209 h 2370204"/>
                <a:gd name="connsiteX2443" fmla="*/ 1789619 w 2397257"/>
                <a:gd name="connsiteY2443" fmla="*/ 958798 h 2370204"/>
                <a:gd name="connsiteX2444" fmla="*/ 1811469 w 2397257"/>
                <a:gd name="connsiteY2444" fmla="*/ 935387 h 2370204"/>
                <a:gd name="connsiteX2445" fmla="*/ 1418688 w 2397257"/>
                <a:gd name="connsiteY2445" fmla="*/ 935387 h 2370204"/>
                <a:gd name="connsiteX2446" fmla="*/ 1419208 w 2397257"/>
                <a:gd name="connsiteY2446" fmla="*/ 935907 h 2370204"/>
                <a:gd name="connsiteX2447" fmla="*/ 1418688 w 2397257"/>
                <a:gd name="connsiteY2447" fmla="*/ 936427 h 2370204"/>
                <a:gd name="connsiteX2448" fmla="*/ 1418168 w 2397257"/>
                <a:gd name="connsiteY2448" fmla="*/ 935907 h 2370204"/>
                <a:gd name="connsiteX2449" fmla="*/ 1418688 w 2397257"/>
                <a:gd name="connsiteY2449" fmla="*/ 935387 h 2370204"/>
                <a:gd name="connsiteX2450" fmla="*/ 768391 w 2397257"/>
                <a:gd name="connsiteY2450" fmla="*/ 933306 h 2370204"/>
                <a:gd name="connsiteX2451" fmla="*/ 777235 w 2397257"/>
                <a:gd name="connsiteY2451" fmla="*/ 942150 h 2370204"/>
                <a:gd name="connsiteX2452" fmla="*/ 768391 w 2397257"/>
                <a:gd name="connsiteY2452" fmla="*/ 950994 h 2370204"/>
                <a:gd name="connsiteX2453" fmla="*/ 759547 w 2397257"/>
                <a:gd name="connsiteY2453" fmla="*/ 942150 h 2370204"/>
                <a:gd name="connsiteX2454" fmla="*/ 768391 w 2397257"/>
                <a:gd name="connsiteY2454" fmla="*/ 933306 h 2370204"/>
                <a:gd name="connsiteX2455" fmla="*/ 1626784 w 2397257"/>
                <a:gd name="connsiteY2455" fmla="*/ 928104 h 2370204"/>
                <a:gd name="connsiteX2456" fmla="*/ 1637709 w 2397257"/>
                <a:gd name="connsiteY2456" fmla="*/ 937989 h 2370204"/>
                <a:gd name="connsiteX2457" fmla="*/ 1626784 w 2397257"/>
                <a:gd name="connsiteY2457" fmla="*/ 947874 h 2370204"/>
                <a:gd name="connsiteX2458" fmla="*/ 1615859 w 2397257"/>
                <a:gd name="connsiteY2458" fmla="*/ 937989 h 2370204"/>
                <a:gd name="connsiteX2459" fmla="*/ 1626784 w 2397257"/>
                <a:gd name="connsiteY2459" fmla="*/ 928104 h 2370204"/>
                <a:gd name="connsiteX2460" fmla="*/ 508793 w 2397257"/>
                <a:gd name="connsiteY2460" fmla="*/ 926023 h 2370204"/>
                <a:gd name="connsiteX2461" fmla="*/ 529603 w 2397257"/>
                <a:gd name="connsiteY2461" fmla="*/ 946833 h 2370204"/>
                <a:gd name="connsiteX2462" fmla="*/ 508793 w 2397257"/>
                <a:gd name="connsiteY2462" fmla="*/ 967643 h 2370204"/>
                <a:gd name="connsiteX2463" fmla="*/ 487983 w 2397257"/>
                <a:gd name="connsiteY2463" fmla="*/ 946833 h 2370204"/>
                <a:gd name="connsiteX2464" fmla="*/ 508793 w 2397257"/>
                <a:gd name="connsiteY2464" fmla="*/ 926023 h 2370204"/>
                <a:gd name="connsiteX2465" fmla="*/ 119134 w 2397257"/>
                <a:gd name="connsiteY2465" fmla="*/ 926023 h 2370204"/>
                <a:gd name="connsiteX2466" fmla="*/ 121735 w 2397257"/>
                <a:gd name="connsiteY2466" fmla="*/ 928624 h 2370204"/>
                <a:gd name="connsiteX2467" fmla="*/ 119134 w 2397257"/>
                <a:gd name="connsiteY2467" fmla="*/ 931225 h 2370204"/>
                <a:gd name="connsiteX2468" fmla="*/ 116533 w 2397257"/>
                <a:gd name="connsiteY2468" fmla="*/ 928624 h 2370204"/>
                <a:gd name="connsiteX2469" fmla="*/ 119134 w 2397257"/>
                <a:gd name="connsiteY2469" fmla="*/ 926023 h 2370204"/>
                <a:gd name="connsiteX2470" fmla="*/ 2202167 w 2397257"/>
                <a:gd name="connsiteY2470" fmla="*/ 920821 h 2370204"/>
                <a:gd name="connsiteX2471" fmla="*/ 2217254 w 2397257"/>
                <a:gd name="connsiteY2471" fmla="*/ 936949 h 2370204"/>
                <a:gd name="connsiteX2472" fmla="*/ 2202167 w 2397257"/>
                <a:gd name="connsiteY2472" fmla="*/ 953077 h 2370204"/>
                <a:gd name="connsiteX2473" fmla="*/ 2187080 w 2397257"/>
                <a:gd name="connsiteY2473" fmla="*/ 936949 h 2370204"/>
                <a:gd name="connsiteX2474" fmla="*/ 2202167 w 2397257"/>
                <a:gd name="connsiteY2474" fmla="*/ 920821 h 2370204"/>
                <a:gd name="connsiteX2475" fmla="*/ 1885343 w 2397257"/>
                <a:gd name="connsiteY2475" fmla="*/ 915618 h 2370204"/>
                <a:gd name="connsiteX2476" fmla="*/ 1910315 w 2397257"/>
                <a:gd name="connsiteY2476" fmla="*/ 941630 h 2370204"/>
                <a:gd name="connsiteX2477" fmla="*/ 1885343 w 2397257"/>
                <a:gd name="connsiteY2477" fmla="*/ 967642 h 2370204"/>
                <a:gd name="connsiteX2478" fmla="*/ 1860371 w 2397257"/>
                <a:gd name="connsiteY2478" fmla="*/ 941630 h 2370204"/>
                <a:gd name="connsiteX2479" fmla="*/ 1885343 w 2397257"/>
                <a:gd name="connsiteY2479" fmla="*/ 915618 h 2370204"/>
                <a:gd name="connsiteX2480" fmla="*/ 434919 w 2397257"/>
                <a:gd name="connsiteY2480" fmla="*/ 913537 h 2370204"/>
                <a:gd name="connsiteX2481" fmla="*/ 453648 w 2397257"/>
                <a:gd name="connsiteY2481" fmla="*/ 930705 h 2370204"/>
                <a:gd name="connsiteX2482" fmla="*/ 434919 w 2397257"/>
                <a:gd name="connsiteY2482" fmla="*/ 947873 h 2370204"/>
                <a:gd name="connsiteX2483" fmla="*/ 416190 w 2397257"/>
                <a:gd name="connsiteY2483" fmla="*/ 930705 h 2370204"/>
                <a:gd name="connsiteX2484" fmla="*/ 434919 w 2397257"/>
                <a:gd name="connsiteY2484" fmla="*/ 913537 h 2370204"/>
                <a:gd name="connsiteX2485" fmla="*/ 2275000 w 2397257"/>
                <a:gd name="connsiteY2485" fmla="*/ 911456 h 2370204"/>
                <a:gd name="connsiteX2486" fmla="*/ 2285925 w 2397257"/>
                <a:gd name="connsiteY2486" fmla="*/ 921341 h 2370204"/>
                <a:gd name="connsiteX2487" fmla="*/ 2275000 w 2397257"/>
                <a:gd name="connsiteY2487" fmla="*/ 931226 h 2370204"/>
                <a:gd name="connsiteX2488" fmla="*/ 2264075 w 2397257"/>
                <a:gd name="connsiteY2488" fmla="*/ 921341 h 2370204"/>
                <a:gd name="connsiteX2489" fmla="*/ 2275000 w 2397257"/>
                <a:gd name="connsiteY2489" fmla="*/ 911456 h 2370204"/>
                <a:gd name="connsiteX2490" fmla="*/ 891167 w 2397257"/>
                <a:gd name="connsiteY2490" fmla="*/ 911456 h 2370204"/>
                <a:gd name="connsiteX2491" fmla="*/ 891687 w 2397257"/>
                <a:gd name="connsiteY2491" fmla="*/ 911976 h 2370204"/>
                <a:gd name="connsiteX2492" fmla="*/ 891167 w 2397257"/>
                <a:gd name="connsiteY2492" fmla="*/ 912496 h 2370204"/>
                <a:gd name="connsiteX2493" fmla="*/ 890647 w 2397257"/>
                <a:gd name="connsiteY2493" fmla="*/ 911976 h 2370204"/>
                <a:gd name="connsiteX2494" fmla="*/ 891167 w 2397257"/>
                <a:gd name="connsiteY2494" fmla="*/ 911456 h 2370204"/>
                <a:gd name="connsiteX2495" fmla="*/ 46302 w 2397257"/>
                <a:gd name="connsiteY2495" fmla="*/ 908335 h 2370204"/>
                <a:gd name="connsiteX2496" fmla="*/ 49944 w 2397257"/>
                <a:gd name="connsiteY2496" fmla="*/ 911977 h 2370204"/>
                <a:gd name="connsiteX2497" fmla="*/ 46302 w 2397257"/>
                <a:gd name="connsiteY2497" fmla="*/ 915619 h 2370204"/>
                <a:gd name="connsiteX2498" fmla="*/ 42660 w 2397257"/>
                <a:gd name="connsiteY2498" fmla="*/ 911977 h 2370204"/>
                <a:gd name="connsiteX2499" fmla="*/ 46302 w 2397257"/>
                <a:gd name="connsiteY2499" fmla="*/ 908335 h 2370204"/>
                <a:gd name="connsiteX2500" fmla="*/ 690356 w 2397257"/>
                <a:gd name="connsiteY2500" fmla="*/ 906254 h 2370204"/>
                <a:gd name="connsiteX2501" fmla="*/ 707524 w 2397257"/>
                <a:gd name="connsiteY2501" fmla="*/ 922382 h 2370204"/>
                <a:gd name="connsiteX2502" fmla="*/ 690356 w 2397257"/>
                <a:gd name="connsiteY2502" fmla="*/ 938510 h 2370204"/>
                <a:gd name="connsiteX2503" fmla="*/ 673188 w 2397257"/>
                <a:gd name="connsiteY2503" fmla="*/ 922382 h 2370204"/>
                <a:gd name="connsiteX2504" fmla="*/ 690356 w 2397257"/>
                <a:gd name="connsiteY2504" fmla="*/ 906254 h 2370204"/>
                <a:gd name="connsiteX2505" fmla="*/ 1959736 w 2397257"/>
                <a:gd name="connsiteY2505" fmla="*/ 901052 h 2370204"/>
                <a:gd name="connsiteX2506" fmla="*/ 1984187 w 2397257"/>
                <a:gd name="connsiteY2506" fmla="*/ 926024 h 2370204"/>
                <a:gd name="connsiteX2507" fmla="*/ 1959736 w 2397257"/>
                <a:gd name="connsiteY2507" fmla="*/ 950996 h 2370204"/>
                <a:gd name="connsiteX2508" fmla="*/ 1935285 w 2397257"/>
                <a:gd name="connsiteY2508" fmla="*/ 926024 h 2370204"/>
                <a:gd name="connsiteX2509" fmla="*/ 1959736 w 2397257"/>
                <a:gd name="connsiteY2509" fmla="*/ 901052 h 2370204"/>
                <a:gd name="connsiteX2510" fmla="*/ 1703779 w 2397257"/>
                <a:gd name="connsiteY2510" fmla="*/ 901052 h 2370204"/>
                <a:gd name="connsiteX2511" fmla="*/ 1719907 w 2397257"/>
                <a:gd name="connsiteY2511" fmla="*/ 918220 h 2370204"/>
                <a:gd name="connsiteX2512" fmla="*/ 1703779 w 2397257"/>
                <a:gd name="connsiteY2512" fmla="*/ 935388 h 2370204"/>
                <a:gd name="connsiteX2513" fmla="*/ 1687651 w 2397257"/>
                <a:gd name="connsiteY2513" fmla="*/ 918220 h 2370204"/>
                <a:gd name="connsiteX2514" fmla="*/ 1703779 w 2397257"/>
                <a:gd name="connsiteY2514" fmla="*/ 901052 h 2370204"/>
                <a:gd name="connsiteX2515" fmla="*/ 361566 w 2397257"/>
                <a:gd name="connsiteY2515" fmla="*/ 898971 h 2370204"/>
                <a:gd name="connsiteX2516" fmla="*/ 376653 w 2397257"/>
                <a:gd name="connsiteY2516" fmla="*/ 913538 h 2370204"/>
                <a:gd name="connsiteX2517" fmla="*/ 361566 w 2397257"/>
                <a:gd name="connsiteY2517" fmla="*/ 928105 h 2370204"/>
                <a:gd name="connsiteX2518" fmla="*/ 346479 w 2397257"/>
                <a:gd name="connsiteY2518" fmla="*/ 913538 h 2370204"/>
                <a:gd name="connsiteX2519" fmla="*/ 361566 w 2397257"/>
                <a:gd name="connsiteY2519" fmla="*/ 898971 h 2370204"/>
                <a:gd name="connsiteX2520" fmla="*/ 2348353 w 2397257"/>
                <a:gd name="connsiteY2520" fmla="*/ 898970 h 2370204"/>
                <a:gd name="connsiteX2521" fmla="*/ 2353556 w 2397257"/>
                <a:gd name="connsiteY2521" fmla="*/ 903653 h 2370204"/>
                <a:gd name="connsiteX2522" fmla="*/ 2348353 w 2397257"/>
                <a:gd name="connsiteY2522" fmla="*/ 908337 h 2370204"/>
                <a:gd name="connsiteX2523" fmla="*/ 2343151 w 2397257"/>
                <a:gd name="connsiteY2523" fmla="*/ 903653 h 2370204"/>
                <a:gd name="connsiteX2524" fmla="*/ 2348353 w 2397257"/>
                <a:gd name="connsiteY2524" fmla="*/ 898970 h 2370204"/>
                <a:gd name="connsiteX2525" fmla="*/ 2034131 w 2397257"/>
                <a:gd name="connsiteY2525" fmla="*/ 886485 h 2370204"/>
                <a:gd name="connsiteX2526" fmla="*/ 2055981 w 2397257"/>
                <a:gd name="connsiteY2526" fmla="*/ 908855 h 2370204"/>
                <a:gd name="connsiteX2527" fmla="*/ 2034131 w 2397257"/>
                <a:gd name="connsiteY2527" fmla="*/ 931225 h 2370204"/>
                <a:gd name="connsiteX2528" fmla="*/ 2012281 w 2397257"/>
                <a:gd name="connsiteY2528" fmla="*/ 908855 h 2370204"/>
                <a:gd name="connsiteX2529" fmla="*/ 2034131 w 2397257"/>
                <a:gd name="connsiteY2529" fmla="*/ 886485 h 2370204"/>
                <a:gd name="connsiteX2530" fmla="*/ 287172 w 2397257"/>
                <a:gd name="connsiteY2530" fmla="*/ 886485 h 2370204"/>
                <a:gd name="connsiteX2531" fmla="*/ 299658 w 2397257"/>
                <a:gd name="connsiteY2531" fmla="*/ 897410 h 2370204"/>
                <a:gd name="connsiteX2532" fmla="*/ 287172 w 2397257"/>
                <a:gd name="connsiteY2532" fmla="*/ 908335 h 2370204"/>
                <a:gd name="connsiteX2533" fmla="*/ 274686 w 2397257"/>
                <a:gd name="connsiteY2533" fmla="*/ 897410 h 2370204"/>
                <a:gd name="connsiteX2534" fmla="*/ 287172 w 2397257"/>
                <a:gd name="connsiteY2534" fmla="*/ 886485 h 2370204"/>
                <a:gd name="connsiteX2535" fmla="*/ 809491 w 2397257"/>
                <a:gd name="connsiteY2535" fmla="*/ 881282 h 2370204"/>
                <a:gd name="connsiteX2536" fmla="*/ 816775 w 2397257"/>
                <a:gd name="connsiteY2536" fmla="*/ 888566 h 2370204"/>
                <a:gd name="connsiteX2537" fmla="*/ 809491 w 2397257"/>
                <a:gd name="connsiteY2537" fmla="*/ 895850 h 2370204"/>
                <a:gd name="connsiteX2538" fmla="*/ 802207 w 2397257"/>
                <a:gd name="connsiteY2538" fmla="*/ 888566 h 2370204"/>
                <a:gd name="connsiteX2539" fmla="*/ 809491 w 2397257"/>
                <a:gd name="connsiteY2539" fmla="*/ 881282 h 2370204"/>
                <a:gd name="connsiteX2540" fmla="*/ 614401 w 2397257"/>
                <a:gd name="connsiteY2540" fmla="*/ 881282 h 2370204"/>
                <a:gd name="connsiteX2541" fmla="*/ 636771 w 2397257"/>
                <a:gd name="connsiteY2541" fmla="*/ 903652 h 2370204"/>
                <a:gd name="connsiteX2542" fmla="*/ 614401 w 2397257"/>
                <a:gd name="connsiteY2542" fmla="*/ 926022 h 2370204"/>
                <a:gd name="connsiteX2543" fmla="*/ 592031 w 2397257"/>
                <a:gd name="connsiteY2543" fmla="*/ 903652 h 2370204"/>
                <a:gd name="connsiteX2544" fmla="*/ 614401 w 2397257"/>
                <a:gd name="connsiteY2544" fmla="*/ 881282 h 2370204"/>
                <a:gd name="connsiteX2545" fmla="*/ 1780775 w 2397257"/>
                <a:gd name="connsiteY2545" fmla="*/ 876080 h 2370204"/>
                <a:gd name="connsiteX2546" fmla="*/ 1804186 w 2397257"/>
                <a:gd name="connsiteY2546" fmla="*/ 899491 h 2370204"/>
                <a:gd name="connsiteX2547" fmla="*/ 1780775 w 2397257"/>
                <a:gd name="connsiteY2547" fmla="*/ 922902 h 2370204"/>
                <a:gd name="connsiteX2548" fmla="*/ 1757364 w 2397257"/>
                <a:gd name="connsiteY2548" fmla="*/ 899491 h 2370204"/>
                <a:gd name="connsiteX2549" fmla="*/ 1780775 w 2397257"/>
                <a:gd name="connsiteY2549" fmla="*/ 876080 h 2370204"/>
                <a:gd name="connsiteX2550" fmla="*/ 1585165 w 2397257"/>
                <a:gd name="connsiteY2550" fmla="*/ 876080 h 2370204"/>
                <a:gd name="connsiteX2551" fmla="*/ 1594009 w 2397257"/>
                <a:gd name="connsiteY2551" fmla="*/ 884924 h 2370204"/>
                <a:gd name="connsiteX2552" fmla="*/ 1585165 w 2397257"/>
                <a:gd name="connsiteY2552" fmla="*/ 893768 h 2370204"/>
                <a:gd name="connsiteX2553" fmla="*/ 1576321 w 2397257"/>
                <a:gd name="connsiteY2553" fmla="*/ 884924 h 2370204"/>
                <a:gd name="connsiteX2554" fmla="*/ 1585165 w 2397257"/>
                <a:gd name="connsiteY2554" fmla="*/ 876080 h 2370204"/>
                <a:gd name="connsiteX2555" fmla="*/ 2106964 w 2397257"/>
                <a:gd name="connsiteY2555" fmla="*/ 870878 h 2370204"/>
                <a:gd name="connsiteX2556" fmla="*/ 2125693 w 2397257"/>
                <a:gd name="connsiteY2556" fmla="*/ 891168 h 2370204"/>
                <a:gd name="connsiteX2557" fmla="*/ 2106964 w 2397257"/>
                <a:gd name="connsiteY2557" fmla="*/ 911458 h 2370204"/>
                <a:gd name="connsiteX2558" fmla="*/ 2088235 w 2397257"/>
                <a:gd name="connsiteY2558" fmla="*/ 891168 h 2370204"/>
                <a:gd name="connsiteX2559" fmla="*/ 2106964 w 2397257"/>
                <a:gd name="connsiteY2559" fmla="*/ 870878 h 2370204"/>
                <a:gd name="connsiteX2560" fmla="*/ 212778 w 2397257"/>
                <a:gd name="connsiteY2560" fmla="*/ 870878 h 2370204"/>
                <a:gd name="connsiteX2561" fmla="*/ 222663 w 2397257"/>
                <a:gd name="connsiteY2561" fmla="*/ 880763 h 2370204"/>
                <a:gd name="connsiteX2562" fmla="*/ 212778 w 2397257"/>
                <a:gd name="connsiteY2562" fmla="*/ 890648 h 2370204"/>
                <a:gd name="connsiteX2563" fmla="*/ 202893 w 2397257"/>
                <a:gd name="connsiteY2563" fmla="*/ 880763 h 2370204"/>
                <a:gd name="connsiteX2564" fmla="*/ 212778 w 2397257"/>
                <a:gd name="connsiteY2564" fmla="*/ 870878 h 2370204"/>
                <a:gd name="connsiteX2565" fmla="*/ 1448863 w 2397257"/>
                <a:gd name="connsiteY2565" fmla="*/ 866716 h 2370204"/>
                <a:gd name="connsiteX2566" fmla="*/ 1450424 w 2397257"/>
                <a:gd name="connsiteY2566" fmla="*/ 867757 h 2370204"/>
                <a:gd name="connsiteX2567" fmla="*/ 1448863 w 2397257"/>
                <a:gd name="connsiteY2567" fmla="*/ 868798 h 2370204"/>
                <a:gd name="connsiteX2568" fmla="*/ 1447302 w 2397257"/>
                <a:gd name="connsiteY2568" fmla="*/ 867757 h 2370204"/>
                <a:gd name="connsiteX2569" fmla="*/ 1448863 w 2397257"/>
                <a:gd name="connsiteY2569" fmla="*/ 866716 h 2370204"/>
                <a:gd name="connsiteX2570" fmla="*/ 538446 w 2397257"/>
                <a:gd name="connsiteY2570" fmla="*/ 866716 h 2370204"/>
                <a:gd name="connsiteX2571" fmla="*/ 559776 w 2397257"/>
                <a:gd name="connsiteY2571" fmla="*/ 887526 h 2370204"/>
                <a:gd name="connsiteX2572" fmla="*/ 538446 w 2397257"/>
                <a:gd name="connsiteY2572" fmla="*/ 908336 h 2370204"/>
                <a:gd name="connsiteX2573" fmla="*/ 517116 w 2397257"/>
                <a:gd name="connsiteY2573" fmla="*/ 887526 h 2370204"/>
                <a:gd name="connsiteX2574" fmla="*/ 538446 w 2397257"/>
                <a:gd name="connsiteY2574" fmla="*/ 866716 h 2370204"/>
                <a:gd name="connsiteX2575" fmla="*/ 2180317 w 2397257"/>
                <a:gd name="connsiteY2575" fmla="*/ 863595 h 2370204"/>
                <a:gd name="connsiteX2576" fmla="*/ 2190202 w 2397257"/>
                <a:gd name="connsiteY2576" fmla="*/ 873480 h 2370204"/>
                <a:gd name="connsiteX2577" fmla="*/ 2180317 w 2397257"/>
                <a:gd name="connsiteY2577" fmla="*/ 883365 h 2370204"/>
                <a:gd name="connsiteX2578" fmla="*/ 2170432 w 2397257"/>
                <a:gd name="connsiteY2578" fmla="*/ 873480 h 2370204"/>
                <a:gd name="connsiteX2579" fmla="*/ 2180317 w 2397257"/>
                <a:gd name="connsiteY2579" fmla="*/ 863595 h 2370204"/>
                <a:gd name="connsiteX2580" fmla="*/ 140465 w 2397257"/>
                <a:gd name="connsiteY2580" fmla="*/ 859433 h 2370204"/>
                <a:gd name="connsiteX2581" fmla="*/ 146708 w 2397257"/>
                <a:gd name="connsiteY2581" fmla="*/ 864115 h 2370204"/>
                <a:gd name="connsiteX2582" fmla="*/ 140465 w 2397257"/>
                <a:gd name="connsiteY2582" fmla="*/ 868797 h 2370204"/>
                <a:gd name="connsiteX2583" fmla="*/ 134222 w 2397257"/>
                <a:gd name="connsiteY2583" fmla="*/ 864115 h 2370204"/>
                <a:gd name="connsiteX2584" fmla="*/ 140465 w 2397257"/>
                <a:gd name="connsiteY2584" fmla="*/ 859433 h 2370204"/>
                <a:gd name="connsiteX2585" fmla="*/ 1856210 w 2397257"/>
                <a:gd name="connsiteY2585" fmla="*/ 854230 h 2370204"/>
                <a:gd name="connsiteX2586" fmla="*/ 1883263 w 2397257"/>
                <a:gd name="connsiteY2586" fmla="*/ 881283 h 2370204"/>
                <a:gd name="connsiteX2587" fmla="*/ 1856210 w 2397257"/>
                <a:gd name="connsiteY2587" fmla="*/ 908336 h 2370204"/>
                <a:gd name="connsiteX2588" fmla="*/ 1829157 w 2397257"/>
                <a:gd name="connsiteY2588" fmla="*/ 881283 h 2370204"/>
                <a:gd name="connsiteX2589" fmla="*/ 1856210 w 2397257"/>
                <a:gd name="connsiteY2589" fmla="*/ 854230 h 2370204"/>
                <a:gd name="connsiteX2590" fmla="*/ 729373 w 2397257"/>
                <a:gd name="connsiteY2590" fmla="*/ 854230 h 2370204"/>
                <a:gd name="connsiteX2591" fmla="*/ 742899 w 2397257"/>
                <a:gd name="connsiteY2591" fmla="*/ 867756 h 2370204"/>
                <a:gd name="connsiteX2592" fmla="*/ 729373 w 2397257"/>
                <a:gd name="connsiteY2592" fmla="*/ 881282 h 2370204"/>
                <a:gd name="connsiteX2593" fmla="*/ 715847 w 2397257"/>
                <a:gd name="connsiteY2593" fmla="*/ 867756 h 2370204"/>
                <a:gd name="connsiteX2594" fmla="*/ 729373 w 2397257"/>
                <a:gd name="connsiteY2594" fmla="*/ 854230 h 2370204"/>
                <a:gd name="connsiteX2595" fmla="*/ 461452 w 2397257"/>
                <a:gd name="connsiteY2595" fmla="*/ 854230 h 2370204"/>
                <a:gd name="connsiteX2596" fmla="*/ 477580 w 2397257"/>
                <a:gd name="connsiteY2596" fmla="*/ 870358 h 2370204"/>
                <a:gd name="connsiteX2597" fmla="*/ 461452 w 2397257"/>
                <a:gd name="connsiteY2597" fmla="*/ 886486 h 2370204"/>
                <a:gd name="connsiteX2598" fmla="*/ 445324 w 2397257"/>
                <a:gd name="connsiteY2598" fmla="*/ 870358 h 2370204"/>
                <a:gd name="connsiteX2599" fmla="*/ 461452 w 2397257"/>
                <a:gd name="connsiteY2599" fmla="*/ 854230 h 2370204"/>
                <a:gd name="connsiteX2600" fmla="*/ 2254190 w 2397257"/>
                <a:gd name="connsiteY2600" fmla="*/ 851109 h 2370204"/>
                <a:gd name="connsiteX2601" fmla="*/ 2258872 w 2397257"/>
                <a:gd name="connsiteY2601" fmla="*/ 856311 h 2370204"/>
                <a:gd name="connsiteX2602" fmla="*/ 2254190 w 2397257"/>
                <a:gd name="connsiteY2602" fmla="*/ 861514 h 2370204"/>
                <a:gd name="connsiteX2603" fmla="*/ 2249508 w 2397257"/>
                <a:gd name="connsiteY2603" fmla="*/ 856311 h 2370204"/>
                <a:gd name="connsiteX2604" fmla="*/ 2254190 w 2397257"/>
                <a:gd name="connsiteY2604" fmla="*/ 851109 h 2370204"/>
                <a:gd name="connsiteX2605" fmla="*/ 1665281 w 2397257"/>
                <a:gd name="connsiteY2605" fmla="*/ 849028 h 2370204"/>
                <a:gd name="connsiteX2606" fmla="*/ 1680368 w 2397257"/>
                <a:gd name="connsiteY2606" fmla="*/ 864115 h 2370204"/>
                <a:gd name="connsiteX2607" fmla="*/ 1665281 w 2397257"/>
                <a:gd name="connsiteY2607" fmla="*/ 879202 h 2370204"/>
                <a:gd name="connsiteX2608" fmla="*/ 1650194 w 2397257"/>
                <a:gd name="connsiteY2608" fmla="*/ 864115 h 2370204"/>
                <a:gd name="connsiteX2609" fmla="*/ 1665281 w 2397257"/>
                <a:gd name="connsiteY2609" fmla="*/ 849028 h 2370204"/>
                <a:gd name="connsiteX2610" fmla="*/ 67111 w 2397257"/>
                <a:gd name="connsiteY2610" fmla="*/ 843826 h 2370204"/>
                <a:gd name="connsiteX2611" fmla="*/ 69713 w 2397257"/>
                <a:gd name="connsiteY2611" fmla="*/ 846428 h 2370204"/>
                <a:gd name="connsiteX2612" fmla="*/ 67111 w 2397257"/>
                <a:gd name="connsiteY2612" fmla="*/ 849030 h 2370204"/>
                <a:gd name="connsiteX2613" fmla="*/ 64509 w 2397257"/>
                <a:gd name="connsiteY2613" fmla="*/ 846428 h 2370204"/>
                <a:gd name="connsiteX2614" fmla="*/ 67111 w 2397257"/>
                <a:gd name="connsiteY2614" fmla="*/ 843826 h 2370204"/>
                <a:gd name="connsiteX2615" fmla="*/ 387578 w 2397257"/>
                <a:gd name="connsiteY2615" fmla="*/ 839664 h 2370204"/>
                <a:gd name="connsiteX2616" fmla="*/ 401625 w 2397257"/>
                <a:gd name="connsiteY2616" fmla="*/ 853190 h 2370204"/>
                <a:gd name="connsiteX2617" fmla="*/ 387578 w 2397257"/>
                <a:gd name="connsiteY2617" fmla="*/ 866716 h 2370204"/>
                <a:gd name="connsiteX2618" fmla="*/ 373531 w 2397257"/>
                <a:gd name="connsiteY2618" fmla="*/ 853190 h 2370204"/>
                <a:gd name="connsiteX2619" fmla="*/ 387578 w 2397257"/>
                <a:gd name="connsiteY2619" fmla="*/ 839664 h 2370204"/>
                <a:gd name="connsiteX2620" fmla="*/ 1931644 w 2397257"/>
                <a:gd name="connsiteY2620" fmla="*/ 839663 h 2370204"/>
                <a:gd name="connsiteX2621" fmla="*/ 1955055 w 2397257"/>
                <a:gd name="connsiteY2621" fmla="*/ 864114 h 2370204"/>
                <a:gd name="connsiteX2622" fmla="*/ 1931644 w 2397257"/>
                <a:gd name="connsiteY2622" fmla="*/ 888565 h 2370204"/>
                <a:gd name="connsiteX2623" fmla="*/ 1908233 w 2397257"/>
                <a:gd name="connsiteY2623" fmla="*/ 864114 h 2370204"/>
                <a:gd name="connsiteX2624" fmla="*/ 1931644 w 2397257"/>
                <a:gd name="connsiteY2624" fmla="*/ 839663 h 2370204"/>
                <a:gd name="connsiteX2625" fmla="*/ 2328066 w 2397257"/>
                <a:gd name="connsiteY2625" fmla="*/ 836542 h 2370204"/>
                <a:gd name="connsiteX2626" fmla="*/ 2330668 w 2397257"/>
                <a:gd name="connsiteY2626" fmla="*/ 839144 h 2370204"/>
                <a:gd name="connsiteX2627" fmla="*/ 2328066 w 2397257"/>
                <a:gd name="connsiteY2627" fmla="*/ 841746 h 2370204"/>
                <a:gd name="connsiteX2628" fmla="*/ 2325464 w 2397257"/>
                <a:gd name="connsiteY2628" fmla="*/ 839144 h 2370204"/>
                <a:gd name="connsiteX2629" fmla="*/ 2328066 w 2397257"/>
                <a:gd name="connsiteY2629" fmla="*/ 836542 h 2370204"/>
                <a:gd name="connsiteX2630" fmla="*/ 1536783 w 2397257"/>
                <a:gd name="connsiteY2630" fmla="*/ 834461 h 2370204"/>
                <a:gd name="connsiteX2631" fmla="*/ 1541985 w 2397257"/>
                <a:gd name="connsiteY2631" fmla="*/ 838103 h 2370204"/>
                <a:gd name="connsiteX2632" fmla="*/ 1536783 w 2397257"/>
                <a:gd name="connsiteY2632" fmla="*/ 841745 h 2370204"/>
                <a:gd name="connsiteX2633" fmla="*/ 1531580 w 2397257"/>
                <a:gd name="connsiteY2633" fmla="*/ 838103 h 2370204"/>
                <a:gd name="connsiteX2634" fmla="*/ 1536783 w 2397257"/>
                <a:gd name="connsiteY2634" fmla="*/ 834461 h 2370204"/>
                <a:gd name="connsiteX2635" fmla="*/ 856312 w 2397257"/>
                <a:gd name="connsiteY2635" fmla="*/ 834461 h 2370204"/>
                <a:gd name="connsiteX2636" fmla="*/ 863596 w 2397257"/>
                <a:gd name="connsiteY2636" fmla="*/ 841745 h 2370204"/>
                <a:gd name="connsiteX2637" fmla="*/ 856312 w 2397257"/>
                <a:gd name="connsiteY2637" fmla="*/ 849029 h 2370204"/>
                <a:gd name="connsiteX2638" fmla="*/ 849028 w 2397257"/>
                <a:gd name="connsiteY2638" fmla="*/ 841745 h 2370204"/>
                <a:gd name="connsiteX2639" fmla="*/ 856312 w 2397257"/>
                <a:gd name="connsiteY2639" fmla="*/ 834461 h 2370204"/>
                <a:gd name="connsiteX2640" fmla="*/ 2007078 w 2397257"/>
                <a:gd name="connsiteY2640" fmla="*/ 827178 h 2370204"/>
                <a:gd name="connsiteX2641" fmla="*/ 2026847 w 2397257"/>
                <a:gd name="connsiteY2641" fmla="*/ 846947 h 2370204"/>
                <a:gd name="connsiteX2642" fmla="*/ 2007078 w 2397257"/>
                <a:gd name="connsiteY2642" fmla="*/ 866716 h 2370204"/>
                <a:gd name="connsiteX2643" fmla="*/ 1987309 w 2397257"/>
                <a:gd name="connsiteY2643" fmla="*/ 846947 h 2370204"/>
                <a:gd name="connsiteX2644" fmla="*/ 2007078 w 2397257"/>
                <a:gd name="connsiteY2644" fmla="*/ 827178 h 2370204"/>
                <a:gd name="connsiteX2645" fmla="*/ 649777 w 2397257"/>
                <a:gd name="connsiteY2645" fmla="*/ 827178 h 2370204"/>
                <a:gd name="connsiteX2646" fmla="*/ 671107 w 2397257"/>
                <a:gd name="connsiteY2646" fmla="*/ 847988 h 2370204"/>
                <a:gd name="connsiteX2647" fmla="*/ 649777 w 2397257"/>
                <a:gd name="connsiteY2647" fmla="*/ 868798 h 2370204"/>
                <a:gd name="connsiteX2648" fmla="*/ 628447 w 2397257"/>
                <a:gd name="connsiteY2648" fmla="*/ 847988 h 2370204"/>
                <a:gd name="connsiteX2649" fmla="*/ 649777 w 2397257"/>
                <a:gd name="connsiteY2649" fmla="*/ 827178 h 2370204"/>
                <a:gd name="connsiteX2650" fmla="*/ 313704 w 2397257"/>
                <a:gd name="connsiteY2650" fmla="*/ 824057 h 2370204"/>
                <a:gd name="connsiteX2651" fmla="*/ 324629 w 2397257"/>
                <a:gd name="connsiteY2651" fmla="*/ 835502 h 2370204"/>
                <a:gd name="connsiteX2652" fmla="*/ 313704 w 2397257"/>
                <a:gd name="connsiteY2652" fmla="*/ 846947 h 2370204"/>
                <a:gd name="connsiteX2653" fmla="*/ 302779 w 2397257"/>
                <a:gd name="connsiteY2653" fmla="*/ 835502 h 2370204"/>
                <a:gd name="connsiteX2654" fmla="*/ 313704 w 2397257"/>
                <a:gd name="connsiteY2654" fmla="*/ 824057 h 2370204"/>
                <a:gd name="connsiteX2655" fmla="*/ 1743318 w 2397257"/>
                <a:gd name="connsiteY2655" fmla="*/ 821975 h 2370204"/>
                <a:gd name="connsiteX2656" fmla="*/ 1764648 w 2397257"/>
                <a:gd name="connsiteY2656" fmla="*/ 842785 h 2370204"/>
                <a:gd name="connsiteX2657" fmla="*/ 1743318 w 2397257"/>
                <a:gd name="connsiteY2657" fmla="*/ 863595 h 2370204"/>
                <a:gd name="connsiteX2658" fmla="*/ 1721988 w 2397257"/>
                <a:gd name="connsiteY2658" fmla="*/ 842785 h 2370204"/>
                <a:gd name="connsiteX2659" fmla="*/ 1743318 w 2397257"/>
                <a:gd name="connsiteY2659" fmla="*/ 821975 h 2370204"/>
                <a:gd name="connsiteX2660" fmla="*/ 2080952 w 2397257"/>
                <a:gd name="connsiteY2660" fmla="*/ 811571 h 2370204"/>
                <a:gd name="connsiteX2661" fmla="*/ 2095519 w 2397257"/>
                <a:gd name="connsiteY2661" fmla="*/ 827699 h 2370204"/>
                <a:gd name="connsiteX2662" fmla="*/ 2080952 w 2397257"/>
                <a:gd name="connsiteY2662" fmla="*/ 843827 h 2370204"/>
                <a:gd name="connsiteX2663" fmla="*/ 2066385 w 2397257"/>
                <a:gd name="connsiteY2663" fmla="*/ 827699 h 2370204"/>
                <a:gd name="connsiteX2664" fmla="*/ 2080952 w 2397257"/>
                <a:gd name="connsiteY2664" fmla="*/ 811571 h 2370204"/>
                <a:gd name="connsiteX2665" fmla="*/ 1063886 w 2397257"/>
                <a:gd name="connsiteY2665" fmla="*/ 809490 h 2370204"/>
                <a:gd name="connsiteX2666" fmla="*/ 1066487 w 2397257"/>
                <a:gd name="connsiteY2666" fmla="*/ 810531 h 2370204"/>
                <a:gd name="connsiteX2667" fmla="*/ 1063886 w 2397257"/>
                <a:gd name="connsiteY2667" fmla="*/ 811572 h 2370204"/>
                <a:gd name="connsiteX2668" fmla="*/ 1061285 w 2397257"/>
                <a:gd name="connsiteY2668" fmla="*/ 810531 h 2370204"/>
                <a:gd name="connsiteX2669" fmla="*/ 1063886 w 2397257"/>
                <a:gd name="connsiteY2669" fmla="*/ 809490 h 2370204"/>
                <a:gd name="connsiteX2670" fmla="*/ 239310 w 2397257"/>
                <a:gd name="connsiteY2670" fmla="*/ 809490 h 2370204"/>
                <a:gd name="connsiteX2671" fmla="*/ 247634 w 2397257"/>
                <a:gd name="connsiteY2671" fmla="*/ 818334 h 2370204"/>
                <a:gd name="connsiteX2672" fmla="*/ 239310 w 2397257"/>
                <a:gd name="connsiteY2672" fmla="*/ 827178 h 2370204"/>
                <a:gd name="connsiteX2673" fmla="*/ 230986 w 2397257"/>
                <a:gd name="connsiteY2673" fmla="*/ 818334 h 2370204"/>
                <a:gd name="connsiteX2674" fmla="*/ 239310 w 2397257"/>
                <a:gd name="connsiteY2674" fmla="*/ 809490 h 2370204"/>
                <a:gd name="connsiteX2675" fmla="*/ 1329207 w 2397257"/>
                <a:gd name="connsiteY2675" fmla="*/ 807409 h 2370204"/>
                <a:gd name="connsiteX2676" fmla="*/ 1331808 w 2397257"/>
                <a:gd name="connsiteY2676" fmla="*/ 809490 h 2370204"/>
                <a:gd name="connsiteX2677" fmla="*/ 1329207 w 2397257"/>
                <a:gd name="connsiteY2677" fmla="*/ 811571 h 2370204"/>
                <a:gd name="connsiteX2678" fmla="*/ 1326606 w 2397257"/>
                <a:gd name="connsiteY2678" fmla="*/ 809490 h 2370204"/>
                <a:gd name="connsiteX2679" fmla="*/ 1329207 w 2397257"/>
                <a:gd name="connsiteY2679" fmla="*/ 807409 h 2370204"/>
                <a:gd name="connsiteX2680" fmla="*/ 572782 w 2397257"/>
                <a:gd name="connsiteY2680" fmla="*/ 804287 h 2370204"/>
                <a:gd name="connsiteX2681" fmla="*/ 596193 w 2397257"/>
                <a:gd name="connsiteY2681" fmla="*/ 827698 h 2370204"/>
                <a:gd name="connsiteX2682" fmla="*/ 572782 w 2397257"/>
                <a:gd name="connsiteY2682" fmla="*/ 851109 h 2370204"/>
                <a:gd name="connsiteX2683" fmla="*/ 549371 w 2397257"/>
                <a:gd name="connsiteY2683" fmla="*/ 827698 h 2370204"/>
                <a:gd name="connsiteX2684" fmla="*/ 572782 w 2397257"/>
                <a:gd name="connsiteY2684" fmla="*/ 804287 h 2370204"/>
                <a:gd name="connsiteX2685" fmla="*/ 2155346 w 2397257"/>
                <a:gd name="connsiteY2685" fmla="*/ 802207 h 2370204"/>
                <a:gd name="connsiteX2686" fmla="*/ 2165231 w 2397257"/>
                <a:gd name="connsiteY2686" fmla="*/ 812092 h 2370204"/>
                <a:gd name="connsiteX2687" fmla="*/ 2155346 w 2397257"/>
                <a:gd name="connsiteY2687" fmla="*/ 821977 h 2370204"/>
                <a:gd name="connsiteX2688" fmla="*/ 2145461 w 2397257"/>
                <a:gd name="connsiteY2688" fmla="*/ 812092 h 2370204"/>
                <a:gd name="connsiteX2689" fmla="*/ 2155346 w 2397257"/>
                <a:gd name="connsiteY2689" fmla="*/ 802207 h 2370204"/>
                <a:gd name="connsiteX2690" fmla="*/ 773594 w 2397257"/>
                <a:gd name="connsiteY2690" fmla="*/ 802206 h 2370204"/>
                <a:gd name="connsiteX2691" fmla="*/ 787641 w 2397257"/>
                <a:gd name="connsiteY2691" fmla="*/ 816773 h 2370204"/>
                <a:gd name="connsiteX2692" fmla="*/ 773594 w 2397257"/>
                <a:gd name="connsiteY2692" fmla="*/ 831340 h 2370204"/>
                <a:gd name="connsiteX2693" fmla="*/ 759547 w 2397257"/>
                <a:gd name="connsiteY2693" fmla="*/ 816773 h 2370204"/>
                <a:gd name="connsiteX2694" fmla="*/ 773594 w 2397257"/>
                <a:gd name="connsiteY2694" fmla="*/ 802206 h 2370204"/>
                <a:gd name="connsiteX2695" fmla="*/ 1821354 w 2397257"/>
                <a:gd name="connsiteY2695" fmla="*/ 797004 h 2370204"/>
                <a:gd name="connsiteX2696" fmla="*/ 1848927 w 2397257"/>
                <a:gd name="connsiteY2696" fmla="*/ 824057 h 2370204"/>
                <a:gd name="connsiteX2697" fmla="*/ 1821354 w 2397257"/>
                <a:gd name="connsiteY2697" fmla="*/ 851110 h 2370204"/>
                <a:gd name="connsiteX2698" fmla="*/ 1793781 w 2397257"/>
                <a:gd name="connsiteY2698" fmla="*/ 824057 h 2370204"/>
                <a:gd name="connsiteX2699" fmla="*/ 1821354 w 2397257"/>
                <a:gd name="connsiteY2699" fmla="*/ 797004 h 2370204"/>
                <a:gd name="connsiteX2700" fmla="*/ 1619501 w 2397257"/>
                <a:gd name="connsiteY2700" fmla="*/ 797004 h 2370204"/>
                <a:gd name="connsiteX2701" fmla="*/ 1635629 w 2397257"/>
                <a:gd name="connsiteY2701" fmla="*/ 813132 h 2370204"/>
                <a:gd name="connsiteX2702" fmla="*/ 1619501 w 2397257"/>
                <a:gd name="connsiteY2702" fmla="*/ 829260 h 2370204"/>
                <a:gd name="connsiteX2703" fmla="*/ 1603373 w 2397257"/>
                <a:gd name="connsiteY2703" fmla="*/ 813132 h 2370204"/>
                <a:gd name="connsiteX2704" fmla="*/ 1619501 w 2397257"/>
                <a:gd name="connsiteY2704" fmla="*/ 797004 h 2370204"/>
                <a:gd name="connsiteX2705" fmla="*/ 164916 w 2397257"/>
                <a:gd name="connsiteY2705" fmla="*/ 797004 h 2370204"/>
                <a:gd name="connsiteX2706" fmla="*/ 168558 w 2397257"/>
                <a:gd name="connsiteY2706" fmla="*/ 802206 h 2370204"/>
                <a:gd name="connsiteX2707" fmla="*/ 164916 w 2397257"/>
                <a:gd name="connsiteY2707" fmla="*/ 807409 h 2370204"/>
                <a:gd name="connsiteX2708" fmla="*/ 161274 w 2397257"/>
                <a:gd name="connsiteY2708" fmla="*/ 802206 h 2370204"/>
                <a:gd name="connsiteX2709" fmla="*/ 164916 w 2397257"/>
                <a:gd name="connsiteY2709" fmla="*/ 797004 h 2370204"/>
                <a:gd name="connsiteX2710" fmla="*/ 1129957 w 2397257"/>
                <a:gd name="connsiteY2710" fmla="*/ 794923 h 2370204"/>
                <a:gd name="connsiteX2711" fmla="*/ 1130998 w 2397257"/>
                <a:gd name="connsiteY2711" fmla="*/ 795964 h 2370204"/>
                <a:gd name="connsiteX2712" fmla="*/ 1129957 w 2397257"/>
                <a:gd name="connsiteY2712" fmla="*/ 797005 h 2370204"/>
                <a:gd name="connsiteX2713" fmla="*/ 1128916 w 2397257"/>
                <a:gd name="connsiteY2713" fmla="*/ 795964 h 2370204"/>
                <a:gd name="connsiteX2714" fmla="*/ 1129957 w 2397257"/>
                <a:gd name="connsiteY2714" fmla="*/ 794923 h 2370204"/>
                <a:gd name="connsiteX2715" fmla="*/ 910937 w 2397257"/>
                <a:gd name="connsiteY2715" fmla="*/ 794923 h 2370204"/>
                <a:gd name="connsiteX2716" fmla="*/ 918741 w 2397257"/>
                <a:gd name="connsiteY2716" fmla="*/ 802207 h 2370204"/>
                <a:gd name="connsiteX2717" fmla="*/ 910937 w 2397257"/>
                <a:gd name="connsiteY2717" fmla="*/ 809491 h 2370204"/>
                <a:gd name="connsiteX2718" fmla="*/ 903133 w 2397257"/>
                <a:gd name="connsiteY2718" fmla="*/ 802207 h 2370204"/>
                <a:gd name="connsiteX2719" fmla="*/ 910937 w 2397257"/>
                <a:gd name="connsiteY2719" fmla="*/ 794923 h 2370204"/>
                <a:gd name="connsiteX2720" fmla="*/ 2229219 w 2397257"/>
                <a:gd name="connsiteY2720" fmla="*/ 791802 h 2370204"/>
                <a:gd name="connsiteX2721" fmla="*/ 2231820 w 2397257"/>
                <a:gd name="connsiteY2721" fmla="*/ 794403 h 2370204"/>
                <a:gd name="connsiteX2722" fmla="*/ 2229219 w 2397257"/>
                <a:gd name="connsiteY2722" fmla="*/ 797004 h 2370204"/>
                <a:gd name="connsiteX2723" fmla="*/ 2226618 w 2397257"/>
                <a:gd name="connsiteY2723" fmla="*/ 794403 h 2370204"/>
                <a:gd name="connsiteX2724" fmla="*/ 2229219 w 2397257"/>
                <a:gd name="connsiteY2724" fmla="*/ 791802 h 2370204"/>
                <a:gd name="connsiteX2725" fmla="*/ 495266 w 2397257"/>
                <a:gd name="connsiteY2725" fmla="*/ 791802 h 2370204"/>
                <a:gd name="connsiteX2726" fmla="*/ 515035 w 2397257"/>
                <a:gd name="connsiteY2726" fmla="*/ 810531 h 2370204"/>
                <a:gd name="connsiteX2727" fmla="*/ 495266 w 2397257"/>
                <a:gd name="connsiteY2727" fmla="*/ 829260 h 2370204"/>
                <a:gd name="connsiteX2728" fmla="*/ 475497 w 2397257"/>
                <a:gd name="connsiteY2728" fmla="*/ 810531 h 2370204"/>
                <a:gd name="connsiteX2729" fmla="*/ 495266 w 2397257"/>
                <a:gd name="connsiteY2729" fmla="*/ 791802 h 2370204"/>
                <a:gd name="connsiteX2730" fmla="*/ 1482158 w 2397257"/>
                <a:gd name="connsiteY2730" fmla="*/ 789721 h 2370204"/>
                <a:gd name="connsiteX2731" fmla="*/ 1492043 w 2397257"/>
                <a:gd name="connsiteY2731" fmla="*/ 799606 h 2370204"/>
                <a:gd name="connsiteX2732" fmla="*/ 1482158 w 2397257"/>
                <a:gd name="connsiteY2732" fmla="*/ 809491 h 2370204"/>
                <a:gd name="connsiteX2733" fmla="*/ 1472273 w 2397257"/>
                <a:gd name="connsiteY2733" fmla="*/ 799606 h 2370204"/>
                <a:gd name="connsiteX2734" fmla="*/ 1482158 w 2397257"/>
                <a:gd name="connsiteY2734" fmla="*/ 789721 h 2370204"/>
                <a:gd name="connsiteX2735" fmla="*/ 90522 w 2397257"/>
                <a:gd name="connsiteY2735" fmla="*/ 782437 h 2370204"/>
                <a:gd name="connsiteX2736" fmla="*/ 91563 w 2397257"/>
                <a:gd name="connsiteY2736" fmla="*/ 785039 h 2370204"/>
                <a:gd name="connsiteX2737" fmla="*/ 90522 w 2397257"/>
                <a:gd name="connsiteY2737" fmla="*/ 787641 h 2370204"/>
                <a:gd name="connsiteX2738" fmla="*/ 89481 w 2397257"/>
                <a:gd name="connsiteY2738" fmla="*/ 785039 h 2370204"/>
                <a:gd name="connsiteX2739" fmla="*/ 90522 w 2397257"/>
                <a:gd name="connsiteY2739" fmla="*/ 782437 h 2370204"/>
                <a:gd name="connsiteX2740" fmla="*/ 1898869 w 2397257"/>
                <a:gd name="connsiteY2740" fmla="*/ 779316 h 2370204"/>
                <a:gd name="connsiteX2741" fmla="*/ 1924881 w 2397257"/>
                <a:gd name="connsiteY2741" fmla="*/ 805328 h 2370204"/>
                <a:gd name="connsiteX2742" fmla="*/ 1898869 w 2397257"/>
                <a:gd name="connsiteY2742" fmla="*/ 831340 h 2370204"/>
                <a:gd name="connsiteX2743" fmla="*/ 1872857 w 2397257"/>
                <a:gd name="connsiteY2743" fmla="*/ 805328 h 2370204"/>
                <a:gd name="connsiteX2744" fmla="*/ 1898869 w 2397257"/>
                <a:gd name="connsiteY2744" fmla="*/ 779316 h 2370204"/>
                <a:gd name="connsiteX2745" fmla="*/ 418272 w 2397257"/>
                <a:gd name="connsiteY2745" fmla="*/ 779316 h 2370204"/>
                <a:gd name="connsiteX2746" fmla="*/ 430758 w 2397257"/>
                <a:gd name="connsiteY2746" fmla="*/ 793363 h 2370204"/>
                <a:gd name="connsiteX2747" fmla="*/ 418272 w 2397257"/>
                <a:gd name="connsiteY2747" fmla="*/ 807410 h 2370204"/>
                <a:gd name="connsiteX2748" fmla="*/ 405786 w 2397257"/>
                <a:gd name="connsiteY2748" fmla="*/ 793363 h 2370204"/>
                <a:gd name="connsiteX2749" fmla="*/ 418272 w 2397257"/>
                <a:gd name="connsiteY2749" fmla="*/ 779316 h 2370204"/>
                <a:gd name="connsiteX2750" fmla="*/ 2302573 w 2397257"/>
                <a:gd name="connsiteY2750" fmla="*/ 775154 h 2370204"/>
                <a:gd name="connsiteX2751" fmla="*/ 2303614 w 2397257"/>
                <a:gd name="connsiteY2751" fmla="*/ 776195 h 2370204"/>
                <a:gd name="connsiteX2752" fmla="*/ 2302573 w 2397257"/>
                <a:gd name="connsiteY2752" fmla="*/ 777236 h 2370204"/>
                <a:gd name="connsiteX2753" fmla="*/ 2301532 w 2397257"/>
                <a:gd name="connsiteY2753" fmla="*/ 776195 h 2370204"/>
                <a:gd name="connsiteX2754" fmla="*/ 2302573 w 2397257"/>
                <a:gd name="connsiteY2754" fmla="*/ 775154 h 2370204"/>
                <a:gd name="connsiteX2755" fmla="*/ 691916 w 2397257"/>
                <a:gd name="connsiteY2755" fmla="*/ 769952 h 2370204"/>
                <a:gd name="connsiteX2756" fmla="*/ 715847 w 2397257"/>
                <a:gd name="connsiteY2756" fmla="*/ 794924 h 2370204"/>
                <a:gd name="connsiteX2757" fmla="*/ 691916 w 2397257"/>
                <a:gd name="connsiteY2757" fmla="*/ 819896 h 2370204"/>
                <a:gd name="connsiteX2758" fmla="*/ 667985 w 2397257"/>
                <a:gd name="connsiteY2758" fmla="*/ 794924 h 2370204"/>
                <a:gd name="connsiteX2759" fmla="*/ 691916 w 2397257"/>
                <a:gd name="connsiteY2759" fmla="*/ 769952 h 2370204"/>
                <a:gd name="connsiteX2760" fmla="*/ 1702739 w 2397257"/>
                <a:gd name="connsiteY2760" fmla="*/ 767871 h 2370204"/>
                <a:gd name="connsiteX2761" fmla="*/ 1727190 w 2397257"/>
                <a:gd name="connsiteY2761" fmla="*/ 791282 h 2370204"/>
                <a:gd name="connsiteX2762" fmla="*/ 1702739 w 2397257"/>
                <a:gd name="connsiteY2762" fmla="*/ 814693 h 2370204"/>
                <a:gd name="connsiteX2763" fmla="*/ 1678288 w 2397257"/>
                <a:gd name="connsiteY2763" fmla="*/ 791282 h 2370204"/>
                <a:gd name="connsiteX2764" fmla="*/ 1702739 w 2397257"/>
                <a:gd name="connsiteY2764" fmla="*/ 767871 h 2370204"/>
                <a:gd name="connsiteX2765" fmla="*/ 1974303 w 2397257"/>
                <a:gd name="connsiteY2765" fmla="*/ 764750 h 2370204"/>
                <a:gd name="connsiteX2766" fmla="*/ 1996673 w 2397257"/>
                <a:gd name="connsiteY2766" fmla="*/ 787120 h 2370204"/>
                <a:gd name="connsiteX2767" fmla="*/ 1974303 w 2397257"/>
                <a:gd name="connsiteY2767" fmla="*/ 809490 h 2370204"/>
                <a:gd name="connsiteX2768" fmla="*/ 1951933 w 2397257"/>
                <a:gd name="connsiteY2768" fmla="*/ 787120 h 2370204"/>
                <a:gd name="connsiteX2769" fmla="*/ 1974303 w 2397257"/>
                <a:gd name="connsiteY2769" fmla="*/ 764750 h 2370204"/>
                <a:gd name="connsiteX2770" fmla="*/ 342837 w 2397257"/>
                <a:gd name="connsiteY2770" fmla="*/ 764750 h 2370204"/>
                <a:gd name="connsiteX2771" fmla="*/ 353762 w 2397257"/>
                <a:gd name="connsiteY2771" fmla="*/ 776195 h 2370204"/>
                <a:gd name="connsiteX2772" fmla="*/ 342837 w 2397257"/>
                <a:gd name="connsiteY2772" fmla="*/ 787640 h 2370204"/>
                <a:gd name="connsiteX2773" fmla="*/ 331912 w 2397257"/>
                <a:gd name="connsiteY2773" fmla="*/ 776195 h 2370204"/>
                <a:gd name="connsiteX2774" fmla="*/ 342837 w 2397257"/>
                <a:gd name="connsiteY2774" fmla="*/ 764750 h 2370204"/>
                <a:gd name="connsiteX2775" fmla="*/ 969203 w 2397257"/>
                <a:gd name="connsiteY2775" fmla="*/ 764749 h 2370204"/>
                <a:gd name="connsiteX2776" fmla="*/ 972845 w 2397257"/>
                <a:gd name="connsiteY2776" fmla="*/ 768391 h 2370204"/>
                <a:gd name="connsiteX2777" fmla="*/ 969203 w 2397257"/>
                <a:gd name="connsiteY2777" fmla="*/ 772033 h 2370204"/>
                <a:gd name="connsiteX2778" fmla="*/ 965561 w 2397257"/>
                <a:gd name="connsiteY2778" fmla="*/ 768391 h 2370204"/>
                <a:gd name="connsiteX2779" fmla="*/ 969203 w 2397257"/>
                <a:gd name="connsiteY2779" fmla="*/ 764749 h 2370204"/>
                <a:gd name="connsiteX2780" fmla="*/ 1423891 w 2397257"/>
                <a:gd name="connsiteY2780" fmla="*/ 762668 h 2370204"/>
                <a:gd name="connsiteX2781" fmla="*/ 1427533 w 2397257"/>
                <a:gd name="connsiteY2781" fmla="*/ 766310 h 2370204"/>
                <a:gd name="connsiteX2782" fmla="*/ 1423891 w 2397257"/>
                <a:gd name="connsiteY2782" fmla="*/ 769952 h 2370204"/>
                <a:gd name="connsiteX2783" fmla="*/ 1420249 w 2397257"/>
                <a:gd name="connsiteY2783" fmla="*/ 766310 h 2370204"/>
                <a:gd name="connsiteX2784" fmla="*/ 1423891 w 2397257"/>
                <a:gd name="connsiteY2784" fmla="*/ 762668 h 2370204"/>
                <a:gd name="connsiteX2785" fmla="*/ 823016 w 2397257"/>
                <a:gd name="connsiteY2785" fmla="*/ 757466 h 2370204"/>
                <a:gd name="connsiteX2786" fmla="*/ 836542 w 2397257"/>
                <a:gd name="connsiteY2786" fmla="*/ 770992 h 2370204"/>
                <a:gd name="connsiteX2787" fmla="*/ 823016 w 2397257"/>
                <a:gd name="connsiteY2787" fmla="*/ 784518 h 2370204"/>
                <a:gd name="connsiteX2788" fmla="*/ 809490 w 2397257"/>
                <a:gd name="connsiteY2788" fmla="*/ 770992 h 2370204"/>
                <a:gd name="connsiteX2789" fmla="*/ 823016 w 2397257"/>
                <a:gd name="connsiteY2789" fmla="*/ 757466 h 2370204"/>
                <a:gd name="connsiteX2790" fmla="*/ 1570599 w 2397257"/>
                <a:gd name="connsiteY2790" fmla="*/ 755385 h 2370204"/>
                <a:gd name="connsiteX2791" fmla="*/ 1586727 w 2397257"/>
                <a:gd name="connsiteY2791" fmla="*/ 769952 h 2370204"/>
                <a:gd name="connsiteX2792" fmla="*/ 1570599 w 2397257"/>
                <a:gd name="connsiteY2792" fmla="*/ 784519 h 2370204"/>
                <a:gd name="connsiteX2793" fmla="*/ 1554471 w 2397257"/>
                <a:gd name="connsiteY2793" fmla="*/ 769952 h 2370204"/>
                <a:gd name="connsiteX2794" fmla="*/ 1570599 w 2397257"/>
                <a:gd name="connsiteY2794" fmla="*/ 755385 h 2370204"/>
                <a:gd name="connsiteX2795" fmla="*/ 2051299 w 2397257"/>
                <a:gd name="connsiteY2795" fmla="*/ 752264 h 2370204"/>
                <a:gd name="connsiteX2796" fmla="*/ 2068467 w 2397257"/>
                <a:gd name="connsiteY2796" fmla="*/ 769952 h 2370204"/>
                <a:gd name="connsiteX2797" fmla="*/ 2051299 w 2397257"/>
                <a:gd name="connsiteY2797" fmla="*/ 787640 h 2370204"/>
                <a:gd name="connsiteX2798" fmla="*/ 2034131 w 2397257"/>
                <a:gd name="connsiteY2798" fmla="*/ 769952 h 2370204"/>
                <a:gd name="connsiteX2799" fmla="*/ 2051299 w 2397257"/>
                <a:gd name="connsiteY2799" fmla="*/ 752264 h 2370204"/>
                <a:gd name="connsiteX2800" fmla="*/ 611279 w 2397257"/>
                <a:gd name="connsiteY2800" fmla="*/ 752264 h 2370204"/>
                <a:gd name="connsiteX2801" fmla="*/ 633649 w 2397257"/>
                <a:gd name="connsiteY2801" fmla="*/ 774634 h 2370204"/>
                <a:gd name="connsiteX2802" fmla="*/ 611279 w 2397257"/>
                <a:gd name="connsiteY2802" fmla="*/ 797004 h 2370204"/>
                <a:gd name="connsiteX2803" fmla="*/ 588909 w 2397257"/>
                <a:gd name="connsiteY2803" fmla="*/ 774634 h 2370204"/>
                <a:gd name="connsiteX2804" fmla="*/ 611279 w 2397257"/>
                <a:gd name="connsiteY2804" fmla="*/ 752264 h 2370204"/>
                <a:gd name="connsiteX2805" fmla="*/ 267403 w 2397257"/>
                <a:gd name="connsiteY2805" fmla="*/ 750183 h 2370204"/>
                <a:gd name="connsiteX2806" fmla="*/ 274687 w 2397257"/>
                <a:gd name="connsiteY2806" fmla="*/ 757467 h 2370204"/>
                <a:gd name="connsiteX2807" fmla="*/ 267403 w 2397257"/>
                <a:gd name="connsiteY2807" fmla="*/ 764751 h 2370204"/>
                <a:gd name="connsiteX2808" fmla="*/ 260119 w 2397257"/>
                <a:gd name="connsiteY2808" fmla="*/ 757467 h 2370204"/>
                <a:gd name="connsiteX2809" fmla="*/ 267403 w 2397257"/>
                <a:gd name="connsiteY2809" fmla="*/ 750183 h 2370204"/>
                <a:gd name="connsiteX2810" fmla="*/ 1781816 w 2397257"/>
                <a:gd name="connsiteY2810" fmla="*/ 742899 h 2370204"/>
                <a:gd name="connsiteX2811" fmla="*/ 1809389 w 2397257"/>
                <a:gd name="connsiteY2811" fmla="*/ 769952 h 2370204"/>
                <a:gd name="connsiteX2812" fmla="*/ 1781816 w 2397257"/>
                <a:gd name="connsiteY2812" fmla="*/ 797005 h 2370204"/>
                <a:gd name="connsiteX2813" fmla="*/ 1754243 w 2397257"/>
                <a:gd name="connsiteY2813" fmla="*/ 769952 h 2370204"/>
                <a:gd name="connsiteX2814" fmla="*/ 1781816 w 2397257"/>
                <a:gd name="connsiteY2814" fmla="*/ 742899 h 2370204"/>
                <a:gd name="connsiteX2815" fmla="*/ 1361462 w 2397257"/>
                <a:gd name="connsiteY2815" fmla="*/ 739778 h 2370204"/>
                <a:gd name="connsiteX2816" fmla="*/ 1364063 w 2397257"/>
                <a:gd name="connsiteY2816" fmla="*/ 741339 h 2370204"/>
                <a:gd name="connsiteX2817" fmla="*/ 1361462 w 2397257"/>
                <a:gd name="connsiteY2817" fmla="*/ 742900 h 2370204"/>
                <a:gd name="connsiteX2818" fmla="*/ 1358861 w 2397257"/>
                <a:gd name="connsiteY2818" fmla="*/ 741339 h 2370204"/>
                <a:gd name="connsiteX2819" fmla="*/ 1361462 w 2397257"/>
                <a:gd name="connsiteY2819" fmla="*/ 739778 h 2370204"/>
                <a:gd name="connsiteX2820" fmla="*/ 1031112 w 2397257"/>
                <a:gd name="connsiteY2820" fmla="*/ 739778 h 2370204"/>
                <a:gd name="connsiteX2821" fmla="*/ 1032153 w 2397257"/>
                <a:gd name="connsiteY2821" fmla="*/ 742379 h 2370204"/>
                <a:gd name="connsiteX2822" fmla="*/ 1031112 w 2397257"/>
                <a:gd name="connsiteY2822" fmla="*/ 744980 h 2370204"/>
                <a:gd name="connsiteX2823" fmla="*/ 1030071 w 2397257"/>
                <a:gd name="connsiteY2823" fmla="*/ 742379 h 2370204"/>
                <a:gd name="connsiteX2824" fmla="*/ 1031112 w 2397257"/>
                <a:gd name="connsiteY2824" fmla="*/ 739778 h 2370204"/>
                <a:gd name="connsiteX2825" fmla="*/ 2125692 w 2397257"/>
                <a:gd name="connsiteY2825" fmla="*/ 737697 h 2370204"/>
                <a:gd name="connsiteX2826" fmla="*/ 2138178 w 2397257"/>
                <a:gd name="connsiteY2826" fmla="*/ 751223 h 2370204"/>
                <a:gd name="connsiteX2827" fmla="*/ 2125692 w 2397257"/>
                <a:gd name="connsiteY2827" fmla="*/ 764749 h 2370204"/>
                <a:gd name="connsiteX2828" fmla="*/ 2113206 w 2397257"/>
                <a:gd name="connsiteY2828" fmla="*/ 751223 h 2370204"/>
                <a:gd name="connsiteX2829" fmla="*/ 2125692 w 2397257"/>
                <a:gd name="connsiteY2829" fmla="*/ 737697 h 2370204"/>
                <a:gd name="connsiteX2830" fmla="*/ 191968 w 2397257"/>
                <a:gd name="connsiteY2830" fmla="*/ 737697 h 2370204"/>
                <a:gd name="connsiteX2831" fmla="*/ 195610 w 2397257"/>
                <a:gd name="connsiteY2831" fmla="*/ 740298 h 2370204"/>
                <a:gd name="connsiteX2832" fmla="*/ 191968 w 2397257"/>
                <a:gd name="connsiteY2832" fmla="*/ 742899 h 2370204"/>
                <a:gd name="connsiteX2833" fmla="*/ 188326 w 2397257"/>
                <a:gd name="connsiteY2833" fmla="*/ 740298 h 2370204"/>
                <a:gd name="connsiteX2834" fmla="*/ 191968 w 2397257"/>
                <a:gd name="connsiteY2834" fmla="*/ 737697 h 2370204"/>
                <a:gd name="connsiteX2835" fmla="*/ 532723 w 2397257"/>
                <a:gd name="connsiteY2835" fmla="*/ 735616 h 2370204"/>
                <a:gd name="connsiteX2836" fmla="*/ 552492 w 2397257"/>
                <a:gd name="connsiteY2836" fmla="*/ 755385 h 2370204"/>
                <a:gd name="connsiteX2837" fmla="*/ 532723 w 2397257"/>
                <a:gd name="connsiteY2837" fmla="*/ 775154 h 2370204"/>
                <a:gd name="connsiteX2838" fmla="*/ 512954 w 2397257"/>
                <a:gd name="connsiteY2838" fmla="*/ 755385 h 2370204"/>
                <a:gd name="connsiteX2839" fmla="*/ 532723 w 2397257"/>
                <a:gd name="connsiteY2839" fmla="*/ 735616 h 2370204"/>
                <a:gd name="connsiteX2840" fmla="*/ 2199566 w 2397257"/>
                <a:gd name="connsiteY2840" fmla="*/ 727292 h 2370204"/>
                <a:gd name="connsiteX2841" fmla="*/ 2204769 w 2397257"/>
                <a:gd name="connsiteY2841" fmla="*/ 732495 h 2370204"/>
                <a:gd name="connsiteX2842" fmla="*/ 2199566 w 2397257"/>
                <a:gd name="connsiteY2842" fmla="*/ 737698 h 2370204"/>
                <a:gd name="connsiteX2843" fmla="*/ 2194363 w 2397257"/>
                <a:gd name="connsiteY2843" fmla="*/ 732495 h 2370204"/>
                <a:gd name="connsiteX2844" fmla="*/ 2199566 w 2397257"/>
                <a:gd name="connsiteY2844" fmla="*/ 727292 h 2370204"/>
                <a:gd name="connsiteX2845" fmla="*/ 738738 w 2397257"/>
                <a:gd name="connsiteY2845" fmla="*/ 727292 h 2370204"/>
                <a:gd name="connsiteX2846" fmla="*/ 757467 w 2397257"/>
                <a:gd name="connsiteY2846" fmla="*/ 746021 h 2370204"/>
                <a:gd name="connsiteX2847" fmla="*/ 738738 w 2397257"/>
                <a:gd name="connsiteY2847" fmla="*/ 764750 h 2370204"/>
                <a:gd name="connsiteX2848" fmla="*/ 720009 w 2397257"/>
                <a:gd name="connsiteY2848" fmla="*/ 746021 h 2370204"/>
                <a:gd name="connsiteX2849" fmla="*/ 738738 w 2397257"/>
                <a:gd name="connsiteY2849" fmla="*/ 727292 h 2370204"/>
                <a:gd name="connsiteX2850" fmla="*/ 1860892 w 2397257"/>
                <a:gd name="connsiteY2850" fmla="*/ 723130 h 2370204"/>
                <a:gd name="connsiteX2851" fmla="*/ 1888465 w 2397257"/>
                <a:gd name="connsiteY2851" fmla="*/ 750183 h 2370204"/>
                <a:gd name="connsiteX2852" fmla="*/ 1860892 w 2397257"/>
                <a:gd name="connsiteY2852" fmla="*/ 777236 h 2370204"/>
                <a:gd name="connsiteX2853" fmla="*/ 1833319 w 2397257"/>
                <a:gd name="connsiteY2853" fmla="*/ 750183 h 2370204"/>
                <a:gd name="connsiteX2854" fmla="*/ 1860892 w 2397257"/>
                <a:gd name="connsiteY2854" fmla="*/ 723130 h 2370204"/>
                <a:gd name="connsiteX2855" fmla="*/ 1655397 w 2397257"/>
                <a:gd name="connsiteY2855" fmla="*/ 723130 h 2370204"/>
                <a:gd name="connsiteX2856" fmla="*/ 1675166 w 2397257"/>
                <a:gd name="connsiteY2856" fmla="*/ 743940 h 2370204"/>
                <a:gd name="connsiteX2857" fmla="*/ 1655397 w 2397257"/>
                <a:gd name="connsiteY2857" fmla="*/ 764750 h 2370204"/>
                <a:gd name="connsiteX2858" fmla="*/ 1635628 w 2397257"/>
                <a:gd name="connsiteY2858" fmla="*/ 743940 h 2370204"/>
                <a:gd name="connsiteX2859" fmla="*/ 1655397 w 2397257"/>
                <a:gd name="connsiteY2859" fmla="*/ 723130 h 2370204"/>
                <a:gd name="connsiteX2860" fmla="*/ 118094 w 2397257"/>
                <a:gd name="connsiteY2860" fmla="*/ 723130 h 2370204"/>
                <a:gd name="connsiteX2861" fmla="*/ 119655 w 2397257"/>
                <a:gd name="connsiteY2861" fmla="*/ 724171 h 2370204"/>
                <a:gd name="connsiteX2862" fmla="*/ 118094 w 2397257"/>
                <a:gd name="connsiteY2862" fmla="*/ 725212 h 2370204"/>
                <a:gd name="connsiteX2863" fmla="*/ 116533 w 2397257"/>
                <a:gd name="connsiteY2863" fmla="*/ 724171 h 2370204"/>
                <a:gd name="connsiteX2864" fmla="*/ 118094 w 2397257"/>
                <a:gd name="connsiteY2864" fmla="*/ 723130 h 2370204"/>
                <a:gd name="connsiteX2865" fmla="*/ 454169 w 2397257"/>
                <a:gd name="connsiteY2865" fmla="*/ 720009 h 2370204"/>
                <a:gd name="connsiteX2866" fmla="*/ 470297 w 2397257"/>
                <a:gd name="connsiteY2866" fmla="*/ 735096 h 2370204"/>
                <a:gd name="connsiteX2867" fmla="*/ 454169 w 2397257"/>
                <a:gd name="connsiteY2867" fmla="*/ 750183 h 2370204"/>
                <a:gd name="connsiteX2868" fmla="*/ 438041 w 2397257"/>
                <a:gd name="connsiteY2868" fmla="*/ 735096 h 2370204"/>
                <a:gd name="connsiteX2869" fmla="*/ 454169 w 2397257"/>
                <a:gd name="connsiteY2869" fmla="*/ 720009 h 2370204"/>
                <a:gd name="connsiteX2870" fmla="*/ 1296433 w 2397257"/>
                <a:gd name="connsiteY2870" fmla="*/ 717928 h 2370204"/>
                <a:gd name="connsiteX2871" fmla="*/ 1303717 w 2397257"/>
                <a:gd name="connsiteY2871" fmla="*/ 724171 h 2370204"/>
                <a:gd name="connsiteX2872" fmla="*/ 1296433 w 2397257"/>
                <a:gd name="connsiteY2872" fmla="*/ 730414 h 2370204"/>
                <a:gd name="connsiteX2873" fmla="*/ 1289149 w 2397257"/>
                <a:gd name="connsiteY2873" fmla="*/ 724171 h 2370204"/>
                <a:gd name="connsiteX2874" fmla="*/ 1296433 w 2397257"/>
                <a:gd name="connsiteY2874" fmla="*/ 717928 h 2370204"/>
                <a:gd name="connsiteX2875" fmla="*/ 1096662 w 2397257"/>
                <a:gd name="connsiteY2875" fmla="*/ 717928 h 2370204"/>
                <a:gd name="connsiteX2876" fmla="*/ 1103946 w 2397257"/>
                <a:gd name="connsiteY2876" fmla="*/ 725212 h 2370204"/>
                <a:gd name="connsiteX2877" fmla="*/ 1096662 w 2397257"/>
                <a:gd name="connsiteY2877" fmla="*/ 732496 h 2370204"/>
                <a:gd name="connsiteX2878" fmla="*/ 1089378 w 2397257"/>
                <a:gd name="connsiteY2878" fmla="*/ 725212 h 2370204"/>
                <a:gd name="connsiteX2879" fmla="*/ 1096662 w 2397257"/>
                <a:gd name="connsiteY2879" fmla="*/ 717928 h 2370204"/>
                <a:gd name="connsiteX2880" fmla="*/ 877642 w 2397257"/>
                <a:gd name="connsiteY2880" fmla="*/ 717928 h 2370204"/>
                <a:gd name="connsiteX2881" fmla="*/ 893770 w 2397257"/>
                <a:gd name="connsiteY2881" fmla="*/ 734056 h 2370204"/>
                <a:gd name="connsiteX2882" fmla="*/ 877642 w 2397257"/>
                <a:gd name="connsiteY2882" fmla="*/ 750184 h 2370204"/>
                <a:gd name="connsiteX2883" fmla="*/ 861514 w 2397257"/>
                <a:gd name="connsiteY2883" fmla="*/ 734056 h 2370204"/>
                <a:gd name="connsiteX2884" fmla="*/ 877642 w 2397257"/>
                <a:gd name="connsiteY2884" fmla="*/ 717928 h 2370204"/>
                <a:gd name="connsiteX2885" fmla="*/ 2275521 w 2397257"/>
                <a:gd name="connsiteY2885" fmla="*/ 712726 h 2370204"/>
                <a:gd name="connsiteX2886" fmla="*/ 2276562 w 2397257"/>
                <a:gd name="connsiteY2886" fmla="*/ 715328 h 2370204"/>
                <a:gd name="connsiteX2887" fmla="*/ 2275521 w 2397257"/>
                <a:gd name="connsiteY2887" fmla="*/ 717930 h 2370204"/>
                <a:gd name="connsiteX2888" fmla="*/ 2274480 w 2397257"/>
                <a:gd name="connsiteY2888" fmla="*/ 715328 h 2370204"/>
                <a:gd name="connsiteX2889" fmla="*/ 2275521 w 2397257"/>
                <a:gd name="connsiteY2889" fmla="*/ 712726 h 2370204"/>
                <a:gd name="connsiteX2890" fmla="*/ 1938928 w 2397257"/>
                <a:gd name="connsiteY2890" fmla="*/ 712726 h 2370204"/>
                <a:gd name="connsiteX2891" fmla="*/ 1957137 w 2397257"/>
                <a:gd name="connsiteY2891" fmla="*/ 730414 h 2370204"/>
                <a:gd name="connsiteX2892" fmla="*/ 1938928 w 2397257"/>
                <a:gd name="connsiteY2892" fmla="*/ 748102 h 2370204"/>
                <a:gd name="connsiteX2893" fmla="*/ 1920719 w 2397257"/>
                <a:gd name="connsiteY2893" fmla="*/ 730414 h 2370204"/>
                <a:gd name="connsiteX2894" fmla="*/ 1938928 w 2397257"/>
                <a:gd name="connsiteY2894" fmla="*/ 712726 h 2370204"/>
                <a:gd name="connsiteX2895" fmla="*/ 1514412 w 2397257"/>
                <a:gd name="connsiteY2895" fmla="*/ 712725 h 2370204"/>
                <a:gd name="connsiteX2896" fmla="*/ 1531580 w 2397257"/>
                <a:gd name="connsiteY2896" fmla="*/ 730413 h 2370204"/>
                <a:gd name="connsiteX2897" fmla="*/ 1514412 w 2397257"/>
                <a:gd name="connsiteY2897" fmla="*/ 748101 h 2370204"/>
                <a:gd name="connsiteX2898" fmla="*/ 1497244 w 2397257"/>
                <a:gd name="connsiteY2898" fmla="*/ 730413 h 2370204"/>
                <a:gd name="connsiteX2899" fmla="*/ 1514412 w 2397257"/>
                <a:gd name="connsiteY2899" fmla="*/ 712725 h 2370204"/>
                <a:gd name="connsiteX2900" fmla="*/ 1230883 w 2397257"/>
                <a:gd name="connsiteY2900" fmla="*/ 710645 h 2370204"/>
                <a:gd name="connsiteX2901" fmla="*/ 1237126 w 2397257"/>
                <a:gd name="connsiteY2901" fmla="*/ 716888 h 2370204"/>
                <a:gd name="connsiteX2902" fmla="*/ 1230883 w 2397257"/>
                <a:gd name="connsiteY2902" fmla="*/ 723131 h 2370204"/>
                <a:gd name="connsiteX2903" fmla="*/ 1224640 w 2397257"/>
                <a:gd name="connsiteY2903" fmla="*/ 716888 h 2370204"/>
                <a:gd name="connsiteX2904" fmla="*/ 1230883 w 2397257"/>
                <a:gd name="connsiteY2904" fmla="*/ 710645 h 2370204"/>
                <a:gd name="connsiteX2905" fmla="*/ 1163252 w 2397257"/>
                <a:gd name="connsiteY2905" fmla="*/ 707523 h 2370204"/>
                <a:gd name="connsiteX2906" fmla="*/ 1170536 w 2397257"/>
                <a:gd name="connsiteY2906" fmla="*/ 715327 h 2370204"/>
                <a:gd name="connsiteX2907" fmla="*/ 1163252 w 2397257"/>
                <a:gd name="connsiteY2907" fmla="*/ 723131 h 2370204"/>
                <a:gd name="connsiteX2908" fmla="*/ 1155968 w 2397257"/>
                <a:gd name="connsiteY2908" fmla="*/ 715327 h 2370204"/>
                <a:gd name="connsiteX2909" fmla="*/ 1163252 w 2397257"/>
                <a:gd name="connsiteY2909" fmla="*/ 707523 h 2370204"/>
                <a:gd name="connsiteX2910" fmla="*/ 43181 w 2397257"/>
                <a:gd name="connsiteY2910" fmla="*/ 705442 h 2370204"/>
                <a:gd name="connsiteX2911" fmla="*/ 43702 w 2397257"/>
                <a:gd name="connsiteY2911" fmla="*/ 705963 h 2370204"/>
                <a:gd name="connsiteX2912" fmla="*/ 43181 w 2397257"/>
                <a:gd name="connsiteY2912" fmla="*/ 706484 h 2370204"/>
                <a:gd name="connsiteX2913" fmla="*/ 42660 w 2397257"/>
                <a:gd name="connsiteY2913" fmla="*/ 705963 h 2370204"/>
                <a:gd name="connsiteX2914" fmla="*/ 43181 w 2397257"/>
                <a:gd name="connsiteY2914" fmla="*/ 705442 h 2370204"/>
                <a:gd name="connsiteX2915" fmla="*/ 377693 w 2397257"/>
                <a:gd name="connsiteY2915" fmla="*/ 703362 h 2370204"/>
                <a:gd name="connsiteX2916" fmla="*/ 391219 w 2397257"/>
                <a:gd name="connsiteY2916" fmla="*/ 716888 h 2370204"/>
                <a:gd name="connsiteX2917" fmla="*/ 377693 w 2397257"/>
                <a:gd name="connsiteY2917" fmla="*/ 730414 h 2370204"/>
                <a:gd name="connsiteX2918" fmla="*/ 364167 w 2397257"/>
                <a:gd name="connsiteY2918" fmla="*/ 716888 h 2370204"/>
                <a:gd name="connsiteX2919" fmla="*/ 377693 w 2397257"/>
                <a:gd name="connsiteY2919" fmla="*/ 703362 h 2370204"/>
                <a:gd name="connsiteX2920" fmla="*/ 2015402 w 2397257"/>
                <a:gd name="connsiteY2920" fmla="*/ 698159 h 2370204"/>
                <a:gd name="connsiteX2921" fmla="*/ 2028928 w 2397257"/>
                <a:gd name="connsiteY2921" fmla="*/ 711685 h 2370204"/>
                <a:gd name="connsiteX2922" fmla="*/ 2015402 w 2397257"/>
                <a:gd name="connsiteY2922" fmla="*/ 725211 h 2370204"/>
                <a:gd name="connsiteX2923" fmla="*/ 2001876 w 2397257"/>
                <a:gd name="connsiteY2923" fmla="*/ 711685 h 2370204"/>
                <a:gd name="connsiteX2924" fmla="*/ 2015402 w 2397257"/>
                <a:gd name="connsiteY2924" fmla="*/ 698159 h 2370204"/>
                <a:gd name="connsiteX2925" fmla="*/ 656020 w 2397257"/>
                <a:gd name="connsiteY2925" fmla="*/ 698159 h 2370204"/>
                <a:gd name="connsiteX2926" fmla="*/ 680471 w 2397257"/>
                <a:gd name="connsiteY2926" fmla="*/ 723131 h 2370204"/>
                <a:gd name="connsiteX2927" fmla="*/ 656020 w 2397257"/>
                <a:gd name="connsiteY2927" fmla="*/ 748103 h 2370204"/>
                <a:gd name="connsiteX2928" fmla="*/ 631569 w 2397257"/>
                <a:gd name="connsiteY2928" fmla="*/ 723131 h 2370204"/>
                <a:gd name="connsiteX2929" fmla="*/ 656020 w 2397257"/>
                <a:gd name="connsiteY2929" fmla="*/ 698159 h 2370204"/>
                <a:gd name="connsiteX2930" fmla="*/ 1737075 w 2397257"/>
                <a:gd name="connsiteY2930" fmla="*/ 696078 h 2370204"/>
                <a:gd name="connsiteX2931" fmla="*/ 1761526 w 2397257"/>
                <a:gd name="connsiteY2931" fmla="*/ 720529 h 2370204"/>
                <a:gd name="connsiteX2932" fmla="*/ 1737075 w 2397257"/>
                <a:gd name="connsiteY2932" fmla="*/ 744980 h 2370204"/>
                <a:gd name="connsiteX2933" fmla="*/ 1712624 w 2397257"/>
                <a:gd name="connsiteY2933" fmla="*/ 720529 h 2370204"/>
                <a:gd name="connsiteX2934" fmla="*/ 1737075 w 2397257"/>
                <a:gd name="connsiteY2934" fmla="*/ 696078 h 2370204"/>
                <a:gd name="connsiteX2935" fmla="*/ 300178 w 2397257"/>
                <a:gd name="connsiteY2935" fmla="*/ 687754 h 2370204"/>
                <a:gd name="connsiteX2936" fmla="*/ 310063 w 2397257"/>
                <a:gd name="connsiteY2936" fmla="*/ 699199 h 2370204"/>
                <a:gd name="connsiteX2937" fmla="*/ 300178 w 2397257"/>
                <a:gd name="connsiteY2937" fmla="*/ 710644 h 2370204"/>
                <a:gd name="connsiteX2938" fmla="*/ 290293 w 2397257"/>
                <a:gd name="connsiteY2938" fmla="*/ 699199 h 2370204"/>
                <a:gd name="connsiteX2939" fmla="*/ 300178 w 2397257"/>
                <a:gd name="connsiteY2939" fmla="*/ 687754 h 2370204"/>
                <a:gd name="connsiteX2940" fmla="*/ 1456666 w 2397257"/>
                <a:gd name="connsiteY2940" fmla="*/ 685673 h 2370204"/>
                <a:gd name="connsiteX2941" fmla="*/ 1470192 w 2397257"/>
                <a:gd name="connsiteY2941" fmla="*/ 698159 h 2370204"/>
                <a:gd name="connsiteX2942" fmla="*/ 1456666 w 2397257"/>
                <a:gd name="connsiteY2942" fmla="*/ 710645 h 2370204"/>
                <a:gd name="connsiteX2943" fmla="*/ 1443140 w 2397257"/>
                <a:gd name="connsiteY2943" fmla="*/ 698159 h 2370204"/>
                <a:gd name="connsiteX2944" fmla="*/ 1456666 w 2397257"/>
                <a:gd name="connsiteY2944" fmla="*/ 685673 h 2370204"/>
                <a:gd name="connsiteX2945" fmla="*/ 2092917 w 2397257"/>
                <a:gd name="connsiteY2945" fmla="*/ 683592 h 2370204"/>
                <a:gd name="connsiteX2946" fmla="*/ 2102802 w 2397257"/>
                <a:gd name="connsiteY2946" fmla="*/ 693477 h 2370204"/>
                <a:gd name="connsiteX2947" fmla="*/ 2092917 w 2397257"/>
                <a:gd name="connsiteY2947" fmla="*/ 703362 h 2370204"/>
                <a:gd name="connsiteX2948" fmla="*/ 2083032 w 2397257"/>
                <a:gd name="connsiteY2948" fmla="*/ 693477 h 2370204"/>
                <a:gd name="connsiteX2949" fmla="*/ 2092917 w 2397257"/>
                <a:gd name="connsiteY2949" fmla="*/ 683592 h 2370204"/>
                <a:gd name="connsiteX2950" fmla="*/ 936949 w 2397257"/>
                <a:gd name="connsiteY2950" fmla="*/ 683592 h 2370204"/>
                <a:gd name="connsiteX2951" fmla="*/ 953077 w 2397257"/>
                <a:gd name="connsiteY2951" fmla="*/ 699720 h 2370204"/>
                <a:gd name="connsiteX2952" fmla="*/ 936949 w 2397257"/>
                <a:gd name="connsiteY2952" fmla="*/ 715848 h 2370204"/>
                <a:gd name="connsiteX2953" fmla="*/ 920821 w 2397257"/>
                <a:gd name="connsiteY2953" fmla="*/ 699720 h 2370204"/>
                <a:gd name="connsiteX2954" fmla="*/ 936949 w 2397257"/>
                <a:gd name="connsiteY2954" fmla="*/ 683592 h 2370204"/>
                <a:gd name="connsiteX2955" fmla="*/ 1602334 w 2397257"/>
                <a:gd name="connsiteY2955" fmla="*/ 680471 h 2370204"/>
                <a:gd name="connsiteX2956" fmla="*/ 1623144 w 2397257"/>
                <a:gd name="connsiteY2956" fmla="*/ 700240 h 2370204"/>
                <a:gd name="connsiteX2957" fmla="*/ 1602334 w 2397257"/>
                <a:gd name="connsiteY2957" fmla="*/ 720009 h 2370204"/>
                <a:gd name="connsiteX2958" fmla="*/ 1581524 w 2397257"/>
                <a:gd name="connsiteY2958" fmla="*/ 700240 h 2370204"/>
                <a:gd name="connsiteX2959" fmla="*/ 1602334 w 2397257"/>
                <a:gd name="connsiteY2959" fmla="*/ 680471 h 2370204"/>
                <a:gd name="connsiteX2960" fmla="*/ 574343 w 2397257"/>
                <a:gd name="connsiteY2960" fmla="*/ 680471 h 2370204"/>
                <a:gd name="connsiteX2961" fmla="*/ 596193 w 2397257"/>
                <a:gd name="connsiteY2961" fmla="*/ 701801 h 2370204"/>
                <a:gd name="connsiteX2962" fmla="*/ 574343 w 2397257"/>
                <a:gd name="connsiteY2962" fmla="*/ 723131 h 2370204"/>
                <a:gd name="connsiteX2963" fmla="*/ 552493 w 2397257"/>
                <a:gd name="connsiteY2963" fmla="*/ 701801 h 2370204"/>
                <a:gd name="connsiteX2964" fmla="*/ 574343 w 2397257"/>
                <a:gd name="connsiteY2964" fmla="*/ 680471 h 2370204"/>
                <a:gd name="connsiteX2965" fmla="*/ 789722 w 2397257"/>
                <a:gd name="connsiteY2965" fmla="*/ 678390 h 2370204"/>
                <a:gd name="connsiteX2966" fmla="*/ 814694 w 2397257"/>
                <a:gd name="connsiteY2966" fmla="*/ 702841 h 2370204"/>
                <a:gd name="connsiteX2967" fmla="*/ 789722 w 2397257"/>
                <a:gd name="connsiteY2967" fmla="*/ 727292 h 2370204"/>
                <a:gd name="connsiteX2968" fmla="*/ 764750 w 2397257"/>
                <a:gd name="connsiteY2968" fmla="*/ 702841 h 2370204"/>
                <a:gd name="connsiteX2969" fmla="*/ 789722 w 2397257"/>
                <a:gd name="connsiteY2969" fmla="*/ 678390 h 2370204"/>
                <a:gd name="connsiteX2970" fmla="*/ 223183 w 2397257"/>
                <a:gd name="connsiteY2970" fmla="*/ 673188 h 2370204"/>
                <a:gd name="connsiteX2971" fmla="*/ 230987 w 2397257"/>
                <a:gd name="connsiteY2971" fmla="*/ 680472 h 2370204"/>
                <a:gd name="connsiteX2972" fmla="*/ 223183 w 2397257"/>
                <a:gd name="connsiteY2972" fmla="*/ 687756 h 2370204"/>
                <a:gd name="connsiteX2973" fmla="*/ 215379 w 2397257"/>
                <a:gd name="connsiteY2973" fmla="*/ 680472 h 2370204"/>
                <a:gd name="connsiteX2974" fmla="*/ 223183 w 2397257"/>
                <a:gd name="connsiteY2974" fmla="*/ 673188 h 2370204"/>
                <a:gd name="connsiteX2975" fmla="*/ 1818753 w 2397257"/>
                <a:gd name="connsiteY2975" fmla="*/ 673187 h 2370204"/>
                <a:gd name="connsiteX2976" fmla="*/ 1843725 w 2397257"/>
                <a:gd name="connsiteY2976" fmla="*/ 698159 h 2370204"/>
                <a:gd name="connsiteX2977" fmla="*/ 1818753 w 2397257"/>
                <a:gd name="connsiteY2977" fmla="*/ 723131 h 2370204"/>
                <a:gd name="connsiteX2978" fmla="*/ 1793781 w 2397257"/>
                <a:gd name="connsiteY2978" fmla="*/ 698159 h 2370204"/>
                <a:gd name="connsiteX2979" fmla="*/ 1818753 w 2397257"/>
                <a:gd name="connsiteY2979" fmla="*/ 673187 h 2370204"/>
                <a:gd name="connsiteX2980" fmla="*/ 2167831 w 2397257"/>
                <a:gd name="connsiteY2980" fmla="*/ 667985 h 2370204"/>
                <a:gd name="connsiteX2981" fmla="*/ 2172513 w 2397257"/>
                <a:gd name="connsiteY2981" fmla="*/ 673187 h 2370204"/>
                <a:gd name="connsiteX2982" fmla="*/ 2167831 w 2397257"/>
                <a:gd name="connsiteY2982" fmla="*/ 678390 h 2370204"/>
                <a:gd name="connsiteX2983" fmla="*/ 2163149 w 2397257"/>
                <a:gd name="connsiteY2983" fmla="*/ 673187 h 2370204"/>
                <a:gd name="connsiteX2984" fmla="*/ 2167831 w 2397257"/>
                <a:gd name="connsiteY2984" fmla="*/ 667985 h 2370204"/>
                <a:gd name="connsiteX2985" fmla="*/ 494227 w 2397257"/>
                <a:gd name="connsiteY2985" fmla="*/ 663824 h 2370204"/>
                <a:gd name="connsiteX2986" fmla="*/ 512956 w 2397257"/>
                <a:gd name="connsiteY2986" fmla="*/ 682033 h 2370204"/>
                <a:gd name="connsiteX2987" fmla="*/ 494227 w 2397257"/>
                <a:gd name="connsiteY2987" fmla="*/ 700242 h 2370204"/>
                <a:gd name="connsiteX2988" fmla="*/ 475498 w 2397257"/>
                <a:gd name="connsiteY2988" fmla="*/ 682033 h 2370204"/>
                <a:gd name="connsiteX2989" fmla="*/ 494227 w 2397257"/>
                <a:gd name="connsiteY2989" fmla="*/ 663824 h 2370204"/>
                <a:gd name="connsiteX2990" fmla="*/ 1394237 w 2397257"/>
                <a:gd name="connsiteY2990" fmla="*/ 660702 h 2370204"/>
                <a:gd name="connsiteX2991" fmla="*/ 1407763 w 2397257"/>
                <a:gd name="connsiteY2991" fmla="*/ 673188 h 2370204"/>
                <a:gd name="connsiteX2992" fmla="*/ 1394237 w 2397257"/>
                <a:gd name="connsiteY2992" fmla="*/ 685674 h 2370204"/>
                <a:gd name="connsiteX2993" fmla="*/ 1380711 w 2397257"/>
                <a:gd name="connsiteY2993" fmla="*/ 673188 h 2370204"/>
                <a:gd name="connsiteX2994" fmla="*/ 1394237 w 2397257"/>
                <a:gd name="connsiteY2994" fmla="*/ 660702 h 2370204"/>
                <a:gd name="connsiteX2995" fmla="*/ 998856 w 2397257"/>
                <a:gd name="connsiteY2995" fmla="*/ 660702 h 2370204"/>
                <a:gd name="connsiteX2996" fmla="*/ 1012382 w 2397257"/>
                <a:gd name="connsiteY2996" fmla="*/ 674228 h 2370204"/>
                <a:gd name="connsiteX2997" fmla="*/ 998856 w 2397257"/>
                <a:gd name="connsiteY2997" fmla="*/ 687754 h 2370204"/>
                <a:gd name="connsiteX2998" fmla="*/ 985330 w 2397257"/>
                <a:gd name="connsiteY2998" fmla="*/ 674228 h 2370204"/>
                <a:gd name="connsiteX2999" fmla="*/ 998856 w 2397257"/>
                <a:gd name="connsiteY2999" fmla="*/ 660702 h 2370204"/>
                <a:gd name="connsiteX3000" fmla="*/ 147748 w 2397257"/>
                <a:gd name="connsiteY3000" fmla="*/ 660702 h 2370204"/>
                <a:gd name="connsiteX3001" fmla="*/ 151910 w 2397257"/>
                <a:gd name="connsiteY3001" fmla="*/ 663304 h 2370204"/>
                <a:gd name="connsiteX3002" fmla="*/ 147748 w 2397257"/>
                <a:gd name="connsiteY3002" fmla="*/ 665906 h 2370204"/>
                <a:gd name="connsiteX3003" fmla="*/ 143586 w 2397257"/>
                <a:gd name="connsiteY3003" fmla="*/ 663304 h 2370204"/>
                <a:gd name="connsiteX3004" fmla="*/ 147748 w 2397257"/>
                <a:gd name="connsiteY3004" fmla="*/ 660702 h 2370204"/>
                <a:gd name="connsiteX3005" fmla="*/ 1898348 w 2397257"/>
                <a:gd name="connsiteY3005" fmla="*/ 653419 h 2370204"/>
                <a:gd name="connsiteX3006" fmla="*/ 1920718 w 2397257"/>
                <a:gd name="connsiteY3006" fmla="*/ 675789 h 2370204"/>
                <a:gd name="connsiteX3007" fmla="*/ 1898348 w 2397257"/>
                <a:gd name="connsiteY3007" fmla="*/ 698159 h 2370204"/>
                <a:gd name="connsiteX3008" fmla="*/ 1875978 w 2397257"/>
                <a:gd name="connsiteY3008" fmla="*/ 675789 h 2370204"/>
                <a:gd name="connsiteX3009" fmla="*/ 1898348 w 2397257"/>
                <a:gd name="connsiteY3009" fmla="*/ 653419 h 2370204"/>
                <a:gd name="connsiteX3010" fmla="*/ 2245347 w 2397257"/>
                <a:gd name="connsiteY3010" fmla="*/ 653418 h 2370204"/>
                <a:gd name="connsiteX3011" fmla="*/ 2246388 w 2397257"/>
                <a:gd name="connsiteY3011" fmla="*/ 654979 h 2370204"/>
                <a:gd name="connsiteX3012" fmla="*/ 2245347 w 2397257"/>
                <a:gd name="connsiteY3012" fmla="*/ 656540 h 2370204"/>
                <a:gd name="connsiteX3013" fmla="*/ 2244306 w 2397257"/>
                <a:gd name="connsiteY3013" fmla="*/ 654979 h 2370204"/>
                <a:gd name="connsiteX3014" fmla="*/ 2245347 w 2397257"/>
                <a:gd name="connsiteY3014" fmla="*/ 653418 h 2370204"/>
                <a:gd name="connsiteX3015" fmla="*/ 703362 w 2397257"/>
                <a:gd name="connsiteY3015" fmla="*/ 653418 h 2370204"/>
                <a:gd name="connsiteX3016" fmla="*/ 728334 w 2397257"/>
                <a:gd name="connsiteY3016" fmla="*/ 676829 h 2370204"/>
                <a:gd name="connsiteX3017" fmla="*/ 703362 w 2397257"/>
                <a:gd name="connsiteY3017" fmla="*/ 700240 h 2370204"/>
                <a:gd name="connsiteX3018" fmla="*/ 678390 w 2397257"/>
                <a:gd name="connsiteY3018" fmla="*/ 676829 h 2370204"/>
                <a:gd name="connsiteX3019" fmla="*/ 703362 w 2397257"/>
                <a:gd name="connsiteY3019" fmla="*/ 653418 h 2370204"/>
                <a:gd name="connsiteX3020" fmla="*/ 1689213 w 2397257"/>
                <a:gd name="connsiteY3020" fmla="*/ 651337 h 2370204"/>
                <a:gd name="connsiteX3021" fmla="*/ 1712624 w 2397257"/>
                <a:gd name="connsiteY3021" fmla="*/ 673707 h 2370204"/>
                <a:gd name="connsiteX3022" fmla="*/ 1689213 w 2397257"/>
                <a:gd name="connsiteY3022" fmla="*/ 696077 h 2370204"/>
                <a:gd name="connsiteX3023" fmla="*/ 1665802 w 2397257"/>
                <a:gd name="connsiteY3023" fmla="*/ 673707 h 2370204"/>
                <a:gd name="connsiteX3024" fmla="*/ 1689213 w 2397257"/>
                <a:gd name="connsiteY3024" fmla="*/ 651337 h 2370204"/>
                <a:gd name="connsiteX3025" fmla="*/ 415150 w 2397257"/>
                <a:gd name="connsiteY3025" fmla="*/ 648216 h 2370204"/>
                <a:gd name="connsiteX3026" fmla="*/ 428676 w 2397257"/>
                <a:gd name="connsiteY3026" fmla="*/ 662263 h 2370204"/>
                <a:gd name="connsiteX3027" fmla="*/ 415150 w 2397257"/>
                <a:gd name="connsiteY3027" fmla="*/ 676310 h 2370204"/>
                <a:gd name="connsiteX3028" fmla="*/ 401624 w 2397257"/>
                <a:gd name="connsiteY3028" fmla="*/ 662263 h 2370204"/>
                <a:gd name="connsiteX3029" fmla="*/ 415150 w 2397257"/>
                <a:gd name="connsiteY3029" fmla="*/ 648216 h 2370204"/>
                <a:gd name="connsiteX3030" fmla="*/ 845387 w 2397257"/>
                <a:gd name="connsiteY3030" fmla="*/ 644054 h 2370204"/>
                <a:gd name="connsiteX3031" fmla="*/ 866717 w 2397257"/>
                <a:gd name="connsiteY3031" fmla="*/ 664864 h 2370204"/>
                <a:gd name="connsiteX3032" fmla="*/ 845387 w 2397257"/>
                <a:gd name="connsiteY3032" fmla="*/ 685674 h 2370204"/>
                <a:gd name="connsiteX3033" fmla="*/ 824057 w 2397257"/>
                <a:gd name="connsiteY3033" fmla="*/ 664864 h 2370204"/>
                <a:gd name="connsiteX3034" fmla="*/ 845387 w 2397257"/>
                <a:gd name="connsiteY3034" fmla="*/ 644054 h 2370204"/>
                <a:gd name="connsiteX3035" fmla="*/ 1976905 w 2397257"/>
                <a:gd name="connsiteY3035" fmla="*/ 640933 h 2370204"/>
                <a:gd name="connsiteX3036" fmla="*/ 1991472 w 2397257"/>
                <a:gd name="connsiteY3036" fmla="*/ 656020 h 2370204"/>
                <a:gd name="connsiteX3037" fmla="*/ 1976905 w 2397257"/>
                <a:gd name="connsiteY3037" fmla="*/ 671107 h 2370204"/>
                <a:gd name="connsiteX3038" fmla="*/ 1962338 w 2397257"/>
                <a:gd name="connsiteY3038" fmla="*/ 656020 h 2370204"/>
                <a:gd name="connsiteX3039" fmla="*/ 1976905 w 2397257"/>
                <a:gd name="connsiteY3039" fmla="*/ 640933 h 2370204"/>
                <a:gd name="connsiteX3040" fmla="*/ 1547708 w 2397257"/>
                <a:gd name="connsiteY3040" fmla="*/ 640933 h 2370204"/>
                <a:gd name="connsiteX3041" fmla="*/ 1569038 w 2397257"/>
                <a:gd name="connsiteY3041" fmla="*/ 662263 h 2370204"/>
                <a:gd name="connsiteX3042" fmla="*/ 1547708 w 2397257"/>
                <a:gd name="connsiteY3042" fmla="*/ 683593 h 2370204"/>
                <a:gd name="connsiteX3043" fmla="*/ 1526378 w 2397257"/>
                <a:gd name="connsiteY3043" fmla="*/ 662263 h 2370204"/>
                <a:gd name="connsiteX3044" fmla="*/ 1547708 w 2397257"/>
                <a:gd name="connsiteY3044" fmla="*/ 640933 h 2370204"/>
                <a:gd name="connsiteX3045" fmla="*/ 1064407 w 2397257"/>
                <a:gd name="connsiteY3045" fmla="*/ 638852 h 2370204"/>
                <a:gd name="connsiteX3046" fmla="*/ 1082095 w 2397257"/>
                <a:gd name="connsiteY3046" fmla="*/ 656020 h 2370204"/>
                <a:gd name="connsiteX3047" fmla="*/ 1064407 w 2397257"/>
                <a:gd name="connsiteY3047" fmla="*/ 673188 h 2370204"/>
                <a:gd name="connsiteX3048" fmla="*/ 1046719 w 2397257"/>
                <a:gd name="connsiteY3048" fmla="*/ 656020 h 2370204"/>
                <a:gd name="connsiteX3049" fmla="*/ 1064407 w 2397257"/>
                <a:gd name="connsiteY3049" fmla="*/ 638852 h 2370204"/>
                <a:gd name="connsiteX3050" fmla="*/ 1329208 w 2397257"/>
                <a:gd name="connsiteY3050" fmla="*/ 635730 h 2370204"/>
                <a:gd name="connsiteX3051" fmla="*/ 1346376 w 2397257"/>
                <a:gd name="connsiteY3051" fmla="*/ 654459 h 2370204"/>
                <a:gd name="connsiteX3052" fmla="*/ 1329208 w 2397257"/>
                <a:gd name="connsiteY3052" fmla="*/ 673188 h 2370204"/>
                <a:gd name="connsiteX3053" fmla="*/ 1312040 w 2397257"/>
                <a:gd name="connsiteY3053" fmla="*/ 654459 h 2370204"/>
                <a:gd name="connsiteX3054" fmla="*/ 1329208 w 2397257"/>
                <a:gd name="connsiteY3054" fmla="*/ 635730 h 2370204"/>
                <a:gd name="connsiteX3055" fmla="*/ 619083 w 2397257"/>
                <a:gd name="connsiteY3055" fmla="*/ 633649 h 2370204"/>
                <a:gd name="connsiteX3056" fmla="*/ 638852 w 2397257"/>
                <a:gd name="connsiteY3056" fmla="*/ 653418 h 2370204"/>
                <a:gd name="connsiteX3057" fmla="*/ 619083 w 2397257"/>
                <a:gd name="connsiteY3057" fmla="*/ 673187 h 2370204"/>
                <a:gd name="connsiteX3058" fmla="*/ 599314 w 2397257"/>
                <a:gd name="connsiteY3058" fmla="*/ 653418 h 2370204"/>
                <a:gd name="connsiteX3059" fmla="*/ 619083 w 2397257"/>
                <a:gd name="connsiteY3059" fmla="*/ 633649 h 2370204"/>
                <a:gd name="connsiteX3060" fmla="*/ 336595 w 2397257"/>
                <a:gd name="connsiteY3060" fmla="*/ 631569 h 2370204"/>
                <a:gd name="connsiteX3061" fmla="*/ 346480 w 2397257"/>
                <a:gd name="connsiteY3061" fmla="*/ 642494 h 2370204"/>
                <a:gd name="connsiteX3062" fmla="*/ 336595 w 2397257"/>
                <a:gd name="connsiteY3062" fmla="*/ 653419 h 2370204"/>
                <a:gd name="connsiteX3063" fmla="*/ 326710 w 2397257"/>
                <a:gd name="connsiteY3063" fmla="*/ 642494 h 2370204"/>
                <a:gd name="connsiteX3064" fmla="*/ 336595 w 2397257"/>
                <a:gd name="connsiteY3064" fmla="*/ 631569 h 2370204"/>
                <a:gd name="connsiteX3065" fmla="*/ 1263658 w 2397257"/>
                <a:gd name="connsiteY3065" fmla="*/ 628447 h 2370204"/>
                <a:gd name="connsiteX3066" fmla="*/ 1279786 w 2397257"/>
                <a:gd name="connsiteY3066" fmla="*/ 643534 h 2370204"/>
                <a:gd name="connsiteX3067" fmla="*/ 1263658 w 2397257"/>
                <a:gd name="connsiteY3067" fmla="*/ 658621 h 2370204"/>
                <a:gd name="connsiteX3068" fmla="*/ 1247530 w 2397257"/>
                <a:gd name="connsiteY3068" fmla="*/ 643534 h 2370204"/>
                <a:gd name="connsiteX3069" fmla="*/ 1263658 w 2397257"/>
                <a:gd name="connsiteY3069" fmla="*/ 628447 h 2370204"/>
                <a:gd name="connsiteX3070" fmla="*/ 1129437 w 2397257"/>
                <a:gd name="connsiteY3070" fmla="*/ 628447 h 2370204"/>
                <a:gd name="connsiteX3071" fmla="*/ 1145565 w 2397257"/>
                <a:gd name="connsiteY3071" fmla="*/ 644575 h 2370204"/>
                <a:gd name="connsiteX3072" fmla="*/ 1129437 w 2397257"/>
                <a:gd name="connsiteY3072" fmla="*/ 660703 h 2370204"/>
                <a:gd name="connsiteX3073" fmla="*/ 1113309 w 2397257"/>
                <a:gd name="connsiteY3073" fmla="*/ 644575 h 2370204"/>
                <a:gd name="connsiteX3074" fmla="*/ 1129437 w 2397257"/>
                <a:gd name="connsiteY3074" fmla="*/ 628447 h 2370204"/>
                <a:gd name="connsiteX3075" fmla="*/ 2056501 w 2397257"/>
                <a:gd name="connsiteY3075" fmla="*/ 626366 h 2370204"/>
                <a:gd name="connsiteX3076" fmla="*/ 2066386 w 2397257"/>
                <a:gd name="connsiteY3076" fmla="*/ 636251 h 2370204"/>
                <a:gd name="connsiteX3077" fmla="*/ 2056501 w 2397257"/>
                <a:gd name="connsiteY3077" fmla="*/ 646136 h 2370204"/>
                <a:gd name="connsiteX3078" fmla="*/ 2046616 w 2397257"/>
                <a:gd name="connsiteY3078" fmla="*/ 636251 h 2370204"/>
                <a:gd name="connsiteX3079" fmla="*/ 2056501 w 2397257"/>
                <a:gd name="connsiteY3079" fmla="*/ 626366 h 2370204"/>
                <a:gd name="connsiteX3080" fmla="*/ 1772972 w 2397257"/>
                <a:gd name="connsiteY3080" fmla="*/ 626366 h 2370204"/>
                <a:gd name="connsiteX3081" fmla="*/ 1793782 w 2397257"/>
                <a:gd name="connsiteY3081" fmla="*/ 648736 h 2370204"/>
                <a:gd name="connsiteX3082" fmla="*/ 1772972 w 2397257"/>
                <a:gd name="connsiteY3082" fmla="*/ 671106 h 2370204"/>
                <a:gd name="connsiteX3083" fmla="*/ 1752162 w 2397257"/>
                <a:gd name="connsiteY3083" fmla="*/ 648736 h 2370204"/>
                <a:gd name="connsiteX3084" fmla="*/ 1772972 w 2397257"/>
                <a:gd name="connsiteY3084" fmla="*/ 626366 h 2370204"/>
                <a:gd name="connsiteX3085" fmla="*/ 1195507 w 2397257"/>
                <a:gd name="connsiteY3085" fmla="*/ 626366 h 2370204"/>
                <a:gd name="connsiteX3086" fmla="*/ 1210074 w 2397257"/>
                <a:gd name="connsiteY3086" fmla="*/ 641453 h 2370204"/>
                <a:gd name="connsiteX3087" fmla="*/ 1195507 w 2397257"/>
                <a:gd name="connsiteY3087" fmla="*/ 656540 h 2370204"/>
                <a:gd name="connsiteX3088" fmla="*/ 1180940 w 2397257"/>
                <a:gd name="connsiteY3088" fmla="*/ 641453 h 2370204"/>
                <a:gd name="connsiteX3089" fmla="*/ 1195507 w 2397257"/>
                <a:gd name="connsiteY3089" fmla="*/ 626366 h 2370204"/>
                <a:gd name="connsiteX3090" fmla="*/ 259079 w 2397257"/>
                <a:gd name="connsiteY3090" fmla="*/ 615961 h 2370204"/>
                <a:gd name="connsiteX3091" fmla="*/ 265322 w 2397257"/>
                <a:gd name="connsiteY3091" fmla="*/ 623765 h 2370204"/>
                <a:gd name="connsiteX3092" fmla="*/ 259079 w 2397257"/>
                <a:gd name="connsiteY3092" fmla="*/ 631569 h 2370204"/>
                <a:gd name="connsiteX3093" fmla="*/ 252836 w 2397257"/>
                <a:gd name="connsiteY3093" fmla="*/ 623765 h 2370204"/>
                <a:gd name="connsiteX3094" fmla="*/ 259079 w 2397257"/>
                <a:gd name="connsiteY3094" fmla="*/ 615961 h 2370204"/>
                <a:gd name="connsiteX3095" fmla="*/ 2132976 w 2397257"/>
                <a:gd name="connsiteY3095" fmla="*/ 611800 h 2370204"/>
                <a:gd name="connsiteX3096" fmla="*/ 2140260 w 2397257"/>
                <a:gd name="connsiteY3096" fmla="*/ 618043 h 2370204"/>
                <a:gd name="connsiteX3097" fmla="*/ 2132976 w 2397257"/>
                <a:gd name="connsiteY3097" fmla="*/ 624286 h 2370204"/>
                <a:gd name="connsiteX3098" fmla="*/ 2125692 w 2397257"/>
                <a:gd name="connsiteY3098" fmla="*/ 618043 h 2370204"/>
                <a:gd name="connsiteX3099" fmla="*/ 2132976 w 2397257"/>
                <a:gd name="connsiteY3099" fmla="*/ 611800 h 2370204"/>
                <a:gd name="connsiteX3100" fmla="*/ 537406 w 2397257"/>
                <a:gd name="connsiteY3100" fmla="*/ 611800 h 2370204"/>
                <a:gd name="connsiteX3101" fmla="*/ 554574 w 2397257"/>
                <a:gd name="connsiteY3101" fmla="*/ 630009 h 2370204"/>
                <a:gd name="connsiteX3102" fmla="*/ 537406 w 2397257"/>
                <a:gd name="connsiteY3102" fmla="*/ 648218 h 2370204"/>
                <a:gd name="connsiteX3103" fmla="*/ 520238 w 2397257"/>
                <a:gd name="connsiteY3103" fmla="*/ 630009 h 2370204"/>
                <a:gd name="connsiteX3104" fmla="*/ 537406 w 2397257"/>
                <a:gd name="connsiteY3104" fmla="*/ 611800 h 2370204"/>
                <a:gd name="connsiteX3105" fmla="*/ 1635628 w 2397257"/>
                <a:gd name="connsiteY3105" fmla="*/ 608678 h 2370204"/>
                <a:gd name="connsiteX3106" fmla="*/ 1657478 w 2397257"/>
                <a:gd name="connsiteY3106" fmla="*/ 631048 h 2370204"/>
                <a:gd name="connsiteX3107" fmla="*/ 1635628 w 2397257"/>
                <a:gd name="connsiteY3107" fmla="*/ 653418 h 2370204"/>
                <a:gd name="connsiteX3108" fmla="*/ 1613778 w 2397257"/>
                <a:gd name="connsiteY3108" fmla="*/ 631048 h 2370204"/>
                <a:gd name="connsiteX3109" fmla="*/ 1635628 w 2397257"/>
                <a:gd name="connsiteY3109" fmla="*/ 608678 h 2370204"/>
                <a:gd name="connsiteX3110" fmla="*/ 1488401 w 2397257"/>
                <a:gd name="connsiteY3110" fmla="*/ 608678 h 2370204"/>
                <a:gd name="connsiteX3111" fmla="*/ 1511812 w 2397257"/>
                <a:gd name="connsiteY3111" fmla="*/ 631048 h 2370204"/>
                <a:gd name="connsiteX3112" fmla="*/ 1488401 w 2397257"/>
                <a:gd name="connsiteY3112" fmla="*/ 653418 h 2370204"/>
                <a:gd name="connsiteX3113" fmla="*/ 1464990 w 2397257"/>
                <a:gd name="connsiteY3113" fmla="*/ 631048 h 2370204"/>
                <a:gd name="connsiteX3114" fmla="*/ 1488401 w 2397257"/>
                <a:gd name="connsiteY3114" fmla="*/ 608678 h 2370204"/>
                <a:gd name="connsiteX3115" fmla="*/ 904694 w 2397257"/>
                <a:gd name="connsiteY3115" fmla="*/ 608678 h 2370204"/>
                <a:gd name="connsiteX3116" fmla="*/ 928105 w 2397257"/>
                <a:gd name="connsiteY3116" fmla="*/ 632609 h 2370204"/>
                <a:gd name="connsiteX3117" fmla="*/ 904694 w 2397257"/>
                <a:gd name="connsiteY3117" fmla="*/ 656540 h 2370204"/>
                <a:gd name="connsiteX3118" fmla="*/ 881283 w 2397257"/>
                <a:gd name="connsiteY3118" fmla="*/ 632609 h 2370204"/>
                <a:gd name="connsiteX3119" fmla="*/ 904694 w 2397257"/>
                <a:gd name="connsiteY3119" fmla="*/ 608678 h 2370204"/>
                <a:gd name="connsiteX3120" fmla="*/ 756426 w 2397257"/>
                <a:gd name="connsiteY3120" fmla="*/ 608678 h 2370204"/>
                <a:gd name="connsiteX3121" fmla="*/ 782438 w 2397257"/>
                <a:gd name="connsiteY3121" fmla="*/ 633650 h 2370204"/>
                <a:gd name="connsiteX3122" fmla="*/ 756426 w 2397257"/>
                <a:gd name="connsiteY3122" fmla="*/ 658622 h 2370204"/>
                <a:gd name="connsiteX3123" fmla="*/ 730414 w 2397257"/>
                <a:gd name="connsiteY3123" fmla="*/ 633650 h 2370204"/>
                <a:gd name="connsiteX3124" fmla="*/ 756426 w 2397257"/>
                <a:gd name="connsiteY3124" fmla="*/ 608678 h 2370204"/>
                <a:gd name="connsiteX3125" fmla="*/ 1854649 w 2397257"/>
                <a:gd name="connsiteY3125" fmla="*/ 606597 h 2370204"/>
                <a:gd name="connsiteX3126" fmla="*/ 1872858 w 2397257"/>
                <a:gd name="connsiteY3126" fmla="*/ 625326 h 2370204"/>
                <a:gd name="connsiteX3127" fmla="*/ 1854649 w 2397257"/>
                <a:gd name="connsiteY3127" fmla="*/ 644055 h 2370204"/>
                <a:gd name="connsiteX3128" fmla="*/ 1836440 w 2397257"/>
                <a:gd name="connsiteY3128" fmla="*/ 625326 h 2370204"/>
                <a:gd name="connsiteX3129" fmla="*/ 1854649 w 2397257"/>
                <a:gd name="connsiteY3129" fmla="*/ 606597 h 2370204"/>
                <a:gd name="connsiteX3130" fmla="*/ 182604 w 2397257"/>
                <a:gd name="connsiteY3130" fmla="*/ 601394 h 2370204"/>
                <a:gd name="connsiteX3131" fmla="*/ 186246 w 2397257"/>
                <a:gd name="connsiteY3131" fmla="*/ 605036 h 2370204"/>
                <a:gd name="connsiteX3132" fmla="*/ 182604 w 2397257"/>
                <a:gd name="connsiteY3132" fmla="*/ 608678 h 2370204"/>
                <a:gd name="connsiteX3133" fmla="*/ 178962 w 2397257"/>
                <a:gd name="connsiteY3133" fmla="*/ 605036 h 2370204"/>
                <a:gd name="connsiteX3134" fmla="*/ 182604 w 2397257"/>
                <a:gd name="connsiteY3134" fmla="*/ 601394 h 2370204"/>
                <a:gd name="connsiteX3135" fmla="*/ 457290 w 2397257"/>
                <a:gd name="connsiteY3135" fmla="*/ 594112 h 2370204"/>
                <a:gd name="connsiteX3136" fmla="*/ 473418 w 2397257"/>
                <a:gd name="connsiteY3136" fmla="*/ 609199 h 2370204"/>
                <a:gd name="connsiteX3137" fmla="*/ 457290 w 2397257"/>
                <a:gd name="connsiteY3137" fmla="*/ 624286 h 2370204"/>
                <a:gd name="connsiteX3138" fmla="*/ 441162 w 2397257"/>
                <a:gd name="connsiteY3138" fmla="*/ 609199 h 2370204"/>
                <a:gd name="connsiteX3139" fmla="*/ 457290 w 2397257"/>
                <a:gd name="connsiteY3139" fmla="*/ 594112 h 2370204"/>
                <a:gd name="connsiteX3140" fmla="*/ 2209451 w 2397257"/>
                <a:gd name="connsiteY3140" fmla="*/ 594111 h 2370204"/>
                <a:gd name="connsiteX3141" fmla="*/ 2212053 w 2397257"/>
                <a:gd name="connsiteY3141" fmla="*/ 597753 h 2370204"/>
                <a:gd name="connsiteX3142" fmla="*/ 2209451 w 2397257"/>
                <a:gd name="connsiteY3142" fmla="*/ 601395 h 2370204"/>
                <a:gd name="connsiteX3143" fmla="*/ 2206849 w 2397257"/>
                <a:gd name="connsiteY3143" fmla="*/ 597753 h 2370204"/>
                <a:gd name="connsiteX3144" fmla="*/ 2209451 w 2397257"/>
                <a:gd name="connsiteY3144" fmla="*/ 594111 h 2370204"/>
                <a:gd name="connsiteX3145" fmla="*/ 1935286 w 2397257"/>
                <a:gd name="connsiteY3145" fmla="*/ 588909 h 2370204"/>
                <a:gd name="connsiteX3146" fmla="*/ 1949853 w 2397257"/>
                <a:gd name="connsiteY3146" fmla="*/ 603996 h 2370204"/>
                <a:gd name="connsiteX3147" fmla="*/ 1935286 w 2397257"/>
                <a:gd name="connsiteY3147" fmla="*/ 619083 h 2370204"/>
                <a:gd name="connsiteX3148" fmla="*/ 1920719 w 2397257"/>
                <a:gd name="connsiteY3148" fmla="*/ 603996 h 2370204"/>
                <a:gd name="connsiteX3149" fmla="*/ 1935286 w 2397257"/>
                <a:gd name="connsiteY3149" fmla="*/ 588909 h 2370204"/>
                <a:gd name="connsiteX3150" fmla="*/ 965562 w 2397257"/>
                <a:gd name="connsiteY3150" fmla="*/ 586828 h 2370204"/>
                <a:gd name="connsiteX3151" fmla="*/ 985331 w 2397257"/>
                <a:gd name="connsiteY3151" fmla="*/ 606597 h 2370204"/>
                <a:gd name="connsiteX3152" fmla="*/ 965562 w 2397257"/>
                <a:gd name="connsiteY3152" fmla="*/ 626366 h 2370204"/>
                <a:gd name="connsiteX3153" fmla="*/ 945793 w 2397257"/>
                <a:gd name="connsiteY3153" fmla="*/ 606597 h 2370204"/>
                <a:gd name="connsiteX3154" fmla="*/ 965562 w 2397257"/>
                <a:gd name="connsiteY3154" fmla="*/ 586828 h 2370204"/>
                <a:gd name="connsiteX3155" fmla="*/ 670586 w 2397257"/>
                <a:gd name="connsiteY3155" fmla="*/ 586828 h 2370204"/>
                <a:gd name="connsiteX3156" fmla="*/ 692956 w 2397257"/>
                <a:gd name="connsiteY3156" fmla="*/ 607638 h 2370204"/>
                <a:gd name="connsiteX3157" fmla="*/ 670586 w 2397257"/>
                <a:gd name="connsiteY3157" fmla="*/ 628448 h 2370204"/>
                <a:gd name="connsiteX3158" fmla="*/ 648216 w 2397257"/>
                <a:gd name="connsiteY3158" fmla="*/ 607638 h 2370204"/>
                <a:gd name="connsiteX3159" fmla="*/ 670586 w 2397257"/>
                <a:gd name="connsiteY3159" fmla="*/ 586828 h 2370204"/>
                <a:gd name="connsiteX3160" fmla="*/ 105609 w 2397257"/>
                <a:gd name="connsiteY3160" fmla="*/ 586828 h 2370204"/>
                <a:gd name="connsiteX3161" fmla="*/ 107170 w 2397257"/>
                <a:gd name="connsiteY3161" fmla="*/ 587869 h 2370204"/>
                <a:gd name="connsiteX3162" fmla="*/ 105609 w 2397257"/>
                <a:gd name="connsiteY3162" fmla="*/ 588910 h 2370204"/>
                <a:gd name="connsiteX3163" fmla="*/ 104048 w 2397257"/>
                <a:gd name="connsiteY3163" fmla="*/ 587869 h 2370204"/>
                <a:gd name="connsiteX3164" fmla="*/ 105609 w 2397257"/>
                <a:gd name="connsiteY3164" fmla="*/ 586828 h 2370204"/>
                <a:gd name="connsiteX3165" fmla="*/ 1425452 w 2397257"/>
                <a:gd name="connsiteY3165" fmla="*/ 584747 h 2370204"/>
                <a:gd name="connsiteX3166" fmla="*/ 1445221 w 2397257"/>
                <a:gd name="connsiteY3166" fmla="*/ 604516 h 2370204"/>
                <a:gd name="connsiteX3167" fmla="*/ 1425452 w 2397257"/>
                <a:gd name="connsiteY3167" fmla="*/ 624285 h 2370204"/>
                <a:gd name="connsiteX3168" fmla="*/ 1405683 w 2397257"/>
                <a:gd name="connsiteY3168" fmla="*/ 604516 h 2370204"/>
                <a:gd name="connsiteX3169" fmla="*/ 1425452 w 2397257"/>
                <a:gd name="connsiteY3169" fmla="*/ 584747 h 2370204"/>
                <a:gd name="connsiteX3170" fmla="*/ 1722508 w 2397257"/>
                <a:gd name="connsiteY3170" fmla="*/ 581626 h 2370204"/>
                <a:gd name="connsiteX3171" fmla="*/ 1744878 w 2397257"/>
                <a:gd name="connsiteY3171" fmla="*/ 603996 h 2370204"/>
                <a:gd name="connsiteX3172" fmla="*/ 1722508 w 2397257"/>
                <a:gd name="connsiteY3172" fmla="*/ 626366 h 2370204"/>
                <a:gd name="connsiteX3173" fmla="*/ 1700138 w 2397257"/>
                <a:gd name="connsiteY3173" fmla="*/ 603996 h 2370204"/>
                <a:gd name="connsiteX3174" fmla="*/ 1722508 w 2397257"/>
                <a:gd name="connsiteY3174" fmla="*/ 581626 h 2370204"/>
                <a:gd name="connsiteX3175" fmla="*/ 2286446 w 2397257"/>
                <a:gd name="connsiteY3175" fmla="*/ 579545 h 2370204"/>
                <a:gd name="connsiteX3176" fmla="*/ 2286967 w 2397257"/>
                <a:gd name="connsiteY3176" fmla="*/ 580066 h 2370204"/>
                <a:gd name="connsiteX3177" fmla="*/ 2286446 w 2397257"/>
                <a:gd name="connsiteY3177" fmla="*/ 580587 h 2370204"/>
                <a:gd name="connsiteX3178" fmla="*/ 2285925 w 2397257"/>
                <a:gd name="connsiteY3178" fmla="*/ 580066 h 2370204"/>
                <a:gd name="connsiteX3179" fmla="*/ 2286446 w 2397257"/>
                <a:gd name="connsiteY3179" fmla="*/ 579545 h 2370204"/>
                <a:gd name="connsiteX3180" fmla="*/ 2015401 w 2397257"/>
                <a:gd name="connsiteY3180" fmla="*/ 576423 h 2370204"/>
                <a:gd name="connsiteX3181" fmla="*/ 2021644 w 2397257"/>
                <a:gd name="connsiteY3181" fmla="*/ 582666 h 2370204"/>
                <a:gd name="connsiteX3182" fmla="*/ 2015401 w 2397257"/>
                <a:gd name="connsiteY3182" fmla="*/ 588909 h 2370204"/>
                <a:gd name="connsiteX3183" fmla="*/ 2009158 w 2397257"/>
                <a:gd name="connsiteY3183" fmla="*/ 582666 h 2370204"/>
                <a:gd name="connsiteX3184" fmla="*/ 2015401 w 2397257"/>
                <a:gd name="connsiteY3184" fmla="*/ 576423 h 2370204"/>
                <a:gd name="connsiteX3185" fmla="*/ 376653 w 2397257"/>
                <a:gd name="connsiteY3185" fmla="*/ 574342 h 2370204"/>
                <a:gd name="connsiteX3186" fmla="*/ 389139 w 2397257"/>
                <a:gd name="connsiteY3186" fmla="*/ 587868 h 2370204"/>
                <a:gd name="connsiteX3187" fmla="*/ 376653 w 2397257"/>
                <a:gd name="connsiteY3187" fmla="*/ 601394 h 2370204"/>
                <a:gd name="connsiteX3188" fmla="*/ 364167 w 2397257"/>
                <a:gd name="connsiteY3188" fmla="*/ 587868 h 2370204"/>
                <a:gd name="connsiteX3189" fmla="*/ 376653 w 2397257"/>
                <a:gd name="connsiteY3189" fmla="*/ 574342 h 2370204"/>
                <a:gd name="connsiteX3190" fmla="*/ 1579963 w 2397257"/>
                <a:gd name="connsiteY3190" fmla="*/ 572261 h 2370204"/>
                <a:gd name="connsiteX3191" fmla="*/ 1603374 w 2397257"/>
                <a:gd name="connsiteY3191" fmla="*/ 595672 h 2370204"/>
                <a:gd name="connsiteX3192" fmla="*/ 1579963 w 2397257"/>
                <a:gd name="connsiteY3192" fmla="*/ 619083 h 2370204"/>
                <a:gd name="connsiteX3193" fmla="*/ 1556552 w 2397257"/>
                <a:gd name="connsiteY3193" fmla="*/ 595672 h 2370204"/>
                <a:gd name="connsiteX3194" fmla="*/ 1579963 w 2397257"/>
                <a:gd name="connsiteY3194" fmla="*/ 572261 h 2370204"/>
                <a:gd name="connsiteX3195" fmla="*/ 812091 w 2397257"/>
                <a:gd name="connsiteY3195" fmla="*/ 572261 h 2370204"/>
                <a:gd name="connsiteX3196" fmla="*/ 836542 w 2397257"/>
                <a:gd name="connsiteY3196" fmla="*/ 598273 h 2370204"/>
                <a:gd name="connsiteX3197" fmla="*/ 812091 w 2397257"/>
                <a:gd name="connsiteY3197" fmla="*/ 624285 h 2370204"/>
                <a:gd name="connsiteX3198" fmla="*/ 787640 w 2397257"/>
                <a:gd name="connsiteY3198" fmla="*/ 598273 h 2370204"/>
                <a:gd name="connsiteX3199" fmla="*/ 812091 w 2397257"/>
                <a:gd name="connsiteY3199" fmla="*/ 572261 h 2370204"/>
                <a:gd name="connsiteX3200" fmla="*/ 585789 w 2397257"/>
                <a:gd name="connsiteY3200" fmla="*/ 564978 h 2370204"/>
                <a:gd name="connsiteX3201" fmla="*/ 604518 w 2397257"/>
                <a:gd name="connsiteY3201" fmla="*/ 583187 h 2370204"/>
                <a:gd name="connsiteX3202" fmla="*/ 585789 w 2397257"/>
                <a:gd name="connsiteY3202" fmla="*/ 601396 h 2370204"/>
                <a:gd name="connsiteX3203" fmla="*/ 567060 w 2397257"/>
                <a:gd name="connsiteY3203" fmla="*/ 583187 h 2370204"/>
                <a:gd name="connsiteX3204" fmla="*/ 585789 w 2397257"/>
                <a:gd name="connsiteY3204" fmla="*/ 564978 h 2370204"/>
                <a:gd name="connsiteX3205" fmla="*/ 1362504 w 2397257"/>
                <a:gd name="connsiteY3205" fmla="*/ 561857 h 2370204"/>
                <a:gd name="connsiteX3206" fmla="*/ 1385915 w 2397257"/>
                <a:gd name="connsiteY3206" fmla="*/ 585268 h 2370204"/>
                <a:gd name="connsiteX3207" fmla="*/ 1362504 w 2397257"/>
                <a:gd name="connsiteY3207" fmla="*/ 608679 h 2370204"/>
                <a:gd name="connsiteX3208" fmla="*/ 1339093 w 2397257"/>
                <a:gd name="connsiteY3208" fmla="*/ 585268 h 2370204"/>
                <a:gd name="connsiteX3209" fmla="*/ 1362504 w 2397257"/>
                <a:gd name="connsiteY3209" fmla="*/ 561857 h 2370204"/>
                <a:gd name="connsiteX3210" fmla="*/ 1029551 w 2397257"/>
                <a:gd name="connsiteY3210" fmla="*/ 561857 h 2370204"/>
                <a:gd name="connsiteX3211" fmla="*/ 1054002 w 2397257"/>
                <a:gd name="connsiteY3211" fmla="*/ 586829 h 2370204"/>
                <a:gd name="connsiteX3212" fmla="*/ 1029551 w 2397257"/>
                <a:gd name="connsiteY3212" fmla="*/ 611801 h 2370204"/>
                <a:gd name="connsiteX3213" fmla="*/ 1005100 w 2397257"/>
                <a:gd name="connsiteY3213" fmla="*/ 586829 h 2370204"/>
                <a:gd name="connsiteX3214" fmla="*/ 1029551 w 2397257"/>
                <a:gd name="connsiteY3214" fmla="*/ 561857 h 2370204"/>
                <a:gd name="connsiteX3215" fmla="*/ 2094998 w 2397257"/>
                <a:gd name="connsiteY3215" fmla="*/ 559776 h 2370204"/>
                <a:gd name="connsiteX3216" fmla="*/ 2098640 w 2397257"/>
                <a:gd name="connsiteY3216" fmla="*/ 562377 h 2370204"/>
                <a:gd name="connsiteX3217" fmla="*/ 2094998 w 2397257"/>
                <a:gd name="connsiteY3217" fmla="*/ 564978 h 2370204"/>
                <a:gd name="connsiteX3218" fmla="*/ 2091356 w 2397257"/>
                <a:gd name="connsiteY3218" fmla="*/ 562377 h 2370204"/>
                <a:gd name="connsiteX3219" fmla="*/ 2094998 w 2397257"/>
                <a:gd name="connsiteY3219" fmla="*/ 559776 h 2370204"/>
                <a:gd name="connsiteX3220" fmla="*/ 1807828 w 2397257"/>
                <a:gd name="connsiteY3220" fmla="*/ 559776 h 2370204"/>
                <a:gd name="connsiteX3221" fmla="*/ 1826037 w 2397257"/>
                <a:gd name="connsiteY3221" fmla="*/ 577985 h 2370204"/>
                <a:gd name="connsiteX3222" fmla="*/ 1807828 w 2397257"/>
                <a:gd name="connsiteY3222" fmla="*/ 596194 h 2370204"/>
                <a:gd name="connsiteX3223" fmla="*/ 1789619 w 2397257"/>
                <a:gd name="connsiteY3223" fmla="*/ 577985 h 2370204"/>
                <a:gd name="connsiteX3224" fmla="*/ 1807828 w 2397257"/>
                <a:gd name="connsiteY3224" fmla="*/ 559776 h 2370204"/>
                <a:gd name="connsiteX3225" fmla="*/ 297056 w 2397257"/>
                <a:gd name="connsiteY3225" fmla="*/ 559776 h 2370204"/>
                <a:gd name="connsiteX3226" fmla="*/ 306941 w 2397257"/>
                <a:gd name="connsiteY3226" fmla="*/ 569661 h 2370204"/>
                <a:gd name="connsiteX3227" fmla="*/ 297056 w 2397257"/>
                <a:gd name="connsiteY3227" fmla="*/ 579546 h 2370204"/>
                <a:gd name="connsiteX3228" fmla="*/ 287171 w 2397257"/>
                <a:gd name="connsiteY3228" fmla="*/ 569661 h 2370204"/>
                <a:gd name="connsiteX3229" fmla="*/ 297056 w 2397257"/>
                <a:gd name="connsiteY3229" fmla="*/ 559776 h 2370204"/>
                <a:gd name="connsiteX3230" fmla="*/ 1295913 w 2397257"/>
                <a:gd name="connsiteY3230" fmla="*/ 549371 h 2370204"/>
                <a:gd name="connsiteX3231" fmla="*/ 1319324 w 2397257"/>
                <a:gd name="connsiteY3231" fmla="*/ 572782 h 2370204"/>
                <a:gd name="connsiteX3232" fmla="*/ 1295913 w 2397257"/>
                <a:gd name="connsiteY3232" fmla="*/ 596193 h 2370204"/>
                <a:gd name="connsiteX3233" fmla="*/ 1272502 w 2397257"/>
                <a:gd name="connsiteY3233" fmla="*/ 572782 h 2370204"/>
                <a:gd name="connsiteX3234" fmla="*/ 1295913 w 2397257"/>
                <a:gd name="connsiteY3234" fmla="*/ 549371 h 2370204"/>
                <a:gd name="connsiteX3235" fmla="*/ 1095101 w 2397257"/>
                <a:gd name="connsiteY3235" fmla="*/ 549371 h 2370204"/>
                <a:gd name="connsiteX3236" fmla="*/ 1118512 w 2397257"/>
                <a:gd name="connsiteY3236" fmla="*/ 572782 h 2370204"/>
                <a:gd name="connsiteX3237" fmla="*/ 1095101 w 2397257"/>
                <a:gd name="connsiteY3237" fmla="*/ 596193 h 2370204"/>
                <a:gd name="connsiteX3238" fmla="*/ 1071690 w 2397257"/>
                <a:gd name="connsiteY3238" fmla="*/ 572782 h 2370204"/>
                <a:gd name="connsiteX3239" fmla="*/ 1095101 w 2397257"/>
                <a:gd name="connsiteY3239" fmla="*/ 549371 h 2370204"/>
                <a:gd name="connsiteX3240" fmla="*/ 722610 w 2397257"/>
                <a:gd name="connsiteY3240" fmla="*/ 544169 h 2370204"/>
                <a:gd name="connsiteX3241" fmla="*/ 744980 w 2397257"/>
                <a:gd name="connsiteY3241" fmla="*/ 566539 h 2370204"/>
                <a:gd name="connsiteX3242" fmla="*/ 722610 w 2397257"/>
                <a:gd name="connsiteY3242" fmla="*/ 588909 h 2370204"/>
                <a:gd name="connsiteX3243" fmla="*/ 700240 w 2397257"/>
                <a:gd name="connsiteY3243" fmla="*/ 566539 h 2370204"/>
                <a:gd name="connsiteX3244" fmla="*/ 722610 w 2397257"/>
                <a:gd name="connsiteY3244" fmla="*/ 544169 h 2370204"/>
                <a:gd name="connsiteX3245" fmla="*/ 1668924 w 2397257"/>
                <a:gd name="connsiteY3245" fmla="*/ 542088 h 2370204"/>
                <a:gd name="connsiteX3246" fmla="*/ 1689734 w 2397257"/>
                <a:gd name="connsiteY3246" fmla="*/ 563418 h 2370204"/>
                <a:gd name="connsiteX3247" fmla="*/ 1668924 w 2397257"/>
                <a:gd name="connsiteY3247" fmla="*/ 584748 h 2370204"/>
                <a:gd name="connsiteX3248" fmla="*/ 1648114 w 2397257"/>
                <a:gd name="connsiteY3248" fmla="*/ 563418 h 2370204"/>
                <a:gd name="connsiteX3249" fmla="*/ 1668924 w 2397257"/>
                <a:gd name="connsiteY3249" fmla="*/ 542088 h 2370204"/>
                <a:gd name="connsiteX3250" fmla="*/ 1230363 w 2397257"/>
                <a:gd name="connsiteY3250" fmla="*/ 542088 h 2370204"/>
                <a:gd name="connsiteX3251" fmla="*/ 1252733 w 2397257"/>
                <a:gd name="connsiteY3251" fmla="*/ 565499 h 2370204"/>
                <a:gd name="connsiteX3252" fmla="*/ 1230363 w 2397257"/>
                <a:gd name="connsiteY3252" fmla="*/ 588910 h 2370204"/>
                <a:gd name="connsiteX3253" fmla="*/ 1207993 w 2397257"/>
                <a:gd name="connsiteY3253" fmla="*/ 565499 h 2370204"/>
                <a:gd name="connsiteX3254" fmla="*/ 1230363 w 2397257"/>
                <a:gd name="connsiteY3254" fmla="*/ 542088 h 2370204"/>
                <a:gd name="connsiteX3255" fmla="*/ 1161692 w 2397257"/>
                <a:gd name="connsiteY3255" fmla="*/ 542088 h 2370204"/>
                <a:gd name="connsiteX3256" fmla="*/ 1185103 w 2397257"/>
                <a:gd name="connsiteY3256" fmla="*/ 565499 h 2370204"/>
                <a:gd name="connsiteX3257" fmla="*/ 1161692 w 2397257"/>
                <a:gd name="connsiteY3257" fmla="*/ 588910 h 2370204"/>
                <a:gd name="connsiteX3258" fmla="*/ 1138281 w 2397257"/>
                <a:gd name="connsiteY3258" fmla="*/ 565499 h 2370204"/>
                <a:gd name="connsiteX3259" fmla="*/ 1161692 w 2397257"/>
                <a:gd name="connsiteY3259" fmla="*/ 542088 h 2370204"/>
                <a:gd name="connsiteX3260" fmla="*/ 502550 w 2397257"/>
                <a:gd name="connsiteY3260" fmla="*/ 542088 h 2370204"/>
                <a:gd name="connsiteX3261" fmla="*/ 520238 w 2397257"/>
                <a:gd name="connsiteY3261" fmla="*/ 559256 h 2370204"/>
                <a:gd name="connsiteX3262" fmla="*/ 502550 w 2397257"/>
                <a:gd name="connsiteY3262" fmla="*/ 576424 h 2370204"/>
                <a:gd name="connsiteX3263" fmla="*/ 484862 w 2397257"/>
                <a:gd name="connsiteY3263" fmla="*/ 559256 h 2370204"/>
                <a:gd name="connsiteX3264" fmla="*/ 502550 w 2397257"/>
                <a:gd name="connsiteY3264" fmla="*/ 542088 h 2370204"/>
                <a:gd name="connsiteX3265" fmla="*/ 219541 w 2397257"/>
                <a:gd name="connsiteY3265" fmla="*/ 542088 h 2370204"/>
                <a:gd name="connsiteX3266" fmla="*/ 225784 w 2397257"/>
                <a:gd name="connsiteY3266" fmla="*/ 548331 h 2370204"/>
                <a:gd name="connsiteX3267" fmla="*/ 219541 w 2397257"/>
                <a:gd name="connsiteY3267" fmla="*/ 554574 h 2370204"/>
                <a:gd name="connsiteX3268" fmla="*/ 213298 w 2397257"/>
                <a:gd name="connsiteY3268" fmla="*/ 548331 h 2370204"/>
                <a:gd name="connsiteX3269" fmla="*/ 219541 w 2397257"/>
                <a:gd name="connsiteY3269" fmla="*/ 542088 h 2370204"/>
                <a:gd name="connsiteX3270" fmla="*/ 2172513 w 2397257"/>
                <a:gd name="connsiteY3270" fmla="*/ 540007 h 2370204"/>
                <a:gd name="connsiteX3271" fmla="*/ 2174594 w 2397257"/>
                <a:gd name="connsiteY3271" fmla="*/ 542088 h 2370204"/>
                <a:gd name="connsiteX3272" fmla="*/ 2172513 w 2397257"/>
                <a:gd name="connsiteY3272" fmla="*/ 544169 h 2370204"/>
                <a:gd name="connsiteX3273" fmla="*/ 2170432 w 2397257"/>
                <a:gd name="connsiteY3273" fmla="*/ 542088 h 2370204"/>
                <a:gd name="connsiteX3274" fmla="*/ 2172513 w 2397257"/>
                <a:gd name="connsiteY3274" fmla="*/ 540007 h 2370204"/>
                <a:gd name="connsiteX3275" fmla="*/ 1520656 w 2397257"/>
                <a:gd name="connsiteY3275" fmla="*/ 540007 h 2370204"/>
                <a:gd name="connsiteX3276" fmla="*/ 1544067 w 2397257"/>
                <a:gd name="connsiteY3276" fmla="*/ 563418 h 2370204"/>
                <a:gd name="connsiteX3277" fmla="*/ 1520656 w 2397257"/>
                <a:gd name="connsiteY3277" fmla="*/ 586829 h 2370204"/>
                <a:gd name="connsiteX3278" fmla="*/ 1497245 w 2397257"/>
                <a:gd name="connsiteY3278" fmla="*/ 563418 h 2370204"/>
                <a:gd name="connsiteX3279" fmla="*/ 1520656 w 2397257"/>
                <a:gd name="connsiteY3279" fmla="*/ 540007 h 2370204"/>
                <a:gd name="connsiteX3280" fmla="*/ 869838 w 2397257"/>
                <a:gd name="connsiteY3280" fmla="*/ 540007 h 2370204"/>
                <a:gd name="connsiteX3281" fmla="*/ 895850 w 2397257"/>
                <a:gd name="connsiteY3281" fmla="*/ 566019 h 2370204"/>
                <a:gd name="connsiteX3282" fmla="*/ 869838 w 2397257"/>
                <a:gd name="connsiteY3282" fmla="*/ 592031 h 2370204"/>
                <a:gd name="connsiteX3283" fmla="*/ 843826 w 2397257"/>
                <a:gd name="connsiteY3283" fmla="*/ 566019 h 2370204"/>
                <a:gd name="connsiteX3284" fmla="*/ 869838 w 2397257"/>
                <a:gd name="connsiteY3284" fmla="*/ 540007 h 2370204"/>
                <a:gd name="connsiteX3285" fmla="*/ 1888985 w 2397257"/>
                <a:gd name="connsiteY3285" fmla="*/ 536885 h 2370204"/>
                <a:gd name="connsiteX3286" fmla="*/ 1905113 w 2397257"/>
                <a:gd name="connsiteY3286" fmla="*/ 553013 h 2370204"/>
                <a:gd name="connsiteX3287" fmla="*/ 1888985 w 2397257"/>
                <a:gd name="connsiteY3287" fmla="*/ 569141 h 2370204"/>
                <a:gd name="connsiteX3288" fmla="*/ 1872857 w 2397257"/>
                <a:gd name="connsiteY3288" fmla="*/ 553013 h 2370204"/>
                <a:gd name="connsiteX3289" fmla="*/ 1888985 w 2397257"/>
                <a:gd name="connsiteY3289" fmla="*/ 536885 h 2370204"/>
                <a:gd name="connsiteX3290" fmla="*/ 141505 w 2397257"/>
                <a:gd name="connsiteY3290" fmla="*/ 527521 h 2370204"/>
                <a:gd name="connsiteX3291" fmla="*/ 143586 w 2397257"/>
                <a:gd name="connsiteY3291" fmla="*/ 530123 h 2370204"/>
                <a:gd name="connsiteX3292" fmla="*/ 141505 w 2397257"/>
                <a:gd name="connsiteY3292" fmla="*/ 532725 h 2370204"/>
                <a:gd name="connsiteX3293" fmla="*/ 139424 w 2397257"/>
                <a:gd name="connsiteY3293" fmla="*/ 530123 h 2370204"/>
                <a:gd name="connsiteX3294" fmla="*/ 141505 w 2397257"/>
                <a:gd name="connsiteY3294" fmla="*/ 527521 h 2370204"/>
                <a:gd name="connsiteX3295" fmla="*/ 419833 w 2397257"/>
                <a:gd name="connsiteY3295" fmla="*/ 522319 h 2370204"/>
                <a:gd name="connsiteX3296" fmla="*/ 435961 w 2397257"/>
                <a:gd name="connsiteY3296" fmla="*/ 537406 h 2370204"/>
                <a:gd name="connsiteX3297" fmla="*/ 419833 w 2397257"/>
                <a:gd name="connsiteY3297" fmla="*/ 552493 h 2370204"/>
                <a:gd name="connsiteX3298" fmla="*/ 403705 w 2397257"/>
                <a:gd name="connsiteY3298" fmla="*/ 537406 h 2370204"/>
                <a:gd name="connsiteX3299" fmla="*/ 419833 w 2397257"/>
                <a:gd name="connsiteY3299" fmla="*/ 522319 h 2370204"/>
                <a:gd name="connsiteX3300" fmla="*/ 1972222 w 2397257"/>
                <a:gd name="connsiteY3300" fmla="*/ 520238 h 2370204"/>
                <a:gd name="connsiteX3301" fmla="*/ 1984188 w 2397257"/>
                <a:gd name="connsiteY3301" fmla="*/ 532204 h 2370204"/>
                <a:gd name="connsiteX3302" fmla="*/ 1972222 w 2397257"/>
                <a:gd name="connsiteY3302" fmla="*/ 544170 h 2370204"/>
                <a:gd name="connsiteX3303" fmla="*/ 1960256 w 2397257"/>
                <a:gd name="connsiteY3303" fmla="*/ 532204 h 2370204"/>
                <a:gd name="connsiteX3304" fmla="*/ 1972222 w 2397257"/>
                <a:gd name="connsiteY3304" fmla="*/ 520238 h 2370204"/>
                <a:gd name="connsiteX3305" fmla="*/ 636252 w 2397257"/>
                <a:gd name="connsiteY3305" fmla="*/ 520238 h 2370204"/>
                <a:gd name="connsiteX3306" fmla="*/ 653420 w 2397257"/>
                <a:gd name="connsiteY3306" fmla="*/ 538447 h 2370204"/>
                <a:gd name="connsiteX3307" fmla="*/ 636252 w 2397257"/>
                <a:gd name="connsiteY3307" fmla="*/ 556656 h 2370204"/>
                <a:gd name="connsiteX3308" fmla="*/ 619084 w 2397257"/>
                <a:gd name="connsiteY3308" fmla="*/ 538447 h 2370204"/>
                <a:gd name="connsiteX3309" fmla="*/ 636252 w 2397257"/>
                <a:gd name="connsiteY3309" fmla="*/ 520238 h 2370204"/>
                <a:gd name="connsiteX3310" fmla="*/ 1757364 w 2397257"/>
                <a:gd name="connsiteY3310" fmla="*/ 515035 h 2370204"/>
                <a:gd name="connsiteX3311" fmla="*/ 1777133 w 2397257"/>
                <a:gd name="connsiteY3311" fmla="*/ 534804 h 2370204"/>
                <a:gd name="connsiteX3312" fmla="*/ 1757364 w 2397257"/>
                <a:gd name="connsiteY3312" fmla="*/ 554573 h 2370204"/>
                <a:gd name="connsiteX3313" fmla="*/ 1737595 w 2397257"/>
                <a:gd name="connsiteY3313" fmla="*/ 534804 h 2370204"/>
                <a:gd name="connsiteX3314" fmla="*/ 1757364 w 2397257"/>
                <a:gd name="connsiteY3314" fmla="*/ 515035 h 2370204"/>
                <a:gd name="connsiteX3315" fmla="*/ 1459268 w 2397257"/>
                <a:gd name="connsiteY3315" fmla="*/ 512954 h 2370204"/>
                <a:gd name="connsiteX3316" fmla="*/ 1482679 w 2397257"/>
                <a:gd name="connsiteY3316" fmla="*/ 537405 h 2370204"/>
                <a:gd name="connsiteX3317" fmla="*/ 1459268 w 2397257"/>
                <a:gd name="connsiteY3317" fmla="*/ 561856 h 2370204"/>
                <a:gd name="connsiteX3318" fmla="*/ 1435857 w 2397257"/>
                <a:gd name="connsiteY3318" fmla="*/ 537405 h 2370204"/>
                <a:gd name="connsiteX3319" fmla="*/ 1459268 w 2397257"/>
                <a:gd name="connsiteY3319" fmla="*/ 512954 h 2370204"/>
                <a:gd name="connsiteX3320" fmla="*/ 932266 w 2397257"/>
                <a:gd name="connsiteY3320" fmla="*/ 512954 h 2370204"/>
                <a:gd name="connsiteX3321" fmla="*/ 958278 w 2397257"/>
                <a:gd name="connsiteY3321" fmla="*/ 538966 h 2370204"/>
                <a:gd name="connsiteX3322" fmla="*/ 932266 w 2397257"/>
                <a:gd name="connsiteY3322" fmla="*/ 564978 h 2370204"/>
                <a:gd name="connsiteX3323" fmla="*/ 906254 w 2397257"/>
                <a:gd name="connsiteY3323" fmla="*/ 538966 h 2370204"/>
                <a:gd name="connsiteX3324" fmla="*/ 932266 w 2397257"/>
                <a:gd name="connsiteY3324" fmla="*/ 512954 h 2370204"/>
                <a:gd name="connsiteX3325" fmla="*/ 779836 w 2397257"/>
                <a:gd name="connsiteY3325" fmla="*/ 507752 h 2370204"/>
                <a:gd name="connsiteX3326" fmla="*/ 802206 w 2397257"/>
                <a:gd name="connsiteY3326" fmla="*/ 530122 h 2370204"/>
                <a:gd name="connsiteX3327" fmla="*/ 779836 w 2397257"/>
                <a:gd name="connsiteY3327" fmla="*/ 552492 h 2370204"/>
                <a:gd name="connsiteX3328" fmla="*/ 757466 w 2397257"/>
                <a:gd name="connsiteY3328" fmla="*/ 530122 h 2370204"/>
                <a:gd name="connsiteX3329" fmla="*/ 779836 w 2397257"/>
                <a:gd name="connsiteY3329" fmla="*/ 507752 h 2370204"/>
                <a:gd name="connsiteX3330" fmla="*/ 339716 w 2397257"/>
                <a:gd name="connsiteY3330" fmla="*/ 507752 h 2370204"/>
                <a:gd name="connsiteX3331" fmla="*/ 349601 w 2397257"/>
                <a:gd name="connsiteY3331" fmla="*/ 516076 h 2370204"/>
                <a:gd name="connsiteX3332" fmla="*/ 339716 w 2397257"/>
                <a:gd name="connsiteY3332" fmla="*/ 524400 h 2370204"/>
                <a:gd name="connsiteX3333" fmla="*/ 329831 w 2397257"/>
                <a:gd name="connsiteY3333" fmla="*/ 516076 h 2370204"/>
                <a:gd name="connsiteX3334" fmla="*/ 339716 w 2397257"/>
                <a:gd name="connsiteY3334" fmla="*/ 507752 h 2370204"/>
                <a:gd name="connsiteX3335" fmla="*/ 2051298 w 2397257"/>
                <a:gd name="connsiteY3335" fmla="*/ 504631 h 2370204"/>
                <a:gd name="connsiteX3336" fmla="*/ 2055980 w 2397257"/>
                <a:gd name="connsiteY3336" fmla="*/ 509833 h 2370204"/>
                <a:gd name="connsiteX3337" fmla="*/ 2051298 w 2397257"/>
                <a:gd name="connsiteY3337" fmla="*/ 515036 h 2370204"/>
                <a:gd name="connsiteX3338" fmla="*/ 2046616 w 2397257"/>
                <a:gd name="connsiteY3338" fmla="*/ 509833 h 2370204"/>
                <a:gd name="connsiteX3339" fmla="*/ 2051298 w 2397257"/>
                <a:gd name="connsiteY3339" fmla="*/ 504631 h 2370204"/>
                <a:gd name="connsiteX3340" fmla="*/ 1612218 w 2397257"/>
                <a:gd name="connsiteY3340" fmla="*/ 504630 h 2370204"/>
                <a:gd name="connsiteX3341" fmla="*/ 1633548 w 2397257"/>
                <a:gd name="connsiteY3341" fmla="*/ 527000 h 2370204"/>
                <a:gd name="connsiteX3342" fmla="*/ 1612218 w 2397257"/>
                <a:gd name="connsiteY3342" fmla="*/ 549370 h 2370204"/>
                <a:gd name="connsiteX3343" fmla="*/ 1590888 w 2397257"/>
                <a:gd name="connsiteY3343" fmla="*/ 527000 h 2370204"/>
                <a:gd name="connsiteX3344" fmla="*/ 1612218 w 2397257"/>
                <a:gd name="connsiteY3344" fmla="*/ 504630 h 2370204"/>
                <a:gd name="connsiteX3345" fmla="*/ 550933 w 2397257"/>
                <a:gd name="connsiteY3345" fmla="*/ 497347 h 2370204"/>
                <a:gd name="connsiteX3346" fmla="*/ 567061 w 2397257"/>
                <a:gd name="connsiteY3346" fmla="*/ 512434 h 2370204"/>
                <a:gd name="connsiteX3347" fmla="*/ 550933 w 2397257"/>
                <a:gd name="connsiteY3347" fmla="*/ 527521 h 2370204"/>
                <a:gd name="connsiteX3348" fmla="*/ 534805 w 2397257"/>
                <a:gd name="connsiteY3348" fmla="*/ 512434 h 2370204"/>
                <a:gd name="connsiteX3349" fmla="*/ 550933 w 2397257"/>
                <a:gd name="connsiteY3349" fmla="*/ 497347 h 2370204"/>
                <a:gd name="connsiteX3350" fmla="*/ 1839561 w 2397257"/>
                <a:gd name="connsiteY3350" fmla="*/ 495266 h 2370204"/>
                <a:gd name="connsiteX3351" fmla="*/ 1853087 w 2397257"/>
                <a:gd name="connsiteY3351" fmla="*/ 508792 h 2370204"/>
                <a:gd name="connsiteX3352" fmla="*/ 1839561 w 2397257"/>
                <a:gd name="connsiteY3352" fmla="*/ 522318 h 2370204"/>
                <a:gd name="connsiteX3353" fmla="*/ 1826035 w 2397257"/>
                <a:gd name="connsiteY3353" fmla="*/ 508792 h 2370204"/>
                <a:gd name="connsiteX3354" fmla="*/ 1839561 w 2397257"/>
                <a:gd name="connsiteY3354" fmla="*/ 495266 h 2370204"/>
                <a:gd name="connsiteX3355" fmla="*/ 1394758 w 2397257"/>
                <a:gd name="connsiteY3355" fmla="*/ 493185 h 2370204"/>
                <a:gd name="connsiteX3356" fmla="*/ 1418169 w 2397257"/>
                <a:gd name="connsiteY3356" fmla="*/ 516596 h 2370204"/>
                <a:gd name="connsiteX3357" fmla="*/ 1394758 w 2397257"/>
                <a:gd name="connsiteY3357" fmla="*/ 540007 h 2370204"/>
                <a:gd name="connsiteX3358" fmla="*/ 1371347 w 2397257"/>
                <a:gd name="connsiteY3358" fmla="*/ 516596 h 2370204"/>
                <a:gd name="connsiteX3359" fmla="*/ 1394758 w 2397257"/>
                <a:gd name="connsiteY3359" fmla="*/ 493185 h 2370204"/>
                <a:gd name="connsiteX3360" fmla="*/ 996256 w 2397257"/>
                <a:gd name="connsiteY3360" fmla="*/ 493185 h 2370204"/>
                <a:gd name="connsiteX3361" fmla="*/ 1021748 w 2397257"/>
                <a:gd name="connsiteY3361" fmla="*/ 518677 h 2370204"/>
                <a:gd name="connsiteX3362" fmla="*/ 996256 w 2397257"/>
                <a:gd name="connsiteY3362" fmla="*/ 544169 h 2370204"/>
                <a:gd name="connsiteX3363" fmla="*/ 970764 w 2397257"/>
                <a:gd name="connsiteY3363" fmla="*/ 518677 h 2370204"/>
                <a:gd name="connsiteX3364" fmla="*/ 996256 w 2397257"/>
                <a:gd name="connsiteY3364" fmla="*/ 493185 h 2370204"/>
                <a:gd name="connsiteX3365" fmla="*/ 260120 w 2397257"/>
                <a:gd name="connsiteY3365" fmla="*/ 490064 h 2370204"/>
                <a:gd name="connsiteX3366" fmla="*/ 265323 w 2397257"/>
                <a:gd name="connsiteY3366" fmla="*/ 495267 h 2370204"/>
                <a:gd name="connsiteX3367" fmla="*/ 260120 w 2397257"/>
                <a:gd name="connsiteY3367" fmla="*/ 500470 h 2370204"/>
                <a:gd name="connsiteX3368" fmla="*/ 254917 w 2397257"/>
                <a:gd name="connsiteY3368" fmla="*/ 495267 h 2370204"/>
                <a:gd name="connsiteX3369" fmla="*/ 260120 w 2397257"/>
                <a:gd name="connsiteY3369" fmla="*/ 490064 h 2370204"/>
                <a:gd name="connsiteX3370" fmla="*/ 2131935 w 2397257"/>
                <a:gd name="connsiteY3370" fmla="*/ 487983 h 2370204"/>
                <a:gd name="connsiteX3371" fmla="*/ 2132976 w 2397257"/>
                <a:gd name="connsiteY3371" fmla="*/ 489024 h 2370204"/>
                <a:gd name="connsiteX3372" fmla="*/ 2131935 w 2397257"/>
                <a:gd name="connsiteY3372" fmla="*/ 490065 h 2370204"/>
                <a:gd name="connsiteX3373" fmla="*/ 2130894 w 2397257"/>
                <a:gd name="connsiteY3373" fmla="*/ 489024 h 2370204"/>
                <a:gd name="connsiteX3374" fmla="*/ 2131935 w 2397257"/>
                <a:gd name="connsiteY3374" fmla="*/ 487983 h 2370204"/>
                <a:gd name="connsiteX3375" fmla="*/ 689316 w 2397257"/>
                <a:gd name="connsiteY3375" fmla="*/ 482781 h 2370204"/>
                <a:gd name="connsiteX3376" fmla="*/ 705444 w 2397257"/>
                <a:gd name="connsiteY3376" fmla="*/ 498909 h 2370204"/>
                <a:gd name="connsiteX3377" fmla="*/ 689316 w 2397257"/>
                <a:gd name="connsiteY3377" fmla="*/ 515037 h 2370204"/>
                <a:gd name="connsiteX3378" fmla="*/ 673188 w 2397257"/>
                <a:gd name="connsiteY3378" fmla="*/ 498909 h 2370204"/>
                <a:gd name="connsiteX3379" fmla="*/ 689316 w 2397257"/>
                <a:gd name="connsiteY3379" fmla="*/ 482781 h 2370204"/>
                <a:gd name="connsiteX3380" fmla="*/ 1329208 w 2397257"/>
                <a:gd name="connsiteY3380" fmla="*/ 480700 h 2370204"/>
                <a:gd name="connsiteX3381" fmla="*/ 1351578 w 2397257"/>
                <a:gd name="connsiteY3381" fmla="*/ 502550 h 2370204"/>
                <a:gd name="connsiteX3382" fmla="*/ 1329208 w 2397257"/>
                <a:gd name="connsiteY3382" fmla="*/ 524400 h 2370204"/>
                <a:gd name="connsiteX3383" fmla="*/ 1306838 w 2397257"/>
                <a:gd name="connsiteY3383" fmla="*/ 502550 h 2370204"/>
                <a:gd name="connsiteX3384" fmla="*/ 1329208 w 2397257"/>
                <a:gd name="connsiteY3384" fmla="*/ 480700 h 2370204"/>
                <a:gd name="connsiteX3385" fmla="*/ 1062846 w 2397257"/>
                <a:gd name="connsiteY3385" fmla="*/ 480700 h 2370204"/>
                <a:gd name="connsiteX3386" fmla="*/ 1086257 w 2397257"/>
                <a:gd name="connsiteY3386" fmla="*/ 502550 h 2370204"/>
                <a:gd name="connsiteX3387" fmla="*/ 1062846 w 2397257"/>
                <a:gd name="connsiteY3387" fmla="*/ 524400 h 2370204"/>
                <a:gd name="connsiteX3388" fmla="*/ 1039435 w 2397257"/>
                <a:gd name="connsiteY3388" fmla="*/ 502550 h 2370204"/>
                <a:gd name="connsiteX3389" fmla="*/ 1062846 w 2397257"/>
                <a:gd name="connsiteY3389" fmla="*/ 480700 h 2370204"/>
                <a:gd name="connsiteX3390" fmla="*/ 1702739 w 2397257"/>
                <a:gd name="connsiteY3390" fmla="*/ 477578 h 2370204"/>
                <a:gd name="connsiteX3391" fmla="*/ 1719907 w 2397257"/>
                <a:gd name="connsiteY3391" fmla="*/ 495266 h 2370204"/>
                <a:gd name="connsiteX3392" fmla="*/ 1702739 w 2397257"/>
                <a:gd name="connsiteY3392" fmla="*/ 512954 h 2370204"/>
                <a:gd name="connsiteX3393" fmla="*/ 1685571 w 2397257"/>
                <a:gd name="connsiteY3393" fmla="*/ 495266 h 2370204"/>
                <a:gd name="connsiteX3394" fmla="*/ 1702739 w 2397257"/>
                <a:gd name="connsiteY3394" fmla="*/ 477578 h 2370204"/>
                <a:gd name="connsiteX3395" fmla="*/ 1552911 w 2397257"/>
                <a:gd name="connsiteY3395" fmla="*/ 477578 h 2370204"/>
                <a:gd name="connsiteX3396" fmla="*/ 1571120 w 2397257"/>
                <a:gd name="connsiteY3396" fmla="*/ 496307 h 2370204"/>
                <a:gd name="connsiteX3397" fmla="*/ 1552911 w 2397257"/>
                <a:gd name="connsiteY3397" fmla="*/ 515036 h 2370204"/>
                <a:gd name="connsiteX3398" fmla="*/ 1534702 w 2397257"/>
                <a:gd name="connsiteY3398" fmla="*/ 496307 h 2370204"/>
                <a:gd name="connsiteX3399" fmla="*/ 1552911 w 2397257"/>
                <a:gd name="connsiteY3399" fmla="*/ 477578 h 2370204"/>
                <a:gd name="connsiteX3400" fmla="*/ 839144 w 2397257"/>
                <a:gd name="connsiteY3400" fmla="*/ 477578 h 2370204"/>
                <a:gd name="connsiteX3401" fmla="*/ 859434 w 2397257"/>
                <a:gd name="connsiteY3401" fmla="*/ 497347 h 2370204"/>
                <a:gd name="connsiteX3402" fmla="*/ 839144 w 2397257"/>
                <a:gd name="connsiteY3402" fmla="*/ 517116 h 2370204"/>
                <a:gd name="connsiteX3403" fmla="*/ 818854 w 2397257"/>
                <a:gd name="connsiteY3403" fmla="*/ 497347 h 2370204"/>
                <a:gd name="connsiteX3404" fmla="*/ 839144 w 2397257"/>
                <a:gd name="connsiteY3404" fmla="*/ 477578 h 2370204"/>
                <a:gd name="connsiteX3405" fmla="*/ 467174 w 2397257"/>
                <a:gd name="connsiteY3405" fmla="*/ 475497 h 2370204"/>
                <a:gd name="connsiteX3406" fmla="*/ 480700 w 2397257"/>
                <a:gd name="connsiteY3406" fmla="*/ 489023 h 2370204"/>
                <a:gd name="connsiteX3407" fmla="*/ 467174 w 2397257"/>
                <a:gd name="connsiteY3407" fmla="*/ 502549 h 2370204"/>
                <a:gd name="connsiteX3408" fmla="*/ 453648 w 2397257"/>
                <a:gd name="connsiteY3408" fmla="*/ 489023 h 2370204"/>
                <a:gd name="connsiteX3409" fmla="*/ 467174 w 2397257"/>
                <a:gd name="connsiteY3409" fmla="*/ 475497 h 2370204"/>
                <a:gd name="connsiteX3410" fmla="*/ 1925401 w 2397257"/>
                <a:gd name="connsiteY3410" fmla="*/ 472376 h 2370204"/>
                <a:gd name="connsiteX3411" fmla="*/ 1935286 w 2397257"/>
                <a:gd name="connsiteY3411" fmla="*/ 482781 h 2370204"/>
                <a:gd name="connsiteX3412" fmla="*/ 1925401 w 2397257"/>
                <a:gd name="connsiteY3412" fmla="*/ 493186 h 2370204"/>
                <a:gd name="connsiteX3413" fmla="*/ 1915516 w 2397257"/>
                <a:gd name="connsiteY3413" fmla="*/ 482781 h 2370204"/>
                <a:gd name="connsiteX3414" fmla="*/ 1925401 w 2397257"/>
                <a:gd name="connsiteY3414" fmla="*/ 472376 h 2370204"/>
                <a:gd name="connsiteX3415" fmla="*/ 180003 w 2397257"/>
                <a:gd name="connsiteY3415" fmla="*/ 472376 h 2370204"/>
                <a:gd name="connsiteX3416" fmla="*/ 181044 w 2397257"/>
                <a:gd name="connsiteY3416" fmla="*/ 474978 h 2370204"/>
                <a:gd name="connsiteX3417" fmla="*/ 180003 w 2397257"/>
                <a:gd name="connsiteY3417" fmla="*/ 477580 h 2370204"/>
                <a:gd name="connsiteX3418" fmla="*/ 178962 w 2397257"/>
                <a:gd name="connsiteY3418" fmla="*/ 474978 h 2370204"/>
                <a:gd name="connsiteX3419" fmla="*/ 180003 w 2397257"/>
                <a:gd name="connsiteY3419" fmla="*/ 472376 h 2370204"/>
                <a:gd name="connsiteX3420" fmla="*/ 1263658 w 2397257"/>
                <a:gd name="connsiteY3420" fmla="*/ 470295 h 2370204"/>
                <a:gd name="connsiteX3421" fmla="*/ 1287069 w 2397257"/>
                <a:gd name="connsiteY3421" fmla="*/ 492665 h 2370204"/>
                <a:gd name="connsiteX3422" fmla="*/ 1263658 w 2397257"/>
                <a:gd name="connsiteY3422" fmla="*/ 515035 h 2370204"/>
                <a:gd name="connsiteX3423" fmla="*/ 1240247 w 2397257"/>
                <a:gd name="connsiteY3423" fmla="*/ 492665 h 2370204"/>
                <a:gd name="connsiteX3424" fmla="*/ 1263658 w 2397257"/>
                <a:gd name="connsiteY3424" fmla="*/ 470295 h 2370204"/>
                <a:gd name="connsiteX3425" fmla="*/ 1128396 w 2397257"/>
                <a:gd name="connsiteY3425" fmla="*/ 470295 h 2370204"/>
                <a:gd name="connsiteX3426" fmla="*/ 1150766 w 2397257"/>
                <a:gd name="connsiteY3426" fmla="*/ 493706 h 2370204"/>
                <a:gd name="connsiteX3427" fmla="*/ 1128396 w 2397257"/>
                <a:gd name="connsiteY3427" fmla="*/ 517117 h 2370204"/>
                <a:gd name="connsiteX3428" fmla="*/ 1106026 w 2397257"/>
                <a:gd name="connsiteY3428" fmla="*/ 493706 h 2370204"/>
                <a:gd name="connsiteX3429" fmla="*/ 1128396 w 2397257"/>
                <a:gd name="connsiteY3429" fmla="*/ 470295 h 2370204"/>
                <a:gd name="connsiteX3430" fmla="*/ 1194986 w 2397257"/>
                <a:gd name="connsiteY3430" fmla="*/ 468214 h 2370204"/>
                <a:gd name="connsiteX3431" fmla="*/ 1217356 w 2397257"/>
                <a:gd name="connsiteY3431" fmla="*/ 490584 h 2370204"/>
                <a:gd name="connsiteX3432" fmla="*/ 1194986 w 2397257"/>
                <a:gd name="connsiteY3432" fmla="*/ 512954 h 2370204"/>
                <a:gd name="connsiteX3433" fmla="*/ 1172616 w 2397257"/>
                <a:gd name="connsiteY3433" fmla="*/ 490584 h 2370204"/>
                <a:gd name="connsiteX3434" fmla="*/ 1194986 w 2397257"/>
                <a:gd name="connsiteY3434" fmla="*/ 468214 h 2370204"/>
                <a:gd name="connsiteX3435" fmla="*/ 2007077 w 2397257"/>
                <a:gd name="connsiteY3435" fmla="*/ 455728 h 2370204"/>
                <a:gd name="connsiteX3436" fmla="*/ 2012280 w 2397257"/>
                <a:gd name="connsiteY3436" fmla="*/ 460410 h 2370204"/>
                <a:gd name="connsiteX3437" fmla="*/ 2007077 w 2397257"/>
                <a:gd name="connsiteY3437" fmla="*/ 465092 h 2370204"/>
                <a:gd name="connsiteX3438" fmla="*/ 2001875 w 2397257"/>
                <a:gd name="connsiteY3438" fmla="*/ 460410 h 2370204"/>
                <a:gd name="connsiteX3439" fmla="*/ 2007077 w 2397257"/>
                <a:gd name="connsiteY3439" fmla="*/ 455728 h 2370204"/>
                <a:gd name="connsiteX3440" fmla="*/ 602957 w 2397257"/>
                <a:gd name="connsiteY3440" fmla="*/ 452607 h 2370204"/>
                <a:gd name="connsiteX3441" fmla="*/ 619085 w 2397257"/>
                <a:gd name="connsiteY3441" fmla="*/ 468735 h 2370204"/>
                <a:gd name="connsiteX3442" fmla="*/ 602957 w 2397257"/>
                <a:gd name="connsiteY3442" fmla="*/ 484863 h 2370204"/>
                <a:gd name="connsiteX3443" fmla="*/ 586829 w 2397257"/>
                <a:gd name="connsiteY3443" fmla="*/ 468735 h 2370204"/>
                <a:gd name="connsiteX3444" fmla="*/ 602957 w 2397257"/>
                <a:gd name="connsiteY3444" fmla="*/ 452607 h 2370204"/>
                <a:gd name="connsiteX3445" fmla="*/ 383936 w 2397257"/>
                <a:gd name="connsiteY3445" fmla="*/ 452607 h 2370204"/>
                <a:gd name="connsiteX3446" fmla="*/ 396422 w 2397257"/>
                <a:gd name="connsiteY3446" fmla="*/ 465093 h 2370204"/>
                <a:gd name="connsiteX3447" fmla="*/ 383936 w 2397257"/>
                <a:gd name="connsiteY3447" fmla="*/ 477579 h 2370204"/>
                <a:gd name="connsiteX3448" fmla="*/ 371450 w 2397257"/>
                <a:gd name="connsiteY3448" fmla="*/ 465093 h 2370204"/>
                <a:gd name="connsiteX3449" fmla="*/ 383936 w 2397257"/>
                <a:gd name="connsiteY3449" fmla="*/ 452607 h 2370204"/>
                <a:gd name="connsiteX3450" fmla="*/ 1789099 w 2397257"/>
                <a:gd name="connsiteY3450" fmla="*/ 450526 h 2370204"/>
                <a:gd name="connsiteX3451" fmla="*/ 1804186 w 2397257"/>
                <a:gd name="connsiteY3451" fmla="*/ 465613 h 2370204"/>
                <a:gd name="connsiteX3452" fmla="*/ 1789099 w 2397257"/>
                <a:gd name="connsiteY3452" fmla="*/ 480700 h 2370204"/>
                <a:gd name="connsiteX3453" fmla="*/ 1774012 w 2397257"/>
                <a:gd name="connsiteY3453" fmla="*/ 465613 h 2370204"/>
                <a:gd name="connsiteX3454" fmla="*/ 1789099 w 2397257"/>
                <a:gd name="connsiteY3454" fmla="*/ 450526 h 2370204"/>
                <a:gd name="connsiteX3455" fmla="*/ 1491003 w 2397257"/>
                <a:gd name="connsiteY3455" fmla="*/ 450526 h 2370204"/>
                <a:gd name="connsiteX3456" fmla="*/ 1509732 w 2397257"/>
                <a:gd name="connsiteY3456" fmla="*/ 469255 h 2370204"/>
                <a:gd name="connsiteX3457" fmla="*/ 1491003 w 2397257"/>
                <a:gd name="connsiteY3457" fmla="*/ 487984 h 2370204"/>
                <a:gd name="connsiteX3458" fmla="*/ 1472274 w 2397257"/>
                <a:gd name="connsiteY3458" fmla="*/ 469255 h 2370204"/>
                <a:gd name="connsiteX3459" fmla="*/ 1491003 w 2397257"/>
                <a:gd name="connsiteY3459" fmla="*/ 450526 h 2370204"/>
                <a:gd name="connsiteX3460" fmla="*/ 901052 w 2397257"/>
                <a:gd name="connsiteY3460" fmla="*/ 448445 h 2370204"/>
                <a:gd name="connsiteX3461" fmla="*/ 922902 w 2397257"/>
                <a:gd name="connsiteY3461" fmla="*/ 470815 h 2370204"/>
                <a:gd name="connsiteX3462" fmla="*/ 901052 w 2397257"/>
                <a:gd name="connsiteY3462" fmla="*/ 493185 h 2370204"/>
                <a:gd name="connsiteX3463" fmla="*/ 879202 w 2397257"/>
                <a:gd name="connsiteY3463" fmla="*/ 470815 h 2370204"/>
                <a:gd name="connsiteX3464" fmla="*/ 901052 w 2397257"/>
                <a:gd name="connsiteY3464" fmla="*/ 448445 h 2370204"/>
                <a:gd name="connsiteX3465" fmla="*/ 746543 w 2397257"/>
                <a:gd name="connsiteY3465" fmla="*/ 445324 h 2370204"/>
                <a:gd name="connsiteX3466" fmla="*/ 764752 w 2397257"/>
                <a:gd name="connsiteY3466" fmla="*/ 463012 h 2370204"/>
                <a:gd name="connsiteX3467" fmla="*/ 746543 w 2397257"/>
                <a:gd name="connsiteY3467" fmla="*/ 480700 h 2370204"/>
                <a:gd name="connsiteX3468" fmla="*/ 728334 w 2397257"/>
                <a:gd name="connsiteY3468" fmla="*/ 463012 h 2370204"/>
                <a:gd name="connsiteX3469" fmla="*/ 746543 w 2397257"/>
                <a:gd name="connsiteY3469" fmla="*/ 445324 h 2370204"/>
                <a:gd name="connsiteX3470" fmla="*/ 1645513 w 2397257"/>
                <a:gd name="connsiteY3470" fmla="*/ 441162 h 2370204"/>
                <a:gd name="connsiteX3471" fmla="*/ 1662681 w 2397257"/>
                <a:gd name="connsiteY3471" fmla="*/ 459371 h 2370204"/>
                <a:gd name="connsiteX3472" fmla="*/ 1645513 w 2397257"/>
                <a:gd name="connsiteY3472" fmla="*/ 477580 h 2370204"/>
                <a:gd name="connsiteX3473" fmla="*/ 1628345 w 2397257"/>
                <a:gd name="connsiteY3473" fmla="*/ 459371 h 2370204"/>
                <a:gd name="connsiteX3474" fmla="*/ 1645513 w 2397257"/>
                <a:gd name="connsiteY3474" fmla="*/ 441162 h 2370204"/>
                <a:gd name="connsiteX3475" fmla="*/ 2088756 w 2397257"/>
                <a:gd name="connsiteY3475" fmla="*/ 435959 h 2370204"/>
                <a:gd name="connsiteX3476" fmla="*/ 2091358 w 2397257"/>
                <a:gd name="connsiteY3476" fmla="*/ 437000 h 2370204"/>
                <a:gd name="connsiteX3477" fmla="*/ 2088756 w 2397257"/>
                <a:gd name="connsiteY3477" fmla="*/ 438041 h 2370204"/>
                <a:gd name="connsiteX3478" fmla="*/ 2086154 w 2397257"/>
                <a:gd name="connsiteY3478" fmla="*/ 437000 h 2370204"/>
                <a:gd name="connsiteX3479" fmla="*/ 2088756 w 2397257"/>
                <a:gd name="connsiteY3479" fmla="*/ 435959 h 2370204"/>
                <a:gd name="connsiteX3480" fmla="*/ 303299 w 2397257"/>
                <a:gd name="connsiteY3480" fmla="*/ 435959 h 2370204"/>
                <a:gd name="connsiteX3481" fmla="*/ 312143 w 2397257"/>
                <a:gd name="connsiteY3481" fmla="*/ 444283 h 2370204"/>
                <a:gd name="connsiteX3482" fmla="*/ 303299 w 2397257"/>
                <a:gd name="connsiteY3482" fmla="*/ 452607 h 2370204"/>
                <a:gd name="connsiteX3483" fmla="*/ 294455 w 2397257"/>
                <a:gd name="connsiteY3483" fmla="*/ 444283 h 2370204"/>
                <a:gd name="connsiteX3484" fmla="*/ 303299 w 2397257"/>
                <a:gd name="connsiteY3484" fmla="*/ 435959 h 2370204"/>
                <a:gd name="connsiteX3485" fmla="*/ 516597 w 2397257"/>
                <a:gd name="connsiteY3485" fmla="*/ 428676 h 2370204"/>
                <a:gd name="connsiteX3486" fmla="*/ 532725 w 2397257"/>
                <a:gd name="connsiteY3486" fmla="*/ 443243 h 2370204"/>
                <a:gd name="connsiteX3487" fmla="*/ 516597 w 2397257"/>
                <a:gd name="connsiteY3487" fmla="*/ 457810 h 2370204"/>
                <a:gd name="connsiteX3488" fmla="*/ 500469 w 2397257"/>
                <a:gd name="connsiteY3488" fmla="*/ 443243 h 2370204"/>
                <a:gd name="connsiteX3489" fmla="*/ 516597 w 2397257"/>
                <a:gd name="connsiteY3489" fmla="*/ 428676 h 2370204"/>
                <a:gd name="connsiteX3490" fmla="*/ 1874417 w 2397257"/>
                <a:gd name="connsiteY3490" fmla="*/ 425554 h 2370204"/>
                <a:gd name="connsiteX3491" fmla="*/ 1888464 w 2397257"/>
                <a:gd name="connsiteY3491" fmla="*/ 439080 h 2370204"/>
                <a:gd name="connsiteX3492" fmla="*/ 1874417 w 2397257"/>
                <a:gd name="connsiteY3492" fmla="*/ 452606 h 2370204"/>
                <a:gd name="connsiteX3493" fmla="*/ 1860370 w 2397257"/>
                <a:gd name="connsiteY3493" fmla="*/ 439080 h 2370204"/>
                <a:gd name="connsiteX3494" fmla="*/ 1874417 w 2397257"/>
                <a:gd name="connsiteY3494" fmla="*/ 425554 h 2370204"/>
                <a:gd name="connsiteX3495" fmla="*/ 1426493 w 2397257"/>
                <a:gd name="connsiteY3495" fmla="*/ 425554 h 2370204"/>
                <a:gd name="connsiteX3496" fmla="*/ 1447303 w 2397257"/>
                <a:gd name="connsiteY3496" fmla="*/ 446884 h 2370204"/>
                <a:gd name="connsiteX3497" fmla="*/ 1426493 w 2397257"/>
                <a:gd name="connsiteY3497" fmla="*/ 468214 h 2370204"/>
                <a:gd name="connsiteX3498" fmla="*/ 1405683 w 2397257"/>
                <a:gd name="connsiteY3498" fmla="*/ 446884 h 2370204"/>
                <a:gd name="connsiteX3499" fmla="*/ 1426493 w 2397257"/>
                <a:gd name="connsiteY3499" fmla="*/ 425554 h 2370204"/>
                <a:gd name="connsiteX3500" fmla="*/ 964001 w 2397257"/>
                <a:gd name="connsiteY3500" fmla="*/ 425554 h 2370204"/>
                <a:gd name="connsiteX3501" fmla="*/ 987412 w 2397257"/>
                <a:gd name="connsiteY3501" fmla="*/ 448965 h 2370204"/>
                <a:gd name="connsiteX3502" fmla="*/ 964001 w 2397257"/>
                <a:gd name="connsiteY3502" fmla="*/ 472376 h 2370204"/>
                <a:gd name="connsiteX3503" fmla="*/ 940590 w 2397257"/>
                <a:gd name="connsiteY3503" fmla="*/ 448965 h 2370204"/>
                <a:gd name="connsiteX3504" fmla="*/ 964001 w 2397257"/>
                <a:gd name="connsiteY3504" fmla="*/ 425554 h 2370204"/>
                <a:gd name="connsiteX3505" fmla="*/ 657581 w 2397257"/>
                <a:gd name="connsiteY3505" fmla="*/ 418271 h 2370204"/>
                <a:gd name="connsiteX3506" fmla="*/ 671107 w 2397257"/>
                <a:gd name="connsiteY3506" fmla="*/ 430757 h 2370204"/>
                <a:gd name="connsiteX3507" fmla="*/ 657581 w 2397257"/>
                <a:gd name="connsiteY3507" fmla="*/ 443243 h 2370204"/>
                <a:gd name="connsiteX3508" fmla="*/ 644055 w 2397257"/>
                <a:gd name="connsiteY3508" fmla="*/ 430757 h 2370204"/>
                <a:gd name="connsiteX3509" fmla="*/ 657581 w 2397257"/>
                <a:gd name="connsiteY3509" fmla="*/ 418271 h 2370204"/>
                <a:gd name="connsiteX3510" fmla="*/ 222142 w 2397257"/>
                <a:gd name="connsiteY3510" fmla="*/ 418271 h 2370204"/>
                <a:gd name="connsiteX3511" fmla="*/ 225784 w 2397257"/>
                <a:gd name="connsiteY3511" fmla="*/ 421913 h 2370204"/>
                <a:gd name="connsiteX3512" fmla="*/ 222142 w 2397257"/>
                <a:gd name="connsiteY3512" fmla="*/ 425555 h 2370204"/>
                <a:gd name="connsiteX3513" fmla="*/ 218500 w 2397257"/>
                <a:gd name="connsiteY3513" fmla="*/ 421913 h 2370204"/>
                <a:gd name="connsiteX3514" fmla="*/ 222142 w 2397257"/>
                <a:gd name="connsiteY3514" fmla="*/ 418271 h 2370204"/>
                <a:gd name="connsiteX3515" fmla="*/ 805850 w 2397257"/>
                <a:gd name="connsiteY3515" fmla="*/ 416190 h 2370204"/>
                <a:gd name="connsiteX3516" fmla="*/ 821978 w 2397257"/>
                <a:gd name="connsiteY3516" fmla="*/ 432318 h 2370204"/>
                <a:gd name="connsiteX3517" fmla="*/ 805850 w 2397257"/>
                <a:gd name="connsiteY3517" fmla="*/ 448446 h 2370204"/>
                <a:gd name="connsiteX3518" fmla="*/ 789722 w 2397257"/>
                <a:gd name="connsiteY3518" fmla="*/ 432318 h 2370204"/>
                <a:gd name="connsiteX3519" fmla="*/ 805850 w 2397257"/>
                <a:gd name="connsiteY3519" fmla="*/ 416190 h 2370204"/>
                <a:gd name="connsiteX3520" fmla="*/ 1734474 w 2397257"/>
                <a:gd name="connsiteY3520" fmla="*/ 413069 h 2370204"/>
                <a:gd name="connsiteX3521" fmla="*/ 1746960 w 2397257"/>
                <a:gd name="connsiteY3521" fmla="*/ 427116 h 2370204"/>
                <a:gd name="connsiteX3522" fmla="*/ 1734474 w 2397257"/>
                <a:gd name="connsiteY3522" fmla="*/ 441163 h 2370204"/>
                <a:gd name="connsiteX3523" fmla="*/ 1721988 w 2397257"/>
                <a:gd name="connsiteY3523" fmla="*/ 427116 h 2370204"/>
                <a:gd name="connsiteX3524" fmla="*/ 1734474 w 2397257"/>
                <a:gd name="connsiteY3524" fmla="*/ 413069 h 2370204"/>
                <a:gd name="connsiteX3525" fmla="*/ 1586206 w 2397257"/>
                <a:gd name="connsiteY3525" fmla="*/ 413069 h 2370204"/>
                <a:gd name="connsiteX3526" fmla="*/ 1601293 w 2397257"/>
                <a:gd name="connsiteY3526" fmla="*/ 428156 h 2370204"/>
                <a:gd name="connsiteX3527" fmla="*/ 1586206 w 2397257"/>
                <a:gd name="connsiteY3527" fmla="*/ 443243 h 2370204"/>
                <a:gd name="connsiteX3528" fmla="*/ 1571119 w 2397257"/>
                <a:gd name="connsiteY3528" fmla="*/ 428156 h 2370204"/>
                <a:gd name="connsiteX3529" fmla="*/ 1586206 w 2397257"/>
                <a:gd name="connsiteY3529" fmla="*/ 413069 h 2370204"/>
                <a:gd name="connsiteX3530" fmla="*/ 1362504 w 2397257"/>
                <a:gd name="connsiteY3530" fmla="*/ 413069 h 2370204"/>
                <a:gd name="connsiteX3531" fmla="*/ 1380713 w 2397257"/>
                <a:gd name="connsiteY3531" fmla="*/ 431798 h 2370204"/>
                <a:gd name="connsiteX3532" fmla="*/ 1362504 w 2397257"/>
                <a:gd name="connsiteY3532" fmla="*/ 450527 h 2370204"/>
                <a:gd name="connsiteX3533" fmla="*/ 1344295 w 2397257"/>
                <a:gd name="connsiteY3533" fmla="*/ 431798 h 2370204"/>
                <a:gd name="connsiteX3534" fmla="*/ 1362504 w 2397257"/>
                <a:gd name="connsiteY3534" fmla="*/ 413069 h 2370204"/>
                <a:gd name="connsiteX3535" fmla="*/ 1028511 w 2397257"/>
                <a:gd name="connsiteY3535" fmla="*/ 413069 h 2370204"/>
                <a:gd name="connsiteX3536" fmla="*/ 1046720 w 2397257"/>
                <a:gd name="connsiteY3536" fmla="*/ 432838 h 2370204"/>
                <a:gd name="connsiteX3537" fmla="*/ 1028511 w 2397257"/>
                <a:gd name="connsiteY3537" fmla="*/ 452607 h 2370204"/>
                <a:gd name="connsiteX3538" fmla="*/ 1010302 w 2397257"/>
                <a:gd name="connsiteY3538" fmla="*/ 432838 h 2370204"/>
                <a:gd name="connsiteX3539" fmla="*/ 1028511 w 2397257"/>
                <a:gd name="connsiteY3539" fmla="*/ 413069 h 2370204"/>
                <a:gd name="connsiteX3540" fmla="*/ 1959736 w 2397257"/>
                <a:gd name="connsiteY3540" fmla="*/ 405785 h 2370204"/>
                <a:gd name="connsiteX3541" fmla="*/ 1967540 w 2397257"/>
                <a:gd name="connsiteY3541" fmla="*/ 413589 h 2370204"/>
                <a:gd name="connsiteX3542" fmla="*/ 1959736 w 2397257"/>
                <a:gd name="connsiteY3542" fmla="*/ 421393 h 2370204"/>
                <a:gd name="connsiteX3543" fmla="*/ 1951932 w 2397257"/>
                <a:gd name="connsiteY3543" fmla="*/ 413589 h 2370204"/>
                <a:gd name="connsiteX3544" fmla="*/ 1959736 w 2397257"/>
                <a:gd name="connsiteY3544" fmla="*/ 405785 h 2370204"/>
                <a:gd name="connsiteX3545" fmla="*/ 432318 w 2397257"/>
                <a:gd name="connsiteY3545" fmla="*/ 405785 h 2370204"/>
                <a:gd name="connsiteX3546" fmla="*/ 443243 w 2397257"/>
                <a:gd name="connsiteY3546" fmla="*/ 418271 h 2370204"/>
                <a:gd name="connsiteX3547" fmla="*/ 432318 w 2397257"/>
                <a:gd name="connsiteY3547" fmla="*/ 430757 h 2370204"/>
                <a:gd name="connsiteX3548" fmla="*/ 421393 w 2397257"/>
                <a:gd name="connsiteY3548" fmla="*/ 418271 h 2370204"/>
                <a:gd name="connsiteX3549" fmla="*/ 432318 w 2397257"/>
                <a:gd name="connsiteY3549" fmla="*/ 405785 h 2370204"/>
                <a:gd name="connsiteX3550" fmla="*/ 1295393 w 2397257"/>
                <a:gd name="connsiteY3550" fmla="*/ 403704 h 2370204"/>
                <a:gd name="connsiteX3551" fmla="*/ 1314122 w 2397257"/>
                <a:gd name="connsiteY3551" fmla="*/ 422433 h 2370204"/>
                <a:gd name="connsiteX3552" fmla="*/ 1295393 w 2397257"/>
                <a:gd name="connsiteY3552" fmla="*/ 441162 h 2370204"/>
                <a:gd name="connsiteX3553" fmla="*/ 1276664 w 2397257"/>
                <a:gd name="connsiteY3553" fmla="*/ 422433 h 2370204"/>
                <a:gd name="connsiteX3554" fmla="*/ 1295393 w 2397257"/>
                <a:gd name="connsiteY3554" fmla="*/ 403704 h 2370204"/>
                <a:gd name="connsiteX3555" fmla="*/ 1095102 w 2397257"/>
                <a:gd name="connsiteY3555" fmla="*/ 403704 h 2370204"/>
                <a:gd name="connsiteX3556" fmla="*/ 1113311 w 2397257"/>
                <a:gd name="connsiteY3556" fmla="*/ 422433 h 2370204"/>
                <a:gd name="connsiteX3557" fmla="*/ 1095102 w 2397257"/>
                <a:gd name="connsiteY3557" fmla="*/ 441162 h 2370204"/>
                <a:gd name="connsiteX3558" fmla="*/ 1076893 w 2397257"/>
                <a:gd name="connsiteY3558" fmla="*/ 422433 h 2370204"/>
                <a:gd name="connsiteX3559" fmla="*/ 1095102 w 2397257"/>
                <a:gd name="connsiteY3559" fmla="*/ 403704 h 2370204"/>
                <a:gd name="connsiteX3560" fmla="*/ 1228803 w 2397257"/>
                <a:gd name="connsiteY3560" fmla="*/ 398502 h 2370204"/>
                <a:gd name="connsiteX3561" fmla="*/ 1247532 w 2397257"/>
                <a:gd name="connsiteY3561" fmla="*/ 417231 h 2370204"/>
                <a:gd name="connsiteX3562" fmla="*/ 1228803 w 2397257"/>
                <a:gd name="connsiteY3562" fmla="*/ 435960 h 2370204"/>
                <a:gd name="connsiteX3563" fmla="*/ 1210074 w 2397257"/>
                <a:gd name="connsiteY3563" fmla="*/ 417231 h 2370204"/>
                <a:gd name="connsiteX3564" fmla="*/ 1228803 w 2397257"/>
                <a:gd name="connsiteY3564" fmla="*/ 398502 h 2370204"/>
                <a:gd name="connsiteX3565" fmla="*/ 1162212 w 2397257"/>
                <a:gd name="connsiteY3565" fmla="*/ 398502 h 2370204"/>
                <a:gd name="connsiteX3566" fmla="*/ 1180941 w 2397257"/>
                <a:gd name="connsiteY3566" fmla="*/ 417231 h 2370204"/>
                <a:gd name="connsiteX3567" fmla="*/ 1162212 w 2397257"/>
                <a:gd name="connsiteY3567" fmla="*/ 435960 h 2370204"/>
                <a:gd name="connsiteX3568" fmla="*/ 1143483 w 2397257"/>
                <a:gd name="connsiteY3568" fmla="*/ 417231 h 2370204"/>
                <a:gd name="connsiteX3569" fmla="*/ 1162212 w 2397257"/>
                <a:gd name="connsiteY3569" fmla="*/ 398502 h 2370204"/>
                <a:gd name="connsiteX3570" fmla="*/ 568100 w 2397257"/>
                <a:gd name="connsiteY3570" fmla="*/ 389138 h 2370204"/>
                <a:gd name="connsiteX3571" fmla="*/ 581626 w 2397257"/>
                <a:gd name="connsiteY3571" fmla="*/ 401104 h 2370204"/>
                <a:gd name="connsiteX3572" fmla="*/ 568100 w 2397257"/>
                <a:gd name="connsiteY3572" fmla="*/ 413070 h 2370204"/>
                <a:gd name="connsiteX3573" fmla="*/ 554574 w 2397257"/>
                <a:gd name="connsiteY3573" fmla="*/ 401104 h 2370204"/>
                <a:gd name="connsiteX3574" fmla="*/ 568100 w 2397257"/>
                <a:gd name="connsiteY3574" fmla="*/ 389138 h 2370204"/>
                <a:gd name="connsiteX3575" fmla="*/ 1522737 w 2397257"/>
                <a:gd name="connsiteY3575" fmla="*/ 386017 h 2370204"/>
                <a:gd name="connsiteX3576" fmla="*/ 1538865 w 2397257"/>
                <a:gd name="connsiteY3576" fmla="*/ 401104 h 2370204"/>
                <a:gd name="connsiteX3577" fmla="*/ 1522737 w 2397257"/>
                <a:gd name="connsiteY3577" fmla="*/ 416191 h 2370204"/>
                <a:gd name="connsiteX3578" fmla="*/ 1506609 w 2397257"/>
                <a:gd name="connsiteY3578" fmla="*/ 401104 h 2370204"/>
                <a:gd name="connsiteX3579" fmla="*/ 1522737 w 2397257"/>
                <a:gd name="connsiteY3579" fmla="*/ 386017 h 2370204"/>
                <a:gd name="connsiteX3580" fmla="*/ 867758 w 2397257"/>
                <a:gd name="connsiteY3580" fmla="*/ 386017 h 2370204"/>
                <a:gd name="connsiteX3581" fmla="*/ 886487 w 2397257"/>
                <a:gd name="connsiteY3581" fmla="*/ 403705 h 2370204"/>
                <a:gd name="connsiteX3582" fmla="*/ 867758 w 2397257"/>
                <a:gd name="connsiteY3582" fmla="*/ 421393 h 2370204"/>
                <a:gd name="connsiteX3583" fmla="*/ 849029 w 2397257"/>
                <a:gd name="connsiteY3583" fmla="*/ 403705 h 2370204"/>
                <a:gd name="connsiteX3584" fmla="*/ 867758 w 2397257"/>
                <a:gd name="connsiteY3584" fmla="*/ 386017 h 2370204"/>
                <a:gd name="connsiteX3585" fmla="*/ 2042974 w 2397257"/>
                <a:gd name="connsiteY3585" fmla="*/ 386016 h 2370204"/>
                <a:gd name="connsiteX3586" fmla="*/ 2046616 w 2397257"/>
                <a:gd name="connsiteY3586" fmla="*/ 389658 h 2370204"/>
                <a:gd name="connsiteX3587" fmla="*/ 2042974 w 2397257"/>
                <a:gd name="connsiteY3587" fmla="*/ 393300 h 2370204"/>
                <a:gd name="connsiteX3588" fmla="*/ 2039332 w 2397257"/>
                <a:gd name="connsiteY3588" fmla="*/ 389658 h 2370204"/>
                <a:gd name="connsiteX3589" fmla="*/ 2042974 w 2397257"/>
                <a:gd name="connsiteY3589" fmla="*/ 386016 h 2370204"/>
                <a:gd name="connsiteX3590" fmla="*/ 1822393 w 2397257"/>
                <a:gd name="connsiteY3590" fmla="*/ 386016 h 2370204"/>
                <a:gd name="connsiteX3591" fmla="*/ 1833318 w 2397257"/>
                <a:gd name="connsiteY3591" fmla="*/ 397461 h 2370204"/>
                <a:gd name="connsiteX3592" fmla="*/ 1822393 w 2397257"/>
                <a:gd name="connsiteY3592" fmla="*/ 408906 h 2370204"/>
                <a:gd name="connsiteX3593" fmla="*/ 1811468 w 2397257"/>
                <a:gd name="connsiteY3593" fmla="*/ 397461 h 2370204"/>
                <a:gd name="connsiteX3594" fmla="*/ 1822393 w 2397257"/>
                <a:gd name="connsiteY3594" fmla="*/ 386016 h 2370204"/>
                <a:gd name="connsiteX3595" fmla="*/ 349080 w 2397257"/>
                <a:gd name="connsiteY3595" fmla="*/ 383935 h 2370204"/>
                <a:gd name="connsiteX3596" fmla="*/ 358965 w 2397257"/>
                <a:gd name="connsiteY3596" fmla="*/ 394860 h 2370204"/>
                <a:gd name="connsiteX3597" fmla="*/ 349080 w 2397257"/>
                <a:gd name="connsiteY3597" fmla="*/ 405785 h 2370204"/>
                <a:gd name="connsiteX3598" fmla="*/ 339195 w 2397257"/>
                <a:gd name="connsiteY3598" fmla="*/ 394860 h 2370204"/>
                <a:gd name="connsiteX3599" fmla="*/ 349080 w 2397257"/>
                <a:gd name="connsiteY3599" fmla="*/ 383935 h 2370204"/>
                <a:gd name="connsiteX3600" fmla="*/ 714288 w 2397257"/>
                <a:gd name="connsiteY3600" fmla="*/ 380814 h 2370204"/>
                <a:gd name="connsiteX3601" fmla="*/ 728335 w 2397257"/>
                <a:gd name="connsiteY3601" fmla="*/ 394861 h 2370204"/>
                <a:gd name="connsiteX3602" fmla="*/ 714288 w 2397257"/>
                <a:gd name="connsiteY3602" fmla="*/ 408908 h 2370204"/>
                <a:gd name="connsiteX3603" fmla="*/ 700241 w 2397257"/>
                <a:gd name="connsiteY3603" fmla="*/ 394861 h 2370204"/>
                <a:gd name="connsiteX3604" fmla="*/ 714288 w 2397257"/>
                <a:gd name="connsiteY3604" fmla="*/ 380814 h 2370204"/>
                <a:gd name="connsiteX3605" fmla="*/ 1676207 w 2397257"/>
                <a:gd name="connsiteY3605" fmla="*/ 378733 h 2370204"/>
                <a:gd name="connsiteX3606" fmla="*/ 1689733 w 2397257"/>
                <a:gd name="connsiteY3606" fmla="*/ 392259 h 2370204"/>
                <a:gd name="connsiteX3607" fmla="*/ 1676207 w 2397257"/>
                <a:gd name="connsiteY3607" fmla="*/ 405785 h 2370204"/>
                <a:gd name="connsiteX3608" fmla="*/ 1662681 w 2397257"/>
                <a:gd name="connsiteY3608" fmla="*/ 392259 h 2370204"/>
                <a:gd name="connsiteX3609" fmla="*/ 1676207 w 2397257"/>
                <a:gd name="connsiteY3609" fmla="*/ 378733 h 2370204"/>
                <a:gd name="connsiteX3610" fmla="*/ 266883 w 2397257"/>
                <a:gd name="connsiteY3610" fmla="*/ 369369 h 2370204"/>
                <a:gd name="connsiteX3611" fmla="*/ 270525 w 2397257"/>
                <a:gd name="connsiteY3611" fmla="*/ 373011 h 2370204"/>
                <a:gd name="connsiteX3612" fmla="*/ 266883 w 2397257"/>
                <a:gd name="connsiteY3612" fmla="*/ 376653 h 2370204"/>
                <a:gd name="connsiteX3613" fmla="*/ 263241 w 2397257"/>
                <a:gd name="connsiteY3613" fmla="*/ 373011 h 2370204"/>
                <a:gd name="connsiteX3614" fmla="*/ 266883 w 2397257"/>
                <a:gd name="connsiteY3614" fmla="*/ 369369 h 2370204"/>
                <a:gd name="connsiteX3615" fmla="*/ 930706 w 2397257"/>
                <a:gd name="connsiteY3615" fmla="*/ 364167 h 2370204"/>
                <a:gd name="connsiteX3616" fmla="*/ 947874 w 2397257"/>
                <a:gd name="connsiteY3616" fmla="*/ 381335 h 2370204"/>
                <a:gd name="connsiteX3617" fmla="*/ 930706 w 2397257"/>
                <a:gd name="connsiteY3617" fmla="*/ 398503 h 2370204"/>
                <a:gd name="connsiteX3618" fmla="*/ 913538 w 2397257"/>
                <a:gd name="connsiteY3618" fmla="*/ 381335 h 2370204"/>
                <a:gd name="connsiteX3619" fmla="*/ 930706 w 2397257"/>
                <a:gd name="connsiteY3619" fmla="*/ 364167 h 2370204"/>
                <a:gd name="connsiteX3620" fmla="*/ 1460308 w 2397257"/>
                <a:gd name="connsiteY3620" fmla="*/ 361045 h 2370204"/>
                <a:gd name="connsiteX3621" fmla="*/ 1477476 w 2397257"/>
                <a:gd name="connsiteY3621" fmla="*/ 378733 h 2370204"/>
                <a:gd name="connsiteX3622" fmla="*/ 1460308 w 2397257"/>
                <a:gd name="connsiteY3622" fmla="*/ 396421 h 2370204"/>
                <a:gd name="connsiteX3623" fmla="*/ 1443140 w 2397257"/>
                <a:gd name="connsiteY3623" fmla="*/ 378733 h 2370204"/>
                <a:gd name="connsiteX3624" fmla="*/ 1460308 w 2397257"/>
                <a:gd name="connsiteY3624" fmla="*/ 361045 h 2370204"/>
                <a:gd name="connsiteX3625" fmla="*/ 482781 w 2397257"/>
                <a:gd name="connsiteY3625" fmla="*/ 361045 h 2370204"/>
                <a:gd name="connsiteX3626" fmla="*/ 495267 w 2397257"/>
                <a:gd name="connsiteY3626" fmla="*/ 373531 h 2370204"/>
                <a:gd name="connsiteX3627" fmla="*/ 482781 w 2397257"/>
                <a:gd name="connsiteY3627" fmla="*/ 386017 h 2370204"/>
                <a:gd name="connsiteX3628" fmla="*/ 470295 w 2397257"/>
                <a:gd name="connsiteY3628" fmla="*/ 373531 h 2370204"/>
                <a:gd name="connsiteX3629" fmla="*/ 482781 w 2397257"/>
                <a:gd name="connsiteY3629" fmla="*/ 361045 h 2370204"/>
                <a:gd name="connsiteX3630" fmla="*/ 1907713 w 2397257"/>
                <a:gd name="connsiteY3630" fmla="*/ 358964 h 2370204"/>
                <a:gd name="connsiteX3631" fmla="*/ 1917598 w 2397257"/>
                <a:gd name="connsiteY3631" fmla="*/ 368849 h 2370204"/>
                <a:gd name="connsiteX3632" fmla="*/ 1907713 w 2397257"/>
                <a:gd name="connsiteY3632" fmla="*/ 378734 h 2370204"/>
                <a:gd name="connsiteX3633" fmla="*/ 1897828 w 2397257"/>
                <a:gd name="connsiteY3633" fmla="*/ 368849 h 2370204"/>
                <a:gd name="connsiteX3634" fmla="*/ 1907713 w 2397257"/>
                <a:gd name="connsiteY3634" fmla="*/ 358964 h 2370204"/>
                <a:gd name="connsiteX3635" fmla="*/ 1766728 w 2397257"/>
                <a:gd name="connsiteY3635" fmla="*/ 353762 h 2370204"/>
                <a:gd name="connsiteX3636" fmla="*/ 1771931 w 2397257"/>
                <a:gd name="connsiteY3636" fmla="*/ 358965 h 2370204"/>
                <a:gd name="connsiteX3637" fmla="*/ 1766728 w 2397257"/>
                <a:gd name="connsiteY3637" fmla="*/ 364168 h 2370204"/>
                <a:gd name="connsiteX3638" fmla="*/ 1761525 w 2397257"/>
                <a:gd name="connsiteY3638" fmla="*/ 358965 h 2370204"/>
                <a:gd name="connsiteX3639" fmla="*/ 1766728 w 2397257"/>
                <a:gd name="connsiteY3639" fmla="*/ 353762 h 2370204"/>
                <a:gd name="connsiteX3640" fmla="*/ 1616900 w 2397257"/>
                <a:gd name="connsiteY3640" fmla="*/ 353762 h 2370204"/>
                <a:gd name="connsiteX3641" fmla="*/ 1623143 w 2397257"/>
                <a:gd name="connsiteY3641" fmla="*/ 360005 h 2370204"/>
                <a:gd name="connsiteX3642" fmla="*/ 1616900 w 2397257"/>
                <a:gd name="connsiteY3642" fmla="*/ 366248 h 2370204"/>
                <a:gd name="connsiteX3643" fmla="*/ 1610657 w 2397257"/>
                <a:gd name="connsiteY3643" fmla="*/ 360005 h 2370204"/>
                <a:gd name="connsiteX3644" fmla="*/ 1616900 w 2397257"/>
                <a:gd name="connsiteY3644" fmla="*/ 353762 h 2370204"/>
                <a:gd name="connsiteX3645" fmla="*/ 772554 w 2397257"/>
                <a:gd name="connsiteY3645" fmla="*/ 353762 h 2370204"/>
                <a:gd name="connsiteX3646" fmla="*/ 782439 w 2397257"/>
                <a:gd name="connsiteY3646" fmla="*/ 363647 h 2370204"/>
                <a:gd name="connsiteX3647" fmla="*/ 772554 w 2397257"/>
                <a:gd name="connsiteY3647" fmla="*/ 373532 h 2370204"/>
                <a:gd name="connsiteX3648" fmla="*/ 762669 w 2397257"/>
                <a:gd name="connsiteY3648" fmla="*/ 363647 h 2370204"/>
                <a:gd name="connsiteX3649" fmla="*/ 772554 w 2397257"/>
                <a:gd name="connsiteY3649" fmla="*/ 353762 h 2370204"/>
                <a:gd name="connsiteX3650" fmla="*/ 624286 w 2397257"/>
                <a:gd name="connsiteY3650" fmla="*/ 353762 h 2370204"/>
                <a:gd name="connsiteX3651" fmla="*/ 631570 w 2397257"/>
                <a:gd name="connsiteY3651" fmla="*/ 362606 h 2370204"/>
                <a:gd name="connsiteX3652" fmla="*/ 624286 w 2397257"/>
                <a:gd name="connsiteY3652" fmla="*/ 371450 h 2370204"/>
                <a:gd name="connsiteX3653" fmla="*/ 617002 w 2397257"/>
                <a:gd name="connsiteY3653" fmla="*/ 362606 h 2370204"/>
                <a:gd name="connsiteX3654" fmla="*/ 624286 w 2397257"/>
                <a:gd name="connsiteY3654" fmla="*/ 353762 h 2370204"/>
                <a:gd name="connsiteX3655" fmla="*/ 1395799 w 2397257"/>
                <a:gd name="connsiteY3655" fmla="*/ 351681 h 2370204"/>
                <a:gd name="connsiteX3656" fmla="*/ 1405684 w 2397257"/>
                <a:gd name="connsiteY3656" fmla="*/ 362606 h 2370204"/>
                <a:gd name="connsiteX3657" fmla="*/ 1395799 w 2397257"/>
                <a:gd name="connsiteY3657" fmla="*/ 373531 h 2370204"/>
                <a:gd name="connsiteX3658" fmla="*/ 1385914 w 2397257"/>
                <a:gd name="connsiteY3658" fmla="*/ 362606 h 2370204"/>
                <a:gd name="connsiteX3659" fmla="*/ 1395799 w 2397257"/>
                <a:gd name="connsiteY3659" fmla="*/ 351681 h 2370204"/>
                <a:gd name="connsiteX3660" fmla="*/ 995216 w 2397257"/>
                <a:gd name="connsiteY3660" fmla="*/ 349600 h 2370204"/>
                <a:gd name="connsiteX3661" fmla="*/ 1010303 w 2397257"/>
                <a:gd name="connsiteY3661" fmla="*/ 364167 h 2370204"/>
                <a:gd name="connsiteX3662" fmla="*/ 995216 w 2397257"/>
                <a:gd name="connsiteY3662" fmla="*/ 378734 h 2370204"/>
                <a:gd name="connsiteX3663" fmla="*/ 980129 w 2397257"/>
                <a:gd name="connsiteY3663" fmla="*/ 364167 h 2370204"/>
                <a:gd name="connsiteX3664" fmla="*/ 995216 w 2397257"/>
                <a:gd name="connsiteY3664" fmla="*/ 349600 h 2370204"/>
                <a:gd name="connsiteX3665" fmla="*/ 1993031 w 2397257"/>
                <a:gd name="connsiteY3665" fmla="*/ 341276 h 2370204"/>
                <a:gd name="connsiteX3666" fmla="*/ 1994592 w 2397257"/>
                <a:gd name="connsiteY3666" fmla="*/ 342837 h 2370204"/>
                <a:gd name="connsiteX3667" fmla="*/ 1993031 w 2397257"/>
                <a:gd name="connsiteY3667" fmla="*/ 344398 h 2370204"/>
                <a:gd name="connsiteX3668" fmla="*/ 1991470 w 2397257"/>
                <a:gd name="connsiteY3668" fmla="*/ 342837 h 2370204"/>
                <a:gd name="connsiteX3669" fmla="*/ 1993031 w 2397257"/>
                <a:gd name="connsiteY3669" fmla="*/ 341276 h 2370204"/>
                <a:gd name="connsiteX3670" fmla="*/ 397462 w 2397257"/>
                <a:gd name="connsiteY3670" fmla="*/ 341276 h 2370204"/>
                <a:gd name="connsiteX3671" fmla="*/ 403705 w 2397257"/>
                <a:gd name="connsiteY3671" fmla="*/ 347519 h 2370204"/>
                <a:gd name="connsiteX3672" fmla="*/ 397462 w 2397257"/>
                <a:gd name="connsiteY3672" fmla="*/ 353762 h 2370204"/>
                <a:gd name="connsiteX3673" fmla="*/ 391219 w 2397257"/>
                <a:gd name="connsiteY3673" fmla="*/ 347519 h 2370204"/>
                <a:gd name="connsiteX3674" fmla="*/ 397462 w 2397257"/>
                <a:gd name="connsiteY3674" fmla="*/ 341276 h 2370204"/>
                <a:gd name="connsiteX3675" fmla="*/ 1328688 w 2397257"/>
                <a:gd name="connsiteY3675" fmla="*/ 339195 h 2370204"/>
                <a:gd name="connsiteX3676" fmla="*/ 1341174 w 2397257"/>
                <a:gd name="connsiteY3676" fmla="*/ 350120 h 2370204"/>
                <a:gd name="connsiteX3677" fmla="*/ 1328688 w 2397257"/>
                <a:gd name="connsiteY3677" fmla="*/ 361045 h 2370204"/>
                <a:gd name="connsiteX3678" fmla="*/ 1316202 w 2397257"/>
                <a:gd name="connsiteY3678" fmla="*/ 350120 h 2370204"/>
                <a:gd name="connsiteX3679" fmla="*/ 1328688 w 2397257"/>
                <a:gd name="connsiteY3679" fmla="*/ 339195 h 2370204"/>
                <a:gd name="connsiteX3680" fmla="*/ 1061806 w 2397257"/>
                <a:gd name="connsiteY3680" fmla="*/ 337114 h 2370204"/>
                <a:gd name="connsiteX3681" fmla="*/ 1076893 w 2397257"/>
                <a:gd name="connsiteY3681" fmla="*/ 351681 h 2370204"/>
                <a:gd name="connsiteX3682" fmla="*/ 1061806 w 2397257"/>
                <a:gd name="connsiteY3682" fmla="*/ 366248 h 2370204"/>
                <a:gd name="connsiteX3683" fmla="*/ 1046719 w 2397257"/>
                <a:gd name="connsiteY3683" fmla="*/ 351681 h 2370204"/>
                <a:gd name="connsiteX3684" fmla="*/ 1061806 w 2397257"/>
                <a:gd name="connsiteY3684" fmla="*/ 337114 h 2370204"/>
                <a:gd name="connsiteX3685" fmla="*/ 1262098 w 2397257"/>
                <a:gd name="connsiteY3685" fmla="*/ 331912 h 2370204"/>
                <a:gd name="connsiteX3686" fmla="*/ 1274584 w 2397257"/>
                <a:gd name="connsiteY3686" fmla="*/ 342837 h 2370204"/>
                <a:gd name="connsiteX3687" fmla="*/ 1262098 w 2397257"/>
                <a:gd name="connsiteY3687" fmla="*/ 353762 h 2370204"/>
                <a:gd name="connsiteX3688" fmla="*/ 1249612 w 2397257"/>
                <a:gd name="connsiteY3688" fmla="*/ 342837 h 2370204"/>
                <a:gd name="connsiteX3689" fmla="*/ 1262098 w 2397257"/>
                <a:gd name="connsiteY3689" fmla="*/ 331912 h 2370204"/>
                <a:gd name="connsiteX3690" fmla="*/ 1195507 w 2397257"/>
                <a:gd name="connsiteY3690" fmla="*/ 329831 h 2370204"/>
                <a:gd name="connsiteX3691" fmla="*/ 1207993 w 2397257"/>
                <a:gd name="connsiteY3691" fmla="*/ 341797 h 2370204"/>
                <a:gd name="connsiteX3692" fmla="*/ 1195507 w 2397257"/>
                <a:gd name="connsiteY3692" fmla="*/ 353763 h 2370204"/>
                <a:gd name="connsiteX3693" fmla="*/ 1183021 w 2397257"/>
                <a:gd name="connsiteY3693" fmla="*/ 341797 h 2370204"/>
                <a:gd name="connsiteX3694" fmla="*/ 1195507 w 2397257"/>
                <a:gd name="connsiteY3694" fmla="*/ 329831 h 2370204"/>
                <a:gd name="connsiteX3695" fmla="*/ 1127357 w 2397257"/>
                <a:gd name="connsiteY3695" fmla="*/ 329831 h 2370204"/>
                <a:gd name="connsiteX3696" fmla="*/ 1141404 w 2397257"/>
                <a:gd name="connsiteY3696" fmla="*/ 343357 h 2370204"/>
                <a:gd name="connsiteX3697" fmla="*/ 1127357 w 2397257"/>
                <a:gd name="connsiteY3697" fmla="*/ 356883 h 2370204"/>
                <a:gd name="connsiteX3698" fmla="*/ 1113310 w 2397257"/>
                <a:gd name="connsiteY3698" fmla="*/ 343357 h 2370204"/>
                <a:gd name="connsiteX3699" fmla="*/ 1127357 w 2397257"/>
                <a:gd name="connsiteY3699" fmla="*/ 329831 h 2370204"/>
                <a:gd name="connsiteX3700" fmla="*/ 1556553 w 2397257"/>
                <a:gd name="connsiteY3700" fmla="*/ 326709 h 2370204"/>
                <a:gd name="connsiteX3701" fmla="*/ 1563837 w 2397257"/>
                <a:gd name="connsiteY3701" fmla="*/ 333993 h 2370204"/>
                <a:gd name="connsiteX3702" fmla="*/ 1556553 w 2397257"/>
                <a:gd name="connsiteY3702" fmla="*/ 341277 h 2370204"/>
                <a:gd name="connsiteX3703" fmla="*/ 1549269 w 2397257"/>
                <a:gd name="connsiteY3703" fmla="*/ 333993 h 2370204"/>
                <a:gd name="connsiteX3704" fmla="*/ 1556553 w 2397257"/>
                <a:gd name="connsiteY3704" fmla="*/ 326709 h 2370204"/>
                <a:gd name="connsiteX3705" fmla="*/ 1854648 w 2397257"/>
                <a:gd name="connsiteY3705" fmla="*/ 324628 h 2370204"/>
                <a:gd name="connsiteX3706" fmla="*/ 1858290 w 2397257"/>
                <a:gd name="connsiteY3706" fmla="*/ 328270 h 2370204"/>
                <a:gd name="connsiteX3707" fmla="*/ 1854648 w 2397257"/>
                <a:gd name="connsiteY3707" fmla="*/ 331912 h 2370204"/>
                <a:gd name="connsiteX3708" fmla="*/ 1851006 w 2397257"/>
                <a:gd name="connsiteY3708" fmla="*/ 328270 h 2370204"/>
                <a:gd name="connsiteX3709" fmla="*/ 1854648 w 2397257"/>
                <a:gd name="connsiteY3709" fmla="*/ 324628 h 2370204"/>
                <a:gd name="connsiteX3710" fmla="*/ 834462 w 2397257"/>
                <a:gd name="connsiteY3710" fmla="*/ 324628 h 2370204"/>
                <a:gd name="connsiteX3711" fmla="*/ 846948 w 2397257"/>
                <a:gd name="connsiteY3711" fmla="*/ 337114 h 2370204"/>
                <a:gd name="connsiteX3712" fmla="*/ 834462 w 2397257"/>
                <a:gd name="connsiteY3712" fmla="*/ 349600 h 2370204"/>
                <a:gd name="connsiteX3713" fmla="*/ 821976 w 2397257"/>
                <a:gd name="connsiteY3713" fmla="*/ 337114 h 2370204"/>
                <a:gd name="connsiteX3714" fmla="*/ 834462 w 2397257"/>
                <a:gd name="connsiteY3714" fmla="*/ 324628 h 2370204"/>
                <a:gd name="connsiteX3715" fmla="*/ 534805 w 2397257"/>
                <a:gd name="connsiteY3715" fmla="*/ 324628 h 2370204"/>
                <a:gd name="connsiteX3716" fmla="*/ 542089 w 2397257"/>
                <a:gd name="connsiteY3716" fmla="*/ 332952 h 2370204"/>
                <a:gd name="connsiteX3717" fmla="*/ 534805 w 2397257"/>
                <a:gd name="connsiteY3717" fmla="*/ 341276 h 2370204"/>
                <a:gd name="connsiteX3718" fmla="*/ 527521 w 2397257"/>
                <a:gd name="connsiteY3718" fmla="*/ 332952 h 2370204"/>
                <a:gd name="connsiteX3719" fmla="*/ 534805 w 2397257"/>
                <a:gd name="connsiteY3719" fmla="*/ 324628 h 2370204"/>
                <a:gd name="connsiteX3720" fmla="*/ 313704 w 2397257"/>
                <a:gd name="connsiteY3720" fmla="*/ 321507 h 2370204"/>
                <a:gd name="connsiteX3721" fmla="*/ 317346 w 2397257"/>
                <a:gd name="connsiteY3721" fmla="*/ 325669 h 2370204"/>
                <a:gd name="connsiteX3722" fmla="*/ 313704 w 2397257"/>
                <a:gd name="connsiteY3722" fmla="*/ 329831 h 2370204"/>
                <a:gd name="connsiteX3723" fmla="*/ 310062 w 2397257"/>
                <a:gd name="connsiteY3723" fmla="*/ 325669 h 2370204"/>
                <a:gd name="connsiteX3724" fmla="*/ 313704 w 2397257"/>
                <a:gd name="connsiteY3724" fmla="*/ 321507 h 2370204"/>
                <a:gd name="connsiteX3725" fmla="*/ 680472 w 2397257"/>
                <a:gd name="connsiteY3725" fmla="*/ 319426 h 2370204"/>
                <a:gd name="connsiteX3726" fmla="*/ 687756 w 2397257"/>
                <a:gd name="connsiteY3726" fmla="*/ 328270 h 2370204"/>
                <a:gd name="connsiteX3727" fmla="*/ 680472 w 2397257"/>
                <a:gd name="connsiteY3727" fmla="*/ 337114 h 2370204"/>
                <a:gd name="connsiteX3728" fmla="*/ 673188 w 2397257"/>
                <a:gd name="connsiteY3728" fmla="*/ 328270 h 2370204"/>
                <a:gd name="connsiteX3729" fmla="*/ 680472 w 2397257"/>
                <a:gd name="connsiteY3729" fmla="*/ 319426 h 2370204"/>
                <a:gd name="connsiteX3730" fmla="*/ 1708461 w 2397257"/>
                <a:gd name="connsiteY3730" fmla="*/ 317345 h 2370204"/>
                <a:gd name="connsiteX3731" fmla="*/ 1714704 w 2397257"/>
                <a:gd name="connsiteY3731" fmla="*/ 323588 h 2370204"/>
                <a:gd name="connsiteX3732" fmla="*/ 1708461 w 2397257"/>
                <a:gd name="connsiteY3732" fmla="*/ 329831 h 2370204"/>
                <a:gd name="connsiteX3733" fmla="*/ 1702218 w 2397257"/>
                <a:gd name="connsiteY3733" fmla="*/ 323588 h 2370204"/>
                <a:gd name="connsiteX3734" fmla="*/ 1708461 w 2397257"/>
                <a:gd name="connsiteY3734" fmla="*/ 317345 h 2370204"/>
                <a:gd name="connsiteX3735" fmla="*/ 1492563 w 2397257"/>
                <a:gd name="connsiteY3735" fmla="*/ 301738 h 2370204"/>
                <a:gd name="connsiteX3736" fmla="*/ 1502448 w 2397257"/>
                <a:gd name="connsiteY3736" fmla="*/ 310582 h 2370204"/>
                <a:gd name="connsiteX3737" fmla="*/ 1492563 w 2397257"/>
                <a:gd name="connsiteY3737" fmla="*/ 319426 h 2370204"/>
                <a:gd name="connsiteX3738" fmla="*/ 1482678 w 2397257"/>
                <a:gd name="connsiteY3738" fmla="*/ 310582 h 2370204"/>
                <a:gd name="connsiteX3739" fmla="*/ 1492563 w 2397257"/>
                <a:gd name="connsiteY3739" fmla="*/ 301738 h 2370204"/>
                <a:gd name="connsiteX3740" fmla="*/ 896890 w 2397257"/>
                <a:gd name="connsiteY3740" fmla="*/ 299657 h 2370204"/>
                <a:gd name="connsiteX3741" fmla="*/ 910416 w 2397257"/>
                <a:gd name="connsiteY3741" fmla="*/ 313183 h 2370204"/>
                <a:gd name="connsiteX3742" fmla="*/ 896890 w 2397257"/>
                <a:gd name="connsiteY3742" fmla="*/ 326709 h 2370204"/>
                <a:gd name="connsiteX3743" fmla="*/ 883364 w 2397257"/>
                <a:gd name="connsiteY3743" fmla="*/ 313183 h 2370204"/>
                <a:gd name="connsiteX3744" fmla="*/ 896890 w 2397257"/>
                <a:gd name="connsiteY3744" fmla="*/ 299657 h 2370204"/>
                <a:gd name="connsiteX3745" fmla="*/ 1941008 w 2397257"/>
                <a:gd name="connsiteY3745" fmla="*/ 297576 h 2370204"/>
                <a:gd name="connsiteX3746" fmla="*/ 1944650 w 2397257"/>
                <a:gd name="connsiteY3746" fmla="*/ 299657 h 2370204"/>
                <a:gd name="connsiteX3747" fmla="*/ 1941008 w 2397257"/>
                <a:gd name="connsiteY3747" fmla="*/ 301738 h 2370204"/>
                <a:gd name="connsiteX3748" fmla="*/ 1937366 w 2397257"/>
                <a:gd name="connsiteY3748" fmla="*/ 299657 h 2370204"/>
                <a:gd name="connsiteX3749" fmla="*/ 1941008 w 2397257"/>
                <a:gd name="connsiteY3749" fmla="*/ 297576 h 2370204"/>
                <a:gd name="connsiteX3750" fmla="*/ 448446 w 2397257"/>
                <a:gd name="connsiteY3750" fmla="*/ 297576 h 2370204"/>
                <a:gd name="connsiteX3751" fmla="*/ 455730 w 2397257"/>
                <a:gd name="connsiteY3751" fmla="*/ 304860 h 2370204"/>
                <a:gd name="connsiteX3752" fmla="*/ 448446 w 2397257"/>
                <a:gd name="connsiteY3752" fmla="*/ 312144 h 2370204"/>
                <a:gd name="connsiteX3753" fmla="*/ 441162 w 2397257"/>
                <a:gd name="connsiteY3753" fmla="*/ 304860 h 2370204"/>
                <a:gd name="connsiteX3754" fmla="*/ 448446 w 2397257"/>
                <a:gd name="connsiteY3754" fmla="*/ 297576 h 2370204"/>
                <a:gd name="connsiteX3755" fmla="*/ 740299 w 2397257"/>
                <a:gd name="connsiteY3755" fmla="*/ 287171 h 2370204"/>
                <a:gd name="connsiteX3756" fmla="*/ 750184 w 2397257"/>
                <a:gd name="connsiteY3756" fmla="*/ 297056 h 2370204"/>
                <a:gd name="connsiteX3757" fmla="*/ 740299 w 2397257"/>
                <a:gd name="connsiteY3757" fmla="*/ 306941 h 2370204"/>
                <a:gd name="connsiteX3758" fmla="*/ 730414 w 2397257"/>
                <a:gd name="connsiteY3758" fmla="*/ 297056 h 2370204"/>
                <a:gd name="connsiteX3759" fmla="*/ 740299 w 2397257"/>
                <a:gd name="connsiteY3759" fmla="*/ 287171 h 2370204"/>
                <a:gd name="connsiteX3760" fmla="*/ 590470 w 2397257"/>
                <a:gd name="connsiteY3760" fmla="*/ 287171 h 2370204"/>
                <a:gd name="connsiteX3761" fmla="*/ 599314 w 2397257"/>
                <a:gd name="connsiteY3761" fmla="*/ 294455 h 2370204"/>
                <a:gd name="connsiteX3762" fmla="*/ 590470 w 2397257"/>
                <a:gd name="connsiteY3762" fmla="*/ 301739 h 2370204"/>
                <a:gd name="connsiteX3763" fmla="*/ 581626 w 2397257"/>
                <a:gd name="connsiteY3763" fmla="*/ 294455 h 2370204"/>
                <a:gd name="connsiteX3764" fmla="*/ 590470 w 2397257"/>
                <a:gd name="connsiteY3764" fmla="*/ 287171 h 2370204"/>
                <a:gd name="connsiteX3765" fmla="*/ 1798983 w 2397257"/>
                <a:gd name="connsiteY3765" fmla="*/ 285090 h 2370204"/>
                <a:gd name="connsiteX3766" fmla="*/ 1804186 w 2397257"/>
                <a:gd name="connsiteY3766" fmla="*/ 291333 h 2370204"/>
                <a:gd name="connsiteX3767" fmla="*/ 1798983 w 2397257"/>
                <a:gd name="connsiteY3767" fmla="*/ 297576 h 2370204"/>
                <a:gd name="connsiteX3768" fmla="*/ 1793780 w 2397257"/>
                <a:gd name="connsiteY3768" fmla="*/ 291333 h 2370204"/>
                <a:gd name="connsiteX3769" fmla="*/ 1798983 w 2397257"/>
                <a:gd name="connsiteY3769" fmla="*/ 285090 h 2370204"/>
                <a:gd name="connsiteX3770" fmla="*/ 1649154 w 2397257"/>
                <a:gd name="connsiteY3770" fmla="*/ 285090 h 2370204"/>
                <a:gd name="connsiteX3771" fmla="*/ 1655397 w 2397257"/>
                <a:gd name="connsiteY3771" fmla="*/ 292374 h 2370204"/>
                <a:gd name="connsiteX3772" fmla="*/ 1649154 w 2397257"/>
                <a:gd name="connsiteY3772" fmla="*/ 299658 h 2370204"/>
                <a:gd name="connsiteX3773" fmla="*/ 1642911 w 2397257"/>
                <a:gd name="connsiteY3773" fmla="*/ 292374 h 2370204"/>
                <a:gd name="connsiteX3774" fmla="*/ 1649154 w 2397257"/>
                <a:gd name="connsiteY3774" fmla="*/ 285090 h 2370204"/>
                <a:gd name="connsiteX3775" fmla="*/ 1428054 w 2397257"/>
                <a:gd name="connsiteY3775" fmla="*/ 281969 h 2370204"/>
                <a:gd name="connsiteX3776" fmla="*/ 1437939 w 2397257"/>
                <a:gd name="connsiteY3776" fmla="*/ 293414 h 2370204"/>
                <a:gd name="connsiteX3777" fmla="*/ 1428054 w 2397257"/>
                <a:gd name="connsiteY3777" fmla="*/ 304859 h 2370204"/>
                <a:gd name="connsiteX3778" fmla="*/ 1418169 w 2397257"/>
                <a:gd name="connsiteY3778" fmla="*/ 293414 h 2370204"/>
                <a:gd name="connsiteX3779" fmla="*/ 1428054 w 2397257"/>
                <a:gd name="connsiteY3779" fmla="*/ 281969 h 2370204"/>
                <a:gd name="connsiteX3780" fmla="*/ 962961 w 2397257"/>
                <a:gd name="connsiteY3780" fmla="*/ 279888 h 2370204"/>
                <a:gd name="connsiteX3781" fmla="*/ 978048 w 2397257"/>
                <a:gd name="connsiteY3781" fmla="*/ 294975 h 2370204"/>
                <a:gd name="connsiteX3782" fmla="*/ 962961 w 2397257"/>
                <a:gd name="connsiteY3782" fmla="*/ 310062 h 2370204"/>
                <a:gd name="connsiteX3783" fmla="*/ 947874 w 2397257"/>
                <a:gd name="connsiteY3783" fmla="*/ 294975 h 2370204"/>
                <a:gd name="connsiteX3784" fmla="*/ 962961 w 2397257"/>
                <a:gd name="connsiteY3784" fmla="*/ 279888 h 2370204"/>
                <a:gd name="connsiteX3785" fmla="*/ 362606 w 2397257"/>
                <a:gd name="connsiteY3785" fmla="*/ 277807 h 2370204"/>
                <a:gd name="connsiteX3786" fmla="*/ 366248 w 2397257"/>
                <a:gd name="connsiteY3786" fmla="*/ 279888 h 2370204"/>
                <a:gd name="connsiteX3787" fmla="*/ 362606 w 2397257"/>
                <a:gd name="connsiteY3787" fmla="*/ 281969 h 2370204"/>
                <a:gd name="connsiteX3788" fmla="*/ 358964 w 2397257"/>
                <a:gd name="connsiteY3788" fmla="*/ 279888 h 2370204"/>
                <a:gd name="connsiteX3789" fmla="*/ 362606 w 2397257"/>
                <a:gd name="connsiteY3789" fmla="*/ 277807 h 2370204"/>
                <a:gd name="connsiteX3790" fmla="*/ 1361983 w 2397257"/>
                <a:gd name="connsiteY3790" fmla="*/ 274686 h 2370204"/>
                <a:gd name="connsiteX3791" fmla="*/ 1368226 w 2397257"/>
                <a:gd name="connsiteY3791" fmla="*/ 279889 h 2370204"/>
                <a:gd name="connsiteX3792" fmla="*/ 1361983 w 2397257"/>
                <a:gd name="connsiteY3792" fmla="*/ 285092 h 2370204"/>
                <a:gd name="connsiteX3793" fmla="*/ 1355740 w 2397257"/>
                <a:gd name="connsiteY3793" fmla="*/ 279889 h 2370204"/>
                <a:gd name="connsiteX3794" fmla="*/ 1361983 w 2397257"/>
                <a:gd name="connsiteY3794" fmla="*/ 274686 h 2370204"/>
                <a:gd name="connsiteX3795" fmla="*/ 1028511 w 2397257"/>
                <a:gd name="connsiteY3795" fmla="*/ 269483 h 2370204"/>
                <a:gd name="connsiteX3796" fmla="*/ 1039436 w 2397257"/>
                <a:gd name="connsiteY3796" fmla="*/ 280928 h 2370204"/>
                <a:gd name="connsiteX3797" fmla="*/ 1028511 w 2397257"/>
                <a:gd name="connsiteY3797" fmla="*/ 292373 h 2370204"/>
                <a:gd name="connsiteX3798" fmla="*/ 1017586 w 2397257"/>
                <a:gd name="connsiteY3798" fmla="*/ 280928 h 2370204"/>
                <a:gd name="connsiteX3799" fmla="*/ 1028511 w 2397257"/>
                <a:gd name="connsiteY3799" fmla="*/ 269483 h 2370204"/>
                <a:gd name="connsiteX3800" fmla="*/ 1295393 w 2397257"/>
                <a:gd name="connsiteY3800" fmla="*/ 265321 h 2370204"/>
                <a:gd name="connsiteX3801" fmla="*/ 1301636 w 2397257"/>
                <a:gd name="connsiteY3801" fmla="*/ 271564 h 2370204"/>
                <a:gd name="connsiteX3802" fmla="*/ 1295393 w 2397257"/>
                <a:gd name="connsiteY3802" fmla="*/ 277807 h 2370204"/>
                <a:gd name="connsiteX3803" fmla="*/ 1289150 w 2397257"/>
                <a:gd name="connsiteY3803" fmla="*/ 271564 h 2370204"/>
                <a:gd name="connsiteX3804" fmla="*/ 1295393 w 2397257"/>
                <a:gd name="connsiteY3804" fmla="*/ 265321 h 2370204"/>
                <a:gd name="connsiteX3805" fmla="*/ 1588806 w 2397257"/>
                <a:gd name="connsiteY3805" fmla="*/ 262200 h 2370204"/>
                <a:gd name="connsiteX3806" fmla="*/ 1590887 w 2397257"/>
                <a:gd name="connsiteY3806" fmla="*/ 265842 h 2370204"/>
                <a:gd name="connsiteX3807" fmla="*/ 1588806 w 2397257"/>
                <a:gd name="connsiteY3807" fmla="*/ 269484 h 2370204"/>
                <a:gd name="connsiteX3808" fmla="*/ 1586725 w 2397257"/>
                <a:gd name="connsiteY3808" fmla="*/ 265842 h 2370204"/>
                <a:gd name="connsiteX3809" fmla="*/ 1588806 w 2397257"/>
                <a:gd name="connsiteY3809" fmla="*/ 262200 h 2370204"/>
                <a:gd name="connsiteX3810" fmla="*/ 1094061 w 2397257"/>
                <a:gd name="connsiteY3810" fmla="*/ 262200 h 2370204"/>
                <a:gd name="connsiteX3811" fmla="*/ 1103946 w 2397257"/>
                <a:gd name="connsiteY3811" fmla="*/ 271044 h 2370204"/>
                <a:gd name="connsiteX3812" fmla="*/ 1094061 w 2397257"/>
                <a:gd name="connsiteY3812" fmla="*/ 279888 h 2370204"/>
                <a:gd name="connsiteX3813" fmla="*/ 1084176 w 2397257"/>
                <a:gd name="connsiteY3813" fmla="*/ 271044 h 2370204"/>
                <a:gd name="connsiteX3814" fmla="*/ 1094061 w 2397257"/>
                <a:gd name="connsiteY3814" fmla="*/ 262200 h 2370204"/>
                <a:gd name="connsiteX3815" fmla="*/ 800646 w 2397257"/>
                <a:gd name="connsiteY3815" fmla="*/ 260119 h 2370204"/>
                <a:gd name="connsiteX3816" fmla="*/ 809490 w 2397257"/>
                <a:gd name="connsiteY3816" fmla="*/ 268963 h 2370204"/>
                <a:gd name="connsiteX3817" fmla="*/ 800646 w 2397257"/>
                <a:gd name="connsiteY3817" fmla="*/ 277807 h 2370204"/>
                <a:gd name="connsiteX3818" fmla="*/ 791802 w 2397257"/>
                <a:gd name="connsiteY3818" fmla="*/ 268963 h 2370204"/>
                <a:gd name="connsiteX3819" fmla="*/ 800646 w 2397257"/>
                <a:gd name="connsiteY3819" fmla="*/ 260119 h 2370204"/>
                <a:gd name="connsiteX3820" fmla="*/ 501509 w 2397257"/>
                <a:gd name="connsiteY3820" fmla="*/ 260119 h 2370204"/>
                <a:gd name="connsiteX3821" fmla="*/ 505671 w 2397257"/>
                <a:gd name="connsiteY3821" fmla="*/ 263761 h 2370204"/>
                <a:gd name="connsiteX3822" fmla="*/ 501509 w 2397257"/>
                <a:gd name="connsiteY3822" fmla="*/ 267403 h 2370204"/>
                <a:gd name="connsiteX3823" fmla="*/ 497347 w 2397257"/>
                <a:gd name="connsiteY3823" fmla="*/ 263761 h 2370204"/>
                <a:gd name="connsiteX3824" fmla="*/ 501509 w 2397257"/>
                <a:gd name="connsiteY3824" fmla="*/ 260119 h 2370204"/>
                <a:gd name="connsiteX3825" fmla="*/ 1887944 w 2397257"/>
                <a:gd name="connsiteY3825" fmla="*/ 258038 h 2370204"/>
                <a:gd name="connsiteX3826" fmla="*/ 1890546 w 2397257"/>
                <a:gd name="connsiteY3826" fmla="*/ 259079 h 2370204"/>
                <a:gd name="connsiteX3827" fmla="*/ 1887944 w 2397257"/>
                <a:gd name="connsiteY3827" fmla="*/ 260120 h 2370204"/>
                <a:gd name="connsiteX3828" fmla="*/ 1885342 w 2397257"/>
                <a:gd name="connsiteY3828" fmla="*/ 259079 h 2370204"/>
                <a:gd name="connsiteX3829" fmla="*/ 1887944 w 2397257"/>
                <a:gd name="connsiteY3829" fmla="*/ 258038 h 2370204"/>
                <a:gd name="connsiteX3830" fmla="*/ 1228803 w 2397257"/>
                <a:gd name="connsiteY3830" fmla="*/ 258038 h 2370204"/>
                <a:gd name="connsiteX3831" fmla="*/ 1237127 w 2397257"/>
                <a:gd name="connsiteY3831" fmla="*/ 266362 h 2370204"/>
                <a:gd name="connsiteX3832" fmla="*/ 1228803 w 2397257"/>
                <a:gd name="connsiteY3832" fmla="*/ 274686 h 2370204"/>
                <a:gd name="connsiteX3833" fmla="*/ 1220479 w 2397257"/>
                <a:gd name="connsiteY3833" fmla="*/ 266362 h 2370204"/>
                <a:gd name="connsiteX3834" fmla="*/ 1228803 w 2397257"/>
                <a:gd name="connsiteY3834" fmla="*/ 258038 h 2370204"/>
                <a:gd name="connsiteX3835" fmla="*/ 1160652 w 2397257"/>
                <a:gd name="connsiteY3835" fmla="*/ 258038 h 2370204"/>
                <a:gd name="connsiteX3836" fmla="*/ 1170537 w 2397257"/>
                <a:gd name="connsiteY3836" fmla="*/ 267923 h 2370204"/>
                <a:gd name="connsiteX3837" fmla="*/ 1160652 w 2397257"/>
                <a:gd name="connsiteY3837" fmla="*/ 277808 h 2370204"/>
                <a:gd name="connsiteX3838" fmla="*/ 1150767 w 2397257"/>
                <a:gd name="connsiteY3838" fmla="*/ 267923 h 2370204"/>
                <a:gd name="connsiteX3839" fmla="*/ 1160652 w 2397257"/>
                <a:gd name="connsiteY3839" fmla="*/ 258038 h 2370204"/>
                <a:gd name="connsiteX3840" fmla="*/ 647697 w 2397257"/>
                <a:gd name="connsiteY3840" fmla="*/ 258038 h 2370204"/>
                <a:gd name="connsiteX3841" fmla="*/ 651339 w 2397257"/>
                <a:gd name="connsiteY3841" fmla="*/ 260119 h 2370204"/>
                <a:gd name="connsiteX3842" fmla="*/ 647697 w 2397257"/>
                <a:gd name="connsiteY3842" fmla="*/ 262200 h 2370204"/>
                <a:gd name="connsiteX3843" fmla="*/ 644055 w 2397257"/>
                <a:gd name="connsiteY3843" fmla="*/ 260119 h 2370204"/>
                <a:gd name="connsiteX3844" fmla="*/ 647697 w 2397257"/>
                <a:gd name="connsiteY3844" fmla="*/ 258038 h 2370204"/>
                <a:gd name="connsiteX3845" fmla="*/ 1742276 w 2397257"/>
                <a:gd name="connsiteY3845" fmla="*/ 254917 h 2370204"/>
                <a:gd name="connsiteX3846" fmla="*/ 1744877 w 2397257"/>
                <a:gd name="connsiteY3846" fmla="*/ 256478 h 2370204"/>
                <a:gd name="connsiteX3847" fmla="*/ 1742276 w 2397257"/>
                <a:gd name="connsiteY3847" fmla="*/ 258039 h 2370204"/>
                <a:gd name="connsiteX3848" fmla="*/ 1739675 w 2397257"/>
                <a:gd name="connsiteY3848" fmla="*/ 256478 h 2370204"/>
                <a:gd name="connsiteX3849" fmla="*/ 1742276 w 2397257"/>
                <a:gd name="connsiteY3849" fmla="*/ 254917 h 2370204"/>
                <a:gd name="connsiteX3850" fmla="*/ 1525858 w 2397257"/>
                <a:gd name="connsiteY3850" fmla="*/ 240350 h 2370204"/>
                <a:gd name="connsiteX3851" fmla="*/ 1529500 w 2397257"/>
                <a:gd name="connsiteY3851" fmla="*/ 243992 h 2370204"/>
                <a:gd name="connsiteX3852" fmla="*/ 1525858 w 2397257"/>
                <a:gd name="connsiteY3852" fmla="*/ 247634 h 2370204"/>
                <a:gd name="connsiteX3853" fmla="*/ 1522216 w 2397257"/>
                <a:gd name="connsiteY3853" fmla="*/ 243992 h 2370204"/>
                <a:gd name="connsiteX3854" fmla="*/ 1525858 w 2397257"/>
                <a:gd name="connsiteY3854" fmla="*/ 240350 h 2370204"/>
                <a:gd name="connsiteX3855" fmla="*/ 865156 w 2397257"/>
                <a:gd name="connsiteY3855" fmla="*/ 238269 h 2370204"/>
                <a:gd name="connsiteX3856" fmla="*/ 874000 w 2397257"/>
                <a:gd name="connsiteY3856" fmla="*/ 246593 h 2370204"/>
                <a:gd name="connsiteX3857" fmla="*/ 865156 w 2397257"/>
                <a:gd name="connsiteY3857" fmla="*/ 254917 h 2370204"/>
                <a:gd name="connsiteX3858" fmla="*/ 856312 w 2397257"/>
                <a:gd name="connsiteY3858" fmla="*/ 246593 h 2370204"/>
                <a:gd name="connsiteX3859" fmla="*/ 865156 w 2397257"/>
                <a:gd name="connsiteY3859" fmla="*/ 238269 h 2370204"/>
                <a:gd name="connsiteX3860" fmla="*/ 414630 w 2397257"/>
                <a:gd name="connsiteY3860" fmla="*/ 233066 h 2370204"/>
                <a:gd name="connsiteX3861" fmla="*/ 418272 w 2397257"/>
                <a:gd name="connsiteY3861" fmla="*/ 236708 h 2370204"/>
                <a:gd name="connsiteX3862" fmla="*/ 414630 w 2397257"/>
                <a:gd name="connsiteY3862" fmla="*/ 240350 h 2370204"/>
                <a:gd name="connsiteX3863" fmla="*/ 410988 w 2397257"/>
                <a:gd name="connsiteY3863" fmla="*/ 236708 h 2370204"/>
                <a:gd name="connsiteX3864" fmla="*/ 414630 w 2397257"/>
                <a:gd name="connsiteY3864" fmla="*/ 233066 h 2370204"/>
                <a:gd name="connsiteX3865" fmla="*/ 707004 w 2397257"/>
                <a:gd name="connsiteY3865" fmla="*/ 225783 h 2370204"/>
                <a:gd name="connsiteX3866" fmla="*/ 710646 w 2397257"/>
                <a:gd name="connsiteY3866" fmla="*/ 229425 h 2370204"/>
                <a:gd name="connsiteX3867" fmla="*/ 707004 w 2397257"/>
                <a:gd name="connsiteY3867" fmla="*/ 233067 h 2370204"/>
                <a:gd name="connsiteX3868" fmla="*/ 703362 w 2397257"/>
                <a:gd name="connsiteY3868" fmla="*/ 229425 h 2370204"/>
                <a:gd name="connsiteX3869" fmla="*/ 707004 w 2397257"/>
                <a:gd name="connsiteY3869" fmla="*/ 225783 h 2370204"/>
                <a:gd name="connsiteX3870" fmla="*/ 1682969 w 2397257"/>
                <a:gd name="connsiteY3870" fmla="*/ 222662 h 2370204"/>
                <a:gd name="connsiteX3871" fmla="*/ 1685570 w 2397257"/>
                <a:gd name="connsiteY3871" fmla="*/ 225263 h 2370204"/>
                <a:gd name="connsiteX3872" fmla="*/ 1682969 w 2397257"/>
                <a:gd name="connsiteY3872" fmla="*/ 227864 h 2370204"/>
                <a:gd name="connsiteX3873" fmla="*/ 1680368 w 2397257"/>
                <a:gd name="connsiteY3873" fmla="*/ 225263 h 2370204"/>
                <a:gd name="connsiteX3874" fmla="*/ 1682969 w 2397257"/>
                <a:gd name="connsiteY3874" fmla="*/ 222662 h 2370204"/>
                <a:gd name="connsiteX3875" fmla="*/ 558216 w 2397257"/>
                <a:gd name="connsiteY3875" fmla="*/ 222661 h 2370204"/>
                <a:gd name="connsiteX3876" fmla="*/ 561858 w 2397257"/>
                <a:gd name="connsiteY3876" fmla="*/ 226303 h 2370204"/>
                <a:gd name="connsiteX3877" fmla="*/ 558216 w 2397257"/>
                <a:gd name="connsiteY3877" fmla="*/ 229945 h 2370204"/>
                <a:gd name="connsiteX3878" fmla="*/ 554574 w 2397257"/>
                <a:gd name="connsiteY3878" fmla="*/ 226303 h 2370204"/>
                <a:gd name="connsiteX3879" fmla="*/ 558216 w 2397257"/>
                <a:gd name="connsiteY3879" fmla="*/ 222661 h 2370204"/>
                <a:gd name="connsiteX3880" fmla="*/ 1460307 w 2397257"/>
                <a:gd name="connsiteY3880" fmla="*/ 220581 h 2370204"/>
                <a:gd name="connsiteX3881" fmla="*/ 1464989 w 2397257"/>
                <a:gd name="connsiteY3881" fmla="*/ 224223 h 2370204"/>
                <a:gd name="connsiteX3882" fmla="*/ 1460307 w 2397257"/>
                <a:gd name="connsiteY3882" fmla="*/ 227865 h 2370204"/>
                <a:gd name="connsiteX3883" fmla="*/ 1455625 w 2397257"/>
                <a:gd name="connsiteY3883" fmla="*/ 224223 h 2370204"/>
                <a:gd name="connsiteX3884" fmla="*/ 1460307 w 2397257"/>
                <a:gd name="connsiteY3884" fmla="*/ 220581 h 2370204"/>
                <a:gd name="connsiteX3885" fmla="*/ 1832278 w 2397257"/>
                <a:gd name="connsiteY3885" fmla="*/ 220580 h 2370204"/>
                <a:gd name="connsiteX3886" fmla="*/ 1833319 w 2397257"/>
                <a:gd name="connsiteY3886" fmla="*/ 223182 h 2370204"/>
                <a:gd name="connsiteX3887" fmla="*/ 1832278 w 2397257"/>
                <a:gd name="connsiteY3887" fmla="*/ 225784 h 2370204"/>
                <a:gd name="connsiteX3888" fmla="*/ 1831237 w 2397257"/>
                <a:gd name="connsiteY3888" fmla="*/ 223182 h 2370204"/>
                <a:gd name="connsiteX3889" fmla="*/ 1832278 w 2397257"/>
                <a:gd name="connsiteY3889" fmla="*/ 220580 h 2370204"/>
                <a:gd name="connsiteX3890" fmla="*/ 929665 w 2397257"/>
                <a:gd name="connsiteY3890" fmla="*/ 215378 h 2370204"/>
                <a:gd name="connsiteX3891" fmla="*/ 940590 w 2397257"/>
                <a:gd name="connsiteY3891" fmla="*/ 226823 h 2370204"/>
                <a:gd name="connsiteX3892" fmla="*/ 929665 w 2397257"/>
                <a:gd name="connsiteY3892" fmla="*/ 238268 h 2370204"/>
                <a:gd name="connsiteX3893" fmla="*/ 918740 w 2397257"/>
                <a:gd name="connsiteY3893" fmla="*/ 226823 h 2370204"/>
                <a:gd name="connsiteX3894" fmla="*/ 929665 w 2397257"/>
                <a:gd name="connsiteY3894" fmla="*/ 215378 h 2370204"/>
                <a:gd name="connsiteX3895" fmla="*/ 1394238 w 2397257"/>
                <a:gd name="connsiteY3895" fmla="*/ 208095 h 2370204"/>
                <a:gd name="connsiteX3896" fmla="*/ 1395279 w 2397257"/>
                <a:gd name="connsiteY3896" fmla="*/ 209136 h 2370204"/>
                <a:gd name="connsiteX3897" fmla="*/ 1394238 w 2397257"/>
                <a:gd name="connsiteY3897" fmla="*/ 210177 h 2370204"/>
                <a:gd name="connsiteX3898" fmla="*/ 1393197 w 2397257"/>
                <a:gd name="connsiteY3898" fmla="*/ 209136 h 2370204"/>
                <a:gd name="connsiteX3899" fmla="*/ 1394238 w 2397257"/>
                <a:gd name="connsiteY3899" fmla="*/ 208095 h 2370204"/>
                <a:gd name="connsiteX3900" fmla="*/ 995216 w 2397257"/>
                <a:gd name="connsiteY3900" fmla="*/ 200812 h 2370204"/>
                <a:gd name="connsiteX3901" fmla="*/ 1005101 w 2397257"/>
                <a:gd name="connsiteY3901" fmla="*/ 210697 h 2370204"/>
                <a:gd name="connsiteX3902" fmla="*/ 995216 w 2397257"/>
                <a:gd name="connsiteY3902" fmla="*/ 220582 h 2370204"/>
                <a:gd name="connsiteX3903" fmla="*/ 985331 w 2397257"/>
                <a:gd name="connsiteY3903" fmla="*/ 210697 h 2370204"/>
                <a:gd name="connsiteX3904" fmla="*/ 995216 w 2397257"/>
                <a:gd name="connsiteY3904" fmla="*/ 200812 h 2370204"/>
                <a:gd name="connsiteX3905" fmla="*/ 1621581 w 2397257"/>
                <a:gd name="connsiteY3905" fmla="*/ 197690 h 2370204"/>
                <a:gd name="connsiteX3906" fmla="*/ 1622101 w 2397257"/>
                <a:gd name="connsiteY3906" fmla="*/ 198210 h 2370204"/>
                <a:gd name="connsiteX3907" fmla="*/ 1621581 w 2397257"/>
                <a:gd name="connsiteY3907" fmla="*/ 198730 h 2370204"/>
                <a:gd name="connsiteX3908" fmla="*/ 1621061 w 2397257"/>
                <a:gd name="connsiteY3908" fmla="*/ 198210 h 2370204"/>
                <a:gd name="connsiteX3909" fmla="*/ 1621581 w 2397257"/>
                <a:gd name="connsiteY3909" fmla="*/ 197690 h 2370204"/>
                <a:gd name="connsiteX3910" fmla="*/ 1329207 w 2397257"/>
                <a:gd name="connsiteY3910" fmla="*/ 197690 h 2370204"/>
                <a:gd name="connsiteX3911" fmla="*/ 1331808 w 2397257"/>
                <a:gd name="connsiteY3911" fmla="*/ 199251 h 2370204"/>
                <a:gd name="connsiteX3912" fmla="*/ 1329207 w 2397257"/>
                <a:gd name="connsiteY3912" fmla="*/ 200812 h 2370204"/>
                <a:gd name="connsiteX3913" fmla="*/ 1326606 w 2397257"/>
                <a:gd name="connsiteY3913" fmla="*/ 199251 h 2370204"/>
                <a:gd name="connsiteX3914" fmla="*/ 1329207 w 2397257"/>
                <a:gd name="connsiteY3914" fmla="*/ 197690 h 2370204"/>
                <a:gd name="connsiteX3915" fmla="*/ 769952 w 2397257"/>
                <a:gd name="connsiteY3915" fmla="*/ 197690 h 2370204"/>
                <a:gd name="connsiteX3916" fmla="*/ 772033 w 2397257"/>
                <a:gd name="connsiteY3916" fmla="*/ 200291 h 2370204"/>
                <a:gd name="connsiteX3917" fmla="*/ 769952 w 2397257"/>
                <a:gd name="connsiteY3917" fmla="*/ 202892 h 2370204"/>
                <a:gd name="connsiteX3918" fmla="*/ 767871 w 2397257"/>
                <a:gd name="connsiteY3918" fmla="*/ 200291 h 2370204"/>
                <a:gd name="connsiteX3919" fmla="*/ 769952 w 2397257"/>
                <a:gd name="connsiteY3919" fmla="*/ 197690 h 2370204"/>
                <a:gd name="connsiteX3920" fmla="*/ 469255 w 2397257"/>
                <a:gd name="connsiteY3920" fmla="*/ 195609 h 2370204"/>
                <a:gd name="connsiteX3921" fmla="*/ 470296 w 2397257"/>
                <a:gd name="connsiteY3921" fmla="*/ 196650 h 2370204"/>
                <a:gd name="connsiteX3922" fmla="*/ 469255 w 2397257"/>
                <a:gd name="connsiteY3922" fmla="*/ 197691 h 2370204"/>
                <a:gd name="connsiteX3923" fmla="*/ 468214 w 2397257"/>
                <a:gd name="connsiteY3923" fmla="*/ 196650 h 2370204"/>
                <a:gd name="connsiteX3924" fmla="*/ 469255 w 2397257"/>
                <a:gd name="connsiteY3924" fmla="*/ 195609 h 2370204"/>
                <a:gd name="connsiteX3925" fmla="*/ 1262097 w 2397257"/>
                <a:gd name="connsiteY3925" fmla="*/ 190407 h 2370204"/>
                <a:gd name="connsiteX3926" fmla="*/ 1264178 w 2397257"/>
                <a:gd name="connsiteY3926" fmla="*/ 193008 h 2370204"/>
                <a:gd name="connsiteX3927" fmla="*/ 1262097 w 2397257"/>
                <a:gd name="connsiteY3927" fmla="*/ 195609 h 2370204"/>
                <a:gd name="connsiteX3928" fmla="*/ 1260016 w 2397257"/>
                <a:gd name="connsiteY3928" fmla="*/ 193008 h 2370204"/>
                <a:gd name="connsiteX3929" fmla="*/ 1262097 w 2397257"/>
                <a:gd name="connsiteY3929" fmla="*/ 190407 h 2370204"/>
                <a:gd name="connsiteX3930" fmla="*/ 1061806 w 2397257"/>
                <a:gd name="connsiteY3930" fmla="*/ 190407 h 2370204"/>
                <a:gd name="connsiteX3931" fmla="*/ 1071691 w 2397257"/>
                <a:gd name="connsiteY3931" fmla="*/ 200292 h 2370204"/>
                <a:gd name="connsiteX3932" fmla="*/ 1061806 w 2397257"/>
                <a:gd name="connsiteY3932" fmla="*/ 210177 h 2370204"/>
                <a:gd name="connsiteX3933" fmla="*/ 1051921 w 2397257"/>
                <a:gd name="connsiteY3933" fmla="*/ 200292 h 2370204"/>
                <a:gd name="connsiteX3934" fmla="*/ 1061806 w 2397257"/>
                <a:gd name="connsiteY3934" fmla="*/ 190407 h 2370204"/>
                <a:gd name="connsiteX3935" fmla="*/ 615442 w 2397257"/>
                <a:gd name="connsiteY3935" fmla="*/ 190407 h 2370204"/>
                <a:gd name="connsiteX3936" fmla="*/ 617003 w 2397257"/>
                <a:gd name="connsiteY3936" fmla="*/ 191968 h 2370204"/>
                <a:gd name="connsiteX3937" fmla="*/ 615442 w 2397257"/>
                <a:gd name="connsiteY3937" fmla="*/ 193529 h 2370204"/>
                <a:gd name="connsiteX3938" fmla="*/ 613881 w 2397257"/>
                <a:gd name="connsiteY3938" fmla="*/ 191968 h 2370204"/>
                <a:gd name="connsiteX3939" fmla="*/ 615442 w 2397257"/>
                <a:gd name="connsiteY3939" fmla="*/ 190407 h 2370204"/>
                <a:gd name="connsiteX3940" fmla="*/ 1195507 w 2397257"/>
                <a:gd name="connsiteY3940" fmla="*/ 186245 h 2370204"/>
                <a:gd name="connsiteX3941" fmla="*/ 1200709 w 2397257"/>
                <a:gd name="connsiteY3941" fmla="*/ 190927 h 2370204"/>
                <a:gd name="connsiteX3942" fmla="*/ 1195507 w 2397257"/>
                <a:gd name="connsiteY3942" fmla="*/ 195609 h 2370204"/>
                <a:gd name="connsiteX3943" fmla="*/ 1190304 w 2397257"/>
                <a:gd name="connsiteY3943" fmla="*/ 190927 h 2370204"/>
                <a:gd name="connsiteX3944" fmla="*/ 1195507 w 2397257"/>
                <a:gd name="connsiteY3944" fmla="*/ 186245 h 2370204"/>
                <a:gd name="connsiteX3945" fmla="*/ 1127355 w 2397257"/>
                <a:gd name="connsiteY3945" fmla="*/ 186245 h 2370204"/>
                <a:gd name="connsiteX3946" fmla="*/ 1136199 w 2397257"/>
                <a:gd name="connsiteY3946" fmla="*/ 193529 h 2370204"/>
                <a:gd name="connsiteX3947" fmla="*/ 1127355 w 2397257"/>
                <a:gd name="connsiteY3947" fmla="*/ 200813 h 2370204"/>
                <a:gd name="connsiteX3948" fmla="*/ 1118511 w 2397257"/>
                <a:gd name="connsiteY3948" fmla="*/ 193529 h 2370204"/>
                <a:gd name="connsiteX3949" fmla="*/ 1127355 w 2397257"/>
                <a:gd name="connsiteY3949" fmla="*/ 186245 h 2370204"/>
                <a:gd name="connsiteX3950" fmla="*/ 1557593 w 2397257"/>
                <a:gd name="connsiteY3950" fmla="*/ 173759 h 2370204"/>
                <a:gd name="connsiteX3951" fmla="*/ 1558634 w 2397257"/>
                <a:gd name="connsiteY3951" fmla="*/ 174800 h 2370204"/>
                <a:gd name="connsiteX3952" fmla="*/ 1557593 w 2397257"/>
                <a:gd name="connsiteY3952" fmla="*/ 175841 h 2370204"/>
                <a:gd name="connsiteX3953" fmla="*/ 1556552 w 2397257"/>
                <a:gd name="connsiteY3953" fmla="*/ 174800 h 2370204"/>
                <a:gd name="connsiteX3954" fmla="*/ 1557593 w 2397257"/>
                <a:gd name="connsiteY3954" fmla="*/ 173759 h 2370204"/>
                <a:gd name="connsiteX3955" fmla="*/ 831860 w 2397257"/>
                <a:gd name="connsiteY3955" fmla="*/ 173759 h 2370204"/>
                <a:gd name="connsiteX3956" fmla="*/ 836542 w 2397257"/>
                <a:gd name="connsiteY3956" fmla="*/ 178441 h 2370204"/>
                <a:gd name="connsiteX3957" fmla="*/ 831860 w 2397257"/>
                <a:gd name="connsiteY3957" fmla="*/ 183123 h 2370204"/>
                <a:gd name="connsiteX3958" fmla="*/ 827178 w 2397257"/>
                <a:gd name="connsiteY3958" fmla="*/ 178441 h 2370204"/>
                <a:gd name="connsiteX3959" fmla="*/ 831860 w 2397257"/>
                <a:gd name="connsiteY3959" fmla="*/ 173759 h 2370204"/>
                <a:gd name="connsiteX3960" fmla="*/ 674749 w 2397257"/>
                <a:gd name="connsiteY3960" fmla="*/ 161274 h 2370204"/>
                <a:gd name="connsiteX3961" fmla="*/ 676310 w 2397257"/>
                <a:gd name="connsiteY3961" fmla="*/ 162315 h 2370204"/>
                <a:gd name="connsiteX3962" fmla="*/ 674749 w 2397257"/>
                <a:gd name="connsiteY3962" fmla="*/ 163356 h 2370204"/>
                <a:gd name="connsiteX3963" fmla="*/ 673188 w 2397257"/>
                <a:gd name="connsiteY3963" fmla="*/ 162315 h 2370204"/>
                <a:gd name="connsiteX3964" fmla="*/ 674749 w 2397257"/>
                <a:gd name="connsiteY3964" fmla="*/ 161274 h 2370204"/>
                <a:gd name="connsiteX3965" fmla="*/ 1493603 w 2397257"/>
                <a:gd name="connsiteY3965" fmla="*/ 153990 h 2370204"/>
                <a:gd name="connsiteX3966" fmla="*/ 1495164 w 2397257"/>
                <a:gd name="connsiteY3966" fmla="*/ 155031 h 2370204"/>
                <a:gd name="connsiteX3967" fmla="*/ 1493603 w 2397257"/>
                <a:gd name="connsiteY3967" fmla="*/ 156072 h 2370204"/>
                <a:gd name="connsiteX3968" fmla="*/ 1492042 w 2397257"/>
                <a:gd name="connsiteY3968" fmla="*/ 155031 h 2370204"/>
                <a:gd name="connsiteX3969" fmla="*/ 1493603 w 2397257"/>
                <a:gd name="connsiteY3969" fmla="*/ 153990 h 2370204"/>
                <a:gd name="connsiteX3970" fmla="*/ 894809 w 2397257"/>
                <a:gd name="connsiteY3970" fmla="*/ 148788 h 2370204"/>
                <a:gd name="connsiteX3971" fmla="*/ 903133 w 2397257"/>
                <a:gd name="connsiteY3971" fmla="*/ 157632 h 2370204"/>
                <a:gd name="connsiteX3972" fmla="*/ 894809 w 2397257"/>
                <a:gd name="connsiteY3972" fmla="*/ 166476 h 2370204"/>
                <a:gd name="connsiteX3973" fmla="*/ 886485 w 2397257"/>
                <a:gd name="connsiteY3973" fmla="*/ 157632 h 2370204"/>
                <a:gd name="connsiteX3974" fmla="*/ 894809 w 2397257"/>
                <a:gd name="connsiteY3974" fmla="*/ 148788 h 2370204"/>
                <a:gd name="connsiteX3975" fmla="*/ 1428053 w 2397257"/>
                <a:gd name="connsiteY3975" fmla="*/ 138384 h 2370204"/>
                <a:gd name="connsiteX3976" fmla="*/ 1430654 w 2397257"/>
                <a:gd name="connsiteY3976" fmla="*/ 139944 h 2370204"/>
                <a:gd name="connsiteX3977" fmla="*/ 1428053 w 2397257"/>
                <a:gd name="connsiteY3977" fmla="*/ 141505 h 2370204"/>
                <a:gd name="connsiteX3978" fmla="*/ 1425452 w 2397257"/>
                <a:gd name="connsiteY3978" fmla="*/ 139944 h 2370204"/>
                <a:gd name="connsiteX3979" fmla="*/ 1428053 w 2397257"/>
                <a:gd name="connsiteY3979" fmla="*/ 138384 h 2370204"/>
                <a:gd name="connsiteX3980" fmla="*/ 960359 w 2397257"/>
                <a:gd name="connsiteY3980" fmla="*/ 131101 h 2370204"/>
                <a:gd name="connsiteX3981" fmla="*/ 970764 w 2397257"/>
                <a:gd name="connsiteY3981" fmla="*/ 140985 h 2370204"/>
                <a:gd name="connsiteX3982" fmla="*/ 960359 w 2397257"/>
                <a:gd name="connsiteY3982" fmla="*/ 150870 h 2370204"/>
                <a:gd name="connsiteX3983" fmla="*/ 949954 w 2397257"/>
                <a:gd name="connsiteY3983" fmla="*/ 140985 h 2370204"/>
                <a:gd name="connsiteX3984" fmla="*/ 960359 w 2397257"/>
                <a:gd name="connsiteY3984" fmla="*/ 131101 h 2370204"/>
                <a:gd name="connsiteX3985" fmla="*/ 1362503 w 2397257"/>
                <a:gd name="connsiteY3985" fmla="*/ 125899 h 2370204"/>
                <a:gd name="connsiteX3986" fmla="*/ 1364064 w 2397257"/>
                <a:gd name="connsiteY3986" fmla="*/ 127460 h 2370204"/>
                <a:gd name="connsiteX3987" fmla="*/ 1362503 w 2397257"/>
                <a:gd name="connsiteY3987" fmla="*/ 129021 h 2370204"/>
                <a:gd name="connsiteX3988" fmla="*/ 1360942 w 2397257"/>
                <a:gd name="connsiteY3988" fmla="*/ 127460 h 2370204"/>
                <a:gd name="connsiteX3989" fmla="*/ 1362503 w 2397257"/>
                <a:gd name="connsiteY3989" fmla="*/ 125899 h 2370204"/>
                <a:gd name="connsiteX3990" fmla="*/ 1026950 w 2397257"/>
                <a:gd name="connsiteY3990" fmla="*/ 121737 h 2370204"/>
                <a:gd name="connsiteX3991" fmla="*/ 1034234 w 2397257"/>
                <a:gd name="connsiteY3991" fmla="*/ 129021 h 2370204"/>
                <a:gd name="connsiteX3992" fmla="*/ 1026950 w 2397257"/>
                <a:gd name="connsiteY3992" fmla="*/ 136305 h 2370204"/>
                <a:gd name="connsiteX3993" fmla="*/ 1019666 w 2397257"/>
                <a:gd name="connsiteY3993" fmla="*/ 129021 h 2370204"/>
                <a:gd name="connsiteX3994" fmla="*/ 1026950 w 2397257"/>
                <a:gd name="connsiteY3994" fmla="*/ 121737 h 2370204"/>
                <a:gd name="connsiteX3995" fmla="*/ 1295393 w 2397257"/>
                <a:gd name="connsiteY3995" fmla="*/ 118615 h 2370204"/>
                <a:gd name="connsiteX3996" fmla="*/ 1296434 w 2397257"/>
                <a:gd name="connsiteY3996" fmla="*/ 120176 h 2370204"/>
                <a:gd name="connsiteX3997" fmla="*/ 1295393 w 2397257"/>
                <a:gd name="connsiteY3997" fmla="*/ 121737 h 2370204"/>
                <a:gd name="connsiteX3998" fmla="*/ 1294352 w 2397257"/>
                <a:gd name="connsiteY3998" fmla="*/ 120176 h 2370204"/>
                <a:gd name="connsiteX3999" fmla="*/ 1295393 w 2397257"/>
                <a:gd name="connsiteY3999" fmla="*/ 118615 h 2370204"/>
                <a:gd name="connsiteX4000" fmla="*/ 1092500 w 2397257"/>
                <a:gd name="connsiteY4000" fmla="*/ 114453 h 2370204"/>
                <a:gd name="connsiteX4001" fmla="*/ 1098743 w 2397257"/>
                <a:gd name="connsiteY4001" fmla="*/ 120176 h 2370204"/>
                <a:gd name="connsiteX4002" fmla="*/ 1092500 w 2397257"/>
                <a:gd name="connsiteY4002" fmla="*/ 125899 h 2370204"/>
                <a:gd name="connsiteX4003" fmla="*/ 1086257 w 2397257"/>
                <a:gd name="connsiteY4003" fmla="*/ 120176 h 2370204"/>
                <a:gd name="connsiteX4004" fmla="*/ 1092500 w 2397257"/>
                <a:gd name="connsiteY4004" fmla="*/ 114453 h 2370204"/>
                <a:gd name="connsiteX4005" fmla="*/ 1228802 w 2397257"/>
                <a:gd name="connsiteY4005" fmla="*/ 111332 h 2370204"/>
                <a:gd name="connsiteX4006" fmla="*/ 1232964 w 2397257"/>
                <a:gd name="connsiteY4006" fmla="*/ 114974 h 2370204"/>
                <a:gd name="connsiteX4007" fmla="*/ 1228802 w 2397257"/>
                <a:gd name="connsiteY4007" fmla="*/ 118616 h 2370204"/>
                <a:gd name="connsiteX4008" fmla="*/ 1224640 w 2397257"/>
                <a:gd name="connsiteY4008" fmla="*/ 114974 h 2370204"/>
                <a:gd name="connsiteX4009" fmla="*/ 1228802 w 2397257"/>
                <a:gd name="connsiteY4009" fmla="*/ 111332 h 2370204"/>
                <a:gd name="connsiteX4010" fmla="*/ 1160651 w 2397257"/>
                <a:gd name="connsiteY4010" fmla="*/ 109251 h 2370204"/>
                <a:gd name="connsiteX4011" fmla="*/ 1168455 w 2397257"/>
                <a:gd name="connsiteY4011" fmla="*/ 116535 h 2370204"/>
                <a:gd name="connsiteX4012" fmla="*/ 1160651 w 2397257"/>
                <a:gd name="connsiteY4012" fmla="*/ 123819 h 2370204"/>
                <a:gd name="connsiteX4013" fmla="*/ 1152847 w 2397257"/>
                <a:gd name="connsiteY4013" fmla="*/ 116535 h 2370204"/>
                <a:gd name="connsiteX4014" fmla="*/ 1160651 w 2397257"/>
                <a:gd name="connsiteY4014" fmla="*/ 109251 h 2370204"/>
                <a:gd name="connsiteX4015" fmla="*/ 799606 w 2397257"/>
                <a:gd name="connsiteY4015" fmla="*/ 106129 h 2370204"/>
                <a:gd name="connsiteX4016" fmla="*/ 802208 w 2397257"/>
                <a:gd name="connsiteY4016" fmla="*/ 108731 h 2370204"/>
                <a:gd name="connsiteX4017" fmla="*/ 799606 w 2397257"/>
                <a:gd name="connsiteY4017" fmla="*/ 111333 h 2370204"/>
                <a:gd name="connsiteX4018" fmla="*/ 797004 w 2397257"/>
                <a:gd name="connsiteY4018" fmla="*/ 108731 h 2370204"/>
                <a:gd name="connsiteX4019" fmla="*/ 799606 w 2397257"/>
                <a:gd name="connsiteY4019" fmla="*/ 106129 h 2370204"/>
                <a:gd name="connsiteX4020" fmla="*/ 863075 w 2397257"/>
                <a:gd name="connsiteY4020" fmla="*/ 86360 h 2370204"/>
                <a:gd name="connsiteX4021" fmla="*/ 866717 w 2397257"/>
                <a:gd name="connsiteY4021" fmla="*/ 88962 h 2370204"/>
                <a:gd name="connsiteX4022" fmla="*/ 863075 w 2397257"/>
                <a:gd name="connsiteY4022" fmla="*/ 91564 h 2370204"/>
                <a:gd name="connsiteX4023" fmla="*/ 859433 w 2397257"/>
                <a:gd name="connsiteY4023" fmla="*/ 88962 h 2370204"/>
                <a:gd name="connsiteX4024" fmla="*/ 863075 w 2397257"/>
                <a:gd name="connsiteY4024" fmla="*/ 86360 h 2370204"/>
                <a:gd name="connsiteX4025" fmla="*/ 1461349 w 2397257"/>
                <a:gd name="connsiteY4025" fmla="*/ 69713 h 2370204"/>
                <a:gd name="connsiteX4026" fmla="*/ 1462910 w 2397257"/>
                <a:gd name="connsiteY4026" fmla="*/ 70753 h 2370204"/>
                <a:gd name="connsiteX4027" fmla="*/ 1461349 w 2397257"/>
                <a:gd name="connsiteY4027" fmla="*/ 71794 h 2370204"/>
                <a:gd name="connsiteX4028" fmla="*/ 1459788 w 2397257"/>
                <a:gd name="connsiteY4028" fmla="*/ 70753 h 2370204"/>
                <a:gd name="connsiteX4029" fmla="*/ 1461349 w 2397257"/>
                <a:gd name="connsiteY4029" fmla="*/ 69713 h 2370204"/>
                <a:gd name="connsiteX4030" fmla="*/ 928105 w 2397257"/>
                <a:gd name="connsiteY4030" fmla="*/ 66591 h 2370204"/>
                <a:gd name="connsiteX4031" fmla="*/ 933308 w 2397257"/>
                <a:gd name="connsiteY4031" fmla="*/ 71794 h 2370204"/>
                <a:gd name="connsiteX4032" fmla="*/ 928105 w 2397257"/>
                <a:gd name="connsiteY4032" fmla="*/ 76996 h 2370204"/>
                <a:gd name="connsiteX4033" fmla="*/ 922902 w 2397257"/>
                <a:gd name="connsiteY4033" fmla="*/ 71794 h 2370204"/>
                <a:gd name="connsiteX4034" fmla="*/ 928105 w 2397257"/>
                <a:gd name="connsiteY4034" fmla="*/ 66591 h 2370204"/>
                <a:gd name="connsiteX4035" fmla="*/ 703883 w 2397257"/>
                <a:gd name="connsiteY4035" fmla="*/ 66590 h 2370204"/>
                <a:gd name="connsiteX4036" fmla="*/ 704404 w 2397257"/>
                <a:gd name="connsiteY4036" fmla="*/ 67111 h 2370204"/>
                <a:gd name="connsiteX4037" fmla="*/ 703883 w 2397257"/>
                <a:gd name="connsiteY4037" fmla="*/ 67632 h 2370204"/>
                <a:gd name="connsiteX4038" fmla="*/ 703362 w 2397257"/>
                <a:gd name="connsiteY4038" fmla="*/ 67111 h 2370204"/>
                <a:gd name="connsiteX4039" fmla="*/ 703883 w 2397257"/>
                <a:gd name="connsiteY4039" fmla="*/ 66590 h 2370204"/>
                <a:gd name="connsiteX4040" fmla="*/ 992614 w 2397257"/>
                <a:gd name="connsiteY4040" fmla="*/ 57227 h 2370204"/>
                <a:gd name="connsiteX4041" fmla="*/ 994695 w 2397257"/>
                <a:gd name="connsiteY4041" fmla="*/ 59829 h 2370204"/>
                <a:gd name="connsiteX4042" fmla="*/ 992614 w 2397257"/>
                <a:gd name="connsiteY4042" fmla="*/ 62431 h 2370204"/>
                <a:gd name="connsiteX4043" fmla="*/ 990533 w 2397257"/>
                <a:gd name="connsiteY4043" fmla="*/ 59829 h 2370204"/>
                <a:gd name="connsiteX4044" fmla="*/ 992614 w 2397257"/>
                <a:gd name="connsiteY4044" fmla="*/ 57227 h 2370204"/>
                <a:gd name="connsiteX4045" fmla="*/ 1327648 w 2397257"/>
                <a:gd name="connsiteY4045" fmla="*/ 46821 h 2370204"/>
                <a:gd name="connsiteX4046" fmla="*/ 1328689 w 2397257"/>
                <a:gd name="connsiteY4046" fmla="*/ 48383 h 2370204"/>
                <a:gd name="connsiteX4047" fmla="*/ 1327648 w 2397257"/>
                <a:gd name="connsiteY4047" fmla="*/ 49943 h 2370204"/>
                <a:gd name="connsiteX4048" fmla="*/ 1326607 w 2397257"/>
                <a:gd name="connsiteY4048" fmla="*/ 48383 h 2370204"/>
                <a:gd name="connsiteX4049" fmla="*/ 1327648 w 2397257"/>
                <a:gd name="connsiteY4049" fmla="*/ 46821 h 2370204"/>
                <a:gd name="connsiteX4050" fmla="*/ 1059204 w 2397257"/>
                <a:gd name="connsiteY4050" fmla="*/ 46821 h 2370204"/>
                <a:gd name="connsiteX4051" fmla="*/ 1061285 w 2397257"/>
                <a:gd name="connsiteY4051" fmla="*/ 49423 h 2370204"/>
                <a:gd name="connsiteX4052" fmla="*/ 1059204 w 2397257"/>
                <a:gd name="connsiteY4052" fmla="*/ 52026 h 2370204"/>
                <a:gd name="connsiteX4053" fmla="*/ 1057123 w 2397257"/>
                <a:gd name="connsiteY4053" fmla="*/ 49423 h 2370204"/>
                <a:gd name="connsiteX4054" fmla="*/ 1059204 w 2397257"/>
                <a:gd name="connsiteY4054" fmla="*/ 46821 h 2370204"/>
                <a:gd name="connsiteX4055" fmla="*/ 1261057 w 2397257"/>
                <a:gd name="connsiteY4055" fmla="*/ 42661 h 2370204"/>
                <a:gd name="connsiteX4056" fmla="*/ 1262098 w 2397257"/>
                <a:gd name="connsiteY4056" fmla="*/ 43701 h 2370204"/>
                <a:gd name="connsiteX4057" fmla="*/ 1261057 w 2397257"/>
                <a:gd name="connsiteY4057" fmla="*/ 44742 h 2370204"/>
                <a:gd name="connsiteX4058" fmla="*/ 1260016 w 2397257"/>
                <a:gd name="connsiteY4058" fmla="*/ 43701 h 2370204"/>
                <a:gd name="connsiteX4059" fmla="*/ 1261057 w 2397257"/>
                <a:gd name="connsiteY4059" fmla="*/ 42661 h 2370204"/>
                <a:gd name="connsiteX4060" fmla="*/ 1193946 w 2397257"/>
                <a:gd name="connsiteY4060" fmla="*/ 39539 h 2370204"/>
                <a:gd name="connsiteX4061" fmla="*/ 1195507 w 2397257"/>
                <a:gd name="connsiteY4061" fmla="*/ 41099 h 2370204"/>
                <a:gd name="connsiteX4062" fmla="*/ 1193946 w 2397257"/>
                <a:gd name="connsiteY4062" fmla="*/ 42661 h 2370204"/>
                <a:gd name="connsiteX4063" fmla="*/ 1192385 w 2397257"/>
                <a:gd name="connsiteY4063" fmla="*/ 41099 h 2370204"/>
                <a:gd name="connsiteX4064" fmla="*/ 1193946 w 2397257"/>
                <a:gd name="connsiteY4064" fmla="*/ 39539 h 2370204"/>
                <a:gd name="connsiteX4065" fmla="*/ 1126316 w 2397257"/>
                <a:gd name="connsiteY4065" fmla="*/ 39539 h 2370204"/>
                <a:gd name="connsiteX4066" fmla="*/ 1128918 w 2397257"/>
                <a:gd name="connsiteY4066" fmla="*/ 43181 h 2370204"/>
                <a:gd name="connsiteX4067" fmla="*/ 1126316 w 2397257"/>
                <a:gd name="connsiteY4067" fmla="*/ 46823 h 2370204"/>
                <a:gd name="connsiteX4068" fmla="*/ 1123714 w 2397257"/>
                <a:gd name="connsiteY4068" fmla="*/ 43181 h 2370204"/>
                <a:gd name="connsiteX4069" fmla="*/ 1126316 w 2397257"/>
                <a:gd name="connsiteY4069" fmla="*/ 39539 h 2370204"/>
                <a:gd name="connsiteX4070" fmla="*/ 830300 w 2397257"/>
                <a:gd name="connsiteY4070" fmla="*/ 19769 h 2370204"/>
                <a:gd name="connsiteX4071" fmla="*/ 831341 w 2397257"/>
                <a:gd name="connsiteY4071" fmla="*/ 21330 h 2370204"/>
                <a:gd name="connsiteX4072" fmla="*/ 830300 w 2397257"/>
                <a:gd name="connsiteY4072" fmla="*/ 22891 h 2370204"/>
                <a:gd name="connsiteX4073" fmla="*/ 829259 w 2397257"/>
                <a:gd name="connsiteY4073" fmla="*/ 21330 h 2370204"/>
                <a:gd name="connsiteX4074" fmla="*/ 830300 w 2397257"/>
                <a:gd name="connsiteY4074" fmla="*/ 19769 h 2370204"/>
                <a:gd name="connsiteX4075" fmla="*/ 894810 w 2397257"/>
                <a:gd name="connsiteY4075" fmla="*/ 0 h 2370204"/>
                <a:gd name="connsiteX4076" fmla="*/ 895851 w 2397257"/>
                <a:gd name="connsiteY4076" fmla="*/ 2602 h 2370204"/>
                <a:gd name="connsiteX4077" fmla="*/ 894810 w 2397257"/>
                <a:gd name="connsiteY4077" fmla="*/ 5204 h 2370204"/>
                <a:gd name="connsiteX4078" fmla="*/ 893769 w 2397257"/>
                <a:gd name="connsiteY4078" fmla="*/ 2602 h 2370204"/>
                <a:gd name="connsiteX4079" fmla="*/ 894810 w 2397257"/>
                <a:gd name="connsiteY4079" fmla="*/ 0 h 23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Lst>
              <a:rect l="l" t="t" r="r" b="b"/>
              <a:pathLst>
                <a:path w="2397257" h="2370204">
                  <a:moveTo>
                    <a:pt x="1784937" y="2369162"/>
                  </a:moveTo>
                  <a:cubicBezTo>
                    <a:pt x="1785225" y="2369162"/>
                    <a:pt x="1785458" y="2369395"/>
                    <a:pt x="1785458" y="2369683"/>
                  </a:cubicBezTo>
                  <a:cubicBezTo>
                    <a:pt x="1785458" y="2369971"/>
                    <a:pt x="1785225" y="2370204"/>
                    <a:pt x="1784937" y="2370204"/>
                  </a:cubicBezTo>
                  <a:cubicBezTo>
                    <a:pt x="1784649" y="2370204"/>
                    <a:pt x="1784416" y="2369971"/>
                    <a:pt x="1784416" y="2369683"/>
                  </a:cubicBezTo>
                  <a:cubicBezTo>
                    <a:pt x="1784416" y="2369395"/>
                    <a:pt x="1784649" y="2369162"/>
                    <a:pt x="1784937" y="2369162"/>
                  </a:cubicBezTo>
                  <a:close/>
                  <a:moveTo>
                    <a:pt x="1202790" y="2360839"/>
                  </a:moveTo>
                  <a:cubicBezTo>
                    <a:pt x="1203939" y="2360839"/>
                    <a:pt x="1204871" y="2361538"/>
                    <a:pt x="1204871" y="2362400"/>
                  </a:cubicBezTo>
                  <a:cubicBezTo>
                    <a:pt x="1204871" y="2363262"/>
                    <a:pt x="1203939" y="2363961"/>
                    <a:pt x="1202790" y="2363961"/>
                  </a:cubicBezTo>
                  <a:cubicBezTo>
                    <a:pt x="1201641" y="2363961"/>
                    <a:pt x="1200709" y="2363262"/>
                    <a:pt x="1200709" y="2362400"/>
                  </a:cubicBezTo>
                  <a:cubicBezTo>
                    <a:pt x="1200709" y="2361538"/>
                    <a:pt x="1201641" y="2360839"/>
                    <a:pt x="1202790" y="2360839"/>
                  </a:cubicBezTo>
                  <a:close/>
                  <a:moveTo>
                    <a:pt x="1269901" y="2358758"/>
                  </a:moveTo>
                  <a:cubicBezTo>
                    <a:pt x="1271338" y="2358758"/>
                    <a:pt x="1272503" y="2359224"/>
                    <a:pt x="1272503" y="2359799"/>
                  </a:cubicBezTo>
                  <a:cubicBezTo>
                    <a:pt x="1272503" y="2360374"/>
                    <a:pt x="1271338" y="2360840"/>
                    <a:pt x="1269901" y="2360840"/>
                  </a:cubicBezTo>
                  <a:cubicBezTo>
                    <a:pt x="1268464" y="2360840"/>
                    <a:pt x="1267299" y="2360374"/>
                    <a:pt x="1267299" y="2359799"/>
                  </a:cubicBezTo>
                  <a:cubicBezTo>
                    <a:pt x="1267299" y="2359224"/>
                    <a:pt x="1268464" y="2358758"/>
                    <a:pt x="1269901" y="2358758"/>
                  </a:cubicBezTo>
                  <a:close/>
                  <a:moveTo>
                    <a:pt x="1135679" y="2358758"/>
                  </a:moveTo>
                  <a:cubicBezTo>
                    <a:pt x="1137115" y="2358758"/>
                    <a:pt x="1138280" y="2359224"/>
                    <a:pt x="1138280" y="2359799"/>
                  </a:cubicBezTo>
                  <a:cubicBezTo>
                    <a:pt x="1138280" y="2360374"/>
                    <a:pt x="1137115" y="2360840"/>
                    <a:pt x="1135679" y="2360840"/>
                  </a:cubicBezTo>
                  <a:cubicBezTo>
                    <a:pt x="1134243" y="2360840"/>
                    <a:pt x="1133078" y="2360374"/>
                    <a:pt x="1133078" y="2359799"/>
                  </a:cubicBezTo>
                  <a:cubicBezTo>
                    <a:pt x="1133078" y="2359224"/>
                    <a:pt x="1134243" y="2358758"/>
                    <a:pt x="1135679" y="2358758"/>
                  </a:cubicBezTo>
                  <a:close/>
                  <a:moveTo>
                    <a:pt x="1337532" y="2353555"/>
                  </a:moveTo>
                  <a:cubicBezTo>
                    <a:pt x="1338394" y="2353555"/>
                    <a:pt x="1339093" y="2354254"/>
                    <a:pt x="1339093" y="2355116"/>
                  </a:cubicBezTo>
                  <a:cubicBezTo>
                    <a:pt x="1339093" y="2355978"/>
                    <a:pt x="1338394" y="2356677"/>
                    <a:pt x="1337532" y="2356677"/>
                  </a:cubicBezTo>
                  <a:cubicBezTo>
                    <a:pt x="1336670" y="2356677"/>
                    <a:pt x="1335971" y="2355978"/>
                    <a:pt x="1335971" y="2355116"/>
                  </a:cubicBezTo>
                  <a:cubicBezTo>
                    <a:pt x="1335971" y="2354254"/>
                    <a:pt x="1336670" y="2353555"/>
                    <a:pt x="1337532" y="2353555"/>
                  </a:cubicBezTo>
                  <a:close/>
                  <a:moveTo>
                    <a:pt x="1661120" y="2344191"/>
                  </a:moveTo>
                  <a:cubicBezTo>
                    <a:pt x="1661408" y="2344191"/>
                    <a:pt x="1661641" y="2344424"/>
                    <a:pt x="1661641" y="2344712"/>
                  </a:cubicBezTo>
                  <a:cubicBezTo>
                    <a:pt x="1661641" y="2345000"/>
                    <a:pt x="1661408" y="2345233"/>
                    <a:pt x="1661120" y="2345233"/>
                  </a:cubicBezTo>
                  <a:cubicBezTo>
                    <a:pt x="1660832" y="2345233"/>
                    <a:pt x="1660599" y="2345000"/>
                    <a:pt x="1660599" y="2344712"/>
                  </a:cubicBezTo>
                  <a:cubicBezTo>
                    <a:pt x="1660599" y="2344424"/>
                    <a:pt x="1660832" y="2344191"/>
                    <a:pt x="1661120" y="2344191"/>
                  </a:cubicBezTo>
                  <a:close/>
                  <a:moveTo>
                    <a:pt x="1402041" y="2341069"/>
                  </a:moveTo>
                  <a:cubicBezTo>
                    <a:pt x="1402903" y="2341069"/>
                    <a:pt x="1403602" y="2341768"/>
                    <a:pt x="1403602" y="2342630"/>
                  </a:cubicBezTo>
                  <a:cubicBezTo>
                    <a:pt x="1403602" y="2343492"/>
                    <a:pt x="1402903" y="2344191"/>
                    <a:pt x="1402041" y="2344191"/>
                  </a:cubicBezTo>
                  <a:cubicBezTo>
                    <a:pt x="1401179" y="2344191"/>
                    <a:pt x="1400480" y="2343492"/>
                    <a:pt x="1400480" y="2342630"/>
                  </a:cubicBezTo>
                  <a:cubicBezTo>
                    <a:pt x="1400480" y="2341768"/>
                    <a:pt x="1401179" y="2341069"/>
                    <a:pt x="1402041" y="2341069"/>
                  </a:cubicBezTo>
                  <a:close/>
                  <a:moveTo>
                    <a:pt x="1844244" y="2336907"/>
                  </a:moveTo>
                  <a:cubicBezTo>
                    <a:pt x="1844532" y="2336907"/>
                    <a:pt x="1844765" y="2337140"/>
                    <a:pt x="1844765" y="2337428"/>
                  </a:cubicBezTo>
                  <a:cubicBezTo>
                    <a:pt x="1844765" y="2337716"/>
                    <a:pt x="1844532" y="2337949"/>
                    <a:pt x="1844244" y="2337949"/>
                  </a:cubicBezTo>
                  <a:cubicBezTo>
                    <a:pt x="1843956" y="2337949"/>
                    <a:pt x="1843723" y="2337716"/>
                    <a:pt x="1843723" y="2337428"/>
                  </a:cubicBezTo>
                  <a:cubicBezTo>
                    <a:pt x="1843723" y="2337140"/>
                    <a:pt x="1843956" y="2336907"/>
                    <a:pt x="1844244" y="2336907"/>
                  </a:cubicBezTo>
                  <a:close/>
                  <a:moveTo>
                    <a:pt x="1468632" y="2328583"/>
                  </a:moveTo>
                  <a:cubicBezTo>
                    <a:pt x="1469494" y="2328583"/>
                    <a:pt x="1470193" y="2329282"/>
                    <a:pt x="1470193" y="2330144"/>
                  </a:cubicBezTo>
                  <a:cubicBezTo>
                    <a:pt x="1470193" y="2331006"/>
                    <a:pt x="1469494" y="2331705"/>
                    <a:pt x="1468632" y="2331705"/>
                  </a:cubicBezTo>
                  <a:cubicBezTo>
                    <a:pt x="1467770" y="2331705"/>
                    <a:pt x="1467071" y="2331006"/>
                    <a:pt x="1467071" y="2330144"/>
                  </a:cubicBezTo>
                  <a:cubicBezTo>
                    <a:pt x="1467071" y="2329282"/>
                    <a:pt x="1467770" y="2328583"/>
                    <a:pt x="1468632" y="2328583"/>
                  </a:cubicBezTo>
                  <a:close/>
                  <a:moveTo>
                    <a:pt x="1722509" y="2317139"/>
                  </a:moveTo>
                  <a:cubicBezTo>
                    <a:pt x="1722797" y="2317139"/>
                    <a:pt x="1723030" y="2317372"/>
                    <a:pt x="1723030" y="2317660"/>
                  </a:cubicBezTo>
                  <a:cubicBezTo>
                    <a:pt x="1723030" y="2317948"/>
                    <a:pt x="1722797" y="2318181"/>
                    <a:pt x="1722509" y="2318181"/>
                  </a:cubicBezTo>
                  <a:cubicBezTo>
                    <a:pt x="1722221" y="2318181"/>
                    <a:pt x="1721988" y="2317948"/>
                    <a:pt x="1721988" y="2317660"/>
                  </a:cubicBezTo>
                  <a:cubicBezTo>
                    <a:pt x="1721988" y="2317372"/>
                    <a:pt x="1722221" y="2317139"/>
                    <a:pt x="1722509" y="2317139"/>
                  </a:cubicBezTo>
                  <a:close/>
                  <a:moveTo>
                    <a:pt x="1533141" y="2308815"/>
                  </a:moveTo>
                  <a:cubicBezTo>
                    <a:pt x="1534003" y="2308815"/>
                    <a:pt x="1534702" y="2309514"/>
                    <a:pt x="1534702" y="2310376"/>
                  </a:cubicBezTo>
                  <a:cubicBezTo>
                    <a:pt x="1534702" y="2311238"/>
                    <a:pt x="1534003" y="2311937"/>
                    <a:pt x="1533141" y="2311937"/>
                  </a:cubicBezTo>
                  <a:cubicBezTo>
                    <a:pt x="1532279" y="2311937"/>
                    <a:pt x="1531580" y="2311238"/>
                    <a:pt x="1531580" y="2310376"/>
                  </a:cubicBezTo>
                  <a:cubicBezTo>
                    <a:pt x="1531580" y="2309514"/>
                    <a:pt x="1532279" y="2308815"/>
                    <a:pt x="1533141" y="2308815"/>
                  </a:cubicBezTo>
                  <a:close/>
                  <a:moveTo>
                    <a:pt x="1596090" y="2286965"/>
                  </a:moveTo>
                  <a:cubicBezTo>
                    <a:pt x="1597239" y="2286965"/>
                    <a:pt x="1598171" y="2288130"/>
                    <a:pt x="1598171" y="2289566"/>
                  </a:cubicBezTo>
                  <a:cubicBezTo>
                    <a:pt x="1598171" y="2291002"/>
                    <a:pt x="1597239" y="2292167"/>
                    <a:pt x="1596090" y="2292167"/>
                  </a:cubicBezTo>
                  <a:cubicBezTo>
                    <a:pt x="1594941" y="2292167"/>
                    <a:pt x="1594009" y="2291002"/>
                    <a:pt x="1594009" y="2289566"/>
                  </a:cubicBezTo>
                  <a:cubicBezTo>
                    <a:pt x="1594009" y="2288130"/>
                    <a:pt x="1594941" y="2286965"/>
                    <a:pt x="1596090" y="2286965"/>
                  </a:cubicBezTo>
                  <a:close/>
                  <a:moveTo>
                    <a:pt x="1202791" y="2281763"/>
                  </a:moveTo>
                  <a:cubicBezTo>
                    <a:pt x="1205665" y="2281763"/>
                    <a:pt x="1207994" y="2284092"/>
                    <a:pt x="1207994" y="2286966"/>
                  </a:cubicBezTo>
                  <a:cubicBezTo>
                    <a:pt x="1207994" y="2289840"/>
                    <a:pt x="1205665" y="2292169"/>
                    <a:pt x="1202791" y="2292169"/>
                  </a:cubicBezTo>
                  <a:cubicBezTo>
                    <a:pt x="1199917" y="2292169"/>
                    <a:pt x="1197588" y="2289840"/>
                    <a:pt x="1197588" y="2286966"/>
                  </a:cubicBezTo>
                  <a:cubicBezTo>
                    <a:pt x="1197588" y="2284092"/>
                    <a:pt x="1199917" y="2281763"/>
                    <a:pt x="1202791" y="2281763"/>
                  </a:cubicBezTo>
                  <a:close/>
                  <a:moveTo>
                    <a:pt x="1269381" y="2281762"/>
                  </a:moveTo>
                  <a:cubicBezTo>
                    <a:pt x="1272253" y="2281762"/>
                    <a:pt x="1274583" y="2283393"/>
                    <a:pt x="1274583" y="2285404"/>
                  </a:cubicBezTo>
                  <a:cubicBezTo>
                    <a:pt x="1274583" y="2287416"/>
                    <a:pt x="1272253" y="2289046"/>
                    <a:pt x="1269381" y="2289046"/>
                  </a:cubicBezTo>
                  <a:cubicBezTo>
                    <a:pt x="1266508" y="2289046"/>
                    <a:pt x="1264178" y="2287416"/>
                    <a:pt x="1264178" y="2285404"/>
                  </a:cubicBezTo>
                  <a:cubicBezTo>
                    <a:pt x="1264178" y="2283393"/>
                    <a:pt x="1266508" y="2281762"/>
                    <a:pt x="1269381" y="2281762"/>
                  </a:cubicBezTo>
                  <a:close/>
                  <a:moveTo>
                    <a:pt x="1135160" y="2279682"/>
                  </a:moveTo>
                  <a:cubicBezTo>
                    <a:pt x="1138608" y="2279682"/>
                    <a:pt x="1141403" y="2282477"/>
                    <a:pt x="1141403" y="2285925"/>
                  </a:cubicBezTo>
                  <a:cubicBezTo>
                    <a:pt x="1141403" y="2289373"/>
                    <a:pt x="1138608" y="2292168"/>
                    <a:pt x="1135160" y="2292168"/>
                  </a:cubicBezTo>
                  <a:cubicBezTo>
                    <a:pt x="1131712" y="2292168"/>
                    <a:pt x="1128917" y="2289373"/>
                    <a:pt x="1128917" y="2285925"/>
                  </a:cubicBezTo>
                  <a:cubicBezTo>
                    <a:pt x="1128917" y="2282477"/>
                    <a:pt x="1131712" y="2279682"/>
                    <a:pt x="1135160" y="2279682"/>
                  </a:cubicBezTo>
                  <a:close/>
                  <a:moveTo>
                    <a:pt x="1067529" y="2274480"/>
                  </a:moveTo>
                  <a:cubicBezTo>
                    <a:pt x="1070977" y="2274480"/>
                    <a:pt x="1073772" y="2276809"/>
                    <a:pt x="1073772" y="2279683"/>
                  </a:cubicBezTo>
                  <a:cubicBezTo>
                    <a:pt x="1073772" y="2282557"/>
                    <a:pt x="1070977" y="2284886"/>
                    <a:pt x="1067529" y="2284886"/>
                  </a:cubicBezTo>
                  <a:cubicBezTo>
                    <a:pt x="1064081" y="2284886"/>
                    <a:pt x="1061286" y="2282557"/>
                    <a:pt x="1061286" y="2279683"/>
                  </a:cubicBezTo>
                  <a:cubicBezTo>
                    <a:pt x="1061286" y="2276809"/>
                    <a:pt x="1064081" y="2274480"/>
                    <a:pt x="1067529" y="2274480"/>
                  </a:cubicBezTo>
                  <a:close/>
                  <a:moveTo>
                    <a:pt x="1336491" y="2274479"/>
                  </a:moveTo>
                  <a:cubicBezTo>
                    <a:pt x="1337927" y="2274479"/>
                    <a:pt x="1339092" y="2276110"/>
                    <a:pt x="1339092" y="2278121"/>
                  </a:cubicBezTo>
                  <a:cubicBezTo>
                    <a:pt x="1339092" y="2280133"/>
                    <a:pt x="1337927" y="2281763"/>
                    <a:pt x="1336491" y="2281763"/>
                  </a:cubicBezTo>
                  <a:cubicBezTo>
                    <a:pt x="1335055" y="2281763"/>
                    <a:pt x="1333890" y="2280133"/>
                    <a:pt x="1333890" y="2278121"/>
                  </a:cubicBezTo>
                  <a:cubicBezTo>
                    <a:pt x="1333890" y="2276110"/>
                    <a:pt x="1335055" y="2274479"/>
                    <a:pt x="1336491" y="2274479"/>
                  </a:cubicBezTo>
                  <a:close/>
                  <a:moveTo>
                    <a:pt x="1403081" y="2265115"/>
                  </a:moveTo>
                  <a:cubicBezTo>
                    <a:pt x="1404517" y="2265115"/>
                    <a:pt x="1405682" y="2266047"/>
                    <a:pt x="1405682" y="2267196"/>
                  </a:cubicBezTo>
                  <a:cubicBezTo>
                    <a:pt x="1405682" y="2268345"/>
                    <a:pt x="1404517" y="2269277"/>
                    <a:pt x="1403081" y="2269277"/>
                  </a:cubicBezTo>
                  <a:cubicBezTo>
                    <a:pt x="1401645" y="2269277"/>
                    <a:pt x="1400480" y="2268345"/>
                    <a:pt x="1400480" y="2267196"/>
                  </a:cubicBezTo>
                  <a:cubicBezTo>
                    <a:pt x="1400480" y="2266047"/>
                    <a:pt x="1401645" y="2265115"/>
                    <a:pt x="1403081" y="2265115"/>
                  </a:cubicBezTo>
                  <a:close/>
                  <a:moveTo>
                    <a:pt x="1002499" y="2261994"/>
                  </a:moveTo>
                  <a:cubicBezTo>
                    <a:pt x="1005084" y="2261994"/>
                    <a:pt x="1007181" y="2264789"/>
                    <a:pt x="1007181" y="2268237"/>
                  </a:cubicBezTo>
                  <a:cubicBezTo>
                    <a:pt x="1007181" y="2271684"/>
                    <a:pt x="1005084" y="2274480"/>
                    <a:pt x="1002499" y="2274480"/>
                  </a:cubicBezTo>
                  <a:cubicBezTo>
                    <a:pt x="999914" y="2274480"/>
                    <a:pt x="997817" y="2271684"/>
                    <a:pt x="997817" y="2268237"/>
                  </a:cubicBezTo>
                  <a:cubicBezTo>
                    <a:pt x="997817" y="2264789"/>
                    <a:pt x="999914" y="2261994"/>
                    <a:pt x="1002499" y="2261994"/>
                  </a:cubicBezTo>
                  <a:close/>
                  <a:moveTo>
                    <a:pt x="1955575" y="2261993"/>
                  </a:moveTo>
                  <a:cubicBezTo>
                    <a:pt x="1955863" y="2261993"/>
                    <a:pt x="1956096" y="2262226"/>
                    <a:pt x="1956096" y="2262514"/>
                  </a:cubicBezTo>
                  <a:cubicBezTo>
                    <a:pt x="1956096" y="2262802"/>
                    <a:pt x="1955863" y="2263035"/>
                    <a:pt x="1955575" y="2263035"/>
                  </a:cubicBezTo>
                  <a:cubicBezTo>
                    <a:pt x="1955287" y="2263035"/>
                    <a:pt x="1955054" y="2262802"/>
                    <a:pt x="1955054" y="2262514"/>
                  </a:cubicBezTo>
                  <a:cubicBezTo>
                    <a:pt x="1955054" y="2262226"/>
                    <a:pt x="1955287" y="2261993"/>
                    <a:pt x="1955575" y="2261993"/>
                  </a:cubicBezTo>
                  <a:close/>
                  <a:moveTo>
                    <a:pt x="1659039" y="2261993"/>
                  </a:moveTo>
                  <a:cubicBezTo>
                    <a:pt x="1659901" y="2261993"/>
                    <a:pt x="1660600" y="2262692"/>
                    <a:pt x="1660600" y="2263554"/>
                  </a:cubicBezTo>
                  <a:cubicBezTo>
                    <a:pt x="1660600" y="2264416"/>
                    <a:pt x="1659901" y="2265115"/>
                    <a:pt x="1659039" y="2265115"/>
                  </a:cubicBezTo>
                  <a:cubicBezTo>
                    <a:pt x="1658177" y="2265115"/>
                    <a:pt x="1657478" y="2264416"/>
                    <a:pt x="1657478" y="2263554"/>
                  </a:cubicBezTo>
                  <a:cubicBezTo>
                    <a:pt x="1657478" y="2262692"/>
                    <a:pt x="1658177" y="2261993"/>
                    <a:pt x="1659039" y="2261993"/>
                  </a:cubicBezTo>
                  <a:close/>
                  <a:moveTo>
                    <a:pt x="1467591" y="2249508"/>
                  </a:moveTo>
                  <a:cubicBezTo>
                    <a:pt x="1469027" y="2249508"/>
                    <a:pt x="1470192" y="2250673"/>
                    <a:pt x="1470192" y="2252109"/>
                  </a:cubicBezTo>
                  <a:cubicBezTo>
                    <a:pt x="1470192" y="2253545"/>
                    <a:pt x="1469027" y="2254710"/>
                    <a:pt x="1467591" y="2254710"/>
                  </a:cubicBezTo>
                  <a:cubicBezTo>
                    <a:pt x="1466155" y="2254710"/>
                    <a:pt x="1464990" y="2253545"/>
                    <a:pt x="1464990" y="2252109"/>
                  </a:cubicBezTo>
                  <a:cubicBezTo>
                    <a:pt x="1464990" y="2250673"/>
                    <a:pt x="1466155" y="2249508"/>
                    <a:pt x="1467591" y="2249508"/>
                  </a:cubicBezTo>
                  <a:close/>
                  <a:moveTo>
                    <a:pt x="935389" y="2249508"/>
                  </a:moveTo>
                  <a:cubicBezTo>
                    <a:pt x="938263" y="2249508"/>
                    <a:pt x="940592" y="2251837"/>
                    <a:pt x="940592" y="2254711"/>
                  </a:cubicBezTo>
                  <a:cubicBezTo>
                    <a:pt x="940592" y="2257585"/>
                    <a:pt x="938263" y="2259914"/>
                    <a:pt x="935389" y="2259914"/>
                  </a:cubicBezTo>
                  <a:cubicBezTo>
                    <a:pt x="932515" y="2259914"/>
                    <a:pt x="930186" y="2257585"/>
                    <a:pt x="930186" y="2254711"/>
                  </a:cubicBezTo>
                  <a:cubicBezTo>
                    <a:pt x="930186" y="2251837"/>
                    <a:pt x="932515" y="2249508"/>
                    <a:pt x="935389" y="2249508"/>
                  </a:cubicBezTo>
                  <a:close/>
                  <a:moveTo>
                    <a:pt x="1719906" y="2232860"/>
                  </a:moveTo>
                  <a:cubicBezTo>
                    <a:pt x="1721055" y="2232860"/>
                    <a:pt x="1721987" y="2233326"/>
                    <a:pt x="1721987" y="2233901"/>
                  </a:cubicBezTo>
                  <a:cubicBezTo>
                    <a:pt x="1721987" y="2234476"/>
                    <a:pt x="1721055" y="2234942"/>
                    <a:pt x="1719906" y="2234942"/>
                  </a:cubicBezTo>
                  <a:cubicBezTo>
                    <a:pt x="1718757" y="2234942"/>
                    <a:pt x="1717825" y="2234476"/>
                    <a:pt x="1717825" y="2233901"/>
                  </a:cubicBezTo>
                  <a:cubicBezTo>
                    <a:pt x="1717825" y="2233326"/>
                    <a:pt x="1718757" y="2232860"/>
                    <a:pt x="1719906" y="2232860"/>
                  </a:cubicBezTo>
                  <a:close/>
                  <a:moveTo>
                    <a:pt x="872960" y="2229739"/>
                  </a:moveTo>
                  <a:cubicBezTo>
                    <a:pt x="876408" y="2229739"/>
                    <a:pt x="879203" y="2232534"/>
                    <a:pt x="879203" y="2235982"/>
                  </a:cubicBezTo>
                  <a:cubicBezTo>
                    <a:pt x="879203" y="2239430"/>
                    <a:pt x="876408" y="2242225"/>
                    <a:pt x="872960" y="2242225"/>
                  </a:cubicBezTo>
                  <a:cubicBezTo>
                    <a:pt x="869512" y="2242225"/>
                    <a:pt x="866717" y="2239430"/>
                    <a:pt x="866717" y="2235982"/>
                  </a:cubicBezTo>
                  <a:cubicBezTo>
                    <a:pt x="866717" y="2232534"/>
                    <a:pt x="869512" y="2229739"/>
                    <a:pt x="872960" y="2229739"/>
                  </a:cubicBezTo>
                  <a:close/>
                  <a:moveTo>
                    <a:pt x="1531581" y="2227658"/>
                  </a:moveTo>
                  <a:cubicBezTo>
                    <a:pt x="1534453" y="2227658"/>
                    <a:pt x="1536783" y="2229754"/>
                    <a:pt x="1536783" y="2232340"/>
                  </a:cubicBezTo>
                  <a:cubicBezTo>
                    <a:pt x="1536783" y="2234925"/>
                    <a:pt x="1534453" y="2237022"/>
                    <a:pt x="1531581" y="2237022"/>
                  </a:cubicBezTo>
                  <a:cubicBezTo>
                    <a:pt x="1528708" y="2237022"/>
                    <a:pt x="1526378" y="2234925"/>
                    <a:pt x="1526378" y="2232340"/>
                  </a:cubicBezTo>
                  <a:cubicBezTo>
                    <a:pt x="1526378" y="2229754"/>
                    <a:pt x="1528708" y="2227658"/>
                    <a:pt x="1531581" y="2227658"/>
                  </a:cubicBezTo>
                  <a:close/>
                  <a:moveTo>
                    <a:pt x="2008119" y="2220374"/>
                  </a:moveTo>
                  <a:cubicBezTo>
                    <a:pt x="2008694" y="2220374"/>
                    <a:pt x="2009160" y="2220840"/>
                    <a:pt x="2009160" y="2221415"/>
                  </a:cubicBezTo>
                  <a:cubicBezTo>
                    <a:pt x="2009160" y="2221990"/>
                    <a:pt x="2008694" y="2222456"/>
                    <a:pt x="2008119" y="2222456"/>
                  </a:cubicBezTo>
                  <a:cubicBezTo>
                    <a:pt x="2007544" y="2222456"/>
                    <a:pt x="2007078" y="2221990"/>
                    <a:pt x="2007078" y="2221415"/>
                  </a:cubicBezTo>
                  <a:cubicBezTo>
                    <a:pt x="2007078" y="2220840"/>
                    <a:pt x="2007544" y="2220374"/>
                    <a:pt x="2008119" y="2220374"/>
                  </a:cubicBezTo>
                  <a:close/>
                  <a:moveTo>
                    <a:pt x="1201750" y="2205809"/>
                  </a:moveTo>
                  <a:cubicBezTo>
                    <a:pt x="1205198" y="2205809"/>
                    <a:pt x="1207993" y="2209070"/>
                    <a:pt x="1207993" y="2213093"/>
                  </a:cubicBezTo>
                  <a:cubicBezTo>
                    <a:pt x="1207993" y="2217116"/>
                    <a:pt x="1205198" y="2220377"/>
                    <a:pt x="1201750" y="2220377"/>
                  </a:cubicBezTo>
                  <a:cubicBezTo>
                    <a:pt x="1198302" y="2220377"/>
                    <a:pt x="1195507" y="2217116"/>
                    <a:pt x="1195507" y="2213093"/>
                  </a:cubicBezTo>
                  <a:cubicBezTo>
                    <a:pt x="1195507" y="2209070"/>
                    <a:pt x="1198302" y="2205809"/>
                    <a:pt x="1201750" y="2205809"/>
                  </a:cubicBezTo>
                  <a:close/>
                  <a:moveTo>
                    <a:pt x="808450" y="2205809"/>
                  </a:moveTo>
                  <a:cubicBezTo>
                    <a:pt x="811898" y="2205809"/>
                    <a:pt x="814693" y="2208371"/>
                    <a:pt x="814693" y="2211532"/>
                  </a:cubicBezTo>
                  <a:cubicBezTo>
                    <a:pt x="814693" y="2214693"/>
                    <a:pt x="811898" y="2217255"/>
                    <a:pt x="808450" y="2217255"/>
                  </a:cubicBezTo>
                  <a:cubicBezTo>
                    <a:pt x="805002" y="2217255"/>
                    <a:pt x="802207" y="2214693"/>
                    <a:pt x="802207" y="2211532"/>
                  </a:cubicBezTo>
                  <a:cubicBezTo>
                    <a:pt x="802207" y="2208371"/>
                    <a:pt x="805002" y="2205809"/>
                    <a:pt x="808450" y="2205809"/>
                  </a:cubicBezTo>
                  <a:close/>
                  <a:moveTo>
                    <a:pt x="1594529" y="2205808"/>
                  </a:moveTo>
                  <a:cubicBezTo>
                    <a:pt x="1596541" y="2205808"/>
                    <a:pt x="1598171" y="2207439"/>
                    <a:pt x="1598171" y="2209450"/>
                  </a:cubicBezTo>
                  <a:cubicBezTo>
                    <a:pt x="1598171" y="2211462"/>
                    <a:pt x="1596541" y="2213092"/>
                    <a:pt x="1594529" y="2213092"/>
                  </a:cubicBezTo>
                  <a:cubicBezTo>
                    <a:pt x="1592518" y="2213092"/>
                    <a:pt x="1590887" y="2211462"/>
                    <a:pt x="1590887" y="2209450"/>
                  </a:cubicBezTo>
                  <a:cubicBezTo>
                    <a:pt x="1590887" y="2207439"/>
                    <a:pt x="1592518" y="2205808"/>
                    <a:pt x="1594529" y="2205808"/>
                  </a:cubicBezTo>
                  <a:close/>
                  <a:moveTo>
                    <a:pt x="1268341" y="2202687"/>
                  </a:moveTo>
                  <a:cubicBezTo>
                    <a:pt x="1271789" y="2202687"/>
                    <a:pt x="1274584" y="2205948"/>
                    <a:pt x="1274584" y="2209971"/>
                  </a:cubicBezTo>
                  <a:cubicBezTo>
                    <a:pt x="1274584" y="2213994"/>
                    <a:pt x="1271789" y="2217255"/>
                    <a:pt x="1268341" y="2217255"/>
                  </a:cubicBezTo>
                  <a:cubicBezTo>
                    <a:pt x="1264893" y="2217255"/>
                    <a:pt x="1262098" y="2213994"/>
                    <a:pt x="1262098" y="2209971"/>
                  </a:cubicBezTo>
                  <a:cubicBezTo>
                    <a:pt x="1262098" y="2205948"/>
                    <a:pt x="1264893" y="2202687"/>
                    <a:pt x="1268341" y="2202687"/>
                  </a:cubicBezTo>
                  <a:close/>
                  <a:moveTo>
                    <a:pt x="1134639" y="2202687"/>
                  </a:moveTo>
                  <a:cubicBezTo>
                    <a:pt x="1139523" y="2202687"/>
                    <a:pt x="1143483" y="2205948"/>
                    <a:pt x="1143483" y="2209971"/>
                  </a:cubicBezTo>
                  <a:cubicBezTo>
                    <a:pt x="1143483" y="2213994"/>
                    <a:pt x="1139523" y="2217255"/>
                    <a:pt x="1134639" y="2217255"/>
                  </a:cubicBezTo>
                  <a:cubicBezTo>
                    <a:pt x="1129755" y="2217255"/>
                    <a:pt x="1125795" y="2213994"/>
                    <a:pt x="1125795" y="2209971"/>
                  </a:cubicBezTo>
                  <a:cubicBezTo>
                    <a:pt x="1125795" y="2205948"/>
                    <a:pt x="1129755" y="2202687"/>
                    <a:pt x="1134639" y="2202687"/>
                  </a:cubicBezTo>
                  <a:close/>
                  <a:moveTo>
                    <a:pt x="1778173" y="2200605"/>
                  </a:moveTo>
                  <a:cubicBezTo>
                    <a:pt x="1778748" y="2200605"/>
                    <a:pt x="1779214" y="2201071"/>
                    <a:pt x="1779214" y="2201646"/>
                  </a:cubicBezTo>
                  <a:cubicBezTo>
                    <a:pt x="1779214" y="2202221"/>
                    <a:pt x="1778748" y="2202687"/>
                    <a:pt x="1778173" y="2202687"/>
                  </a:cubicBezTo>
                  <a:cubicBezTo>
                    <a:pt x="1777598" y="2202687"/>
                    <a:pt x="1777132" y="2202221"/>
                    <a:pt x="1777132" y="2201646"/>
                  </a:cubicBezTo>
                  <a:cubicBezTo>
                    <a:pt x="1777132" y="2201071"/>
                    <a:pt x="1777598" y="2200605"/>
                    <a:pt x="1778173" y="2200605"/>
                  </a:cubicBezTo>
                  <a:close/>
                  <a:moveTo>
                    <a:pt x="1334931" y="2197485"/>
                  </a:moveTo>
                  <a:cubicBezTo>
                    <a:pt x="1338379" y="2197485"/>
                    <a:pt x="1341174" y="2199814"/>
                    <a:pt x="1341174" y="2202688"/>
                  </a:cubicBezTo>
                  <a:cubicBezTo>
                    <a:pt x="1341174" y="2205562"/>
                    <a:pt x="1338379" y="2207891"/>
                    <a:pt x="1334931" y="2207891"/>
                  </a:cubicBezTo>
                  <a:cubicBezTo>
                    <a:pt x="1331483" y="2207891"/>
                    <a:pt x="1328688" y="2205562"/>
                    <a:pt x="1328688" y="2202688"/>
                  </a:cubicBezTo>
                  <a:cubicBezTo>
                    <a:pt x="1328688" y="2199814"/>
                    <a:pt x="1331483" y="2197485"/>
                    <a:pt x="1334931" y="2197485"/>
                  </a:cubicBezTo>
                  <a:close/>
                  <a:moveTo>
                    <a:pt x="1068049" y="2195404"/>
                  </a:moveTo>
                  <a:cubicBezTo>
                    <a:pt x="1072933" y="2195404"/>
                    <a:pt x="1076893" y="2198665"/>
                    <a:pt x="1076893" y="2202688"/>
                  </a:cubicBezTo>
                  <a:cubicBezTo>
                    <a:pt x="1076893" y="2206711"/>
                    <a:pt x="1072933" y="2209972"/>
                    <a:pt x="1068049" y="2209972"/>
                  </a:cubicBezTo>
                  <a:cubicBezTo>
                    <a:pt x="1063165" y="2209972"/>
                    <a:pt x="1059205" y="2206711"/>
                    <a:pt x="1059205" y="2202688"/>
                  </a:cubicBezTo>
                  <a:cubicBezTo>
                    <a:pt x="1059205" y="2198665"/>
                    <a:pt x="1063165" y="2195404"/>
                    <a:pt x="1068049" y="2195404"/>
                  </a:cubicBezTo>
                  <a:close/>
                  <a:moveTo>
                    <a:pt x="1401522" y="2184999"/>
                  </a:moveTo>
                  <a:cubicBezTo>
                    <a:pt x="1404970" y="2184999"/>
                    <a:pt x="1407765" y="2187794"/>
                    <a:pt x="1407765" y="2191242"/>
                  </a:cubicBezTo>
                  <a:cubicBezTo>
                    <a:pt x="1407765" y="2194690"/>
                    <a:pt x="1404970" y="2197485"/>
                    <a:pt x="1401522" y="2197485"/>
                  </a:cubicBezTo>
                  <a:cubicBezTo>
                    <a:pt x="1398074" y="2197485"/>
                    <a:pt x="1395279" y="2194690"/>
                    <a:pt x="1395279" y="2191242"/>
                  </a:cubicBezTo>
                  <a:cubicBezTo>
                    <a:pt x="1395279" y="2187794"/>
                    <a:pt x="1398074" y="2184999"/>
                    <a:pt x="1401522" y="2184999"/>
                  </a:cubicBezTo>
                  <a:close/>
                  <a:moveTo>
                    <a:pt x="1002499" y="2184999"/>
                  </a:moveTo>
                  <a:cubicBezTo>
                    <a:pt x="1006809" y="2184999"/>
                    <a:pt x="1010303" y="2188493"/>
                    <a:pt x="1010303" y="2192803"/>
                  </a:cubicBezTo>
                  <a:cubicBezTo>
                    <a:pt x="1010303" y="2197113"/>
                    <a:pt x="1006809" y="2200607"/>
                    <a:pt x="1002499" y="2200607"/>
                  </a:cubicBezTo>
                  <a:cubicBezTo>
                    <a:pt x="998189" y="2200607"/>
                    <a:pt x="994695" y="2197113"/>
                    <a:pt x="994695" y="2192803"/>
                  </a:cubicBezTo>
                  <a:cubicBezTo>
                    <a:pt x="994695" y="2188493"/>
                    <a:pt x="998189" y="2184999"/>
                    <a:pt x="1002499" y="2184999"/>
                  </a:cubicBezTo>
                  <a:close/>
                  <a:moveTo>
                    <a:pt x="747582" y="2180836"/>
                  </a:moveTo>
                  <a:cubicBezTo>
                    <a:pt x="750167" y="2180836"/>
                    <a:pt x="752264" y="2182932"/>
                    <a:pt x="752264" y="2185518"/>
                  </a:cubicBezTo>
                  <a:cubicBezTo>
                    <a:pt x="752264" y="2188103"/>
                    <a:pt x="750167" y="2190200"/>
                    <a:pt x="747582" y="2190200"/>
                  </a:cubicBezTo>
                  <a:cubicBezTo>
                    <a:pt x="744997" y="2190200"/>
                    <a:pt x="742900" y="2188103"/>
                    <a:pt x="742900" y="2185518"/>
                  </a:cubicBezTo>
                  <a:cubicBezTo>
                    <a:pt x="742900" y="2182932"/>
                    <a:pt x="744997" y="2180836"/>
                    <a:pt x="747582" y="2180836"/>
                  </a:cubicBezTo>
                  <a:close/>
                  <a:moveTo>
                    <a:pt x="1656958" y="2177715"/>
                  </a:moveTo>
                  <a:cubicBezTo>
                    <a:pt x="1658970" y="2177715"/>
                    <a:pt x="1660600" y="2179346"/>
                    <a:pt x="1660600" y="2181357"/>
                  </a:cubicBezTo>
                  <a:cubicBezTo>
                    <a:pt x="1660600" y="2183369"/>
                    <a:pt x="1658970" y="2184999"/>
                    <a:pt x="1656958" y="2184999"/>
                  </a:cubicBezTo>
                  <a:cubicBezTo>
                    <a:pt x="1654947" y="2184999"/>
                    <a:pt x="1653316" y="2183369"/>
                    <a:pt x="1653316" y="2181357"/>
                  </a:cubicBezTo>
                  <a:cubicBezTo>
                    <a:pt x="1653316" y="2179346"/>
                    <a:pt x="1654947" y="2177715"/>
                    <a:pt x="1656958" y="2177715"/>
                  </a:cubicBezTo>
                  <a:close/>
                  <a:moveTo>
                    <a:pt x="935389" y="2170432"/>
                  </a:moveTo>
                  <a:cubicBezTo>
                    <a:pt x="939412" y="2170432"/>
                    <a:pt x="942673" y="2173227"/>
                    <a:pt x="942673" y="2176675"/>
                  </a:cubicBezTo>
                  <a:cubicBezTo>
                    <a:pt x="942673" y="2180123"/>
                    <a:pt x="939412" y="2182918"/>
                    <a:pt x="935389" y="2182918"/>
                  </a:cubicBezTo>
                  <a:cubicBezTo>
                    <a:pt x="931366" y="2182918"/>
                    <a:pt x="928105" y="2180123"/>
                    <a:pt x="928105" y="2176675"/>
                  </a:cubicBezTo>
                  <a:cubicBezTo>
                    <a:pt x="928105" y="2173227"/>
                    <a:pt x="931366" y="2170432"/>
                    <a:pt x="935389" y="2170432"/>
                  </a:cubicBezTo>
                  <a:close/>
                  <a:moveTo>
                    <a:pt x="1466031" y="2168351"/>
                  </a:moveTo>
                  <a:cubicBezTo>
                    <a:pt x="1469479" y="2168351"/>
                    <a:pt x="1472274" y="2171146"/>
                    <a:pt x="1472274" y="2174594"/>
                  </a:cubicBezTo>
                  <a:cubicBezTo>
                    <a:pt x="1472274" y="2178042"/>
                    <a:pt x="1469479" y="2180837"/>
                    <a:pt x="1466031" y="2180837"/>
                  </a:cubicBezTo>
                  <a:cubicBezTo>
                    <a:pt x="1462583" y="2180837"/>
                    <a:pt x="1459788" y="2178042"/>
                    <a:pt x="1459788" y="2174594"/>
                  </a:cubicBezTo>
                  <a:cubicBezTo>
                    <a:pt x="1459788" y="2171146"/>
                    <a:pt x="1462583" y="2168351"/>
                    <a:pt x="1466031" y="2168351"/>
                  </a:cubicBezTo>
                  <a:close/>
                  <a:moveTo>
                    <a:pt x="1834879" y="2163148"/>
                  </a:moveTo>
                  <a:cubicBezTo>
                    <a:pt x="1835741" y="2163148"/>
                    <a:pt x="1836440" y="2163614"/>
                    <a:pt x="1836440" y="2164189"/>
                  </a:cubicBezTo>
                  <a:cubicBezTo>
                    <a:pt x="1836440" y="2164764"/>
                    <a:pt x="1835741" y="2165230"/>
                    <a:pt x="1834879" y="2165230"/>
                  </a:cubicBezTo>
                  <a:cubicBezTo>
                    <a:pt x="1834017" y="2165230"/>
                    <a:pt x="1833318" y="2164764"/>
                    <a:pt x="1833318" y="2164189"/>
                  </a:cubicBezTo>
                  <a:cubicBezTo>
                    <a:pt x="1833318" y="2163614"/>
                    <a:pt x="1834017" y="2163148"/>
                    <a:pt x="1834879" y="2163148"/>
                  </a:cubicBezTo>
                  <a:close/>
                  <a:moveTo>
                    <a:pt x="687235" y="2150663"/>
                  </a:moveTo>
                  <a:cubicBezTo>
                    <a:pt x="689247" y="2150663"/>
                    <a:pt x="690877" y="2152294"/>
                    <a:pt x="690877" y="2154305"/>
                  </a:cubicBezTo>
                  <a:cubicBezTo>
                    <a:pt x="690877" y="2156317"/>
                    <a:pt x="689247" y="2157947"/>
                    <a:pt x="687235" y="2157947"/>
                  </a:cubicBezTo>
                  <a:cubicBezTo>
                    <a:pt x="685224" y="2157947"/>
                    <a:pt x="683593" y="2156317"/>
                    <a:pt x="683593" y="2154305"/>
                  </a:cubicBezTo>
                  <a:cubicBezTo>
                    <a:pt x="683593" y="2152294"/>
                    <a:pt x="685224" y="2150663"/>
                    <a:pt x="687235" y="2150663"/>
                  </a:cubicBezTo>
                  <a:close/>
                  <a:moveTo>
                    <a:pt x="872960" y="2148582"/>
                  </a:moveTo>
                  <a:cubicBezTo>
                    <a:pt x="876408" y="2148582"/>
                    <a:pt x="879203" y="2151843"/>
                    <a:pt x="879203" y="2155866"/>
                  </a:cubicBezTo>
                  <a:cubicBezTo>
                    <a:pt x="879203" y="2159889"/>
                    <a:pt x="876408" y="2163150"/>
                    <a:pt x="872960" y="2163150"/>
                  </a:cubicBezTo>
                  <a:cubicBezTo>
                    <a:pt x="869512" y="2163150"/>
                    <a:pt x="866717" y="2159889"/>
                    <a:pt x="866717" y="2155866"/>
                  </a:cubicBezTo>
                  <a:cubicBezTo>
                    <a:pt x="866717" y="2151843"/>
                    <a:pt x="869512" y="2148582"/>
                    <a:pt x="872960" y="2148582"/>
                  </a:cubicBezTo>
                  <a:close/>
                  <a:moveTo>
                    <a:pt x="1530541" y="2145461"/>
                  </a:moveTo>
                  <a:cubicBezTo>
                    <a:pt x="1535138" y="2145461"/>
                    <a:pt x="1538865" y="2149421"/>
                    <a:pt x="1538865" y="2154305"/>
                  </a:cubicBezTo>
                  <a:cubicBezTo>
                    <a:pt x="1538865" y="2159189"/>
                    <a:pt x="1535138" y="2163149"/>
                    <a:pt x="1530541" y="2163149"/>
                  </a:cubicBezTo>
                  <a:cubicBezTo>
                    <a:pt x="1525944" y="2163149"/>
                    <a:pt x="1522217" y="2159189"/>
                    <a:pt x="1522217" y="2154305"/>
                  </a:cubicBezTo>
                  <a:cubicBezTo>
                    <a:pt x="1522217" y="2149421"/>
                    <a:pt x="1525944" y="2145461"/>
                    <a:pt x="1530541" y="2145461"/>
                  </a:cubicBezTo>
                  <a:close/>
                  <a:moveTo>
                    <a:pt x="1716265" y="2145460"/>
                  </a:moveTo>
                  <a:cubicBezTo>
                    <a:pt x="1718277" y="2145460"/>
                    <a:pt x="1719907" y="2147790"/>
                    <a:pt x="1719907" y="2150662"/>
                  </a:cubicBezTo>
                  <a:cubicBezTo>
                    <a:pt x="1719907" y="2153535"/>
                    <a:pt x="1718277" y="2155865"/>
                    <a:pt x="1716265" y="2155865"/>
                  </a:cubicBezTo>
                  <a:cubicBezTo>
                    <a:pt x="1714254" y="2155865"/>
                    <a:pt x="1712623" y="2153535"/>
                    <a:pt x="1712623" y="2150662"/>
                  </a:cubicBezTo>
                  <a:cubicBezTo>
                    <a:pt x="1712623" y="2147790"/>
                    <a:pt x="1714254" y="2145460"/>
                    <a:pt x="1716265" y="2145460"/>
                  </a:cubicBezTo>
                  <a:close/>
                  <a:moveTo>
                    <a:pt x="1201230" y="2128813"/>
                  </a:moveTo>
                  <a:cubicBezTo>
                    <a:pt x="1206114" y="2128813"/>
                    <a:pt x="1210074" y="2132540"/>
                    <a:pt x="1210074" y="2137137"/>
                  </a:cubicBezTo>
                  <a:cubicBezTo>
                    <a:pt x="1210074" y="2141734"/>
                    <a:pt x="1206114" y="2145461"/>
                    <a:pt x="1201230" y="2145461"/>
                  </a:cubicBezTo>
                  <a:cubicBezTo>
                    <a:pt x="1196346" y="2145461"/>
                    <a:pt x="1192386" y="2141734"/>
                    <a:pt x="1192386" y="2137137"/>
                  </a:cubicBezTo>
                  <a:cubicBezTo>
                    <a:pt x="1192386" y="2132540"/>
                    <a:pt x="1196346" y="2128813"/>
                    <a:pt x="1201230" y="2128813"/>
                  </a:cubicBezTo>
                  <a:close/>
                  <a:moveTo>
                    <a:pt x="1268341" y="2125692"/>
                  </a:moveTo>
                  <a:cubicBezTo>
                    <a:pt x="1272938" y="2125692"/>
                    <a:pt x="1276665" y="2129652"/>
                    <a:pt x="1276665" y="2134536"/>
                  </a:cubicBezTo>
                  <a:cubicBezTo>
                    <a:pt x="1276665" y="2139420"/>
                    <a:pt x="1272938" y="2143380"/>
                    <a:pt x="1268341" y="2143380"/>
                  </a:cubicBezTo>
                  <a:cubicBezTo>
                    <a:pt x="1263744" y="2143380"/>
                    <a:pt x="1260017" y="2139420"/>
                    <a:pt x="1260017" y="2134536"/>
                  </a:cubicBezTo>
                  <a:cubicBezTo>
                    <a:pt x="1260017" y="2129652"/>
                    <a:pt x="1263744" y="2125692"/>
                    <a:pt x="1268341" y="2125692"/>
                  </a:cubicBezTo>
                  <a:close/>
                  <a:moveTo>
                    <a:pt x="1134639" y="2125692"/>
                  </a:moveTo>
                  <a:cubicBezTo>
                    <a:pt x="1139523" y="2125692"/>
                    <a:pt x="1143483" y="2130118"/>
                    <a:pt x="1143483" y="2135577"/>
                  </a:cubicBezTo>
                  <a:cubicBezTo>
                    <a:pt x="1143483" y="2141036"/>
                    <a:pt x="1139523" y="2145462"/>
                    <a:pt x="1134639" y="2145462"/>
                  </a:cubicBezTo>
                  <a:cubicBezTo>
                    <a:pt x="1129755" y="2145462"/>
                    <a:pt x="1125795" y="2141036"/>
                    <a:pt x="1125795" y="2135577"/>
                  </a:cubicBezTo>
                  <a:cubicBezTo>
                    <a:pt x="1125795" y="2130118"/>
                    <a:pt x="1129755" y="2125692"/>
                    <a:pt x="1134639" y="2125692"/>
                  </a:cubicBezTo>
                  <a:close/>
                  <a:moveTo>
                    <a:pt x="809491" y="2123611"/>
                  </a:moveTo>
                  <a:cubicBezTo>
                    <a:pt x="813514" y="2123611"/>
                    <a:pt x="816775" y="2126872"/>
                    <a:pt x="816775" y="2130895"/>
                  </a:cubicBezTo>
                  <a:cubicBezTo>
                    <a:pt x="816775" y="2134918"/>
                    <a:pt x="813514" y="2138179"/>
                    <a:pt x="809491" y="2138179"/>
                  </a:cubicBezTo>
                  <a:cubicBezTo>
                    <a:pt x="805468" y="2138179"/>
                    <a:pt x="802207" y="2134918"/>
                    <a:pt x="802207" y="2130895"/>
                  </a:cubicBezTo>
                  <a:cubicBezTo>
                    <a:pt x="802207" y="2126872"/>
                    <a:pt x="805468" y="2123611"/>
                    <a:pt x="809491" y="2123611"/>
                  </a:cubicBezTo>
                  <a:close/>
                  <a:moveTo>
                    <a:pt x="1889504" y="2123610"/>
                  </a:moveTo>
                  <a:cubicBezTo>
                    <a:pt x="1890079" y="2123610"/>
                    <a:pt x="1890545" y="2124076"/>
                    <a:pt x="1890545" y="2124651"/>
                  </a:cubicBezTo>
                  <a:cubicBezTo>
                    <a:pt x="1890545" y="2125226"/>
                    <a:pt x="1890079" y="2125692"/>
                    <a:pt x="1889504" y="2125692"/>
                  </a:cubicBezTo>
                  <a:cubicBezTo>
                    <a:pt x="1888929" y="2125692"/>
                    <a:pt x="1888463" y="2125226"/>
                    <a:pt x="1888463" y="2124651"/>
                  </a:cubicBezTo>
                  <a:cubicBezTo>
                    <a:pt x="1888463" y="2124076"/>
                    <a:pt x="1888929" y="2123610"/>
                    <a:pt x="1889504" y="2123610"/>
                  </a:cubicBezTo>
                  <a:close/>
                  <a:moveTo>
                    <a:pt x="1594010" y="2121530"/>
                  </a:moveTo>
                  <a:cubicBezTo>
                    <a:pt x="1598033" y="2121530"/>
                    <a:pt x="1601294" y="2124791"/>
                    <a:pt x="1601294" y="2128814"/>
                  </a:cubicBezTo>
                  <a:cubicBezTo>
                    <a:pt x="1601294" y="2132837"/>
                    <a:pt x="1598033" y="2136098"/>
                    <a:pt x="1594010" y="2136098"/>
                  </a:cubicBezTo>
                  <a:cubicBezTo>
                    <a:pt x="1589987" y="2136098"/>
                    <a:pt x="1586726" y="2132837"/>
                    <a:pt x="1586726" y="2128814"/>
                  </a:cubicBezTo>
                  <a:cubicBezTo>
                    <a:pt x="1586726" y="2124791"/>
                    <a:pt x="1589987" y="2121530"/>
                    <a:pt x="1594010" y="2121530"/>
                  </a:cubicBezTo>
                  <a:close/>
                  <a:moveTo>
                    <a:pt x="1335451" y="2118409"/>
                  </a:moveTo>
                  <a:cubicBezTo>
                    <a:pt x="1340335" y="2118409"/>
                    <a:pt x="1344295" y="2122369"/>
                    <a:pt x="1344295" y="2127253"/>
                  </a:cubicBezTo>
                  <a:cubicBezTo>
                    <a:pt x="1344295" y="2132137"/>
                    <a:pt x="1340335" y="2136097"/>
                    <a:pt x="1335451" y="2136097"/>
                  </a:cubicBezTo>
                  <a:cubicBezTo>
                    <a:pt x="1330567" y="2136097"/>
                    <a:pt x="1326607" y="2132137"/>
                    <a:pt x="1326607" y="2127253"/>
                  </a:cubicBezTo>
                  <a:cubicBezTo>
                    <a:pt x="1326607" y="2122369"/>
                    <a:pt x="1330567" y="2118409"/>
                    <a:pt x="1335451" y="2118409"/>
                  </a:cubicBezTo>
                  <a:close/>
                  <a:moveTo>
                    <a:pt x="1068049" y="2118409"/>
                  </a:moveTo>
                  <a:cubicBezTo>
                    <a:pt x="1072933" y="2118409"/>
                    <a:pt x="1076893" y="2122835"/>
                    <a:pt x="1076893" y="2128294"/>
                  </a:cubicBezTo>
                  <a:cubicBezTo>
                    <a:pt x="1076893" y="2133753"/>
                    <a:pt x="1072933" y="2138179"/>
                    <a:pt x="1068049" y="2138179"/>
                  </a:cubicBezTo>
                  <a:cubicBezTo>
                    <a:pt x="1063165" y="2138179"/>
                    <a:pt x="1059205" y="2133753"/>
                    <a:pt x="1059205" y="2128294"/>
                  </a:cubicBezTo>
                  <a:cubicBezTo>
                    <a:pt x="1059205" y="2122835"/>
                    <a:pt x="1063165" y="2118409"/>
                    <a:pt x="1068049" y="2118409"/>
                  </a:cubicBezTo>
                  <a:close/>
                  <a:moveTo>
                    <a:pt x="630008" y="2116327"/>
                  </a:moveTo>
                  <a:cubicBezTo>
                    <a:pt x="632020" y="2116327"/>
                    <a:pt x="633650" y="2117958"/>
                    <a:pt x="633650" y="2119969"/>
                  </a:cubicBezTo>
                  <a:cubicBezTo>
                    <a:pt x="633650" y="2121981"/>
                    <a:pt x="632020" y="2123611"/>
                    <a:pt x="630008" y="2123611"/>
                  </a:cubicBezTo>
                  <a:cubicBezTo>
                    <a:pt x="627997" y="2123611"/>
                    <a:pt x="626366" y="2121981"/>
                    <a:pt x="626366" y="2119969"/>
                  </a:cubicBezTo>
                  <a:cubicBezTo>
                    <a:pt x="626366" y="2117958"/>
                    <a:pt x="627997" y="2116327"/>
                    <a:pt x="630008" y="2116327"/>
                  </a:cubicBezTo>
                  <a:close/>
                  <a:moveTo>
                    <a:pt x="1772971" y="2114246"/>
                  </a:moveTo>
                  <a:cubicBezTo>
                    <a:pt x="1775269" y="2114246"/>
                    <a:pt x="1777133" y="2115178"/>
                    <a:pt x="1777133" y="2116327"/>
                  </a:cubicBezTo>
                  <a:cubicBezTo>
                    <a:pt x="1777133" y="2117476"/>
                    <a:pt x="1775269" y="2118408"/>
                    <a:pt x="1772971" y="2118408"/>
                  </a:cubicBezTo>
                  <a:cubicBezTo>
                    <a:pt x="1770673" y="2118408"/>
                    <a:pt x="1768809" y="2117476"/>
                    <a:pt x="1768809" y="2116327"/>
                  </a:cubicBezTo>
                  <a:cubicBezTo>
                    <a:pt x="1768809" y="2115178"/>
                    <a:pt x="1770673" y="2114246"/>
                    <a:pt x="1772971" y="2114246"/>
                  </a:cubicBezTo>
                  <a:close/>
                  <a:moveTo>
                    <a:pt x="1402042" y="2105923"/>
                  </a:moveTo>
                  <a:cubicBezTo>
                    <a:pt x="1406926" y="2105923"/>
                    <a:pt x="1410886" y="2109883"/>
                    <a:pt x="1410886" y="2114767"/>
                  </a:cubicBezTo>
                  <a:cubicBezTo>
                    <a:pt x="1410886" y="2119651"/>
                    <a:pt x="1406926" y="2123611"/>
                    <a:pt x="1402042" y="2123611"/>
                  </a:cubicBezTo>
                  <a:cubicBezTo>
                    <a:pt x="1397158" y="2123611"/>
                    <a:pt x="1393198" y="2119651"/>
                    <a:pt x="1393198" y="2114767"/>
                  </a:cubicBezTo>
                  <a:cubicBezTo>
                    <a:pt x="1393198" y="2109883"/>
                    <a:pt x="1397158" y="2105923"/>
                    <a:pt x="1402042" y="2105923"/>
                  </a:cubicBezTo>
                  <a:close/>
                  <a:moveTo>
                    <a:pt x="1001458" y="2105923"/>
                  </a:moveTo>
                  <a:cubicBezTo>
                    <a:pt x="1006342" y="2105923"/>
                    <a:pt x="1010302" y="2110349"/>
                    <a:pt x="1010302" y="2115808"/>
                  </a:cubicBezTo>
                  <a:cubicBezTo>
                    <a:pt x="1010302" y="2121267"/>
                    <a:pt x="1006342" y="2125693"/>
                    <a:pt x="1001458" y="2125693"/>
                  </a:cubicBezTo>
                  <a:cubicBezTo>
                    <a:pt x="996574" y="2125693"/>
                    <a:pt x="992614" y="2121267"/>
                    <a:pt x="992614" y="2115808"/>
                  </a:cubicBezTo>
                  <a:cubicBezTo>
                    <a:pt x="992614" y="2110349"/>
                    <a:pt x="996574" y="2105923"/>
                    <a:pt x="1001458" y="2105923"/>
                  </a:cubicBezTo>
                  <a:close/>
                  <a:moveTo>
                    <a:pt x="750184" y="2096559"/>
                  </a:moveTo>
                  <a:cubicBezTo>
                    <a:pt x="753058" y="2096559"/>
                    <a:pt x="755387" y="2099354"/>
                    <a:pt x="755387" y="2102802"/>
                  </a:cubicBezTo>
                  <a:cubicBezTo>
                    <a:pt x="755387" y="2106250"/>
                    <a:pt x="753058" y="2109045"/>
                    <a:pt x="750184" y="2109045"/>
                  </a:cubicBezTo>
                  <a:cubicBezTo>
                    <a:pt x="747310" y="2109045"/>
                    <a:pt x="744981" y="2106250"/>
                    <a:pt x="744981" y="2102802"/>
                  </a:cubicBezTo>
                  <a:cubicBezTo>
                    <a:pt x="744981" y="2099354"/>
                    <a:pt x="747310" y="2096559"/>
                    <a:pt x="750184" y="2096559"/>
                  </a:cubicBezTo>
                  <a:close/>
                  <a:moveTo>
                    <a:pt x="1654357" y="2093437"/>
                  </a:moveTo>
                  <a:cubicBezTo>
                    <a:pt x="1657805" y="2093437"/>
                    <a:pt x="1660600" y="2096232"/>
                    <a:pt x="1660600" y="2099680"/>
                  </a:cubicBezTo>
                  <a:cubicBezTo>
                    <a:pt x="1660600" y="2103128"/>
                    <a:pt x="1657805" y="2105923"/>
                    <a:pt x="1654357" y="2105923"/>
                  </a:cubicBezTo>
                  <a:cubicBezTo>
                    <a:pt x="1650909" y="2105923"/>
                    <a:pt x="1648114" y="2103128"/>
                    <a:pt x="1648114" y="2099680"/>
                  </a:cubicBezTo>
                  <a:cubicBezTo>
                    <a:pt x="1648114" y="2096232"/>
                    <a:pt x="1650909" y="2093437"/>
                    <a:pt x="1654357" y="2093437"/>
                  </a:cubicBezTo>
                  <a:close/>
                  <a:moveTo>
                    <a:pt x="936949" y="2091356"/>
                  </a:moveTo>
                  <a:cubicBezTo>
                    <a:pt x="941833" y="2091356"/>
                    <a:pt x="945793" y="2094617"/>
                    <a:pt x="945793" y="2098640"/>
                  </a:cubicBezTo>
                  <a:cubicBezTo>
                    <a:pt x="945793" y="2102663"/>
                    <a:pt x="941833" y="2105924"/>
                    <a:pt x="936949" y="2105924"/>
                  </a:cubicBezTo>
                  <a:cubicBezTo>
                    <a:pt x="932065" y="2105924"/>
                    <a:pt x="928105" y="2102663"/>
                    <a:pt x="928105" y="2098640"/>
                  </a:cubicBezTo>
                  <a:cubicBezTo>
                    <a:pt x="928105" y="2094617"/>
                    <a:pt x="932065" y="2091356"/>
                    <a:pt x="936949" y="2091356"/>
                  </a:cubicBezTo>
                  <a:close/>
                  <a:moveTo>
                    <a:pt x="1466551" y="2089275"/>
                  </a:moveTo>
                  <a:cubicBezTo>
                    <a:pt x="1471435" y="2089275"/>
                    <a:pt x="1475395" y="2093002"/>
                    <a:pt x="1475395" y="2097599"/>
                  </a:cubicBezTo>
                  <a:cubicBezTo>
                    <a:pt x="1475395" y="2102196"/>
                    <a:pt x="1471435" y="2105923"/>
                    <a:pt x="1466551" y="2105923"/>
                  </a:cubicBezTo>
                  <a:cubicBezTo>
                    <a:pt x="1461667" y="2105923"/>
                    <a:pt x="1457707" y="2102196"/>
                    <a:pt x="1457707" y="2097599"/>
                  </a:cubicBezTo>
                  <a:cubicBezTo>
                    <a:pt x="1457707" y="2093002"/>
                    <a:pt x="1461667" y="2089275"/>
                    <a:pt x="1466551" y="2089275"/>
                  </a:cubicBezTo>
                  <a:close/>
                  <a:moveTo>
                    <a:pt x="463012" y="2086153"/>
                  </a:moveTo>
                  <a:cubicBezTo>
                    <a:pt x="464161" y="2086153"/>
                    <a:pt x="465093" y="2086852"/>
                    <a:pt x="465093" y="2087714"/>
                  </a:cubicBezTo>
                  <a:cubicBezTo>
                    <a:pt x="465093" y="2088576"/>
                    <a:pt x="464161" y="2089275"/>
                    <a:pt x="463012" y="2089275"/>
                  </a:cubicBezTo>
                  <a:cubicBezTo>
                    <a:pt x="461863" y="2089275"/>
                    <a:pt x="460931" y="2088576"/>
                    <a:pt x="460931" y="2087714"/>
                  </a:cubicBezTo>
                  <a:cubicBezTo>
                    <a:pt x="460931" y="2086852"/>
                    <a:pt x="461863" y="2086153"/>
                    <a:pt x="463012" y="2086153"/>
                  </a:cubicBezTo>
                  <a:close/>
                  <a:moveTo>
                    <a:pt x="2047657" y="2081991"/>
                  </a:moveTo>
                  <a:cubicBezTo>
                    <a:pt x="2048232" y="2081991"/>
                    <a:pt x="2048698" y="2082457"/>
                    <a:pt x="2048698" y="2083032"/>
                  </a:cubicBezTo>
                  <a:cubicBezTo>
                    <a:pt x="2048698" y="2083607"/>
                    <a:pt x="2048232" y="2084073"/>
                    <a:pt x="2047657" y="2084073"/>
                  </a:cubicBezTo>
                  <a:cubicBezTo>
                    <a:pt x="2047082" y="2084073"/>
                    <a:pt x="2046616" y="2083607"/>
                    <a:pt x="2046616" y="2083032"/>
                  </a:cubicBezTo>
                  <a:cubicBezTo>
                    <a:pt x="2046616" y="2082457"/>
                    <a:pt x="2047082" y="2081991"/>
                    <a:pt x="2047657" y="2081991"/>
                  </a:cubicBezTo>
                  <a:close/>
                  <a:moveTo>
                    <a:pt x="1939967" y="2081991"/>
                  </a:moveTo>
                  <a:cubicBezTo>
                    <a:pt x="1941403" y="2081991"/>
                    <a:pt x="1942568" y="2082457"/>
                    <a:pt x="1942568" y="2083032"/>
                  </a:cubicBezTo>
                  <a:cubicBezTo>
                    <a:pt x="1942568" y="2083607"/>
                    <a:pt x="1941403" y="2084073"/>
                    <a:pt x="1939967" y="2084073"/>
                  </a:cubicBezTo>
                  <a:cubicBezTo>
                    <a:pt x="1938531" y="2084073"/>
                    <a:pt x="1937366" y="2083607"/>
                    <a:pt x="1937366" y="2083032"/>
                  </a:cubicBezTo>
                  <a:cubicBezTo>
                    <a:pt x="1937366" y="2082457"/>
                    <a:pt x="1938531" y="2081991"/>
                    <a:pt x="1939967" y="2081991"/>
                  </a:cubicBezTo>
                  <a:close/>
                  <a:moveTo>
                    <a:pt x="575904" y="2078870"/>
                  </a:moveTo>
                  <a:cubicBezTo>
                    <a:pt x="577916" y="2078870"/>
                    <a:pt x="579546" y="2080035"/>
                    <a:pt x="579546" y="2081471"/>
                  </a:cubicBezTo>
                  <a:cubicBezTo>
                    <a:pt x="579546" y="2082907"/>
                    <a:pt x="577916" y="2084072"/>
                    <a:pt x="575904" y="2084072"/>
                  </a:cubicBezTo>
                  <a:cubicBezTo>
                    <a:pt x="573893" y="2084072"/>
                    <a:pt x="572262" y="2082907"/>
                    <a:pt x="572262" y="2081471"/>
                  </a:cubicBezTo>
                  <a:cubicBezTo>
                    <a:pt x="572262" y="2080035"/>
                    <a:pt x="573893" y="2078870"/>
                    <a:pt x="575904" y="2078870"/>
                  </a:cubicBezTo>
                  <a:close/>
                  <a:moveTo>
                    <a:pt x="1828636" y="2071586"/>
                  </a:moveTo>
                  <a:cubicBezTo>
                    <a:pt x="1831221" y="2071586"/>
                    <a:pt x="1833318" y="2073916"/>
                    <a:pt x="1833318" y="2076788"/>
                  </a:cubicBezTo>
                  <a:cubicBezTo>
                    <a:pt x="1833318" y="2079661"/>
                    <a:pt x="1831221" y="2081991"/>
                    <a:pt x="1828636" y="2081991"/>
                  </a:cubicBezTo>
                  <a:cubicBezTo>
                    <a:pt x="1826051" y="2081991"/>
                    <a:pt x="1823954" y="2079661"/>
                    <a:pt x="1823954" y="2076788"/>
                  </a:cubicBezTo>
                  <a:cubicBezTo>
                    <a:pt x="1823954" y="2073916"/>
                    <a:pt x="1826051" y="2071586"/>
                    <a:pt x="1828636" y="2071586"/>
                  </a:cubicBezTo>
                  <a:close/>
                  <a:moveTo>
                    <a:pt x="872439" y="2066385"/>
                  </a:moveTo>
                  <a:cubicBezTo>
                    <a:pt x="877323" y="2066385"/>
                    <a:pt x="881283" y="2070811"/>
                    <a:pt x="881283" y="2076270"/>
                  </a:cubicBezTo>
                  <a:cubicBezTo>
                    <a:pt x="881283" y="2081729"/>
                    <a:pt x="877323" y="2086155"/>
                    <a:pt x="872439" y="2086155"/>
                  </a:cubicBezTo>
                  <a:cubicBezTo>
                    <a:pt x="867555" y="2086155"/>
                    <a:pt x="863595" y="2081729"/>
                    <a:pt x="863595" y="2076270"/>
                  </a:cubicBezTo>
                  <a:cubicBezTo>
                    <a:pt x="863595" y="2070811"/>
                    <a:pt x="867555" y="2066385"/>
                    <a:pt x="872439" y="2066385"/>
                  </a:cubicBezTo>
                  <a:close/>
                  <a:moveTo>
                    <a:pt x="1528980" y="2064304"/>
                  </a:moveTo>
                  <a:cubicBezTo>
                    <a:pt x="1534439" y="2064304"/>
                    <a:pt x="1538865" y="2068730"/>
                    <a:pt x="1538865" y="2074189"/>
                  </a:cubicBezTo>
                  <a:cubicBezTo>
                    <a:pt x="1538865" y="2079648"/>
                    <a:pt x="1534439" y="2084074"/>
                    <a:pt x="1528980" y="2084074"/>
                  </a:cubicBezTo>
                  <a:cubicBezTo>
                    <a:pt x="1523521" y="2084074"/>
                    <a:pt x="1519095" y="2079648"/>
                    <a:pt x="1519095" y="2074189"/>
                  </a:cubicBezTo>
                  <a:cubicBezTo>
                    <a:pt x="1519095" y="2068730"/>
                    <a:pt x="1523521" y="2064304"/>
                    <a:pt x="1528980" y="2064304"/>
                  </a:cubicBezTo>
                  <a:close/>
                  <a:moveTo>
                    <a:pt x="690877" y="2064304"/>
                  </a:moveTo>
                  <a:cubicBezTo>
                    <a:pt x="693749" y="2064304"/>
                    <a:pt x="696079" y="2066400"/>
                    <a:pt x="696079" y="2068986"/>
                  </a:cubicBezTo>
                  <a:cubicBezTo>
                    <a:pt x="696079" y="2071571"/>
                    <a:pt x="693749" y="2073668"/>
                    <a:pt x="690877" y="2073668"/>
                  </a:cubicBezTo>
                  <a:cubicBezTo>
                    <a:pt x="688004" y="2073668"/>
                    <a:pt x="685674" y="2071571"/>
                    <a:pt x="685674" y="2068986"/>
                  </a:cubicBezTo>
                  <a:cubicBezTo>
                    <a:pt x="685674" y="2066400"/>
                    <a:pt x="688004" y="2064304"/>
                    <a:pt x="690877" y="2064304"/>
                  </a:cubicBezTo>
                  <a:close/>
                  <a:moveTo>
                    <a:pt x="1712624" y="2059101"/>
                  </a:moveTo>
                  <a:cubicBezTo>
                    <a:pt x="1716647" y="2059101"/>
                    <a:pt x="1719908" y="2062362"/>
                    <a:pt x="1719908" y="2066385"/>
                  </a:cubicBezTo>
                  <a:cubicBezTo>
                    <a:pt x="1719908" y="2070408"/>
                    <a:pt x="1716647" y="2073669"/>
                    <a:pt x="1712624" y="2073669"/>
                  </a:cubicBezTo>
                  <a:cubicBezTo>
                    <a:pt x="1708601" y="2073669"/>
                    <a:pt x="1705340" y="2070408"/>
                    <a:pt x="1705340" y="2066385"/>
                  </a:cubicBezTo>
                  <a:cubicBezTo>
                    <a:pt x="1705340" y="2062362"/>
                    <a:pt x="1708601" y="2059101"/>
                    <a:pt x="1712624" y="2059101"/>
                  </a:cubicBezTo>
                  <a:close/>
                  <a:moveTo>
                    <a:pt x="1201749" y="2051817"/>
                  </a:moveTo>
                  <a:cubicBezTo>
                    <a:pt x="1208070" y="2051817"/>
                    <a:pt x="1213194" y="2056708"/>
                    <a:pt x="1213194" y="2062742"/>
                  </a:cubicBezTo>
                  <a:cubicBezTo>
                    <a:pt x="1213194" y="2068776"/>
                    <a:pt x="1208070" y="2073667"/>
                    <a:pt x="1201749" y="2073667"/>
                  </a:cubicBezTo>
                  <a:cubicBezTo>
                    <a:pt x="1195428" y="2073667"/>
                    <a:pt x="1190304" y="2068776"/>
                    <a:pt x="1190304" y="2062742"/>
                  </a:cubicBezTo>
                  <a:cubicBezTo>
                    <a:pt x="1190304" y="2056708"/>
                    <a:pt x="1195428" y="2051817"/>
                    <a:pt x="1201749" y="2051817"/>
                  </a:cubicBezTo>
                  <a:close/>
                  <a:moveTo>
                    <a:pt x="1268340" y="2049737"/>
                  </a:moveTo>
                  <a:cubicBezTo>
                    <a:pt x="1274661" y="2049737"/>
                    <a:pt x="1279785" y="2054628"/>
                    <a:pt x="1279785" y="2060662"/>
                  </a:cubicBezTo>
                  <a:cubicBezTo>
                    <a:pt x="1279785" y="2066696"/>
                    <a:pt x="1274661" y="2071587"/>
                    <a:pt x="1268340" y="2071587"/>
                  </a:cubicBezTo>
                  <a:cubicBezTo>
                    <a:pt x="1262019" y="2071587"/>
                    <a:pt x="1256895" y="2066696"/>
                    <a:pt x="1256895" y="2060662"/>
                  </a:cubicBezTo>
                  <a:cubicBezTo>
                    <a:pt x="1256895" y="2054628"/>
                    <a:pt x="1262019" y="2049737"/>
                    <a:pt x="1268340" y="2049737"/>
                  </a:cubicBezTo>
                  <a:close/>
                  <a:moveTo>
                    <a:pt x="1134639" y="2049736"/>
                  </a:moveTo>
                  <a:cubicBezTo>
                    <a:pt x="1140673" y="2049736"/>
                    <a:pt x="1145564" y="2054627"/>
                    <a:pt x="1145564" y="2060661"/>
                  </a:cubicBezTo>
                  <a:cubicBezTo>
                    <a:pt x="1145564" y="2066695"/>
                    <a:pt x="1140673" y="2071586"/>
                    <a:pt x="1134639" y="2071586"/>
                  </a:cubicBezTo>
                  <a:cubicBezTo>
                    <a:pt x="1128605" y="2071586"/>
                    <a:pt x="1123714" y="2066695"/>
                    <a:pt x="1123714" y="2060661"/>
                  </a:cubicBezTo>
                  <a:cubicBezTo>
                    <a:pt x="1123714" y="2054627"/>
                    <a:pt x="1128605" y="2049736"/>
                    <a:pt x="1134639" y="2049736"/>
                  </a:cubicBezTo>
                  <a:close/>
                  <a:moveTo>
                    <a:pt x="811572" y="2042454"/>
                  </a:moveTo>
                  <a:cubicBezTo>
                    <a:pt x="815595" y="2042454"/>
                    <a:pt x="818856" y="2045715"/>
                    <a:pt x="818856" y="2049738"/>
                  </a:cubicBezTo>
                  <a:cubicBezTo>
                    <a:pt x="818856" y="2053761"/>
                    <a:pt x="815595" y="2057022"/>
                    <a:pt x="811572" y="2057022"/>
                  </a:cubicBezTo>
                  <a:cubicBezTo>
                    <a:pt x="807549" y="2057022"/>
                    <a:pt x="804288" y="2053761"/>
                    <a:pt x="804288" y="2049738"/>
                  </a:cubicBezTo>
                  <a:cubicBezTo>
                    <a:pt x="804288" y="2045715"/>
                    <a:pt x="807549" y="2042454"/>
                    <a:pt x="811572" y="2042454"/>
                  </a:cubicBezTo>
                  <a:close/>
                  <a:moveTo>
                    <a:pt x="1068049" y="2042453"/>
                  </a:moveTo>
                  <a:cubicBezTo>
                    <a:pt x="1074083" y="2042453"/>
                    <a:pt x="1078974" y="2046879"/>
                    <a:pt x="1078974" y="2052338"/>
                  </a:cubicBezTo>
                  <a:cubicBezTo>
                    <a:pt x="1078974" y="2057797"/>
                    <a:pt x="1074083" y="2062223"/>
                    <a:pt x="1068049" y="2062223"/>
                  </a:cubicBezTo>
                  <a:cubicBezTo>
                    <a:pt x="1062015" y="2062223"/>
                    <a:pt x="1057124" y="2057797"/>
                    <a:pt x="1057124" y="2052338"/>
                  </a:cubicBezTo>
                  <a:cubicBezTo>
                    <a:pt x="1057124" y="2046879"/>
                    <a:pt x="1062015" y="2042453"/>
                    <a:pt x="1068049" y="2042453"/>
                  </a:cubicBezTo>
                  <a:close/>
                  <a:moveTo>
                    <a:pt x="412549" y="2042453"/>
                  </a:moveTo>
                  <a:cubicBezTo>
                    <a:pt x="413411" y="2042453"/>
                    <a:pt x="414110" y="2042919"/>
                    <a:pt x="414110" y="2043494"/>
                  </a:cubicBezTo>
                  <a:cubicBezTo>
                    <a:pt x="414110" y="2044069"/>
                    <a:pt x="413411" y="2044535"/>
                    <a:pt x="412549" y="2044535"/>
                  </a:cubicBezTo>
                  <a:cubicBezTo>
                    <a:pt x="411687" y="2044535"/>
                    <a:pt x="410988" y="2044069"/>
                    <a:pt x="410988" y="2043494"/>
                  </a:cubicBezTo>
                  <a:cubicBezTo>
                    <a:pt x="410988" y="2042919"/>
                    <a:pt x="411687" y="2042453"/>
                    <a:pt x="412549" y="2042453"/>
                  </a:cubicBezTo>
                  <a:close/>
                  <a:moveTo>
                    <a:pt x="1335451" y="2039332"/>
                  </a:moveTo>
                  <a:cubicBezTo>
                    <a:pt x="1341485" y="2039332"/>
                    <a:pt x="1346376" y="2044456"/>
                    <a:pt x="1346376" y="2050777"/>
                  </a:cubicBezTo>
                  <a:cubicBezTo>
                    <a:pt x="1346376" y="2057098"/>
                    <a:pt x="1341485" y="2062222"/>
                    <a:pt x="1335451" y="2062222"/>
                  </a:cubicBezTo>
                  <a:cubicBezTo>
                    <a:pt x="1329417" y="2062222"/>
                    <a:pt x="1324526" y="2057098"/>
                    <a:pt x="1324526" y="2050777"/>
                  </a:cubicBezTo>
                  <a:cubicBezTo>
                    <a:pt x="1324526" y="2044456"/>
                    <a:pt x="1329417" y="2039332"/>
                    <a:pt x="1335451" y="2039332"/>
                  </a:cubicBezTo>
                  <a:close/>
                  <a:moveTo>
                    <a:pt x="1591409" y="2037251"/>
                  </a:moveTo>
                  <a:cubicBezTo>
                    <a:pt x="1596868" y="2037251"/>
                    <a:pt x="1601294" y="2041677"/>
                    <a:pt x="1601294" y="2047136"/>
                  </a:cubicBezTo>
                  <a:cubicBezTo>
                    <a:pt x="1601294" y="2052595"/>
                    <a:pt x="1596868" y="2057021"/>
                    <a:pt x="1591409" y="2057021"/>
                  </a:cubicBezTo>
                  <a:cubicBezTo>
                    <a:pt x="1585950" y="2057021"/>
                    <a:pt x="1581524" y="2052595"/>
                    <a:pt x="1581524" y="2047136"/>
                  </a:cubicBezTo>
                  <a:cubicBezTo>
                    <a:pt x="1581524" y="2041677"/>
                    <a:pt x="1585950" y="2037251"/>
                    <a:pt x="1591409" y="2037251"/>
                  </a:cubicBezTo>
                  <a:close/>
                  <a:moveTo>
                    <a:pt x="522839" y="2037251"/>
                  </a:moveTo>
                  <a:cubicBezTo>
                    <a:pt x="524275" y="2037251"/>
                    <a:pt x="525440" y="2038416"/>
                    <a:pt x="525440" y="2039852"/>
                  </a:cubicBezTo>
                  <a:cubicBezTo>
                    <a:pt x="525440" y="2041288"/>
                    <a:pt x="524275" y="2042453"/>
                    <a:pt x="522839" y="2042453"/>
                  </a:cubicBezTo>
                  <a:cubicBezTo>
                    <a:pt x="521403" y="2042453"/>
                    <a:pt x="520238" y="2041288"/>
                    <a:pt x="520238" y="2039852"/>
                  </a:cubicBezTo>
                  <a:cubicBezTo>
                    <a:pt x="520238" y="2038416"/>
                    <a:pt x="521403" y="2037251"/>
                    <a:pt x="522839" y="2037251"/>
                  </a:cubicBezTo>
                  <a:close/>
                  <a:moveTo>
                    <a:pt x="1989389" y="2034129"/>
                  </a:moveTo>
                  <a:cubicBezTo>
                    <a:pt x="1990538" y="2034129"/>
                    <a:pt x="1991470" y="2034828"/>
                    <a:pt x="1991470" y="2035690"/>
                  </a:cubicBezTo>
                  <a:cubicBezTo>
                    <a:pt x="1991470" y="2036552"/>
                    <a:pt x="1990538" y="2037251"/>
                    <a:pt x="1989389" y="2037251"/>
                  </a:cubicBezTo>
                  <a:cubicBezTo>
                    <a:pt x="1988240" y="2037251"/>
                    <a:pt x="1987308" y="2036552"/>
                    <a:pt x="1987308" y="2035690"/>
                  </a:cubicBezTo>
                  <a:cubicBezTo>
                    <a:pt x="1987308" y="2034828"/>
                    <a:pt x="1988240" y="2034129"/>
                    <a:pt x="1989389" y="2034129"/>
                  </a:cubicBezTo>
                  <a:close/>
                  <a:moveTo>
                    <a:pt x="1880660" y="2032048"/>
                  </a:moveTo>
                  <a:cubicBezTo>
                    <a:pt x="1882096" y="2032048"/>
                    <a:pt x="1883261" y="2033213"/>
                    <a:pt x="1883261" y="2034649"/>
                  </a:cubicBezTo>
                  <a:cubicBezTo>
                    <a:pt x="1883261" y="2036085"/>
                    <a:pt x="1882096" y="2037250"/>
                    <a:pt x="1880660" y="2037250"/>
                  </a:cubicBezTo>
                  <a:cubicBezTo>
                    <a:pt x="1879224" y="2037250"/>
                    <a:pt x="1878059" y="2036085"/>
                    <a:pt x="1878059" y="2034649"/>
                  </a:cubicBezTo>
                  <a:cubicBezTo>
                    <a:pt x="1878059" y="2033213"/>
                    <a:pt x="1879224" y="2032048"/>
                    <a:pt x="1880660" y="2032048"/>
                  </a:cubicBezTo>
                  <a:close/>
                  <a:moveTo>
                    <a:pt x="635211" y="2029968"/>
                  </a:moveTo>
                  <a:cubicBezTo>
                    <a:pt x="637223" y="2029968"/>
                    <a:pt x="638853" y="2031599"/>
                    <a:pt x="638853" y="2033610"/>
                  </a:cubicBezTo>
                  <a:cubicBezTo>
                    <a:pt x="638853" y="2035622"/>
                    <a:pt x="637223" y="2037252"/>
                    <a:pt x="635211" y="2037252"/>
                  </a:cubicBezTo>
                  <a:cubicBezTo>
                    <a:pt x="633200" y="2037252"/>
                    <a:pt x="631569" y="2035622"/>
                    <a:pt x="631569" y="2033610"/>
                  </a:cubicBezTo>
                  <a:cubicBezTo>
                    <a:pt x="631569" y="2031599"/>
                    <a:pt x="633200" y="2029968"/>
                    <a:pt x="635211" y="2029968"/>
                  </a:cubicBezTo>
                  <a:close/>
                  <a:moveTo>
                    <a:pt x="1002499" y="2029967"/>
                  </a:moveTo>
                  <a:cubicBezTo>
                    <a:pt x="1007958" y="2029967"/>
                    <a:pt x="1012384" y="2034393"/>
                    <a:pt x="1012384" y="2039852"/>
                  </a:cubicBezTo>
                  <a:cubicBezTo>
                    <a:pt x="1012384" y="2045311"/>
                    <a:pt x="1007958" y="2049737"/>
                    <a:pt x="1002499" y="2049737"/>
                  </a:cubicBezTo>
                  <a:cubicBezTo>
                    <a:pt x="997040" y="2049737"/>
                    <a:pt x="992614" y="2045311"/>
                    <a:pt x="992614" y="2039852"/>
                  </a:cubicBezTo>
                  <a:cubicBezTo>
                    <a:pt x="992614" y="2034393"/>
                    <a:pt x="997040" y="2029967"/>
                    <a:pt x="1002499" y="2029967"/>
                  </a:cubicBezTo>
                  <a:close/>
                  <a:moveTo>
                    <a:pt x="1402042" y="2026847"/>
                  </a:moveTo>
                  <a:cubicBezTo>
                    <a:pt x="1408076" y="2026847"/>
                    <a:pt x="1412967" y="2031971"/>
                    <a:pt x="1412967" y="2038292"/>
                  </a:cubicBezTo>
                  <a:cubicBezTo>
                    <a:pt x="1412967" y="2044613"/>
                    <a:pt x="1408076" y="2049737"/>
                    <a:pt x="1402042" y="2049737"/>
                  </a:cubicBezTo>
                  <a:cubicBezTo>
                    <a:pt x="1396008" y="2049737"/>
                    <a:pt x="1391117" y="2044613"/>
                    <a:pt x="1391117" y="2038292"/>
                  </a:cubicBezTo>
                  <a:cubicBezTo>
                    <a:pt x="1391117" y="2031971"/>
                    <a:pt x="1396008" y="2026847"/>
                    <a:pt x="1402042" y="2026847"/>
                  </a:cubicBezTo>
                  <a:close/>
                  <a:moveTo>
                    <a:pt x="1766729" y="2019563"/>
                  </a:moveTo>
                  <a:cubicBezTo>
                    <a:pt x="1770752" y="2019563"/>
                    <a:pt x="1774013" y="2023523"/>
                    <a:pt x="1774013" y="2028407"/>
                  </a:cubicBezTo>
                  <a:cubicBezTo>
                    <a:pt x="1774013" y="2033291"/>
                    <a:pt x="1770752" y="2037251"/>
                    <a:pt x="1766729" y="2037251"/>
                  </a:cubicBezTo>
                  <a:cubicBezTo>
                    <a:pt x="1762706" y="2037251"/>
                    <a:pt x="1759445" y="2033291"/>
                    <a:pt x="1759445" y="2028407"/>
                  </a:cubicBezTo>
                  <a:cubicBezTo>
                    <a:pt x="1759445" y="2023523"/>
                    <a:pt x="1762706" y="2019563"/>
                    <a:pt x="1766729" y="2019563"/>
                  </a:cubicBezTo>
                  <a:close/>
                  <a:moveTo>
                    <a:pt x="751224" y="2012280"/>
                  </a:moveTo>
                  <a:cubicBezTo>
                    <a:pt x="754672" y="2012280"/>
                    <a:pt x="757467" y="2015075"/>
                    <a:pt x="757467" y="2018523"/>
                  </a:cubicBezTo>
                  <a:cubicBezTo>
                    <a:pt x="757467" y="2021971"/>
                    <a:pt x="754672" y="2024766"/>
                    <a:pt x="751224" y="2024766"/>
                  </a:cubicBezTo>
                  <a:cubicBezTo>
                    <a:pt x="747776" y="2024766"/>
                    <a:pt x="744981" y="2021971"/>
                    <a:pt x="744981" y="2018523"/>
                  </a:cubicBezTo>
                  <a:cubicBezTo>
                    <a:pt x="744981" y="2015075"/>
                    <a:pt x="747776" y="2012280"/>
                    <a:pt x="751224" y="2012280"/>
                  </a:cubicBezTo>
                  <a:close/>
                  <a:moveTo>
                    <a:pt x="936948" y="2012279"/>
                  </a:moveTo>
                  <a:cubicBezTo>
                    <a:pt x="941832" y="2012279"/>
                    <a:pt x="945792" y="2016239"/>
                    <a:pt x="945792" y="2021123"/>
                  </a:cubicBezTo>
                  <a:cubicBezTo>
                    <a:pt x="945792" y="2026007"/>
                    <a:pt x="941832" y="2029967"/>
                    <a:pt x="936948" y="2029967"/>
                  </a:cubicBezTo>
                  <a:cubicBezTo>
                    <a:pt x="932064" y="2029967"/>
                    <a:pt x="928104" y="2026007"/>
                    <a:pt x="928104" y="2021123"/>
                  </a:cubicBezTo>
                  <a:cubicBezTo>
                    <a:pt x="928104" y="2016239"/>
                    <a:pt x="932064" y="2012279"/>
                    <a:pt x="936948" y="2012279"/>
                  </a:cubicBezTo>
                  <a:close/>
                  <a:moveTo>
                    <a:pt x="1650716" y="2007078"/>
                  </a:moveTo>
                  <a:cubicBezTo>
                    <a:pt x="1656175" y="2007078"/>
                    <a:pt x="1660601" y="2011038"/>
                    <a:pt x="1660601" y="2015922"/>
                  </a:cubicBezTo>
                  <a:cubicBezTo>
                    <a:pt x="1660601" y="2020806"/>
                    <a:pt x="1656175" y="2024766"/>
                    <a:pt x="1650716" y="2024766"/>
                  </a:cubicBezTo>
                  <a:cubicBezTo>
                    <a:pt x="1645257" y="2024766"/>
                    <a:pt x="1640831" y="2020806"/>
                    <a:pt x="1640831" y="2015922"/>
                  </a:cubicBezTo>
                  <a:cubicBezTo>
                    <a:pt x="1640831" y="2011038"/>
                    <a:pt x="1645257" y="2007078"/>
                    <a:pt x="1650716" y="2007078"/>
                  </a:cubicBezTo>
                  <a:close/>
                  <a:moveTo>
                    <a:pt x="1466551" y="2007078"/>
                  </a:moveTo>
                  <a:cubicBezTo>
                    <a:pt x="1472585" y="2007078"/>
                    <a:pt x="1477476" y="2012202"/>
                    <a:pt x="1477476" y="2018523"/>
                  </a:cubicBezTo>
                  <a:cubicBezTo>
                    <a:pt x="1477476" y="2024844"/>
                    <a:pt x="1472585" y="2029968"/>
                    <a:pt x="1466551" y="2029968"/>
                  </a:cubicBezTo>
                  <a:cubicBezTo>
                    <a:pt x="1460517" y="2029968"/>
                    <a:pt x="1455626" y="2024844"/>
                    <a:pt x="1455626" y="2018523"/>
                  </a:cubicBezTo>
                  <a:cubicBezTo>
                    <a:pt x="1455626" y="2012202"/>
                    <a:pt x="1460517" y="2007078"/>
                    <a:pt x="1466551" y="2007078"/>
                  </a:cubicBezTo>
                  <a:close/>
                  <a:moveTo>
                    <a:pt x="471856" y="1992510"/>
                  </a:moveTo>
                  <a:cubicBezTo>
                    <a:pt x="473868" y="1992510"/>
                    <a:pt x="475498" y="1993675"/>
                    <a:pt x="475498" y="1995111"/>
                  </a:cubicBezTo>
                  <a:cubicBezTo>
                    <a:pt x="475498" y="1996547"/>
                    <a:pt x="473868" y="1997712"/>
                    <a:pt x="471856" y="1997712"/>
                  </a:cubicBezTo>
                  <a:cubicBezTo>
                    <a:pt x="469845" y="1997712"/>
                    <a:pt x="468214" y="1996547"/>
                    <a:pt x="468214" y="1995111"/>
                  </a:cubicBezTo>
                  <a:cubicBezTo>
                    <a:pt x="468214" y="1993675"/>
                    <a:pt x="469845" y="1992510"/>
                    <a:pt x="471856" y="1992510"/>
                  </a:cubicBezTo>
                  <a:close/>
                  <a:moveTo>
                    <a:pt x="366768" y="1992510"/>
                  </a:moveTo>
                  <a:cubicBezTo>
                    <a:pt x="368204" y="1992510"/>
                    <a:pt x="369369" y="1993675"/>
                    <a:pt x="369369" y="1995111"/>
                  </a:cubicBezTo>
                  <a:cubicBezTo>
                    <a:pt x="369369" y="1996547"/>
                    <a:pt x="368204" y="1997712"/>
                    <a:pt x="366768" y="1997712"/>
                  </a:cubicBezTo>
                  <a:cubicBezTo>
                    <a:pt x="365332" y="1997712"/>
                    <a:pt x="364167" y="1996547"/>
                    <a:pt x="364167" y="1995111"/>
                  </a:cubicBezTo>
                  <a:cubicBezTo>
                    <a:pt x="364167" y="1993675"/>
                    <a:pt x="365332" y="1992510"/>
                    <a:pt x="366768" y="1992510"/>
                  </a:cubicBezTo>
                  <a:close/>
                  <a:moveTo>
                    <a:pt x="581627" y="1987309"/>
                  </a:moveTo>
                  <a:cubicBezTo>
                    <a:pt x="584501" y="1987309"/>
                    <a:pt x="586830" y="1989638"/>
                    <a:pt x="586830" y="1992512"/>
                  </a:cubicBezTo>
                  <a:cubicBezTo>
                    <a:pt x="586830" y="1995386"/>
                    <a:pt x="584501" y="1997715"/>
                    <a:pt x="581627" y="1997715"/>
                  </a:cubicBezTo>
                  <a:cubicBezTo>
                    <a:pt x="578753" y="1997715"/>
                    <a:pt x="576424" y="1995386"/>
                    <a:pt x="576424" y="1992512"/>
                  </a:cubicBezTo>
                  <a:cubicBezTo>
                    <a:pt x="576424" y="1989638"/>
                    <a:pt x="578753" y="1987309"/>
                    <a:pt x="581627" y="1987309"/>
                  </a:cubicBezTo>
                  <a:close/>
                  <a:moveTo>
                    <a:pt x="2035171" y="1985227"/>
                  </a:moveTo>
                  <a:cubicBezTo>
                    <a:pt x="2035746" y="1985227"/>
                    <a:pt x="2036212" y="1986392"/>
                    <a:pt x="2036212" y="1987828"/>
                  </a:cubicBezTo>
                  <a:cubicBezTo>
                    <a:pt x="2036212" y="1989264"/>
                    <a:pt x="2035746" y="1990429"/>
                    <a:pt x="2035171" y="1990429"/>
                  </a:cubicBezTo>
                  <a:cubicBezTo>
                    <a:pt x="2034596" y="1990429"/>
                    <a:pt x="2034130" y="1989264"/>
                    <a:pt x="2034130" y="1987828"/>
                  </a:cubicBezTo>
                  <a:cubicBezTo>
                    <a:pt x="2034130" y="1986392"/>
                    <a:pt x="2034596" y="1985227"/>
                    <a:pt x="2035171" y="1985227"/>
                  </a:cubicBezTo>
                  <a:close/>
                  <a:moveTo>
                    <a:pt x="1930083" y="1985227"/>
                  </a:moveTo>
                  <a:cubicBezTo>
                    <a:pt x="1932955" y="1985227"/>
                    <a:pt x="1935285" y="1986858"/>
                    <a:pt x="1935285" y="1988869"/>
                  </a:cubicBezTo>
                  <a:cubicBezTo>
                    <a:pt x="1935285" y="1990881"/>
                    <a:pt x="1932955" y="1992511"/>
                    <a:pt x="1930083" y="1992511"/>
                  </a:cubicBezTo>
                  <a:cubicBezTo>
                    <a:pt x="1927210" y="1992511"/>
                    <a:pt x="1924880" y="1990881"/>
                    <a:pt x="1924880" y="1988869"/>
                  </a:cubicBezTo>
                  <a:cubicBezTo>
                    <a:pt x="1924880" y="1986858"/>
                    <a:pt x="1927210" y="1985227"/>
                    <a:pt x="1930083" y="1985227"/>
                  </a:cubicBezTo>
                  <a:close/>
                  <a:moveTo>
                    <a:pt x="875040" y="1985227"/>
                  </a:moveTo>
                  <a:cubicBezTo>
                    <a:pt x="881361" y="1985227"/>
                    <a:pt x="886485" y="1990118"/>
                    <a:pt x="886485" y="1996152"/>
                  </a:cubicBezTo>
                  <a:cubicBezTo>
                    <a:pt x="886485" y="2002186"/>
                    <a:pt x="881361" y="2007077"/>
                    <a:pt x="875040" y="2007077"/>
                  </a:cubicBezTo>
                  <a:cubicBezTo>
                    <a:pt x="868719" y="2007077"/>
                    <a:pt x="863595" y="2002186"/>
                    <a:pt x="863595" y="1996152"/>
                  </a:cubicBezTo>
                  <a:cubicBezTo>
                    <a:pt x="863595" y="1990118"/>
                    <a:pt x="868719" y="1985227"/>
                    <a:pt x="875040" y="1985227"/>
                  </a:cubicBezTo>
                  <a:close/>
                  <a:moveTo>
                    <a:pt x="1528459" y="1980025"/>
                  </a:moveTo>
                  <a:cubicBezTo>
                    <a:pt x="1535929" y="1980025"/>
                    <a:pt x="1541985" y="1986081"/>
                    <a:pt x="1541985" y="1993551"/>
                  </a:cubicBezTo>
                  <a:cubicBezTo>
                    <a:pt x="1541985" y="2001021"/>
                    <a:pt x="1535929" y="2007077"/>
                    <a:pt x="1528459" y="2007077"/>
                  </a:cubicBezTo>
                  <a:cubicBezTo>
                    <a:pt x="1520989" y="2007077"/>
                    <a:pt x="1514933" y="2001021"/>
                    <a:pt x="1514933" y="1993551"/>
                  </a:cubicBezTo>
                  <a:cubicBezTo>
                    <a:pt x="1514933" y="1986081"/>
                    <a:pt x="1520989" y="1980025"/>
                    <a:pt x="1528459" y="1980025"/>
                  </a:cubicBezTo>
                  <a:close/>
                  <a:moveTo>
                    <a:pt x="1821354" y="1977944"/>
                  </a:moveTo>
                  <a:cubicBezTo>
                    <a:pt x="1826813" y="1977944"/>
                    <a:pt x="1831239" y="1982370"/>
                    <a:pt x="1831239" y="1987829"/>
                  </a:cubicBezTo>
                  <a:cubicBezTo>
                    <a:pt x="1831239" y="1993288"/>
                    <a:pt x="1826813" y="1997714"/>
                    <a:pt x="1821354" y="1997714"/>
                  </a:cubicBezTo>
                  <a:cubicBezTo>
                    <a:pt x="1815895" y="1997714"/>
                    <a:pt x="1811469" y="1993288"/>
                    <a:pt x="1811469" y="1987829"/>
                  </a:cubicBezTo>
                  <a:cubicBezTo>
                    <a:pt x="1811469" y="1982370"/>
                    <a:pt x="1815895" y="1977944"/>
                    <a:pt x="1821354" y="1977944"/>
                  </a:cubicBezTo>
                  <a:close/>
                  <a:moveTo>
                    <a:pt x="693998" y="1977944"/>
                  </a:moveTo>
                  <a:cubicBezTo>
                    <a:pt x="697446" y="1977944"/>
                    <a:pt x="700241" y="1980739"/>
                    <a:pt x="700241" y="1984187"/>
                  </a:cubicBezTo>
                  <a:cubicBezTo>
                    <a:pt x="700241" y="1987635"/>
                    <a:pt x="697446" y="1990430"/>
                    <a:pt x="693998" y="1990430"/>
                  </a:cubicBezTo>
                  <a:cubicBezTo>
                    <a:pt x="690550" y="1990430"/>
                    <a:pt x="687755" y="1987635"/>
                    <a:pt x="687755" y="1984187"/>
                  </a:cubicBezTo>
                  <a:cubicBezTo>
                    <a:pt x="687755" y="1980739"/>
                    <a:pt x="690550" y="1977944"/>
                    <a:pt x="693998" y="1977944"/>
                  </a:cubicBezTo>
                  <a:close/>
                  <a:moveTo>
                    <a:pt x="1200189" y="1972741"/>
                  </a:moveTo>
                  <a:cubicBezTo>
                    <a:pt x="1208521" y="1972741"/>
                    <a:pt x="1215276" y="1979263"/>
                    <a:pt x="1215276" y="1987308"/>
                  </a:cubicBezTo>
                  <a:cubicBezTo>
                    <a:pt x="1215276" y="1995353"/>
                    <a:pt x="1208521" y="2001875"/>
                    <a:pt x="1200189" y="2001875"/>
                  </a:cubicBezTo>
                  <a:cubicBezTo>
                    <a:pt x="1191857" y="2001875"/>
                    <a:pt x="1185102" y="1995353"/>
                    <a:pt x="1185102" y="1987308"/>
                  </a:cubicBezTo>
                  <a:cubicBezTo>
                    <a:pt x="1185102" y="1979263"/>
                    <a:pt x="1191857" y="1972741"/>
                    <a:pt x="1200189" y="1972741"/>
                  </a:cubicBezTo>
                  <a:close/>
                  <a:moveTo>
                    <a:pt x="1268340" y="1970660"/>
                  </a:moveTo>
                  <a:cubicBezTo>
                    <a:pt x="1275810" y="1970660"/>
                    <a:pt x="1281866" y="1977182"/>
                    <a:pt x="1281866" y="1985227"/>
                  </a:cubicBezTo>
                  <a:cubicBezTo>
                    <a:pt x="1281866" y="1993272"/>
                    <a:pt x="1275810" y="1999794"/>
                    <a:pt x="1268340" y="1999794"/>
                  </a:cubicBezTo>
                  <a:cubicBezTo>
                    <a:pt x="1260870" y="1999794"/>
                    <a:pt x="1254814" y="1993272"/>
                    <a:pt x="1254814" y="1985227"/>
                  </a:cubicBezTo>
                  <a:cubicBezTo>
                    <a:pt x="1254814" y="1977182"/>
                    <a:pt x="1260870" y="1970660"/>
                    <a:pt x="1268340" y="1970660"/>
                  </a:cubicBezTo>
                  <a:close/>
                  <a:moveTo>
                    <a:pt x="1133599" y="1970660"/>
                  </a:moveTo>
                  <a:cubicBezTo>
                    <a:pt x="1141931" y="1970660"/>
                    <a:pt x="1148686" y="1977182"/>
                    <a:pt x="1148686" y="1985227"/>
                  </a:cubicBezTo>
                  <a:cubicBezTo>
                    <a:pt x="1148686" y="1993272"/>
                    <a:pt x="1141931" y="1999794"/>
                    <a:pt x="1133599" y="1999794"/>
                  </a:cubicBezTo>
                  <a:cubicBezTo>
                    <a:pt x="1125267" y="1999794"/>
                    <a:pt x="1118512" y="1993272"/>
                    <a:pt x="1118512" y="1985227"/>
                  </a:cubicBezTo>
                  <a:cubicBezTo>
                    <a:pt x="1118512" y="1977182"/>
                    <a:pt x="1125267" y="1970660"/>
                    <a:pt x="1133599" y="1970660"/>
                  </a:cubicBezTo>
                  <a:close/>
                  <a:moveTo>
                    <a:pt x="1706381" y="1967540"/>
                  </a:moveTo>
                  <a:cubicBezTo>
                    <a:pt x="1712702" y="1967540"/>
                    <a:pt x="1717826" y="1972664"/>
                    <a:pt x="1717826" y="1978985"/>
                  </a:cubicBezTo>
                  <a:cubicBezTo>
                    <a:pt x="1717826" y="1985306"/>
                    <a:pt x="1712702" y="1990430"/>
                    <a:pt x="1706381" y="1990430"/>
                  </a:cubicBezTo>
                  <a:cubicBezTo>
                    <a:pt x="1700060" y="1990430"/>
                    <a:pt x="1694936" y="1985306"/>
                    <a:pt x="1694936" y="1978985"/>
                  </a:cubicBezTo>
                  <a:cubicBezTo>
                    <a:pt x="1694936" y="1972664"/>
                    <a:pt x="1700060" y="1967540"/>
                    <a:pt x="1706381" y="1967540"/>
                  </a:cubicBezTo>
                  <a:close/>
                  <a:moveTo>
                    <a:pt x="1068049" y="1962336"/>
                  </a:moveTo>
                  <a:cubicBezTo>
                    <a:pt x="1075807" y="1962336"/>
                    <a:pt x="1082096" y="1968625"/>
                    <a:pt x="1082096" y="1976383"/>
                  </a:cubicBezTo>
                  <a:cubicBezTo>
                    <a:pt x="1082096" y="1984141"/>
                    <a:pt x="1075807" y="1990430"/>
                    <a:pt x="1068049" y="1990430"/>
                  </a:cubicBezTo>
                  <a:cubicBezTo>
                    <a:pt x="1060291" y="1990430"/>
                    <a:pt x="1054002" y="1984141"/>
                    <a:pt x="1054002" y="1976383"/>
                  </a:cubicBezTo>
                  <a:cubicBezTo>
                    <a:pt x="1054002" y="1968625"/>
                    <a:pt x="1060291" y="1962336"/>
                    <a:pt x="1068049" y="1962336"/>
                  </a:cubicBezTo>
                  <a:close/>
                  <a:moveTo>
                    <a:pt x="1334930" y="1960255"/>
                  </a:moveTo>
                  <a:cubicBezTo>
                    <a:pt x="1342400" y="1960255"/>
                    <a:pt x="1348456" y="1967010"/>
                    <a:pt x="1348456" y="1975342"/>
                  </a:cubicBezTo>
                  <a:cubicBezTo>
                    <a:pt x="1348456" y="1983674"/>
                    <a:pt x="1342400" y="1990429"/>
                    <a:pt x="1334930" y="1990429"/>
                  </a:cubicBezTo>
                  <a:cubicBezTo>
                    <a:pt x="1327460" y="1990429"/>
                    <a:pt x="1321404" y="1983674"/>
                    <a:pt x="1321404" y="1975342"/>
                  </a:cubicBezTo>
                  <a:cubicBezTo>
                    <a:pt x="1321404" y="1967010"/>
                    <a:pt x="1327460" y="1960255"/>
                    <a:pt x="1334930" y="1960255"/>
                  </a:cubicBezTo>
                  <a:close/>
                  <a:moveTo>
                    <a:pt x="814173" y="1958174"/>
                  </a:moveTo>
                  <a:cubicBezTo>
                    <a:pt x="819632" y="1958174"/>
                    <a:pt x="824058" y="1962600"/>
                    <a:pt x="824058" y="1968059"/>
                  </a:cubicBezTo>
                  <a:cubicBezTo>
                    <a:pt x="824058" y="1973518"/>
                    <a:pt x="819632" y="1977944"/>
                    <a:pt x="814173" y="1977944"/>
                  </a:cubicBezTo>
                  <a:cubicBezTo>
                    <a:pt x="808714" y="1977944"/>
                    <a:pt x="804288" y="1973518"/>
                    <a:pt x="804288" y="1968059"/>
                  </a:cubicBezTo>
                  <a:cubicBezTo>
                    <a:pt x="804288" y="1962600"/>
                    <a:pt x="808714" y="1958174"/>
                    <a:pt x="814173" y="1958174"/>
                  </a:cubicBezTo>
                  <a:close/>
                  <a:moveTo>
                    <a:pt x="1587766" y="1950892"/>
                  </a:moveTo>
                  <a:cubicBezTo>
                    <a:pt x="1595236" y="1950892"/>
                    <a:pt x="1601292" y="1956948"/>
                    <a:pt x="1601292" y="1964418"/>
                  </a:cubicBezTo>
                  <a:cubicBezTo>
                    <a:pt x="1601292" y="1971888"/>
                    <a:pt x="1595236" y="1977944"/>
                    <a:pt x="1587766" y="1977944"/>
                  </a:cubicBezTo>
                  <a:cubicBezTo>
                    <a:pt x="1580296" y="1977944"/>
                    <a:pt x="1574240" y="1971888"/>
                    <a:pt x="1574240" y="1964418"/>
                  </a:cubicBezTo>
                  <a:cubicBezTo>
                    <a:pt x="1574240" y="1956948"/>
                    <a:pt x="1580296" y="1950892"/>
                    <a:pt x="1587766" y="1950892"/>
                  </a:cubicBezTo>
                  <a:close/>
                  <a:moveTo>
                    <a:pt x="1002499" y="1950891"/>
                  </a:moveTo>
                  <a:cubicBezTo>
                    <a:pt x="1009108" y="1950891"/>
                    <a:pt x="1014465" y="1956248"/>
                    <a:pt x="1014465" y="1962857"/>
                  </a:cubicBezTo>
                  <a:cubicBezTo>
                    <a:pt x="1014465" y="1969466"/>
                    <a:pt x="1009108" y="1974823"/>
                    <a:pt x="1002499" y="1974823"/>
                  </a:cubicBezTo>
                  <a:cubicBezTo>
                    <a:pt x="995890" y="1974823"/>
                    <a:pt x="990533" y="1969466"/>
                    <a:pt x="990533" y="1962857"/>
                  </a:cubicBezTo>
                  <a:cubicBezTo>
                    <a:pt x="990533" y="1956248"/>
                    <a:pt x="995890" y="1950891"/>
                    <a:pt x="1002499" y="1950891"/>
                  </a:cubicBezTo>
                  <a:close/>
                  <a:moveTo>
                    <a:pt x="1400481" y="1945689"/>
                  </a:moveTo>
                  <a:cubicBezTo>
                    <a:pt x="1408526" y="1945689"/>
                    <a:pt x="1415048" y="1952211"/>
                    <a:pt x="1415048" y="1960256"/>
                  </a:cubicBezTo>
                  <a:cubicBezTo>
                    <a:pt x="1415048" y="1968301"/>
                    <a:pt x="1408526" y="1974823"/>
                    <a:pt x="1400481" y="1974823"/>
                  </a:cubicBezTo>
                  <a:cubicBezTo>
                    <a:pt x="1392436" y="1974823"/>
                    <a:pt x="1385914" y="1968301"/>
                    <a:pt x="1385914" y="1960256"/>
                  </a:cubicBezTo>
                  <a:cubicBezTo>
                    <a:pt x="1385914" y="1952211"/>
                    <a:pt x="1392436" y="1945689"/>
                    <a:pt x="1400481" y="1945689"/>
                  </a:cubicBezTo>
                  <a:close/>
                  <a:moveTo>
                    <a:pt x="531164" y="1942568"/>
                  </a:moveTo>
                  <a:cubicBezTo>
                    <a:pt x="533176" y="1942568"/>
                    <a:pt x="534806" y="1944432"/>
                    <a:pt x="534806" y="1946730"/>
                  </a:cubicBezTo>
                  <a:cubicBezTo>
                    <a:pt x="534806" y="1949028"/>
                    <a:pt x="533176" y="1950892"/>
                    <a:pt x="531164" y="1950892"/>
                  </a:cubicBezTo>
                  <a:cubicBezTo>
                    <a:pt x="529153" y="1950892"/>
                    <a:pt x="527522" y="1949028"/>
                    <a:pt x="527522" y="1946730"/>
                  </a:cubicBezTo>
                  <a:cubicBezTo>
                    <a:pt x="527522" y="1944432"/>
                    <a:pt x="529153" y="1942568"/>
                    <a:pt x="531164" y="1942568"/>
                  </a:cubicBezTo>
                  <a:close/>
                  <a:moveTo>
                    <a:pt x="425035" y="1942567"/>
                  </a:moveTo>
                  <a:cubicBezTo>
                    <a:pt x="427047" y="1942567"/>
                    <a:pt x="428677" y="1944431"/>
                    <a:pt x="428677" y="1946729"/>
                  </a:cubicBezTo>
                  <a:cubicBezTo>
                    <a:pt x="428677" y="1949027"/>
                    <a:pt x="427047" y="1950891"/>
                    <a:pt x="425035" y="1950891"/>
                  </a:cubicBezTo>
                  <a:cubicBezTo>
                    <a:pt x="423024" y="1950891"/>
                    <a:pt x="421393" y="1949027"/>
                    <a:pt x="421393" y="1946729"/>
                  </a:cubicBezTo>
                  <a:cubicBezTo>
                    <a:pt x="421393" y="1944431"/>
                    <a:pt x="423024" y="1942567"/>
                    <a:pt x="425035" y="1942567"/>
                  </a:cubicBezTo>
                  <a:close/>
                  <a:moveTo>
                    <a:pt x="323589" y="1940487"/>
                  </a:moveTo>
                  <a:cubicBezTo>
                    <a:pt x="324164" y="1940487"/>
                    <a:pt x="324630" y="1941652"/>
                    <a:pt x="324630" y="1943088"/>
                  </a:cubicBezTo>
                  <a:cubicBezTo>
                    <a:pt x="324630" y="1944524"/>
                    <a:pt x="324164" y="1945689"/>
                    <a:pt x="323589" y="1945689"/>
                  </a:cubicBezTo>
                  <a:cubicBezTo>
                    <a:pt x="323014" y="1945689"/>
                    <a:pt x="322548" y="1944524"/>
                    <a:pt x="322548" y="1943088"/>
                  </a:cubicBezTo>
                  <a:cubicBezTo>
                    <a:pt x="322548" y="1941652"/>
                    <a:pt x="323014" y="1940487"/>
                    <a:pt x="323589" y="1940487"/>
                  </a:cubicBezTo>
                  <a:close/>
                  <a:moveTo>
                    <a:pt x="1975863" y="1938406"/>
                  </a:moveTo>
                  <a:cubicBezTo>
                    <a:pt x="1978161" y="1938406"/>
                    <a:pt x="1980025" y="1940037"/>
                    <a:pt x="1980025" y="1942048"/>
                  </a:cubicBezTo>
                  <a:cubicBezTo>
                    <a:pt x="1980025" y="1944060"/>
                    <a:pt x="1978161" y="1945690"/>
                    <a:pt x="1975863" y="1945690"/>
                  </a:cubicBezTo>
                  <a:cubicBezTo>
                    <a:pt x="1973565" y="1945690"/>
                    <a:pt x="1971701" y="1944060"/>
                    <a:pt x="1971701" y="1942048"/>
                  </a:cubicBezTo>
                  <a:cubicBezTo>
                    <a:pt x="1971701" y="1940037"/>
                    <a:pt x="1973565" y="1938406"/>
                    <a:pt x="1975863" y="1938406"/>
                  </a:cubicBezTo>
                  <a:close/>
                  <a:moveTo>
                    <a:pt x="641454" y="1938406"/>
                  </a:moveTo>
                  <a:cubicBezTo>
                    <a:pt x="644039" y="1938406"/>
                    <a:pt x="646136" y="1940502"/>
                    <a:pt x="646136" y="1943088"/>
                  </a:cubicBezTo>
                  <a:cubicBezTo>
                    <a:pt x="646136" y="1945673"/>
                    <a:pt x="644039" y="1947770"/>
                    <a:pt x="641454" y="1947770"/>
                  </a:cubicBezTo>
                  <a:cubicBezTo>
                    <a:pt x="638869" y="1947770"/>
                    <a:pt x="636772" y="1945673"/>
                    <a:pt x="636772" y="1943088"/>
                  </a:cubicBezTo>
                  <a:cubicBezTo>
                    <a:pt x="636772" y="1940502"/>
                    <a:pt x="638869" y="1938406"/>
                    <a:pt x="641454" y="1938406"/>
                  </a:cubicBezTo>
                  <a:close/>
                  <a:moveTo>
                    <a:pt x="1871817" y="1935285"/>
                  </a:moveTo>
                  <a:cubicBezTo>
                    <a:pt x="1875265" y="1935285"/>
                    <a:pt x="1878060" y="1938080"/>
                    <a:pt x="1878060" y="1941528"/>
                  </a:cubicBezTo>
                  <a:cubicBezTo>
                    <a:pt x="1878060" y="1944976"/>
                    <a:pt x="1875265" y="1947771"/>
                    <a:pt x="1871817" y="1947771"/>
                  </a:cubicBezTo>
                  <a:cubicBezTo>
                    <a:pt x="1868369" y="1947771"/>
                    <a:pt x="1865574" y="1944976"/>
                    <a:pt x="1865574" y="1941528"/>
                  </a:cubicBezTo>
                  <a:cubicBezTo>
                    <a:pt x="1865574" y="1938080"/>
                    <a:pt x="1868369" y="1935285"/>
                    <a:pt x="1871817" y="1935285"/>
                  </a:cubicBezTo>
                  <a:close/>
                  <a:moveTo>
                    <a:pt x="936949" y="1930081"/>
                  </a:moveTo>
                  <a:cubicBezTo>
                    <a:pt x="942983" y="1930081"/>
                    <a:pt x="947874" y="1935205"/>
                    <a:pt x="947874" y="1941526"/>
                  </a:cubicBezTo>
                  <a:cubicBezTo>
                    <a:pt x="947874" y="1947847"/>
                    <a:pt x="942983" y="1952971"/>
                    <a:pt x="936949" y="1952971"/>
                  </a:cubicBezTo>
                  <a:cubicBezTo>
                    <a:pt x="930915" y="1952971"/>
                    <a:pt x="926024" y="1947847"/>
                    <a:pt x="926024" y="1941526"/>
                  </a:cubicBezTo>
                  <a:cubicBezTo>
                    <a:pt x="926024" y="1935205"/>
                    <a:pt x="930915" y="1930081"/>
                    <a:pt x="936949" y="1930081"/>
                  </a:cubicBezTo>
                  <a:close/>
                  <a:moveTo>
                    <a:pt x="1760485" y="1928002"/>
                  </a:moveTo>
                  <a:cubicBezTo>
                    <a:pt x="1766806" y="1928002"/>
                    <a:pt x="1771930" y="1933126"/>
                    <a:pt x="1771930" y="1939447"/>
                  </a:cubicBezTo>
                  <a:cubicBezTo>
                    <a:pt x="1771930" y="1945768"/>
                    <a:pt x="1766806" y="1950892"/>
                    <a:pt x="1760485" y="1950892"/>
                  </a:cubicBezTo>
                  <a:cubicBezTo>
                    <a:pt x="1754164" y="1950892"/>
                    <a:pt x="1749040" y="1945768"/>
                    <a:pt x="1749040" y="1939447"/>
                  </a:cubicBezTo>
                  <a:cubicBezTo>
                    <a:pt x="1749040" y="1933126"/>
                    <a:pt x="1754164" y="1928002"/>
                    <a:pt x="1760485" y="1928002"/>
                  </a:cubicBezTo>
                  <a:close/>
                  <a:moveTo>
                    <a:pt x="1463950" y="1925920"/>
                  </a:moveTo>
                  <a:cubicBezTo>
                    <a:pt x="1471420" y="1925920"/>
                    <a:pt x="1477476" y="1931976"/>
                    <a:pt x="1477476" y="1939446"/>
                  </a:cubicBezTo>
                  <a:cubicBezTo>
                    <a:pt x="1477476" y="1946916"/>
                    <a:pt x="1471420" y="1952972"/>
                    <a:pt x="1463950" y="1952972"/>
                  </a:cubicBezTo>
                  <a:cubicBezTo>
                    <a:pt x="1456480" y="1952972"/>
                    <a:pt x="1450424" y="1946916"/>
                    <a:pt x="1450424" y="1939446"/>
                  </a:cubicBezTo>
                  <a:cubicBezTo>
                    <a:pt x="1450424" y="1931976"/>
                    <a:pt x="1456480" y="1925920"/>
                    <a:pt x="1463950" y="1925920"/>
                  </a:cubicBezTo>
                  <a:close/>
                  <a:moveTo>
                    <a:pt x="756426" y="1922798"/>
                  </a:moveTo>
                  <a:cubicBezTo>
                    <a:pt x="762747" y="1922798"/>
                    <a:pt x="767871" y="1927922"/>
                    <a:pt x="767871" y="1934243"/>
                  </a:cubicBezTo>
                  <a:cubicBezTo>
                    <a:pt x="767871" y="1940564"/>
                    <a:pt x="762747" y="1945688"/>
                    <a:pt x="756426" y="1945688"/>
                  </a:cubicBezTo>
                  <a:cubicBezTo>
                    <a:pt x="750105" y="1945688"/>
                    <a:pt x="744981" y="1940564"/>
                    <a:pt x="744981" y="1934243"/>
                  </a:cubicBezTo>
                  <a:cubicBezTo>
                    <a:pt x="744981" y="1927922"/>
                    <a:pt x="750105" y="1922798"/>
                    <a:pt x="756426" y="1922798"/>
                  </a:cubicBezTo>
                  <a:close/>
                  <a:moveTo>
                    <a:pt x="1645513" y="1915516"/>
                  </a:moveTo>
                  <a:cubicBezTo>
                    <a:pt x="1653845" y="1915516"/>
                    <a:pt x="1660600" y="1922271"/>
                    <a:pt x="1660600" y="1930603"/>
                  </a:cubicBezTo>
                  <a:cubicBezTo>
                    <a:pt x="1660600" y="1938935"/>
                    <a:pt x="1653845" y="1945690"/>
                    <a:pt x="1645513" y="1945690"/>
                  </a:cubicBezTo>
                  <a:cubicBezTo>
                    <a:pt x="1637181" y="1945690"/>
                    <a:pt x="1630426" y="1938935"/>
                    <a:pt x="1630426" y="1930603"/>
                  </a:cubicBezTo>
                  <a:cubicBezTo>
                    <a:pt x="1630426" y="1922271"/>
                    <a:pt x="1637181" y="1915516"/>
                    <a:pt x="1645513" y="1915516"/>
                  </a:cubicBezTo>
                  <a:close/>
                  <a:moveTo>
                    <a:pt x="876081" y="1900948"/>
                  </a:moveTo>
                  <a:cubicBezTo>
                    <a:pt x="884126" y="1900948"/>
                    <a:pt x="890648" y="1907470"/>
                    <a:pt x="890648" y="1915515"/>
                  </a:cubicBezTo>
                  <a:cubicBezTo>
                    <a:pt x="890648" y="1923560"/>
                    <a:pt x="884126" y="1930082"/>
                    <a:pt x="876081" y="1930082"/>
                  </a:cubicBezTo>
                  <a:cubicBezTo>
                    <a:pt x="868036" y="1930082"/>
                    <a:pt x="861514" y="1923560"/>
                    <a:pt x="861514" y="1915515"/>
                  </a:cubicBezTo>
                  <a:cubicBezTo>
                    <a:pt x="861514" y="1907470"/>
                    <a:pt x="868036" y="1900948"/>
                    <a:pt x="876081" y="1900948"/>
                  </a:cubicBezTo>
                  <a:close/>
                  <a:moveTo>
                    <a:pt x="484342" y="1895747"/>
                  </a:moveTo>
                  <a:cubicBezTo>
                    <a:pt x="486354" y="1895747"/>
                    <a:pt x="487984" y="1897378"/>
                    <a:pt x="487984" y="1899389"/>
                  </a:cubicBezTo>
                  <a:cubicBezTo>
                    <a:pt x="487984" y="1901401"/>
                    <a:pt x="486354" y="1903031"/>
                    <a:pt x="484342" y="1903031"/>
                  </a:cubicBezTo>
                  <a:cubicBezTo>
                    <a:pt x="482331" y="1903031"/>
                    <a:pt x="480700" y="1901401"/>
                    <a:pt x="480700" y="1899389"/>
                  </a:cubicBezTo>
                  <a:cubicBezTo>
                    <a:pt x="480700" y="1897378"/>
                    <a:pt x="482331" y="1895747"/>
                    <a:pt x="484342" y="1895747"/>
                  </a:cubicBezTo>
                  <a:close/>
                  <a:moveTo>
                    <a:pt x="1525859" y="1895746"/>
                  </a:moveTo>
                  <a:cubicBezTo>
                    <a:pt x="1534766" y="1895746"/>
                    <a:pt x="1541987" y="1903432"/>
                    <a:pt x="1541987" y="1912914"/>
                  </a:cubicBezTo>
                  <a:cubicBezTo>
                    <a:pt x="1541987" y="1922396"/>
                    <a:pt x="1534766" y="1930082"/>
                    <a:pt x="1525859" y="1930082"/>
                  </a:cubicBezTo>
                  <a:cubicBezTo>
                    <a:pt x="1516952" y="1930082"/>
                    <a:pt x="1509731" y="1922396"/>
                    <a:pt x="1509731" y="1912914"/>
                  </a:cubicBezTo>
                  <a:cubicBezTo>
                    <a:pt x="1509731" y="1903432"/>
                    <a:pt x="1516952" y="1895746"/>
                    <a:pt x="1525859" y="1895746"/>
                  </a:cubicBezTo>
                  <a:close/>
                  <a:moveTo>
                    <a:pt x="1200189" y="1895746"/>
                  </a:moveTo>
                  <a:cubicBezTo>
                    <a:pt x="1209671" y="1895746"/>
                    <a:pt x="1217357" y="1903432"/>
                    <a:pt x="1217357" y="1912914"/>
                  </a:cubicBezTo>
                  <a:cubicBezTo>
                    <a:pt x="1217357" y="1922396"/>
                    <a:pt x="1209671" y="1930082"/>
                    <a:pt x="1200189" y="1930082"/>
                  </a:cubicBezTo>
                  <a:cubicBezTo>
                    <a:pt x="1190707" y="1930082"/>
                    <a:pt x="1183021" y="1922396"/>
                    <a:pt x="1183021" y="1912914"/>
                  </a:cubicBezTo>
                  <a:cubicBezTo>
                    <a:pt x="1183021" y="1903432"/>
                    <a:pt x="1190707" y="1895746"/>
                    <a:pt x="1200189" y="1895746"/>
                  </a:cubicBezTo>
                  <a:close/>
                  <a:moveTo>
                    <a:pt x="588910" y="1893666"/>
                  </a:moveTo>
                  <a:cubicBezTo>
                    <a:pt x="592933" y="1893666"/>
                    <a:pt x="596194" y="1896461"/>
                    <a:pt x="596194" y="1899909"/>
                  </a:cubicBezTo>
                  <a:cubicBezTo>
                    <a:pt x="596194" y="1903357"/>
                    <a:pt x="592933" y="1906152"/>
                    <a:pt x="588910" y="1906152"/>
                  </a:cubicBezTo>
                  <a:cubicBezTo>
                    <a:pt x="584887" y="1906152"/>
                    <a:pt x="581626" y="1903357"/>
                    <a:pt x="581626" y="1899909"/>
                  </a:cubicBezTo>
                  <a:cubicBezTo>
                    <a:pt x="581626" y="1896461"/>
                    <a:pt x="584887" y="1893666"/>
                    <a:pt x="588910" y="1893666"/>
                  </a:cubicBezTo>
                  <a:close/>
                  <a:moveTo>
                    <a:pt x="1133599" y="1893665"/>
                  </a:moveTo>
                  <a:cubicBezTo>
                    <a:pt x="1143081" y="1893665"/>
                    <a:pt x="1150767" y="1901351"/>
                    <a:pt x="1150767" y="1910833"/>
                  </a:cubicBezTo>
                  <a:cubicBezTo>
                    <a:pt x="1150767" y="1920315"/>
                    <a:pt x="1143081" y="1928001"/>
                    <a:pt x="1133599" y="1928001"/>
                  </a:cubicBezTo>
                  <a:cubicBezTo>
                    <a:pt x="1124117" y="1928001"/>
                    <a:pt x="1116431" y="1920315"/>
                    <a:pt x="1116431" y="1910833"/>
                  </a:cubicBezTo>
                  <a:cubicBezTo>
                    <a:pt x="1116431" y="1901351"/>
                    <a:pt x="1124117" y="1893665"/>
                    <a:pt x="1133599" y="1893665"/>
                  </a:cubicBezTo>
                  <a:close/>
                  <a:moveTo>
                    <a:pt x="381334" y="1893665"/>
                  </a:moveTo>
                  <a:cubicBezTo>
                    <a:pt x="382770" y="1893665"/>
                    <a:pt x="383935" y="1894830"/>
                    <a:pt x="383935" y="1896266"/>
                  </a:cubicBezTo>
                  <a:cubicBezTo>
                    <a:pt x="383935" y="1897702"/>
                    <a:pt x="382770" y="1898867"/>
                    <a:pt x="381334" y="1898867"/>
                  </a:cubicBezTo>
                  <a:cubicBezTo>
                    <a:pt x="379898" y="1898867"/>
                    <a:pt x="378733" y="1897702"/>
                    <a:pt x="378733" y="1896266"/>
                  </a:cubicBezTo>
                  <a:cubicBezTo>
                    <a:pt x="378733" y="1894830"/>
                    <a:pt x="379898" y="1893665"/>
                    <a:pt x="381334" y="1893665"/>
                  </a:cubicBezTo>
                  <a:close/>
                  <a:moveTo>
                    <a:pt x="1266780" y="1890543"/>
                  </a:moveTo>
                  <a:cubicBezTo>
                    <a:pt x="1276262" y="1890543"/>
                    <a:pt x="1283948" y="1898462"/>
                    <a:pt x="1283948" y="1908231"/>
                  </a:cubicBezTo>
                  <a:cubicBezTo>
                    <a:pt x="1283948" y="1918000"/>
                    <a:pt x="1276262" y="1925919"/>
                    <a:pt x="1266780" y="1925919"/>
                  </a:cubicBezTo>
                  <a:cubicBezTo>
                    <a:pt x="1257298" y="1925919"/>
                    <a:pt x="1249612" y="1918000"/>
                    <a:pt x="1249612" y="1908231"/>
                  </a:cubicBezTo>
                  <a:cubicBezTo>
                    <a:pt x="1249612" y="1898462"/>
                    <a:pt x="1257298" y="1890543"/>
                    <a:pt x="1266780" y="1890543"/>
                  </a:cubicBezTo>
                  <a:close/>
                  <a:moveTo>
                    <a:pt x="2020084" y="1886382"/>
                  </a:moveTo>
                  <a:cubicBezTo>
                    <a:pt x="2022096" y="1886382"/>
                    <a:pt x="2023726" y="1888013"/>
                    <a:pt x="2023726" y="1890024"/>
                  </a:cubicBezTo>
                  <a:cubicBezTo>
                    <a:pt x="2023726" y="1892036"/>
                    <a:pt x="2022096" y="1893666"/>
                    <a:pt x="2020084" y="1893666"/>
                  </a:cubicBezTo>
                  <a:cubicBezTo>
                    <a:pt x="2018073" y="1893666"/>
                    <a:pt x="2016442" y="1892036"/>
                    <a:pt x="2016442" y="1890024"/>
                  </a:cubicBezTo>
                  <a:cubicBezTo>
                    <a:pt x="2016442" y="1888013"/>
                    <a:pt x="2018073" y="1886382"/>
                    <a:pt x="2020084" y="1886382"/>
                  </a:cubicBezTo>
                  <a:close/>
                  <a:moveTo>
                    <a:pt x="1918118" y="1886382"/>
                  </a:moveTo>
                  <a:cubicBezTo>
                    <a:pt x="1923577" y="1886382"/>
                    <a:pt x="1928003" y="1890109"/>
                    <a:pt x="1928003" y="1894706"/>
                  </a:cubicBezTo>
                  <a:cubicBezTo>
                    <a:pt x="1928003" y="1899303"/>
                    <a:pt x="1923577" y="1903030"/>
                    <a:pt x="1918118" y="1903030"/>
                  </a:cubicBezTo>
                  <a:cubicBezTo>
                    <a:pt x="1912659" y="1903030"/>
                    <a:pt x="1908233" y="1899303"/>
                    <a:pt x="1908233" y="1894706"/>
                  </a:cubicBezTo>
                  <a:cubicBezTo>
                    <a:pt x="1908233" y="1890109"/>
                    <a:pt x="1912659" y="1886382"/>
                    <a:pt x="1918118" y="1886382"/>
                  </a:cubicBezTo>
                  <a:close/>
                  <a:moveTo>
                    <a:pt x="282489" y="1886382"/>
                  </a:moveTo>
                  <a:cubicBezTo>
                    <a:pt x="283925" y="1886382"/>
                    <a:pt x="285090" y="1887314"/>
                    <a:pt x="285090" y="1888463"/>
                  </a:cubicBezTo>
                  <a:cubicBezTo>
                    <a:pt x="285090" y="1889612"/>
                    <a:pt x="283925" y="1890544"/>
                    <a:pt x="282489" y="1890544"/>
                  </a:cubicBezTo>
                  <a:cubicBezTo>
                    <a:pt x="281053" y="1890544"/>
                    <a:pt x="279888" y="1889612"/>
                    <a:pt x="279888" y="1888463"/>
                  </a:cubicBezTo>
                  <a:cubicBezTo>
                    <a:pt x="279888" y="1887314"/>
                    <a:pt x="281053" y="1886382"/>
                    <a:pt x="282489" y="1886382"/>
                  </a:cubicBezTo>
                  <a:close/>
                  <a:moveTo>
                    <a:pt x="700761" y="1886381"/>
                  </a:moveTo>
                  <a:cubicBezTo>
                    <a:pt x="706220" y="1886381"/>
                    <a:pt x="710646" y="1890108"/>
                    <a:pt x="710646" y="1894705"/>
                  </a:cubicBezTo>
                  <a:cubicBezTo>
                    <a:pt x="710646" y="1899302"/>
                    <a:pt x="706220" y="1903029"/>
                    <a:pt x="700761" y="1903029"/>
                  </a:cubicBezTo>
                  <a:cubicBezTo>
                    <a:pt x="695302" y="1903029"/>
                    <a:pt x="690876" y="1899302"/>
                    <a:pt x="690876" y="1894705"/>
                  </a:cubicBezTo>
                  <a:cubicBezTo>
                    <a:pt x="690876" y="1890108"/>
                    <a:pt x="695302" y="1886381"/>
                    <a:pt x="700761" y="1886381"/>
                  </a:cubicBezTo>
                  <a:close/>
                  <a:moveTo>
                    <a:pt x="1811469" y="1883261"/>
                  </a:moveTo>
                  <a:cubicBezTo>
                    <a:pt x="1818365" y="1883261"/>
                    <a:pt x="1823955" y="1888851"/>
                    <a:pt x="1823955" y="1895747"/>
                  </a:cubicBezTo>
                  <a:cubicBezTo>
                    <a:pt x="1823955" y="1902643"/>
                    <a:pt x="1818365" y="1908233"/>
                    <a:pt x="1811469" y="1908233"/>
                  </a:cubicBezTo>
                  <a:cubicBezTo>
                    <a:pt x="1804573" y="1908233"/>
                    <a:pt x="1798983" y="1902643"/>
                    <a:pt x="1798983" y="1895747"/>
                  </a:cubicBezTo>
                  <a:cubicBezTo>
                    <a:pt x="1798983" y="1888851"/>
                    <a:pt x="1804573" y="1883261"/>
                    <a:pt x="1811469" y="1883261"/>
                  </a:cubicBezTo>
                  <a:close/>
                  <a:moveTo>
                    <a:pt x="1068049" y="1883260"/>
                  </a:moveTo>
                  <a:cubicBezTo>
                    <a:pt x="1076956" y="1883260"/>
                    <a:pt x="1084177" y="1890481"/>
                    <a:pt x="1084177" y="1899388"/>
                  </a:cubicBezTo>
                  <a:cubicBezTo>
                    <a:pt x="1084177" y="1908295"/>
                    <a:pt x="1076956" y="1915516"/>
                    <a:pt x="1068049" y="1915516"/>
                  </a:cubicBezTo>
                  <a:cubicBezTo>
                    <a:pt x="1059142" y="1915516"/>
                    <a:pt x="1051921" y="1908295"/>
                    <a:pt x="1051921" y="1899388"/>
                  </a:cubicBezTo>
                  <a:cubicBezTo>
                    <a:pt x="1051921" y="1890481"/>
                    <a:pt x="1059142" y="1883260"/>
                    <a:pt x="1068049" y="1883260"/>
                  </a:cubicBezTo>
                  <a:close/>
                  <a:moveTo>
                    <a:pt x="2117888" y="1881179"/>
                  </a:moveTo>
                  <a:cubicBezTo>
                    <a:pt x="2119324" y="1881179"/>
                    <a:pt x="2120489" y="1881645"/>
                    <a:pt x="2120489" y="1882220"/>
                  </a:cubicBezTo>
                  <a:cubicBezTo>
                    <a:pt x="2120489" y="1882795"/>
                    <a:pt x="2119324" y="1883261"/>
                    <a:pt x="2117888" y="1883261"/>
                  </a:cubicBezTo>
                  <a:cubicBezTo>
                    <a:pt x="2116452" y="1883261"/>
                    <a:pt x="2115287" y="1882795"/>
                    <a:pt x="2115287" y="1882220"/>
                  </a:cubicBezTo>
                  <a:cubicBezTo>
                    <a:pt x="2115287" y="1881645"/>
                    <a:pt x="2116452" y="1881179"/>
                    <a:pt x="2117888" y="1881179"/>
                  </a:cubicBezTo>
                  <a:close/>
                  <a:moveTo>
                    <a:pt x="1333890" y="1881179"/>
                  </a:moveTo>
                  <a:cubicBezTo>
                    <a:pt x="1343659" y="1881179"/>
                    <a:pt x="1351578" y="1888865"/>
                    <a:pt x="1351578" y="1898347"/>
                  </a:cubicBezTo>
                  <a:cubicBezTo>
                    <a:pt x="1351578" y="1907829"/>
                    <a:pt x="1343659" y="1915515"/>
                    <a:pt x="1333890" y="1915515"/>
                  </a:cubicBezTo>
                  <a:cubicBezTo>
                    <a:pt x="1324121" y="1915515"/>
                    <a:pt x="1316202" y="1907829"/>
                    <a:pt x="1316202" y="1898347"/>
                  </a:cubicBezTo>
                  <a:cubicBezTo>
                    <a:pt x="1316202" y="1888865"/>
                    <a:pt x="1324121" y="1881179"/>
                    <a:pt x="1333890" y="1881179"/>
                  </a:cubicBezTo>
                  <a:close/>
                  <a:moveTo>
                    <a:pt x="1701178" y="1879099"/>
                  </a:moveTo>
                  <a:cubicBezTo>
                    <a:pt x="1708648" y="1879099"/>
                    <a:pt x="1714704" y="1885155"/>
                    <a:pt x="1714704" y="1892625"/>
                  </a:cubicBezTo>
                  <a:cubicBezTo>
                    <a:pt x="1714704" y="1900095"/>
                    <a:pt x="1708648" y="1906151"/>
                    <a:pt x="1701178" y="1906151"/>
                  </a:cubicBezTo>
                  <a:cubicBezTo>
                    <a:pt x="1693708" y="1906151"/>
                    <a:pt x="1687652" y="1900095"/>
                    <a:pt x="1687652" y="1892625"/>
                  </a:cubicBezTo>
                  <a:cubicBezTo>
                    <a:pt x="1687652" y="1885155"/>
                    <a:pt x="1693708" y="1879099"/>
                    <a:pt x="1701178" y="1879099"/>
                  </a:cubicBezTo>
                  <a:close/>
                  <a:moveTo>
                    <a:pt x="816774" y="1870774"/>
                  </a:moveTo>
                  <a:cubicBezTo>
                    <a:pt x="823670" y="1870774"/>
                    <a:pt x="829260" y="1876364"/>
                    <a:pt x="829260" y="1883260"/>
                  </a:cubicBezTo>
                  <a:cubicBezTo>
                    <a:pt x="829260" y="1890156"/>
                    <a:pt x="823670" y="1895746"/>
                    <a:pt x="816774" y="1895746"/>
                  </a:cubicBezTo>
                  <a:cubicBezTo>
                    <a:pt x="809878" y="1895746"/>
                    <a:pt x="804288" y="1890156"/>
                    <a:pt x="804288" y="1883260"/>
                  </a:cubicBezTo>
                  <a:cubicBezTo>
                    <a:pt x="804288" y="1876364"/>
                    <a:pt x="809878" y="1870774"/>
                    <a:pt x="816774" y="1870774"/>
                  </a:cubicBezTo>
                  <a:close/>
                  <a:moveTo>
                    <a:pt x="1002499" y="1868693"/>
                  </a:moveTo>
                  <a:cubicBezTo>
                    <a:pt x="1010831" y="1868693"/>
                    <a:pt x="1017586" y="1875448"/>
                    <a:pt x="1017586" y="1883780"/>
                  </a:cubicBezTo>
                  <a:cubicBezTo>
                    <a:pt x="1017586" y="1892112"/>
                    <a:pt x="1010831" y="1898867"/>
                    <a:pt x="1002499" y="1898867"/>
                  </a:cubicBezTo>
                  <a:cubicBezTo>
                    <a:pt x="994167" y="1898867"/>
                    <a:pt x="987412" y="1892112"/>
                    <a:pt x="987412" y="1883780"/>
                  </a:cubicBezTo>
                  <a:cubicBezTo>
                    <a:pt x="987412" y="1875448"/>
                    <a:pt x="994167" y="1868693"/>
                    <a:pt x="1002499" y="1868693"/>
                  </a:cubicBezTo>
                  <a:close/>
                  <a:moveTo>
                    <a:pt x="1397880" y="1866612"/>
                  </a:moveTo>
                  <a:cubicBezTo>
                    <a:pt x="1407362" y="1866612"/>
                    <a:pt x="1415048" y="1874298"/>
                    <a:pt x="1415048" y="1883780"/>
                  </a:cubicBezTo>
                  <a:cubicBezTo>
                    <a:pt x="1415048" y="1893262"/>
                    <a:pt x="1407362" y="1900948"/>
                    <a:pt x="1397880" y="1900948"/>
                  </a:cubicBezTo>
                  <a:cubicBezTo>
                    <a:pt x="1388398" y="1900948"/>
                    <a:pt x="1380712" y="1893262"/>
                    <a:pt x="1380712" y="1883780"/>
                  </a:cubicBezTo>
                  <a:cubicBezTo>
                    <a:pt x="1380712" y="1874298"/>
                    <a:pt x="1388398" y="1866612"/>
                    <a:pt x="1397880" y="1866612"/>
                  </a:cubicBezTo>
                  <a:close/>
                  <a:moveTo>
                    <a:pt x="1585166" y="1863491"/>
                  </a:moveTo>
                  <a:cubicBezTo>
                    <a:pt x="1594073" y="1863491"/>
                    <a:pt x="1601294" y="1870712"/>
                    <a:pt x="1601294" y="1879619"/>
                  </a:cubicBezTo>
                  <a:cubicBezTo>
                    <a:pt x="1601294" y="1888526"/>
                    <a:pt x="1594073" y="1895747"/>
                    <a:pt x="1585166" y="1895747"/>
                  </a:cubicBezTo>
                  <a:cubicBezTo>
                    <a:pt x="1576259" y="1895747"/>
                    <a:pt x="1569038" y="1888526"/>
                    <a:pt x="1569038" y="1879619"/>
                  </a:cubicBezTo>
                  <a:cubicBezTo>
                    <a:pt x="1569038" y="1870712"/>
                    <a:pt x="1576259" y="1863491"/>
                    <a:pt x="1585166" y="1863491"/>
                  </a:cubicBezTo>
                  <a:close/>
                  <a:moveTo>
                    <a:pt x="542089" y="1843723"/>
                  </a:moveTo>
                  <a:cubicBezTo>
                    <a:pt x="546112" y="1843723"/>
                    <a:pt x="549373" y="1847683"/>
                    <a:pt x="549373" y="1852567"/>
                  </a:cubicBezTo>
                  <a:cubicBezTo>
                    <a:pt x="549373" y="1857451"/>
                    <a:pt x="546112" y="1861411"/>
                    <a:pt x="542089" y="1861411"/>
                  </a:cubicBezTo>
                  <a:cubicBezTo>
                    <a:pt x="538066" y="1861411"/>
                    <a:pt x="534805" y="1857451"/>
                    <a:pt x="534805" y="1852567"/>
                  </a:cubicBezTo>
                  <a:cubicBezTo>
                    <a:pt x="534805" y="1847683"/>
                    <a:pt x="538066" y="1843723"/>
                    <a:pt x="542089" y="1843723"/>
                  </a:cubicBezTo>
                  <a:close/>
                  <a:moveTo>
                    <a:pt x="937989" y="1843722"/>
                  </a:moveTo>
                  <a:cubicBezTo>
                    <a:pt x="947471" y="1843722"/>
                    <a:pt x="955157" y="1851641"/>
                    <a:pt x="955157" y="1861410"/>
                  </a:cubicBezTo>
                  <a:cubicBezTo>
                    <a:pt x="955157" y="1871179"/>
                    <a:pt x="947471" y="1879098"/>
                    <a:pt x="937989" y="1879098"/>
                  </a:cubicBezTo>
                  <a:cubicBezTo>
                    <a:pt x="928507" y="1879098"/>
                    <a:pt x="920821" y="1871179"/>
                    <a:pt x="920821" y="1861410"/>
                  </a:cubicBezTo>
                  <a:cubicBezTo>
                    <a:pt x="920821" y="1851641"/>
                    <a:pt x="928507" y="1843722"/>
                    <a:pt x="937989" y="1843722"/>
                  </a:cubicBezTo>
                  <a:close/>
                  <a:moveTo>
                    <a:pt x="439602" y="1841642"/>
                  </a:moveTo>
                  <a:cubicBezTo>
                    <a:pt x="442763" y="1841642"/>
                    <a:pt x="445325" y="1844903"/>
                    <a:pt x="445325" y="1848926"/>
                  </a:cubicBezTo>
                  <a:cubicBezTo>
                    <a:pt x="445325" y="1852949"/>
                    <a:pt x="442763" y="1856210"/>
                    <a:pt x="439602" y="1856210"/>
                  </a:cubicBezTo>
                  <a:cubicBezTo>
                    <a:pt x="436441" y="1856210"/>
                    <a:pt x="433879" y="1852949"/>
                    <a:pt x="433879" y="1848926"/>
                  </a:cubicBezTo>
                  <a:cubicBezTo>
                    <a:pt x="433879" y="1844903"/>
                    <a:pt x="436441" y="1841642"/>
                    <a:pt x="439602" y="1841642"/>
                  </a:cubicBezTo>
                  <a:close/>
                  <a:moveTo>
                    <a:pt x="1462389" y="1841641"/>
                  </a:moveTo>
                  <a:cubicBezTo>
                    <a:pt x="1471871" y="1841641"/>
                    <a:pt x="1479557" y="1849327"/>
                    <a:pt x="1479557" y="1858809"/>
                  </a:cubicBezTo>
                  <a:cubicBezTo>
                    <a:pt x="1479557" y="1868291"/>
                    <a:pt x="1471871" y="1875977"/>
                    <a:pt x="1462389" y="1875977"/>
                  </a:cubicBezTo>
                  <a:cubicBezTo>
                    <a:pt x="1452907" y="1875977"/>
                    <a:pt x="1445221" y="1868291"/>
                    <a:pt x="1445221" y="1858809"/>
                  </a:cubicBezTo>
                  <a:cubicBezTo>
                    <a:pt x="1445221" y="1849327"/>
                    <a:pt x="1452907" y="1841641"/>
                    <a:pt x="1462389" y="1841641"/>
                  </a:cubicBezTo>
                  <a:close/>
                  <a:moveTo>
                    <a:pt x="648737" y="1838520"/>
                  </a:moveTo>
                  <a:cubicBezTo>
                    <a:pt x="655346" y="1838520"/>
                    <a:pt x="660703" y="1844110"/>
                    <a:pt x="660703" y="1851006"/>
                  </a:cubicBezTo>
                  <a:cubicBezTo>
                    <a:pt x="660703" y="1857902"/>
                    <a:pt x="655346" y="1863492"/>
                    <a:pt x="648737" y="1863492"/>
                  </a:cubicBezTo>
                  <a:cubicBezTo>
                    <a:pt x="642128" y="1863492"/>
                    <a:pt x="636771" y="1857902"/>
                    <a:pt x="636771" y="1851006"/>
                  </a:cubicBezTo>
                  <a:cubicBezTo>
                    <a:pt x="636771" y="1844110"/>
                    <a:pt x="642128" y="1838520"/>
                    <a:pt x="648737" y="1838520"/>
                  </a:cubicBezTo>
                  <a:close/>
                  <a:moveTo>
                    <a:pt x="1858291" y="1836440"/>
                  </a:moveTo>
                  <a:cubicBezTo>
                    <a:pt x="1865187" y="1836440"/>
                    <a:pt x="1870777" y="1841564"/>
                    <a:pt x="1870777" y="1847885"/>
                  </a:cubicBezTo>
                  <a:cubicBezTo>
                    <a:pt x="1870777" y="1854206"/>
                    <a:pt x="1865187" y="1859330"/>
                    <a:pt x="1858291" y="1859330"/>
                  </a:cubicBezTo>
                  <a:cubicBezTo>
                    <a:pt x="1851395" y="1859330"/>
                    <a:pt x="1845805" y="1854206"/>
                    <a:pt x="1845805" y="1847885"/>
                  </a:cubicBezTo>
                  <a:cubicBezTo>
                    <a:pt x="1845805" y="1841564"/>
                    <a:pt x="1851395" y="1836440"/>
                    <a:pt x="1858291" y="1836440"/>
                  </a:cubicBezTo>
                  <a:close/>
                  <a:moveTo>
                    <a:pt x="341796" y="1836439"/>
                  </a:moveTo>
                  <a:cubicBezTo>
                    <a:pt x="344381" y="1836439"/>
                    <a:pt x="346478" y="1838769"/>
                    <a:pt x="346478" y="1841641"/>
                  </a:cubicBezTo>
                  <a:cubicBezTo>
                    <a:pt x="346478" y="1844514"/>
                    <a:pt x="344381" y="1846844"/>
                    <a:pt x="341796" y="1846844"/>
                  </a:cubicBezTo>
                  <a:cubicBezTo>
                    <a:pt x="339211" y="1846844"/>
                    <a:pt x="337114" y="1844514"/>
                    <a:pt x="337114" y="1841641"/>
                  </a:cubicBezTo>
                  <a:cubicBezTo>
                    <a:pt x="337114" y="1838769"/>
                    <a:pt x="339211" y="1836439"/>
                    <a:pt x="341796" y="1836439"/>
                  </a:cubicBezTo>
                  <a:close/>
                  <a:moveTo>
                    <a:pt x="1961818" y="1834359"/>
                  </a:moveTo>
                  <a:cubicBezTo>
                    <a:pt x="1967277" y="1834359"/>
                    <a:pt x="1971703" y="1838785"/>
                    <a:pt x="1971703" y="1844244"/>
                  </a:cubicBezTo>
                  <a:cubicBezTo>
                    <a:pt x="1971703" y="1849703"/>
                    <a:pt x="1967277" y="1854129"/>
                    <a:pt x="1961818" y="1854129"/>
                  </a:cubicBezTo>
                  <a:cubicBezTo>
                    <a:pt x="1956359" y="1854129"/>
                    <a:pt x="1951933" y="1849703"/>
                    <a:pt x="1951933" y="1844244"/>
                  </a:cubicBezTo>
                  <a:cubicBezTo>
                    <a:pt x="1951933" y="1838785"/>
                    <a:pt x="1956359" y="1834359"/>
                    <a:pt x="1961818" y="1834359"/>
                  </a:cubicBezTo>
                  <a:close/>
                  <a:moveTo>
                    <a:pt x="1751642" y="1831237"/>
                  </a:moveTo>
                  <a:cubicBezTo>
                    <a:pt x="1761124" y="1831237"/>
                    <a:pt x="1768810" y="1839156"/>
                    <a:pt x="1768810" y="1848925"/>
                  </a:cubicBezTo>
                  <a:cubicBezTo>
                    <a:pt x="1768810" y="1858694"/>
                    <a:pt x="1761124" y="1866613"/>
                    <a:pt x="1751642" y="1866613"/>
                  </a:cubicBezTo>
                  <a:cubicBezTo>
                    <a:pt x="1742160" y="1866613"/>
                    <a:pt x="1734474" y="1858694"/>
                    <a:pt x="1734474" y="1848925"/>
                  </a:cubicBezTo>
                  <a:cubicBezTo>
                    <a:pt x="1734474" y="1839156"/>
                    <a:pt x="1742160" y="1831237"/>
                    <a:pt x="1751642" y="1831237"/>
                  </a:cubicBezTo>
                  <a:close/>
                  <a:moveTo>
                    <a:pt x="760068" y="1831236"/>
                  </a:moveTo>
                  <a:cubicBezTo>
                    <a:pt x="768400" y="1831236"/>
                    <a:pt x="775155" y="1837991"/>
                    <a:pt x="775155" y="1846323"/>
                  </a:cubicBezTo>
                  <a:cubicBezTo>
                    <a:pt x="775155" y="1854655"/>
                    <a:pt x="768400" y="1861410"/>
                    <a:pt x="760068" y="1861410"/>
                  </a:cubicBezTo>
                  <a:cubicBezTo>
                    <a:pt x="751736" y="1861410"/>
                    <a:pt x="744981" y="1854655"/>
                    <a:pt x="744981" y="1846323"/>
                  </a:cubicBezTo>
                  <a:cubicBezTo>
                    <a:pt x="744981" y="1837991"/>
                    <a:pt x="751736" y="1831236"/>
                    <a:pt x="760068" y="1831236"/>
                  </a:cubicBezTo>
                  <a:close/>
                  <a:moveTo>
                    <a:pt x="2060142" y="1829156"/>
                  </a:moveTo>
                  <a:cubicBezTo>
                    <a:pt x="2063590" y="1829156"/>
                    <a:pt x="2066385" y="1832417"/>
                    <a:pt x="2066385" y="1836440"/>
                  </a:cubicBezTo>
                  <a:cubicBezTo>
                    <a:pt x="2066385" y="1840463"/>
                    <a:pt x="2063590" y="1843724"/>
                    <a:pt x="2060142" y="1843724"/>
                  </a:cubicBezTo>
                  <a:cubicBezTo>
                    <a:pt x="2056694" y="1843724"/>
                    <a:pt x="2053899" y="1840463"/>
                    <a:pt x="2053899" y="1836440"/>
                  </a:cubicBezTo>
                  <a:cubicBezTo>
                    <a:pt x="2053899" y="1832417"/>
                    <a:pt x="2056694" y="1829156"/>
                    <a:pt x="2060142" y="1829156"/>
                  </a:cubicBezTo>
                  <a:close/>
                  <a:moveTo>
                    <a:pt x="245032" y="1829156"/>
                  </a:moveTo>
                  <a:cubicBezTo>
                    <a:pt x="246468" y="1829156"/>
                    <a:pt x="247633" y="1830787"/>
                    <a:pt x="247633" y="1832798"/>
                  </a:cubicBezTo>
                  <a:cubicBezTo>
                    <a:pt x="247633" y="1834810"/>
                    <a:pt x="246468" y="1836440"/>
                    <a:pt x="245032" y="1836440"/>
                  </a:cubicBezTo>
                  <a:cubicBezTo>
                    <a:pt x="243596" y="1836440"/>
                    <a:pt x="242431" y="1834810"/>
                    <a:pt x="242431" y="1832798"/>
                  </a:cubicBezTo>
                  <a:cubicBezTo>
                    <a:pt x="242431" y="1830787"/>
                    <a:pt x="243596" y="1829156"/>
                    <a:pt x="245032" y="1829156"/>
                  </a:cubicBezTo>
                  <a:close/>
                  <a:moveTo>
                    <a:pt x="2155345" y="1823953"/>
                  </a:moveTo>
                  <a:cubicBezTo>
                    <a:pt x="2156781" y="1823953"/>
                    <a:pt x="2157946" y="1825118"/>
                    <a:pt x="2157946" y="1826554"/>
                  </a:cubicBezTo>
                  <a:cubicBezTo>
                    <a:pt x="2157946" y="1827990"/>
                    <a:pt x="2156781" y="1829155"/>
                    <a:pt x="2155345" y="1829155"/>
                  </a:cubicBezTo>
                  <a:cubicBezTo>
                    <a:pt x="2153909" y="1829155"/>
                    <a:pt x="2152744" y="1827990"/>
                    <a:pt x="2152744" y="1826554"/>
                  </a:cubicBezTo>
                  <a:cubicBezTo>
                    <a:pt x="2152744" y="1825118"/>
                    <a:pt x="2153909" y="1823953"/>
                    <a:pt x="2155345" y="1823953"/>
                  </a:cubicBezTo>
                  <a:close/>
                  <a:moveTo>
                    <a:pt x="1640311" y="1823953"/>
                  </a:moveTo>
                  <a:cubicBezTo>
                    <a:pt x="1649793" y="1823953"/>
                    <a:pt x="1657479" y="1832338"/>
                    <a:pt x="1657479" y="1842682"/>
                  </a:cubicBezTo>
                  <a:cubicBezTo>
                    <a:pt x="1657479" y="1853026"/>
                    <a:pt x="1649793" y="1861411"/>
                    <a:pt x="1640311" y="1861411"/>
                  </a:cubicBezTo>
                  <a:cubicBezTo>
                    <a:pt x="1630829" y="1861411"/>
                    <a:pt x="1623143" y="1853026"/>
                    <a:pt x="1623143" y="1842682"/>
                  </a:cubicBezTo>
                  <a:cubicBezTo>
                    <a:pt x="1623143" y="1832338"/>
                    <a:pt x="1630829" y="1823953"/>
                    <a:pt x="1640311" y="1823953"/>
                  </a:cubicBezTo>
                  <a:close/>
                  <a:moveTo>
                    <a:pt x="1200189" y="1821872"/>
                  </a:moveTo>
                  <a:cubicBezTo>
                    <a:pt x="1208521" y="1821872"/>
                    <a:pt x="1215276" y="1829093"/>
                    <a:pt x="1215276" y="1838000"/>
                  </a:cubicBezTo>
                  <a:cubicBezTo>
                    <a:pt x="1215276" y="1846907"/>
                    <a:pt x="1208521" y="1854128"/>
                    <a:pt x="1200189" y="1854128"/>
                  </a:cubicBezTo>
                  <a:cubicBezTo>
                    <a:pt x="1191857" y="1854128"/>
                    <a:pt x="1185102" y="1846907"/>
                    <a:pt x="1185102" y="1838000"/>
                  </a:cubicBezTo>
                  <a:cubicBezTo>
                    <a:pt x="1185102" y="1829093"/>
                    <a:pt x="1191857" y="1821872"/>
                    <a:pt x="1200189" y="1821872"/>
                  </a:cubicBezTo>
                  <a:close/>
                  <a:moveTo>
                    <a:pt x="1268340" y="1818751"/>
                  </a:moveTo>
                  <a:cubicBezTo>
                    <a:pt x="1276960" y="1818751"/>
                    <a:pt x="1283947" y="1825506"/>
                    <a:pt x="1283947" y="1833838"/>
                  </a:cubicBezTo>
                  <a:cubicBezTo>
                    <a:pt x="1283947" y="1842170"/>
                    <a:pt x="1276960" y="1848925"/>
                    <a:pt x="1268340" y="1848925"/>
                  </a:cubicBezTo>
                  <a:cubicBezTo>
                    <a:pt x="1259720" y="1848925"/>
                    <a:pt x="1252733" y="1842170"/>
                    <a:pt x="1252733" y="1833838"/>
                  </a:cubicBezTo>
                  <a:cubicBezTo>
                    <a:pt x="1252733" y="1825506"/>
                    <a:pt x="1259720" y="1818751"/>
                    <a:pt x="1268340" y="1818751"/>
                  </a:cubicBezTo>
                  <a:close/>
                  <a:moveTo>
                    <a:pt x="1133598" y="1818751"/>
                  </a:moveTo>
                  <a:cubicBezTo>
                    <a:pt x="1141930" y="1818751"/>
                    <a:pt x="1148685" y="1825972"/>
                    <a:pt x="1148685" y="1834879"/>
                  </a:cubicBezTo>
                  <a:cubicBezTo>
                    <a:pt x="1148685" y="1843786"/>
                    <a:pt x="1141930" y="1851007"/>
                    <a:pt x="1133598" y="1851007"/>
                  </a:cubicBezTo>
                  <a:cubicBezTo>
                    <a:pt x="1125266" y="1851007"/>
                    <a:pt x="1118511" y="1843786"/>
                    <a:pt x="1118511" y="1834879"/>
                  </a:cubicBezTo>
                  <a:cubicBezTo>
                    <a:pt x="1118511" y="1825972"/>
                    <a:pt x="1125266" y="1818751"/>
                    <a:pt x="1133598" y="1818751"/>
                  </a:cubicBezTo>
                  <a:close/>
                  <a:moveTo>
                    <a:pt x="2247948" y="1814589"/>
                  </a:moveTo>
                  <a:cubicBezTo>
                    <a:pt x="2248810" y="1814589"/>
                    <a:pt x="2249509" y="1815055"/>
                    <a:pt x="2249509" y="1815630"/>
                  </a:cubicBezTo>
                  <a:cubicBezTo>
                    <a:pt x="2249509" y="1816205"/>
                    <a:pt x="2248810" y="1816671"/>
                    <a:pt x="2247948" y="1816671"/>
                  </a:cubicBezTo>
                  <a:cubicBezTo>
                    <a:pt x="2247086" y="1816671"/>
                    <a:pt x="2246387" y="1816205"/>
                    <a:pt x="2246387" y="1815630"/>
                  </a:cubicBezTo>
                  <a:cubicBezTo>
                    <a:pt x="2246387" y="1815055"/>
                    <a:pt x="2247086" y="1814589"/>
                    <a:pt x="2247948" y="1814589"/>
                  </a:cubicBezTo>
                  <a:close/>
                  <a:moveTo>
                    <a:pt x="878682" y="1814589"/>
                  </a:moveTo>
                  <a:cubicBezTo>
                    <a:pt x="888164" y="1814589"/>
                    <a:pt x="895850" y="1822275"/>
                    <a:pt x="895850" y="1831757"/>
                  </a:cubicBezTo>
                  <a:cubicBezTo>
                    <a:pt x="895850" y="1841239"/>
                    <a:pt x="888164" y="1848925"/>
                    <a:pt x="878682" y="1848925"/>
                  </a:cubicBezTo>
                  <a:cubicBezTo>
                    <a:pt x="869200" y="1848925"/>
                    <a:pt x="861514" y="1841239"/>
                    <a:pt x="861514" y="1831757"/>
                  </a:cubicBezTo>
                  <a:cubicBezTo>
                    <a:pt x="861514" y="1822275"/>
                    <a:pt x="869200" y="1814589"/>
                    <a:pt x="878682" y="1814589"/>
                  </a:cubicBezTo>
                  <a:close/>
                  <a:moveTo>
                    <a:pt x="1523257" y="1811467"/>
                  </a:moveTo>
                  <a:cubicBezTo>
                    <a:pt x="1533601" y="1811467"/>
                    <a:pt x="1541986" y="1819852"/>
                    <a:pt x="1541986" y="1830196"/>
                  </a:cubicBezTo>
                  <a:cubicBezTo>
                    <a:pt x="1541986" y="1840540"/>
                    <a:pt x="1533601" y="1848925"/>
                    <a:pt x="1523257" y="1848925"/>
                  </a:cubicBezTo>
                  <a:cubicBezTo>
                    <a:pt x="1512913" y="1848925"/>
                    <a:pt x="1504528" y="1840540"/>
                    <a:pt x="1504528" y="1830196"/>
                  </a:cubicBezTo>
                  <a:cubicBezTo>
                    <a:pt x="1504528" y="1819852"/>
                    <a:pt x="1512913" y="1811467"/>
                    <a:pt x="1523257" y="1811467"/>
                  </a:cubicBezTo>
                  <a:close/>
                  <a:moveTo>
                    <a:pt x="1068049" y="1807306"/>
                  </a:moveTo>
                  <a:cubicBezTo>
                    <a:pt x="1076956" y="1807306"/>
                    <a:pt x="1084177" y="1814293"/>
                    <a:pt x="1084177" y="1822913"/>
                  </a:cubicBezTo>
                  <a:cubicBezTo>
                    <a:pt x="1084177" y="1831533"/>
                    <a:pt x="1076956" y="1838520"/>
                    <a:pt x="1068049" y="1838520"/>
                  </a:cubicBezTo>
                  <a:cubicBezTo>
                    <a:pt x="1059142" y="1838520"/>
                    <a:pt x="1051921" y="1831533"/>
                    <a:pt x="1051921" y="1822913"/>
                  </a:cubicBezTo>
                  <a:cubicBezTo>
                    <a:pt x="1051921" y="1814293"/>
                    <a:pt x="1059142" y="1807306"/>
                    <a:pt x="1068049" y="1807306"/>
                  </a:cubicBezTo>
                  <a:close/>
                  <a:moveTo>
                    <a:pt x="1333890" y="1807305"/>
                  </a:moveTo>
                  <a:cubicBezTo>
                    <a:pt x="1343659" y="1807305"/>
                    <a:pt x="1351578" y="1814292"/>
                    <a:pt x="1351578" y="1822912"/>
                  </a:cubicBezTo>
                  <a:cubicBezTo>
                    <a:pt x="1351578" y="1831532"/>
                    <a:pt x="1343659" y="1838519"/>
                    <a:pt x="1333890" y="1838519"/>
                  </a:cubicBezTo>
                  <a:cubicBezTo>
                    <a:pt x="1324121" y="1838519"/>
                    <a:pt x="1316202" y="1831532"/>
                    <a:pt x="1316202" y="1822912"/>
                  </a:cubicBezTo>
                  <a:cubicBezTo>
                    <a:pt x="1316202" y="1814292"/>
                    <a:pt x="1324121" y="1807305"/>
                    <a:pt x="1333890" y="1807305"/>
                  </a:cubicBezTo>
                  <a:close/>
                  <a:moveTo>
                    <a:pt x="498909" y="1794821"/>
                  </a:moveTo>
                  <a:cubicBezTo>
                    <a:pt x="503793" y="1794821"/>
                    <a:pt x="507753" y="1798082"/>
                    <a:pt x="507753" y="1802105"/>
                  </a:cubicBezTo>
                  <a:cubicBezTo>
                    <a:pt x="507753" y="1806128"/>
                    <a:pt x="503793" y="1809389"/>
                    <a:pt x="498909" y="1809389"/>
                  </a:cubicBezTo>
                  <a:cubicBezTo>
                    <a:pt x="494025" y="1809389"/>
                    <a:pt x="490065" y="1806128"/>
                    <a:pt x="490065" y="1802105"/>
                  </a:cubicBezTo>
                  <a:cubicBezTo>
                    <a:pt x="490065" y="1798082"/>
                    <a:pt x="494025" y="1794821"/>
                    <a:pt x="498909" y="1794821"/>
                  </a:cubicBezTo>
                  <a:close/>
                  <a:moveTo>
                    <a:pt x="601916" y="1794820"/>
                  </a:moveTo>
                  <a:cubicBezTo>
                    <a:pt x="607375" y="1794820"/>
                    <a:pt x="611801" y="1799711"/>
                    <a:pt x="611801" y="1805745"/>
                  </a:cubicBezTo>
                  <a:cubicBezTo>
                    <a:pt x="611801" y="1811779"/>
                    <a:pt x="607375" y="1816670"/>
                    <a:pt x="601916" y="1816670"/>
                  </a:cubicBezTo>
                  <a:cubicBezTo>
                    <a:pt x="596457" y="1816670"/>
                    <a:pt x="592031" y="1811779"/>
                    <a:pt x="592031" y="1805745"/>
                  </a:cubicBezTo>
                  <a:cubicBezTo>
                    <a:pt x="592031" y="1799711"/>
                    <a:pt x="596457" y="1794820"/>
                    <a:pt x="601916" y="1794820"/>
                  </a:cubicBezTo>
                  <a:close/>
                  <a:moveTo>
                    <a:pt x="708044" y="1791698"/>
                  </a:moveTo>
                  <a:cubicBezTo>
                    <a:pt x="714653" y="1791698"/>
                    <a:pt x="720010" y="1797288"/>
                    <a:pt x="720010" y="1804184"/>
                  </a:cubicBezTo>
                  <a:cubicBezTo>
                    <a:pt x="720010" y="1811080"/>
                    <a:pt x="714653" y="1816670"/>
                    <a:pt x="708044" y="1816670"/>
                  </a:cubicBezTo>
                  <a:cubicBezTo>
                    <a:pt x="701435" y="1816670"/>
                    <a:pt x="696078" y="1811080"/>
                    <a:pt x="696078" y="1804184"/>
                  </a:cubicBezTo>
                  <a:cubicBezTo>
                    <a:pt x="696078" y="1797288"/>
                    <a:pt x="701435" y="1791698"/>
                    <a:pt x="708044" y="1791698"/>
                  </a:cubicBezTo>
                  <a:close/>
                  <a:moveTo>
                    <a:pt x="400063" y="1789618"/>
                  </a:moveTo>
                  <a:cubicBezTo>
                    <a:pt x="403223" y="1789618"/>
                    <a:pt x="405786" y="1791714"/>
                    <a:pt x="405786" y="1794300"/>
                  </a:cubicBezTo>
                  <a:cubicBezTo>
                    <a:pt x="405786" y="1796885"/>
                    <a:pt x="403223" y="1798982"/>
                    <a:pt x="400063" y="1798982"/>
                  </a:cubicBezTo>
                  <a:cubicBezTo>
                    <a:pt x="396904" y="1798982"/>
                    <a:pt x="394341" y="1796885"/>
                    <a:pt x="394341" y="1794300"/>
                  </a:cubicBezTo>
                  <a:cubicBezTo>
                    <a:pt x="394341" y="1791714"/>
                    <a:pt x="396904" y="1789618"/>
                    <a:pt x="400063" y="1789618"/>
                  </a:cubicBezTo>
                  <a:close/>
                  <a:moveTo>
                    <a:pt x="1800023" y="1787537"/>
                  </a:moveTo>
                  <a:cubicBezTo>
                    <a:pt x="1807493" y="1787537"/>
                    <a:pt x="1813549" y="1794059"/>
                    <a:pt x="1813549" y="1802104"/>
                  </a:cubicBezTo>
                  <a:cubicBezTo>
                    <a:pt x="1813549" y="1810149"/>
                    <a:pt x="1807493" y="1816671"/>
                    <a:pt x="1800023" y="1816671"/>
                  </a:cubicBezTo>
                  <a:cubicBezTo>
                    <a:pt x="1792553" y="1816671"/>
                    <a:pt x="1786497" y="1810149"/>
                    <a:pt x="1786497" y="1802104"/>
                  </a:cubicBezTo>
                  <a:cubicBezTo>
                    <a:pt x="1786497" y="1794059"/>
                    <a:pt x="1792553" y="1787537"/>
                    <a:pt x="1800023" y="1787537"/>
                  </a:cubicBezTo>
                  <a:close/>
                  <a:moveTo>
                    <a:pt x="1002498" y="1787537"/>
                  </a:moveTo>
                  <a:cubicBezTo>
                    <a:pt x="1011980" y="1787537"/>
                    <a:pt x="1019666" y="1795223"/>
                    <a:pt x="1019666" y="1804705"/>
                  </a:cubicBezTo>
                  <a:cubicBezTo>
                    <a:pt x="1019666" y="1814187"/>
                    <a:pt x="1011980" y="1821873"/>
                    <a:pt x="1002498" y="1821873"/>
                  </a:cubicBezTo>
                  <a:cubicBezTo>
                    <a:pt x="993016" y="1821873"/>
                    <a:pt x="985330" y="1814187"/>
                    <a:pt x="985330" y="1804705"/>
                  </a:cubicBezTo>
                  <a:cubicBezTo>
                    <a:pt x="985330" y="1795223"/>
                    <a:pt x="993016" y="1787537"/>
                    <a:pt x="1002498" y="1787537"/>
                  </a:cubicBezTo>
                  <a:close/>
                  <a:moveTo>
                    <a:pt x="1397880" y="1787536"/>
                  </a:moveTo>
                  <a:cubicBezTo>
                    <a:pt x="1407362" y="1787536"/>
                    <a:pt x="1415048" y="1795222"/>
                    <a:pt x="1415048" y="1804704"/>
                  </a:cubicBezTo>
                  <a:cubicBezTo>
                    <a:pt x="1415048" y="1814186"/>
                    <a:pt x="1407362" y="1821872"/>
                    <a:pt x="1397880" y="1821872"/>
                  </a:cubicBezTo>
                  <a:cubicBezTo>
                    <a:pt x="1388398" y="1821872"/>
                    <a:pt x="1380712" y="1814186"/>
                    <a:pt x="1380712" y="1804704"/>
                  </a:cubicBezTo>
                  <a:cubicBezTo>
                    <a:pt x="1380712" y="1795222"/>
                    <a:pt x="1388398" y="1787536"/>
                    <a:pt x="1397880" y="1787536"/>
                  </a:cubicBezTo>
                  <a:close/>
                  <a:moveTo>
                    <a:pt x="1903031" y="1784416"/>
                  </a:moveTo>
                  <a:cubicBezTo>
                    <a:pt x="1909927" y="1784416"/>
                    <a:pt x="1915517" y="1790006"/>
                    <a:pt x="1915517" y="1796902"/>
                  </a:cubicBezTo>
                  <a:cubicBezTo>
                    <a:pt x="1915517" y="1803798"/>
                    <a:pt x="1909927" y="1809388"/>
                    <a:pt x="1903031" y="1809388"/>
                  </a:cubicBezTo>
                  <a:cubicBezTo>
                    <a:pt x="1896135" y="1809388"/>
                    <a:pt x="1890545" y="1803798"/>
                    <a:pt x="1890545" y="1796902"/>
                  </a:cubicBezTo>
                  <a:cubicBezTo>
                    <a:pt x="1890545" y="1790006"/>
                    <a:pt x="1896135" y="1784416"/>
                    <a:pt x="1903031" y="1784416"/>
                  </a:cubicBezTo>
                  <a:close/>
                  <a:moveTo>
                    <a:pt x="2001877" y="1782335"/>
                  </a:moveTo>
                  <a:cubicBezTo>
                    <a:pt x="2005900" y="1782335"/>
                    <a:pt x="2009161" y="1785596"/>
                    <a:pt x="2009161" y="1789619"/>
                  </a:cubicBezTo>
                  <a:cubicBezTo>
                    <a:pt x="2009161" y="1793642"/>
                    <a:pt x="2005900" y="1796903"/>
                    <a:pt x="2001877" y="1796903"/>
                  </a:cubicBezTo>
                  <a:cubicBezTo>
                    <a:pt x="1997854" y="1796903"/>
                    <a:pt x="1994593" y="1793642"/>
                    <a:pt x="1994593" y="1789619"/>
                  </a:cubicBezTo>
                  <a:cubicBezTo>
                    <a:pt x="1994593" y="1785596"/>
                    <a:pt x="1997854" y="1782335"/>
                    <a:pt x="2001877" y="1782335"/>
                  </a:cubicBezTo>
                  <a:close/>
                  <a:moveTo>
                    <a:pt x="1692334" y="1782334"/>
                  </a:moveTo>
                  <a:cubicBezTo>
                    <a:pt x="1701816" y="1782334"/>
                    <a:pt x="1709502" y="1790486"/>
                    <a:pt x="1709502" y="1800543"/>
                  </a:cubicBezTo>
                  <a:cubicBezTo>
                    <a:pt x="1709502" y="1810600"/>
                    <a:pt x="1701816" y="1818752"/>
                    <a:pt x="1692334" y="1818752"/>
                  </a:cubicBezTo>
                  <a:cubicBezTo>
                    <a:pt x="1682852" y="1818752"/>
                    <a:pt x="1675166" y="1810600"/>
                    <a:pt x="1675166" y="1800543"/>
                  </a:cubicBezTo>
                  <a:cubicBezTo>
                    <a:pt x="1675166" y="1790486"/>
                    <a:pt x="1682852" y="1782334"/>
                    <a:pt x="1692334" y="1782334"/>
                  </a:cubicBezTo>
                  <a:close/>
                  <a:moveTo>
                    <a:pt x="820416" y="1782334"/>
                  </a:moveTo>
                  <a:cubicBezTo>
                    <a:pt x="829323" y="1782334"/>
                    <a:pt x="836544" y="1789555"/>
                    <a:pt x="836544" y="1798462"/>
                  </a:cubicBezTo>
                  <a:cubicBezTo>
                    <a:pt x="836544" y="1807369"/>
                    <a:pt x="829323" y="1814590"/>
                    <a:pt x="820416" y="1814590"/>
                  </a:cubicBezTo>
                  <a:cubicBezTo>
                    <a:pt x="811509" y="1814590"/>
                    <a:pt x="804288" y="1807369"/>
                    <a:pt x="804288" y="1798462"/>
                  </a:cubicBezTo>
                  <a:cubicBezTo>
                    <a:pt x="804288" y="1789555"/>
                    <a:pt x="811509" y="1782334"/>
                    <a:pt x="820416" y="1782334"/>
                  </a:cubicBezTo>
                  <a:close/>
                  <a:moveTo>
                    <a:pt x="304860" y="1779213"/>
                  </a:moveTo>
                  <a:cubicBezTo>
                    <a:pt x="307734" y="1779213"/>
                    <a:pt x="310063" y="1782008"/>
                    <a:pt x="310063" y="1785456"/>
                  </a:cubicBezTo>
                  <a:cubicBezTo>
                    <a:pt x="310063" y="1788904"/>
                    <a:pt x="307734" y="1791699"/>
                    <a:pt x="304860" y="1791699"/>
                  </a:cubicBezTo>
                  <a:cubicBezTo>
                    <a:pt x="301986" y="1791699"/>
                    <a:pt x="299657" y="1788904"/>
                    <a:pt x="299657" y="1785456"/>
                  </a:cubicBezTo>
                  <a:cubicBezTo>
                    <a:pt x="299657" y="1782008"/>
                    <a:pt x="301986" y="1779213"/>
                    <a:pt x="304860" y="1779213"/>
                  </a:cubicBezTo>
                  <a:close/>
                  <a:moveTo>
                    <a:pt x="1579963" y="1775051"/>
                  </a:moveTo>
                  <a:cubicBezTo>
                    <a:pt x="1590020" y="1775051"/>
                    <a:pt x="1598172" y="1783902"/>
                    <a:pt x="1598172" y="1794820"/>
                  </a:cubicBezTo>
                  <a:cubicBezTo>
                    <a:pt x="1598172" y="1805738"/>
                    <a:pt x="1590020" y="1814589"/>
                    <a:pt x="1579963" y="1814589"/>
                  </a:cubicBezTo>
                  <a:cubicBezTo>
                    <a:pt x="1569906" y="1814589"/>
                    <a:pt x="1561754" y="1805738"/>
                    <a:pt x="1561754" y="1794820"/>
                  </a:cubicBezTo>
                  <a:cubicBezTo>
                    <a:pt x="1561754" y="1783902"/>
                    <a:pt x="1569906" y="1775051"/>
                    <a:pt x="1579963" y="1775051"/>
                  </a:cubicBezTo>
                  <a:close/>
                  <a:moveTo>
                    <a:pt x="2095519" y="1771930"/>
                  </a:moveTo>
                  <a:cubicBezTo>
                    <a:pt x="2099542" y="1771930"/>
                    <a:pt x="2102803" y="1775424"/>
                    <a:pt x="2102803" y="1779734"/>
                  </a:cubicBezTo>
                  <a:cubicBezTo>
                    <a:pt x="2102803" y="1784044"/>
                    <a:pt x="2099542" y="1787538"/>
                    <a:pt x="2095519" y="1787538"/>
                  </a:cubicBezTo>
                  <a:cubicBezTo>
                    <a:pt x="2091496" y="1787538"/>
                    <a:pt x="2088235" y="1784044"/>
                    <a:pt x="2088235" y="1779734"/>
                  </a:cubicBezTo>
                  <a:cubicBezTo>
                    <a:pt x="2088235" y="1775424"/>
                    <a:pt x="2091496" y="1771930"/>
                    <a:pt x="2095519" y="1771930"/>
                  </a:cubicBezTo>
                  <a:close/>
                  <a:moveTo>
                    <a:pt x="211737" y="1771930"/>
                  </a:moveTo>
                  <a:cubicBezTo>
                    <a:pt x="213749" y="1771930"/>
                    <a:pt x="215379" y="1773561"/>
                    <a:pt x="215379" y="1775572"/>
                  </a:cubicBezTo>
                  <a:cubicBezTo>
                    <a:pt x="215379" y="1777584"/>
                    <a:pt x="213749" y="1779214"/>
                    <a:pt x="211737" y="1779214"/>
                  </a:cubicBezTo>
                  <a:cubicBezTo>
                    <a:pt x="209726" y="1779214"/>
                    <a:pt x="208095" y="1777584"/>
                    <a:pt x="208095" y="1775572"/>
                  </a:cubicBezTo>
                  <a:cubicBezTo>
                    <a:pt x="208095" y="1773561"/>
                    <a:pt x="209726" y="1771930"/>
                    <a:pt x="211737" y="1771930"/>
                  </a:cubicBezTo>
                  <a:close/>
                  <a:moveTo>
                    <a:pt x="2188641" y="1764646"/>
                  </a:moveTo>
                  <a:cubicBezTo>
                    <a:pt x="2190653" y="1764646"/>
                    <a:pt x="2192283" y="1766277"/>
                    <a:pt x="2192283" y="1768288"/>
                  </a:cubicBezTo>
                  <a:cubicBezTo>
                    <a:pt x="2192283" y="1770300"/>
                    <a:pt x="2190653" y="1771930"/>
                    <a:pt x="2188641" y="1771930"/>
                  </a:cubicBezTo>
                  <a:cubicBezTo>
                    <a:pt x="2186630" y="1771930"/>
                    <a:pt x="2184999" y="1770300"/>
                    <a:pt x="2184999" y="1768288"/>
                  </a:cubicBezTo>
                  <a:cubicBezTo>
                    <a:pt x="2184999" y="1766277"/>
                    <a:pt x="2186630" y="1764646"/>
                    <a:pt x="2188641" y="1764646"/>
                  </a:cubicBezTo>
                  <a:close/>
                  <a:moveTo>
                    <a:pt x="1461349" y="1764646"/>
                  </a:moveTo>
                  <a:cubicBezTo>
                    <a:pt x="1469107" y="1764646"/>
                    <a:pt x="1475396" y="1770702"/>
                    <a:pt x="1475396" y="1778172"/>
                  </a:cubicBezTo>
                  <a:cubicBezTo>
                    <a:pt x="1475396" y="1785642"/>
                    <a:pt x="1469107" y="1791698"/>
                    <a:pt x="1461349" y="1791698"/>
                  </a:cubicBezTo>
                  <a:cubicBezTo>
                    <a:pt x="1453591" y="1791698"/>
                    <a:pt x="1447302" y="1785642"/>
                    <a:pt x="1447302" y="1778172"/>
                  </a:cubicBezTo>
                  <a:cubicBezTo>
                    <a:pt x="1447302" y="1770702"/>
                    <a:pt x="1453591" y="1764646"/>
                    <a:pt x="1461349" y="1764646"/>
                  </a:cubicBezTo>
                  <a:close/>
                  <a:moveTo>
                    <a:pt x="940590" y="1764646"/>
                  </a:moveTo>
                  <a:cubicBezTo>
                    <a:pt x="948635" y="1764646"/>
                    <a:pt x="955157" y="1771401"/>
                    <a:pt x="955157" y="1779733"/>
                  </a:cubicBezTo>
                  <a:cubicBezTo>
                    <a:pt x="955157" y="1788065"/>
                    <a:pt x="948635" y="1794820"/>
                    <a:pt x="940590" y="1794820"/>
                  </a:cubicBezTo>
                  <a:cubicBezTo>
                    <a:pt x="932545" y="1794820"/>
                    <a:pt x="926023" y="1788065"/>
                    <a:pt x="926023" y="1779733"/>
                  </a:cubicBezTo>
                  <a:cubicBezTo>
                    <a:pt x="926023" y="1771401"/>
                    <a:pt x="932545" y="1764646"/>
                    <a:pt x="940590" y="1764646"/>
                  </a:cubicBezTo>
                  <a:close/>
                  <a:moveTo>
                    <a:pt x="1200189" y="1755282"/>
                  </a:moveTo>
                  <a:cubicBezTo>
                    <a:pt x="1205648" y="1755282"/>
                    <a:pt x="1210074" y="1759009"/>
                    <a:pt x="1210074" y="1763606"/>
                  </a:cubicBezTo>
                  <a:cubicBezTo>
                    <a:pt x="1210074" y="1768203"/>
                    <a:pt x="1205648" y="1771930"/>
                    <a:pt x="1200189" y="1771930"/>
                  </a:cubicBezTo>
                  <a:cubicBezTo>
                    <a:pt x="1194730" y="1771930"/>
                    <a:pt x="1190304" y="1768203"/>
                    <a:pt x="1190304" y="1763606"/>
                  </a:cubicBezTo>
                  <a:cubicBezTo>
                    <a:pt x="1190304" y="1759009"/>
                    <a:pt x="1194730" y="1755282"/>
                    <a:pt x="1200189" y="1755282"/>
                  </a:cubicBezTo>
                  <a:close/>
                  <a:moveTo>
                    <a:pt x="2280203" y="1752160"/>
                  </a:moveTo>
                  <a:cubicBezTo>
                    <a:pt x="2281065" y="1752160"/>
                    <a:pt x="2281764" y="1753325"/>
                    <a:pt x="2281764" y="1754762"/>
                  </a:cubicBezTo>
                  <a:cubicBezTo>
                    <a:pt x="2281764" y="1756199"/>
                    <a:pt x="2281065" y="1757364"/>
                    <a:pt x="2280203" y="1757364"/>
                  </a:cubicBezTo>
                  <a:cubicBezTo>
                    <a:pt x="2279341" y="1757364"/>
                    <a:pt x="2278642" y="1756199"/>
                    <a:pt x="2278642" y="1754762"/>
                  </a:cubicBezTo>
                  <a:cubicBezTo>
                    <a:pt x="2278642" y="1753325"/>
                    <a:pt x="2279341" y="1752160"/>
                    <a:pt x="2280203" y="1752160"/>
                  </a:cubicBezTo>
                  <a:close/>
                  <a:moveTo>
                    <a:pt x="1266780" y="1750079"/>
                  </a:moveTo>
                  <a:cubicBezTo>
                    <a:pt x="1272239" y="1750079"/>
                    <a:pt x="1276665" y="1754039"/>
                    <a:pt x="1276665" y="1758923"/>
                  </a:cubicBezTo>
                  <a:cubicBezTo>
                    <a:pt x="1276665" y="1763807"/>
                    <a:pt x="1272239" y="1767767"/>
                    <a:pt x="1266780" y="1767767"/>
                  </a:cubicBezTo>
                  <a:cubicBezTo>
                    <a:pt x="1261321" y="1767767"/>
                    <a:pt x="1256895" y="1763807"/>
                    <a:pt x="1256895" y="1758923"/>
                  </a:cubicBezTo>
                  <a:cubicBezTo>
                    <a:pt x="1256895" y="1754039"/>
                    <a:pt x="1261321" y="1750079"/>
                    <a:pt x="1266780" y="1750079"/>
                  </a:cubicBezTo>
                  <a:close/>
                  <a:moveTo>
                    <a:pt x="1133599" y="1750079"/>
                  </a:moveTo>
                  <a:cubicBezTo>
                    <a:pt x="1139058" y="1750079"/>
                    <a:pt x="1143484" y="1754505"/>
                    <a:pt x="1143484" y="1759964"/>
                  </a:cubicBezTo>
                  <a:cubicBezTo>
                    <a:pt x="1143484" y="1765423"/>
                    <a:pt x="1139058" y="1769849"/>
                    <a:pt x="1133599" y="1769849"/>
                  </a:cubicBezTo>
                  <a:cubicBezTo>
                    <a:pt x="1128140" y="1769849"/>
                    <a:pt x="1123714" y="1765423"/>
                    <a:pt x="1123714" y="1759964"/>
                  </a:cubicBezTo>
                  <a:cubicBezTo>
                    <a:pt x="1123714" y="1754505"/>
                    <a:pt x="1128140" y="1750079"/>
                    <a:pt x="1133599" y="1750079"/>
                  </a:cubicBezTo>
                  <a:close/>
                  <a:moveTo>
                    <a:pt x="659661" y="1744877"/>
                  </a:moveTo>
                  <a:cubicBezTo>
                    <a:pt x="667131" y="1744877"/>
                    <a:pt x="673187" y="1750933"/>
                    <a:pt x="673187" y="1758403"/>
                  </a:cubicBezTo>
                  <a:cubicBezTo>
                    <a:pt x="673187" y="1765873"/>
                    <a:pt x="667131" y="1771929"/>
                    <a:pt x="659661" y="1771929"/>
                  </a:cubicBezTo>
                  <a:cubicBezTo>
                    <a:pt x="652191" y="1771929"/>
                    <a:pt x="646135" y="1765873"/>
                    <a:pt x="646135" y="1758403"/>
                  </a:cubicBezTo>
                  <a:cubicBezTo>
                    <a:pt x="646135" y="1750933"/>
                    <a:pt x="652191" y="1744877"/>
                    <a:pt x="659661" y="1744877"/>
                  </a:cubicBezTo>
                  <a:close/>
                  <a:moveTo>
                    <a:pt x="557175" y="1744877"/>
                  </a:moveTo>
                  <a:cubicBezTo>
                    <a:pt x="562634" y="1744877"/>
                    <a:pt x="567060" y="1749303"/>
                    <a:pt x="567060" y="1754762"/>
                  </a:cubicBezTo>
                  <a:cubicBezTo>
                    <a:pt x="567060" y="1760221"/>
                    <a:pt x="562634" y="1764647"/>
                    <a:pt x="557175" y="1764647"/>
                  </a:cubicBezTo>
                  <a:cubicBezTo>
                    <a:pt x="551716" y="1764647"/>
                    <a:pt x="547290" y="1760221"/>
                    <a:pt x="547290" y="1754762"/>
                  </a:cubicBezTo>
                  <a:cubicBezTo>
                    <a:pt x="547290" y="1749303"/>
                    <a:pt x="551716" y="1744877"/>
                    <a:pt x="557175" y="1744877"/>
                  </a:cubicBezTo>
                  <a:close/>
                  <a:moveTo>
                    <a:pt x="457811" y="1739675"/>
                  </a:moveTo>
                  <a:cubicBezTo>
                    <a:pt x="461834" y="1739675"/>
                    <a:pt x="465095" y="1743635"/>
                    <a:pt x="465095" y="1748519"/>
                  </a:cubicBezTo>
                  <a:cubicBezTo>
                    <a:pt x="465095" y="1753403"/>
                    <a:pt x="461834" y="1757363"/>
                    <a:pt x="457811" y="1757363"/>
                  </a:cubicBezTo>
                  <a:cubicBezTo>
                    <a:pt x="453788" y="1757363"/>
                    <a:pt x="450527" y="1753403"/>
                    <a:pt x="450527" y="1748519"/>
                  </a:cubicBezTo>
                  <a:cubicBezTo>
                    <a:pt x="450527" y="1743635"/>
                    <a:pt x="453788" y="1739675"/>
                    <a:pt x="457811" y="1739675"/>
                  </a:cubicBezTo>
                  <a:close/>
                  <a:moveTo>
                    <a:pt x="767351" y="1739674"/>
                  </a:moveTo>
                  <a:cubicBezTo>
                    <a:pt x="775683" y="1739674"/>
                    <a:pt x="782438" y="1746895"/>
                    <a:pt x="782438" y="1755802"/>
                  </a:cubicBezTo>
                  <a:cubicBezTo>
                    <a:pt x="782438" y="1764709"/>
                    <a:pt x="775683" y="1771930"/>
                    <a:pt x="767351" y="1771930"/>
                  </a:cubicBezTo>
                  <a:cubicBezTo>
                    <a:pt x="759019" y="1771930"/>
                    <a:pt x="752264" y="1764709"/>
                    <a:pt x="752264" y="1755802"/>
                  </a:cubicBezTo>
                  <a:cubicBezTo>
                    <a:pt x="752264" y="1746895"/>
                    <a:pt x="759019" y="1739674"/>
                    <a:pt x="767351" y="1739674"/>
                  </a:cubicBezTo>
                  <a:close/>
                  <a:moveTo>
                    <a:pt x="1740717" y="1735513"/>
                  </a:moveTo>
                  <a:cubicBezTo>
                    <a:pt x="1751061" y="1735513"/>
                    <a:pt x="1759446" y="1744364"/>
                    <a:pt x="1759446" y="1755282"/>
                  </a:cubicBezTo>
                  <a:cubicBezTo>
                    <a:pt x="1759446" y="1766200"/>
                    <a:pt x="1751061" y="1775051"/>
                    <a:pt x="1740717" y="1775051"/>
                  </a:cubicBezTo>
                  <a:cubicBezTo>
                    <a:pt x="1730373" y="1775051"/>
                    <a:pt x="1721988" y="1766200"/>
                    <a:pt x="1721988" y="1755282"/>
                  </a:cubicBezTo>
                  <a:cubicBezTo>
                    <a:pt x="1721988" y="1744364"/>
                    <a:pt x="1730373" y="1735513"/>
                    <a:pt x="1740717" y="1735513"/>
                  </a:cubicBezTo>
                  <a:close/>
                  <a:moveTo>
                    <a:pt x="1633547" y="1735513"/>
                  </a:moveTo>
                  <a:cubicBezTo>
                    <a:pt x="1644465" y="1735513"/>
                    <a:pt x="1653316" y="1744364"/>
                    <a:pt x="1653316" y="1755282"/>
                  </a:cubicBezTo>
                  <a:cubicBezTo>
                    <a:pt x="1653316" y="1766200"/>
                    <a:pt x="1644465" y="1775051"/>
                    <a:pt x="1633547" y="1775051"/>
                  </a:cubicBezTo>
                  <a:cubicBezTo>
                    <a:pt x="1622629" y="1775051"/>
                    <a:pt x="1613778" y="1766200"/>
                    <a:pt x="1613778" y="1755282"/>
                  </a:cubicBezTo>
                  <a:cubicBezTo>
                    <a:pt x="1613778" y="1744364"/>
                    <a:pt x="1622629" y="1735513"/>
                    <a:pt x="1633547" y="1735513"/>
                  </a:cubicBezTo>
                  <a:close/>
                  <a:moveTo>
                    <a:pt x="1332849" y="1735513"/>
                  </a:moveTo>
                  <a:cubicBezTo>
                    <a:pt x="1339170" y="1735513"/>
                    <a:pt x="1344294" y="1740404"/>
                    <a:pt x="1344294" y="1746438"/>
                  </a:cubicBezTo>
                  <a:cubicBezTo>
                    <a:pt x="1344294" y="1752472"/>
                    <a:pt x="1339170" y="1757363"/>
                    <a:pt x="1332849" y="1757363"/>
                  </a:cubicBezTo>
                  <a:cubicBezTo>
                    <a:pt x="1326528" y="1757363"/>
                    <a:pt x="1321404" y="1752472"/>
                    <a:pt x="1321404" y="1746438"/>
                  </a:cubicBezTo>
                  <a:cubicBezTo>
                    <a:pt x="1321404" y="1740404"/>
                    <a:pt x="1326528" y="1735513"/>
                    <a:pt x="1332849" y="1735513"/>
                  </a:cubicBezTo>
                  <a:close/>
                  <a:moveTo>
                    <a:pt x="1068048" y="1735513"/>
                  </a:moveTo>
                  <a:cubicBezTo>
                    <a:pt x="1074082" y="1735513"/>
                    <a:pt x="1078973" y="1740404"/>
                    <a:pt x="1078973" y="1746438"/>
                  </a:cubicBezTo>
                  <a:cubicBezTo>
                    <a:pt x="1078973" y="1752472"/>
                    <a:pt x="1074082" y="1757363"/>
                    <a:pt x="1068048" y="1757363"/>
                  </a:cubicBezTo>
                  <a:cubicBezTo>
                    <a:pt x="1062014" y="1757363"/>
                    <a:pt x="1057123" y="1752472"/>
                    <a:pt x="1057123" y="1746438"/>
                  </a:cubicBezTo>
                  <a:cubicBezTo>
                    <a:pt x="1057123" y="1740404"/>
                    <a:pt x="1062014" y="1735513"/>
                    <a:pt x="1068048" y="1735513"/>
                  </a:cubicBezTo>
                  <a:close/>
                  <a:moveTo>
                    <a:pt x="1843203" y="1732392"/>
                  </a:moveTo>
                  <a:cubicBezTo>
                    <a:pt x="1852685" y="1732392"/>
                    <a:pt x="1860371" y="1740311"/>
                    <a:pt x="1860371" y="1750080"/>
                  </a:cubicBezTo>
                  <a:cubicBezTo>
                    <a:pt x="1860371" y="1759849"/>
                    <a:pt x="1852685" y="1767768"/>
                    <a:pt x="1843203" y="1767768"/>
                  </a:cubicBezTo>
                  <a:cubicBezTo>
                    <a:pt x="1833721" y="1767768"/>
                    <a:pt x="1826035" y="1759849"/>
                    <a:pt x="1826035" y="1750080"/>
                  </a:cubicBezTo>
                  <a:cubicBezTo>
                    <a:pt x="1826035" y="1740311"/>
                    <a:pt x="1833721" y="1732392"/>
                    <a:pt x="1843203" y="1732392"/>
                  </a:cubicBezTo>
                  <a:close/>
                  <a:moveTo>
                    <a:pt x="363127" y="1732392"/>
                  </a:moveTo>
                  <a:cubicBezTo>
                    <a:pt x="366575" y="1732392"/>
                    <a:pt x="369370" y="1735187"/>
                    <a:pt x="369370" y="1738635"/>
                  </a:cubicBezTo>
                  <a:cubicBezTo>
                    <a:pt x="369370" y="1742083"/>
                    <a:pt x="366575" y="1744878"/>
                    <a:pt x="363127" y="1744878"/>
                  </a:cubicBezTo>
                  <a:cubicBezTo>
                    <a:pt x="359679" y="1744878"/>
                    <a:pt x="356884" y="1742083"/>
                    <a:pt x="356884" y="1738635"/>
                  </a:cubicBezTo>
                  <a:cubicBezTo>
                    <a:pt x="356884" y="1735187"/>
                    <a:pt x="359679" y="1732392"/>
                    <a:pt x="363127" y="1732392"/>
                  </a:cubicBezTo>
                  <a:close/>
                  <a:moveTo>
                    <a:pt x="882844" y="1732391"/>
                  </a:moveTo>
                  <a:cubicBezTo>
                    <a:pt x="891751" y="1732391"/>
                    <a:pt x="898972" y="1739146"/>
                    <a:pt x="898972" y="1747478"/>
                  </a:cubicBezTo>
                  <a:cubicBezTo>
                    <a:pt x="898972" y="1755810"/>
                    <a:pt x="891751" y="1762565"/>
                    <a:pt x="882844" y="1762565"/>
                  </a:cubicBezTo>
                  <a:cubicBezTo>
                    <a:pt x="873937" y="1762565"/>
                    <a:pt x="866716" y="1755810"/>
                    <a:pt x="866716" y="1747478"/>
                  </a:cubicBezTo>
                  <a:cubicBezTo>
                    <a:pt x="866716" y="1739146"/>
                    <a:pt x="873937" y="1732391"/>
                    <a:pt x="882844" y="1732391"/>
                  </a:cubicBezTo>
                  <a:close/>
                  <a:moveTo>
                    <a:pt x="1942569" y="1730311"/>
                  </a:moveTo>
                  <a:cubicBezTo>
                    <a:pt x="1949465" y="1730311"/>
                    <a:pt x="1955055" y="1735901"/>
                    <a:pt x="1955055" y="1742797"/>
                  </a:cubicBezTo>
                  <a:cubicBezTo>
                    <a:pt x="1955055" y="1749693"/>
                    <a:pt x="1949465" y="1755283"/>
                    <a:pt x="1942569" y="1755283"/>
                  </a:cubicBezTo>
                  <a:cubicBezTo>
                    <a:pt x="1935673" y="1755283"/>
                    <a:pt x="1930083" y="1749693"/>
                    <a:pt x="1930083" y="1742797"/>
                  </a:cubicBezTo>
                  <a:cubicBezTo>
                    <a:pt x="1930083" y="1735901"/>
                    <a:pt x="1935673" y="1730311"/>
                    <a:pt x="1942569" y="1730311"/>
                  </a:cubicBezTo>
                  <a:close/>
                  <a:moveTo>
                    <a:pt x="1519615" y="1727189"/>
                  </a:moveTo>
                  <a:cubicBezTo>
                    <a:pt x="1529097" y="1727189"/>
                    <a:pt x="1536783" y="1735108"/>
                    <a:pt x="1536783" y="1744877"/>
                  </a:cubicBezTo>
                  <a:cubicBezTo>
                    <a:pt x="1536783" y="1754646"/>
                    <a:pt x="1529097" y="1762565"/>
                    <a:pt x="1519615" y="1762565"/>
                  </a:cubicBezTo>
                  <a:cubicBezTo>
                    <a:pt x="1510133" y="1762565"/>
                    <a:pt x="1502447" y="1754646"/>
                    <a:pt x="1502447" y="1744877"/>
                  </a:cubicBezTo>
                  <a:cubicBezTo>
                    <a:pt x="1502447" y="1735108"/>
                    <a:pt x="1510133" y="1727189"/>
                    <a:pt x="1519615" y="1727189"/>
                  </a:cubicBezTo>
                  <a:close/>
                  <a:moveTo>
                    <a:pt x="2036732" y="1723028"/>
                  </a:moveTo>
                  <a:cubicBezTo>
                    <a:pt x="2042191" y="1723028"/>
                    <a:pt x="2046617" y="1727454"/>
                    <a:pt x="2046617" y="1732913"/>
                  </a:cubicBezTo>
                  <a:cubicBezTo>
                    <a:pt x="2046617" y="1738372"/>
                    <a:pt x="2042191" y="1742798"/>
                    <a:pt x="2036732" y="1742798"/>
                  </a:cubicBezTo>
                  <a:cubicBezTo>
                    <a:pt x="2031273" y="1742798"/>
                    <a:pt x="2026847" y="1738372"/>
                    <a:pt x="2026847" y="1732913"/>
                  </a:cubicBezTo>
                  <a:cubicBezTo>
                    <a:pt x="2026847" y="1727454"/>
                    <a:pt x="2031273" y="1723028"/>
                    <a:pt x="2036732" y="1723028"/>
                  </a:cubicBezTo>
                  <a:close/>
                  <a:moveTo>
                    <a:pt x="271044" y="1723027"/>
                  </a:moveTo>
                  <a:cubicBezTo>
                    <a:pt x="273056" y="1723027"/>
                    <a:pt x="274686" y="1724658"/>
                    <a:pt x="274686" y="1726669"/>
                  </a:cubicBezTo>
                  <a:cubicBezTo>
                    <a:pt x="274686" y="1728681"/>
                    <a:pt x="273056" y="1730311"/>
                    <a:pt x="271044" y="1730311"/>
                  </a:cubicBezTo>
                  <a:cubicBezTo>
                    <a:pt x="269033" y="1730311"/>
                    <a:pt x="267402" y="1728681"/>
                    <a:pt x="267402" y="1726669"/>
                  </a:cubicBezTo>
                  <a:cubicBezTo>
                    <a:pt x="267402" y="1724658"/>
                    <a:pt x="269033" y="1723027"/>
                    <a:pt x="271044" y="1723027"/>
                  </a:cubicBezTo>
                  <a:close/>
                  <a:moveTo>
                    <a:pt x="2129333" y="1712622"/>
                  </a:moveTo>
                  <a:cubicBezTo>
                    <a:pt x="2134217" y="1712622"/>
                    <a:pt x="2138177" y="1715883"/>
                    <a:pt x="2138177" y="1719906"/>
                  </a:cubicBezTo>
                  <a:cubicBezTo>
                    <a:pt x="2138177" y="1723929"/>
                    <a:pt x="2134217" y="1727190"/>
                    <a:pt x="2129333" y="1727190"/>
                  </a:cubicBezTo>
                  <a:cubicBezTo>
                    <a:pt x="2124449" y="1727190"/>
                    <a:pt x="2120489" y="1723929"/>
                    <a:pt x="2120489" y="1719906"/>
                  </a:cubicBezTo>
                  <a:cubicBezTo>
                    <a:pt x="2120489" y="1715883"/>
                    <a:pt x="2124449" y="1712622"/>
                    <a:pt x="2129333" y="1712622"/>
                  </a:cubicBezTo>
                  <a:close/>
                  <a:moveTo>
                    <a:pt x="1004059" y="1712622"/>
                  </a:moveTo>
                  <a:cubicBezTo>
                    <a:pt x="1011529" y="1712622"/>
                    <a:pt x="1017585" y="1718678"/>
                    <a:pt x="1017585" y="1726148"/>
                  </a:cubicBezTo>
                  <a:cubicBezTo>
                    <a:pt x="1017585" y="1733618"/>
                    <a:pt x="1011529" y="1739674"/>
                    <a:pt x="1004059" y="1739674"/>
                  </a:cubicBezTo>
                  <a:cubicBezTo>
                    <a:pt x="996589" y="1739674"/>
                    <a:pt x="990533" y="1733618"/>
                    <a:pt x="990533" y="1726148"/>
                  </a:cubicBezTo>
                  <a:cubicBezTo>
                    <a:pt x="990533" y="1718678"/>
                    <a:pt x="996589" y="1712622"/>
                    <a:pt x="1004059" y="1712622"/>
                  </a:cubicBezTo>
                  <a:close/>
                  <a:moveTo>
                    <a:pt x="182084" y="1712622"/>
                  </a:moveTo>
                  <a:cubicBezTo>
                    <a:pt x="182659" y="1712622"/>
                    <a:pt x="183125" y="1713321"/>
                    <a:pt x="183125" y="1714183"/>
                  </a:cubicBezTo>
                  <a:cubicBezTo>
                    <a:pt x="183125" y="1715045"/>
                    <a:pt x="182659" y="1715744"/>
                    <a:pt x="182084" y="1715744"/>
                  </a:cubicBezTo>
                  <a:cubicBezTo>
                    <a:pt x="181509" y="1715744"/>
                    <a:pt x="181043" y="1715045"/>
                    <a:pt x="181043" y="1714183"/>
                  </a:cubicBezTo>
                  <a:cubicBezTo>
                    <a:pt x="181043" y="1713321"/>
                    <a:pt x="181509" y="1712622"/>
                    <a:pt x="182084" y="1712622"/>
                  </a:cubicBezTo>
                  <a:close/>
                  <a:moveTo>
                    <a:pt x="1397359" y="1710541"/>
                  </a:moveTo>
                  <a:cubicBezTo>
                    <a:pt x="1404829" y="1710541"/>
                    <a:pt x="1410885" y="1716597"/>
                    <a:pt x="1410885" y="1724067"/>
                  </a:cubicBezTo>
                  <a:cubicBezTo>
                    <a:pt x="1410885" y="1731537"/>
                    <a:pt x="1404829" y="1737593"/>
                    <a:pt x="1397359" y="1737593"/>
                  </a:cubicBezTo>
                  <a:cubicBezTo>
                    <a:pt x="1389889" y="1737593"/>
                    <a:pt x="1383833" y="1731537"/>
                    <a:pt x="1383833" y="1724067"/>
                  </a:cubicBezTo>
                  <a:cubicBezTo>
                    <a:pt x="1383833" y="1716597"/>
                    <a:pt x="1389889" y="1710541"/>
                    <a:pt x="1397359" y="1710541"/>
                  </a:cubicBezTo>
                  <a:close/>
                  <a:moveTo>
                    <a:pt x="2219855" y="1705339"/>
                  </a:moveTo>
                  <a:cubicBezTo>
                    <a:pt x="2221291" y="1705339"/>
                    <a:pt x="2222456" y="1706504"/>
                    <a:pt x="2222456" y="1707940"/>
                  </a:cubicBezTo>
                  <a:cubicBezTo>
                    <a:pt x="2222456" y="1709376"/>
                    <a:pt x="2221291" y="1710541"/>
                    <a:pt x="2219855" y="1710541"/>
                  </a:cubicBezTo>
                  <a:cubicBezTo>
                    <a:pt x="2218419" y="1710541"/>
                    <a:pt x="2217254" y="1709376"/>
                    <a:pt x="2217254" y="1707940"/>
                  </a:cubicBezTo>
                  <a:cubicBezTo>
                    <a:pt x="2217254" y="1706504"/>
                    <a:pt x="2218419" y="1705339"/>
                    <a:pt x="2219855" y="1705339"/>
                  </a:cubicBezTo>
                  <a:close/>
                  <a:moveTo>
                    <a:pt x="826658" y="1695975"/>
                  </a:moveTo>
                  <a:cubicBezTo>
                    <a:pt x="833267" y="1695975"/>
                    <a:pt x="838624" y="1702031"/>
                    <a:pt x="838624" y="1709501"/>
                  </a:cubicBezTo>
                  <a:cubicBezTo>
                    <a:pt x="838624" y="1716971"/>
                    <a:pt x="833267" y="1723027"/>
                    <a:pt x="826658" y="1723027"/>
                  </a:cubicBezTo>
                  <a:cubicBezTo>
                    <a:pt x="820049" y="1723027"/>
                    <a:pt x="814692" y="1716971"/>
                    <a:pt x="814692" y="1709501"/>
                  </a:cubicBezTo>
                  <a:cubicBezTo>
                    <a:pt x="814692" y="1702031"/>
                    <a:pt x="820049" y="1695975"/>
                    <a:pt x="826658" y="1695975"/>
                  </a:cubicBezTo>
                  <a:close/>
                  <a:moveTo>
                    <a:pt x="717929" y="1695975"/>
                  </a:moveTo>
                  <a:cubicBezTo>
                    <a:pt x="725974" y="1695975"/>
                    <a:pt x="732496" y="1702497"/>
                    <a:pt x="732496" y="1710542"/>
                  </a:cubicBezTo>
                  <a:cubicBezTo>
                    <a:pt x="732496" y="1718587"/>
                    <a:pt x="725974" y="1725109"/>
                    <a:pt x="717929" y="1725109"/>
                  </a:cubicBezTo>
                  <a:cubicBezTo>
                    <a:pt x="709884" y="1725109"/>
                    <a:pt x="703362" y="1718587"/>
                    <a:pt x="703362" y="1710542"/>
                  </a:cubicBezTo>
                  <a:cubicBezTo>
                    <a:pt x="703362" y="1702497"/>
                    <a:pt x="709884" y="1695975"/>
                    <a:pt x="717929" y="1695975"/>
                  </a:cubicBezTo>
                  <a:close/>
                  <a:moveTo>
                    <a:pt x="614921" y="1695975"/>
                  </a:moveTo>
                  <a:cubicBezTo>
                    <a:pt x="622391" y="1695975"/>
                    <a:pt x="628447" y="1702031"/>
                    <a:pt x="628447" y="1709501"/>
                  </a:cubicBezTo>
                  <a:cubicBezTo>
                    <a:pt x="628447" y="1716971"/>
                    <a:pt x="622391" y="1723027"/>
                    <a:pt x="614921" y="1723027"/>
                  </a:cubicBezTo>
                  <a:cubicBezTo>
                    <a:pt x="607451" y="1723027"/>
                    <a:pt x="601395" y="1716971"/>
                    <a:pt x="601395" y="1709501"/>
                  </a:cubicBezTo>
                  <a:cubicBezTo>
                    <a:pt x="601395" y="1702031"/>
                    <a:pt x="607451" y="1695975"/>
                    <a:pt x="614921" y="1695975"/>
                  </a:cubicBezTo>
                  <a:close/>
                  <a:moveTo>
                    <a:pt x="2307255" y="1692853"/>
                  </a:moveTo>
                  <a:cubicBezTo>
                    <a:pt x="2308117" y="1692853"/>
                    <a:pt x="2308816" y="1693552"/>
                    <a:pt x="2308816" y="1694414"/>
                  </a:cubicBezTo>
                  <a:cubicBezTo>
                    <a:pt x="2308816" y="1695276"/>
                    <a:pt x="2308117" y="1695975"/>
                    <a:pt x="2307255" y="1695975"/>
                  </a:cubicBezTo>
                  <a:cubicBezTo>
                    <a:pt x="2306393" y="1695975"/>
                    <a:pt x="2305694" y="1695276"/>
                    <a:pt x="2305694" y="1694414"/>
                  </a:cubicBezTo>
                  <a:cubicBezTo>
                    <a:pt x="2305694" y="1693552"/>
                    <a:pt x="2306393" y="1692853"/>
                    <a:pt x="2307255" y="1692853"/>
                  </a:cubicBezTo>
                  <a:close/>
                  <a:moveTo>
                    <a:pt x="1573720" y="1690772"/>
                  </a:moveTo>
                  <a:cubicBezTo>
                    <a:pt x="1582052" y="1690772"/>
                    <a:pt x="1588807" y="1697294"/>
                    <a:pt x="1588807" y="1705339"/>
                  </a:cubicBezTo>
                  <a:cubicBezTo>
                    <a:pt x="1588807" y="1713384"/>
                    <a:pt x="1582052" y="1719906"/>
                    <a:pt x="1573720" y="1719906"/>
                  </a:cubicBezTo>
                  <a:cubicBezTo>
                    <a:pt x="1565388" y="1719906"/>
                    <a:pt x="1558633" y="1713384"/>
                    <a:pt x="1558633" y="1705339"/>
                  </a:cubicBezTo>
                  <a:cubicBezTo>
                    <a:pt x="1558633" y="1697294"/>
                    <a:pt x="1565388" y="1690772"/>
                    <a:pt x="1573720" y="1690772"/>
                  </a:cubicBezTo>
                  <a:close/>
                  <a:moveTo>
                    <a:pt x="1682450" y="1687651"/>
                  </a:moveTo>
                  <a:cubicBezTo>
                    <a:pt x="1693368" y="1687651"/>
                    <a:pt x="1702219" y="1696502"/>
                    <a:pt x="1702219" y="1707420"/>
                  </a:cubicBezTo>
                  <a:cubicBezTo>
                    <a:pt x="1702219" y="1718338"/>
                    <a:pt x="1693368" y="1727189"/>
                    <a:pt x="1682450" y="1727189"/>
                  </a:cubicBezTo>
                  <a:cubicBezTo>
                    <a:pt x="1671532" y="1727189"/>
                    <a:pt x="1662681" y="1718338"/>
                    <a:pt x="1662681" y="1707420"/>
                  </a:cubicBezTo>
                  <a:cubicBezTo>
                    <a:pt x="1662681" y="1696502"/>
                    <a:pt x="1671532" y="1687651"/>
                    <a:pt x="1682450" y="1687651"/>
                  </a:cubicBezTo>
                  <a:close/>
                  <a:moveTo>
                    <a:pt x="1456666" y="1687651"/>
                  </a:moveTo>
                  <a:cubicBezTo>
                    <a:pt x="1460114" y="1687651"/>
                    <a:pt x="1462909" y="1690446"/>
                    <a:pt x="1462909" y="1693894"/>
                  </a:cubicBezTo>
                  <a:cubicBezTo>
                    <a:pt x="1462909" y="1697342"/>
                    <a:pt x="1460114" y="1700137"/>
                    <a:pt x="1456666" y="1700137"/>
                  </a:cubicBezTo>
                  <a:cubicBezTo>
                    <a:pt x="1453218" y="1700137"/>
                    <a:pt x="1450423" y="1697342"/>
                    <a:pt x="1450423" y="1693894"/>
                  </a:cubicBezTo>
                  <a:cubicBezTo>
                    <a:pt x="1450423" y="1690446"/>
                    <a:pt x="1453218" y="1687651"/>
                    <a:pt x="1456666" y="1687651"/>
                  </a:cubicBezTo>
                  <a:close/>
                  <a:moveTo>
                    <a:pt x="943192" y="1687651"/>
                  </a:moveTo>
                  <a:cubicBezTo>
                    <a:pt x="948651" y="1687651"/>
                    <a:pt x="953077" y="1691611"/>
                    <a:pt x="953077" y="1696495"/>
                  </a:cubicBezTo>
                  <a:cubicBezTo>
                    <a:pt x="953077" y="1701379"/>
                    <a:pt x="948651" y="1705339"/>
                    <a:pt x="943192" y="1705339"/>
                  </a:cubicBezTo>
                  <a:cubicBezTo>
                    <a:pt x="937733" y="1705339"/>
                    <a:pt x="933307" y="1701379"/>
                    <a:pt x="933307" y="1696495"/>
                  </a:cubicBezTo>
                  <a:cubicBezTo>
                    <a:pt x="933307" y="1691611"/>
                    <a:pt x="937733" y="1687651"/>
                    <a:pt x="943192" y="1687651"/>
                  </a:cubicBezTo>
                  <a:close/>
                  <a:moveTo>
                    <a:pt x="517637" y="1687651"/>
                  </a:moveTo>
                  <a:cubicBezTo>
                    <a:pt x="524246" y="1687651"/>
                    <a:pt x="529603" y="1693241"/>
                    <a:pt x="529603" y="1700137"/>
                  </a:cubicBezTo>
                  <a:cubicBezTo>
                    <a:pt x="529603" y="1707033"/>
                    <a:pt x="524246" y="1712623"/>
                    <a:pt x="517637" y="1712623"/>
                  </a:cubicBezTo>
                  <a:cubicBezTo>
                    <a:pt x="511028" y="1712623"/>
                    <a:pt x="505671" y="1707033"/>
                    <a:pt x="505671" y="1700137"/>
                  </a:cubicBezTo>
                  <a:cubicBezTo>
                    <a:pt x="505671" y="1693241"/>
                    <a:pt x="511028" y="1687651"/>
                    <a:pt x="517637" y="1687651"/>
                  </a:cubicBezTo>
                  <a:close/>
                  <a:moveTo>
                    <a:pt x="1785457" y="1685570"/>
                  </a:moveTo>
                  <a:cubicBezTo>
                    <a:pt x="1795801" y="1685570"/>
                    <a:pt x="1804186" y="1693955"/>
                    <a:pt x="1804186" y="1704299"/>
                  </a:cubicBezTo>
                  <a:cubicBezTo>
                    <a:pt x="1804186" y="1714643"/>
                    <a:pt x="1795801" y="1723028"/>
                    <a:pt x="1785457" y="1723028"/>
                  </a:cubicBezTo>
                  <a:cubicBezTo>
                    <a:pt x="1775113" y="1723028"/>
                    <a:pt x="1766728" y="1714643"/>
                    <a:pt x="1766728" y="1704299"/>
                  </a:cubicBezTo>
                  <a:cubicBezTo>
                    <a:pt x="1766728" y="1693955"/>
                    <a:pt x="1775113" y="1685570"/>
                    <a:pt x="1785457" y="1685570"/>
                  </a:cubicBezTo>
                  <a:close/>
                  <a:moveTo>
                    <a:pt x="1200188" y="1685570"/>
                  </a:moveTo>
                  <a:cubicBezTo>
                    <a:pt x="1201624" y="1685570"/>
                    <a:pt x="1202789" y="1686735"/>
                    <a:pt x="1202789" y="1688171"/>
                  </a:cubicBezTo>
                  <a:cubicBezTo>
                    <a:pt x="1202789" y="1689607"/>
                    <a:pt x="1201624" y="1690772"/>
                    <a:pt x="1200188" y="1690772"/>
                  </a:cubicBezTo>
                  <a:cubicBezTo>
                    <a:pt x="1198752" y="1690772"/>
                    <a:pt x="1197587" y="1689607"/>
                    <a:pt x="1197587" y="1688171"/>
                  </a:cubicBezTo>
                  <a:cubicBezTo>
                    <a:pt x="1197587" y="1686735"/>
                    <a:pt x="1198752" y="1685570"/>
                    <a:pt x="1200188" y="1685570"/>
                  </a:cubicBezTo>
                  <a:close/>
                  <a:moveTo>
                    <a:pt x="422434" y="1683490"/>
                  </a:moveTo>
                  <a:cubicBezTo>
                    <a:pt x="425882" y="1683490"/>
                    <a:pt x="428677" y="1686751"/>
                    <a:pt x="428677" y="1690774"/>
                  </a:cubicBezTo>
                  <a:cubicBezTo>
                    <a:pt x="428677" y="1694797"/>
                    <a:pt x="425882" y="1698058"/>
                    <a:pt x="422434" y="1698058"/>
                  </a:cubicBezTo>
                  <a:cubicBezTo>
                    <a:pt x="418986" y="1698058"/>
                    <a:pt x="416191" y="1694797"/>
                    <a:pt x="416191" y="1690774"/>
                  </a:cubicBezTo>
                  <a:cubicBezTo>
                    <a:pt x="416191" y="1686751"/>
                    <a:pt x="418986" y="1683490"/>
                    <a:pt x="422434" y="1683490"/>
                  </a:cubicBezTo>
                  <a:close/>
                  <a:moveTo>
                    <a:pt x="1883262" y="1680368"/>
                  </a:moveTo>
                  <a:cubicBezTo>
                    <a:pt x="1893031" y="1680368"/>
                    <a:pt x="1900950" y="1687589"/>
                    <a:pt x="1900950" y="1696496"/>
                  </a:cubicBezTo>
                  <a:cubicBezTo>
                    <a:pt x="1900950" y="1705403"/>
                    <a:pt x="1893031" y="1712624"/>
                    <a:pt x="1883262" y="1712624"/>
                  </a:cubicBezTo>
                  <a:cubicBezTo>
                    <a:pt x="1873493" y="1712624"/>
                    <a:pt x="1865574" y="1705403"/>
                    <a:pt x="1865574" y="1696496"/>
                  </a:cubicBezTo>
                  <a:cubicBezTo>
                    <a:pt x="1865574" y="1687589"/>
                    <a:pt x="1873493" y="1680368"/>
                    <a:pt x="1883262" y="1680368"/>
                  </a:cubicBezTo>
                  <a:close/>
                  <a:moveTo>
                    <a:pt x="1266779" y="1680368"/>
                  </a:moveTo>
                  <a:cubicBezTo>
                    <a:pt x="1268215" y="1680368"/>
                    <a:pt x="1269380" y="1681533"/>
                    <a:pt x="1269380" y="1682969"/>
                  </a:cubicBezTo>
                  <a:cubicBezTo>
                    <a:pt x="1269380" y="1684405"/>
                    <a:pt x="1268215" y="1685570"/>
                    <a:pt x="1266779" y="1685570"/>
                  </a:cubicBezTo>
                  <a:cubicBezTo>
                    <a:pt x="1265343" y="1685570"/>
                    <a:pt x="1264178" y="1684405"/>
                    <a:pt x="1264178" y="1682969"/>
                  </a:cubicBezTo>
                  <a:cubicBezTo>
                    <a:pt x="1264178" y="1681533"/>
                    <a:pt x="1265343" y="1680368"/>
                    <a:pt x="1266779" y="1680368"/>
                  </a:cubicBezTo>
                  <a:close/>
                  <a:moveTo>
                    <a:pt x="1133598" y="1680368"/>
                  </a:moveTo>
                  <a:cubicBezTo>
                    <a:pt x="1135034" y="1680368"/>
                    <a:pt x="1136199" y="1681533"/>
                    <a:pt x="1136199" y="1682969"/>
                  </a:cubicBezTo>
                  <a:cubicBezTo>
                    <a:pt x="1136199" y="1684405"/>
                    <a:pt x="1135034" y="1685570"/>
                    <a:pt x="1133598" y="1685570"/>
                  </a:cubicBezTo>
                  <a:cubicBezTo>
                    <a:pt x="1132162" y="1685570"/>
                    <a:pt x="1130997" y="1684405"/>
                    <a:pt x="1130997" y="1682969"/>
                  </a:cubicBezTo>
                  <a:cubicBezTo>
                    <a:pt x="1130997" y="1681533"/>
                    <a:pt x="1132162" y="1680368"/>
                    <a:pt x="1133598" y="1680368"/>
                  </a:cubicBezTo>
                  <a:close/>
                  <a:moveTo>
                    <a:pt x="330352" y="1675166"/>
                  </a:moveTo>
                  <a:cubicBezTo>
                    <a:pt x="332364" y="1675166"/>
                    <a:pt x="333994" y="1677030"/>
                    <a:pt x="333994" y="1679328"/>
                  </a:cubicBezTo>
                  <a:cubicBezTo>
                    <a:pt x="333994" y="1681626"/>
                    <a:pt x="332364" y="1683490"/>
                    <a:pt x="330352" y="1683490"/>
                  </a:cubicBezTo>
                  <a:cubicBezTo>
                    <a:pt x="328341" y="1683490"/>
                    <a:pt x="326710" y="1681626"/>
                    <a:pt x="326710" y="1679328"/>
                  </a:cubicBezTo>
                  <a:cubicBezTo>
                    <a:pt x="326710" y="1677030"/>
                    <a:pt x="328341" y="1675166"/>
                    <a:pt x="330352" y="1675166"/>
                  </a:cubicBezTo>
                  <a:close/>
                  <a:moveTo>
                    <a:pt x="1976905" y="1671004"/>
                  </a:moveTo>
                  <a:cubicBezTo>
                    <a:pt x="1984950" y="1671004"/>
                    <a:pt x="1991472" y="1677526"/>
                    <a:pt x="1991472" y="1685571"/>
                  </a:cubicBezTo>
                  <a:cubicBezTo>
                    <a:pt x="1991472" y="1693616"/>
                    <a:pt x="1984950" y="1700138"/>
                    <a:pt x="1976905" y="1700138"/>
                  </a:cubicBezTo>
                  <a:cubicBezTo>
                    <a:pt x="1968860" y="1700138"/>
                    <a:pt x="1962338" y="1693616"/>
                    <a:pt x="1962338" y="1685571"/>
                  </a:cubicBezTo>
                  <a:cubicBezTo>
                    <a:pt x="1962338" y="1677526"/>
                    <a:pt x="1968860" y="1671004"/>
                    <a:pt x="1976905" y="1671004"/>
                  </a:cubicBezTo>
                  <a:close/>
                  <a:moveTo>
                    <a:pt x="1068049" y="1665801"/>
                  </a:moveTo>
                  <a:cubicBezTo>
                    <a:pt x="1070061" y="1665801"/>
                    <a:pt x="1071691" y="1667432"/>
                    <a:pt x="1071691" y="1669443"/>
                  </a:cubicBezTo>
                  <a:cubicBezTo>
                    <a:pt x="1071691" y="1671455"/>
                    <a:pt x="1070061" y="1673085"/>
                    <a:pt x="1068049" y="1673085"/>
                  </a:cubicBezTo>
                  <a:cubicBezTo>
                    <a:pt x="1066038" y="1673085"/>
                    <a:pt x="1064407" y="1671455"/>
                    <a:pt x="1064407" y="1669443"/>
                  </a:cubicBezTo>
                  <a:cubicBezTo>
                    <a:pt x="1064407" y="1667432"/>
                    <a:pt x="1066038" y="1665801"/>
                    <a:pt x="1068049" y="1665801"/>
                  </a:cubicBezTo>
                  <a:close/>
                  <a:moveTo>
                    <a:pt x="2070027" y="1663721"/>
                  </a:moveTo>
                  <a:cubicBezTo>
                    <a:pt x="2076061" y="1663721"/>
                    <a:pt x="2080952" y="1668147"/>
                    <a:pt x="2080952" y="1673606"/>
                  </a:cubicBezTo>
                  <a:cubicBezTo>
                    <a:pt x="2080952" y="1679065"/>
                    <a:pt x="2076061" y="1683491"/>
                    <a:pt x="2070027" y="1683491"/>
                  </a:cubicBezTo>
                  <a:cubicBezTo>
                    <a:pt x="2063993" y="1683491"/>
                    <a:pt x="2059102" y="1679065"/>
                    <a:pt x="2059102" y="1673606"/>
                  </a:cubicBezTo>
                  <a:cubicBezTo>
                    <a:pt x="2059102" y="1668147"/>
                    <a:pt x="2063993" y="1663721"/>
                    <a:pt x="2070027" y="1663721"/>
                  </a:cubicBezTo>
                  <a:close/>
                  <a:moveTo>
                    <a:pt x="1332329" y="1663720"/>
                  </a:moveTo>
                  <a:cubicBezTo>
                    <a:pt x="1334341" y="1663720"/>
                    <a:pt x="1335971" y="1665351"/>
                    <a:pt x="1335971" y="1667362"/>
                  </a:cubicBezTo>
                  <a:cubicBezTo>
                    <a:pt x="1335971" y="1669374"/>
                    <a:pt x="1334341" y="1671004"/>
                    <a:pt x="1332329" y="1671004"/>
                  </a:cubicBezTo>
                  <a:cubicBezTo>
                    <a:pt x="1330318" y="1671004"/>
                    <a:pt x="1328687" y="1669374"/>
                    <a:pt x="1328687" y="1667362"/>
                  </a:cubicBezTo>
                  <a:cubicBezTo>
                    <a:pt x="1328687" y="1665351"/>
                    <a:pt x="1330318" y="1663720"/>
                    <a:pt x="1332329" y="1663720"/>
                  </a:cubicBezTo>
                  <a:close/>
                  <a:moveTo>
                    <a:pt x="241911" y="1663720"/>
                  </a:moveTo>
                  <a:cubicBezTo>
                    <a:pt x="243923" y="1663720"/>
                    <a:pt x="245553" y="1665351"/>
                    <a:pt x="245553" y="1667362"/>
                  </a:cubicBezTo>
                  <a:cubicBezTo>
                    <a:pt x="245553" y="1669374"/>
                    <a:pt x="243923" y="1671004"/>
                    <a:pt x="241911" y="1671004"/>
                  </a:cubicBezTo>
                  <a:cubicBezTo>
                    <a:pt x="239900" y="1671004"/>
                    <a:pt x="238269" y="1669374"/>
                    <a:pt x="238269" y="1667362"/>
                  </a:cubicBezTo>
                  <a:cubicBezTo>
                    <a:pt x="238269" y="1665351"/>
                    <a:pt x="239900" y="1663720"/>
                    <a:pt x="241911" y="1663720"/>
                  </a:cubicBezTo>
                  <a:close/>
                  <a:moveTo>
                    <a:pt x="2157947" y="1653315"/>
                  </a:moveTo>
                  <a:cubicBezTo>
                    <a:pt x="2161970" y="1653315"/>
                    <a:pt x="2165231" y="1656110"/>
                    <a:pt x="2165231" y="1659558"/>
                  </a:cubicBezTo>
                  <a:cubicBezTo>
                    <a:pt x="2165231" y="1663006"/>
                    <a:pt x="2161970" y="1665801"/>
                    <a:pt x="2157947" y="1665801"/>
                  </a:cubicBezTo>
                  <a:cubicBezTo>
                    <a:pt x="2153924" y="1665801"/>
                    <a:pt x="2150663" y="1663006"/>
                    <a:pt x="2150663" y="1659558"/>
                  </a:cubicBezTo>
                  <a:cubicBezTo>
                    <a:pt x="2150663" y="1656110"/>
                    <a:pt x="2153924" y="1653315"/>
                    <a:pt x="2157947" y="1653315"/>
                  </a:cubicBezTo>
                  <a:close/>
                  <a:moveTo>
                    <a:pt x="885966" y="1651234"/>
                  </a:moveTo>
                  <a:cubicBezTo>
                    <a:pt x="891425" y="1651234"/>
                    <a:pt x="895851" y="1655660"/>
                    <a:pt x="895851" y="1661119"/>
                  </a:cubicBezTo>
                  <a:cubicBezTo>
                    <a:pt x="895851" y="1666578"/>
                    <a:pt x="891425" y="1671004"/>
                    <a:pt x="885966" y="1671004"/>
                  </a:cubicBezTo>
                  <a:cubicBezTo>
                    <a:pt x="880507" y="1671004"/>
                    <a:pt x="876081" y="1666578"/>
                    <a:pt x="876081" y="1661119"/>
                  </a:cubicBezTo>
                  <a:cubicBezTo>
                    <a:pt x="876081" y="1655660"/>
                    <a:pt x="880507" y="1651234"/>
                    <a:pt x="885966" y="1651234"/>
                  </a:cubicBezTo>
                  <a:close/>
                  <a:moveTo>
                    <a:pt x="1513372" y="1648113"/>
                  </a:moveTo>
                  <a:cubicBezTo>
                    <a:pt x="1519406" y="1648113"/>
                    <a:pt x="1524297" y="1652539"/>
                    <a:pt x="1524297" y="1657998"/>
                  </a:cubicBezTo>
                  <a:cubicBezTo>
                    <a:pt x="1524297" y="1663457"/>
                    <a:pt x="1519406" y="1667883"/>
                    <a:pt x="1513372" y="1667883"/>
                  </a:cubicBezTo>
                  <a:cubicBezTo>
                    <a:pt x="1507338" y="1667883"/>
                    <a:pt x="1502447" y="1663457"/>
                    <a:pt x="1502447" y="1657998"/>
                  </a:cubicBezTo>
                  <a:cubicBezTo>
                    <a:pt x="1502447" y="1652539"/>
                    <a:pt x="1507338" y="1648113"/>
                    <a:pt x="1513372" y="1648113"/>
                  </a:cubicBezTo>
                  <a:close/>
                  <a:moveTo>
                    <a:pt x="777236" y="1648113"/>
                  </a:moveTo>
                  <a:cubicBezTo>
                    <a:pt x="785281" y="1648113"/>
                    <a:pt x="791803" y="1654868"/>
                    <a:pt x="791803" y="1663200"/>
                  </a:cubicBezTo>
                  <a:cubicBezTo>
                    <a:pt x="791803" y="1671532"/>
                    <a:pt x="785281" y="1678287"/>
                    <a:pt x="777236" y="1678287"/>
                  </a:cubicBezTo>
                  <a:cubicBezTo>
                    <a:pt x="769191" y="1678287"/>
                    <a:pt x="762669" y="1671532"/>
                    <a:pt x="762669" y="1663200"/>
                  </a:cubicBezTo>
                  <a:cubicBezTo>
                    <a:pt x="762669" y="1654868"/>
                    <a:pt x="769191" y="1648113"/>
                    <a:pt x="777236" y="1648113"/>
                  </a:cubicBezTo>
                  <a:close/>
                  <a:moveTo>
                    <a:pt x="673188" y="1646032"/>
                  </a:moveTo>
                  <a:cubicBezTo>
                    <a:pt x="681233" y="1646032"/>
                    <a:pt x="687755" y="1652554"/>
                    <a:pt x="687755" y="1660599"/>
                  </a:cubicBezTo>
                  <a:cubicBezTo>
                    <a:pt x="687755" y="1668644"/>
                    <a:pt x="681233" y="1675166"/>
                    <a:pt x="673188" y="1675166"/>
                  </a:cubicBezTo>
                  <a:cubicBezTo>
                    <a:pt x="665143" y="1675166"/>
                    <a:pt x="658621" y="1668644"/>
                    <a:pt x="658621" y="1660599"/>
                  </a:cubicBezTo>
                  <a:cubicBezTo>
                    <a:pt x="658621" y="1652554"/>
                    <a:pt x="665143" y="1646032"/>
                    <a:pt x="673188" y="1646032"/>
                  </a:cubicBezTo>
                  <a:close/>
                  <a:moveTo>
                    <a:pt x="2245867" y="1643951"/>
                  </a:moveTo>
                  <a:cubicBezTo>
                    <a:pt x="2247879" y="1643951"/>
                    <a:pt x="2249509" y="1644883"/>
                    <a:pt x="2249509" y="1646032"/>
                  </a:cubicBezTo>
                  <a:cubicBezTo>
                    <a:pt x="2249509" y="1647181"/>
                    <a:pt x="2247879" y="1648113"/>
                    <a:pt x="2245867" y="1648113"/>
                  </a:cubicBezTo>
                  <a:cubicBezTo>
                    <a:pt x="2243856" y="1648113"/>
                    <a:pt x="2242225" y="1647181"/>
                    <a:pt x="2242225" y="1646032"/>
                  </a:cubicBezTo>
                  <a:cubicBezTo>
                    <a:pt x="2242225" y="1644883"/>
                    <a:pt x="2243856" y="1643951"/>
                    <a:pt x="2245867" y="1643951"/>
                  </a:cubicBezTo>
                  <a:close/>
                  <a:moveTo>
                    <a:pt x="1623143" y="1640829"/>
                  </a:moveTo>
                  <a:cubicBezTo>
                    <a:pt x="1634061" y="1640829"/>
                    <a:pt x="1642912" y="1649680"/>
                    <a:pt x="1642912" y="1660598"/>
                  </a:cubicBezTo>
                  <a:cubicBezTo>
                    <a:pt x="1642912" y="1671516"/>
                    <a:pt x="1634061" y="1680367"/>
                    <a:pt x="1623143" y="1680367"/>
                  </a:cubicBezTo>
                  <a:cubicBezTo>
                    <a:pt x="1612225" y="1680367"/>
                    <a:pt x="1603374" y="1671516"/>
                    <a:pt x="1603374" y="1660598"/>
                  </a:cubicBezTo>
                  <a:cubicBezTo>
                    <a:pt x="1603374" y="1649680"/>
                    <a:pt x="1612225" y="1640829"/>
                    <a:pt x="1623143" y="1640829"/>
                  </a:cubicBezTo>
                  <a:close/>
                  <a:moveTo>
                    <a:pt x="575383" y="1640829"/>
                  </a:moveTo>
                  <a:cubicBezTo>
                    <a:pt x="582853" y="1640829"/>
                    <a:pt x="588909" y="1646885"/>
                    <a:pt x="588909" y="1654355"/>
                  </a:cubicBezTo>
                  <a:cubicBezTo>
                    <a:pt x="588909" y="1661825"/>
                    <a:pt x="582853" y="1667881"/>
                    <a:pt x="575383" y="1667881"/>
                  </a:cubicBezTo>
                  <a:cubicBezTo>
                    <a:pt x="567913" y="1667881"/>
                    <a:pt x="561857" y="1661825"/>
                    <a:pt x="561857" y="1654355"/>
                  </a:cubicBezTo>
                  <a:cubicBezTo>
                    <a:pt x="561857" y="1646885"/>
                    <a:pt x="567913" y="1640829"/>
                    <a:pt x="575383" y="1640829"/>
                  </a:cubicBezTo>
                  <a:close/>
                  <a:moveTo>
                    <a:pt x="1394758" y="1638749"/>
                  </a:moveTo>
                  <a:cubicBezTo>
                    <a:pt x="1396770" y="1638749"/>
                    <a:pt x="1398400" y="1640380"/>
                    <a:pt x="1398400" y="1642391"/>
                  </a:cubicBezTo>
                  <a:cubicBezTo>
                    <a:pt x="1398400" y="1644403"/>
                    <a:pt x="1396770" y="1646033"/>
                    <a:pt x="1394758" y="1646033"/>
                  </a:cubicBezTo>
                  <a:cubicBezTo>
                    <a:pt x="1392747" y="1646033"/>
                    <a:pt x="1391116" y="1644403"/>
                    <a:pt x="1391116" y="1642391"/>
                  </a:cubicBezTo>
                  <a:cubicBezTo>
                    <a:pt x="1391116" y="1640380"/>
                    <a:pt x="1392747" y="1638749"/>
                    <a:pt x="1394758" y="1638749"/>
                  </a:cubicBezTo>
                  <a:close/>
                  <a:moveTo>
                    <a:pt x="1005100" y="1638749"/>
                  </a:moveTo>
                  <a:cubicBezTo>
                    <a:pt x="1007974" y="1638749"/>
                    <a:pt x="1010303" y="1641544"/>
                    <a:pt x="1010303" y="1644992"/>
                  </a:cubicBezTo>
                  <a:cubicBezTo>
                    <a:pt x="1010303" y="1648440"/>
                    <a:pt x="1007974" y="1651235"/>
                    <a:pt x="1005100" y="1651235"/>
                  </a:cubicBezTo>
                  <a:cubicBezTo>
                    <a:pt x="1002226" y="1651235"/>
                    <a:pt x="999897" y="1648440"/>
                    <a:pt x="999897" y="1644992"/>
                  </a:cubicBezTo>
                  <a:cubicBezTo>
                    <a:pt x="999897" y="1641544"/>
                    <a:pt x="1002226" y="1638749"/>
                    <a:pt x="1005100" y="1638749"/>
                  </a:cubicBezTo>
                  <a:close/>
                  <a:moveTo>
                    <a:pt x="1726150" y="1635627"/>
                  </a:moveTo>
                  <a:cubicBezTo>
                    <a:pt x="1737643" y="1635627"/>
                    <a:pt x="1746960" y="1645177"/>
                    <a:pt x="1746960" y="1656957"/>
                  </a:cubicBezTo>
                  <a:cubicBezTo>
                    <a:pt x="1746960" y="1668737"/>
                    <a:pt x="1737643" y="1678287"/>
                    <a:pt x="1726150" y="1678287"/>
                  </a:cubicBezTo>
                  <a:cubicBezTo>
                    <a:pt x="1714657" y="1678287"/>
                    <a:pt x="1705340" y="1668737"/>
                    <a:pt x="1705340" y="1656957"/>
                  </a:cubicBezTo>
                  <a:cubicBezTo>
                    <a:pt x="1705340" y="1645177"/>
                    <a:pt x="1714657" y="1635627"/>
                    <a:pt x="1726150" y="1635627"/>
                  </a:cubicBezTo>
                  <a:close/>
                  <a:moveTo>
                    <a:pt x="481740" y="1633546"/>
                  </a:moveTo>
                  <a:cubicBezTo>
                    <a:pt x="486337" y="1633546"/>
                    <a:pt x="490064" y="1637972"/>
                    <a:pt x="490064" y="1643431"/>
                  </a:cubicBezTo>
                  <a:cubicBezTo>
                    <a:pt x="490064" y="1648890"/>
                    <a:pt x="486337" y="1653316"/>
                    <a:pt x="481740" y="1653316"/>
                  </a:cubicBezTo>
                  <a:cubicBezTo>
                    <a:pt x="477143" y="1653316"/>
                    <a:pt x="473416" y="1648890"/>
                    <a:pt x="473416" y="1643431"/>
                  </a:cubicBezTo>
                  <a:cubicBezTo>
                    <a:pt x="473416" y="1637972"/>
                    <a:pt x="477143" y="1633546"/>
                    <a:pt x="481740" y="1633546"/>
                  </a:cubicBezTo>
                  <a:close/>
                  <a:moveTo>
                    <a:pt x="1824995" y="1631465"/>
                  </a:moveTo>
                  <a:cubicBezTo>
                    <a:pt x="1835339" y="1631465"/>
                    <a:pt x="1843724" y="1639617"/>
                    <a:pt x="1843724" y="1649674"/>
                  </a:cubicBezTo>
                  <a:cubicBezTo>
                    <a:pt x="1843724" y="1659731"/>
                    <a:pt x="1835339" y="1667883"/>
                    <a:pt x="1824995" y="1667883"/>
                  </a:cubicBezTo>
                  <a:cubicBezTo>
                    <a:pt x="1814651" y="1667883"/>
                    <a:pt x="1806266" y="1659731"/>
                    <a:pt x="1806266" y="1649674"/>
                  </a:cubicBezTo>
                  <a:cubicBezTo>
                    <a:pt x="1806266" y="1639617"/>
                    <a:pt x="1814651" y="1631465"/>
                    <a:pt x="1824995" y="1631465"/>
                  </a:cubicBezTo>
                  <a:close/>
                  <a:moveTo>
                    <a:pt x="2329626" y="1628344"/>
                  </a:moveTo>
                  <a:cubicBezTo>
                    <a:pt x="2330201" y="1628344"/>
                    <a:pt x="2330667" y="1629509"/>
                    <a:pt x="2330667" y="1630946"/>
                  </a:cubicBezTo>
                  <a:cubicBezTo>
                    <a:pt x="2330667" y="1632383"/>
                    <a:pt x="2330201" y="1633548"/>
                    <a:pt x="2329626" y="1633548"/>
                  </a:cubicBezTo>
                  <a:cubicBezTo>
                    <a:pt x="2329051" y="1633548"/>
                    <a:pt x="2328585" y="1632383"/>
                    <a:pt x="2328585" y="1630946"/>
                  </a:cubicBezTo>
                  <a:cubicBezTo>
                    <a:pt x="2328585" y="1629509"/>
                    <a:pt x="2329051" y="1628344"/>
                    <a:pt x="2329626" y="1628344"/>
                  </a:cubicBezTo>
                  <a:close/>
                  <a:moveTo>
                    <a:pt x="391220" y="1624183"/>
                  </a:moveTo>
                  <a:cubicBezTo>
                    <a:pt x="395243" y="1624183"/>
                    <a:pt x="398504" y="1627444"/>
                    <a:pt x="398504" y="1631467"/>
                  </a:cubicBezTo>
                  <a:cubicBezTo>
                    <a:pt x="398504" y="1635490"/>
                    <a:pt x="395243" y="1638751"/>
                    <a:pt x="391220" y="1638751"/>
                  </a:cubicBezTo>
                  <a:cubicBezTo>
                    <a:pt x="387197" y="1638751"/>
                    <a:pt x="383936" y="1635490"/>
                    <a:pt x="383936" y="1631467"/>
                  </a:cubicBezTo>
                  <a:cubicBezTo>
                    <a:pt x="383936" y="1627444"/>
                    <a:pt x="387197" y="1624183"/>
                    <a:pt x="391220" y="1624183"/>
                  </a:cubicBezTo>
                  <a:close/>
                  <a:moveTo>
                    <a:pt x="1919159" y="1621061"/>
                  </a:moveTo>
                  <a:cubicBezTo>
                    <a:pt x="1928066" y="1621061"/>
                    <a:pt x="1935287" y="1628747"/>
                    <a:pt x="1935287" y="1638229"/>
                  </a:cubicBezTo>
                  <a:cubicBezTo>
                    <a:pt x="1935287" y="1647711"/>
                    <a:pt x="1928066" y="1655397"/>
                    <a:pt x="1919159" y="1655397"/>
                  </a:cubicBezTo>
                  <a:cubicBezTo>
                    <a:pt x="1910252" y="1655397"/>
                    <a:pt x="1903031" y="1647711"/>
                    <a:pt x="1903031" y="1638229"/>
                  </a:cubicBezTo>
                  <a:cubicBezTo>
                    <a:pt x="1903031" y="1628747"/>
                    <a:pt x="1910252" y="1621061"/>
                    <a:pt x="1919159" y="1621061"/>
                  </a:cubicBezTo>
                  <a:close/>
                  <a:moveTo>
                    <a:pt x="302259" y="1613778"/>
                  </a:moveTo>
                  <a:cubicBezTo>
                    <a:pt x="304844" y="1613778"/>
                    <a:pt x="306941" y="1616108"/>
                    <a:pt x="306941" y="1618980"/>
                  </a:cubicBezTo>
                  <a:cubicBezTo>
                    <a:pt x="306941" y="1621853"/>
                    <a:pt x="304844" y="1624183"/>
                    <a:pt x="302259" y="1624183"/>
                  </a:cubicBezTo>
                  <a:cubicBezTo>
                    <a:pt x="299674" y="1624183"/>
                    <a:pt x="297577" y="1621853"/>
                    <a:pt x="297577" y="1618980"/>
                  </a:cubicBezTo>
                  <a:cubicBezTo>
                    <a:pt x="297577" y="1616108"/>
                    <a:pt x="299674" y="1613778"/>
                    <a:pt x="302259" y="1613778"/>
                  </a:cubicBezTo>
                  <a:close/>
                  <a:moveTo>
                    <a:pt x="2009160" y="1611697"/>
                  </a:moveTo>
                  <a:cubicBezTo>
                    <a:pt x="2017205" y="1611697"/>
                    <a:pt x="2023727" y="1618219"/>
                    <a:pt x="2023727" y="1626264"/>
                  </a:cubicBezTo>
                  <a:cubicBezTo>
                    <a:pt x="2023727" y="1634309"/>
                    <a:pt x="2017205" y="1640831"/>
                    <a:pt x="2009160" y="1640831"/>
                  </a:cubicBezTo>
                  <a:cubicBezTo>
                    <a:pt x="2001115" y="1640831"/>
                    <a:pt x="1994593" y="1634309"/>
                    <a:pt x="1994593" y="1626264"/>
                  </a:cubicBezTo>
                  <a:cubicBezTo>
                    <a:pt x="1994593" y="1618219"/>
                    <a:pt x="2001115" y="1611697"/>
                    <a:pt x="2009160" y="1611697"/>
                  </a:cubicBezTo>
                  <a:close/>
                  <a:moveTo>
                    <a:pt x="1454065" y="1608575"/>
                  </a:moveTo>
                  <a:cubicBezTo>
                    <a:pt x="1454927" y="1608575"/>
                    <a:pt x="1455626" y="1609274"/>
                    <a:pt x="1455626" y="1610136"/>
                  </a:cubicBezTo>
                  <a:cubicBezTo>
                    <a:pt x="1455626" y="1610998"/>
                    <a:pt x="1454927" y="1611697"/>
                    <a:pt x="1454065" y="1611697"/>
                  </a:cubicBezTo>
                  <a:cubicBezTo>
                    <a:pt x="1453203" y="1611697"/>
                    <a:pt x="1452504" y="1610998"/>
                    <a:pt x="1452504" y="1610136"/>
                  </a:cubicBezTo>
                  <a:cubicBezTo>
                    <a:pt x="1452504" y="1609274"/>
                    <a:pt x="1453203" y="1608575"/>
                    <a:pt x="1454065" y="1608575"/>
                  </a:cubicBezTo>
                  <a:close/>
                  <a:moveTo>
                    <a:pt x="835502" y="1608575"/>
                  </a:moveTo>
                  <a:cubicBezTo>
                    <a:pt x="840099" y="1608575"/>
                    <a:pt x="843826" y="1612069"/>
                    <a:pt x="843826" y="1616379"/>
                  </a:cubicBezTo>
                  <a:cubicBezTo>
                    <a:pt x="843826" y="1620689"/>
                    <a:pt x="840099" y="1624183"/>
                    <a:pt x="835502" y="1624183"/>
                  </a:cubicBezTo>
                  <a:cubicBezTo>
                    <a:pt x="830905" y="1624183"/>
                    <a:pt x="827178" y="1620689"/>
                    <a:pt x="827178" y="1616379"/>
                  </a:cubicBezTo>
                  <a:cubicBezTo>
                    <a:pt x="827178" y="1612069"/>
                    <a:pt x="830905" y="1608575"/>
                    <a:pt x="835502" y="1608575"/>
                  </a:cubicBezTo>
                  <a:close/>
                  <a:moveTo>
                    <a:pt x="1565396" y="1606494"/>
                  </a:moveTo>
                  <a:cubicBezTo>
                    <a:pt x="1570280" y="1606494"/>
                    <a:pt x="1574240" y="1610454"/>
                    <a:pt x="1574240" y="1615338"/>
                  </a:cubicBezTo>
                  <a:cubicBezTo>
                    <a:pt x="1574240" y="1620222"/>
                    <a:pt x="1570280" y="1624182"/>
                    <a:pt x="1565396" y="1624182"/>
                  </a:cubicBezTo>
                  <a:cubicBezTo>
                    <a:pt x="1560512" y="1624182"/>
                    <a:pt x="1556552" y="1620222"/>
                    <a:pt x="1556552" y="1615338"/>
                  </a:cubicBezTo>
                  <a:cubicBezTo>
                    <a:pt x="1556552" y="1610454"/>
                    <a:pt x="1560512" y="1606494"/>
                    <a:pt x="1565396" y="1606494"/>
                  </a:cubicBezTo>
                  <a:close/>
                  <a:moveTo>
                    <a:pt x="1267819" y="1606494"/>
                  </a:moveTo>
                  <a:cubicBezTo>
                    <a:pt x="1268106" y="1606494"/>
                    <a:pt x="1268339" y="1606727"/>
                    <a:pt x="1268339" y="1607014"/>
                  </a:cubicBezTo>
                  <a:cubicBezTo>
                    <a:pt x="1268339" y="1607301"/>
                    <a:pt x="1268106" y="1607534"/>
                    <a:pt x="1267819" y="1607534"/>
                  </a:cubicBezTo>
                  <a:cubicBezTo>
                    <a:pt x="1267532" y="1607534"/>
                    <a:pt x="1267299" y="1607301"/>
                    <a:pt x="1267299" y="1607014"/>
                  </a:cubicBezTo>
                  <a:cubicBezTo>
                    <a:pt x="1267299" y="1606727"/>
                    <a:pt x="1267532" y="1606494"/>
                    <a:pt x="1267819" y="1606494"/>
                  </a:cubicBezTo>
                  <a:close/>
                  <a:moveTo>
                    <a:pt x="215899" y="1601292"/>
                  </a:moveTo>
                  <a:cubicBezTo>
                    <a:pt x="217335" y="1601292"/>
                    <a:pt x="218500" y="1602457"/>
                    <a:pt x="218500" y="1603893"/>
                  </a:cubicBezTo>
                  <a:cubicBezTo>
                    <a:pt x="218500" y="1605329"/>
                    <a:pt x="217335" y="1606494"/>
                    <a:pt x="215899" y="1606494"/>
                  </a:cubicBezTo>
                  <a:cubicBezTo>
                    <a:pt x="214463" y="1606494"/>
                    <a:pt x="213298" y="1605329"/>
                    <a:pt x="213298" y="1603893"/>
                  </a:cubicBezTo>
                  <a:cubicBezTo>
                    <a:pt x="213298" y="1602457"/>
                    <a:pt x="214463" y="1601292"/>
                    <a:pt x="215899" y="1601292"/>
                  </a:cubicBezTo>
                  <a:close/>
                  <a:moveTo>
                    <a:pt x="732495" y="1601291"/>
                  </a:moveTo>
                  <a:cubicBezTo>
                    <a:pt x="739391" y="1601291"/>
                    <a:pt x="744981" y="1606881"/>
                    <a:pt x="744981" y="1613777"/>
                  </a:cubicBezTo>
                  <a:cubicBezTo>
                    <a:pt x="744981" y="1620673"/>
                    <a:pt x="739391" y="1626263"/>
                    <a:pt x="732495" y="1626263"/>
                  </a:cubicBezTo>
                  <a:cubicBezTo>
                    <a:pt x="725599" y="1626263"/>
                    <a:pt x="720009" y="1620673"/>
                    <a:pt x="720009" y="1613777"/>
                  </a:cubicBezTo>
                  <a:cubicBezTo>
                    <a:pt x="720009" y="1606881"/>
                    <a:pt x="725599" y="1601291"/>
                    <a:pt x="732495" y="1601291"/>
                  </a:cubicBezTo>
                  <a:close/>
                  <a:moveTo>
                    <a:pt x="2097080" y="1599211"/>
                  </a:moveTo>
                  <a:cubicBezTo>
                    <a:pt x="2104838" y="1599211"/>
                    <a:pt x="2111127" y="1605267"/>
                    <a:pt x="2111127" y="1612737"/>
                  </a:cubicBezTo>
                  <a:cubicBezTo>
                    <a:pt x="2111127" y="1620207"/>
                    <a:pt x="2104838" y="1626263"/>
                    <a:pt x="2097080" y="1626263"/>
                  </a:cubicBezTo>
                  <a:cubicBezTo>
                    <a:pt x="2089322" y="1626263"/>
                    <a:pt x="2083033" y="1620207"/>
                    <a:pt x="2083033" y="1612737"/>
                  </a:cubicBezTo>
                  <a:cubicBezTo>
                    <a:pt x="2083033" y="1605267"/>
                    <a:pt x="2089322" y="1599211"/>
                    <a:pt x="2097080" y="1599211"/>
                  </a:cubicBezTo>
                  <a:close/>
                  <a:moveTo>
                    <a:pt x="1667883" y="1596089"/>
                  </a:moveTo>
                  <a:cubicBezTo>
                    <a:pt x="1675928" y="1596089"/>
                    <a:pt x="1682450" y="1602844"/>
                    <a:pt x="1682450" y="1611176"/>
                  </a:cubicBezTo>
                  <a:cubicBezTo>
                    <a:pt x="1682450" y="1619508"/>
                    <a:pt x="1675928" y="1626263"/>
                    <a:pt x="1667883" y="1626263"/>
                  </a:cubicBezTo>
                  <a:cubicBezTo>
                    <a:pt x="1659838" y="1626263"/>
                    <a:pt x="1653316" y="1619508"/>
                    <a:pt x="1653316" y="1611176"/>
                  </a:cubicBezTo>
                  <a:cubicBezTo>
                    <a:pt x="1653316" y="1602844"/>
                    <a:pt x="1659838" y="1596089"/>
                    <a:pt x="1667883" y="1596089"/>
                  </a:cubicBezTo>
                  <a:close/>
                  <a:moveTo>
                    <a:pt x="633650" y="1591927"/>
                  </a:moveTo>
                  <a:cubicBezTo>
                    <a:pt x="641695" y="1591927"/>
                    <a:pt x="648217" y="1599148"/>
                    <a:pt x="648217" y="1608055"/>
                  </a:cubicBezTo>
                  <a:cubicBezTo>
                    <a:pt x="648217" y="1616962"/>
                    <a:pt x="641695" y="1624183"/>
                    <a:pt x="633650" y="1624183"/>
                  </a:cubicBezTo>
                  <a:cubicBezTo>
                    <a:pt x="625605" y="1624183"/>
                    <a:pt x="619083" y="1616962"/>
                    <a:pt x="619083" y="1608055"/>
                  </a:cubicBezTo>
                  <a:cubicBezTo>
                    <a:pt x="619083" y="1599148"/>
                    <a:pt x="625605" y="1591927"/>
                    <a:pt x="633650" y="1591927"/>
                  </a:cubicBezTo>
                  <a:close/>
                  <a:moveTo>
                    <a:pt x="1332329" y="1588806"/>
                  </a:moveTo>
                  <a:cubicBezTo>
                    <a:pt x="1332616" y="1588806"/>
                    <a:pt x="1332849" y="1589039"/>
                    <a:pt x="1332849" y="1589326"/>
                  </a:cubicBezTo>
                  <a:cubicBezTo>
                    <a:pt x="1332849" y="1589613"/>
                    <a:pt x="1332616" y="1589846"/>
                    <a:pt x="1332329" y="1589846"/>
                  </a:cubicBezTo>
                  <a:cubicBezTo>
                    <a:pt x="1332042" y="1589846"/>
                    <a:pt x="1331809" y="1589613"/>
                    <a:pt x="1331809" y="1589326"/>
                  </a:cubicBezTo>
                  <a:cubicBezTo>
                    <a:pt x="1331809" y="1589039"/>
                    <a:pt x="1332042" y="1588806"/>
                    <a:pt x="1332329" y="1588806"/>
                  </a:cubicBezTo>
                  <a:close/>
                  <a:moveTo>
                    <a:pt x="1068049" y="1588806"/>
                  </a:moveTo>
                  <a:cubicBezTo>
                    <a:pt x="1068911" y="1588806"/>
                    <a:pt x="1069610" y="1589505"/>
                    <a:pt x="1069610" y="1590367"/>
                  </a:cubicBezTo>
                  <a:cubicBezTo>
                    <a:pt x="1069610" y="1591229"/>
                    <a:pt x="1068911" y="1591928"/>
                    <a:pt x="1068049" y="1591928"/>
                  </a:cubicBezTo>
                  <a:cubicBezTo>
                    <a:pt x="1067187" y="1591928"/>
                    <a:pt x="1066488" y="1591229"/>
                    <a:pt x="1066488" y="1590367"/>
                  </a:cubicBezTo>
                  <a:cubicBezTo>
                    <a:pt x="1066488" y="1589505"/>
                    <a:pt x="1067187" y="1588806"/>
                    <a:pt x="1068049" y="1588806"/>
                  </a:cubicBezTo>
                  <a:close/>
                  <a:moveTo>
                    <a:pt x="132661" y="1588806"/>
                  </a:moveTo>
                  <a:cubicBezTo>
                    <a:pt x="133523" y="1588806"/>
                    <a:pt x="134222" y="1589505"/>
                    <a:pt x="134222" y="1590367"/>
                  </a:cubicBezTo>
                  <a:cubicBezTo>
                    <a:pt x="134222" y="1591229"/>
                    <a:pt x="133523" y="1591928"/>
                    <a:pt x="132661" y="1591928"/>
                  </a:cubicBezTo>
                  <a:cubicBezTo>
                    <a:pt x="131799" y="1591928"/>
                    <a:pt x="131100" y="1591229"/>
                    <a:pt x="131100" y="1590367"/>
                  </a:cubicBezTo>
                  <a:cubicBezTo>
                    <a:pt x="131100" y="1589505"/>
                    <a:pt x="131799" y="1588806"/>
                    <a:pt x="132661" y="1588806"/>
                  </a:cubicBezTo>
                  <a:close/>
                  <a:moveTo>
                    <a:pt x="2182398" y="1586725"/>
                  </a:moveTo>
                  <a:cubicBezTo>
                    <a:pt x="2187857" y="1586725"/>
                    <a:pt x="2192283" y="1591616"/>
                    <a:pt x="2192283" y="1597650"/>
                  </a:cubicBezTo>
                  <a:cubicBezTo>
                    <a:pt x="2192283" y="1603684"/>
                    <a:pt x="2187857" y="1608575"/>
                    <a:pt x="2182398" y="1608575"/>
                  </a:cubicBezTo>
                  <a:cubicBezTo>
                    <a:pt x="2176939" y="1608575"/>
                    <a:pt x="2172513" y="1603684"/>
                    <a:pt x="2172513" y="1597650"/>
                  </a:cubicBezTo>
                  <a:cubicBezTo>
                    <a:pt x="2172513" y="1591616"/>
                    <a:pt x="2176939" y="1586725"/>
                    <a:pt x="2182398" y="1586725"/>
                  </a:cubicBezTo>
                  <a:close/>
                  <a:moveTo>
                    <a:pt x="1765688" y="1583603"/>
                  </a:moveTo>
                  <a:cubicBezTo>
                    <a:pt x="1776032" y="1583603"/>
                    <a:pt x="1784417" y="1591988"/>
                    <a:pt x="1784417" y="1602332"/>
                  </a:cubicBezTo>
                  <a:cubicBezTo>
                    <a:pt x="1784417" y="1612676"/>
                    <a:pt x="1776032" y="1621061"/>
                    <a:pt x="1765688" y="1621061"/>
                  </a:cubicBezTo>
                  <a:cubicBezTo>
                    <a:pt x="1755344" y="1621061"/>
                    <a:pt x="1746959" y="1612676"/>
                    <a:pt x="1746959" y="1602332"/>
                  </a:cubicBezTo>
                  <a:cubicBezTo>
                    <a:pt x="1746959" y="1591988"/>
                    <a:pt x="1755344" y="1583603"/>
                    <a:pt x="1765688" y="1583603"/>
                  </a:cubicBezTo>
                  <a:close/>
                  <a:moveTo>
                    <a:pt x="541047" y="1581522"/>
                  </a:moveTo>
                  <a:cubicBezTo>
                    <a:pt x="548517" y="1581522"/>
                    <a:pt x="554573" y="1588277"/>
                    <a:pt x="554573" y="1596609"/>
                  </a:cubicBezTo>
                  <a:cubicBezTo>
                    <a:pt x="554573" y="1604941"/>
                    <a:pt x="548517" y="1611696"/>
                    <a:pt x="541047" y="1611696"/>
                  </a:cubicBezTo>
                  <a:cubicBezTo>
                    <a:pt x="533577" y="1611696"/>
                    <a:pt x="527521" y="1604941"/>
                    <a:pt x="527521" y="1596609"/>
                  </a:cubicBezTo>
                  <a:cubicBezTo>
                    <a:pt x="527521" y="1588277"/>
                    <a:pt x="533577" y="1581522"/>
                    <a:pt x="541047" y="1581522"/>
                  </a:cubicBezTo>
                  <a:close/>
                  <a:moveTo>
                    <a:pt x="2268237" y="1576320"/>
                  </a:moveTo>
                  <a:cubicBezTo>
                    <a:pt x="2271685" y="1576320"/>
                    <a:pt x="2274480" y="1579115"/>
                    <a:pt x="2274480" y="1582563"/>
                  </a:cubicBezTo>
                  <a:cubicBezTo>
                    <a:pt x="2274480" y="1586011"/>
                    <a:pt x="2271685" y="1588806"/>
                    <a:pt x="2268237" y="1588806"/>
                  </a:cubicBezTo>
                  <a:cubicBezTo>
                    <a:pt x="2264789" y="1588806"/>
                    <a:pt x="2261994" y="1586011"/>
                    <a:pt x="2261994" y="1582563"/>
                  </a:cubicBezTo>
                  <a:cubicBezTo>
                    <a:pt x="2261994" y="1579115"/>
                    <a:pt x="2264789" y="1576320"/>
                    <a:pt x="2268237" y="1576320"/>
                  </a:cubicBezTo>
                  <a:close/>
                  <a:moveTo>
                    <a:pt x="451047" y="1574239"/>
                  </a:moveTo>
                  <a:cubicBezTo>
                    <a:pt x="456506" y="1574239"/>
                    <a:pt x="460932" y="1578665"/>
                    <a:pt x="460932" y="1584124"/>
                  </a:cubicBezTo>
                  <a:cubicBezTo>
                    <a:pt x="460932" y="1589583"/>
                    <a:pt x="456506" y="1594009"/>
                    <a:pt x="451047" y="1594009"/>
                  </a:cubicBezTo>
                  <a:cubicBezTo>
                    <a:pt x="445588" y="1594009"/>
                    <a:pt x="441162" y="1589583"/>
                    <a:pt x="441162" y="1584124"/>
                  </a:cubicBezTo>
                  <a:cubicBezTo>
                    <a:pt x="441162" y="1578665"/>
                    <a:pt x="445588" y="1574239"/>
                    <a:pt x="451047" y="1574239"/>
                  </a:cubicBezTo>
                  <a:close/>
                  <a:moveTo>
                    <a:pt x="1858290" y="1572158"/>
                  </a:moveTo>
                  <a:cubicBezTo>
                    <a:pt x="1869208" y="1572158"/>
                    <a:pt x="1878059" y="1581009"/>
                    <a:pt x="1878059" y="1591927"/>
                  </a:cubicBezTo>
                  <a:cubicBezTo>
                    <a:pt x="1878059" y="1602845"/>
                    <a:pt x="1869208" y="1611696"/>
                    <a:pt x="1858290" y="1611696"/>
                  </a:cubicBezTo>
                  <a:cubicBezTo>
                    <a:pt x="1847372" y="1611696"/>
                    <a:pt x="1838521" y="1602845"/>
                    <a:pt x="1838521" y="1591927"/>
                  </a:cubicBezTo>
                  <a:cubicBezTo>
                    <a:pt x="1838521" y="1581009"/>
                    <a:pt x="1847372" y="1572158"/>
                    <a:pt x="1858290" y="1572158"/>
                  </a:cubicBezTo>
                  <a:close/>
                  <a:moveTo>
                    <a:pt x="893248" y="1566956"/>
                  </a:moveTo>
                  <a:cubicBezTo>
                    <a:pt x="894684" y="1566956"/>
                    <a:pt x="895849" y="1568121"/>
                    <a:pt x="895849" y="1569557"/>
                  </a:cubicBezTo>
                  <a:cubicBezTo>
                    <a:pt x="895849" y="1570993"/>
                    <a:pt x="894684" y="1572158"/>
                    <a:pt x="893248" y="1572158"/>
                  </a:cubicBezTo>
                  <a:cubicBezTo>
                    <a:pt x="891812" y="1572158"/>
                    <a:pt x="890647" y="1570993"/>
                    <a:pt x="890647" y="1569557"/>
                  </a:cubicBezTo>
                  <a:cubicBezTo>
                    <a:pt x="890647" y="1568121"/>
                    <a:pt x="891812" y="1566956"/>
                    <a:pt x="893248" y="1566956"/>
                  </a:cubicBezTo>
                  <a:close/>
                  <a:moveTo>
                    <a:pt x="2350956" y="1563834"/>
                  </a:moveTo>
                  <a:cubicBezTo>
                    <a:pt x="2352393" y="1563834"/>
                    <a:pt x="2353558" y="1564999"/>
                    <a:pt x="2353558" y="1566436"/>
                  </a:cubicBezTo>
                  <a:cubicBezTo>
                    <a:pt x="2353558" y="1567873"/>
                    <a:pt x="2352393" y="1569038"/>
                    <a:pt x="2350956" y="1569038"/>
                  </a:cubicBezTo>
                  <a:cubicBezTo>
                    <a:pt x="2349519" y="1569038"/>
                    <a:pt x="2348354" y="1567873"/>
                    <a:pt x="2348354" y="1566436"/>
                  </a:cubicBezTo>
                  <a:cubicBezTo>
                    <a:pt x="2348354" y="1564999"/>
                    <a:pt x="2349519" y="1563834"/>
                    <a:pt x="2350956" y="1563834"/>
                  </a:cubicBezTo>
                  <a:close/>
                  <a:moveTo>
                    <a:pt x="1506089" y="1563834"/>
                  </a:moveTo>
                  <a:cubicBezTo>
                    <a:pt x="1508101" y="1563834"/>
                    <a:pt x="1509731" y="1565698"/>
                    <a:pt x="1509731" y="1567996"/>
                  </a:cubicBezTo>
                  <a:cubicBezTo>
                    <a:pt x="1509731" y="1570294"/>
                    <a:pt x="1508101" y="1572158"/>
                    <a:pt x="1506089" y="1572158"/>
                  </a:cubicBezTo>
                  <a:cubicBezTo>
                    <a:pt x="1504078" y="1572158"/>
                    <a:pt x="1502447" y="1570294"/>
                    <a:pt x="1502447" y="1567996"/>
                  </a:cubicBezTo>
                  <a:cubicBezTo>
                    <a:pt x="1502447" y="1565698"/>
                    <a:pt x="1504078" y="1563834"/>
                    <a:pt x="1506089" y="1563834"/>
                  </a:cubicBezTo>
                  <a:close/>
                  <a:moveTo>
                    <a:pt x="1948292" y="1561754"/>
                  </a:moveTo>
                  <a:cubicBezTo>
                    <a:pt x="1957199" y="1561754"/>
                    <a:pt x="1964420" y="1569440"/>
                    <a:pt x="1964420" y="1578922"/>
                  </a:cubicBezTo>
                  <a:cubicBezTo>
                    <a:pt x="1964420" y="1588404"/>
                    <a:pt x="1957199" y="1596090"/>
                    <a:pt x="1948292" y="1596090"/>
                  </a:cubicBezTo>
                  <a:cubicBezTo>
                    <a:pt x="1939385" y="1596090"/>
                    <a:pt x="1932164" y="1588404"/>
                    <a:pt x="1932164" y="1578922"/>
                  </a:cubicBezTo>
                  <a:cubicBezTo>
                    <a:pt x="1932164" y="1569440"/>
                    <a:pt x="1939385" y="1561754"/>
                    <a:pt x="1948292" y="1561754"/>
                  </a:cubicBezTo>
                  <a:close/>
                  <a:moveTo>
                    <a:pt x="364168" y="1561754"/>
                  </a:moveTo>
                  <a:cubicBezTo>
                    <a:pt x="368191" y="1561754"/>
                    <a:pt x="371452" y="1565714"/>
                    <a:pt x="371452" y="1570598"/>
                  </a:cubicBezTo>
                  <a:cubicBezTo>
                    <a:pt x="371452" y="1575482"/>
                    <a:pt x="368191" y="1579442"/>
                    <a:pt x="364168" y="1579442"/>
                  </a:cubicBezTo>
                  <a:cubicBezTo>
                    <a:pt x="360145" y="1579442"/>
                    <a:pt x="356884" y="1575482"/>
                    <a:pt x="356884" y="1570598"/>
                  </a:cubicBezTo>
                  <a:cubicBezTo>
                    <a:pt x="356884" y="1565714"/>
                    <a:pt x="360145" y="1561754"/>
                    <a:pt x="364168" y="1561754"/>
                  </a:cubicBezTo>
                  <a:close/>
                  <a:moveTo>
                    <a:pt x="1007700" y="1561753"/>
                  </a:moveTo>
                  <a:cubicBezTo>
                    <a:pt x="1007987" y="1561753"/>
                    <a:pt x="1008220" y="1561986"/>
                    <a:pt x="1008220" y="1562273"/>
                  </a:cubicBezTo>
                  <a:cubicBezTo>
                    <a:pt x="1008220" y="1562560"/>
                    <a:pt x="1007987" y="1562793"/>
                    <a:pt x="1007700" y="1562793"/>
                  </a:cubicBezTo>
                  <a:cubicBezTo>
                    <a:pt x="1007413" y="1562793"/>
                    <a:pt x="1007180" y="1562560"/>
                    <a:pt x="1007180" y="1562273"/>
                  </a:cubicBezTo>
                  <a:cubicBezTo>
                    <a:pt x="1007180" y="1561986"/>
                    <a:pt x="1007413" y="1561753"/>
                    <a:pt x="1007700" y="1561753"/>
                  </a:cubicBezTo>
                  <a:close/>
                  <a:moveTo>
                    <a:pt x="1609616" y="1556551"/>
                  </a:moveTo>
                  <a:cubicBezTo>
                    <a:pt x="1614213" y="1556551"/>
                    <a:pt x="1617940" y="1560511"/>
                    <a:pt x="1617940" y="1565395"/>
                  </a:cubicBezTo>
                  <a:cubicBezTo>
                    <a:pt x="1617940" y="1570279"/>
                    <a:pt x="1614213" y="1574239"/>
                    <a:pt x="1609616" y="1574239"/>
                  </a:cubicBezTo>
                  <a:cubicBezTo>
                    <a:pt x="1605019" y="1574239"/>
                    <a:pt x="1601292" y="1570279"/>
                    <a:pt x="1601292" y="1565395"/>
                  </a:cubicBezTo>
                  <a:cubicBezTo>
                    <a:pt x="1601292" y="1560511"/>
                    <a:pt x="1605019" y="1556551"/>
                    <a:pt x="1609616" y="1556551"/>
                  </a:cubicBezTo>
                  <a:close/>
                  <a:moveTo>
                    <a:pt x="789721" y="1554470"/>
                  </a:moveTo>
                  <a:cubicBezTo>
                    <a:pt x="796617" y="1554470"/>
                    <a:pt x="802207" y="1560060"/>
                    <a:pt x="802207" y="1566956"/>
                  </a:cubicBezTo>
                  <a:cubicBezTo>
                    <a:pt x="802207" y="1573852"/>
                    <a:pt x="796617" y="1579442"/>
                    <a:pt x="789721" y="1579442"/>
                  </a:cubicBezTo>
                  <a:cubicBezTo>
                    <a:pt x="782825" y="1579442"/>
                    <a:pt x="777235" y="1573852"/>
                    <a:pt x="777235" y="1566956"/>
                  </a:cubicBezTo>
                  <a:cubicBezTo>
                    <a:pt x="777235" y="1560060"/>
                    <a:pt x="782825" y="1554470"/>
                    <a:pt x="789721" y="1554470"/>
                  </a:cubicBezTo>
                  <a:close/>
                  <a:moveTo>
                    <a:pt x="277807" y="1552390"/>
                  </a:moveTo>
                  <a:cubicBezTo>
                    <a:pt x="280680" y="1552390"/>
                    <a:pt x="283010" y="1554486"/>
                    <a:pt x="283010" y="1557072"/>
                  </a:cubicBezTo>
                  <a:cubicBezTo>
                    <a:pt x="283010" y="1559657"/>
                    <a:pt x="280680" y="1561754"/>
                    <a:pt x="277807" y="1561754"/>
                  </a:cubicBezTo>
                  <a:cubicBezTo>
                    <a:pt x="274935" y="1561754"/>
                    <a:pt x="272605" y="1559657"/>
                    <a:pt x="272605" y="1557072"/>
                  </a:cubicBezTo>
                  <a:cubicBezTo>
                    <a:pt x="272605" y="1554486"/>
                    <a:pt x="274935" y="1552390"/>
                    <a:pt x="277807" y="1552390"/>
                  </a:cubicBezTo>
                  <a:close/>
                  <a:moveTo>
                    <a:pt x="2036732" y="1549268"/>
                  </a:moveTo>
                  <a:cubicBezTo>
                    <a:pt x="2045064" y="1549268"/>
                    <a:pt x="2051819" y="1556023"/>
                    <a:pt x="2051819" y="1564355"/>
                  </a:cubicBezTo>
                  <a:cubicBezTo>
                    <a:pt x="2051819" y="1572687"/>
                    <a:pt x="2045064" y="1579442"/>
                    <a:pt x="2036732" y="1579442"/>
                  </a:cubicBezTo>
                  <a:cubicBezTo>
                    <a:pt x="2028400" y="1579442"/>
                    <a:pt x="2021645" y="1572687"/>
                    <a:pt x="2021645" y="1564355"/>
                  </a:cubicBezTo>
                  <a:cubicBezTo>
                    <a:pt x="2021645" y="1556023"/>
                    <a:pt x="2028400" y="1549268"/>
                    <a:pt x="2036732" y="1549268"/>
                  </a:cubicBezTo>
                  <a:close/>
                  <a:moveTo>
                    <a:pt x="691916" y="1544065"/>
                  </a:moveTo>
                  <a:cubicBezTo>
                    <a:pt x="700536" y="1544065"/>
                    <a:pt x="707523" y="1550820"/>
                    <a:pt x="707523" y="1559152"/>
                  </a:cubicBezTo>
                  <a:cubicBezTo>
                    <a:pt x="707523" y="1567484"/>
                    <a:pt x="700536" y="1574239"/>
                    <a:pt x="691916" y="1574239"/>
                  </a:cubicBezTo>
                  <a:cubicBezTo>
                    <a:pt x="683296" y="1574239"/>
                    <a:pt x="676309" y="1567484"/>
                    <a:pt x="676309" y="1559152"/>
                  </a:cubicBezTo>
                  <a:cubicBezTo>
                    <a:pt x="676309" y="1550820"/>
                    <a:pt x="683296" y="1544065"/>
                    <a:pt x="691916" y="1544065"/>
                  </a:cubicBezTo>
                  <a:close/>
                  <a:moveTo>
                    <a:pt x="194570" y="1539904"/>
                  </a:moveTo>
                  <a:cubicBezTo>
                    <a:pt x="195145" y="1539904"/>
                    <a:pt x="195611" y="1540370"/>
                    <a:pt x="195611" y="1540945"/>
                  </a:cubicBezTo>
                  <a:cubicBezTo>
                    <a:pt x="195611" y="1541520"/>
                    <a:pt x="195145" y="1541986"/>
                    <a:pt x="194570" y="1541986"/>
                  </a:cubicBezTo>
                  <a:cubicBezTo>
                    <a:pt x="193995" y="1541986"/>
                    <a:pt x="193529" y="1541520"/>
                    <a:pt x="193529" y="1540945"/>
                  </a:cubicBezTo>
                  <a:cubicBezTo>
                    <a:pt x="193529" y="1540370"/>
                    <a:pt x="193995" y="1539904"/>
                    <a:pt x="194570" y="1539904"/>
                  </a:cubicBezTo>
                  <a:close/>
                  <a:moveTo>
                    <a:pt x="1707420" y="1539903"/>
                  </a:moveTo>
                  <a:cubicBezTo>
                    <a:pt x="1717189" y="1539903"/>
                    <a:pt x="1725108" y="1547589"/>
                    <a:pt x="1725108" y="1557071"/>
                  </a:cubicBezTo>
                  <a:cubicBezTo>
                    <a:pt x="1725108" y="1566553"/>
                    <a:pt x="1717189" y="1574239"/>
                    <a:pt x="1707420" y="1574239"/>
                  </a:cubicBezTo>
                  <a:cubicBezTo>
                    <a:pt x="1697651" y="1574239"/>
                    <a:pt x="1689732" y="1566553"/>
                    <a:pt x="1689732" y="1557071"/>
                  </a:cubicBezTo>
                  <a:cubicBezTo>
                    <a:pt x="1689732" y="1547589"/>
                    <a:pt x="1697651" y="1539903"/>
                    <a:pt x="1707420" y="1539903"/>
                  </a:cubicBezTo>
                  <a:close/>
                  <a:moveTo>
                    <a:pt x="2120490" y="1534702"/>
                  </a:moveTo>
                  <a:cubicBezTo>
                    <a:pt x="2128535" y="1534702"/>
                    <a:pt x="2135057" y="1541224"/>
                    <a:pt x="2135057" y="1549269"/>
                  </a:cubicBezTo>
                  <a:cubicBezTo>
                    <a:pt x="2135057" y="1557314"/>
                    <a:pt x="2128535" y="1563836"/>
                    <a:pt x="2120490" y="1563836"/>
                  </a:cubicBezTo>
                  <a:cubicBezTo>
                    <a:pt x="2112445" y="1563836"/>
                    <a:pt x="2105923" y="1557314"/>
                    <a:pt x="2105923" y="1549269"/>
                  </a:cubicBezTo>
                  <a:cubicBezTo>
                    <a:pt x="2105923" y="1541224"/>
                    <a:pt x="2112445" y="1534702"/>
                    <a:pt x="2120490" y="1534702"/>
                  </a:cubicBezTo>
                  <a:close/>
                  <a:moveTo>
                    <a:pt x="600355" y="1529498"/>
                  </a:moveTo>
                  <a:cubicBezTo>
                    <a:pt x="610699" y="1529498"/>
                    <a:pt x="619084" y="1537883"/>
                    <a:pt x="619084" y="1548227"/>
                  </a:cubicBezTo>
                  <a:cubicBezTo>
                    <a:pt x="619084" y="1558571"/>
                    <a:pt x="610699" y="1566956"/>
                    <a:pt x="600355" y="1566956"/>
                  </a:cubicBezTo>
                  <a:cubicBezTo>
                    <a:pt x="590011" y="1566956"/>
                    <a:pt x="581626" y="1558571"/>
                    <a:pt x="581626" y="1548227"/>
                  </a:cubicBezTo>
                  <a:cubicBezTo>
                    <a:pt x="581626" y="1537883"/>
                    <a:pt x="590011" y="1529498"/>
                    <a:pt x="600355" y="1529498"/>
                  </a:cubicBezTo>
                  <a:close/>
                  <a:moveTo>
                    <a:pt x="112892" y="1524296"/>
                  </a:moveTo>
                  <a:cubicBezTo>
                    <a:pt x="113754" y="1524296"/>
                    <a:pt x="114453" y="1524995"/>
                    <a:pt x="114453" y="1525857"/>
                  </a:cubicBezTo>
                  <a:cubicBezTo>
                    <a:pt x="114453" y="1526719"/>
                    <a:pt x="113754" y="1527418"/>
                    <a:pt x="112892" y="1527418"/>
                  </a:cubicBezTo>
                  <a:cubicBezTo>
                    <a:pt x="112030" y="1527418"/>
                    <a:pt x="111331" y="1526719"/>
                    <a:pt x="111331" y="1525857"/>
                  </a:cubicBezTo>
                  <a:cubicBezTo>
                    <a:pt x="111331" y="1524995"/>
                    <a:pt x="112030" y="1524296"/>
                    <a:pt x="112892" y="1524296"/>
                  </a:cubicBezTo>
                  <a:close/>
                  <a:moveTo>
                    <a:pt x="1798983" y="1522215"/>
                  </a:moveTo>
                  <a:cubicBezTo>
                    <a:pt x="1811050" y="1522215"/>
                    <a:pt x="1820833" y="1532230"/>
                    <a:pt x="1820833" y="1544585"/>
                  </a:cubicBezTo>
                  <a:cubicBezTo>
                    <a:pt x="1820833" y="1556940"/>
                    <a:pt x="1811050" y="1566955"/>
                    <a:pt x="1798983" y="1566955"/>
                  </a:cubicBezTo>
                  <a:cubicBezTo>
                    <a:pt x="1786916" y="1566955"/>
                    <a:pt x="1777133" y="1556940"/>
                    <a:pt x="1777133" y="1544585"/>
                  </a:cubicBezTo>
                  <a:cubicBezTo>
                    <a:pt x="1777133" y="1532230"/>
                    <a:pt x="1786916" y="1522215"/>
                    <a:pt x="1798983" y="1522215"/>
                  </a:cubicBezTo>
                  <a:close/>
                  <a:moveTo>
                    <a:pt x="953596" y="1522215"/>
                  </a:moveTo>
                  <a:cubicBezTo>
                    <a:pt x="953883" y="1522215"/>
                    <a:pt x="954116" y="1522448"/>
                    <a:pt x="954116" y="1522735"/>
                  </a:cubicBezTo>
                  <a:cubicBezTo>
                    <a:pt x="954116" y="1523022"/>
                    <a:pt x="953883" y="1523255"/>
                    <a:pt x="953596" y="1523255"/>
                  </a:cubicBezTo>
                  <a:cubicBezTo>
                    <a:pt x="953309" y="1523255"/>
                    <a:pt x="953076" y="1523022"/>
                    <a:pt x="953076" y="1522735"/>
                  </a:cubicBezTo>
                  <a:cubicBezTo>
                    <a:pt x="953076" y="1522448"/>
                    <a:pt x="953309" y="1522215"/>
                    <a:pt x="953596" y="1522215"/>
                  </a:cubicBezTo>
                  <a:close/>
                  <a:moveTo>
                    <a:pt x="2203727" y="1520135"/>
                  </a:moveTo>
                  <a:cubicBezTo>
                    <a:pt x="2211197" y="1520135"/>
                    <a:pt x="2217253" y="1526191"/>
                    <a:pt x="2217253" y="1533661"/>
                  </a:cubicBezTo>
                  <a:cubicBezTo>
                    <a:pt x="2217253" y="1541131"/>
                    <a:pt x="2211197" y="1547187"/>
                    <a:pt x="2203727" y="1547187"/>
                  </a:cubicBezTo>
                  <a:cubicBezTo>
                    <a:pt x="2196257" y="1547187"/>
                    <a:pt x="2190201" y="1541131"/>
                    <a:pt x="2190201" y="1533661"/>
                  </a:cubicBezTo>
                  <a:cubicBezTo>
                    <a:pt x="2190201" y="1526191"/>
                    <a:pt x="2196257" y="1520135"/>
                    <a:pt x="2203727" y="1520135"/>
                  </a:cubicBezTo>
                  <a:close/>
                  <a:moveTo>
                    <a:pt x="1445741" y="1520134"/>
                  </a:moveTo>
                  <a:cubicBezTo>
                    <a:pt x="1446028" y="1520134"/>
                    <a:pt x="1446261" y="1520367"/>
                    <a:pt x="1446261" y="1520654"/>
                  </a:cubicBezTo>
                  <a:cubicBezTo>
                    <a:pt x="1446261" y="1520941"/>
                    <a:pt x="1446028" y="1521174"/>
                    <a:pt x="1445741" y="1521174"/>
                  </a:cubicBezTo>
                  <a:cubicBezTo>
                    <a:pt x="1445454" y="1521174"/>
                    <a:pt x="1445221" y="1520941"/>
                    <a:pt x="1445221" y="1520654"/>
                  </a:cubicBezTo>
                  <a:cubicBezTo>
                    <a:pt x="1445221" y="1520367"/>
                    <a:pt x="1445454" y="1520134"/>
                    <a:pt x="1445741" y="1520134"/>
                  </a:cubicBezTo>
                  <a:close/>
                  <a:moveTo>
                    <a:pt x="511394" y="1520134"/>
                  </a:moveTo>
                  <a:cubicBezTo>
                    <a:pt x="520301" y="1520134"/>
                    <a:pt x="527522" y="1527355"/>
                    <a:pt x="527522" y="1536262"/>
                  </a:cubicBezTo>
                  <a:cubicBezTo>
                    <a:pt x="527522" y="1545169"/>
                    <a:pt x="520301" y="1552390"/>
                    <a:pt x="511394" y="1552390"/>
                  </a:cubicBezTo>
                  <a:cubicBezTo>
                    <a:pt x="502487" y="1552390"/>
                    <a:pt x="495266" y="1545169"/>
                    <a:pt x="495266" y="1536262"/>
                  </a:cubicBezTo>
                  <a:cubicBezTo>
                    <a:pt x="495266" y="1527355"/>
                    <a:pt x="502487" y="1520134"/>
                    <a:pt x="511394" y="1520134"/>
                  </a:cubicBezTo>
                  <a:close/>
                  <a:moveTo>
                    <a:pt x="847468" y="1517013"/>
                  </a:moveTo>
                  <a:cubicBezTo>
                    <a:pt x="849480" y="1517013"/>
                    <a:pt x="851110" y="1518644"/>
                    <a:pt x="851110" y="1520655"/>
                  </a:cubicBezTo>
                  <a:cubicBezTo>
                    <a:pt x="851110" y="1522667"/>
                    <a:pt x="849480" y="1524297"/>
                    <a:pt x="847468" y="1524297"/>
                  </a:cubicBezTo>
                  <a:cubicBezTo>
                    <a:pt x="845457" y="1524297"/>
                    <a:pt x="843826" y="1522667"/>
                    <a:pt x="843826" y="1520655"/>
                  </a:cubicBezTo>
                  <a:cubicBezTo>
                    <a:pt x="843826" y="1518644"/>
                    <a:pt x="845457" y="1517013"/>
                    <a:pt x="847468" y="1517013"/>
                  </a:cubicBezTo>
                  <a:close/>
                  <a:moveTo>
                    <a:pt x="1550829" y="1514932"/>
                  </a:moveTo>
                  <a:cubicBezTo>
                    <a:pt x="1552841" y="1514932"/>
                    <a:pt x="1554471" y="1516563"/>
                    <a:pt x="1554471" y="1518574"/>
                  </a:cubicBezTo>
                  <a:cubicBezTo>
                    <a:pt x="1554471" y="1520586"/>
                    <a:pt x="1552841" y="1522216"/>
                    <a:pt x="1550829" y="1522216"/>
                  </a:cubicBezTo>
                  <a:cubicBezTo>
                    <a:pt x="1548818" y="1522216"/>
                    <a:pt x="1547187" y="1520586"/>
                    <a:pt x="1547187" y="1518574"/>
                  </a:cubicBezTo>
                  <a:cubicBezTo>
                    <a:pt x="1547187" y="1516563"/>
                    <a:pt x="1548818" y="1514932"/>
                    <a:pt x="1550829" y="1514932"/>
                  </a:cubicBezTo>
                  <a:close/>
                  <a:moveTo>
                    <a:pt x="2286446" y="1509730"/>
                  </a:moveTo>
                  <a:cubicBezTo>
                    <a:pt x="2290756" y="1509730"/>
                    <a:pt x="2294250" y="1513690"/>
                    <a:pt x="2294250" y="1518574"/>
                  </a:cubicBezTo>
                  <a:cubicBezTo>
                    <a:pt x="2294250" y="1523458"/>
                    <a:pt x="2290756" y="1527418"/>
                    <a:pt x="2286446" y="1527418"/>
                  </a:cubicBezTo>
                  <a:cubicBezTo>
                    <a:pt x="2282136" y="1527418"/>
                    <a:pt x="2278642" y="1523458"/>
                    <a:pt x="2278642" y="1518574"/>
                  </a:cubicBezTo>
                  <a:cubicBezTo>
                    <a:pt x="2278642" y="1513690"/>
                    <a:pt x="2282136" y="1509730"/>
                    <a:pt x="2286446" y="1509730"/>
                  </a:cubicBezTo>
                  <a:close/>
                  <a:moveTo>
                    <a:pt x="1886904" y="1509729"/>
                  </a:moveTo>
                  <a:cubicBezTo>
                    <a:pt x="1898684" y="1509729"/>
                    <a:pt x="1908234" y="1519279"/>
                    <a:pt x="1908234" y="1531059"/>
                  </a:cubicBezTo>
                  <a:cubicBezTo>
                    <a:pt x="1908234" y="1542839"/>
                    <a:pt x="1898684" y="1552389"/>
                    <a:pt x="1886904" y="1552389"/>
                  </a:cubicBezTo>
                  <a:cubicBezTo>
                    <a:pt x="1875124" y="1552389"/>
                    <a:pt x="1865574" y="1542839"/>
                    <a:pt x="1865574" y="1531059"/>
                  </a:cubicBezTo>
                  <a:cubicBezTo>
                    <a:pt x="1865574" y="1519279"/>
                    <a:pt x="1875124" y="1509729"/>
                    <a:pt x="1886904" y="1509729"/>
                  </a:cubicBezTo>
                  <a:close/>
                  <a:moveTo>
                    <a:pt x="426075" y="1509729"/>
                  </a:moveTo>
                  <a:cubicBezTo>
                    <a:pt x="432684" y="1509729"/>
                    <a:pt x="438041" y="1515319"/>
                    <a:pt x="438041" y="1522215"/>
                  </a:cubicBezTo>
                  <a:cubicBezTo>
                    <a:pt x="438041" y="1529111"/>
                    <a:pt x="432684" y="1534701"/>
                    <a:pt x="426075" y="1534701"/>
                  </a:cubicBezTo>
                  <a:cubicBezTo>
                    <a:pt x="419466" y="1534701"/>
                    <a:pt x="414109" y="1529111"/>
                    <a:pt x="414109" y="1522215"/>
                  </a:cubicBezTo>
                  <a:cubicBezTo>
                    <a:pt x="414109" y="1515319"/>
                    <a:pt x="419466" y="1509729"/>
                    <a:pt x="426075" y="1509729"/>
                  </a:cubicBezTo>
                  <a:close/>
                  <a:moveTo>
                    <a:pt x="341797" y="1502447"/>
                  </a:moveTo>
                  <a:cubicBezTo>
                    <a:pt x="344382" y="1502447"/>
                    <a:pt x="346479" y="1504777"/>
                    <a:pt x="346479" y="1507649"/>
                  </a:cubicBezTo>
                  <a:cubicBezTo>
                    <a:pt x="346479" y="1510522"/>
                    <a:pt x="344382" y="1512852"/>
                    <a:pt x="341797" y="1512852"/>
                  </a:cubicBezTo>
                  <a:cubicBezTo>
                    <a:pt x="339212" y="1512852"/>
                    <a:pt x="337115" y="1510522"/>
                    <a:pt x="337115" y="1507649"/>
                  </a:cubicBezTo>
                  <a:cubicBezTo>
                    <a:pt x="337115" y="1504777"/>
                    <a:pt x="339212" y="1502447"/>
                    <a:pt x="341797" y="1502447"/>
                  </a:cubicBezTo>
                  <a:close/>
                  <a:moveTo>
                    <a:pt x="751224" y="1502446"/>
                  </a:moveTo>
                  <a:cubicBezTo>
                    <a:pt x="755821" y="1502446"/>
                    <a:pt x="759548" y="1506872"/>
                    <a:pt x="759548" y="1512331"/>
                  </a:cubicBezTo>
                  <a:cubicBezTo>
                    <a:pt x="759548" y="1517790"/>
                    <a:pt x="755821" y="1522216"/>
                    <a:pt x="751224" y="1522216"/>
                  </a:cubicBezTo>
                  <a:cubicBezTo>
                    <a:pt x="746627" y="1522216"/>
                    <a:pt x="742900" y="1517790"/>
                    <a:pt x="742900" y="1512331"/>
                  </a:cubicBezTo>
                  <a:cubicBezTo>
                    <a:pt x="742900" y="1506872"/>
                    <a:pt x="746627" y="1502446"/>
                    <a:pt x="751224" y="1502446"/>
                  </a:cubicBezTo>
                  <a:close/>
                  <a:moveTo>
                    <a:pt x="2368123" y="1500365"/>
                  </a:moveTo>
                  <a:cubicBezTo>
                    <a:pt x="2369272" y="1500365"/>
                    <a:pt x="2370204" y="1501297"/>
                    <a:pt x="2370204" y="1502446"/>
                  </a:cubicBezTo>
                  <a:cubicBezTo>
                    <a:pt x="2370204" y="1503595"/>
                    <a:pt x="2369272" y="1504527"/>
                    <a:pt x="2368123" y="1504527"/>
                  </a:cubicBezTo>
                  <a:cubicBezTo>
                    <a:pt x="2366974" y="1504527"/>
                    <a:pt x="2366042" y="1503595"/>
                    <a:pt x="2366042" y="1502446"/>
                  </a:cubicBezTo>
                  <a:cubicBezTo>
                    <a:pt x="2366042" y="1501297"/>
                    <a:pt x="2366974" y="1500365"/>
                    <a:pt x="2368123" y="1500365"/>
                  </a:cubicBezTo>
                  <a:close/>
                  <a:moveTo>
                    <a:pt x="1973263" y="1497245"/>
                  </a:moveTo>
                  <a:cubicBezTo>
                    <a:pt x="1983320" y="1497245"/>
                    <a:pt x="1991472" y="1505630"/>
                    <a:pt x="1991472" y="1515974"/>
                  </a:cubicBezTo>
                  <a:cubicBezTo>
                    <a:pt x="1991472" y="1526318"/>
                    <a:pt x="1983320" y="1534703"/>
                    <a:pt x="1973263" y="1534703"/>
                  </a:cubicBezTo>
                  <a:cubicBezTo>
                    <a:pt x="1963206" y="1534703"/>
                    <a:pt x="1955054" y="1526318"/>
                    <a:pt x="1955054" y="1515974"/>
                  </a:cubicBezTo>
                  <a:cubicBezTo>
                    <a:pt x="1955054" y="1505630"/>
                    <a:pt x="1963206" y="1497245"/>
                    <a:pt x="1973263" y="1497245"/>
                  </a:cubicBezTo>
                  <a:close/>
                  <a:moveTo>
                    <a:pt x="1646553" y="1497244"/>
                  </a:moveTo>
                  <a:cubicBezTo>
                    <a:pt x="1652587" y="1497244"/>
                    <a:pt x="1657478" y="1502368"/>
                    <a:pt x="1657478" y="1508689"/>
                  </a:cubicBezTo>
                  <a:cubicBezTo>
                    <a:pt x="1657478" y="1515010"/>
                    <a:pt x="1652587" y="1520134"/>
                    <a:pt x="1646553" y="1520134"/>
                  </a:cubicBezTo>
                  <a:cubicBezTo>
                    <a:pt x="1640519" y="1520134"/>
                    <a:pt x="1635628" y="1515010"/>
                    <a:pt x="1635628" y="1508689"/>
                  </a:cubicBezTo>
                  <a:cubicBezTo>
                    <a:pt x="1635628" y="1502368"/>
                    <a:pt x="1640519" y="1497244"/>
                    <a:pt x="1646553" y="1497244"/>
                  </a:cubicBezTo>
                  <a:close/>
                  <a:moveTo>
                    <a:pt x="259079" y="1489961"/>
                  </a:moveTo>
                  <a:cubicBezTo>
                    <a:pt x="261377" y="1489961"/>
                    <a:pt x="263241" y="1491126"/>
                    <a:pt x="263241" y="1492562"/>
                  </a:cubicBezTo>
                  <a:cubicBezTo>
                    <a:pt x="263241" y="1493998"/>
                    <a:pt x="261377" y="1495163"/>
                    <a:pt x="259079" y="1495163"/>
                  </a:cubicBezTo>
                  <a:cubicBezTo>
                    <a:pt x="256781" y="1495163"/>
                    <a:pt x="254917" y="1493998"/>
                    <a:pt x="254917" y="1492562"/>
                  </a:cubicBezTo>
                  <a:cubicBezTo>
                    <a:pt x="254917" y="1491126"/>
                    <a:pt x="256781" y="1489961"/>
                    <a:pt x="259079" y="1489961"/>
                  </a:cubicBezTo>
                  <a:close/>
                  <a:moveTo>
                    <a:pt x="2057542" y="1484759"/>
                  </a:moveTo>
                  <a:cubicBezTo>
                    <a:pt x="2066449" y="1484759"/>
                    <a:pt x="2073670" y="1491980"/>
                    <a:pt x="2073670" y="1500887"/>
                  </a:cubicBezTo>
                  <a:cubicBezTo>
                    <a:pt x="2073670" y="1509794"/>
                    <a:pt x="2066449" y="1517015"/>
                    <a:pt x="2057542" y="1517015"/>
                  </a:cubicBezTo>
                  <a:cubicBezTo>
                    <a:pt x="2048635" y="1517015"/>
                    <a:pt x="2041414" y="1509794"/>
                    <a:pt x="2041414" y="1500887"/>
                  </a:cubicBezTo>
                  <a:cubicBezTo>
                    <a:pt x="2041414" y="1491980"/>
                    <a:pt x="2048635" y="1484759"/>
                    <a:pt x="2057542" y="1484759"/>
                  </a:cubicBezTo>
                  <a:close/>
                  <a:moveTo>
                    <a:pt x="660182" y="1484758"/>
                  </a:moveTo>
                  <a:cubicBezTo>
                    <a:pt x="669089" y="1484758"/>
                    <a:pt x="676310" y="1491979"/>
                    <a:pt x="676310" y="1500886"/>
                  </a:cubicBezTo>
                  <a:cubicBezTo>
                    <a:pt x="676310" y="1509793"/>
                    <a:pt x="669089" y="1517014"/>
                    <a:pt x="660182" y="1517014"/>
                  </a:cubicBezTo>
                  <a:cubicBezTo>
                    <a:pt x="651275" y="1517014"/>
                    <a:pt x="644054" y="1509793"/>
                    <a:pt x="644054" y="1500886"/>
                  </a:cubicBezTo>
                  <a:cubicBezTo>
                    <a:pt x="644054" y="1491979"/>
                    <a:pt x="651275" y="1484758"/>
                    <a:pt x="660182" y="1484758"/>
                  </a:cubicBezTo>
                  <a:close/>
                  <a:moveTo>
                    <a:pt x="1739675" y="1480596"/>
                  </a:moveTo>
                  <a:cubicBezTo>
                    <a:pt x="1749444" y="1480596"/>
                    <a:pt x="1757363" y="1488282"/>
                    <a:pt x="1757363" y="1497764"/>
                  </a:cubicBezTo>
                  <a:cubicBezTo>
                    <a:pt x="1757363" y="1507246"/>
                    <a:pt x="1749444" y="1514932"/>
                    <a:pt x="1739675" y="1514932"/>
                  </a:cubicBezTo>
                  <a:cubicBezTo>
                    <a:pt x="1729906" y="1514932"/>
                    <a:pt x="1721987" y="1507246"/>
                    <a:pt x="1721987" y="1497764"/>
                  </a:cubicBezTo>
                  <a:cubicBezTo>
                    <a:pt x="1721987" y="1488282"/>
                    <a:pt x="1729906" y="1480596"/>
                    <a:pt x="1739675" y="1480596"/>
                  </a:cubicBezTo>
                  <a:close/>
                  <a:moveTo>
                    <a:pt x="906774" y="1472273"/>
                  </a:moveTo>
                  <a:cubicBezTo>
                    <a:pt x="907061" y="1472273"/>
                    <a:pt x="907294" y="1472506"/>
                    <a:pt x="907294" y="1472793"/>
                  </a:cubicBezTo>
                  <a:cubicBezTo>
                    <a:pt x="907294" y="1473080"/>
                    <a:pt x="907061" y="1473313"/>
                    <a:pt x="906774" y="1473313"/>
                  </a:cubicBezTo>
                  <a:cubicBezTo>
                    <a:pt x="906487" y="1473313"/>
                    <a:pt x="906254" y="1473080"/>
                    <a:pt x="906254" y="1472793"/>
                  </a:cubicBezTo>
                  <a:cubicBezTo>
                    <a:pt x="906254" y="1472506"/>
                    <a:pt x="906487" y="1472273"/>
                    <a:pt x="906774" y="1472273"/>
                  </a:cubicBezTo>
                  <a:close/>
                  <a:moveTo>
                    <a:pt x="178442" y="1472273"/>
                  </a:moveTo>
                  <a:cubicBezTo>
                    <a:pt x="179878" y="1472273"/>
                    <a:pt x="181043" y="1473438"/>
                    <a:pt x="181043" y="1474874"/>
                  </a:cubicBezTo>
                  <a:cubicBezTo>
                    <a:pt x="181043" y="1476310"/>
                    <a:pt x="179878" y="1477475"/>
                    <a:pt x="178442" y="1477475"/>
                  </a:cubicBezTo>
                  <a:cubicBezTo>
                    <a:pt x="177006" y="1477475"/>
                    <a:pt x="175841" y="1476310"/>
                    <a:pt x="175841" y="1474874"/>
                  </a:cubicBezTo>
                  <a:cubicBezTo>
                    <a:pt x="175841" y="1473438"/>
                    <a:pt x="177006" y="1472273"/>
                    <a:pt x="178442" y="1472273"/>
                  </a:cubicBezTo>
                  <a:close/>
                  <a:moveTo>
                    <a:pt x="2140260" y="1470192"/>
                  </a:moveTo>
                  <a:cubicBezTo>
                    <a:pt x="2148305" y="1470192"/>
                    <a:pt x="2154827" y="1476947"/>
                    <a:pt x="2154827" y="1485279"/>
                  </a:cubicBezTo>
                  <a:cubicBezTo>
                    <a:pt x="2154827" y="1493611"/>
                    <a:pt x="2148305" y="1500366"/>
                    <a:pt x="2140260" y="1500366"/>
                  </a:cubicBezTo>
                  <a:cubicBezTo>
                    <a:pt x="2132215" y="1500366"/>
                    <a:pt x="2125693" y="1493611"/>
                    <a:pt x="2125693" y="1485279"/>
                  </a:cubicBezTo>
                  <a:cubicBezTo>
                    <a:pt x="2125693" y="1476947"/>
                    <a:pt x="2132215" y="1470192"/>
                    <a:pt x="2140260" y="1470192"/>
                  </a:cubicBezTo>
                  <a:close/>
                  <a:moveTo>
                    <a:pt x="572262" y="1468110"/>
                  </a:moveTo>
                  <a:cubicBezTo>
                    <a:pt x="583180" y="1468110"/>
                    <a:pt x="592031" y="1476961"/>
                    <a:pt x="592031" y="1487879"/>
                  </a:cubicBezTo>
                  <a:cubicBezTo>
                    <a:pt x="592031" y="1498797"/>
                    <a:pt x="583180" y="1507648"/>
                    <a:pt x="572262" y="1507648"/>
                  </a:cubicBezTo>
                  <a:cubicBezTo>
                    <a:pt x="561344" y="1507648"/>
                    <a:pt x="552493" y="1498797"/>
                    <a:pt x="552493" y="1487879"/>
                  </a:cubicBezTo>
                  <a:cubicBezTo>
                    <a:pt x="552493" y="1476961"/>
                    <a:pt x="561344" y="1468110"/>
                    <a:pt x="572262" y="1468110"/>
                  </a:cubicBezTo>
                  <a:close/>
                  <a:moveTo>
                    <a:pt x="1826035" y="1462908"/>
                  </a:moveTo>
                  <a:cubicBezTo>
                    <a:pt x="1836953" y="1462908"/>
                    <a:pt x="1845804" y="1471759"/>
                    <a:pt x="1845804" y="1482677"/>
                  </a:cubicBezTo>
                  <a:cubicBezTo>
                    <a:pt x="1845804" y="1493595"/>
                    <a:pt x="1836953" y="1502446"/>
                    <a:pt x="1826035" y="1502446"/>
                  </a:cubicBezTo>
                  <a:cubicBezTo>
                    <a:pt x="1815117" y="1502446"/>
                    <a:pt x="1806266" y="1493595"/>
                    <a:pt x="1806266" y="1482677"/>
                  </a:cubicBezTo>
                  <a:cubicBezTo>
                    <a:pt x="1806266" y="1471759"/>
                    <a:pt x="1815117" y="1462908"/>
                    <a:pt x="1826035" y="1462908"/>
                  </a:cubicBezTo>
                  <a:close/>
                  <a:moveTo>
                    <a:pt x="809490" y="1462908"/>
                  </a:moveTo>
                  <a:cubicBezTo>
                    <a:pt x="810639" y="1462908"/>
                    <a:pt x="811571" y="1464073"/>
                    <a:pt x="811571" y="1465509"/>
                  </a:cubicBezTo>
                  <a:cubicBezTo>
                    <a:pt x="811571" y="1466945"/>
                    <a:pt x="810639" y="1468110"/>
                    <a:pt x="809490" y="1468110"/>
                  </a:cubicBezTo>
                  <a:cubicBezTo>
                    <a:pt x="808341" y="1468110"/>
                    <a:pt x="807409" y="1466945"/>
                    <a:pt x="807409" y="1465509"/>
                  </a:cubicBezTo>
                  <a:cubicBezTo>
                    <a:pt x="807409" y="1464073"/>
                    <a:pt x="808341" y="1462908"/>
                    <a:pt x="809490" y="1462908"/>
                  </a:cubicBezTo>
                  <a:close/>
                  <a:moveTo>
                    <a:pt x="1587766" y="1460827"/>
                  </a:moveTo>
                  <a:cubicBezTo>
                    <a:pt x="1588341" y="1460827"/>
                    <a:pt x="1588807" y="1461293"/>
                    <a:pt x="1588807" y="1461868"/>
                  </a:cubicBezTo>
                  <a:cubicBezTo>
                    <a:pt x="1588807" y="1462443"/>
                    <a:pt x="1588341" y="1462909"/>
                    <a:pt x="1587766" y="1462909"/>
                  </a:cubicBezTo>
                  <a:cubicBezTo>
                    <a:pt x="1587191" y="1462909"/>
                    <a:pt x="1586725" y="1462443"/>
                    <a:pt x="1586725" y="1461868"/>
                  </a:cubicBezTo>
                  <a:cubicBezTo>
                    <a:pt x="1586725" y="1461293"/>
                    <a:pt x="1587191" y="1460827"/>
                    <a:pt x="1587766" y="1460827"/>
                  </a:cubicBezTo>
                  <a:close/>
                  <a:moveTo>
                    <a:pt x="2220895" y="1457706"/>
                  </a:moveTo>
                  <a:cubicBezTo>
                    <a:pt x="2226929" y="1457706"/>
                    <a:pt x="2231820" y="1462830"/>
                    <a:pt x="2231820" y="1469151"/>
                  </a:cubicBezTo>
                  <a:cubicBezTo>
                    <a:pt x="2231820" y="1475472"/>
                    <a:pt x="2226929" y="1480596"/>
                    <a:pt x="2220895" y="1480596"/>
                  </a:cubicBezTo>
                  <a:cubicBezTo>
                    <a:pt x="2214861" y="1480596"/>
                    <a:pt x="2209970" y="1475472"/>
                    <a:pt x="2209970" y="1469151"/>
                  </a:cubicBezTo>
                  <a:cubicBezTo>
                    <a:pt x="2209970" y="1462830"/>
                    <a:pt x="2214861" y="1457706"/>
                    <a:pt x="2220895" y="1457706"/>
                  </a:cubicBezTo>
                  <a:close/>
                  <a:moveTo>
                    <a:pt x="487983" y="1457706"/>
                  </a:moveTo>
                  <a:cubicBezTo>
                    <a:pt x="496028" y="1457706"/>
                    <a:pt x="502550" y="1464461"/>
                    <a:pt x="502550" y="1472793"/>
                  </a:cubicBezTo>
                  <a:cubicBezTo>
                    <a:pt x="502550" y="1481125"/>
                    <a:pt x="496028" y="1487880"/>
                    <a:pt x="487983" y="1487880"/>
                  </a:cubicBezTo>
                  <a:cubicBezTo>
                    <a:pt x="479938" y="1487880"/>
                    <a:pt x="473416" y="1481125"/>
                    <a:pt x="473416" y="1472793"/>
                  </a:cubicBezTo>
                  <a:cubicBezTo>
                    <a:pt x="473416" y="1464461"/>
                    <a:pt x="479938" y="1457706"/>
                    <a:pt x="487983" y="1457706"/>
                  </a:cubicBezTo>
                  <a:close/>
                  <a:moveTo>
                    <a:pt x="98325" y="1457706"/>
                  </a:moveTo>
                  <a:cubicBezTo>
                    <a:pt x="99187" y="1457706"/>
                    <a:pt x="99886" y="1458871"/>
                    <a:pt x="99886" y="1460307"/>
                  </a:cubicBezTo>
                  <a:cubicBezTo>
                    <a:pt x="99886" y="1461743"/>
                    <a:pt x="99187" y="1462908"/>
                    <a:pt x="98325" y="1462908"/>
                  </a:cubicBezTo>
                  <a:cubicBezTo>
                    <a:pt x="97463" y="1462908"/>
                    <a:pt x="96764" y="1461743"/>
                    <a:pt x="96764" y="1460307"/>
                  </a:cubicBezTo>
                  <a:cubicBezTo>
                    <a:pt x="96764" y="1458871"/>
                    <a:pt x="97463" y="1457706"/>
                    <a:pt x="98325" y="1457706"/>
                  </a:cubicBezTo>
                  <a:close/>
                  <a:moveTo>
                    <a:pt x="2299972" y="1448342"/>
                  </a:moveTo>
                  <a:cubicBezTo>
                    <a:pt x="2301984" y="1448342"/>
                    <a:pt x="2303614" y="1449973"/>
                    <a:pt x="2303614" y="1451984"/>
                  </a:cubicBezTo>
                  <a:cubicBezTo>
                    <a:pt x="2303614" y="1453996"/>
                    <a:pt x="2301984" y="1455626"/>
                    <a:pt x="2299972" y="1455626"/>
                  </a:cubicBezTo>
                  <a:cubicBezTo>
                    <a:pt x="2297961" y="1455626"/>
                    <a:pt x="2296330" y="1453996"/>
                    <a:pt x="2296330" y="1451984"/>
                  </a:cubicBezTo>
                  <a:cubicBezTo>
                    <a:pt x="2296330" y="1449973"/>
                    <a:pt x="2297961" y="1448342"/>
                    <a:pt x="2299972" y="1448342"/>
                  </a:cubicBezTo>
                  <a:close/>
                  <a:moveTo>
                    <a:pt x="405265" y="1448341"/>
                  </a:moveTo>
                  <a:cubicBezTo>
                    <a:pt x="411299" y="1448341"/>
                    <a:pt x="416190" y="1452767"/>
                    <a:pt x="416190" y="1458226"/>
                  </a:cubicBezTo>
                  <a:cubicBezTo>
                    <a:pt x="416190" y="1463685"/>
                    <a:pt x="411299" y="1468111"/>
                    <a:pt x="405265" y="1468111"/>
                  </a:cubicBezTo>
                  <a:cubicBezTo>
                    <a:pt x="399231" y="1468111"/>
                    <a:pt x="394340" y="1463685"/>
                    <a:pt x="394340" y="1458226"/>
                  </a:cubicBezTo>
                  <a:cubicBezTo>
                    <a:pt x="394340" y="1452767"/>
                    <a:pt x="399231" y="1448341"/>
                    <a:pt x="405265" y="1448341"/>
                  </a:cubicBezTo>
                  <a:close/>
                  <a:moveTo>
                    <a:pt x="1910314" y="1445220"/>
                  </a:moveTo>
                  <a:cubicBezTo>
                    <a:pt x="1922381" y="1445220"/>
                    <a:pt x="1932164" y="1455235"/>
                    <a:pt x="1932164" y="1467590"/>
                  </a:cubicBezTo>
                  <a:cubicBezTo>
                    <a:pt x="1932164" y="1479945"/>
                    <a:pt x="1922381" y="1489960"/>
                    <a:pt x="1910314" y="1489960"/>
                  </a:cubicBezTo>
                  <a:cubicBezTo>
                    <a:pt x="1898247" y="1489960"/>
                    <a:pt x="1888464" y="1479945"/>
                    <a:pt x="1888464" y="1467590"/>
                  </a:cubicBezTo>
                  <a:cubicBezTo>
                    <a:pt x="1888464" y="1455235"/>
                    <a:pt x="1898247" y="1445220"/>
                    <a:pt x="1910314" y="1445220"/>
                  </a:cubicBezTo>
                  <a:close/>
                  <a:moveTo>
                    <a:pt x="1679328" y="1443139"/>
                  </a:moveTo>
                  <a:cubicBezTo>
                    <a:pt x="1682776" y="1443139"/>
                    <a:pt x="1685571" y="1445934"/>
                    <a:pt x="1685571" y="1449382"/>
                  </a:cubicBezTo>
                  <a:cubicBezTo>
                    <a:pt x="1685571" y="1452830"/>
                    <a:pt x="1682776" y="1455625"/>
                    <a:pt x="1679328" y="1455625"/>
                  </a:cubicBezTo>
                  <a:cubicBezTo>
                    <a:pt x="1675880" y="1455625"/>
                    <a:pt x="1673085" y="1452830"/>
                    <a:pt x="1673085" y="1449382"/>
                  </a:cubicBezTo>
                  <a:cubicBezTo>
                    <a:pt x="1673085" y="1445934"/>
                    <a:pt x="1675880" y="1443139"/>
                    <a:pt x="1679328" y="1443139"/>
                  </a:cubicBezTo>
                  <a:close/>
                  <a:moveTo>
                    <a:pt x="18729" y="1443139"/>
                  </a:moveTo>
                  <a:cubicBezTo>
                    <a:pt x="19304" y="1443139"/>
                    <a:pt x="19770" y="1443605"/>
                    <a:pt x="19770" y="1444180"/>
                  </a:cubicBezTo>
                  <a:cubicBezTo>
                    <a:pt x="19770" y="1444755"/>
                    <a:pt x="19304" y="1445221"/>
                    <a:pt x="18729" y="1445221"/>
                  </a:cubicBezTo>
                  <a:cubicBezTo>
                    <a:pt x="18154" y="1445221"/>
                    <a:pt x="17688" y="1444755"/>
                    <a:pt x="17688" y="1444180"/>
                  </a:cubicBezTo>
                  <a:cubicBezTo>
                    <a:pt x="17688" y="1443605"/>
                    <a:pt x="18154" y="1443139"/>
                    <a:pt x="18729" y="1443139"/>
                  </a:cubicBezTo>
                  <a:close/>
                  <a:moveTo>
                    <a:pt x="720530" y="1437937"/>
                  </a:moveTo>
                  <a:cubicBezTo>
                    <a:pt x="728862" y="1437937"/>
                    <a:pt x="735617" y="1444692"/>
                    <a:pt x="735617" y="1453024"/>
                  </a:cubicBezTo>
                  <a:cubicBezTo>
                    <a:pt x="735617" y="1461356"/>
                    <a:pt x="728862" y="1468111"/>
                    <a:pt x="720530" y="1468111"/>
                  </a:cubicBezTo>
                  <a:cubicBezTo>
                    <a:pt x="712198" y="1468111"/>
                    <a:pt x="705443" y="1461356"/>
                    <a:pt x="705443" y="1453024"/>
                  </a:cubicBezTo>
                  <a:cubicBezTo>
                    <a:pt x="705443" y="1444692"/>
                    <a:pt x="712198" y="1437937"/>
                    <a:pt x="720530" y="1437937"/>
                  </a:cubicBezTo>
                  <a:close/>
                  <a:moveTo>
                    <a:pt x="323589" y="1435856"/>
                  </a:moveTo>
                  <a:cubicBezTo>
                    <a:pt x="327037" y="1435856"/>
                    <a:pt x="329832" y="1438651"/>
                    <a:pt x="329832" y="1442099"/>
                  </a:cubicBezTo>
                  <a:cubicBezTo>
                    <a:pt x="329832" y="1445547"/>
                    <a:pt x="327037" y="1448342"/>
                    <a:pt x="323589" y="1448342"/>
                  </a:cubicBezTo>
                  <a:cubicBezTo>
                    <a:pt x="320141" y="1448342"/>
                    <a:pt x="317346" y="1445547"/>
                    <a:pt x="317346" y="1442099"/>
                  </a:cubicBezTo>
                  <a:cubicBezTo>
                    <a:pt x="317346" y="1438651"/>
                    <a:pt x="320141" y="1435856"/>
                    <a:pt x="323589" y="1435856"/>
                  </a:cubicBezTo>
                  <a:close/>
                  <a:moveTo>
                    <a:pt x="1993553" y="1432735"/>
                  </a:moveTo>
                  <a:cubicBezTo>
                    <a:pt x="2003897" y="1432735"/>
                    <a:pt x="2012282" y="1441120"/>
                    <a:pt x="2012282" y="1451464"/>
                  </a:cubicBezTo>
                  <a:cubicBezTo>
                    <a:pt x="2012282" y="1461808"/>
                    <a:pt x="2003897" y="1470193"/>
                    <a:pt x="1993553" y="1470193"/>
                  </a:cubicBezTo>
                  <a:cubicBezTo>
                    <a:pt x="1983209" y="1470193"/>
                    <a:pt x="1974824" y="1461808"/>
                    <a:pt x="1974824" y="1451464"/>
                  </a:cubicBezTo>
                  <a:cubicBezTo>
                    <a:pt x="1974824" y="1441120"/>
                    <a:pt x="1983209" y="1432735"/>
                    <a:pt x="1993553" y="1432735"/>
                  </a:cubicBezTo>
                  <a:close/>
                  <a:moveTo>
                    <a:pt x="242951" y="1421290"/>
                  </a:moveTo>
                  <a:cubicBezTo>
                    <a:pt x="245536" y="1421290"/>
                    <a:pt x="247633" y="1423386"/>
                    <a:pt x="247633" y="1425972"/>
                  </a:cubicBezTo>
                  <a:cubicBezTo>
                    <a:pt x="247633" y="1428557"/>
                    <a:pt x="245536" y="1430654"/>
                    <a:pt x="242951" y="1430654"/>
                  </a:cubicBezTo>
                  <a:cubicBezTo>
                    <a:pt x="240366" y="1430654"/>
                    <a:pt x="238269" y="1428557"/>
                    <a:pt x="238269" y="1425972"/>
                  </a:cubicBezTo>
                  <a:cubicBezTo>
                    <a:pt x="238269" y="1423386"/>
                    <a:pt x="240366" y="1421290"/>
                    <a:pt x="242951" y="1421290"/>
                  </a:cubicBezTo>
                  <a:close/>
                  <a:moveTo>
                    <a:pt x="1764647" y="1421289"/>
                  </a:moveTo>
                  <a:cubicBezTo>
                    <a:pt x="1771543" y="1421289"/>
                    <a:pt x="1777133" y="1427345"/>
                    <a:pt x="1777133" y="1434815"/>
                  </a:cubicBezTo>
                  <a:cubicBezTo>
                    <a:pt x="1777133" y="1442285"/>
                    <a:pt x="1771543" y="1448341"/>
                    <a:pt x="1764647" y="1448341"/>
                  </a:cubicBezTo>
                  <a:cubicBezTo>
                    <a:pt x="1757751" y="1448341"/>
                    <a:pt x="1752161" y="1442285"/>
                    <a:pt x="1752161" y="1434815"/>
                  </a:cubicBezTo>
                  <a:cubicBezTo>
                    <a:pt x="1752161" y="1427345"/>
                    <a:pt x="1757751" y="1421289"/>
                    <a:pt x="1764647" y="1421289"/>
                  </a:cubicBezTo>
                  <a:close/>
                  <a:moveTo>
                    <a:pt x="2075230" y="1418168"/>
                  </a:moveTo>
                  <a:cubicBezTo>
                    <a:pt x="2084137" y="1418168"/>
                    <a:pt x="2091358" y="1425854"/>
                    <a:pt x="2091358" y="1435336"/>
                  </a:cubicBezTo>
                  <a:cubicBezTo>
                    <a:pt x="2091358" y="1444818"/>
                    <a:pt x="2084137" y="1452504"/>
                    <a:pt x="2075230" y="1452504"/>
                  </a:cubicBezTo>
                  <a:cubicBezTo>
                    <a:pt x="2066323" y="1452504"/>
                    <a:pt x="2059102" y="1444818"/>
                    <a:pt x="2059102" y="1435336"/>
                  </a:cubicBezTo>
                  <a:cubicBezTo>
                    <a:pt x="2059102" y="1425854"/>
                    <a:pt x="2066323" y="1418168"/>
                    <a:pt x="2075230" y="1418168"/>
                  </a:cubicBezTo>
                  <a:close/>
                  <a:moveTo>
                    <a:pt x="633650" y="1418168"/>
                  </a:moveTo>
                  <a:cubicBezTo>
                    <a:pt x="644568" y="1418168"/>
                    <a:pt x="653419" y="1427019"/>
                    <a:pt x="653419" y="1437937"/>
                  </a:cubicBezTo>
                  <a:cubicBezTo>
                    <a:pt x="653419" y="1448855"/>
                    <a:pt x="644568" y="1457706"/>
                    <a:pt x="633650" y="1457706"/>
                  </a:cubicBezTo>
                  <a:cubicBezTo>
                    <a:pt x="622732" y="1457706"/>
                    <a:pt x="613881" y="1448855"/>
                    <a:pt x="613881" y="1437937"/>
                  </a:cubicBezTo>
                  <a:cubicBezTo>
                    <a:pt x="613881" y="1427019"/>
                    <a:pt x="622732" y="1418168"/>
                    <a:pt x="633650" y="1418168"/>
                  </a:cubicBezTo>
                  <a:close/>
                  <a:moveTo>
                    <a:pt x="1530019" y="1416087"/>
                  </a:moveTo>
                  <a:cubicBezTo>
                    <a:pt x="1530306" y="1416087"/>
                    <a:pt x="1530539" y="1416320"/>
                    <a:pt x="1530539" y="1416607"/>
                  </a:cubicBezTo>
                  <a:cubicBezTo>
                    <a:pt x="1530539" y="1416894"/>
                    <a:pt x="1530306" y="1417127"/>
                    <a:pt x="1530019" y="1417127"/>
                  </a:cubicBezTo>
                  <a:cubicBezTo>
                    <a:pt x="1529732" y="1417127"/>
                    <a:pt x="1529499" y="1416894"/>
                    <a:pt x="1529499" y="1416607"/>
                  </a:cubicBezTo>
                  <a:cubicBezTo>
                    <a:pt x="1529499" y="1416320"/>
                    <a:pt x="1529732" y="1416087"/>
                    <a:pt x="1530019" y="1416087"/>
                  </a:cubicBezTo>
                  <a:close/>
                  <a:moveTo>
                    <a:pt x="868797" y="1416087"/>
                  </a:moveTo>
                  <a:cubicBezTo>
                    <a:pt x="869946" y="1416087"/>
                    <a:pt x="870878" y="1417252"/>
                    <a:pt x="870878" y="1418688"/>
                  </a:cubicBezTo>
                  <a:cubicBezTo>
                    <a:pt x="870878" y="1420124"/>
                    <a:pt x="869946" y="1421289"/>
                    <a:pt x="868797" y="1421289"/>
                  </a:cubicBezTo>
                  <a:cubicBezTo>
                    <a:pt x="867648" y="1421289"/>
                    <a:pt x="866716" y="1420124"/>
                    <a:pt x="866716" y="1418688"/>
                  </a:cubicBezTo>
                  <a:cubicBezTo>
                    <a:pt x="866716" y="1417252"/>
                    <a:pt x="867648" y="1416087"/>
                    <a:pt x="868797" y="1416087"/>
                  </a:cubicBezTo>
                  <a:close/>
                  <a:moveTo>
                    <a:pt x="550933" y="1405682"/>
                  </a:moveTo>
                  <a:cubicBezTo>
                    <a:pt x="560990" y="1405682"/>
                    <a:pt x="569142" y="1414067"/>
                    <a:pt x="569142" y="1424411"/>
                  </a:cubicBezTo>
                  <a:cubicBezTo>
                    <a:pt x="569142" y="1434755"/>
                    <a:pt x="560990" y="1443140"/>
                    <a:pt x="550933" y="1443140"/>
                  </a:cubicBezTo>
                  <a:cubicBezTo>
                    <a:pt x="540876" y="1443140"/>
                    <a:pt x="532724" y="1434755"/>
                    <a:pt x="532724" y="1424411"/>
                  </a:cubicBezTo>
                  <a:cubicBezTo>
                    <a:pt x="532724" y="1414067"/>
                    <a:pt x="540876" y="1405682"/>
                    <a:pt x="550933" y="1405682"/>
                  </a:cubicBezTo>
                  <a:close/>
                  <a:moveTo>
                    <a:pt x="164916" y="1405682"/>
                  </a:moveTo>
                  <a:cubicBezTo>
                    <a:pt x="166928" y="1405682"/>
                    <a:pt x="168558" y="1407313"/>
                    <a:pt x="168558" y="1409324"/>
                  </a:cubicBezTo>
                  <a:cubicBezTo>
                    <a:pt x="168558" y="1411336"/>
                    <a:pt x="166928" y="1412966"/>
                    <a:pt x="164916" y="1412966"/>
                  </a:cubicBezTo>
                  <a:cubicBezTo>
                    <a:pt x="162905" y="1412966"/>
                    <a:pt x="161274" y="1411336"/>
                    <a:pt x="161274" y="1409324"/>
                  </a:cubicBezTo>
                  <a:cubicBezTo>
                    <a:pt x="161274" y="1407313"/>
                    <a:pt x="162905" y="1405682"/>
                    <a:pt x="164916" y="1405682"/>
                  </a:cubicBezTo>
                  <a:close/>
                  <a:moveTo>
                    <a:pt x="2154306" y="1403602"/>
                  </a:moveTo>
                  <a:cubicBezTo>
                    <a:pt x="2163213" y="1403602"/>
                    <a:pt x="2170434" y="1410823"/>
                    <a:pt x="2170434" y="1419730"/>
                  </a:cubicBezTo>
                  <a:cubicBezTo>
                    <a:pt x="2170434" y="1428637"/>
                    <a:pt x="2163213" y="1435858"/>
                    <a:pt x="2154306" y="1435858"/>
                  </a:cubicBezTo>
                  <a:cubicBezTo>
                    <a:pt x="2145399" y="1435858"/>
                    <a:pt x="2138178" y="1428637"/>
                    <a:pt x="2138178" y="1419730"/>
                  </a:cubicBezTo>
                  <a:cubicBezTo>
                    <a:pt x="2138178" y="1410823"/>
                    <a:pt x="2145399" y="1403602"/>
                    <a:pt x="2154306" y="1403602"/>
                  </a:cubicBezTo>
                  <a:close/>
                  <a:moveTo>
                    <a:pt x="1848405" y="1396318"/>
                  </a:moveTo>
                  <a:cubicBezTo>
                    <a:pt x="1860760" y="1396318"/>
                    <a:pt x="1870775" y="1406333"/>
                    <a:pt x="1870775" y="1418688"/>
                  </a:cubicBezTo>
                  <a:cubicBezTo>
                    <a:pt x="1870775" y="1431043"/>
                    <a:pt x="1860760" y="1441058"/>
                    <a:pt x="1848405" y="1441058"/>
                  </a:cubicBezTo>
                  <a:cubicBezTo>
                    <a:pt x="1836050" y="1441058"/>
                    <a:pt x="1826035" y="1431043"/>
                    <a:pt x="1826035" y="1418688"/>
                  </a:cubicBezTo>
                  <a:cubicBezTo>
                    <a:pt x="1826035" y="1406333"/>
                    <a:pt x="1836050" y="1396318"/>
                    <a:pt x="1848405" y="1396318"/>
                  </a:cubicBezTo>
                  <a:close/>
                  <a:moveTo>
                    <a:pt x="780877" y="1396318"/>
                  </a:moveTo>
                  <a:cubicBezTo>
                    <a:pt x="785761" y="1396318"/>
                    <a:pt x="789721" y="1400045"/>
                    <a:pt x="789721" y="1404642"/>
                  </a:cubicBezTo>
                  <a:cubicBezTo>
                    <a:pt x="789721" y="1409239"/>
                    <a:pt x="785761" y="1412966"/>
                    <a:pt x="780877" y="1412966"/>
                  </a:cubicBezTo>
                  <a:cubicBezTo>
                    <a:pt x="775993" y="1412966"/>
                    <a:pt x="772033" y="1409239"/>
                    <a:pt x="772033" y="1404642"/>
                  </a:cubicBezTo>
                  <a:cubicBezTo>
                    <a:pt x="772033" y="1400045"/>
                    <a:pt x="775993" y="1396318"/>
                    <a:pt x="780877" y="1396318"/>
                  </a:cubicBezTo>
                  <a:close/>
                  <a:moveTo>
                    <a:pt x="86880" y="1391116"/>
                  </a:moveTo>
                  <a:cubicBezTo>
                    <a:pt x="88316" y="1391116"/>
                    <a:pt x="89481" y="1392281"/>
                    <a:pt x="89481" y="1393717"/>
                  </a:cubicBezTo>
                  <a:cubicBezTo>
                    <a:pt x="89481" y="1395153"/>
                    <a:pt x="88316" y="1396318"/>
                    <a:pt x="86880" y="1396318"/>
                  </a:cubicBezTo>
                  <a:cubicBezTo>
                    <a:pt x="85444" y="1396318"/>
                    <a:pt x="84279" y="1395153"/>
                    <a:pt x="84279" y="1393717"/>
                  </a:cubicBezTo>
                  <a:cubicBezTo>
                    <a:pt x="84279" y="1392281"/>
                    <a:pt x="85444" y="1391116"/>
                    <a:pt x="86880" y="1391116"/>
                  </a:cubicBezTo>
                  <a:close/>
                  <a:moveTo>
                    <a:pt x="469255" y="1391115"/>
                  </a:moveTo>
                  <a:cubicBezTo>
                    <a:pt x="479599" y="1391115"/>
                    <a:pt x="487984" y="1398801"/>
                    <a:pt x="487984" y="1408283"/>
                  </a:cubicBezTo>
                  <a:cubicBezTo>
                    <a:pt x="487984" y="1417765"/>
                    <a:pt x="479599" y="1425451"/>
                    <a:pt x="469255" y="1425451"/>
                  </a:cubicBezTo>
                  <a:cubicBezTo>
                    <a:pt x="458911" y="1425451"/>
                    <a:pt x="450526" y="1417765"/>
                    <a:pt x="450526" y="1408283"/>
                  </a:cubicBezTo>
                  <a:cubicBezTo>
                    <a:pt x="450526" y="1398801"/>
                    <a:pt x="458911" y="1391115"/>
                    <a:pt x="469255" y="1391115"/>
                  </a:cubicBezTo>
                  <a:close/>
                  <a:moveTo>
                    <a:pt x="2232860" y="1389035"/>
                  </a:moveTo>
                  <a:cubicBezTo>
                    <a:pt x="2240330" y="1389035"/>
                    <a:pt x="2246386" y="1395091"/>
                    <a:pt x="2246386" y="1402561"/>
                  </a:cubicBezTo>
                  <a:cubicBezTo>
                    <a:pt x="2246386" y="1410031"/>
                    <a:pt x="2240330" y="1416087"/>
                    <a:pt x="2232860" y="1416087"/>
                  </a:cubicBezTo>
                  <a:cubicBezTo>
                    <a:pt x="2225390" y="1416087"/>
                    <a:pt x="2219334" y="1410031"/>
                    <a:pt x="2219334" y="1402561"/>
                  </a:cubicBezTo>
                  <a:cubicBezTo>
                    <a:pt x="2219334" y="1395091"/>
                    <a:pt x="2225390" y="1389035"/>
                    <a:pt x="2232860" y="1389035"/>
                  </a:cubicBezTo>
                  <a:close/>
                  <a:moveTo>
                    <a:pt x="2310897" y="1380711"/>
                  </a:moveTo>
                  <a:cubicBezTo>
                    <a:pt x="2313771" y="1380711"/>
                    <a:pt x="2316100" y="1383040"/>
                    <a:pt x="2316100" y="1385914"/>
                  </a:cubicBezTo>
                  <a:cubicBezTo>
                    <a:pt x="2316100" y="1388788"/>
                    <a:pt x="2313771" y="1391117"/>
                    <a:pt x="2310897" y="1391117"/>
                  </a:cubicBezTo>
                  <a:cubicBezTo>
                    <a:pt x="2308023" y="1391117"/>
                    <a:pt x="2305694" y="1388788"/>
                    <a:pt x="2305694" y="1385914"/>
                  </a:cubicBezTo>
                  <a:cubicBezTo>
                    <a:pt x="2305694" y="1383040"/>
                    <a:pt x="2308023" y="1380711"/>
                    <a:pt x="2310897" y="1380711"/>
                  </a:cubicBezTo>
                  <a:close/>
                  <a:moveTo>
                    <a:pt x="1929043" y="1380711"/>
                  </a:moveTo>
                  <a:cubicBezTo>
                    <a:pt x="1940536" y="1380711"/>
                    <a:pt x="1949853" y="1390726"/>
                    <a:pt x="1949853" y="1403081"/>
                  </a:cubicBezTo>
                  <a:cubicBezTo>
                    <a:pt x="1949853" y="1415436"/>
                    <a:pt x="1940536" y="1425451"/>
                    <a:pt x="1929043" y="1425451"/>
                  </a:cubicBezTo>
                  <a:cubicBezTo>
                    <a:pt x="1917550" y="1425451"/>
                    <a:pt x="1908233" y="1415436"/>
                    <a:pt x="1908233" y="1403081"/>
                  </a:cubicBezTo>
                  <a:cubicBezTo>
                    <a:pt x="1908233" y="1390726"/>
                    <a:pt x="1917550" y="1380711"/>
                    <a:pt x="1929043" y="1380711"/>
                  </a:cubicBezTo>
                  <a:close/>
                  <a:moveTo>
                    <a:pt x="390178" y="1378630"/>
                  </a:moveTo>
                  <a:cubicBezTo>
                    <a:pt x="397648" y="1378630"/>
                    <a:pt x="403704" y="1384686"/>
                    <a:pt x="403704" y="1392156"/>
                  </a:cubicBezTo>
                  <a:cubicBezTo>
                    <a:pt x="403704" y="1399626"/>
                    <a:pt x="397648" y="1405682"/>
                    <a:pt x="390178" y="1405682"/>
                  </a:cubicBezTo>
                  <a:cubicBezTo>
                    <a:pt x="382708" y="1405682"/>
                    <a:pt x="376652" y="1399626"/>
                    <a:pt x="376652" y="1392156"/>
                  </a:cubicBezTo>
                  <a:cubicBezTo>
                    <a:pt x="376652" y="1384686"/>
                    <a:pt x="382708" y="1378630"/>
                    <a:pt x="390178" y="1378630"/>
                  </a:cubicBezTo>
                  <a:close/>
                  <a:moveTo>
                    <a:pt x="1701177" y="1376549"/>
                  </a:moveTo>
                  <a:cubicBezTo>
                    <a:pt x="1707498" y="1376549"/>
                    <a:pt x="1712622" y="1380975"/>
                    <a:pt x="1712622" y="1386434"/>
                  </a:cubicBezTo>
                  <a:cubicBezTo>
                    <a:pt x="1712622" y="1391893"/>
                    <a:pt x="1707498" y="1396319"/>
                    <a:pt x="1701177" y="1396319"/>
                  </a:cubicBezTo>
                  <a:cubicBezTo>
                    <a:pt x="1694856" y="1396319"/>
                    <a:pt x="1689732" y="1391893"/>
                    <a:pt x="1689732" y="1386434"/>
                  </a:cubicBezTo>
                  <a:cubicBezTo>
                    <a:pt x="1689732" y="1380975"/>
                    <a:pt x="1694856" y="1376549"/>
                    <a:pt x="1701177" y="1376549"/>
                  </a:cubicBezTo>
                  <a:close/>
                  <a:moveTo>
                    <a:pt x="9365" y="1376549"/>
                  </a:moveTo>
                  <a:cubicBezTo>
                    <a:pt x="9940" y="1376549"/>
                    <a:pt x="10406" y="1377015"/>
                    <a:pt x="10406" y="1377590"/>
                  </a:cubicBezTo>
                  <a:cubicBezTo>
                    <a:pt x="10406" y="1378165"/>
                    <a:pt x="9940" y="1378631"/>
                    <a:pt x="9365" y="1378631"/>
                  </a:cubicBezTo>
                  <a:cubicBezTo>
                    <a:pt x="8790" y="1378631"/>
                    <a:pt x="8324" y="1378165"/>
                    <a:pt x="8324" y="1377590"/>
                  </a:cubicBezTo>
                  <a:cubicBezTo>
                    <a:pt x="8324" y="1377015"/>
                    <a:pt x="8790" y="1376549"/>
                    <a:pt x="9365" y="1376549"/>
                  </a:cubicBezTo>
                  <a:close/>
                  <a:moveTo>
                    <a:pt x="696599" y="1373427"/>
                  </a:moveTo>
                  <a:cubicBezTo>
                    <a:pt x="705506" y="1373427"/>
                    <a:pt x="712727" y="1380648"/>
                    <a:pt x="712727" y="1389555"/>
                  </a:cubicBezTo>
                  <a:cubicBezTo>
                    <a:pt x="712727" y="1398462"/>
                    <a:pt x="705506" y="1405683"/>
                    <a:pt x="696599" y="1405683"/>
                  </a:cubicBezTo>
                  <a:cubicBezTo>
                    <a:pt x="687692" y="1405683"/>
                    <a:pt x="680471" y="1398462"/>
                    <a:pt x="680471" y="1389555"/>
                  </a:cubicBezTo>
                  <a:cubicBezTo>
                    <a:pt x="680471" y="1380648"/>
                    <a:pt x="687692" y="1373427"/>
                    <a:pt x="696599" y="1373427"/>
                  </a:cubicBezTo>
                  <a:close/>
                  <a:moveTo>
                    <a:pt x="2008119" y="1369266"/>
                  </a:moveTo>
                  <a:cubicBezTo>
                    <a:pt x="2018463" y="1369266"/>
                    <a:pt x="2026848" y="1377418"/>
                    <a:pt x="2026848" y="1387475"/>
                  </a:cubicBezTo>
                  <a:cubicBezTo>
                    <a:pt x="2026848" y="1397532"/>
                    <a:pt x="2018463" y="1405684"/>
                    <a:pt x="2008119" y="1405684"/>
                  </a:cubicBezTo>
                  <a:cubicBezTo>
                    <a:pt x="1997775" y="1405684"/>
                    <a:pt x="1989390" y="1397532"/>
                    <a:pt x="1989390" y="1387475"/>
                  </a:cubicBezTo>
                  <a:cubicBezTo>
                    <a:pt x="1989390" y="1377418"/>
                    <a:pt x="1997775" y="1369266"/>
                    <a:pt x="2008119" y="1369266"/>
                  </a:cubicBezTo>
                  <a:close/>
                  <a:moveTo>
                    <a:pt x="311103" y="1369266"/>
                  </a:moveTo>
                  <a:cubicBezTo>
                    <a:pt x="315700" y="1369266"/>
                    <a:pt x="319427" y="1372993"/>
                    <a:pt x="319427" y="1377590"/>
                  </a:cubicBezTo>
                  <a:cubicBezTo>
                    <a:pt x="319427" y="1382187"/>
                    <a:pt x="315700" y="1385914"/>
                    <a:pt x="311103" y="1385914"/>
                  </a:cubicBezTo>
                  <a:cubicBezTo>
                    <a:pt x="306506" y="1385914"/>
                    <a:pt x="302779" y="1382187"/>
                    <a:pt x="302779" y="1377590"/>
                  </a:cubicBezTo>
                  <a:cubicBezTo>
                    <a:pt x="302779" y="1372993"/>
                    <a:pt x="306506" y="1369266"/>
                    <a:pt x="311103" y="1369266"/>
                  </a:cubicBezTo>
                  <a:close/>
                  <a:moveTo>
                    <a:pt x="2388933" y="1366144"/>
                  </a:moveTo>
                  <a:cubicBezTo>
                    <a:pt x="2389508" y="1366144"/>
                    <a:pt x="2389974" y="1367309"/>
                    <a:pt x="2389974" y="1368746"/>
                  </a:cubicBezTo>
                  <a:cubicBezTo>
                    <a:pt x="2389974" y="1370183"/>
                    <a:pt x="2389508" y="1371348"/>
                    <a:pt x="2388933" y="1371348"/>
                  </a:cubicBezTo>
                  <a:cubicBezTo>
                    <a:pt x="2388358" y="1371348"/>
                    <a:pt x="2387892" y="1370183"/>
                    <a:pt x="2387892" y="1368746"/>
                  </a:cubicBezTo>
                  <a:cubicBezTo>
                    <a:pt x="2387892" y="1367309"/>
                    <a:pt x="2388358" y="1366144"/>
                    <a:pt x="2388933" y="1366144"/>
                  </a:cubicBezTo>
                  <a:close/>
                  <a:moveTo>
                    <a:pt x="232027" y="1353659"/>
                  </a:moveTo>
                  <a:cubicBezTo>
                    <a:pt x="235475" y="1353659"/>
                    <a:pt x="238270" y="1356454"/>
                    <a:pt x="238270" y="1359902"/>
                  </a:cubicBezTo>
                  <a:cubicBezTo>
                    <a:pt x="238270" y="1363350"/>
                    <a:pt x="235475" y="1366145"/>
                    <a:pt x="232027" y="1366145"/>
                  </a:cubicBezTo>
                  <a:cubicBezTo>
                    <a:pt x="228579" y="1366145"/>
                    <a:pt x="225784" y="1363350"/>
                    <a:pt x="225784" y="1359902"/>
                  </a:cubicBezTo>
                  <a:cubicBezTo>
                    <a:pt x="225784" y="1356454"/>
                    <a:pt x="228579" y="1353659"/>
                    <a:pt x="232027" y="1353659"/>
                  </a:cubicBezTo>
                  <a:close/>
                  <a:moveTo>
                    <a:pt x="1554991" y="1353658"/>
                  </a:moveTo>
                  <a:cubicBezTo>
                    <a:pt x="1555278" y="1353658"/>
                    <a:pt x="1555511" y="1353891"/>
                    <a:pt x="1555511" y="1354178"/>
                  </a:cubicBezTo>
                  <a:cubicBezTo>
                    <a:pt x="1555511" y="1354465"/>
                    <a:pt x="1555278" y="1354698"/>
                    <a:pt x="1554991" y="1354698"/>
                  </a:cubicBezTo>
                  <a:cubicBezTo>
                    <a:pt x="1554704" y="1354698"/>
                    <a:pt x="1554471" y="1354465"/>
                    <a:pt x="1554471" y="1354178"/>
                  </a:cubicBezTo>
                  <a:cubicBezTo>
                    <a:pt x="1554471" y="1353891"/>
                    <a:pt x="1554704" y="1353658"/>
                    <a:pt x="1554991" y="1353658"/>
                  </a:cubicBezTo>
                  <a:close/>
                  <a:moveTo>
                    <a:pt x="842786" y="1353658"/>
                  </a:moveTo>
                  <a:cubicBezTo>
                    <a:pt x="843361" y="1353658"/>
                    <a:pt x="843827" y="1354823"/>
                    <a:pt x="843827" y="1356259"/>
                  </a:cubicBezTo>
                  <a:cubicBezTo>
                    <a:pt x="843827" y="1357695"/>
                    <a:pt x="843361" y="1358860"/>
                    <a:pt x="842786" y="1358860"/>
                  </a:cubicBezTo>
                  <a:cubicBezTo>
                    <a:pt x="842211" y="1358860"/>
                    <a:pt x="841745" y="1357695"/>
                    <a:pt x="841745" y="1356259"/>
                  </a:cubicBezTo>
                  <a:cubicBezTo>
                    <a:pt x="841745" y="1354823"/>
                    <a:pt x="842211" y="1353658"/>
                    <a:pt x="842786" y="1353658"/>
                  </a:cubicBezTo>
                  <a:close/>
                  <a:moveTo>
                    <a:pt x="615442" y="1353658"/>
                  </a:moveTo>
                  <a:cubicBezTo>
                    <a:pt x="627222" y="1353658"/>
                    <a:pt x="636772" y="1362509"/>
                    <a:pt x="636772" y="1373427"/>
                  </a:cubicBezTo>
                  <a:cubicBezTo>
                    <a:pt x="636772" y="1384345"/>
                    <a:pt x="627222" y="1393196"/>
                    <a:pt x="615442" y="1393196"/>
                  </a:cubicBezTo>
                  <a:cubicBezTo>
                    <a:pt x="603662" y="1393196"/>
                    <a:pt x="594112" y="1384345"/>
                    <a:pt x="594112" y="1373427"/>
                  </a:cubicBezTo>
                  <a:cubicBezTo>
                    <a:pt x="594112" y="1362509"/>
                    <a:pt x="603662" y="1353658"/>
                    <a:pt x="615442" y="1353658"/>
                  </a:cubicBezTo>
                  <a:close/>
                  <a:moveTo>
                    <a:pt x="2087195" y="1351578"/>
                  </a:moveTo>
                  <a:cubicBezTo>
                    <a:pt x="2097539" y="1351578"/>
                    <a:pt x="2105924" y="1359963"/>
                    <a:pt x="2105924" y="1370307"/>
                  </a:cubicBezTo>
                  <a:cubicBezTo>
                    <a:pt x="2105924" y="1380651"/>
                    <a:pt x="2097539" y="1389036"/>
                    <a:pt x="2087195" y="1389036"/>
                  </a:cubicBezTo>
                  <a:cubicBezTo>
                    <a:pt x="2076851" y="1389036"/>
                    <a:pt x="2068466" y="1380651"/>
                    <a:pt x="2068466" y="1370307"/>
                  </a:cubicBezTo>
                  <a:cubicBezTo>
                    <a:pt x="2068466" y="1359963"/>
                    <a:pt x="2076851" y="1351578"/>
                    <a:pt x="2087195" y="1351578"/>
                  </a:cubicBezTo>
                  <a:close/>
                  <a:moveTo>
                    <a:pt x="1782856" y="1351577"/>
                  </a:moveTo>
                  <a:cubicBezTo>
                    <a:pt x="1792913" y="1351577"/>
                    <a:pt x="1801065" y="1359962"/>
                    <a:pt x="1801065" y="1370306"/>
                  </a:cubicBezTo>
                  <a:cubicBezTo>
                    <a:pt x="1801065" y="1380650"/>
                    <a:pt x="1792913" y="1389035"/>
                    <a:pt x="1782856" y="1389035"/>
                  </a:cubicBezTo>
                  <a:cubicBezTo>
                    <a:pt x="1772799" y="1389035"/>
                    <a:pt x="1764647" y="1380650"/>
                    <a:pt x="1764647" y="1370306"/>
                  </a:cubicBezTo>
                  <a:cubicBezTo>
                    <a:pt x="1764647" y="1359962"/>
                    <a:pt x="1772799" y="1351577"/>
                    <a:pt x="1782856" y="1351577"/>
                  </a:cubicBezTo>
                  <a:close/>
                  <a:moveTo>
                    <a:pt x="535845" y="1339092"/>
                  </a:moveTo>
                  <a:cubicBezTo>
                    <a:pt x="547338" y="1339092"/>
                    <a:pt x="556655" y="1347943"/>
                    <a:pt x="556655" y="1358861"/>
                  </a:cubicBezTo>
                  <a:cubicBezTo>
                    <a:pt x="556655" y="1369779"/>
                    <a:pt x="547338" y="1378630"/>
                    <a:pt x="535845" y="1378630"/>
                  </a:cubicBezTo>
                  <a:cubicBezTo>
                    <a:pt x="524352" y="1378630"/>
                    <a:pt x="515035" y="1369779"/>
                    <a:pt x="515035" y="1358861"/>
                  </a:cubicBezTo>
                  <a:cubicBezTo>
                    <a:pt x="515035" y="1347943"/>
                    <a:pt x="524352" y="1339092"/>
                    <a:pt x="535845" y="1339092"/>
                  </a:cubicBezTo>
                  <a:close/>
                  <a:moveTo>
                    <a:pt x="155552" y="1339092"/>
                  </a:moveTo>
                  <a:cubicBezTo>
                    <a:pt x="157564" y="1339092"/>
                    <a:pt x="159194" y="1340723"/>
                    <a:pt x="159194" y="1342734"/>
                  </a:cubicBezTo>
                  <a:cubicBezTo>
                    <a:pt x="159194" y="1344746"/>
                    <a:pt x="157564" y="1346376"/>
                    <a:pt x="155552" y="1346376"/>
                  </a:cubicBezTo>
                  <a:cubicBezTo>
                    <a:pt x="153541" y="1346376"/>
                    <a:pt x="151910" y="1344746"/>
                    <a:pt x="151910" y="1342734"/>
                  </a:cubicBezTo>
                  <a:cubicBezTo>
                    <a:pt x="151910" y="1340723"/>
                    <a:pt x="153541" y="1339092"/>
                    <a:pt x="155552" y="1339092"/>
                  </a:cubicBezTo>
                  <a:close/>
                  <a:moveTo>
                    <a:pt x="2165230" y="1337011"/>
                  </a:moveTo>
                  <a:cubicBezTo>
                    <a:pt x="2174999" y="1337011"/>
                    <a:pt x="2182918" y="1344232"/>
                    <a:pt x="2182918" y="1353139"/>
                  </a:cubicBezTo>
                  <a:cubicBezTo>
                    <a:pt x="2182918" y="1362046"/>
                    <a:pt x="2174999" y="1369267"/>
                    <a:pt x="2165230" y="1369267"/>
                  </a:cubicBezTo>
                  <a:cubicBezTo>
                    <a:pt x="2155461" y="1369267"/>
                    <a:pt x="2147542" y="1362046"/>
                    <a:pt x="2147542" y="1353139"/>
                  </a:cubicBezTo>
                  <a:cubicBezTo>
                    <a:pt x="2147542" y="1344232"/>
                    <a:pt x="2155461" y="1337011"/>
                    <a:pt x="2165230" y="1337011"/>
                  </a:cubicBezTo>
                  <a:close/>
                  <a:moveTo>
                    <a:pt x="1637189" y="1333889"/>
                  </a:moveTo>
                  <a:cubicBezTo>
                    <a:pt x="1639201" y="1333889"/>
                    <a:pt x="1640831" y="1335520"/>
                    <a:pt x="1640831" y="1337531"/>
                  </a:cubicBezTo>
                  <a:cubicBezTo>
                    <a:pt x="1640831" y="1339543"/>
                    <a:pt x="1639201" y="1341173"/>
                    <a:pt x="1637189" y="1341173"/>
                  </a:cubicBezTo>
                  <a:cubicBezTo>
                    <a:pt x="1635178" y="1341173"/>
                    <a:pt x="1633547" y="1339543"/>
                    <a:pt x="1633547" y="1337531"/>
                  </a:cubicBezTo>
                  <a:cubicBezTo>
                    <a:pt x="1633547" y="1335520"/>
                    <a:pt x="1635178" y="1333889"/>
                    <a:pt x="1637189" y="1333889"/>
                  </a:cubicBezTo>
                  <a:close/>
                  <a:moveTo>
                    <a:pt x="761108" y="1333889"/>
                  </a:moveTo>
                  <a:cubicBezTo>
                    <a:pt x="765992" y="1333889"/>
                    <a:pt x="769952" y="1337383"/>
                    <a:pt x="769952" y="1341693"/>
                  </a:cubicBezTo>
                  <a:cubicBezTo>
                    <a:pt x="769952" y="1346003"/>
                    <a:pt x="765992" y="1349497"/>
                    <a:pt x="761108" y="1349497"/>
                  </a:cubicBezTo>
                  <a:cubicBezTo>
                    <a:pt x="756224" y="1349497"/>
                    <a:pt x="752264" y="1346003"/>
                    <a:pt x="752264" y="1341693"/>
                  </a:cubicBezTo>
                  <a:cubicBezTo>
                    <a:pt x="752264" y="1337383"/>
                    <a:pt x="756224" y="1333889"/>
                    <a:pt x="761108" y="1333889"/>
                  </a:cubicBezTo>
                  <a:close/>
                  <a:moveTo>
                    <a:pt x="1861932" y="1331808"/>
                  </a:moveTo>
                  <a:cubicBezTo>
                    <a:pt x="1874862" y="1331808"/>
                    <a:pt x="1885343" y="1341823"/>
                    <a:pt x="1885343" y="1354178"/>
                  </a:cubicBezTo>
                  <a:cubicBezTo>
                    <a:pt x="1885343" y="1366533"/>
                    <a:pt x="1874862" y="1376548"/>
                    <a:pt x="1861932" y="1376548"/>
                  </a:cubicBezTo>
                  <a:cubicBezTo>
                    <a:pt x="1849002" y="1376548"/>
                    <a:pt x="1838521" y="1366533"/>
                    <a:pt x="1838521" y="1354178"/>
                  </a:cubicBezTo>
                  <a:cubicBezTo>
                    <a:pt x="1838521" y="1341823"/>
                    <a:pt x="1849002" y="1331808"/>
                    <a:pt x="1861932" y="1331808"/>
                  </a:cubicBezTo>
                  <a:close/>
                  <a:moveTo>
                    <a:pt x="458330" y="1324525"/>
                  </a:moveTo>
                  <a:cubicBezTo>
                    <a:pt x="467812" y="1324525"/>
                    <a:pt x="475498" y="1332211"/>
                    <a:pt x="475498" y="1341693"/>
                  </a:cubicBezTo>
                  <a:cubicBezTo>
                    <a:pt x="475498" y="1351175"/>
                    <a:pt x="467812" y="1358861"/>
                    <a:pt x="458330" y="1358861"/>
                  </a:cubicBezTo>
                  <a:cubicBezTo>
                    <a:pt x="448848" y="1358861"/>
                    <a:pt x="441162" y="1351175"/>
                    <a:pt x="441162" y="1341693"/>
                  </a:cubicBezTo>
                  <a:cubicBezTo>
                    <a:pt x="441162" y="1332211"/>
                    <a:pt x="448848" y="1324525"/>
                    <a:pt x="458330" y="1324525"/>
                  </a:cubicBezTo>
                  <a:close/>
                  <a:moveTo>
                    <a:pt x="79596" y="1324525"/>
                  </a:moveTo>
                  <a:cubicBezTo>
                    <a:pt x="81032" y="1324525"/>
                    <a:pt x="82197" y="1325457"/>
                    <a:pt x="82197" y="1326606"/>
                  </a:cubicBezTo>
                  <a:cubicBezTo>
                    <a:pt x="82197" y="1327755"/>
                    <a:pt x="81032" y="1328687"/>
                    <a:pt x="79596" y="1328687"/>
                  </a:cubicBezTo>
                  <a:cubicBezTo>
                    <a:pt x="78160" y="1328687"/>
                    <a:pt x="76995" y="1327755"/>
                    <a:pt x="76995" y="1326606"/>
                  </a:cubicBezTo>
                  <a:cubicBezTo>
                    <a:pt x="76995" y="1325457"/>
                    <a:pt x="78160" y="1324525"/>
                    <a:pt x="79596" y="1324525"/>
                  </a:cubicBezTo>
                  <a:close/>
                  <a:moveTo>
                    <a:pt x="2242225" y="1321404"/>
                  </a:moveTo>
                  <a:cubicBezTo>
                    <a:pt x="2249121" y="1321404"/>
                    <a:pt x="2254711" y="1327693"/>
                    <a:pt x="2254711" y="1335451"/>
                  </a:cubicBezTo>
                  <a:cubicBezTo>
                    <a:pt x="2254711" y="1343209"/>
                    <a:pt x="2249121" y="1349498"/>
                    <a:pt x="2242225" y="1349498"/>
                  </a:cubicBezTo>
                  <a:cubicBezTo>
                    <a:pt x="2235329" y="1349498"/>
                    <a:pt x="2229739" y="1343209"/>
                    <a:pt x="2229739" y="1335451"/>
                  </a:cubicBezTo>
                  <a:cubicBezTo>
                    <a:pt x="2229739" y="1327693"/>
                    <a:pt x="2235329" y="1321404"/>
                    <a:pt x="2242225" y="1321404"/>
                  </a:cubicBezTo>
                  <a:close/>
                  <a:moveTo>
                    <a:pt x="1939967" y="1314120"/>
                  </a:moveTo>
                  <a:cubicBezTo>
                    <a:pt x="1952322" y="1314120"/>
                    <a:pt x="1962337" y="1324135"/>
                    <a:pt x="1962337" y="1336490"/>
                  </a:cubicBezTo>
                  <a:cubicBezTo>
                    <a:pt x="1962337" y="1348845"/>
                    <a:pt x="1952322" y="1358860"/>
                    <a:pt x="1939967" y="1358860"/>
                  </a:cubicBezTo>
                  <a:cubicBezTo>
                    <a:pt x="1927612" y="1358860"/>
                    <a:pt x="1917597" y="1348845"/>
                    <a:pt x="1917597" y="1336490"/>
                  </a:cubicBezTo>
                  <a:cubicBezTo>
                    <a:pt x="1917597" y="1324135"/>
                    <a:pt x="1927612" y="1314120"/>
                    <a:pt x="1939967" y="1314120"/>
                  </a:cubicBezTo>
                  <a:close/>
                  <a:moveTo>
                    <a:pt x="2317139" y="1312039"/>
                  </a:moveTo>
                  <a:cubicBezTo>
                    <a:pt x="2320587" y="1312039"/>
                    <a:pt x="2323382" y="1314834"/>
                    <a:pt x="2323382" y="1318282"/>
                  </a:cubicBezTo>
                  <a:cubicBezTo>
                    <a:pt x="2323382" y="1321730"/>
                    <a:pt x="2320587" y="1324525"/>
                    <a:pt x="2317139" y="1324525"/>
                  </a:cubicBezTo>
                  <a:cubicBezTo>
                    <a:pt x="2313691" y="1324525"/>
                    <a:pt x="2310896" y="1321730"/>
                    <a:pt x="2310896" y="1318282"/>
                  </a:cubicBezTo>
                  <a:cubicBezTo>
                    <a:pt x="2310896" y="1314834"/>
                    <a:pt x="2313691" y="1312039"/>
                    <a:pt x="2317139" y="1312039"/>
                  </a:cubicBezTo>
                  <a:close/>
                  <a:moveTo>
                    <a:pt x="1716264" y="1312039"/>
                  </a:moveTo>
                  <a:cubicBezTo>
                    <a:pt x="1721148" y="1312039"/>
                    <a:pt x="1725108" y="1315766"/>
                    <a:pt x="1725108" y="1320363"/>
                  </a:cubicBezTo>
                  <a:cubicBezTo>
                    <a:pt x="1725108" y="1324960"/>
                    <a:pt x="1721148" y="1328687"/>
                    <a:pt x="1716264" y="1328687"/>
                  </a:cubicBezTo>
                  <a:cubicBezTo>
                    <a:pt x="1711380" y="1328687"/>
                    <a:pt x="1707420" y="1324960"/>
                    <a:pt x="1707420" y="1320363"/>
                  </a:cubicBezTo>
                  <a:cubicBezTo>
                    <a:pt x="1707420" y="1315766"/>
                    <a:pt x="1711380" y="1312039"/>
                    <a:pt x="1716264" y="1312039"/>
                  </a:cubicBezTo>
                  <a:close/>
                  <a:moveTo>
                    <a:pt x="680991" y="1308918"/>
                  </a:moveTo>
                  <a:cubicBezTo>
                    <a:pt x="689323" y="1308918"/>
                    <a:pt x="696078" y="1315673"/>
                    <a:pt x="696078" y="1324005"/>
                  </a:cubicBezTo>
                  <a:cubicBezTo>
                    <a:pt x="696078" y="1332337"/>
                    <a:pt x="689323" y="1339092"/>
                    <a:pt x="680991" y="1339092"/>
                  </a:cubicBezTo>
                  <a:cubicBezTo>
                    <a:pt x="672659" y="1339092"/>
                    <a:pt x="665904" y="1332337"/>
                    <a:pt x="665904" y="1324005"/>
                  </a:cubicBezTo>
                  <a:cubicBezTo>
                    <a:pt x="665904" y="1315673"/>
                    <a:pt x="672659" y="1308918"/>
                    <a:pt x="680991" y="1308918"/>
                  </a:cubicBezTo>
                  <a:close/>
                  <a:moveTo>
                    <a:pt x="380294" y="1308918"/>
                  </a:moveTo>
                  <a:cubicBezTo>
                    <a:pt x="389201" y="1308918"/>
                    <a:pt x="396422" y="1316139"/>
                    <a:pt x="396422" y="1325046"/>
                  </a:cubicBezTo>
                  <a:cubicBezTo>
                    <a:pt x="396422" y="1333953"/>
                    <a:pt x="389201" y="1341174"/>
                    <a:pt x="380294" y="1341174"/>
                  </a:cubicBezTo>
                  <a:cubicBezTo>
                    <a:pt x="371387" y="1341174"/>
                    <a:pt x="364166" y="1333953"/>
                    <a:pt x="364166" y="1325046"/>
                  </a:cubicBezTo>
                  <a:cubicBezTo>
                    <a:pt x="364166" y="1316139"/>
                    <a:pt x="371387" y="1308918"/>
                    <a:pt x="380294" y="1308918"/>
                  </a:cubicBezTo>
                  <a:close/>
                  <a:moveTo>
                    <a:pt x="906774" y="1306837"/>
                  </a:moveTo>
                  <a:cubicBezTo>
                    <a:pt x="907061" y="1306837"/>
                    <a:pt x="907294" y="1307070"/>
                    <a:pt x="907294" y="1307357"/>
                  </a:cubicBezTo>
                  <a:cubicBezTo>
                    <a:pt x="907294" y="1307644"/>
                    <a:pt x="907061" y="1307877"/>
                    <a:pt x="906774" y="1307877"/>
                  </a:cubicBezTo>
                  <a:cubicBezTo>
                    <a:pt x="906487" y="1307877"/>
                    <a:pt x="906254" y="1307644"/>
                    <a:pt x="906254" y="1307357"/>
                  </a:cubicBezTo>
                  <a:cubicBezTo>
                    <a:pt x="906254" y="1307070"/>
                    <a:pt x="906487" y="1306837"/>
                    <a:pt x="906774" y="1306837"/>
                  </a:cubicBezTo>
                  <a:close/>
                  <a:moveTo>
                    <a:pt x="2394135" y="1299554"/>
                  </a:moveTo>
                  <a:cubicBezTo>
                    <a:pt x="2394710" y="1299554"/>
                    <a:pt x="2395176" y="1300719"/>
                    <a:pt x="2395176" y="1302156"/>
                  </a:cubicBezTo>
                  <a:cubicBezTo>
                    <a:pt x="2395176" y="1303593"/>
                    <a:pt x="2394710" y="1304758"/>
                    <a:pt x="2394135" y="1304758"/>
                  </a:cubicBezTo>
                  <a:cubicBezTo>
                    <a:pt x="2393560" y="1304758"/>
                    <a:pt x="2393094" y="1303593"/>
                    <a:pt x="2393094" y="1302156"/>
                  </a:cubicBezTo>
                  <a:cubicBezTo>
                    <a:pt x="2393094" y="1300719"/>
                    <a:pt x="2393560" y="1299554"/>
                    <a:pt x="2394135" y="1299554"/>
                  </a:cubicBezTo>
                  <a:close/>
                  <a:moveTo>
                    <a:pt x="2018004" y="1299554"/>
                  </a:moveTo>
                  <a:cubicBezTo>
                    <a:pt x="2029784" y="1299554"/>
                    <a:pt x="2039334" y="1308405"/>
                    <a:pt x="2039334" y="1319323"/>
                  </a:cubicBezTo>
                  <a:cubicBezTo>
                    <a:pt x="2039334" y="1330241"/>
                    <a:pt x="2029784" y="1339092"/>
                    <a:pt x="2018004" y="1339092"/>
                  </a:cubicBezTo>
                  <a:cubicBezTo>
                    <a:pt x="2006224" y="1339092"/>
                    <a:pt x="1996674" y="1330241"/>
                    <a:pt x="1996674" y="1319323"/>
                  </a:cubicBezTo>
                  <a:cubicBezTo>
                    <a:pt x="1996674" y="1308405"/>
                    <a:pt x="2006224" y="1299554"/>
                    <a:pt x="2018004" y="1299554"/>
                  </a:cubicBezTo>
                  <a:close/>
                  <a:moveTo>
                    <a:pt x="303299" y="1299554"/>
                  </a:moveTo>
                  <a:cubicBezTo>
                    <a:pt x="309333" y="1299554"/>
                    <a:pt x="314224" y="1304445"/>
                    <a:pt x="314224" y="1310479"/>
                  </a:cubicBezTo>
                  <a:cubicBezTo>
                    <a:pt x="314224" y="1316513"/>
                    <a:pt x="309333" y="1321404"/>
                    <a:pt x="303299" y="1321404"/>
                  </a:cubicBezTo>
                  <a:cubicBezTo>
                    <a:pt x="297265" y="1321404"/>
                    <a:pt x="292374" y="1316513"/>
                    <a:pt x="292374" y="1310479"/>
                  </a:cubicBezTo>
                  <a:cubicBezTo>
                    <a:pt x="292374" y="1304445"/>
                    <a:pt x="297265" y="1299554"/>
                    <a:pt x="303299" y="1299554"/>
                  </a:cubicBezTo>
                  <a:close/>
                  <a:moveTo>
                    <a:pt x="828219" y="1289149"/>
                  </a:moveTo>
                  <a:cubicBezTo>
                    <a:pt x="828794" y="1289149"/>
                    <a:pt x="829260" y="1289848"/>
                    <a:pt x="829260" y="1290710"/>
                  </a:cubicBezTo>
                  <a:cubicBezTo>
                    <a:pt x="829260" y="1291572"/>
                    <a:pt x="828794" y="1292271"/>
                    <a:pt x="828219" y="1292271"/>
                  </a:cubicBezTo>
                  <a:cubicBezTo>
                    <a:pt x="827644" y="1292271"/>
                    <a:pt x="827178" y="1291572"/>
                    <a:pt x="827178" y="1290710"/>
                  </a:cubicBezTo>
                  <a:cubicBezTo>
                    <a:pt x="827178" y="1289848"/>
                    <a:pt x="827644" y="1289149"/>
                    <a:pt x="828219" y="1289149"/>
                  </a:cubicBezTo>
                  <a:close/>
                  <a:moveTo>
                    <a:pt x="604516" y="1289149"/>
                  </a:moveTo>
                  <a:cubicBezTo>
                    <a:pt x="615434" y="1289149"/>
                    <a:pt x="624285" y="1297534"/>
                    <a:pt x="624285" y="1307878"/>
                  </a:cubicBezTo>
                  <a:cubicBezTo>
                    <a:pt x="624285" y="1318222"/>
                    <a:pt x="615434" y="1326607"/>
                    <a:pt x="604516" y="1326607"/>
                  </a:cubicBezTo>
                  <a:cubicBezTo>
                    <a:pt x="593598" y="1326607"/>
                    <a:pt x="584747" y="1318222"/>
                    <a:pt x="584747" y="1307878"/>
                  </a:cubicBezTo>
                  <a:cubicBezTo>
                    <a:pt x="584747" y="1297534"/>
                    <a:pt x="593598" y="1289149"/>
                    <a:pt x="604516" y="1289149"/>
                  </a:cubicBezTo>
                  <a:close/>
                  <a:moveTo>
                    <a:pt x="1794300" y="1287068"/>
                  </a:moveTo>
                  <a:cubicBezTo>
                    <a:pt x="1803782" y="1287068"/>
                    <a:pt x="1811468" y="1294754"/>
                    <a:pt x="1811468" y="1304236"/>
                  </a:cubicBezTo>
                  <a:cubicBezTo>
                    <a:pt x="1811468" y="1313718"/>
                    <a:pt x="1803782" y="1321404"/>
                    <a:pt x="1794300" y="1321404"/>
                  </a:cubicBezTo>
                  <a:cubicBezTo>
                    <a:pt x="1784818" y="1321404"/>
                    <a:pt x="1777132" y="1313718"/>
                    <a:pt x="1777132" y="1304236"/>
                  </a:cubicBezTo>
                  <a:cubicBezTo>
                    <a:pt x="1777132" y="1294754"/>
                    <a:pt x="1784818" y="1287068"/>
                    <a:pt x="1794300" y="1287068"/>
                  </a:cubicBezTo>
                  <a:close/>
                  <a:moveTo>
                    <a:pt x="1569557" y="1287068"/>
                  </a:moveTo>
                  <a:cubicBezTo>
                    <a:pt x="1569844" y="1287068"/>
                    <a:pt x="1570077" y="1287301"/>
                    <a:pt x="1570077" y="1287588"/>
                  </a:cubicBezTo>
                  <a:cubicBezTo>
                    <a:pt x="1570077" y="1287875"/>
                    <a:pt x="1569844" y="1288108"/>
                    <a:pt x="1569557" y="1288108"/>
                  </a:cubicBezTo>
                  <a:cubicBezTo>
                    <a:pt x="1569270" y="1288108"/>
                    <a:pt x="1569037" y="1287875"/>
                    <a:pt x="1569037" y="1287588"/>
                  </a:cubicBezTo>
                  <a:cubicBezTo>
                    <a:pt x="1569037" y="1287301"/>
                    <a:pt x="1569270" y="1287068"/>
                    <a:pt x="1569557" y="1287068"/>
                  </a:cubicBezTo>
                  <a:close/>
                  <a:moveTo>
                    <a:pt x="2094479" y="1284988"/>
                  </a:moveTo>
                  <a:cubicBezTo>
                    <a:pt x="2104823" y="1284988"/>
                    <a:pt x="2113208" y="1293140"/>
                    <a:pt x="2113208" y="1303197"/>
                  </a:cubicBezTo>
                  <a:cubicBezTo>
                    <a:pt x="2113208" y="1313254"/>
                    <a:pt x="2104823" y="1321406"/>
                    <a:pt x="2094479" y="1321406"/>
                  </a:cubicBezTo>
                  <a:cubicBezTo>
                    <a:pt x="2084135" y="1321406"/>
                    <a:pt x="2075750" y="1313254"/>
                    <a:pt x="2075750" y="1303197"/>
                  </a:cubicBezTo>
                  <a:cubicBezTo>
                    <a:pt x="2075750" y="1293140"/>
                    <a:pt x="2084135" y="1284988"/>
                    <a:pt x="2094479" y="1284988"/>
                  </a:cubicBezTo>
                  <a:close/>
                  <a:moveTo>
                    <a:pt x="226824" y="1284988"/>
                  </a:moveTo>
                  <a:cubicBezTo>
                    <a:pt x="231421" y="1284988"/>
                    <a:pt x="235148" y="1288715"/>
                    <a:pt x="235148" y="1293312"/>
                  </a:cubicBezTo>
                  <a:cubicBezTo>
                    <a:pt x="235148" y="1297909"/>
                    <a:pt x="231421" y="1301636"/>
                    <a:pt x="226824" y="1301636"/>
                  </a:cubicBezTo>
                  <a:cubicBezTo>
                    <a:pt x="222227" y="1301636"/>
                    <a:pt x="218500" y="1297909"/>
                    <a:pt x="218500" y="1293312"/>
                  </a:cubicBezTo>
                  <a:cubicBezTo>
                    <a:pt x="218500" y="1288715"/>
                    <a:pt x="222227" y="1284988"/>
                    <a:pt x="226824" y="1284988"/>
                  </a:cubicBezTo>
                  <a:close/>
                  <a:moveTo>
                    <a:pt x="1645512" y="1269380"/>
                  </a:moveTo>
                  <a:cubicBezTo>
                    <a:pt x="1646948" y="1269380"/>
                    <a:pt x="1648113" y="1270079"/>
                    <a:pt x="1648113" y="1270941"/>
                  </a:cubicBezTo>
                  <a:cubicBezTo>
                    <a:pt x="1648113" y="1271803"/>
                    <a:pt x="1646948" y="1272502"/>
                    <a:pt x="1645512" y="1272502"/>
                  </a:cubicBezTo>
                  <a:cubicBezTo>
                    <a:pt x="1644076" y="1272502"/>
                    <a:pt x="1642911" y="1271803"/>
                    <a:pt x="1642911" y="1270941"/>
                  </a:cubicBezTo>
                  <a:cubicBezTo>
                    <a:pt x="1642911" y="1270079"/>
                    <a:pt x="1644076" y="1269380"/>
                    <a:pt x="1645512" y="1269380"/>
                  </a:cubicBezTo>
                  <a:close/>
                  <a:moveTo>
                    <a:pt x="526481" y="1269380"/>
                  </a:moveTo>
                  <a:cubicBezTo>
                    <a:pt x="537974" y="1269380"/>
                    <a:pt x="547291" y="1279395"/>
                    <a:pt x="547291" y="1291750"/>
                  </a:cubicBezTo>
                  <a:cubicBezTo>
                    <a:pt x="547291" y="1304105"/>
                    <a:pt x="537974" y="1314120"/>
                    <a:pt x="526481" y="1314120"/>
                  </a:cubicBezTo>
                  <a:cubicBezTo>
                    <a:pt x="514988" y="1314120"/>
                    <a:pt x="505671" y="1304105"/>
                    <a:pt x="505671" y="1291750"/>
                  </a:cubicBezTo>
                  <a:cubicBezTo>
                    <a:pt x="505671" y="1279395"/>
                    <a:pt x="514988" y="1269380"/>
                    <a:pt x="526481" y="1269380"/>
                  </a:cubicBezTo>
                  <a:close/>
                  <a:moveTo>
                    <a:pt x="151389" y="1269380"/>
                  </a:moveTo>
                  <a:cubicBezTo>
                    <a:pt x="153974" y="1269380"/>
                    <a:pt x="156071" y="1272175"/>
                    <a:pt x="156071" y="1275623"/>
                  </a:cubicBezTo>
                  <a:cubicBezTo>
                    <a:pt x="156071" y="1279070"/>
                    <a:pt x="153974" y="1281866"/>
                    <a:pt x="151389" y="1281866"/>
                  </a:cubicBezTo>
                  <a:cubicBezTo>
                    <a:pt x="148804" y="1281866"/>
                    <a:pt x="146707" y="1279070"/>
                    <a:pt x="146707" y="1275623"/>
                  </a:cubicBezTo>
                  <a:cubicBezTo>
                    <a:pt x="146707" y="1272175"/>
                    <a:pt x="148804" y="1269380"/>
                    <a:pt x="151389" y="1269380"/>
                  </a:cubicBezTo>
                  <a:close/>
                  <a:moveTo>
                    <a:pt x="2169913" y="1267299"/>
                  </a:moveTo>
                  <a:cubicBezTo>
                    <a:pt x="2179395" y="1267299"/>
                    <a:pt x="2187081" y="1275684"/>
                    <a:pt x="2187081" y="1286028"/>
                  </a:cubicBezTo>
                  <a:cubicBezTo>
                    <a:pt x="2187081" y="1296372"/>
                    <a:pt x="2179395" y="1304757"/>
                    <a:pt x="2169913" y="1304757"/>
                  </a:cubicBezTo>
                  <a:cubicBezTo>
                    <a:pt x="2160431" y="1304757"/>
                    <a:pt x="2152745" y="1296372"/>
                    <a:pt x="2152745" y="1286028"/>
                  </a:cubicBezTo>
                  <a:cubicBezTo>
                    <a:pt x="2152745" y="1275684"/>
                    <a:pt x="2160431" y="1267299"/>
                    <a:pt x="2169913" y="1267299"/>
                  </a:cubicBezTo>
                  <a:close/>
                  <a:moveTo>
                    <a:pt x="750184" y="1267299"/>
                  </a:moveTo>
                  <a:cubicBezTo>
                    <a:pt x="754207" y="1267299"/>
                    <a:pt x="757468" y="1270560"/>
                    <a:pt x="757468" y="1274583"/>
                  </a:cubicBezTo>
                  <a:cubicBezTo>
                    <a:pt x="757468" y="1278606"/>
                    <a:pt x="754207" y="1281867"/>
                    <a:pt x="750184" y="1281867"/>
                  </a:cubicBezTo>
                  <a:cubicBezTo>
                    <a:pt x="746161" y="1281867"/>
                    <a:pt x="742900" y="1278606"/>
                    <a:pt x="742900" y="1274583"/>
                  </a:cubicBezTo>
                  <a:cubicBezTo>
                    <a:pt x="742900" y="1270560"/>
                    <a:pt x="746161" y="1267299"/>
                    <a:pt x="750184" y="1267299"/>
                  </a:cubicBezTo>
                  <a:close/>
                  <a:moveTo>
                    <a:pt x="1870776" y="1265218"/>
                  </a:moveTo>
                  <a:cubicBezTo>
                    <a:pt x="1882843" y="1265218"/>
                    <a:pt x="1892626" y="1275001"/>
                    <a:pt x="1892626" y="1287068"/>
                  </a:cubicBezTo>
                  <a:cubicBezTo>
                    <a:pt x="1892626" y="1299135"/>
                    <a:pt x="1882843" y="1308918"/>
                    <a:pt x="1870776" y="1308918"/>
                  </a:cubicBezTo>
                  <a:cubicBezTo>
                    <a:pt x="1858709" y="1308918"/>
                    <a:pt x="1848926" y="1299135"/>
                    <a:pt x="1848926" y="1287068"/>
                  </a:cubicBezTo>
                  <a:cubicBezTo>
                    <a:pt x="1848926" y="1275001"/>
                    <a:pt x="1858709" y="1265218"/>
                    <a:pt x="1870776" y="1265218"/>
                  </a:cubicBezTo>
                  <a:close/>
                  <a:moveTo>
                    <a:pt x="75955" y="1257935"/>
                  </a:moveTo>
                  <a:cubicBezTo>
                    <a:pt x="78253" y="1257935"/>
                    <a:pt x="80117" y="1259566"/>
                    <a:pt x="80117" y="1261577"/>
                  </a:cubicBezTo>
                  <a:cubicBezTo>
                    <a:pt x="80117" y="1263589"/>
                    <a:pt x="78253" y="1265219"/>
                    <a:pt x="75955" y="1265219"/>
                  </a:cubicBezTo>
                  <a:cubicBezTo>
                    <a:pt x="73657" y="1265219"/>
                    <a:pt x="71793" y="1263589"/>
                    <a:pt x="71793" y="1261577"/>
                  </a:cubicBezTo>
                  <a:cubicBezTo>
                    <a:pt x="71793" y="1259566"/>
                    <a:pt x="73657" y="1257935"/>
                    <a:pt x="75955" y="1257935"/>
                  </a:cubicBezTo>
                  <a:close/>
                  <a:moveTo>
                    <a:pt x="2245346" y="1254813"/>
                  </a:moveTo>
                  <a:cubicBezTo>
                    <a:pt x="2252816" y="1254813"/>
                    <a:pt x="2258872" y="1260869"/>
                    <a:pt x="2258872" y="1268339"/>
                  </a:cubicBezTo>
                  <a:cubicBezTo>
                    <a:pt x="2258872" y="1275809"/>
                    <a:pt x="2252816" y="1281865"/>
                    <a:pt x="2245346" y="1281865"/>
                  </a:cubicBezTo>
                  <a:cubicBezTo>
                    <a:pt x="2237876" y="1281865"/>
                    <a:pt x="2231820" y="1275809"/>
                    <a:pt x="2231820" y="1268339"/>
                  </a:cubicBezTo>
                  <a:cubicBezTo>
                    <a:pt x="2231820" y="1260869"/>
                    <a:pt x="2237876" y="1254813"/>
                    <a:pt x="2245346" y="1254813"/>
                  </a:cubicBezTo>
                  <a:close/>
                  <a:moveTo>
                    <a:pt x="450526" y="1254813"/>
                  </a:moveTo>
                  <a:cubicBezTo>
                    <a:pt x="461444" y="1254813"/>
                    <a:pt x="470295" y="1263664"/>
                    <a:pt x="470295" y="1274582"/>
                  </a:cubicBezTo>
                  <a:cubicBezTo>
                    <a:pt x="470295" y="1285500"/>
                    <a:pt x="461444" y="1294351"/>
                    <a:pt x="450526" y="1294351"/>
                  </a:cubicBezTo>
                  <a:cubicBezTo>
                    <a:pt x="439608" y="1294351"/>
                    <a:pt x="430757" y="1285500"/>
                    <a:pt x="430757" y="1274582"/>
                  </a:cubicBezTo>
                  <a:cubicBezTo>
                    <a:pt x="430757" y="1263664"/>
                    <a:pt x="439608" y="1254813"/>
                    <a:pt x="450526" y="1254813"/>
                  </a:cubicBezTo>
                  <a:close/>
                  <a:moveTo>
                    <a:pt x="1946211" y="1247530"/>
                  </a:moveTo>
                  <a:cubicBezTo>
                    <a:pt x="1959141" y="1247530"/>
                    <a:pt x="1969622" y="1257545"/>
                    <a:pt x="1969622" y="1269900"/>
                  </a:cubicBezTo>
                  <a:cubicBezTo>
                    <a:pt x="1969622" y="1282255"/>
                    <a:pt x="1959141" y="1292270"/>
                    <a:pt x="1946211" y="1292270"/>
                  </a:cubicBezTo>
                  <a:cubicBezTo>
                    <a:pt x="1933281" y="1292270"/>
                    <a:pt x="1922800" y="1282255"/>
                    <a:pt x="1922800" y="1269900"/>
                  </a:cubicBezTo>
                  <a:cubicBezTo>
                    <a:pt x="1922800" y="1257545"/>
                    <a:pt x="1933281" y="1247530"/>
                    <a:pt x="1946211" y="1247530"/>
                  </a:cubicBezTo>
                  <a:close/>
                  <a:moveTo>
                    <a:pt x="1721988" y="1247530"/>
                  </a:moveTo>
                  <a:cubicBezTo>
                    <a:pt x="1726011" y="1247530"/>
                    <a:pt x="1729272" y="1250791"/>
                    <a:pt x="1729272" y="1254814"/>
                  </a:cubicBezTo>
                  <a:cubicBezTo>
                    <a:pt x="1729272" y="1258837"/>
                    <a:pt x="1726011" y="1262098"/>
                    <a:pt x="1721988" y="1262098"/>
                  </a:cubicBezTo>
                  <a:cubicBezTo>
                    <a:pt x="1717965" y="1262098"/>
                    <a:pt x="1714704" y="1258837"/>
                    <a:pt x="1714704" y="1254814"/>
                  </a:cubicBezTo>
                  <a:cubicBezTo>
                    <a:pt x="1714704" y="1250791"/>
                    <a:pt x="1717965" y="1247530"/>
                    <a:pt x="1721988" y="1247530"/>
                  </a:cubicBezTo>
                  <a:close/>
                  <a:moveTo>
                    <a:pt x="2320781" y="1245449"/>
                  </a:moveTo>
                  <a:cubicBezTo>
                    <a:pt x="2323366" y="1245449"/>
                    <a:pt x="2325463" y="1248244"/>
                    <a:pt x="2325463" y="1251692"/>
                  </a:cubicBezTo>
                  <a:cubicBezTo>
                    <a:pt x="2325463" y="1255139"/>
                    <a:pt x="2323366" y="1257935"/>
                    <a:pt x="2320781" y="1257935"/>
                  </a:cubicBezTo>
                  <a:cubicBezTo>
                    <a:pt x="2318196" y="1257935"/>
                    <a:pt x="2316099" y="1255139"/>
                    <a:pt x="2316099" y="1251692"/>
                  </a:cubicBezTo>
                  <a:cubicBezTo>
                    <a:pt x="2316099" y="1248244"/>
                    <a:pt x="2318196" y="1245449"/>
                    <a:pt x="2320781" y="1245449"/>
                  </a:cubicBezTo>
                  <a:close/>
                  <a:moveTo>
                    <a:pt x="674228" y="1245449"/>
                  </a:moveTo>
                  <a:cubicBezTo>
                    <a:pt x="681698" y="1245449"/>
                    <a:pt x="687754" y="1251505"/>
                    <a:pt x="687754" y="1258975"/>
                  </a:cubicBezTo>
                  <a:cubicBezTo>
                    <a:pt x="687754" y="1266445"/>
                    <a:pt x="681698" y="1272501"/>
                    <a:pt x="674228" y="1272501"/>
                  </a:cubicBezTo>
                  <a:cubicBezTo>
                    <a:pt x="666758" y="1272501"/>
                    <a:pt x="660702" y="1266445"/>
                    <a:pt x="660702" y="1258975"/>
                  </a:cubicBezTo>
                  <a:cubicBezTo>
                    <a:pt x="660702" y="1251505"/>
                    <a:pt x="666758" y="1245449"/>
                    <a:pt x="674228" y="1245449"/>
                  </a:cubicBezTo>
                  <a:close/>
                  <a:moveTo>
                    <a:pt x="375092" y="1242327"/>
                  </a:moveTo>
                  <a:cubicBezTo>
                    <a:pt x="383999" y="1242327"/>
                    <a:pt x="391220" y="1249548"/>
                    <a:pt x="391220" y="1258455"/>
                  </a:cubicBezTo>
                  <a:cubicBezTo>
                    <a:pt x="391220" y="1267362"/>
                    <a:pt x="383999" y="1274583"/>
                    <a:pt x="375092" y="1274583"/>
                  </a:cubicBezTo>
                  <a:cubicBezTo>
                    <a:pt x="366185" y="1274583"/>
                    <a:pt x="358964" y="1267362"/>
                    <a:pt x="358964" y="1258455"/>
                  </a:cubicBezTo>
                  <a:cubicBezTo>
                    <a:pt x="358964" y="1249548"/>
                    <a:pt x="366185" y="1242327"/>
                    <a:pt x="375092" y="1242327"/>
                  </a:cubicBezTo>
                  <a:close/>
                  <a:moveTo>
                    <a:pt x="1561" y="1242327"/>
                  </a:moveTo>
                  <a:cubicBezTo>
                    <a:pt x="2423" y="1242327"/>
                    <a:pt x="3122" y="1243026"/>
                    <a:pt x="3122" y="1243888"/>
                  </a:cubicBezTo>
                  <a:cubicBezTo>
                    <a:pt x="3122" y="1244750"/>
                    <a:pt x="2423" y="1245449"/>
                    <a:pt x="1561" y="1245449"/>
                  </a:cubicBezTo>
                  <a:cubicBezTo>
                    <a:pt x="699" y="1245449"/>
                    <a:pt x="0" y="1244750"/>
                    <a:pt x="0" y="1243888"/>
                  </a:cubicBezTo>
                  <a:cubicBezTo>
                    <a:pt x="0" y="1243026"/>
                    <a:pt x="699" y="1242327"/>
                    <a:pt x="1561" y="1242327"/>
                  </a:cubicBezTo>
                  <a:close/>
                  <a:moveTo>
                    <a:pt x="2396216" y="1232963"/>
                  </a:moveTo>
                  <a:cubicBezTo>
                    <a:pt x="2396791" y="1232963"/>
                    <a:pt x="2397257" y="1233429"/>
                    <a:pt x="2397257" y="1234004"/>
                  </a:cubicBezTo>
                  <a:cubicBezTo>
                    <a:pt x="2397257" y="1234579"/>
                    <a:pt x="2396791" y="1235045"/>
                    <a:pt x="2396216" y="1235045"/>
                  </a:cubicBezTo>
                  <a:cubicBezTo>
                    <a:pt x="2395641" y="1235045"/>
                    <a:pt x="2395175" y="1234579"/>
                    <a:pt x="2395175" y="1234004"/>
                  </a:cubicBezTo>
                  <a:cubicBezTo>
                    <a:pt x="2395175" y="1233429"/>
                    <a:pt x="2395641" y="1232963"/>
                    <a:pt x="2396216" y="1232963"/>
                  </a:cubicBezTo>
                  <a:close/>
                  <a:moveTo>
                    <a:pt x="2021645" y="1232963"/>
                  </a:moveTo>
                  <a:cubicBezTo>
                    <a:pt x="2032563" y="1232963"/>
                    <a:pt x="2041414" y="1242280"/>
                    <a:pt x="2041414" y="1253773"/>
                  </a:cubicBezTo>
                  <a:cubicBezTo>
                    <a:pt x="2041414" y="1265266"/>
                    <a:pt x="2032563" y="1274583"/>
                    <a:pt x="2021645" y="1274583"/>
                  </a:cubicBezTo>
                  <a:cubicBezTo>
                    <a:pt x="2010727" y="1274583"/>
                    <a:pt x="2001876" y="1265266"/>
                    <a:pt x="2001876" y="1253773"/>
                  </a:cubicBezTo>
                  <a:cubicBezTo>
                    <a:pt x="2001876" y="1242280"/>
                    <a:pt x="2010727" y="1232963"/>
                    <a:pt x="2021645" y="1232963"/>
                  </a:cubicBezTo>
                  <a:close/>
                  <a:moveTo>
                    <a:pt x="299658" y="1229842"/>
                  </a:moveTo>
                  <a:cubicBezTo>
                    <a:pt x="306554" y="1229842"/>
                    <a:pt x="312144" y="1235432"/>
                    <a:pt x="312144" y="1242328"/>
                  </a:cubicBezTo>
                  <a:cubicBezTo>
                    <a:pt x="312144" y="1249224"/>
                    <a:pt x="306554" y="1254814"/>
                    <a:pt x="299658" y="1254814"/>
                  </a:cubicBezTo>
                  <a:cubicBezTo>
                    <a:pt x="292762" y="1254814"/>
                    <a:pt x="287172" y="1249224"/>
                    <a:pt x="287172" y="1242328"/>
                  </a:cubicBezTo>
                  <a:cubicBezTo>
                    <a:pt x="287172" y="1235432"/>
                    <a:pt x="292762" y="1229842"/>
                    <a:pt x="299658" y="1229842"/>
                  </a:cubicBezTo>
                  <a:close/>
                  <a:moveTo>
                    <a:pt x="825618" y="1222558"/>
                  </a:moveTo>
                  <a:cubicBezTo>
                    <a:pt x="826480" y="1222558"/>
                    <a:pt x="827179" y="1223257"/>
                    <a:pt x="827179" y="1224119"/>
                  </a:cubicBezTo>
                  <a:cubicBezTo>
                    <a:pt x="827179" y="1224981"/>
                    <a:pt x="826480" y="1225680"/>
                    <a:pt x="825618" y="1225680"/>
                  </a:cubicBezTo>
                  <a:cubicBezTo>
                    <a:pt x="824756" y="1225680"/>
                    <a:pt x="824057" y="1224981"/>
                    <a:pt x="824057" y="1224119"/>
                  </a:cubicBezTo>
                  <a:cubicBezTo>
                    <a:pt x="824057" y="1223257"/>
                    <a:pt x="824756" y="1222558"/>
                    <a:pt x="825618" y="1222558"/>
                  </a:cubicBezTo>
                  <a:close/>
                  <a:moveTo>
                    <a:pt x="599314" y="1222558"/>
                  </a:moveTo>
                  <a:cubicBezTo>
                    <a:pt x="610232" y="1222558"/>
                    <a:pt x="619083" y="1230943"/>
                    <a:pt x="619083" y="1241287"/>
                  </a:cubicBezTo>
                  <a:cubicBezTo>
                    <a:pt x="619083" y="1251631"/>
                    <a:pt x="610232" y="1260016"/>
                    <a:pt x="599314" y="1260016"/>
                  </a:cubicBezTo>
                  <a:cubicBezTo>
                    <a:pt x="588396" y="1260016"/>
                    <a:pt x="579545" y="1251631"/>
                    <a:pt x="579545" y="1241287"/>
                  </a:cubicBezTo>
                  <a:cubicBezTo>
                    <a:pt x="579545" y="1230943"/>
                    <a:pt x="588396" y="1222558"/>
                    <a:pt x="599314" y="1222558"/>
                  </a:cubicBezTo>
                  <a:close/>
                  <a:moveTo>
                    <a:pt x="1797422" y="1220477"/>
                  </a:moveTo>
                  <a:cubicBezTo>
                    <a:pt x="1806329" y="1220477"/>
                    <a:pt x="1813550" y="1227698"/>
                    <a:pt x="1813550" y="1236605"/>
                  </a:cubicBezTo>
                  <a:cubicBezTo>
                    <a:pt x="1813550" y="1245512"/>
                    <a:pt x="1806329" y="1252733"/>
                    <a:pt x="1797422" y="1252733"/>
                  </a:cubicBezTo>
                  <a:cubicBezTo>
                    <a:pt x="1788515" y="1252733"/>
                    <a:pt x="1781294" y="1245512"/>
                    <a:pt x="1781294" y="1236605"/>
                  </a:cubicBezTo>
                  <a:cubicBezTo>
                    <a:pt x="1781294" y="1227698"/>
                    <a:pt x="1788515" y="1220477"/>
                    <a:pt x="1797422" y="1220477"/>
                  </a:cubicBezTo>
                  <a:close/>
                  <a:moveTo>
                    <a:pt x="2095519" y="1215276"/>
                  </a:moveTo>
                  <a:cubicBezTo>
                    <a:pt x="2106437" y="1215276"/>
                    <a:pt x="2115288" y="1224127"/>
                    <a:pt x="2115288" y="1235045"/>
                  </a:cubicBezTo>
                  <a:cubicBezTo>
                    <a:pt x="2115288" y="1245963"/>
                    <a:pt x="2106437" y="1254814"/>
                    <a:pt x="2095519" y="1254814"/>
                  </a:cubicBezTo>
                  <a:cubicBezTo>
                    <a:pt x="2084601" y="1254814"/>
                    <a:pt x="2075750" y="1245963"/>
                    <a:pt x="2075750" y="1235045"/>
                  </a:cubicBezTo>
                  <a:cubicBezTo>
                    <a:pt x="2075750" y="1224127"/>
                    <a:pt x="2084601" y="1215276"/>
                    <a:pt x="2095519" y="1215276"/>
                  </a:cubicBezTo>
                  <a:close/>
                  <a:moveTo>
                    <a:pt x="225264" y="1215276"/>
                  </a:moveTo>
                  <a:cubicBezTo>
                    <a:pt x="230723" y="1215276"/>
                    <a:pt x="235149" y="1219702"/>
                    <a:pt x="235149" y="1225161"/>
                  </a:cubicBezTo>
                  <a:cubicBezTo>
                    <a:pt x="235149" y="1230620"/>
                    <a:pt x="230723" y="1235046"/>
                    <a:pt x="225264" y="1235046"/>
                  </a:cubicBezTo>
                  <a:cubicBezTo>
                    <a:pt x="219805" y="1235046"/>
                    <a:pt x="215379" y="1230620"/>
                    <a:pt x="215379" y="1225161"/>
                  </a:cubicBezTo>
                  <a:cubicBezTo>
                    <a:pt x="215379" y="1219702"/>
                    <a:pt x="219805" y="1215276"/>
                    <a:pt x="225264" y="1215276"/>
                  </a:cubicBezTo>
                  <a:close/>
                  <a:moveTo>
                    <a:pt x="149829" y="1202790"/>
                  </a:moveTo>
                  <a:cubicBezTo>
                    <a:pt x="153277" y="1202790"/>
                    <a:pt x="156072" y="1205585"/>
                    <a:pt x="156072" y="1209033"/>
                  </a:cubicBezTo>
                  <a:cubicBezTo>
                    <a:pt x="156072" y="1212481"/>
                    <a:pt x="153277" y="1215276"/>
                    <a:pt x="149829" y="1215276"/>
                  </a:cubicBezTo>
                  <a:cubicBezTo>
                    <a:pt x="146381" y="1215276"/>
                    <a:pt x="143586" y="1212481"/>
                    <a:pt x="143586" y="1209033"/>
                  </a:cubicBezTo>
                  <a:cubicBezTo>
                    <a:pt x="143586" y="1205585"/>
                    <a:pt x="146381" y="1202790"/>
                    <a:pt x="149829" y="1202790"/>
                  </a:cubicBezTo>
                  <a:close/>
                  <a:moveTo>
                    <a:pt x="1647073" y="1202789"/>
                  </a:moveTo>
                  <a:cubicBezTo>
                    <a:pt x="1647648" y="1202789"/>
                    <a:pt x="1648114" y="1203488"/>
                    <a:pt x="1648114" y="1204350"/>
                  </a:cubicBezTo>
                  <a:cubicBezTo>
                    <a:pt x="1648114" y="1205212"/>
                    <a:pt x="1647648" y="1205911"/>
                    <a:pt x="1647073" y="1205911"/>
                  </a:cubicBezTo>
                  <a:cubicBezTo>
                    <a:pt x="1646498" y="1205911"/>
                    <a:pt x="1646032" y="1205212"/>
                    <a:pt x="1646032" y="1204350"/>
                  </a:cubicBezTo>
                  <a:cubicBezTo>
                    <a:pt x="1646032" y="1203488"/>
                    <a:pt x="1646498" y="1202789"/>
                    <a:pt x="1647073" y="1202789"/>
                  </a:cubicBezTo>
                  <a:close/>
                  <a:moveTo>
                    <a:pt x="524920" y="1202789"/>
                  </a:moveTo>
                  <a:cubicBezTo>
                    <a:pt x="537275" y="1202789"/>
                    <a:pt x="547290" y="1212339"/>
                    <a:pt x="547290" y="1224119"/>
                  </a:cubicBezTo>
                  <a:cubicBezTo>
                    <a:pt x="547290" y="1235899"/>
                    <a:pt x="537275" y="1245449"/>
                    <a:pt x="524920" y="1245449"/>
                  </a:cubicBezTo>
                  <a:cubicBezTo>
                    <a:pt x="512565" y="1245449"/>
                    <a:pt x="502550" y="1235899"/>
                    <a:pt x="502550" y="1224119"/>
                  </a:cubicBezTo>
                  <a:cubicBezTo>
                    <a:pt x="502550" y="1212339"/>
                    <a:pt x="512565" y="1202789"/>
                    <a:pt x="524920" y="1202789"/>
                  </a:cubicBezTo>
                  <a:close/>
                  <a:moveTo>
                    <a:pt x="2171474" y="1200709"/>
                  </a:moveTo>
                  <a:cubicBezTo>
                    <a:pt x="2181818" y="1200709"/>
                    <a:pt x="2190203" y="1208861"/>
                    <a:pt x="2190203" y="1218918"/>
                  </a:cubicBezTo>
                  <a:cubicBezTo>
                    <a:pt x="2190203" y="1228975"/>
                    <a:pt x="2181818" y="1237127"/>
                    <a:pt x="2171474" y="1237127"/>
                  </a:cubicBezTo>
                  <a:cubicBezTo>
                    <a:pt x="2161130" y="1237127"/>
                    <a:pt x="2152745" y="1228975"/>
                    <a:pt x="2152745" y="1218918"/>
                  </a:cubicBezTo>
                  <a:cubicBezTo>
                    <a:pt x="2152745" y="1208861"/>
                    <a:pt x="2161130" y="1200709"/>
                    <a:pt x="2171474" y="1200709"/>
                  </a:cubicBezTo>
                  <a:close/>
                  <a:moveTo>
                    <a:pt x="750184" y="1200708"/>
                  </a:moveTo>
                  <a:cubicBezTo>
                    <a:pt x="753058" y="1200708"/>
                    <a:pt x="755387" y="1203503"/>
                    <a:pt x="755387" y="1206951"/>
                  </a:cubicBezTo>
                  <a:cubicBezTo>
                    <a:pt x="755387" y="1210399"/>
                    <a:pt x="753058" y="1213194"/>
                    <a:pt x="750184" y="1213194"/>
                  </a:cubicBezTo>
                  <a:cubicBezTo>
                    <a:pt x="747310" y="1213194"/>
                    <a:pt x="744981" y="1210399"/>
                    <a:pt x="744981" y="1206951"/>
                  </a:cubicBezTo>
                  <a:cubicBezTo>
                    <a:pt x="744981" y="1203503"/>
                    <a:pt x="747310" y="1200708"/>
                    <a:pt x="750184" y="1200708"/>
                  </a:cubicBezTo>
                  <a:close/>
                  <a:moveTo>
                    <a:pt x="1872337" y="1197587"/>
                  </a:moveTo>
                  <a:cubicBezTo>
                    <a:pt x="1885267" y="1197587"/>
                    <a:pt x="1895748" y="1207602"/>
                    <a:pt x="1895748" y="1219957"/>
                  </a:cubicBezTo>
                  <a:cubicBezTo>
                    <a:pt x="1895748" y="1232312"/>
                    <a:pt x="1885267" y="1242327"/>
                    <a:pt x="1872337" y="1242327"/>
                  </a:cubicBezTo>
                  <a:cubicBezTo>
                    <a:pt x="1859407" y="1242327"/>
                    <a:pt x="1848926" y="1232312"/>
                    <a:pt x="1848926" y="1219957"/>
                  </a:cubicBezTo>
                  <a:cubicBezTo>
                    <a:pt x="1848926" y="1207602"/>
                    <a:pt x="1859407" y="1197587"/>
                    <a:pt x="1872337" y="1197587"/>
                  </a:cubicBezTo>
                  <a:close/>
                  <a:moveTo>
                    <a:pt x="2245346" y="1188223"/>
                  </a:moveTo>
                  <a:cubicBezTo>
                    <a:pt x="2252816" y="1188223"/>
                    <a:pt x="2258872" y="1194279"/>
                    <a:pt x="2258872" y="1201749"/>
                  </a:cubicBezTo>
                  <a:cubicBezTo>
                    <a:pt x="2258872" y="1209219"/>
                    <a:pt x="2252816" y="1215275"/>
                    <a:pt x="2245346" y="1215275"/>
                  </a:cubicBezTo>
                  <a:cubicBezTo>
                    <a:pt x="2237876" y="1215275"/>
                    <a:pt x="2231820" y="1209219"/>
                    <a:pt x="2231820" y="1201749"/>
                  </a:cubicBezTo>
                  <a:cubicBezTo>
                    <a:pt x="2231820" y="1194279"/>
                    <a:pt x="2237876" y="1188223"/>
                    <a:pt x="2245346" y="1188223"/>
                  </a:cubicBezTo>
                  <a:close/>
                  <a:moveTo>
                    <a:pt x="450526" y="1188223"/>
                  </a:moveTo>
                  <a:cubicBezTo>
                    <a:pt x="461444" y="1188223"/>
                    <a:pt x="470295" y="1197074"/>
                    <a:pt x="470295" y="1207992"/>
                  </a:cubicBezTo>
                  <a:cubicBezTo>
                    <a:pt x="470295" y="1218910"/>
                    <a:pt x="461444" y="1227761"/>
                    <a:pt x="450526" y="1227761"/>
                  </a:cubicBezTo>
                  <a:cubicBezTo>
                    <a:pt x="439608" y="1227761"/>
                    <a:pt x="430757" y="1218910"/>
                    <a:pt x="430757" y="1207992"/>
                  </a:cubicBezTo>
                  <a:cubicBezTo>
                    <a:pt x="430757" y="1197074"/>
                    <a:pt x="439608" y="1188223"/>
                    <a:pt x="450526" y="1188223"/>
                  </a:cubicBezTo>
                  <a:close/>
                  <a:moveTo>
                    <a:pt x="75955" y="1188223"/>
                  </a:moveTo>
                  <a:cubicBezTo>
                    <a:pt x="78253" y="1188223"/>
                    <a:pt x="80117" y="1189854"/>
                    <a:pt x="80117" y="1191865"/>
                  </a:cubicBezTo>
                  <a:cubicBezTo>
                    <a:pt x="80117" y="1193877"/>
                    <a:pt x="78253" y="1195507"/>
                    <a:pt x="75955" y="1195507"/>
                  </a:cubicBezTo>
                  <a:cubicBezTo>
                    <a:pt x="73657" y="1195507"/>
                    <a:pt x="71793" y="1193877"/>
                    <a:pt x="71793" y="1191865"/>
                  </a:cubicBezTo>
                  <a:cubicBezTo>
                    <a:pt x="71793" y="1189854"/>
                    <a:pt x="73657" y="1188223"/>
                    <a:pt x="75955" y="1188223"/>
                  </a:cubicBezTo>
                  <a:close/>
                  <a:moveTo>
                    <a:pt x="1719907" y="1180939"/>
                  </a:moveTo>
                  <a:cubicBezTo>
                    <a:pt x="1723930" y="1180939"/>
                    <a:pt x="1727191" y="1183734"/>
                    <a:pt x="1727191" y="1187182"/>
                  </a:cubicBezTo>
                  <a:cubicBezTo>
                    <a:pt x="1727191" y="1190630"/>
                    <a:pt x="1723930" y="1193425"/>
                    <a:pt x="1719907" y="1193425"/>
                  </a:cubicBezTo>
                  <a:cubicBezTo>
                    <a:pt x="1715884" y="1193425"/>
                    <a:pt x="1712623" y="1190630"/>
                    <a:pt x="1712623" y="1187182"/>
                  </a:cubicBezTo>
                  <a:cubicBezTo>
                    <a:pt x="1712623" y="1183734"/>
                    <a:pt x="1715884" y="1180939"/>
                    <a:pt x="1719907" y="1180939"/>
                  </a:cubicBezTo>
                  <a:close/>
                  <a:moveTo>
                    <a:pt x="2319741" y="1177818"/>
                  </a:moveTo>
                  <a:cubicBezTo>
                    <a:pt x="2322902" y="1177818"/>
                    <a:pt x="2325464" y="1180613"/>
                    <a:pt x="2325464" y="1184061"/>
                  </a:cubicBezTo>
                  <a:cubicBezTo>
                    <a:pt x="2325464" y="1187509"/>
                    <a:pt x="2322902" y="1190304"/>
                    <a:pt x="2319741" y="1190304"/>
                  </a:cubicBezTo>
                  <a:cubicBezTo>
                    <a:pt x="2316580" y="1190304"/>
                    <a:pt x="2314018" y="1187509"/>
                    <a:pt x="2314018" y="1184061"/>
                  </a:cubicBezTo>
                  <a:cubicBezTo>
                    <a:pt x="2314018" y="1180613"/>
                    <a:pt x="2316580" y="1177818"/>
                    <a:pt x="2319741" y="1177818"/>
                  </a:cubicBezTo>
                  <a:close/>
                  <a:moveTo>
                    <a:pt x="1946211" y="1177818"/>
                  </a:moveTo>
                  <a:cubicBezTo>
                    <a:pt x="1959141" y="1177818"/>
                    <a:pt x="1969622" y="1188998"/>
                    <a:pt x="1969622" y="1202790"/>
                  </a:cubicBezTo>
                  <a:cubicBezTo>
                    <a:pt x="1969622" y="1216582"/>
                    <a:pt x="1959141" y="1227762"/>
                    <a:pt x="1946211" y="1227762"/>
                  </a:cubicBezTo>
                  <a:cubicBezTo>
                    <a:pt x="1933281" y="1227762"/>
                    <a:pt x="1922800" y="1216582"/>
                    <a:pt x="1922800" y="1202790"/>
                  </a:cubicBezTo>
                  <a:cubicBezTo>
                    <a:pt x="1922800" y="1188998"/>
                    <a:pt x="1933281" y="1177818"/>
                    <a:pt x="1946211" y="1177818"/>
                  </a:cubicBezTo>
                  <a:close/>
                  <a:moveTo>
                    <a:pt x="677350" y="1177818"/>
                  </a:moveTo>
                  <a:cubicBezTo>
                    <a:pt x="684820" y="1177818"/>
                    <a:pt x="690876" y="1183408"/>
                    <a:pt x="690876" y="1190304"/>
                  </a:cubicBezTo>
                  <a:cubicBezTo>
                    <a:pt x="690876" y="1197200"/>
                    <a:pt x="684820" y="1202790"/>
                    <a:pt x="677350" y="1202790"/>
                  </a:cubicBezTo>
                  <a:cubicBezTo>
                    <a:pt x="669880" y="1202790"/>
                    <a:pt x="663824" y="1197200"/>
                    <a:pt x="663824" y="1190304"/>
                  </a:cubicBezTo>
                  <a:cubicBezTo>
                    <a:pt x="663824" y="1183408"/>
                    <a:pt x="669880" y="1177818"/>
                    <a:pt x="677350" y="1177818"/>
                  </a:cubicBezTo>
                  <a:close/>
                  <a:moveTo>
                    <a:pt x="376652" y="1175737"/>
                  </a:moveTo>
                  <a:cubicBezTo>
                    <a:pt x="386421" y="1175737"/>
                    <a:pt x="394340" y="1182958"/>
                    <a:pt x="394340" y="1191865"/>
                  </a:cubicBezTo>
                  <a:cubicBezTo>
                    <a:pt x="394340" y="1200772"/>
                    <a:pt x="386421" y="1207993"/>
                    <a:pt x="376652" y="1207993"/>
                  </a:cubicBezTo>
                  <a:cubicBezTo>
                    <a:pt x="366883" y="1207993"/>
                    <a:pt x="358964" y="1200772"/>
                    <a:pt x="358964" y="1191865"/>
                  </a:cubicBezTo>
                  <a:cubicBezTo>
                    <a:pt x="358964" y="1182958"/>
                    <a:pt x="366883" y="1175737"/>
                    <a:pt x="376652" y="1175737"/>
                  </a:cubicBezTo>
                  <a:close/>
                  <a:moveTo>
                    <a:pt x="1561" y="1175737"/>
                  </a:moveTo>
                  <a:cubicBezTo>
                    <a:pt x="2423" y="1175737"/>
                    <a:pt x="3122" y="1176203"/>
                    <a:pt x="3122" y="1176778"/>
                  </a:cubicBezTo>
                  <a:cubicBezTo>
                    <a:pt x="3122" y="1177353"/>
                    <a:pt x="2423" y="1177819"/>
                    <a:pt x="1561" y="1177819"/>
                  </a:cubicBezTo>
                  <a:cubicBezTo>
                    <a:pt x="699" y="1177819"/>
                    <a:pt x="0" y="1177353"/>
                    <a:pt x="0" y="1176778"/>
                  </a:cubicBezTo>
                  <a:cubicBezTo>
                    <a:pt x="0" y="1176203"/>
                    <a:pt x="699" y="1175737"/>
                    <a:pt x="1561" y="1175737"/>
                  </a:cubicBezTo>
                  <a:close/>
                  <a:moveTo>
                    <a:pt x="2394135" y="1166373"/>
                  </a:moveTo>
                  <a:cubicBezTo>
                    <a:pt x="2394710" y="1166373"/>
                    <a:pt x="2395176" y="1166839"/>
                    <a:pt x="2395176" y="1167414"/>
                  </a:cubicBezTo>
                  <a:cubicBezTo>
                    <a:pt x="2395176" y="1167989"/>
                    <a:pt x="2394710" y="1168455"/>
                    <a:pt x="2394135" y="1168455"/>
                  </a:cubicBezTo>
                  <a:cubicBezTo>
                    <a:pt x="2393560" y="1168455"/>
                    <a:pt x="2393094" y="1167989"/>
                    <a:pt x="2393094" y="1167414"/>
                  </a:cubicBezTo>
                  <a:cubicBezTo>
                    <a:pt x="2393094" y="1166839"/>
                    <a:pt x="2393560" y="1166373"/>
                    <a:pt x="2394135" y="1166373"/>
                  </a:cubicBezTo>
                  <a:close/>
                  <a:moveTo>
                    <a:pt x="2020605" y="1166373"/>
                  </a:moveTo>
                  <a:cubicBezTo>
                    <a:pt x="2032098" y="1166373"/>
                    <a:pt x="2041415" y="1175690"/>
                    <a:pt x="2041415" y="1187183"/>
                  </a:cubicBezTo>
                  <a:cubicBezTo>
                    <a:pt x="2041415" y="1198676"/>
                    <a:pt x="2032098" y="1207993"/>
                    <a:pt x="2020605" y="1207993"/>
                  </a:cubicBezTo>
                  <a:cubicBezTo>
                    <a:pt x="2009112" y="1207993"/>
                    <a:pt x="1999795" y="1198676"/>
                    <a:pt x="1999795" y="1187183"/>
                  </a:cubicBezTo>
                  <a:cubicBezTo>
                    <a:pt x="1999795" y="1175690"/>
                    <a:pt x="2009112" y="1166373"/>
                    <a:pt x="2020605" y="1166373"/>
                  </a:cubicBezTo>
                  <a:close/>
                  <a:moveTo>
                    <a:pt x="302259" y="1163252"/>
                  </a:moveTo>
                  <a:cubicBezTo>
                    <a:pt x="308868" y="1163252"/>
                    <a:pt x="314225" y="1168842"/>
                    <a:pt x="314225" y="1175738"/>
                  </a:cubicBezTo>
                  <a:cubicBezTo>
                    <a:pt x="314225" y="1182634"/>
                    <a:pt x="308868" y="1188224"/>
                    <a:pt x="302259" y="1188224"/>
                  </a:cubicBezTo>
                  <a:cubicBezTo>
                    <a:pt x="295650" y="1188224"/>
                    <a:pt x="290293" y="1182634"/>
                    <a:pt x="290293" y="1175738"/>
                  </a:cubicBezTo>
                  <a:cubicBezTo>
                    <a:pt x="290293" y="1168842"/>
                    <a:pt x="295650" y="1163252"/>
                    <a:pt x="302259" y="1163252"/>
                  </a:cubicBezTo>
                  <a:close/>
                  <a:moveTo>
                    <a:pt x="832901" y="1155968"/>
                  </a:moveTo>
                  <a:cubicBezTo>
                    <a:pt x="833763" y="1155968"/>
                    <a:pt x="834462" y="1156434"/>
                    <a:pt x="834462" y="1157009"/>
                  </a:cubicBezTo>
                  <a:cubicBezTo>
                    <a:pt x="834462" y="1157584"/>
                    <a:pt x="833763" y="1158050"/>
                    <a:pt x="832901" y="1158050"/>
                  </a:cubicBezTo>
                  <a:cubicBezTo>
                    <a:pt x="832039" y="1158050"/>
                    <a:pt x="831340" y="1157584"/>
                    <a:pt x="831340" y="1157009"/>
                  </a:cubicBezTo>
                  <a:cubicBezTo>
                    <a:pt x="831340" y="1156434"/>
                    <a:pt x="832039" y="1155968"/>
                    <a:pt x="832901" y="1155968"/>
                  </a:cubicBezTo>
                  <a:close/>
                  <a:moveTo>
                    <a:pt x="602956" y="1155968"/>
                  </a:moveTo>
                  <a:cubicBezTo>
                    <a:pt x="613013" y="1155968"/>
                    <a:pt x="621165" y="1164353"/>
                    <a:pt x="621165" y="1174697"/>
                  </a:cubicBezTo>
                  <a:cubicBezTo>
                    <a:pt x="621165" y="1185041"/>
                    <a:pt x="613013" y="1193426"/>
                    <a:pt x="602956" y="1193426"/>
                  </a:cubicBezTo>
                  <a:cubicBezTo>
                    <a:pt x="592899" y="1193426"/>
                    <a:pt x="584747" y="1185041"/>
                    <a:pt x="584747" y="1174697"/>
                  </a:cubicBezTo>
                  <a:cubicBezTo>
                    <a:pt x="584747" y="1164353"/>
                    <a:pt x="592899" y="1155968"/>
                    <a:pt x="602956" y="1155968"/>
                  </a:cubicBezTo>
                  <a:close/>
                  <a:moveTo>
                    <a:pt x="1794300" y="1153887"/>
                  </a:moveTo>
                  <a:cubicBezTo>
                    <a:pt x="1803782" y="1153887"/>
                    <a:pt x="1811468" y="1161108"/>
                    <a:pt x="1811468" y="1170015"/>
                  </a:cubicBezTo>
                  <a:cubicBezTo>
                    <a:pt x="1811468" y="1178922"/>
                    <a:pt x="1803782" y="1186143"/>
                    <a:pt x="1794300" y="1186143"/>
                  </a:cubicBezTo>
                  <a:cubicBezTo>
                    <a:pt x="1784818" y="1186143"/>
                    <a:pt x="1777132" y="1178922"/>
                    <a:pt x="1777132" y="1170015"/>
                  </a:cubicBezTo>
                  <a:cubicBezTo>
                    <a:pt x="1777132" y="1161108"/>
                    <a:pt x="1784818" y="1153887"/>
                    <a:pt x="1794300" y="1153887"/>
                  </a:cubicBezTo>
                  <a:close/>
                  <a:moveTo>
                    <a:pt x="1564355" y="1153887"/>
                  </a:moveTo>
                  <a:cubicBezTo>
                    <a:pt x="1564642" y="1153887"/>
                    <a:pt x="1564875" y="1154120"/>
                    <a:pt x="1564875" y="1154407"/>
                  </a:cubicBezTo>
                  <a:cubicBezTo>
                    <a:pt x="1564875" y="1154694"/>
                    <a:pt x="1564642" y="1154927"/>
                    <a:pt x="1564355" y="1154927"/>
                  </a:cubicBezTo>
                  <a:cubicBezTo>
                    <a:pt x="1564068" y="1154927"/>
                    <a:pt x="1563835" y="1154694"/>
                    <a:pt x="1563835" y="1154407"/>
                  </a:cubicBezTo>
                  <a:cubicBezTo>
                    <a:pt x="1563835" y="1154120"/>
                    <a:pt x="1564068" y="1153887"/>
                    <a:pt x="1564355" y="1153887"/>
                  </a:cubicBezTo>
                  <a:close/>
                  <a:moveTo>
                    <a:pt x="2093438" y="1148685"/>
                  </a:moveTo>
                  <a:cubicBezTo>
                    <a:pt x="2104356" y="1148685"/>
                    <a:pt x="2113207" y="1157536"/>
                    <a:pt x="2113207" y="1168454"/>
                  </a:cubicBezTo>
                  <a:cubicBezTo>
                    <a:pt x="2113207" y="1179372"/>
                    <a:pt x="2104356" y="1188223"/>
                    <a:pt x="2093438" y="1188223"/>
                  </a:cubicBezTo>
                  <a:cubicBezTo>
                    <a:pt x="2082520" y="1188223"/>
                    <a:pt x="2073669" y="1179372"/>
                    <a:pt x="2073669" y="1168454"/>
                  </a:cubicBezTo>
                  <a:cubicBezTo>
                    <a:pt x="2073669" y="1157536"/>
                    <a:pt x="2082520" y="1148685"/>
                    <a:pt x="2093438" y="1148685"/>
                  </a:cubicBezTo>
                  <a:close/>
                  <a:moveTo>
                    <a:pt x="228385" y="1148685"/>
                  </a:moveTo>
                  <a:cubicBezTo>
                    <a:pt x="233844" y="1148685"/>
                    <a:pt x="238270" y="1153111"/>
                    <a:pt x="238270" y="1158570"/>
                  </a:cubicBezTo>
                  <a:cubicBezTo>
                    <a:pt x="238270" y="1164029"/>
                    <a:pt x="233844" y="1168455"/>
                    <a:pt x="228385" y="1168455"/>
                  </a:cubicBezTo>
                  <a:cubicBezTo>
                    <a:pt x="222926" y="1168455"/>
                    <a:pt x="218500" y="1164029"/>
                    <a:pt x="218500" y="1158570"/>
                  </a:cubicBezTo>
                  <a:cubicBezTo>
                    <a:pt x="218500" y="1153111"/>
                    <a:pt x="222926" y="1148685"/>
                    <a:pt x="228385" y="1148685"/>
                  </a:cubicBezTo>
                  <a:close/>
                  <a:moveTo>
                    <a:pt x="1635628" y="1136199"/>
                  </a:moveTo>
                  <a:cubicBezTo>
                    <a:pt x="1636777" y="1136199"/>
                    <a:pt x="1637709" y="1136665"/>
                    <a:pt x="1637709" y="1137240"/>
                  </a:cubicBezTo>
                  <a:cubicBezTo>
                    <a:pt x="1637709" y="1137815"/>
                    <a:pt x="1636777" y="1138281"/>
                    <a:pt x="1635628" y="1138281"/>
                  </a:cubicBezTo>
                  <a:cubicBezTo>
                    <a:pt x="1634479" y="1138281"/>
                    <a:pt x="1633547" y="1137815"/>
                    <a:pt x="1633547" y="1137240"/>
                  </a:cubicBezTo>
                  <a:cubicBezTo>
                    <a:pt x="1633547" y="1136665"/>
                    <a:pt x="1634479" y="1136199"/>
                    <a:pt x="1635628" y="1136199"/>
                  </a:cubicBezTo>
                  <a:close/>
                  <a:moveTo>
                    <a:pt x="760067" y="1136199"/>
                  </a:moveTo>
                  <a:cubicBezTo>
                    <a:pt x="762652" y="1136199"/>
                    <a:pt x="764749" y="1138296"/>
                    <a:pt x="764749" y="1140881"/>
                  </a:cubicBezTo>
                  <a:cubicBezTo>
                    <a:pt x="764749" y="1143466"/>
                    <a:pt x="762652" y="1145563"/>
                    <a:pt x="760067" y="1145563"/>
                  </a:cubicBezTo>
                  <a:cubicBezTo>
                    <a:pt x="757482" y="1145563"/>
                    <a:pt x="755385" y="1143466"/>
                    <a:pt x="755385" y="1140881"/>
                  </a:cubicBezTo>
                  <a:cubicBezTo>
                    <a:pt x="755385" y="1138296"/>
                    <a:pt x="757482" y="1136199"/>
                    <a:pt x="760067" y="1136199"/>
                  </a:cubicBezTo>
                  <a:close/>
                  <a:moveTo>
                    <a:pt x="530122" y="1136199"/>
                  </a:moveTo>
                  <a:cubicBezTo>
                    <a:pt x="542477" y="1136199"/>
                    <a:pt x="552492" y="1145516"/>
                    <a:pt x="552492" y="1157009"/>
                  </a:cubicBezTo>
                  <a:cubicBezTo>
                    <a:pt x="552492" y="1168502"/>
                    <a:pt x="542477" y="1177819"/>
                    <a:pt x="530122" y="1177819"/>
                  </a:cubicBezTo>
                  <a:cubicBezTo>
                    <a:pt x="517767" y="1177819"/>
                    <a:pt x="507752" y="1168502"/>
                    <a:pt x="507752" y="1157009"/>
                  </a:cubicBezTo>
                  <a:cubicBezTo>
                    <a:pt x="507752" y="1145516"/>
                    <a:pt x="517767" y="1136199"/>
                    <a:pt x="530122" y="1136199"/>
                  </a:cubicBezTo>
                  <a:close/>
                  <a:moveTo>
                    <a:pt x="155031" y="1136199"/>
                  </a:moveTo>
                  <a:cubicBezTo>
                    <a:pt x="158479" y="1136199"/>
                    <a:pt x="161274" y="1138994"/>
                    <a:pt x="161274" y="1142442"/>
                  </a:cubicBezTo>
                  <a:cubicBezTo>
                    <a:pt x="161274" y="1145890"/>
                    <a:pt x="158479" y="1148685"/>
                    <a:pt x="155031" y="1148685"/>
                  </a:cubicBezTo>
                  <a:cubicBezTo>
                    <a:pt x="151583" y="1148685"/>
                    <a:pt x="148788" y="1145890"/>
                    <a:pt x="148788" y="1142442"/>
                  </a:cubicBezTo>
                  <a:cubicBezTo>
                    <a:pt x="148788" y="1138994"/>
                    <a:pt x="151583" y="1136199"/>
                    <a:pt x="155031" y="1136199"/>
                  </a:cubicBezTo>
                  <a:close/>
                  <a:moveTo>
                    <a:pt x="2167311" y="1134119"/>
                  </a:moveTo>
                  <a:cubicBezTo>
                    <a:pt x="2178229" y="1134119"/>
                    <a:pt x="2187080" y="1142271"/>
                    <a:pt x="2187080" y="1152328"/>
                  </a:cubicBezTo>
                  <a:cubicBezTo>
                    <a:pt x="2187080" y="1162385"/>
                    <a:pt x="2178229" y="1170537"/>
                    <a:pt x="2167311" y="1170537"/>
                  </a:cubicBezTo>
                  <a:cubicBezTo>
                    <a:pt x="2156393" y="1170537"/>
                    <a:pt x="2147542" y="1162385"/>
                    <a:pt x="2147542" y="1152328"/>
                  </a:cubicBezTo>
                  <a:cubicBezTo>
                    <a:pt x="2147542" y="1142271"/>
                    <a:pt x="2156393" y="1134119"/>
                    <a:pt x="2167311" y="1134119"/>
                  </a:cubicBezTo>
                  <a:close/>
                  <a:moveTo>
                    <a:pt x="1867135" y="1128916"/>
                  </a:moveTo>
                  <a:cubicBezTo>
                    <a:pt x="1880065" y="1128916"/>
                    <a:pt x="1890546" y="1139397"/>
                    <a:pt x="1890546" y="1152327"/>
                  </a:cubicBezTo>
                  <a:cubicBezTo>
                    <a:pt x="1890546" y="1165257"/>
                    <a:pt x="1880065" y="1175738"/>
                    <a:pt x="1867135" y="1175738"/>
                  </a:cubicBezTo>
                  <a:cubicBezTo>
                    <a:pt x="1854205" y="1175738"/>
                    <a:pt x="1843724" y="1165257"/>
                    <a:pt x="1843724" y="1152327"/>
                  </a:cubicBezTo>
                  <a:cubicBezTo>
                    <a:pt x="1843724" y="1139397"/>
                    <a:pt x="1854205" y="1128916"/>
                    <a:pt x="1867135" y="1128916"/>
                  </a:cubicBezTo>
                  <a:close/>
                  <a:moveTo>
                    <a:pt x="2240665" y="1121632"/>
                  </a:moveTo>
                  <a:cubicBezTo>
                    <a:pt x="2248423" y="1121632"/>
                    <a:pt x="2254712" y="1127688"/>
                    <a:pt x="2254712" y="1135158"/>
                  </a:cubicBezTo>
                  <a:cubicBezTo>
                    <a:pt x="2254712" y="1142628"/>
                    <a:pt x="2248423" y="1148684"/>
                    <a:pt x="2240665" y="1148684"/>
                  </a:cubicBezTo>
                  <a:cubicBezTo>
                    <a:pt x="2232907" y="1148684"/>
                    <a:pt x="2226618" y="1142628"/>
                    <a:pt x="2226618" y="1135158"/>
                  </a:cubicBezTo>
                  <a:cubicBezTo>
                    <a:pt x="2226618" y="1127688"/>
                    <a:pt x="2232907" y="1121632"/>
                    <a:pt x="2240665" y="1121632"/>
                  </a:cubicBezTo>
                  <a:close/>
                  <a:moveTo>
                    <a:pt x="455728" y="1121632"/>
                  </a:moveTo>
                  <a:cubicBezTo>
                    <a:pt x="466646" y="1121632"/>
                    <a:pt x="475497" y="1130483"/>
                    <a:pt x="475497" y="1141401"/>
                  </a:cubicBezTo>
                  <a:cubicBezTo>
                    <a:pt x="475497" y="1152319"/>
                    <a:pt x="466646" y="1161170"/>
                    <a:pt x="455728" y="1161170"/>
                  </a:cubicBezTo>
                  <a:cubicBezTo>
                    <a:pt x="444810" y="1161170"/>
                    <a:pt x="435959" y="1152319"/>
                    <a:pt x="435959" y="1141401"/>
                  </a:cubicBezTo>
                  <a:cubicBezTo>
                    <a:pt x="435959" y="1130483"/>
                    <a:pt x="444810" y="1121632"/>
                    <a:pt x="455728" y="1121632"/>
                  </a:cubicBezTo>
                  <a:close/>
                  <a:moveTo>
                    <a:pt x="80637" y="1121632"/>
                  </a:moveTo>
                  <a:cubicBezTo>
                    <a:pt x="82649" y="1121632"/>
                    <a:pt x="84279" y="1123263"/>
                    <a:pt x="84279" y="1125274"/>
                  </a:cubicBezTo>
                  <a:cubicBezTo>
                    <a:pt x="84279" y="1127286"/>
                    <a:pt x="82649" y="1128916"/>
                    <a:pt x="80637" y="1128916"/>
                  </a:cubicBezTo>
                  <a:cubicBezTo>
                    <a:pt x="78626" y="1128916"/>
                    <a:pt x="76995" y="1127286"/>
                    <a:pt x="76995" y="1125274"/>
                  </a:cubicBezTo>
                  <a:cubicBezTo>
                    <a:pt x="76995" y="1123263"/>
                    <a:pt x="78626" y="1121632"/>
                    <a:pt x="80637" y="1121632"/>
                  </a:cubicBezTo>
                  <a:close/>
                  <a:moveTo>
                    <a:pt x="1708981" y="1114349"/>
                  </a:moveTo>
                  <a:cubicBezTo>
                    <a:pt x="1713865" y="1114349"/>
                    <a:pt x="1717825" y="1117610"/>
                    <a:pt x="1717825" y="1121633"/>
                  </a:cubicBezTo>
                  <a:cubicBezTo>
                    <a:pt x="1717825" y="1125656"/>
                    <a:pt x="1713865" y="1128917"/>
                    <a:pt x="1708981" y="1128917"/>
                  </a:cubicBezTo>
                  <a:cubicBezTo>
                    <a:pt x="1704097" y="1128917"/>
                    <a:pt x="1700137" y="1125656"/>
                    <a:pt x="1700137" y="1121633"/>
                  </a:cubicBezTo>
                  <a:cubicBezTo>
                    <a:pt x="1700137" y="1117610"/>
                    <a:pt x="1704097" y="1114349"/>
                    <a:pt x="1708981" y="1114349"/>
                  </a:cubicBezTo>
                  <a:close/>
                  <a:moveTo>
                    <a:pt x="2315058" y="1111228"/>
                  </a:moveTo>
                  <a:cubicBezTo>
                    <a:pt x="2318506" y="1111228"/>
                    <a:pt x="2321301" y="1114023"/>
                    <a:pt x="2321301" y="1117471"/>
                  </a:cubicBezTo>
                  <a:cubicBezTo>
                    <a:pt x="2321301" y="1120919"/>
                    <a:pt x="2318506" y="1123714"/>
                    <a:pt x="2315058" y="1123714"/>
                  </a:cubicBezTo>
                  <a:cubicBezTo>
                    <a:pt x="2311610" y="1123714"/>
                    <a:pt x="2308815" y="1120919"/>
                    <a:pt x="2308815" y="1117471"/>
                  </a:cubicBezTo>
                  <a:cubicBezTo>
                    <a:pt x="2308815" y="1114023"/>
                    <a:pt x="2311610" y="1111228"/>
                    <a:pt x="2315058" y="1111228"/>
                  </a:cubicBezTo>
                  <a:close/>
                  <a:moveTo>
                    <a:pt x="686714" y="1111228"/>
                  </a:moveTo>
                  <a:cubicBezTo>
                    <a:pt x="694184" y="1111228"/>
                    <a:pt x="700240" y="1117284"/>
                    <a:pt x="700240" y="1124754"/>
                  </a:cubicBezTo>
                  <a:cubicBezTo>
                    <a:pt x="700240" y="1132224"/>
                    <a:pt x="694184" y="1138280"/>
                    <a:pt x="686714" y="1138280"/>
                  </a:cubicBezTo>
                  <a:cubicBezTo>
                    <a:pt x="679244" y="1138280"/>
                    <a:pt x="673188" y="1132224"/>
                    <a:pt x="673188" y="1124754"/>
                  </a:cubicBezTo>
                  <a:cubicBezTo>
                    <a:pt x="673188" y="1117284"/>
                    <a:pt x="679244" y="1111228"/>
                    <a:pt x="686714" y="1111228"/>
                  </a:cubicBezTo>
                  <a:close/>
                  <a:moveTo>
                    <a:pt x="1939967" y="1111227"/>
                  </a:moveTo>
                  <a:cubicBezTo>
                    <a:pt x="1953471" y="1111227"/>
                    <a:pt x="1964418" y="1122407"/>
                    <a:pt x="1964418" y="1136199"/>
                  </a:cubicBezTo>
                  <a:cubicBezTo>
                    <a:pt x="1964418" y="1149991"/>
                    <a:pt x="1953471" y="1161171"/>
                    <a:pt x="1939967" y="1161171"/>
                  </a:cubicBezTo>
                  <a:cubicBezTo>
                    <a:pt x="1926463" y="1161171"/>
                    <a:pt x="1915516" y="1149991"/>
                    <a:pt x="1915516" y="1136199"/>
                  </a:cubicBezTo>
                  <a:cubicBezTo>
                    <a:pt x="1915516" y="1122407"/>
                    <a:pt x="1926463" y="1111227"/>
                    <a:pt x="1939967" y="1111227"/>
                  </a:cubicBezTo>
                  <a:close/>
                  <a:moveTo>
                    <a:pt x="382375" y="1109147"/>
                  </a:moveTo>
                  <a:cubicBezTo>
                    <a:pt x="391282" y="1109147"/>
                    <a:pt x="398503" y="1116368"/>
                    <a:pt x="398503" y="1125275"/>
                  </a:cubicBezTo>
                  <a:cubicBezTo>
                    <a:pt x="398503" y="1134182"/>
                    <a:pt x="391282" y="1141403"/>
                    <a:pt x="382375" y="1141403"/>
                  </a:cubicBezTo>
                  <a:cubicBezTo>
                    <a:pt x="373468" y="1141403"/>
                    <a:pt x="366247" y="1134182"/>
                    <a:pt x="366247" y="1125275"/>
                  </a:cubicBezTo>
                  <a:cubicBezTo>
                    <a:pt x="366247" y="1116368"/>
                    <a:pt x="373468" y="1109147"/>
                    <a:pt x="382375" y="1109147"/>
                  </a:cubicBezTo>
                  <a:close/>
                  <a:moveTo>
                    <a:pt x="7805" y="1109146"/>
                  </a:moveTo>
                  <a:cubicBezTo>
                    <a:pt x="9242" y="1109146"/>
                    <a:pt x="10407" y="1109612"/>
                    <a:pt x="10407" y="1110187"/>
                  </a:cubicBezTo>
                  <a:cubicBezTo>
                    <a:pt x="10407" y="1110762"/>
                    <a:pt x="9242" y="1111228"/>
                    <a:pt x="7805" y="1111228"/>
                  </a:cubicBezTo>
                  <a:cubicBezTo>
                    <a:pt x="6368" y="1111228"/>
                    <a:pt x="5203" y="1110762"/>
                    <a:pt x="5203" y="1110187"/>
                  </a:cubicBezTo>
                  <a:cubicBezTo>
                    <a:pt x="5203" y="1109612"/>
                    <a:pt x="6368" y="1109146"/>
                    <a:pt x="7805" y="1109146"/>
                  </a:cubicBezTo>
                  <a:close/>
                  <a:moveTo>
                    <a:pt x="2387892" y="1098742"/>
                  </a:moveTo>
                  <a:cubicBezTo>
                    <a:pt x="2389041" y="1098742"/>
                    <a:pt x="2389973" y="1099441"/>
                    <a:pt x="2389973" y="1100303"/>
                  </a:cubicBezTo>
                  <a:cubicBezTo>
                    <a:pt x="2389973" y="1101165"/>
                    <a:pt x="2389041" y="1101864"/>
                    <a:pt x="2387892" y="1101864"/>
                  </a:cubicBezTo>
                  <a:cubicBezTo>
                    <a:pt x="2386743" y="1101864"/>
                    <a:pt x="2385811" y="1101165"/>
                    <a:pt x="2385811" y="1100303"/>
                  </a:cubicBezTo>
                  <a:cubicBezTo>
                    <a:pt x="2385811" y="1099441"/>
                    <a:pt x="2386743" y="1098742"/>
                    <a:pt x="2387892" y="1098742"/>
                  </a:cubicBezTo>
                  <a:close/>
                  <a:moveTo>
                    <a:pt x="2012801" y="1096661"/>
                  </a:moveTo>
                  <a:cubicBezTo>
                    <a:pt x="2024581" y="1096661"/>
                    <a:pt x="2034131" y="1106676"/>
                    <a:pt x="2034131" y="1119031"/>
                  </a:cubicBezTo>
                  <a:cubicBezTo>
                    <a:pt x="2034131" y="1131386"/>
                    <a:pt x="2024581" y="1141401"/>
                    <a:pt x="2012801" y="1141401"/>
                  </a:cubicBezTo>
                  <a:cubicBezTo>
                    <a:pt x="2001021" y="1141401"/>
                    <a:pt x="1991471" y="1131386"/>
                    <a:pt x="1991471" y="1119031"/>
                  </a:cubicBezTo>
                  <a:cubicBezTo>
                    <a:pt x="1991471" y="1106676"/>
                    <a:pt x="2001021" y="1096661"/>
                    <a:pt x="2012801" y="1096661"/>
                  </a:cubicBezTo>
                  <a:close/>
                  <a:moveTo>
                    <a:pt x="310063" y="1096661"/>
                  </a:moveTo>
                  <a:cubicBezTo>
                    <a:pt x="316959" y="1096661"/>
                    <a:pt x="322549" y="1102251"/>
                    <a:pt x="322549" y="1109147"/>
                  </a:cubicBezTo>
                  <a:cubicBezTo>
                    <a:pt x="322549" y="1116043"/>
                    <a:pt x="316959" y="1121633"/>
                    <a:pt x="310063" y="1121633"/>
                  </a:cubicBezTo>
                  <a:cubicBezTo>
                    <a:pt x="303167" y="1121633"/>
                    <a:pt x="297577" y="1116043"/>
                    <a:pt x="297577" y="1109147"/>
                  </a:cubicBezTo>
                  <a:cubicBezTo>
                    <a:pt x="297577" y="1102251"/>
                    <a:pt x="303167" y="1096661"/>
                    <a:pt x="310063" y="1096661"/>
                  </a:cubicBezTo>
                  <a:close/>
                  <a:moveTo>
                    <a:pt x="613881" y="1089378"/>
                  </a:moveTo>
                  <a:cubicBezTo>
                    <a:pt x="624799" y="1089378"/>
                    <a:pt x="633650" y="1098229"/>
                    <a:pt x="633650" y="1109147"/>
                  </a:cubicBezTo>
                  <a:cubicBezTo>
                    <a:pt x="633650" y="1120065"/>
                    <a:pt x="624799" y="1128916"/>
                    <a:pt x="613881" y="1128916"/>
                  </a:cubicBezTo>
                  <a:cubicBezTo>
                    <a:pt x="602963" y="1128916"/>
                    <a:pt x="594112" y="1120065"/>
                    <a:pt x="594112" y="1109147"/>
                  </a:cubicBezTo>
                  <a:cubicBezTo>
                    <a:pt x="594112" y="1098229"/>
                    <a:pt x="602963" y="1089378"/>
                    <a:pt x="613881" y="1089378"/>
                  </a:cubicBezTo>
                  <a:close/>
                  <a:moveTo>
                    <a:pt x="1781815" y="1086256"/>
                  </a:moveTo>
                  <a:cubicBezTo>
                    <a:pt x="1791297" y="1086256"/>
                    <a:pt x="1798983" y="1094175"/>
                    <a:pt x="1798983" y="1103944"/>
                  </a:cubicBezTo>
                  <a:cubicBezTo>
                    <a:pt x="1798983" y="1113713"/>
                    <a:pt x="1791297" y="1121632"/>
                    <a:pt x="1781815" y="1121632"/>
                  </a:cubicBezTo>
                  <a:cubicBezTo>
                    <a:pt x="1772333" y="1121632"/>
                    <a:pt x="1764647" y="1113713"/>
                    <a:pt x="1764647" y="1103944"/>
                  </a:cubicBezTo>
                  <a:cubicBezTo>
                    <a:pt x="1764647" y="1094175"/>
                    <a:pt x="1772333" y="1086256"/>
                    <a:pt x="1781815" y="1086256"/>
                  </a:cubicBezTo>
                  <a:close/>
                  <a:moveTo>
                    <a:pt x="2087195" y="1082095"/>
                  </a:moveTo>
                  <a:cubicBezTo>
                    <a:pt x="2098688" y="1082095"/>
                    <a:pt x="2108005" y="1091412"/>
                    <a:pt x="2108005" y="1102905"/>
                  </a:cubicBezTo>
                  <a:cubicBezTo>
                    <a:pt x="2108005" y="1114398"/>
                    <a:pt x="2098688" y="1123715"/>
                    <a:pt x="2087195" y="1123715"/>
                  </a:cubicBezTo>
                  <a:cubicBezTo>
                    <a:pt x="2075702" y="1123715"/>
                    <a:pt x="2066385" y="1114398"/>
                    <a:pt x="2066385" y="1102905"/>
                  </a:cubicBezTo>
                  <a:cubicBezTo>
                    <a:pt x="2066385" y="1091412"/>
                    <a:pt x="2075702" y="1082095"/>
                    <a:pt x="2087195" y="1082095"/>
                  </a:cubicBezTo>
                  <a:close/>
                  <a:moveTo>
                    <a:pt x="235669" y="1082095"/>
                  </a:moveTo>
                  <a:cubicBezTo>
                    <a:pt x="241128" y="1082095"/>
                    <a:pt x="245554" y="1086521"/>
                    <a:pt x="245554" y="1091980"/>
                  </a:cubicBezTo>
                  <a:cubicBezTo>
                    <a:pt x="245554" y="1097439"/>
                    <a:pt x="241128" y="1101865"/>
                    <a:pt x="235669" y="1101865"/>
                  </a:cubicBezTo>
                  <a:cubicBezTo>
                    <a:pt x="230210" y="1101865"/>
                    <a:pt x="225784" y="1097439"/>
                    <a:pt x="225784" y="1091980"/>
                  </a:cubicBezTo>
                  <a:cubicBezTo>
                    <a:pt x="225784" y="1086521"/>
                    <a:pt x="230210" y="1082095"/>
                    <a:pt x="235669" y="1082095"/>
                  </a:cubicBezTo>
                  <a:close/>
                  <a:moveTo>
                    <a:pt x="1616379" y="1073770"/>
                  </a:moveTo>
                  <a:cubicBezTo>
                    <a:pt x="1616666" y="1073770"/>
                    <a:pt x="1616899" y="1074003"/>
                    <a:pt x="1616899" y="1074290"/>
                  </a:cubicBezTo>
                  <a:cubicBezTo>
                    <a:pt x="1616899" y="1074577"/>
                    <a:pt x="1616666" y="1074810"/>
                    <a:pt x="1616379" y="1074810"/>
                  </a:cubicBezTo>
                  <a:cubicBezTo>
                    <a:pt x="1616092" y="1074810"/>
                    <a:pt x="1615859" y="1074577"/>
                    <a:pt x="1615859" y="1074290"/>
                  </a:cubicBezTo>
                  <a:cubicBezTo>
                    <a:pt x="1615859" y="1074003"/>
                    <a:pt x="1616092" y="1073770"/>
                    <a:pt x="1616379" y="1073770"/>
                  </a:cubicBezTo>
                  <a:close/>
                  <a:moveTo>
                    <a:pt x="779836" y="1071689"/>
                  </a:moveTo>
                  <a:cubicBezTo>
                    <a:pt x="782421" y="1071689"/>
                    <a:pt x="784518" y="1074019"/>
                    <a:pt x="784518" y="1076891"/>
                  </a:cubicBezTo>
                  <a:cubicBezTo>
                    <a:pt x="784518" y="1079764"/>
                    <a:pt x="782421" y="1082094"/>
                    <a:pt x="779836" y="1082094"/>
                  </a:cubicBezTo>
                  <a:cubicBezTo>
                    <a:pt x="777251" y="1082094"/>
                    <a:pt x="775154" y="1079764"/>
                    <a:pt x="775154" y="1076891"/>
                  </a:cubicBezTo>
                  <a:cubicBezTo>
                    <a:pt x="775154" y="1074019"/>
                    <a:pt x="777251" y="1071689"/>
                    <a:pt x="779836" y="1071689"/>
                  </a:cubicBezTo>
                  <a:close/>
                  <a:moveTo>
                    <a:pt x="163876" y="1069609"/>
                  </a:moveTo>
                  <a:cubicBezTo>
                    <a:pt x="168186" y="1069609"/>
                    <a:pt x="171680" y="1072404"/>
                    <a:pt x="171680" y="1075852"/>
                  </a:cubicBezTo>
                  <a:cubicBezTo>
                    <a:pt x="171680" y="1079300"/>
                    <a:pt x="168186" y="1082095"/>
                    <a:pt x="163876" y="1082095"/>
                  </a:cubicBezTo>
                  <a:cubicBezTo>
                    <a:pt x="159566" y="1082095"/>
                    <a:pt x="156072" y="1079300"/>
                    <a:pt x="156072" y="1075852"/>
                  </a:cubicBezTo>
                  <a:cubicBezTo>
                    <a:pt x="156072" y="1072404"/>
                    <a:pt x="159566" y="1069609"/>
                    <a:pt x="163876" y="1069609"/>
                  </a:cubicBezTo>
                  <a:close/>
                  <a:moveTo>
                    <a:pt x="541048" y="1069608"/>
                  </a:moveTo>
                  <a:cubicBezTo>
                    <a:pt x="552541" y="1069608"/>
                    <a:pt x="561858" y="1079623"/>
                    <a:pt x="561858" y="1091978"/>
                  </a:cubicBezTo>
                  <a:cubicBezTo>
                    <a:pt x="561858" y="1104333"/>
                    <a:pt x="552541" y="1114348"/>
                    <a:pt x="541048" y="1114348"/>
                  </a:cubicBezTo>
                  <a:cubicBezTo>
                    <a:pt x="529555" y="1114348"/>
                    <a:pt x="520238" y="1104333"/>
                    <a:pt x="520238" y="1091978"/>
                  </a:cubicBezTo>
                  <a:cubicBezTo>
                    <a:pt x="520238" y="1079623"/>
                    <a:pt x="529555" y="1069608"/>
                    <a:pt x="541048" y="1069608"/>
                  </a:cubicBezTo>
                  <a:close/>
                  <a:moveTo>
                    <a:pt x="2158988" y="1066488"/>
                  </a:moveTo>
                  <a:cubicBezTo>
                    <a:pt x="2169332" y="1066488"/>
                    <a:pt x="2177717" y="1074873"/>
                    <a:pt x="2177717" y="1085217"/>
                  </a:cubicBezTo>
                  <a:cubicBezTo>
                    <a:pt x="2177717" y="1095561"/>
                    <a:pt x="2169332" y="1103946"/>
                    <a:pt x="2158988" y="1103946"/>
                  </a:cubicBezTo>
                  <a:cubicBezTo>
                    <a:pt x="2148644" y="1103946"/>
                    <a:pt x="2140259" y="1095561"/>
                    <a:pt x="2140259" y="1085217"/>
                  </a:cubicBezTo>
                  <a:cubicBezTo>
                    <a:pt x="2140259" y="1074873"/>
                    <a:pt x="2148644" y="1066488"/>
                    <a:pt x="2158988" y="1066488"/>
                  </a:cubicBezTo>
                  <a:close/>
                  <a:moveTo>
                    <a:pt x="1854649" y="1062325"/>
                  </a:moveTo>
                  <a:cubicBezTo>
                    <a:pt x="1867579" y="1062325"/>
                    <a:pt x="1878060" y="1073272"/>
                    <a:pt x="1878060" y="1086776"/>
                  </a:cubicBezTo>
                  <a:cubicBezTo>
                    <a:pt x="1878060" y="1100280"/>
                    <a:pt x="1867579" y="1111227"/>
                    <a:pt x="1854649" y="1111227"/>
                  </a:cubicBezTo>
                  <a:cubicBezTo>
                    <a:pt x="1841719" y="1111227"/>
                    <a:pt x="1831238" y="1100280"/>
                    <a:pt x="1831238" y="1086776"/>
                  </a:cubicBezTo>
                  <a:cubicBezTo>
                    <a:pt x="1831238" y="1073272"/>
                    <a:pt x="1841719" y="1062325"/>
                    <a:pt x="1854649" y="1062325"/>
                  </a:cubicBezTo>
                  <a:close/>
                  <a:moveTo>
                    <a:pt x="2231821" y="1054002"/>
                  </a:moveTo>
                  <a:cubicBezTo>
                    <a:pt x="2239866" y="1054002"/>
                    <a:pt x="2246388" y="1060291"/>
                    <a:pt x="2246388" y="1068049"/>
                  </a:cubicBezTo>
                  <a:cubicBezTo>
                    <a:pt x="2246388" y="1075807"/>
                    <a:pt x="2239866" y="1082096"/>
                    <a:pt x="2231821" y="1082096"/>
                  </a:cubicBezTo>
                  <a:cubicBezTo>
                    <a:pt x="2223776" y="1082096"/>
                    <a:pt x="2217254" y="1075807"/>
                    <a:pt x="2217254" y="1068049"/>
                  </a:cubicBezTo>
                  <a:cubicBezTo>
                    <a:pt x="2217254" y="1060291"/>
                    <a:pt x="2223776" y="1054002"/>
                    <a:pt x="2231821" y="1054002"/>
                  </a:cubicBezTo>
                  <a:close/>
                  <a:moveTo>
                    <a:pt x="91042" y="1054002"/>
                  </a:moveTo>
                  <a:cubicBezTo>
                    <a:pt x="93054" y="1054002"/>
                    <a:pt x="94684" y="1056332"/>
                    <a:pt x="94684" y="1059204"/>
                  </a:cubicBezTo>
                  <a:cubicBezTo>
                    <a:pt x="94684" y="1062077"/>
                    <a:pt x="93054" y="1064407"/>
                    <a:pt x="91042" y="1064407"/>
                  </a:cubicBezTo>
                  <a:cubicBezTo>
                    <a:pt x="89031" y="1064407"/>
                    <a:pt x="87400" y="1062077"/>
                    <a:pt x="87400" y="1059204"/>
                  </a:cubicBezTo>
                  <a:cubicBezTo>
                    <a:pt x="87400" y="1056332"/>
                    <a:pt x="89031" y="1054002"/>
                    <a:pt x="91042" y="1054002"/>
                  </a:cubicBezTo>
                  <a:close/>
                  <a:moveTo>
                    <a:pt x="1690252" y="1054001"/>
                  </a:moveTo>
                  <a:cubicBezTo>
                    <a:pt x="1691688" y="1054001"/>
                    <a:pt x="1692853" y="1055166"/>
                    <a:pt x="1692853" y="1056602"/>
                  </a:cubicBezTo>
                  <a:cubicBezTo>
                    <a:pt x="1692853" y="1058038"/>
                    <a:pt x="1691688" y="1059203"/>
                    <a:pt x="1690252" y="1059203"/>
                  </a:cubicBezTo>
                  <a:cubicBezTo>
                    <a:pt x="1688816" y="1059203"/>
                    <a:pt x="1687651" y="1058038"/>
                    <a:pt x="1687651" y="1056602"/>
                  </a:cubicBezTo>
                  <a:cubicBezTo>
                    <a:pt x="1687651" y="1055166"/>
                    <a:pt x="1688816" y="1054001"/>
                    <a:pt x="1690252" y="1054001"/>
                  </a:cubicBezTo>
                  <a:close/>
                  <a:moveTo>
                    <a:pt x="468214" y="1054001"/>
                  </a:moveTo>
                  <a:cubicBezTo>
                    <a:pt x="479132" y="1054001"/>
                    <a:pt x="487983" y="1063085"/>
                    <a:pt x="487983" y="1074291"/>
                  </a:cubicBezTo>
                  <a:cubicBezTo>
                    <a:pt x="487983" y="1085497"/>
                    <a:pt x="479132" y="1094581"/>
                    <a:pt x="468214" y="1094581"/>
                  </a:cubicBezTo>
                  <a:cubicBezTo>
                    <a:pt x="457296" y="1094581"/>
                    <a:pt x="448445" y="1085497"/>
                    <a:pt x="448445" y="1074291"/>
                  </a:cubicBezTo>
                  <a:cubicBezTo>
                    <a:pt x="448445" y="1063085"/>
                    <a:pt x="457296" y="1054001"/>
                    <a:pt x="468214" y="1054001"/>
                  </a:cubicBezTo>
                  <a:close/>
                  <a:moveTo>
                    <a:pt x="1927482" y="1046718"/>
                  </a:moveTo>
                  <a:cubicBezTo>
                    <a:pt x="1940986" y="1046718"/>
                    <a:pt x="1951933" y="1057432"/>
                    <a:pt x="1951933" y="1070649"/>
                  </a:cubicBezTo>
                  <a:cubicBezTo>
                    <a:pt x="1951933" y="1083866"/>
                    <a:pt x="1940986" y="1094580"/>
                    <a:pt x="1927482" y="1094580"/>
                  </a:cubicBezTo>
                  <a:cubicBezTo>
                    <a:pt x="1913978" y="1094580"/>
                    <a:pt x="1903031" y="1083866"/>
                    <a:pt x="1903031" y="1070649"/>
                  </a:cubicBezTo>
                  <a:cubicBezTo>
                    <a:pt x="1903031" y="1057432"/>
                    <a:pt x="1913978" y="1046718"/>
                    <a:pt x="1927482" y="1046718"/>
                  </a:cubicBezTo>
                  <a:close/>
                  <a:moveTo>
                    <a:pt x="706483" y="1046718"/>
                  </a:moveTo>
                  <a:cubicBezTo>
                    <a:pt x="713953" y="1046718"/>
                    <a:pt x="720009" y="1052774"/>
                    <a:pt x="720009" y="1060244"/>
                  </a:cubicBezTo>
                  <a:cubicBezTo>
                    <a:pt x="720009" y="1067714"/>
                    <a:pt x="713953" y="1073770"/>
                    <a:pt x="706483" y="1073770"/>
                  </a:cubicBezTo>
                  <a:cubicBezTo>
                    <a:pt x="699013" y="1073770"/>
                    <a:pt x="692957" y="1067714"/>
                    <a:pt x="692957" y="1060244"/>
                  </a:cubicBezTo>
                  <a:cubicBezTo>
                    <a:pt x="692957" y="1052774"/>
                    <a:pt x="699013" y="1046718"/>
                    <a:pt x="706483" y="1046718"/>
                  </a:cubicBezTo>
                  <a:close/>
                  <a:moveTo>
                    <a:pt x="2304654" y="1044637"/>
                  </a:moveTo>
                  <a:cubicBezTo>
                    <a:pt x="2308102" y="1044637"/>
                    <a:pt x="2310897" y="1047432"/>
                    <a:pt x="2310897" y="1050880"/>
                  </a:cubicBezTo>
                  <a:cubicBezTo>
                    <a:pt x="2310897" y="1054328"/>
                    <a:pt x="2308102" y="1057123"/>
                    <a:pt x="2304654" y="1057123"/>
                  </a:cubicBezTo>
                  <a:cubicBezTo>
                    <a:pt x="2301206" y="1057123"/>
                    <a:pt x="2298411" y="1054328"/>
                    <a:pt x="2298411" y="1050880"/>
                  </a:cubicBezTo>
                  <a:cubicBezTo>
                    <a:pt x="2298411" y="1047432"/>
                    <a:pt x="2301206" y="1044637"/>
                    <a:pt x="2304654" y="1044637"/>
                  </a:cubicBezTo>
                  <a:close/>
                  <a:moveTo>
                    <a:pt x="394861" y="1042556"/>
                  </a:moveTo>
                  <a:cubicBezTo>
                    <a:pt x="403768" y="1042556"/>
                    <a:pt x="410989" y="1049543"/>
                    <a:pt x="410989" y="1058163"/>
                  </a:cubicBezTo>
                  <a:cubicBezTo>
                    <a:pt x="410989" y="1066783"/>
                    <a:pt x="403768" y="1073770"/>
                    <a:pt x="394861" y="1073770"/>
                  </a:cubicBezTo>
                  <a:cubicBezTo>
                    <a:pt x="385954" y="1073770"/>
                    <a:pt x="378733" y="1066783"/>
                    <a:pt x="378733" y="1058163"/>
                  </a:cubicBezTo>
                  <a:cubicBezTo>
                    <a:pt x="378733" y="1049543"/>
                    <a:pt x="385954" y="1042556"/>
                    <a:pt x="394861" y="1042556"/>
                  </a:cubicBezTo>
                  <a:close/>
                  <a:moveTo>
                    <a:pt x="16648" y="1042556"/>
                  </a:moveTo>
                  <a:cubicBezTo>
                    <a:pt x="17223" y="1042556"/>
                    <a:pt x="17689" y="1043022"/>
                    <a:pt x="17689" y="1043597"/>
                  </a:cubicBezTo>
                  <a:cubicBezTo>
                    <a:pt x="17689" y="1044172"/>
                    <a:pt x="17223" y="1044638"/>
                    <a:pt x="16648" y="1044638"/>
                  </a:cubicBezTo>
                  <a:cubicBezTo>
                    <a:pt x="16073" y="1044638"/>
                    <a:pt x="15607" y="1044172"/>
                    <a:pt x="15607" y="1043597"/>
                  </a:cubicBezTo>
                  <a:cubicBezTo>
                    <a:pt x="15607" y="1043022"/>
                    <a:pt x="16073" y="1042556"/>
                    <a:pt x="16648" y="1042556"/>
                  </a:cubicBezTo>
                  <a:close/>
                  <a:moveTo>
                    <a:pt x="2379048" y="1032151"/>
                  </a:moveTo>
                  <a:cubicBezTo>
                    <a:pt x="2379910" y="1032151"/>
                    <a:pt x="2380609" y="1032617"/>
                    <a:pt x="2380609" y="1033192"/>
                  </a:cubicBezTo>
                  <a:cubicBezTo>
                    <a:pt x="2380609" y="1033767"/>
                    <a:pt x="2379910" y="1034233"/>
                    <a:pt x="2379048" y="1034233"/>
                  </a:cubicBezTo>
                  <a:cubicBezTo>
                    <a:pt x="2378186" y="1034233"/>
                    <a:pt x="2377487" y="1033767"/>
                    <a:pt x="2377487" y="1033192"/>
                  </a:cubicBezTo>
                  <a:cubicBezTo>
                    <a:pt x="2377487" y="1032617"/>
                    <a:pt x="2378186" y="1032151"/>
                    <a:pt x="2379048" y="1032151"/>
                  </a:cubicBezTo>
                  <a:close/>
                  <a:moveTo>
                    <a:pt x="2000836" y="1032151"/>
                  </a:moveTo>
                  <a:cubicBezTo>
                    <a:pt x="2012329" y="1032151"/>
                    <a:pt x="2021646" y="1041468"/>
                    <a:pt x="2021646" y="1052961"/>
                  </a:cubicBezTo>
                  <a:cubicBezTo>
                    <a:pt x="2021646" y="1064454"/>
                    <a:pt x="2012329" y="1073771"/>
                    <a:pt x="2000836" y="1073771"/>
                  </a:cubicBezTo>
                  <a:cubicBezTo>
                    <a:pt x="1989343" y="1073771"/>
                    <a:pt x="1980026" y="1064454"/>
                    <a:pt x="1980026" y="1052961"/>
                  </a:cubicBezTo>
                  <a:cubicBezTo>
                    <a:pt x="1980026" y="1041468"/>
                    <a:pt x="1989343" y="1032151"/>
                    <a:pt x="2000836" y="1032151"/>
                  </a:cubicBezTo>
                  <a:close/>
                  <a:moveTo>
                    <a:pt x="1510250" y="1032151"/>
                  </a:moveTo>
                  <a:cubicBezTo>
                    <a:pt x="1510537" y="1032151"/>
                    <a:pt x="1510770" y="1032384"/>
                    <a:pt x="1510770" y="1032671"/>
                  </a:cubicBezTo>
                  <a:cubicBezTo>
                    <a:pt x="1510770" y="1032958"/>
                    <a:pt x="1510537" y="1033191"/>
                    <a:pt x="1510250" y="1033191"/>
                  </a:cubicBezTo>
                  <a:cubicBezTo>
                    <a:pt x="1509963" y="1033191"/>
                    <a:pt x="1509730" y="1032958"/>
                    <a:pt x="1509730" y="1032671"/>
                  </a:cubicBezTo>
                  <a:cubicBezTo>
                    <a:pt x="1509730" y="1032384"/>
                    <a:pt x="1509963" y="1032151"/>
                    <a:pt x="1510250" y="1032151"/>
                  </a:cubicBezTo>
                  <a:close/>
                  <a:moveTo>
                    <a:pt x="322028" y="1030071"/>
                  </a:moveTo>
                  <a:cubicBezTo>
                    <a:pt x="328637" y="1030071"/>
                    <a:pt x="333994" y="1035428"/>
                    <a:pt x="333994" y="1042037"/>
                  </a:cubicBezTo>
                  <a:cubicBezTo>
                    <a:pt x="333994" y="1048646"/>
                    <a:pt x="328637" y="1054003"/>
                    <a:pt x="322028" y="1054003"/>
                  </a:cubicBezTo>
                  <a:cubicBezTo>
                    <a:pt x="315419" y="1054003"/>
                    <a:pt x="310062" y="1048646"/>
                    <a:pt x="310062" y="1042037"/>
                  </a:cubicBezTo>
                  <a:cubicBezTo>
                    <a:pt x="310062" y="1035428"/>
                    <a:pt x="315419" y="1030071"/>
                    <a:pt x="322028" y="1030071"/>
                  </a:cubicBezTo>
                  <a:close/>
                  <a:moveTo>
                    <a:pt x="1763086" y="1030070"/>
                  </a:moveTo>
                  <a:cubicBezTo>
                    <a:pt x="1767970" y="1030070"/>
                    <a:pt x="1771930" y="1034496"/>
                    <a:pt x="1771930" y="1039955"/>
                  </a:cubicBezTo>
                  <a:cubicBezTo>
                    <a:pt x="1771930" y="1045414"/>
                    <a:pt x="1767970" y="1049840"/>
                    <a:pt x="1763086" y="1049840"/>
                  </a:cubicBezTo>
                  <a:cubicBezTo>
                    <a:pt x="1758202" y="1049840"/>
                    <a:pt x="1754242" y="1045414"/>
                    <a:pt x="1754242" y="1039955"/>
                  </a:cubicBezTo>
                  <a:cubicBezTo>
                    <a:pt x="1754242" y="1034496"/>
                    <a:pt x="1758202" y="1030070"/>
                    <a:pt x="1763086" y="1030070"/>
                  </a:cubicBezTo>
                  <a:close/>
                  <a:moveTo>
                    <a:pt x="632610" y="1024868"/>
                  </a:moveTo>
                  <a:cubicBezTo>
                    <a:pt x="642954" y="1024868"/>
                    <a:pt x="651339" y="1033253"/>
                    <a:pt x="651339" y="1043597"/>
                  </a:cubicBezTo>
                  <a:cubicBezTo>
                    <a:pt x="651339" y="1053941"/>
                    <a:pt x="642954" y="1062326"/>
                    <a:pt x="632610" y="1062326"/>
                  </a:cubicBezTo>
                  <a:cubicBezTo>
                    <a:pt x="622266" y="1062326"/>
                    <a:pt x="613881" y="1053941"/>
                    <a:pt x="613881" y="1043597"/>
                  </a:cubicBezTo>
                  <a:cubicBezTo>
                    <a:pt x="613881" y="1033253"/>
                    <a:pt x="622266" y="1024868"/>
                    <a:pt x="632610" y="1024868"/>
                  </a:cubicBezTo>
                  <a:close/>
                  <a:moveTo>
                    <a:pt x="2072629" y="1014464"/>
                  </a:moveTo>
                  <a:cubicBezTo>
                    <a:pt x="2084122" y="1014464"/>
                    <a:pt x="2093439" y="1024014"/>
                    <a:pt x="2093439" y="1035794"/>
                  </a:cubicBezTo>
                  <a:cubicBezTo>
                    <a:pt x="2093439" y="1047574"/>
                    <a:pt x="2084122" y="1057124"/>
                    <a:pt x="2072629" y="1057124"/>
                  </a:cubicBezTo>
                  <a:cubicBezTo>
                    <a:pt x="2061136" y="1057124"/>
                    <a:pt x="2051819" y="1047574"/>
                    <a:pt x="2051819" y="1035794"/>
                  </a:cubicBezTo>
                  <a:cubicBezTo>
                    <a:pt x="2051819" y="1024014"/>
                    <a:pt x="2061136" y="1014464"/>
                    <a:pt x="2072629" y="1014464"/>
                  </a:cubicBezTo>
                  <a:close/>
                  <a:moveTo>
                    <a:pt x="248154" y="1014464"/>
                  </a:moveTo>
                  <a:cubicBezTo>
                    <a:pt x="253613" y="1014464"/>
                    <a:pt x="258039" y="1019588"/>
                    <a:pt x="258039" y="1025909"/>
                  </a:cubicBezTo>
                  <a:cubicBezTo>
                    <a:pt x="258039" y="1032230"/>
                    <a:pt x="253613" y="1037354"/>
                    <a:pt x="248154" y="1037354"/>
                  </a:cubicBezTo>
                  <a:cubicBezTo>
                    <a:pt x="242695" y="1037354"/>
                    <a:pt x="238269" y="1032230"/>
                    <a:pt x="238269" y="1025909"/>
                  </a:cubicBezTo>
                  <a:cubicBezTo>
                    <a:pt x="238269" y="1019588"/>
                    <a:pt x="242695" y="1014464"/>
                    <a:pt x="248154" y="1014464"/>
                  </a:cubicBezTo>
                  <a:close/>
                  <a:moveTo>
                    <a:pt x="808450" y="1014463"/>
                  </a:moveTo>
                  <a:cubicBezTo>
                    <a:pt x="809025" y="1014463"/>
                    <a:pt x="809491" y="1015162"/>
                    <a:pt x="809491" y="1016024"/>
                  </a:cubicBezTo>
                  <a:cubicBezTo>
                    <a:pt x="809491" y="1016886"/>
                    <a:pt x="809025" y="1017585"/>
                    <a:pt x="808450" y="1017585"/>
                  </a:cubicBezTo>
                  <a:cubicBezTo>
                    <a:pt x="807875" y="1017585"/>
                    <a:pt x="807409" y="1016886"/>
                    <a:pt x="807409" y="1016024"/>
                  </a:cubicBezTo>
                  <a:cubicBezTo>
                    <a:pt x="807409" y="1015162"/>
                    <a:pt x="807875" y="1014463"/>
                    <a:pt x="808450" y="1014463"/>
                  </a:cubicBezTo>
                  <a:close/>
                  <a:moveTo>
                    <a:pt x="1587766" y="1012382"/>
                  </a:moveTo>
                  <a:cubicBezTo>
                    <a:pt x="1588341" y="1012382"/>
                    <a:pt x="1588807" y="1012848"/>
                    <a:pt x="1588807" y="1013423"/>
                  </a:cubicBezTo>
                  <a:cubicBezTo>
                    <a:pt x="1588807" y="1013998"/>
                    <a:pt x="1588341" y="1014464"/>
                    <a:pt x="1587766" y="1014464"/>
                  </a:cubicBezTo>
                  <a:cubicBezTo>
                    <a:pt x="1587191" y="1014464"/>
                    <a:pt x="1586725" y="1013998"/>
                    <a:pt x="1586725" y="1013423"/>
                  </a:cubicBezTo>
                  <a:cubicBezTo>
                    <a:pt x="1586725" y="1012848"/>
                    <a:pt x="1587191" y="1012382"/>
                    <a:pt x="1587766" y="1012382"/>
                  </a:cubicBezTo>
                  <a:close/>
                  <a:moveTo>
                    <a:pt x="559255" y="1005099"/>
                  </a:moveTo>
                  <a:cubicBezTo>
                    <a:pt x="571610" y="1005099"/>
                    <a:pt x="581625" y="1015114"/>
                    <a:pt x="581625" y="1027469"/>
                  </a:cubicBezTo>
                  <a:cubicBezTo>
                    <a:pt x="581625" y="1039824"/>
                    <a:pt x="571610" y="1049839"/>
                    <a:pt x="559255" y="1049839"/>
                  </a:cubicBezTo>
                  <a:cubicBezTo>
                    <a:pt x="546900" y="1049839"/>
                    <a:pt x="536885" y="1039824"/>
                    <a:pt x="536885" y="1027469"/>
                  </a:cubicBezTo>
                  <a:cubicBezTo>
                    <a:pt x="536885" y="1015114"/>
                    <a:pt x="546900" y="1005099"/>
                    <a:pt x="559255" y="1005099"/>
                  </a:cubicBezTo>
                  <a:close/>
                  <a:moveTo>
                    <a:pt x="1836440" y="1003018"/>
                  </a:moveTo>
                  <a:cubicBezTo>
                    <a:pt x="1847358" y="1003018"/>
                    <a:pt x="1856209" y="1011869"/>
                    <a:pt x="1856209" y="1022787"/>
                  </a:cubicBezTo>
                  <a:cubicBezTo>
                    <a:pt x="1856209" y="1033705"/>
                    <a:pt x="1847358" y="1042556"/>
                    <a:pt x="1836440" y="1042556"/>
                  </a:cubicBezTo>
                  <a:cubicBezTo>
                    <a:pt x="1825522" y="1042556"/>
                    <a:pt x="1816671" y="1033705"/>
                    <a:pt x="1816671" y="1022787"/>
                  </a:cubicBezTo>
                  <a:cubicBezTo>
                    <a:pt x="1816671" y="1011869"/>
                    <a:pt x="1825522" y="1003018"/>
                    <a:pt x="1836440" y="1003018"/>
                  </a:cubicBezTo>
                  <a:close/>
                  <a:moveTo>
                    <a:pt x="175841" y="1003018"/>
                  </a:moveTo>
                  <a:cubicBezTo>
                    <a:pt x="179864" y="1003018"/>
                    <a:pt x="183125" y="1006279"/>
                    <a:pt x="183125" y="1010302"/>
                  </a:cubicBezTo>
                  <a:cubicBezTo>
                    <a:pt x="183125" y="1014325"/>
                    <a:pt x="179864" y="1017586"/>
                    <a:pt x="175841" y="1017586"/>
                  </a:cubicBezTo>
                  <a:cubicBezTo>
                    <a:pt x="171818" y="1017586"/>
                    <a:pt x="168557" y="1014325"/>
                    <a:pt x="168557" y="1010302"/>
                  </a:cubicBezTo>
                  <a:cubicBezTo>
                    <a:pt x="168557" y="1006279"/>
                    <a:pt x="171818" y="1003018"/>
                    <a:pt x="175841" y="1003018"/>
                  </a:cubicBezTo>
                  <a:close/>
                  <a:moveTo>
                    <a:pt x="2146502" y="999897"/>
                  </a:moveTo>
                  <a:cubicBezTo>
                    <a:pt x="2156846" y="999897"/>
                    <a:pt x="2165231" y="1008282"/>
                    <a:pt x="2165231" y="1018626"/>
                  </a:cubicBezTo>
                  <a:cubicBezTo>
                    <a:pt x="2165231" y="1028970"/>
                    <a:pt x="2156846" y="1037355"/>
                    <a:pt x="2146502" y="1037355"/>
                  </a:cubicBezTo>
                  <a:cubicBezTo>
                    <a:pt x="2136158" y="1037355"/>
                    <a:pt x="2127773" y="1028970"/>
                    <a:pt x="2127773" y="1018626"/>
                  </a:cubicBezTo>
                  <a:cubicBezTo>
                    <a:pt x="2127773" y="1008282"/>
                    <a:pt x="2136158" y="999897"/>
                    <a:pt x="2146502" y="999897"/>
                  </a:cubicBezTo>
                  <a:close/>
                  <a:moveTo>
                    <a:pt x="734056" y="992613"/>
                  </a:moveTo>
                  <a:cubicBezTo>
                    <a:pt x="737217" y="992613"/>
                    <a:pt x="739779" y="995408"/>
                    <a:pt x="739779" y="998856"/>
                  </a:cubicBezTo>
                  <a:cubicBezTo>
                    <a:pt x="739779" y="1002304"/>
                    <a:pt x="737217" y="1005099"/>
                    <a:pt x="734056" y="1005099"/>
                  </a:cubicBezTo>
                  <a:cubicBezTo>
                    <a:pt x="730895" y="1005099"/>
                    <a:pt x="728333" y="1002304"/>
                    <a:pt x="728333" y="998856"/>
                  </a:cubicBezTo>
                  <a:cubicBezTo>
                    <a:pt x="728333" y="995408"/>
                    <a:pt x="730895" y="992613"/>
                    <a:pt x="734056" y="992613"/>
                  </a:cubicBezTo>
                  <a:close/>
                  <a:moveTo>
                    <a:pt x="486943" y="992613"/>
                  </a:moveTo>
                  <a:cubicBezTo>
                    <a:pt x="497287" y="992613"/>
                    <a:pt x="505672" y="1000998"/>
                    <a:pt x="505672" y="1011342"/>
                  </a:cubicBezTo>
                  <a:cubicBezTo>
                    <a:pt x="505672" y="1021686"/>
                    <a:pt x="497287" y="1030071"/>
                    <a:pt x="486943" y="1030071"/>
                  </a:cubicBezTo>
                  <a:cubicBezTo>
                    <a:pt x="476599" y="1030071"/>
                    <a:pt x="468214" y="1021686"/>
                    <a:pt x="468214" y="1011342"/>
                  </a:cubicBezTo>
                  <a:cubicBezTo>
                    <a:pt x="468214" y="1000998"/>
                    <a:pt x="476599" y="992613"/>
                    <a:pt x="486943" y="992613"/>
                  </a:cubicBezTo>
                  <a:close/>
                  <a:moveTo>
                    <a:pt x="103528" y="990533"/>
                  </a:moveTo>
                  <a:cubicBezTo>
                    <a:pt x="105540" y="990533"/>
                    <a:pt x="107170" y="992164"/>
                    <a:pt x="107170" y="994175"/>
                  </a:cubicBezTo>
                  <a:cubicBezTo>
                    <a:pt x="107170" y="996187"/>
                    <a:pt x="105540" y="997817"/>
                    <a:pt x="103528" y="997817"/>
                  </a:cubicBezTo>
                  <a:cubicBezTo>
                    <a:pt x="101517" y="997817"/>
                    <a:pt x="99886" y="996187"/>
                    <a:pt x="99886" y="994175"/>
                  </a:cubicBezTo>
                  <a:cubicBezTo>
                    <a:pt x="99886" y="992164"/>
                    <a:pt x="101517" y="990533"/>
                    <a:pt x="103528" y="990533"/>
                  </a:cubicBezTo>
                  <a:close/>
                  <a:moveTo>
                    <a:pt x="1661640" y="990532"/>
                  </a:moveTo>
                  <a:cubicBezTo>
                    <a:pt x="1665087" y="990532"/>
                    <a:pt x="1667883" y="992629"/>
                    <a:pt x="1667883" y="995214"/>
                  </a:cubicBezTo>
                  <a:cubicBezTo>
                    <a:pt x="1667883" y="997799"/>
                    <a:pt x="1665087" y="999896"/>
                    <a:pt x="1661640" y="999896"/>
                  </a:cubicBezTo>
                  <a:cubicBezTo>
                    <a:pt x="1658193" y="999896"/>
                    <a:pt x="1655397" y="997799"/>
                    <a:pt x="1655397" y="995214"/>
                  </a:cubicBezTo>
                  <a:cubicBezTo>
                    <a:pt x="1655397" y="992629"/>
                    <a:pt x="1658193" y="990532"/>
                    <a:pt x="1661640" y="990532"/>
                  </a:cubicBezTo>
                  <a:close/>
                  <a:moveTo>
                    <a:pt x="2218294" y="987411"/>
                  </a:moveTo>
                  <a:cubicBezTo>
                    <a:pt x="2225764" y="987411"/>
                    <a:pt x="2231820" y="993467"/>
                    <a:pt x="2231820" y="1000937"/>
                  </a:cubicBezTo>
                  <a:cubicBezTo>
                    <a:pt x="2231820" y="1008407"/>
                    <a:pt x="2225764" y="1014463"/>
                    <a:pt x="2218294" y="1014463"/>
                  </a:cubicBezTo>
                  <a:cubicBezTo>
                    <a:pt x="2210824" y="1014463"/>
                    <a:pt x="2204768" y="1008407"/>
                    <a:pt x="2204768" y="1000937"/>
                  </a:cubicBezTo>
                  <a:cubicBezTo>
                    <a:pt x="2204768" y="993467"/>
                    <a:pt x="2210824" y="987411"/>
                    <a:pt x="2218294" y="987411"/>
                  </a:cubicBezTo>
                  <a:close/>
                  <a:moveTo>
                    <a:pt x="2292168" y="980128"/>
                  </a:moveTo>
                  <a:cubicBezTo>
                    <a:pt x="2295616" y="980128"/>
                    <a:pt x="2298411" y="982457"/>
                    <a:pt x="2298411" y="985331"/>
                  </a:cubicBezTo>
                  <a:cubicBezTo>
                    <a:pt x="2298411" y="988205"/>
                    <a:pt x="2295616" y="990534"/>
                    <a:pt x="2292168" y="990534"/>
                  </a:cubicBezTo>
                  <a:cubicBezTo>
                    <a:pt x="2288720" y="990534"/>
                    <a:pt x="2285925" y="988205"/>
                    <a:pt x="2285925" y="985331"/>
                  </a:cubicBezTo>
                  <a:cubicBezTo>
                    <a:pt x="2285925" y="982457"/>
                    <a:pt x="2288720" y="980128"/>
                    <a:pt x="2292168" y="980128"/>
                  </a:cubicBezTo>
                  <a:close/>
                  <a:moveTo>
                    <a:pt x="1908754" y="980128"/>
                  </a:moveTo>
                  <a:cubicBezTo>
                    <a:pt x="1921684" y="980128"/>
                    <a:pt x="1932165" y="991308"/>
                    <a:pt x="1932165" y="1005100"/>
                  </a:cubicBezTo>
                  <a:cubicBezTo>
                    <a:pt x="1932165" y="1018892"/>
                    <a:pt x="1921684" y="1030072"/>
                    <a:pt x="1908754" y="1030072"/>
                  </a:cubicBezTo>
                  <a:cubicBezTo>
                    <a:pt x="1895824" y="1030072"/>
                    <a:pt x="1885343" y="1018892"/>
                    <a:pt x="1885343" y="1005100"/>
                  </a:cubicBezTo>
                  <a:cubicBezTo>
                    <a:pt x="1885343" y="991308"/>
                    <a:pt x="1895824" y="980128"/>
                    <a:pt x="1908754" y="980128"/>
                  </a:cubicBezTo>
                  <a:close/>
                  <a:moveTo>
                    <a:pt x="1467591" y="980128"/>
                  </a:moveTo>
                  <a:cubicBezTo>
                    <a:pt x="1467878" y="980128"/>
                    <a:pt x="1468111" y="980361"/>
                    <a:pt x="1468111" y="980648"/>
                  </a:cubicBezTo>
                  <a:cubicBezTo>
                    <a:pt x="1468111" y="980935"/>
                    <a:pt x="1467878" y="981168"/>
                    <a:pt x="1467591" y="981168"/>
                  </a:cubicBezTo>
                  <a:cubicBezTo>
                    <a:pt x="1467304" y="981168"/>
                    <a:pt x="1467071" y="980935"/>
                    <a:pt x="1467071" y="980648"/>
                  </a:cubicBezTo>
                  <a:cubicBezTo>
                    <a:pt x="1467071" y="980361"/>
                    <a:pt x="1467304" y="980128"/>
                    <a:pt x="1467591" y="980128"/>
                  </a:cubicBezTo>
                  <a:close/>
                  <a:moveTo>
                    <a:pt x="412549" y="978047"/>
                  </a:moveTo>
                  <a:cubicBezTo>
                    <a:pt x="421456" y="978047"/>
                    <a:pt x="428677" y="985268"/>
                    <a:pt x="428677" y="994175"/>
                  </a:cubicBezTo>
                  <a:cubicBezTo>
                    <a:pt x="428677" y="1003082"/>
                    <a:pt x="421456" y="1010303"/>
                    <a:pt x="412549" y="1010303"/>
                  </a:cubicBezTo>
                  <a:cubicBezTo>
                    <a:pt x="403642" y="1010303"/>
                    <a:pt x="396421" y="1003082"/>
                    <a:pt x="396421" y="994175"/>
                  </a:cubicBezTo>
                  <a:cubicBezTo>
                    <a:pt x="396421" y="985268"/>
                    <a:pt x="403642" y="978047"/>
                    <a:pt x="412549" y="978047"/>
                  </a:cubicBezTo>
                  <a:close/>
                  <a:moveTo>
                    <a:pt x="29134" y="974925"/>
                  </a:moveTo>
                  <a:cubicBezTo>
                    <a:pt x="29709" y="974925"/>
                    <a:pt x="30175" y="975624"/>
                    <a:pt x="30175" y="976486"/>
                  </a:cubicBezTo>
                  <a:cubicBezTo>
                    <a:pt x="30175" y="977348"/>
                    <a:pt x="29709" y="978047"/>
                    <a:pt x="29134" y="978047"/>
                  </a:cubicBezTo>
                  <a:cubicBezTo>
                    <a:pt x="28559" y="978047"/>
                    <a:pt x="28093" y="977348"/>
                    <a:pt x="28093" y="976486"/>
                  </a:cubicBezTo>
                  <a:cubicBezTo>
                    <a:pt x="28093" y="975624"/>
                    <a:pt x="28559" y="974925"/>
                    <a:pt x="29134" y="974925"/>
                  </a:cubicBezTo>
                  <a:close/>
                  <a:moveTo>
                    <a:pt x="658621" y="967642"/>
                  </a:moveTo>
                  <a:cubicBezTo>
                    <a:pt x="666666" y="967642"/>
                    <a:pt x="673188" y="973698"/>
                    <a:pt x="673188" y="981168"/>
                  </a:cubicBezTo>
                  <a:cubicBezTo>
                    <a:pt x="673188" y="988638"/>
                    <a:pt x="666666" y="994694"/>
                    <a:pt x="658621" y="994694"/>
                  </a:cubicBezTo>
                  <a:cubicBezTo>
                    <a:pt x="650576" y="994694"/>
                    <a:pt x="644054" y="988638"/>
                    <a:pt x="644054" y="981168"/>
                  </a:cubicBezTo>
                  <a:cubicBezTo>
                    <a:pt x="644054" y="973698"/>
                    <a:pt x="650576" y="967642"/>
                    <a:pt x="658621" y="967642"/>
                  </a:cubicBezTo>
                  <a:close/>
                  <a:moveTo>
                    <a:pt x="1983668" y="965561"/>
                  </a:moveTo>
                  <a:cubicBezTo>
                    <a:pt x="1996598" y="965561"/>
                    <a:pt x="2007079" y="976042"/>
                    <a:pt x="2007079" y="988972"/>
                  </a:cubicBezTo>
                  <a:cubicBezTo>
                    <a:pt x="2007079" y="1001902"/>
                    <a:pt x="1996598" y="1012383"/>
                    <a:pt x="1983668" y="1012383"/>
                  </a:cubicBezTo>
                  <a:cubicBezTo>
                    <a:pt x="1970738" y="1012383"/>
                    <a:pt x="1960257" y="1001902"/>
                    <a:pt x="1960257" y="988972"/>
                  </a:cubicBezTo>
                  <a:cubicBezTo>
                    <a:pt x="1960257" y="976042"/>
                    <a:pt x="1970738" y="965561"/>
                    <a:pt x="1983668" y="965561"/>
                  </a:cubicBezTo>
                  <a:close/>
                  <a:moveTo>
                    <a:pt x="1737075" y="965561"/>
                  </a:moveTo>
                  <a:cubicBezTo>
                    <a:pt x="1743684" y="965561"/>
                    <a:pt x="1749041" y="971151"/>
                    <a:pt x="1749041" y="978047"/>
                  </a:cubicBezTo>
                  <a:cubicBezTo>
                    <a:pt x="1749041" y="984943"/>
                    <a:pt x="1743684" y="990533"/>
                    <a:pt x="1737075" y="990533"/>
                  </a:cubicBezTo>
                  <a:cubicBezTo>
                    <a:pt x="1730466" y="990533"/>
                    <a:pt x="1725109" y="984943"/>
                    <a:pt x="1725109" y="978047"/>
                  </a:cubicBezTo>
                  <a:cubicBezTo>
                    <a:pt x="1725109" y="971151"/>
                    <a:pt x="1730466" y="965561"/>
                    <a:pt x="1737075" y="965561"/>
                  </a:cubicBezTo>
                  <a:close/>
                  <a:moveTo>
                    <a:pt x="339196" y="965561"/>
                  </a:moveTo>
                  <a:cubicBezTo>
                    <a:pt x="346092" y="965561"/>
                    <a:pt x="351682" y="971151"/>
                    <a:pt x="351682" y="978047"/>
                  </a:cubicBezTo>
                  <a:cubicBezTo>
                    <a:pt x="351682" y="984943"/>
                    <a:pt x="346092" y="990533"/>
                    <a:pt x="339196" y="990533"/>
                  </a:cubicBezTo>
                  <a:cubicBezTo>
                    <a:pt x="332300" y="990533"/>
                    <a:pt x="326710" y="984943"/>
                    <a:pt x="326710" y="978047"/>
                  </a:cubicBezTo>
                  <a:cubicBezTo>
                    <a:pt x="326710" y="971151"/>
                    <a:pt x="332300" y="965561"/>
                    <a:pt x="339196" y="965561"/>
                  </a:cubicBezTo>
                  <a:close/>
                  <a:moveTo>
                    <a:pt x="2363961" y="962440"/>
                  </a:moveTo>
                  <a:cubicBezTo>
                    <a:pt x="2367409" y="962440"/>
                    <a:pt x="2370204" y="965235"/>
                    <a:pt x="2370204" y="968683"/>
                  </a:cubicBezTo>
                  <a:cubicBezTo>
                    <a:pt x="2370204" y="972131"/>
                    <a:pt x="2367409" y="974926"/>
                    <a:pt x="2363961" y="974926"/>
                  </a:cubicBezTo>
                  <a:cubicBezTo>
                    <a:pt x="2360513" y="974926"/>
                    <a:pt x="2357718" y="972131"/>
                    <a:pt x="2357718" y="968683"/>
                  </a:cubicBezTo>
                  <a:cubicBezTo>
                    <a:pt x="2357718" y="965235"/>
                    <a:pt x="2360513" y="962440"/>
                    <a:pt x="2363961" y="962440"/>
                  </a:cubicBezTo>
                  <a:close/>
                  <a:moveTo>
                    <a:pt x="846427" y="958278"/>
                  </a:moveTo>
                  <a:cubicBezTo>
                    <a:pt x="847863" y="958278"/>
                    <a:pt x="849028" y="959210"/>
                    <a:pt x="849028" y="960359"/>
                  </a:cubicBezTo>
                  <a:cubicBezTo>
                    <a:pt x="849028" y="961508"/>
                    <a:pt x="847863" y="962440"/>
                    <a:pt x="846427" y="962440"/>
                  </a:cubicBezTo>
                  <a:cubicBezTo>
                    <a:pt x="844991" y="962440"/>
                    <a:pt x="843826" y="961508"/>
                    <a:pt x="843826" y="960359"/>
                  </a:cubicBezTo>
                  <a:cubicBezTo>
                    <a:pt x="843826" y="959210"/>
                    <a:pt x="844991" y="958278"/>
                    <a:pt x="846427" y="958278"/>
                  </a:cubicBezTo>
                  <a:close/>
                  <a:moveTo>
                    <a:pt x="1547708" y="955156"/>
                  </a:moveTo>
                  <a:cubicBezTo>
                    <a:pt x="1549720" y="955156"/>
                    <a:pt x="1551350" y="956321"/>
                    <a:pt x="1551350" y="957757"/>
                  </a:cubicBezTo>
                  <a:cubicBezTo>
                    <a:pt x="1551350" y="959193"/>
                    <a:pt x="1549720" y="960358"/>
                    <a:pt x="1547708" y="960358"/>
                  </a:cubicBezTo>
                  <a:cubicBezTo>
                    <a:pt x="1545697" y="960358"/>
                    <a:pt x="1544066" y="959193"/>
                    <a:pt x="1544066" y="957757"/>
                  </a:cubicBezTo>
                  <a:cubicBezTo>
                    <a:pt x="1544066" y="956321"/>
                    <a:pt x="1545697" y="955156"/>
                    <a:pt x="1547708" y="955156"/>
                  </a:cubicBezTo>
                  <a:close/>
                  <a:moveTo>
                    <a:pt x="264802" y="950995"/>
                  </a:moveTo>
                  <a:cubicBezTo>
                    <a:pt x="270261" y="950995"/>
                    <a:pt x="274687" y="955421"/>
                    <a:pt x="274687" y="960880"/>
                  </a:cubicBezTo>
                  <a:cubicBezTo>
                    <a:pt x="274687" y="966339"/>
                    <a:pt x="270261" y="970765"/>
                    <a:pt x="264802" y="970765"/>
                  </a:cubicBezTo>
                  <a:cubicBezTo>
                    <a:pt x="259343" y="970765"/>
                    <a:pt x="254917" y="966339"/>
                    <a:pt x="254917" y="960880"/>
                  </a:cubicBezTo>
                  <a:cubicBezTo>
                    <a:pt x="254917" y="955421"/>
                    <a:pt x="259343" y="950995"/>
                    <a:pt x="264802" y="950995"/>
                  </a:cubicBezTo>
                  <a:close/>
                  <a:moveTo>
                    <a:pt x="2056501" y="947873"/>
                  </a:moveTo>
                  <a:cubicBezTo>
                    <a:pt x="2068856" y="947873"/>
                    <a:pt x="2078871" y="957888"/>
                    <a:pt x="2078871" y="970243"/>
                  </a:cubicBezTo>
                  <a:cubicBezTo>
                    <a:pt x="2078871" y="982598"/>
                    <a:pt x="2068856" y="992613"/>
                    <a:pt x="2056501" y="992613"/>
                  </a:cubicBezTo>
                  <a:cubicBezTo>
                    <a:pt x="2044146" y="992613"/>
                    <a:pt x="2034131" y="982598"/>
                    <a:pt x="2034131" y="970243"/>
                  </a:cubicBezTo>
                  <a:cubicBezTo>
                    <a:pt x="2034131" y="957888"/>
                    <a:pt x="2044146" y="947873"/>
                    <a:pt x="2056501" y="947873"/>
                  </a:cubicBezTo>
                  <a:close/>
                  <a:moveTo>
                    <a:pt x="584227" y="942671"/>
                  </a:moveTo>
                  <a:cubicBezTo>
                    <a:pt x="596582" y="942671"/>
                    <a:pt x="606597" y="952221"/>
                    <a:pt x="606597" y="964001"/>
                  </a:cubicBezTo>
                  <a:cubicBezTo>
                    <a:pt x="606597" y="975781"/>
                    <a:pt x="596582" y="985331"/>
                    <a:pt x="584227" y="985331"/>
                  </a:cubicBezTo>
                  <a:cubicBezTo>
                    <a:pt x="571872" y="985331"/>
                    <a:pt x="561857" y="975781"/>
                    <a:pt x="561857" y="964001"/>
                  </a:cubicBezTo>
                  <a:cubicBezTo>
                    <a:pt x="561857" y="952221"/>
                    <a:pt x="571872" y="942671"/>
                    <a:pt x="584227" y="942671"/>
                  </a:cubicBezTo>
                  <a:close/>
                  <a:moveTo>
                    <a:pt x="192488" y="938509"/>
                  </a:moveTo>
                  <a:cubicBezTo>
                    <a:pt x="195936" y="938509"/>
                    <a:pt x="198731" y="941304"/>
                    <a:pt x="198731" y="944752"/>
                  </a:cubicBezTo>
                  <a:cubicBezTo>
                    <a:pt x="198731" y="948200"/>
                    <a:pt x="195936" y="950995"/>
                    <a:pt x="192488" y="950995"/>
                  </a:cubicBezTo>
                  <a:cubicBezTo>
                    <a:pt x="189040" y="950995"/>
                    <a:pt x="186245" y="948200"/>
                    <a:pt x="186245" y="944752"/>
                  </a:cubicBezTo>
                  <a:cubicBezTo>
                    <a:pt x="186245" y="941304"/>
                    <a:pt x="189040" y="938509"/>
                    <a:pt x="192488" y="938509"/>
                  </a:cubicBezTo>
                  <a:close/>
                  <a:moveTo>
                    <a:pt x="2127773" y="935388"/>
                  </a:moveTo>
                  <a:cubicBezTo>
                    <a:pt x="2138691" y="935388"/>
                    <a:pt x="2147542" y="943773"/>
                    <a:pt x="2147542" y="954117"/>
                  </a:cubicBezTo>
                  <a:cubicBezTo>
                    <a:pt x="2147542" y="964461"/>
                    <a:pt x="2138691" y="972846"/>
                    <a:pt x="2127773" y="972846"/>
                  </a:cubicBezTo>
                  <a:cubicBezTo>
                    <a:pt x="2116855" y="972846"/>
                    <a:pt x="2108004" y="964461"/>
                    <a:pt x="2108004" y="954117"/>
                  </a:cubicBezTo>
                  <a:cubicBezTo>
                    <a:pt x="2108004" y="943773"/>
                    <a:pt x="2116855" y="935388"/>
                    <a:pt x="2127773" y="935388"/>
                  </a:cubicBezTo>
                  <a:close/>
                  <a:moveTo>
                    <a:pt x="1811469" y="935387"/>
                  </a:moveTo>
                  <a:cubicBezTo>
                    <a:pt x="1823536" y="935387"/>
                    <a:pt x="1833319" y="945868"/>
                    <a:pt x="1833319" y="958798"/>
                  </a:cubicBezTo>
                  <a:cubicBezTo>
                    <a:pt x="1833319" y="971728"/>
                    <a:pt x="1823536" y="982209"/>
                    <a:pt x="1811469" y="982209"/>
                  </a:cubicBezTo>
                  <a:cubicBezTo>
                    <a:pt x="1799402" y="982209"/>
                    <a:pt x="1789619" y="971728"/>
                    <a:pt x="1789619" y="958798"/>
                  </a:cubicBezTo>
                  <a:cubicBezTo>
                    <a:pt x="1789619" y="945868"/>
                    <a:pt x="1799402" y="935387"/>
                    <a:pt x="1811469" y="935387"/>
                  </a:cubicBezTo>
                  <a:close/>
                  <a:moveTo>
                    <a:pt x="1418688" y="935387"/>
                  </a:moveTo>
                  <a:cubicBezTo>
                    <a:pt x="1418975" y="935387"/>
                    <a:pt x="1419208" y="935620"/>
                    <a:pt x="1419208" y="935907"/>
                  </a:cubicBezTo>
                  <a:cubicBezTo>
                    <a:pt x="1419208" y="936194"/>
                    <a:pt x="1418975" y="936427"/>
                    <a:pt x="1418688" y="936427"/>
                  </a:cubicBezTo>
                  <a:cubicBezTo>
                    <a:pt x="1418401" y="936427"/>
                    <a:pt x="1418168" y="936194"/>
                    <a:pt x="1418168" y="935907"/>
                  </a:cubicBezTo>
                  <a:cubicBezTo>
                    <a:pt x="1418168" y="935620"/>
                    <a:pt x="1418401" y="935387"/>
                    <a:pt x="1418688" y="935387"/>
                  </a:cubicBezTo>
                  <a:close/>
                  <a:moveTo>
                    <a:pt x="768391" y="933306"/>
                  </a:moveTo>
                  <a:cubicBezTo>
                    <a:pt x="773275" y="933306"/>
                    <a:pt x="777235" y="937266"/>
                    <a:pt x="777235" y="942150"/>
                  </a:cubicBezTo>
                  <a:cubicBezTo>
                    <a:pt x="777235" y="947034"/>
                    <a:pt x="773275" y="950994"/>
                    <a:pt x="768391" y="950994"/>
                  </a:cubicBezTo>
                  <a:cubicBezTo>
                    <a:pt x="763507" y="950994"/>
                    <a:pt x="759547" y="947034"/>
                    <a:pt x="759547" y="942150"/>
                  </a:cubicBezTo>
                  <a:cubicBezTo>
                    <a:pt x="759547" y="937266"/>
                    <a:pt x="763507" y="933306"/>
                    <a:pt x="768391" y="933306"/>
                  </a:cubicBezTo>
                  <a:close/>
                  <a:moveTo>
                    <a:pt x="1626784" y="928104"/>
                  </a:moveTo>
                  <a:cubicBezTo>
                    <a:pt x="1632818" y="928104"/>
                    <a:pt x="1637709" y="932530"/>
                    <a:pt x="1637709" y="937989"/>
                  </a:cubicBezTo>
                  <a:cubicBezTo>
                    <a:pt x="1637709" y="943448"/>
                    <a:pt x="1632818" y="947874"/>
                    <a:pt x="1626784" y="947874"/>
                  </a:cubicBezTo>
                  <a:cubicBezTo>
                    <a:pt x="1620750" y="947874"/>
                    <a:pt x="1615859" y="943448"/>
                    <a:pt x="1615859" y="937989"/>
                  </a:cubicBezTo>
                  <a:cubicBezTo>
                    <a:pt x="1615859" y="932530"/>
                    <a:pt x="1620750" y="928104"/>
                    <a:pt x="1626784" y="928104"/>
                  </a:cubicBezTo>
                  <a:close/>
                  <a:moveTo>
                    <a:pt x="508793" y="926023"/>
                  </a:moveTo>
                  <a:cubicBezTo>
                    <a:pt x="520286" y="926023"/>
                    <a:pt x="529603" y="935340"/>
                    <a:pt x="529603" y="946833"/>
                  </a:cubicBezTo>
                  <a:cubicBezTo>
                    <a:pt x="529603" y="958326"/>
                    <a:pt x="520286" y="967643"/>
                    <a:pt x="508793" y="967643"/>
                  </a:cubicBezTo>
                  <a:cubicBezTo>
                    <a:pt x="497300" y="967643"/>
                    <a:pt x="487983" y="958326"/>
                    <a:pt x="487983" y="946833"/>
                  </a:cubicBezTo>
                  <a:cubicBezTo>
                    <a:pt x="487983" y="935340"/>
                    <a:pt x="497300" y="926023"/>
                    <a:pt x="508793" y="926023"/>
                  </a:cubicBezTo>
                  <a:close/>
                  <a:moveTo>
                    <a:pt x="119134" y="926023"/>
                  </a:moveTo>
                  <a:cubicBezTo>
                    <a:pt x="120570" y="926023"/>
                    <a:pt x="121735" y="927188"/>
                    <a:pt x="121735" y="928624"/>
                  </a:cubicBezTo>
                  <a:cubicBezTo>
                    <a:pt x="121735" y="930060"/>
                    <a:pt x="120570" y="931225"/>
                    <a:pt x="119134" y="931225"/>
                  </a:cubicBezTo>
                  <a:cubicBezTo>
                    <a:pt x="117698" y="931225"/>
                    <a:pt x="116533" y="930060"/>
                    <a:pt x="116533" y="928624"/>
                  </a:cubicBezTo>
                  <a:cubicBezTo>
                    <a:pt x="116533" y="927188"/>
                    <a:pt x="117698" y="926023"/>
                    <a:pt x="119134" y="926023"/>
                  </a:cubicBezTo>
                  <a:close/>
                  <a:moveTo>
                    <a:pt x="2202167" y="920821"/>
                  </a:moveTo>
                  <a:cubicBezTo>
                    <a:pt x="2210499" y="920821"/>
                    <a:pt x="2217254" y="928042"/>
                    <a:pt x="2217254" y="936949"/>
                  </a:cubicBezTo>
                  <a:cubicBezTo>
                    <a:pt x="2217254" y="945856"/>
                    <a:pt x="2210499" y="953077"/>
                    <a:pt x="2202167" y="953077"/>
                  </a:cubicBezTo>
                  <a:cubicBezTo>
                    <a:pt x="2193835" y="953077"/>
                    <a:pt x="2187080" y="945856"/>
                    <a:pt x="2187080" y="936949"/>
                  </a:cubicBezTo>
                  <a:cubicBezTo>
                    <a:pt x="2187080" y="928042"/>
                    <a:pt x="2193835" y="920821"/>
                    <a:pt x="2202167" y="920821"/>
                  </a:cubicBezTo>
                  <a:close/>
                  <a:moveTo>
                    <a:pt x="1885343" y="915618"/>
                  </a:moveTo>
                  <a:cubicBezTo>
                    <a:pt x="1899135" y="915618"/>
                    <a:pt x="1910315" y="927264"/>
                    <a:pt x="1910315" y="941630"/>
                  </a:cubicBezTo>
                  <a:cubicBezTo>
                    <a:pt x="1910315" y="955996"/>
                    <a:pt x="1899135" y="967642"/>
                    <a:pt x="1885343" y="967642"/>
                  </a:cubicBezTo>
                  <a:cubicBezTo>
                    <a:pt x="1871551" y="967642"/>
                    <a:pt x="1860371" y="955996"/>
                    <a:pt x="1860371" y="941630"/>
                  </a:cubicBezTo>
                  <a:cubicBezTo>
                    <a:pt x="1860371" y="927264"/>
                    <a:pt x="1871551" y="915618"/>
                    <a:pt x="1885343" y="915618"/>
                  </a:cubicBezTo>
                  <a:close/>
                  <a:moveTo>
                    <a:pt x="434919" y="913537"/>
                  </a:moveTo>
                  <a:cubicBezTo>
                    <a:pt x="445263" y="913537"/>
                    <a:pt x="453648" y="921223"/>
                    <a:pt x="453648" y="930705"/>
                  </a:cubicBezTo>
                  <a:cubicBezTo>
                    <a:pt x="453648" y="940187"/>
                    <a:pt x="445263" y="947873"/>
                    <a:pt x="434919" y="947873"/>
                  </a:cubicBezTo>
                  <a:cubicBezTo>
                    <a:pt x="424575" y="947873"/>
                    <a:pt x="416190" y="940187"/>
                    <a:pt x="416190" y="930705"/>
                  </a:cubicBezTo>
                  <a:cubicBezTo>
                    <a:pt x="416190" y="921223"/>
                    <a:pt x="424575" y="913537"/>
                    <a:pt x="434919" y="913537"/>
                  </a:cubicBezTo>
                  <a:close/>
                  <a:moveTo>
                    <a:pt x="2275000" y="911456"/>
                  </a:moveTo>
                  <a:cubicBezTo>
                    <a:pt x="2281034" y="911456"/>
                    <a:pt x="2285925" y="915882"/>
                    <a:pt x="2285925" y="921341"/>
                  </a:cubicBezTo>
                  <a:cubicBezTo>
                    <a:pt x="2285925" y="926800"/>
                    <a:pt x="2281034" y="931226"/>
                    <a:pt x="2275000" y="931226"/>
                  </a:cubicBezTo>
                  <a:cubicBezTo>
                    <a:pt x="2268966" y="931226"/>
                    <a:pt x="2264075" y="926800"/>
                    <a:pt x="2264075" y="921341"/>
                  </a:cubicBezTo>
                  <a:cubicBezTo>
                    <a:pt x="2264075" y="915882"/>
                    <a:pt x="2268966" y="911456"/>
                    <a:pt x="2275000" y="911456"/>
                  </a:cubicBezTo>
                  <a:close/>
                  <a:moveTo>
                    <a:pt x="891167" y="911456"/>
                  </a:moveTo>
                  <a:cubicBezTo>
                    <a:pt x="891454" y="911456"/>
                    <a:pt x="891687" y="911689"/>
                    <a:pt x="891687" y="911976"/>
                  </a:cubicBezTo>
                  <a:cubicBezTo>
                    <a:pt x="891687" y="912263"/>
                    <a:pt x="891454" y="912496"/>
                    <a:pt x="891167" y="912496"/>
                  </a:cubicBezTo>
                  <a:cubicBezTo>
                    <a:pt x="890880" y="912496"/>
                    <a:pt x="890647" y="912263"/>
                    <a:pt x="890647" y="911976"/>
                  </a:cubicBezTo>
                  <a:cubicBezTo>
                    <a:pt x="890647" y="911689"/>
                    <a:pt x="890880" y="911456"/>
                    <a:pt x="891167" y="911456"/>
                  </a:cubicBezTo>
                  <a:close/>
                  <a:moveTo>
                    <a:pt x="46302" y="908335"/>
                  </a:moveTo>
                  <a:cubicBezTo>
                    <a:pt x="48313" y="908335"/>
                    <a:pt x="49944" y="909966"/>
                    <a:pt x="49944" y="911977"/>
                  </a:cubicBezTo>
                  <a:cubicBezTo>
                    <a:pt x="49944" y="913988"/>
                    <a:pt x="48313" y="915619"/>
                    <a:pt x="46302" y="915619"/>
                  </a:cubicBezTo>
                  <a:cubicBezTo>
                    <a:pt x="44291" y="915619"/>
                    <a:pt x="42660" y="913988"/>
                    <a:pt x="42660" y="911977"/>
                  </a:cubicBezTo>
                  <a:cubicBezTo>
                    <a:pt x="42660" y="909966"/>
                    <a:pt x="44291" y="908335"/>
                    <a:pt x="46302" y="908335"/>
                  </a:cubicBezTo>
                  <a:close/>
                  <a:moveTo>
                    <a:pt x="690356" y="906254"/>
                  </a:moveTo>
                  <a:cubicBezTo>
                    <a:pt x="699838" y="906254"/>
                    <a:pt x="707524" y="913475"/>
                    <a:pt x="707524" y="922382"/>
                  </a:cubicBezTo>
                  <a:cubicBezTo>
                    <a:pt x="707524" y="931289"/>
                    <a:pt x="699838" y="938510"/>
                    <a:pt x="690356" y="938510"/>
                  </a:cubicBezTo>
                  <a:cubicBezTo>
                    <a:pt x="680874" y="938510"/>
                    <a:pt x="673188" y="931289"/>
                    <a:pt x="673188" y="922382"/>
                  </a:cubicBezTo>
                  <a:cubicBezTo>
                    <a:pt x="673188" y="913475"/>
                    <a:pt x="680874" y="906254"/>
                    <a:pt x="690356" y="906254"/>
                  </a:cubicBezTo>
                  <a:close/>
                  <a:moveTo>
                    <a:pt x="1959736" y="901052"/>
                  </a:moveTo>
                  <a:cubicBezTo>
                    <a:pt x="1973240" y="901052"/>
                    <a:pt x="1984187" y="912232"/>
                    <a:pt x="1984187" y="926024"/>
                  </a:cubicBezTo>
                  <a:cubicBezTo>
                    <a:pt x="1984187" y="939816"/>
                    <a:pt x="1973240" y="950996"/>
                    <a:pt x="1959736" y="950996"/>
                  </a:cubicBezTo>
                  <a:cubicBezTo>
                    <a:pt x="1946232" y="950996"/>
                    <a:pt x="1935285" y="939816"/>
                    <a:pt x="1935285" y="926024"/>
                  </a:cubicBezTo>
                  <a:cubicBezTo>
                    <a:pt x="1935285" y="912232"/>
                    <a:pt x="1946232" y="901052"/>
                    <a:pt x="1959736" y="901052"/>
                  </a:cubicBezTo>
                  <a:close/>
                  <a:moveTo>
                    <a:pt x="1703779" y="901052"/>
                  </a:moveTo>
                  <a:cubicBezTo>
                    <a:pt x="1712686" y="901052"/>
                    <a:pt x="1719907" y="908738"/>
                    <a:pt x="1719907" y="918220"/>
                  </a:cubicBezTo>
                  <a:cubicBezTo>
                    <a:pt x="1719907" y="927702"/>
                    <a:pt x="1712686" y="935388"/>
                    <a:pt x="1703779" y="935388"/>
                  </a:cubicBezTo>
                  <a:cubicBezTo>
                    <a:pt x="1694872" y="935388"/>
                    <a:pt x="1687651" y="927702"/>
                    <a:pt x="1687651" y="918220"/>
                  </a:cubicBezTo>
                  <a:cubicBezTo>
                    <a:pt x="1687651" y="908738"/>
                    <a:pt x="1694872" y="901052"/>
                    <a:pt x="1703779" y="901052"/>
                  </a:cubicBezTo>
                  <a:close/>
                  <a:moveTo>
                    <a:pt x="361566" y="898971"/>
                  </a:moveTo>
                  <a:cubicBezTo>
                    <a:pt x="369898" y="898971"/>
                    <a:pt x="376653" y="905493"/>
                    <a:pt x="376653" y="913538"/>
                  </a:cubicBezTo>
                  <a:cubicBezTo>
                    <a:pt x="376653" y="921583"/>
                    <a:pt x="369898" y="928105"/>
                    <a:pt x="361566" y="928105"/>
                  </a:cubicBezTo>
                  <a:cubicBezTo>
                    <a:pt x="353234" y="928105"/>
                    <a:pt x="346479" y="921583"/>
                    <a:pt x="346479" y="913538"/>
                  </a:cubicBezTo>
                  <a:cubicBezTo>
                    <a:pt x="346479" y="905493"/>
                    <a:pt x="353234" y="898971"/>
                    <a:pt x="361566" y="898971"/>
                  </a:cubicBezTo>
                  <a:close/>
                  <a:moveTo>
                    <a:pt x="2348353" y="898970"/>
                  </a:moveTo>
                  <a:cubicBezTo>
                    <a:pt x="2351226" y="898970"/>
                    <a:pt x="2353556" y="901067"/>
                    <a:pt x="2353556" y="903653"/>
                  </a:cubicBezTo>
                  <a:cubicBezTo>
                    <a:pt x="2353556" y="906240"/>
                    <a:pt x="2351226" y="908337"/>
                    <a:pt x="2348353" y="908337"/>
                  </a:cubicBezTo>
                  <a:cubicBezTo>
                    <a:pt x="2345481" y="908337"/>
                    <a:pt x="2343151" y="906240"/>
                    <a:pt x="2343151" y="903653"/>
                  </a:cubicBezTo>
                  <a:cubicBezTo>
                    <a:pt x="2343151" y="901067"/>
                    <a:pt x="2345481" y="898970"/>
                    <a:pt x="2348353" y="898970"/>
                  </a:cubicBezTo>
                  <a:close/>
                  <a:moveTo>
                    <a:pt x="2034131" y="886485"/>
                  </a:moveTo>
                  <a:cubicBezTo>
                    <a:pt x="2046198" y="886485"/>
                    <a:pt x="2055981" y="896500"/>
                    <a:pt x="2055981" y="908855"/>
                  </a:cubicBezTo>
                  <a:cubicBezTo>
                    <a:pt x="2055981" y="921210"/>
                    <a:pt x="2046198" y="931225"/>
                    <a:pt x="2034131" y="931225"/>
                  </a:cubicBezTo>
                  <a:cubicBezTo>
                    <a:pt x="2022064" y="931225"/>
                    <a:pt x="2012281" y="921210"/>
                    <a:pt x="2012281" y="908855"/>
                  </a:cubicBezTo>
                  <a:cubicBezTo>
                    <a:pt x="2012281" y="896500"/>
                    <a:pt x="2022064" y="886485"/>
                    <a:pt x="2034131" y="886485"/>
                  </a:cubicBezTo>
                  <a:close/>
                  <a:moveTo>
                    <a:pt x="287172" y="886485"/>
                  </a:moveTo>
                  <a:cubicBezTo>
                    <a:pt x="294068" y="886485"/>
                    <a:pt x="299658" y="891376"/>
                    <a:pt x="299658" y="897410"/>
                  </a:cubicBezTo>
                  <a:cubicBezTo>
                    <a:pt x="299658" y="903444"/>
                    <a:pt x="294068" y="908335"/>
                    <a:pt x="287172" y="908335"/>
                  </a:cubicBezTo>
                  <a:cubicBezTo>
                    <a:pt x="280276" y="908335"/>
                    <a:pt x="274686" y="903444"/>
                    <a:pt x="274686" y="897410"/>
                  </a:cubicBezTo>
                  <a:cubicBezTo>
                    <a:pt x="274686" y="891376"/>
                    <a:pt x="280276" y="886485"/>
                    <a:pt x="287172" y="886485"/>
                  </a:cubicBezTo>
                  <a:close/>
                  <a:moveTo>
                    <a:pt x="809491" y="881282"/>
                  </a:moveTo>
                  <a:cubicBezTo>
                    <a:pt x="813514" y="881282"/>
                    <a:pt x="816775" y="884543"/>
                    <a:pt x="816775" y="888566"/>
                  </a:cubicBezTo>
                  <a:cubicBezTo>
                    <a:pt x="816775" y="892589"/>
                    <a:pt x="813514" y="895850"/>
                    <a:pt x="809491" y="895850"/>
                  </a:cubicBezTo>
                  <a:cubicBezTo>
                    <a:pt x="805468" y="895850"/>
                    <a:pt x="802207" y="892589"/>
                    <a:pt x="802207" y="888566"/>
                  </a:cubicBezTo>
                  <a:cubicBezTo>
                    <a:pt x="802207" y="884543"/>
                    <a:pt x="805468" y="881282"/>
                    <a:pt x="809491" y="881282"/>
                  </a:cubicBezTo>
                  <a:close/>
                  <a:moveTo>
                    <a:pt x="614401" y="881282"/>
                  </a:moveTo>
                  <a:cubicBezTo>
                    <a:pt x="626756" y="881282"/>
                    <a:pt x="636771" y="891297"/>
                    <a:pt x="636771" y="903652"/>
                  </a:cubicBezTo>
                  <a:cubicBezTo>
                    <a:pt x="636771" y="916007"/>
                    <a:pt x="626756" y="926022"/>
                    <a:pt x="614401" y="926022"/>
                  </a:cubicBezTo>
                  <a:cubicBezTo>
                    <a:pt x="602046" y="926022"/>
                    <a:pt x="592031" y="916007"/>
                    <a:pt x="592031" y="903652"/>
                  </a:cubicBezTo>
                  <a:cubicBezTo>
                    <a:pt x="592031" y="891297"/>
                    <a:pt x="602046" y="881282"/>
                    <a:pt x="614401" y="881282"/>
                  </a:cubicBezTo>
                  <a:close/>
                  <a:moveTo>
                    <a:pt x="1780775" y="876080"/>
                  </a:moveTo>
                  <a:cubicBezTo>
                    <a:pt x="1793705" y="876080"/>
                    <a:pt x="1804186" y="886561"/>
                    <a:pt x="1804186" y="899491"/>
                  </a:cubicBezTo>
                  <a:cubicBezTo>
                    <a:pt x="1804186" y="912421"/>
                    <a:pt x="1793705" y="922902"/>
                    <a:pt x="1780775" y="922902"/>
                  </a:cubicBezTo>
                  <a:cubicBezTo>
                    <a:pt x="1767845" y="922902"/>
                    <a:pt x="1757364" y="912421"/>
                    <a:pt x="1757364" y="899491"/>
                  </a:cubicBezTo>
                  <a:cubicBezTo>
                    <a:pt x="1757364" y="886561"/>
                    <a:pt x="1767845" y="876080"/>
                    <a:pt x="1780775" y="876080"/>
                  </a:cubicBezTo>
                  <a:close/>
                  <a:moveTo>
                    <a:pt x="1585165" y="876080"/>
                  </a:moveTo>
                  <a:cubicBezTo>
                    <a:pt x="1590049" y="876080"/>
                    <a:pt x="1594009" y="880040"/>
                    <a:pt x="1594009" y="884924"/>
                  </a:cubicBezTo>
                  <a:cubicBezTo>
                    <a:pt x="1594009" y="889808"/>
                    <a:pt x="1590049" y="893768"/>
                    <a:pt x="1585165" y="893768"/>
                  </a:cubicBezTo>
                  <a:cubicBezTo>
                    <a:pt x="1580281" y="893768"/>
                    <a:pt x="1576321" y="889808"/>
                    <a:pt x="1576321" y="884924"/>
                  </a:cubicBezTo>
                  <a:cubicBezTo>
                    <a:pt x="1576321" y="880040"/>
                    <a:pt x="1580281" y="876080"/>
                    <a:pt x="1585165" y="876080"/>
                  </a:cubicBezTo>
                  <a:close/>
                  <a:moveTo>
                    <a:pt x="2106964" y="870878"/>
                  </a:moveTo>
                  <a:cubicBezTo>
                    <a:pt x="2117308" y="870878"/>
                    <a:pt x="2125693" y="879962"/>
                    <a:pt x="2125693" y="891168"/>
                  </a:cubicBezTo>
                  <a:cubicBezTo>
                    <a:pt x="2125693" y="902374"/>
                    <a:pt x="2117308" y="911458"/>
                    <a:pt x="2106964" y="911458"/>
                  </a:cubicBezTo>
                  <a:cubicBezTo>
                    <a:pt x="2096620" y="911458"/>
                    <a:pt x="2088235" y="902374"/>
                    <a:pt x="2088235" y="891168"/>
                  </a:cubicBezTo>
                  <a:cubicBezTo>
                    <a:pt x="2088235" y="879962"/>
                    <a:pt x="2096620" y="870878"/>
                    <a:pt x="2106964" y="870878"/>
                  </a:cubicBezTo>
                  <a:close/>
                  <a:moveTo>
                    <a:pt x="212778" y="870878"/>
                  </a:moveTo>
                  <a:cubicBezTo>
                    <a:pt x="218237" y="870878"/>
                    <a:pt x="222663" y="875304"/>
                    <a:pt x="222663" y="880763"/>
                  </a:cubicBezTo>
                  <a:cubicBezTo>
                    <a:pt x="222663" y="886222"/>
                    <a:pt x="218237" y="890648"/>
                    <a:pt x="212778" y="890648"/>
                  </a:cubicBezTo>
                  <a:cubicBezTo>
                    <a:pt x="207319" y="890648"/>
                    <a:pt x="202893" y="886222"/>
                    <a:pt x="202893" y="880763"/>
                  </a:cubicBezTo>
                  <a:cubicBezTo>
                    <a:pt x="202893" y="875304"/>
                    <a:pt x="207319" y="870878"/>
                    <a:pt x="212778" y="870878"/>
                  </a:cubicBezTo>
                  <a:close/>
                  <a:moveTo>
                    <a:pt x="1448863" y="866716"/>
                  </a:moveTo>
                  <a:cubicBezTo>
                    <a:pt x="1449725" y="866716"/>
                    <a:pt x="1450424" y="867182"/>
                    <a:pt x="1450424" y="867757"/>
                  </a:cubicBezTo>
                  <a:cubicBezTo>
                    <a:pt x="1450424" y="868332"/>
                    <a:pt x="1449725" y="868798"/>
                    <a:pt x="1448863" y="868798"/>
                  </a:cubicBezTo>
                  <a:cubicBezTo>
                    <a:pt x="1448001" y="868798"/>
                    <a:pt x="1447302" y="868332"/>
                    <a:pt x="1447302" y="867757"/>
                  </a:cubicBezTo>
                  <a:cubicBezTo>
                    <a:pt x="1447302" y="867182"/>
                    <a:pt x="1448001" y="866716"/>
                    <a:pt x="1448863" y="866716"/>
                  </a:cubicBezTo>
                  <a:close/>
                  <a:moveTo>
                    <a:pt x="538446" y="866716"/>
                  </a:moveTo>
                  <a:cubicBezTo>
                    <a:pt x="550226" y="866716"/>
                    <a:pt x="559776" y="876033"/>
                    <a:pt x="559776" y="887526"/>
                  </a:cubicBezTo>
                  <a:cubicBezTo>
                    <a:pt x="559776" y="899019"/>
                    <a:pt x="550226" y="908336"/>
                    <a:pt x="538446" y="908336"/>
                  </a:cubicBezTo>
                  <a:cubicBezTo>
                    <a:pt x="526666" y="908336"/>
                    <a:pt x="517116" y="899019"/>
                    <a:pt x="517116" y="887526"/>
                  </a:cubicBezTo>
                  <a:cubicBezTo>
                    <a:pt x="517116" y="876033"/>
                    <a:pt x="526666" y="866716"/>
                    <a:pt x="538446" y="866716"/>
                  </a:cubicBezTo>
                  <a:close/>
                  <a:moveTo>
                    <a:pt x="2180317" y="863595"/>
                  </a:moveTo>
                  <a:cubicBezTo>
                    <a:pt x="2185776" y="863595"/>
                    <a:pt x="2190202" y="868021"/>
                    <a:pt x="2190202" y="873480"/>
                  </a:cubicBezTo>
                  <a:cubicBezTo>
                    <a:pt x="2190202" y="878939"/>
                    <a:pt x="2185776" y="883365"/>
                    <a:pt x="2180317" y="883365"/>
                  </a:cubicBezTo>
                  <a:cubicBezTo>
                    <a:pt x="2174858" y="883365"/>
                    <a:pt x="2170432" y="878939"/>
                    <a:pt x="2170432" y="873480"/>
                  </a:cubicBezTo>
                  <a:cubicBezTo>
                    <a:pt x="2170432" y="868021"/>
                    <a:pt x="2174858" y="863595"/>
                    <a:pt x="2180317" y="863595"/>
                  </a:cubicBezTo>
                  <a:close/>
                  <a:moveTo>
                    <a:pt x="140465" y="859433"/>
                  </a:moveTo>
                  <a:cubicBezTo>
                    <a:pt x="143912" y="859433"/>
                    <a:pt x="146708" y="861530"/>
                    <a:pt x="146708" y="864115"/>
                  </a:cubicBezTo>
                  <a:cubicBezTo>
                    <a:pt x="146708" y="866700"/>
                    <a:pt x="143912" y="868797"/>
                    <a:pt x="140465" y="868797"/>
                  </a:cubicBezTo>
                  <a:cubicBezTo>
                    <a:pt x="137018" y="868797"/>
                    <a:pt x="134222" y="866700"/>
                    <a:pt x="134222" y="864115"/>
                  </a:cubicBezTo>
                  <a:cubicBezTo>
                    <a:pt x="134222" y="861530"/>
                    <a:pt x="137018" y="859433"/>
                    <a:pt x="140465" y="859433"/>
                  </a:cubicBezTo>
                  <a:close/>
                  <a:moveTo>
                    <a:pt x="1856210" y="854230"/>
                  </a:moveTo>
                  <a:cubicBezTo>
                    <a:pt x="1871151" y="854230"/>
                    <a:pt x="1883263" y="866342"/>
                    <a:pt x="1883263" y="881283"/>
                  </a:cubicBezTo>
                  <a:cubicBezTo>
                    <a:pt x="1883263" y="896224"/>
                    <a:pt x="1871151" y="908336"/>
                    <a:pt x="1856210" y="908336"/>
                  </a:cubicBezTo>
                  <a:cubicBezTo>
                    <a:pt x="1841269" y="908336"/>
                    <a:pt x="1829157" y="896224"/>
                    <a:pt x="1829157" y="881283"/>
                  </a:cubicBezTo>
                  <a:cubicBezTo>
                    <a:pt x="1829157" y="866342"/>
                    <a:pt x="1841269" y="854230"/>
                    <a:pt x="1856210" y="854230"/>
                  </a:cubicBezTo>
                  <a:close/>
                  <a:moveTo>
                    <a:pt x="729373" y="854230"/>
                  </a:moveTo>
                  <a:cubicBezTo>
                    <a:pt x="736843" y="854230"/>
                    <a:pt x="742899" y="860286"/>
                    <a:pt x="742899" y="867756"/>
                  </a:cubicBezTo>
                  <a:cubicBezTo>
                    <a:pt x="742899" y="875226"/>
                    <a:pt x="736843" y="881282"/>
                    <a:pt x="729373" y="881282"/>
                  </a:cubicBezTo>
                  <a:cubicBezTo>
                    <a:pt x="721903" y="881282"/>
                    <a:pt x="715847" y="875226"/>
                    <a:pt x="715847" y="867756"/>
                  </a:cubicBezTo>
                  <a:cubicBezTo>
                    <a:pt x="715847" y="860286"/>
                    <a:pt x="721903" y="854230"/>
                    <a:pt x="729373" y="854230"/>
                  </a:cubicBezTo>
                  <a:close/>
                  <a:moveTo>
                    <a:pt x="461452" y="854230"/>
                  </a:moveTo>
                  <a:cubicBezTo>
                    <a:pt x="470359" y="854230"/>
                    <a:pt x="477580" y="861451"/>
                    <a:pt x="477580" y="870358"/>
                  </a:cubicBezTo>
                  <a:cubicBezTo>
                    <a:pt x="477580" y="879265"/>
                    <a:pt x="470359" y="886486"/>
                    <a:pt x="461452" y="886486"/>
                  </a:cubicBezTo>
                  <a:cubicBezTo>
                    <a:pt x="452545" y="886486"/>
                    <a:pt x="445324" y="879265"/>
                    <a:pt x="445324" y="870358"/>
                  </a:cubicBezTo>
                  <a:cubicBezTo>
                    <a:pt x="445324" y="861451"/>
                    <a:pt x="452545" y="854230"/>
                    <a:pt x="461452" y="854230"/>
                  </a:cubicBezTo>
                  <a:close/>
                  <a:moveTo>
                    <a:pt x="2254190" y="851109"/>
                  </a:moveTo>
                  <a:cubicBezTo>
                    <a:pt x="2256775" y="851109"/>
                    <a:pt x="2258872" y="853439"/>
                    <a:pt x="2258872" y="856311"/>
                  </a:cubicBezTo>
                  <a:cubicBezTo>
                    <a:pt x="2258872" y="859184"/>
                    <a:pt x="2256775" y="861514"/>
                    <a:pt x="2254190" y="861514"/>
                  </a:cubicBezTo>
                  <a:cubicBezTo>
                    <a:pt x="2251605" y="861514"/>
                    <a:pt x="2249508" y="859184"/>
                    <a:pt x="2249508" y="856311"/>
                  </a:cubicBezTo>
                  <a:cubicBezTo>
                    <a:pt x="2249508" y="853439"/>
                    <a:pt x="2251605" y="851109"/>
                    <a:pt x="2254190" y="851109"/>
                  </a:cubicBezTo>
                  <a:close/>
                  <a:moveTo>
                    <a:pt x="1665281" y="849028"/>
                  </a:moveTo>
                  <a:cubicBezTo>
                    <a:pt x="1673613" y="849028"/>
                    <a:pt x="1680368" y="855783"/>
                    <a:pt x="1680368" y="864115"/>
                  </a:cubicBezTo>
                  <a:cubicBezTo>
                    <a:pt x="1680368" y="872447"/>
                    <a:pt x="1673613" y="879202"/>
                    <a:pt x="1665281" y="879202"/>
                  </a:cubicBezTo>
                  <a:cubicBezTo>
                    <a:pt x="1656949" y="879202"/>
                    <a:pt x="1650194" y="872447"/>
                    <a:pt x="1650194" y="864115"/>
                  </a:cubicBezTo>
                  <a:cubicBezTo>
                    <a:pt x="1650194" y="855783"/>
                    <a:pt x="1656949" y="849028"/>
                    <a:pt x="1665281" y="849028"/>
                  </a:cubicBezTo>
                  <a:close/>
                  <a:moveTo>
                    <a:pt x="67111" y="843826"/>
                  </a:moveTo>
                  <a:cubicBezTo>
                    <a:pt x="68548" y="843826"/>
                    <a:pt x="69713" y="844991"/>
                    <a:pt x="69713" y="846428"/>
                  </a:cubicBezTo>
                  <a:cubicBezTo>
                    <a:pt x="69713" y="847865"/>
                    <a:pt x="68548" y="849030"/>
                    <a:pt x="67111" y="849030"/>
                  </a:cubicBezTo>
                  <a:cubicBezTo>
                    <a:pt x="65674" y="849030"/>
                    <a:pt x="64509" y="847865"/>
                    <a:pt x="64509" y="846428"/>
                  </a:cubicBezTo>
                  <a:cubicBezTo>
                    <a:pt x="64509" y="844991"/>
                    <a:pt x="65674" y="843826"/>
                    <a:pt x="67111" y="843826"/>
                  </a:cubicBezTo>
                  <a:close/>
                  <a:moveTo>
                    <a:pt x="387578" y="839664"/>
                  </a:moveTo>
                  <a:cubicBezTo>
                    <a:pt x="395336" y="839664"/>
                    <a:pt x="401625" y="845720"/>
                    <a:pt x="401625" y="853190"/>
                  </a:cubicBezTo>
                  <a:cubicBezTo>
                    <a:pt x="401625" y="860660"/>
                    <a:pt x="395336" y="866716"/>
                    <a:pt x="387578" y="866716"/>
                  </a:cubicBezTo>
                  <a:cubicBezTo>
                    <a:pt x="379820" y="866716"/>
                    <a:pt x="373531" y="860660"/>
                    <a:pt x="373531" y="853190"/>
                  </a:cubicBezTo>
                  <a:cubicBezTo>
                    <a:pt x="373531" y="845720"/>
                    <a:pt x="379820" y="839664"/>
                    <a:pt x="387578" y="839664"/>
                  </a:cubicBezTo>
                  <a:close/>
                  <a:moveTo>
                    <a:pt x="1931644" y="839663"/>
                  </a:moveTo>
                  <a:cubicBezTo>
                    <a:pt x="1944574" y="839663"/>
                    <a:pt x="1955055" y="850610"/>
                    <a:pt x="1955055" y="864114"/>
                  </a:cubicBezTo>
                  <a:cubicBezTo>
                    <a:pt x="1955055" y="877618"/>
                    <a:pt x="1944574" y="888565"/>
                    <a:pt x="1931644" y="888565"/>
                  </a:cubicBezTo>
                  <a:cubicBezTo>
                    <a:pt x="1918714" y="888565"/>
                    <a:pt x="1908233" y="877618"/>
                    <a:pt x="1908233" y="864114"/>
                  </a:cubicBezTo>
                  <a:cubicBezTo>
                    <a:pt x="1908233" y="850610"/>
                    <a:pt x="1918714" y="839663"/>
                    <a:pt x="1931644" y="839663"/>
                  </a:cubicBezTo>
                  <a:close/>
                  <a:moveTo>
                    <a:pt x="2328066" y="836542"/>
                  </a:moveTo>
                  <a:cubicBezTo>
                    <a:pt x="2329503" y="836542"/>
                    <a:pt x="2330668" y="837707"/>
                    <a:pt x="2330668" y="839144"/>
                  </a:cubicBezTo>
                  <a:cubicBezTo>
                    <a:pt x="2330668" y="840581"/>
                    <a:pt x="2329503" y="841746"/>
                    <a:pt x="2328066" y="841746"/>
                  </a:cubicBezTo>
                  <a:cubicBezTo>
                    <a:pt x="2326629" y="841746"/>
                    <a:pt x="2325464" y="840581"/>
                    <a:pt x="2325464" y="839144"/>
                  </a:cubicBezTo>
                  <a:cubicBezTo>
                    <a:pt x="2325464" y="837707"/>
                    <a:pt x="2326629" y="836542"/>
                    <a:pt x="2328066" y="836542"/>
                  </a:cubicBezTo>
                  <a:close/>
                  <a:moveTo>
                    <a:pt x="1536783" y="834461"/>
                  </a:moveTo>
                  <a:cubicBezTo>
                    <a:pt x="1539655" y="834461"/>
                    <a:pt x="1541985" y="836092"/>
                    <a:pt x="1541985" y="838103"/>
                  </a:cubicBezTo>
                  <a:cubicBezTo>
                    <a:pt x="1541985" y="840115"/>
                    <a:pt x="1539655" y="841745"/>
                    <a:pt x="1536783" y="841745"/>
                  </a:cubicBezTo>
                  <a:cubicBezTo>
                    <a:pt x="1533910" y="841745"/>
                    <a:pt x="1531580" y="840115"/>
                    <a:pt x="1531580" y="838103"/>
                  </a:cubicBezTo>
                  <a:cubicBezTo>
                    <a:pt x="1531580" y="836092"/>
                    <a:pt x="1533910" y="834461"/>
                    <a:pt x="1536783" y="834461"/>
                  </a:cubicBezTo>
                  <a:close/>
                  <a:moveTo>
                    <a:pt x="856312" y="834461"/>
                  </a:moveTo>
                  <a:cubicBezTo>
                    <a:pt x="860335" y="834461"/>
                    <a:pt x="863596" y="837722"/>
                    <a:pt x="863596" y="841745"/>
                  </a:cubicBezTo>
                  <a:cubicBezTo>
                    <a:pt x="863596" y="845768"/>
                    <a:pt x="860335" y="849029"/>
                    <a:pt x="856312" y="849029"/>
                  </a:cubicBezTo>
                  <a:cubicBezTo>
                    <a:pt x="852289" y="849029"/>
                    <a:pt x="849028" y="845768"/>
                    <a:pt x="849028" y="841745"/>
                  </a:cubicBezTo>
                  <a:cubicBezTo>
                    <a:pt x="849028" y="837722"/>
                    <a:pt x="852289" y="834461"/>
                    <a:pt x="856312" y="834461"/>
                  </a:cubicBezTo>
                  <a:close/>
                  <a:moveTo>
                    <a:pt x="2007078" y="827178"/>
                  </a:moveTo>
                  <a:cubicBezTo>
                    <a:pt x="2017996" y="827178"/>
                    <a:pt x="2026847" y="836029"/>
                    <a:pt x="2026847" y="846947"/>
                  </a:cubicBezTo>
                  <a:cubicBezTo>
                    <a:pt x="2026847" y="857865"/>
                    <a:pt x="2017996" y="866716"/>
                    <a:pt x="2007078" y="866716"/>
                  </a:cubicBezTo>
                  <a:cubicBezTo>
                    <a:pt x="1996160" y="866716"/>
                    <a:pt x="1987309" y="857865"/>
                    <a:pt x="1987309" y="846947"/>
                  </a:cubicBezTo>
                  <a:cubicBezTo>
                    <a:pt x="1987309" y="836029"/>
                    <a:pt x="1996160" y="827178"/>
                    <a:pt x="2007078" y="827178"/>
                  </a:cubicBezTo>
                  <a:close/>
                  <a:moveTo>
                    <a:pt x="649777" y="827178"/>
                  </a:moveTo>
                  <a:cubicBezTo>
                    <a:pt x="661557" y="827178"/>
                    <a:pt x="671107" y="836495"/>
                    <a:pt x="671107" y="847988"/>
                  </a:cubicBezTo>
                  <a:cubicBezTo>
                    <a:pt x="671107" y="859481"/>
                    <a:pt x="661557" y="868798"/>
                    <a:pt x="649777" y="868798"/>
                  </a:cubicBezTo>
                  <a:cubicBezTo>
                    <a:pt x="637997" y="868798"/>
                    <a:pt x="628447" y="859481"/>
                    <a:pt x="628447" y="847988"/>
                  </a:cubicBezTo>
                  <a:cubicBezTo>
                    <a:pt x="628447" y="836495"/>
                    <a:pt x="637997" y="827178"/>
                    <a:pt x="649777" y="827178"/>
                  </a:cubicBezTo>
                  <a:close/>
                  <a:moveTo>
                    <a:pt x="313704" y="824057"/>
                  </a:moveTo>
                  <a:cubicBezTo>
                    <a:pt x="319738" y="824057"/>
                    <a:pt x="324629" y="829181"/>
                    <a:pt x="324629" y="835502"/>
                  </a:cubicBezTo>
                  <a:cubicBezTo>
                    <a:pt x="324629" y="841823"/>
                    <a:pt x="319738" y="846947"/>
                    <a:pt x="313704" y="846947"/>
                  </a:cubicBezTo>
                  <a:cubicBezTo>
                    <a:pt x="307670" y="846947"/>
                    <a:pt x="302779" y="841823"/>
                    <a:pt x="302779" y="835502"/>
                  </a:cubicBezTo>
                  <a:cubicBezTo>
                    <a:pt x="302779" y="829181"/>
                    <a:pt x="307670" y="824057"/>
                    <a:pt x="313704" y="824057"/>
                  </a:cubicBezTo>
                  <a:close/>
                  <a:moveTo>
                    <a:pt x="1743318" y="821975"/>
                  </a:moveTo>
                  <a:cubicBezTo>
                    <a:pt x="1755098" y="821975"/>
                    <a:pt x="1764648" y="831292"/>
                    <a:pt x="1764648" y="842785"/>
                  </a:cubicBezTo>
                  <a:cubicBezTo>
                    <a:pt x="1764648" y="854278"/>
                    <a:pt x="1755098" y="863595"/>
                    <a:pt x="1743318" y="863595"/>
                  </a:cubicBezTo>
                  <a:cubicBezTo>
                    <a:pt x="1731538" y="863595"/>
                    <a:pt x="1721988" y="854278"/>
                    <a:pt x="1721988" y="842785"/>
                  </a:cubicBezTo>
                  <a:cubicBezTo>
                    <a:pt x="1721988" y="831292"/>
                    <a:pt x="1731538" y="821975"/>
                    <a:pt x="1743318" y="821975"/>
                  </a:cubicBezTo>
                  <a:close/>
                  <a:moveTo>
                    <a:pt x="2080952" y="811571"/>
                  </a:moveTo>
                  <a:cubicBezTo>
                    <a:pt x="2088997" y="811571"/>
                    <a:pt x="2095519" y="818792"/>
                    <a:pt x="2095519" y="827699"/>
                  </a:cubicBezTo>
                  <a:cubicBezTo>
                    <a:pt x="2095519" y="836606"/>
                    <a:pt x="2088997" y="843827"/>
                    <a:pt x="2080952" y="843827"/>
                  </a:cubicBezTo>
                  <a:cubicBezTo>
                    <a:pt x="2072907" y="843827"/>
                    <a:pt x="2066385" y="836606"/>
                    <a:pt x="2066385" y="827699"/>
                  </a:cubicBezTo>
                  <a:cubicBezTo>
                    <a:pt x="2066385" y="818792"/>
                    <a:pt x="2072907" y="811571"/>
                    <a:pt x="2080952" y="811571"/>
                  </a:cubicBezTo>
                  <a:close/>
                  <a:moveTo>
                    <a:pt x="1063886" y="809490"/>
                  </a:moveTo>
                  <a:cubicBezTo>
                    <a:pt x="1065322" y="809490"/>
                    <a:pt x="1066487" y="809956"/>
                    <a:pt x="1066487" y="810531"/>
                  </a:cubicBezTo>
                  <a:cubicBezTo>
                    <a:pt x="1066487" y="811106"/>
                    <a:pt x="1065322" y="811572"/>
                    <a:pt x="1063886" y="811572"/>
                  </a:cubicBezTo>
                  <a:cubicBezTo>
                    <a:pt x="1062450" y="811572"/>
                    <a:pt x="1061285" y="811106"/>
                    <a:pt x="1061285" y="810531"/>
                  </a:cubicBezTo>
                  <a:cubicBezTo>
                    <a:pt x="1061285" y="809956"/>
                    <a:pt x="1062450" y="809490"/>
                    <a:pt x="1063886" y="809490"/>
                  </a:cubicBezTo>
                  <a:close/>
                  <a:moveTo>
                    <a:pt x="239310" y="809490"/>
                  </a:moveTo>
                  <a:cubicBezTo>
                    <a:pt x="243907" y="809490"/>
                    <a:pt x="247634" y="813450"/>
                    <a:pt x="247634" y="818334"/>
                  </a:cubicBezTo>
                  <a:cubicBezTo>
                    <a:pt x="247634" y="823218"/>
                    <a:pt x="243907" y="827178"/>
                    <a:pt x="239310" y="827178"/>
                  </a:cubicBezTo>
                  <a:cubicBezTo>
                    <a:pt x="234713" y="827178"/>
                    <a:pt x="230986" y="823218"/>
                    <a:pt x="230986" y="818334"/>
                  </a:cubicBezTo>
                  <a:cubicBezTo>
                    <a:pt x="230986" y="813450"/>
                    <a:pt x="234713" y="809490"/>
                    <a:pt x="239310" y="809490"/>
                  </a:cubicBezTo>
                  <a:close/>
                  <a:moveTo>
                    <a:pt x="1329207" y="807409"/>
                  </a:moveTo>
                  <a:cubicBezTo>
                    <a:pt x="1330643" y="807409"/>
                    <a:pt x="1331808" y="808341"/>
                    <a:pt x="1331808" y="809490"/>
                  </a:cubicBezTo>
                  <a:cubicBezTo>
                    <a:pt x="1331808" y="810639"/>
                    <a:pt x="1330643" y="811571"/>
                    <a:pt x="1329207" y="811571"/>
                  </a:cubicBezTo>
                  <a:cubicBezTo>
                    <a:pt x="1327771" y="811571"/>
                    <a:pt x="1326606" y="810639"/>
                    <a:pt x="1326606" y="809490"/>
                  </a:cubicBezTo>
                  <a:cubicBezTo>
                    <a:pt x="1326606" y="808341"/>
                    <a:pt x="1327771" y="807409"/>
                    <a:pt x="1329207" y="807409"/>
                  </a:cubicBezTo>
                  <a:close/>
                  <a:moveTo>
                    <a:pt x="572782" y="804287"/>
                  </a:moveTo>
                  <a:cubicBezTo>
                    <a:pt x="585712" y="804287"/>
                    <a:pt x="596193" y="814768"/>
                    <a:pt x="596193" y="827698"/>
                  </a:cubicBezTo>
                  <a:cubicBezTo>
                    <a:pt x="596193" y="840628"/>
                    <a:pt x="585712" y="851109"/>
                    <a:pt x="572782" y="851109"/>
                  </a:cubicBezTo>
                  <a:cubicBezTo>
                    <a:pt x="559852" y="851109"/>
                    <a:pt x="549371" y="840628"/>
                    <a:pt x="549371" y="827698"/>
                  </a:cubicBezTo>
                  <a:cubicBezTo>
                    <a:pt x="549371" y="814768"/>
                    <a:pt x="559852" y="804287"/>
                    <a:pt x="572782" y="804287"/>
                  </a:cubicBezTo>
                  <a:close/>
                  <a:moveTo>
                    <a:pt x="2155346" y="802207"/>
                  </a:moveTo>
                  <a:cubicBezTo>
                    <a:pt x="2160805" y="802207"/>
                    <a:pt x="2165231" y="806633"/>
                    <a:pt x="2165231" y="812092"/>
                  </a:cubicBezTo>
                  <a:cubicBezTo>
                    <a:pt x="2165231" y="817551"/>
                    <a:pt x="2160805" y="821977"/>
                    <a:pt x="2155346" y="821977"/>
                  </a:cubicBezTo>
                  <a:cubicBezTo>
                    <a:pt x="2149887" y="821977"/>
                    <a:pt x="2145461" y="817551"/>
                    <a:pt x="2145461" y="812092"/>
                  </a:cubicBezTo>
                  <a:cubicBezTo>
                    <a:pt x="2145461" y="806633"/>
                    <a:pt x="2149887" y="802207"/>
                    <a:pt x="2155346" y="802207"/>
                  </a:cubicBezTo>
                  <a:close/>
                  <a:moveTo>
                    <a:pt x="773594" y="802206"/>
                  </a:moveTo>
                  <a:cubicBezTo>
                    <a:pt x="781352" y="802206"/>
                    <a:pt x="787641" y="808728"/>
                    <a:pt x="787641" y="816773"/>
                  </a:cubicBezTo>
                  <a:cubicBezTo>
                    <a:pt x="787641" y="824818"/>
                    <a:pt x="781352" y="831340"/>
                    <a:pt x="773594" y="831340"/>
                  </a:cubicBezTo>
                  <a:cubicBezTo>
                    <a:pt x="765836" y="831340"/>
                    <a:pt x="759547" y="824818"/>
                    <a:pt x="759547" y="816773"/>
                  </a:cubicBezTo>
                  <a:cubicBezTo>
                    <a:pt x="759547" y="808728"/>
                    <a:pt x="765836" y="802206"/>
                    <a:pt x="773594" y="802206"/>
                  </a:cubicBezTo>
                  <a:close/>
                  <a:moveTo>
                    <a:pt x="1821354" y="797004"/>
                  </a:moveTo>
                  <a:cubicBezTo>
                    <a:pt x="1836582" y="797004"/>
                    <a:pt x="1848927" y="809116"/>
                    <a:pt x="1848927" y="824057"/>
                  </a:cubicBezTo>
                  <a:cubicBezTo>
                    <a:pt x="1848927" y="838998"/>
                    <a:pt x="1836582" y="851110"/>
                    <a:pt x="1821354" y="851110"/>
                  </a:cubicBezTo>
                  <a:cubicBezTo>
                    <a:pt x="1806126" y="851110"/>
                    <a:pt x="1793781" y="838998"/>
                    <a:pt x="1793781" y="824057"/>
                  </a:cubicBezTo>
                  <a:cubicBezTo>
                    <a:pt x="1793781" y="809116"/>
                    <a:pt x="1806126" y="797004"/>
                    <a:pt x="1821354" y="797004"/>
                  </a:cubicBezTo>
                  <a:close/>
                  <a:moveTo>
                    <a:pt x="1619501" y="797004"/>
                  </a:moveTo>
                  <a:cubicBezTo>
                    <a:pt x="1628408" y="797004"/>
                    <a:pt x="1635629" y="804225"/>
                    <a:pt x="1635629" y="813132"/>
                  </a:cubicBezTo>
                  <a:cubicBezTo>
                    <a:pt x="1635629" y="822039"/>
                    <a:pt x="1628408" y="829260"/>
                    <a:pt x="1619501" y="829260"/>
                  </a:cubicBezTo>
                  <a:cubicBezTo>
                    <a:pt x="1610594" y="829260"/>
                    <a:pt x="1603373" y="822039"/>
                    <a:pt x="1603373" y="813132"/>
                  </a:cubicBezTo>
                  <a:cubicBezTo>
                    <a:pt x="1603373" y="804225"/>
                    <a:pt x="1610594" y="797004"/>
                    <a:pt x="1619501" y="797004"/>
                  </a:cubicBezTo>
                  <a:close/>
                  <a:moveTo>
                    <a:pt x="164916" y="797004"/>
                  </a:moveTo>
                  <a:cubicBezTo>
                    <a:pt x="166928" y="797004"/>
                    <a:pt x="168558" y="799334"/>
                    <a:pt x="168558" y="802206"/>
                  </a:cubicBezTo>
                  <a:cubicBezTo>
                    <a:pt x="168558" y="805079"/>
                    <a:pt x="166928" y="807409"/>
                    <a:pt x="164916" y="807409"/>
                  </a:cubicBezTo>
                  <a:cubicBezTo>
                    <a:pt x="162905" y="807409"/>
                    <a:pt x="161274" y="805079"/>
                    <a:pt x="161274" y="802206"/>
                  </a:cubicBezTo>
                  <a:cubicBezTo>
                    <a:pt x="161274" y="799334"/>
                    <a:pt x="162905" y="797004"/>
                    <a:pt x="164916" y="797004"/>
                  </a:cubicBezTo>
                  <a:close/>
                  <a:moveTo>
                    <a:pt x="1129957" y="794923"/>
                  </a:moveTo>
                  <a:cubicBezTo>
                    <a:pt x="1130532" y="794923"/>
                    <a:pt x="1130998" y="795389"/>
                    <a:pt x="1130998" y="795964"/>
                  </a:cubicBezTo>
                  <a:cubicBezTo>
                    <a:pt x="1130998" y="796539"/>
                    <a:pt x="1130532" y="797005"/>
                    <a:pt x="1129957" y="797005"/>
                  </a:cubicBezTo>
                  <a:cubicBezTo>
                    <a:pt x="1129382" y="797005"/>
                    <a:pt x="1128916" y="796539"/>
                    <a:pt x="1128916" y="795964"/>
                  </a:cubicBezTo>
                  <a:cubicBezTo>
                    <a:pt x="1128916" y="795389"/>
                    <a:pt x="1129382" y="794923"/>
                    <a:pt x="1129957" y="794923"/>
                  </a:cubicBezTo>
                  <a:close/>
                  <a:moveTo>
                    <a:pt x="910937" y="794923"/>
                  </a:moveTo>
                  <a:cubicBezTo>
                    <a:pt x="915247" y="794923"/>
                    <a:pt x="918741" y="798184"/>
                    <a:pt x="918741" y="802207"/>
                  </a:cubicBezTo>
                  <a:cubicBezTo>
                    <a:pt x="918741" y="806230"/>
                    <a:pt x="915247" y="809491"/>
                    <a:pt x="910937" y="809491"/>
                  </a:cubicBezTo>
                  <a:cubicBezTo>
                    <a:pt x="906627" y="809491"/>
                    <a:pt x="903133" y="806230"/>
                    <a:pt x="903133" y="802207"/>
                  </a:cubicBezTo>
                  <a:cubicBezTo>
                    <a:pt x="903133" y="798184"/>
                    <a:pt x="906627" y="794923"/>
                    <a:pt x="910937" y="794923"/>
                  </a:cubicBezTo>
                  <a:close/>
                  <a:moveTo>
                    <a:pt x="2229219" y="791802"/>
                  </a:moveTo>
                  <a:cubicBezTo>
                    <a:pt x="2230655" y="791802"/>
                    <a:pt x="2231820" y="792967"/>
                    <a:pt x="2231820" y="794403"/>
                  </a:cubicBezTo>
                  <a:cubicBezTo>
                    <a:pt x="2231820" y="795839"/>
                    <a:pt x="2230655" y="797004"/>
                    <a:pt x="2229219" y="797004"/>
                  </a:cubicBezTo>
                  <a:cubicBezTo>
                    <a:pt x="2227783" y="797004"/>
                    <a:pt x="2226618" y="795839"/>
                    <a:pt x="2226618" y="794403"/>
                  </a:cubicBezTo>
                  <a:cubicBezTo>
                    <a:pt x="2226618" y="792967"/>
                    <a:pt x="2227783" y="791802"/>
                    <a:pt x="2229219" y="791802"/>
                  </a:cubicBezTo>
                  <a:close/>
                  <a:moveTo>
                    <a:pt x="495266" y="791802"/>
                  </a:moveTo>
                  <a:cubicBezTo>
                    <a:pt x="506184" y="791802"/>
                    <a:pt x="515035" y="800187"/>
                    <a:pt x="515035" y="810531"/>
                  </a:cubicBezTo>
                  <a:cubicBezTo>
                    <a:pt x="515035" y="820875"/>
                    <a:pt x="506184" y="829260"/>
                    <a:pt x="495266" y="829260"/>
                  </a:cubicBezTo>
                  <a:cubicBezTo>
                    <a:pt x="484348" y="829260"/>
                    <a:pt x="475497" y="820875"/>
                    <a:pt x="475497" y="810531"/>
                  </a:cubicBezTo>
                  <a:cubicBezTo>
                    <a:pt x="475497" y="800187"/>
                    <a:pt x="484348" y="791802"/>
                    <a:pt x="495266" y="791802"/>
                  </a:cubicBezTo>
                  <a:close/>
                  <a:moveTo>
                    <a:pt x="1482158" y="789721"/>
                  </a:moveTo>
                  <a:cubicBezTo>
                    <a:pt x="1487617" y="789721"/>
                    <a:pt x="1492043" y="794147"/>
                    <a:pt x="1492043" y="799606"/>
                  </a:cubicBezTo>
                  <a:cubicBezTo>
                    <a:pt x="1492043" y="805065"/>
                    <a:pt x="1487617" y="809491"/>
                    <a:pt x="1482158" y="809491"/>
                  </a:cubicBezTo>
                  <a:cubicBezTo>
                    <a:pt x="1476699" y="809491"/>
                    <a:pt x="1472273" y="805065"/>
                    <a:pt x="1472273" y="799606"/>
                  </a:cubicBezTo>
                  <a:cubicBezTo>
                    <a:pt x="1472273" y="794147"/>
                    <a:pt x="1476699" y="789721"/>
                    <a:pt x="1482158" y="789721"/>
                  </a:cubicBezTo>
                  <a:close/>
                  <a:moveTo>
                    <a:pt x="90522" y="782437"/>
                  </a:moveTo>
                  <a:cubicBezTo>
                    <a:pt x="91097" y="782437"/>
                    <a:pt x="91563" y="783602"/>
                    <a:pt x="91563" y="785039"/>
                  </a:cubicBezTo>
                  <a:cubicBezTo>
                    <a:pt x="91563" y="786476"/>
                    <a:pt x="91097" y="787641"/>
                    <a:pt x="90522" y="787641"/>
                  </a:cubicBezTo>
                  <a:cubicBezTo>
                    <a:pt x="89947" y="787641"/>
                    <a:pt x="89481" y="786476"/>
                    <a:pt x="89481" y="785039"/>
                  </a:cubicBezTo>
                  <a:cubicBezTo>
                    <a:pt x="89481" y="783602"/>
                    <a:pt x="89947" y="782437"/>
                    <a:pt x="90522" y="782437"/>
                  </a:cubicBezTo>
                  <a:close/>
                  <a:moveTo>
                    <a:pt x="1898869" y="779316"/>
                  </a:moveTo>
                  <a:cubicBezTo>
                    <a:pt x="1913235" y="779316"/>
                    <a:pt x="1924881" y="790962"/>
                    <a:pt x="1924881" y="805328"/>
                  </a:cubicBezTo>
                  <a:cubicBezTo>
                    <a:pt x="1924881" y="819694"/>
                    <a:pt x="1913235" y="831340"/>
                    <a:pt x="1898869" y="831340"/>
                  </a:cubicBezTo>
                  <a:cubicBezTo>
                    <a:pt x="1884503" y="831340"/>
                    <a:pt x="1872857" y="819694"/>
                    <a:pt x="1872857" y="805328"/>
                  </a:cubicBezTo>
                  <a:cubicBezTo>
                    <a:pt x="1872857" y="790962"/>
                    <a:pt x="1884503" y="779316"/>
                    <a:pt x="1898869" y="779316"/>
                  </a:cubicBezTo>
                  <a:close/>
                  <a:moveTo>
                    <a:pt x="418272" y="779316"/>
                  </a:moveTo>
                  <a:cubicBezTo>
                    <a:pt x="425168" y="779316"/>
                    <a:pt x="430758" y="785605"/>
                    <a:pt x="430758" y="793363"/>
                  </a:cubicBezTo>
                  <a:cubicBezTo>
                    <a:pt x="430758" y="801121"/>
                    <a:pt x="425168" y="807410"/>
                    <a:pt x="418272" y="807410"/>
                  </a:cubicBezTo>
                  <a:cubicBezTo>
                    <a:pt x="411376" y="807410"/>
                    <a:pt x="405786" y="801121"/>
                    <a:pt x="405786" y="793363"/>
                  </a:cubicBezTo>
                  <a:cubicBezTo>
                    <a:pt x="405786" y="785605"/>
                    <a:pt x="411376" y="779316"/>
                    <a:pt x="418272" y="779316"/>
                  </a:cubicBezTo>
                  <a:close/>
                  <a:moveTo>
                    <a:pt x="2302573" y="775154"/>
                  </a:moveTo>
                  <a:cubicBezTo>
                    <a:pt x="2303148" y="775154"/>
                    <a:pt x="2303614" y="775620"/>
                    <a:pt x="2303614" y="776195"/>
                  </a:cubicBezTo>
                  <a:cubicBezTo>
                    <a:pt x="2303614" y="776770"/>
                    <a:pt x="2303148" y="777236"/>
                    <a:pt x="2302573" y="777236"/>
                  </a:cubicBezTo>
                  <a:cubicBezTo>
                    <a:pt x="2301998" y="777236"/>
                    <a:pt x="2301532" y="776770"/>
                    <a:pt x="2301532" y="776195"/>
                  </a:cubicBezTo>
                  <a:cubicBezTo>
                    <a:pt x="2301532" y="775620"/>
                    <a:pt x="2301998" y="775154"/>
                    <a:pt x="2302573" y="775154"/>
                  </a:cubicBezTo>
                  <a:close/>
                  <a:moveTo>
                    <a:pt x="691916" y="769952"/>
                  </a:moveTo>
                  <a:cubicBezTo>
                    <a:pt x="705133" y="769952"/>
                    <a:pt x="715847" y="781132"/>
                    <a:pt x="715847" y="794924"/>
                  </a:cubicBezTo>
                  <a:cubicBezTo>
                    <a:pt x="715847" y="808716"/>
                    <a:pt x="705133" y="819896"/>
                    <a:pt x="691916" y="819896"/>
                  </a:cubicBezTo>
                  <a:cubicBezTo>
                    <a:pt x="678699" y="819896"/>
                    <a:pt x="667985" y="808716"/>
                    <a:pt x="667985" y="794924"/>
                  </a:cubicBezTo>
                  <a:cubicBezTo>
                    <a:pt x="667985" y="781132"/>
                    <a:pt x="678699" y="769952"/>
                    <a:pt x="691916" y="769952"/>
                  </a:cubicBezTo>
                  <a:close/>
                  <a:moveTo>
                    <a:pt x="1702739" y="767871"/>
                  </a:moveTo>
                  <a:cubicBezTo>
                    <a:pt x="1716243" y="767871"/>
                    <a:pt x="1727190" y="778352"/>
                    <a:pt x="1727190" y="791282"/>
                  </a:cubicBezTo>
                  <a:cubicBezTo>
                    <a:pt x="1727190" y="804212"/>
                    <a:pt x="1716243" y="814693"/>
                    <a:pt x="1702739" y="814693"/>
                  </a:cubicBezTo>
                  <a:cubicBezTo>
                    <a:pt x="1689235" y="814693"/>
                    <a:pt x="1678288" y="804212"/>
                    <a:pt x="1678288" y="791282"/>
                  </a:cubicBezTo>
                  <a:cubicBezTo>
                    <a:pt x="1678288" y="778352"/>
                    <a:pt x="1689235" y="767871"/>
                    <a:pt x="1702739" y="767871"/>
                  </a:cubicBezTo>
                  <a:close/>
                  <a:moveTo>
                    <a:pt x="1974303" y="764750"/>
                  </a:moveTo>
                  <a:cubicBezTo>
                    <a:pt x="1986658" y="764750"/>
                    <a:pt x="1996673" y="774765"/>
                    <a:pt x="1996673" y="787120"/>
                  </a:cubicBezTo>
                  <a:cubicBezTo>
                    <a:pt x="1996673" y="799475"/>
                    <a:pt x="1986658" y="809490"/>
                    <a:pt x="1974303" y="809490"/>
                  </a:cubicBezTo>
                  <a:cubicBezTo>
                    <a:pt x="1961948" y="809490"/>
                    <a:pt x="1951933" y="799475"/>
                    <a:pt x="1951933" y="787120"/>
                  </a:cubicBezTo>
                  <a:cubicBezTo>
                    <a:pt x="1951933" y="774765"/>
                    <a:pt x="1961948" y="764750"/>
                    <a:pt x="1974303" y="764750"/>
                  </a:cubicBezTo>
                  <a:close/>
                  <a:moveTo>
                    <a:pt x="342837" y="764750"/>
                  </a:moveTo>
                  <a:cubicBezTo>
                    <a:pt x="348871" y="764750"/>
                    <a:pt x="353762" y="769874"/>
                    <a:pt x="353762" y="776195"/>
                  </a:cubicBezTo>
                  <a:cubicBezTo>
                    <a:pt x="353762" y="782516"/>
                    <a:pt x="348871" y="787640"/>
                    <a:pt x="342837" y="787640"/>
                  </a:cubicBezTo>
                  <a:cubicBezTo>
                    <a:pt x="336803" y="787640"/>
                    <a:pt x="331912" y="782516"/>
                    <a:pt x="331912" y="776195"/>
                  </a:cubicBezTo>
                  <a:cubicBezTo>
                    <a:pt x="331912" y="769874"/>
                    <a:pt x="336803" y="764750"/>
                    <a:pt x="342837" y="764750"/>
                  </a:cubicBezTo>
                  <a:close/>
                  <a:moveTo>
                    <a:pt x="969203" y="764749"/>
                  </a:moveTo>
                  <a:cubicBezTo>
                    <a:pt x="971215" y="764749"/>
                    <a:pt x="972845" y="766380"/>
                    <a:pt x="972845" y="768391"/>
                  </a:cubicBezTo>
                  <a:cubicBezTo>
                    <a:pt x="972845" y="770403"/>
                    <a:pt x="971215" y="772033"/>
                    <a:pt x="969203" y="772033"/>
                  </a:cubicBezTo>
                  <a:cubicBezTo>
                    <a:pt x="967192" y="772033"/>
                    <a:pt x="965561" y="770403"/>
                    <a:pt x="965561" y="768391"/>
                  </a:cubicBezTo>
                  <a:cubicBezTo>
                    <a:pt x="965561" y="766380"/>
                    <a:pt x="967192" y="764749"/>
                    <a:pt x="969203" y="764749"/>
                  </a:cubicBezTo>
                  <a:close/>
                  <a:moveTo>
                    <a:pt x="1423891" y="762668"/>
                  </a:moveTo>
                  <a:cubicBezTo>
                    <a:pt x="1425903" y="762668"/>
                    <a:pt x="1427533" y="764299"/>
                    <a:pt x="1427533" y="766310"/>
                  </a:cubicBezTo>
                  <a:cubicBezTo>
                    <a:pt x="1427533" y="768322"/>
                    <a:pt x="1425903" y="769952"/>
                    <a:pt x="1423891" y="769952"/>
                  </a:cubicBezTo>
                  <a:cubicBezTo>
                    <a:pt x="1421880" y="769952"/>
                    <a:pt x="1420249" y="768322"/>
                    <a:pt x="1420249" y="766310"/>
                  </a:cubicBezTo>
                  <a:cubicBezTo>
                    <a:pt x="1420249" y="764299"/>
                    <a:pt x="1421880" y="762668"/>
                    <a:pt x="1423891" y="762668"/>
                  </a:cubicBezTo>
                  <a:close/>
                  <a:moveTo>
                    <a:pt x="823016" y="757466"/>
                  </a:moveTo>
                  <a:cubicBezTo>
                    <a:pt x="830486" y="757466"/>
                    <a:pt x="836542" y="763522"/>
                    <a:pt x="836542" y="770992"/>
                  </a:cubicBezTo>
                  <a:cubicBezTo>
                    <a:pt x="836542" y="778462"/>
                    <a:pt x="830486" y="784518"/>
                    <a:pt x="823016" y="784518"/>
                  </a:cubicBezTo>
                  <a:cubicBezTo>
                    <a:pt x="815546" y="784518"/>
                    <a:pt x="809490" y="778462"/>
                    <a:pt x="809490" y="770992"/>
                  </a:cubicBezTo>
                  <a:cubicBezTo>
                    <a:pt x="809490" y="763522"/>
                    <a:pt x="815546" y="757466"/>
                    <a:pt x="823016" y="757466"/>
                  </a:cubicBezTo>
                  <a:close/>
                  <a:moveTo>
                    <a:pt x="1570599" y="755385"/>
                  </a:moveTo>
                  <a:cubicBezTo>
                    <a:pt x="1579506" y="755385"/>
                    <a:pt x="1586727" y="761907"/>
                    <a:pt x="1586727" y="769952"/>
                  </a:cubicBezTo>
                  <a:cubicBezTo>
                    <a:pt x="1586727" y="777997"/>
                    <a:pt x="1579506" y="784519"/>
                    <a:pt x="1570599" y="784519"/>
                  </a:cubicBezTo>
                  <a:cubicBezTo>
                    <a:pt x="1561692" y="784519"/>
                    <a:pt x="1554471" y="777997"/>
                    <a:pt x="1554471" y="769952"/>
                  </a:cubicBezTo>
                  <a:cubicBezTo>
                    <a:pt x="1554471" y="761907"/>
                    <a:pt x="1561692" y="755385"/>
                    <a:pt x="1570599" y="755385"/>
                  </a:cubicBezTo>
                  <a:close/>
                  <a:moveTo>
                    <a:pt x="2051299" y="752264"/>
                  </a:moveTo>
                  <a:cubicBezTo>
                    <a:pt x="2060781" y="752264"/>
                    <a:pt x="2068467" y="760183"/>
                    <a:pt x="2068467" y="769952"/>
                  </a:cubicBezTo>
                  <a:cubicBezTo>
                    <a:pt x="2068467" y="779721"/>
                    <a:pt x="2060781" y="787640"/>
                    <a:pt x="2051299" y="787640"/>
                  </a:cubicBezTo>
                  <a:cubicBezTo>
                    <a:pt x="2041817" y="787640"/>
                    <a:pt x="2034131" y="779721"/>
                    <a:pt x="2034131" y="769952"/>
                  </a:cubicBezTo>
                  <a:cubicBezTo>
                    <a:pt x="2034131" y="760183"/>
                    <a:pt x="2041817" y="752264"/>
                    <a:pt x="2051299" y="752264"/>
                  </a:cubicBezTo>
                  <a:close/>
                  <a:moveTo>
                    <a:pt x="611279" y="752264"/>
                  </a:moveTo>
                  <a:cubicBezTo>
                    <a:pt x="623634" y="752264"/>
                    <a:pt x="633649" y="762279"/>
                    <a:pt x="633649" y="774634"/>
                  </a:cubicBezTo>
                  <a:cubicBezTo>
                    <a:pt x="633649" y="786989"/>
                    <a:pt x="623634" y="797004"/>
                    <a:pt x="611279" y="797004"/>
                  </a:cubicBezTo>
                  <a:cubicBezTo>
                    <a:pt x="598924" y="797004"/>
                    <a:pt x="588909" y="786989"/>
                    <a:pt x="588909" y="774634"/>
                  </a:cubicBezTo>
                  <a:cubicBezTo>
                    <a:pt x="588909" y="762279"/>
                    <a:pt x="598924" y="752264"/>
                    <a:pt x="611279" y="752264"/>
                  </a:cubicBezTo>
                  <a:close/>
                  <a:moveTo>
                    <a:pt x="267403" y="750183"/>
                  </a:moveTo>
                  <a:cubicBezTo>
                    <a:pt x="271426" y="750183"/>
                    <a:pt x="274687" y="753444"/>
                    <a:pt x="274687" y="757467"/>
                  </a:cubicBezTo>
                  <a:cubicBezTo>
                    <a:pt x="274687" y="761490"/>
                    <a:pt x="271426" y="764751"/>
                    <a:pt x="267403" y="764751"/>
                  </a:cubicBezTo>
                  <a:cubicBezTo>
                    <a:pt x="263380" y="764751"/>
                    <a:pt x="260119" y="761490"/>
                    <a:pt x="260119" y="757467"/>
                  </a:cubicBezTo>
                  <a:cubicBezTo>
                    <a:pt x="260119" y="753444"/>
                    <a:pt x="263380" y="750183"/>
                    <a:pt x="267403" y="750183"/>
                  </a:cubicBezTo>
                  <a:close/>
                  <a:moveTo>
                    <a:pt x="1781816" y="742899"/>
                  </a:moveTo>
                  <a:cubicBezTo>
                    <a:pt x="1797044" y="742899"/>
                    <a:pt x="1809389" y="755011"/>
                    <a:pt x="1809389" y="769952"/>
                  </a:cubicBezTo>
                  <a:cubicBezTo>
                    <a:pt x="1809389" y="784893"/>
                    <a:pt x="1797044" y="797005"/>
                    <a:pt x="1781816" y="797005"/>
                  </a:cubicBezTo>
                  <a:cubicBezTo>
                    <a:pt x="1766588" y="797005"/>
                    <a:pt x="1754243" y="784893"/>
                    <a:pt x="1754243" y="769952"/>
                  </a:cubicBezTo>
                  <a:cubicBezTo>
                    <a:pt x="1754243" y="755011"/>
                    <a:pt x="1766588" y="742899"/>
                    <a:pt x="1781816" y="742899"/>
                  </a:cubicBezTo>
                  <a:close/>
                  <a:moveTo>
                    <a:pt x="1361462" y="739778"/>
                  </a:moveTo>
                  <a:cubicBezTo>
                    <a:pt x="1362898" y="739778"/>
                    <a:pt x="1364063" y="740477"/>
                    <a:pt x="1364063" y="741339"/>
                  </a:cubicBezTo>
                  <a:cubicBezTo>
                    <a:pt x="1364063" y="742201"/>
                    <a:pt x="1362898" y="742900"/>
                    <a:pt x="1361462" y="742900"/>
                  </a:cubicBezTo>
                  <a:cubicBezTo>
                    <a:pt x="1360026" y="742900"/>
                    <a:pt x="1358861" y="742201"/>
                    <a:pt x="1358861" y="741339"/>
                  </a:cubicBezTo>
                  <a:cubicBezTo>
                    <a:pt x="1358861" y="740477"/>
                    <a:pt x="1360026" y="739778"/>
                    <a:pt x="1361462" y="739778"/>
                  </a:cubicBezTo>
                  <a:close/>
                  <a:moveTo>
                    <a:pt x="1031112" y="739778"/>
                  </a:moveTo>
                  <a:cubicBezTo>
                    <a:pt x="1031687" y="739778"/>
                    <a:pt x="1032153" y="740943"/>
                    <a:pt x="1032153" y="742379"/>
                  </a:cubicBezTo>
                  <a:cubicBezTo>
                    <a:pt x="1032153" y="743815"/>
                    <a:pt x="1031687" y="744980"/>
                    <a:pt x="1031112" y="744980"/>
                  </a:cubicBezTo>
                  <a:cubicBezTo>
                    <a:pt x="1030537" y="744980"/>
                    <a:pt x="1030071" y="743815"/>
                    <a:pt x="1030071" y="742379"/>
                  </a:cubicBezTo>
                  <a:cubicBezTo>
                    <a:pt x="1030071" y="740943"/>
                    <a:pt x="1030537" y="739778"/>
                    <a:pt x="1031112" y="739778"/>
                  </a:cubicBezTo>
                  <a:close/>
                  <a:moveTo>
                    <a:pt x="2125692" y="737697"/>
                  </a:moveTo>
                  <a:cubicBezTo>
                    <a:pt x="2132588" y="737697"/>
                    <a:pt x="2138178" y="743753"/>
                    <a:pt x="2138178" y="751223"/>
                  </a:cubicBezTo>
                  <a:cubicBezTo>
                    <a:pt x="2138178" y="758693"/>
                    <a:pt x="2132588" y="764749"/>
                    <a:pt x="2125692" y="764749"/>
                  </a:cubicBezTo>
                  <a:cubicBezTo>
                    <a:pt x="2118796" y="764749"/>
                    <a:pt x="2113206" y="758693"/>
                    <a:pt x="2113206" y="751223"/>
                  </a:cubicBezTo>
                  <a:cubicBezTo>
                    <a:pt x="2113206" y="743753"/>
                    <a:pt x="2118796" y="737697"/>
                    <a:pt x="2125692" y="737697"/>
                  </a:cubicBezTo>
                  <a:close/>
                  <a:moveTo>
                    <a:pt x="191968" y="737697"/>
                  </a:moveTo>
                  <a:cubicBezTo>
                    <a:pt x="193980" y="737697"/>
                    <a:pt x="195610" y="738862"/>
                    <a:pt x="195610" y="740298"/>
                  </a:cubicBezTo>
                  <a:cubicBezTo>
                    <a:pt x="195610" y="741734"/>
                    <a:pt x="193980" y="742899"/>
                    <a:pt x="191968" y="742899"/>
                  </a:cubicBezTo>
                  <a:cubicBezTo>
                    <a:pt x="189957" y="742899"/>
                    <a:pt x="188326" y="741734"/>
                    <a:pt x="188326" y="740298"/>
                  </a:cubicBezTo>
                  <a:cubicBezTo>
                    <a:pt x="188326" y="738862"/>
                    <a:pt x="189957" y="737697"/>
                    <a:pt x="191968" y="737697"/>
                  </a:cubicBezTo>
                  <a:close/>
                  <a:moveTo>
                    <a:pt x="532723" y="735616"/>
                  </a:moveTo>
                  <a:cubicBezTo>
                    <a:pt x="543641" y="735616"/>
                    <a:pt x="552492" y="744467"/>
                    <a:pt x="552492" y="755385"/>
                  </a:cubicBezTo>
                  <a:cubicBezTo>
                    <a:pt x="552492" y="766303"/>
                    <a:pt x="543641" y="775154"/>
                    <a:pt x="532723" y="775154"/>
                  </a:cubicBezTo>
                  <a:cubicBezTo>
                    <a:pt x="521805" y="775154"/>
                    <a:pt x="512954" y="766303"/>
                    <a:pt x="512954" y="755385"/>
                  </a:cubicBezTo>
                  <a:cubicBezTo>
                    <a:pt x="512954" y="744467"/>
                    <a:pt x="521805" y="735616"/>
                    <a:pt x="532723" y="735616"/>
                  </a:cubicBezTo>
                  <a:close/>
                  <a:moveTo>
                    <a:pt x="2199566" y="727292"/>
                  </a:moveTo>
                  <a:cubicBezTo>
                    <a:pt x="2202440" y="727292"/>
                    <a:pt x="2204769" y="729621"/>
                    <a:pt x="2204769" y="732495"/>
                  </a:cubicBezTo>
                  <a:cubicBezTo>
                    <a:pt x="2204769" y="735369"/>
                    <a:pt x="2202440" y="737698"/>
                    <a:pt x="2199566" y="737698"/>
                  </a:cubicBezTo>
                  <a:cubicBezTo>
                    <a:pt x="2196692" y="737698"/>
                    <a:pt x="2194363" y="735369"/>
                    <a:pt x="2194363" y="732495"/>
                  </a:cubicBezTo>
                  <a:cubicBezTo>
                    <a:pt x="2194363" y="729621"/>
                    <a:pt x="2196692" y="727292"/>
                    <a:pt x="2199566" y="727292"/>
                  </a:cubicBezTo>
                  <a:close/>
                  <a:moveTo>
                    <a:pt x="738738" y="727292"/>
                  </a:moveTo>
                  <a:cubicBezTo>
                    <a:pt x="749082" y="727292"/>
                    <a:pt x="757467" y="735677"/>
                    <a:pt x="757467" y="746021"/>
                  </a:cubicBezTo>
                  <a:cubicBezTo>
                    <a:pt x="757467" y="756365"/>
                    <a:pt x="749082" y="764750"/>
                    <a:pt x="738738" y="764750"/>
                  </a:cubicBezTo>
                  <a:cubicBezTo>
                    <a:pt x="728394" y="764750"/>
                    <a:pt x="720009" y="756365"/>
                    <a:pt x="720009" y="746021"/>
                  </a:cubicBezTo>
                  <a:cubicBezTo>
                    <a:pt x="720009" y="735677"/>
                    <a:pt x="728394" y="727292"/>
                    <a:pt x="738738" y="727292"/>
                  </a:cubicBezTo>
                  <a:close/>
                  <a:moveTo>
                    <a:pt x="1860892" y="723130"/>
                  </a:moveTo>
                  <a:cubicBezTo>
                    <a:pt x="1876120" y="723130"/>
                    <a:pt x="1888465" y="735242"/>
                    <a:pt x="1888465" y="750183"/>
                  </a:cubicBezTo>
                  <a:cubicBezTo>
                    <a:pt x="1888465" y="765124"/>
                    <a:pt x="1876120" y="777236"/>
                    <a:pt x="1860892" y="777236"/>
                  </a:cubicBezTo>
                  <a:cubicBezTo>
                    <a:pt x="1845664" y="777236"/>
                    <a:pt x="1833319" y="765124"/>
                    <a:pt x="1833319" y="750183"/>
                  </a:cubicBezTo>
                  <a:cubicBezTo>
                    <a:pt x="1833319" y="735242"/>
                    <a:pt x="1845664" y="723130"/>
                    <a:pt x="1860892" y="723130"/>
                  </a:cubicBezTo>
                  <a:close/>
                  <a:moveTo>
                    <a:pt x="1655397" y="723130"/>
                  </a:moveTo>
                  <a:cubicBezTo>
                    <a:pt x="1666315" y="723130"/>
                    <a:pt x="1675166" y="732447"/>
                    <a:pt x="1675166" y="743940"/>
                  </a:cubicBezTo>
                  <a:cubicBezTo>
                    <a:pt x="1675166" y="755433"/>
                    <a:pt x="1666315" y="764750"/>
                    <a:pt x="1655397" y="764750"/>
                  </a:cubicBezTo>
                  <a:cubicBezTo>
                    <a:pt x="1644479" y="764750"/>
                    <a:pt x="1635628" y="755433"/>
                    <a:pt x="1635628" y="743940"/>
                  </a:cubicBezTo>
                  <a:cubicBezTo>
                    <a:pt x="1635628" y="732447"/>
                    <a:pt x="1644479" y="723130"/>
                    <a:pt x="1655397" y="723130"/>
                  </a:cubicBezTo>
                  <a:close/>
                  <a:moveTo>
                    <a:pt x="118094" y="723130"/>
                  </a:moveTo>
                  <a:cubicBezTo>
                    <a:pt x="118956" y="723130"/>
                    <a:pt x="119655" y="723596"/>
                    <a:pt x="119655" y="724171"/>
                  </a:cubicBezTo>
                  <a:cubicBezTo>
                    <a:pt x="119655" y="724746"/>
                    <a:pt x="118956" y="725212"/>
                    <a:pt x="118094" y="725212"/>
                  </a:cubicBezTo>
                  <a:cubicBezTo>
                    <a:pt x="117232" y="725212"/>
                    <a:pt x="116533" y="724746"/>
                    <a:pt x="116533" y="724171"/>
                  </a:cubicBezTo>
                  <a:cubicBezTo>
                    <a:pt x="116533" y="723596"/>
                    <a:pt x="117232" y="723130"/>
                    <a:pt x="118094" y="723130"/>
                  </a:cubicBezTo>
                  <a:close/>
                  <a:moveTo>
                    <a:pt x="454169" y="720009"/>
                  </a:moveTo>
                  <a:cubicBezTo>
                    <a:pt x="463076" y="720009"/>
                    <a:pt x="470297" y="726764"/>
                    <a:pt x="470297" y="735096"/>
                  </a:cubicBezTo>
                  <a:cubicBezTo>
                    <a:pt x="470297" y="743428"/>
                    <a:pt x="463076" y="750183"/>
                    <a:pt x="454169" y="750183"/>
                  </a:cubicBezTo>
                  <a:cubicBezTo>
                    <a:pt x="445262" y="750183"/>
                    <a:pt x="438041" y="743428"/>
                    <a:pt x="438041" y="735096"/>
                  </a:cubicBezTo>
                  <a:cubicBezTo>
                    <a:pt x="438041" y="726764"/>
                    <a:pt x="445262" y="720009"/>
                    <a:pt x="454169" y="720009"/>
                  </a:cubicBezTo>
                  <a:close/>
                  <a:moveTo>
                    <a:pt x="1296433" y="717928"/>
                  </a:moveTo>
                  <a:cubicBezTo>
                    <a:pt x="1300456" y="717928"/>
                    <a:pt x="1303717" y="720723"/>
                    <a:pt x="1303717" y="724171"/>
                  </a:cubicBezTo>
                  <a:cubicBezTo>
                    <a:pt x="1303717" y="727619"/>
                    <a:pt x="1300456" y="730414"/>
                    <a:pt x="1296433" y="730414"/>
                  </a:cubicBezTo>
                  <a:cubicBezTo>
                    <a:pt x="1292410" y="730414"/>
                    <a:pt x="1289149" y="727619"/>
                    <a:pt x="1289149" y="724171"/>
                  </a:cubicBezTo>
                  <a:cubicBezTo>
                    <a:pt x="1289149" y="720723"/>
                    <a:pt x="1292410" y="717928"/>
                    <a:pt x="1296433" y="717928"/>
                  </a:cubicBezTo>
                  <a:close/>
                  <a:moveTo>
                    <a:pt x="1096662" y="717928"/>
                  </a:moveTo>
                  <a:cubicBezTo>
                    <a:pt x="1100685" y="717928"/>
                    <a:pt x="1103946" y="721189"/>
                    <a:pt x="1103946" y="725212"/>
                  </a:cubicBezTo>
                  <a:cubicBezTo>
                    <a:pt x="1103946" y="729235"/>
                    <a:pt x="1100685" y="732496"/>
                    <a:pt x="1096662" y="732496"/>
                  </a:cubicBezTo>
                  <a:cubicBezTo>
                    <a:pt x="1092639" y="732496"/>
                    <a:pt x="1089378" y="729235"/>
                    <a:pt x="1089378" y="725212"/>
                  </a:cubicBezTo>
                  <a:cubicBezTo>
                    <a:pt x="1089378" y="721189"/>
                    <a:pt x="1092639" y="717928"/>
                    <a:pt x="1096662" y="717928"/>
                  </a:cubicBezTo>
                  <a:close/>
                  <a:moveTo>
                    <a:pt x="877642" y="717928"/>
                  </a:moveTo>
                  <a:cubicBezTo>
                    <a:pt x="886549" y="717928"/>
                    <a:pt x="893770" y="725149"/>
                    <a:pt x="893770" y="734056"/>
                  </a:cubicBezTo>
                  <a:cubicBezTo>
                    <a:pt x="893770" y="742963"/>
                    <a:pt x="886549" y="750184"/>
                    <a:pt x="877642" y="750184"/>
                  </a:cubicBezTo>
                  <a:cubicBezTo>
                    <a:pt x="868735" y="750184"/>
                    <a:pt x="861514" y="742963"/>
                    <a:pt x="861514" y="734056"/>
                  </a:cubicBezTo>
                  <a:cubicBezTo>
                    <a:pt x="861514" y="725149"/>
                    <a:pt x="868735" y="717928"/>
                    <a:pt x="877642" y="717928"/>
                  </a:cubicBezTo>
                  <a:close/>
                  <a:moveTo>
                    <a:pt x="2275521" y="712726"/>
                  </a:moveTo>
                  <a:cubicBezTo>
                    <a:pt x="2276096" y="712726"/>
                    <a:pt x="2276562" y="713891"/>
                    <a:pt x="2276562" y="715328"/>
                  </a:cubicBezTo>
                  <a:cubicBezTo>
                    <a:pt x="2276562" y="716765"/>
                    <a:pt x="2276096" y="717930"/>
                    <a:pt x="2275521" y="717930"/>
                  </a:cubicBezTo>
                  <a:cubicBezTo>
                    <a:pt x="2274946" y="717930"/>
                    <a:pt x="2274480" y="716765"/>
                    <a:pt x="2274480" y="715328"/>
                  </a:cubicBezTo>
                  <a:cubicBezTo>
                    <a:pt x="2274480" y="713891"/>
                    <a:pt x="2274946" y="712726"/>
                    <a:pt x="2275521" y="712726"/>
                  </a:cubicBezTo>
                  <a:close/>
                  <a:moveTo>
                    <a:pt x="1938928" y="712726"/>
                  </a:moveTo>
                  <a:cubicBezTo>
                    <a:pt x="1948985" y="712726"/>
                    <a:pt x="1957137" y="720645"/>
                    <a:pt x="1957137" y="730414"/>
                  </a:cubicBezTo>
                  <a:cubicBezTo>
                    <a:pt x="1957137" y="740183"/>
                    <a:pt x="1948985" y="748102"/>
                    <a:pt x="1938928" y="748102"/>
                  </a:cubicBezTo>
                  <a:cubicBezTo>
                    <a:pt x="1928871" y="748102"/>
                    <a:pt x="1920719" y="740183"/>
                    <a:pt x="1920719" y="730414"/>
                  </a:cubicBezTo>
                  <a:cubicBezTo>
                    <a:pt x="1920719" y="720645"/>
                    <a:pt x="1928871" y="712726"/>
                    <a:pt x="1938928" y="712726"/>
                  </a:cubicBezTo>
                  <a:close/>
                  <a:moveTo>
                    <a:pt x="1514412" y="712725"/>
                  </a:moveTo>
                  <a:cubicBezTo>
                    <a:pt x="1523894" y="712725"/>
                    <a:pt x="1531580" y="720644"/>
                    <a:pt x="1531580" y="730413"/>
                  </a:cubicBezTo>
                  <a:cubicBezTo>
                    <a:pt x="1531580" y="740182"/>
                    <a:pt x="1523894" y="748101"/>
                    <a:pt x="1514412" y="748101"/>
                  </a:cubicBezTo>
                  <a:cubicBezTo>
                    <a:pt x="1504930" y="748101"/>
                    <a:pt x="1497244" y="740182"/>
                    <a:pt x="1497244" y="730413"/>
                  </a:cubicBezTo>
                  <a:cubicBezTo>
                    <a:pt x="1497244" y="720644"/>
                    <a:pt x="1504930" y="712725"/>
                    <a:pt x="1514412" y="712725"/>
                  </a:cubicBezTo>
                  <a:close/>
                  <a:moveTo>
                    <a:pt x="1230883" y="710645"/>
                  </a:moveTo>
                  <a:cubicBezTo>
                    <a:pt x="1234331" y="710645"/>
                    <a:pt x="1237126" y="713440"/>
                    <a:pt x="1237126" y="716888"/>
                  </a:cubicBezTo>
                  <a:cubicBezTo>
                    <a:pt x="1237126" y="720336"/>
                    <a:pt x="1234331" y="723131"/>
                    <a:pt x="1230883" y="723131"/>
                  </a:cubicBezTo>
                  <a:cubicBezTo>
                    <a:pt x="1227435" y="723131"/>
                    <a:pt x="1224640" y="720336"/>
                    <a:pt x="1224640" y="716888"/>
                  </a:cubicBezTo>
                  <a:cubicBezTo>
                    <a:pt x="1224640" y="713440"/>
                    <a:pt x="1227435" y="710645"/>
                    <a:pt x="1230883" y="710645"/>
                  </a:cubicBezTo>
                  <a:close/>
                  <a:moveTo>
                    <a:pt x="1163252" y="707523"/>
                  </a:moveTo>
                  <a:cubicBezTo>
                    <a:pt x="1167275" y="707523"/>
                    <a:pt x="1170536" y="711017"/>
                    <a:pt x="1170536" y="715327"/>
                  </a:cubicBezTo>
                  <a:cubicBezTo>
                    <a:pt x="1170536" y="719637"/>
                    <a:pt x="1167275" y="723131"/>
                    <a:pt x="1163252" y="723131"/>
                  </a:cubicBezTo>
                  <a:cubicBezTo>
                    <a:pt x="1159229" y="723131"/>
                    <a:pt x="1155968" y="719637"/>
                    <a:pt x="1155968" y="715327"/>
                  </a:cubicBezTo>
                  <a:cubicBezTo>
                    <a:pt x="1155968" y="711017"/>
                    <a:pt x="1159229" y="707523"/>
                    <a:pt x="1163252" y="707523"/>
                  </a:cubicBezTo>
                  <a:close/>
                  <a:moveTo>
                    <a:pt x="43181" y="705442"/>
                  </a:moveTo>
                  <a:cubicBezTo>
                    <a:pt x="43469" y="705442"/>
                    <a:pt x="43702" y="705675"/>
                    <a:pt x="43702" y="705963"/>
                  </a:cubicBezTo>
                  <a:cubicBezTo>
                    <a:pt x="43702" y="706251"/>
                    <a:pt x="43469" y="706484"/>
                    <a:pt x="43181" y="706484"/>
                  </a:cubicBezTo>
                  <a:cubicBezTo>
                    <a:pt x="42893" y="706484"/>
                    <a:pt x="42660" y="706251"/>
                    <a:pt x="42660" y="705963"/>
                  </a:cubicBezTo>
                  <a:cubicBezTo>
                    <a:pt x="42660" y="705675"/>
                    <a:pt x="42893" y="705442"/>
                    <a:pt x="43181" y="705442"/>
                  </a:cubicBezTo>
                  <a:close/>
                  <a:moveTo>
                    <a:pt x="377693" y="703362"/>
                  </a:moveTo>
                  <a:cubicBezTo>
                    <a:pt x="385163" y="703362"/>
                    <a:pt x="391219" y="709418"/>
                    <a:pt x="391219" y="716888"/>
                  </a:cubicBezTo>
                  <a:cubicBezTo>
                    <a:pt x="391219" y="724358"/>
                    <a:pt x="385163" y="730414"/>
                    <a:pt x="377693" y="730414"/>
                  </a:cubicBezTo>
                  <a:cubicBezTo>
                    <a:pt x="370223" y="730414"/>
                    <a:pt x="364167" y="724358"/>
                    <a:pt x="364167" y="716888"/>
                  </a:cubicBezTo>
                  <a:cubicBezTo>
                    <a:pt x="364167" y="709418"/>
                    <a:pt x="370223" y="703362"/>
                    <a:pt x="377693" y="703362"/>
                  </a:cubicBezTo>
                  <a:close/>
                  <a:moveTo>
                    <a:pt x="2015402" y="698159"/>
                  </a:moveTo>
                  <a:cubicBezTo>
                    <a:pt x="2022872" y="698159"/>
                    <a:pt x="2028928" y="704215"/>
                    <a:pt x="2028928" y="711685"/>
                  </a:cubicBezTo>
                  <a:cubicBezTo>
                    <a:pt x="2028928" y="719155"/>
                    <a:pt x="2022872" y="725211"/>
                    <a:pt x="2015402" y="725211"/>
                  </a:cubicBezTo>
                  <a:cubicBezTo>
                    <a:pt x="2007932" y="725211"/>
                    <a:pt x="2001876" y="719155"/>
                    <a:pt x="2001876" y="711685"/>
                  </a:cubicBezTo>
                  <a:cubicBezTo>
                    <a:pt x="2001876" y="704215"/>
                    <a:pt x="2007932" y="698159"/>
                    <a:pt x="2015402" y="698159"/>
                  </a:cubicBezTo>
                  <a:close/>
                  <a:moveTo>
                    <a:pt x="656020" y="698159"/>
                  </a:moveTo>
                  <a:cubicBezTo>
                    <a:pt x="669524" y="698159"/>
                    <a:pt x="680471" y="709339"/>
                    <a:pt x="680471" y="723131"/>
                  </a:cubicBezTo>
                  <a:cubicBezTo>
                    <a:pt x="680471" y="736923"/>
                    <a:pt x="669524" y="748103"/>
                    <a:pt x="656020" y="748103"/>
                  </a:cubicBezTo>
                  <a:cubicBezTo>
                    <a:pt x="642516" y="748103"/>
                    <a:pt x="631569" y="736923"/>
                    <a:pt x="631569" y="723131"/>
                  </a:cubicBezTo>
                  <a:cubicBezTo>
                    <a:pt x="631569" y="709339"/>
                    <a:pt x="642516" y="698159"/>
                    <a:pt x="656020" y="698159"/>
                  </a:cubicBezTo>
                  <a:close/>
                  <a:moveTo>
                    <a:pt x="1737075" y="696078"/>
                  </a:moveTo>
                  <a:cubicBezTo>
                    <a:pt x="1750579" y="696078"/>
                    <a:pt x="1761526" y="707025"/>
                    <a:pt x="1761526" y="720529"/>
                  </a:cubicBezTo>
                  <a:cubicBezTo>
                    <a:pt x="1761526" y="734033"/>
                    <a:pt x="1750579" y="744980"/>
                    <a:pt x="1737075" y="744980"/>
                  </a:cubicBezTo>
                  <a:cubicBezTo>
                    <a:pt x="1723571" y="744980"/>
                    <a:pt x="1712624" y="734033"/>
                    <a:pt x="1712624" y="720529"/>
                  </a:cubicBezTo>
                  <a:cubicBezTo>
                    <a:pt x="1712624" y="707025"/>
                    <a:pt x="1723571" y="696078"/>
                    <a:pt x="1737075" y="696078"/>
                  </a:cubicBezTo>
                  <a:close/>
                  <a:moveTo>
                    <a:pt x="300178" y="687754"/>
                  </a:moveTo>
                  <a:cubicBezTo>
                    <a:pt x="305637" y="687754"/>
                    <a:pt x="310063" y="692878"/>
                    <a:pt x="310063" y="699199"/>
                  </a:cubicBezTo>
                  <a:cubicBezTo>
                    <a:pt x="310063" y="705520"/>
                    <a:pt x="305637" y="710644"/>
                    <a:pt x="300178" y="710644"/>
                  </a:cubicBezTo>
                  <a:cubicBezTo>
                    <a:pt x="294719" y="710644"/>
                    <a:pt x="290293" y="705520"/>
                    <a:pt x="290293" y="699199"/>
                  </a:cubicBezTo>
                  <a:cubicBezTo>
                    <a:pt x="290293" y="692878"/>
                    <a:pt x="294719" y="687754"/>
                    <a:pt x="300178" y="687754"/>
                  </a:cubicBezTo>
                  <a:close/>
                  <a:moveTo>
                    <a:pt x="1456666" y="685673"/>
                  </a:moveTo>
                  <a:cubicBezTo>
                    <a:pt x="1464136" y="685673"/>
                    <a:pt x="1470192" y="691263"/>
                    <a:pt x="1470192" y="698159"/>
                  </a:cubicBezTo>
                  <a:cubicBezTo>
                    <a:pt x="1470192" y="705055"/>
                    <a:pt x="1464136" y="710645"/>
                    <a:pt x="1456666" y="710645"/>
                  </a:cubicBezTo>
                  <a:cubicBezTo>
                    <a:pt x="1449196" y="710645"/>
                    <a:pt x="1443140" y="705055"/>
                    <a:pt x="1443140" y="698159"/>
                  </a:cubicBezTo>
                  <a:cubicBezTo>
                    <a:pt x="1443140" y="691263"/>
                    <a:pt x="1449196" y="685673"/>
                    <a:pt x="1456666" y="685673"/>
                  </a:cubicBezTo>
                  <a:close/>
                  <a:moveTo>
                    <a:pt x="2092917" y="683592"/>
                  </a:moveTo>
                  <a:cubicBezTo>
                    <a:pt x="2098376" y="683592"/>
                    <a:pt x="2102802" y="688018"/>
                    <a:pt x="2102802" y="693477"/>
                  </a:cubicBezTo>
                  <a:cubicBezTo>
                    <a:pt x="2102802" y="698936"/>
                    <a:pt x="2098376" y="703362"/>
                    <a:pt x="2092917" y="703362"/>
                  </a:cubicBezTo>
                  <a:cubicBezTo>
                    <a:pt x="2087458" y="703362"/>
                    <a:pt x="2083032" y="698936"/>
                    <a:pt x="2083032" y="693477"/>
                  </a:cubicBezTo>
                  <a:cubicBezTo>
                    <a:pt x="2083032" y="688018"/>
                    <a:pt x="2087458" y="683592"/>
                    <a:pt x="2092917" y="683592"/>
                  </a:cubicBezTo>
                  <a:close/>
                  <a:moveTo>
                    <a:pt x="936949" y="683592"/>
                  </a:moveTo>
                  <a:cubicBezTo>
                    <a:pt x="945856" y="683592"/>
                    <a:pt x="953077" y="690813"/>
                    <a:pt x="953077" y="699720"/>
                  </a:cubicBezTo>
                  <a:cubicBezTo>
                    <a:pt x="953077" y="708627"/>
                    <a:pt x="945856" y="715848"/>
                    <a:pt x="936949" y="715848"/>
                  </a:cubicBezTo>
                  <a:cubicBezTo>
                    <a:pt x="928042" y="715848"/>
                    <a:pt x="920821" y="708627"/>
                    <a:pt x="920821" y="699720"/>
                  </a:cubicBezTo>
                  <a:cubicBezTo>
                    <a:pt x="920821" y="690813"/>
                    <a:pt x="928042" y="683592"/>
                    <a:pt x="936949" y="683592"/>
                  </a:cubicBezTo>
                  <a:close/>
                  <a:moveTo>
                    <a:pt x="1602334" y="680471"/>
                  </a:moveTo>
                  <a:cubicBezTo>
                    <a:pt x="1613827" y="680471"/>
                    <a:pt x="1623144" y="689322"/>
                    <a:pt x="1623144" y="700240"/>
                  </a:cubicBezTo>
                  <a:cubicBezTo>
                    <a:pt x="1623144" y="711158"/>
                    <a:pt x="1613827" y="720009"/>
                    <a:pt x="1602334" y="720009"/>
                  </a:cubicBezTo>
                  <a:cubicBezTo>
                    <a:pt x="1590841" y="720009"/>
                    <a:pt x="1581524" y="711158"/>
                    <a:pt x="1581524" y="700240"/>
                  </a:cubicBezTo>
                  <a:cubicBezTo>
                    <a:pt x="1581524" y="689322"/>
                    <a:pt x="1590841" y="680471"/>
                    <a:pt x="1602334" y="680471"/>
                  </a:cubicBezTo>
                  <a:close/>
                  <a:moveTo>
                    <a:pt x="574343" y="680471"/>
                  </a:moveTo>
                  <a:cubicBezTo>
                    <a:pt x="586410" y="680471"/>
                    <a:pt x="596193" y="690021"/>
                    <a:pt x="596193" y="701801"/>
                  </a:cubicBezTo>
                  <a:cubicBezTo>
                    <a:pt x="596193" y="713581"/>
                    <a:pt x="586410" y="723131"/>
                    <a:pt x="574343" y="723131"/>
                  </a:cubicBezTo>
                  <a:cubicBezTo>
                    <a:pt x="562276" y="723131"/>
                    <a:pt x="552493" y="713581"/>
                    <a:pt x="552493" y="701801"/>
                  </a:cubicBezTo>
                  <a:cubicBezTo>
                    <a:pt x="552493" y="690021"/>
                    <a:pt x="562276" y="680471"/>
                    <a:pt x="574343" y="680471"/>
                  </a:cubicBezTo>
                  <a:close/>
                  <a:moveTo>
                    <a:pt x="789722" y="678390"/>
                  </a:moveTo>
                  <a:cubicBezTo>
                    <a:pt x="803514" y="678390"/>
                    <a:pt x="814694" y="689337"/>
                    <a:pt x="814694" y="702841"/>
                  </a:cubicBezTo>
                  <a:cubicBezTo>
                    <a:pt x="814694" y="716345"/>
                    <a:pt x="803514" y="727292"/>
                    <a:pt x="789722" y="727292"/>
                  </a:cubicBezTo>
                  <a:cubicBezTo>
                    <a:pt x="775930" y="727292"/>
                    <a:pt x="764750" y="716345"/>
                    <a:pt x="764750" y="702841"/>
                  </a:cubicBezTo>
                  <a:cubicBezTo>
                    <a:pt x="764750" y="689337"/>
                    <a:pt x="775930" y="678390"/>
                    <a:pt x="789722" y="678390"/>
                  </a:cubicBezTo>
                  <a:close/>
                  <a:moveTo>
                    <a:pt x="223183" y="673188"/>
                  </a:moveTo>
                  <a:cubicBezTo>
                    <a:pt x="227493" y="673188"/>
                    <a:pt x="230987" y="676449"/>
                    <a:pt x="230987" y="680472"/>
                  </a:cubicBezTo>
                  <a:cubicBezTo>
                    <a:pt x="230987" y="684495"/>
                    <a:pt x="227493" y="687756"/>
                    <a:pt x="223183" y="687756"/>
                  </a:cubicBezTo>
                  <a:cubicBezTo>
                    <a:pt x="218873" y="687756"/>
                    <a:pt x="215379" y="684495"/>
                    <a:pt x="215379" y="680472"/>
                  </a:cubicBezTo>
                  <a:cubicBezTo>
                    <a:pt x="215379" y="676449"/>
                    <a:pt x="218873" y="673188"/>
                    <a:pt x="223183" y="673188"/>
                  </a:cubicBezTo>
                  <a:close/>
                  <a:moveTo>
                    <a:pt x="1818753" y="673187"/>
                  </a:moveTo>
                  <a:cubicBezTo>
                    <a:pt x="1832545" y="673187"/>
                    <a:pt x="1843725" y="684367"/>
                    <a:pt x="1843725" y="698159"/>
                  </a:cubicBezTo>
                  <a:cubicBezTo>
                    <a:pt x="1843725" y="711951"/>
                    <a:pt x="1832545" y="723131"/>
                    <a:pt x="1818753" y="723131"/>
                  </a:cubicBezTo>
                  <a:cubicBezTo>
                    <a:pt x="1804961" y="723131"/>
                    <a:pt x="1793781" y="711951"/>
                    <a:pt x="1793781" y="698159"/>
                  </a:cubicBezTo>
                  <a:cubicBezTo>
                    <a:pt x="1793781" y="684367"/>
                    <a:pt x="1804961" y="673187"/>
                    <a:pt x="1818753" y="673187"/>
                  </a:cubicBezTo>
                  <a:close/>
                  <a:moveTo>
                    <a:pt x="2167831" y="667985"/>
                  </a:moveTo>
                  <a:cubicBezTo>
                    <a:pt x="2170416" y="667985"/>
                    <a:pt x="2172513" y="670315"/>
                    <a:pt x="2172513" y="673187"/>
                  </a:cubicBezTo>
                  <a:cubicBezTo>
                    <a:pt x="2172513" y="676060"/>
                    <a:pt x="2170416" y="678390"/>
                    <a:pt x="2167831" y="678390"/>
                  </a:cubicBezTo>
                  <a:cubicBezTo>
                    <a:pt x="2165246" y="678390"/>
                    <a:pt x="2163149" y="676060"/>
                    <a:pt x="2163149" y="673187"/>
                  </a:cubicBezTo>
                  <a:cubicBezTo>
                    <a:pt x="2163149" y="670315"/>
                    <a:pt x="2165246" y="667985"/>
                    <a:pt x="2167831" y="667985"/>
                  </a:cubicBezTo>
                  <a:close/>
                  <a:moveTo>
                    <a:pt x="494227" y="663824"/>
                  </a:moveTo>
                  <a:cubicBezTo>
                    <a:pt x="504571" y="663824"/>
                    <a:pt x="512956" y="671976"/>
                    <a:pt x="512956" y="682033"/>
                  </a:cubicBezTo>
                  <a:cubicBezTo>
                    <a:pt x="512956" y="692090"/>
                    <a:pt x="504571" y="700242"/>
                    <a:pt x="494227" y="700242"/>
                  </a:cubicBezTo>
                  <a:cubicBezTo>
                    <a:pt x="483883" y="700242"/>
                    <a:pt x="475498" y="692090"/>
                    <a:pt x="475498" y="682033"/>
                  </a:cubicBezTo>
                  <a:cubicBezTo>
                    <a:pt x="475498" y="671976"/>
                    <a:pt x="483883" y="663824"/>
                    <a:pt x="494227" y="663824"/>
                  </a:cubicBezTo>
                  <a:close/>
                  <a:moveTo>
                    <a:pt x="1394237" y="660702"/>
                  </a:moveTo>
                  <a:cubicBezTo>
                    <a:pt x="1401707" y="660702"/>
                    <a:pt x="1407763" y="666292"/>
                    <a:pt x="1407763" y="673188"/>
                  </a:cubicBezTo>
                  <a:cubicBezTo>
                    <a:pt x="1407763" y="680084"/>
                    <a:pt x="1401707" y="685674"/>
                    <a:pt x="1394237" y="685674"/>
                  </a:cubicBezTo>
                  <a:cubicBezTo>
                    <a:pt x="1386767" y="685674"/>
                    <a:pt x="1380711" y="680084"/>
                    <a:pt x="1380711" y="673188"/>
                  </a:cubicBezTo>
                  <a:cubicBezTo>
                    <a:pt x="1380711" y="666292"/>
                    <a:pt x="1386767" y="660702"/>
                    <a:pt x="1394237" y="660702"/>
                  </a:cubicBezTo>
                  <a:close/>
                  <a:moveTo>
                    <a:pt x="998856" y="660702"/>
                  </a:moveTo>
                  <a:cubicBezTo>
                    <a:pt x="1006326" y="660702"/>
                    <a:pt x="1012382" y="666758"/>
                    <a:pt x="1012382" y="674228"/>
                  </a:cubicBezTo>
                  <a:cubicBezTo>
                    <a:pt x="1012382" y="681698"/>
                    <a:pt x="1006326" y="687754"/>
                    <a:pt x="998856" y="687754"/>
                  </a:cubicBezTo>
                  <a:cubicBezTo>
                    <a:pt x="991386" y="687754"/>
                    <a:pt x="985330" y="681698"/>
                    <a:pt x="985330" y="674228"/>
                  </a:cubicBezTo>
                  <a:cubicBezTo>
                    <a:pt x="985330" y="666758"/>
                    <a:pt x="991386" y="660702"/>
                    <a:pt x="998856" y="660702"/>
                  </a:cubicBezTo>
                  <a:close/>
                  <a:moveTo>
                    <a:pt x="147748" y="660702"/>
                  </a:moveTo>
                  <a:cubicBezTo>
                    <a:pt x="150046" y="660702"/>
                    <a:pt x="151910" y="661867"/>
                    <a:pt x="151910" y="663304"/>
                  </a:cubicBezTo>
                  <a:cubicBezTo>
                    <a:pt x="151910" y="664741"/>
                    <a:pt x="150046" y="665906"/>
                    <a:pt x="147748" y="665906"/>
                  </a:cubicBezTo>
                  <a:cubicBezTo>
                    <a:pt x="145450" y="665906"/>
                    <a:pt x="143586" y="664741"/>
                    <a:pt x="143586" y="663304"/>
                  </a:cubicBezTo>
                  <a:cubicBezTo>
                    <a:pt x="143586" y="661867"/>
                    <a:pt x="145450" y="660702"/>
                    <a:pt x="147748" y="660702"/>
                  </a:cubicBezTo>
                  <a:close/>
                  <a:moveTo>
                    <a:pt x="1898348" y="653419"/>
                  </a:moveTo>
                  <a:cubicBezTo>
                    <a:pt x="1910703" y="653419"/>
                    <a:pt x="1920718" y="663434"/>
                    <a:pt x="1920718" y="675789"/>
                  </a:cubicBezTo>
                  <a:cubicBezTo>
                    <a:pt x="1920718" y="688144"/>
                    <a:pt x="1910703" y="698159"/>
                    <a:pt x="1898348" y="698159"/>
                  </a:cubicBezTo>
                  <a:cubicBezTo>
                    <a:pt x="1885993" y="698159"/>
                    <a:pt x="1875978" y="688144"/>
                    <a:pt x="1875978" y="675789"/>
                  </a:cubicBezTo>
                  <a:cubicBezTo>
                    <a:pt x="1875978" y="663434"/>
                    <a:pt x="1885993" y="653419"/>
                    <a:pt x="1898348" y="653419"/>
                  </a:cubicBezTo>
                  <a:close/>
                  <a:moveTo>
                    <a:pt x="2245347" y="653418"/>
                  </a:moveTo>
                  <a:cubicBezTo>
                    <a:pt x="2245922" y="653418"/>
                    <a:pt x="2246388" y="654117"/>
                    <a:pt x="2246388" y="654979"/>
                  </a:cubicBezTo>
                  <a:cubicBezTo>
                    <a:pt x="2246388" y="655841"/>
                    <a:pt x="2245922" y="656540"/>
                    <a:pt x="2245347" y="656540"/>
                  </a:cubicBezTo>
                  <a:cubicBezTo>
                    <a:pt x="2244772" y="656540"/>
                    <a:pt x="2244306" y="655841"/>
                    <a:pt x="2244306" y="654979"/>
                  </a:cubicBezTo>
                  <a:cubicBezTo>
                    <a:pt x="2244306" y="654117"/>
                    <a:pt x="2244772" y="653418"/>
                    <a:pt x="2245347" y="653418"/>
                  </a:cubicBezTo>
                  <a:close/>
                  <a:moveTo>
                    <a:pt x="703362" y="653418"/>
                  </a:moveTo>
                  <a:cubicBezTo>
                    <a:pt x="717154" y="653418"/>
                    <a:pt x="728334" y="663899"/>
                    <a:pt x="728334" y="676829"/>
                  </a:cubicBezTo>
                  <a:cubicBezTo>
                    <a:pt x="728334" y="689759"/>
                    <a:pt x="717154" y="700240"/>
                    <a:pt x="703362" y="700240"/>
                  </a:cubicBezTo>
                  <a:cubicBezTo>
                    <a:pt x="689570" y="700240"/>
                    <a:pt x="678390" y="689759"/>
                    <a:pt x="678390" y="676829"/>
                  </a:cubicBezTo>
                  <a:cubicBezTo>
                    <a:pt x="678390" y="663899"/>
                    <a:pt x="689570" y="653418"/>
                    <a:pt x="703362" y="653418"/>
                  </a:cubicBezTo>
                  <a:close/>
                  <a:moveTo>
                    <a:pt x="1689213" y="651337"/>
                  </a:moveTo>
                  <a:cubicBezTo>
                    <a:pt x="1702143" y="651337"/>
                    <a:pt x="1712624" y="661352"/>
                    <a:pt x="1712624" y="673707"/>
                  </a:cubicBezTo>
                  <a:cubicBezTo>
                    <a:pt x="1712624" y="686062"/>
                    <a:pt x="1702143" y="696077"/>
                    <a:pt x="1689213" y="696077"/>
                  </a:cubicBezTo>
                  <a:cubicBezTo>
                    <a:pt x="1676283" y="696077"/>
                    <a:pt x="1665802" y="686062"/>
                    <a:pt x="1665802" y="673707"/>
                  </a:cubicBezTo>
                  <a:cubicBezTo>
                    <a:pt x="1665802" y="661352"/>
                    <a:pt x="1676283" y="651337"/>
                    <a:pt x="1689213" y="651337"/>
                  </a:cubicBezTo>
                  <a:close/>
                  <a:moveTo>
                    <a:pt x="415150" y="648216"/>
                  </a:moveTo>
                  <a:cubicBezTo>
                    <a:pt x="422620" y="648216"/>
                    <a:pt x="428676" y="654505"/>
                    <a:pt x="428676" y="662263"/>
                  </a:cubicBezTo>
                  <a:cubicBezTo>
                    <a:pt x="428676" y="670021"/>
                    <a:pt x="422620" y="676310"/>
                    <a:pt x="415150" y="676310"/>
                  </a:cubicBezTo>
                  <a:cubicBezTo>
                    <a:pt x="407680" y="676310"/>
                    <a:pt x="401624" y="670021"/>
                    <a:pt x="401624" y="662263"/>
                  </a:cubicBezTo>
                  <a:cubicBezTo>
                    <a:pt x="401624" y="654505"/>
                    <a:pt x="407680" y="648216"/>
                    <a:pt x="415150" y="648216"/>
                  </a:cubicBezTo>
                  <a:close/>
                  <a:moveTo>
                    <a:pt x="845387" y="644054"/>
                  </a:moveTo>
                  <a:cubicBezTo>
                    <a:pt x="857167" y="644054"/>
                    <a:pt x="866717" y="653371"/>
                    <a:pt x="866717" y="664864"/>
                  </a:cubicBezTo>
                  <a:cubicBezTo>
                    <a:pt x="866717" y="676357"/>
                    <a:pt x="857167" y="685674"/>
                    <a:pt x="845387" y="685674"/>
                  </a:cubicBezTo>
                  <a:cubicBezTo>
                    <a:pt x="833607" y="685674"/>
                    <a:pt x="824057" y="676357"/>
                    <a:pt x="824057" y="664864"/>
                  </a:cubicBezTo>
                  <a:cubicBezTo>
                    <a:pt x="824057" y="653371"/>
                    <a:pt x="833607" y="644054"/>
                    <a:pt x="845387" y="644054"/>
                  </a:cubicBezTo>
                  <a:close/>
                  <a:moveTo>
                    <a:pt x="1976905" y="640933"/>
                  </a:moveTo>
                  <a:cubicBezTo>
                    <a:pt x="1984950" y="640933"/>
                    <a:pt x="1991472" y="647688"/>
                    <a:pt x="1991472" y="656020"/>
                  </a:cubicBezTo>
                  <a:cubicBezTo>
                    <a:pt x="1991472" y="664352"/>
                    <a:pt x="1984950" y="671107"/>
                    <a:pt x="1976905" y="671107"/>
                  </a:cubicBezTo>
                  <a:cubicBezTo>
                    <a:pt x="1968860" y="671107"/>
                    <a:pt x="1962338" y="664352"/>
                    <a:pt x="1962338" y="656020"/>
                  </a:cubicBezTo>
                  <a:cubicBezTo>
                    <a:pt x="1962338" y="647688"/>
                    <a:pt x="1968860" y="640933"/>
                    <a:pt x="1976905" y="640933"/>
                  </a:cubicBezTo>
                  <a:close/>
                  <a:moveTo>
                    <a:pt x="1547708" y="640933"/>
                  </a:moveTo>
                  <a:cubicBezTo>
                    <a:pt x="1559488" y="640933"/>
                    <a:pt x="1569038" y="650483"/>
                    <a:pt x="1569038" y="662263"/>
                  </a:cubicBezTo>
                  <a:cubicBezTo>
                    <a:pt x="1569038" y="674043"/>
                    <a:pt x="1559488" y="683593"/>
                    <a:pt x="1547708" y="683593"/>
                  </a:cubicBezTo>
                  <a:cubicBezTo>
                    <a:pt x="1535928" y="683593"/>
                    <a:pt x="1526378" y="674043"/>
                    <a:pt x="1526378" y="662263"/>
                  </a:cubicBezTo>
                  <a:cubicBezTo>
                    <a:pt x="1526378" y="650483"/>
                    <a:pt x="1535928" y="640933"/>
                    <a:pt x="1547708" y="640933"/>
                  </a:cubicBezTo>
                  <a:close/>
                  <a:moveTo>
                    <a:pt x="1064407" y="638852"/>
                  </a:moveTo>
                  <a:cubicBezTo>
                    <a:pt x="1074176" y="638852"/>
                    <a:pt x="1082095" y="646538"/>
                    <a:pt x="1082095" y="656020"/>
                  </a:cubicBezTo>
                  <a:cubicBezTo>
                    <a:pt x="1082095" y="665502"/>
                    <a:pt x="1074176" y="673188"/>
                    <a:pt x="1064407" y="673188"/>
                  </a:cubicBezTo>
                  <a:cubicBezTo>
                    <a:pt x="1054638" y="673188"/>
                    <a:pt x="1046719" y="665502"/>
                    <a:pt x="1046719" y="656020"/>
                  </a:cubicBezTo>
                  <a:cubicBezTo>
                    <a:pt x="1046719" y="646538"/>
                    <a:pt x="1054638" y="638852"/>
                    <a:pt x="1064407" y="638852"/>
                  </a:cubicBezTo>
                  <a:close/>
                  <a:moveTo>
                    <a:pt x="1329208" y="635730"/>
                  </a:moveTo>
                  <a:cubicBezTo>
                    <a:pt x="1338690" y="635730"/>
                    <a:pt x="1346376" y="644115"/>
                    <a:pt x="1346376" y="654459"/>
                  </a:cubicBezTo>
                  <a:cubicBezTo>
                    <a:pt x="1346376" y="664803"/>
                    <a:pt x="1338690" y="673188"/>
                    <a:pt x="1329208" y="673188"/>
                  </a:cubicBezTo>
                  <a:cubicBezTo>
                    <a:pt x="1319726" y="673188"/>
                    <a:pt x="1312040" y="664803"/>
                    <a:pt x="1312040" y="654459"/>
                  </a:cubicBezTo>
                  <a:cubicBezTo>
                    <a:pt x="1312040" y="644115"/>
                    <a:pt x="1319726" y="635730"/>
                    <a:pt x="1329208" y="635730"/>
                  </a:cubicBezTo>
                  <a:close/>
                  <a:moveTo>
                    <a:pt x="619083" y="633649"/>
                  </a:moveTo>
                  <a:cubicBezTo>
                    <a:pt x="630001" y="633649"/>
                    <a:pt x="638852" y="642500"/>
                    <a:pt x="638852" y="653418"/>
                  </a:cubicBezTo>
                  <a:cubicBezTo>
                    <a:pt x="638852" y="664336"/>
                    <a:pt x="630001" y="673187"/>
                    <a:pt x="619083" y="673187"/>
                  </a:cubicBezTo>
                  <a:cubicBezTo>
                    <a:pt x="608165" y="673187"/>
                    <a:pt x="599314" y="664336"/>
                    <a:pt x="599314" y="653418"/>
                  </a:cubicBezTo>
                  <a:cubicBezTo>
                    <a:pt x="599314" y="642500"/>
                    <a:pt x="608165" y="633649"/>
                    <a:pt x="619083" y="633649"/>
                  </a:cubicBezTo>
                  <a:close/>
                  <a:moveTo>
                    <a:pt x="336595" y="631569"/>
                  </a:moveTo>
                  <a:cubicBezTo>
                    <a:pt x="342054" y="631569"/>
                    <a:pt x="346480" y="636460"/>
                    <a:pt x="346480" y="642494"/>
                  </a:cubicBezTo>
                  <a:cubicBezTo>
                    <a:pt x="346480" y="648528"/>
                    <a:pt x="342054" y="653419"/>
                    <a:pt x="336595" y="653419"/>
                  </a:cubicBezTo>
                  <a:cubicBezTo>
                    <a:pt x="331136" y="653419"/>
                    <a:pt x="326710" y="648528"/>
                    <a:pt x="326710" y="642494"/>
                  </a:cubicBezTo>
                  <a:cubicBezTo>
                    <a:pt x="326710" y="636460"/>
                    <a:pt x="331136" y="631569"/>
                    <a:pt x="336595" y="631569"/>
                  </a:cubicBezTo>
                  <a:close/>
                  <a:moveTo>
                    <a:pt x="1263658" y="628447"/>
                  </a:moveTo>
                  <a:cubicBezTo>
                    <a:pt x="1272565" y="628447"/>
                    <a:pt x="1279786" y="635202"/>
                    <a:pt x="1279786" y="643534"/>
                  </a:cubicBezTo>
                  <a:cubicBezTo>
                    <a:pt x="1279786" y="651866"/>
                    <a:pt x="1272565" y="658621"/>
                    <a:pt x="1263658" y="658621"/>
                  </a:cubicBezTo>
                  <a:cubicBezTo>
                    <a:pt x="1254751" y="658621"/>
                    <a:pt x="1247530" y="651866"/>
                    <a:pt x="1247530" y="643534"/>
                  </a:cubicBezTo>
                  <a:cubicBezTo>
                    <a:pt x="1247530" y="635202"/>
                    <a:pt x="1254751" y="628447"/>
                    <a:pt x="1263658" y="628447"/>
                  </a:cubicBezTo>
                  <a:close/>
                  <a:moveTo>
                    <a:pt x="1129437" y="628447"/>
                  </a:moveTo>
                  <a:cubicBezTo>
                    <a:pt x="1138344" y="628447"/>
                    <a:pt x="1145565" y="635668"/>
                    <a:pt x="1145565" y="644575"/>
                  </a:cubicBezTo>
                  <a:cubicBezTo>
                    <a:pt x="1145565" y="653482"/>
                    <a:pt x="1138344" y="660703"/>
                    <a:pt x="1129437" y="660703"/>
                  </a:cubicBezTo>
                  <a:cubicBezTo>
                    <a:pt x="1120530" y="660703"/>
                    <a:pt x="1113309" y="653482"/>
                    <a:pt x="1113309" y="644575"/>
                  </a:cubicBezTo>
                  <a:cubicBezTo>
                    <a:pt x="1113309" y="635668"/>
                    <a:pt x="1120530" y="628447"/>
                    <a:pt x="1129437" y="628447"/>
                  </a:cubicBezTo>
                  <a:close/>
                  <a:moveTo>
                    <a:pt x="2056501" y="626366"/>
                  </a:moveTo>
                  <a:cubicBezTo>
                    <a:pt x="2061960" y="626366"/>
                    <a:pt x="2066386" y="630792"/>
                    <a:pt x="2066386" y="636251"/>
                  </a:cubicBezTo>
                  <a:cubicBezTo>
                    <a:pt x="2066386" y="641710"/>
                    <a:pt x="2061960" y="646136"/>
                    <a:pt x="2056501" y="646136"/>
                  </a:cubicBezTo>
                  <a:cubicBezTo>
                    <a:pt x="2051042" y="646136"/>
                    <a:pt x="2046616" y="641710"/>
                    <a:pt x="2046616" y="636251"/>
                  </a:cubicBezTo>
                  <a:cubicBezTo>
                    <a:pt x="2046616" y="630792"/>
                    <a:pt x="2051042" y="626366"/>
                    <a:pt x="2056501" y="626366"/>
                  </a:cubicBezTo>
                  <a:close/>
                  <a:moveTo>
                    <a:pt x="1772972" y="626366"/>
                  </a:moveTo>
                  <a:cubicBezTo>
                    <a:pt x="1784465" y="626366"/>
                    <a:pt x="1793782" y="636381"/>
                    <a:pt x="1793782" y="648736"/>
                  </a:cubicBezTo>
                  <a:cubicBezTo>
                    <a:pt x="1793782" y="661091"/>
                    <a:pt x="1784465" y="671106"/>
                    <a:pt x="1772972" y="671106"/>
                  </a:cubicBezTo>
                  <a:cubicBezTo>
                    <a:pt x="1761479" y="671106"/>
                    <a:pt x="1752162" y="661091"/>
                    <a:pt x="1752162" y="648736"/>
                  </a:cubicBezTo>
                  <a:cubicBezTo>
                    <a:pt x="1752162" y="636381"/>
                    <a:pt x="1761479" y="626366"/>
                    <a:pt x="1772972" y="626366"/>
                  </a:cubicBezTo>
                  <a:close/>
                  <a:moveTo>
                    <a:pt x="1195507" y="626366"/>
                  </a:moveTo>
                  <a:cubicBezTo>
                    <a:pt x="1203552" y="626366"/>
                    <a:pt x="1210074" y="633121"/>
                    <a:pt x="1210074" y="641453"/>
                  </a:cubicBezTo>
                  <a:cubicBezTo>
                    <a:pt x="1210074" y="649785"/>
                    <a:pt x="1203552" y="656540"/>
                    <a:pt x="1195507" y="656540"/>
                  </a:cubicBezTo>
                  <a:cubicBezTo>
                    <a:pt x="1187462" y="656540"/>
                    <a:pt x="1180940" y="649785"/>
                    <a:pt x="1180940" y="641453"/>
                  </a:cubicBezTo>
                  <a:cubicBezTo>
                    <a:pt x="1180940" y="633121"/>
                    <a:pt x="1187462" y="626366"/>
                    <a:pt x="1195507" y="626366"/>
                  </a:cubicBezTo>
                  <a:close/>
                  <a:moveTo>
                    <a:pt x="259079" y="615961"/>
                  </a:moveTo>
                  <a:cubicBezTo>
                    <a:pt x="262527" y="615961"/>
                    <a:pt x="265322" y="619455"/>
                    <a:pt x="265322" y="623765"/>
                  </a:cubicBezTo>
                  <a:cubicBezTo>
                    <a:pt x="265322" y="628075"/>
                    <a:pt x="262527" y="631569"/>
                    <a:pt x="259079" y="631569"/>
                  </a:cubicBezTo>
                  <a:cubicBezTo>
                    <a:pt x="255631" y="631569"/>
                    <a:pt x="252836" y="628075"/>
                    <a:pt x="252836" y="623765"/>
                  </a:cubicBezTo>
                  <a:cubicBezTo>
                    <a:pt x="252836" y="619455"/>
                    <a:pt x="255631" y="615961"/>
                    <a:pt x="259079" y="615961"/>
                  </a:cubicBezTo>
                  <a:close/>
                  <a:moveTo>
                    <a:pt x="2132976" y="611800"/>
                  </a:moveTo>
                  <a:cubicBezTo>
                    <a:pt x="2136999" y="611800"/>
                    <a:pt x="2140260" y="614595"/>
                    <a:pt x="2140260" y="618043"/>
                  </a:cubicBezTo>
                  <a:cubicBezTo>
                    <a:pt x="2140260" y="621491"/>
                    <a:pt x="2136999" y="624286"/>
                    <a:pt x="2132976" y="624286"/>
                  </a:cubicBezTo>
                  <a:cubicBezTo>
                    <a:pt x="2128953" y="624286"/>
                    <a:pt x="2125692" y="621491"/>
                    <a:pt x="2125692" y="618043"/>
                  </a:cubicBezTo>
                  <a:cubicBezTo>
                    <a:pt x="2125692" y="614595"/>
                    <a:pt x="2128953" y="611800"/>
                    <a:pt x="2132976" y="611800"/>
                  </a:cubicBezTo>
                  <a:close/>
                  <a:moveTo>
                    <a:pt x="537406" y="611800"/>
                  </a:moveTo>
                  <a:cubicBezTo>
                    <a:pt x="546888" y="611800"/>
                    <a:pt x="554574" y="619952"/>
                    <a:pt x="554574" y="630009"/>
                  </a:cubicBezTo>
                  <a:cubicBezTo>
                    <a:pt x="554574" y="640066"/>
                    <a:pt x="546888" y="648218"/>
                    <a:pt x="537406" y="648218"/>
                  </a:cubicBezTo>
                  <a:cubicBezTo>
                    <a:pt x="527924" y="648218"/>
                    <a:pt x="520238" y="640066"/>
                    <a:pt x="520238" y="630009"/>
                  </a:cubicBezTo>
                  <a:cubicBezTo>
                    <a:pt x="520238" y="619952"/>
                    <a:pt x="527924" y="611800"/>
                    <a:pt x="537406" y="611800"/>
                  </a:cubicBezTo>
                  <a:close/>
                  <a:moveTo>
                    <a:pt x="1635628" y="608678"/>
                  </a:moveTo>
                  <a:cubicBezTo>
                    <a:pt x="1647695" y="608678"/>
                    <a:pt x="1657478" y="618693"/>
                    <a:pt x="1657478" y="631048"/>
                  </a:cubicBezTo>
                  <a:cubicBezTo>
                    <a:pt x="1657478" y="643403"/>
                    <a:pt x="1647695" y="653418"/>
                    <a:pt x="1635628" y="653418"/>
                  </a:cubicBezTo>
                  <a:cubicBezTo>
                    <a:pt x="1623561" y="653418"/>
                    <a:pt x="1613778" y="643403"/>
                    <a:pt x="1613778" y="631048"/>
                  </a:cubicBezTo>
                  <a:cubicBezTo>
                    <a:pt x="1613778" y="618693"/>
                    <a:pt x="1623561" y="608678"/>
                    <a:pt x="1635628" y="608678"/>
                  </a:cubicBezTo>
                  <a:close/>
                  <a:moveTo>
                    <a:pt x="1488401" y="608678"/>
                  </a:moveTo>
                  <a:cubicBezTo>
                    <a:pt x="1501331" y="608678"/>
                    <a:pt x="1511812" y="618693"/>
                    <a:pt x="1511812" y="631048"/>
                  </a:cubicBezTo>
                  <a:cubicBezTo>
                    <a:pt x="1511812" y="643403"/>
                    <a:pt x="1501331" y="653418"/>
                    <a:pt x="1488401" y="653418"/>
                  </a:cubicBezTo>
                  <a:cubicBezTo>
                    <a:pt x="1475471" y="653418"/>
                    <a:pt x="1464990" y="643403"/>
                    <a:pt x="1464990" y="631048"/>
                  </a:cubicBezTo>
                  <a:cubicBezTo>
                    <a:pt x="1464990" y="618693"/>
                    <a:pt x="1475471" y="608678"/>
                    <a:pt x="1488401" y="608678"/>
                  </a:cubicBezTo>
                  <a:close/>
                  <a:moveTo>
                    <a:pt x="904694" y="608678"/>
                  </a:moveTo>
                  <a:cubicBezTo>
                    <a:pt x="917624" y="608678"/>
                    <a:pt x="928105" y="619392"/>
                    <a:pt x="928105" y="632609"/>
                  </a:cubicBezTo>
                  <a:cubicBezTo>
                    <a:pt x="928105" y="645826"/>
                    <a:pt x="917624" y="656540"/>
                    <a:pt x="904694" y="656540"/>
                  </a:cubicBezTo>
                  <a:cubicBezTo>
                    <a:pt x="891764" y="656540"/>
                    <a:pt x="881283" y="645826"/>
                    <a:pt x="881283" y="632609"/>
                  </a:cubicBezTo>
                  <a:cubicBezTo>
                    <a:pt x="881283" y="619392"/>
                    <a:pt x="891764" y="608678"/>
                    <a:pt x="904694" y="608678"/>
                  </a:cubicBezTo>
                  <a:close/>
                  <a:moveTo>
                    <a:pt x="756426" y="608678"/>
                  </a:moveTo>
                  <a:cubicBezTo>
                    <a:pt x="770792" y="608678"/>
                    <a:pt x="782438" y="619858"/>
                    <a:pt x="782438" y="633650"/>
                  </a:cubicBezTo>
                  <a:cubicBezTo>
                    <a:pt x="782438" y="647442"/>
                    <a:pt x="770792" y="658622"/>
                    <a:pt x="756426" y="658622"/>
                  </a:cubicBezTo>
                  <a:cubicBezTo>
                    <a:pt x="742060" y="658622"/>
                    <a:pt x="730414" y="647442"/>
                    <a:pt x="730414" y="633650"/>
                  </a:cubicBezTo>
                  <a:cubicBezTo>
                    <a:pt x="730414" y="619858"/>
                    <a:pt x="742060" y="608678"/>
                    <a:pt x="756426" y="608678"/>
                  </a:cubicBezTo>
                  <a:close/>
                  <a:moveTo>
                    <a:pt x="1854649" y="606597"/>
                  </a:moveTo>
                  <a:cubicBezTo>
                    <a:pt x="1864706" y="606597"/>
                    <a:pt x="1872858" y="614982"/>
                    <a:pt x="1872858" y="625326"/>
                  </a:cubicBezTo>
                  <a:cubicBezTo>
                    <a:pt x="1872858" y="635670"/>
                    <a:pt x="1864706" y="644055"/>
                    <a:pt x="1854649" y="644055"/>
                  </a:cubicBezTo>
                  <a:cubicBezTo>
                    <a:pt x="1844592" y="644055"/>
                    <a:pt x="1836440" y="635670"/>
                    <a:pt x="1836440" y="625326"/>
                  </a:cubicBezTo>
                  <a:cubicBezTo>
                    <a:pt x="1836440" y="614982"/>
                    <a:pt x="1844592" y="606597"/>
                    <a:pt x="1854649" y="606597"/>
                  </a:cubicBezTo>
                  <a:close/>
                  <a:moveTo>
                    <a:pt x="182604" y="601394"/>
                  </a:moveTo>
                  <a:cubicBezTo>
                    <a:pt x="184615" y="601394"/>
                    <a:pt x="186246" y="603025"/>
                    <a:pt x="186246" y="605036"/>
                  </a:cubicBezTo>
                  <a:cubicBezTo>
                    <a:pt x="186246" y="607047"/>
                    <a:pt x="184615" y="608678"/>
                    <a:pt x="182604" y="608678"/>
                  </a:cubicBezTo>
                  <a:cubicBezTo>
                    <a:pt x="180593" y="608678"/>
                    <a:pt x="178962" y="607047"/>
                    <a:pt x="178962" y="605036"/>
                  </a:cubicBezTo>
                  <a:cubicBezTo>
                    <a:pt x="178962" y="603025"/>
                    <a:pt x="180593" y="601394"/>
                    <a:pt x="182604" y="601394"/>
                  </a:cubicBezTo>
                  <a:close/>
                  <a:moveTo>
                    <a:pt x="457290" y="594112"/>
                  </a:moveTo>
                  <a:cubicBezTo>
                    <a:pt x="466197" y="594112"/>
                    <a:pt x="473418" y="600867"/>
                    <a:pt x="473418" y="609199"/>
                  </a:cubicBezTo>
                  <a:cubicBezTo>
                    <a:pt x="473418" y="617531"/>
                    <a:pt x="466197" y="624286"/>
                    <a:pt x="457290" y="624286"/>
                  </a:cubicBezTo>
                  <a:cubicBezTo>
                    <a:pt x="448383" y="624286"/>
                    <a:pt x="441162" y="617531"/>
                    <a:pt x="441162" y="609199"/>
                  </a:cubicBezTo>
                  <a:cubicBezTo>
                    <a:pt x="441162" y="600867"/>
                    <a:pt x="448383" y="594112"/>
                    <a:pt x="457290" y="594112"/>
                  </a:cubicBezTo>
                  <a:close/>
                  <a:moveTo>
                    <a:pt x="2209451" y="594111"/>
                  </a:moveTo>
                  <a:cubicBezTo>
                    <a:pt x="2210888" y="594111"/>
                    <a:pt x="2212053" y="595742"/>
                    <a:pt x="2212053" y="597753"/>
                  </a:cubicBezTo>
                  <a:cubicBezTo>
                    <a:pt x="2212053" y="599764"/>
                    <a:pt x="2210888" y="601395"/>
                    <a:pt x="2209451" y="601395"/>
                  </a:cubicBezTo>
                  <a:cubicBezTo>
                    <a:pt x="2208014" y="601395"/>
                    <a:pt x="2206849" y="599764"/>
                    <a:pt x="2206849" y="597753"/>
                  </a:cubicBezTo>
                  <a:cubicBezTo>
                    <a:pt x="2206849" y="595742"/>
                    <a:pt x="2208014" y="594111"/>
                    <a:pt x="2209451" y="594111"/>
                  </a:cubicBezTo>
                  <a:close/>
                  <a:moveTo>
                    <a:pt x="1935286" y="588909"/>
                  </a:moveTo>
                  <a:cubicBezTo>
                    <a:pt x="1943331" y="588909"/>
                    <a:pt x="1949853" y="595664"/>
                    <a:pt x="1949853" y="603996"/>
                  </a:cubicBezTo>
                  <a:cubicBezTo>
                    <a:pt x="1949853" y="612328"/>
                    <a:pt x="1943331" y="619083"/>
                    <a:pt x="1935286" y="619083"/>
                  </a:cubicBezTo>
                  <a:cubicBezTo>
                    <a:pt x="1927241" y="619083"/>
                    <a:pt x="1920719" y="612328"/>
                    <a:pt x="1920719" y="603996"/>
                  </a:cubicBezTo>
                  <a:cubicBezTo>
                    <a:pt x="1920719" y="595664"/>
                    <a:pt x="1927241" y="588909"/>
                    <a:pt x="1935286" y="588909"/>
                  </a:cubicBezTo>
                  <a:close/>
                  <a:moveTo>
                    <a:pt x="965562" y="586828"/>
                  </a:moveTo>
                  <a:cubicBezTo>
                    <a:pt x="976480" y="586828"/>
                    <a:pt x="985331" y="595679"/>
                    <a:pt x="985331" y="606597"/>
                  </a:cubicBezTo>
                  <a:cubicBezTo>
                    <a:pt x="985331" y="617515"/>
                    <a:pt x="976480" y="626366"/>
                    <a:pt x="965562" y="626366"/>
                  </a:cubicBezTo>
                  <a:cubicBezTo>
                    <a:pt x="954644" y="626366"/>
                    <a:pt x="945793" y="617515"/>
                    <a:pt x="945793" y="606597"/>
                  </a:cubicBezTo>
                  <a:cubicBezTo>
                    <a:pt x="945793" y="595679"/>
                    <a:pt x="954644" y="586828"/>
                    <a:pt x="965562" y="586828"/>
                  </a:cubicBezTo>
                  <a:close/>
                  <a:moveTo>
                    <a:pt x="670586" y="586828"/>
                  </a:moveTo>
                  <a:cubicBezTo>
                    <a:pt x="682941" y="586828"/>
                    <a:pt x="692956" y="596145"/>
                    <a:pt x="692956" y="607638"/>
                  </a:cubicBezTo>
                  <a:cubicBezTo>
                    <a:pt x="692956" y="619131"/>
                    <a:pt x="682941" y="628448"/>
                    <a:pt x="670586" y="628448"/>
                  </a:cubicBezTo>
                  <a:cubicBezTo>
                    <a:pt x="658231" y="628448"/>
                    <a:pt x="648216" y="619131"/>
                    <a:pt x="648216" y="607638"/>
                  </a:cubicBezTo>
                  <a:cubicBezTo>
                    <a:pt x="648216" y="596145"/>
                    <a:pt x="658231" y="586828"/>
                    <a:pt x="670586" y="586828"/>
                  </a:cubicBezTo>
                  <a:close/>
                  <a:moveTo>
                    <a:pt x="105609" y="586828"/>
                  </a:moveTo>
                  <a:cubicBezTo>
                    <a:pt x="106471" y="586828"/>
                    <a:pt x="107170" y="587294"/>
                    <a:pt x="107170" y="587869"/>
                  </a:cubicBezTo>
                  <a:cubicBezTo>
                    <a:pt x="107170" y="588444"/>
                    <a:pt x="106471" y="588910"/>
                    <a:pt x="105609" y="588910"/>
                  </a:cubicBezTo>
                  <a:cubicBezTo>
                    <a:pt x="104747" y="588910"/>
                    <a:pt x="104048" y="588444"/>
                    <a:pt x="104048" y="587869"/>
                  </a:cubicBezTo>
                  <a:cubicBezTo>
                    <a:pt x="104048" y="587294"/>
                    <a:pt x="104747" y="586828"/>
                    <a:pt x="105609" y="586828"/>
                  </a:cubicBezTo>
                  <a:close/>
                  <a:moveTo>
                    <a:pt x="1425452" y="584747"/>
                  </a:moveTo>
                  <a:cubicBezTo>
                    <a:pt x="1436370" y="584747"/>
                    <a:pt x="1445221" y="593598"/>
                    <a:pt x="1445221" y="604516"/>
                  </a:cubicBezTo>
                  <a:cubicBezTo>
                    <a:pt x="1445221" y="615434"/>
                    <a:pt x="1436370" y="624285"/>
                    <a:pt x="1425452" y="624285"/>
                  </a:cubicBezTo>
                  <a:cubicBezTo>
                    <a:pt x="1414534" y="624285"/>
                    <a:pt x="1405683" y="615434"/>
                    <a:pt x="1405683" y="604516"/>
                  </a:cubicBezTo>
                  <a:cubicBezTo>
                    <a:pt x="1405683" y="593598"/>
                    <a:pt x="1414534" y="584747"/>
                    <a:pt x="1425452" y="584747"/>
                  </a:cubicBezTo>
                  <a:close/>
                  <a:moveTo>
                    <a:pt x="1722508" y="581626"/>
                  </a:moveTo>
                  <a:cubicBezTo>
                    <a:pt x="1734863" y="581626"/>
                    <a:pt x="1744878" y="591641"/>
                    <a:pt x="1744878" y="603996"/>
                  </a:cubicBezTo>
                  <a:cubicBezTo>
                    <a:pt x="1744878" y="616351"/>
                    <a:pt x="1734863" y="626366"/>
                    <a:pt x="1722508" y="626366"/>
                  </a:cubicBezTo>
                  <a:cubicBezTo>
                    <a:pt x="1710153" y="626366"/>
                    <a:pt x="1700138" y="616351"/>
                    <a:pt x="1700138" y="603996"/>
                  </a:cubicBezTo>
                  <a:cubicBezTo>
                    <a:pt x="1700138" y="591641"/>
                    <a:pt x="1710153" y="581626"/>
                    <a:pt x="1722508" y="581626"/>
                  </a:cubicBezTo>
                  <a:close/>
                  <a:moveTo>
                    <a:pt x="2286446" y="579545"/>
                  </a:moveTo>
                  <a:cubicBezTo>
                    <a:pt x="2286734" y="579545"/>
                    <a:pt x="2286967" y="579778"/>
                    <a:pt x="2286967" y="580066"/>
                  </a:cubicBezTo>
                  <a:cubicBezTo>
                    <a:pt x="2286967" y="580354"/>
                    <a:pt x="2286734" y="580587"/>
                    <a:pt x="2286446" y="580587"/>
                  </a:cubicBezTo>
                  <a:cubicBezTo>
                    <a:pt x="2286158" y="580587"/>
                    <a:pt x="2285925" y="580354"/>
                    <a:pt x="2285925" y="580066"/>
                  </a:cubicBezTo>
                  <a:cubicBezTo>
                    <a:pt x="2285925" y="579778"/>
                    <a:pt x="2286158" y="579545"/>
                    <a:pt x="2286446" y="579545"/>
                  </a:cubicBezTo>
                  <a:close/>
                  <a:moveTo>
                    <a:pt x="2015401" y="576423"/>
                  </a:moveTo>
                  <a:cubicBezTo>
                    <a:pt x="2018849" y="576423"/>
                    <a:pt x="2021644" y="579218"/>
                    <a:pt x="2021644" y="582666"/>
                  </a:cubicBezTo>
                  <a:cubicBezTo>
                    <a:pt x="2021644" y="586114"/>
                    <a:pt x="2018849" y="588909"/>
                    <a:pt x="2015401" y="588909"/>
                  </a:cubicBezTo>
                  <a:cubicBezTo>
                    <a:pt x="2011953" y="588909"/>
                    <a:pt x="2009158" y="586114"/>
                    <a:pt x="2009158" y="582666"/>
                  </a:cubicBezTo>
                  <a:cubicBezTo>
                    <a:pt x="2009158" y="579218"/>
                    <a:pt x="2011953" y="576423"/>
                    <a:pt x="2015401" y="576423"/>
                  </a:cubicBezTo>
                  <a:close/>
                  <a:moveTo>
                    <a:pt x="376653" y="574342"/>
                  </a:moveTo>
                  <a:cubicBezTo>
                    <a:pt x="383549" y="574342"/>
                    <a:pt x="389139" y="580398"/>
                    <a:pt x="389139" y="587868"/>
                  </a:cubicBezTo>
                  <a:cubicBezTo>
                    <a:pt x="389139" y="595338"/>
                    <a:pt x="383549" y="601394"/>
                    <a:pt x="376653" y="601394"/>
                  </a:cubicBezTo>
                  <a:cubicBezTo>
                    <a:pt x="369757" y="601394"/>
                    <a:pt x="364167" y="595338"/>
                    <a:pt x="364167" y="587868"/>
                  </a:cubicBezTo>
                  <a:cubicBezTo>
                    <a:pt x="364167" y="580398"/>
                    <a:pt x="369757" y="574342"/>
                    <a:pt x="376653" y="574342"/>
                  </a:cubicBezTo>
                  <a:close/>
                  <a:moveTo>
                    <a:pt x="1579963" y="572261"/>
                  </a:moveTo>
                  <a:cubicBezTo>
                    <a:pt x="1592893" y="572261"/>
                    <a:pt x="1603374" y="582742"/>
                    <a:pt x="1603374" y="595672"/>
                  </a:cubicBezTo>
                  <a:cubicBezTo>
                    <a:pt x="1603374" y="608602"/>
                    <a:pt x="1592893" y="619083"/>
                    <a:pt x="1579963" y="619083"/>
                  </a:cubicBezTo>
                  <a:cubicBezTo>
                    <a:pt x="1567033" y="619083"/>
                    <a:pt x="1556552" y="608602"/>
                    <a:pt x="1556552" y="595672"/>
                  </a:cubicBezTo>
                  <a:cubicBezTo>
                    <a:pt x="1556552" y="582742"/>
                    <a:pt x="1567033" y="572261"/>
                    <a:pt x="1579963" y="572261"/>
                  </a:cubicBezTo>
                  <a:close/>
                  <a:moveTo>
                    <a:pt x="812091" y="572261"/>
                  </a:moveTo>
                  <a:cubicBezTo>
                    <a:pt x="825595" y="572261"/>
                    <a:pt x="836542" y="583907"/>
                    <a:pt x="836542" y="598273"/>
                  </a:cubicBezTo>
                  <a:cubicBezTo>
                    <a:pt x="836542" y="612639"/>
                    <a:pt x="825595" y="624285"/>
                    <a:pt x="812091" y="624285"/>
                  </a:cubicBezTo>
                  <a:cubicBezTo>
                    <a:pt x="798587" y="624285"/>
                    <a:pt x="787640" y="612639"/>
                    <a:pt x="787640" y="598273"/>
                  </a:cubicBezTo>
                  <a:cubicBezTo>
                    <a:pt x="787640" y="583907"/>
                    <a:pt x="798587" y="572261"/>
                    <a:pt x="812091" y="572261"/>
                  </a:cubicBezTo>
                  <a:close/>
                  <a:moveTo>
                    <a:pt x="585789" y="564978"/>
                  </a:moveTo>
                  <a:cubicBezTo>
                    <a:pt x="596133" y="564978"/>
                    <a:pt x="604518" y="573130"/>
                    <a:pt x="604518" y="583187"/>
                  </a:cubicBezTo>
                  <a:cubicBezTo>
                    <a:pt x="604518" y="593244"/>
                    <a:pt x="596133" y="601396"/>
                    <a:pt x="585789" y="601396"/>
                  </a:cubicBezTo>
                  <a:cubicBezTo>
                    <a:pt x="575445" y="601396"/>
                    <a:pt x="567060" y="593244"/>
                    <a:pt x="567060" y="583187"/>
                  </a:cubicBezTo>
                  <a:cubicBezTo>
                    <a:pt x="567060" y="573130"/>
                    <a:pt x="575445" y="564978"/>
                    <a:pt x="585789" y="564978"/>
                  </a:cubicBezTo>
                  <a:close/>
                  <a:moveTo>
                    <a:pt x="1362504" y="561857"/>
                  </a:moveTo>
                  <a:cubicBezTo>
                    <a:pt x="1375434" y="561857"/>
                    <a:pt x="1385915" y="572338"/>
                    <a:pt x="1385915" y="585268"/>
                  </a:cubicBezTo>
                  <a:cubicBezTo>
                    <a:pt x="1385915" y="598198"/>
                    <a:pt x="1375434" y="608679"/>
                    <a:pt x="1362504" y="608679"/>
                  </a:cubicBezTo>
                  <a:cubicBezTo>
                    <a:pt x="1349574" y="608679"/>
                    <a:pt x="1339093" y="598198"/>
                    <a:pt x="1339093" y="585268"/>
                  </a:cubicBezTo>
                  <a:cubicBezTo>
                    <a:pt x="1339093" y="572338"/>
                    <a:pt x="1349574" y="561857"/>
                    <a:pt x="1362504" y="561857"/>
                  </a:cubicBezTo>
                  <a:close/>
                  <a:moveTo>
                    <a:pt x="1029551" y="561857"/>
                  </a:moveTo>
                  <a:cubicBezTo>
                    <a:pt x="1043055" y="561857"/>
                    <a:pt x="1054002" y="573037"/>
                    <a:pt x="1054002" y="586829"/>
                  </a:cubicBezTo>
                  <a:cubicBezTo>
                    <a:pt x="1054002" y="600621"/>
                    <a:pt x="1043055" y="611801"/>
                    <a:pt x="1029551" y="611801"/>
                  </a:cubicBezTo>
                  <a:cubicBezTo>
                    <a:pt x="1016047" y="611801"/>
                    <a:pt x="1005100" y="600621"/>
                    <a:pt x="1005100" y="586829"/>
                  </a:cubicBezTo>
                  <a:cubicBezTo>
                    <a:pt x="1005100" y="573037"/>
                    <a:pt x="1016047" y="561857"/>
                    <a:pt x="1029551" y="561857"/>
                  </a:cubicBezTo>
                  <a:close/>
                  <a:moveTo>
                    <a:pt x="2094998" y="559776"/>
                  </a:moveTo>
                  <a:cubicBezTo>
                    <a:pt x="2097010" y="559776"/>
                    <a:pt x="2098640" y="560941"/>
                    <a:pt x="2098640" y="562377"/>
                  </a:cubicBezTo>
                  <a:cubicBezTo>
                    <a:pt x="2098640" y="563813"/>
                    <a:pt x="2097010" y="564978"/>
                    <a:pt x="2094998" y="564978"/>
                  </a:cubicBezTo>
                  <a:cubicBezTo>
                    <a:pt x="2092987" y="564978"/>
                    <a:pt x="2091356" y="563813"/>
                    <a:pt x="2091356" y="562377"/>
                  </a:cubicBezTo>
                  <a:cubicBezTo>
                    <a:pt x="2091356" y="560941"/>
                    <a:pt x="2092987" y="559776"/>
                    <a:pt x="2094998" y="559776"/>
                  </a:cubicBezTo>
                  <a:close/>
                  <a:moveTo>
                    <a:pt x="1807828" y="559776"/>
                  </a:moveTo>
                  <a:cubicBezTo>
                    <a:pt x="1817885" y="559776"/>
                    <a:pt x="1826037" y="567928"/>
                    <a:pt x="1826037" y="577985"/>
                  </a:cubicBezTo>
                  <a:cubicBezTo>
                    <a:pt x="1826037" y="588042"/>
                    <a:pt x="1817885" y="596194"/>
                    <a:pt x="1807828" y="596194"/>
                  </a:cubicBezTo>
                  <a:cubicBezTo>
                    <a:pt x="1797771" y="596194"/>
                    <a:pt x="1789619" y="588042"/>
                    <a:pt x="1789619" y="577985"/>
                  </a:cubicBezTo>
                  <a:cubicBezTo>
                    <a:pt x="1789619" y="567928"/>
                    <a:pt x="1797771" y="559776"/>
                    <a:pt x="1807828" y="559776"/>
                  </a:cubicBezTo>
                  <a:close/>
                  <a:moveTo>
                    <a:pt x="297056" y="559776"/>
                  </a:moveTo>
                  <a:cubicBezTo>
                    <a:pt x="302515" y="559776"/>
                    <a:pt x="306941" y="564202"/>
                    <a:pt x="306941" y="569661"/>
                  </a:cubicBezTo>
                  <a:cubicBezTo>
                    <a:pt x="306941" y="575120"/>
                    <a:pt x="302515" y="579546"/>
                    <a:pt x="297056" y="579546"/>
                  </a:cubicBezTo>
                  <a:cubicBezTo>
                    <a:pt x="291597" y="579546"/>
                    <a:pt x="287171" y="575120"/>
                    <a:pt x="287171" y="569661"/>
                  </a:cubicBezTo>
                  <a:cubicBezTo>
                    <a:pt x="287171" y="564202"/>
                    <a:pt x="291597" y="559776"/>
                    <a:pt x="297056" y="559776"/>
                  </a:cubicBezTo>
                  <a:close/>
                  <a:moveTo>
                    <a:pt x="1295913" y="549371"/>
                  </a:moveTo>
                  <a:cubicBezTo>
                    <a:pt x="1308843" y="549371"/>
                    <a:pt x="1319324" y="559852"/>
                    <a:pt x="1319324" y="572782"/>
                  </a:cubicBezTo>
                  <a:cubicBezTo>
                    <a:pt x="1319324" y="585712"/>
                    <a:pt x="1308843" y="596193"/>
                    <a:pt x="1295913" y="596193"/>
                  </a:cubicBezTo>
                  <a:cubicBezTo>
                    <a:pt x="1282983" y="596193"/>
                    <a:pt x="1272502" y="585712"/>
                    <a:pt x="1272502" y="572782"/>
                  </a:cubicBezTo>
                  <a:cubicBezTo>
                    <a:pt x="1272502" y="559852"/>
                    <a:pt x="1282983" y="549371"/>
                    <a:pt x="1295913" y="549371"/>
                  </a:cubicBezTo>
                  <a:close/>
                  <a:moveTo>
                    <a:pt x="1095101" y="549371"/>
                  </a:moveTo>
                  <a:cubicBezTo>
                    <a:pt x="1108031" y="549371"/>
                    <a:pt x="1118512" y="559852"/>
                    <a:pt x="1118512" y="572782"/>
                  </a:cubicBezTo>
                  <a:cubicBezTo>
                    <a:pt x="1118512" y="585712"/>
                    <a:pt x="1108031" y="596193"/>
                    <a:pt x="1095101" y="596193"/>
                  </a:cubicBezTo>
                  <a:cubicBezTo>
                    <a:pt x="1082171" y="596193"/>
                    <a:pt x="1071690" y="585712"/>
                    <a:pt x="1071690" y="572782"/>
                  </a:cubicBezTo>
                  <a:cubicBezTo>
                    <a:pt x="1071690" y="559852"/>
                    <a:pt x="1082171" y="549371"/>
                    <a:pt x="1095101" y="549371"/>
                  </a:cubicBezTo>
                  <a:close/>
                  <a:moveTo>
                    <a:pt x="722610" y="544169"/>
                  </a:moveTo>
                  <a:cubicBezTo>
                    <a:pt x="734965" y="544169"/>
                    <a:pt x="744980" y="554184"/>
                    <a:pt x="744980" y="566539"/>
                  </a:cubicBezTo>
                  <a:cubicBezTo>
                    <a:pt x="744980" y="578894"/>
                    <a:pt x="734965" y="588909"/>
                    <a:pt x="722610" y="588909"/>
                  </a:cubicBezTo>
                  <a:cubicBezTo>
                    <a:pt x="710255" y="588909"/>
                    <a:pt x="700240" y="578894"/>
                    <a:pt x="700240" y="566539"/>
                  </a:cubicBezTo>
                  <a:cubicBezTo>
                    <a:pt x="700240" y="554184"/>
                    <a:pt x="710255" y="544169"/>
                    <a:pt x="722610" y="544169"/>
                  </a:cubicBezTo>
                  <a:close/>
                  <a:moveTo>
                    <a:pt x="1668924" y="542088"/>
                  </a:moveTo>
                  <a:cubicBezTo>
                    <a:pt x="1680417" y="542088"/>
                    <a:pt x="1689734" y="551638"/>
                    <a:pt x="1689734" y="563418"/>
                  </a:cubicBezTo>
                  <a:cubicBezTo>
                    <a:pt x="1689734" y="575198"/>
                    <a:pt x="1680417" y="584748"/>
                    <a:pt x="1668924" y="584748"/>
                  </a:cubicBezTo>
                  <a:cubicBezTo>
                    <a:pt x="1657431" y="584748"/>
                    <a:pt x="1648114" y="575198"/>
                    <a:pt x="1648114" y="563418"/>
                  </a:cubicBezTo>
                  <a:cubicBezTo>
                    <a:pt x="1648114" y="551638"/>
                    <a:pt x="1657431" y="542088"/>
                    <a:pt x="1668924" y="542088"/>
                  </a:cubicBezTo>
                  <a:close/>
                  <a:moveTo>
                    <a:pt x="1230363" y="542088"/>
                  </a:moveTo>
                  <a:cubicBezTo>
                    <a:pt x="1242718" y="542088"/>
                    <a:pt x="1252733" y="552569"/>
                    <a:pt x="1252733" y="565499"/>
                  </a:cubicBezTo>
                  <a:cubicBezTo>
                    <a:pt x="1252733" y="578429"/>
                    <a:pt x="1242718" y="588910"/>
                    <a:pt x="1230363" y="588910"/>
                  </a:cubicBezTo>
                  <a:cubicBezTo>
                    <a:pt x="1218008" y="588910"/>
                    <a:pt x="1207993" y="578429"/>
                    <a:pt x="1207993" y="565499"/>
                  </a:cubicBezTo>
                  <a:cubicBezTo>
                    <a:pt x="1207993" y="552569"/>
                    <a:pt x="1218008" y="542088"/>
                    <a:pt x="1230363" y="542088"/>
                  </a:cubicBezTo>
                  <a:close/>
                  <a:moveTo>
                    <a:pt x="1161692" y="542088"/>
                  </a:moveTo>
                  <a:cubicBezTo>
                    <a:pt x="1174622" y="542088"/>
                    <a:pt x="1185103" y="552569"/>
                    <a:pt x="1185103" y="565499"/>
                  </a:cubicBezTo>
                  <a:cubicBezTo>
                    <a:pt x="1185103" y="578429"/>
                    <a:pt x="1174622" y="588910"/>
                    <a:pt x="1161692" y="588910"/>
                  </a:cubicBezTo>
                  <a:cubicBezTo>
                    <a:pt x="1148762" y="588910"/>
                    <a:pt x="1138281" y="578429"/>
                    <a:pt x="1138281" y="565499"/>
                  </a:cubicBezTo>
                  <a:cubicBezTo>
                    <a:pt x="1138281" y="552569"/>
                    <a:pt x="1148762" y="542088"/>
                    <a:pt x="1161692" y="542088"/>
                  </a:cubicBezTo>
                  <a:close/>
                  <a:moveTo>
                    <a:pt x="502550" y="542088"/>
                  </a:moveTo>
                  <a:cubicBezTo>
                    <a:pt x="512319" y="542088"/>
                    <a:pt x="520238" y="549774"/>
                    <a:pt x="520238" y="559256"/>
                  </a:cubicBezTo>
                  <a:cubicBezTo>
                    <a:pt x="520238" y="568738"/>
                    <a:pt x="512319" y="576424"/>
                    <a:pt x="502550" y="576424"/>
                  </a:cubicBezTo>
                  <a:cubicBezTo>
                    <a:pt x="492781" y="576424"/>
                    <a:pt x="484862" y="568738"/>
                    <a:pt x="484862" y="559256"/>
                  </a:cubicBezTo>
                  <a:cubicBezTo>
                    <a:pt x="484862" y="549774"/>
                    <a:pt x="492781" y="542088"/>
                    <a:pt x="502550" y="542088"/>
                  </a:cubicBezTo>
                  <a:close/>
                  <a:moveTo>
                    <a:pt x="219541" y="542088"/>
                  </a:moveTo>
                  <a:cubicBezTo>
                    <a:pt x="222989" y="542088"/>
                    <a:pt x="225784" y="544883"/>
                    <a:pt x="225784" y="548331"/>
                  </a:cubicBezTo>
                  <a:cubicBezTo>
                    <a:pt x="225784" y="551779"/>
                    <a:pt x="222989" y="554574"/>
                    <a:pt x="219541" y="554574"/>
                  </a:cubicBezTo>
                  <a:cubicBezTo>
                    <a:pt x="216093" y="554574"/>
                    <a:pt x="213298" y="551779"/>
                    <a:pt x="213298" y="548331"/>
                  </a:cubicBezTo>
                  <a:cubicBezTo>
                    <a:pt x="213298" y="544883"/>
                    <a:pt x="216093" y="542088"/>
                    <a:pt x="219541" y="542088"/>
                  </a:cubicBezTo>
                  <a:close/>
                  <a:moveTo>
                    <a:pt x="2172513" y="540007"/>
                  </a:moveTo>
                  <a:cubicBezTo>
                    <a:pt x="2173662" y="540007"/>
                    <a:pt x="2174594" y="540939"/>
                    <a:pt x="2174594" y="542088"/>
                  </a:cubicBezTo>
                  <a:cubicBezTo>
                    <a:pt x="2174594" y="543237"/>
                    <a:pt x="2173662" y="544169"/>
                    <a:pt x="2172513" y="544169"/>
                  </a:cubicBezTo>
                  <a:cubicBezTo>
                    <a:pt x="2171364" y="544169"/>
                    <a:pt x="2170432" y="543237"/>
                    <a:pt x="2170432" y="542088"/>
                  </a:cubicBezTo>
                  <a:cubicBezTo>
                    <a:pt x="2170432" y="540939"/>
                    <a:pt x="2171364" y="540007"/>
                    <a:pt x="2172513" y="540007"/>
                  </a:cubicBezTo>
                  <a:close/>
                  <a:moveTo>
                    <a:pt x="1520656" y="540007"/>
                  </a:moveTo>
                  <a:cubicBezTo>
                    <a:pt x="1533586" y="540007"/>
                    <a:pt x="1544067" y="550488"/>
                    <a:pt x="1544067" y="563418"/>
                  </a:cubicBezTo>
                  <a:cubicBezTo>
                    <a:pt x="1544067" y="576348"/>
                    <a:pt x="1533586" y="586829"/>
                    <a:pt x="1520656" y="586829"/>
                  </a:cubicBezTo>
                  <a:cubicBezTo>
                    <a:pt x="1507726" y="586829"/>
                    <a:pt x="1497245" y="576348"/>
                    <a:pt x="1497245" y="563418"/>
                  </a:cubicBezTo>
                  <a:cubicBezTo>
                    <a:pt x="1497245" y="550488"/>
                    <a:pt x="1507726" y="540007"/>
                    <a:pt x="1520656" y="540007"/>
                  </a:cubicBezTo>
                  <a:close/>
                  <a:moveTo>
                    <a:pt x="869838" y="540007"/>
                  </a:moveTo>
                  <a:cubicBezTo>
                    <a:pt x="884204" y="540007"/>
                    <a:pt x="895850" y="551653"/>
                    <a:pt x="895850" y="566019"/>
                  </a:cubicBezTo>
                  <a:cubicBezTo>
                    <a:pt x="895850" y="580385"/>
                    <a:pt x="884204" y="592031"/>
                    <a:pt x="869838" y="592031"/>
                  </a:cubicBezTo>
                  <a:cubicBezTo>
                    <a:pt x="855472" y="592031"/>
                    <a:pt x="843826" y="580385"/>
                    <a:pt x="843826" y="566019"/>
                  </a:cubicBezTo>
                  <a:cubicBezTo>
                    <a:pt x="843826" y="551653"/>
                    <a:pt x="855472" y="540007"/>
                    <a:pt x="869838" y="540007"/>
                  </a:cubicBezTo>
                  <a:close/>
                  <a:moveTo>
                    <a:pt x="1888985" y="536885"/>
                  </a:moveTo>
                  <a:cubicBezTo>
                    <a:pt x="1897892" y="536885"/>
                    <a:pt x="1905113" y="544106"/>
                    <a:pt x="1905113" y="553013"/>
                  </a:cubicBezTo>
                  <a:cubicBezTo>
                    <a:pt x="1905113" y="561920"/>
                    <a:pt x="1897892" y="569141"/>
                    <a:pt x="1888985" y="569141"/>
                  </a:cubicBezTo>
                  <a:cubicBezTo>
                    <a:pt x="1880078" y="569141"/>
                    <a:pt x="1872857" y="561920"/>
                    <a:pt x="1872857" y="553013"/>
                  </a:cubicBezTo>
                  <a:cubicBezTo>
                    <a:pt x="1872857" y="544106"/>
                    <a:pt x="1880078" y="536885"/>
                    <a:pt x="1888985" y="536885"/>
                  </a:cubicBezTo>
                  <a:close/>
                  <a:moveTo>
                    <a:pt x="141505" y="527521"/>
                  </a:moveTo>
                  <a:cubicBezTo>
                    <a:pt x="142654" y="527521"/>
                    <a:pt x="143586" y="528686"/>
                    <a:pt x="143586" y="530123"/>
                  </a:cubicBezTo>
                  <a:cubicBezTo>
                    <a:pt x="143586" y="531560"/>
                    <a:pt x="142654" y="532725"/>
                    <a:pt x="141505" y="532725"/>
                  </a:cubicBezTo>
                  <a:cubicBezTo>
                    <a:pt x="140356" y="532725"/>
                    <a:pt x="139424" y="531560"/>
                    <a:pt x="139424" y="530123"/>
                  </a:cubicBezTo>
                  <a:cubicBezTo>
                    <a:pt x="139424" y="528686"/>
                    <a:pt x="140356" y="527521"/>
                    <a:pt x="141505" y="527521"/>
                  </a:cubicBezTo>
                  <a:close/>
                  <a:moveTo>
                    <a:pt x="419833" y="522319"/>
                  </a:moveTo>
                  <a:cubicBezTo>
                    <a:pt x="428740" y="522319"/>
                    <a:pt x="435961" y="529074"/>
                    <a:pt x="435961" y="537406"/>
                  </a:cubicBezTo>
                  <a:cubicBezTo>
                    <a:pt x="435961" y="545738"/>
                    <a:pt x="428740" y="552493"/>
                    <a:pt x="419833" y="552493"/>
                  </a:cubicBezTo>
                  <a:cubicBezTo>
                    <a:pt x="410926" y="552493"/>
                    <a:pt x="403705" y="545738"/>
                    <a:pt x="403705" y="537406"/>
                  </a:cubicBezTo>
                  <a:cubicBezTo>
                    <a:pt x="403705" y="529074"/>
                    <a:pt x="410926" y="522319"/>
                    <a:pt x="419833" y="522319"/>
                  </a:cubicBezTo>
                  <a:close/>
                  <a:moveTo>
                    <a:pt x="1972222" y="520238"/>
                  </a:moveTo>
                  <a:cubicBezTo>
                    <a:pt x="1978831" y="520238"/>
                    <a:pt x="1984188" y="525595"/>
                    <a:pt x="1984188" y="532204"/>
                  </a:cubicBezTo>
                  <a:cubicBezTo>
                    <a:pt x="1984188" y="538813"/>
                    <a:pt x="1978831" y="544170"/>
                    <a:pt x="1972222" y="544170"/>
                  </a:cubicBezTo>
                  <a:cubicBezTo>
                    <a:pt x="1965613" y="544170"/>
                    <a:pt x="1960256" y="538813"/>
                    <a:pt x="1960256" y="532204"/>
                  </a:cubicBezTo>
                  <a:cubicBezTo>
                    <a:pt x="1960256" y="525595"/>
                    <a:pt x="1965613" y="520238"/>
                    <a:pt x="1972222" y="520238"/>
                  </a:cubicBezTo>
                  <a:close/>
                  <a:moveTo>
                    <a:pt x="636252" y="520238"/>
                  </a:moveTo>
                  <a:cubicBezTo>
                    <a:pt x="645734" y="520238"/>
                    <a:pt x="653420" y="528390"/>
                    <a:pt x="653420" y="538447"/>
                  </a:cubicBezTo>
                  <a:cubicBezTo>
                    <a:pt x="653420" y="548504"/>
                    <a:pt x="645734" y="556656"/>
                    <a:pt x="636252" y="556656"/>
                  </a:cubicBezTo>
                  <a:cubicBezTo>
                    <a:pt x="626770" y="556656"/>
                    <a:pt x="619084" y="548504"/>
                    <a:pt x="619084" y="538447"/>
                  </a:cubicBezTo>
                  <a:cubicBezTo>
                    <a:pt x="619084" y="528390"/>
                    <a:pt x="626770" y="520238"/>
                    <a:pt x="636252" y="520238"/>
                  </a:cubicBezTo>
                  <a:close/>
                  <a:moveTo>
                    <a:pt x="1757364" y="515035"/>
                  </a:moveTo>
                  <a:cubicBezTo>
                    <a:pt x="1768282" y="515035"/>
                    <a:pt x="1777133" y="523886"/>
                    <a:pt x="1777133" y="534804"/>
                  </a:cubicBezTo>
                  <a:cubicBezTo>
                    <a:pt x="1777133" y="545722"/>
                    <a:pt x="1768282" y="554573"/>
                    <a:pt x="1757364" y="554573"/>
                  </a:cubicBezTo>
                  <a:cubicBezTo>
                    <a:pt x="1746446" y="554573"/>
                    <a:pt x="1737595" y="545722"/>
                    <a:pt x="1737595" y="534804"/>
                  </a:cubicBezTo>
                  <a:cubicBezTo>
                    <a:pt x="1737595" y="523886"/>
                    <a:pt x="1746446" y="515035"/>
                    <a:pt x="1757364" y="515035"/>
                  </a:cubicBezTo>
                  <a:close/>
                  <a:moveTo>
                    <a:pt x="1459268" y="512954"/>
                  </a:moveTo>
                  <a:cubicBezTo>
                    <a:pt x="1472198" y="512954"/>
                    <a:pt x="1482679" y="523901"/>
                    <a:pt x="1482679" y="537405"/>
                  </a:cubicBezTo>
                  <a:cubicBezTo>
                    <a:pt x="1482679" y="550909"/>
                    <a:pt x="1472198" y="561856"/>
                    <a:pt x="1459268" y="561856"/>
                  </a:cubicBezTo>
                  <a:cubicBezTo>
                    <a:pt x="1446338" y="561856"/>
                    <a:pt x="1435857" y="550909"/>
                    <a:pt x="1435857" y="537405"/>
                  </a:cubicBezTo>
                  <a:cubicBezTo>
                    <a:pt x="1435857" y="523901"/>
                    <a:pt x="1446338" y="512954"/>
                    <a:pt x="1459268" y="512954"/>
                  </a:cubicBezTo>
                  <a:close/>
                  <a:moveTo>
                    <a:pt x="932266" y="512954"/>
                  </a:moveTo>
                  <a:cubicBezTo>
                    <a:pt x="946632" y="512954"/>
                    <a:pt x="958278" y="524600"/>
                    <a:pt x="958278" y="538966"/>
                  </a:cubicBezTo>
                  <a:cubicBezTo>
                    <a:pt x="958278" y="553332"/>
                    <a:pt x="946632" y="564978"/>
                    <a:pt x="932266" y="564978"/>
                  </a:cubicBezTo>
                  <a:cubicBezTo>
                    <a:pt x="917900" y="564978"/>
                    <a:pt x="906254" y="553332"/>
                    <a:pt x="906254" y="538966"/>
                  </a:cubicBezTo>
                  <a:cubicBezTo>
                    <a:pt x="906254" y="524600"/>
                    <a:pt x="917900" y="512954"/>
                    <a:pt x="932266" y="512954"/>
                  </a:cubicBezTo>
                  <a:close/>
                  <a:moveTo>
                    <a:pt x="779836" y="507752"/>
                  </a:moveTo>
                  <a:cubicBezTo>
                    <a:pt x="792191" y="507752"/>
                    <a:pt x="802206" y="517767"/>
                    <a:pt x="802206" y="530122"/>
                  </a:cubicBezTo>
                  <a:cubicBezTo>
                    <a:pt x="802206" y="542477"/>
                    <a:pt x="792191" y="552492"/>
                    <a:pt x="779836" y="552492"/>
                  </a:cubicBezTo>
                  <a:cubicBezTo>
                    <a:pt x="767481" y="552492"/>
                    <a:pt x="757466" y="542477"/>
                    <a:pt x="757466" y="530122"/>
                  </a:cubicBezTo>
                  <a:cubicBezTo>
                    <a:pt x="757466" y="517767"/>
                    <a:pt x="767481" y="507752"/>
                    <a:pt x="779836" y="507752"/>
                  </a:cubicBezTo>
                  <a:close/>
                  <a:moveTo>
                    <a:pt x="339716" y="507752"/>
                  </a:moveTo>
                  <a:cubicBezTo>
                    <a:pt x="345175" y="507752"/>
                    <a:pt x="349601" y="511479"/>
                    <a:pt x="349601" y="516076"/>
                  </a:cubicBezTo>
                  <a:cubicBezTo>
                    <a:pt x="349601" y="520673"/>
                    <a:pt x="345175" y="524400"/>
                    <a:pt x="339716" y="524400"/>
                  </a:cubicBezTo>
                  <a:cubicBezTo>
                    <a:pt x="334257" y="524400"/>
                    <a:pt x="329831" y="520673"/>
                    <a:pt x="329831" y="516076"/>
                  </a:cubicBezTo>
                  <a:cubicBezTo>
                    <a:pt x="329831" y="511479"/>
                    <a:pt x="334257" y="507752"/>
                    <a:pt x="339716" y="507752"/>
                  </a:cubicBezTo>
                  <a:close/>
                  <a:moveTo>
                    <a:pt x="2051298" y="504631"/>
                  </a:moveTo>
                  <a:cubicBezTo>
                    <a:pt x="2053883" y="504631"/>
                    <a:pt x="2055980" y="506961"/>
                    <a:pt x="2055980" y="509833"/>
                  </a:cubicBezTo>
                  <a:cubicBezTo>
                    <a:pt x="2055980" y="512706"/>
                    <a:pt x="2053883" y="515036"/>
                    <a:pt x="2051298" y="515036"/>
                  </a:cubicBezTo>
                  <a:cubicBezTo>
                    <a:pt x="2048713" y="515036"/>
                    <a:pt x="2046616" y="512706"/>
                    <a:pt x="2046616" y="509833"/>
                  </a:cubicBezTo>
                  <a:cubicBezTo>
                    <a:pt x="2046616" y="506961"/>
                    <a:pt x="2048713" y="504631"/>
                    <a:pt x="2051298" y="504631"/>
                  </a:cubicBezTo>
                  <a:close/>
                  <a:moveTo>
                    <a:pt x="1612218" y="504630"/>
                  </a:moveTo>
                  <a:cubicBezTo>
                    <a:pt x="1623998" y="504630"/>
                    <a:pt x="1633548" y="514645"/>
                    <a:pt x="1633548" y="527000"/>
                  </a:cubicBezTo>
                  <a:cubicBezTo>
                    <a:pt x="1633548" y="539355"/>
                    <a:pt x="1623998" y="549370"/>
                    <a:pt x="1612218" y="549370"/>
                  </a:cubicBezTo>
                  <a:cubicBezTo>
                    <a:pt x="1600438" y="549370"/>
                    <a:pt x="1590888" y="539355"/>
                    <a:pt x="1590888" y="527000"/>
                  </a:cubicBezTo>
                  <a:cubicBezTo>
                    <a:pt x="1590888" y="514645"/>
                    <a:pt x="1600438" y="504630"/>
                    <a:pt x="1612218" y="504630"/>
                  </a:cubicBezTo>
                  <a:close/>
                  <a:moveTo>
                    <a:pt x="550933" y="497347"/>
                  </a:moveTo>
                  <a:cubicBezTo>
                    <a:pt x="559840" y="497347"/>
                    <a:pt x="567061" y="504102"/>
                    <a:pt x="567061" y="512434"/>
                  </a:cubicBezTo>
                  <a:cubicBezTo>
                    <a:pt x="567061" y="520766"/>
                    <a:pt x="559840" y="527521"/>
                    <a:pt x="550933" y="527521"/>
                  </a:cubicBezTo>
                  <a:cubicBezTo>
                    <a:pt x="542026" y="527521"/>
                    <a:pt x="534805" y="520766"/>
                    <a:pt x="534805" y="512434"/>
                  </a:cubicBezTo>
                  <a:cubicBezTo>
                    <a:pt x="534805" y="504102"/>
                    <a:pt x="542026" y="497347"/>
                    <a:pt x="550933" y="497347"/>
                  </a:cubicBezTo>
                  <a:close/>
                  <a:moveTo>
                    <a:pt x="1839561" y="495266"/>
                  </a:moveTo>
                  <a:cubicBezTo>
                    <a:pt x="1847031" y="495266"/>
                    <a:pt x="1853087" y="501322"/>
                    <a:pt x="1853087" y="508792"/>
                  </a:cubicBezTo>
                  <a:cubicBezTo>
                    <a:pt x="1853087" y="516262"/>
                    <a:pt x="1847031" y="522318"/>
                    <a:pt x="1839561" y="522318"/>
                  </a:cubicBezTo>
                  <a:cubicBezTo>
                    <a:pt x="1832091" y="522318"/>
                    <a:pt x="1826035" y="516262"/>
                    <a:pt x="1826035" y="508792"/>
                  </a:cubicBezTo>
                  <a:cubicBezTo>
                    <a:pt x="1826035" y="501322"/>
                    <a:pt x="1832091" y="495266"/>
                    <a:pt x="1839561" y="495266"/>
                  </a:cubicBezTo>
                  <a:close/>
                  <a:moveTo>
                    <a:pt x="1394758" y="493185"/>
                  </a:moveTo>
                  <a:cubicBezTo>
                    <a:pt x="1407688" y="493185"/>
                    <a:pt x="1418169" y="503666"/>
                    <a:pt x="1418169" y="516596"/>
                  </a:cubicBezTo>
                  <a:cubicBezTo>
                    <a:pt x="1418169" y="529526"/>
                    <a:pt x="1407688" y="540007"/>
                    <a:pt x="1394758" y="540007"/>
                  </a:cubicBezTo>
                  <a:cubicBezTo>
                    <a:pt x="1381828" y="540007"/>
                    <a:pt x="1371347" y="529526"/>
                    <a:pt x="1371347" y="516596"/>
                  </a:cubicBezTo>
                  <a:cubicBezTo>
                    <a:pt x="1371347" y="503666"/>
                    <a:pt x="1381828" y="493185"/>
                    <a:pt x="1394758" y="493185"/>
                  </a:cubicBezTo>
                  <a:close/>
                  <a:moveTo>
                    <a:pt x="996256" y="493185"/>
                  </a:moveTo>
                  <a:cubicBezTo>
                    <a:pt x="1010335" y="493185"/>
                    <a:pt x="1021748" y="504598"/>
                    <a:pt x="1021748" y="518677"/>
                  </a:cubicBezTo>
                  <a:cubicBezTo>
                    <a:pt x="1021748" y="532756"/>
                    <a:pt x="1010335" y="544169"/>
                    <a:pt x="996256" y="544169"/>
                  </a:cubicBezTo>
                  <a:cubicBezTo>
                    <a:pt x="982177" y="544169"/>
                    <a:pt x="970764" y="532756"/>
                    <a:pt x="970764" y="518677"/>
                  </a:cubicBezTo>
                  <a:cubicBezTo>
                    <a:pt x="970764" y="504598"/>
                    <a:pt x="982177" y="493185"/>
                    <a:pt x="996256" y="493185"/>
                  </a:cubicBezTo>
                  <a:close/>
                  <a:moveTo>
                    <a:pt x="260120" y="490064"/>
                  </a:moveTo>
                  <a:cubicBezTo>
                    <a:pt x="262994" y="490064"/>
                    <a:pt x="265323" y="492393"/>
                    <a:pt x="265323" y="495267"/>
                  </a:cubicBezTo>
                  <a:cubicBezTo>
                    <a:pt x="265323" y="498141"/>
                    <a:pt x="262994" y="500470"/>
                    <a:pt x="260120" y="500470"/>
                  </a:cubicBezTo>
                  <a:cubicBezTo>
                    <a:pt x="257246" y="500470"/>
                    <a:pt x="254917" y="498141"/>
                    <a:pt x="254917" y="495267"/>
                  </a:cubicBezTo>
                  <a:cubicBezTo>
                    <a:pt x="254917" y="492393"/>
                    <a:pt x="257246" y="490064"/>
                    <a:pt x="260120" y="490064"/>
                  </a:cubicBezTo>
                  <a:close/>
                  <a:moveTo>
                    <a:pt x="2131935" y="487983"/>
                  </a:moveTo>
                  <a:cubicBezTo>
                    <a:pt x="2132510" y="487983"/>
                    <a:pt x="2132976" y="488449"/>
                    <a:pt x="2132976" y="489024"/>
                  </a:cubicBezTo>
                  <a:cubicBezTo>
                    <a:pt x="2132976" y="489599"/>
                    <a:pt x="2132510" y="490065"/>
                    <a:pt x="2131935" y="490065"/>
                  </a:cubicBezTo>
                  <a:cubicBezTo>
                    <a:pt x="2131360" y="490065"/>
                    <a:pt x="2130894" y="489599"/>
                    <a:pt x="2130894" y="489024"/>
                  </a:cubicBezTo>
                  <a:cubicBezTo>
                    <a:pt x="2130894" y="488449"/>
                    <a:pt x="2131360" y="487983"/>
                    <a:pt x="2131935" y="487983"/>
                  </a:cubicBezTo>
                  <a:close/>
                  <a:moveTo>
                    <a:pt x="689316" y="482781"/>
                  </a:moveTo>
                  <a:cubicBezTo>
                    <a:pt x="698223" y="482781"/>
                    <a:pt x="705444" y="490002"/>
                    <a:pt x="705444" y="498909"/>
                  </a:cubicBezTo>
                  <a:cubicBezTo>
                    <a:pt x="705444" y="507816"/>
                    <a:pt x="698223" y="515037"/>
                    <a:pt x="689316" y="515037"/>
                  </a:cubicBezTo>
                  <a:cubicBezTo>
                    <a:pt x="680409" y="515037"/>
                    <a:pt x="673188" y="507816"/>
                    <a:pt x="673188" y="498909"/>
                  </a:cubicBezTo>
                  <a:cubicBezTo>
                    <a:pt x="673188" y="490002"/>
                    <a:pt x="680409" y="482781"/>
                    <a:pt x="689316" y="482781"/>
                  </a:cubicBezTo>
                  <a:close/>
                  <a:moveTo>
                    <a:pt x="1329208" y="480700"/>
                  </a:moveTo>
                  <a:cubicBezTo>
                    <a:pt x="1341563" y="480700"/>
                    <a:pt x="1351578" y="490483"/>
                    <a:pt x="1351578" y="502550"/>
                  </a:cubicBezTo>
                  <a:cubicBezTo>
                    <a:pt x="1351578" y="514617"/>
                    <a:pt x="1341563" y="524400"/>
                    <a:pt x="1329208" y="524400"/>
                  </a:cubicBezTo>
                  <a:cubicBezTo>
                    <a:pt x="1316853" y="524400"/>
                    <a:pt x="1306838" y="514617"/>
                    <a:pt x="1306838" y="502550"/>
                  </a:cubicBezTo>
                  <a:cubicBezTo>
                    <a:pt x="1306838" y="490483"/>
                    <a:pt x="1316853" y="480700"/>
                    <a:pt x="1329208" y="480700"/>
                  </a:cubicBezTo>
                  <a:close/>
                  <a:moveTo>
                    <a:pt x="1062846" y="480700"/>
                  </a:moveTo>
                  <a:cubicBezTo>
                    <a:pt x="1075776" y="480700"/>
                    <a:pt x="1086257" y="490483"/>
                    <a:pt x="1086257" y="502550"/>
                  </a:cubicBezTo>
                  <a:cubicBezTo>
                    <a:pt x="1086257" y="514617"/>
                    <a:pt x="1075776" y="524400"/>
                    <a:pt x="1062846" y="524400"/>
                  </a:cubicBezTo>
                  <a:cubicBezTo>
                    <a:pt x="1049916" y="524400"/>
                    <a:pt x="1039435" y="514617"/>
                    <a:pt x="1039435" y="502550"/>
                  </a:cubicBezTo>
                  <a:cubicBezTo>
                    <a:pt x="1039435" y="490483"/>
                    <a:pt x="1049916" y="480700"/>
                    <a:pt x="1062846" y="480700"/>
                  </a:cubicBezTo>
                  <a:close/>
                  <a:moveTo>
                    <a:pt x="1702739" y="477578"/>
                  </a:moveTo>
                  <a:cubicBezTo>
                    <a:pt x="1712221" y="477578"/>
                    <a:pt x="1719907" y="485497"/>
                    <a:pt x="1719907" y="495266"/>
                  </a:cubicBezTo>
                  <a:cubicBezTo>
                    <a:pt x="1719907" y="505035"/>
                    <a:pt x="1712221" y="512954"/>
                    <a:pt x="1702739" y="512954"/>
                  </a:cubicBezTo>
                  <a:cubicBezTo>
                    <a:pt x="1693257" y="512954"/>
                    <a:pt x="1685571" y="505035"/>
                    <a:pt x="1685571" y="495266"/>
                  </a:cubicBezTo>
                  <a:cubicBezTo>
                    <a:pt x="1685571" y="485497"/>
                    <a:pt x="1693257" y="477578"/>
                    <a:pt x="1702739" y="477578"/>
                  </a:cubicBezTo>
                  <a:close/>
                  <a:moveTo>
                    <a:pt x="1552911" y="477578"/>
                  </a:moveTo>
                  <a:cubicBezTo>
                    <a:pt x="1562968" y="477578"/>
                    <a:pt x="1571120" y="485963"/>
                    <a:pt x="1571120" y="496307"/>
                  </a:cubicBezTo>
                  <a:cubicBezTo>
                    <a:pt x="1571120" y="506651"/>
                    <a:pt x="1562968" y="515036"/>
                    <a:pt x="1552911" y="515036"/>
                  </a:cubicBezTo>
                  <a:cubicBezTo>
                    <a:pt x="1542854" y="515036"/>
                    <a:pt x="1534702" y="506651"/>
                    <a:pt x="1534702" y="496307"/>
                  </a:cubicBezTo>
                  <a:cubicBezTo>
                    <a:pt x="1534702" y="485963"/>
                    <a:pt x="1542854" y="477578"/>
                    <a:pt x="1552911" y="477578"/>
                  </a:cubicBezTo>
                  <a:close/>
                  <a:moveTo>
                    <a:pt x="839144" y="477578"/>
                  </a:moveTo>
                  <a:cubicBezTo>
                    <a:pt x="850350" y="477578"/>
                    <a:pt x="859434" y="486429"/>
                    <a:pt x="859434" y="497347"/>
                  </a:cubicBezTo>
                  <a:cubicBezTo>
                    <a:pt x="859434" y="508265"/>
                    <a:pt x="850350" y="517116"/>
                    <a:pt x="839144" y="517116"/>
                  </a:cubicBezTo>
                  <a:cubicBezTo>
                    <a:pt x="827938" y="517116"/>
                    <a:pt x="818854" y="508265"/>
                    <a:pt x="818854" y="497347"/>
                  </a:cubicBezTo>
                  <a:cubicBezTo>
                    <a:pt x="818854" y="486429"/>
                    <a:pt x="827938" y="477578"/>
                    <a:pt x="839144" y="477578"/>
                  </a:cubicBezTo>
                  <a:close/>
                  <a:moveTo>
                    <a:pt x="467174" y="475497"/>
                  </a:moveTo>
                  <a:cubicBezTo>
                    <a:pt x="474644" y="475497"/>
                    <a:pt x="480700" y="481553"/>
                    <a:pt x="480700" y="489023"/>
                  </a:cubicBezTo>
                  <a:cubicBezTo>
                    <a:pt x="480700" y="496493"/>
                    <a:pt x="474644" y="502549"/>
                    <a:pt x="467174" y="502549"/>
                  </a:cubicBezTo>
                  <a:cubicBezTo>
                    <a:pt x="459704" y="502549"/>
                    <a:pt x="453648" y="496493"/>
                    <a:pt x="453648" y="489023"/>
                  </a:cubicBezTo>
                  <a:cubicBezTo>
                    <a:pt x="453648" y="481553"/>
                    <a:pt x="459704" y="475497"/>
                    <a:pt x="467174" y="475497"/>
                  </a:cubicBezTo>
                  <a:close/>
                  <a:moveTo>
                    <a:pt x="1925401" y="472376"/>
                  </a:moveTo>
                  <a:cubicBezTo>
                    <a:pt x="1930860" y="472376"/>
                    <a:pt x="1935286" y="477034"/>
                    <a:pt x="1935286" y="482781"/>
                  </a:cubicBezTo>
                  <a:cubicBezTo>
                    <a:pt x="1935286" y="488528"/>
                    <a:pt x="1930860" y="493186"/>
                    <a:pt x="1925401" y="493186"/>
                  </a:cubicBezTo>
                  <a:cubicBezTo>
                    <a:pt x="1919942" y="493186"/>
                    <a:pt x="1915516" y="488528"/>
                    <a:pt x="1915516" y="482781"/>
                  </a:cubicBezTo>
                  <a:cubicBezTo>
                    <a:pt x="1915516" y="477034"/>
                    <a:pt x="1919942" y="472376"/>
                    <a:pt x="1925401" y="472376"/>
                  </a:cubicBezTo>
                  <a:close/>
                  <a:moveTo>
                    <a:pt x="180003" y="472376"/>
                  </a:moveTo>
                  <a:cubicBezTo>
                    <a:pt x="180578" y="472376"/>
                    <a:pt x="181044" y="473541"/>
                    <a:pt x="181044" y="474978"/>
                  </a:cubicBezTo>
                  <a:cubicBezTo>
                    <a:pt x="181044" y="476415"/>
                    <a:pt x="180578" y="477580"/>
                    <a:pt x="180003" y="477580"/>
                  </a:cubicBezTo>
                  <a:cubicBezTo>
                    <a:pt x="179428" y="477580"/>
                    <a:pt x="178962" y="476415"/>
                    <a:pt x="178962" y="474978"/>
                  </a:cubicBezTo>
                  <a:cubicBezTo>
                    <a:pt x="178962" y="473541"/>
                    <a:pt x="179428" y="472376"/>
                    <a:pt x="180003" y="472376"/>
                  </a:cubicBezTo>
                  <a:close/>
                  <a:moveTo>
                    <a:pt x="1263658" y="470295"/>
                  </a:moveTo>
                  <a:cubicBezTo>
                    <a:pt x="1276588" y="470295"/>
                    <a:pt x="1287069" y="480310"/>
                    <a:pt x="1287069" y="492665"/>
                  </a:cubicBezTo>
                  <a:cubicBezTo>
                    <a:pt x="1287069" y="505020"/>
                    <a:pt x="1276588" y="515035"/>
                    <a:pt x="1263658" y="515035"/>
                  </a:cubicBezTo>
                  <a:cubicBezTo>
                    <a:pt x="1250728" y="515035"/>
                    <a:pt x="1240247" y="505020"/>
                    <a:pt x="1240247" y="492665"/>
                  </a:cubicBezTo>
                  <a:cubicBezTo>
                    <a:pt x="1240247" y="480310"/>
                    <a:pt x="1250728" y="470295"/>
                    <a:pt x="1263658" y="470295"/>
                  </a:cubicBezTo>
                  <a:close/>
                  <a:moveTo>
                    <a:pt x="1128396" y="470295"/>
                  </a:moveTo>
                  <a:cubicBezTo>
                    <a:pt x="1140751" y="470295"/>
                    <a:pt x="1150766" y="480776"/>
                    <a:pt x="1150766" y="493706"/>
                  </a:cubicBezTo>
                  <a:cubicBezTo>
                    <a:pt x="1150766" y="506636"/>
                    <a:pt x="1140751" y="517117"/>
                    <a:pt x="1128396" y="517117"/>
                  </a:cubicBezTo>
                  <a:cubicBezTo>
                    <a:pt x="1116041" y="517117"/>
                    <a:pt x="1106026" y="506636"/>
                    <a:pt x="1106026" y="493706"/>
                  </a:cubicBezTo>
                  <a:cubicBezTo>
                    <a:pt x="1106026" y="480776"/>
                    <a:pt x="1116041" y="470295"/>
                    <a:pt x="1128396" y="470295"/>
                  </a:cubicBezTo>
                  <a:close/>
                  <a:moveTo>
                    <a:pt x="1194986" y="468214"/>
                  </a:moveTo>
                  <a:cubicBezTo>
                    <a:pt x="1207341" y="468214"/>
                    <a:pt x="1217356" y="478229"/>
                    <a:pt x="1217356" y="490584"/>
                  </a:cubicBezTo>
                  <a:cubicBezTo>
                    <a:pt x="1217356" y="502939"/>
                    <a:pt x="1207341" y="512954"/>
                    <a:pt x="1194986" y="512954"/>
                  </a:cubicBezTo>
                  <a:cubicBezTo>
                    <a:pt x="1182631" y="512954"/>
                    <a:pt x="1172616" y="502939"/>
                    <a:pt x="1172616" y="490584"/>
                  </a:cubicBezTo>
                  <a:cubicBezTo>
                    <a:pt x="1172616" y="478229"/>
                    <a:pt x="1182631" y="468214"/>
                    <a:pt x="1194986" y="468214"/>
                  </a:cubicBezTo>
                  <a:close/>
                  <a:moveTo>
                    <a:pt x="2007077" y="455728"/>
                  </a:moveTo>
                  <a:cubicBezTo>
                    <a:pt x="2009950" y="455728"/>
                    <a:pt x="2012280" y="457825"/>
                    <a:pt x="2012280" y="460410"/>
                  </a:cubicBezTo>
                  <a:cubicBezTo>
                    <a:pt x="2012280" y="462995"/>
                    <a:pt x="2009950" y="465092"/>
                    <a:pt x="2007077" y="465092"/>
                  </a:cubicBezTo>
                  <a:cubicBezTo>
                    <a:pt x="2004205" y="465092"/>
                    <a:pt x="2001875" y="462995"/>
                    <a:pt x="2001875" y="460410"/>
                  </a:cubicBezTo>
                  <a:cubicBezTo>
                    <a:pt x="2001875" y="457825"/>
                    <a:pt x="2004205" y="455728"/>
                    <a:pt x="2007077" y="455728"/>
                  </a:cubicBezTo>
                  <a:close/>
                  <a:moveTo>
                    <a:pt x="602957" y="452607"/>
                  </a:moveTo>
                  <a:cubicBezTo>
                    <a:pt x="611864" y="452607"/>
                    <a:pt x="619085" y="459828"/>
                    <a:pt x="619085" y="468735"/>
                  </a:cubicBezTo>
                  <a:cubicBezTo>
                    <a:pt x="619085" y="477642"/>
                    <a:pt x="611864" y="484863"/>
                    <a:pt x="602957" y="484863"/>
                  </a:cubicBezTo>
                  <a:cubicBezTo>
                    <a:pt x="594050" y="484863"/>
                    <a:pt x="586829" y="477642"/>
                    <a:pt x="586829" y="468735"/>
                  </a:cubicBezTo>
                  <a:cubicBezTo>
                    <a:pt x="586829" y="459828"/>
                    <a:pt x="594050" y="452607"/>
                    <a:pt x="602957" y="452607"/>
                  </a:cubicBezTo>
                  <a:close/>
                  <a:moveTo>
                    <a:pt x="383936" y="452607"/>
                  </a:moveTo>
                  <a:cubicBezTo>
                    <a:pt x="390832" y="452607"/>
                    <a:pt x="396422" y="458197"/>
                    <a:pt x="396422" y="465093"/>
                  </a:cubicBezTo>
                  <a:cubicBezTo>
                    <a:pt x="396422" y="471989"/>
                    <a:pt x="390832" y="477579"/>
                    <a:pt x="383936" y="477579"/>
                  </a:cubicBezTo>
                  <a:cubicBezTo>
                    <a:pt x="377040" y="477579"/>
                    <a:pt x="371450" y="471989"/>
                    <a:pt x="371450" y="465093"/>
                  </a:cubicBezTo>
                  <a:cubicBezTo>
                    <a:pt x="371450" y="458197"/>
                    <a:pt x="377040" y="452607"/>
                    <a:pt x="383936" y="452607"/>
                  </a:cubicBezTo>
                  <a:close/>
                  <a:moveTo>
                    <a:pt x="1789099" y="450526"/>
                  </a:moveTo>
                  <a:cubicBezTo>
                    <a:pt x="1797431" y="450526"/>
                    <a:pt x="1804186" y="457281"/>
                    <a:pt x="1804186" y="465613"/>
                  </a:cubicBezTo>
                  <a:cubicBezTo>
                    <a:pt x="1804186" y="473945"/>
                    <a:pt x="1797431" y="480700"/>
                    <a:pt x="1789099" y="480700"/>
                  </a:cubicBezTo>
                  <a:cubicBezTo>
                    <a:pt x="1780767" y="480700"/>
                    <a:pt x="1774012" y="473945"/>
                    <a:pt x="1774012" y="465613"/>
                  </a:cubicBezTo>
                  <a:cubicBezTo>
                    <a:pt x="1774012" y="457281"/>
                    <a:pt x="1780767" y="450526"/>
                    <a:pt x="1789099" y="450526"/>
                  </a:cubicBezTo>
                  <a:close/>
                  <a:moveTo>
                    <a:pt x="1491003" y="450526"/>
                  </a:moveTo>
                  <a:cubicBezTo>
                    <a:pt x="1501347" y="450526"/>
                    <a:pt x="1509732" y="458911"/>
                    <a:pt x="1509732" y="469255"/>
                  </a:cubicBezTo>
                  <a:cubicBezTo>
                    <a:pt x="1509732" y="479599"/>
                    <a:pt x="1501347" y="487984"/>
                    <a:pt x="1491003" y="487984"/>
                  </a:cubicBezTo>
                  <a:cubicBezTo>
                    <a:pt x="1480659" y="487984"/>
                    <a:pt x="1472274" y="479599"/>
                    <a:pt x="1472274" y="469255"/>
                  </a:cubicBezTo>
                  <a:cubicBezTo>
                    <a:pt x="1472274" y="458911"/>
                    <a:pt x="1480659" y="450526"/>
                    <a:pt x="1491003" y="450526"/>
                  </a:cubicBezTo>
                  <a:close/>
                  <a:moveTo>
                    <a:pt x="901052" y="448445"/>
                  </a:moveTo>
                  <a:cubicBezTo>
                    <a:pt x="913119" y="448445"/>
                    <a:pt x="922902" y="458460"/>
                    <a:pt x="922902" y="470815"/>
                  </a:cubicBezTo>
                  <a:cubicBezTo>
                    <a:pt x="922902" y="483170"/>
                    <a:pt x="913119" y="493185"/>
                    <a:pt x="901052" y="493185"/>
                  </a:cubicBezTo>
                  <a:cubicBezTo>
                    <a:pt x="888985" y="493185"/>
                    <a:pt x="879202" y="483170"/>
                    <a:pt x="879202" y="470815"/>
                  </a:cubicBezTo>
                  <a:cubicBezTo>
                    <a:pt x="879202" y="458460"/>
                    <a:pt x="888985" y="448445"/>
                    <a:pt x="901052" y="448445"/>
                  </a:cubicBezTo>
                  <a:close/>
                  <a:moveTo>
                    <a:pt x="746543" y="445324"/>
                  </a:moveTo>
                  <a:cubicBezTo>
                    <a:pt x="756600" y="445324"/>
                    <a:pt x="764752" y="453243"/>
                    <a:pt x="764752" y="463012"/>
                  </a:cubicBezTo>
                  <a:cubicBezTo>
                    <a:pt x="764752" y="472781"/>
                    <a:pt x="756600" y="480700"/>
                    <a:pt x="746543" y="480700"/>
                  </a:cubicBezTo>
                  <a:cubicBezTo>
                    <a:pt x="736486" y="480700"/>
                    <a:pt x="728334" y="472781"/>
                    <a:pt x="728334" y="463012"/>
                  </a:cubicBezTo>
                  <a:cubicBezTo>
                    <a:pt x="728334" y="453243"/>
                    <a:pt x="736486" y="445324"/>
                    <a:pt x="746543" y="445324"/>
                  </a:cubicBezTo>
                  <a:close/>
                  <a:moveTo>
                    <a:pt x="1645513" y="441162"/>
                  </a:moveTo>
                  <a:cubicBezTo>
                    <a:pt x="1654995" y="441162"/>
                    <a:pt x="1662681" y="449314"/>
                    <a:pt x="1662681" y="459371"/>
                  </a:cubicBezTo>
                  <a:cubicBezTo>
                    <a:pt x="1662681" y="469428"/>
                    <a:pt x="1654995" y="477580"/>
                    <a:pt x="1645513" y="477580"/>
                  </a:cubicBezTo>
                  <a:cubicBezTo>
                    <a:pt x="1636031" y="477580"/>
                    <a:pt x="1628345" y="469428"/>
                    <a:pt x="1628345" y="459371"/>
                  </a:cubicBezTo>
                  <a:cubicBezTo>
                    <a:pt x="1628345" y="449314"/>
                    <a:pt x="1636031" y="441162"/>
                    <a:pt x="1645513" y="441162"/>
                  </a:cubicBezTo>
                  <a:close/>
                  <a:moveTo>
                    <a:pt x="2088756" y="435959"/>
                  </a:moveTo>
                  <a:cubicBezTo>
                    <a:pt x="2090193" y="435959"/>
                    <a:pt x="2091358" y="436425"/>
                    <a:pt x="2091358" y="437000"/>
                  </a:cubicBezTo>
                  <a:cubicBezTo>
                    <a:pt x="2091358" y="437575"/>
                    <a:pt x="2090193" y="438041"/>
                    <a:pt x="2088756" y="438041"/>
                  </a:cubicBezTo>
                  <a:cubicBezTo>
                    <a:pt x="2087319" y="438041"/>
                    <a:pt x="2086154" y="437575"/>
                    <a:pt x="2086154" y="437000"/>
                  </a:cubicBezTo>
                  <a:cubicBezTo>
                    <a:pt x="2086154" y="436425"/>
                    <a:pt x="2087319" y="435959"/>
                    <a:pt x="2088756" y="435959"/>
                  </a:cubicBezTo>
                  <a:close/>
                  <a:moveTo>
                    <a:pt x="303299" y="435959"/>
                  </a:moveTo>
                  <a:cubicBezTo>
                    <a:pt x="308183" y="435959"/>
                    <a:pt x="312143" y="439686"/>
                    <a:pt x="312143" y="444283"/>
                  </a:cubicBezTo>
                  <a:cubicBezTo>
                    <a:pt x="312143" y="448880"/>
                    <a:pt x="308183" y="452607"/>
                    <a:pt x="303299" y="452607"/>
                  </a:cubicBezTo>
                  <a:cubicBezTo>
                    <a:pt x="298415" y="452607"/>
                    <a:pt x="294455" y="448880"/>
                    <a:pt x="294455" y="444283"/>
                  </a:cubicBezTo>
                  <a:cubicBezTo>
                    <a:pt x="294455" y="439686"/>
                    <a:pt x="298415" y="435959"/>
                    <a:pt x="303299" y="435959"/>
                  </a:cubicBezTo>
                  <a:close/>
                  <a:moveTo>
                    <a:pt x="516597" y="428676"/>
                  </a:moveTo>
                  <a:cubicBezTo>
                    <a:pt x="525504" y="428676"/>
                    <a:pt x="532725" y="435198"/>
                    <a:pt x="532725" y="443243"/>
                  </a:cubicBezTo>
                  <a:cubicBezTo>
                    <a:pt x="532725" y="451288"/>
                    <a:pt x="525504" y="457810"/>
                    <a:pt x="516597" y="457810"/>
                  </a:cubicBezTo>
                  <a:cubicBezTo>
                    <a:pt x="507690" y="457810"/>
                    <a:pt x="500469" y="451288"/>
                    <a:pt x="500469" y="443243"/>
                  </a:cubicBezTo>
                  <a:cubicBezTo>
                    <a:pt x="500469" y="435198"/>
                    <a:pt x="507690" y="428676"/>
                    <a:pt x="516597" y="428676"/>
                  </a:cubicBezTo>
                  <a:close/>
                  <a:moveTo>
                    <a:pt x="1874417" y="425554"/>
                  </a:moveTo>
                  <a:cubicBezTo>
                    <a:pt x="1882175" y="425554"/>
                    <a:pt x="1888464" y="431610"/>
                    <a:pt x="1888464" y="439080"/>
                  </a:cubicBezTo>
                  <a:cubicBezTo>
                    <a:pt x="1888464" y="446550"/>
                    <a:pt x="1882175" y="452606"/>
                    <a:pt x="1874417" y="452606"/>
                  </a:cubicBezTo>
                  <a:cubicBezTo>
                    <a:pt x="1866659" y="452606"/>
                    <a:pt x="1860370" y="446550"/>
                    <a:pt x="1860370" y="439080"/>
                  </a:cubicBezTo>
                  <a:cubicBezTo>
                    <a:pt x="1860370" y="431610"/>
                    <a:pt x="1866659" y="425554"/>
                    <a:pt x="1874417" y="425554"/>
                  </a:cubicBezTo>
                  <a:close/>
                  <a:moveTo>
                    <a:pt x="1426493" y="425554"/>
                  </a:moveTo>
                  <a:cubicBezTo>
                    <a:pt x="1437986" y="425554"/>
                    <a:pt x="1447303" y="435104"/>
                    <a:pt x="1447303" y="446884"/>
                  </a:cubicBezTo>
                  <a:cubicBezTo>
                    <a:pt x="1447303" y="458664"/>
                    <a:pt x="1437986" y="468214"/>
                    <a:pt x="1426493" y="468214"/>
                  </a:cubicBezTo>
                  <a:cubicBezTo>
                    <a:pt x="1415000" y="468214"/>
                    <a:pt x="1405683" y="458664"/>
                    <a:pt x="1405683" y="446884"/>
                  </a:cubicBezTo>
                  <a:cubicBezTo>
                    <a:pt x="1405683" y="435104"/>
                    <a:pt x="1415000" y="425554"/>
                    <a:pt x="1426493" y="425554"/>
                  </a:cubicBezTo>
                  <a:close/>
                  <a:moveTo>
                    <a:pt x="964001" y="425554"/>
                  </a:moveTo>
                  <a:cubicBezTo>
                    <a:pt x="976931" y="425554"/>
                    <a:pt x="987412" y="436035"/>
                    <a:pt x="987412" y="448965"/>
                  </a:cubicBezTo>
                  <a:cubicBezTo>
                    <a:pt x="987412" y="461895"/>
                    <a:pt x="976931" y="472376"/>
                    <a:pt x="964001" y="472376"/>
                  </a:cubicBezTo>
                  <a:cubicBezTo>
                    <a:pt x="951071" y="472376"/>
                    <a:pt x="940590" y="461895"/>
                    <a:pt x="940590" y="448965"/>
                  </a:cubicBezTo>
                  <a:cubicBezTo>
                    <a:pt x="940590" y="436035"/>
                    <a:pt x="951071" y="425554"/>
                    <a:pt x="964001" y="425554"/>
                  </a:cubicBezTo>
                  <a:close/>
                  <a:moveTo>
                    <a:pt x="657581" y="418271"/>
                  </a:moveTo>
                  <a:cubicBezTo>
                    <a:pt x="665051" y="418271"/>
                    <a:pt x="671107" y="423861"/>
                    <a:pt x="671107" y="430757"/>
                  </a:cubicBezTo>
                  <a:cubicBezTo>
                    <a:pt x="671107" y="437653"/>
                    <a:pt x="665051" y="443243"/>
                    <a:pt x="657581" y="443243"/>
                  </a:cubicBezTo>
                  <a:cubicBezTo>
                    <a:pt x="650111" y="443243"/>
                    <a:pt x="644055" y="437653"/>
                    <a:pt x="644055" y="430757"/>
                  </a:cubicBezTo>
                  <a:cubicBezTo>
                    <a:pt x="644055" y="423861"/>
                    <a:pt x="650111" y="418271"/>
                    <a:pt x="657581" y="418271"/>
                  </a:cubicBezTo>
                  <a:close/>
                  <a:moveTo>
                    <a:pt x="222142" y="418271"/>
                  </a:moveTo>
                  <a:cubicBezTo>
                    <a:pt x="224153" y="418271"/>
                    <a:pt x="225784" y="419902"/>
                    <a:pt x="225784" y="421913"/>
                  </a:cubicBezTo>
                  <a:cubicBezTo>
                    <a:pt x="225784" y="423924"/>
                    <a:pt x="224153" y="425555"/>
                    <a:pt x="222142" y="425555"/>
                  </a:cubicBezTo>
                  <a:cubicBezTo>
                    <a:pt x="220131" y="425555"/>
                    <a:pt x="218500" y="423924"/>
                    <a:pt x="218500" y="421913"/>
                  </a:cubicBezTo>
                  <a:cubicBezTo>
                    <a:pt x="218500" y="419902"/>
                    <a:pt x="220131" y="418271"/>
                    <a:pt x="222142" y="418271"/>
                  </a:cubicBezTo>
                  <a:close/>
                  <a:moveTo>
                    <a:pt x="805850" y="416190"/>
                  </a:moveTo>
                  <a:cubicBezTo>
                    <a:pt x="814757" y="416190"/>
                    <a:pt x="821978" y="423411"/>
                    <a:pt x="821978" y="432318"/>
                  </a:cubicBezTo>
                  <a:cubicBezTo>
                    <a:pt x="821978" y="441225"/>
                    <a:pt x="814757" y="448446"/>
                    <a:pt x="805850" y="448446"/>
                  </a:cubicBezTo>
                  <a:cubicBezTo>
                    <a:pt x="796943" y="448446"/>
                    <a:pt x="789722" y="441225"/>
                    <a:pt x="789722" y="432318"/>
                  </a:cubicBezTo>
                  <a:cubicBezTo>
                    <a:pt x="789722" y="423411"/>
                    <a:pt x="796943" y="416190"/>
                    <a:pt x="805850" y="416190"/>
                  </a:cubicBezTo>
                  <a:close/>
                  <a:moveTo>
                    <a:pt x="1734474" y="413069"/>
                  </a:moveTo>
                  <a:cubicBezTo>
                    <a:pt x="1741370" y="413069"/>
                    <a:pt x="1746960" y="419358"/>
                    <a:pt x="1746960" y="427116"/>
                  </a:cubicBezTo>
                  <a:cubicBezTo>
                    <a:pt x="1746960" y="434874"/>
                    <a:pt x="1741370" y="441163"/>
                    <a:pt x="1734474" y="441163"/>
                  </a:cubicBezTo>
                  <a:cubicBezTo>
                    <a:pt x="1727578" y="441163"/>
                    <a:pt x="1721988" y="434874"/>
                    <a:pt x="1721988" y="427116"/>
                  </a:cubicBezTo>
                  <a:cubicBezTo>
                    <a:pt x="1721988" y="419358"/>
                    <a:pt x="1727578" y="413069"/>
                    <a:pt x="1734474" y="413069"/>
                  </a:cubicBezTo>
                  <a:close/>
                  <a:moveTo>
                    <a:pt x="1586206" y="413069"/>
                  </a:moveTo>
                  <a:cubicBezTo>
                    <a:pt x="1594538" y="413069"/>
                    <a:pt x="1601293" y="419824"/>
                    <a:pt x="1601293" y="428156"/>
                  </a:cubicBezTo>
                  <a:cubicBezTo>
                    <a:pt x="1601293" y="436488"/>
                    <a:pt x="1594538" y="443243"/>
                    <a:pt x="1586206" y="443243"/>
                  </a:cubicBezTo>
                  <a:cubicBezTo>
                    <a:pt x="1577874" y="443243"/>
                    <a:pt x="1571119" y="436488"/>
                    <a:pt x="1571119" y="428156"/>
                  </a:cubicBezTo>
                  <a:cubicBezTo>
                    <a:pt x="1571119" y="419824"/>
                    <a:pt x="1577874" y="413069"/>
                    <a:pt x="1586206" y="413069"/>
                  </a:cubicBezTo>
                  <a:close/>
                  <a:moveTo>
                    <a:pt x="1362504" y="413069"/>
                  </a:moveTo>
                  <a:cubicBezTo>
                    <a:pt x="1372561" y="413069"/>
                    <a:pt x="1380713" y="421454"/>
                    <a:pt x="1380713" y="431798"/>
                  </a:cubicBezTo>
                  <a:cubicBezTo>
                    <a:pt x="1380713" y="442142"/>
                    <a:pt x="1372561" y="450527"/>
                    <a:pt x="1362504" y="450527"/>
                  </a:cubicBezTo>
                  <a:cubicBezTo>
                    <a:pt x="1352447" y="450527"/>
                    <a:pt x="1344295" y="442142"/>
                    <a:pt x="1344295" y="431798"/>
                  </a:cubicBezTo>
                  <a:cubicBezTo>
                    <a:pt x="1344295" y="421454"/>
                    <a:pt x="1352447" y="413069"/>
                    <a:pt x="1362504" y="413069"/>
                  </a:cubicBezTo>
                  <a:close/>
                  <a:moveTo>
                    <a:pt x="1028511" y="413069"/>
                  </a:moveTo>
                  <a:cubicBezTo>
                    <a:pt x="1038568" y="413069"/>
                    <a:pt x="1046720" y="421920"/>
                    <a:pt x="1046720" y="432838"/>
                  </a:cubicBezTo>
                  <a:cubicBezTo>
                    <a:pt x="1046720" y="443756"/>
                    <a:pt x="1038568" y="452607"/>
                    <a:pt x="1028511" y="452607"/>
                  </a:cubicBezTo>
                  <a:cubicBezTo>
                    <a:pt x="1018454" y="452607"/>
                    <a:pt x="1010302" y="443756"/>
                    <a:pt x="1010302" y="432838"/>
                  </a:cubicBezTo>
                  <a:cubicBezTo>
                    <a:pt x="1010302" y="421920"/>
                    <a:pt x="1018454" y="413069"/>
                    <a:pt x="1028511" y="413069"/>
                  </a:cubicBezTo>
                  <a:close/>
                  <a:moveTo>
                    <a:pt x="1959736" y="405785"/>
                  </a:moveTo>
                  <a:cubicBezTo>
                    <a:pt x="1964046" y="405785"/>
                    <a:pt x="1967540" y="409279"/>
                    <a:pt x="1967540" y="413589"/>
                  </a:cubicBezTo>
                  <a:cubicBezTo>
                    <a:pt x="1967540" y="417899"/>
                    <a:pt x="1964046" y="421393"/>
                    <a:pt x="1959736" y="421393"/>
                  </a:cubicBezTo>
                  <a:cubicBezTo>
                    <a:pt x="1955426" y="421393"/>
                    <a:pt x="1951932" y="417899"/>
                    <a:pt x="1951932" y="413589"/>
                  </a:cubicBezTo>
                  <a:cubicBezTo>
                    <a:pt x="1951932" y="409279"/>
                    <a:pt x="1955426" y="405785"/>
                    <a:pt x="1959736" y="405785"/>
                  </a:cubicBezTo>
                  <a:close/>
                  <a:moveTo>
                    <a:pt x="432318" y="405785"/>
                  </a:moveTo>
                  <a:cubicBezTo>
                    <a:pt x="438352" y="405785"/>
                    <a:pt x="443243" y="411375"/>
                    <a:pt x="443243" y="418271"/>
                  </a:cubicBezTo>
                  <a:cubicBezTo>
                    <a:pt x="443243" y="425167"/>
                    <a:pt x="438352" y="430757"/>
                    <a:pt x="432318" y="430757"/>
                  </a:cubicBezTo>
                  <a:cubicBezTo>
                    <a:pt x="426284" y="430757"/>
                    <a:pt x="421393" y="425167"/>
                    <a:pt x="421393" y="418271"/>
                  </a:cubicBezTo>
                  <a:cubicBezTo>
                    <a:pt x="421393" y="411375"/>
                    <a:pt x="426284" y="405785"/>
                    <a:pt x="432318" y="405785"/>
                  </a:cubicBezTo>
                  <a:close/>
                  <a:moveTo>
                    <a:pt x="1295393" y="403704"/>
                  </a:moveTo>
                  <a:cubicBezTo>
                    <a:pt x="1305737" y="403704"/>
                    <a:pt x="1314122" y="412089"/>
                    <a:pt x="1314122" y="422433"/>
                  </a:cubicBezTo>
                  <a:cubicBezTo>
                    <a:pt x="1314122" y="432777"/>
                    <a:pt x="1305737" y="441162"/>
                    <a:pt x="1295393" y="441162"/>
                  </a:cubicBezTo>
                  <a:cubicBezTo>
                    <a:pt x="1285049" y="441162"/>
                    <a:pt x="1276664" y="432777"/>
                    <a:pt x="1276664" y="422433"/>
                  </a:cubicBezTo>
                  <a:cubicBezTo>
                    <a:pt x="1276664" y="412089"/>
                    <a:pt x="1285049" y="403704"/>
                    <a:pt x="1295393" y="403704"/>
                  </a:cubicBezTo>
                  <a:close/>
                  <a:moveTo>
                    <a:pt x="1095102" y="403704"/>
                  </a:moveTo>
                  <a:cubicBezTo>
                    <a:pt x="1105159" y="403704"/>
                    <a:pt x="1113311" y="412089"/>
                    <a:pt x="1113311" y="422433"/>
                  </a:cubicBezTo>
                  <a:cubicBezTo>
                    <a:pt x="1113311" y="432777"/>
                    <a:pt x="1105159" y="441162"/>
                    <a:pt x="1095102" y="441162"/>
                  </a:cubicBezTo>
                  <a:cubicBezTo>
                    <a:pt x="1085045" y="441162"/>
                    <a:pt x="1076893" y="432777"/>
                    <a:pt x="1076893" y="422433"/>
                  </a:cubicBezTo>
                  <a:cubicBezTo>
                    <a:pt x="1076893" y="412089"/>
                    <a:pt x="1085045" y="403704"/>
                    <a:pt x="1095102" y="403704"/>
                  </a:cubicBezTo>
                  <a:close/>
                  <a:moveTo>
                    <a:pt x="1228803" y="398502"/>
                  </a:moveTo>
                  <a:cubicBezTo>
                    <a:pt x="1239147" y="398502"/>
                    <a:pt x="1247532" y="406887"/>
                    <a:pt x="1247532" y="417231"/>
                  </a:cubicBezTo>
                  <a:cubicBezTo>
                    <a:pt x="1247532" y="427575"/>
                    <a:pt x="1239147" y="435960"/>
                    <a:pt x="1228803" y="435960"/>
                  </a:cubicBezTo>
                  <a:cubicBezTo>
                    <a:pt x="1218459" y="435960"/>
                    <a:pt x="1210074" y="427575"/>
                    <a:pt x="1210074" y="417231"/>
                  </a:cubicBezTo>
                  <a:cubicBezTo>
                    <a:pt x="1210074" y="406887"/>
                    <a:pt x="1218459" y="398502"/>
                    <a:pt x="1228803" y="398502"/>
                  </a:cubicBezTo>
                  <a:close/>
                  <a:moveTo>
                    <a:pt x="1162212" y="398502"/>
                  </a:moveTo>
                  <a:cubicBezTo>
                    <a:pt x="1172556" y="398502"/>
                    <a:pt x="1180941" y="406887"/>
                    <a:pt x="1180941" y="417231"/>
                  </a:cubicBezTo>
                  <a:cubicBezTo>
                    <a:pt x="1180941" y="427575"/>
                    <a:pt x="1172556" y="435960"/>
                    <a:pt x="1162212" y="435960"/>
                  </a:cubicBezTo>
                  <a:cubicBezTo>
                    <a:pt x="1151868" y="435960"/>
                    <a:pt x="1143483" y="427575"/>
                    <a:pt x="1143483" y="417231"/>
                  </a:cubicBezTo>
                  <a:cubicBezTo>
                    <a:pt x="1143483" y="406887"/>
                    <a:pt x="1151868" y="398502"/>
                    <a:pt x="1162212" y="398502"/>
                  </a:cubicBezTo>
                  <a:close/>
                  <a:moveTo>
                    <a:pt x="568100" y="389138"/>
                  </a:moveTo>
                  <a:cubicBezTo>
                    <a:pt x="575570" y="389138"/>
                    <a:pt x="581626" y="394495"/>
                    <a:pt x="581626" y="401104"/>
                  </a:cubicBezTo>
                  <a:cubicBezTo>
                    <a:pt x="581626" y="407713"/>
                    <a:pt x="575570" y="413070"/>
                    <a:pt x="568100" y="413070"/>
                  </a:cubicBezTo>
                  <a:cubicBezTo>
                    <a:pt x="560630" y="413070"/>
                    <a:pt x="554574" y="407713"/>
                    <a:pt x="554574" y="401104"/>
                  </a:cubicBezTo>
                  <a:cubicBezTo>
                    <a:pt x="554574" y="394495"/>
                    <a:pt x="560630" y="389138"/>
                    <a:pt x="568100" y="389138"/>
                  </a:cubicBezTo>
                  <a:close/>
                  <a:moveTo>
                    <a:pt x="1522737" y="386017"/>
                  </a:moveTo>
                  <a:cubicBezTo>
                    <a:pt x="1531644" y="386017"/>
                    <a:pt x="1538865" y="392772"/>
                    <a:pt x="1538865" y="401104"/>
                  </a:cubicBezTo>
                  <a:cubicBezTo>
                    <a:pt x="1538865" y="409436"/>
                    <a:pt x="1531644" y="416191"/>
                    <a:pt x="1522737" y="416191"/>
                  </a:cubicBezTo>
                  <a:cubicBezTo>
                    <a:pt x="1513830" y="416191"/>
                    <a:pt x="1506609" y="409436"/>
                    <a:pt x="1506609" y="401104"/>
                  </a:cubicBezTo>
                  <a:cubicBezTo>
                    <a:pt x="1506609" y="392772"/>
                    <a:pt x="1513830" y="386017"/>
                    <a:pt x="1522737" y="386017"/>
                  </a:cubicBezTo>
                  <a:close/>
                  <a:moveTo>
                    <a:pt x="867758" y="386017"/>
                  </a:moveTo>
                  <a:cubicBezTo>
                    <a:pt x="878102" y="386017"/>
                    <a:pt x="886487" y="393936"/>
                    <a:pt x="886487" y="403705"/>
                  </a:cubicBezTo>
                  <a:cubicBezTo>
                    <a:pt x="886487" y="413474"/>
                    <a:pt x="878102" y="421393"/>
                    <a:pt x="867758" y="421393"/>
                  </a:cubicBezTo>
                  <a:cubicBezTo>
                    <a:pt x="857414" y="421393"/>
                    <a:pt x="849029" y="413474"/>
                    <a:pt x="849029" y="403705"/>
                  </a:cubicBezTo>
                  <a:cubicBezTo>
                    <a:pt x="849029" y="393936"/>
                    <a:pt x="857414" y="386017"/>
                    <a:pt x="867758" y="386017"/>
                  </a:cubicBezTo>
                  <a:close/>
                  <a:moveTo>
                    <a:pt x="2042974" y="386016"/>
                  </a:moveTo>
                  <a:cubicBezTo>
                    <a:pt x="2044985" y="386016"/>
                    <a:pt x="2046616" y="387647"/>
                    <a:pt x="2046616" y="389658"/>
                  </a:cubicBezTo>
                  <a:cubicBezTo>
                    <a:pt x="2046616" y="391669"/>
                    <a:pt x="2044985" y="393300"/>
                    <a:pt x="2042974" y="393300"/>
                  </a:cubicBezTo>
                  <a:cubicBezTo>
                    <a:pt x="2040963" y="393300"/>
                    <a:pt x="2039332" y="391669"/>
                    <a:pt x="2039332" y="389658"/>
                  </a:cubicBezTo>
                  <a:cubicBezTo>
                    <a:pt x="2039332" y="387647"/>
                    <a:pt x="2040963" y="386016"/>
                    <a:pt x="2042974" y="386016"/>
                  </a:cubicBezTo>
                  <a:close/>
                  <a:moveTo>
                    <a:pt x="1822393" y="386016"/>
                  </a:moveTo>
                  <a:cubicBezTo>
                    <a:pt x="1828427" y="386016"/>
                    <a:pt x="1833318" y="391140"/>
                    <a:pt x="1833318" y="397461"/>
                  </a:cubicBezTo>
                  <a:cubicBezTo>
                    <a:pt x="1833318" y="403782"/>
                    <a:pt x="1828427" y="408906"/>
                    <a:pt x="1822393" y="408906"/>
                  </a:cubicBezTo>
                  <a:cubicBezTo>
                    <a:pt x="1816359" y="408906"/>
                    <a:pt x="1811468" y="403782"/>
                    <a:pt x="1811468" y="397461"/>
                  </a:cubicBezTo>
                  <a:cubicBezTo>
                    <a:pt x="1811468" y="391140"/>
                    <a:pt x="1816359" y="386016"/>
                    <a:pt x="1822393" y="386016"/>
                  </a:cubicBezTo>
                  <a:close/>
                  <a:moveTo>
                    <a:pt x="349080" y="383935"/>
                  </a:moveTo>
                  <a:cubicBezTo>
                    <a:pt x="354539" y="383935"/>
                    <a:pt x="358965" y="388826"/>
                    <a:pt x="358965" y="394860"/>
                  </a:cubicBezTo>
                  <a:cubicBezTo>
                    <a:pt x="358965" y="400894"/>
                    <a:pt x="354539" y="405785"/>
                    <a:pt x="349080" y="405785"/>
                  </a:cubicBezTo>
                  <a:cubicBezTo>
                    <a:pt x="343621" y="405785"/>
                    <a:pt x="339195" y="400894"/>
                    <a:pt x="339195" y="394860"/>
                  </a:cubicBezTo>
                  <a:cubicBezTo>
                    <a:pt x="339195" y="388826"/>
                    <a:pt x="343621" y="383935"/>
                    <a:pt x="349080" y="383935"/>
                  </a:cubicBezTo>
                  <a:close/>
                  <a:moveTo>
                    <a:pt x="714288" y="380814"/>
                  </a:moveTo>
                  <a:cubicBezTo>
                    <a:pt x="722046" y="380814"/>
                    <a:pt x="728335" y="387103"/>
                    <a:pt x="728335" y="394861"/>
                  </a:cubicBezTo>
                  <a:cubicBezTo>
                    <a:pt x="728335" y="402619"/>
                    <a:pt x="722046" y="408908"/>
                    <a:pt x="714288" y="408908"/>
                  </a:cubicBezTo>
                  <a:cubicBezTo>
                    <a:pt x="706530" y="408908"/>
                    <a:pt x="700241" y="402619"/>
                    <a:pt x="700241" y="394861"/>
                  </a:cubicBezTo>
                  <a:cubicBezTo>
                    <a:pt x="700241" y="387103"/>
                    <a:pt x="706530" y="380814"/>
                    <a:pt x="714288" y="380814"/>
                  </a:cubicBezTo>
                  <a:close/>
                  <a:moveTo>
                    <a:pt x="1676207" y="378733"/>
                  </a:moveTo>
                  <a:cubicBezTo>
                    <a:pt x="1683677" y="378733"/>
                    <a:pt x="1689733" y="384789"/>
                    <a:pt x="1689733" y="392259"/>
                  </a:cubicBezTo>
                  <a:cubicBezTo>
                    <a:pt x="1689733" y="399729"/>
                    <a:pt x="1683677" y="405785"/>
                    <a:pt x="1676207" y="405785"/>
                  </a:cubicBezTo>
                  <a:cubicBezTo>
                    <a:pt x="1668737" y="405785"/>
                    <a:pt x="1662681" y="399729"/>
                    <a:pt x="1662681" y="392259"/>
                  </a:cubicBezTo>
                  <a:cubicBezTo>
                    <a:pt x="1662681" y="384789"/>
                    <a:pt x="1668737" y="378733"/>
                    <a:pt x="1676207" y="378733"/>
                  </a:cubicBezTo>
                  <a:close/>
                  <a:moveTo>
                    <a:pt x="266883" y="369369"/>
                  </a:moveTo>
                  <a:cubicBezTo>
                    <a:pt x="268894" y="369369"/>
                    <a:pt x="270525" y="371000"/>
                    <a:pt x="270525" y="373011"/>
                  </a:cubicBezTo>
                  <a:cubicBezTo>
                    <a:pt x="270525" y="375022"/>
                    <a:pt x="268894" y="376653"/>
                    <a:pt x="266883" y="376653"/>
                  </a:cubicBezTo>
                  <a:cubicBezTo>
                    <a:pt x="264872" y="376653"/>
                    <a:pt x="263241" y="375022"/>
                    <a:pt x="263241" y="373011"/>
                  </a:cubicBezTo>
                  <a:cubicBezTo>
                    <a:pt x="263241" y="371000"/>
                    <a:pt x="264872" y="369369"/>
                    <a:pt x="266883" y="369369"/>
                  </a:cubicBezTo>
                  <a:close/>
                  <a:moveTo>
                    <a:pt x="930706" y="364167"/>
                  </a:moveTo>
                  <a:cubicBezTo>
                    <a:pt x="940188" y="364167"/>
                    <a:pt x="947874" y="371853"/>
                    <a:pt x="947874" y="381335"/>
                  </a:cubicBezTo>
                  <a:cubicBezTo>
                    <a:pt x="947874" y="390817"/>
                    <a:pt x="940188" y="398503"/>
                    <a:pt x="930706" y="398503"/>
                  </a:cubicBezTo>
                  <a:cubicBezTo>
                    <a:pt x="921224" y="398503"/>
                    <a:pt x="913538" y="390817"/>
                    <a:pt x="913538" y="381335"/>
                  </a:cubicBezTo>
                  <a:cubicBezTo>
                    <a:pt x="913538" y="371853"/>
                    <a:pt x="921224" y="364167"/>
                    <a:pt x="930706" y="364167"/>
                  </a:cubicBezTo>
                  <a:close/>
                  <a:moveTo>
                    <a:pt x="1460308" y="361045"/>
                  </a:moveTo>
                  <a:cubicBezTo>
                    <a:pt x="1469790" y="361045"/>
                    <a:pt x="1477476" y="368964"/>
                    <a:pt x="1477476" y="378733"/>
                  </a:cubicBezTo>
                  <a:cubicBezTo>
                    <a:pt x="1477476" y="388502"/>
                    <a:pt x="1469790" y="396421"/>
                    <a:pt x="1460308" y="396421"/>
                  </a:cubicBezTo>
                  <a:cubicBezTo>
                    <a:pt x="1450826" y="396421"/>
                    <a:pt x="1443140" y="388502"/>
                    <a:pt x="1443140" y="378733"/>
                  </a:cubicBezTo>
                  <a:cubicBezTo>
                    <a:pt x="1443140" y="368964"/>
                    <a:pt x="1450826" y="361045"/>
                    <a:pt x="1460308" y="361045"/>
                  </a:cubicBezTo>
                  <a:close/>
                  <a:moveTo>
                    <a:pt x="482781" y="361045"/>
                  </a:moveTo>
                  <a:cubicBezTo>
                    <a:pt x="489677" y="361045"/>
                    <a:pt x="495267" y="366635"/>
                    <a:pt x="495267" y="373531"/>
                  </a:cubicBezTo>
                  <a:cubicBezTo>
                    <a:pt x="495267" y="380427"/>
                    <a:pt x="489677" y="386017"/>
                    <a:pt x="482781" y="386017"/>
                  </a:cubicBezTo>
                  <a:cubicBezTo>
                    <a:pt x="475885" y="386017"/>
                    <a:pt x="470295" y="380427"/>
                    <a:pt x="470295" y="373531"/>
                  </a:cubicBezTo>
                  <a:cubicBezTo>
                    <a:pt x="470295" y="366635"/>
                    <a:pt x="475885" y="361045"/>
                    <a:pt x="482781" y="361045"/>
                  </a:cubicBezTo>
                  <a:close/>
                  <a:moveTo>
                    <a:pt x="1907713" y="358964"/>
                  </a:moveTo>
                  <a:cubicBezTo>
                    <a:pt x="1913172" y="358964"/>
                    <a:pt x="1917598" y="363390"/>
                    <a:pt x="1917598" y="368849"/>
                  </a:cubicBezTo>
                  <a:cubicBezTo>
                    <a:pt x="1917598" y="374308"/>
                    <a:pt x="1913172" y="378734"/>
                    <a:pt x="1907713" y="378734"/>
                  </a:cubicBezTo>
                  <a:cubicBezTo>
                    <a:pt x="1902254" y="378734"/>
                    <a:pt x="1897828" y="374308"/>
                    <a:pt x="1897828" y="368849"/>
                  </a:cubicBezTo>
                  <a:cubicBezTo>
                    <a:pt x="1897828" y="363390"/>
                    <a:pt x="1902254" y="358964"/>
                    <a:pt x="1907713" y="358964"/>
                  </a:cubicBezTo>
                  <a:close/>
                  <a:moveTo>
                    <a:pt x="1766728" y="353762"/>
                  </a:moveTo>
                  <a:cubicBezTo>
                    <a:pt x="1769602" y="353762"/>
                    <a:pt x="1771931" y="356091"/>
                    <a:pt x="1771931" y="358965"/>
                  </a:cubicBezTo>
                  <a:cubicBezTo>
                    <a:pt x="1771931" y="361839"/>
                    <a:pt x="1769602" y="364168"/>
                    <a:pt x="1766728" y="364168"/>
                  </a:cubicBezTo>
                  <a:cubicBezTo>
                    <a:pt x="1763854" y="364168"/>
                    <a:pt x="1761525" y="361839"/>
                    <a:pt x="1761525" y="358965"/>
                  </a:cubicBezTo>
                  <a:cubicBezTo>
                    <a:pt x="1761525" y="356091"/>
                    <a:pt x="1763854" y="353762"/>
                    <a:pt x="1766728" y="353762"/>
                  </a:cubicBezTo>
                  <a:close/>
                  <a:moveTo>
                    <a:pt x="1616900" y="353762"/>
                  </a:moveTo>
                  <a:cubicBezTo>
                    <a:pt x="1620348" y="353762"/>
                    <a:pt x="1623143" y="356557"/>
                    <a:pt x="1623143" y="360005"/>
                  </a:cubicBezTo>
                  <a:cubicBezTo>
                    <a:pt x="1623143" y="363453"/>
                    <a:pt x="1620348" y="366248"/>
                    <a:pt x="1616900" y="366248"/>
                  </a:cubicBezTo>
                  <a:cubicBezTo>
                    <a:pt x="1613452" y="366248"/>
                    <a:pt x="1610657" y="363453"/>
                    <a:pt x="1610657" y="360005"/>
                  </a:cubicBezTo>
                  <a:cubicBezTo>
                    <a:pt x="1610657" y="356557"/>
                    <a:pt x="1613452" y="353762"/>
                    <a:pt x="1616900" y="353762"/>
                  </a:cubicBezTo>
                  <a:close/>
                  <a:moveTo>
                    <a:pt x="772554" y="353762"/>
                  </a:moveTo>
                  <a:cubicBezTo>
                    <a:pt x="778013" y="353762"/>
                    <a:pt x="782439" y="358188"/>
                    <a:pt x="782439" y="363647"/>
                  </a:cubicBezTo>
                  <a:cubicBezTo>
                    <a:pt x="782439" y="369106"/>
                    <a:pt x="778013" y="373532"/>
                    <a:pt x="772554" y="373532"/>
                  </a:cubicBezTo>
                  <a:cubicBezTo>
                    <a:pt x="767095" y="373532"/>
                    <a:pt x="762669" y="369106"/>
                    <a:pt x="762669" y="363647"/>
                  </a:cubicBezTo>
                  <a:cubicBezTo>
                    <a:pt x="762669" y="358188"/>
                    <a:pt x="767095" y="353762"/>
                    <a:pt x="772554" y="353762"/>
                  </a:cubicBezTo>
                  <a:close/>
                  <a:moveTo>
                    <a:pt x="624286" y="353762"/>
                  </a:moveTo>
                  <a:cubicBezTo>
                    <a:pt x="628309" y="353762"/>
                    <a:pt x="631570" y="357722"/>
                    <a:pt x="631570" y="362606"/>
                  </a:cubicBezTo>
                  <a:cubicBezTo>
                    <a:pt x="631570" y="367490"/>
                    <a:pt x="628309" y="371450"/>
                    <a:pt x="624286" y="371450"/>
                  </a:cubicBezTo>
                  <a:cubicBezTo>
                    <a:pt x="620263" y="371450"/>
                    <a:pt x="617002" y="367490"/>
                    <a:pt x="617002" y="362606"/>
                  </a:cubicBezTo>
                  <a:cubicBezTo>
                    <a:pt x="617002" y="357722"/>
                    <a:pt x="620263" y="353762"/>
                    <a:pt x="624286" y="353762"/>
                  </a:cubicBezTo>
                  <a:close/>
                  <a:moveTo>
                    <a:pt x="1395799" y="351681"/>
                  </a:moveTo>
                  <a:cubicBezTo>
                    <a:pt x="1401258" y="351681"/>
                    <a:pt x="1405684" y="356572"/>
                    <a:pt x="1405684" y="362606"/>
                  </a:cubicBezTo>
                  <a:cubicBezTo>
                    <a:pt x="1405684" y="368640"/>
                    <a:pt x="1401258" y="373531"/>
                    <a:pt x="1395799" y="373531"/>
                  </a:cubicBezTo>
                  <a:cubicBezTo>
                    <a:pt x="1390340" y="373531"/>
                    <a:pt x="1385914" y="368640"/>
                    <a:pt x="1385914" y="362606"/>
                  </a:cubicBezTo>
                  <a:cubicBezTo>
                    <a:pt x="1385914" y="356572"/>
                    <a:pt x="1390340" y="351681"/>
                    <a:pt x="1395799" y="351681"/>
                  </a:cubicBezTo>
                  <a:close/>
                  <a:moveTo>
                    <a:pt x="995216" y="349600"/>
                  </a:moveTo>
                  <a:cubicBezTo>
                    <a:pt x="1003548" y="349600"/>
                    <a:pt x="1010303" y="356122"/>
                    <a:pt x="1010303" y="364167"/>
                  </a:cubicBezTo>
                  <a:cubicBezTo>
                    <a:pt x="1010303" y="372212"/>
                    <a:pt x="1003548" y="378734"/>
                    <a:pt x="995216" y="378734"/>
                  </a:cubicBezTo>
                  <a:cubicBezTo>
                    <a:pt x="986884" y="378734"/>
                    <a:pt x="980129" y="372212"/>
                    <a:pt x="980129" y="364167"/>
                  </a:cubicBezTo>
                  <a:cubicBezTo>
                    <a:pt x="980129" y="356122"/>
                    <a:pt x="986884" y="349600"/>
                    <a:pt x="995216" y="349600"/>
                  </a:cubicBezTo>
                  <a:close/>
                  <a:moveTo>
                    <a:pt x="1993031" y="341276"/>
                  </a:moveTo>
                  <a:cubicBezTo>
                    <a:pt x="1993893" y="341276"/>
                    <a:pt x="1994592" y="341975"/>
                    <a:pt x="1994592" y="342837"/>
                  </a:cubicBezTo>
                  <a:cubicBezTo>
                    <a:pt x="1994592" y="343699"/>
                    <a:pt x="1993893" y="344398"/>
                    <a:pt x="1993031" y="344398"/>
                  </a:cubicBezTo>
                  <a:cubicBezTo>
                    <a:pt x="1992169" y="344398"/>
                    <a:pt x="1991470" y="343699"/>
                    <a:pt x="1991470" y="342837"/>
                  </a:cubicBezTo>
                  <a:cubicBezTo>
                    <a:pt x="1991470" y="341975"/>
                    <a:pt x="1992169" y="341276"/>
                    <a:pt x="1993031" y="341276"/>
                  </a:cubicBezTo>
                  <a:close/>
                  <a:moveTo>
                    <a:pt x="397462" y="341276"/>
                  </a:moveTo>
                  <a:cubicBezTo>
                    <a:pt x="400910" y="341276"/>
                    <a:pt x="403705" y="344071"/>
                    <a:pt x="403705" y="347519"/>
                  </a:cubicBezTo>
                  <a:cubicBezTo>
                    <a:pt x="403705" y="350967"/>
                    <a:pt x="400910" y="353762"/>
                    <a:pt x="397462" y="353762"/>
                  </a:cubicBezTo>
                  <a:cubicBezTo>
                    <a:pt x="394014" y="353762"/>
                    <a:pt x="391219" y="350967"/>
                    <a:pt x="391219" y="347519"/>
                  </a:cubicBezTo>
                  <a:cubicBezTo>
                    <a:pt x="391219" y="344071"/>
                    <a:pt x="394014" y="341276"/>
                    <a:pt x="397462" y="341276"/>
                  </a:cubicBezTo>
                  <a:close/>
                  <a:moveTo>
                    <a:pt x="1328688" y="339195"/>
                  </a:moveTo>
                  <a:cubicBezTo>
                    <a:pt x="1335584" y="339195"/>
                    <a:pt x="1341174" y="344086"/>
                    <a:pt x="1341174" y="350120"/>
                  </a:cubicBezTo>
                  <a:cubicBezTo>
                    <a:pt x="1341174" y="356154"/>
                    <a:pt x="1335584" y="361045"/>
                    <a:pt x="1328688" y="361045"/>
                  </a:cubicBezTo>
                  <a:cubicBezTo>
                    <a:pt x="1321792" y="361045"/>
                    <a:pt x="1316202" y="356154"/>
                    <a:pt x="1316202" y="350120"/>
                  </a:cubicBezTo>
                  <a:cubicBezTo>
                    <a:pt x="1316202" y="344086"/>
                    <a:pt x="1321792" y="339195"/>
                    <a:pt x="1328688" y="339195"/>
                  </a:cubicBezTo>
                  <a:close/>
                  <a:moveTo>
                    <a:pt x="1061806" y="337114"/>
                  </a:moveTo>
                  <a:cubicBezTo>
                    <a:pt x="1070138" y="337114"/>
                    <a:pt x="1076893" y="343636"/>
                    <a:pt x="1076893" y="351681"/>
                  </a:cubicBezTo>
                  <a:cubicBezTo>
                    <a:pt x="1076893" y="359726"/>
                    <a:pt x="1070138" y="366248"/>
                    <a:pt x="1061806" y="366248"/>
                  </a:cubicBezTo>
                  <a:cubicBezTo>
                    <a:pt x="1053474" y="366248"/>
                    <a:pt x="1046719" y="359726"/>
                    <a:pt x="1046719" y="351681"/>
                  </a:cubicBezTo>
                  <a:cubicBezTo>
                    <a:pt x="1046719" y="343636"/>
                    <a:pt x="1053474" y="337114"/>
                    <a:pt x="1061806" y="337114"/>
                  </a:cubicBezTo>
                  <a:close/>
                  <a:moveTo>
                    <a:pt x="1262098" y="331912"/>
                  </a:moveTo>
                  <a:cubicBezTo>
                    <a:pt x="1268994" y="331912"/>
                    <a:pt x="1274584" y="336803"/>
                    <a:pt x="1274584" y="342837"/>
                  </a:cubicBezTo>
                  <a:cubicBezTo>
                    <a:pt x="1274584" y="348871"/>
                    <a:pt x="1268994" y="353762"/>
                    <a:pt x="1262098" y="353762"/>
                  </a:cubicBezTo>
                  <a:cubicBezTo>
                    <a:pt x="1255202" y="353762"/>
                    <a:pt x="1249612" y="348871"/>
                    <a:pt x="1249612" y="342837"/>
                  </a:cubicBezTo>
                  <a:cubicBezTo>
                    <a:pt x="1249612" y="336803"/>
                    <a:pt x="1255202" y="331912"/>
                    <a:pt x="1262098" y="331912"/>
                  </a:cubicBezTo>
                  <a:close/>
                  <a:moveTo>
                    <a:pt x="1195507" y="329831"/>
                  </a:moveTo>
                  <a:cubicBezTo>
                    <a:pt x="1202403" y="329831"/>
                    <a:pt x="1207993" y="335188"/>
                    <a:pt x="1207993" y="341797"/>
                  </a:cubicBezTo>
                  <a:cubicBezTo>
                    <a:pt x="1207993" y="348406"/>
                    <a:pt x="1202403" y="353763"/>
                    <a:pt x="1195507" y="353763"/>
                  </a:cubicBezTo>
                  <a:cubicBezTo>
                    <a:pt x="1188611" y="353763"/>
                    <a:pt x="1183021" y="348406"/>
                    <a:pt x="1183021" y="341797"/>
                  </a:cubicBezTo>
                  <a:cubicBezTo>
                    <a:pt x="1183021" y="335188"/>
                    <a:pt x="1188611" y="329831"/>
                    <a:pt x="1195507" y="329831"/>
                  </a:cubicBezTo>
                  <a:close/>
                  <a:moveTo>
                    <a:pt x="1127357" y="329831"/>
                  </a:moveTo>
                  <a:cubicBezTo>
                    <a:pt x="1135115" y="329831"/>
                    <a:pt x="1141404" y="335887"/>
                    <a:pt x="1141404" y="343357"/>
                  </a:cubicBezTo>
                  <a:cubicBezTo>
                    <a:pt x="1141404" y="350827"/>
                    <a:pt x="1135115" y="356883"/>
                    <a:pt x="1127357" y="356883"/>
                  </a:cubicBezTo>
                  <a:cubicBezTo>
                    <a:pt x="1119599" y="356883"/>
                    <a:pt x="1113310" y="350827"/>
                    <a:pt x="1113310" y="343357"/>
                  </a:cubicBezTo>
                  <a:cubicBezTo>
                    <a:pt x="1113310" y="335887"/>
                    <a:pt x="1119599" y="329831"/>
                    <a:pt x="1127357" y="329831"/>
                  </a:cubicBezTo>
                  <a:close/>
                  <a:moveTo>
                    <a:pt x="1556553" y="326709"/>
                  </a:moveTo>
                  <a:cubicBezTo>
                    <a:pt x="1560576" y="326709"/>
                    <a:pt x="1563837" y="329970"/>
                    <a:pt x="1563837" y="333993"/>
                  </a:cubicBezTo>
                  <a:cubicBezTo>
                    <a:pt x="1563837" y="338016"/>
                    <a:pt x="1560576" y="341277"/>
                    <a:pt x="1556553" y="341277"/>
                  </a:cubicBezTo>
                  <a:cubicBezTo>
                    <a:pt x="1552530" y="341277"/>
                    <a:pt x="1549269" y="338016"/>
                    <a:pt x="1549269" y="333993"/>
                  </a:cubicBezTo>
                  <a:cubicBezTo>
                    <a:pt x="1549269" y="329970"/>
                    <a:pt x="1552530" y="326709"/>
                    <a:pt x="1556553" y="326709"/>
                  </a:cubicBezTo>
                  <a:close/>
                  <a:moveTo>
                    <a:pt x="1854648" y="324628"/>
                  </a:moveTo>
                  <a:cubicBezTo>
                    <a:pt x="1856660" y="324628"/>
                    <a:pt x="1858290" y="326259"/>
                    <a:pt x="1858290" y="328270"/>
                  </a:cubicBezTo>
                  <a:cubicBezTo>
                    <a:pt x="1858290" y="330282"/>
                    <a:pt x="1856660" y="331912"/>
                    <a:pt x="1854648" y="331912"/>
                  </a:cubicBezTo>
                  <a:cubicBezTo>
                    <a:pt x="1852637" y="331912"/>
                    <a:pt x="1851006" y="330282"/>
                    <a:pt x="1851006" y="328270"/>
                  </a:cubicBezTo>
                  <a:cubicBezTo>
                    <a:pt x="1851006" y="326259"/>
                    <a:pt x="1852637" y="324628"/>
                    <a:pt x="1854648" y="324628"/>
                  </a:cubicBezTo>
                  <a:close/>
                  <a:moveTo>
                    <a:pt x="834462" y="324628"/>
                  </a:moveTo>
                  <a:cubicBezTo>
                    <a:pt x="841358" y="324628"/>
                    <a:pt x="846948" y="330218"/>
                    <a:pt x="846948" y="337114"/>
                  </a:cubicBezTo>
                  <a:cubicBezTo>
                    <a:pt x="846948" y="344010"/>
                    <a:pt x="841358" y="349600"/>
                    <a:pt x="834462" y="349600"/>
                  </a:cubicBezTo>
                  <a:cubicBezTo>
                    <a:pt x="827566" y="349600"/>
                    <a:pt x="821976" y="344010"/>
                    <a:pt x="821976" y="337114"/>
                  </a:cubicBezTo>
                  <a:cubicBezTo>
                    <a:pt x="821976" y="330218"/>
                    <a:pt x="827566" y="324628"/>
                    <a:pt x="834462" y="324628"/>
                  </a:cubicBezTo>
                  <a:close/>
                  <a:moveTo>
                    <a:pt x="534805" y="324628"/>
                  </a:moveTo>
                  <a:cubicBezTo>
                    <a:pt x="538828" y="324628"/>
                    <a:pt x="542089" y="328355"/>
                    <a:pt x="542089" y="332952"/>
                  </a:cubicBezTo>
                  <a:cubicBezTo>
                    <a:pt x="542089" y="337549"/>
                    <a:pt x="538828" y="341276"/>
                    <a:pt x="534805" y="341276"/>
                  </a:cubicBezTo>
                  <a:cubicBezTo>
                    <a:pt x="530782" y="341276"/>
                    <a:pt x="527521" y="337549"/>
                    <a:pt x="527521" y="332952"/>
                  </a:cubicBezTo>
                  <a:cubicBezTo>
                    <a:pt x="527521" y="328355"/>
                    <a:pt x="530782" y="324628"/>
                    <a:pt x="534805" y="324628"/>
                  </a:cubicBezTo>
                  <a:close/>
                  <a:moveTo>
                    <a:pt x="313704" y="321507"/>
                  </a:moveTo>
                  <a:cubicBezTo>
                    <a:pt x="315715" y="321507"/>
                    <a:pt x="317346" y="323371"/>
                    <a:pt x="317346" y="325669"/>
                  </a:cubicBezTo>
                  <a:cubicBezTo>
                    <a:pt x="317346" y="327967"/>
                    <a:pt x="315715" y="329831"/>
                    <a:pt x="313704" y="329831"/>
                  </a:cubicBezTo>
                  <a:cubicBezTo>
                    <a:pt x="311693" y="329831"/>
                    <a:pt x="310062" y="327967"/>
                    <a:pt x="310062" y="325669"/>
                  </a:cubicBezTo>
                  <a:cubicBezTo>
                    <a:pt x="310062" y="323371"/>
                    <a:pt x="311693" y="321507"/>
                    <a:pt x="313704" y="321507"/>
                  </a:cubicBezTo>
                  <a:close/>
                  <a:moveTo>
                    <a:pt x="680472" y="319426"/>
                  </a:moveTo>
                  <a:cubicBezTo>
                    <a:pt x="684495" y="319426"/>
                    <a:pt x="687756" y="323386"/>
                    <a:pt x="687756" y="328270"/>
                  </a:cubicBezTo>
                  <a:cubicBezTo>
                    <a:pt x="687756" y="333154"/>
                    <a:pt x="684495" y="337114"/>
                    <a:pt x="680472" y="337114"/>
                  </a:cubicBezTo>
                  <a:cubicBezTo>
                    <a:pt x="676449" y="337114"/>
                    <a:pt x="673188" y="333154"/>
                    <a:pt x="673188" y="328270"/>
                  </a:cubicBezTo>
                  <a:cubicBezTo>
                    <a:pt x="673188" y="323386"/>
                    <a:pt x="676449" y="319426"/>
                    <a:pt x="680472" y="319426"/>
                  </a:cubicBezTo>
                  <a:close/>
                  <a:moveTo>
                    <a:pt x="1708461" y="317345"/>
                  </a:moveTo>
                  <a:cubicBezTo>
                    <a:pt x="1711909" y="317345"/>
                    <a:pt x="1714704" y="320140"/>
                    <a:pt x="1714704" y="323588"/>
                  </a:cubicBezTo>
                  <a:cubicBezTo>
                    <a:pt x="1714704" y="327036"/>
                    <a:pt x="1711909" y="329831"/>
                    <a:pt x="1708461" y="329831"/>
                  </a:cubicBezTo>
                  <a:cubicBezTo>
                    <a:pt x="1705013" y="329831"/>
                    <a:pt x="1702218" y="327036"/>
                    <a:pt x="1702218" y="323588"/>
                  </a:cubicBezTo>
                  <a:cubicBezTo>
                    <a:pt x="1702218" y="320140"/>
                    <a:pt x="1705013" y="317345"/>
                    <a:pt x="1708461" y="317345"/>
                  </a:cubicBezTo>
                  <a:close/>
                  <a:moveTo>
                    <a:pt x="1492563" y="301738"/>
                  </a:moveTo>
                  <a:cubicBezTo>
                    <a:pt x="1498022" y="301738"/>
                    <a:pt x="1502448" y="305698"/>
                    <a:pt x="1502448" y="310582"/>
                  </a:cubicBezTo>
                  <a:cubicBezTo>
                    <a:pt x="1502448" y="315466"/>
                    <a:pt x="1498022" y="319426"/>
                    <a:pt x="1492563" y="319426"/>
                  </a:cubicBezTo>
                  <a:cubicBezTo>
                    <a:pt x="1487104" y="319426"/>
                    <a:pt x="1482678" y="315466"/>
                    <a:pt x="1482678" y="310582"/>
                  </a:cubicBezTo>
                  <a:cubicBezTo>
                    <a:pt x="1482678" y="305698"/>
                    <a:pt x="1487104" y="301738"/>
                    <a:pt x="1492563" y="301738"/>
                  </a:cubicBezTo>
                  <a:close/>
                  <a:moveTo>
                    <a:pt x="896890" y="299657"/>
                  </a:moveTo>
                  <a:cubicBezTo>
                    <a:pt x="904360" y="299657"/>
                    <a:pt x="910416" y="305713"/>
                    <a:pt x="910416" y="313183"/>
                  </a:cubicBezTo>
                  <a:cubicBezTo>
                    <a:pt x="910416" y="320653"/>
                    <a:pt x="904360" y="326709"/>
                    <a:pt x="896890" y="326709"/>
                  </a:cubicBezTo>
                  <a:cubicBezTo>
                    <a:pt x="889420" y="326709"/>
                    <a:pt x="883364" y="320653"/>
                    <a:pt x="883364" y="313183"/>
                  </a:cubicBezTo>
                  <a:cubicBezTo>
                    <a:pt x="883364" y="305713"/>
                    <a:pt x="889420" y="299657"/>
                    <a:pt x="896890" y="299657"/>
                  </a:cubicBezTo>
                  <a:close/>
                  <a:moveTo>
                    <a:pt x="1941008" y="297576"/>
                  </a:moveTo>
                  <a:cubicBezTo>
                    <a:pt x="1943019" y="297576"/>
                    <a:pt x="1944650" y="298508"/>
                    <a:pt x="1944650" y="299657"/>
                  </a:cubicBezTo>
                  <a:cubicBezTo>
                    <a:pt x="1944650" y="300806"/>
                    <a:pt x="1943019" y="301738"/>
                    <a:pt x="1941008" y="301738"/>
                  </a:cubicBezTo>
                  <a:cubicBezTo>
                    <a:pt x="1938997" y="301738"/>
                    <a:pt x="1937366" y="300806"/>
                    <a:pt x="1937366" y="299657"/>
                  </a:cubicBezTo>
                  <a:cubicBezTo>
                    <a:pt x="1937366" y="298508"/>
                    <a:pt x="1938997" y="297576"/>
                    <a:pt x="1941008" y="297576"/>
                  </a:cubicBezTo>
                  <a:close/>
                  <a:moveTo>
                    <a:pt x="448446" y="297576"/>
                  </a:moveTo>
                  <a:cubicBezTo>
                    <a:pt x="452469" y="297576"/>
                    <a:pt x="455730" y="300837"/>
                    <a:pt x="455730" y="304860"/>
                  </a:cubicBezTo>
                  <a:cubicBezTo>
                    <a:pt x="455730" y="308883"/>
                    <a:pt x="452469" y="312144"/>
                    <a:pt x="448446" y="312144"/>
                  </a:cubicBezTo>
                  <a:cubicBezTo>
                    <a:pt x="444423" y="312144"/>
                    <a:pt x="441162" y="308883"/>
                    <a:pt x="441162" y="304860"/>
                  </a:cubicBezTo>
                  <a:cubicBezTo>
                    <a:pt x="441162" y="300837"/>
                    <a:pt x="444423" y="297576"/>
                    <a:pt x="448446" y="297576"/>
                  </a:cubicBezTo>
                  <a:close/>
                  <a:moveTo>
                    <a:pt x="740299" y="287171"/>
                  </a:moveTo>
                  <a:cubicBezTo>
                    <a:pt x="745758" y="287171"/>
                    <a:pt x="750184" y="291597"/>
                    <a:pt x="750184" y="297056"/>
                  </a:cubicBezTo>
                  <a:cubicBezTo>
                    <a:pt x="750184" y="302515"/>
                    <a:pt x="745758" y="306941"/>
                    <a:pt x="740299" y="306941"/>
                  </a:cubicBezTo>
                  <a:cubicBezTo>
                    <a:pt x="734840" y="306941"/>
                    <a:pt x="730414" y="302515"/>
                    <a:pt x="730414" y="297056"/>
                  </a:cubicBezTo>
                  <a:cubicBezTo>
                    <a:pt x="730414" y="291597"/>
                    <a:pt x="734840" y="287171"/>
                    <a:pt x="740299" y="287171"/>
                  </a:cubicBezTo>
                  <a:close/>
                  <a:moveTo>
                    <a:pt x="590470" y="287171"/>
                  </a:moveTo>
                  <a:cubicBezTo>
                    <a:pt x="595354" y="287171"/>
                    <a:pt x="599314" y="290432"/>
                    <a:pt x="599314" y="294455"/>
                  </a:cubicBezTo>
                  <a:cubicBezTo>
                    <a:pt x="599314" y="298478"/>
                    <a:pt x="595354" y="301739"/>
                    <a:pt x="590470" y="301739"/>
                  </a:cubicBezTo>
                  <a:cubicBezTo>
                    <a:pt x="585586" y="301739"/>
                    <a:pt x="581626" y="298478"/>
                    <a:pt x="581626" y="294455"/>
                  </a:cubicBezTo>
                  <a:cubicBezTo>
                    <a:pt x="581626" y="290432"/>
                    <a:pt x="585586" y="287171"/>
                    <a:pt x="590470" y="287171"/>
                  </a:cubicBezTo>
                  <a:close/>
                  <a:moveTo>
                    <a:pt x="1798983" y="285090"/>
                  </a:moveTo>
                  <a:cubicBezTo>
                    <a:pt x="1801857" y="285090"/>
                    <a:pt x="1804186" y="287885"/>
                    <a:pt x="1804186" y="291333"/>
                  </a:cubicBezTo>
                  <a:cubicBezTo>
                    <a:pt x="1804186" y="294781"/>
                    <a:pt x="1801857" y="297576"/>
                    <a:pt x="1798983" y="297576"/>
                  </a:cubicBezTo>
                  <a:cubicBezTo>
                    <a:pt x="1796109" y="297576"/>
                    <a:pt x="1793780" y="294781"/>
                    <a:pt x="1793780" y="291333"/>
                  </a:cubicBezTo>
                  <a:cubicBezTo>
                    <a:pt x="1793780" y="287885"/>
                    <a:pt x="1796109" y="285090"/>
                    <a:pt x="1798983" y="285090"/>
                  </a:cubicBezTo>
                  <a:close/>
                  <a:moveTo>
                    <a:pt x="1649154" y="285090"/>
                  </a:moveTo>
                  <a:cubicBezTo>
                    <a:pt x="1652602" y="285090"/>
                    <a:pt x="1655397" y="288351"/>
                    <a:pt x="1655397" y="292374"/>
                  </a:cubicBezTo>
                  <a:cubicBezTo>
                    <a:pt x="1655397" y="296397"/>
                    <a:pt x="1652602" y="299658"/>
                    <a:pt x="1649154" y="299658"/>
                  </a:cubicBezTo>
                  <a:cubicBezTo>
                    <a:pt x="1645706" y="299658"/>
                    <a:pt x="1642911" y="296397"/>
                    <a:pt x="1642911" y="292374"/>
                  </a:cubicBezTo>
                  <a:cubicBezTo>
                    <a:pt x="1642911" y="288351"/>
                    <a:pt x="1645706" y="285090"/>
                    <a:pt x="1649154" y="285090"/>
                  </a:cubicBezTo>
                  <a:close/>
                  <a:moveTo>
                    <a:pt x="1428054" y="281969"/>
                  </a:moveTo>
                  <a:cubicBezTo>
                    <a:pt x="1433513" y="281969"/>
                    <a:pt x="1437939" y="287093"/>
                    <a:pt x="1437939" y="293414"/>
                  </a:cubicBezTo>
                  <a:cubicBezTo>
                    <a:pt x="1437939" y="299735"/>
                    <a:pt x="1433513" y="304859"/>
                    <a:pt x="1428054" y="304859"/>
                  </a:cubicBezTo>
                  <a:cubicBezTo>
                    <a:pt x="1422595" y="304859"/>
                    <a:pt x="1418169" y="299735"/>
                    <a:pt x="1418169" y="293414"/>
                  </a:cubicBezTo>
                  <a:cubicBezTo>
                    <a:pt x="1418169" y="287093"/>
                    <a:pt x="1422595" y="281969"/>
                    <a:pt x="1428054" y="281969"/>
                  </a:cubicBezTo>
                  <a:close/>
                  <a:moveTo>
                    <a:pt x="962961" y="279888"/>
                  </a:moveTo>
                  <a:cubicBezTo>
                    <a:pt x="971293" y="279888"/>
                    <a:pt x="978048" y="286643"/>
                    <a:pt x="978048" y="294975"/>
                  </a:cubicBezTo>
                  <a:cubicBezTo>
                    <a:pt x="978048" y="303307"/>
                    <a:pt x="971293" y="310062"/>
                    <a:pt x="962961" y="310062"/>
                  </a:cubicBezTo>
                  <a:cubicBezTo>
                    <a:pt x="954629" y="310062"/>
                    <a:pt x="947874" y="303307"/>
                    <a:pt x="947874" y="294975"/>
                  </a:cubicBezTo>
                  <a:cubicBezTo>
                    <a:pt x="947874" y="286643"/>
                    <a:pt x="954629" y="279888"/>
                    <a:pt x="962961" y="279888"/>
                  </a:cubicBezTo>
                  <a:close/>
                  <a:moveTo>
                    <a:pt x="362606" y="277807"/>
                  </a:moveTo>
                  <a:cubicBezTo>
                    <a:pt x="364617" y="277807"/>
                    <a:pt x="366248" y="278739"/>
                    <a:pt x="366248" y="279888"/>
                  </a:cubicBezTo>
                  <a:cubicBezTo>
                    <a:pt x="366248" y="281037"/>
                    <a:pt x="364617" y="281969"/>
                    <a:pt x="362606" y="281969"/>
                  </a:cubicBezTo>
                  <a:cubicBezTo>
                    <a:pt x="360595" y="281969"/>
                    <a:pt x="358964" y="281037"/>
                    <a:pt x="358964" y="279888"/>
                  </a:cubicBezTo>
                  <a:cubicBezTo>
                    <a:pt x="358964" y="278739"/>
                    <a:pt x="360595" y="277807"/>
                    <a:pt x="362606" y="277807"/>
                  </a:cubicBezTo>
                  <a:close/>
                  <a:moveTo>
                    <a:pt x="1361983" y="274686"/>
                  </a:moveTo>
                  <a:cubicBezTo>
                    <a:pt x="1365431" y="274686"/>
                    <a:pt x="1368226" y="277015"/>
                    <a:pt x="1368226" y="279889"/>
                  </a:cubicBezTo>
                  <a:cubicBezTo>
                    <a:pt x="1368226" y="282763"/>
                    <a:pt x="1365431" y="285092"/>
                    <a:pt x="1361983" y="285092"/>
                  </a:cubicBezTo>
                  <a:cubicBezTo>
                    <a:pt x="1358535" y="285092"/>
                    <a:pt x="1355740" y="282763"/>
                    <a:pt x="1355740" y="279889"/>
                  </a:cubicBezTo>
                  <a:cubicBezTo>
                    <a:pt x="1355740" y="277015"/>
                    <a:pt x="1358535" y="274686"/>
                    <a:pt x="1361983" y="274686"/>
                  </a:cubicBezTo>
                  <a:close/>
                  <a:moveTo>
                    <a:pt x="1028511" y="269483"/>
                  </a:moveTo>
                  <a:cubicBezTo>
                    <a:pt x="1034545" y="269483"/>
                    <a:pt x="1039436" y="274607"/>
                    <a:pt x="1039436" y="280928"/>
                  </a:cubicBezTo>
                  <a:cubicBezTo>
                    <a:pt x="1039436" y="287249"/>
                    <a:pt x="1034545" y="292373"/>
                    <a:pt x="1028511" y="292373"/>
                  </a:cubicBezTo>
                  <a:cubicBezTo>
                    <a:pt x="1022477" y="292373"/>
                    <a:pt x="1017586" y="287249"/>
                    <a:pt x="1017586" y="280928"/>
                  </a:cubicBezTo>
                  <a:cubicBezTo>
                    <a:pt x="1017586" y="274607"/>
                    <a:pt x="1022477" y="269483"/>
                    <a:pt x="1028511" y="269483"/>
                  </a:cubicBezTo>
                  <a:close/>
                  <a:moveTo>
                    <a:pt x="1295393" y="265321"/>
                  </a:moveTo>
                  <a:cubicBezTo>
                    <a:pt x="1298841" y="265321"/>
                    <a:pt x="1301636" y="268116"/>
                    <a:pt x="1301636" y="271564"/>
                  </a:cubicBezTo>
                  <a:cubicBezTo>
                    <a:pt x="1301636" y="275012"/>
                    <a:pt x="1298841" y="277807"/>
                    <a:pt x="1295393" y="277807"/>
                  </a:cubicBezTo>
                  <a:cubicBezTo>
                    <a:pt x="1291945" y="277807"/>
                    <a:pt x="1289150" y="275012"/>
                    <a:pt x="1289150" y="271564"/>
                  </a:cubicBezTo>
                  <a:cubicBezTo>
                    <a:pt x="1289150" y="268116"/>
                    <a:pt x="1291945" y="265321"/>
                    <a:pt x="1295393" y="265321"/>
                  </a:cubicBezTo>
                  <a:close/>
                  <a:moveTo>
                    <a:pt x="1588806" y="262200"/>
                  </a:moveTo>
                  <a:cubicBezTo>
                    <a:pt x="1589955" y="262200"/>
                    <a:pt x="1590887" y="263831"/>
                    <a:pt x="1590887" y="265842"/>
                  </a:cubicBezTo>
                  <a:cubicBezTo>
                    <a:pt x="1590887" y="267854"/>
                    <a:pt x="1589955" y="269484"/>
                    <a:pt x="1588806" y="269484"/>
                  </a:cubicBezTo>
                  <a:cubicBezTo>
                    <a:pt x="1587657" y="269484"/>
                    <a:pt x="1586725" y="267854"/>
                    <a:pt x="1586725" y="265842"/>
                  </a:cubicBezTo>
                  <a:cubicBezTo>
                    <a:pt x="1586725" y="263831"/>
                    <a:pt x="1587657" y="262200"/>
                    <a:pt x="1588806" y="262200"/>
                  </a:cubicBezTo>
                  <a:close/>
                  <a:moveTo>
                    <a:pt x="1094061" y="262200"/>
                  </a:moveTo>
                  <a:cubicBezTo>
                    <a:pt x="1099520" y="262200"/>
                    <a:pt x="1103946" y="266160"/>
                    <a:pt x="1103946" y="271044"/>
                  </a:cubicBezTo>
                  <a:cubicBezTo>
                    <a:pt x="1103946" y="275928"/>
                    <a:pt x="1099520" y="279888"/>
                    <a:pt x="1094061" y="279888"/>
                  </a:cubicBezTo>
                  <a:cubicBezTo>
                    <a:pt x="1088602" y="279888"/>
                    <a:pt x="1084176" y="275928"/>
                    <a:pt x="1084176" y="271044"/>
                  </a:cubicBezTo>
                  <a:cubicBezTo>
                    <a:pt x="1084176" y="266160"/>
                    <a:pt x="1088602" y="262200"/>
                    <a:pt x="1094061" y="262200"/>
                  </a:cubicBezTo>
                  <a:close/>
                  <a:moveTo>
                    <a:pt x="800646" y="260119"/>
                  </a:moveTo>
                  <a:cubicBezTo>
                    <a:pt x="805530" y="260119"/>
                    <a:pt x="809490" y="264079"/>
                    <a:pt x="809490" y="268963"/>
                  </a:cubicBezTo>
                  <a:cubicBezTo>
                    <a:pt x="809490" y="273847"/>
                    <a:pt x="805530" y="277807"/>
                    <a:pt x="800646" y="277807"/>
                  </a:cubicBezTo>
                  <a:cubicBezTo>
                    <a:pt x="795762" y="277807"/>
                    <a:pt x="791802" y="273847"/>
                    <a:pt x="791802" y="268963"/>
                  </a:cubicBezTo>
                  <a:cubicBezTo>
                    <a:pt x="791802" y="264079"/>
                    <a:pt x="795762" y="260119"/>
                    <a:pt x="800646" y="260119"/>
                  </a:cubicBezTo>
                  <a:close/>
                  <a:moveTo>
                    <a:pt x="501509" y="260119"/>
                  </a:moveTo>
                  <a:cubicBezTo>
                    <a:pt x="503807" y="260119"/>
                    <a:pt x="505671" y="261750"/>
                    <a:pt x="505671" y="263761"/>
                  </a:cubicBezTo>
                  <a:cubicBezTo>
                    <a:pt x="505671" y="265772"/>
                    <a:pt x="503807" y="267403"/>
                    <a:pt x="501509" y="267403"/>
                  </a:cubicBezTo>
                  <a:cubicBezTo>
                    <a:pt x="499211" y="267403"/>
                    <a:pt x="497347" y="265772"/>
                    <a:pt x="497347" y="263761"/>
                  </a:cubicBezTo>
                  <a:cubicBezTo>
                    <a:pt x="497347" y="261750"/>
                    <a:pt x="499211" y="260119"/>
                    <a:pt x="501509" y="260119"/>
                  </a:cubicBezTo>
                  <a:close/>
                  <a:moveTo>
                    <a:pt x="1887944" y="258038"/>
                  </a:moveTo>
                  <a:cubicBezTo>
                    <a:pt x="1889381" y="258038"/>
                    <a:pt x="1890546" y="258504"/>
                    <a:pt x="1890546" y="259079"/>
                  </a:cubicBezTo>
                  <a:cubicBezTo>
                    <a:pt x="1890546" y="259654"/>
                    <a:pt x="1889381" y="260120"/>
                    <a:pt x="1887944" y="260120"/>
                  </a:cubicBezTo>
                  <a:cubicBezTo>
                    <a:pt x="1886507" y="260120"/>
                    <a:pt x="1885342" y="259654"/>
                    <a:pt x="1885342" y="259079"/>
                  </a:cubicBezTo>
                  <a:cubicBezTo>
                    <a:pt x="1885342" y="258504"/>
                    <a:pt x="1886507" y="258038"/>
                    <a:pt x="1887944" y="258038"/>
                  </a:cubicBezTo>
                  <a:close/>
                  <a:moveTo>
                    <a:pt x="1228803" y="258038"/>
                  </a:moveTo>
                  <a:cubicBezTo>
                    <a:pt x="1233400" y="258038"/>
                    <a:pt x="1237127" y="261765"/>
                    <a:pt x="1237127" y="266362"/>
                  </a:cubicBezTo>
                  <a:cubicBezTo>
                    <a:pt x="1237127" y="270959"/>
                    <a:pt x="1233400" y="274686"/>
                    <a:pt x="1228803" y="274686"/>
                  </a:cubicBezTo>
                  <a:cubicBezTo>
                    <a:pt x="1224206" y="274686"/>
                    <a:pt x="1220479" y="270959"/>
                    <a:pt x="1220479" y="266362"/>
                  </a:cubicBezTo>
                  <a:cubicBezTo>
                    <a:pt x="1220479" y="261765"/>
                    <a:pt x="1224206" y="258038"/>
                    <a:pt x="1228803" y="258038"/>
                  </a:cubicBezTo>
                  <a:close/>
                  <a:moveTo>
                    <a:pt x="1160652" y="258038"/>
                  </a:moveTo>
                  <a:cubicBezTo>
                    <a:pt x="1166111" y="258038"/>
                    <a:pt x="1170537" y="262464"/>
                    <a:pt x="1170537" y="267923"/>
                  </a:cubicBezTo>
                  <a:cubicBezTo>
                    <a:pt x="1170537" y="273382"/>
                    <a:pt x="1166111" y="277808"/>
                    <a:pt x="1160652" y="277808"/>
                  </a:cubicBezTo>
                  <a:cubicBezTo>
                    <a:pt x="1155193" y="277808"/>
                    <a:pt x="1150767" y="273382"/>
                    <a:pt x="1150767" y="267923"/>
                  </a:cubicBezTo>
                  <a:cubicBezTo>
                    <a:pt x="1150767" y="262464"/>
                    <a:pt x="1155193" y="258038"/>
                    <a:pt x="1160652" y="258038"/>
                  </a:cubicBezTo>
                  <a:close/>
                  <a:moveTo>
                    <a:pt x="647697" y="258038"/>
                  </a:moveTo>
                  <a:cubicBezTo>
                    <a:pt x="649709" y="258038"/>
                    <a:pt x="651339" y="258970"/>
                    <a:pt x="651339" y="260119"/>
                  </a:cubicBezTo>
                  <a:cubicBezTo>
                    <a:pt x="651339" y="261268"/>
                    <a:pt x="649709" y="262200"/>
                    <a:pt x="647697" y="262200"/>
                  </a:cubicBezTo>
                  <a:cubicBezTo>
                    <a:pt x="645686" y="262200"/>
                    <a:pt x="644055" y="261268"/>
                    <a:pt x="644055" y="260119"/>
                  </a:cubicBezTo>
                  <a:cubicBezTo>
                    <a:pt x="644055" y="258970"/>
                    <a:pt x="645686" y="258038"/>
                    <a:pt x="647697" y="258038"/>
                  </a:cubicBezTo>
                  <a:close/>
                  <a:moveTo>
                    <a:pt x="1742276" y="254917"/>
                  </a:moveTo>
                  <a:cubicBezTo>
                    <a:pt x="1743712" y="254917"/>
                    <a:pt x="1744877" y="255616"/>
                    <a:pt x="1744877" y="256478"/>
                  </a:cubicBezTo>
                  <a:cubicBezTo>
                    <a:pt x="1744877" y="257340"/>
                    <a:pt x="1743712" y="258039"/>
                    <a:pt x="1742276" y="258039"/>
                  </a:cubicBezTo>
                  <a:cubicBezTo>
                    <a:pt x="1740840" y="258039"/>
                    <a:pt x="1739675" y="257340"/>
                    <a:pt x="1739675" y="256478"/>
                  </a:cubicBezTo>
                  <a:cubicBezTo>
                    <a:pt x="1739675" y="255616"/>
                    <a:pt x="1740840" y="254917"/>
                    <a:pt x="1742276" y="254917"/>
                  </a:cubicBezTo>
                  <a:close/>
                  <a:moveTo>
                    <a:pt x="1525858" y="240350"/>
                  </a:moveTo>
                  <a:cubicBezTo>
                    <a:pt x="1527870" y="240350"/>
                    <a:pt x="1529500" y="241981"/>
                    <a:pt x="1529500" y="243992"/>
                  </a:cubicBezTo>
                  <a:cubicBezTo>
                    <a:pt x="1529500" y="246004"/>
                    <a:pt x="1527870" y="247634"/>
                    <a:pt x="1525858" y="247634"/>
                  </a:cubicBezTo>
                  <a:cubicBezTo>
                    <a:pt x="1523847" y="247634"/>
                    <a:pt x="1522216" y="246004"/>
                    <a:pt x="1522216" y="243992"/>
                  </a:cubicBezTo>
                  <a:cubicBezTo>
                    <a:pt x="1522216" y="241981"/>
                    <a:pt x="1523847" y="240350"/>
                    <a:pt x="1525858" y="240350"/>
                  </a:cubicBezTo>
                  <a:close/>
                  <a:moveTo>
                    <a:pt x="865156" y="238269"/>
                  </a:moveTo>
                  <a:cubicBezTo>
                    <a:pt x="870040" y="238269"/>
                    <a:pt x="874000" y="241996"/>
                    <a:pt x="874000" y="246593"/>
                  </a:cubicBezTo>
                  <a:cubicBezTo>
                    <a:pt x="874000" y="251190"/>
                    <a:pt x="870040" y="254917"/>
                    <a:pt x="865156" y="254917"/>
                  </a:cubicBezTo>
                  <a:cubicBezTo>
                    <a:pt x="860272" y="254917"/>
                    <a:pt x="856312" y="251190"/>
                    <a:pt x="856312" y="246593"/>
                  </a:cubicBezTo>
                  <a:cubicBezTo>
                    <a:pt x="856312" y="241996"/>
                    <a:pt x="860272" y="238269"/>
                    <a:pt x="865156" y="238269"/>
                  </a:cubicBezTo>
                  <a:close/>
                  <a:moveTo>
                    <a:pt x="414630" y="233066"/>
                  </a:moveTo>
                  <a:cubicBezTo>
                    <a:pt x="416641" y="233066"/>
                    <a:pt x="418272" y="234697"/>
                    <a:pt x="418272" y="236708"/>
                  </a:cubicBezTo>
                  <a:cubicBezTo>
                    <a:pt x="418272" y="238719"/>
                    <a:pt x="416641" y="240350"/>
                    <a:pt x="414630" y="240350"/>
                  </a:cubicBezTo>
                  <a:cubicBezTo>
                    <a:pt x="412619" y="240350"/>
                    <a:pt x="410988" y="238719"/>
                    <a:pt x="410988" y="236708"/>
                  </a:cubicBezTo>
                  <a:cubicBezTo>
                    <a:pt x="410988" y="234697"/>
                    <a:pt x="412619" y="233066"/>
                    <a:pt x="414630" y="233066"/>
                  </a:cubicBezTo>
                  <a:close/>
                  <a:moveTo>
                    <a:pt x="707004" y="225783"/>
                  </a:moveTo>
                  <a:cubicBezTo>
                    <a:pt x="709016" y="225783"/>
                    <a:pt x="710646" y="227414"/>
                    <a:pt x="710646" y="229425"/>
                  </a:cubicBezTo>
                  <a:cubicBezTo>
                    <a:pt x="710646" y="231437"/>
                    <a:pt x="709016" y="233067"/>
                    <a:pt x="707004" y="233067"/>
                  </a:cubicBezTo>
                  <a:cubicBezTo>
                    <a:pt x="704993" y="233067"/>
                    <a:pt x="703362" y="231437"/>
                    <a:pt x="703362" y="229425"/>
                  </a:cubicBezTo>
                  <a:cubicBezTo>
                    <a:pt x="703362" y="227414"/>
                    <a:pt x="704993" y="225783"/>
                    <a:pt x="707004" y="225783"/>
                  </a:cubicBezTo>
                  <a:close/>
                  <a:moveTo>
                    <a:pt x="1682969" y="222662"/>
                  </a:moveTo>
                  <a:cubicBezTo>
                    <a:pt x="1684405" y="222662"/>
                    <a:pt x="1685570" y="223827"/>
                    <a:pt x="1685570" y="225263"/>
                  </a:cubicBezTo>
                  <a:cubicBezTo>
                    <a:pt x="1685570" y="226699"/>
                    <a:pt x="1684405" y="227864"/>
                    <a:pt x="1682969" y="227864"/>
                  </a:cubicBezTo>
                  <a:cubicBezTo>
                    <a:pt x="1681533" y="227864"/>
                    <a:pt x="1680368" y="226699"/>
                    <a:pt x="1680368" y="225263"/>
                  </a:cubicBezTo>
                  <a:cubicBezTo>
                    <a:pt x="1680368" y="223827"/>
                    <a:pt x="1681533" y="222662"/>
                    <a:pt x="1682969" y="222662"/>
                  </a:cubicBezTo>
                  <a:close/>
                  <a:moveTo>
                    <a:pt x="558216" y="222661"/>
                  </a:moveTo>
                  <a:cubicBezTo>
                    <a:pt x="560227" y="222661"/>
                    <a:pt x="561858" y="224292"/>
                    <a:pt x="561858" y="226303"/>
                  </a:cubicBezTo>
                  <a:cubicBezTo>
                    <a:pt x="561858" y="228314"/>
                    <a:pt x="560227" y="229945"/>
                    <a:pt x="558216" y="229945"/>
                  </a:cubicBezTo>
                  <a:cubicBezTo>
                    <a:pt x="556205" y="229945"/>
                    <a:pt x="554574" y="228314"/>
                    <a:pt x="554574" y="226303"/>
                  </a:cubicBezTo>
                  <a:cubicBezTo>
                    <a:pt x="554574" y="224292"/>
                    <a:pt x="556205" y="222661"/>
                    <a:pt x="558216" y="222661"/>
                  </a:cubicBezTo>
                  <a:close/>
                  <a:moveTo>
                    <a:pt x="1460307" y="220581"/>
                  </a:moveTo>
                  <a:cubicBezTo>
                    <a:pt x="1462892" y="220581"/>
                    <a:pt x="1464989" y="222212"/>
                    <a:pt x="1464989" y="224223"/>
                  </a:cubicBezTo>
                  <a:cubicBezTo>
                    <a:pt x="1464989" y="226235"/>
                    <a:pt x="1462892" y="227865"/>
                    <a:pt x="1460307" y="227865"/>
                  </a:cubicBezTo>
                  <a:cubicBezTo>
                    <a:pt x="1457722" y="227865"/>
                    <a:pt x="1455625" y="226235"/>
                    <a:pt x="1455625" y="224223"/>
                  </a:cubicBezTo>
                  <a:cubicBezTo>
                    <a:pt x="1455625" y="222212"/>
                    <a:pt x="1457722" y="220581"/>
                    <a:pt x="1460307" y="220581"/>
                  </a:cubicBezTo>
                  <a:close/>
                  <a:moveTo>
                    <a:pt x="1832278" y="220580"/>
                  </a:moveTo>
                  <a:cubicBezTo>
                    <a:pt x="1832853" y="220580"/>
                    <a:pt x="1833319" y="221745"/>
                    <a:pt x="1833319" y="223182"/>
                  </a:cubicBezTo>
                  <a:cubicBezTo>
                    <a:pt x="1833319" y="224619"/>
                    <a:pt x="1832853" y="225784"/>
                    <a:pt x="1832278" y="225784"/>
                  </a:cubicBezTo>
                  <a:cubicBezTo>
                    <a:pt x="1831703" y="225784"/>
                    <a:pt x="1831237" y="224619"/>
                    <a:pt x="1831237" y="223182"/>
                  </a:cubicBezTo>
                  <a:cubicBezTo>
                    <a:pt x="1831237" y="221745"/>
                    <a:pt x="1831703" y="220580"/>
                    <a:pt x="1832278" y="220580"/>
                  </a:cubicBezTo>
                  <a:close/>
                  <a:moveTo>
                    <a:pt x="929665" y="215378"/>
                  </a:moveTo>
                  <a:cubicBezTo>
                    <a:pt x="935699" y="215378"/>
                    <a:pt x="940590" y="220502"/>
                    <a:pt x="940590" y="226823"/>
                  </a:cubicBezTo>
                  <a:cubicBezTo>
                    <a:pt x="940590" y="233144"/>
                    <a:pt x="935699" y="238268"/>
                    <a:pt x="929665" y="238268"/>
                  </a:cubicBezTo>
                  <a:cubicBezTo>
                    <a:pt x="923631" y="238268"/>
                    <a:pt x="918740" y="233144"/>
                    <a:pt x="918740" y="226823"/>
                  </a:cubicBezTo>
                  <a:cubicBezTo>
                    <a:pt x="918740" y="220502"/>
                    <a:pt x="923631" y="215378"/>
                    <a:pt x="929665" y="215378"/>
                  </a:cubicBezTo>
                  <a:close/>
                  <a:moveTo>
                    <a:pt x="1394238" y="208095"/>
                  </a:moveTo>
                  <a:cubicBezTo>
                    <a:pt x="1394813" y="208095"/>
                    <a:pt x="1395279" y="208561"/>
                    <a:pt x="1395279" y="209136"/>
                  </a:cubicBezTo>
                  <a:cubicBezTo>
                    <a:pt x="1395279" y="209711"/>
                    <a:pt x="1394813" y="210177"/>
                    <a:pt x="1394238" y="210177"/>
                  </a:cubicBezTo>
                  <a:cubicBezTo>
                    <a:pt x="1393663" y="210177"/>
                    <a:pt x="1393197" y="209711"/>
                    <a:pt x="1393197" y="209136"/>
                  </a:cubicBezTo>
                  <a:cubicBezTo>
                    <a:pt x="1393197" y="208561"/>
                    <a:pt x="1393663" y="208095"/>
                    <a:pt x="1394238" y="208095"/>
                  </a:cubicBezTo>
                  <a:close/>
                  <a:moveTo>
                    <a:pt x="995216" y="200812"/>
                  </a:moveTo>
                  <a:cubicBezTo>
                    <a:pt x="1000675" y="200812"/>
                    <a:pt x="1005101" y="205238"/>
                    <a:pt x="1005101" y="210697"/>
                  </a:cubicBezTo>
                  <a:cubicBezTo>
                    <a:pt x="1005101" y="216156"/>
                    <a:pt x="1000675" y="220582"/>
                    <a:pt x="995216" y="220582"/>
                  </a:cubicBezTo>
                  <a:cubicBezTo>
                    <a:pt x="989757" y="220582"/>
                    <a:pt x="985331" y="216156"/>
                    <a:pt x="985331" y="210697"/>
                  </a:cubicBezTo>
                  <a:cubicBezTo>
                    <a:pt x="985331" y="205238"/>
                    <a:pt x="989757" y="200812"/>
                    <a:pt x="995216" y="200812"/>
                  </a:cubicBezTo>
                  <a:close/>
                  <a:moveTo>
                    <a:pt x="1621581" y="197690"/>
                  </a:moveTo>
                  <a:cubicBezTo>
                    <a:pt x="1621868" y="197690"/>
                    <a:pt x="1622101" y="197923"/>
                    <a:pt x="1622101" y="198210"/>
                  </a:cubicBezTo>
                  <a:cubicBezTo>
                    <a:pt x="1622101" y="198497"/>
                    <a:pt x="1621868" y="198730"/>
                    <a:pt x="1621581" y="198730"/>
                  </a:cubicBezTo>
                  <a:cubicBezTo>
                    <a:pt x="1621294" y="198730"/>
                    <a:pt x="1621061" y="198497"/>
                    <a:pt x="1621061" y="198210"/>
                  </a:cubicBezTo>
                  <a:cubicBezTo>
                    <a:pt x="1621061" y="197923"/>
                    <a:pt x="1621294" y="197690"/>
                    <a:pt x="1621581" y="197690"/>
                  </a:cubicBezTo>
                  <a:close/>
                  <a:moveTo>
                    <a:pt x="1329207" y="197690"/>
                  </a:moveTo>
                  <a:cubicBezTo>
                    <a:pt x="1330643" y="197690"/>
                    <a:pt x="1331808" y="198389"/>
                    <a:pt x="1331808" y="199251"/>
                  </a:cubicBezTo>
                  <a:cubicBezTo>
                    <a:pt x="1331808" y="200113"/>
                    <a:pt x="1330643" y="200812"/>
                    <a:pt x="1329207" y="200812"/>
                  </a:cubicBezTo>
                  <a:cubicBezTo>
                    <a:pt x="1327771" y="200812"/>
                    <a:pt x="1326606" y="200113"/>
                    <a:pt x="1326606" y="199251"/>
                  </a:cubicBezTo>
                  <a:cubicBezTo>
                    <a:pt x="1326606" y="198389"/>
                    <a:pt x="1327771" y="197690"/>
                    <a:pt x="1329207" y="197690"/>
                  </a:cubicBezTo>
                  <a:close/>
                  <a:moveTo>
                    <a:pt x="769952" y="197690"/>
                  </a:moveTo>
                  <a:cubicBezTo>
                    <a:pt x="771101" y="197690"/>
                    <a:pt x="772033" y="198855"/>
                    <a:pt x="772033" y="200291"/>
                  </a:cubicBezTo>
                  <a:cubicBezTo>
                    <a:pt x="772033" y="201727"/>
                    <a:pt x="771101" y="202892"/>
                    <a:pt x="769952" y="202892"/>
                  </a:cubicBezTo>
                  <a:cubicBezTo>
                    <a:pt x="768803" y="202892"/>
                    <a:pt x="767871" y="201727"/>
                    <a:pt x="767871" y="200291"/>
                  </a:cubicBezTo>
                  <a:cubicBezTo>
                    <a:pt x="767871" y="198855"/>
                    <a:pt x="768803" y="197690"/>
                    <a:pt x="769952" y="197690"/>
                  </a:cubicBezTo>
                  <a:close/>
                  <a:moveTo>
                    <a:pt x="469255" y="195609"/>
                  </a:moveTo>
                  <a:cubicBezTo>
                    <a:pt x="469830" y="195609"/>
                    <a:pt x="470296" y="196075"/>
                    <a:pt x="470296" y="196650"/>
                  </a:cubicBezTo>
                  <a:cubicBezTo>
                    <a:pt x="470296" y="197225"/>
                    <a:pt x="469830" y="197691"/>
                    <a:pt x="469255" y="197691"/>
                  </a:cubicBezTo>
                  <a:cubicBezTo>
                    <a:pt x="468680" y="197691"/>
                    <a:pt x="468214" y="197225"/>
                    <a:pt x="468214" y="196650"/>
                  </a:cubicBezTo>
                  <a:cubicBezTo>
                    <a:pt x="468214" y="196075"/>
                    <a:pt x="468680" y="195609"/>
                    <a:pt x="469255" y="195609"/>
                  </a:cubicBezTo>
                  <a:close/>
                  <a:moveTo>
                    <a:pt x="1262097" y="190407"/>
                  </a:moveTo>
                  <a:cubicBezTo>
                    <a:pt x="1263246" y="190407"/>
                    <a:pt x="1264178" y="191572"/>
                    <a:pt x="1264178" y="193008"/>
                  </a:cubicBezTo>
                  <a:cubicBezTo>
                    <a:pt x="1264178" y="194444"/>
                    <a:pt x="1263246" y="195609"/>
                    <a:pt x="1262097" y="195609"/>
                  </a:cubicBezTo>
                  <a:cubicBezTo>
                    <a:pt x="1260948" y="195609"/>
                    <a:pt x="1260016" y="194444"/>
                    <a:pt x="1260016" y="193008"/>
                  </a:cubicBezTo>
                  <a:cubicBezTo>
                    <a:pt x="1260016" y="191572"/>
                    <a:pt x="1260948" y="190407"/>
                    <a:pt x="1262097" y="190407"/>
                  </a:cubicBezTo>
                  <a:close/>
                  <a:moveTo>
                    <a:pt x="1061806" y="190407"/>
                  </a:moveTo>
                  <a:cubicBezTo>
                    <a:pt x="1067265" y="190407"/>
                    <a:pt x="1071691" y="194833"/>
                    <a:pt x="1071691" y="200292"/>
                  </a:cubicBezTo>
                  <a:cubicBezTo>
                    <a:pt x="1071691" y="205751"/>
                    <a:pt x="1067265" y="210177"/>
                    <a:pt x="1061806" y="210177"/>
                  </a:cubicBezTo>
                  <a:cubicBezTo>
                    <a:pt x="1056347" y="210177"/>
                    <a:pt x="1051921" y="205751"/>
                    <a:pt x="1051921" y="200292"/>
                  </a:cubicBezTo>
                  <a:cubicBezTo>
                    <a:pt x="1051921" y="194833"/>
                    <a:pt x="1056347" y="190407"/>
                    <a:pt x="1061806" y="190407"/>
                  </a:cubicBezTo>
                  <a:close/>
                  <a:moveTo>
                    <a:pt x="615442" y="190407"/>
                  </a:moveTo>
                  <a:cubicBezTo>
                    <a:pt x="616304" y="190407"/>
                    <a:pt x="617003" y="191106"/>
                    <a:pt x="617003" y="191968"/>
                  </a:cubicBezTo>
                  <a:cubicBezTo>
                    <a:pt x="617003" y="192830"/>
                    <a:pt x="616304" y="193529"/>
                    <a:pt x="615442" y="193529"/>
                  </a:cubicBezTo>
                  <a:cubicBezTo>
                    <a:pt x="614580" y="193529"/>
                    <a:pt x="613881" y="192830"/>
                    <a:pt x="613881" y="191968"/>
                  </a:cubicBezTo>
                  <a:cubicBezTo>
                    <a:pt x="613881" y="191106"/>
                    <a:pt x="614580" y="190407"/>
                    <a:pt x="615442" y="190407"/>
                  </a:cubicBezTo>
                  <a:close/>
                  <a:moveTo>
                    <a:pt x="1195507" y="186245"/>
                  </a:moveTo>
                  <a:cubicBezTo>
                    <a:pt x="1198379" y="186245"/>
                    <a:pt x="1200709" y="188342"/>
                    <a:pt x="1200709" y="190927"/>
                  </a:cubicBezTo>
                  <a:cubicBezTo>
                    <a:pt x="1200709" y="193512"/>
                    <a:pt x="1198379" y="195609"/>
                    <a:pt x="1195507" y="195609"/>
                  </a:cubicBezTo>
                  <a:cubicBezTo>
                    <a:pt x="1192634" y="195609"/>
                    <a:pt x="1190304" y="193512"/>
                    <a:pt x="1190304" y="190927"/>
                  </a:cubicBezTo>
                  <a:cubicBezTo>
                    <a:pt x="1190304" y="188342"/>
                    <a:pt x="1192634" y="186245"/>
                    <a:pt x="1195507" y="186245"/>
                  </a:cubicBezTo>
                  <a:close/>
                  <a:moveTo>
                    <a:pt x="1127355" y="186245"/>
                  </a:moveTo>
                  <a:cubicBezTo>
                    <a:pt x="1132239" y="186245"/>
                    <a:pt x="1136199" y="189506"/>
                    <a:pt x="1136199" y="193529"/>
                  </a:cubicBezTo>
                  <a:cubicBezTo>
                    <a:pt x="1136199" y="197552"/>
                    <a:pt x="1132239" y="200813"/>
                    <a:pt x="1127355" y="200813"/>
                  </a:cubicBezTo>
                  <a:cubicBezTo>
                    <a:pt x="1122471" y="200813"/>
                    <a:pt x="1118511" y="197552"/>
                    <a:pt x="1118511" y="193529"/>
                  </a:cubicBezTo>
                  <a:cubicBezTo>
                    <a:pt x="1118511" y="189506"/>
                    <a:pt x="1122471" y="186245"/>
                    <a:pt x="1127355" y="186245"/>
                  </a:cubicBezTo>
                  <a:close/>
                  <a:moveTo>
                    <a:pt x="1557593" y="173759"/>
                  </a:moveTo>
                  <a:cubicBezTo>
                    <a:pt x="1558168" y="173759"/>
                    <a:pt x="1558634" y="174225"/>
                    <a:pt x="1558634" y="174800"/>
                  </a:cubicBezTo>
                  <a:cubicBezTo>
                    <a:pt x="1558634" y="175375"/>
                    <a:pt x="1558168" y="175841"/>
                    <a:pt x="1557593" y="175841"/>
                  </a:cubicBezTo>
                  <a:cubicBezTo>
                    <a:pt x="1557018" y="175841"/>
                    <a:pt x="1556552" y="175375"/>
                    <a:pt x="1556552" y="174800"/>
                  </a:cubicBezTo>
                  <a:cubicBezTo>
                    <a:pt x="1556552" y="174225"/>
                    <a:pt x="1557018" y="173759"/>
                    <a:pt x="1557593" y="173759"/>
                  </a:cubicBezTo>
                  <a:close/>
                  <a:moveTo>
                    <a:pt x="831860" y="173759"/>
                  </a:moveTo>
                  <a:cubicBezTo>
                    <a:pt x="834445" y="173759"/>
                    <a:pt x="836542" y="175856"/>
                    <a:pt x="836542" y="178441"/>
                  </a:cubicBezTo>
                  <a:cubicBezTo>
                    <a:pt x="836542" y="181026"/>
                    <a:pt x="834445" y="183123"/>
                    <a:pt x="831860" y="183123"/>
                  </a:cubicBezTo>
                  <a:cubicBezTo>
                    <a:pt x="829275" y="183123"/>
                    <a:pt x="827178" y="181026"/>
                    <a:pt x="827178" y="178441"/>
                  </a:cubicBezTo>
                  <a:cubicBezTo>
                    <a:pt x="827178" y="175856"/>
                    <a:pt x="829275" y="173759"/>
                    <a:pt x="831860" y="173759"/>
                  </a:cubicBezTo>
                  <a:close/>
                  <a:moveTo>
                    <a:pt x="674749" y="161274"/>
                  </a:moveTo>
                  <a:cubicBezTo>
                    <a:pt x="675611" y="161274"/>
                    <a:pt x="676310" y="161740"/>
                    <a:pt x="676310" y="162315"/>
                  </a:cubicBezTo>
                  <a:cubicBezTo>
                    <a:pt x="676310" y="162890"/>
                    <a:pt x="675611" y="163356"/>
                    <a:pt x="674749" y="163356"/>
                  </a:cubicBezTo>
                  <a:cubicBezTo>
                    <a:pt x="673887" y="163356"/>
                    <a:pt x="673188" y="162890"/>
                    <a:pt x="673188" y="162315"/>
                  </a:cubicBezTo>
                  <a:cubicBezTo>
                    <a:pt x="673188" y="161740"/>
                    <a:pt x="673887" y="161274"/>
                    <a:pt x="674749" y="161274"/>
                  </a:cubicBezTo>
                  <a:close/>
                  <a:moveTo>
                    <a:pt x="1493603" y="153990"/>
                  </a:moveTo>
                  <a:cubicBezTo>
                    <a:pt x="1494465" y="153990"/>
                    <a:pt x="1495164" y="154456"/>
                    <a:pt x="1495164" y="155031"/>
                  </a:cubicBezTo>
                  <a:cubicBezTo>
                    <a:pt x="1495164" y="155606"/>
                    <a:pt x="1494465" y="156072"/>
                    <a:pt x="1493603" y="156072"/>
                  </a:cubicBezTo>
                  <a:cubicBezTo>
                    <a:pt x="1492741" y="156072"/>
                    <a:pt x="1492042" y="155606"/>
                    <a:pt x="1492042" y="155031"/>
                  </a:cubicBezTo>
                  <a:cubicBezTo>
                    <a:pt x="1492042" y="154456"/>
                    <a:pt x="1492741" y="153990"/>
                    <a:pt x="1493603" y="153990"/>
                  </a:cubicBezTo>
                  <a:close/>
                  <a:moveTo>
                    <a:pt x="894809" y="148788"/>
                  </a:moveTo>
                  <a:cubicBezTo>
                    <a:pt x="899406" y="148788"/>
                    <a:pt x="903133" y="152748"/>
                    <a:pt x="903133" y="157632"/>
                  </a:cubicBezTo>
                  <a:cubicBezTo>
                    <a:pt x="903133" y="162516"/>
                    <a:pt x="899406" y="166476"/>
                    <a:pt x="894809" y="166476"/>
                  </a:cubicBezTo>
                  <a:cubicBezTo>
                    <a:pt x="890212" y="166476"/>
                    <a:pt x="886485" y="162516"/>
                    <a:pt x="886485" y="157632"/>
                  </a:cubicBezTo>
                  <a:cubicBezTo>
                    <a:pt x="886485" y="152748"/>
                    <a:pt x="890212" y="148788"/>
                    <a:pt x="894809" y="148788"/>
                  </a:cubicBezTo>
                  <a:close/>
                  <a:moveTo>
                    <a:pt x="1428053" y="138384"/>
                  </a:moveTo>
                  <a:cubicBezTo>
                    <a:pt x="1429489" y="138384"/>
                    <a:pt x="1430654" y="139082"/>
                    <a:pt x="1430654" y="139944"/>
                  </a:cubicBezTo>
                  <a:cubicBezTo>
                    <a:pt x="1430654" y="140806"/>
                    <a:pt x="1429489" y="141505"/>
                    <a:pt x="1428053" y="141505"/>
                  </a:cubicBezTo>
                  <a:cubicBezTo>
                    <a:pt x="1426617" y="141505"/>
                    <a:pt x="1425452" y="140806"/>
                    <a:pt x="1425452" y="139944"/>
                  </a:cubicBezTo>
                  <a:cubicBezTo>
                    <a:pt x="1425452" y="139082"/>
                    <a:pt x="1426617" y="138384"/>
                    <a:pt x="1428053" y="138384"/>
                  </a:cubicBezTo>
                  <a:close/>
                  <a:moveTo>
                    <a:pt x="960359" y="131101"/>
                  </a:moveTo>
                  <a:cubicBezTo>
                    <a:pt x="966106" y="131101"/>
                    <a:pt x="970764" y="135527"/>
                    <a:pt x="970764" y="140985"/>
                  </a:cubicBezTo>
                  <a:cubicBezTo>
                    <a:pt x="970764" y="146444"/>
                    <a:pt x="966106" y="150870"/>
                    <a:pt x="960359" y="150870"/>
                  </a:cubicBezTo>
                  <a:cubicBezTo>
                    <a:pt x="954612" y="150870"/>
                    <a:pt x="949954" y="146444"/>
                    <a:pt x="949954" y="140985"/>
                  </a:cubicBezTo>
                  <a:cubicBezTo>
                    <a:pt x="949954" y="135527"/>
                    <a:pt x="954612" y="131101"/>
                    <a:pt x="960359" y="131101"/>
                  </a:cubicBezTo>
                  <a:close/>
                  <a:moveTo>
                    <a:pt x="1362503" y="125899"/>
                  </a:moveTo>
                  <a:cubicBezTo>
                    <a:pt x="1363365" y="125899"/>
                    <a:pt x="1364064" y="126598"/>
                    <a:pt x="1364064" y="127460"/>
                  </a:cubicBezTo>
                  <a:cubicBezTo>
                    <a:pt x="1364064" y="128322"/>
                    <a:pt x="1363365" y="129021"/>
                    <a:pt x="1362503" y="129021"/>
                  </a:cubicBezTo>
                  <a:cubicBezTo>
                    <a:pt x="1361641" y="129021"/>
                    <a:pt x="1360942" y="128322"/>
                    <a:pt x="1360942" y="127460"/>
                  </a:cubicBezTo>
                  <a:cubicBezTo>
                    <a:pt x="1360942" y="126598"/>
                    <a:pt x="1361641" y="125899"/>
                    <a:pt x="1362503" y="125899"/>
                  </a:cubicBezTo>
                  <a:close/>
                  <a:moveTo>
                    <a:pt x="1026950" y="121737"/>
                  </a:moveTo>
                  <a:cubicBezTo>
                    <a:pt x="1030973" y="121737"/>
                    <a:pt x="1034234" y="124998"/>
                    <a:pt x="1034234" y="129021"/>
                  </a:cubicBezTo>
                  <a:cubicBezTo>
                    <a:pt x="1034234" y="133044"/>
                    <a:pt x="1030973" y="136305"/>
                    <a:pt x="1026950" y="136305"/>
                  </a:cubicBezTo>
                  <a:cubicBezTo>
                    <a:pt x="1022927" y="136305"/>
                    <a:pt x="1019666" y="133044"/>
                    <a:pt x="1019666" y="129021"/>
                  </a:cubicBezTo>
                  <a:cubicBezTo>
                    <a:pt x="1019666" y="124998"/>
                    <a:pt x="1022927" y="121737"/>
                    <a:pt x="1026950" y="121737"/>
                  </a:cubicBezTo>
                  <a:close/>
                  <a:moveTo>
                    <a:pt x="1295393" y="118615"/>
                  </a:moveTo>
                  <a:cubicBezTo>
                    <a:pt x="1295968" y="118615"/>
                    <a:pt x="1296434" y="119314"/>
                    <a:pt x="1296434" y="120176"/>
                  </a:cubicBezTo>
                  <a:cubicBezTo>
                    <a:pt x="1296434" y="121038"/>
                    <a:pt x="1295968" y="121737"/>
                    <a:pt x="1295393" y="121737"/>
                  </a:cubicBezTo>
                  <a:cubicBezTo>
                    <a:pt x="1294818" y="121737"/>
                    <a:pt x="1294352" y="121038"/>
                    <a:pt x="1294352" y="120176"/>
                  </a:cubicBezTo>
                  <a:cubicBezTo>
                    <a:pt x="1294352" y="119314"/>
                    <a:pt x="1294818" y="118615"/>
                    <a:pt x="1295393" y="118615"/>
                  </a:cubicBezTo>
                  <a:close/>
                  <a:moveTo>
                    <a:pt x="1092500" y="114453"/>
                  </a:moveTo>
                  <a:cubicBezTo>
                    <a:pt x="1095948" y="114453"/>
                    <a:pt x="1098743" y="117015"/>
                    <a:pt x="1098743" y="120176"/>
                  </a:cubicBezTo>
                  <a:cubicBezTo>
                    <a:pt x="1098743" y="123337"/>
                    <a:pt x="1095948" y="125899"/>
                    <a:pt x="1092500" y="125899"/>
                  </a:cubicBezTo>
                  <a:cubicBezTo>
                    <a:pt x="1089052" y="125899"/>
                    <a:pt x="1086257" y="123337"/>
                    <a:pt x="1086257" y="120176"/>
                  </a:cubicBezTo>
                  <a:cubicBezTo>
                    <a:pt x="1086257" y="117015"/>
                    <a:pt x="1089052" y="114453"/>
                    <a:pt x="1092500" y="114453"/>
                  </a:cubicBezTo>
                  <a:close/>
                  <a:moveTo>
                    <a:pt x="1228802" y="111332"/>
                  </a:moveTo>
                  <a:cubicBezTo>
                    <a:pt x="1231100" y="111332"/>
                    <a:pt x="1232964" y="112962"/>
                    <a:pt x="1232964" y="114974"/>
                  </a:cubicBezTo>
                  <a:cubicBezTo>
                    <a:pt x="1232964" y="116986"/>
                    <a:pt x="1231100" y="118616"/>
                    <a:pt x="1228802" y="118616"/>
                  </a:cubicBezTo>
                  <a:cubicBezTo>
                    <a:pt x="1226504" y="118616"/>
                    <a:pt x="1224640" y="116986"/>
                    <a:pt x="1224640" y="114974"/>
                  </a:cubicBezTo>
                  <a:cubicBezTo>
                    <a:pt x="1224640" y="112962"/>
                    <a:pt x="1226504" y="111332"/>
                    <a:pt x="1228802" y="111332"/>
                  </a:cubicBezTo>
                  <a:close/>
                  <a:moveTo>
                    <a:pt x="1160651" y="109251"/>
                  </a:moveTo>
                  <a:cubicBezTo>
                    <a:pt x="1164961" y="109251"/>
                    <a:pt x="1168455" y="112512"/>
                    <a:pt x="1168455" y="116535"/>
                  </a:cubicBezTo>
                  <a:cubicBezTo>
                    <a:pt x="1168455" y="120558"/>
                    <a:pt x="1164961" y="123819"/>
                    <a:pt x="1160651" y="123819"/>
                  </a:cubicBezTo>
                  <a:cubicBezTo>
                    <a:pt x="1156341" y="123819"/>
                    <a:pt x="1152847" y="120558"/>
                    <a:pt x="1152847" y="116535"/>
                  </a:cubicBezTo>
                  <a:cubicBezTo>
                    <a:pt x="1152847" y="112512"/>
                    <a:pt x="1156341" y="109251"/>
                    <a:pt x="1160651" y="109251"/>
                  </a:cubicBezTo>
                  <a:close/>
                  <a:moveTo>
                    <a:pt x="799606" y="106129"/>
                  </a:moveTo>
                  <a:cubicBezTo>
                    <a:pt x="801043" y="106129"/>
                    <a:pt x="802208" y="107294"/>
                    <a:pt x="802208" y="108731"/>
                  </a:cubicBezTo>
                  <a:cubicBezTo>
                    <a:pt x="802208" y="110168"/>
                    <a:pt x="801043" y="111333"/>
                    <a:pt x="799606" y="111333"/>
                  </a:cubicBezTo>
                  <a:cubicBezTo>
                    <a:pt x="798169" y="111333"/>
                    <a:pt x="797004" y="110168"/>
                    <a:pt x="797004" y="108731"/>
                  </a:cubicBezTo>
                  <a:cubicBezTo>
                    <a:pt x="797004" y="107294"/>
                    <a:pt x="798169" y="106129"/>
                    <a:pt x="799606" y="106129"/>
                  </a:cubicBezTo>
                  <a:close/>
                  <a:moveTo>
                    <a:pt x="863075" y="86360"/>
                  </a:moveTo>
                  <a:cubicBezTo>
                    <a:pt x="865086" y="86360"/>
                    <a:pt x="866717" y="87524"/>
                    <a:pt x="866717" y="88962"/>
                  </a:cubicBezTo>
                  <a:cubicBezTo>
                    <a:pt x="866717" y="90399"/>
                    <a:pt x="865086" y="91564"/>
                    <a:pt x="863075" y="91564"/>
                  </a:cubicBezTo>
                  <a:cubicBezTo>
                    <a:pt x="861064" y="91564"/>
                    <a:pt x="859433" y="90399"/>
                    <a:pt x="859433" y="88962"/>
                  </a:cubicBezTo>
                  <a:cubicBezTo>
                    <a:pt x="859433" y="87524"/>
                    <a:pt x="861064" y="86360"/>
                    <a:pt x="863075" y="86360"/>
                  </a:cubicBezTo>
                  <a:close/>
                  <a:moveTo>
                    <a:pt x="1461349" y="69713"/>
                  </a:moveTo>
                  <a:cubicBezTo>
                    <a:pt x="1462211" y="69713"/>
                    <a:pt x="1462910" y="70178"/>
                    <a:pt x="1462910" y="70753"/>
                  </a:cubicBezTo>
                  <a:cubicBezTo>
                    <a:pt x="1462910" y="71328"/>
                    <a:pt x="1462211" y="71794"/>
                    <a:pt x="1461349" y="71794"/>
                  </a:cubicBezTo>
                  <a:cubicBezTo>
                    <a:pt x="1460487" y="71794"/>
                    <a:pt x="1459788" y="71328"/>
                    <a:pt x="1459788" y="70753"/>
                  </a:cubicBezTo>
                  <a:cubicBezTo>
                    <a:pt x="1459788" y="70178"/>
                    <a:pt x="1460487" y="69713"/>
                    <a:pt x="1461349" y="69713"/>
                  </a:cubicBezTo>
                  <a:close/>
                  <a:moveTo>
                    <a:pt x="928105" y="66591"/>
                  </a:moveTo>
                  <a:cubicBezTo>
                    <a:pt x="930979" y="66591"/>
                    <a:pt x="933308" y="68919"/>
                    <a:pt x="933308" y="71794"/>
                  </a:cubicBezTo>
                  <a:cubicBezTo>
                    <a:pt x="933308" y="74667"/>
                    <a:pt x="930979" y="76996"/>
                    <a:pt x="928105" y="76996"/>
                  </a:cubicBezTo>
                  <a:cubicBezTo>
                    <a:pt x="925231" y="76996"/>
                    <a:pt x="922902" y="74667"/>
                    <a:pt x="922902" y="71794"/>
                  </a:cubicBezTo>
                  <a:cubicBezTo>
                    <a:pt x="922902" y="68919"/>
                    <a:pt x="925231" y="66591"/>
                    <a:pt x="928105" y="66591"/>
                  </a:cubicBezTo>
                  <a:close/>
                  <a:moveTo>
                    <a:pt x="703883" y="66590"/>
                  </a:moveTo>
                  <a:cubicBezTo>
                    <a:pt x="704171" y="66590"/>
                    <a:pt x="704404" y="66824"/>
                    <a:pt x="704404" y="67111"/>
                  </a:cubicBezTo>
                  <a:cubicBezTo>
                    <a:pt x="704404" y="67399"/>
                    <a:pt x="704171" y="67632"/>
                    <a:pt x="703883" y="67632"/>
                  </a:cubicBezTo>
                  <a:cubicBezTo>
                    <a:pt x="703595" y="67632"/>
                    <a:pt x="703362" y="67399"/>
                    <a:pt x="703362" y="67111"/>
                  </a:cubicBezTo>
                  <a:cubicBezTo>
                    <a:pt x="703362" y="66824"/>
                    <a:pt x="703595" y="66590"/>
                    <a:pt x="703883" y="66590"/>
                  </a:cubicBezTo>
                  <a:close/>
                  <a:moveTo>
                    <a:pt x="992614" y="57227"/>
                  </a:moveTo>
                  <a:cubicBezTo>
                    <a:pt x="993763" y="57227"/>
                    <a:pt x="994695" y="58391"/>
                    <a:pt x="994695" y="59829"/>
                  </a:cubicBezTo>
                  <a:cubicBezTo>
                    <a:pt x="994695" y="61266"/>
                    <a:pt x="993763" y="62431"/>
                    <a:pt x="992614" y="62431"/>
                  </a:cubicBezTo>
                  <a:cubicBezTo>
                    <a:pt x="991465" y="62431"/>
                    <a:pt x="990533" y="61266"/>
                    <a:pt x="990533" y="59829"/>
                  </a:cubicBezTo>
                  <a:cubicBezTo>
                    <a:pt x="990533" y="58391"/>
                    <a:pt x="991465" y="57227"/>
                    <a:pt x="992614" y="57227"/>
                  </a:cubicBezTo>
                  <a:close/>
                  <a:moveTo>
                    <a:pt x="1327648" y="46821"/>
                  </a:moveTo>
                  <a:cubicBezTo>
                    <a:pt x="1328223" y="46821"/>
                    <a:pt x="1328689" y="47521"/>
                    <a:pt x="1328689" y="48383"/>
                  </a:cubicBezTo>
                  <a:cubicBezTo>
                    <a:pt x="1328689" y="49244"/>
                    <a:pt x="1328223" y="49943"/>
                    <a:pt x="1327648" y="49943"/>
                  </a:cubicBezTo>
                  <a:cubicBezTo>
                    <a:pt x="1327073" y="49943"/>
                    <a:pt x="1326607" y="49244"/>
                    <a:pt x="1326607" y="48383"/>
                  </a:cubicBezTo>
                  <a:cubicBezTo>
                    <a:pt x="1326607" y="47521"/>
                    <a:pt x="1327073" y="46821"/>
                    <a:pt x="1327648" y="46821"/>
                  </a:cubicBezTo>
                  <a:close/>
                  <a:moveTo>
                    <a:pt x="1059204" y="46821"/>
                  </a:moveTo>
                  <a:cubicBezTo>
                    <a:pt x="1060353" y="46821"/>
                    <a:pt x="1061285" y="47987"/>
                    <a:pt x="1061285" y="49423"/>
                  </a:cubicBezTo>
                  <a:cubicBezTo>
                    <a:pt x="1061285" y="50861"/>
                    <a:pt x="1060353" y="52026"/>
                    <a:pt x="1059204" y="52026"/>
                  </a:cubicBezTo>
                  <a:cubicBezTo>
                    <a:pt x="1058055" y="52026"/>
                    <a:pt x="1057123" y="50861"/>
                    <a:pt x="1057123" y="49423"/>
                  </a:cubicBezTo>
                  <a:cubicBezTo>
                    <a:pt x="1057123" y="47987"/>
                    <a:pt x="1058055" y="46821"/>
                    <a:pt x="1059204" y="46821"/>
                  </a:cubicBezTo>
                  <a:close/>
                  <a:moveTo>
                    <a:pt x="1261057" y="42661"/>
                  </a:moveTo>
                  <a:cubicBezTo>
                    <a:pt x="1261632" y="42661"/>
                    <a:pt x="1262098" y="43127"/>
                    <a:pt x="1262098" y="43701"/>
                  </a:cubicBezTo>
                  <a:cubicBezTo>
                    <a:pt x="1262098" y="44277"/>
                    <a:pt x="1261632" y="44742"/>
                    <a:pt x="1261057" y="44742"/>
                  </a:cubicBezTo>
                  <a:cubicBezTo>
                    <a:pt x="1260482" y="44742"/>
                    <a:pt x="1260016" y="44277"/>
                    <a:pt x="1260016" y="43701"/>
                  </a:cubicBezTo>
                  <a:cubicBezTo>
                    <a:pt x="1260016" y="43127"/>
                    <a:pt x="1260482" y="42661"/>
                    <a:pt x="1261057" y="42661"/>
                  </a:cubicBezTo>
                  <a:close/>
                  <a:moveTo>
                    <a:pt x="1193946" y="39539"/>
                  </a:moveTo>
                  <a:cubicBezTo>
                    <a:pt x="1194808" y="39539"/>
                    <a:pt x="1195507" y="40237"/>
                    <a:pt x="1195507" y="41099"/>
                  </a:cubicBezTo>
                  <a:cubicBezTo>
                    <a:pt x="1195507" y="41962"/>
                    <a:pt x="1194808" y="42661"/>
                    <a:pt x="1193946" y="42661"/>
                  </a:cubicBezTo>
                  <a:cubicBezTo>
                    <a:pt x="1193084" y="42661"/>
                    <a:pt x="1192385" y="41962"/>
                    <a:pt x="1192385" y="41099"/>
                  </a:cubicBezTo>
                  <a:cubicBezTo>
                    <a:pt x="1192385" y="40237"/>
                    <a:pt x="1193084" y="39539"/>
                    <a:pt x="1193946" y="39539"/>
                  </a:cubicBezTo>
                  <a:close/>
                  <a:moveTo>
                    <a:pt x="1126316" y="39539"/>
                  </a:moveTo>
                  <a:cubicBezTo>
                    <a:pt x="1127753" y="39539"/>
                    <a:pt x="1128918" y="41169"/>
                    <a:pt x="1128918" y="43181"/>
                  </a:cubicBezTo>
                  <a:cubicBezTo>
                    <a:pt x="1128918" y="45192"/>
                    <a:pt x="1127753" y="46823"/>
                    <a:pt x="1126316" y="46823"/>
                  </a:cubicBezTo>
                  <a:cubicBezTo>
                    <a:pt x="1124879" y="46823"/>
                    <a:pt x="1123714" y="45192"/>
                    <a:pt x="1123714" y="43181"/>
                  </a:cubicBezTo>
                  <a:cubicBezTo>
                    <a:pt x="1123714" y="41169"/>
                    <a:pt x="1124879" y="39539"/>
                    <a:pt x="1126316" y="39539"/>
                  </a:cubicBezTo>
                  <a:close/>
                  <a:moveTo>
                    <a:pt x="830300" y="19769"/>
                  </a:moveTo>
                  <a:cubicBezTo>
                    <a:pt x="830875" y="19769"/>
                    <a:pt x="831341" y="20468"/>
                    <a:pt x="831341" y="21330"/>
                  </a:cubicBezTo>
                  <a:cubicBezTo>
                    <a:pt x="831341" y="22192"/>
                    <a:pt x="830875" y="22891"/>
                    <a:pt x="830300" y="22891"/>
                  </a:cubicBezTo>
                  <a:cubicBezTo>
                    <a:pt x="829725" y="22891"/>
                    <a:pt x="829259" y="22192"/>
                    <a:pt x="829259" y="21330"/>
                  </a:cubicBezTo>
                  <a:cubicBezTo>
                    <a:pt x="829259" y="20468"/>
                    <a:pt x="829725" y="19769"/>
                    <a:pt x="830300" y="19769"/>
                  </a:cubicBezTo>
                  <a:close/>
                  <a:moveTo>
                    <a:pt x="894810" y="0"/>
                  </a:moveTo>
                  <a:cubicBezTo>
                    <a:pt x="895385" y="0"/>
                    <a:pt x="895851" y="1165"/>
                    <a:pt x="895851" y="2602"/>
                  </a:cubicBezTo>
                  <a:cubicBezTo>
                    <a:pt x="895851" y="4039"/>
                    <a:pt x="895385" y="5204"/>
                    <a:pt x="894810" y="5204"/>
                  </a:cubicBezTo>
                  <a:cubicBezTo>
                    <a:pt x="894235" y="5204"/>
                    <a:pt x="893769" y="4039"/>
                    <a:pt x="893769" y="2602"/>
                  </a:cubicBezTo>
                  <a:cubicBezTo>
                    <a:pt x="893769" y="1165"/>
                    <a:pt x="894235" y="0"/>
                    <a:pt x="894810" y="0"/>
                  </a:cubicBezTo>
                  <a:close/>
                </a:path>
              </a:pathLst>
            </a:custGeom>
            <a:gradFill flip="none" rotWithShape="1">
              <a:gsLst>
                <a:gs pos="29000">
                  <a:srgbClr val="1D4273">
                    <a:alpha val="0"/>
                  </a:srgbClr>
                </a:gs>
                <a:gs pos="95000">
                  <a:srgbClr val="1D4273">
                    <a:alpha val="24000"/>
                  </a:srgbClr>
                </a:gs>
              </a:gsLst>
              <a:path path="circle">
                <a:fillToRect l="50000" t="50000" r="50000" b="50000"/>
              </a:path>
              <a:tileRect/>
            </a:gradFill>
            <a:ln>
              <a:noFill/>
            </a:ln>
          </p:spPr>
          <p:txBody>
            <a:bodyPr vert="horz" wrap="square" lIns="91440" tIns="45720" rIns="91440" bIns="45720" numCol="1" anchor="t" anchorCtr="0" compatLnSpc="1">
              <a:noAutofit/>
            </a:bodyPr>
            <a:lstStyle/>
            <a:p>
              <a:pPr>
                <a:defRPr/>
              </a:pPr>
              <a:endParaRPr lang="zh-CN" altLang="en-US" dirty="0">
                <a:solidFill>
                  <a:prstClr val="black"/>
                </a:solidFill>
                <a:latin typeface="PingFang SC Regular" panose="020B0400000000000000" charset="-122"/>
                <a:ea typeface="PingFang SC Regular" panose="020B0400000000000000" charset="-122"/>
                <a:sym typeface="思源黑体 CN Normal" panose="020B0400000000000000" pitchFamily="34" charset="-122"/>
              </a:endParaRPr>
            </a:p>
          </p:txBody>
        </p:sp>
        <p:grpSp>
          <p:nvGrpSpPr>
            <p:cNvPr id="252" name="组合 251"/>
            <p:cNvGrpSpPr/>
            <p:nvPr/>
          </p:nvGrpSpPr>
          <p:grpSpPr>
            <a:xfrm>
              <a:off x="6452" y="3029"/>
              <a:ext cx="6295" cy="6295"/>
              <a:chOff x="4097262" y="1752600"/>
              <a:chExt cx="3997476" cy="3997476"/>
            </a:xfrm>
          </p:grpSpPr>
          <p:sp>
            <p:nvSpPr>
              <p:cNvPr id="253" name="矩形: 圆角 252"/>
              <p:cNvSpPr/>
              <p:nvPr/>
            </p:nvSpPr>
            <p:spPr>
              <a:xfrm>
                <a:off x="4097262" y="1752600"/>
                <a:ext cx="3997476" cy="3997476"/>
              </a:xfrm>
              <a:prstGeom prst="roundRect">
                <a:avLst>
                  <a:gd name="adj" fmla="val 50000"/>
                </a:avLst>
              </a:prstGeom>
              <a:solidFill>
                <a:srgbClr val="F9F9FA">
                  <a:alpha val="62000"/>
                </a:srgbClr>
              </a:solidFill>
              <a:ln w="12700" cap="flat" cmpd="sng" algn="ctr">
                <a:solidFill>
                  <a:sysClr val="window" lastClr="FFFFFF">
                    <a:lumMod val="100000"/>
                  </a:sysClr>
                </a:solidFill>
                <a:prstDash val="solid"/>
                <a:miter lim="800000"/>
                <a:headEnd type="none" w="med" len="med"/>
                <a:tailEnd type="none" w="med" len="med"/>
              </a:ln>
              <a:effectLst>
                <a:outerShdw blurRad="304800" dist="101600" dir="2700000" algn="tl" rotWithShape="0">
                  <a:srgbClr val="C00000">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lumMod val="100000"/>
                    </a:srgbClr>
                  </a:solidFill>
                  <a:effectLst/>
                  <a:uLnTx/>
                  <a:uFillTx/>
                  <a:latin typeface="PingFang SC Regular" panose="020B0400000000000000" charset="-122"/>
                  <a:ea typeface="PingFang SC Regular" panose="020B0400000000000000" charset="-122"/>
                  <a:cs typeface="+mn-cs"/>
                </a:endParaRPr>
              </a:p>
            </p:txBody>
          </p:sp>
          <p:sp>
            <p:nvSpPr>
              <p:cNvPr id="254" name="椭圆 253"/>
              <p:cNvSpPr/>
              <p:nvPr/>
            </p:nvSpPr>
            <p:spPr>
              <a:xfrm>
                <a:off x="4375695" y="2031033"/>
                <a:ext cx="3440610" cy="3440610"/>
              </a:xfrm>
              <a:prstGeom prst="ellipse">
                <a:avLst/>
              </a:prstGeom>
              <a:solidFill>
                <a:srgbClr val="C2D7EF">
                  <a:alpha val="52000"/>
                </a:srgbClr>
              </a:solidFill>
              <a:ln w="9525" cap="flat" cmpd="sng" algn="ctr">
                <a:solidFill>
                  <a:srgbClr val="C2D7EF"/>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255" name="椭圆 254"/>
              <p:cNvSpPr/>
              <p:nvPr/>
            </p:nvSpPr>
            <p:spPr>
              <a:xfrm>
                <a:off x="4557821" y="2213160"/>
                <a:ext cx="3076356" cy="3076356"/>
              </a:xfrm>
              <a:prstGeom prst="ellipse">
                <a:avLst/>
              </a:prstGeom>
              <a:gradFill>
                <a:gsLst>
                  <a:gs pos="15000">
                    <a:srgbClr val="6599D9"/>
                  </a:gs>
                  <a:gs pos="100000">
                    <a:srgbClr val="1D4273"/>
                  </a:gs>
                </a:gsLst>
                <a:path path="circle">
                  <a:fillToRect r="100000" b="100000"/>
                </a:path>
              </a:gradFill>
              <a:ln w="381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sym typeface="思源黑体 CN Normal" panose="020B0400000000000000" pitchFamily="34" charset="-122"/>
                </a:endParaRPr>
              </a:p>
            </p:txBody>
          </p:sp>
          <p:sp>
            <p:nvSpPr>
              <p:cNvPr id="257" name="文本框 256"/>
              <p:cNvSpPr txBox="1"/>
              <p:nvPr/>
            </p:nvSpPr>
            <p:spPr>
              <a:xfrm>
                <a:off x="5042941" y="4272530"/>
                <a:ext cx="2173684" cy="523220"/>
              </a:xfrm>
              <a:prstGeom prst="rect">
                <a:avLst/>
              </a:prstGeom>
              <a:noFill/>
            </p:spPr>
            <p:txBody>
              <a:bodyPr wrap="square" rtlCol="0">
                <a:spAutoFit/>
              </a:bodyPr>
              <a:lstStyle/>
              <a:p>
                <a:pPr algn="ctr">
                  <a:defRPr/>
                </a:pPr>
                <a:r>
                  <a:rPr lang="en-US" altLang="en-US" sz="2800" b="1" kern="0" dirty="0" err="1">
                    <a:solidFill>
                      <a:srgbClr val="FFFFFF"/>
                    </a:solidFill>
                    <a:latin typeface="PingFang SC Regular" panose="020B0400000000000000" charset="-122"/>
                    <a:ea typeface="PingFang SC Regular" panose="020B0400000000000000" charset="-122"/>
                    <a:cs typeface="OPPOSans M" pitchFamily="18" charset="-122"/>
                  </a:rPr>
                  <a:t>市场与需求</a:t>
                </a:r>
              </a:p>
            </p:txBody>
          </p:sp>
        </p:grpSp>
        <p:pic>
          <p:nvPicPr>
            <p:cNvPr id="258" name="图形 2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597" y="4801"/>
              <a:ext cx="2048" cy="204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设计创新思维——</a:t>
            </a:r>
            <a:r>
              <a:rPr lang="zh-CN" altLang="en-US" sz="2400" b="0">
                <a:cs typeface="PingFang SC Regular" panose="020B0400000000000000" charset="-122"/>
              </a:rPr>
              <a:t>从人的需求出发</a:t>
            </a:r>
          </a:p>
        </p:txBody>
      </p:sp>
      <p:sp>
        <p:nvSpPr>
          <p:cNvPr id="3" name="文本占位符 2"/>
          <p:cNvSpPr>
            <a:spLocks noGrp="1"/>
          </p:cNvSpPr>
          <p:nvPr>
            <p:ph type="body" idx="1"/>
          </p:nvPr>
        </p:nvSpPr>
        <p:spPr/>
        <p:txBody>
          <a:bodyPr>
            <a:normAutofit/>
          </a:bodyPr>
          <a:lstStyle/>
          <a:p>
            <a:r>
              <a:rPr lang="zh-CN" altLang="en-US"/>
              <a:t>设计思维是一套以人为本的解决问题的方法论，从人的需求出发，多角度寻求创新解决方案，创造更多可能性</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4-15</a:t>
            </a:r>
            <a:endParaRPr>
              <a:latin typeface="PingFang SC Regular" panose="020B0400000000000000" charset="-122"/>
              <a:ea typeface="PingFang SC Regular" panose="020B0400000000000000" charset="-122"/>
            </a:endParaRPr>
          </a:p>
        </p:txBody>
      </p:sp>
      <p:sp>
        <p:nvSpPr>
          <p:cNvPr id="95" name="弧形 1139"/>
          <p:cNvSpPr/>
          <p:nvPr>
            <p:custDataLst>
              <p:tags r:id="rId1"/>
            </p:custDataLst>
          </p:nvPr>
        </p:nvSpPr>
        <p:spPr>
          <a:xfrm>
            <a:off x="1570355" y="3056890"/>
            <a:ext cx="2695575" cy="1966595"/>
          </a:xfrm>
          <a:prstGeom prst="arc">
            <a:avLst>
              <a:gd name="adj1" fmla="val 13101333"/>
              <a:gd name="adj2" fmla="val 19517486"/>
            </a:avLst>
          </a:prstGeom>
          <a:noFill/>
          <a:ln w="12700" cap="flat" cmpd="sng" algn="ctr">
            <a:solidFill>
              <a:schemeClr val="accent1">
                <a:lumMod val="75000"/>
              </a:schemeClr>
            </a:solidFill>
            <a:prstDash val="sysDot"/>
            <a:round/>
            <a:headEnd type="none"/>
            <a:tailEnd type="triangle"/>
          </a:ln>
          <a:effectLst/>
        </p:spPr>
        <p:txBody>
          <a:bodyPr rtlCol="0" anchor="ctr"/>
          <a:lstStyle/>
          <a:p>
            <a:pPr algn="ct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sp>
        <p:nvSpPr>
          <p:cNvPr id="96" name="弧形 1140"/>
          <p:cNvSpPr/>
          <p:nvPr>
            <p:custDataLst>
              <p:tags r:id="rId2"/>
            </p:custDataLst>
          </p:nvPr>
        </p:nvSpPr>
        <p:spPr>
          <a:xfrm flipH="1" flipV="1">
            <a:off x="5860415" y="3093085"/>
            <a:ext cx="2506980" cy="2110105"/>
          </a:xfrm>
          <a:prstGeom prst="arc">
            <a:avLst>
              <a:gd name="adj1" fmla="val 12865200"/>
              <a:gd name="adj2" fmla="val 19517486"/>
            </a:avLst>
          </a:prstGeom>
          <a:noFill/>
          <a:ln w="12700" cap="flat" cmpd="sng" algn="ctr">
            <a:solidFill>
              <a:schemeClr val="accent5"/>
            </a:solidFill>
            <a:prstDash val="sysDot"/>
            <a:round/>
            <a:headEnd type="none"/>
            <a:tailEnd type="triangle"/>
          </a:ln>
          <a:effectLst/>
        </p:spPr>
        <p:txBody>
          <a:bodyPr rtlCol="0" anchor="ctr"/>
          <a:lstStyle/>
          <a:p>
            <a:pPr algn="ct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sp>
        <p:nvSpPr>
          <p:cNvPr id="97" name="弧形 1142"/>
          <p:cNvSpPr/>
          <p:nvPr>
            <p:custDataLst>
              <p:tags r:id="rId3"/>
            </p:custDataLst>
          </p:nvPr>
        </p:nvSpPr>
        <p:spPr>
          <a:xfrm>
            <a:off x="417830" y="2243455"/>
            <a:ext cx="11356975" cy="6716395"/>
          </a:xfrm>
          <a:prstGeom prst="arc">
            <a:avLst>
              <a:gd name="adj1" fmla="val 12516383"/>
              <a:gd name="adj2" fmla="val 19861976"/>
            </a:avLst>
          </a:prstGeom>
          <a:noFill/>
          <a:ln w="25400" cap="flat" cmpd="sng" algn="ctr">
            <a:solidFill>
              <a:schemeClr val="bg1">
                <a:lumMod val="50000"/>
                <a:lumOff val="50000"/>
              </a:schemeClr>
            </a:solidFill>
            <a:prstDash val="solid"/>
            <a:round/>
            <a:headEnd type="triangle"/>
            <a:tailEnd type="none"/>
          </a:ln>
          <a:effectLst/>
        </p:spPr>
        <p:txBody>
          <a:bodyPr rtlCol="0" anchor="ctr"/>
          <a:lstStyle/>
          <a:p>
            <a:pPr algn="ctr">
              <a:defRPr/>
            </a:pPr>
            <a:endParaRPr lang="zh-CN" altLang="en-US" kern="0">
              <a:solidFill>
                <a:srgbClr val="000000"/>
              </a:solidFill>
              <a:latin typeface="PingFang SC Regular" panose="020B0400000000000000" charset="-122"/>
              <a:ea typeface="PingFang SC Regular" panose="020B0400000000000000" charset="-122"/>
            </a:endParaRPr>
          </a:p>
        </p:txBody>
      </p:sp>
      <p:sp>
        <p:nvSpPr>
          <p:cNvPr id="98" name="椭圆 97"/>
          <p:cNvSpPr/>
          <p:nvPr>
            <p:custDataLst>
              <p:tags r:id="rId4"/>
            </p:custDataLst>
          </p:nvPr>
        </p:nvSpPr>
        <p:spPr>
          <a:xfrm>
            <a:off x="1195705" y="3362960"/>
            <a:ext cx="1449070" cy="1449070"/>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99" name="椭圆 98"/>
          <p:cNvSpPr/>
          <p:nvPr>
            <p:custDataLst>
              <p:tags r:id="rId5"/>
            </p:custDataLst>
          </p:nvPr>
        </p:nvSpPr>
        <p:spPr>
          <a:xfrm>
            <a:off x="3265805" y="3362960"/>
            <a:ext cx="1449070" cy="1449070"/>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100" name="椭圆 99"/>
          <p:cNvSpPr/>
          <p:nvPr>
            <p:custDataLst>
              <p:tags r:id="rId6"/>
            </p:custDataLst>
          </p:nvPr>
        </p:nvSpPr>
        <p:spPr>
          <a:xfrm>
            <a:off x="5335270" y="3362960"/>
            <a:ext cx="1449070" cy="1449070"/>
          </a:xfrm>
          <a:prstGeom prst="ellipse">
            <a:avLst/>
          </a:prstGeom>
          <a:solidFill>
            <a:schemeClr val="accent6">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101" name="椭圆 100"/>
          <p:cNvSpPr/>
          <p:nvPr>
            <p:custDataLst>
              <p:tags r:id="rId7"/>
            </p:custDataLst>
          </p:nvPr>
        </p:nvSpPr>
        <p:spPr>
          <a:xfrm>
            <a:off x="7405370" y="3362960"/>
            <a:ext cx="1449070" cy="1449070"/>
          </a:xfrm>
          <a:prstGeom prst="ellipse">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102" name="椭圆 101"/>
          <p:cNvSpPr/>
          <p:nvPr>
            <p:custDataLst>
              <p:tags r:id="rId8"/>
            </p:custDataLst>
          </p:nvPr>
        </p:nvSpPr>
        <p:spPr>
          <a:xfrm>
            <a:off x="9475470" y="3362960"/>
            <a:ext cx="1449070" cy="1449070"/>
          </a:xfrm>
          <a:prstGeom prst="ellipse">
            <a:avLst/>
          </a:prstGeom>
          <a:solidFill>
            <a:schemeClr val="bg1">
              <a:lumMod val="75000"/>
              <a:lumOff val="2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cxnSp>
        <p:nvCxnSpPr>
          <p:cNvPr id="103" name="直接箭头连接符 13"/>
          <p:cNvCxnSpPr/>
          <p:nvPr>
            <p:custDataLst>
              <p:tags r:id="rId9"/>
            </p:custDataLst>
          </p:nvPr>
        </p:nvCxnSpPr>
        <p:spPr>
          <a:xfrm>
            <a:off x="2770505" y="4087495"/>
            <a:ext cx="368935" cy="0"/>
          </a:xfrm>
          <a:prstGeom prst="straightConnector1">
            <a:avLst/>
          </a:prstGeom>
          <a:noFill/>
          <a:ln w="41275" cap="flat" cmpd="sng" algn="ctr">
            <a:solidFill>
              <a:schemeClr val="accent1"/>
            </a:solidFill>
            <a:prstDash val="solid"/>
            <a:miter lim="800000"/>
            <a:tailEnd type="triangle"/>
          </a:ln>
          <a:effectLst/>
        </p:spPr>
      </p:cxnSp>
      <p:cxnSp>
        <p:nvCxnSpPr>
          <p:cNvPr id="104" name="直接箭头连接符 14"/>
          <p:cNvCxnSpPr/>
          <p:nvPr>
            <p:custDataLst>
              <p:tags r:id="rId10"/>
            </p:custDataLst>
          </p:nvPr>
        </p:nvCxnSpPr>
        <p:spPr>
          <a:xfrm>
            <a:off x="4840605" y="4087495"/>
            <a:ext cx="368935" cy="0"/>
          </a:xfrm>
          <a:prstGeom prst="straightConnector1">
            <a:avLst/>
          </a:prstGeom>
          <a:noFill/>
          <a:ln w="41275" cap="flat" cmpd="sng" algn="ctr">
            <a:solidFill>
              <a:schemeClr val="accent2"/>
            </a:solidFill>
            <a:prstDash val="solid"/>
            <a:miter lim="800000"/>
            <a:tailEnd type="triangle"/>
          </a:ln>
          <a:effectLst/>
        </p:spPr>
      </p:cxnSp>
      <p:cxnSp>
        <p:nvCxnSpPr>
          <p:cNvPr id="105" name="直接箭头连接符 15"/>
          <p:cNvCxnSpPr/>
          <p:nvPr>
            <p:custDataLst>
              <p:tags r:id="rId11"/>
            </p:custDataLst>
          </p:nvPr>
        </p:nvCxnSpPr>
        <p:spPr>
          <a:xfrm>
            <a:off x="6910705" y="4087495"/>
            <a:ext cx="368935" cy="0"/>
          </a:xfrm>
          <a:prstGeom prst="straightConnector1">
            <a:avLst/>
          </a:prstGeom>
          <a:noFill/>
          <a:ln w="41275" cap="flat" cmpd="sng" algn="ctr">
            <a:solidFill>
              <a:schemeClr val="accent6">
                <a:lumMod val="50000"/>
              </a:schemeClr>
            </a:solidFill>
            <a:prstDash val="solid"/>
            <a:miter lim="800000"/>
            <a:tailEnd type="triangle"/>
          </a:ln>
          <a:effectLst/>
        </p:spPr>
      </p:cxnSp>
      <p:cxnSp>
        <p:nvCxnSpPr>
          <p:cNvPr id="106" name="直接箭头连接符 16"/>
          <p:cNvCxnSpPr/>
          <p:nvPr>
            <p:custDataLst>
              <p:tags r:id="rId12"/>
            </p:custDataLst>
          </p:nvPr>
        </p:nvCxnSpPr>
        <p:spPr>
          <a:xfrm>
            <a:off x="8980170" y="4087495"/>
            <a:ext cx="368935" cy="0"/>
          </a:xfrm>
          <a:prstGeom prst="straightConnector1">
            <a:avLst/>
          </a:prstGeom>
          <a:noFill/>
          <a:ln w="41275" cap="flat" cmpd="sng" algn="ctr">
            <a:solidFill>
              <a:schemeClr val="accent3"/>
            </a:solidFill>
            <a:prstDash val="solid"/>
            <a:miter lim="800000"/>
            <a:tailEnd type="triangle"/>
          </a:ln>
          <a:effectLst/>
        </p:spPr>
      </p:cxnSp>
      <p:sp>
        <p:nvSpPr>
          <p:cNvPr id="108" name="文本框 107"/>
          <p:cNvSpPr txBox="1"/>
          <p:nvPr>
            <p:custDataLst>
              <p:tags r:id="rId13"/>
            </p:custDataLst>
          </p:nvPr>
        </p:nvSpPr>
        <p:spPr>
          <a:xfrm>
            <a:off x="1486535" y="4088130"/>
            <a:ext cx="868680" cy="368300"/>
          </a:xfrm>
          <a:prstGeom prst="rect">
            <a:avLst/>
          </a:prstGeom>
          <a:noFill/>
        </p:spPr>
        <p:txBody>
          <a:bodyPr wrap="none" rtlCol="0">
            <a:spAutoFit/>
          </a:bodyPr>
          <a:lstStyle/>
          <a:p>
            <a:pPr algn="ctr"/>
            <a:r>
              <a:rPr lang="zh-CN" altLang="en-US" dirty="0">
                <a:solidFill>
                  <a:prstClr val="white"/>
                </a:solidFill>
                <a:latin typeface="PingFang SC Regular" panose="020B0400000000000000" charset="-122"/>
                <a:ea typeface="PingFang SC Regular" panose="020B0400000000000000" charset="-122"/>
                <a:cs typeface="OPPOSans M" pitchFamily="18" charset="-122"/>
              </a:rPr>
              <a:t>同理心</a:t>
            </a:r>
          </a:p>
        </p:txBody>
      </p:sp>
      <p:sp>
        <p:nvSpPr>
          <p:cNvPr id="110" name="文本框 109"/>
          <p:cNvSpPr txBox="1"/>
          <p:nvPr>
            <p:custDataLst>
              <p:tags r:id="rId14"/>
            </p:custDataLst>
          </p:nvPr>
        </p:nvSpPr>
        <p:spPr>
          <a:xfrm>
            <a:off x="3441700" y="4088130"/>
            <a:ext cx="1097280" cy="368300"/>
          </a:xfrm>
          <a:prstGeom prst="rect">
            <a:avLst/>
          </a:prstGeom>
          <a:noFill/>
        </p:spPr>
        <p:txBody>
          <a:bodyPr wrap="none" rtlCol="0">
            <a:spAutoFit/>
          </a:bodyPr>
          <a:lstStyle/>
          <a:p>
            <a:pPr algn="ctr"/>
            <a:r>
              <a:rPr lang="zh-CN" altLang="en-US" dirty="0">
                <a:solidFill>
                  <a:prstClr val="white"/>
                </a:solidFill>
                <a:latin typeface="PingFang SC Regular" panose="020B0400000000000000" charset="-122"/>
                <a:ea typeface="PingFang SC Regular" panose="020B0400000000000000" charset="-122"/>
                <a:cs typeface="OPPOSans M" pitchFamily="18" charset="-122"/>
              </a:rPr>
              <a:t>需求定义</a:t>
            </a:r>
          </a:p>
        </p:txBody>
      </p:sp>
      <p:sp>
        <p:nvSpPr>
          <p:cNvPr id="111" name="文本框 110"/>
          <p:cNvSpPr txBox="1"/>
          <p:nvPr>
            <p:custDataLst>
              <p:tags r:id="rId15"/>
            </p:custDataLst>
          </p:nvPr>
        </p:nvSpPr>
        <p:spPr>
          <a:xfrm>
            <a:off x="5507990" y="4088130"/>
            <a:ext cx="1097280" cy="368300"/>
          </a:xfrm>
          <a:prstGeom prst="rect">
            <a:avLst/>
          </a:prstGeom>
          <a:noFill/>
        </p:spPr>
        <p:txBody>
          <a:bodyPr wrap="none" rtlCol="0">
            <a:spAutoFit/>
          </a:bodyPr>
          <a:lstStyle/>
          <a:p>
            <a:pPr algn="ctr"/>
            <a:r>
              <a:rPr lang="zh-CN" altLang="en-US" dirty="0">
                <a:solidFill>
                  <a:prstClr val="white"/>
                </a:solidFill>
                <a:latin typeface="PingFang SC Regular" panose="020B0400000000000000" charset="-122"/>
                <a:ea typeface="PingFang SC Regular" panose="020B0400000000000000" charset="-122"/>
                <a:cs typeface="OPPOSans M" pitchFamily="18" charset="-122"/>
              </a:rPr>
              <a:t>创意构思</a:t>
            </a:r>
          </a:p>
        </p:txBody>
      </p:sp>
      <p:sp>
        <p:nvSpPr>
          <p:cNvPr id="112" name="文本框 111"/>
          <p:cNvSpPr txBox="1"/>
          <p:nvPr>
            <p:custDataLst>
              <p:tags r:id="rId16"/>
            </p:custDataLst>
          </p:nvPr>
        </p:nvSpPr>
        <p:spPr>
          <a:xfrm>
            <a:off x="7575550" y="4088130"/>
            <a:ext cx="1108075" cy="369570"/>
          </a:xfrm>
          <a:prstGeom prst="rect">
            <a:avLst/>
          </a:prstGeom>
          <a:noFill/>
        </p:spPr>
        <p:txBody>
          <a:bodyPr wrap="none" rtlCol="0">
            <a:spAutoFit/>
          </a:bodyPr>
          <a:lstStyle/>
          <a:p>
            <a:pPr algn="ctr"/>
            <a:r>
              <a:rPr lang="zh-CN" altLang="en-US" dirty="0">
                <a:solidFill>
                  <a:prstClr val="white"/>
                </a:solidFill>
                <a:latin typeface="PingFang SC Regular" panose="020B0400000000000000" charset="-122"/>
                <a:ea typeface="PingFang SC Regular" panose="020B0400000000000000" charset="-122"/>
                <a:cs typeface="OPPOSans M" pitchFamily="18" charset="-122"/>
              </a:rPr>
              <a:t>原型实现</a:t>
            </a:r>
          </a:p>
        </p:txBody>
      </p:sp>
      <p:sp>
        <p:nvSpPr>
          <p:cNvPr id="113" name="文本框 112"/>
          <p:cNvSpPr txBox="1"/>
          <p:nvPr>
            <p:custDataLst>
              <p:tags r:id="rId17"/>
            </p:custDataLst>
          </p:nvPr>
        </p:nvSpPr>
        <p:spPr>
          <a:xfrm>
            <a:off x="9645650" y="4088130"/>
            <a:ext cx="1108075" cy="369570"/>
          </a:xfrm>
          <a:prstGeom prst="rect">
            <a:avLst/>
          </a:prstGeom>
          <a:noFill/>
        </p:spPr>
        <p:txBody>
          <a:bodyPr wrap="none" rtlCol="0">
            <a:spAutoFit/>
          </a:bodyPr>
          <a:lstStyle/>
          <a:p>
            <a:pPr algn="ctr"/>
            <a:r>
              <a:rPr lang="zh-CN" altLang="en-US" dirty="0">
                <a:solidFill>
                  <a:prstClr val="white"/>
                </a:solidFill>
                <a:latin typeface="PingFang SC Regular" panose="020B0400000000000000" charset="-122"/>
                <a:ea typeface="PingFang SC Regular" panose="020B0400000000000000" charset="-122"/>
                <a:cs typeface="OPPOSans M" pitchFamily="18" charset="-122"/>
              </a:rPr>
              <a:t>实际测试</a:t>
            </a:r>
          </a:p>
        </p:txBody>
      </p:sp>
      <p:sp>
        <p:nvSpPr>
          <p:cNvPr id="114" name="文本框 113"/>
          <p:cNvSpPr txBox="1"/>
          <p:nvPr>
            <p:custDataLst>
              <p:tags r:id="rId18"/>
            </p:custDataLst>
          </p:nvPr>
        </p:nvSpPr>
        <p:spPr>
          <a:xfrm>
            <a:off x="2524125" y="3130550"/>
            <a:ext cx="800100" cy="461645"/>
          </a:xfrm>
          <a:prstGeom prst="rect">
            <a:avLst/>
          </a:prstGeom>
          <a:noFill/>
        </p:spPr>
        <p:txBody>
          <a:bodyPr wrap="none"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用同理心</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endParaRP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定义问题</a:t>
            </a:r>
          </a:p>
        </p:txBody>
      </p:sp>
      <p:sp>
        <p:nvSpPr>
          <p:cNvPr id="115" name="文本框 114"/>
          <p:cNvSpPr txBox="1"/>
          <p:nvPr>
            <p:custDataLst>
              <p:tags r:id="rId19"/>
            </p:custDataLst>
          </p:nvPr>
        </p:nvSpPr>
        <p:spPr>
          <a:xfrm>
            <a:off x="5388610" y="2352040"/>
            <a:ext cx="1416050" cy="276860"/>
          </a:xfrm>
          <a:prstGeom prst="rect">
            <a:avLst/>
          </a:prstGeom>
          <a:noFill/>
        </p:spPr>
        <p:txBody>
          <a:bodyPr wrap="none"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通过测试了解用户</a:t>
            </a:r>
          </a:p>
        </p:txBody>
      </p:sp>
      <p:sp>
        <p:nvSpPr>
          <p:cNvPr id="116" name="文本框 115"/>
          <p:cNvSpPr txBox="1"/>
          <p:nvPr>
            <p:custDataLst>
              <p:tags r:id="rId20"/>
            </p:custDataLst>
          </p:nvPr>
        </p:nvSpPr>
        <p:spPr>
          <a:xfrm>
            <a:off x="7442835" y="3029585"/>
            <a:ext cx="1416050" cy="276860"/>
          </a:xfrm>
          <a:prstGeom prst="rect">
            <a:avLst/>
          </a:prstGeom>
          <a:noFill/>
        </p:spPr>
        <p:txBody>
          <a:bodyPr wrap="none"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测试创造新的想法</a:t>
            </a:r>
          </a:p>
        </p:txBody>
      </p:sp>
      <p:sp>
        <p:nvSpPr>
          <p:cNvPr id="117" name="文本框 116"/>
          <p:cNvSpPr txBox="1"/>
          <p:nvPr>
            <p:custDataLst>
              <p:tags r:id="rId21"/>
            </p:custDataLst>
          </p:nvPr>
        </p:nvSpPr>
        <p:spPr>
          <a:xfrm>
            <a:off x="6559550" y="4672330"/>
            <a:ext cx="1108075" cy="461645"/>
          </a:xfrm>
          <a:prstGeom prst="rect">
            <a:avLst/>
          </a:prstGeom>
          <a:noFill/>
        </p:spPr>
        <p:txBody>
          <a:bodyPr wrap="none"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从原型</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endParaRP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激发新的创意</a:t>
            </a:r>
          </a:p>
        </p:txBody>
      </p:sp>
      <p:sp>
        <p:nvSpPr>
          <p:cNvPr id="118" name="文本框 117"/>
          <p:cNvSpPr txBox="1"/>
          <p:nvPr>
            <p:custDataLst>
              <p:tags r:id="rId22"/>
            </p:custDataLst>
          </p:nvPr>
        </p:nvSpPr>
        <p:spPr>
          <a:xfrm>
            <a:off x="6118860" y="5295900"/>
            <a:ext cx="2031365" cy="276860"/>
          </a:xfrm>
          <a:prstGeom prst="rect">
            <a:avLst/>
          </a:prstGeom>
          <a:noFill/>
        </p:spPr>
        <p:txBody>
          <a:bodyPr wrap="none"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通过测试结果重新定义问题</a:t>
            </a:r>
          </a:p>
        </p:txBody>
      </p:sp>
      <p:pic>
        <p:nvPicPr>
          <p:cNvPr id="120" name="图形 20"/>
          <p:cNvPicPr>
            <a:picLocks noChangeAspect="1"/>
          </p:cNvPicPr>
          <p:nvPr>
            <p:custDataLst>
              <p:tags r:id="rId23"/>
            </p:custDataLst>
          </p:nvPr>
        </p:nvPicPr>
        <p:blipFill>
          <a:blip r:embed="rId30" cstate="screen">
            <a:extLst>
              <a:ext uri="{96DAC541-7B7A-43D3-8B79-37D633B846F1}">
                <asvg:svgBlip xmlns:asvg="http://schemas.microsoft.com/office/drawing/2016/SVG/main" r:embed="rId31"/>
              </a:ext>
            </a:extLst>
          </a:blip>
          <a:stretch>
            <a:fillRect/>
          </a:stretch>
        </p:blipFill>
        <p:spPr>
          <a:xfrm>
            <a:off x="3825240" y="3691255"/>
            <a:ext cx="330200" cy="330200"/>
          </a:xfrm>
          <a:prstGeom prst="rect">
            <a:avLst/>
          </a:prstGeom>
        </p:spPr>
      </p:pic>
      <p:pic>
        <p:nvPicPr>
          <p:cNvPr id="121" name="图形 22"/>
          <p:cNvPicPr>
            <a:picLocks noChangeAspect="1"/>
          </p:cNvPicPr>
          <p:nvPr>
            <p:custDataLst>
              <p:tags r:id="rId24"/>
            </p:custDataLst>
          </p:nvPr>
        </p:nvPicPr>
        <p:blipFill>
          <a:blip r:embed="rId32" cstate="screen">
            <a:extLst>
              <a:ext uri="{96DAC541-7B7A-43D3-8B79-37D633B846F1}">
                <asvg:svgBlip xmlns:asvg="http://schemas.microsoft.com/office/drawing/2016/SVG/main" r:embed="rId33"/>
              </a:ext>
            </a:extLst>
          </a:blip>
          <a:stretch>
            <a:fillRect/>
          </a:stretch>
        </p:blipFill>
        <p:spPr>
          <a:xfrm>
            <a:off x="7936230" y="3642995"/>
            <a:ext cx="397510" cy="397510"/>
          </a:xfrm>
          <a:prstGeom prst="rect">
            <a:avLst/>
          </a:prstGeom>
        </p:spPr>
      </p:pic>
      <p:sp>
        <p:nvSpPr>
          <p:cNvPr id="125" name="Freeform 71"/>
          <p:cNvSpPr>
            <a:spLocks noChangeAspect="1" noEditPoints="1"/>
          </p:cNvSpPr>
          <p:nvPr>
            <p:custDataLst>
              <p:tags r:id="rId25"/>
            </p:custDataLst>
          </p:nvPr>
        </p:nvSpPr>
        <p:spPr bwMode="auto">
          <a:xfrm>
            <a:off x="9977120" y="3667760"/>
            <a:ext cx="445135" cy="417195"/>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rgbClr val="FFFFFF"/>
          </a:solidFill>
          <a:ln w="9525">
            <a:noFill/>
            <a:round/>
          </a:ln>
        </p:spPr>
        <p:txBody>
          <a:bodyPr vert="horz" wrap="square" lIns="91440" tIns="45720" rIns="91440" bIns="45720" numCol="1" anchor="t" anchorCtr="0" compatLnSpc="1"/>
          <a:lstStyle/>
          <a:p>
            <a:pPr>
              <a:defRPr/>
            </a:pPr>
            <a:endParaRPr lang="en-US" kern="0">
              <a:solidFill>
                <a:srgbClr val="747993"/>
              </a:solidFill>
              <a:latin typeface="PingFang SC Regular" panose="020B0400000000000000" charset="-122"/>
              <a:ea typeface="PingFang SC Regular" panose="020B0400000000000000" charset="-122"/>
            </a:endParaRPr>
          </a:p>
        </p:txBody>
      </p:sp>
      <p:sp>
        <p:nvSpPr>
          <p:cNvPr id="131" name="Freeform 191"/>
          <p:cNvSpPr/>
          <p:nvPr>
            <p:custDataLst>
              <p:tags r:id="rId26"/>
            </p:custDataLst>
          </p:nvPr>
        </p:nvSpPr>
        <p:spPr bwMode="auto">
          <a:xfrm>
            <a:off x="1689100" y="3615690"/>
            <a:ext cx="426085" cy="412750"/>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2"/>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prstClr val="black"/>
              </a:solidFill>
              <a:latin typeface="PingFang SC Regular" panose="020B0400000000000000" charset="-122"/>
              <a:ea typeface="PingFang SC Regular" panose="020B0400000000000000" charset="-122"/>
            </a:endParaRPr>
          </a:p>
        </p:txBody>
      </p:sp>
      <p:pic>
        <p:nvPicPr>
          <p:cNvPr id="132" name="图形 51"/>
          <p:cNvPicPr>
            <a:picLocks noChangeAspect="1"/>
          </p:cNvPicPr>
          <p:nvPr>
            <p:custDataLst>
              <p:tags r:id="rId27"/>
            </p:custDataLst>
          </p:nvPr>
        </p:nvPicPr>
        <p:blipFill>
          <a:blip r:embed="rId34" cstate="screen">
            <a:extLst>
              <a:ext uri="{96DAC541-7B7A-43D3-8B79-37D633B846F1}">
                <asvg:svgBlip xmlns:asvg="http://schemas.microsoft.com/office/drawing/2016/SVG/main" r:embed="rId35"/>
              </a:ext>
            </a:extLst>
          </a:blip>
          <a:stretch>
            <a:fillRect/>
          </a:stretch>
        </p:blipFill>
        <p:spPr>
          <a:xfrm>
            <a:off x="5783580" y="3579495"/>
            <a:ext cx="487680" cy="487680"/>
          </a:xfrm>
          <a:prstGeom prst="rect">
            <a:avLst/>
          </a:prstGeom>
        </p:spPr>
      </p:pic>
      <p:sp>
        <p:nvSpPr>
          <p:cNvPr id="130" name="弧形 1143"/>
          <p:cNvSpPr/>
          <p:nvPr>
            <p:custDataLst>
              <p:tags r:id="rId28"/>
            </p:custDataLst>
          </p:nvPr>
        </p:nvSpPr>
        <p:spPr>
          <a:xfrm flipH="1" flipV="1">
            <a:off x="2848610" y="363220"/>
            <a:ext cx="8542655" cy="5209540"/>
          </a:xfrm>
          <a:prstGeom prst="arc">
            <a:avLst>
              <a:gd name="adj1" fmla="val 12635803"/>
              <a:gd name="adj2" fmla="val 19771980"/>
            </a:avLst>
          </a:prstGeom>
          <a:noFill/>
          <a:ln w="25400" cap="flat" cmpd="sng" algn="ctr">
            <a:solidFill>
              <a:schemeClr val="bg1">
                <a:lumMod val="50000"/>
                <a:lumOff val="50000"/>
              </a:schemeClr>
            </a:solidFill>
            <a:prstDash val="solid"/>
            <a:round/>
            <a:headEnd type="none"/>
            <a:tailEnd type="triangle"/>
          </a:ln>
          <a:effectLst/>
        </p:spPr>
        <p:txBody>
          <a:bodyPr rtlCol="0" anchor="ctr"/>
          <a:lstStyle/>
          <a:p>
            <a:pPr algn="ctr"/>
            <a:endParaRPr lang="zh-CN" altLang="en-US" kern="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金字塔结构——</a:t>
            </a:r>
            <a:r>
              <a:rPr lang="zh-CN" altLang="en-US" sz="2400" b="0"/>
              <a:t>使用示例</a:t>
            </a:r>
          </a:p>
        </p:txBody>
      </p:sp>
      <p:sp>
        <p:nvSpPr>
          <p:cNvPr id="3" name="文本占位符 2"/>
          <p:cNvSpPr>
            <a:spLocks noGrp="1"/>
          </p:cNvSpPr>
          <p:nvPr>
            <p:ph type="body" idx="1"/>
          </p:nvPr>
        </p:nvSpPr>
        <p:spPr/>
        <p:txBody>
          <a:bodyPr/>
          <a:lstStyle/>
          <a:p>
            <a:r>
              <a:rPr lang="zh-CN" altLang="en-US"/>
              <a:t>构建流程：①明确自己的论点；②然后列出论据，注意要符合MECE原则；③利用“So What?”和“Why So?”检查逻辑结构是否合理</a:t>
            </a:r>
          </a:p>
        </p:txBody>
      </p:sp>
      <p:sp>
        <p:nvSpPr>
          <p:cNvPr id="4" name="文本占位符 3"/>
          <p:cNvSpPr>
            <a:spLocks noGrp="1"/>
          </p:cNvSpPr>
          <p:nvPr>
            <p:ph type="body" idx="13"/>
          </p:nvPr>
        </p:nvSpPr>
        <p:spPr>
          <a:xfrm>
            <a:off x="372110" y="317183"/>
            <a:ext cx="1068070" cy="430530"/>
          </a:xfrm>
        </p:spPr>
        <p:txBody>
          <a:bodyPr/>
          <a:lstStyle/>
          <a:p>
            <a:r>
              <a:rPr>
                <a:sym typeface="+mn-ea"/>
              </a:rPr>
              <a:t>1-02</a:t>
            </a:r>
            <a:endParaRPr lang="zh-CN" altLang="en-US"/>
          </a:p>
        </p:txBody>
      </p:sp>
      <p:grpSp>
        <p:nvGrpSpPr>
          <p:cNvPr id="38" name="组合 37"/>
          <p:cNvGrpSpPr/>
          <p:nvPr/>
        </p:nvGrpSpPr>
        <p:grpSpPr>
          <a:xfrm>
            <a:off x="1264285" y="1934210"/>
            <a:ext cx="9749790" cy="4525645"/>
            <a:chOff x="2465" y="2743"/>
            <a:chExt cx="15354" cy="7127"/>
          </a:xfrm>
        </p:grpSpPr>
        <p:sp>
          <p:nvSpPr>
            <p:cNvPr id="8" name="矩形 7"/>
            <p:cNvSpPr/>
            <p:nvPr/>
          </p:nvSpPr>
          <p:spPr>
            <a:xfrm>
              <a:off x="6749" y="2743"/>
              <a:ext cx="6786" cy="89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rPr>
                <a:t>应该开展新事业</a:t>
              </a:r>
            </a:p>
          </p:txBody>
        </p:sp>
        <p:grpSp>
          <p:nvGrpSpPr>
            <p:cNvPr id="24" name="组合 23"/>
            <p:cNvGrpSpPr/>
            <p:nvPr/>
          </p:nvGrpSpPr>
          <p:grpSpPr>
            <a:xfrm>
              <a:off x="2465" y="4383"/>
              <a:ext cx="15354" cy="898"/>
              <a:chOff x="2465" y="4492"/>
              <a:chExt cx="15354" cy="898"/>
            </a:xfrm>
          </p:grpSpPr>
          <p:sp>
            <p:nvSpPr>
              <p:cNvPr id="9" name="矩形 8"/>
              <p:cNvSpPr/>
              <p:nvPr/>
            </p:nvSpPr>
            <p:spPr>
              <a:xfrm>
                <a:off x="2465" y="4492"/>
                <a:ext cx="4939" cy="8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panose="020B0400000000000000" charset="-122"/>
                    <a:ea typeface="PingFang SC" panose="020B0400000000000000" charset="-122"/>
                  </a:rPr>
                  <a:t>消费者的需求增加了</a:t>
                </a:r>
              </a:p>
            </p:txBody>
          </p:sp>
          <p:sp>
            <p:nvSpPr>
              <p:cNvPr id="10" name="矩形 9"/>
              <p:cNvSpPr/>
              <p:nvPr/>
            </p:nvSpPr>
            <p:spPr>
              <a:xfrm>
                <a:off x="7673" y="4492"/>
                <a:ext cx="4939" cy="8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panose="020B0400000000000000" charset="-122"/>
                    <a:ea typeface="PingFang SC" panose="020B0400000000000000" charset="-122"/>
                  </a:rPr>
                  <a:t>现在没有强大的竞争对手</a:t>
                </a:r>
              </a:p>
            </p:txBody>
          </p:sp>
          <p:sp>
            <p:nvSpPr>
              <p:cNvPr id="11" name="矩形 10"/>
              <p:cNvSpPr/>
              <p:nvPr/>
            </p:nvSpPr>
            <p:spPr>
              <a:xfrm>
                <a:off x="12881" y="4492"/>
                <a:ext cx="4939" cy="8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panose="020B0400000000000000" charset="-122"/>
                    <a:ea typeface="PingFang SC" panose="020B0400000000000000" charset="-122"/>
                  </a:rPr>
                  <a:t>能够充分利用自身的技术优势</a:t>
                </a:r>
              </a:p>
            </p:txBody>
          </p:sp>
        </p:grpSp>
        <p:grpSp>
          <p:nvGrpSpPr>
            <p:cNvPr id="21" name="组合 20"/>
            <p:cNvGrpSpPr/>
            <p:nvPr/>
          </p:nvGrpSpPr>
          <p:grpSpPr>
            <a:xfrm>
              <a:off x="2467" y="6022"/>
              <a:ext cx="4936" cy="3848"/>
              <a:chOff x="2465" y="6022"/>
              <a:chExt cx="4936" cy="3848"/>
            </a:xfrm>
          </p:grpSpPr>
          <p:sp>
            <p:nvSpPr>
              <p:cNvPr id="12" name="矩形 11"/>
              <p:cNvSpPr/>
              <p:nvPr/>
            </p:nvSpPr>
            <p:spPr>
              <a:xfrm>
                <a:off x="2465"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消费者的健康意识越来越强，低热量、低糖的商品越来越受欢迎</a:t>
                </a:r>
              </a:p>
            </p:txBody>
          </p:sp>
          <p:sp>
            <p:nvSpPr>
              <p:cNvPr id="13" name="矩形 12"/>
              <p:cNvSpPr/>
              <p:nvPr/>
            </p:nvSpPr>
            <p:spPr>
              <a:xfrm>
                <a:off x="4276"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潜在的市场规模高达1000亿美元</a:t>
                </a:r>
              </a:p>
            </p:txBody>
          </p:sp>
          <p:sp>
            <p:nvSpPr>
              <p:cNvPr id="14" name="矩形 13"/>
              <p:cNvSpPr/>
              <p:nvPr/>
            </p:nvSpPr>
            <p:spPr>
              <a:xfrm>
                <a:off x="6087"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一些知名网红介绍了海外的相关商品，引发了巨大的反响</a:t>
                </a:r>
              </a:p>
            </p:txBody>
          </p:sp>
        </p:grpSp>
        <p:grpSp>
          <p:nvGrpSpPr>
            <p:cNvPr id="22" name="组合 21"/>
            <p:cNvGrpSpPr/>
            <p:nvPr/>
          </p:nvGrpSpPr>
          <p:grpSpPr>
            <a:xfrm>
              <a:off x="7690" y="6022"/>
              <a:ext cx="4906" cy="3848"/>
              <a:chOff x="7673" y="6022"/>
              <a:chExt cx="4906" cy="3848"/>
            </a:xfrm>
          </p:grpSpPr>
          <p:sp>
            <p:nvSpPr>
              <p:cNvPr id="15" name="矩形 14"/>
              <p:cNvSpPr/>
              <p:nvPr/>
            </p:nvSpPr>
            <p:spPr>
              <a:xfrm>
                <a:off x="7673"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该领域排名前三的企业市场占有率分别是10%、7%、5%，都没有太大的优势</a:t>
                </a:r>
              </a:p>
            </p:txBody>
          </p:sp>
          <p:sp>
            <p:nvSpPr>
              <p:cNvPr id="16" name="矩形 15"/>
              <p:cNvSpPr/>
              <p:nvPr/>
            </p:nvSpPr>
            <p:spPr>
              <a:xfrm>
                <a:off x="9469"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竞争对手的商品价格几乎相同，功能上页没有特色</a:t>
                </a:r>
              </a:p>
            </p:txBody>
          </p:sp>
          <p:sp>
            <p:nvSpPr>
              <p:cNvPr id="17" name="矩形 16"/>
              <p:cNvSpPr/>
              <p:nvPr/>
            </p:nvSpPr>
            <p:spPr>
              <a:xfrm>
                <a:off x="11265"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与外资合作的医疗机构目前只有50家左右</a:t>
                </a:r>
              </a:p>
            </p:txBody>
          </p:sp>
        </p:grpSp>
        <p:grpSp>
          <p:nvGrpSpPr>
            <p:cNvPr id="23" name="组合 22"/>
            <p:cNvGrpSpPr/>
            <p:nvPr/>
          </p:nvGrpSpPr>
          <p:grpSpPr>
            <a:xfrm>
              <a:off x="12974" y="6022"/>
              <a:ext cx="4754" cy="3848"/>
              <a:chOff x="12984" y="6022"/>
              <a:chExt cx="4754" cy="3848"/>
            </a:xfrm>
          </p:grpSpPr>
          <p:sp>
            <p:nvSpPr>
              <p:cNvPr id="18" name="矩形 17"/>
              <p:cNvSpPr/>
              <p:nvPr/>
            </p:nvSpPr>
            <p:spPr>
              <a:xfrm>
                <a:off x="12984"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可以直接利用现有的销量渠道</a:t>
                </a:r>
              </a:p>
            </p:txBody>
          </p:sp>
          <p:sp>
            <p:nvSpPr>
              <p:cNvPr id="19" name="矩形 18"/>
              <p:cNvSpPr/>
              <p:nvPr/>
            </p:nvSpPr>
            <p:spPr>
              <a:xfrm>
                <a:off x="14704"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可以和现有的商商品A组合销售</a:t>
                </a:r>
              </a:p>
            </p:txBody>
          </p:sp>
          <p:sp>
            <p:nvSpPr>
              <p:cNvPr id="20" name="矩形 19"/>
              <p:cNvSpPr/>
              <p:nvPr/>
            </p:nvSpPr>
            <p:spPr>
              <a:xfrm>
                <a:off x="16424" y="6022"/>
                <a:ext cx="1315" cy="38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200">
                    <a:solidFill>
                      <a:schemeClr val="bg2"/>
                    </a:solidFill>
                    <a:latin typeface="PingFang SC" panose="020B0400000000000000" charset="-122"/>
                    <a:ea typeface="PingFang SC" panose="020B0400000000000000" charset="-122"/>
                  </a:rPr>
                  <a:t>可以直接使用现有工厂的生产线，降低设备投资成本</a:t>
                </a:r>
              </a:p>
            </p:txBody>
          </p:sp>
        </p:grpSp>
        <p:cxnSp>
          <p:nvCxnSpPr>
            <p:cNvPr id="26" name="肘形连接符 25"/>
            <p:cNvCxnSpPr>
              <a:stCxn id="8" idx="2"/>
              <a:endCxn id="9" idx="0"/>
            </p:cNvCxnSpPr>
            <p:nvPr/>
          </p:nvCxnSpPr>
          <p:spPr>
            <a:xfrm rot="5400000">
              <a:off x="7168" y="1408"/>
              <a:ext cx="741" cy="5207"/>
            </a:xfrm>
            <a:prstGeom prst="bentConnector3">
              <a:avLst>
                <a:gd name="adj1" fmla="val 50067"/>
              </a:avLst>
            </a:prstGeom>
            <a:ln>
              <a:tailEnd type="arrow"/>
            </a:ln>
          </p:spPr>
          <p:style>
            <a:lnRef idx="2">
              <a:schemeClr val="accent1"/>
            </a:lnRef>
            <a:fillRef idx="0">
              <a:srgbClr val="FFFFFF"/>
            </a:fillRef>
            <a:effectRef idx="0">
              <a:srgbClr val="FFFFFF"/>
            </a:effectRef>
            <a:fontRef idx="minor">
              <a:schemeClr val="tx1"/>
            </a:fontRef>
          </p:style>
        </p:cxnSp>
        <p:cxnSp>
          <p:nvCxnSpPr>
            <p:cNvPr id="27" name="肘形连接符 26"/>
            <p:cNvCxnSpPr>
              <a:stCxn id="8" idx="2"/>
            </p:cNvCxnSpPr>
            <p:nvPr>
              <p:custDataLst>
                <p:tags r:id="rId1"/>
              </p:custDataLst>
            </p:nvPr>
          </p:nvCxnSpPr>
          <p:spPr>
            <a:xfrm rot="5400000" flipV="1">
              <a:off x="9733" y="4051"/>
              <a:ext cx="820" cy="5"/>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肘形连接符 27"/>
            <p:cNvCxnSpPr>
              <a:stCxn id="8" idx="2"/>
              <a:endCxn id="11" idx="0"/>
            </p:cNvCxnSpPr>
            <p:nvPr>
              <p:custDataLst>
                <p:tags r:id="rId2"/>
              </p:custDataLst>
            </p:nvPr>
          </p:nvCxnSpPr>
          <p:spPr>
            <a:xfrm rot="5400000" flipV="1">
              <a:off x="12376" y="1407"/>
              <a:ext cx="741" cy="5209"/>
            </a:xfrm>
            <a:prstGeom prst="bentConnector3">
              <a:avLst>
                <a:gd name="adj1" fmla="val 50067"/>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肘形连接符 28"/>
            <p:cNvCxnSpPr>
              <a:stCxn id="9" idx="2"/>
              <a:endCxn id="12" idx="0"/>
            </p:cNvCxnSpPr>
            <p:nvPr>
              <p:custDataLst>
                <p:tags r:id="rId3"/>
              </p:custDataLst>
            </p:nvPr>
          </p:nvCxnSpPr>
          <p:spPr>
            <a:xfrm rot="5400000">
              <a:off x="3659" y="4746"/>
              <a:ext cx="740" cy="1811"/>
            </a:xfrm>
            <a:prstGeom prst="bentConnector3">
              <a:avLst>
                <a:gd name="adj1" fmla="val 49932"/>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0" name="肘形连接符 29"/>
            <p:cNvCxnSpPr>
              <a:stCxn id="9" idx="2"/>
            </p:cNvCxnSpPr>
            <p:nvPr>
              <p:custDataLst>
                <p:tags r:id="rId4"/>
              </p:custDataLst>
            </p:nvPr>
          </p:nvCxnSpPr>
          <p:spPr>
            <a:xfrm rot="5400000" flipV="1">
              <a:off x="4601" y="5615"/>
              <a:ext cx="672" cy="5"/>
            </a:xfrm>
            <a:prstGeom prst="bentConnector3">
              <a:avLst>
                <a:gd name="adj1" fmla="val 49926"/>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1" name="肘形连接符 30"/>
            <p:cNvCxnSpPr>
              <a:stCxn id="9" idx="2"/>
              <a:endCxn id="14" idx="0"/>
            </p:cNvCxnSpPr>
            <p:nvPr>
              <p:custDataLst>
                <p:tags r:id="rId5"/>
              </p:custDataLst>
            </p:nvPr>
          </p:nvCxnSpPr>
          <p:spPr>
            <a:xfrm rot="5400000" flipV="1">
              <a:off x="5470" y="4746"/>
              <a:ext cx="740" cy="1811"/>
            </a:xfrm>
            <a:prstGeom prst="bentConnector3">
              <a:avLst>
                <a:gd name="adj1" fmla="val 49932"/>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2" name="肘形连接符 31"/>
            <p:cNvCxnSpPr>
              <a:stCxn id="10" idx="2"/>
              <a:endCxn id="15" idx="0"/>
            </p:cNvCxnSpPr>
            <p:nvPr>
              <p:custDataLst>
                <p:tags r:id="rId6"/>
              </p:custDataLst>
            </p:nvPr>
          </p:nvCxnSpPr>
          <p:spPr>
            <a:xfrm rot="5400000">
              <a:off x="8875" y="4754"/>
              <a:ext cx="740" cy="1796"/>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3" name="肘形连接符 32"/>
            <p:cNvCxnSpPr>
              <a:stCxn id="10" idx="2"/>
              <a:endCxn id="16" idx="0"/>
            </p:cNvCxnSpPr>
            <p:nvPr>
              <p:custDataLst>
                <p:tags r:id="rId7"/>
              </p:custDataLst>
            </p:nvPr>
          </p:nvCxnSpPr>
          <p:spPr>
            <a:xfrm rot="5400000" flipV="1">
              <a:off x="9773" y="5652"/>
              <a:ext cx="740" cy="5"/>
            </a:xfrm>
            <a:prstGeom prst="bentConnector2">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4" name="肘形连接符 33"/>
            <p:cNvCxnSpPr>
              <a:stCxn id="10" idx="2"/>
              <a:endCxn id="17" idx="0"/>
            </p:cNvCxnSpPr>
            <p:nvPr>
              <p:custDataLst>
                <p:tags r:id="rId8"/>
              </p:custDataLst>
            </p:nvPr>
          </p:nvCxnSpPr>
          <p:spPr>
            <a:xfrm rot="5400000" flipV="1">
              <a:off x="10671" y="4754"/>
              <a:ext cx="740" cy="1796"/>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5" name="肘形连接符 34"/>
            <p:cNvCxnSpPr>
              <a:stCxn id="11" idx="2"/>
              <a:endCxn id="18" idx="0"/>
            </p:cNvCxnSpPr>
            <p:nvPr>
              <p:custDataLst>
                <p:tags r:id="rId9"/>
              </p:custDataLst>
            </p:nvPr>
          </p:nvCxnSpPr>
          <p:spPr>
            <a:xfrm rot="5400000">
              <a:off x="14121" y="4792"/>
              <a:ext cx="740" cy="172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6" name="肘形连接符 35"/>
            <p:cNvCxnSpPr>
              <a:stCxn id="11" idx="2"/>
              <a:endCxn id="19" idx="0"/>
            </p:cNvCxnSpPr>
            <p:nvPr>
              <p:custDataLst>
                <p:tags r:id="rId10"/>
              </p:custDataLst>
            </p:nvPr>
          </p:nvCxnSpPr>
          <p:spPr>
            <a:xfrm rot="5400000" flipV="1">
              <a:off x="14981" y="5652"/>
              <a:ext cx="740" cy="5"/>
            </a:xfrm>
            <a:prstGeom prst="bentConnector2">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7" name="肘形连接符 36"/>
            <p:cNvCxnSpPr>
              <a:stCxn id="11" idx="2"/>
              <a:endCxn id="20" idx="0"/>
            </p:cNvCxnSpPr>
            <p:nvPr>
              <p:custDataLst>
                <p:tags r:id="rId11"/>
              </p:custDataLst>
            </p:nvPr>
          </p:nvCxnSpPr>
          <p:spPr>
            <a:xfrm rot="5400000" flipV="1">
              <a:off x="15841" y="4792"/>
              <a:ext cx="740" cy="172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grpSp>
      <p:cxnSp>
        <p:nvCxnSpPr>
          <p:cNvPr id="39" name="直接箭头连接符 38"/>
          <p:cNvCxnSpPr/>
          <p:nvPr/>
        </p:nvCxnSpPr>
        <p:spPr>
          <a:xfrm>
            <a:off x="1017270" y="1914525"/>
            <a:ext cx="0" cy="456501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rot="16200000">
            <a:off x="388620" y="4043680"/>
            <a:ext cx="943610" cy="306705"/>
          </a:xfrm>
          <a:prstGeom prst="rect">
            <a:avLst/>
          </a:prstGeom>
          <a:noFill/>
        </p:spPr>
        <p:txBody>
          <a:bodyPr wrap="square" rtlCol="0">
            <a:spAutoFit/>
          </a:bodyPr>
          <a:lstStyle/>
          <a:p>
            <a:r>
              <a:rPr lang="en-US" altLang="zh-CN" sz="1400">
                <a:solidFill>
                  <a:schemeClr val="accent1"/>
                </a:solidFill>
                <a:latin typeface="PingFang SC Regular" panose="020B0400000000000000" charset="-122"/>
                <a:ea typeface="PingFang SC Regular" panose="020B0400000000000000" charset="-122"/>
                <a:cs typeface="PingFang SC Regular" panose="020B0400000000000000" charset="-122"/>
              </a:rPr>
              <a:t>Why So</a:t>
            </a:r>
            <a:r>
              <a:rPr lang="zh-CN" altLang="en-US" sz="1400">
                <a:solidFill>
                  <a:schemeClr val="accent1"/>
                </a:solidFill>
                <a:latin typeface="PingFang SC Regular" panose="020B0400000000000000" charset="-122"/>
                <a:ea typeface="PingFang SC Regular" panose="020B0400000000000000" charset="-122"/>
                <a:cs typeface="PingFang SC Regular" panose="020B0400000000000000" charset="-122"/>
              </a:rPr>
              <a:t>？</a:t>
            </a:r>
          </a:p>
        </p:txBody>
      </p:sp>
      <p:cxnSp>
        <p:nvCxnSpPr>
          <p:cNvPr id="41" name="直接箭头连接符 40"/>
          <p:cNvCxnSpPr/>
          <p:nvPr/>
        </p:nvCxnSpPr>
        <p:spPr>
          <a:xfrm>
            <a:off x="11178540" y="1914525"/>
            <a:ext cx="0" cy="4565015"/>
          </a:xfrm>
          <a:prstGeom prst="straightConnector1">
            <a:avLst/>
          </a:prstGeom>
          <a:ln w="28575">
            <a:headEnd type="arrow"/>
            <a:tailEnd type="none"/>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rot="16200000">
            <a:off x="10859770" y="4043680"/>
            <a:ext cx="943610" cy="306705"/>
          </a:xfrm>
          <a:prstGeom prst="rect">
            <a:avLst/>
          </a:prstGeom>
          <a:noFill/>
        </p:spPr>
        <p:txBody>
          <a:bodyPr wrap="square" rtlCol="0">
            <a:spAutoFit/>
          </a:bodyPr>
          <a:lstStyle/>
          <a:p>
            <a:r>
              <a:rPr lang="en-US" altLang="zh-CN" sz="1400">
                <a:solidFill>
                  <a:schemeClr val="accent1"/>
                </a:solidFill>
                <a:latin typeface="PingFang SC Regular" panose="020B0400000000000000" charset="-122"/>
                <a:ea typeface="PingFang SC Regular" panose="020B0400000000000000" charset="-122"/>
                <a:cs typeface="PingFang SC Regular" panose="020B0400000000000000" charset="-122"/>
              </a:rPr>
              <a:t>So What</a:t>
            </a:r>
            <a:r>
              <a:rPr lang="zh-CN" altLang="en-US" sz="1400">
                <a:solidFill>
                  <a:schemeClr val="accent1"/>
                </a:solidFill>
                <a:latin typeface="PingFang SC Regular" panose="020B0400000000000000" charset="-122"/>
                <a:ea typeface="PingFang SC Regular" panose="020B0400000000000000" charset="-122"/>
                <a:cs typeface="PingFang SC Regular" panose="020B0400000000000000" charset="-122"/>
              </a:rPr>
              <a: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GE</a:t>
            </a:r>
            <a:r>
              <a:rPr>
                <a:cs typeface="PingFang SC Regular" panose="020B0400000000000000" charset="-122"/>
              </a:rPr>
              <a:t>矩阵</a:t>
            </a:r>
            <a:r>
              <a:rPr lang="zh-CN" altLang="en-US">
                <a:cs typeface="PingFang SC Regular" panose="020B0400000000000000" charset="-122"/>
              </a:rPr>
              <a:t>——</a:t>
            </a:r>
            <a:r>
              <a:rPr lang="zh-CN" altLang="en-US" sz="2400" b="0">
                <a:cs typeface="PingFang SC Regular" panose="020B0400000000000000" charset="-122"/>
              </a:rPr>
              <a:t>业务</a:t>
            </a:r>
            <a:r>
              <a:rPr sz="2400" b="0">
                <a:cs typeface="PingFang SC Regular" panose="020B0400000000000000" charset="-122"/>
                <a:sym typeface="+mn-ea"/>
              </a:rPr>
              <a:t>发展策略矩阵</a:t>
            </a:r>
          </a:p>
        </p:txBody>
      </p:sp>
      <p:sp>
        <p:nvSpPr>
          <p:cNvPr id="3" name="文本占位符 2"/>
          <p:cNvSpPr>
            <a:spLocks noGrp="1"/>
          </p:cNvSpPr>
          <p:nvPr>
            <p:ph type="body" idx="1"/>
          </p:nvPr>
        </p:nvSpPr>
        <p:spPr/>
        <p:txBody>
          <a:bodyPr/>
          <a:lstStyle/>
          <a:p>
            <a:r>
              <a:rPr lang="zh-CN" altLang="en-US">
                <a:cs typeface="PingFang SC Regular" panose="020B0400000000000000" charset="-122"/>
              </a:rPr>
              <a:t>GE矩阵，一种战略分析工具，主要用于分析企业的业务组合，帮助企业决定各战略业务单元的发展策略。它依据两个维度：市场吸引力和业务实力，将企业的业务单元分为九个象限，每个象限代表不同的业务类型和相应的发展战略</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4-16</a:t>
            </a:r>
            <a:endParaRPr>
              <a:latin typeface="PingFang SC Regular" panose="020B0400000000000000" charset="-122"/>
              <a:ea typeface="PingFang SC Regular" panose="020B0400000000000000" charset="-122"/>
            </a:endParaRPr>
          </a:p>
        </p:txBody>
      </p:sp>
      <p:sp>
        <p:nvSpPr>
          <p:cNvPr id="13" name="矩形 12"/>
          <p:cNvSpPr/>
          <p:nvPr/>
        </p:nvSpPr>
        <p:spPr>
          <a:xfrm>
            <a:off x="6978650" y="4739640"/>
            <a:ext cx="1800225" cy="9144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发展</a:t>
            </a:r>
          </a:p>
        </p:txBody>
      </p:sp>
      <p:sp>
        <p:nvSpPr>
          <p:cNvPr id="23" name="矩形 22"/>
          <p:cNvSpPr/>
          <p:nvPr/>
        </p:nvSpPr>
        <p:spPr>
          <a:xfrm>
            <a:off x="4838700" y="4739640"/>
            <a:ext cx="1800225" cy="9144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发展</a:t>
            </a:r>
          </a:p>
        </p:txBody>
      </p:sp>
      <p:sp>
        <p:nvSpPr>
          <p:cNvPr id="27" name="矩形 26"/>
          <p:cNvSpPr/>
          <p:nvPr/>
        </p:nvSpPr>
        <p:spPr>
          <a:xfrm>
            <a:off x="2698750" y="4739640"/>
            <a:ext cx="1800225" cy="9144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sym typeface="+mn-ea"/>
              </a:rPr>
              <a:t>保持</a:t>
            </a:r>
            <a:endParaRPr kumimoji="1" lang="zh-CN" altLang="en-US">
              <a:solidFill>
                <a:schemeClr val="bg2"/>
              </a:solidFill>
              <a:latin typeface="PingFang SC Regular" panose="020B0400000000000000" charset="-122"/>
              <a:ea typeface="PingFang SC Regular" panose="020B0400000000000000" charset="-122"/>
            </a:endParaRPr>
          </a:p>
        </p:txBody>
      </p:sp>
      <p:sp>
        <p:nvSpPr>
          <p:cNvPr id="21" name="矩形 20"/>
          <p:cNvSpPr/>
          <p:nvPr/>
        </p:nvSpPr>
        <p:spPr>
          <a:xfrm>
            <a:off x="6978650" y="3475990"/>
            <a:ext cx="1800225" cy="9144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发展</a:t>
            </a:r>
          </a:p>
        </p:txBody>
      </p:sp>
      <p:sp>
        <p:nvSpPr>
          <p:cNvPr id="25" name="矩形 24"/>
          <p:cNvSpPr/>
          <p:nvPr/>
        </p:nvSpPr>
        <p:spPr>
          <a:xfrm>
            <a:off x="4838700" y="3475990"/>
            <a:ext cx="1800225" cy="9144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sym typeface="+mn-ea"/>
              </a:rPr>
              <a:t>保持</a:t>
            </a:r>
            <a:endParaRPr kumimoji="1" lang="zh-CN" altLang="en-US">
              <a:solidFill>
                <a:schemeClr val="bg2"/>
              </a:solidFill>
              <a:latin typeface="PingFang SC Regular" panose="020B0400000000000000" charset="-122"/>
              <a:ea typeface="PingFang SC Regular" panose="020B0400000000000000" charset="-122"/>
            </a:endParaRPr>
          </a:p>
        </p:txBody>
      </p:sp>
      <p:sp>
        <p:nvSpPr>
          <p:cNvPr id="29" name="矩形 28"/>
          <p:cNvSpPr/>
          <p:nvPr/>
        </p:nvSpPr>
        <p:spPr>
          <a:xfrm>
            <a:off x="2698750" y="3475990"/>
            <a:ext cx="1800225" cy="914400"/>
          </a:xfrm>
          <a:prstGeom prst="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sym typeface="+mn-ea"/>
              </a:rPr>
              <a:t>退出</a:t>
            </a:r>
            <a:endParaRPr kumimoji="1" lang="zh-CN" altLang="en-US">
              <a:solidFill>
                <a:schemeClr val="bg2"/>
              </a:solidFill>
              <a:latin typeface="PingFang SC Regular" panose="020B0400000000000000" charset="-122"/>
              <a:ea typeface="PingFang SC Regular" panose="020B0400000000000000" charset="-122"/>
            </a:endParaRPr>
          </a:p>
        </p:txBody>
      </p:sp>
      <p:sp>
        <p:nvSpPr>
          <p:cNvPr id="22" name="矩形 21"/>
          <p:cNvSpPr/>
          <p:nvPr/>
        </p:nvSpPr>
        <p:spPr>
          <a:xfrm>
            <a:off x="6978650" y="2212340"/>
            <a:ext cx="1800225" cy="9144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保持</a:t>
            </a:r>
          </a:p>
        </p:txBody>
      </p:sp>
      <p:sp>
        <p:nvSpPr>
          <p:cNvPr id="26" name="矩形 25"/>
          <p:cNvSpPr/>
          <p:nvPr/>
        </p:nvSpPr>
        <p:spPr>
          <a:xfrm>
            <a:off x="4838700" y="2212340"/>
            <a:ext cx="1800225" cy="914400"/>
          </a:xfrm>
          <a:prstGeom prst="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sym typeface="+mn-ea"/>
              </a:rPr>
              <a:t>退出</a:t>
            </a:r>
            <a:endParaRPr kumimoji="1" lang="zh-CN" altLang="en-US">
              <a:solidFill>
                <a:schemeClr val="bg2"/>
              </a:solidFill>
              <a:latin typeface="PingFang SC Regular" panose="020B0400000000000000" charset="-122"/>
              <a:ea typeface="PingFang SC Regular" panose="020B0400000000000000" charset="-122"/>
            </a:endParaRPr>
          </a:p>
        </p:txBody>
      </p:sp>
      <p:sp>
        <p:nvSpPr>
          <p:cNvPr id="30" name="矩形 29"/>
          <p:cNvSpPr/>
          <p:nvPr/>
        </p:nvSpPr>
        <p:spPr>
          <a:xfrm>
            <a:off x="2698750" y="2212340"/>
            <a:ext cx="1800225" cy="914400"/>
          </a:xfrm>
          <a:prstGeom prst="rect">
            <a:avLst/>
          </a:prstGeom>
          <a:solidFill>
            <a:schemeClr val="bg1">
              <a:lumMod val="75000"/>
              <a:lumOff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退出</a:t>
            </a:r>
          </a:p>
        </p:txBody>
      </p:sp>
      <p:grpSp>
        <p:nvGrpSpPr>
          <p:cNvPr id="58" name="组合 57"/>
          <p:cNvGrpSpPr/>
          <p:nvPr/>
        </p:nvGrpSpPr>
        <p:grpSpPr>
          <a:xfrm>
            <a:off x="2640965" y="5702935"/>
            <a:ext cx="6135370" cy="636905"/>
            <a:chOff x="4159" y="8981"/>
            <a:chExt cx="9662" cy="1003"/>
          </a:xfrm>
        </p:grpSpPr>
        <p:cxnSp>
          <p:nvCxnSpPr>
            <p:cNvPr id="6" name="直接箭头连接符 5"/>
            <p:cNvCxnSpPr/>
            <p:nvPr>
              <p:custDataLst>
                <p:tags r:id="rId2"/>
              </p:custDataLst>
            </p:nvPr>
          </p:nvCxnSpPr>
          <p:spPr>
            <a:xfrm>
              <a:off x="4159" y="9454"/>
              <a:ext cx="9663" cy="0"/>
            </a:xfrm>
            <a:prstGeom prst="straightConnector1">
              <a:avLst/>
            </a:prstGeom>
            <a:ln w="63500" cap="flat" cmpd="sng">
              <a:solidFill>
                <a:schemeClr val="accent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5494" y="9454"/>
              <a:ext cx="6404" cy="53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schemeClr val="accent1"/>
                  </a:solidFill>
                  <a:effectLst/>
                  <a:uLnTx/>
                  <a:uFillTx/>
                  <a:latin typeface="PingFang SC Regular" panose="020B0400000000000000" charset="-122"/>
                  <a:ea typeface="PingFang SC Regular" panose="020B0400000000000000" charset="-122"/>
                  <a:sym typeface="+mn-ea"/>
                </a:rPr>
                <a:t>市场吸引力</a:t>
              </a:r>
            </a:p>
          </p:txBody>
        </p:sp>
        <p:sp>
          <p:nvSpPr>
            <p:cNvPr id="47" name="文本框 46"/>
            <p:cNvSpPr txBox="1"/>
            <p:nvPr/>
          </p:nvSpPr>
          <p:spPr>
            <a:xfrm>
              <a:off x="10990" y="8981"/>
              <a:ext cx="28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强</a:t>
              </a:r>
            </a:p>
          </p:txBody>
        </p:sp>
        <p:sp>
          <p:nvSpPr>
            <p:cNvPr id="48" name="文本框 47"/>
            <p:cNvSpPr txBox="1"/>
            <p:nvPr/>
          </p:nvSpPr>
          <p:spPr>
            <a:xfrm>
              <a:off x="7619" y="8981"/>
              <a:ext cx="28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中</a:t>
              </a:r>
            </a:p>
          </p:txBody>
        </p:sp>
        <p:sp>
          <p:nvSpPr>
            <p:cNvPr id="49" name="文本框 48"/>
            <p:cNvSpPr txBox="1"/>
            <p:nvPr/>
          </p:nvSpPr>
          <p:spPr>
            <a:xfrm>
              <a:off x="4248" y="8981"/>
              <a:ext cx="28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弱</a:t>
              </a:r>
            </a:p>
          </p:txBody>
        </p:sp>
      </p:grpSp>
      <p:grpSp>
        <p:nvGrpSpPr>
          <p:cNvPr id="54" name="组合 53"/>
          <p:cNvGrpSpPr/>
          <p:nvPr/>
        </p:nvGrpSpPr>
        <p:grpSpPr>
          <a:xfrm>
            <a:off x="8828405" y="2180590"/>
            <a:ext cx="723265" cy="3473450"/>
            <a:chOff x="14198" y="3191"/>
            <a:chExt cx="1139" cy="5470"/>
          </a:xfrm>
        </p:grpSpPr>
        <p:grpSp>
          <p:nvGrpSpPr>
            <p:cNvPr id="11" name="组合 10"/>
            <p:cNvGrpSpPr/>
            <p:nvPr/>
          </p:nvGrpSpPr>
          <p:grpSpPr>
            <a:xfrm>
              <a:off x="14806" y="3191"/>
              <a:ext cx="531" cy="5470"/>
              <a:chOff x="17819" y="3098"/>
              <a:chExt cx="531" cy="4923"/>
            </a:xfrm>
          </p:grpSpPr>
          <p:cxnSp>
            <p:nvCxnSpPr>
              <p:cNvPr id="8" name="直接箭头连接符 7"/>
              <p:cNvCxnSpPr/>
              <p:nvPr>
                <p:custDataLst>
                  <p:tags r:id="rId1"/>
                </p:custDataLst>
              </p:nvPr>
            </p:nvCxnSpPr>
            <p:spPr>
              <a:xfrm>
                <a:off x="17819" y="3098"/>
                <a:ext cx="0" cy="4923"/>
              </a:xfrm>
              <a:prstGeom prst="straightConnector1">
                <a:avLst/>
              </a:prstGeom>
              <a:ln w="63500" cap="flat" cmpd="sng">
                <a:solidFill>
                  <a:schemeClr val="accent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rot="5400000">
                <a:off x="16166" y="4969"/>
                <a:ext cx="3836" cy="53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schemeClr val="accent1"/>
                    </a:solidFill>
                    <a:effectLst/>
                    <a:uLnTx/>
                    <a:uFillTx/>
                    <a:latin typeface="PingFang SC" panose="020B0400000000000000" charset="-122"/>
                    <a:ea typeface="PingFang SC" panose="020B0400000000000000" charset="-122"/>
                    <a:sym typeface="+mn-ea"/>
                  </a:rPr>
                  <a:t>企业实力</a:t>
                </a:r>
              </a:p>
            </p:txBody>
          </p:sp>
        </p:grpSp>
        <p:sp>
          <p:nvSpPr>
            <p:cNvPr id="51" name="文本框 50"/>
            <p:cNvSpPr txBox="1"/>
            <p:nvPr/>
          </p:nvSpPr>
          <p:spPr>
            <a:xfrm>
              <a:off x="14275" y="7668"/>
              <a:ext cx="5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强</a:t>
              </a:r>
            </a:p>
          </p:txBody>
        </p:sp>
        <p:sp>
          <p:nvSpPr>
            <p:cNvPr id="52" name="文本框 51"/>
            <p:cNvSpPr txBox="1"/>
            <p:nvPr/>
          </p:nvSpPr>
          <p:spPr>
            <a:xfrm>
              <a:off x="14198" y="5686"/>
              <a:ext cx="5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中</a:t>
              </a:r>
            </a:p>
          </p:txBody>
        </p:sp>
        <p:sp>
          <p:nvSpPr>
            <p:cNvPr id="53" name="文本框 52"/>
            <p:cNvSpPr txBox="1"/>
            <p:nvPr/>
          </p:nvSpPr>
          <p:spPr>
            <a:xfrm>
              <a:off x="14198" y="3812"/>
              <a:ext cx="531" cy="531"/>
            </a:xfrm>
            <a:prstGeom prst="rect">
              <a:avLst/>
            </a:prstGeom>
            <a:noFill/>
          </p:spPr>
          <p:txBody>
            <a:bodyPr wrap="square" rtlCol="0">
              <a:spAutoFit/>
            </a:bodyPr>
            <a:lstStyle/>
            <a:p>
              <a:pPr algn="ctr"/>
              <a:r>
                <a:rPr lang="zh-CN" altLang="en-US" sz="1600">
                  <a:solidFill>
                    <a:schemeClr val="accent2"/>
                  </a:solidFill>
                  <a:latin typeface="PingFang SC Regular" panose="020B0400000000000000" charset="-122"/>
                  <a:ea typeface="PingFang SC Regular" panose="020B0400000000000000" charset="-122"/>
                </a:rPr>
                <a:t>弱</a:t>
              </a:r>
            </a:p>
          </p:txBody>
        </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zh-CN" altLang="en-US" sz="2800" b="1" dirty="0">
                <a:cs typeface="PingFang SC Regular" panose="020B0400000000000000" charset="-122"/>
              </a:rPr>
              <a:t>定位地图理论——</a:t>
            </a:r>
            <a:r>
              <a:rPr lang="zh-CN" altLang="en-US" sz="2400" b="0" dirty="0">
                <a:cs typeface="PingFang SC Regular" panose="020B0400000000000000" charset="-122"/>
              </a:rPr>
              <a:t>用户</a:t>
            </a:r>
            <a:r>
              <a:rPr lang="en-US" altLang="zh-CN" sz="2400" b="0" dirty="0">
                <a:cs typeface="PingFang SC Regular" panose="020B0400000000000000" charset="-122"/>
              </a:rPr>
              <a:t> </a:t>
            </a:r>
            <a:r>
              <a:rPr sz="2400" b="0" dirty="0">
                <a:cs typeface="PingFang SC Regular" panose="020B0400000000000000" charset="-122"/>
              </a:rPr>
              <a:t>产品</a:t>
            </a:r>
            <a:r>
              <a:rPr lang="en-US" altLang="zh-CN" sz="2400" b="0" dirty="0">
                <a:cs typeface="PingFang SC Regular" panose="020B0400000000000000" charset="-122"/>
              </a:rPr>
              <a:t> </a:t>
            </a:r>
            <a:r>
              <a:rPr sz="2400" b="0" dirty="0">
                <a:cs typeface="PingFang SC Regular" panose="020B0400000000000000" charset="-122"/>
              </a:rPr>
              <a:t>卖点</a:t>
            </a:r>
          </a:p>
        </p:txBody>
      </p:sp>
      <p:sp>
        <p:nvSpPr>
          <p:cNvPr id="9" name="文本占位符 8"/>
          <p:cNvSpPr>
            <a:spLocks noGrp="1"/>
          </p:cNvSpPr>
          <p:nvPr>
            <p:ph type="body" idx="1"/>
          </p:nvPr>
        </p:nvSpPr>
        <p:spPr/>
        <p:txBody>
          <a:bodyPr/>
          <a:lstStyle/>
          <a:p>
            <a:r>
              <a:rPr lang="zh-CN" altLang="en-US"/>
              <a:t>定位地图理论是一种营销战略工具，旨在帮助品牌在消费者心智中建立独特的位置</a:t>
            </a:r>
          </a:p>
        </p:txBody>
      </p:sp>
      <p:sp>
        <p:nvSpPr>
          <p:cNvPr id="16" name="文本占位符 15"/>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4-17</a:t>
            </a:r>
            <a:endParaRPr>
              <a:latin typeface="PingFang SC Regular" panose="020B0400000000000000" charset="-122"/>
              <a:ea typeface="PingFang SC Regular" panose="020B0400000000000000" charset="-122"/>
            </a:endParaRPr>
          </a:p>
        </p:txBody>
      </p:sp>
      <p:grpSp>
        <p:nvGrpSpPr>
          <p:cNvPr id="3" name="组合 2"/>
          <p:cNvGrpSpPr/>
          <p:nvPr/>
        </p:nvGrpSpPr>
        <p:grpSpPr>
          <a:xfrm>
            <a:off x="971550" y="1727200"/>
            <a:ext cx="5130165" cy="5131435"/>
            <a:chOff x="10033" y="1853"/>
            <a:chExt cx="8079" cy="8081"/>
          </a:xfrm>
          <a:effectLst>
            <a:outerShdw blurRad="76200" dir="18900000" sy="23000" kx="-1200000" algn="bl" rotWithShape="0">
              <a:prstClr val="black">
                <a:alpha val="20000"/>
              </a:prstClr>
            </a:outerShdw>
          </a:effectLst>
        </p:grpSpPr>
        <p:sp>
          <p:nvSpPr>
            <p:cNvPr id="37" name="弧形 36"/>
            <p:cNvSpPr/>
            <p:nvPr/>
          </p:nvSpPr>
          <p:spPr>
            <a:xfrm rot="14400000">
              <a:off x="12443" y="3727"/>
              <a:ext cx="3795" cy="3795"/>
            </a:xfrm>
            <a:prstGeom prst="arc">
              <a:avLst>
                <a:gd name="adj1" fmla="val 16200000"/>
                <a:gd name="adj2" fmla="val 1748951"/>
              </a:avLst>
            </a:prstGeom>
            <a:noFill/>
            <a:ln w="508000" cap="rnd" cmpd="sng" algn="ctr">
              <a:gradFill flip="none" rotWithShape="1">
                <a:gsLst>
                  <a:gs pos="0">
                    <a:srgbClr val="A23322"/>
                  </a:gs>
                  <a:gs pos="93000">
                    <a:srgbClr val="A23322">
                      <a:alpha val="0"/>
                    </a:srgbClr>
                  </a:gs>
                  <a:gs pos="30000">
                    <a:srgbClr val="A23322"/>
                  </a:gs>
                </a:gsLst>
                <a:lin ang="16200000" scaled="1"/>
                <a:tileRect/>
              </a:gradFill>
              <a:prstDash val="solid"/>
              <a:miter lim="800000"/>
            </a:ln>
            <a:effectLst/>
          </p:spPr>
          <p:txBody>
            <a:bodyPr wrap="none" rtlCol="0" anchor="ctr"/>
            <a:lstStyle/>
            <a:p>
              <a:pPr algn="ctr"/>
              <a:endParaRPr lang="zh-CN" altLang="en-US" kern="0">
                <a:solidFill>
                  <a:prstClr val="black"/>
                </a:solidFill>
                <a:latin typeface="PingFang SC Regular" panose="020B0400000000000000" charset="-122"/>
                <a:ea typeface="PingFang SC Regular" panose="020B0400000000000000" charset="-122"/>
              </a:endParaRPr>
            </a:p>
          </p:txBody>
        </p:sp>
        <p:sp>
          <p:nvSpPr>
            <p:cNvPr id="35" name="弧形 34"/>
            <p:cNvSpPr/>
            <p:nvPr/>
          </p:nvSpPr>
          <p:spPr>
            <a:xfrm>
              <a:off x="12443" y="3727"/>
              <a:ext cx="3795" cy="3795"/>
            </a:xfrm>
            <a:prstGeom prst="arc">
              <a:avLst>
                <a:gd name="adj1" fmla="val 16200000"/>
                <a:gd name="adj2" fmla="val 1748951"/>
              </a:avLst>
            </a:prstGeom>
            <a:noFill/>
            <a:ln w="508000" cap="rnd" cmpd="sng" algn="ctr">
              <a:gradFill flip="none" rotWithShape="1">
                <a:gsLst>
                  <a:gs pos="0">
                    <a:srgbClr val="1D4273"/>
                  </a:gs>
                  <a:gs pos="90000">
                    <a:srgbClr val="1D4273">
                      <a:alpha val="0"/>
                    </a:srgbClr>
                  </a:gs>
                  <a:gs pos="30000">
                    <a:srgbClr val="1D4273"/>
                  </a:gs>
                </a:gsLst>
                <a:lin ang="16200000" scaled="1"/>
                <a:tileRect/>
              </a:gra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endParaRPr>
            </a:p>
          </p:txBody>
        </p:sp>
        <p:sp>
          <p:nvSpPr>
            <p:cNvPr id="36" name="弧形 35"/>
            <p:cNvSpPr/>
            <p:nvPr/>
          </p:nvSpPr>
          <p:spPr>
            <a:xfrm rot="7199899">
              <a:off x="12443" y="3727"/>
              <a:ext cx="3795" cy="3795"/>
            </a:xfrm>
            <a:prstGeom prst="arc">
              <a:avLst>
                <a:gd name="adj1" fmla="val 16200000"/>
                <a:gd name="adj2" fmla="val 1748951"/>
              </a:avLst>
            </a:prstGeom>
            <a:noFill/>
            <a:ln w="508000" cap="rnd" cmpd="sng" algn="ctr">
              <a:gradFill flip="none" rotWithShape="1">
                <a:gsLst>
                  <a:gs pos="0">
                    <a:srgbClr val="88B0E2"/>
                  </a:gs>
                  <a:gs pos="90000">
                    <a:srgbClr val="88B0E2">
                      <a:alpha val="0"/>
                    </a:srgbClr>
                  </a:gs>
                  <a:gs pos="30000">
                    <a:srgbClr val="88B0E2"/>
                  </a:gs>
                </a:gsLst>
                <a:lin ang="16200000" scaled="1"/>
                <a:tileRect/>
              </a:gradFill>
              <a:prstDash val="solid"/>
              <a:miter lim="800000"/>
            </a:ln>
            <a:effectLst/>
          </p:spPr>
          <p:txBody>
            <a:bodyPr wrap="none" rtlCol="0" anchor="ctr"/>
            <a:lstStyle/>
            <a:p>
              <a:pPr algn="ctr"/>
              <a:endParaRPr lang="zh-CN" altLang="en-US" kern="0">
                <a:solidFill>
                  <a:prstClr val="black"/>
                </a:solidFill>
                <a:latin typeface="PingFang SC Regular" panose="020B0400000000000000" charset="-122"/>
                <a:ea typeface="PingFang SC Regular" panose="020B0400000000000000" charset="-122"/>
              </a:endParaRPr>
            </a:p>
          </p:txBody>
        </p:sp>
        <p:sp>
          <p:nvSpPr>
            <p:cNvPr id="40" name="椭圆 39"/>
            <p:cNvSpPr/>
            <p:nvPr/>
          </p:nvSpPr>
          <p:spPr>
            <a:xfrm>
              <a:off x="12923" y="4207"/>
              <a:ext cx="2834" cy="2834"/>
            </a:xfrm>
            <a:prstGeom prst="ellipse">
              <a:avLst/>
            </a:prstGeom>
            <a:noFill/>
            <a:ln w="12700" cap="flat" cmpd="sng" algn="ctr">
              <a:gradFill flip="none" rotWithShape="1">
                <a:gsLst>
                  <a:gs pos="0">
                    <a:srgbClr val="1D4273"/>
                  </a:gs>
                  <a:gs pos="100000">
                    <a:srgbClr val="88B0E2"/>
                  </a:gs>
                </a:gsLst>
                <a:lin ang="2700000" scaled="1"/>
                <a:tileRect/>
              </a:gra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endParaRPr>
            </a:p>
          </p:txBody>
        </p:sp>
        <p:sp>
          <p:nvSpPr>
            <p:cNvPr id="41" name="Freeform 5"/>
            <p:cNvSpPr/>
            <p:nvPr/>
          </p:nvSpPr>
          <p:spPr bwMode="auto">
            <a:xfrm>
              <a:off x="14340" y="1853"/>
              <a:ext cx="3772" cy="5659"/>
            </a:xfrm>
            <a:custGeom>
              <a:avLst/>
              <a:gdLst>
                <a:gd name="T0" fmla="*/ 0 w 12209"/>
                <a:gd name="T1" fmla="*/ 0 h 18313"/>
                <a:gd name="T2" fmla="*/ 12209 w 12209"/>
                <a:gd name="T3" fmla="*/ 12208 h 18313"/>
                <a:gd name="T4" fmla="*/ 10573 w 12209"/>
                <a:gd name="T5" fmla="*/ 18313 h 18313"/>
                <a:gd name="T6" fmla="*/ 7401 w 12209"/>
                <a:gd name="T7" fmla="*/ 16481 h 18313"/>
                <a:gd name="T8" fmla="*/ 4273 w 12209"/>
                <a:gd name="T9" fmla="*/ 4808 h 18313"/>
                <a:gd name="T10" fmla="*/ 0 w 12209"/>
                <a:gd name="T11" fmla="*/ 3663 h 18313"/>
                <a:gd name="T12" fmla="*/ 0 w 12209"/>
                <a:gd name="T13" fmla="*/ 0 h 18313"/>
              </a:gdLst>
              <a:ahLst/>
              <a:cxnLst>
                <a:cxn ang="0">
                  <a:pos x="T0" y="T1"/>
                </a:cxn>
                <a:cxn ang="0">
                  <a:pos x="T2" y="T3"/>
                </a:cxn>
                <a:cxn ang="0">
                  <a:pos x="T4" y="T5"/>
                </a:cxn>
                <a:cxn ang="0">
                  <a:pos x="T6" y="T7"/>
                </a:cxn>
                <a:cxn ang="0">
                  <a:pos x="T8" y="T9"/>
                </a:cxn>
                <a:cxn ang="0">
                  <a:pos x="T10" y="T11"/>
                </a:cxn>
                <a:cxn ang="0">
                  <a:pos x="T12" y="T13"/>
                </a:cxn>
              </a:cxnLst>
              <a:rect l="0" t="0" r="r" b="b"/>
              <a:pathLst>
                <a:path w="12209" h="18313">
                  <a:moveTo>
                    <a:pt x="0" y="0"/>
                  </a:moveTo>
                  <a:cubicBezTo>
                    <a:pt x="6743" y="0"/>
                    <a:pt x="12209" y="5466"/>
                    <a:pt x="12209" y="12208"/>
                  </a:cubicBezTo>
                  <a:cubicBezTo>
                    <a:pt x="12209" y="14351"/>
                    <a:pt x="11644" y="16457"/>
                    <a:pt x="10573" y="18313"/>
                  </a:cubicBezTo>
                  <a:lnTo>
                    <a:pt x="7401" y="16481"/>
                  </a:lnTo>
                  <a:cubicBezTo>
                    <a:pt x="9761" y="12394"/>
                    <a:pt x="8361" y="7168"/>
                    <a:pt x="4273" y="4808"/>
                  </a:cubicBezTo>
                  <a:cubicBezTo>
                    <a:pt x="2974" y="4058"/>
                    <a:pt x="1501" y="3663"/>
                    <a:pt x="0" y="3663"/>
                  </a:cubicBezTo>
                  <a:lnTo>
                    <a:pt x="0" y="0"/>
                  </a:lnTo>
                  <a:close/>
                </a:path>
              </a:pathLst>
            </a:custGeom>
            <a:solidFill>
              <a:srgbClr val="88B0E2"/>
            </a:solidFill>
            <a:ln w="12700" cap="flat" cmpd="sng" algn="ctr">
              <a:noFill/>
              <a:prstDash val="solid"/>
              <a:miter lim="800000"/>
            </a:ln>
            <a:effectLst/>
          </p:spPr>
          <p:txBody>
            <a:bodyPr wrap="square" rtlCol="0" anchor="ctr">
              <a:noAutofit/>
            </a:bodyPr>
            <a:lstStyle/>
            <a:p>
              <a:pPr algn="ctr"/>
              <a:endParaRPr lang="zh-CN" altLang="en-US" sz="1200" kern="0">
                <a:solidFill>
                  <a:srgbClr val="FFFFFF"/>
                </a:solidFill>
                <a:latin typeface="PingFang SC Regular" panose="020B0400000000000000" charset="-122"/>
                <a:ea typeface="PingFang SC Regular" panose="020B0400000000000000" charset="-122"/>
              </a:endParaRPr>
            </a:p>
          </p:txBody>
        </p:sp>
        <p:sp>
          <p:nvSpPr>
            <p:cNvPr id="42" name="Freeform 7"/>
            <p:cNvSpPr/>
            <p:nvPr/>
          </p:nvSpPr>
          <p:spPr bwMode="auto">
            <a:xfrm>
              <a:off x="11076" y="6945"/>
              <a:ext cx="6532" cy="2989"/>
            </a:xfrm>
            <a:custGeom>
              <a:avLst/>
              <a:gdLst>
                <a:gd name="T0" fmla="*/ 21145 w 21145"/>
                <a:gd name="T1" fmla="*/ 1832 h 9671"/>
                <a:gd name="T2" fmla="*/ 4468 w 21145"/>
                <a:gd name="T3" fmla="*/ 6300 h 9671"/>
                <a:gd name="T4" fmla="*/ 0 w 21145"/>
                <a:gd name="T5" fmla="*/ 1832 h 9671"/>
                <a:gd name="T6" fmla="*/ 3172 w 21145"/>
                <a:gd name="T7" fmla="*/ 0 h 9671"/>
                <a:gd name="T8" fmla="*/ 14845 w 21145"/>
                <a:gd name="T9" fmla="*/ 3128 h 9671"/>
                <a:gd name="T10" fmla="*/ 17973 w 21145"/>
                <a:gd name="T11" fmla="*/ 0 h 9671"/>
                <a:gd name="T12" fmla="*/ 21145 w 21145"/>
                <a:gd name="T13" fmla="*/ 1832 h 9671"/>
              </a:gdLst>
              <a:ahLst/>
              <a:cxnLst>
                <a:cxn ang="0">
                  <a:pos x="T0" y="T1"/>
                </a:cxn>
                <a:cxn ang="0">
                  <a:pos x="T2" y="T3"/>
                </a:cxn>
                <a:cxn ang="0">
                  <a:pos x="T4" y="T5"/>
                </a:cxn>
                <a:cxn ang="0">
                  <a:pos x="T6" y="T7"/>
                </a:cxn>
                <a:cxn ang="0">
                  <a:pos x="T8" y="T9"/>
                </a:cxn>
                <a:cxn ang="0">
                  <a:pos x="T10" y="T11"/>
                </a:cxn>
                <a:cxn ang="0">
                  <a:pos x="T12" y="T13"/>
                </a:cxn>
              </a:cxnLst>
              <a:rect l="0" t="0" r="r" b="b"/>
              <a:pathLst>
                <a:path w="21145" h="9671">
                  <a:moveTo>
                    <a:pt x="21145" y="1832"/>
                  </a:moveTo>
                  <a:cubicBezTo>
                    <a:pt x="17774" y="7671"/>
                    <a:pt x="10307" y="9671"/>
                    <a:pt x="4468" y="6300"/>
                  </a:cubicBezTo>
                  <a:cubicBezTo>
                    <a:pt x="2613" y="5229"/>
                    <a:pt x="1071" y="3687"/>
                    <a:pt x="0" y="1832"/>
                  </a:cubicBezTo>
                  <a:lnTo>
                    <a:pt x="3172" y="0"/>
                  </a:lnTo>
                  <a:cubicBezTo>
                    <a:pt x="5532" y="4088"/>
                    <a:pt x="10758" y="5488"/>
                    <a:pt x="14845" y="3128"/>
                  </a:cubicBezTo>
                  <a:cubicBezTo>
                    <a:pt x="16144" y="2378"/>
                    <a:pt x="17223" y="1299"/>
                    <a:pt x="17973" y="0"/>
                  </a:cubicBezTo>
                  <a:lnTo>
                    <a:pt x="21145" y="1832"/>
                  </a:lnTo>
                  <a:close/>
                </a:path>
              </a:pathLst>
            </a:custGeom>
            <a:solidFill>
              <a:srgbClr val="1D4273"/>
            </a:solidFill>
            <a:ln w="12700" cap="flat" cmpd="sng" algn="ctr">
              <a:noFill/>
              <a:prstDash val="solid"/>
              <a:miter lim="800000"/>
            </a:ln>
            <a:effectLst/>
          </p:spPr>
          <p:txBody>
            <a:bodyPr wrap="square" rtlCol="0" anchor="ctr">
              <a:noAutofit/>
            </a:bodyPr>
            <a:lstStyle/>
            <a:p>
              <a:pPr algn="ctr"/>
              <a:endParaRPr lang="zh-CN" altLang="en-US" sz="1200" kern="0">
                <a:solidFill>
                  <a:srgbClr val="FFFFFF"/>
                </a:solidFill>
                <a:latin typeface="PingFang SC Regular" panose="020B0400000000000000" charset="-122"/>
                <a:ea typeface="PingFang SC Regular" panose="020B0400000000000000" charset="-122"/>
              </a:endParaRPr>
            </a:p>
          </p:txBody>
        </p:sp>
        <p:sp>
          <p:nvSpPr>
            <p:cNvPr id="43" name="Freeform 9"/>
            <p:cNvSpPr/>
            <p:nvPr/>
          </p:nvSpPr>
          <p:spPr bwMode="auto">
            <a:xfrm>
              <a:off x="10033" y="1853"/>
              <a:ext cx="4307" cy="5659"/>
            </a:xfrm>
            <a:custGeom>
              <a:avLst/>
              <a:gdLst>
                <a:gd name="T0" fmla="*/ 3371 w 13943"/>
                <a:gd name="T1" fmla="*/ 18313 h 18313"/>
                <a:gd name="T2" fmla="*/ 7839 w 13943"/>
                <a:gd name="T3" fmla="*/ 1636 h 18313"/>
                <a:gd name="T4" fmla="*/ 13943 w 13943"/>
                <a:gd name="T5" fmla="*/ 0 h 18313"/>
                <a:gd name="T6" fmla="*/ 13943 w 13943"/>
                <a:gd name="T7" fmla="*/ 3663 h 18313"/>
                <a:gd name="T8" fmla="*/ 5398 w 13943"/>
                <a:gd name="T9" fmla="*/ 12208 h 18313"/>
                <a:gd name="T10" fmla="*/ 6543 w 13943"/>
                <a:gd name="T11" fmla="*/ 16481 h 18313"/>
                <a:gd name="T12" fmla="*/ 3371 w 13943"/>
                <a:gd name="T13" fmla="*/ 18313 h 18313"/>
              </a:gdLst>
              <a:ahLst/>
              <a:cxnLst>
                <a:cxn ang="0">
                  <a:pos x="T0" y="T1"/>
                </a:cxn>
                <a:cxn ang="0">
                  <a:pos x="T2" y="T3"/>
                </a:cxn>
                <a:cxn ang="0">
                  <a:pos x="T4" y="T5"/>
                </a:cxn>
                <a:cxn ang="0">
                  <a:pos x="T6" y="T7"/>
                </a:cxn>
                <a:cxn ang="0">
                  <a:pos x="T8" y="T9"/>
                </a:cxn>
                <a:cxn ang="0">
                  <a:pos x="T10" y="T11"/>
                </a:cxn>
                <a:cxn ang="0">
                  <a:pos x="T12" y="T13"/>
                </a:cxn>
              </a:cxnLst>
              <a:rect l="0" t="0" r="r" b="b"/>
              <a:pathLst>
                <a:path w="13943" h="18313">
                  <a:moveTo>
                    <a:pt x="3371" y="18313"/>
                  </a:moveTo>
                  <a:cubicBezTo>
                    <a:pt x="0" y="12473"/>
                    <a:pt x="2000" y="5007"/>
                    <a:pt x="7839" y="1636"/>
                  </a:cubicBezTo>
                  <a:cubicBezTo>
                    <a:pt x="9695" y="564"/>
                    <a:pt x="11800" y="0"/>
                    <a:pt x="13943" y="0"/>
                  </a:cubicBezTo>
                  <a:lnTo>
                    <a:pt x="13943" y="3663"/>
                  </a:lnTo>
                  <a:cubicBezTo>
                    <a:pt x="9224" y="3663"/>
                    <a:pt x="5398" y="7489"/>
                    <a:pt x="5398" y="12208"/>
                  </a:cubicBezTo>
                  <a:cubicBezTo>
                    <a:pt x="5398" y="13709"/>
                    <a:pt x="5793" y="15182"/>
                    <a:pt x="6543" y="16481"/>
                  </a:cubicBezTo>
                  <a:lnTo>
                    <a:pt x="3371" y="18313"/>
                  </a:lnTo>
                  <a:close/>
                </a:path>
              </a:pathLst>
            </a:custGeom>
            <a:solidFill>
              <a:srgbClr val="A23322"/>
            </a:solidFill>
            <a:ln w="12700" cap="flat" cmpd="sng" algn="ctr">
              <a:noFill/>
              <a:prstDash val="solid"/>
              <a:miter lim="800000"/>
            </a:ln>
            <a:effectLst/>
          </p:spPr>
          <p:txBody>
            <a:bodyPr wrap="square" rtlCol="0" anchor="ctr">
              <a:noAutofit/>
            </a:bodyPr>
            <a:lstStyle/>
            <a:p>
              <a:pPr algn="ctr"/>
              <a:endParaRPr lang="zh-CN" altLang="en-US" sz="1200" kern="0">
                <a:solidFill>
                  <a:srgbClr val="FFFFFF"/>
                </a:solidFill>
                <a:latin typeface="PingFang SC Regular" panose="020B0400000000000000" charset="-122"/>
                <a:ea typeface="PingFang SC Regular" panose="020B0400000000000000" charset="-122"/>
              </a:endParaRPr>
            </a:p>
          </p:txBody>
        </p:sp>
        <p:sp>
          <p:nvSpPr>
            <p:cNvPr id="29" name="文本框 28"/>
            <p:cNvSpPr txBox="1"/>
            <p:nvPr/>
          </p:nvSpPr>
          <p:spPr>
            <a:xfrm>
              <a:off x="12564" y="7508"/>
              <a:ext cx="3587" cy="1285"/>
            </a:xfrm>
            <a:prstGeom prst="rect">
              <a:avLst/>
            </a:prstGeom>
            <a:noFill/>
          </p:spPr>
          <p:txBody>
            <a:bodyPr wrap="none">
              <a:prstTxWarp prst="textArchDown">
                <a:avLst/>
              </a:prstTxWarp>
              <a:spAutoFit/>
            </a:bodyPr>
            <a:lstStyle/>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rPr>
                <a:t>产品品类</a:t>
              </a:r>
              <a:endParaRPr lang="en-US" altLang="zh-CN" b="1" dirty="0">
                <a:solidFill>
                  <a:srgbClr val="FFFFFF"/>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zh-CN" sz="1200" dirty="0">
                  <a:solidFill>
                    <a:srgbClr val="FFFFFF"/>
                  </a:solidFill>
                  <a:latin typeface="PingFang SC Regular" panose="020B0400000000000000" charset="-122"/>
                  <a:ea typeface="PingFang SC Regular" panose="020B0400000000000000" charset="-122"/>
                  <a:cs typeface="PingFang SC Regular" panose="020B0400000000000000" charset="-122"/>
                </a:rPr>
                <a:t>Product</a:t>
              </a:r>
              <a:endParaRPr lang="zh-CN" altLang="en-US" sz="12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sp>
          <p:nvSpPr>
            <p:cNvPr id="30" name="文本框 29"/>
            <p:cNvSpPr txBox="1"/>
            <p:nvPr/>
          </p:nvSpPr>
          <p:spPr>
            <a:xfrm rot="2070455">
              <a:off x="11604" y="6341"/>
              <a:ext cx="3330" cy="777"/>
            </a:xfrm>
            <a:prstGeom prst="rect">
              <a:avLst/>
            </a:prstGeom>
            <a:noFill/>
          </p:spPr>
          <p:txBody>
            <a:bodyPr wrap="none">
              <a:prstTxWarp prst="textArchDown">
                <a:avLst/>
              </a:prstTxWarp>
              <a:spAutoFit/>
            </a:bodyPr>
            <a:lstStyle/>
            <a:p>
              <a:pPr algn="ctr"/>
              <a:r>
                <a:rPr lang="zh-CN" altLang="en-US" sz="2000" b="1" dirty="0">
                  <a:solidFill>
                    <a:schemeClr val="bg2"/>
                  </a:solidFill>
                  <a:latin typeface="PingFang SC Regular" panose="020B0400000000000000" charset="-122"/>
                  <a:ea typeface="PingFang SC Regular" panose="020B0400000000000000" charset="-122"/>
                </a:rPr>
                <a:t>选购</a:t>
              </a:r>
            </a:p>
          </p:txBody>
        </p:sp>
        <p:sp>
          <p:nvSpPr>
            <p:cNvPr id="31" name="文本框 30"/>
            <p:cNvSpPr txBox="1"/>
            <p:nvPr/>
          </p:nvSpPr>
          <p:spPr>
            <a:xfrm rot="5400000">
              <a:off x="14122" y="5323"/>
              <a:ext cx="3379" cy="1013"/>
            </a:xfrm>
            <a:prstGeom prst="rect">
              <a:avLst/>
            </a:prstGeom>
            <a:noFill/>
          </p:spPr>
          <p:txBody>
            <a:bodyPr vert="eaVert" wrap="none">
              <a:prstTxWarp prst="textArchUp">
                <a:avLst/>
              </a:prstTxWarp>
              <a:spAutoFit/>
            </a:bodyPr>
            <a:lstStyle/>
            <a:p>
              <a:pPr algn="ctr"/>
              <a:r>
                <a:rPr lang="zh-CN" altLang="en-US" sz="2000" b="1" dirty="0">
                  <a:solidFill>
                    <a:schemeClr val="bg2"/>
                  </a:solidFill>
                  <a:latin typeface="PingFang SC Regular" panose="020B0400000000000000" charset="-122"/>
                  <a:ea typeface="PingFang SC Regular" panose="020B0400000000000000" charset="-122"/>
                </a:rPr>
                <a:t>比较</a:t>
              </a:r>
            </a:p>
          </p:txBody>
        </p:sp>
        <p:sp>
          <p:nvSpPr>
            <p:cNvPr id="32" name="文本框 31"/>
            <p:cNvSpPr txBox="1"/>
            <p:nvPr/>
          </p:nvSpPr>
          <p:spPr>
            <a:xfrm rot="19943942">
              <a:off x="12569" y="3840"/>
              <a:ext cx="2931" cy="1113"/>
            </a:xfrm>
            <a:prstGeom prst="rect">
              <a:avLst/>
            </a:prstGeom>
            <a:noFill/>
          </p:spPr>
          <p:txBody>
            <a:bodyPr wrap="none">
              <a:prstTxWarp prst="textArchUp">
                <a:avLst/>
              </a:prstTxWarp>
              <a:spAutoFit/>
            </a:bodyPr>
            <a:lstStyle/>
            <a:p>
              <a:pPr algn="ctr"/>
              <a:r>
                <a:rPr lang="zh-CN" altLang="en-US" sz="2000" b="1" dirty="0">
                  <a:solidFill>
                    <a:schemeClr val="bg2"/>
                  </a:solidFill>
                  <a:latin typeface="PingFang SC Regular" panose="020B0400000000000000" charset="-122"/>
                  <a:ea typeface="PingFang SC Regular" panose="020B0400000000000000" charset="-122"/>
                </a:rPr>
                <a:t>优势</a:t>
              </a:r>
            </a:p>
          </p:txBody>
        </p:sp>
        <p:sp>
          <p:nvSpPr>
            <p:cNvPr id="46" name="文本框 45"/>
            <p:cNvSpPr txBox="1"/>
            <p:nvPr/>
          </p:nvSpPr>
          <p:spPr>
            <a:xfrm>
              <a:off x="13103" y="4988"/>
              <a:ext cx="2553" cy="1503"/>
            </a:xfrm>
            <a:prstGeom prst="rect">
              <a:avLst/>
            </a:prstGeom>
            <a:noFill/>
          </p:spPr>
          <p:txBody>
            <a:bodyPr wrap="none" rtlCol="0">
              <a:spAutoFit/>
            </a:bodyPr>
            <a:lstStyle/>
            <a:p>
              <a:pPr algn="ctr"/>
              <a:r>
                <a:rPr lang="zh-CN" altLang="en-US" sz="2800" b="1" dirty="0">
                  <a:solidFill>
                    <a:srgbClr val="101010"/>
                  </a:solidFill>
                  <a:latin typeface="PingFang SC Regular" panose="020B0400000000000000" charset="-122"/>
                  <a:ea typeface="PingFang SC Regular" panose="020B0400000000000000" charset="-122"/>
                  <a:cs typeface="OPPOSans R" pitchFamily="18" charset="-122"/>
                </a:rPr>
                <a:t>三位一体</a:t>
              </a:r>
              <a:endParaRPr lang="en-US" altLang="zh-CN" sz="2800" b="1" dirty="0">
                <a:solidFill>
                  <a:srgbClr val="101010"/>
                </a:solidFill>
                <a:latin typeface="PingFang SC Regular" panose="020B0400000000000000" charset="-122"/>
                <a:ea typeface="PingFang SC Regular" panose="020B0400000000000000" charset="-122"/>
                <a:cs typeface="OPPOSans R" pitchFamily="18" charset="-122"/>
              </a:endParaRPr>
            </a:p>
            <a:p>
              <a:pPr algn="ctr"/>
              <a:r>
                <a:rPr lang="zh-CN" altLang="en-US" sz="2800" b="1" dirty="0">
                  <a:solidFill>
                    <a:srgbClr val="101010"/>
                  </a:solidFill>
                  <a:latin typeface="PingFang SC Regular" panose="020B0400000000000000" charset="-122"/>
                  <a:ea typeface="PingFang SC Regular" panose="020B0400000000000000" charset="-122"/>
                  <a:cs typeface="OPPOSans R" pitchFamily="18" charset="-122"/>
                </a:rPr>
                <a:t>定位</a:t>
              </a:r>
            </a:p>
          </p:txBody>
        </p:sp>
        <p:sp>
          <p:nvSpPr>
            <p:cNvPr id="10" name="文本框 9"/>
            <p:cNvSpPr txBox="1"/>
            <p:nvPr/>
          </p:nvSpPr>
          <p:spPr>
            <a:xfrm rot="17505357">
              <a:off x="10407" y="3552"/>
              <a:ext cx="4946" cy="2590"/>
            </a:xfrm>
            <a:prstGeom prst="rect">
              <a:avLst/>
            </a:prstGeom>
            <a:noFill/>
          </p:spPr>
          <p:txBody>
            <a:bodyPr wrap="square">
              <a:prstTxWarp prst="textArchUp">
                <a:avLst/>
              </a:prstTxWarp>
              <a:spAutoFit/>
            </a:bodyPr>
            <a:lstStyle/>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rPr>
                <a:t>独特卖点</a:t>
              </a:r>
              <a:endParaRPr lang="en-US" altLang="zh-CN" b="1" dirty="0">
                <a:solidFill>
                  <a:srgbClr val="FFFFFF"/>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zh-CN" sz="1200" dirty="0">
                  <a:solidFill>
                    <a:srgbClr val="FFFFFF"/>
                  </a:solidFill>
                  <a:latin typeface="PingFang SC Regular" panose="020B0400000000000000" charset="-122"/>
                  <a:ea typeface="PingFang SC Regular" panose="020B0400000000000000" charset="-122"/>
                  <a:cs typeface="PingFang SC Regular" panose="020B0400000000000000" charset="-122"/>
                </a:rPr>
                <a:t>Selling Point</a:t>
              </a:r>
              <a:endParaRPr lang="zh-CN" altLang="en-US" sz="12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sp>
          <p:nvSpPr>
            <p:cNvPr id="11" name="文本框 10"/>
            <p:cNvSpPr txBox="1"/>
            <p:nvPr/>
          </p:nvSpPr>
          <p:spPr>
            <a:xfrm rot="4500000">
              <a:off x="14914" y="4243"/>
              <a:ext cx="3475" cy="872"/>
            </a:xfrm>
            <a:prstGeom prst="rect">
              <a:avLst/>
            </a:prstGeom>
            <a:noFill/>
          </p:spPr>
          <p:txBody>
            <a:bodyPr wrap="square">
              <a:prstTxWarp prst="textArchUp">
                <a:avLst/>
              </a:prstTxWarp>
              <a:spAutoFit/>
            </a:bodyPr>
            <a:lstStyle/>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rPr>
                <a:t>目标用户</a:t>
              </a:r>
              <a:endParaRPr lang="en-US" altLang="zh-CN" b="1" dirty="0">
                <a:solidFill>
                  <a:srgbClr val="FFFFFF"/>
                </a:solidFill>
                <a:latin typeface="PingFang SC Regular" panose="020B0400000000000000" charset="-122"/>
                <a:ea typeface="PingFang SC Regular" panose="020B0400000000000000" charset="-122"/>
                <a:cs typeface="PingFang SC Regular" panose="020B0400000000000000" charset="-122"/>
              </a:endParaRPr>
            </a:p>
            <a:p>
              <a:pPr algn="ctr"/>
              <a:r>
                <a:rPr lang="en-US" altLang="zh-CN" sz="1200" dirty="0">
                  <a:solidFill>
                    <a:srgbClr val="FFFFFF"/>
                  </a:solidFill>
                  <a:latin typeface="PingFang SC Regular" panose="020B0400000000000000" charset="-122"/>
                  <a:ea typeface="PingFang SC Regular" panose="020B0400000000000000" charset="-122"/>
                  <a:cs typeface="PingFang SC Regular" panose="020B0400000000000000" charset="-122"/>
                </a:rPr>
                <a:t>Target Users</a:t>
              </a:r>
              <a:endParaRPr lang="zh-CN" altLang="en-US" sz="12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grpSp>
      <p:grpSp>
        <p:nvGrpSpPr>
          <p:cNvPr id="2" name="组合 1"/>
          <p:cNvGrpSpPr/>
          <p:nvPr/>
        </p:nvGrpSpPr>
        <p:grpSpPr>
          <a:xfrm>
            <a:off x="6685915" y="1721485"/>
            <a:ext cx="4535170" cy="4682490"/>
            <a:chOff x="11394" y="2711"/>
            <a:chExt cx="7142" cy="7374"/>
          </a:xfrm>
        </p:grpSpPr>
        <p:grpSp>
          <p:nvGrpSpPr>
            <p:cNvPr id="24" name="组合 23"/>
            <p:cNvGrpSpPr/>
            <p:nvPr/>
          </p:nvGrpSpPr>
          <p:grpSpPr>
            <a:xfrm>
              <a:off x="11394" y="2711"/>
              <a:ext cx="7142" cy="2869"/>
              <a:chOff x="11487" y="2465"/>
              <a:chExt cx="7142" cy="2869"/>
            </a:xfrm>
          </p:grpSpPr>
          <p:sp>
            <p:nvSpPr>
              <p:cNvPr id="53" name="矩形 52"/>
              <p:cNvSpPr/>
              <p:nvPr/>
            </p:nvSpPr>
            <p:spPr>
              <a:xfrm>
                <a:off x="11487" y="2465"/>
                <a:ext cx="7141" cy="752"/>
              </a:xfrm>
              <a:prstGeom prst="rect">
                <a:avLst/>
              </a:prstGeom>
              <a:solidFill>
                <a:srgbClr val="1D4273"/>
              </a:solidFill>
              <a:ln w="12700" cap="flat" cmpd="sng" algn="ctr">
                <a:noFill/>
                <a:prstDash val="solid"/>
                <a:miter lim="800000"/>
              </a:ln>
              <a:effectLst/>
            </p:spPr>
            <p:txBody>
              <a:bodyPr rtlCol="0" anchor="ctr"/>
              <a:lstStyle/>
              <a:p>
                <a:pPr algn="ctr">
                  <a:defRPr/>
                </a:pPr>
                <a:r>
                  <a:rPr lang="zh-CN" altLang="en-US" b="1" kern="0" dirty="0">
                    <a:solidFill>
                      <a:prstClr val="white"/>
                    </a:solidFill>
                    <a:latin typeface="PingFang SC Regular" panose="020B0400000000000000" charset="-122"/>
                    <a:ea typeface="PingFang SC Regular" panose="020B0400000000000000" charset="-122"/>
                    <a:cs typeface="OPPOSans B" pitchFamily="18" charset="-122"/>
                  </a:rPr>
                  <a:t>核心要素</a:t>
                </a:r>
              </a:p>
            </p:txBody>
          </p:sp>
          <p:sp>
            <p:nvSpPr>
              <p:cNvPr id="54" name="文本框 53"/>
              <p:cNvSpPr txBox="1"/>
              <p:nvPr/>
            </p:nvSpPr>
            <p:spPr>
              <a:xfrm>
                <a:off x="11487" y="3373"/>
                <a:ext cx="2216" cy="1961"/>
              </a:xfrm>
              <a:prstGeom prst="rect">
                <a:avLst/>
              </a:prstGeom>
              <a:noFill/>
            </p:spPr>
            <p:txBody>
              <a:bodyPr wrap="square">
                <a:spAutoFit/>
              </a:bodyPr>
              <a:lstStyle/>
              <a:p>
                <a:pPr algn="ctr">
                  <a:lnSpc>
                    <a:spcPct val="15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心智定位</a:t>
                </a:r>
                <a:endParaRPr lang="zh-CN" altLang="en-US" sz="1200" dirty="0">
                  <a:solidFill>
                    <a:srgbClr val="313131"/>
                  </a:solidFill>
                  <a:latin typeface="PingFang SC Regular" panose="020B0400000000000000" charset="-122"/>
                  <a:ea typeface="PingFang SC Regular" panose="020B0400000000000000" charset="-122"/>
                  <a:cs typeface="OPPOSans R" pitchFamily="18" charset="-122"/>
                </a:endParaRPr>
              </a:p>
              <a:p>
                <a:pPr algn="just">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品牌在消费者心智中的位置比产品实际特性更为重要</a:t>
                </a:r>
              </a:p>
            </p:txBody>
          </p:sp>
          <p:sp>
            <p:nvSpPr>
              <p:cNvPr id="22" name="文本框 21"/>
              <p:cNvSpPr txBox="1"/>
              <p:nvPr/>
            </p:nvSpPr>
            <p:spPr>
              <a:xfrm>
                <a:off x="13950" y="3373"/>
                <a:ext cx="2216" cy="1525"/>
              </a:xfrm>
              <a:prstGeom prst="rect">
                <a:avLst/>
              </a:prstGeom>
              <a:noFill/>
            </p:spPr>
            <p:txBody>
              <a:bodyPr wrap="square">
                <a:spAutoFit/>
              </a:bodyPr>
              <a:lstStyle/>
              <a:p>
                <a:pPr algn="ctr">
                  <a:lnSpc>
                    <a:spcPct val="15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差异化</a:t>
                </a:r>
              </a:p>
              <a:p>
                <a:pPr algn="just">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找到品牌与众不同的卖点</a:t>
                </a:r>
              </a:p>
            </p:txBody>
          </p:sp>
          <p:sp>
            <p:nvSpPr>
              <p:cNvPr id="23" name="文本框 22"/>
              <p:cNvSpPr txBox="1"/>
              <p:nvPr/>
            </p:nvSpPr>
            <p:spPr>
              <a:xfrm>
                <a:off x="16413" y="3373"/>
                <a:ext cx="2216" cy="1525"/>
              </a:xfrm>
              <a:prstGeom prst="rect">
                <a:avLst/>
              </a:prstGeom>
              <a:noFill/>
            </p:spPr>
            <p:txBody>
              <a:bodyPr wrap="square">
                <a:spAutoFit/>
              </a:bodyPr>
              <a:lstStyle/>
              <a:p>
                <a:pPr algn="ctr">
                  <a:lnSpc>
                    <a:spcPct val="15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竞争分析</a:t>
                </a:r>
              </a:p>
              <a:p>
                <a:pPr algn="just">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rPr>
                  <a:t>了解竞品在消费者心智中的定位</a:t>
                </a:r>
              </a:p>
            </p:txBody>
          </p:sp>
        </p:grpSp>
        <p:grpSp>
          <p:nvGrpSpPr>
            <p:cNvPr id="57" name="组合 56"/>
            <p:cNvGrpSpPr/>
            <p:nvPr/>
          </p:nvGrpSpPr>
          <p:grpSpPr>
            <a:xfrm>
              <a:off x="11395" y="6169"/>
              <a:ext cx="7140" cy="3916"/>
              <a:chOff x="11395" y="5747"/>
              <a:chExt cx="7140" cy="3916"/>
            </a:xfrm>
          </p:grpSpPr>
          <p:sp>
            <p:nvSpPr>
              <p:cNvPr id="192" name="文本框 191"/>
              <p:cNvSpPr txBox="1"/>
              <p:nvPr/>
            </p:nvSpPr>
            <p:spPr>
              <a:xfrm>
                <a:off x="11395" y="6599"/>
                <a:ext cx="3533" cy="1530"/>
              </a:xfrm>
              <a:prstGeom prst="rect">
                <a:avLst/>
              </a:prstGeom>
              <a:noFill/>
            </p:spPr>
            <p:txBody>
              <a:bodyPr wrap="square" anchor="t" anchorCtr="0">
                <a:noAutofit/>
              </a:bodyPr>
              <a:lstStyle/>
              <a:p>
                <a:pPr algn="ctr">
                  <a:lnSpc>
                    <a:spcPct val="12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①市场研究</a:t>
                </a:r>
                <a:endParaRPr lang="zh-CN" altLang="en-US" sz="1400" dirty="0">
                  <a:solidFill>
                    <a:srgbClr val="313131"/>
                  </a:solidFill>
                  <a:latin typeface="PingFang SC Regular" panose="020B0400000000000000" charset="-122"/>
                  <a:ea typeface="PingFang SC Regular" panose="020B0400000000000000" charset="-122"/>
                  <a:cs typeface="OPPOSans R" pitchFamily="18" charset="-122"/>
                </a:endParaRPr>
              </a:p>
              <a:p>
                <a:pPr algn="ctr">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sym typeface="+mn-ea"/>
                  </a:rPr>
                  <a:t>了解消费者需求和对品牌的认知</a:t>
                </a:r>
              </a:p>
            </p:txBody>
          </p:sp>
          <p:cxnSp>
            <p:nvCxnSpPr>
              <p:cNvPr id="17" name="直接连接符 16"/>
              <p:cNvCxnSpPr/>
              <p:nvPr/>
            </p:nvCxnSpPr>
            <p:spPr>
              <a:xfrm>
                <a:off x="11395" y="8119"/>
                <a:ext cx="7122" cy="0"/>
              </a:xfrm>
              <a:prstGeom prst="line">
                <a:avLst/>
              </a:prstGeom>
              <a:ln>
                <a:solidFill>
                  <a:schemeClr val="tx1">
                    <a:lumMod val="25000"/>
                    <a:lumOff val="75000"/>
                    <a:alpha val="43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55" idx="2"/>
              </p:cNvCxnSpPr>
              <p:nvPr/>
            </p:nvCxnSpPr>
            <p:spPr>
              <a:xfrm flipV="1">
                <a:off x="14956" y="6607"/>
                <a:ext cx="0" cy="3039"/>
              </a:xfrm>
              <a:prstGeom prst="line">
                <a:avLst/>
              </a:prstGeom>
              <a:ln>
                <a:solidFill>
                  <a:schemeClr val="tx1">
                    <a:lumMod val="25000"/>
                    <a:lumOff val="75000"/>
                    <a:alpha val="43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3"/>
                </p:custDataLst>
              </p:nvPr>
            </p:nvSpPr>
            <p:spPr>
              <a:xfrm>
                <a:off x="11395" y="5747"/>
                <a:ext cx="7141" cy="752"/>
              </a:xfrm>
              <a:prstGeom prst="rect">
                <a:avLst/>
              </a:prstGeom>
              <a:solidFill>
                <a:schemeClr val="accent1"/>
              </a:solidFill>
              <a:ln w="12700" cap="flat" cmpd="sng" algn="ctr">
                <a:noFill/>
                <a:prstDash val="solid"/>
                <a:miter lim="800000"/>
              </a:ln>
              <a:effectLst/>
            </p:spPr>
            <p:txBody>
              <a:bodyPr rtlCol="0" anchor="ctr"/>
              <a:lstStyle/>
              <a:p>
                <a:pPr algn="ctr">
                  <a:defRPr/>
                </a:pPr>
                <a:r>
                  <a:rPr lang="zh-CN" altLang="en-US" b="1" kern="0" dirty="0">
                    <a:solidFill>
                      <a:prstClr val="white"/>
                    </a:solidFill>
                    <a:latin typeface="PingFang SC Regular" panose="020B0400000000000000" charset="-122"/>
                    <a:ea typeface="PingFang SC Regular" panose="020B0400000000000000" charset="-122"/>
                    <a:cs typeface="OPPOSans B" pitchFamily="18" charset="-122"/>
                  </a:rPr>
                  <a:t>实施方法</a:t>
                </a:r>
              </a:p>
            </p:txBody>
          </p:sp>
          <p:sp>
            <p:nvSpPr>
              <p:cNvPr id="33" name="文本框 32"/>
              <p:cNvSpPr txBox="1"/>
              <p:nvPr/>
            </p:nvSpPr>
            <p:spPr>
              <a:xfrm>
                <a:off x="14984" y="6599"/>
                <a:ext cx="3533" cy="1530"/>
              </a:xfrm>
              <a:prstGeom prst="rect">
                <a:avLst/>
              </a:prstGeom>
              <a:noFill/>
            </p:spPr>
            <p:txBody>
              <a:bodyPr wrap="square" anchor="t" anchorCtr="0">
                <a:noAutofit/>
              </a:bodyPr>
              <a:lstStyle/>
              <a:p>
                <a:pPr algn="ctr">
                  <a:lnSpc>
                    <a:spcPct val="12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②品牌分析</a:t>
                </a:r>
              </a:p>
              <a:p>
                <a:pPr algn="ctr">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sym typeface="+mn-ea"/>
                  </a:rPr>
                  <a:t>确定品牌的独特优势</a:t>
                </a:r>
              </a:p>
            </p:txBody>
          </p:sp>
          <p:sp>
            <p:nvSpPr>
              <p:cNvPr id="34" name="文本框 33"/>
              <p:cNvSpPr txBox="1"/>
              <p:nvPr/>
            </p:nvSpPr>
            <p:spPr>
              <a:xfrm>
                <a:off x="11395" y="8133"/>
                <a:ext cx="3533" cy="1530"/>
              </a:xfrm>
              <a:prstGeom prst="rect">
                <a:avLst/>
              </a:prstGeom>
              <a:noFill/>
            </p:spPr>
            <p:txBody>
              <a:bodyPr wrap="square" anchor="t" anchorCtr="0">
                <a:noAutofit/>
              </a:bodyPr>
              <a:lstStyle/>
              <a:p>
                <a:pPr algn="ctr">
                  <a:lnSpc>
                    <a:spcPct val="12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③定位声明</a:t>
                </a:r>
              </a:p>
              <a:p>
                <a:pPr algn="ctr">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sym typeface="+mn-ea"/>
                  </a:rPr>
                  <a:t>制定一句概括品牌核心价值的声明</a:t>
                </a:r>
              </a:p>
            </p:txBody>
          </p:sp>
          <p:sp>
            <p:nvSpPr>
              <p:cNvPr id="38" name="文本框 37"/>
              <p:cNvSpPr txBox="1"/>
              <p:nvPr/>
            </p:nvSpPr>
            <p:spPr>
              <a:xfrm>
                <a:off x="14961" y="8133"/>
                <a:ext cx="3533" cy="1530"/>
              </a:xfrm>
              <a:prstGeom prst="rect">
                <a:avLst/>
              </a:prstGeom>
              <a:noFill/>
            </p:spPr>
            <p:txBody>
              <a:bodyPr wrap="square" anchor="t" anchorCtr="0">
                <a:noAutofit/>
              </a:bodyPr>
              <a:lstStyle/>
              <a:p>
                <a:pPr algn="ctr">
                  <a:lnSpc>
                    <a:spcPct val="120000"/>
                  </a:lnSpc>
                </a:pPr>
                <a:r>
                  <a:rPr lang="zh-CN" altLang="en-US" sz="1400" b="1" dirty="0">
                    <a:solidFill>
                      <a:srgbClr val="313131"/>
                    </a:solidFill>
                    <a:latin typeface="PingFang SC Semibold" panose="020B0400000000000000" charset="-122"/>
                    <a:ea typeface="PingFang SC Semibold" panose="020B0400000000000000" charset="-122"/>
                    <a:cs typeface="OPPOSans R" pitchFamily="18" charset="-122"/>
                  </a:rPr>
                  <a:t>④营销整合</a:t>
                </a:r>
              </a:p>
              <a:p>
                <a:pPr algn="ctr">
                  <a:lnSpc>
                    <a:spcPct val="150000"/>
                  </a:lnSpc>
                </a:pPr>
                <a:r>
                  <a:rPr lang="zh-CN" altLang="en-US" sz="1200" dirty="0">
                    <a:solidFill>
                      <a:srgbClr val="313131"/>
                    </a:solidFill>
                    <a:latin typeface="PingFang SC Regular" panose="020B0400000000000000" charset="-122"/>
                    <a:ea typeface="PingFang SC Regular" panose="020B0400000000000000" charset="-122"/>
                    <a:cs typeface="OPPOSans R" pitchFamily="18" charset="-122"/>
                    <a:sym typeface="+mn-ea"/>
                  </a:rPr>
                  <a:t>确保所有营销活动与定位声明一致</a:t>
                </a:r>
              </a:p>
            </p:txBody>
          </p:sp>
        </p:grpSp>
        <p:cxnSp>
          <p:nvCxnSpPr>
            <p:cNvPr id="49" name="直接连接符 48"/>
            <p:cNvCxnSpPr/>
            <p:nvPr>
              <p:custDataLst>
                <p:tags r:id="rId1"/>
              </p:custDataLst>
            </p:nvPr>
          </p:nvCxnSpPr>
          <p:spPr>
            <a:xfrm flipV="1">
              <a:off x="13734" y="3648"/>
              <a:ext cx="0" cy="1652"/>
            </a:xfrm>
            <a:prstGeom prst="line">
              <a:avLst/>
            </a:prstGeom>
            <a:ln>
              <a:solidFill>
                <a:schemeClr val="tx1">
                  <a:lumMod val="25000"/>
                  <a:lumOff val="75000"/>
                  <a:alpha val="43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2"/>
              </p:custDataLst>
            </p:nvPr>
          </p:nvCxnSpPr>
          <p:spPr>
            <a:xfrm flipV="1">
              <a:off x="16177" y="3648"/>
              <a:ext cx="0" cy="1652"/>
            </a:xfrm>
            <a:prstGeom prst="line">
              <a:avLst/>
            </a:prstGeom>
            <a:ln>
              <a:solidFill>
                <a:schemeClr val="tx1">
                  <a:lumMod val="25000"/>
                  <a:lumOff val="75000"/>
                  <a:alpha val="43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企业生产环节的“微笑曲线” </a:t>
            </a:r>
          </a:p>
        </p:txBody>
      </p:sp>
      <p:sp>
        <p:nvSpPr>
          <p:cNvPr id="3" name="文本占位符 2"/>
          <p:cNvSpPr>
            <a:spLocks noGrp="1"/>
          </p:cNvSpPr>
          <p:nvPr>
            <p:ph type="body" idx="1"/>
          </p:nvPr>
        </p:nvSpPr>
        <p:spPr/>
        <p:txBody>
          <a:bodyPr/>
          <a:lstStyle/>
          <a:p>
            <a:r>
              <a:rPr lang="zh-CN" altLang="en-US"/>
              <a:t>微笑曲线，用于描述产业分工与附加值分配的关系。这一曲线形似微笑，两端朝上，中间的底端则相对较低。在产业链中，附加值更多地体现在两端，即设计和销售环节，而处于中间环节的制造附加值相对较低</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4-18</a:t>
            </a:r>
            <a:endParaRPr>
              <a:latin typeface="PingFang SC Regular" panose="020B0400000000000000" charset="-122"/>
              <a:ea typeface="PingFang SC Regular" panose="020B0400000000000000" charset="-122"/>
            </a:endParaRPr>
          </a:p>
        </p:txBody>
      </p:sp>
      <p:grpSp>
        <p:nvGrpSpPr>
          <p:cNvPr id="6" name="组合 5"/>
          <p:cNvGrpSpPr/>
          <p:nvPr/>
        </p:nvGrpSpPr>
        <p:grpSpPr>
          <a:xfrm>
            <a:off x="1026160" y="5822950"/>
            <a:ext cx="10554335" cy="273050"/>
            <a:chOff x="1162007" y="5737672"/>
            <a:chExt cx="10554549" cy="525116"/>
          </a:xfrm>
        </p:grpSpPr>
        <p:sp>
          <p:nvSpPr>
            <p:cNvPr id="7" name="矩形 6"/>
            <p:cNvSpPr/>
            <p:nvPr>
              <p:custDataLst>
                <p:tags r:id="rId40"/>
              </p:custDataLst>
            </p:nvPr>
          </p:nvSpPr>
          <p:spPr>
            <a:xfrm>
              <a:off x="4749054" y="5737672"/>
              <a:ext cx="6967502" cy="525116"/>
            </a:xfrm>
            <a:prstGeom prst="rect">
              <a:avLst/>
            </a:prstGeom>
            <a:solidFill>
              <a:schemeClr val="bg2"/>
            </a:solidFill>
            <a:ln w="12700" cap="flat" cmpd="sng" algn="ctr">
              <a:solidFill>
                <a:schemeClr val="accent6">
                  <a:alpha val="70000"/>
                </a:schemeClr>
              </a:solid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sp>
          <p:nvSpPr>
            <p:cNvPr id="8" name="矩形 7"/>
            <p:cNvSpPr/>
            <p:nvPr>
              <p:custDataLst>
                <p:tags r:id="rId41"/>
              </p:custDataLst>
            </p:nvPr>
          </p:nvSpPr>
          <p:spPr>
            <a:xfrm>
              <a:off x="4136871" y="5737672"/>
              <a:ext cx="6417112" cy="525116"/>
            </a:xfrm>
            <a:prstGeom prst="rect">
              <a:avLst/>
            </a:prstGeom>
            <a:solidFill>
              <a:schemeClr val="bg2"/>
            </a:solidFill>
            <a:ln w="12700" cap="flat" cmpd="sng" algn="ctr">
              <a:solidFill>
                <a:schemeClr val="accent6">
                  <a:alpha val="70000"/>
                </a:schemeClr>
              </a:solid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sp>
          <p:nvSpPr>
            <p:cNvPr id="15" name="矩形 14"/>
            <p:cNvSpPr/>
            <p:nvPr>
              <p:custDataLst>
                <p:tags r:id="rId42"/>
              </p:custDataLst>
            </p:nvPr>
          </p:nvSpPr>
          <p:spPr>
            <a:xfrm>
              <a:off x="2842762" y="5737672"/>
              <a:ext cx="4220128" cy="525116"/>
            </a:xfrm>
            <a:prstGeom prst="rect">
              <a:avLst/>
            </a:prstGeom>
            <a:solidFill>
              <a:schemeClr val="bg2"/>
            </a:solidFill>
            <a:ln w="12700" cap="flat" cmpd="sng" algn="ctr">
              <a:solidFill>
                <a:schemeClr val="accent6">
                  <a:alpha val="70000"/>
                </a:schemeClr>
              </a:solid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sp>
          <p:nvSpPr>
            <p:cNvPr id="16" name="矩形 15"/>
            <p:cNvSpPr/>
            <p:nvPr>
              <p:custDataLst>
                <p:tags r:id="rId43"/>
              </p:custDataLst>
            </p:nvPr>
          </p:nvSpPr>
          <p:spPr>
            <a:xfrm>
              <a:off x="1162007" y="5737672"/>
              <a:ext cx="1772756" cy="525116"/>
            </a:xfrm>
            <a:prstGeom prst="rect">
              <a:avLst/>
            </a:prstGeom>
            <a:solidFill>
              <a:schemeClr val="bg2"/>
            </a:solidFill>
            <a:ln w="12700" cap="flat" cmpd="sng" algn="ctr">
              <a:solidFill>
                <a:schemeClr val="accent6">
                  <a:alpha val="70000"/>
                </a:schemeClr>
              </a:solid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grpSp>
      <p:sp>
        <p:nvSpPr>
          <p:cNvPr id="24" name="矩形 23"/>
          <p:cNvSpPr/>
          <p:nvPr>
            <p:custDataLst>
              <p:tags r:id="rId1"/>
            </p:custDataLst>
          </p:nvPr>
        </p:nvSpPr>
        <p:spPr>
          <a:xfrm>
            <a:off x="556895" y="3971290"/>
            <a:ext cx="364490" cy="738505"/>
          </a:xfrm>
          <a:prstGeom prst="rect">
            <a:avLst/>
          </a:prstGeom>
        </p:spPr>
        <p:txBody>
          <a:bodyPr wrap="none">
            <a:spAutoFit/>
          </a:bodyPr>
          <a:lstStyle/>
          <a:p>
            <a:pPr algn="ctr"/>
            <a:r>
              <a:rPr lang="en-US" altLang="en-US" sz="1400" dirty="0">
                <a:solidFill>
                  <a:schemeClr val="bg1"/>
                </a:solidFill>
                <a:latin typeface="PingFang SC Regular" panose="020B0400000000000000" charset="-122"/>
                <a:ea typeface="PingFang SC Regular" panose="020B0400000000000000" charset="-122"/>
                <a:cs typeface="+mn-ea"/>
                <a:sym typeface="+mn-lt"/>
              </a:rPr>
              <a:t>附</a:t>
            </a:r>
          </a:p>
          <a:p>
            <a:pPr algn="ctr"/>
            <a:r>
              <a:rPr lang="en-US" altLang="en-US" sz="1400" dirty="0">
                <a:solidFill>
                  <a:schemeClr val="bg1"/>
                </a:solidFill>
                <a:latin typeface="PingFang SC Regular" panose="020B0400000000000000" charset="-122"/>
                <a:ea typeface="PingFang SC Regular" panose="020B0400000000000000" charset="-122"/>
                <a:cs typeface="+mn-ea"/>
                <a:sym typeface="+mn-lt"/>
              </a:rPr>
              <a:t>加</a:t>
            </a:r>
          </a:p>
          <a:p>
            <a:pPr algn="ctr"/>
            <a:r>
              <a:rPr lang="en-US" altLang="en-US" sz="1400" dirty="0">
                <a:solidFill>
                  <a:schemeClr val="bg1"/>
                </a:solidFill>
                <a:latin typeface="PingFang SC Regular" panose="020B0400000000000000" charset="-122"/>
                <a:ea typeface="PingFang SC Regular" panose="020B0400000000000000" charset="-122"/>
                <a:cs typeface="+mn-ea"/>
                <a:sym typeface="+mn-lt"/>
              </a:rPr>
              <a:t>值</a:t>
            </a:r>
          </a:p>
        </p:txBody>
      </p:sp>
      <p:sp>
        <p:nvSpPr>
          <p:cNvPr id="25" name="矩形 24"/>
          <p:cNvSpPr/>
          <p:nvPr>
            <p:custDataLst>
              <p:tags r:id="rId2"/>
            </p:custDataLst>
          </p:nvPr>
        </p:nvSpPr>
        <p:spPr>
          <a:xfrm>
            <a:off x="10922635" y="5143500"/>
            <a:ext cx="723265" cy="523240"/>
          </a:xfrm>
          <a:prstGeom prst="rect">
            <a:avLst/>
          </a:prstGeom>
        </p:spPr>
        <p:txBody>
          <a:bodyPr wrap="none">
            <a:spAutoFit/>
          </a:bodyPr>
          <a:lstStyle/>
          <a:p>
            <a:pPr algn="r"/>
            <a:r>
              <a:rPr lang="en-US" altLang="en-US" sz="1400" dirty="0" err="1">
                <a:solidFill>
                  <a:schemeClr val="bg1"/>
                </a:solidFill>
                <a:latin typeface="PingFang SC Regular" panose="020B0400000000000000" charset="-122"/>
                <a:ea typeface="PingFang SC Regular" panose="020B0400000000000000" charset="-122"/>
                <a:cs typeface="+mn-ea"/>
                <a:sym typeface="+mn-lt"/>
              </a:rPr>
              <a:t>产业</a:t>
            </a:r>
            <a:endParaRPr lang="en-US" altLang="en-US" sz="1400" dirty="0">
              <a:solidFill>
                <a:schemeClr val="bg1"/>
              </a:solidFill>
              <a:latin typeface="PingFang SC Regular" panose="020B0400000000000000" charset="-122"/>
              <a:ea typeface="PingFang SC Regular" panose="020B0400000000000000" charset="-122"/>
              <a:cs typeface="+mn-ea"/>
              <a:sym typeface="+mn-lt"/>
            </a:endParaRPr>
          </a:p>
          <a:p>
            <a:pPr algn="r"/>
            <a:r>
              <a:rPr lang="en-US" altLang="en-US" sz="1400" dirty="0" err="1">
                <a:solidFill>
                  <a:schemeClr val="bg1"/>
                </a:solidFill>
                <a:latin typeface="PingFang SC Regular" panose="020B0400000000000000" charset="-122"/>
                <a:ea typeface="PingFang SC Regular" panose="020B0400000000000000" charset="-122"/>
                <a:cs typeface="+mn-ea"/>
                <a:sym typeface="+mn-lt"/>
              </a:rPr>
              <a:t>价值链</a:t>
            </a:r>
            <a:endParaRPr lang="en-US" altLang="en-US" sz="1400" dirty="0">
              <a:solidFill>
                <a:schemeClr val="bg1"/>
              </a:solidFill>
              <a:latin typeface="PingFang SC Regular" panose="020B0400000000000000" charset="-122"/>
              <a:ea typeface="PingFang SC Regular" panose="020B0400000000000000" charset="-122"/>
              <a:cs typeface="+mn-ea"/>
              <a:sym typeface="+mn-lt"/>
            </a:endParaRPr>
          </a:p>
        </p:txBody>
      </p:sp>
      <p:cxnSp>
        <p:nvCxnSpPr>
          <p:cNvPr id="26" name="直线连接符 17"/>
          <p:cNvCxnSpPr/>
          <p:nvPr>
            <p:custDataLst>
              <p:tags r:id="rId3"/>
            </p:custDataLst>
          </p:nvPr>
        </p:nvCxnSpPr>
        <p:spPr>
          <a:xfrm flipV="1">
            <a:off x="1040130" y="1689735"/>
            <a:ext cx="0" cy="4148455"/>
          </a:xfrm>
          <a:prstGeom prst="line">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4"/>
            </p:custDataLst>
          </p:nvPr>
        </p:nvSpPr>
        <p:spPr>
          <a:xfrm>
            <a:off x="9242425" y="1669415"/>
            <a:ext cx="1169670" cy="4154805"/>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28" name="矩形 27"/>
          <p:cNvSpPr/>
          <p:nvPr>
            <p:custDataLst>
              <p:tags r:id="rId5"/>
            </p:custDataLst>
          </p:nvPr>
        </p:nvSpPr>
        <p:spPr>
          <a:xfrm>
            <a:off x="6927215" y="3326130"/>
            <a:ext cx="2315210" cy="2498090"/>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29" name="矩形 28"/>
          <p:cNvSpPr/>
          <p:nvPr>
            <p:custDataLst>
              <p:tags r:id="rId6"/>
            </p:custDataLst>
          </p:nvPr>
        </p:nvSpPr>
        <p:spPr>
          <a:xfrm>
            <a:off x="5093335" y="4328795"/>
            <a:ext cx="1940560" cy="1495425"/>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30" name="矩形 29"/>
          <p:cNvSpPr/>
          <p:nvPr>
            <p:custDataLst>
              <p:tags r:id="rId7"/>
            </p:custDataLst>
          </p:nvPr>
        </p:nvSpPr>
        <p:spPr>
          <a:xfrm>
            <a:off x="3821430" y="4119245"/>
            <a:ext cx="1207135" cy="1704975"/>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31" name="矩形 30"/>
          <p:cNvSpPr/>
          <p:nvPr>
            <p:custDataLst>
              <p:tags r:id="rId8"/>
            </p:custDataLst>
          </p:nvPr>
        </p:nvSpPr>
        <p:spPr>
          <a:xfrm>
            <a:off x="2611755" y="3326130"/>
            <a:ext cx="1301750" cy="2498090"/>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32" name="矩形 31"/>
          <p:cNvSpPr/>
          <p:nvPr>
            <p:custDataLst>
              <p:tags r:id="rId9"/>
            </p:custDataLst>
          </p:nvPr>
        </p:nvSpPr>
        <p:spPr>
          <a:xfrm>
            <a:off x="1686560" y="1669415"/>
            <a:ext cx="1113155" cy="4154805"/>
          </a:xfrm>
          <a:prstGeom prst="rect">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33" name="椭圆 32"/>
          <p:cNvSpPr>
            <a:spLocks noChangeAspect="1"/>
          </p:cNvSpPr>
          <p:nvPr>
            <p:custDataLst>
              <p:tags r:id="rId10"/>
            </p:custDataLst>
          </p:nvPr>
        </p:nvSpPr>
        <p:spPr>
          <a:xfrm>
            <a:off x="1783080" y="2064385"/>
            <a:ext cx="919480" cy="919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34" name="矩形 33"/>
          <p:cNvSpPr/>
          <p:nvPr>
            <p:custDataLst>
              <p:tags r:id="rId11"/>
            </p:custDataLst>
          </p:nvPr>
        </p:nvSpPr>
        <p:spPr>
          <a:xfrm>
            <a:off x="1842770" y="1670050"/>
            <a:ext cx="800100" cy="276860"/>
          </a:xfrm>
          <a:prstGeom prst="rect">
            <a:avLst/>
          </a:prstGeom>
        </p:spPr>
        <p:txBody>
          <a:bodyPr wrap="non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研发设计</a:t>
            </a:r>
          </a:p>
        </p:txBody>
      </p:sp>
      <p:sp>
        <p:nvSpPr>
          <p:cNvPr id="35" name="矩形 34"/>
          <p:cNvSpPr/>
          <p:nvPr>
            <p:custDataLst>
              <p:tags r:id="rId12"/>
            </p:custDataLst>
          </p:nvPr>
        </p:nvSpPr>
        <p:spPr>
          <a:xfrm>
            <a:off x="7830185" y="2928620"/>
            <a:ext cx="492760" cy="276860"/>
          </a:xfrm>
          <a:prstGeom prst="rect">
            <a:avLst/>
          </a:prstGeom>
        </p:spPr>
        <p:txBody>
          <a:bodyPr wrap="non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销售</a:t>
            </a:r>
          </a:p>
        </p:txBody>
      </p:sp>
      <p:sp>
        <p:nvSpPr>
          <p:cNvPr id="36" name="矩形 35"/>
          <p:cNvSpPr/>
          <p:nvPr>
            <p:custDataLst>
              <p:tags r:id="rId13"/>
            </p:custDataLst>
          </p:nvPr>
        </p:nvSpPr>
        <p:spPr>
          <a:xfrm>
            <a:off x="5614670" y="5057140"/>
            <a:ext cx="1018540" cy="292100"/>
          </a:xfrm>
          <a:prstGeom prst="rect">
            <a:avLst/>
          </a:prstGeom>
        </p:spPr>
        <p:txBody>
          <a:bodyPr wrap="none">
            <a:spAutoFit/>
          </a:bodyPr>
          <a:lstStyle/>
          <a:p>
            <a:pPr algn="ctr"/>
            <a:r>
              <a:rPr lang="en-US" altLang="en-US" sz="1300" b="1" dirty="0">
                <a:solidFill>
                  <a:srgbClr val="1D4273"/>
                </a:solidFill>
                <a:latin typeface="PingFang SC Regular" panose="020B0400000000000000" charset="-122"/>
                <a:ea typeface="PingFang SC Regular" panose="020B0400000000000000" charset="-122"/>
                <a:cs typeface="+mn-ea"/>
                <a:sym typeface="+mn-lt"/>
              </a:rPr>
              <a:t>利润空间小</a:t>
            </a:r>
          </a:p>
        </p:txBody>
      </p:sp>
      <p:sp>
        <p:nvSpPr>
          <p:cNvPr id="39" name="矩形 38"/>
          <p:cNvSpPr/>
          <p:nvPr>
            <p:custDataLst>
              <p:tags r:id="rId14"/>
            </p:custDataLst>
          </p:nvPr>
        </p:nvSpPr>
        <p:spPr>
          <a:xfrm>
            <a:off x="5544185" y="3897630"/>
            <a:ext cx="800100" cy="276860"/>
          </a:xfrm>
          <a:prstGeom prst="rect">
            <a:avLst/>
          </a:prstGeom>
        </p:spPr>
        <p:txBody>
          <a:bodyPr wrap="non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生产制造</a:t>
            </a:r>
          </a:p>
        </p:txBody>
      </p:sp>
      <p:sp>
        <p:nvSpPr>
          <p:cNvPr id="63" name="矩形 62"/>
          <p:cNvSpPr/>
          <p:nvPr>
            <p:custDataLst>
              <p:tags r:id="rId15"/>
            </p:custDataLst>
          </p:nvPr>
        </p:nvSpPr>
        <p:spPr>
          <a:xfrm>
            <a:off x="9426575" y="1670050"/>
            <a:ext cx="800100" cy="276860"/>
          </a:xfrm>
          <a:prstGeom prst="rect">
            <a:avLst/>
          </a:prstGeom>
        </p:spPr>
        <p:txBody>
          <a:bodyPr wrap="non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营销品牌</a:t>
            </a:r>
          </a:p>
        </p:txBody>
      </p:sp>
      <p:sp>
        <p:nvSpPr>
          <p:cNvPr id="67" name="矩形 66"/>
          <p:cNvSpPr/>
          <p:nvPr>
            <p:custDataLst>
              <p:tags r:id="rId16"/>
            </p:custDataLst>
          </p:nvPr>
        </p:nvSpPr>
        <p:spPr>
          <a:xfrm>
            <a:off x="3034665" y="2767965"/>
            <a:ext cx="646430" cy="461645"/>
          </a:xfrm>
          <a:prstGeom prst="rect">
            <a:avLst/>
          </a:prstGeom>
        </p:spPr>
        <p:txBody>
          <a:bodyPr wrap="squar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零部件</a:t>
            </a:r>
          </a:p>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生产</a:t>
            </a:r>
            <a:endParaRPr lang="zh-CN" altLang="en-US" sz="1200" dirty="0">
              <a:solidFill>
                <a:schemeClr val="bg1">
                  <a:alpha val="65000"/>
                </a:schemeClr>
              </a:solidFill>
              <a:latin typeface="PingFang SC Regular" panose="020B0400000000000000" charset="-122"/>
              <a:ea typeface="PingFang SC Regular" panose="020B0400000000000000" charset="-122"/>
              <a:cs typeface="+mn-ea"/>
              <a:sym typeface="+mn-lt"/>
            </a:endParaRPr>
          </a:p>
        </p:txBody>
      </p:sp>
      <p:sp>
        <p:nvSpPr>
          <p:cNvPr id="68" name="矩形 67"/>
          <p:cNvSpPr/>
          <p:nvPr>
            <p:custDataLst>
              <p:tags r:id="rId17"/>
            </p:custDataLst>
          </p:nvPr>
        </p:nvSpPr>
        <p:spPr>
          <a:xfrm>
            <a:off x="4145280" y="3535045"/>
            <a:ext cx="646430" cy="461645"/>
          </a:xfrm>
          <a:prstGeom prst="rect">
            <a:avLst/>
          </a:prstGeom>
        </p:spPr>
        <p:txBody>
          <a:bodyPr wrap="none">
            <a:spAutoFit/>
          </a:bodyPr>
          <a:lstStyle/>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模板化</a:t>
            </a:r>
          </a:p>
          <a:p>
            <a:pPr algn="ctr"/>
            <a:r>
              <a:rPr lang="en-US" altLang="en-US" sz="1200" dirty="0">
                <a:solidFill>
                  <a:schemeClr val="bg1">
                    <a:alpha val="65000"/>
                  </a:schemeClr>
                </a:solidFill>
                <a:latin typeface="PingFang SC Regular" panose="020B0400000000000000" charset="-122"/>
                <a:ea typeface="PingFang SC Regular" panose="020B0400000000000000" charset="-122"/>
                <a:cs typeface="+mn-ea"/>
                <a:sym typeface="+mn-lt"/>
              </a:rPr>
              <a:t>生产</a:t>
            </a:r>
            <a:endParaRPr lang="zh-CN" altLang="en-US" sz="1200" dirty="0">
              <a:solidFill>
                <a:schemeClr val="bg1">
                  <a:alpha val="65000"/>
                </a:schemeClr>
              </a:solidFill>
              <a:latin typeface="PingFang SC Regular" panose="020B0400000000000000" charset="-122"/>
              <a:ea typeface="PingFang SC Regular" panose="020B0400000000000000" charset="-122"/>
              <a:cs typeface="+mn-ea"/>
              <a:sym typeface="+mn-lt"/>
            </a:endParaRPr>
          </a:p>
        </p:txBody>
      </p:sp>
      <p:sp>
        <p:nvSpPr>
          <p:cNvPr id="69" name="矩形 68"/>
          <p:cNvSpPr/>
          <p:nvPr>
            <p:custDataLst>
              <p:tags r:id="rId18"/>
            </p:custDataLst>
          </p:nvPr>
        </p:nvSpPr>
        <p:spPr>
          <a:xfrm>
            <a:off x="2061845" y="4572000"/>
            <a:ext cx="364490" cy="1092835"/>
          </a:xfrm>
          <a:prstGeom prst="rect">
            <a:avLst/>
          </a:prstGeom>
        </p:spPr>
        <p:txBody>
          <a:bodyPr wrap="square">
            <a:spAutoFit/>
          </a:bodyPr>
          <a:lstStyle/>
          <a:p>
            <a:pPr algn="ctr"/>
            <a:r>
              <a:rPr lang="en-US" altLang="en-US" sz="1300" b="1" dirty="0">
                <a:solidFill>
                  <a:schemeClr val="accent1"/>
                </a:solidFill>
                <a:latin typeface="PingFang SC Regular" panose="020B0400000000000000" charset="-122"/>
                <a:ea typeface="PingFang SC Regular" panose="020B0400000000000000" charset="-122"/>
                <a:cs typeface="+mn-ea"/>
                <a:sym typeface="+mn-lt"/>
              </a:rPr>
              <a:t>利</a:t>
            </a:r>
          </a:p>
          <a:p>
            <a:pPr algn="ctr"/>
            <a:r>
              <a:rPr lang="en-US" altLang="en-US" sz="1300" b="1" dirty="0">
                <a:solidFill>
                  <a:schemeClr val="accent1"/>
                </a:solidFill>
                <a:latin typeface="PingFang SC Regular" panose="020B0400000000000000" charset="-122"/>
                <a:ea typeface="PingFang SC Regular" panose="020B0400000000000000" charset="-122"/>
                <a:cs typeface="+mn-ea"/>
                <a:sym typeface="+mn-lt"/>
              </a:rPr>
              <a:t>润</a:t>
            </a:r>
          </a:p>
          <a:p>
            <a:pPr algn="ctr"/>
            <a:r>
              <a:rPr lang="en-US" altLang="en-US" sz="1300" b="1" dirty="0">
                <a:solidFill>
                  <a:schemeClr val="accent1"/>
                </a:solidFill>
                <a:latin typeface="PingFang SC Regular" panose="020B0400000000000000" charset="-122"/>
                <a:ea typeface="PingFang SC Regular" panose="020B0400000000000000" charset="-122"/>
                <a:cs typeface="+mn-ea"/>
                <a:sym typeface="+mn-lt"/>
              </a:rPr>
              <a:t>空</a:t>
            </a:r>
          </a:p>
          <a:p>
            <a:pPr algn="ctr"/>
            <a:r>
              <a:rPr lang="en-US" altLang="en-US" sz="1300" b="1" dirty="0">
                <a:solidFill>
                  <a:schemeClr val="accent1"/>
                </a:solidFill>
                <a:latin typeface="PingFang SC Regular" panose="020B0400000000000000" charset="-122"/>
                <a:ea typeface="PingFang SC Regular" panose="020B0400000000000000" charset="-122"/>
                <a:cs typeface="+mn-ea"/>
                <a:sym typeface="+mn-lt"/>
              </a:rPr>
              <a:t>间</a:t>
            </a:r>
          </a:p>
          <a:p>
            <a:pPr algn="ctr"/>
            <a:r>
              <a:rPr lang="en-US" altLang="en-US" sz="1300" b="1" dirty="0">
                <a:solidFill>
                  <a:schemeClr val="accent1"/>
                </a:solidFill>
                <a:latin typeface="PingFang SC Regular" panose="020B0400000000000000" charset="-122"/>
                <a:ea typeface="PingFang SC Regular" panose="020B0400000000000000" charset="-122"/>
                <a:cs typeface="+mn-ea"/>
                <a:sym typeface="+mn-lt"/>
              </a:rPr>
              <a:t>大</a:t>
            </a:r>
            <a:endParaRPr lang="zh-CN" altLang="en-US" sz="1300" b="1" dirty="0">
              <a:solidFill>
                <a:schemeClr val="accent1"/>
              </a:solidFill>
              <a:latin typeface="PingFang SC Regular" panose="020B0400000000000000" charset="-122"/>
              <a:ea typeface="PingFang SC Regular" panose="020B0400000000000000" charset="-122"/>
              <a:cs typeface="+mn-ea"/>
              <a:sym typeface="+mn-lt"/>
            </a:endParaRPr>
          </a:p>
        </p:txBody>
      </p:sp>
      <p:sp>
        <p:nvSpPr>
          <p:cNvPr id="70" name="矩形 69"/>
          <p:cNvSpPr/>
          <p:nvPr>
            <p:custDataLst>
              <p:tags r:id="rId19"/>
            </p:custDataLst>
          </p:nvPr>
        </p:nvSpPr>
        <p:spPr>
          <a:xfrm>
            <a:off x="9665335" y="4572000"/>
            <a:ext cx="351155" cy="1092835"/>
          </a:xfrm>
          <a:prstGeom prst="rect">
            <a:avLst/>
          </a:prstGeom>
        </p:spPr>
        <p:txBody>
          <a:bodyPr wrap="none">
            <a:spAutoFit/>
          </a:bodyPr>
          <a:lstStyle/>
          <a:p>
            <a:pPr algn="ctr"/>
            <a:r>
              <a:rPr lang="en-US" altLang="en-US" sz="1300" b="1" dirty="0">
                <a:solidFill>
                  <a:srgbClr val="88B0E2"/>
                </a:solidFill>
                <a:latin typeface="PingFang SC Regular" panose="020B0400000000000000" charset="-122"/>
                <a:ea typeface="PingFang SC Regular" panose="020B0400000000000000" charset="-122"/>
                <a:cs typeface="+mn-ea"/>
                <a:sym typeface="+mn-lt"/>
              </a:rPr>
              <a:t>利</a:t>
            </a:r>
          </a:p>
          <a:p>
            <a:pPr algn="ctr"/>
            <a:r>
              <a:rPr lang="en-US" altLang="en-US" sz="1300" b="1" dirty="0">
                <a:solidFill>
                  <a:srgbClr val="88B0E2"/>
                </a:solidFill>
                <a:latin typeface="PingFang SC Regular" panose="020B0400000000000000" charset="-122"/>
                <a:ea typeface="PingFang SC Regular" panose="020B0400000000000000" charset="-122"/>
                <a:cs typeface="+mn-ea"/>
                <a:sym typeface="+mn-lt"/>
              </a:rPr>
              <a:t>润</a:t>
            </a:r>
          </a:p>
          <a:p>
            <a:pPr algn="ctr"/>
            <a:r>
              <a:rPr lang="en-US" altLang="en-US" sz="1300" b="1" dirty="0">
                <a:solidFill>
                  <a:srgbClr val="88B0E2"/>
                </a:solidFill>
                <a:latin typeface="PingFang SC Regular" panose="020B0400000000000000" charset="-122"/>
                <a:ea typeface="PingFang SC Regular" panose="020B0400000000000000" charset="-122"/>
                <a:cs typeface="+mn-ea"/>
                <a:sym typeface="+mn-lt"/>
              </a:rPr>
              <a:t>空</a:t>
            </a:r>
          </a:p>
          <a:p>
            <a:pPr algn="ctr"/>
            <a:r>
              <a:rPr lang="en-US" altLang="en-US" sz="1300" b="1" dirty="0">
                <a:solidFill>
                  <a:srgbClr val="88B0E2"/>
                </a:solidFill>
                <a:latin typeface="PingFang SC Regular" panose="020B0400000000000000" charset="-122"/>
                <a:ea typeface="PingFang SC Regular" panose="020B0400000000000000" charset="-122"/>
                <a:cs typeface="+mn-ea"/>
                <a:sym typeface="+mn-lt"/>
              </a:rPr>
              <a:t>间</a:t>
            </a:r>
          </a:p>
          <a:p>
            <a:pPr algn="ctr"/>
            <a:r>
              <a:rPr lang="en-US" altLang="en-US" sz="1300" b="1" dirty="0">
                <a:solidFill>
                  <a:srgbClr val="88B0E2"/>
                </a:solidFill>
                <a:latin typeface="PingFang SC Regular" panose="020B0400000000000000" charset="-122"/>
                <a:ea typeface="PingFang SC Regular" panose="020B0400000000000000" charset="-122"/>
                <a:cs typeface="+mn-ea"/>
                <a:sym typeface="+mn-lt"/>
              </a:rPr>
              <a:t>大</a:t>
            </a:r>
            <a:endParaRPr lang="zh-CN" altLang="en-US" sz="1300" b="1" dirty="0">
              <a:solidFill>
                <a:srgbClr val="88B0E2"/>
              </a:solidFill>
              <a:latin typeface="PingFang SC Regular" panose="020B0400000000000000" charset="-122"/>
              <a:ea typeface="PingFang SC Regular" panose="020B0400000000000000" charset="-122"/>
              <a:cs typeface="+mn-ea"/>
              <a:sym typeface="+mn-lt"/>
            </a:endParaRPr>
          </a:p>
        </p:txBody>
      </p:sp>
      <p:cxnSp>
        <p:nvCxnSpPr>
          <p:cNvPr id="71" name="直线连接符 79"/>
          <p:cNvCxnSpPr/>
          <p:nvPr>
            <p:custDataLst>
              <p:tags r:id="rId20"/>
            </p:custDataLst>
          </p:nvPr>
        </p:nvCxnSpPr>
        <p:spPr>
          <a:xfrm>
            <a:off x="1051560" y="5818505"/>
            <a:ext cx="10529570" cy="0"/>
          </a:xfrm>
          <a:prstGeom prst="line">
            <a:avLst/>
          </a:prstGeom>
          <a:ln w="38100">
            <a:solidFill>
              <a:srgbClr val="88B0E2"/>
            </a:solidFill>
            <a:tailEnd type="arrow"/>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21"/>
            </p:custDataLst>
          </p:nvPr>
        </p:nvSpPr>
        <p:spPr>
          <a:xfrm>
            <a:off x="546735" y="3171825"/>
            <a:ext cx="364490" cy="307975"/>
          </a:xfrm>
          <a:prstGeom prst="rect">
            <a:avLst/>
          </a:prstGeom>
        </p:spPr>
        <p:txBody>
          <a:bodyPr wrap="none">
            <a:spAutoFit/>
          </a:bodyPr>
          <a:lstStyle/>
          <a:p>
            <a:pPr algn="ctr"/>
            <a:r>
              <a:rPr lang="en-US" altLang="en-US" sz="1400" b="1" dirty="0" err="1">
                <a:solidFill>
                  <a:schemeClr val="accent1"/>
                </a:solidFill>
                <a:latin typeface="PingFang SC Regular" panose="020B0400000000000000" charset="-122"/>
                <a:ea typeface="PingFang SC Regular" panose="020B0400000000000000" charset="-122"/>
                <a:cs typeface="+mn-ea"/>
                <a:sym typeface="+mn-lt"/>
              </a:rPr>
              <a:t>高</a:t>
            </a:r>
          </a:p>
        </p:txBody>
      </p:sp>
      <p:sp>
        <p:nvSpPr>
          <p:cNvPr id="74" name="上箭头 81"/>
          <p:cNvSpPr/>
          <p:nvPr>
            <p:custDataLst>
              <p:tags r:id="rId22"/>
            </p:custDataLst>
          </p:nvPr>
        </p:nvSpPr>
        <p:spPr>
          <a:xfrm>
            <a:off x="597535" y="3481070"/>
            <a:ext cx="268605" cy="281305"/>
          </a:xfrm>
          <a:prstGeom prst="upArrow">
            <a:avLst/>
          </a:prstGeom>
          <a:gradFill>
            <a:gsLst>
              <a:gs pos="6000">
                <a:srgbClr val="F4D1CD">
                  <a:alpha val="0"/>
                </a:srgbClr>
              </a:gs>
              <a:gs pos="59000">
                <a:srgbClr val="F4D1CD">
                  <a:alpha val="83000"/>
                </a:srgbClr>
              </a:gs>
              <a:gs pos="100000">
                <a:srgbClr val="F4D1C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75" name="上箭头 82"/>
          <p:cNvSpPr/>
          <p:nvPr>
            <p:custDataLst>
              <p:tags r:id="rId23"/>
            </p:custDataLst>
          </p:nvPr>
        </p:nvSpPr>
        <p:spPr>
          <a:xfrm flipV="1">
            <a:off x="597535" y="4875530"/>
            <a:ext cx="268605" cy="281305"/>
          </a:xfrm>
          <a:prstGeom prst="upArrow">
            <a:avLst/>
          </a:prstGeom>
          <a:gradFill>
            <a:gsLst>
              <a:gs pos="6000">
                <a:schemeClr val="accent3">
                  <a:alpha val="0"/>
                </a:schemeClr>
              </a:gs>
              <a:gs pos="59000">
                <a:schemeClr val="accent3">
                  <a:alpha val="83000"/>
                </a:schemeClr>
              </a:gs>
              <a:gs pos="100000">
                <a:schemeClr val="accent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76" name="矩形 75"/>
          <p:cNvSpPr/>
          <p:nvPr>
            <p:custDataLst>
              <p:tags r:id="rId24"/>
            </p:custDataLst>
          </p:nvPr>
        </p:nvSpPr>
        <p:spPr>
          <a:xfrm>
            <a:off x="546735" y="5186045"/>
            <a:ext cx="364490" cy="307975"/>
          </a:xfrm>
          <a:prstGeom prst="rect">
            <a:avLst/>
          </a:prstGeom>
        </p:spPr>
        <p:txBody>
          <a:bodyPr wrap="none">
            <a:spAutoFit/>
          </a:bodyPr>
          <a:lstStyle/>
          <a:p>
            <a:pPr algn="ctr"/>
            <a:r>
              <a:rPr lang="en-US" altLang="en-US" sz="1400" dirty="0" err="1">
                <a:solidFill>
                  <a:schemeClr val="accent3"/>
                </a:solidFill>
                <a:latin typeface="PingFang SC Regular" panose="020B0400000000000000" charset="-122"/>
                <a:ea typeface="PingFang SC Regular" panose="020B0400000000000000" charset="-122"/>
                <a:cs typeface="+mn-ea"/>
                <a:sym typeface="+mn-lt"/>
              </a:rPr>
              <a:t>低</a:t>
            </a:r>
          </a:p>
        </p:txBody>
      </p:sp>
      <p:sp>
        <p:nvSpPr>
          <p:cNvPr id="80" name="椭圆 79"/>
          <p:cNvSpPr>
            <a:spLocks noChangeAspect="1"/>
          </p:cNvSpPr>
          <p:nvPr>
            <p:custDataLst>
              <p:tags r:id="rId25"/>
            </p:custDataLst>
          </p:nvPr>
        </p:nvSpPr>
        <p:spPr>
          <a:xfrm>
            <a:off x="9367520" y="2064385"/>
            <a:ext cx="919480" cy="9194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81" name="直线连接符 88"/>
          <p:cNvCxnSpPr/>
          <p:nvPr>
            <p:custDataLst>
              <p:tags r:id="rId26"/>
            </p:custDataLst>
          </p:nvPr>
        </p:nvCxnSpPr>
        <p:spPr>
          <a:xfrm>
            <a:off x="921385" y="4328795"/>
            <a:ext cx="10659745" cy="0"/>
          </a:xfrm>
          <a:prstGeom prst="line">
            <a:avLst/>
          </a:prstGeom>
          <a:ln w="15875">
            <a:solidFill>
              <a:srgbClr val="C2D7EF">
                <a:alpha val="70000"/>
              </a:srgbClr>
            </a:solidFill>
            <a:prstDash val="dash"/>
          </a:ln>
        </p:spPr>
        <p:style>
          <a:lnRef idx="1">
            <a:schemeClr val="accent1"/>
          </a:lnRef>
          <a:fillRef idx="0">
            <a:schemeClr val="accent1"/>
          </a:fillRef>
          <a:effectRef idx="0">
            <a:schemeClr val="accent1"/>
          </a:effectRef>
          <a:fontRef idx="minor">
            <a:schemeClr val="tx1"/>
          </a:fontRef>
        </p:style>
      </p:cxnSp>
      <p:sp>
        <p:nvSpPr>
          <p:cNvPr id="82" name="Rounded Rectangle"/>
          <p:cNvSpPr/>
          <p:nvPr>
            <p:custDataLst>
              <p:tags r:id="rId27"/>
            </p:custDataLst>
          </p:nvPr>
        </p:nvSpPr>
        <p:spPr>
          <a:xfrm>
            <a:off x="1026160" y="6049010"/>
            <a:ext cx="1772920" cy="525145"/>
          </a:xfrm>
          <a:prstGeom prst="roundRect">
            <a:avLst>
              <a:gd name="adj" fmla="val 0"/>
            </a:avLst>
          </a:prstGeom>
          <a:solidFill>
            <a:schemeClr val="accent1"/>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FCFFFF"/>
              </a:solidFill>
              <a:effectLst/>
              <a:uLnTx/>
              <a:uFillTx/>
              <a:latin typeface="PingFang SC Regular" panose="020B0400000000000000" charset="-122"/>
              <a:ea typeface="PingFang SC Regular" panose="020B0400000000000000" charset="-122"/>
              <a:cs typeface="+mn-ea"/>
              <a:sym typeface="+mn-lt"/>
            </a:endParaRPr>
          </a:p>
        </p:txBody>
      </p:sp>
      <p:sp>
        <p:nvSpPr>
          <p:cNvPr id="83" name="矩形 82"/>
          <p:cNvSpPr/>
          <p:nvPr>
            <p:custDataLst>
              <p:tags r:id="rId28"/>
            </p:custDataLst>
          </p:nvPr>
        </p:nvSpPr>
        <p:spPr>
          <a:xfrm>
            <a:off x="1527810" y="6188710"/>
            <a:ext cx="769620" cy="231140"/>
          </a:xfrm>
          <a:prstGeom prst="rect">
            <a:avLst/>
          </a:prstGeom>
        </p:spPr>
        <p:txBody>
          <a:bodyPr wrap="none" lIns="0" tIns="0" rIns="0" bIns="0">
            <a:spAutoFit/>
          </a:bodyPr>
          <a:lstStyle/>
          <a:p>
            <a:pPr algn="ctr"/>
            <a:r>
              <a:rPr lang="en-US" altLang="en-US" sz="1500" dirty="0">
                <a:solidFill>
                  <a:schemeClr val="bg2"/>
                </a:solidFill>
                <a:latin typeface="PingFang SC Regular" panose="020B0400000000000000" charset="-122"/>
                <a:ea typeface="PingFang SC Regular" panose="020B0400000000000000" charset="-122"/>
                <a:cs typeface="+mn-ea"/>
                <a:sym typeface="+mn-lt"/>
              </a:rPr>
              <a:t>技术环节</a:t>
            </a:r>
          </a:p>
        </p:txBody>
      </p:sp>
      <p:sp>
        <p:nvSpPr>
          <p:cNvPr id="84" name="Rounded Rectangle"/>
          <p:cNvSpPr/>
          <p:nvPr>
            <p:custDataLst>
              <p:tags r:id="rId29"/>
            </p:custDataLst>
          </p:nvPr>
        </p:nvSpPr>
        <p:spPr>
          <a:xfrm>
            <a:off x="2799080" y="6049010"/>
            <a:ext cx="4128135" cy="525145"/>
          </a:xfrm>
          <a:prstGeom prst="roundRect">
            <a:avLst>
              <a:gd name="adj" fmla="val 0"/>
            </a:avLst>
          </a:prstGeom>
          <a:solidFill>
            <a:schemeClr val="accent3"/>
          </a:solidFill>
          <a:ln w="12700">
            <a:miter lim="400000"/>
          </a:ln>
        </p:spPr>
        <p:txBody>
          <a:bodyPr lIns="0" tIns="0" rIns="0" bIns="0" anchor="ctr"/>
          <a:lstStyle/>
          <a:p>
            <a:pPr algn="ctr" defTabSz="412750" hangingPunct="0"/>
            <a:endParaRPr sz="1500" kern="0">
              <a:solidFill>
                <a:srgbClr val="FCFFFF"/>
              </a:solidFill>
              <a:latin typeface="PingFang SC Regular" panose="020B0400000000000000" charset="-122"/>
              <a:ea typeface="PingFang SC Regular" panose="020B0400000000000000" charset="-122"/>
              <a:cs typeface="+mn-ea"/>
              <a:sym typeface="+mn-lt"/>
            </a:endParaRPr>
          </a:p>
        </p:txBody>
      </p:sp>
      <p:sp>
        <p:nvSpPr>
          <p:cNvPr id="85" name="矩形 84"/>
          <p:cNvSpPr/>
          <p:nvPr>
            <p:custDataLst>
              <p:tags r:id="rId30"/>
            </p:custDataLst>
          </p:nvPr>
        </p:nvSpPr>
        <p:spPr>
          <a:xfrm>
            <a:off x="4478655" y="6188710"/>
            <a:ext cx="769620" cy="231140"/>
          </a:xfrm>
          <a:prstGeom prst="rect">
            <a:avLst/>
          </a:prstGeom>
        </p:spPr>
        <p:txBody>
          <a:bodyPr wrap="none" lIns="0" tIns="0" rIns="0" bIns="0">
            <a:spAutoFit/>
          </a:bodyPr>
          <a:lstStyle/>
          <a:p>
            <a:pPr algn="ctr"/>
            <a:r>
              <a:rPr lang="en-US" altLang="en-US" sz="1500" dirty="0" err="1">
                <a:solidFill>
                  <a:schemeClr val="bg2"/>
                </a:solidFill>
                <a:latin typeface="PingFang SC Regular" panose="020B0400000000000000" charset="-122"/>
                <a:ea typeface="PingFang SC Regular" panose="020B0400000000000000" charset="-122"/>
                <a:cs typeface="+mn-ea"/>
                <a:sym typeface="+mn-lt"/>
              </a:rPr>
              <a:t>制造环节</a:t>
            </a:r>
          </a:p>
        </p:txBody>
      </p:sp>
      <p:sp>
        <p:nvSpPr>
          <p:cNvPr id="86" name="Rounded Rectangle"/>
          <p:cNvSpPr/>
          <p:nvPr>
            <p:custDataLst>
              <p:tags r:id="rId31"/>
            </p:custDataLst>
          </p:nvPr>
        </p:nvSpPr>
        <p:spPr>
          <a:xfrm>
            <a:off x="6927215" y="6049010"/>
            <a:ext cx="3491230" cy="525145"/>
          </a:xfrm>
          <a:prstGeom prst="roundRect">
            <a:avLst>
              <a:gd name="adj" fmla="val 0"/>
            </a:avLst>
          </a:prstGeom>
          <a:solidFill>
            <a:schemeClr val="accent1"/>
          </a:solidFill>
          <a:ln w="12700">
            <a:miter lim="400000"/>
          </a:ln>
        </p:spPr>
        <p:txBody>
          <a:bodyPr lIns="0" tIns="0" rIns="0" bIns="0" anchor="ctr"/>
          <a:lstStyle/>
          <a:p>
            <a:pPr algn="ctr" defTabSz="412750" hangingPunct="0"/>
            <a:endParaRPr sz="1500" kern="0">
              <a:solidFill>
                <a:srgbClr val="FCFFFF"/>
              </a:solidFill>
              <a:latin typeface="PingFang SC Regular" panose="020B0400000000000000" charset="-122"/>
              <a:ea typeface="PingFang SC Regular" panose="020B0400000000000000" charset="-122"/>
              <a:cs typeface="+mn-ea"/>
              <a:sym typeface="+mn-lt"/>
            </a:endParaRPr>
          </a:p>
        </p:txBody>
      </p:sp>
      <p:sp>
        <p:nvSpPr>
          <p:cNvPr id="87" name="矩形 86"/>
          <p:cNvSpPr/>
          <p:nvPr>
            <p:custDataLst>
              <p:tags r:id="rId32"/>
            </p:custDataLst>
          </p:nvPr>
        </p:nvSpPr>
        <p:spPr>
          <a:xfrm>
            <a:off x="8288020" y="6188710"/>
            <a:ext cx="769620" cy="231140"/>
          </a:xfrm>
          <a:prstGeom prst="rect">
            <a:avLst/>
          </a:prstGeom>
        </p:spPr>
        <p:txBody>
          <a:bodyPr wrap="none" lIns="0" tIns="0" rIns="0" bIns="0">
            <a:spAutoFit/>
          </a:bodyPr>
          <a:lstStyle/>
          <a:p>
            <a:pPr algn="ctr"/>
            <a:r>
              <a:rPr lang="en-US" altLang="en-US" sz="1500" dirty="0" err="1">
                <a:solidFill>
                  <a:schemeClr val="bg2"/>
                </a:solidFill>
                <a:latin typeface="PingFang SC Regular" panose="020B0400000000000000" charset="-122"/>
                <a:ea typeface="PingFang SC Regular" panose="020B0400000000000000" charset="-122"/>
                <a:cs typeface="+mn-ea"/>
                <a:sym typeface="+mn-lt"/>
              </a:rPr>
              <a:t>营销环节</a:t>
            </a:r>
          </a:p>
        </p:txBody>
      </p:sp>
      <p:sp>
        <p:nvSpPr>
          <p:cNvPr id="88" name="Rounded Rectangle"/>
          <p:cNvSpPr/>
          <p:nvPr>
            <p:custDataLst>
              <p:tags r:id="rId33"/>
            </p:custDataLst>
          </p:nvPr>
        </p:nvSpPr>
        <p:spPr>
          <a:xfrm>
            <a:off x="10411460" y="6049010"/>
            <a:ext cx="1169670" cy="525145"/>
          </a:xfrm>
          <a:prstGeom prst="roundRect">
            <a:avLst>
              <a:gd name="adj" fmla="val 0"/>
            </a:avLst>
          </a:prstGeom>
          <a:solidFill>
            <a:schemeClr val="accent3"/>
          </a:solidFill>
          <a:ln w="12700">
            <a:miter lim="400000"/>
          </a:ln>
        </p:spPr>
        <p:txBody>
          <a:bodyPr lIns="0" tIns="0" rIns="0" bIns="0" anchor="ctr"/>
          <a:lstStyle/>
          <a:p>
            <a:pPr algn="ctr" defTabSz="412750" hangingPunct="0"/>
            <a:endParaRPr sz="1500" kern="0">
              <a:solidFill>
                <a:srgbClr val="FCFFFF"/>
              </a:solidFill>
              <a:latin typeface="PingFang SC Regular" panose="020B0400000000000000" charset="-122"/>
              <a:ea typeface="PingFang SC Regular" panose="020B0400000000000000" charset="-122"/>
              <a:cs typeface="+mn-ea"/>
              <a:sym typeface="+mn-lt"/>
            </a:endParaRPr>
          </a:p>
        </p:txBody>
      </p:sp>
      <p:sp>
        <p:nvSpPr>
          <p:cNvPr id="89" name="矩形 88"/>
          <p:cNvSpPr/>
          <p:nvPr>
            <p:custDataLst>
              <p:tags r:id="rId34"/>
            </p:custDataLst>
          </p:nvPr>
        </p:nvSpPr>
        <p:spPr>
          <a:xfrm>
            <a:off x="10611485" y="6188710"/>
            <a:ext cx="769620" cy="231140"/>
          </a:xfrm>
          <a:prstGeom prst="rect">
            <a:avLst/>
          </a:prstGeom>
        </p:spPr>
        <p:txBody>
          <a:bodyPr wrap="none" lIns="0" tIns="0" rIns="0" bIns="0">
            <a:spAutoFit/>
          </a:bodyPr>
          <a:lstStyle/>
          <a:p>
            <a:pPr algn="ctr"/>
            <a:r>
              <a:rPr lang="zh-CN" altLang="en-US" sz="1500" dirty="0">
                <a:solidFill>
                  <a:schemeClr val="bg2"/>
                </a:solidFill>
                <a:latin typeface="PingFang SC Regular" panose="020B0400000000000000" charset="-122"/>
                <a:ea typeface="PingFang SC Regular" panose="020B0400000000000000" charset="-122"/>
                <a:cs typeface="+mn-ea"/>
                <a:sym typeface="+mn-lt"/>
              </a:rPr>
              <a:t>业务工序</a:t>
            </a:r>
          </a:p>
        </p:txBody>
      </p:sp>
      <p:sp>
        <p:nvSpPr>
          <p:cNvPr id="101" name="任意多边形: 形状 100"/>
          <p:cNvSpPr/>
          <p:nvPr>
            <p:custDataLst>
              <p:tags r:id="rId35"/>
            </p:custDataLst>
          </p:nvPr>
        </p:nvSpPr>
        <p:spPr>
          <a:xfrm>
            <a:off x="2110105" y="3076575"/>
            <a:ext cx="3980180" cy="2648585"/>
          </a:xfrm>
          <a:custGeom>
            <a:avLst/>
            <a:gdLst>
              <a:gd name="connsiteX0" fmla="*/ 11182 w 3961583"/>
              <a:gd name="connsiteY0" fmla="*/ 0 h 2648550"/>
              <a:gd name="connsiteX1" fmla="*/ 20572 w 3961583"/>
              <a:gd name="connsiteY1" fmla="*/ 76645 h 2648550"/>
              <a:gd name="connsiteX2" fmla="*/ 3602194 w 3961583"/>
              <a:gd name="connsiteY2" fmla="*/ 2285611 h 2648550"/>
              <a:gd name="connsiteX3" fmla="*/ 3961583 w 3961583"/>
              <a:gd name="connsiteY3" fmla="*/ 2296172 h 2648550"/>
              <a:gd name="connsiteX4" fmla="*/ 3961583 w 3961583"/>
              <a:gd name="connsiteY4" fmla="*/ 2648550 h 2648550"/>
              <a:gd name="connsiteX5" fmla="*/ 3577056 w 3961583"/>
              <a:gd name="connsiteY5" fmla="*/ 2636498 h 2648550"/>
              <a:gd name="connsiteX6" fmla="*/ 0 w 3961583"/>
              <a:gd name="connsiteY6" fmla="*/ 176211 h 2648550"/>
              <a:gd name="connsiteX7" fmla="*/ 5184 w 3961583"/>
              <a:gd name="connsiteY7" fmla="*/ 48949 h 2648550"/>
              <a:gd name="connsiteX8" fmla="*/ 11182 w 3961583"/>
              <a:gd name="connsiteY8" fmla="*/ 0 h 264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583" h="2648550">
                <a:moveTo>
                  <a:pt x="11182" y="0"/>
                </a:moveTo>
                <a:lnTo>
                  <a:pt x="20572" y="76645"/>
                </a:lnTo>
                <a:cubicBezTo>
                  <a:pt x="211862" y="1245756"/>
                  <a:pt x="1715159" y="2174131"/>
                  <a:pt x="3602194" y="2285611"/>
                </a:cubicBezTo>
                <a:lnTo>
                  <a:pt x="3961583" y="2296172"/>
                </a:lnTo>
                <a:lnTo>
                  <a:pt x="3961583" y="2648550"/>
                </a:lnTo>
                <a:lnTo>
                  <a:pt x="3577056" y="2636498"/>
                </a:lnTo>
                <a:cubicBezTo>
                  <a:pt x="1567877" y="2509853"/>
                  <a:pt x="0" y="1456678"/>
                  <a:pt x="0" y="176211"/>
                </a:cubicBezTo>
                <a:cubicBezTo>
                  <a:pt x="0" y="133529"/>
                  <a:pt x="1742" y="91099"/>
                  <a:pt x="5184" y="48949"/>
                </a:cubicBezTo>
                <a:lnTo>
                  <a:pt x="11182"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100" name="任意多边形: 形状 99"/>
          <p:cNvSpPr/>
          <p:nvPr>
            <p:custDataLst>
              <p:tags r:id="rId36"/>
            </p:custDataLst>
          </p:nvPr>
        </p:nvSpPr>
        <p:spPr>
          <a:xfrm>
            <a:off x="6090285" y="3076575"/>
            <a:ext cx="3989070" cy="2648585"/>
          </a:xfrm>
          <a:custGeom>
            <a:avLst/>
            <a:gdLst>
              <a:gd name="connsiteX0" fmla="*/ 3950401 w 3961582"/>
              <a:gd name="connsiteY0" fmla="*/ 0 h 2648550"/>
              <a:gd name="connsiteX1" fmla="*/ 3956398 w 3961582"/>
              <a:gd name="connsiteY1" fmla="*/ 48949 h 2648550"/>
              <a:gd name="connsiteX2" fmla="*/ 3961582 w 3961582"/>
              <a:gd name="connsiteY2" fmla="*/ 176211 h 2648550"/>
              <a:gd name="connsiteX3" fmla="*/ 384526 w 3961582"/>
              <a:gd name="connsiteY3" fmla="*/ 2636498 h 2648550"/>
              <a:gd name="connsiteX4" fmla="*/ 0 w 3961582"/>
              <a:gd name="connsiteY4" fmla="*/ 2648550 h 2648550"/>
              <a:gd name="connsiteX5" fmla="*/ 0 w 3961582"/>
              <a:gd name="connsiteY5" fmla="*/ 2296172 h 2648550"/>
              <a:gd name="connsiteX6" fmla="*/ 359389 w 3961582"/>
              <a:gd name="connsiteY6" fmla="*/ 2285611 h 2648550"/>
              <a:gd name="connsiteX7" fmla="*/ 3941011 w 3961582"/>
              <a:gd name="connsiteY7" fmla="*/ 76645 h 2648550"/>
              <a:gd name="connsiteX8" fmla="*/ 3950401 w 3961582"/>
              <a:gd name="connsiteY8" fmla="*/ 0 h 264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582" h="2648550">
                <a:moveTo>
                  <a:pt x="3950401" y="0"/>
                </a:moveTo>
                <a:lnTo>
                  <a:pt x="3956398" y="48949"/>
                </a:lnTo>
                <a:cubicBezTo>
                  <a:pt x="3959840" y="91099"/>
                  <a:pt x="3961582" y="133529"/>
                  <a:pt x="3961582" y="176211"/>
                </a:cubicBezTo>
                <a:cubicBezTo>
                  <a:pt x="3961582" y="1456678"/>
                  <a:pt x="2393706" y="2509853"/>
                  <a:pt x="384526" y="2636498"/>
                </a:cubicBezTo>
                <a:lnTo>
                  <a:pt x="0" y="2648550"/>
                </a:lnTo>
                <a:lnTo>
                  <a:pt x="0" y="2296172"/>
                </a:lnTo>
                <a:lnTo>
                  <a:pt x="359389" y="2285611"/>
                </a:lnTo>
                <a:cubicBezTo>
                  <a:pt x="2246424" y="2174131"/>
                  <a:pt x="3749721" y="1245756"/>
                  <a:pt x="3941011" y="76645"/>
                </a:cubicBezTo>
                <a:lnTo>
                  <a:pt x="3950401" y="0"/>
                </a:lnTo>
                <a:close/>
              </a:path>
            </a:pathLst>
          </a:cu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cs typeface="+mn-ea"/>
              <a:sym typeface="+mn-lt"/>
            </a:endParaRPr>
          </a:p>
        </p:txBody>
      </p:sp>
      <p:cxnSp>
        <p:nvCxnSpPr>
          <p:cNvPr id="105" name="直接连接符 104"/>
          <p:cNvCxnSpPr>
            <a:stCxn id="32" idx="0"/>
            <a:endCxn id="27" idx="0"/>
          </p:cNvCxnSpPr>
          <p:nvPr>
            <p:custDataLst>
              <p:tags r:id="rId37"/>
            </p:custDataLst>
          </p:nvPr>
        </p:nvCxnSpPr>
        <p:spPr>
          <a:xfrm>
            <a:off x="2243455" y="1669415"/>
            <a:ext cx="7583805" cy="0"/>
          </a:xfrm>
          <a:prstGeom prst="line">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a:stCxn id="31" idx="0"/>
            <a:endCxn id="28" idx="0"/>
          </p:cNvCxnSpPr>
          <p:nvPr>
            <p:custDataLst>
              <p:tags r:id="rId38"/>
            </p:custDataLst>
          </p:nvPr>
        </p:nvCxnSpPr>
        <p:spPr>
          <a:xfrm>
            <a:off x="3262630" y="3326130"/>
            <a:ext cx="4822190" cy="0"/>
          </a:xfrm>
          <a:prstGeom prst="line">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a:stCxn id="30" idx="0"/>
          </p:cNvCxnSpPr>
          <p:nvPr>
            <p:custDataLst>
              <p:tags r:id="rId39"/>
            </p:custDataLst>
          </p:nvPr>
        </p:nvCxnSpPr>
        <p:spPr>
          <a:xfrm>
            <a:off x="4424680" y="4119245"/>
            <a:ext cx="2502535" cy="0"/>
          </a:xfrm>
          <a:prstGeom prst="line">
            <a:avLst/>
          </a:prstGeom>
          <a:solidFill>
            <a:schemeClr val="tx2"/>
          </a:solidFill>
          <a:ln>
            <a:solidFill>
              <a:srgbClr val="C2D7EF">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05</a:t>
            </a:r>
          </a:p>
        </p:txBody>
      </p:sp>
      <p:sp>
        <p:nvSpPr>
          <p:cNvPr id="3" name="文本占位符 2"/>
          <p:cNvSpPr>
            <a:spLocks noGrp="1"/>
          </p:cNvSpPr>
          <p:nvPr>
            <p:ph type="body" idx="13"/>
          </p:nvPr>
        </p:nvSpPr>
        <p:spPr/>
        <p:txBody>
          <a:bodyPr>
            <a:normAutofit fontScale="90000"/>
          </a:bodyPr>
          <a:lstStyle/>
          <a:p>
            <a:r>
              <a:rPr lang="zh-CN" altLang="en-US"/>
              <a:t>领导力与执行力</a:t>
            </a:r>
          </a:p>
        </p:txBody>
      </p:sp>
      <p:sp>
        <p:nvSpPr>
          <p:cNvPr id="4" name="文本框 3"/>
          <p:cNvSpPr txBox="1"/>
          <p:nvPr>
            <p:custDataLst>
              <p:tags r:id="rId1"/>
            </p:custDataLst>
          </p:nvPr>
        </p:nvSpPr>
        <p:spPr>
          <a:xfrm>
            <a:off x="3096260" y="4356735"/>
            <a:ext cx="5999480" cy="1383665"/>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领导力与执行力是职场人必备的核心能力。领导力在于引领团队，激发潜能，实现共同目标；执行力则强调将决策转化为行动，确保任务高效完成。两者相辅相成，共同推动个人与组织的持续发展，助力职场人取得卓越成就</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05 </a:t>
            </a:r>
            <a:r>
              <a:t>领导力与执行力</a:t>
            </a:r>
          </a:p>
        </p:txBody>
      </p:sp>
      <p:sp>
        <p:nvSpPr>
          <p:cNvPr id="5" name="文本占位符 4"/>
          <p:cNvSpPr>
            <a:spLocks noGrp="1"/>
          </p:cNvSpPr>
          <p:nvPr>
            <p:ph type="body" idx="1"/>
          </p:nvPr>
        </p:nvSpPr>
        <p:spPr/>
        <p:txBody>
          <a:bodyPr/>
          <a:lstStyle/>
          <a:p>
            <a:r>
              <a:rPr lang="en-US" altLang="zh-CN"/>
              <a:t>P2</a:t>
            </a:r>
          </a:p>
        </p:txBody>
      </p:sp>
      <p:grpSp>
        <p:nvGrpSpPr>
          <p:cNvPr id="6" name="组合 5"/>
          <p:cNvGrpSpPr/>
          <p:nvPr/>
        </p:nvGrpSpPr>
        <p:grpSpPr>
          <a:xfrm>
            <a:off x="1509395" y="958850"/>
            <a:ext cx="10279380" cy="5612130"/>
            <a:chOff x="2377" y="1510"/>
            <a:chExt cx="16188" cy="8838"/>
          </a:xfrm>
        </p:grpSpPr>
        <p:pic>
          <p:nvPicPr>
            <p:cNvPr id="16" name="图片 15"/>
            <p:cNvPicPr>
              <a:picLocks noChangeAspect="1"/>
            </p:cNvPicPr>
            <p:nvPr>
              <p:custDataLst>
                <p:tags r:id="rId1"/>
              </p:custDataLst>
            </p:nvPr>
          </p:nvPicPr>
          <p:blipFill>
            <a:blip r:embed="rId11"/>
            <a:stretch>
              <a:fillRect/>
            </a:stretch>
          </p:blipFill>
          <p:spPr>
            <a:xfrm>
              <a:off x="2377" y="1510"/>
              <a:ext cx="5102" cy="2870"/>
            </a:xfrm>
            <a:prstGeom prst="rect">
              <a:avLst/>
            </a:prstGeom>
            <a:effectLst>
              <a:outerShdw blurRad="50800" dist="38100" dir="2700000" algn="tl" rotWithShape="0">
                <a:prstClr val="black">
                  <a:alpha val="40000"/>
                </a:prstClr>
              </a:outerShdw>
            </a:effectLst>
          </p:spPr>
        </p:pic>
        <p:pic>
          <p:nvPicPr>
            <p:cNvPr id="17" name="图片 16"/>
            <p:cNvPicPr>
              <a:picLocks noChangeAspect="1"/>
            </p:cNvPicPr>
            <p:nvPr>
              <p:custDataLst>
                <p:tags r:id="rId2"/>
              </p:custDataLst>
            </p:nvPr>
          </p:nvPicPr>
          <p:blipFill>
            <a:blip r:embed="rId12"/>
            <a:stretch>
              <a:fillRect/>
            </a:stretch>
          </p:blipFill>
          <p:spPr>
            <a:xfrm>
              <a:off x="7920" y="1510"/>
              <a:ext cx="5102" cy="2870"/>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custDataLst>
                <p:tags r:id="rId3"/>
              </p:custDataLst>
            </p:nvPr>
          </p:nvPicPr>
          <p:blipFill>
            <a:blip r:embed="rId13"/>
            <a:stretch>
              <a:fillRect/>
            </a:stretch>
          </p:blipFill>
          <p:spPr>
            <a:xfrm>
              <a:off x="13463" y="1510"/>
              <a:ext cx="5102" cy="2870"/>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custDataLst>
                <p:tags r:id="rId4"/>
              </p:custDataLst>
            </p:nvPr>
          </p:nvPicPr>
          <p:blipFill>
            <a:blip r:embed="rId14"/>
            <a:stretch>
              <a:fillRect/>
            </a:stretch>
          </p:blipFill>
          <p:spPr>
            <a:xfrm>
              <a:off x="2377" y="4494"/>
              <a:ext cx="5102" cy="2870"/>
            </a:xfrm>
            <a:prstGeom prst="rect">
              <a:avLst/>
            </a:prstGeom>
            <a:effectLst>
              <a:outerShdw blurRad="50800" dist="38100" dir="2700000" algn="tl" rotWithShape="0">
                <a:prstClr val="black">
                  <a:alpha val="40000"/>
                </a:prstClr>
              </a:outerShdw>
            </a:effectLst>
          </p:spPr>
        </p:pic>
        <p:pic>
          <p:nvPicPr>
            <p:cNvPr id="21" name="图片 20"/>
            <p:cNvPicPr>
              <a:picLocks noChangeAspect="1"/>
            </p:cNvPicPr>
            <p:nvPr>
              <p:custDataLst>
                <p:tags r:id="rId5"/>
              </p:custDataLst>
            </p:nvPr>
          </p:nvPicPr>
          <p:blipFill>
            <a:blip r:embed="rId15"/>
            <a:stretch>
              <a:fillRect/>
            </a:stretch>
          </p:blipFill>
          <p:spPr>
            <a:xfrm>
              <a:off x="7920" y="4494"/>
              <a:ext cx="5102" cy="2870"/>
            </a:xfrm>
            <a:prstGeom prst="rect">
              <a:avLst/>
            </a:prstGeom>
            <a:effectLst>
              <a:outerShdw blurRad="50800" dist="38100" dir="2700000" algn="tl" rotWithShape="0">
                <a:prstClr val="black">
                  <a:alpha val="40000"/>
                </a:prstClr>
              </a:outerShdw>
            </a:effectLst>
          </p:spPr>
        </p:pic>
        <p:pic>
          <p:nvPicPr>
            <p:cNvPr id="22" name="图片 21"/>
            <p:cNvPicPr>
              <a:picLocks noChangeAspect="1"/>
            </p:cNvPicPr>
            <p:nvPr>
              <p:custDataLst>
                <p:tags r:id="rId6"/>
              </p:custDataLst>
            </p:nvPr>
          </p:nvPicPr>
          <p:blipFill>
            <a:blip r:embed="rId16"/>
            <a:stretch>
              <a:fillRect/>
            </a:stretch>
          </p:blipFill>
          <p:spPr>
            <a:xfrm>
              <a:off x="13463" y="4494"/>
              <a:ext cx="5102" cy="2870"/>
            </a:xfrm>
            <a:prstGeom prst="rect">
              <a:avLst/>
            </a:prstGeom>
            <a:effectLst>
              <a:outerShdw blurRad="50800" dist="38100" dir="2700000" algn="tl" rotWithShape="0">
                <a:prstClr val="black">
                  <a:alpha val="40000"/>
                </a:prstClr>
              </a:outerShdw>
            </a:effectLst>
          </p:spPr>
        </p:pic>
        <p:pic>
          <p:nvPicPr>
            <p:cNvPr id="23" name="图片 22"/>
            <p:cNvPicPr>
              <a:picLocks noChangeAspect="1"/>
            </p:cNvPicPr>
            <p:nvPr>
              <p:custDataLst>
                <p:tags r:id="rId7"/>
              </p:custDataLst>
            </p:nvPr>
          </p:nvPicPr>
          <p:blipFill>
            <a:blip r:embed="rId17"/>
            <a:stretch>
              <a:fillRect/>
            </a:stretch>
          </p:blipFill>
          <p:spPr>
            <a:xfrm>
              <a:off x="2377" y="7478"/>
              <a:ext cx="5102" cy="2870"/>
            </a:xfrm>
            <a:prstGeom prst="rect">
              <a:avLst/>
            </a:prstGeom>
            <a:effectLst>
              <a:outerShdw blurRad="50800" dist="38100" dir="2700000" algn="tl" rotWithShape="0">
                <a:prstClr val="black">
                  <a:alpha val="40000"/>
                </a:prstClr>
              </a:outerShdw>
            </a:effectLst>
          </p:spPr>
        </p:pic>
        <p:pic>
          <p:nvPicPr>
            <p:cNvPr id="24" name="图片 23"/>
            <p:cNvPicPr>
              <a:picLocks noChangeAspect="1"/>
            </p:cNvPicPr>
            <p:nvPr>
              <p:custDataLst>
                <p:tags r:id="rId8"/>
              </p:custDataLst>
            </p:nvPr>
          </p:nvPicPr>
          <p:blipFill>
            <a:blip r:embed="rId18"/>
            <a:stretch>
              <a:fillRect/>
            </a:stretch>
          </p:blipFill>
          <p:spPr>
            <a:xfrm>
              <a:off x="7920" y="7478"/>
              <a:ext cx="5102" cy="2870"/>
            </a:xfrm>
            <a:prstGeom prst="rect">
              <a:avLst/>
            </a:prstGeom>
            <a:effectLst>
              <a:outerShdw blurRad="50800" dist="38100" dir="2700000" algn="tl" rotWithShape="0">
                <a:prstClr val="black">
                  <a:alpha val="40000"/>
                </a:prstClr>
              </a:outerShdw>
            </a:effectLst>
          </p:spPr>
        </p:pic>
        <p:pic>
          <p:nvPicPr>
            <p:cNvPr id="25" name="图片 24"/>
            <p:cNvPicPr>
              <a:picLocks noChangeAspect="1"/>
            </p:cNvPicPr>
            <p:nvPr>
              <p:custDataLst>
                <p:tags r:id="rId9"/>
              </p:custDataLst>
            </p:nvPr>
          </p:nvPicPr>
          <p:blipFill>
            <a:blip r:embed="rId19"/>
            <a:stretch>
              <a:fillRect/>
            </a:stretch>
          </p:blipFill>
          <p:spPr>
            <a:xfrm>
              <a:off x="13463" y="7478"/>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05 </a:t>
            </a:r>
            <a:r>
              <a:t>领导力与执行力</a:t>
            </a:r>
          </a:p>
        </p:txBody>
      </p:sp>
      <p:sp>
        <p:nvSpPr>
          <p:cNvPr id="5" name="文本占位符 4"/>
          <p:cNvSpPr>
            <a:spLocks noGrp="1"/>
          </p:cNvSpPr>
          <p:nvPr>
            <p:ph type="body" idx="1"/>
          </p:nvPr>
        </p:nvSpPr>
        <p:spPr/>
        <p:txBody>
          <a:bodyPr/>
          <a:lstStyle/>
          <a:p>
            <a:r>
              <a:rPr lang="en-US" altLang="zh-CN"/>
              <a:t>P2</a:t>
            </a:r>
          </a:p>
        </p:txBody>
      </p:sp>
      <p:grpSp>
        <p:nvGrpSpPr>
          <p:cNvPr id="8" name="组合 7"/>
          <p:cNvGrpSpPr/>
          <p:nvPr/>
        </p:nvGrpSpPr>
        <p:grpSpPr>
          <a:xfrm>
            <a:off x="1487805" y="956945"/>
            <a:ext cx="10279380" cy="3719830"/>
            <a:chOff x="2343" y="1507"/>
            <a:chExt cx="16188" cy="5858"/>
          </a:xfrm>
        </p:grpSpPr>
        <p:pic>
          <p:nvPicPr>
            <p:cNvPr id="51" name="图片 50"/>
            <p:cNvPicPr>
              <a:picLocks noChangeAspect="1"/>
            </p:cNvPicPr>
            <p:nvPr>
              <p:custDataLst>
                <p:tags r:id="rId1"/>
              </p:custDataLst>
            </p:nvPr>
          </p:nvPicPr>
          <p:blipFill>
            <a:blip r:embed="rId8"/>
            <a:stretch>
              <a:fillRect/>
            </a:stretch>
          </p:blipFill>
          <p:spPr>
            <a:xfrm>
              <a:off x="2343" y="1507"/>
              <a:ext cx="5102" cy="2870"/>
            </a:xfrm>
            <a:prstGeom prst="rect">
              <a:avLst/>
            </a:prstGeom>
            <a:effectLst>
              <a:outerShdw blurRad="50800" dist="38100" dir="2700000" algn="tl" rotWithShape="0">
                <a:prstClr val="black">
                  <a:alpha val="40000"/>
                </a:prstClr>
              </a:outerShdw>
            </a:effectLst>
          </p:spPr>
        </p:pic>
        <p:pic>
          <p:nvPicPr>
            <p:cNvPr id="53" name="图片 52"/>
            <p:cNvPicPr>
              <a:picLocks noChangeAspect="1"/>
            </p:cNvPicPr>
            <p:nvPr>
              <p:custDataLst>
                <p:tags r:id="rId2"/>
              </p:custDataLst>
            </p:nvPr>
          </p:nvPicPr>
          <p:blipFill>
            <a:blip r:embed="rId9"/>
            <a:stretch>
              <a:fillRect/>
            </a:stretch>
          </p:blipFill>
          <p:spPr>
            <a:xfrm>
              <a:off x="7886" y="1507"/>
              <a:ext cx="5102" cy="2870"/>
            </a:xfrm>
            <a:prstGeom prst="rect">
              <a:avLst/>
            </a:prstGeom>
            <a:effectLst>
              <a:outerShdw blurRad="50800" dist="38100" dir="2700000" algn="tl" rotWithShape="0">
                <a:prstClr val="black">
                  <a:alpha val="40000"/>
                </a:prstClr>
              </a:outerShdw>
            </a:effectLst>
          </p:spPr>
        </p:pic>
        <p:pic>
          <p:nvPicPr>
            <p:cNvPr id="54" name="图片 53"/>
            <p:cNvPicPr>
              <a:picLocks noChangeAspect="1"/>
            </p:cNvPicPr>
            <p:nvPr>
              <p:custDataLst>
                <p:tags r:id="rId3"/>
              </p:custDataLst>
            </p:nvPr>
          </p:nvPicPr>
          <p:blipFill>
            <a:blip r:embed="rId10"/>
            <a:stretch>
              <a:fillRect/>
            </a:stretch>
          </p:blipFill>
          <p:spPr>
            <a:xfrm>
              <a:off x="13429" y="1507"/>
              <a:ext cx="5102" cy="2870"/>
            </a:xfrm>
            <a:prstGeom prst="rect">
              <a:avLst/>
            </a:prstGeom>
            <a:effectLst>
              <a:outerShdw blurRad="50800" dist="38100" dir="2700000" algn="tl" rotWithShape="0">
                <a:prstClr val="black">
                  <a:alpha val="40000"/>
                </a:prstClr>
              </a:outerShdw>
            </a:effectLst>
          </p:spPr>
        </p:pic>
        <p:pic>
          <p:nvPicPr>
            <p:cNvPr id="56" name="图片 55"/>
            <p:cNvPicPr>
              <a:picLocks noChangeAspect="1"/>
            </p:cNvPicPr>
            <p:nvPr>
              <p:custDataLst>
                <p:tags r:id="rId4"/>
              </p:custDataLst>
            </p:nvPr>
          </p:nvPicPr>
          <p:blipFill>
            <a:blip r:embed="rId11"/>
            <a:stretch>
              <a:fillRect/>
            </a:stretch>
          </p:blipFill>
          <p:spPr>
            <a:xfrm>
              <a:off x="2343" y="4495"/>
              <a:ext cx="5102" cy="2870"/>
            </a:xfrm>
            <a:prstGeom prst="rect">
              <a:avLst/>
            </a:prstGeom>
            <a:effectLst>
              <a:outerShdw blurRad="50800" dist="38100" dir="2700000" algn="tl" rotWithShape="0">
                <a:prstClr val="black">
                  <a:alpha val="40000"/>
                </a:prstClr>
              </a:outerShdw>
            </a:effectLst>
          </p:spPr>
        </p:pic>
        <p:pic>
          <p:nvPicPr>
            <p:cNvPr id="57" name="图片 56"/>
            <p:cNvPicPr>
              <a:picLocks noChangeAspect="1"/>
            </p:cNvPicPr>
            <p:nvPr>
              <p:custDataLst>
                <p:tags r:id="rId5"/>
              </p:custDataLst>
            </p:nvPr>
          </p:nvPicPr>
          <p:blipFill>
            <a:blip r:embed="rId12"/>
            <a:stretch>
              <a:fillRect/>
            </a:stretch>
          </p:blipFill>
          <p:spPr>
            <a:xfrm>
              <a:off x="7886" y="4495"/>
              <a:ext cx="5102" cy="2870"/>
            </a:xfrm>
            <a:prstGeom prst="rect">
              <a:avLst/>
            </a:prstGeom>
            <a:effectLst>
              <a:outerShdw blurRad="50800" dist="38100" dir="2700000" algn="tl" rotWithShape="0">
                <a:prstClr val="black">
                  <a:alpha val="40000"/>
                </a:prstClr>
              </a:outerShdw>
            </a:effectLst>
          </p:spPr>
        </p:pic>
        <p:pic>
          <p:nvPicPr>
            <p:cNvPr id="58" name="图片 57"/>
            <p:cNvPicPr>
              <a:picLocks noChangeAspect="1"/>
            </p:cNvPicPr>
            <p:nvPr>
              <p:custDataLst>
                <p:tags r:id="rId6"/>
              </p:custDataLst>
            </p:nvPr>
          </p:nvPicPr>
          <p:blipFill>
            <a:blip r:embed="rId13"/>
            <a:stretch>
              <a:fillRect/>
            </a:stretch>
          </p:blipFill>
          <p:spPr>
            <a:xfrm>
              <a:off x="13429" y="4495"/>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卡茨管理技能模型——</a:t>
            </a:r>
            <a:r>
              <a:rPr lang="zh-CN" altLang="en-US" sz="2400" b="0">
                <a:cs typeface="PingFang SC Regular" panose="020B0400000000000000" charset="-122"/>
              </a:rPr>
              <a:t>管理者的</a:t>
            </a:r>
            <a:r>
              <a:rPr lang="en-US" altLang="zh-CN" sz="2400" b="0">
                <a:cs typeface="PingFang SC Regular" panose="020B0400000000000000" charset="-122"/>
              </a:rPr>
              <a:t>3</a:t>
            </a:r>
            <a:r>
              <a:rPr lang="zh-CN" altLang="en-US" sz="2400" b="0">
                <a:cs typeface="PingFang SC Regular" panose="020B0400000000000000" charset="-122"/>
              </a:rPr>
              <a:t>大能力</a:t>
            </a:r>
          </a:p>
        </p:txBody>
      </p:sp>
      <p:sp>
        <p:nvSpPr>
          <p:cNvPr id="3" name="文本占位符 2"/>
          <p:cNvSpPr>
            <a:spLocks noGrp="1"/>
          </p:cNvSpPr>
          <p:nvPr>
            <p:ph type="body" idx="1"/>
          </p:nvPr>
        </p:nvSpPr>
        <p:spPr/>
        <p:txBody>
          <a:bodyPr/>
          <a:lstStyle/>
          <a:p>
            <a:r>
              <a:rPr lang="zh-CN" altLang="en-US">
                <a:cs typeface="PingFang SC Regular" panose="020B0400000000000000" charset="-122"/>
              </a:rPr>
              <a:t>茨管理技能模型，主要包括三种核心技能：技术技能（Technical Skill）、人际技能（Human Skill）和概念技能（Conceptual Skill），这三种技能共同构成了有效的管理者应当具备的能力结构</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5-01</a:t>
            </a:r>
          </a:p>
        </p:txBody>
      </p:sp>
      <p:grpSp>
        <p:nvGrpSpPr>
          <p:cNvPr id="9" name="组合 8"/>
          <p:cNvGrpSpPr/>
          <p:nvPr/>
        </p:nvGrpSpPr>
        <p:grpSpPr>
          <a:xfrm>
            <a:off x="504825" y="1822450"/>
            <a:ext cx="11182985" cy="4791710"/>
            <a:chOff x="795" y="2870"/>
            <a:chExt cx="17611" cy="7546"/>
          </a:xfrm>
        </p:grpSpPr>
        <p:sp>
          <p:nvSpPr>
            <p:cNvPr id="38" name="矩形: 圆角 103"/>
            <p:cNvSpPr/>
            <p:nvPr>
              <p:custDataLst>
                <p:tags r:id="rId1"/>
              </p:custDataLst>
            </p:nvPr>
          </p:nvSpPr>
          <p:spPr>
            <a:xfrm>
              <a:off x="6023" y="2870"/>
              <a:ext cx="7154" cy="779"/>
            </a:xfrm>
            <a:prstGeom prst="roundRect">
              <a:avLst>
                <a:gd name="adj" fmla="val 0"/>
              </a:avLst>
            </a:prstGeom>
            <a:solidFill>
              <a:schemeClr val="accent1"/>
            </a:solidFill>
            <a:ln w="1270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41" name="文本框 40"/>
            <p:cNvSpPr txBox="1"/>
            <p:nvPr>
              <p:custDataLst>
                <p:tags r:id="rId2"/>
              </p:custDataLst>
            </p:nvPr>
          </p:nvSpPr>
          <p:spPr>
            <a:xfrm>
              <a:off x="7233" y="2930"/>
              <a:ext cx="4734" cy="6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PingFang SC Regular" panose="020B0400000000000000" charset="-122"/>
                  <a:ea typeface="PingFang SC Regular" panose="020B0400000000000000" charset="-122"/>
                  <a:cs typeface="+mn-ea"/>
                  <a:sym typeface="+mn-lt"/>
                </a:rPr>
                <a:t>管理岗位需要的三种技能</a:t>
              </a:r>
              <a:endParaRPr kumimoji="0" lang="zh-CN" altLang="en-US" sz="20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cxnSp>
          <p:nvCxnSpPr>
            <p:cNvPr id="45" name="直线连接符 38"/>
            <p:cNvCxnSpPr/>
            <p:nvPr>
              <p:custDataLst>
                <p:tags r:id="rId3"/>
              </p:custDataLst>
            </p:nvPr>
          </p:nvCxnSpPr>
          <p:spPr>
            <a:xfrm flipH="1">
              <a:off x="3656" y="4294"/>
              <a:ext cx="1186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95" y="4294"/>
              <a:ext cx="5717" cy="6083"/>
              <a:chOff x="795" y="4294"/>
              <a:chExt cx="5717" cy="6083"/>
            </a:xfrm>
          </p:grpSpPr>
          <p:cxnSp>
            <p:nvCxnSpPr>
              <p:cNvPr id="43" name="直线连接符 36"/>
              <p:cNvCxnSpPr/>
              <p:nvPr>
                <p:custDataLst>
                  <p:tags r:id="rId21"/>
                </p:custDataLst>
              </p:nvPr>
            </p:nvCxnSpPr>
            <p:spPr>
              <a:xfrm>
                <a:off x="3656" y="4294"/>
                <a:ext cx="0" cy="2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8" name="矩形 167"/>
              <p:cNvSpPr/>
              <p:nvPr>
                <p:custDataLst>
                  <p:tags r:id="rId22"/>
                </p:custDataLst>
              </p:nvPr>
            </p:nvSpPr>
            <p:spPr>
              <a:xfrm>
                <a:off x="795" y="4600"/>
                <a:ext cx="5717" cy="5767"/>
              </a:xfrm>
              <a:prstGeom prst="rect">
                <a:avLst/>
              </a:prstGeom>
              <a:solidFill>
                <a:srgbClr val="FFFFFF"/>
              </a:solidFill>
              <a:ln w="12700" cap="flat" cmpd="sng" algn="ctr">
                <a:noFill/>
                <a:prstDash val="solid"/>
                <a:miter lim="800000"/>
              </a:ln>
              <a:effectLst>
                <a:outerShdw blurRad="508000" dist="190500" dir="5400000" sx="95000" sy="95000" algn="t" rotWithShape="0">
                  <a:sysClr val="windowText" lastClr="000000">
                    <a:lumMod val="75000"/>
                    <a:lumOff val="25000"/>
                    <a:alpha val="20000"/>
                  </a:sysClr>
                </a:outerShdw>
              </a:effectLst>
            </p:spPr>
            <p:txBody>
              <a:bodyPr rtlCol="0" anchor="ctr"/>
              <a:lstStyle/>
              <a:p>
                <a:pPr algn="ctr" defTabSz="457200"/>
                <a:endParaRPr lang="zh-CN" altLang="en-US" kern="0" dirty="0">
                  <a:solidFill>
                    <a:srgbClr val="FFFFFF"/>
                  </a:solidFill>
                  <a:latin typeface="PingFang SC Regular" panose="020B0400000000000000" charset="-122"/>
                  <a:ea typeface="PingFang SC Regular" panose="020B0400000000000000" charset="-122"/>
                  <a:cs typeface="+mn-ea"/>
                  <a:sym typeface="+mn-lt"/>
                </a:endParaRPr>
              </a:p>
            </p:txBody>
          </p:sp>
          <p:sp>
            <p:nvSpPr>
              <p:cNvPr id="172" name="文本框 171"/>
              <p:cNvSpPr txBox="1"/>
              <p:nvPr>
                <p:custDataLst>
                  <p:tags r:id="rId23"/>
                </p:custDataLst>
              </p:nvPr>
            </p:nvSpPr>
            <p:spPr>
              <a:xfrm>
                <a:off x="1580" y="5949"/>
                <a:ext cx="4147" cy="628"/>
              </a:xfrm>
              <a:prstGeom prst="rect">
                <a:avLst/>
              </a:prstGeom>
              <a:noFill/>
            </p:spPr>
            <p:txBody>
              <a:bodyPr wrap="square" rtlCol="0">
                <a:spAutoFit/>
              </a:bodyPr>
              <a:lstStyle>
                <a:defPPr>
                  <a:defRPr lang="zh-CN"/>
                </a:defPPr>
                <a:lvl1pPr>
                  <a:defRPr>
                    <a:gradFill flip="none" rotWithShape="1">
                      <a:gsLst>
                        <a:gs pos="0">
                          <a:srgbClr val="F25400"/>
                        </a:gs>
                        <a:gs pos="100000">
                          <a:srgbClr val="A70E00"/>
                        </a:gs>
                      </a:gsLst>
                      <a:lin ang="5400000" scaled="1"/>
                      <a:tileRect/>
                    </a:gradFill>
                    <a:effectLst>
                      <a:outerShdw blurRad="38100" dist="63500" dir="2700000" algn="tl">
                        <a:srgbClr val="F25400">
                          <a:alpha val="9000"/>
                        </a:srgbClr>
                      </a:outerShdw>
                    </a:effectLst>
                    <a:latin typeface="思源黑体 CN Medium" panose="020B0600000000000000" pitchFamily="34" charset="-122"/>
                    <a:ea typeface="思源黑体 CN Medium" panose="020B0600000000000000"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PingFang SC Regular" panose="020B0400000000000000" charset="-122"/>
                    <a:sym typeface="+mn-lt"/>
                  </a:rPr>
                  <a:t>001-</a:t>
                </a:r>
                <a:r>
                  <a:rPr kumimoji="0" lang="zh-CN" altLang="en-US" sz="2000" b="1" i="0" u="none" strike="noStrike" kern="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PingFang SC Regular" panose="020B0400000000000000" charset="-122"/>
                    <a:sym typeface="+mn-lt"/>
                  </a:rPr>
                  <a:t>技术技能</a:t>
                </a:r>
              </a:p>
            </p:txBody>
          </p:sp>
          <p:sp>
            <p:nvSpPr>
              <p:cNvPr id="177" name="矩形 176"/>
              <p:cNvSpPr/>
              <p:nvPr>
                <p:custDataLst>
                  <p:tags r:id="rId24"/>
                </p:custDataLst>
              </p:nvPr>
            </p:nvSpPr>
            <p:spPr>
              <a:xfrm>
                <a:off x="1098" y="4600"/>
                <a:ext cx="5112" cy="101"/>
              </a:xfrm>
              <a:prstGeom prst="rect">
                <a:avLst/>
              </a:prstGeom>
              <a:solidFill>
                <a:srgbClr val="1D427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197" name="TextBox 50"/>
              <p:cNvSpPr txBox="1"/>
              <p:nvPr>
                <p:custDataLst>
                  <p:tags r:id="rId25"/>
                </p:custDataLst>
              </p:nvPr>
            </p:nvSpPr>
            <p:spPr>
              <a:xfrm>
                <a:off x="1100" y="7215"/>
                <a:ext cx="5107" cy="3162"/>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50000"/>
                  </a:lnSpc>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完成组织内具体工作所需要的技能，如财务、计算机操作、市场营销等。对于基层管理者来说，技术技能非常重要，因为他们需要直接处理具体的任务和工作</a:t>
                </a:r>
                <a:endPar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203" name="TextBox 50"/>
              <p:cNvSpPr txBox="1"/>
              <p:nvPr>
                <p:custDataLst>
                  <p:tags r:id="rId26"/>
                </p:custDataLst>
              </p:nvPr>
            </p:nvSpPr>
            <p:spPr>
              <a:xfrm>
                <a:off x="1100" y="6538"/>
                <a:ext cx="5107" cy="406"/>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algn="ctr">
                  <a:lnSpc>
                    <a:spcPct val="120000"/>
                  </a:lnSpc>
                  <a:defRPr/>
                </a:pPr>
                <a:r>
                  <a:rPr lang="zh-CN" altLang="en-US" sz="1400" dirty="0">
                    <a:solidFill>
                      <a:schemeClr val="bg1">
                        <a:alpha val="65000"/>
                      </a:schemeClr>
                    </a:solidFill>
                    <a:latin typeface="PingFang SC Regular" panose="020B0400000000000000" charset="-122"/>
                    <a:ea typeface="PingFang SC Regular" panose="020B0400000000000000" charset="-122"/>
                    <a:cs typeface="PingFang SC Regular" panose="020B0400000000000000" charset="-122"/>
                    <a:sym typeface="+mn-lt"/>
                  </a:rPr>
                  <a:t>（业务执行能力 ）</a:t>
                </a:r>
              </a:p>
            </p:txBody>
          </p:sp>
          <p:sp>
            <p:nvSpPr>
              <p:cNvPr id="210" name="Freeform 86"/>
              <p:cNvSpPr>
                <a:spLocks noEditPoints="1"/>
              </p:cNvSpPr>
              <p:nvPr>
                <p:custDataLst>
                  <p:tags r:id="rId27"/>
                </p:custDataLst>
              </p:nvPr>
            </p:nvSpPr>
            <p:spPr bwMode="auto">
              <a:xfrm>
                <a:off x="3330" y="5065"/>
                <a:ext cx="648" cy="727"/>
              </a:xfrm>
              <a:custGeom>
                <a:avLst/>
                <a:gdLst>
                  <a:gd name="T0" fmla="*/ 119 w 228"/>
                  <a:gd name="T1" fmla="*/ 14 h 256"/>
                  <a:gd name="T2" fmla="*/ 114 w 228"/>
                  <a:gd name="T3" fmla="*/ 0 h 256"/>
                  <a:gd name="T4" fmla="*/ 109 w 228"/>
                  <a:gd name="T5" fmla="*/ 14 h 256"/>
                  <a:gd name="T6" fmla="*/ 109 w 228"/>
                  <a:gd name="T7" fmla="*/ 242 h 256"/>
                  <a:gd name="T8" fmla="*/ 114 w 228"/>
                  <a:gd name="T9" fmla="*/ 256 h 256"/>
                  <a:gd name="T10" fmla="*/ 119 w 228"/>
                  <a:gd name="T11" fmla="*/ 242 h 256"/>
                  <a:gd name="T12" fmla="*/ 206 w 228"/>
                  <a:gd name="T13" fmla="*/ 163 h 256"/>
                  <a:gd name="T14" fmla="*/ 183 w 228"/>
                  <a:gd name="T15" fmla="*/ 128 h 256"/>
                  <a:gd name="T16" fmla="*/ 206 w 228"/>
                  <a:gd name="T17" fmla="*/ 93 h 256"/>
                  <a:gd name="T18" fmla="*/ 206 w 228"/>
                  <a:gd name="T19" fmla="*/ 163 h 256"/>
                  <a:gd name="T20" fmla="*/ 119 w 228"/>
                  <a:gd name="T21" fmla="*/ 226 h 256"/>
                  <a:gd name="T22" fmla="*/ 167 w 228"/>
                  <a:gd name="T23" fmla="*/ 167 h 256"/>
                  <a:gd name="T24" fmla="*/ 61 w 228"/>
                  <a:gd name="T25" fmla="*/ 167 h 256"/>
                  <a:gd name="T26" fmla="*/ 109 w 228"/>
                  <a:gd name="T27" fmla="*/ 226 h 256"/>
                  <a:gd name="T28" fmla="*/ 61 w 228"/>
                  <a:gd name="T29" fmla="*/ 167 h 256"/>
                  <a:gd name="T30" fmla="*/ 58 w 228"/>
                  <a:gd name="T31" fmla="*/ 100 h 256"/>
                  <a:gd name="T32" fmla="*/ 109 w 228"/>
                  <a:gd name="T33" fmla="*/ 154 h 256"/>
                  <a:gd name="T34" fmla="*/ 56 w 228"/>
                  <a:gd name="T35" fmla="*/ 128 h 256"/>
                  <a:gd name="T36" fmla="*/ 119 w 228"/>
                  <a:gd name="T37" fmla="*/ 102 h 256"/>
                  <a:gd name="T38" fmla="*/ 172 w 228"/>
                  <a:gd name="T39" fmla="*/ 128 h 256"/>
                  <a:gd name="T40" fmla="*/ 119 w 228"/>
                  <a:gd name="T41" fmla="*/ 154 h 256"/>
                  <a:gd name="T42" fmla="*/ 69 w 228"/>
                  <a:gd name="T43" fmla="*/ 43 h 256"/>
                  <a:gd name="T44" fmla="*/ 78 w 228"/>
                  <a:gd name="T45" fmla="*/ 50 h 256"/>
                  <a:gd name="T46" fmla="*/ 109 w 228"/>
                  <a:gd name="T47" fmla="*/ 30 h 256"/>
                  <a:gd name="T48" fmla="*/ 114 w 228"/>
                  <a:gd name="T49" fmla="*/ 55 h 256"/>
                  <a:gd name="T50" fmla="*/ 119 w 228"/>
                  <a:gd name="T51" fmla="*/ 30 h 256"/>
                  <a:gd name="T52" fmla="*/ 150 w 228"/>
                  <a:gd name="T53" fmla="*/ 50 h 256"/>
                  <a:gd name="T54" fmla="*/ 158 w 228"/>
                  <a:gd name="T55" fmla="*/ 51 h 256"/>
                  <a:gd name="T56" fmla="*/ 156 w 228"/>
                  <a:gd name="T57" fmla="*/ 39 h 256"/>
                  <a:gd name="T58" fmla="*/ 178 w 228"/>
                  <a:gd name="T59" fmla="*/ 88 h 256"/>
                  <a:gd name="T60" fmla="*/ 164 w 228"/>
                  <a:gd name="T61" fmla="*/ 64 h 256"/>
                  <a:gd name="T62" fmla="*/ 167 w 228"/>
                  <a:gd name="T63" fmla="*/ 89 h 256"/>
                  <a:gd name="T64" fmla="*/ 119 w 228"/>
                  <a:gd name="T65" fmla="*/ 74 h 256"/>
                  <a:gd name="T66" fmla="*/ 109 w 228"/>
                  <a:gd name="T67" fmla="*/ 74 h 256"/>
                  <a:gd name="T68" fmla="*/ 61 w 228"/>
                  <a:gd name="T69" fmla="*/ 89 h 256"/>
                  <a:gd name="T70" fmla="*/ 63 w 228"/>
                  <a:gd name="T71" fmla="*/ 64 h 256"/>
                  <a:gd name="T72" fmla="*/ 50 w 228"/>
                  <a:gd name="T73" fmla="*/ 88 h 256"/>
                  <a:gd name="T74" fmla="*/ 72 w 228"/>
                  <a:gd name="T75" fmla="*/ 39 h 256"/>
                  <a:gd name="T76" fmla="*/ 48 w 228"/>
                  <a:gd name="T77" fmla="*/ 98 h 256"/>
                  <a:gd name="T78" fmla="*/ 48 w 228"/>
                  <a:gd name="T79" fmla="*/ 157 h 256"/>
                  <a:gd name="T80" fmla="*/ 16 w 228"/>
                  <a:gd name="T81" fmla="*/ 128 h 256"/>
                  <a:gd name="T82" fmla="*/ 27 w 228"/>
                  <a:gd name="T83" fmla="*/ 173 h 256"/>
                  <a:gd name="T84" fmla="*/ 73 w 228"/>
                  <a:gd name="T85" fmla="*/ 217 h 256"/>
                  <a:gd name="T86" fmla="*/ 155 w 228"/>
                  <a:gd name="T87" fmla="*/ 217 h 256"/>
                  <a:gd name="T88" fmla="*/ 201 w 228"/>
                  <a:gd name="T89" fmla="*/ 17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8" h="256">
                    <a:moveTo>
                      <a:pt x="228" y="128"/>
                    </a:moveTo>
                    <a:cubicBezTo>
                      <a:pt x="228" y="67"/>
                      <a:pt x="180" y="17"/>
                      <a:pt x="119" y="14"/>
                    </a:cubicBezTo>
                    <a:cubicBezTo>
                      <a:pt x="119" y="6"/>
                      <a:pt x="119" y="6"/>
                      <a:pt x="119" y="6"/>
                    </a:cubicBezTo>
                    <a:cubicBezTo>
                      <a:pt x="119" y="3"/>
                      <a:pt x="117" y="0"/>
                      <a:pt x="114" y="0"/>
                    </a:cubicBezTo>
                    <a:cubicBezTo>
                      <a:pt x="111" y="0"/>
                      <a:pt x="109" y="3"/>
                      <a:pt x="109" y="6"/>
                    </a:cubicBezTo>
                    <a:cubicBezTo>
                      <a:pt x="109" y="14"/>
                      <a:pt x="109" y="14"/>
                      <a:pt x="109" y="14"/>
                    </a:cubicBezTo>
                    <a:cubicBezTo>
                      <a:pt x="48" y="17"/>
                      <a:pt x="0" y="67"/>
                      <a:pt x="0" y="128"/>
                    </a:cubicBezTo>
                    <a:cubicBezTo>
                      <a:pt x="0" y="189"/>
                      <a:pt x="48" y="239"/>
                      <a:pt x="109" y="242"/>
                    </a:cubicBezTo>
                    <a:cubicBezTo>
                      <a:pt x="109" y="251"/>
                      <a:pt x="109" y="251"/>
                      <a:pt x="109" y="251"/>
                    </a:cubicBezTo>
                    <a:cubicBezTo>
                      <a:pt x="109" y="254"/>
                      <a:pt x="111" y="256"/>
                      <a:pt x="114" y="256"/>
                    </a:cubicBezTo>
                    <a:cubicBezTo>
                      <a:pt x="117" y="256"/>
                      <a:pt x="119" y="254"/>
                      <a:pt x="119" y="251"/>
                    </a:cubicBezTo>
                    <a:cubicBezTo>
                      <a:pt x="119" y="242"/>
                      <a:pt x="119" y="242"/>
                      <a:pt x="119" y="242"/>
                    </a:cubicBezTo>
                    <a:cubicBezTo>
                      <a:pt x="180" y="239"/>
                      <a:pt x="228" y="189"/>
                      <a:pt x="228" y="128"/>
                    </a:cubicBezTo>
                    <a:close/>
                    <a:moveTo>
                      <a:pt x="206" y="163"/>
                    </a:moveTo>
                    <a:cubicBezTo>
                      <a:pt x="201" y="161"/>
                      <a:pt x="193" y="159"/>
                      <a:pt x="180" y="157"/>
                    </a:cubicBezTo>
                    <a:cubicBezTo>
                      <a:pt x="182" y="148"/>
                      <a:pt x="183" y="138"/>
                      <a:pt x="183" y="128"/>
                    </a:cubicBezTo>
                    <a:cubicBezTo>
                      <a:pt x="183" y="118"/>
                      <a:pt x="182" y="108"/>
                      <a:pt x="180" y="98"/>
                    </a:cubicBezTo>
                    <a:cubicBezTo>
                      <a:pt x="193" y="97"/>
                      <a:pt x="201" y="95"/>
                      <a:pt x="206" y="93"/>
                    </a:cubicBezTo>
                    <a:cubicBezTo>
                      <a:pt x="210" y="104"/>
                      <a:pt x="212" y="116"/>
                      <a:pt x="212" y="128"/>
                    </a:cubicBezTo>
                    <a:cubicBezTo>
                      <a:pt x="212" y="140"/>
                      <a:pt x="210" y="152"/>
                      <a:pt x="206" y="163"/>
                    </a:cubicBezTo>
                    <a:close/>
                    <a:moveTo>
                      <a:pt x="130" y="225"/>
                    </a:moveTo>
                    <a:cubicBezTo>
                      <a:pt x="127" y="225"/>
                      <a:pt x="123" y="226"/>
                      <a:pt x="119" y="226"/>
                    </a:cubicBezTo>
                    <a:cubicBezTo>
                      <a:pt x="119" y="165"/>
                      <a:pt x="119" y="165"/>
                      <a:pt x="119" y="165"/>
                    </a:cubicBezTo>
                    <a:cubicBezTo>
                      <a:pt x="138" y="165"/>
                      <a:pt x="154" y="166"/>
                      <a:pt x="167" y="167"/>
                    </a:cubicBezTo>
                    <a:cubicBezTo>
                      <a:pt x="161" y="195"/>
                      <a:pt x="147" y="216"/>
                      <a:pt x="130" y="225"/>
                    </a:cubicBezTo>
                    <a:close/>
                    <a:moveTo>
                      <a:pt x="61" y="167"/>
                    </a:moveTo>
                    <a:cubicBezTo>
                      <a:pt x="74" y="166"/>
                      <a:pt x="90" y="165"/>
                      <a:pt x="109" y="165"/>
                    </a:cubicBezTo>
                    <a:cubicBezTo>
                      <a:pt x="109" y="226"/>
                      <a:pt x="109" y="226"/>
                      <a:pt x="109" y="226"/>
                    </a:cubicBezTo>
                    <a:cubicBezTo>
                      <a:pt x="105" y="226"/>
                      <a:pt x="101" y="225"/>
                      <a:pt x="98" y="225"/>
                    </a:cubicBezTo>
                    <a:cubicBezTo>
                      <a:pt x="81" y="216"/>
                      <a:pt x="67" y="195"/>
                      <a:pt x="61" y="167"/>
                    </a:cubicBezTo>
                    <a:close/>
                    <a:moveTo>
                      <a:pt x="56" y="128"/>
                    </a:moveTo>
                    <a:cubicBezTo>
                      <a:pt x="56" y="118"/>
                      <a:pt x="57" y="109"/>
                      <a:pt x="58" y="100"/>
                    </a:cubicBezTo>
                    <a:cubicBezTo>
                      <a:pt x="73" y="101"/>
                      <a:pt x="90" y="102"/>
                      <a:pt x="109" y="102"/>
                    </a:cubicBezTo>
                    <a:cubicBezTo>
                      <a:pt x="109" y="154"/>
                      <a:pt x="109" y="154"/>
                      <a:pt x="109" y="154"/>
                    </a:cubicBezTo>
                    <a:cubicBezTo>
                      <a:pt x="90" y="154"/>
                      <a:pt x="73" y="155"/>
                      <a:pt x="58" y="156"/>
                    </a:cubicBezTo>
                    <a:cubicBezTo>
                      <a:pt x="57" y="147"/>
                      <a:pt x="56" y="138"/>
                      <a:pt x="56" y="128"/>
                    </a:cubicBezTo>
                    <a:close/>
                    <a:moveTo>
                      <a:pt x="119" y="154"/>
                    </a:moveTo>
                    <a:cubicBezTo>
                      <a:pt x="119" y="102"/>
                      <a:pt x="119" y="102"/>
                      <a:pt x="119" y="102"/>
                    </a:cubicBezTo>
                    <a:cubicBezTo>
                      <a:pt x="138" y="102"/>
                      <a:pt x="155" y="101"/>
                      <a:pt x="169" y="100"/>
                    </a:cubicBezTo>
                    <a:cubicBezTo>
                      <a:pt x="171" y="109"/>
                      <a:pt x="172" y="118"/>
                      <a:pt x="172" y="128"/>
                    </a:cubicBezTo>
                    <a:cubicBezTo>
                      <a:pt x="172" y="138"/>
                      <a:pt x="171" y="147"/>
                      <a:pt x="170" y="156"/>
                    </a:cubicBezTo>
                    <a:cubicBezTo>
                      <a:pt x="155" y="155"/>
                      <a:pt x="138" y="154"/>
                      <a:pt x="119" y="154"/>
                    </a:cubicBezTo>
                    <a:close/>
                    <a:moveTo>
                      <a:pt x="72" y="39"/>
                    </a:moveTo>
                    <a:cubicBezTo>
                      <a:pt x="71" y="40"/>
                      <a:pt x="70" y="42"/>
                      <a:pt x="69" y="43"/>
                    </a:cubicBezTo>
                    <a:cubicBezTo>
                      <a:pt x="67" y="46"/>
                      <a:pt x="68" y="49"/>
                      <a:pt x="70" y="51"/>
                    </a:cubicBezTo>
                    <a:cubicBezTo>
                      <a:pt x="73" y="52"/>
                      <a:pt x="76" y="52"/>
                      <a:pt x="78" y="50"/>
                    </a:cubicBezTo>
                    <a:cubicBezTo>
                      <a:pt x="84" y="41"/>
                      <a:pt x="91" y="35"/>
                      <a:pt x="98" y="31"/>
                    </a:cubicBezTo>
                    <a:cubicBezTo>
                      <a:pt x="102" y="30"/>
                      <a:pt x="105" y="30"/>
                      <a:pt x="109" y="30"/>
                    </a:cubicBezTo>
                    <a:cubicBezTo>
                      <a:pt x="109" y="50"/>
                      <a:pt x="109" y="50"/>
                      <a:pt x="109" y="50"/>
                    </a:cubicBezTo>
                    <a:cubicBezTo>
                      <a:pt x="109" y="53"/>
                      <a:pt x="111" y="55"/>
                      <a:pt x="114" y="55"/>
                    </a:cubicBezTo>
                    <a:cubicBezTo>
                      <a:pt x="117" y="55"/>
                      <a:pt x="119" y="53"/>
                      <a:pt x="119" y="50"/>
                    </a:cubicBezTo>
                    <a:cubicBezTo>
                      <a:pt x="119" y="30"/>
                      <a:pt x="119" y="30"/>
                      <a:pt x="119" y="30"/>
                    </a:cubicBezTo>
                    <a:cubicBezTo>
                      <a:pt x="123" y="30"/>
                      <a:pt x="126" y="30"/>
                      <a:pt x="130" y="31"/>
                    </a:cubicBezTo>
                    <a:cubicBezTo>
                      <a:pt x="137" y="35"/>
                      <a:pt x="144" y="41"/>
                      <a:pt x="150" y="50"/>
                    </a:cubicBezTo>
                    <a:cubicBezTo>
                      <a:pt x="151" y="51"/>
                      <a:pt x="153" y="52"/>
                      <a:pt x="155" y="52"/>
                    </a:cubicBezTo>
                    <a:cubicBezTo>
                      <a:pt x="156" y="52"/>
                      <a:pt x="157" y="51"/>
                      <a:pt x="158" y="51"/>
                    </a:cubicBezTo>
                    <a:cubicBezTo>
                      <a:pt x="160" y="49"/>
                      <a:pt x="161" y="46"/>
                      <a:pt x="159" y="43"/>
                    </a:cubicBezTo>
                    <a:cubicBezTo>
                      <a:pt x="158" y="42"/>
                      <a:pt x="157" y="40"/>
                      <a:pt x="156" y="39"/>
                    </a:cubicBezTo>
                    <a:cubicBezTo>
                      <a:pt x="175" y="48"/>
                      <a:pt x="191" y="64"/>
                      <a:pt x="201" y="83"/>
                    </a:cubicBezTo>
                    <a:cubicBezTo>
                      <a:pt x="199" y="85"/>
                      <a:pt x="190" y="86"/>
                      <a:pt x="178" y="88"/>
                    </a:cubicBezTo>
                    <a:cubicBezTo>
                      <a:pt x="176" y="81"/>
                      <a:pt x="174" y="73"/>
                      <a:pt x="171" y="67"/>
                    </a:cubicBezTo>
                    <a:cubicBezTo>
                      <a:pt x="170" y="64"/>
                      <a:pt x="167" y="63"/>
                      <a:pt x="164" y="64"/>
                    </a:cubicBezTo>
                    <a:cubicBezTo>
                      <a:pt x="162" y="65"/>
                      <a:pt x="160" y="68"/>
                      <a:pt x="162" y="71"/>
                    </a:cubicBezTo>
                    <a:cubicBezTo>
                      <a:pt x="164" y="76"/>
                      <a:pt x="166" y="83"/>
                      <a:pt x="167" y="89"/>
                    </a:cubicBezTo>
                    <a:cubicBezTo>
                      <a:pt x="154" y="90"/>
                      <a:pt x="138" y="91"/>
                      <a:pt x="119" y="91"/>
                    </a:cubicBezTo>
                    <a:cubicBezTo>
                      <a:pt x="119" y="74"/>
                      <a:pt x="119" y="74"/>
                      <a:pt x="119" y="74"/>
                    </a:cubicBezTo>
                    <a:cubicBezTo>
                      <a:pt x="119" y="71"/>
                      <a:pt x="117" y="68"/>
                      <a:pt x="114" y="68"/>
                    </a:cubicBezTo>
                    <a:cubicBezTo>
                      <a:pt x="111" y="68"/>
                      <a:pt x="109" y="71"/>
                      <a:pt x="109" y="74"/>
                    </a:cubicBezTo>
                    <a:cubicBezTo>
                      <a:pt x="109" y="91"/>
                      <a:pt x="109" y="91"/>
                      <a:pt x="109" y="91"/>
                    </a:cubicBezTo>
                    <a:cubicBezTo>
                      <a:pt x="90" y="91"/>
                      <a:pt x="74" y="90"/>
                      <a:pt x="61" y="89"/>
                    </a:cubicBezTo>
                    <a:cubicBezTo>
                      <a:pt x="62" y="83"/>
                      <a:pt x="64" y="76"/>
                      <a:pt x="66" y="71"/>
                    </a:cubicBezTo>
                    <a:cubicBezTo>
                      <a:pt x="68" y="68"/>
                      <a:pt x="66" y="65"/>
                      <a:pt x="63" y="64"/>
                    </a:cubicBezTo>
                    <a:cubicBezTo>
                      <a:pt x="61" y="63"/>
                      <a:pt x="58" y="64"/>
                      <a:pt x="57" y="67"/>
                    </a:cubicBezTo>
                    <a:cubicBezTo>
                      <a:pt x="54" y="73"/>
                      <a:pt x="52" y="81"/>
                      <a:pt x="50" y="88"/>
                    </a:cubicBezTo>
                    <a:cubicBezTo>
                      <a:pt x="37" y="86"/>
                      <a:pt x="29" y="85"/>
                      <a:pt x="27" y="83"/>
                    </a:cubicBezTo>
                    <a:cubicBezTo>
                      <a:pt x="36" y="64"/>
                      <a:pt x="53" y="48"/>
                      <a:pt x="72" y="39"/>
                    </a:cubicBezTo>
                    <a:close/>
                    <a:moveTo>
                      <a:pt x="22" y="93"/>
                    </a:moveTo>
                    <a:cubicBezTo>
                      <a:pt x="27" y="95"/>
                      <a:pt x="35" y="97"/>
                      <a:pt x="48" y="98"/>
                    </a:cubicBezTo>
                    <a:cubicBezTo>
                      <a:pt x="46" y="108"/>
                      <a:pt x="45" y="118"/>
                      <a:pt x="45" y="128"/>
                    </a:cubicBezTo>
                    <a:cubicBezTo>
                      <a:pt x="45" y="138"/>
                      <a:pt x="46" y="148"/>
                      <a:pt x="48" y="157"/>
                    </a:cubicBezTo>
                    <a:cubicBezTo>
                      <a:pt x="35" y="159"/>
                      <a:pt x="27" y="161"/>
                      <a:pt x="22" y="163"/>
                    </a:cubicBezTo>
                    <a:cubicBezTo>
                      <a:pt x="18" y="152"/>
                      <a:pt x="16" y="140"/>
                      <a:pt x="16" y="128"/>
                    </a:cubicBezTo>
                    <a:cubicBezTo>
                      <a:pt x="16" y="116"/>
                      <a:pt x="18" y="104"/>
                      <a:pt x="22" y="93"/>
                    </a:cubicBezTo>
                    <a:close/>
                    <a:moveTo>
                      <a:pt x="27" y="173"/>
                    </a:moveTo>
                    <a:cubicBezTo>
                      <a:pt x="29" y="171"/>
                      <a:pt x="37" y="169"/>
                      <a:pt x="50" y="168"/>
                    </a:cubicBezTo>
                    <a:cubicBezTo>
                      <a:pt x="55" y="188"/>
                      <a:pt x="63" y="205"/>
                      <a:pt x="73" y="217"/>
                    </a:cubicBezTo>
                    <a:cubicBezTo>
                      <a:pt x="53" y="208"/>
                      <a:pt x="37" y="192"/>
                      <a:pt x="27" y="173"/>
                    </a:cubicBezTo>
                    <a:close/>
                    <a:moveTo>
                      <a:pt x="155" y="217"/>
                    </a:moveTo>
                    <a:cubicBezTo>
                      <a:pt x="165" y="205"/>
                      <a:pt x="173" y="188"/>
                      <a:pt x="178" y="168"/>
                    </a:cubicBezTo>
                    <a:cubicBezTo>
                      <a:pt x="190" y="169"/>
                      <a:pt x="199" y="171"/>
                      <a:pt x="201" y="173"/>
                    </a:cubicBezTo>
                    <a:cubicBezTo>
                      <a:pt x="191" y="192"/>
                      <a:pt x="175" y="208"/>
                      <a:pt x="155" y="217"/>
                    </a:cubicBezTo>
                    <a:close/>
                  </a:path>
                </a:pathLst>
              </a:cu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ea"/>
                  <a:sym typeface="+mn-lt"/>
                </a:endParaRPr>
              </a:p>
            </p:txBody>
          </p:sp>
        </p:grpSp>
        <p:cxnSp>
          <p:nvCxnSpPr>
            <p:cNvPr id="219" name="直接连接符 218"/>
            <p:cNvCxnSpPr>
              <a:stCxn id="38" idx="2"/>
            </p:cNvCxnSpPr>
            <p:nvPr>
              <p:custDataLst>
                <p:tags r:id="rId4"/>
              </p:custDataLst>
            </p:nvPr>
          </p:nvCxnSpPr>
          <p:spPr>
            <a:xfrm>
              <a:off x="9600" y="3648"/>
              <a:ext cx="0" cy="6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2689" y="4294"/>
              <a:ext cx="5717" cy="6073"/>
              <a:chOff x="12688" y="4294"/>
              <a:chExt cx="5717" cy="6073"/>
            </a:xfrm>
          </p:grpSpPr>
          <p:cxnSp>
            <p:nvCxnSpPr>
              <p:cNvPr id="44" name="直线连接符 37"/>
              <p:cNvCxnSpPr/>
              <p:nvPr>
                <p:custDataLst>
                  <p:tags r:id="rId13"/>
                </p:custDataLst>
              </p:nvPr>
            </p:nvCxnSpPr>
            <p:spPr>
              <a:xfrm>
                <a:off x="15516" y="4294"/>
                <a:ext cx="0" cy="2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0" name="矩形 169"/>
              <p:cNvSpPr/>
              <p:nvPr>
                <p:custDataLst>
                  <p:tags r:id="rId14"/>
                </p:custDataLst>
              </p:nvPr>
            </p:nvSpPr>
            <p:spPr>
              <a:xfrm>
                <a:off x="12688" y="4600"/>
                <a:ext cx="5717" cy="5767"/>
              </a:xfrm>
              <a:prstGeom prst="rect">
                <a:avLst/>
              </a:prstGeom>
              <a:solidFill>
                <a:srgbClr val="FFFFFF"/>
              </a:solidFill>
              <a:ln w="12700" cap="flat" cmpd="sng" algn="ctr">
                <a:noFill/>
                <a:prstDash val="solid"/>
                <a:miter lim="800000"/>
              </a:ln>
              <a:effectLst>
                <a:outerShdw blurRad="508000" dist="190500" dir="5400000" sx="95000" sy="95000" algn="t" rotWithShape="0">
                  <a:sysClr val="windowText" lastClr="000000">
                    <a:lumMod val="75000"/>
                    <a:lumOff val="25000"/>
                    <a:alpha val="20000"/>
                  </a:sysClr>
                </a:outerShdw>
              </a:effectLst>
            </p:spPr>
            <p:txBody>
              <a:bodyPr rtlCol="0" anchor="ctr"/>
              <a:lstStyle/>
              <a:p>
                <a:pPr algn="ctr" defTabSz="457200"/>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sp>
            <p:nvSpPr>
              <p:cNvPr id="174" name="文本框 173"/>
              <p:cNvSpPr txBox="1"/>
              <p:nvPr>
                <p:custDataLst>
                  <p:tags r:id="rId15"/>
                </p:custDataLst>
              </p:nvPr>
            </p:nvSpPr>
            <p:spPr>
              <a:xfrm>
                <a:off x="13473" y="5949"/>
                <a:ext cx="4147" cy="628"/>
              </a:xfrm>
              <a:prstGeom prst="rect">
                <a:avLst/>
              </a:prstGeom>
              <a:noFill/>
            </p:spPr>
            <p:txBody>
              <a:bodyPr wrap="square" rtlCol="0">
                <a:spAutoFit/>
              </a:bodyPr>
              <a:lstStyle>
                <a:defPPr>
                  <a:defRPr lang="zh-CN"/>
                </a:defPPr>
                <a:lvl1pPr>
                  <a:defRPr>
                    <a:gradFill flip="none" rotWithShape="1">
                      <a:gsLst>
                        <a:gs pos="0">
                          <a:srgbClr val="F25400"/>
                        </a:gs>
                        <a:gs pos="100000">
                          <a:srgbClr val="A70E00"/>
                        </a:gs>
                      </a:gsLst>
                      <a:lin ang="5400000" scaled="1"/>
                      <a:tileRect/>
                    </a:gradFill>
                    <a:effectLst>
                      <a:outerShdw blurRad="38100" dist="63500" dir="2700000" algn="tl">
                        <a:srgbClr val="F25400">
                          <a:alpha val="9000"/>
                        </a:srgbClr>
                      </a:outerShdw>
                    </a:effectLst>
                    <a:latin typeface="思源黑体 CN Medium" panose="020B0600000000000000" pitchFamily="34" charset="-122"/>
                    <a:ea typeface="思源黑体 CN Medium" panose="020B0600000000000000" pitchFamily="34" charset="-122"/>
                  </a:defRPr>
                </a:lvl1pPr>
              </a:lstStyle>
              <a:p>
                <a:pPr algn="ctr">
                  <a:defRPr/>
                </a:pPr>
                <a:r>
                  <a:rPr lang="en-US" altLang="zh-CN" sz="2000" b="1" kern="0" dirty="0">
                    <a:solidFill>
                      <a:schemeClr val="accent3"/>
                    </a:solidFill>
                    <a:effectLst/>
                    <a:latin typeface="PingFang SC Regular" panose="020B0400000000000000" charset="-122"/>
                    <a:ea typeface="PingFang SC Regular" panose="020B0400000000000000" charset="-122"/>
                    <a:cs typeface="PingFang SC Regular" panose="020B0400000000000000" charset="-122"/>
                    <a:sym typeface="+mn-lt"/>
                  </a:rPr>
                  <a:t>003-</a:t>
                </a:r>
                <a:r>
                  <a:rPr lang="zh-CN" altLang="en-US" sz="2000" b="1" kern="0" dirty="0">
                    <a:solidFill>
                      <a:schemeClr val="accent3"/>
                    </a:solidFill>
                    <a:effectLst/>
                    <a:latin typeface="PingFang SC Regular" panose="020B0400000000000000" charset="-122"/>
                    <a:ea typeface="PingFang SC Regular" panose="020B0400000000000000" charset="-122"/>
                    <a:cs typeface="PingFang SC Regular" panose="020B0400000000000000" charset="-122"/>
                    <a:sym typeface="+mn-lt"/>
                  </a:rPr>
                  <a:t>概念技能</a:t>
                </a:r>
              </a:p>
            </p:txBody>
          </p:sp>
          <p:sp>
            <p:nvSpPr>
              <p:cNvPr id="179" name="矩形 178"/>
              <p:cNvSpPr/>
              <p:nvPr>
                <p:custDataLst>
                  <p:tags r:id="rId16"/>
                </p:custDataLst>
              </p:nvPr>
            </p:nvSpPr>
            <p:spPr>
              <a:xfrm>
                <a:off x="12991" y="4600"/>
                <a:ext cx="5112" cy="101"/>
              </a:xfrm>
              <a:prstGeom prst="rect">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201" name="TextBox 50"/>
              <p:cNvSpPr txBox="1"/>
              <p:nvPr>
                <p:custDataLst>
                  <p:tags r:id="rId17"/>
                </p:custDataLst>
              </p:nvPr>
            </p:nvSpPr>
            <p:spPr>
              <a:xfrm>
                <a:off x="12993" y="7228"/>
                <a:ext cx="5107" cy="3139"/>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包含一系列能力，如提出新想法、进行抽象思维、将组织视为一个整体以及识别决策对其他领域的影响等。这些能力使管理者能够处理复杂的问题，制定有效的战略和决策。对于高层管理者来说，概念技能尤为重要，因为他们需要制定全局性的战略和决策</a:t>
                </a:r>
              </a:p>
            </p:txBody>
          </p:sp>
          <p:sp>
            <p:nvSpPr>
              <p:cNvPr id="205" name="TextBox 50"/>
              <p:cNvSpPr txBox="1"/>
              <p:nvPr>
                <p:custDataLst>
                  <p:tags r:id="rId18"/>
                </p:custDataLst>
              </p:nvPr>
            </p:nvSpPr>
            <p:spPr>
              <a:xfrm>
                <a:off x="12993" y="6538"/>
                <a:ext cx="5107" cy="406"/>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algn="ctr">
                  <a:lnSpc>
                    <a:spcPct val="120000"/>
                  </a:lnSpc>
                  <a:defRPr/>
                </a:pPr>
                <a:r>
                  <a:rPr lang="zh-CN" altLang="en-US" sz="1400" dirty="0">
                    <a:solidFill>
                      <a:schemeClr val="bg1">
                        <a:alpha val="65000"/>
                      </a:schemeClr>
                    </a:solidFill>
                    <a:latin typeface="PingFang SC Regular" panose="020B0400000000000000" charset="-122"/>
                    <a:ea typeface="PingFang SC Regular" panose="020B0400000000000000" charset="-122"/>
                    <a:cs typeface="PingFang SC Regular" panose="020B0400000000000000" charset="-122"/>
                    <a:sym typeface="+mn-lt"/>
                  </a:rPr>
                  <a:t>（概念话能力 ）</a:t>
                </a:r>
              </a:p>
            </p:txBody>
          </p:sp>
          <p:sp>
            <p:nvSpPr>
              <p:cNvPr id="225" name="Freeform 32"/>
              <p:cNvSpPr/>
              <p:nvPr>
                <p:custDataLst>
                  <p:tags r:id="rId19"/>
                </p:custDataLst>
              </p:nvPr>
            </p:nvSpPr>
            <p:spPr bwMode="auto">
              <a:xfrm>
                <a:off x="15428" y="5594"/>
                <a:ext cx="238" cy="96"/>
              </a:xfrm>
              <a:custGeom>
                <a:avLst/>
                <a:gdLst>
                  <a:gd name="T0" fmla="*/ 88 w 96"/>
                  <a:gd name="T1" fmla="*/ 23 h 39"/>
                  <a:gd name="T2" fmla="*/ 56 w 96"/>
                  <a:gd name="T3" fmla="*/ 23 h 39"/>
                  <a:gd name="T4" fmla="*/ 56 w 96"/>
                  <a:gd name="T5" fmla="*/ 8 h 39"/>
                  <a:gd name="T6" fmla="*/ 48 w 96"/>
                  <a:gd name="T7" fmla="*/ 0 h 39"/>
                  <a:gd name="T8" fmla="*/ 40 w 96"/>
                  <a:gd name="T9" fmla="*/ 8 h 39"/>
                  <a:gd name="T10" fmla="*/ 40 w 96"/>
                  <a:gd name="T11" fmla="*/ 23 h 39"/>
                  <a:gd name="T12" fmla="*/ 8 w 96"/>
                  <a:gd name="T13" fmla="*/ 23 h 39"/>
                  <a:gd name="T14" fmla="*/ 0 w 96"/>
                  <a:gd name="T15" fmla="*/ 31 h 39"/>
                  <a:gd name="T16" fmla="*/ 8 w 96"/>
                  <a:gd name="T17" fmla="*/ 39 h 39"/>
                  <a:gd name="T18" fmla="*/ 88 w 96"/>
                  <a:gd name="T19" fmla="*/ 39 h 39"/>
                  <a:gd name="T20" fmla="*/ 96 w 96"/>
                  <a:gd name="T21" fmla="*/ 31 h 39"/>
                  <a:gd name="T22" fmla="*/ 88 w 96"/>
                  <a:gd name="T23"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39">
                    <a:moveTo>
                      <a:pt x="88" y="23"/>
                    </a:moveTo>
                    <a:cubicBezTo>
                      <a:pt x="56" y="23"/>
                      <a:pt x="56" y="23"/>
                      <a:pt x="56" y="23"/>
                    </a:cubicBezTo>
                    <a:cubicBezTo>
                      <a:pt x="56" y="8"/>
                      <a:pt x="56" y="8"/>
                      <a:pt x="56" y="8"/>
                    </a:cubicBezTo>
                    <a:cubicBezTo>
                      <a:pt x="56" y="4"/>
                      <a:pt x="53" y="0"/>
                      <a:pt x="48" y="0"/>
                    </a:cubicBezTo>
                    <a:cubicBezTo>
                      <a:pt x="44" y="0"/>
                      <a:pt x="40" y="4"/>
                      <a:pt x="40" y="8"/>
                    </a:cubicBezTo>
                    <a:cubicBezTo>
                      <a:pt x="40" y="23"/>
                      <a:pt x="40" y="23"/>
                      <a:pt x="40" y="23"/>
                    </a:cubicBezTo>
                    <a:cubicBezTo>
                      <a:pt x="8" y="23"/>
                      <a:pt x="8" y="23"/>
                      <a:pt x="8" y="23"/>
                    </a:cubicBezTo>
                    <a:cubicBezTo>
                      <a:pt x="3" y="23"/>
                      <a:pt x="0" y="26"/>
                      <a:pt x="0" y="31"/>
                    </a:cubicBezTo>
                    <a:cubicBezTo>
                      <a:pt x="0" y="35"/>
                      <a:pt x="3" y="39"/>
                      <a:pt x="8" y="39"/>
                    </a:cubicBezTo>
                    <a:cubicBezTo>
                      <a:pt x="88" y="39"/>
                      <a:pt x="88" y="39"/>
                      <a:pt x="88" y="39"/>
                    </a:cubicBezTo>
                    <a:cubicBezTo>
                      <a:pt x="93" y="39"/>
                      <a:pt x="96" y="35"/>
                      <a:pt x="96" y="31"/>
                    </a:cubicBezTo>
                    <a:cubicBezTo>
                      <a:pt x="96" y="26"/>
                      <a:pt x="93" y="23"/>
                      <a:pt x="88" y="23"/>
                    </a:cubicBezTo>
                    <a:close/>
                  </a:path>
                </a:pathLst>
              </a:custGeom>
              <a:solidFill>
                <a:srgbClr val="1D427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ea"/>
                  <a:sym typeface="+mn-lt"/>
                </a:endParaRPr>
              </a:p>
            </p:txBody>
          </p:sp>
          <p:sp>
            <p:nvSpPr>
              <p:cNvPr id="226" name="Freeform 33"/>
              <p:cNvSpPr>
                <a:spLocks noEditPoints="1"/>
              </p:cNvSpPr>
              <p:nvPr>
                <p:custDataLst>
                  <p:tags r:id="rId20"/>
                </p:custDataLst>
              </p:nvPr>
            </p:nvSpPr>
            <p:spPr bwMode="auto">
              <a:xfrm>
                <a:off x="15230" y="5167"/>
                <a:ext cx="634" cy="402"/>
              </a:xfrm>
              <a:custGeom>
                <a:avLst/>
                <a:gdLst>
                  <a:gd name="T0" fmla="*/ 240 w 256"/>
                  <a:gd name="T1" fmla="*/ 0 h 162"/>
                  <a:gd name="T2" fmla="*/ 16 w 256"/>
                  <a:gd name="T3" fmla="*/ 0 h 162"/>
                  <a:gd name="T4" fmla="*/ 0 w 256"/>
                  <a:gd name="T5" fmla="*/ 16 h 162"/>
                  <a:gd name="T6" fmla="*/ 0 w 256"/>
                  <a:gd name="T7" fmla="*/ 146 h 162"/>
                  <a:gd name="T8" fmla="*/ 16 w 256"/>
                  <a:gd name="T9" fmla="*/ 162 h 162"/>
                  <a:gd name="T10" fmla="*/ 240 w 256"/>
                  <a:gd name="T11" fmla="*/ 162 h 162"/>
                  <a:gd name="T12" fmla="*/ 256 w 256"/>
                  <a:gd name="T13" fmla="*/ 146 h 162"/>
                  <a:gd name="T14" fmla="*/ 256 w 256"/>
                  <a:gd name="T15" fmla="*/ 16 h 162"/>
                  <a:gd name="T16" fmla="*/ 240 w 256"/>
                  <a:gd name="T17" fmla="*/ 0 h 162"/>
                  <a:gd name="T18" fmla="*/ 16 w 256"/>
                  <a:gd name="T19" fmla="*/ 146 h 162"/>
                  <a:gd name="T20" fmla="*/ 16 w 256"/>
                  <a:gd name="T21" fmla="*/ 134 h 162"/>
                  <a:gd name="T22" fmla="*/ 169 w 256"/>
                  <a:gd name="T23" fmla="*/ 134 h 162"/>
                  <a:gd name="T24" fmla="*/ 175 w 256"/>
                  <a:gd name="T25" fmla="*/ 129 h 162"/>
                  <a:gd name="T26" fmla="*/ 169 w 256"/>
                  <a:gd name="T27" fmla="*/ 123 h 162"/>
                  <a:gd name="T28" fmla="*/ 16 w 256"/>
                  <a:gd name="T29" fmla="*/ 123 h 162"/>
                  <a:gd name="T30" fmla="*/ 16 w 256"/>
                  <a:gd name="T31" fmla="*/ 16 h 162"/>
                  <a:gd name="T32" fmla="*/ 240 w 256"/>
                  <a:gd name="T33" fmla="*/ 16 h 162"/>
                  <a:gd name="T34" fmla="*/ 240 w 256"/>
                  <a:gd name="T35" fmla="*/ 123 h 162"/>
                  <a:gd name="T36" fmla="*/ 202 w 256"/>
                  <a:gd name="T37" fmla="*/ 123 h 162"/>
                  <a:gd name="T38" fmla="*/ 197 w 256"/>
                  <a:gd name="T39" fmla="*/ 129 h 162"/>
                  <a:gd name="T40" fmla="*/ 202 w 256"/>
                  <a:gd name="T41" fmla="*/ 134 h 162"/>
                  <a:gd name="T42" fmla="*/ 240 w 256"/>
                  <a:gd name="T43" fmla="*/ 134 h 162"/>
                  <a:gd name="T44" fmla="*/ 240 w 256"/>
                  <a:gd name="T45" fmla="*/ 146 h 162"/>
                  <a:gd name="T46" fmla="*/ 16 w 256"/>
                  <a:gd name="T47"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62">
                    <a:moveTo>
                      <a:pt x="240" y="0"/>
                    </a:moveTo>
                    <a:cubicBezTo>
                      <a:pt x="16" y="0"/>
                      <a:pt x="16" y="0"/>
                      <a:pt x="16" y="0"/>
                    </a:cubicBezTo>
                    <a:cubicBezTo>
                      <a:pt x="7" y="0"/>
                      <a:pt x="0" y="7"/>
                      <a:pt x="0" y="16"/>
                    </a:cubicBezTo>
                    <a:cubicBezTo>
                      <a:pt x="0" y="146"/>
                      <a:pt x="0" y="146"/>
                      <a:pt x="0" y="146"/>
                    </a:cubicBezTo>
                    <a:cubicBezTo>
                      <a:pt x="0" y="154"/>
                      <a:pt x="7" y="162"/>
                      <a:pt x="16" y="162"/>
                    </a:cubicBezTo>
                    <a:cubicBezTo>
                      <a:pt x="240" y="162"/>
                      <a:pt x="240" y="162"/>
                      <a:pt x="240" y="162"/>
                    </a:cubicBezTo>
                    <a:cubicBezTo>
                      <a:pt x="249" y="162"/>
                      <a:pt x="256" y="154"/>
                      <a:pt x="256" y="146"/>
                    </a:cubicBezTo>
                    <a:cubicBezTo>
                      <a:pt x="256" y="16"/>
                      <a:pt x="256" y="16"/>
                      <a:pt x="256" y="16"/>
                    </a:cubicBezTo>
                    <a:cubicBezTo>
                      <a:pt x="256" y="7"/>
                      <a:pt x="249" y="0"/>
                      <a:pt x="240" y="0"/>
                    </a:cubicBezTo>
                    <a:close/>
                    <a:moveTo>
                      <a:pt x="16" y="146"/>
                    </a:moveTo>
                    <a:cubicBezTo>
                      <a:pt x="16" y="134"/>
                      <a:pt x="16" y="134"/>
                      <a:pt x="16" y="134"/>
                    </a:cubicBezTo>
                    <a:cubicBezTo>
                      <a:pt x="169" y="134"/>
                      <a:pt x="169" y="134"/>
                      <a:pt x="169" y="134"/>
                    </a:cubicBezTo>
                    <a:cubicBezTo>
                      <a:pt x="172" y="134"/>
                      <a:pt x="175" y="132"/>
                      <a:pt x="175" y="129"/>
                    </a:cubicBezTo>
                    <a:cubicBezTo>
                      <a:pt x="175" y="126"/>
                      <a:pt x="172" y="123"/>
                      <a:pt x="169" y="123"/>
                    </a:cubicBezTo>
                    <a:cubicBezTo>
                      <a:pt x="16" y="123"/>
                      <a:pt x="16" y="123"/>
                      <a:pt x="16" y="123"/>
                    </a:cubicBezTo>
                    <a:cubicBezTo>
                      <a:pt x="16" y="16"/>
                      <a:pt x="16" y="16"/>
                      <a:pt x="16" y="16"/>
                    </a:cubicBezTo>
                    <a:cubicBezTo>
                      <a:pt x="240" y="16"/>
                      <a:pt x="240" y="16"/>
                      <a:pt x="240" y="16"/>
                    </a:cubicBezTo>
                    <a:cubicBezTo>
                      <a:pt x="240" y="123"/>
                      <a:pt x="240" y="123"/>
                      <a:pt x="240" y="123"/>
                    </a:cubicBezTo>
                    <a:cubicBezTo>
                      <a:pt x="202" y="123"/>
                      <a:pt x="202" y="123"/>
                      <a:pt x="202" y="123"/>
                    </a:cubicBezTo>
                    <a:cubicBezTo>
                      <a:pt x="199" y="123"/>
                      <a:pt x="197" y="126"/>
                      <a:pt x="197" y="129"/>
                    </a:cubicBezTo>
                    <a:cubicBezTo>
                      <a:pt x="197" y="132"/>
                      <a:pt x="199" y="134"/>
                      <a:pt x="202" y="134"/>
                    </a:cubicBezTo>
                    <a:cubicBezTo>
                      <a:pt x="240" y="134"/>
                      <a:pt x="240" y="134"/>
                      <a:pt x="240" y="134"/>
                    </a:cubicBezTo>
                    <a:cubicBezTo>
                      <a:pt x="240" y="146"/>
                      <a:pt x="240" y="146"/>
                      <a:pt x="240" y="146"/>
                    </a:cubicBezTo>
                    <a:lnTo>
                      <a:pt x="16" y="146"/>
                    </a:lnTo>
                    <a:close/>
                  </a:path>
                </a:pathLst>
              </a:custGeom>
              <a:solidFill>
                <a:schemeClr val="accent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ea"/>
                  <a:sym typeface="+mn-lt"/>
                </a:endParaRPr>
              </a:p>
            </p:txBody>
          </p:sp>
        </p:grpSp>
        <p:grpSp>
          <p:nvGrpSpPr>
            <p:cNvPr id="7" name="组合 6"/>
            <p:cNvGrpSpPr/>
            <p:nvPr/>
          </p:nvGrpSpPr>
          <p:grpSpPr>
            <a:xfrm>
              <a:off x="6742" y="4600"/>
              <a:ext cx="5717" cy="5816"/>
              <a:chOff x="6742" y="4600"/>
              <a:chExt cx="5717" cy="5816"/>
            </a:xfrm>
          </p:grpSpPr>
          <p:sp>
            <p:nvSpPr>
              <p:cNvPr id="169" name="矩形 168"/>
              <p:cNvSpPr/>
              <p:nvPr>
                <p:custDataLst>
                  <p:tags r:id="rId5"/>
                </p:custDataLst>
              </p:nvPr>
            </p:nvSpPr>
            <p:spPr>
              <a:xfrm>
                <a:off x="6742" y="4600"/>
                <a:ext cx="5717" cy="5767"/>
              </a:xfrm>
              <a:prstGeom prst="rect">
                <a:avLst/>
              </a:prstGeom>
              <a:solidFill>
                <a:srgbClr val="FFFFFF"/>
              </a:solidFill>
              <a:ln w="12700" cap="flat" cmpd="sng" algn="ctr">
                <a:noFill/>
                <a:prstDash val="solid"/>
                <a:miter lim="800000"/>
              </a:ln>
              <a:effectLst>
                <a:outerShdw blurRad="508000" dist="190500" dir="5400000" sx="95000" sy="95000" algn="t" rotWithShape="0">
                  <a:sysClr val="windowText" lastClr="000000">
                    <a:lumMod val="75000"/>
                    <a:lumOff val="25000"/>
                    <a:alpha val="20000"/>
                  </a:sysClr>
                </a:outerShdw>
              </a:effectLst>
            </p:spPr>
            <p:txBody>
              <a:bodyPr rtlCol="0" anchor="ctr"/>
              <a:lstStyle/>
              <a:p>
                <a:pPr algn="ctr" defTabSz="457200"/>
                <a:endParaRPr lang="zh-CN" altLang="en-US" kern="0">
                  <a:solidFill>
                    <a:srgbClr val="FFFFFF"/>
                  </a:solidFill>
                  <a:latin typeface="PingFang SC Regular" panose="020B0400000000000000" charset="-122"/>
                  <a:ea typeface="PingFang SC Regular" panose="020B0400000000000000" charset="-122"/>
                  <a:cs typeface="+mn-ea"/>
                  <a:sym typeface="+mn-lt"/>
                </a:endParaRPr>
              </a:p>
            </p:txBody>
          </p:sp>
          <p:sp>
            <p:nvSpPr>
              <p:cNvPr id="173" name="文本框 172"/>
              <p:cNvSpPr txBox="1"/>
              <p:nvPr>
                <p:custDataLst>
                  <p:tags r:id="rId6"/>
                </p:custDataLst>
              </p:nvPr>
            </p:nvSpPr>
            <p:spPr>
              <a:xfrm>
                <a:off x="7117" y="5949"/>
                <a:ext cx="4968" cy="628"/>
              </a:xfrm>
              <a:prstGeom prst="rect">
                <a:avLst/>
              </a:prstGeom>
              <a:noFill/>
            </p:spPr>
            <p:txBody>
              <a:bodyPr wrap="square" rtlCol="0">
                <a:spAutoFit/>
              </a:bodyPr>
              <a:lstStyle>
                <a:defPPr>
                  <a:defRPr lang="zh-CN"/>
                </a:defPPr>
                <a:lvl1pPr>
                  <a:defRPr>
                    <a:gradFill flip="none" rotWithShape="1">
                      <a:gsLst>
                        <a:gs pos="0">
                          <a:srgbClr val="F25400"/>
                        </a:gs>
                        <a:gs pos="100000">
                          <a:srgbClr val="A70E00"/>
                        </a:gs>
                      </a:gsLst>
                      <a:lin ang="5400000" scaled="1"/>
                      <a:tileRect/>
                    </a:gradFill>
                    <a:effectLst>
                      <a:outerShdw blurRad="38100" dist="63500" dir="2700000" algn="tl">
                        <a:srgbClr val="F25400">
                          <a:alpha val="9000"/>
                        </a:srgbClr>
                      </a:outerShdw>
                    </a:effectLst>
                    <a:latin typeface="思源黑体 CN Medium" panose="020B0600000000000000" pitchFamily="34" charset="-122"/>
                    <a:ea typeface="思源黑体 CN Medium" panose="020B0600000000000000" pitchFamily="34" charset="-122"/>
                  </a:defRPr>
                </a:lvl1pPr>
              </a:lstStyle>
              <a:p>
                <a:pPr algn="ctr"/>
                <a:r>
                  <a:rPr lang="en-US" altLang="zh-CN" sz="2000" b="1" kern="0" dirty="0">
                    <a:solidFill>
                      <a:schemeClr val="accent5">
                        <a:lumMod val="50000"/>
                      </a:schemeClr>
                    </a:solidFill>
                    <a:effectLst/>
                    <a:latin typeface="PingFang SC Regular" panose="020B0400000000000000" charset="-122"/>
                    <a:ea typeface="PingFang SC Regular" panose="020B0400000000000000" charset="-122"/>
                    <a:cs typeface="PingFang SC Regular" panose="020B0400000000000000" charset="-122"/>
                    <a:sym typeface="+mn-lt"/>
                  </a:rPr>
                  <a:t>002-</a:t>
                </a:r>
                <a:r>
                  <a:rPr lang="zh-CN" altLang="en-US" sz="2000" b="1" kern="0" dirty="0">
                    <a:solidFill>
                      <a:schemeClr val="accent5">
                        <a:lumMod val="50000"/>
                      </a:schemeClr>
                    </a:solidFill>
                    <a:effectLst/>
                    <a:latin typeface="PingFang SC Regular" panose="020B0400000000000000" charset="-122"/>
                    <a:ea typeface="PingFang SC Regular" panose="020B0400000000000000" charset="-122"/>
                    <a:cs typeface="PingFang SC Regular" panose="020B0400000000000000" charset="-122"/>
                    <a:sym typeface="+mn-lt"/>
                  </a:rPr>
                  <a:t>人际技能</a:t>
                </a:r>
              </a:p>
            </p:txBody>
          </p:sp>
          <p:sp>
            <p:nvSpPr>
              <p:cNvPr id="178" name="矩形 177"/>
              <p:cNvSpPr/>
              <p:nvPr>
                <p:custDataLst>
                  <p:tags r:id="rId7"/>
                </p:custDataLst>
              </p:nvPr>
            </p:nvSpPr>
            <p:spPr>
              <a:xfrm>
                <a:off x="7045" y="4600"/>
                <a:ext cx="5112" cy="101"/>
              </a:xfrm>
              <a:prstGeom prst="rect">
                <a:avLst/>
              </a:prstGeom>
              <a:solidFill>
                <a:schemeClr val="accent5">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199" name="TextBox 50"/>
              <p:cNvSpPr txBox="1"/>
              <p:nvPr>
                <p:custDataLst>
                  <p:tags r:id="rId8"/>
                </p:custDataLst>
              </p:nvPr>
            </p:nvSpPr>
            <p:spPr>
              <a:xfrm>
                <a:off x="7047" y="7230"/>
                <a:ext cx="5107" cy="3186"/>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cs typeface="+mn-ea"/>
                    <a:sym typeface="+mn-lt"/>
                  </a:rPr>
                  <a:t>指与他人一起有效工作的能力，包括理解他人、激励他人、与他人有效沟通以及建立良好关系的能力。无论管理者处于哪个层次，人际技能都是至关重要的，因为管理工作本质上就是协调人与人之间的关系</a:t>
                </a:r>
              </a:p>
            </p:txBody>
          </p:sp>
          <p:sp>
            <p:nvSpPr>
              <p:cNvPr id="204" name="TextBox 50"/>
              <p:cNvSpPr txBox="1"/>
              <p:nvPr>
                <p:custDataLst>
                  <p:tags r:id="rId9"/>
                </p:custDataLst>
              </p:nvPr>
            </p:nvSpPr>
            <p:spPr>
              <a:xfrm>
                <a:off x="7047" y="6538"/>
                <a:ext cx="5107" cy="406"/>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ctr">
                  <a:lnSpc>
                    <a:spcPct val="120000"/>
                  </a:lnSpc>
                  <a:defRPr/>
                </a:pPr>
                <a:r>
                  <a:rPr lang="zh-CN" altLang="en-US" sz="1400" dirty="0">
                    <a:solidFill>
                      <a:schemeClr val="bg1">
                        <a:alpha val="65000"/>
                      </a:schemeClr>
                    </a:solidFill>
                    <a:latin typeface="PingFang SC Regular" panose="020B0400000000000000" charset="-122"/>
                    <a:ea typeface="PingFang SC Regular" panose="020B0400000000000000" charset="-122"/>
                    <a:cs typeface="PingFang SC Regular" panose="020B0400000000000000" charset="-122"/>
                    <a:sym typeface="+mn-lt"/>
                  </a:rPr>
                  <a:t>（人际交往能力 ）</a:t>
                </a:r>
              </a:p>
            </p:txBody>
          </p:sp>
          <p:cxnSp>
            <p:nvCxnSpPr>
              <p:cNvPr id="206" name="直线连接符 34"/>
              <p:cNvCxnSpPr/>
              <p:nvPr>
                <p:custDataLst>
                  <p:tags r:id="rId10"/>
                </p:custDataLst>
              </p:nvPr>
            </p:nvCxnSpPr>
            <p:spPr>
              <a:xfrm flipH="1">
                <a:off x="9601" y="5318"/>
                <a:ext cx="0" cy="1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Freeform 94"/>
              <p:cNvSpPr>
                <a:spLocks noEditPoints="1"/>
              </p:cNvSpPr>
              <p:nvPr>
                <p:custDataLst>
                  <p:tags r:id="rId11"/>
                </p:custDataLst>
              </p:nvPr>
            </p:nvSpPr>
            <p:spPr bwMode="auto">
              <a:xfrm>
                <a:off x="9425" y="5070"/>
                <a:ext cx="351" cy="349"/>
              </a:xfrm>
              <a:custGeom>
                <a:avLst/>
                <a:gdLst>
                  <a:gd name="T0" fmla="*/ 62 w 123"/>
                  <a:gd name="T1" fmla="*/ 123 h 123"/>
                  <a:gd name="T2" fmla="*/ 123 w 123"/>
                  <a:gd name="T3" fmla="*/ 62 h 123"/>
                  <a:gd name="T4" fmla="*/ 62 w 123"/>
                  <a:gd name="T5" fmla="*/ 0 h 123"/>
                  <a:gd name="T6" fmla="*/ 0 w 123"/>
                  <a:gd name="T7" fmla="*/ 62 h 123"/>
                  <a:gd name="T8" fmla="*/ 62 w 123"/>
                  <a:gd name="T9" fmla="*/ 123 h 123"/>
                  <a:gd name="T10" fmla="*/ 62 w 123"/>
                  <a:gd name="T11" fmla="*/ 16 h 123"/>
                  <a:gd name="T12" fmla="*/ 107 w 123"/>
                  <a:gd name="T13" fmla="*/ 62 h 123"/>
                  <a:gd name="T14" fmla="*/ 62 w 123"/>
                  <a:gd name="T15" fmla="*/ 107 h 123"/>
                  <a:gd name="T16" fmla="*/ 16 w 123"/>
                  <a:gd name="T17" fmla="*/ 62 h 123"/>
                  <a:gd name="T18" fmla="*/ 62 w 123"/>
                  <a:gd name="T19" fmla="*/ 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123"/>
                    </a:moveTo>
                    <a:cubicBezTo>
                      <a:pt x="96" y="123"/>
                      <a:pt x="123" y="96"/>
                      <a:pt x="123" y="62"/>
                    </a:cubicBezTo>
                    <a:cubicBezTo>
                      <a:pt x="123" y="28"/>
                      <a:pt x="96" y="0"/>
                      <a:pt x="62" y="0"/>
                    </a:cubicBezTo>
                    <a:cubicBezTo>
                      <a:pt x="28" y="0"/>
                      <a:pt x="0" y="28"/>
                      <a:pt x="0" y="62"/>
                    </a:cubicBezTo>
                    <a:cubicBezTo>
                      <a:pt x="0" y="96"/>
                      <a:pt x="28" y="123"/>
                      <a:pt x="62" y="123"/>
                    </a:cubicBezTo>
                    <a:close/>
                    <a:moveTo>
                      <a:pt x="62" y="16"/>
                    </a:moveTo>
                    <a:cubicBezTo>
                      <a:pt x="87" y="16"/>
                      <a:pt x="107" y="37"/>
                      <a:pt x="107" y="62"/>
                    </a:cubicBezTo>
                    <a:cubicBezTo>
                      <a:pt x="107" y="87"/>
                      <a:pt x="87" y="107"/>
                      <a:pt x="62" y="107"/>
                    </a:cubicBezTo>
                    <a:cubicBezTo>
                      <a:pt x="37" y="107"/>
                      <a:pt x="16" y="87"/>
                      <a:pt x="16" y="62"/>
                    </a:cubicBezTo>
                    <a:cubicBezTo>
                      <a:pt x="16" y="37"/>
                      <a:pt x="37" y="16"/>
                      <a:pt x="62" y="16"/>
                    </a:cubicBezTo>
                    <a:close/>
                  </a:path>
                </a:pathLst>
              </a:custGeom>
              <a:solidFill>
                <a:srgbClr val="1D427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ea"/>
                  <a:sym typeface="+mn-lt"/>
                </a:endParaRPr>
              </a:p>
            </p:txBody>
          </p:sp>
          <p:sp>
            <p:nvSpPr>
              <p:cNvPr id="229" name="Freeform 95"/>
              <p:cNvSpPr>
                <a:spLocks noEditPoints="1"/>
              </p:cNvSpPr>
              <p:nvPr>
                <p:custDataLst>
                  <p:tags r:id="rId12"/>
                </p:custDataLst>
              </p:nvPr>
            </p:nvSpPr>
            <p:spPr bwMode="auto">
              <a:xfrm>
                <a:off x="9295" y="5439"/>
                <a:ext cx="612" cy="358"/>
              </a:xfrm>
              <a:custGeom>
                <a:avLst/>
                <a:gdLst>
                  <a:gd name="T0" fmla="*/ 214 w 215"/>
                  <a:gd name="T1" fmla="*/ 57 h 126"/>
                  <a:gd name="T2" fmla="*/ 144 w 215"/>
                  <a:gd name="T3" fmla="*/ 1 h 126"/>
                  <a:gd name="T4" fmla="*/ 135 w 215"/>
                  <a:gd name="T5" fmla="*/ 6 h 126"/>
                  <a:gd name="T6" fmla="*/ 108 w 215"/>
                  <a:gd name="T7" fmla="*/ 37 h 126"/>
                  <a:gd name="T8" fmla="*/ 81 w 215"/>
                  <a:gd name="T9" fmla="*/ 6 h 126"/>
                  <a:gd name="T10" fmla="*/ 71 w 215"/>
                  <a:gd name="T11" fmla="*/ 1 h 126"/>
                  <a:gd name="T12" fmla="*/ 2 w 215"/>
                  <a:gd name="T13" fmla="*/ 57 h 126"/>
                  <a:gd name="T14" fmla="*/ 2 w 215"/>
                  <a:gd name="T15" fmla="*/ 65 h 126"/>
                  <a:gd name="T16" fmla="*/ 108 w 215"/>
                  <a:gd name="T17" fmla="*/ 126 h 126"/>
                  <a:gd name="T18" fmla="*/ 214 w 215"/>
                  <a:gd name="T19" fmla="*/ 65 h 126"/>
                  <a:gd name="T20" fmla="*/ 214 w 215"/>
                  <a:gd name="T21" fmla="*/ 57 h 126"/>
                  <a:gd name="T22" fmla="*/ 146 w 215"/>
                  <a:gd name="T23" fmla="*/ 19 h 126"/>
                  <a:gd name="T24" fmla="*/ 159 w 215"/>
                  <a:gd name="T25" fmla="*/ 25 h 126"/>
                  <a:gd name="T26" fmla="*/ 131 w 215"/>
                  <a:gd name="T27" fmla="*/ 60 h 126"/>
                  <a:gd name="T28" fmla="*/ 127 w 215"/>
                  <a:gd name="T29" fmla="*/ 56 h 126"/>
                  <a:gd name="T30" fmla="*/ 118 w 215"/>
                  <a:gd name="T31" fmla="*/ 49 h 126"/>
                  <a:gd name="T32" fmla="*/ 146 w 215"/>
                  <a:gd name="T33" fmla="*/ 19 h 126"/>
                  <a:gd name="T34" fmla="*/ 97 w 215"/>
                  <a:gd name="T35" fmla="*/ 49 h 126"/>
                  <a:gd name="T36" fmla="*/ 88 w 215"/>
                  <a:gd name="T37" fmla="*/ 56 h 126"/>
                  <a:gd name="T38" fmla="*/ 84 w 215"/>
                  <a:gd name="T39" fmla="*/ 60 h 126"/>
                  <a:gd name="T40" fmla="*/ 57 w 215"/>
                  <a:gd name="T41" fmla="*/ 25 h 126"/>
                  <a:gd name="T42" fmla="*/ 70 w 215"/>
                  <a:gd name="T43" fmla="*/ 19 h 126"/>
                  <a:gd name="T44" fmla="*/ 97 w 215"/>
                  <a:gd name="T45" fmla="*/ 49 h 126"/>
                  <a:gd name="T46" fmla="*/ 113 w 215"/>
                  <a:gd name="T47" fmla="*/ 110 h 126"/>
                  <a:gd name="T48" fmla="*/ 113 w 215"/>
                  <a:gd name="T49" fmla="*/ 74 h 126"/>
                  <a:gd name="T50" fmla="*/ 108 w 215"/>
                  <a:gd name="T51" fmla="*/ 69 h 126"/>
                  <a:gd name="T52" fmla="*/ 102 w 215"/>
                  <a:gd name="T53" fmla="*/ 74 h 126"/>
                  <a:gd name="T54" fmla="*/ 102 w 215"/>
                  <a:gd name="T55" fmla="*/ 110 h 126"/>
                  <a:gd name="T56" fmla="*/ 18 w 215"/>
                  <a:gd name="T57" fmla="*/ 61 h 126"/>
                  <a:gd name="T58" fmla="*/ 48 w 215"/>
                  <a:gd name="T59" fmla="*/ 30 h 126"/>
                  <a:gd name="T60" fmla="*/ 81 w 215"/>
                  <a:gd name="T61" fmla="*/ 71 h 126"/>
                  <a:gd name="T62" fmla="*/ 87 w 215"/>
                  <a:gd name="T63" fmla="*/ 71 h 126"/>
                  <a:gd name="T64" fmla="*/ 95 w 215"/>
                  <a:gd name="T65" fmla="*/ 64 h 126"/>
                  <a:gd name="T66" fmla="*/ 108 w 215"/>
                  <a:gd name="T67" fmla="*/ 54 h 126"/>
                  <a:gd name="T68" fmla="*/ 120 w 215"/>
                  <a:gd name="T69" fmla="*/ 64 h 126"/>
                  <a:gd name="T70" fmla="*/ 128 w 215"/>
                  <a:gd name="T71" fmla="*/ 71 h 126"/>
                  <a:gd name="T72" fmla="*/ 131 w 215"/>
                  <a:gd name="T73" fmla="*/ 72 h 126"/>
                  <a:gd name="T74" fmla="*/ 135 w 215"/>
                  <a:gd name="T75" fmla="*/ 71 h 126"/>
                  <a:gd name="T76" fmla="*/ 168 w 215"/>
                  <a:gd name="T77" fmla="*/ 30 h 126"/>
                  <a:gd name="T78" fmla="*/ 197 w 215"/>
                  <a:gd name="T79" fmla="*/ 61 h 126"/>
                  <a:gd name="T80" fmla="*/ 113 w 215"/>
                  <a:gd name="T81"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5" h="126">
                    <a:moveTo>
                      <a:pt x="214" y="57"/>
                    </a:moveTo>
                    <a:cubicBezTo>
                      <a:pt x="198" y="30"/>
                      <a:pt x="174" y="11"/>
                      <a:pt x="144" y="1"/>
                    </a:cubicBezTo>
                    <a:cubicBezTo>
                      <a:pt x="141" y="0"/>
                      <a:pt x="137" y="2"/>
                      <a:pt x="135" y="6"/>
                    </a:cubicBezTo>
                    <a:cubicBezTo>
                      <a:pt x="129" y="18"/>
                      <a:pt x="119" y="29"/>
                      <a:pt x="108" y="37"/>
                    </a:cubicBezTo>
                    <a:cubicBezTo>
                      <a:pt x="96" y="29"/>
                      <a:pt x="87" y="18"/>
                      <a:pt x="81" y="6"/>
                    </a:cubicBezTo>
                    <a:cubicBezTo>
                      <a:pt x="79" y="2"/>
                      <a:pt x="75" y="0"/>
                      <a:pt x="71" y="1"/>
                    </a:cubicBezTo>
                    <a:cubicBezTo>
                      <a:pt x="42" y="11"/>
                      <a:pt x="17" y="30"/>
                      <a:pt x="2" y="57"/>
                    </a:cubicBezTo>
                    <a:cubicBezTo>
                      <a:pt x="0" y="59"/>
                      <a:pt x="0" y="62"/>
                      <a:pt x="2" y="65"/>
                    </a:cubicBezTo>
                    <a:cubicBezTo>
                      <a:pt x="24" y="103"/>
                      <a:pt x="64" y="126"/>
                      <a:pt x="108" y="126"/>
                    </a:cubicBezTo>
                    <a:cubicBezTo>
                      <a:pt x="151" y="126"/>
                      <a:pt x="192" y="103"/>
                      <a:pt x="214" y="65"/>
                    </a:cubicBezTo>
                    <a:cubicBezTo>
                      <a:pt x="215" y="62"/>
                      <a:pt x="215" y="59"/>
                      <a:pt x="214" y="57"/>
                    </a:cubicBezTo>
                    <a:close/>
                    <a:moveTo>
                      <a:pt x="146" y="19"/>
                    </a:moveTo>
                    <a:cubicBezTo>
                      <a:pt x="150" y="21"/>
                      <a:pt x="155" y="23"/>
                      <a:pt x="159" y="25"/>
                    </a:cubicBezTo>
                    <a:cubicBezTo>
                      <a:pt x="152" y="36"/>
                      <a:pt x="143" y="50"/>
                      <a:pt x="131" y="60"/>
                    </a:cubicBezTo>
                    <a:cubicBezTo>
                      <a:pt x="130" y="59"/>
                      <a:pt x="129" y="58"/>
                      <a:pt x="127" y="56"/>
                    </a:cubicBezTo>
                    <a:cubicBezTo>
                      <a:pt x="124" y="54"/>
                      <a:pt x="121" y="51"/>
                      <a:pt x="118" y="49"/>
                    </a:cubicBezTo>
                    <a:cubicBezTo>
                      <a:pt x="130" y="41"/>
                      <a:pt x="139" y="31"/>
                      <a:pt x="146" y="19"/>
                    </a:cubicBezTo>
                    <a:close/>
                    <a:moveTo>
                      <a:pt x="97" y="49"/>
                    </a:moveTo>
                    <a:cubicBezTo>
                      <a:pt x="94" y="51"/>
                      <a:pt x="91" y="54"/>
                      <a:pt x="88" y="56"/>
                    </a:cubicBezTo>
                    <a:cubicBezTo>
                      <a:pt x="87" y="58"/>
                      <a:pt x="85" y="59"/>
                      <a:pt x="84" y="60"/>
                    </a:cubicBezTo>
                    <a:cubicBezTo>
                      <a:pt x="72" y="50"/>
                      <a:pt x="63" y="36"/>
                      <a:pt x="57" y="25"/>
                    </a:cubicBezTo>
                    <a:cubicBezTo>
                      <a:pt x="61" y="23"/>
                      <a:pt x="65" y="21"/>
                      <a:pt x="70" y="19"/>
                    </a:cubicBezTo>
                    <a:cubicBezTo>
                      <a:pt x="76" y="31"/>
                      <a:pt x="86" y="41"/>
                      <a:pt x="97" y="49"/>
                    </a:cubicBezTo>
                    <a:close/>
                    <a:moveTo>
                      <a:pt x="113" y="110"/>
                    </a:moveTo>
                    <a:cubicBezTo>
                      <a:pt x="113" y="74"/>
                      <a:pt x="113" y="74"/>
                      <a:pt x="113" y="74"/>
                    </a:cubicBezTo>
                    <a:cubicBezTo>
                      <a:pt x="113" y="72"/>
                      <a:pt x="111" y="69"/>
                      <a:pt x="108" y="69"/>
                    </a:cubicBezTo>
                    <a:cubicBezTo>
                      <a:pt x="105" y="69"/>
                      <a:pt x="102" y="72"/>
                      <a:pt x="102" y="74"/>
                    </a:cubicBezTo>
                    <a:cubicBezTo>
                      <a:pt x="102" y="110"/>
                      <a:pt x="102" y="110"/>
                      <a:pt x="102" y="110"/>
                    </a:cubicBezTo>
                    <a:cubicBezTo>
                      <a:pt x="68" y="108"/>
                      <a:pt x="37" y="90"/>
                      <a:pt x="18" y="61"/>
                    </a:cubicBezTo>
                    <a:cubicBezTo>
                      <a:pt x="26" y="49"/>
                      <a:pt x="36" y="38"/>
                      <a:pt x="48" y="30"/>
                    </a:cubicBezTo>
                    <a:cubicBezTo>
                      <a:pt x="55" y="44"/>
                      <a:pt x="66" y="59"/>
                      <a:pt x="81" y="71"/>
                    </a:cubicBezTo>
                    <a:cubicBezTo>
                      <a:pt x="83" y="73"/>
                      <a:pt x="85" y="73"/>
                      <a:pt x="87" y="71"/>
                    </a:cubicBezTo>
                    <a:cubicBezTo>
                      <a:pt x="90" y="69"/>
                      <a:pt x="93" y="67"/>
                      <a:pt x="95" y="64"/>
                    </a:cubicBezTo>
                    <a:cubicBezTo>
                      <a:pt x="99" y="61"/>
                      <a:pt x="104" y="57"/>
                      <a:pt x="108" y="54"/>
                    </a:cubicBezTo>
                    <a:cubicBezTo>
                      <a:pt x="112" y="57"/>
                      <a:pt x="116" y="61"/>
                      <a:pt x="120" y="64"/>
                    </a:cubicBezTo>
                    <a:cubicBezTo>
                      <a:pt x="123" y="67"/>
                      <a:pt x="125" y="69"/>
                      <a:pt x="128" y="71"/>
                    </a:cubicBezTo>
                    <a:cubicBezTo>
                      <a:pt x="129" y="72"/>
                      <a:pt x="130" y="72"/>
                      <a:pt x="131" y="72"/>
                    </a:cubicBezTo>
                    <a:cubicBezTo>
                      <a:pt x="133" y="72"/>
                      <a:pt x="134" y="72"/>
                      <a:pt x="135" y="71"/>
                    </a:cubicBezTo>
                    <a:cubicBezTo>
                      <a:pt x="149" y="59"/>
                      <a:pt x="160" y="44"/>
                      <a:pt x="168" y="30"/>
                    </a:cubicBezTo>
                    <a:cubicBezTo>
                      <a:pt x="180" y="38"/>
                      <a:pt x="190" y="49"/>
                      <a:pt x="197" y="61"/>
                    </a:cubicBezTo>
                    <a:cubicBezTo>
                      <a:pt x="179" y="90"/>
                      <a:pt x="147" y="108"/>
                      <a:pt x="113" y="110"/>
                    </a:cubicBezTo>
                    <a:close/>
                  </a:path>
                </a:pathLst>
              </a:custGeom>
              <a:solidFill>
                <a:schemeClr val="accent5">
                  <a:lumMod val="50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ea"/>
                  <a:sym typeface="+mn-lt"/>
                </a:endParaRPr>
              </a:p>
            </p:txBody>
          </p:sp>
        </p:grpSp>
      </p:gr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猴子管理法则——</a:t>
            </a:r>
            <a:r>
              <a:rPr lang="zh-CN" altLang="en-US" sz="2400" b="0"/>
              <a:t>责任要分明</a:t>
            </a:r>
          </a:p>
        </p:txBody>
      </p:sp>
      <p:sp>
        <p:nvSpPr>
          <p:cNvPr id="3" name="文本占位符 2"/>
          <p:cNvSpPr>
            <a:spLocks noGrp="1"/>
          </p:cNvSpPr>
          <p:nvPr>
            <p:ph type="body" idx="1"/>
          </p:nvPr>
        </p:nvSpPr>
        <p:spPr/>
        <p:txBody>
          <a:bodyPr/>
          <a:lstStyle/>
          <a:p>
            <a:r>
              <a:rPr lang="zh-CN" altLang="en-US"/>
              <a:t>在猴子管理法则中，“猴子”指的是问题和任务，或者更准确地说，是解决问题和完成任务的责任。当团队成员将问题或任务交给管理者时，他们实际上是把“猴子”放到了管理者的背上。然而，管理者并不应该成为团队成员的“猴子保姆”，而应该教会他们如何自己照顾好自己的“猴子”</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5-02</a:t>
            </a:r>
            <a:endParaRPr>
              <a:latin typeface="PingFang SC Regular" panose="020B0400000000000000" charset="-122"/>
              <a:ea typeface="PingFang SC Regular" panose="020B0400000000000000" charset="-122"/>
            </a:endParaRPr>
          </a:p>
        </p:txBody>
      </p:sp>
      <p:sp>
        <p:nvSpPr>
          <p:cNvPr id="48" name="文本框 47"/>
          <p:cNvSpPr txBox="1"/>
          <p:nvPr>
            <p:custDataLst>
              <p:tags r:id="rId1"/>
            </p:custDataLst>
          </p:nvPr>
        </p:nvSpPr>
        <p:spPr>
          <a:xfrm>
            <a:off x="659130" y="4700905"/>
            <a:ext cx="3394075" cy="1482090"/>
          </a:xfrm>
          <a:prstGeom prst="rect">
            <a:avLst/>
          </a:prstGeom>
          <a:noFill/>
        </p:spPr>
        <p:txBody>
          <a:bodyPr wrap="square" rtlCol="0">
            <a:spAutoFit/>
          </a:bodyPr>
          <a:lstStyle/>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这一层级的“猴子”主要关注的是具体任务的完成</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即每个团队成员都需要明确自己的任务和责任，并承担起完成这些任务的责任</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在这个层级，员工需要学会如何“照顾好自己的猴子”，即有效管理自己的任务和责任，不依赖他人，主动寻找解决问题的方法</a:t>
            </a:r>
          </a:p>
        </p:txBody>
      </p:sp>
      <p:sp>
        <p:nvSpPr>
          <p:cNvPr id="52" name="文本框 51"/>
          <p:cNvSpPr txBox="1"/>
          <p:nvPr>
            <p:custDataLst>
              <p:tags r:id="rId2"/>
            </p:custDataLst>
          </p:nvPr>
        </p:nvSpPr>
        <p:spPr>
          <a:xfrm>
            <a:off x="4375785" y="4175125"/>
            <a:ext cx="3263900" cy="1657350"/>
          </a:xfrm>
          <a:prstGeom prst="rect">
            <a:avLst/>
          </a:prstGeom>
          <a:noFill/>
        </p:spPr>
        <p:txBody>
          <a:bodyPr wrap="square" rtlCol="0">
            <a:spAutoFit/>
          </a:bodyPr>
          <a:lstStyle/>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这一层级的“猴子”关注的是团队整体目标的实现</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体系建设成为核心，团队需要建立一套有效的工作流程和沟通机制，确保每个成员的任务能够协同完成，共同推进团队目标的实现</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团队领导者在这一层级需要发挥关键作用，通过合理的任务分配、有效的团队沟通和适时的激励措施，激发团队成员的积极性和创造力</a:t>
            </a:r>
          </a:p>
        </p:txBody>
      </p:sp>
      <p:grpSp>
        <p:nvGrpSpPr>
          <p:cNvPr id="10" name="组合 9"/>
          <p:cNvGrpSpPr/>
          <p:nvPr/>
        </p:nvGrpSpPr>
        <p:grpSpPr>
          <a:xfrm>
            <a:off x="371475" y="1952625"/>
            <a:ext cx="11323955" cy="2479675"/>
            <a:chOff x="585" y="3075"/>
            <a:chExt cx="17833" cy="3905"/>
          </a:xfrm>
        </p:grpSpPr>
        <p:sp>
          <p:nvSpPr>
            <p:cNvPr id="33" name="Rectangle 14"/>
            <p:cNvSpPr/>
            <p:nvPr>
              <p:custDataLst>
                <p:tags r:id="rId4"/>
              </p:custDataLst>
            </p:nvPr>
          </p:nvSpPr>
          <p:spPr bwMode="auto">
            <a:xfrm>
              <a:off x="585" y="5147"/>
              <a:ext cx="6244" cy="1833"/>
            </a:xfrm>
            <a:prstGeom prst="rect">
              <a:avLst/>
            </a:prstGeom>
            <a:solidFill>
              <a:schemeClr val="accent3"/>
            </a:solidFill>
            <a:ln w="25400">
              <a:noFill/>
              <a:miter lim="800000"/>
            </a:ln>
            <a:effectLst>
              <a:outerShdw blurRad="50800" dist="38100" dir="2700000" algn="tl" rotWithShape="0">
                <a:prstClr val="black">
                  <a:alpha val="40000"/>
                </a:prstClr>
              </a:outerShdw>
            </a:effectLst>
          </p:spPr>
          <p:txBody>
            <a:bodyPr lIns="0" tIns="0" rIns="0" bIns="0"/>
            <a:lstStyle/>
            <a:p>
              <a:endParaRPr lang="en-US" sz="1400">
                <a:latin typeface="PingFang SC Regular" panose="020B0400000000000000" charset="-122"/>
                <a:ea typeface="PingFang SC Regular" panose="020B0400000000000000" charset="-122"/>
              </a:endParaRPr>
            </a:p>
          </p:txBody>
        </p:sp>
        <p:sp>
          <p:nvSpPr>
            <p:cNvPr id="34" name="Freeform 15"/>
            <p:cNvSpPr/>
            <p:nvPr>
              <p:custDataLst>
                <p:tags r:id="rId5"/>
              </p:custDataLst>
            </p:nvPr>
          </p:nvSpPr>
          <p:spPr bwMode="auto">
            <a:xfrm>
              <a:off x="5478" y="6138"/>
              <a:ext cx="1339" cy="842"/>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75000"/>
              </a:schemeClr>
            </a:solidFill>
            <a:ln>
              <a:noFill/>
            </a:ln>
            <a:effectLst>
              <a:outerShdw blurRad="50800" dist="38100" dir="8100000" algn="tr" rotWithShape="0">
                <a:prstClr val="black">
                  <a:alpha val="40000"/>
                </a:prstClr>
              </a:outerShdw>
            </a:effectLst>
          </p:spPr>
          <p:txBody>
            <a:bodyPr lIns="0" tIns="0" rIns="0" bIns="0"/>
            <a:lstStyle/>
            <a:p>
              <a:endParaRPr lang="en-US" sz="1400">
                <a:latin typeface="PingFang SC Regular" panose="020B0400000000000000" charset="-122"/>
                <a:ea typeface="PingFang SC Regular" panose="020B0400000000000000" charset="-122"/>
              </a:endParaRPr>
            </a:p>
          </p:txBody>
        </p:sp>
        <p:sp>
          <p:nvSpPr>
            <p:cNvPr id="37" name="Rectangle 16"/>
            <p:cNvSpPr/>
            <p:nvPr>
              <p:custDataLst>
                <p:tags r:id="rId6"/>
              </p:custDataLst>
            </p:nvPr>
          </p:nvSpPr>
          <p:spPr bwMode="auto">
            <a:xfrm>
              <a:off x="5478" y="4312"/>
              <a:ext cx="6553" cy="1833"/>
            </a:xfrm>
            <a:prstGeom prst="rect">
              <a:avLst/>
            </a:prstGeom>
            <a:solidFill>
              <a:srgbClr val="1D4273"/>
            </a:solidFill>
            <a:ln w="25400">
              <a:noFill/>
              <a:miter lim="800000"/>
            </a:ln>
            <a:effectLst>
              <a:outerShdw blurRad="50800" dist="38100" dir="2700000" algn="tl" rotWithShape="0">
                <a:prstClr val="black">
                  <a:alpha val="40000"/>
                </a:prstClr>
              </a:outerShdw>
            </a:effectLst>
          </p:spPr>
          <p:txBody>
            <a:bodyPr lIns="0" tIns="0" rIns="0" bIns="0"/>
            <a:lstStyle/>
            <a:p>
              <a:endParaRPr lang="en-US" sz="1400">
                <a:latin typeface="PingFang SC Regular" panose="020B0400000000000000" charset="-122"/>
                <a:ea typeface="PingFang SC Regular" panose="020B0400000000000000" charset="-122"/>
              </a:endParaRPr>
            </a:p>
          </p:txBody>
        </p:sp>
        <p:sp>
          <p:nvSpPr>
            <p:cNvPr id="38" name="Freeform 17"/>
            <p:cNvSpPr/>
            <p:nvPr>
              <p:custDataLst>
                <p:tags r:id="rId7"/>
              </p:custDataLst>
            </p:nvPr>
          </p:nvSpPr>
          <p:spPr bwMode="auto">
            <a:xfrm>
              <a:off x="10692" y="5288"/>
              <a:ext cx="1339" cy="842"/>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2A5FA6"/>
            </a:solidFill>
            <a:ln>
              <a:noFill/>
            </a:ln>
            <a:effectLst>
              <a:outerShdw blurRad="50800" dist="38100" dir="8100000" algn="tr" rotWithShape="0">
                <a:prstClr val="black">
                  <a:alpha val="40000"/>
                </a:prstClr>
              </a:outerShdw>
            </a:effectLst>
          </p:spPr>
          <p:txBody>
            <a:bodyPr lIns="0" tIns="0" rIns="0" bIns="0"/>
            <a:lstStyle/>
            <a:p>
              <a:endParaRPr lang="en-US" sz="1400">
                <a:latin typeface="PingFang SC Regular" panose="020B0400000000000000" charset="-122"/>
                <a:ea typeface="PingFang SC Regular" panose="020B0400000000000000" charset="-122"/>
              </a:endParaRPr>
            </a:p>
          </p:txBody>
        </p:sp>
        <p:sp>
          <p:nvSpPr>
            <p:cNvPr id="41" name="AutoShape 13"/>
            <p:cNvSpPr/>
            <p:nvPr>
              <p:custDataLst>
                <p:tags r:id="rId8"/>
              </p:custDataLst>
            </p:nvPr>
          </p:nvSpPr>
          <p:spPr bwMode="auto">
            <a:xfrm>
              <a:off x="10692" y="3075"/>
              <a:ext cx="7727" cy="2616"/>
            </a:xfrm>
            <a:prstGeom prst="rightArrow">
              <a:avLst>
                <a:gd name="adj1" fmla="val 69463"/>
                <a:gd name="adj2" fmla="val 28319"/>
              </a:avLst>
            </a:prstGeom>
            <a:solidFill>
              <a:srgbClr val="A23322"/>
            </a:solidFill>
            <a:ln w="25400">
              <a:noFill/>
              <a:miter lim="800000"/>
            </a:ln>
            <a:effectLst>
              <a:outerShdw blurRad="50800" dist="38100" dir="2700000" algn="tl" rotWithShape="0">
                <a:prstClr val="black">
                  <a:alpha val="40000"/>
                </a:prstClr>
              </a:outerShdw>
            </a:effectLst>
          </p:spPr>
          <p:txBody>
            <a:bodyPr lIns="0" tIns="0" rIns="0" bIns="0"/>
            <a:lstStyle/>
            <a:p>
              <a:endParaRPr lang="en-US" sz="1400">
                <a:latin typeface="PingFang SC Regular" panose="020B0400000000000000" charset="-122"/>
                <a:ea typeface="PingFang SC Regular" panose="020B0400000000000000" charset="-122"/>
              </a:endParaRPr>
            </a:p>
          </p:txBody>
        </p:sp>
        <p:sp>
          <p:nvSpPr>
            <p:cNvPr id="46" name="图形 38"/>
            <p:cNvSpPr/>
            <p:nvPr>
              <p:custDataLst>
                <p:tags r:id="rId9"/>
              </p:custDataLst>
            </p:nvPr>
          </p:nvSpPr>
          <p:spPr>
            <a:xfrm>
              <a:off x="1038" y="5739"/>
              <a:ext cx="649" cy="649"/>
            </a:xfrm>
            <a:custGeom>
              <a:avLst/>
              <a:gdLst>
                <a:gd name="connsiteX0" fmla="*/ 922736 w 1666875"/>
                <a:gd name="connsiteY0" fmla="*/ 1160858 h 1666875"/>
                <a:gd name="connsiteX1" fmla="*/ 892967 w 1666875"/>
                <a:gd name="connsiteY1" fmla="*/ 1190623 h 1666875"/>
                <a:gd name="connsiteX2" fmla="*/ 833438 w 1666875"/>
                <a:gd name="connsiteY2" fmla="*/ 1250158 h 1666875"/>
                <a:gd name="connsiteX3" fmla="*/ 773906 w 1666875"/>
                <a:gd name="connsiteY3" fmla="*/ 1190623 h 1666875"/>
                <a:gd name="connsiteX4" fmla="*/ 773813 w 1666875"/>
                <a:gd name="connsiteY4" fmla="*/ 1190623 h 1666875"/>
                <a:gd name="connsiteX5" fmla="*/ 773906 w 1666875"/>
                <a:gd name="connsiteY5" fmla="*/ 1188767 h 1666875"/>
                <a:gd name="connsiteX6" fmla="*/ 744141 w 1666875"/>
                <a:gd name="connsiteY6" fmla="*/ 1158997 h 1666875"/>
                <a:gd name="connsiteX7" fmla="*/ 714377 w 1666875"/>
                <a:gd name="connsiteY7" fmla="*/ 1188767 h 1666875"/>
                <a:gd name="connsiteX8" fmla="*/ 714470 w 1666875"/>
                <a:gd name="connsiteY8" fmla="*/ 1190623 h 1666875"/>
                <a:gd name="connsiteX9" fmla="*/ 714377 w 1666875"/>
                <a:gd name="connsiteY9" fmla="*/ 1190623 h 1666875"/>
                <a:gd name="connsiteX10" fmla="*/ 833438 w 1666875"/>
                <a:gd name="connsiteY10" fmla="*/ 1309688 h 1666875"/>
                <a:gd name="connsiteX11" fmla="*/ 952500 w 1666875"/>
                <a:gd name="connsiteY11" fmla="*/ 1190631 h 1666875"/>
                <a:gd name="connsiteX12" fmla="*/ 952500 w 1666875"/>
                <a:gd name="connsiteY12" fmla="*/ 1190627 h 1666875"/>
                <a:gd name="connsiteX13" fmla="*/ 952500 w 1666875"/>
                <a:gd name="connsiteY13" fmla="*/ 1190625 h 1666875"/>
                <a:gd name="connsiteX14" fmla="*/ 952500 w 1666875"/>
                <a:gd name="connsiteY14" fmla="*/ 1190623 h 1666875"/>
                <a:gd name="connsiteX15" fmla="*/ 922736 w 1666875"/>
                <a:gd name="connsiteY15" fmla="*/ 1160858 h 1666875"/>
                <a:gd name="connsiteX16" fmla="*/ 1488279 w 1666875"/>
                <a:gd name="connsiteY16" fmla="*/ 595314 h 1666875"/>
                <a:gd name="connsiteX17" fmla="*/ 892967 w 1666875"/>
                <a:gd name="connsiteY17" fmla="*/ 0 h 1666875"/>
                <a:gd name="connsiteX18" fmla="*/ 773906 w 1666875"/>
                <a:gd name="connsiteY18" fmla="*/ 0 h 1666875"/>
                <a:gd name="connsiteX19" fmla="*/ 178594 w 1666875"/>
                <a:gd name="connsiteY19" fmla="*/ 595314 h 1666875"/>
                <a:gd name="connsiteX20" fmla="*/ 0 w 1666875"/>
                <a:gd name="connsiteY20" fmla="*/ 773906 h 1666875"/>
                <a:gd name="connsiteX21" fmla="*/ 178594 w 1666875"/>
                <a:gd name="connsiteY21" fmla="*/ 952500 h 1666875"/>
                <a:gd name="connsiteX22" fmla="*/ 178594 w 1666875"/>
                <a:gd name="connsiteY22" fmla="*/ 1071563 h 1666875"/>
                <a:gd name="connsiteX23" fmla="*/ 773906 w 1666875"/>
                <a:gd name="connsiteY23" fmla="*/ 1666875 h 1666875"/>
                <a:gd name="connsiteX24" fmla="*/ 892967 w 1666875"/>
                <a:gd name="connsiteY24" fmla="*/ 1666875 h 1666875"/>
                <a:gd name="connsiteX25" fmla="*/ 1488279 w 1666875"/>
                <a:gd name="connsiteY25" fmla="*/ 1071563 h 1666875"/>
                <a:gd name="connsiteX26" fmla="*/ 1488279 w 1666875"/>
                <a:gd name="connsiteY26" fmla="*/ 952500 h 1666875"/>
                <a:gd name="connsiteX27" fmla="*/ 1666875 w 1666875"/>
                <a:gd name="connsiteY27" fmla="*/ 773906 h 1666875"/>
                <a:gd name="connsiteX28" fmla="*/ 1488279 w 1666875"/>
                <a:gd name="connsiteY28" fmla="*/ 595314 h 1666875"/>
                <a:gd name="connsiteX29" fmla="*/ 1183009 w 1666875"/>
                <a:gd name="connsiteY29" fmla="*/ 1057456 h 1666875"/>
                <a:gd name="connsiteX30" fmla="*/ 1190627 w 1666875"/>
                <a:gd name="connsiteY30" fmla="*/ 1131094 h 1666875"/>
                <a:gd name="connsiteX31" fmla="*/ 833439 w 1666875"/>
                <a:gd name="connsiteY31" fmla="*/ 1488281 h 1666875"/>
                <a:gd name="connsiteX32" fmla="*/ 476250 w 1666875"/>
                <a:gd name="connsiteY32" fmla="*/ 1131094 h 1666875"/>
                <a:gd name="connsiteX33" fmla="*/ 483868 w 1666875"/>
                <a:gd name="connsiteY33" fmla="*/ 1057454 h 1666875"/>
                <a:gd name="connsiteX34" fmla="*/ 297660 w 1666875"/>
                <a:gd name="connsiteY34" fmla="*/ 773904 h 1666875"/>
                <a:gd name="connsiteX35" fmla="*/ 565549 w 1666875"/>
                <a:gd name="connsiteY35" fmla="*/ 476250 h 1666875"/>
                <a:gd name="connsiteX36" fmla="*/ 1101328 w 1666875"/>
                <a:gd name="connsiteY36" fmla="*/ 476250 h 1666875"/>
                <a:gd name="connsiteX37" fmla="*/ 1369221 w 1666875"/>
                <a:gd name="connsiteY37" fmla="*/ 773904 h 1666875"/>
                <a:gd name="connsiteX38" fmla="*/ 1183009 w 1666875"/>
                <a:gd name="connsiteY38" fmla="*/ 105745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66875" h="1666875">
                  <a:moveTo>
                    <a:pt x="922736" y="1160858"/>
                  </a:moveTo>
                  <a:cubicBezTo>
                    <a:pt x="906283" y="1160858"/>
                    <a:pt x="892969" y="1174170"/>
                    <a:pt x="892967" y="1190623"/>
                  </a:cubicBezTo>
                  <a:cubicBezTo>
                    <a:pt x="892967" y="1223471"/>
                    <a:pt x="866343" y="1250158"/>
                    <a:pt x="833438" y="1250158"/>
                  </a:cubicBezTo>
                  <a:cubicBezTo>
                    <a:pt x="800532" y="1250158"/>
                    <a:pt x="773906" y="1223471"/>
                    <a:pt x="773906" y="1190623"/>
                  </a:cubicBezTo>
                  <a:lnTo>
                    <a:pt x="773813" y="1190623"/>
                  </a:lnTo>
                  <a:cubicBezTo>
                    <a:pt x="773852" y="1190006"/>
                    <a:pt x="773906" y="1189393"/>
                    <a:pt x="773906" y="1188767"/>
                  </a:cubicBezTo>
                  <a:cubicBezTo>
                    <a:pt x="773906" y="1172312"/>
                    <a:pt x="760592" y="1158997"/>
                    <a:pt x="744141" y="1158997"/>
                  </a:cubicBezTo>
                  <a:cubicBezTo>
                    <a:pt x="727688" y="1158997"/>
                    <a:pt x="714377" y="1172312"/>
                    <a:pt x="714377" y="1188767"/>
                  </a:cubicBezTo>
                  <a:cubicBezTo>
                    <a:pt x="714377" y="1189393"/>
                    <a:pt x="714433" y="1190006"/>
                    <a:pt x="714470" y="1190623"/>
                  </a:cubicBezTo>
                  <a:lnTo>
                    <a:pt x="714377" y="1190623"/>
                  </a:lnTo>
                  <a:cubicBezTo>
                    <a:pt x="714377" y="1256377"/>
                    <a:pt x="767685" y="1309688"/>
                    <a:pt x="833438" y="1309688"/>
                  </a:cubicBezTo>
                  <a:cubicBezTo>
                    <a:pt x="899188" y="1309688"/>
                    <a:pt x="952496" y="1256381"/>
                    <a:pt x="952500" y="1190631"/>
                  </a:cubicBezTo>
                  <a:cubicBezTo>
                    <a:pt x="952500" y="1190629"/>
                    <a:pt x="952500" y="1190629"/>
                    <a:pt x="952500" y="1190627"/>
                  </a:cubicBezTo>
                  <a:cubicBezTo>
                    <a:pt x="952500" y="1190627"/>
                    <a:pt x="952500" y="1190627"/>
                    <a:pt x="952500" y="1190625"/>
                  </a:cubicBezTo>
                  <a:lnTo>
                    <a:pt x="952500" y="1190623"/>
                  </a:lnTo>
                  <a:cubicBezTo>
                    <a:pt x="952498" y="1174170"/>
                    <a:pt x="939186" y="1160858"/>
                    <a:pt x="922736" y="1160858"/>
                  </a:cubicBezTo>
                  <a:close/>
                  <a:moveTo>
                    <a:pt x="1488279" y="595314"/>
                  </a:moveTo>
                  <a:cubicBezTo>
                    <a:pt x="1488279" y="266553"/>
                    <a:pt x="1221726" y="0"/>
                    <a:pt x="892967" y="0"/>
                  </a:cubicBezTo>
                  <a:lnTo>
                    <a:pt x="773906" y="0"/>
                  </a:lnTo>
                  <a:cubicBezTo>
                    <a:pt x="445149" y="0"/>
                    <a:pt x="178594" y="266553"/>
                    <a:pt x="178594" y="595314"/>
                  </a:cubicBezTo>
                  <a:cubicBezTo>
                    <a:pt x="79937" y="595314"/>
                    <a:pt x="0" y="675250"/>
                    <a:pt x="0" y="773906"/>
                  </a:cubicBezTo>
                  <a:cubicBezTo>
                    <a:pt x="0" y="872566"/>
                    <a:pt x="79937" y="952500"/>
                    <a:pt x="178594" y="952500"/>
                  </a:cubicBezTo>
                  <a:lnTo>
                    <a:pt x="178594" y="1071563"/>
                  </a:lnTo>
                  <a:cubicBezTo>
                    <a:pt x="178594" y="1400322"/>
                    <a:pt x="445149" y="1666875"/>
                    <a:pt x="773906" y="1666875"/>
                  </a:cubicBezTo>
                  <a:lnTo>
                    <a:pt x="892967" y="1666875"/>
                  </a:lnTo>
                  <a:cubicBezTo>
                    <a:pt x="1221726" y="1666875"/>
                    <a:pt x="1488279" y="1400322"/>
                    <a:pt x="1488279" y="1071563"/>
                  </a:cubicBezTo>
                  <a:lnTo>
                    <a:pt x="1488279" y="952500"/>
                  </a:lnTo>
                  <a:cubicBezTo>
                    <a:pt x="1586939" y="952500"/>
                    <a:pt x="1666875" y="872564"/>
                    <a:pt x="1666875" y="773906"/>
                  </a:cubicBezTo>
                  <a:cubicBezTo>
                    <a:pt x="1666875" y="675250"/>
                    <a:pt x="1586941" y="595314"/>
                    <a:pt x="1488279" y="595314"/>
                  </a:cubicBezTo>
                  <a:close/>
                  <a:moveTo>
                    <a:pt x="1183009" y="1057456"/>
                  </a:moveTo>
                  <a:cubicBezTo>
                    <a:pt x="1187991" y="1081220"/>
                    <a:pt x="1190627" y="1105849"/>
                    <a:pt x="1190627" y="1131094"/>
                  </a:cubicBezTo>
                  <a:cubicBezTo>
                    <a:pt x="1190627" y="1328351"/>
                    <a:pt x="1030696" y="1488281"/>
                    <a:pt x="833439" y="1488281"/>
                  </a:cubicBezTo>
                  <a:cubicBezTo>
                    <a:pt x="636186" y="1488281"/>
                    <a:pt x="476250" y="1328351"/>
                    <a:pt x="476250" y="1131094"/>
                  </a:cubicBezTo>
                  <a:cubicBezTo>
                    <a:pt x="476250" y="1105849"/>
                    <a:pt x="478886" y="1081220"/>
                    <a:pt x="483868" y="1057454"/>
                  </a:cubicBezTo>
                  <a:cubicBezTo>
                    <a:pt x="375864" y="1019078"/>
                    <a:pt x="297660" y="906657"/>
                    <a:pt x="297660" y="773904"/>
                  </a:cubicBezTo>
                  <a:cubicBezTo>
                    <a:pt x="297660" y="609496"/>
                    <a:pt x="417595" y="476250"/>
                    <a:pt x="565549" y="476250"/>
                  </a:cubicBezTo>
                  <a:lnTo>
                    <a:pt x="1101328" y="476250"/>
                  </a:lnTo>
                  <a:cubicBezTo>
                    <a:pt x="1249286" y="476250"/>
                    <a:pt x="1369221" y="609496"/>
                    <a:pt x="1369221" y="773904"/>
                  </a:cubicBezTo>
                  <a:cubicBezTo>
                    <a:pt x="1369219" y="906659"/>
                    <a:pt x="1291013" y="1019080"/>
                    <a:pt x="1183009" y="1057456"/>
                  </a:cubicBezTo>
                  <a:close/>
                </a:path>
              </a:pathLst>
            </a:custGeom>
            <a:solidFill>
              <a:schemeClr val="bg2"/>
            </a:solidFill>
            <a:ln w="1860" cap="flat">
              <a:noFill/>
              <a:prstDash val="solid"/>
              <a:miter/>
            </a:ln>
            <a:effectLst>
              <a:outerShdw blurRad="50800" dist="38100" dir="2700000" algn="tl" rotWithShape="0">
                <a:prstClr val="black">
                  <a:alpha val="40000"/>
                </a:prstClr>
              </a:outerShdw>
            </a:effectLst>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grpSp>
          <p:nvGrpSpPr>
            <p:cNvPr id="9" name="组合 8"/>
            <p:cNvGrpSpPr/>
            <p:nvPr/>
          </p:nvGrpSpPr>
          <p:grpSpPr>
            <a:xfrm>
              <a:off x="1901" y="5652"/>
              <a:ext cx="2434" cy="823"/>
              <a:chOff x="1901" y="5544"/>
              <a:chExt cx="2434" cy="823"/>
            </a:xfrm>
          </p:grpSpPr>
          <p:sp>
            <p:nvSpPr>
              <p:cNvPr id="45" name="文本框 44"/>
              <p:cNvSpPr txBox="1"/>
              <p:nvPr>
                <p:custDataLst>
                  <p:tags r:id="rId16"/>
                </p:custDataLst>
              </p:nvPr>
            </p:nvSpPr>
            <p:spPr>
              <a:xfrm>
                <a:off x="1901" y="5544"/>
                <a:ext cx="2435" cy="485"/>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en-US" sz="2000" b="1"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mn-ea"/>
                    <a:sym typeface="+mn-lt"/>
                  </a:rPr>
                  <a:t>责任建设</a:t>
                </a:r>
              </a:p>
            </p:txBody>
          </p:sp>
          <p:sp>
            <p:nvSpPr>
              <p:cNvPr id="47" name="文本框 46"/>
              <p:cNvSpPr txBox="1"/>
              <p:nvPr>
                <p:custDataLst>
                  <p:tags r:id="rId17"/>
                </p:custDataLst>
              </p:nvPr>
            </p:nvSpPr>
            <p:spPr>
              <a:xfrm>
                <a:off x="1901" y="6029"/>
                <a:ext cx="2435" cy="339"/>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个人层面</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完成任务</a:t>
                </a:r>
                <a:endParaRPr kumimoji="0" lang="en-US"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sp>
          <p:nvSpPr>
            <p:cNvPr id="50" name="图形 28"/>
            <p:cNvSpPr/>
            <p:nvPr>
              <p:custDataLst>
                <p:tags r:id="rId10"/>
              </p:custDataLst>
            </p:nvPr>
          </p:nvSpPr>
          <p:spPr>
            <a:xfrm>
              <a:off x="6671" y="4805"/>
              <a:ext cx="850" cy="847"/>
            </a:xfrm>
            <a:custGeom>
              <a:avLst/>
              <a:gdLst>
                <a:gd name="connsiteX0" fmla="*/ 12554 w 1353820"/>
                <a:gd name="connsiteY0" fmla="*/ 552375 h 1348770"/>
                <a:gd name="connsiteX1" fmla="*/ 0 w 1353820"/>
                <a:gd name="connsiteY1" fmla="*/ 550422 h 1348770"/>
                <a:gd name="connsiteX2" fmla="*/ 16193 w 1353820"/>
                <a:gd name="connsiteY2" fmla="*/ 537735 h 1348770"/>
                <a:gd name="connsiteX3" fmla="*/ 91383 w 1353820"/>
                <a:gd name="connsiteY3" fmla="*/ 502492 h 1348770"/>
                <a:gd name="connsiteX4" fmla="*/ 128426 w 1353820"/>
                <a:gd name="connsiteY4" fmla="*/ 476889 h 1348770"/>
                <a:gd name="connsiteX5" fmla="*/ 229372 w 1353820"/>
                <a:gd name="connsiteY5" fmla="*/ 457077 h 1348770"/>
                <a:gd name="connsiteX6" fmla="*/ 303200 w 1353820"/>
                <a:gd name="connsiteY6" fmla="*/ 489386 h 1348770"/>
                <a:gd name="connsiteX7" fmla="*/ 330060 w 1353820"/>
                <a:gd name="connsiteY7" fmla="*/ 533715 h 1348770"/>
                <a:gd name="connsiteX8" fmla="*/ 361817 w 1353820"/>
                <a:gd name="connsiteY8" fmla="*/ 547241 h 1348770"/>
                <a:gd name="connsiteX9" fmla="*/ 402622 w 1353820"/>
                <a:gd name="connsiteY9" fmla="*/ 541964 h 1348770"/>
                <a:gd name="connsiteX10" fmla="*/ 397221 w 1353820"/>
                <a:gd name="connsiteY10" fmla="*/ 550146 h 1348770"/>
                <a:gd name="connsiteX11" fmla="*/ 454371 w 1353820"/>
                <a:gd name="connsiteY11" fmla="*/ 546850 h 1348770"/>
                <a:gd name="connsiteX12" fmla="*/ 672379 w 1353820"/>
                <a:gd name="connsiteY12" fmla="*/ 531820 h 1348770"/>
                <a:gd name="connsiteX13" fmla="*/ 927525 w 1353820"/>
                <a:gd name="connsiteY13" fmla="*/ 543945 h 1348770"/>
                <a:gd name="connsiteX14" fmla="*/ 985133 w 1353820"/>
                <a:gd name="connsiteY14" fmla="*/ 542088 h 1348770"/>
                <a:gd name="connsiteX15" fmla="*/ 1093337 w 1353820"/>
                <a:gd name="connsiteY15" fmla="*/ 496930 h 1348770"/>
                <a:gd name="connsiteX16" fmla="*/ 1214542 w 1353820"/>
                <a:gd name="connsiteY16" fmla="*/ 398603 h 1348770"/>
                <a:gd name="connsiteX17" fmla="*/ 1270949 w 1353820"/>
                <a:gd name="connsiteY17" fmla="*/ 303915 h 1348770"/>
                <a:gd name="connsiteX18" fmla="*/ 1260472 w 1353820"/>
                <a:gd name="connsiteY18" fmla="*/ 150705 h 1348770"/>
                <a:gd name="connsiteX19" fmla="*/ 1131941 w 1353820"/>
                <a:gd name="connsiteY19" fmla="*/ 55893 h 1348770"/>
                <a:gd name="connsiteX20" fmla="*/ 1017556 w 1353820"/>
                <a:gd name="connsiteY20" fmla="*/ 51398 h 1348770"/>
                <a:gd name="connsiteX21" fmla="*/ 884663 w 1353820"/>
                <a:gd name="connsiteY21" fmla="*/ 94994 h 1348770"/>
                <a:gd name="connsiteX22" fmla="*/ 749913 w 1353820"/>
                <a:gd name="connsiteY22" fmla="*/ 175956 h 1348770"/>
                <a:gd name="connsiteX23" fmla="*/ 642280 w 1353820"/>
                <a:gd name="connsiteY23" fmla="*/ 235344 h 1348770"/>
                <a:gd name="connsiteX24" fmla="*/ 546021 w 1353820"/>
                <a:gd name="connsiteY24" fmla="*/ 297847 h 1348770"/>
                <a:gd name="connsiteX25" fmla="*/ 440531 w 1353820"/>
                <a:gd name="connsiteY25" fmla="*/ 352216 h 1348770"/>
                <a:gd name="connsiteX26" fmla="*/ 408803 w 1353820"/>
                <a:gd name="connsiteY26" fmla="*/ 373590 h 1348770"/>
                <a:gd name="connsiteX27" fmla="*/ 406660 w 1353820"/>
                <a:gd name="connsiteY27" fmla="*/ 362160 h 1348770"/>
                <a:gd name="connsiteX28" fmla="*/ 443665 w 1353820"/>
                <a:gd name="connsiteY28" fmla="*/ 304410 h 1348770"/>
                <a:gd name="connsiteX29" fmla="*/ 568185 w 1353820"/>
                <a:gd name="connsiteY29" fmla="*/ 232973 h 1348770"/>
                <a:gd name="connsiteX30" fmla="*/ 762695 w 1353820"/>
                <a:gd name="connsiteY30" fmla="*/ 113348 h 1348770"/>
                <a:gd name="connsiteX31" fmla="*/ 926525 w 1353820"/>
                <a:gd name="connsiteY31" fmla="*/ 27547 h 1348770"/>
                <a:gd name="connsiteX32" fmla="*/ 1171747 w 1353820"/>
                <a:gd name="connsiteY32" fmla="*/ 15717 h 1348770"/>
                <a:gd name="connsiteX33" fmla="*/ 1336024 w 1353820"/>
                <a:gd name="connsiteY33" fmla="*/ 153830 h 1348770"/>
                <a:gd name="connsiteX34" fmla="*/ 1350188 w 1353820"/>
                <a:gd name="connsiteY34" fmla="*/ 290037 h 1348770"/>
                <a:gd name="connsiteX35" fmla="*/ 1292085 w 1353820"/>
                <a:gd name="connsiteY35" fmla="*/ 414129 h 1348770"/>
                <a:gd name="connsiteX36" fmla="*/ 1149839 w 1353820"/>
                <a:gd name="connsiteY36" fmla="*/ 551432 h 1348770"/>
                <a:gd name="connsiteX37" fmla="*/ 1071953 w 1353820"/>
                <a:gd name="connsiteY37" fmla="*/ 604419 h 1348770"/>
                <a:gd name="connsiteX38" fmla="*/ 1075763 w 1353820"/>
                <a:gd name="connsiteY38" fmla="*/ 605857 h 1348770"/>
                <a:gd name="connsiteX39" fmla="*/ 1156611 w 1353820"/>
                <a:gd name="connsiteY39" fmla="*/ 698031 h 1348770"/>
                <a:gd name="connsiteX40" fmla="*/ 1148220 w 1353820"/>
                <a:gd name="connsiteY40" fmla="*/ 766478 h 1348770"/>
                <a:gd name="connsiteX41" fmla="*/ 1043159 w 1353820"/>
                <a:gd name="connsiteY41" fmla="*/ 953168 h 1348770"/>
                <a:gd name="connsiteX42" fmla="*/ 1034948 w 1353820"/>
                <a:gd name="connsiteY42" fmla="*/ 1012527 h 1348770"/>
                <a:gd name="connsiteX43" fmla="*/ 1059637 w 1353820"/>
                <a:gd name="connsiteY43" fmla="*/ 1051151 h 1348770"/>
                <a:gd name="connsiteX44" fmla="*/ 1097490 w 1353820"/>
                <a:gd name="connsiteY44" fmla="*/ 1134143 h 1348770"/>
                <a:gd name="connsiteX45" fmla="*/ 1145772 w 1353820"/>
                <a:gd name="connsiteY45" fmla="*/ 1212895 h 1348770"/>
                <a:gd name="connsiteX46" fmla="*/ 1159231 w 1353820"/>
                <a:gd name="connsiteY46" fmla="*/ 1228192 h 1348770"/>
                <a:gd name="connsiteX47" fmla="*/ 1160966 w 1353820"/>
                <a:gd name="connsiteY47" fmla="*/ 1271047 h 1348770"/>
                <a:gd name="connsiteX48" fmla="*/ 1160183 w 1353820"/>
                <a:gd name="connsiteY48" fmla="*/ 1271865 h 1348770"/>
                <a:gd name="connsiteX49" fmla="*/ 1131284 w 1353820"/>
                <a:gd name="connsiteY49" fmla="*/ 1305307 h 1348770"/>
                <a:gd name="connsiteX50" fmla="*/ 1050588 w 1353820"/>
                <a:gd name="connsiteY50" fmla="*/ 1331805 h 1348770"/>
                <a:gd name="connsiteX51" fmla="*/ 977913 w 1353820"/>
                <a:gd name="connsiteY51" fmla="*/ 1338149 h 1348770"/>
                <a:gd name="connsiteX52" fmla="*/ 896722 w 1353820"/>
                <a:gd name="connsiteY52" fmla="*/ 1347560 h 1348770"/>
                <a:gd name="connsiteX53" fmla="*/ 874957 w 1353820"/>
                <a:gd name="connsiteY53" fmla="*/ 1346464 h 1348770"/>
                <a:gd name="connsiteX54" fmla="*/ 812930 w 1353820"/>
                <a:gd name="connsiteY54" fmla="*/ 1338997 h 1348770"/>
                <a:gd name="connsiteX55" fmla="*/ 811025 w 1353820"/>
                <a:gd name="connsiteY55" fmla="*/ 1330558 h 1348770"/>
                <a:gd name="connsiteX56" fmla="*/ 829980 w 1353820"/>
                <a:gd name="connsiteY56" fmla="*/ 1320080 h 1348770"/>
                <a:gd name="connsiteX57" fmla="*/ 854450 w 1353820"/>
                <a:gd name="connsiteY57" fmla="*/ 1305164 h 1348770"/>
                <a:gd name="connsiteX58" fmla="*/ 894702 w 1353820"/>
                <a:gd name="connsiteY58" fmla="*/ 1296639 h 1348770"/>
                <a:gd name="connsiteX59" fmla="*/ 918458 w 1353820"/>
                <a:gd name="connsiteY59" fmla="*/ 1301221 h 1348770"/>
                <a:gd name="connsiteX60" fmla="*/ 1036063 w 1353820"/>
                <a:gd name="connsiteY60" fmla="*/ 1273036 h 1348770"/>
                <a:gd name="connsiteX61" fmla="*/ 1053798 w 1353820"/>
                <a:gd name="connsiteY61" fmla="*/ 1259234 h 1348770"/>
                <a:gd name="connsiteX62" fmla="*/ 1052846 w 1353820"/>
                <a:gd name="connsiteY62" fmla="*/ 1249757 h 1348770"/>
                <a:gd name="connsiteX63" fmla="*/ 1014041 w 1353820"/>
                <a:gd name="connsiteY63" fmla="*/ 1216277 h 1348770"/>
                <a:gd name="connsiteX64" fmla="*/ 984780 w 1353820"/>
                <a:gd name="connsiteY64" fmla="*/ 1185235 h 1348770"/>
                <a:gd name="connsiteX65" fmla="*/ 980018 w 1353820"/>
                <a:gd name="connsiteY65" fmla="*/ 1190397 h 1348770"/>
                <a:gd name="connsiteX66" fmla="*/ 925630 w 1353820"/>
                <a:gd name="connsiteY66" fmla="*/ 1211847 h 1348770"/>
                <a:gd name="connsiteX67" fmla="*/ 889606 w 1353820"/>
                <a:gd name="connsiteY67" fmla="*/ 1215334 h 1348770"/>
                <a:gd name="connsiteX68" fmla="*/ 871995 w 1353820"/>
                <a:gd name="connsiteY68" fmla="*/ 1234784 h 1348770"/>
                <a:gd name="connsiteX69" fmla="*/ 873271 w 1353820"/>
                <a:gd name="connsiteY69" fmla="*/ 1249071 h 1348770"/>
                <a:gd name="connsiteX70" fmla="*/ 870414 w 1353820"/>
                <a:gd name="connsiteY70" fmla="*/ 1254500 h 1348770"/>
                <a:gd name="connsiteX71" fmla="*/ 852888 w 1353820"/>
                <a:gd name="connsiteY71" fmla="*/ 1254615 h 1348770"/>
                <a:gd name="connsiteX72" fmla="*/ 846220 w 1353820"/>
                <a:gd name="connsiteY72" fmla="*/ 1244756 h 1348770"/>
                <a:gd name="connsiteX73" fmla="*/ 842991 w 1353820"/>
                <a:gd name="connsiteY73" fmla="*/ 1205037 h 1348770"/>
                <a:gd name="connsiteX74" fmla="*/ 858584 w 1353820"/>
                <a:gd name="connsiteY74" fmla="*/ 1186863 h 1348770"/>
                <a:gd name="connsiteX75" fmla="*/ 878281 w 1353820"/>
                <a:gd name="connsiteY75" fmla="*/ 1182168 h 1348770"/>
                <a:gd name="connsiteX76" fmla="*/ 908075 w 1353820"/>
                <a:gd name="connsiteY76" fmla="*/ 1166928 h 1348770"/>
                <a:gd name="connsiteX77" fmla="*/ 946318 w 1353820"/>
                <a:gd name="connsiteY77" fmla="*/ 1129504 h 1348770"/>
                <a:gd name="connsiteX78" fmla="*/ 947404 w 1353820"/>
                <a:gd name="connsiteY78" fmla="*/ 1122332 h 1348770"/>
                <a:gd name="connsiteX79" fmla="*/ 930935 w 1353820"/>
                <a:gd name="connsiteY79" fmla="*/ 1093395 h 1348770"/>
                <a:gd name="connsiteX80" fmla="*/ 921887 w 1353820"/>
                <a:gd name="connsiteY80" fmla="*/ 1086222 h 1348770"/>
                <a:gd name="connsiteX81" fmla="*/ 850249 w 1353820"/>
                <a:gd name="connsiteY81" fmla="*/ 1060505 h 1348770"/>
                <a:gd name="connsiteX82" fmla="*/ 713261 w 1353820"/>
                <a:gd name="connsiteY82" fmla="*/ 990248 h 1348770"/>
                <a:gd name="connsiteX83" fmla="*/ 658816 w 1353820"/>
                <a:gd name="connsiteY83" fmla="*/ 928822 h 1348770"/>
                <a:gd name="connsiteX84" fmla="*/ 633765 w 1353820"/>
                <a:gd name="connsiteY84" fmla="*/ 912039 h 1348770"/>
                <a:gd name="connsiteX85" fmla="*/ 596817 w 1353820"/>
                <a:gd name="connsiteY85" fmla="*/ 908229 h 1348770"/>
                <a:gd name="connsiteX86" fmla="*/ 595151 w 1353820"/>
                <a:gd name="connsiteY86" fmla="*/ 921097 h 1348770"/>
                <a:gd name="connsiteX87" fmla="*/ 560746 w 1353820"/>
                <a:gd name="connsiteY87" fmla="*/ 979580 h 1348770"/>
                <a:gd name="connsiteX88" fmla="*/ 450151 w 1353820"/>
                <a:gd name="connsiteY88" fmla="*/ 1121103 h 1348770"/>
                <a:gd name="connsiteX89" fmla="*/ 420281 w 1353820"/>
                <a:gd name="connsiteY89" fmla="*/ 1173167 h 1348770"/>
                <a:gd name="connsiteX90" fmla="*/ 447713 w 1353820"/>
                <a:gd name="connsiteY90" fmla="*/ 1196217 h 1348770"/>
                <a:gd name="connsiteX91" fmla="*/ 508035 w 1353820"/>
                <a:gd name="connsiteY91" fmla="*/ 1177243 h 1348770"/>
                <a:gd name="connsiteX92" fmla="*/ 517350 w 1353820"/>
                <a:gd name="connsiteY92" fmla="*/ 1175748 h 1348770"/>
                <a:gd name="connsiteX93" fmla="*/ 517989 w 1353820"/>
                <a:gd name="connsiteY93" fmla="*/ 1183663 h 1348770"/>
                <a:gd name="connsiteX94" fmla="*/ 514760 w 1353820"/>
                <a:gd name="connsiteY94" fmla="*/ 1189550 h 1348770"/>
                <a:gd name="connsiteX95" fmla="*/ 513140 w 1353820"/>
                <a:gd name="connsiteY95" fmla="*/ 1193493 h 1348770"/>
                <a:gd name="connsiteX96" fmla="*/ 503663 w 1353820"/>
                <a:gd name="connsiteY96" fmla="*/ 1210028 h 1348770"/>
                <a:gd name="connsiteX97" fmla="*/ 447523 w 1353820"/>
                <a:gd name="connsiteY97" fmla="*/ 1232041 h 1348770"/>
                <a:gd name="connsiteX98" fmla="*/ 415766 w 1353820"/>
                <a:gd name="connsiteY98" fmla="*/ 1234536 h 1348770"/>
                <a:gd name="connsiteX99" fmla="*/ 377419 w 1353820"/>
                <a:gd name="connsiteY99" fmla="*/ 1230936 h 1348770"/>
                <a:gd name="connsiteX100" fmla="*/ 325222 w 1353820"/>
                <a:gd name="connsiteY100" fmla="*/ 1199503 h 1348770"/>
                <a:gd name="connsiteX101" fmla="*/ 322974 w 1353820"/>
                <a:gd name="connsiteY101" fmla="*/ 1197103 h 1348770"/>
                <a:gd name="connsiteX102" fmla="*/ 316802 w 1353820"/>
                <a:gd name="connsiteY102" fmla="*/ 1226192 h 1348770"/>
                <a:gd name="connsiteX103" fmla="*/ 294351 w 1353820"/>
                <a:gd name="connsiteY103" fmla="*/ 1293934 h 1348770"/>
                <a:gd name="connsiteX104" fmla="*/ 293084 w 1353820"/>
                <a:gd name="connsiteY104" fmla="*/ 1299649 h 1348770"/>
                <a:gd name="connsiteX105" fmla="*/ 288960 w 1353820"/>
                <a:gd name="connsiteY105" fmla="*/ 1323538 h 1348770"/>
                <a:gd name="connsiteX106" fmla="*/ 278711 w 1353820"/>
                <a:gd name="connsiteY106" fmla="*/ 1326043 h 1348770"/>
                <a:gd name="connsiteX107" fmla="*/ 268034 w 1353820"/>
                <a:gd name="connsiteY107" fmla="*/ 1318508 h 1348770"/>
                <a:gd name="connsiteX108" fmla="*/ 246717 w 1353820"/>
                <a:gd name="connsiteY108" fmla="*/ 1324223 h 1348770"/>
                <a:gd name="connsiteX109" fmla="*/ 225314 w 1353820"/>
                <a:gd name="connsiteY109" fmla="*/ 1319794 h 1348770"/>
                <a:gd name="connsiteX110" fmla="*/ 214436 w 1353820"/>
                <a:gd name="connsiteY110" fmla="*/ 1324052 h 1348770"/>
                <a:gd name="connsiteX111" fmla="*/ 194224 w 1353820"/>
                <a:gd name="connsiteY111" fmla="*/ 1328214 h 1348770"/>
                <a:gd name="connsiteX112" fmla="*/ 193643 w 1353820"/>
                <a:gd name="connsiteY112" fmla="*/ 1316708 h 1348770"/>
                <a:gd name="connsiteX113" fmla="*/ 195548 w 1353820"/>
                <a:gd name="connsiteY113" fmla="*/ 1311727 h 1348770"/>
                <a:gd name="connsiteX114" fmla="*/ 177565 w 1353820"/>
                <a:gd name="connsiteY114" fmla="*/ 1313727 h 1348770"/>
                <a:gd name="connsiteX115" fmla="*/ 136350 w 1353820"/>
                <a:gd name="connsiteY115" fmla="*/ 1321909 h 1348770"/>
                <a:gd name="connsiteX116" fmla="*/ 112757 w 1353820"/>
                <a:gd name="connsiteY116" fmla="*/ 1318718 h 1348770"/>
                <a:gd name="connsiteX117" fmla="*/ 107699 w 1353820"/>
                <a:gd name="connsiteY117" fmla="*/ 1312917 h 1348770"/>
                <a:gd name="connsiteX118" fmla="*/ 115453 w 1353820"/>
                <a:gd name="connsiteY118" fmla="*/ 1309393 h 1348770"/>
                <a:gd name="connsiteX119" fmla="*/ 126521 w 1353820"/>
                <a:gd name="connsiteY119" fmla="*/ 1309241 h 1348770"/>
                <a:gd name="connsiteX120" fmla="*/ 136312 w 1353820"/>
                <a:gd name="connsiteY120" fmla="*/ 1297258 h 1348770"/>
                <a:gd name="connsiteX121" fmla="*/ 141075 w 1353820"/>
                <a:gd name="connsiteY121" fmla="*/ 1297182 h 1348770"/>
                <a:gd name="connsiteX122" fmla="*/ 169888 w 1353820"/>
                <a:gd name="connsiteY122" fmla="*/ 1285866 h 1348770"/>
                <a:gd name="connsiteX123" fmla="*/ 201568 w 1353820"/>
                <a:gd name="connsiteY123" fmla="*/ 1278999 h 1348770"/>
                <a:gd name="connsiteX124" fmla="*/ 227914 w 1353820"/>
                <a:gd name="connsiteY124" fmla="*/ 1270588 h 1348770"/>
                <a:gd name="connsiteX125" fmla="*/ 231257 w 1353820"/>
                <a:gd name="connsiteY125" fmla="*/ 1265416 h 1348770"/>
                <a:gd name="connsiteX126" fmla="*/ 248555 w 1353820"/>
                <a:gd name="connsiteY126" fmla="*/ 1196331 h 1348770"/>
                <a:gd name="connsiteX127" fmla="*/ 247126 w 1353820"/>
                <a:gd name="connsiteY127" fmla="*/ 1092423 h 1348770"/>
                <a:gd name="connsiteX128" fmla="*/ 244507 w 1353820"/>
                <a:gd name="connsiteY128" fmla="*/ 1052656 h 1348770"/>
                <a:gd name="connsiteX129" fmla="*/ 219961 w 1353820"/>
                <a:gd name="connsiteY129" fmla="*/ 905866 h 1348770"/>
                <a:gd name="connsiteX130" fmla="*/ 190671 w 1353820"/>
                <a:gd name="connsiteY130" fmla="*/ 849174 h 1348770"/>
                <a:gd name="connsiteX131" fmla="*/ 166516 w 1353820"/>
                <a:gd name="connsiteY131" fmla="*/ 817341 h 1348770"/>
                <a:gd name="connsiteX132" fmla="*/ 150762 w 1353820"/>
                <a:gd name="connsiteY132" fmla="*/ 730806 h 1348770"/>
                <a:gd name="connsiteX133" fmla="*/ 150762 w 1353820"/>
                <a:gd name="connsiteY133" fmla="*/ 723663 h 1348770"/>
                <a:gd name="connsiteX134" fmla="*/ 146675 w 1353820"/>
                <a:gd name="connsiteY134" fmla="*/ 724177 h 1348770"/>
                <a:gd name="connsiteX135" fmla="*/ 73028 w 1353820"/>
                <a:gd name="connsiteY135" fmla="*/ 724901 h 1348770"/>
                <a:gd name="connsiteX136" fmla="*/ 40091 w 1353820"/>
                <a:gd name="connsiteY136" fmla="*/ 686906 h 1348770"/>
                <a:gd name="connsiteX137" fmla="*/ 37729 w 1353820"/>
                <a:gd name="connsiteY137" fmla="*/ 666627 h 1348770"/>
                <a:gd name="connsiteX138" fmla="*/ 41358 w 1353820"/>
                <a:gd name="connsiteY138" fmla="*/ 653073 h 1348770"/>
                <a:gd name="connsiteX139" fmla="*/ 41100 w 1353820"/>
                <a:gd name="connsiteY139" fmla="*/ 601124 h 1348770"/>
                <a:gd name="connsiteX140" fmla="*/ 47911 w 1353820"/>
                <a:gd name="connsiteY140" fmla="*/ 587989 h 1348770"/>
                <a:gd name="connsiteX141" fmla="*/ 32280 w 1353820"/>
                <a:gd name="connsiteY141" fmla="*/ 568148 h 1348770"/>
                <a:gd name="connsiteX142" fmla="*/ 9849 w 1353820"/>
                <a:gd name="connsiteY142" fmla="*/ 568034 h 1348770"/>
                <a:gd name="connsiteX143" fmla="*/ 13259 w 1353820"/>
                <a:gd name="connsiteY143" fmla="*/ 560280 h 1348770"/>
                <a:gd name="connsiteX144" fmla="*/ 2857 w 1353820"/>
                <a:gd name="connsiteY144" fmla="*/ 561671 h 1348770"/>
                <a:gd name="connsiteX145" fmla="*/ 859669 w 1353820"/>
                <a:gd name="connsiteY145" fmla="*/ 932755 h 1348770"/>
                <a:gd name="connsiteX146" fmla="*/ 871099 w 1353820"/>
                <a:gd name="connsiteY146" fmla="*/ 948681 h 1348770"/>
                <a:gd name="connsiteX147" fmla="*/ 873766 w 1353820"/>
                <a:gd name="connsiteY147" fmla="*/ 955530 h 1348770"/>
                <a:gd name="connsiteX148" fmla="*/ 912085 w 1353820"/>
                <a:gd name="connsiteY148" fmla="*/ 879997 h 1348770"/>
                <a:gd name="connsiteX149" fmla="*/ 866613 w 1353820"/>
                <a:gd name="connsiteY149" fmla="*/ 915992 h 1348770"/>
                <a:gd name="connsiteX150" fmla="*/ 859088 w 1353820"/>
                <a:gd name="connsiteY150" fmla="*/ 921707 h 1348770"/>
                <a:gd name="connsiteX151" fmla="*/ 859669 w 1353820"/>
                <a:gd name="connsiteY151" fmla="*/ 932755 h 1348770"/>
                <a:gd name="connsiteX152" fmla="*/ 362941 w 1353820"/>
                <a:gd name="connsiteY152" fmla="*/ 1097767 h 1348770"/>
                <a:gd name="connsiteX153" fmla="*/ 422205 w 1353820"/>
                <a:gd name="connsiteY153" fmla="*/ 977675 h 1348770"/>
                <a:gd name="connsiteX154" fmla="*/ 431502 w 1353820"/>
                <a:gd name="connsiteY154" fmla="*/ 956177 h 1348770"/>
                <a:gd name="connsiteX155" fmla="*/ 426218 w 1353820"/>
                <a:gd name="connsiteY155" fmla="*/ 935449 h 1348770"/>
                <a:gd name="connsiteX156" fmla="*/ 426091 w 1353820"/>
                <a:gd name="connsiteY156" fmla="*/ 935375 h 1348770"/>
                <a:gd name="connsiteX157" fmla="*/ 387991 w 1353820"/>
                <a:gd name="connsiteY157" fmla="*/ 910086 h 1348770"/>
                <a:gd name="connsiteX158" fmla="*/ 337004 w 1353820"/>
                <a:gd name="connsiteY158" fmla="*/ 872596 h 1348770"/>
                <a:gd name="connsiteX159" fmla="*/ 345167 w 1353820"/>
                <a:gd name="connsiteY159" fmla="*/ 901637 h 1348770"/>
                <a:gd name="connsiteX160" fmla="*/ 350072 w 1353820"/>
                <a:gd name="connsiteY160" fmla="*/ 989524 h 1348770"/>
                <a:gd name="connsiteX161" fmla="*/ 334832 w 1353820"/>
                <a:gd name="connsiteY161" fmla="*/ 1125980 h 1348770"/>
                <a:gd name="connsiteX162" fmla="*/ 332765 w 1353820"/>
                <a:gd name="connsiteY162" fmla="*/ 1140639 h 1348770"/>
                <a:gd name="connsiteX163" fmla="*/ 362941 w 1353820"/>
                <a:gd name="connsiteY163" fmla="*/ 1097767 h 134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353820" h="1348770">
                  <a:moveTo>
                    <a:pt x="12554" y="552375"/>
                  </a:moveTo>
                  <a:lnTo>
                    <a:pt x="0" y="550422"/>
                  </a:lnTo>
                  <a:cubicBezTo>
                    <a:pt x="1476" y="542249"/>
                    <a:pt x="6172" y="538411"/>
                    <a:pt x="16193" y="537735"/>
                  </a:cubicBezTo>
                  <a:cubicBezTo>
                    <a:pt x="44926" y="536376"/>
                    <a:pt x="71956" y="523707"/>
                    <a:pt x="91383" y="502492"/>
                  </a:cubicBezTo>
                  <a:cubicBezTo>
                    <a:pt x="101197" y="490774"/>
                    <a:pt x="113996" y="481928"/>
                    <a:pt x="128426" y="476889"/>
                  </a:cubicBezTo>
                  <a:cubicBezTo>
                    <a:pt x="161101" y="466042"/>
                    <a:pt x="195020" y="459385"/>
                    <a:pt x="229372" y="457077"/>
                  </a:cubicBezTo>
                  <a:cubicBezTo>
                    <a:pt x="261461" y="455477"/>
                    <a:pt x="287188" y="465649"/>
                    <a:pt x="303200" y="489386"/>
                  </a:cubicBezTo>
                  <a:cubicBezTo>
                    <a:pt x="312925" y="503797"/>
                    <a:pt x="321364" y="518827"/>
                    <a:pt x="330060" y="533715"/>
                  </a:cubicBezTo>
                  <a:cubicBezTo>
                    <a:pt x="338157" y="547574"/>
                    <a:pt x="343510" y="549908"/>
                    <a:pt x="361817" y="547241"/>
                  </a:cubicBezTo>
                  <a:cubicBezTo>
                    <a:pt x="374866" y="545336"/>
                    <a:pt x="387982" y="543831"/>
                    <a:pt x="402622" y="541964"/>
                  </a:cubicBezTo>
                  <a:cubicBezTo>
                    <a:pt x="400298" y="545459"/>
                    <a:pt x="399050" y="547374"/>
                    <a:pt x="397221" y="550146"/>
                  </a:cubicBezTo>
                  <a:cubicBezTo>
                    <a:pt x="417128" y="549022"/>
                    <a:pt x="435759" y="548098"/>
                    <a:pt x="454371" y="546850"/>
                  </a:cubicBezTo>
                  <a:cubicBezTo>
                    <a:pt x="527047" y="541945"/>
                    <a:pt x="599808" y="537554"/>
                    <a:pt x="672379" y="531820"/>
                  </a:cubicBezTo>
                  <a:cubicBezTo>
                    <a:pt x="757593" y="524718"/>
                    <a:pt x="843369" y="528794"/>
                    <a:pt x="927525" y="543945"/>
                  </a:cubicBezTo>
                  <a:cubicBezTo>
                    <a:pt x="946624" y="547652"/>
                    <a:pt x="966312" y="547017"/>
                    <a:pt x="985133" y="542088"/>
                  </a:cubicBezTo>
                  <a:cubicBezTo>
                    <a:pt x="1022867" y="531389"/>
                    <a:pt x="1059192" y="516229"/>
                    <a:pt x="1093337" y="496930"/>
                  </a:cubicBezTo>
                  <a:cubicBezTo>
                    <a:pt x="1139128" y="471420"/>
                    <a:pt x="1180139" y="438150"/>
                    <a:pt x="1214542" y="398603"/>
                  </a:cubicBezTo>
                  <a:cubicBezTo>
                    <a:pt x="1240625" y="371989"/>
                    <a:pt x="1259965" y="339523"/>
                    <a:pt x="1270949" y="303915"/>
                  </a:cubicBezTo>
                  <a:cubicBezTo>
                    <a:pt x="1284827" y="251861"/>
                    <a:pt x="1285494" y="200902"/>
                    <a:pt x="1260472" y="150705"/>
                  </a:cubicBezTo>
                  <a:cubicBezTo>
                    <a:pt x="1236078" y="101737"/>
                    <a:pt x="1194473" y="69228"/>
                    <a:pt x="1131941" y="55893"/>
                  </a:cubicBezTo>
                  <a:cubicBezTo>
                    <a:pt x="1094332" y="48011"/>
                    <a:pt x="1055668" y="46492"/>
                    <a:pt x="1017556" y="51398"/>
                  </a:cubicBezTo>
                  <a:cubicBezTo>
                    <a:pt x="970673" y="56364"/>
                    <a:pt x="925377" y="71224"/>
                    <a:pt x="884663" y="94994"/>
                  </a:cubicBezTo>
                  <a:cubicBezTo>
                    <a:pt x="839753" y="122016"/>
                    <a:pt x="795357" y="149610"/>
                    <a:pt x="749913" y="175956"/>
                  </a:cubicBezTo>
                  <a:cubicBezTo>
                    <a:pt x="714604" y="196444"/>
                    <a:pt x="677218" y="214504"/>
                    <a:pt x="642280" y="235344"/>
                  </a:cubicBezTo>
                  <a:cubicBezTo>
                    <a:pt x="609210" y="255052"/>
                    <a:pt x="578358" y="277254"/>
                    <a:pt x="546021" y="297847"/>
                  </a:cubicBezTo>
                  <a:cubicBezTo>
                    <a:pt x="513437" y="320590"/>
                    <a:pt x="477960" y="338875"/>
                    <a:pt x="440531" y="352216"/>
                  </a:cubicBezTo>
                  <a:cubicBezTo>
                    <a:pt x="427854" y="356188"/>
                    <a:pt x="414928" y="360284"/>
                    <a:pt x="408803" y="373590"/>
                  </a:cubicBezTo>
                  <a:cubicBezTo>
                    <a:pt x="407851" y="368561"/>
                    <a:pt x="406956" y="365380"/>
                    <a:pt x="406660" y="362160"/>
                  </a:cubicBezTo>
                  <a:cubicBezTo>
                    <a:pt x="404279" y="336500"/>
                    <a:pt x="419995" y="318345"/>
                    <a:pt x="443665" y="304410"/>
                  </a:cubicBezTo>
                  <a:cubicBezTo>
                    <a:pt x="484880" y="280255"/>
                    <a:pt x="527371" y="257547"/>
                    <a:pt x="568185" y="232973"/>
                  </a:cubicBezTo>
                  <a:cubicBezTo>
                    <a:pt x="633470" y="193625"/>
                    <a:pt x="697640" y="152963"/>
                    <a:pt x="762695" y="113348"/>
                  </a:cubicBezTo>
                  <a:cubicBezTo>
                    <a:pt x="814638" y="79920"/>
                    <a:pt x="869466" y="51205"/>
                    <a:pt x="926525" y="27547"/>
                  </a:cubicBezTo>
                  <a:cubicBezTo>
                    <a:pt x="1004456" y="-4555"/>
                    <a:pt x="1091088" y="-8734"/>
                    <a:pt x="1171747" y="15717"/>
                  </a:cubicBezTo>
                  <a:cubicBezTo>
                    <a:pt x="1252709" y="40434"/>
                    <a:pt x="1309192" y="85011"/>
                    <a:pt x="1336024" y="153830"/>
                  </a:cubicBezTo>
                  <a:cubicBezTo>
                    <a:pt x="1353126" y="197079"/>
                    <a:pt x="1358026" y="244194"/>
                    <a:pt x="1350188" y="290037"/>
                  </a:cubicBezTo>
                  <a:cubicBezTo>
                    <a:pt x="1343321" y="336177"/>
                    <a:pt x="1323127" y="379307"/>
                    <a:pt x="1292085" y="414129"/>
                  </a:cubicBezTo>
                  <a:cubicBezTo>
                    <a:pt x="1248202" y="463420"/>
                    <a:pt x="1200651" y="509319"/>
                    <a:pt x="1149839" y="551432"/>
                  </a:cubicBezTo>
                  <a:cubicBezTo>
                    <a:pt x="1126420" y="572569"/>
                    <a:pt x="1100214" y="590398"/>
                    <a:pt x="1071953" y="604419"/>
                  </a:cubicBezTo>
                  <a:cubicBezTo>
                    <a:pt x="1073944" y="605172"/>
                    <a:pt x="1074887" y="605505"/>
                    <a:pt x="1075763" y="605857"/>
                  </a:cubicBezTo>
                  <a:cubicBezTo>
                    <a:pt x="1123217" y="624288"/>
                    <a:pt x="1150334" y="654845"/>
                    <a:pt x="1156611" y="698031"/>
                  </a:cubicBezTo>
                  <a:cubicBezTo>
                    <a:pt x="1159049" y="721188"/>
                    <a:pt x="1156179" y="744595"/>
                    <a:pt x="1148220" y="766478"/>
                  </a:cubicBezTo>
                  <a:cubicBezTo>
                    <a:pt x="1127027" y="834038"/>
                    <a:pt x="1097452" y="898370"/>
                    <a:pt x="1043159" y="953168"/>
                  </a:cubicBezTo>
                  <a:cubicBezTo>
                    <a:pt x="1025943" y="968106"/>
                    <a:pt x="1022434" y="993476"/>
                    <a:pt x="1034948" y="1012527"/>
                  </a:cubicBezTo>
                  <a:cubicBezTo>
                    <a:pt x="1042387" y="1025710"/>
                    <a:pt x="1052989" y="1037749"/>
                    <a:pt x="1059637" y="1051151"/>
                  </a:cubicBezTo>
                  <a:cubicBezTo>
                    <a:pt x="1073191" y="1078507"/>
                    <a:pt x="1085412" y="1106320"/>
                    <a:pt x="1097490" y="1134143"/>
                  </a:cubicBezTo>
                  <a:cubicBezTo>
                    <a:pt x="1109567" y="1161965"/>
                    <a:pt x="1122255" y="1189721"/>
                    <a:pt x="1145772" y="1212895"/>
                  </a:cubicBezTo>
                  <a:cubicBezTo>
                    <a:pt x="1150649" y="1217715"/>
                    <a:pt x="1154668" y="1223144"/>
                    <a:pt x="1159231" y="1228192"/>
                  </a:cubicBezTo>
                  <a:cubicBezTo>
                    <a:pt x="1171544" y="1239547"/>
                    <a:pt x="1172321" y="1258734"/>
                    <a:pt x="1160966" y="1271047"/>
                  </a:cubicBezTo>
                  <a:cubicBezTo>
                    <a:pt x="1160710" y="1271324"/>
                    <a:pt x="1160449" y="1271597"/>
                    <a:pt x="1160183" y="1271865"/>
                  </a:cubicBezTo>
                  <a:cubicBezTo>
                    <a:pt x="1151148" y="1283515"/>
                    <a:pt x="1141502" y="1294678"/>
                    <a:pt x="1131284" y="1305307"/>
                  </a:cubicBezTo>
                  <a:cubicBezTo>
                    <a:pt x="1110619" y="1327251"/>
                    <a:pt x="1080240" y="1337227"/>
                    <a:pt x="1050588" y="1331805"/>
                  </a:cubicBezTo>
                  <a:cubicBezTo>
                    <a:pt x="1026213" y="1327822"/>
                    <a:pt x="1001229" y="1330002"/>
                    <a:pt x="977913" y="1338149"/>
                  </a:cubicBezTo>
                  <a:cubicBezTo>
                    <a:pt x="951866" y="1347201"/>
                    <a:pt x="924148" y="1350414"/>
                    <a:pt x="896722" y="1347560"/>
                  </a:cubicBezTo>
                  <a:cubicBezTo>
                    <a:pt x="889580" y="1345976"/>
                    <a:pt x="882222" y="1345605"/>
                    <a:pt x="874957" y="1346464"/>
                  </a:cubicBezTo>
                  <a:cubicBezTo>
                    <a:pt x="852364" y="1352760"/>
                    <a:pt x="832933" y="1344788"/>
                    <a:pt x="812930" y="1338997"/>
                  </a:cubicBezTo>
                  <a:cubicBezTo>
                    <a:pt x="807215" y="1337368"/>
                    <a:pt x="806263" y="1333672"/>
                    <a:pt x="811025" y="1330558"/>
                  </a:cubicBezTo>
                  <a:cubicBezTo>
                    <a:pt x="816959" y="1326671"/>
                    <a:pt x="823741" y="1323709"/>
                    <a:pt x="829980" y="1320080"/>
                  </a:cubicBezTo>
                  <a:cubicBezTo>
                    <a:pt x="838518" y="1315762"/>
                    <a:pt x="846700" y="1310775"/>
                    <a:pt x="854450" y="1305164"/>
                  </a:cubicBezTo>
                  <a:cubicBezTo>
                    <a:pt x="865470" y="1295513"/>
                    <a:pt x="880715" y="1292284"/>
                    <a:pt x="894702" y="1296639"/>
                  </a:cubicBezTo>
                  <a:cubicBezTo>
                    <a:pt x="902492" y="1298770"/>
                    <a:pt x="910434" y="1300302"/>
                    <a:pt x="918458" y="1301221"/>
                  </a:cubicBezTo>
                  <a:cubicBezTo>
                    <a:pt x="959697" y="1305075"/>
                    <a:pt x="1001051" y="1295164"/>
                    <a:pt x="1036063" y="1273036"/>
                  </a:cubicBezTo>
                  <a:cubicBezTo>
                    <a:pt x="1042361" y="1268955"/>
                    <a:pt x="1048295" y="1264337"/>
                    <a:pt x="1053798" y="1259234"/>
                  </a:cubicBezTo>
                  <a:cubicBezTo>
                    <a:pt x="1057456" y="1256072"/>
                    <a:pt x="1056980" y="1253138"/>
                    <a:pt x="1052846" y="1249757"/>
                  </a:cubicBezTo>
                  <a:cubicBezTo>
                    <a:pt x="1039597" y="1238841"/>
                    <a:pt x="1026366" y="1227850"/>
                    <a:pt x="1014041" y="1216277"/>
                  </a:cubicBezTo>
                  <a:cubicBezTo>
                    <a:pt x="1003906" y="1206752"/>
                    <a:pt x="995105" y="1196274"/>
                    <a:pt x="984780" y="1185235"/>
                  </a:cubicBezTo>
                  <a:cubicBezTo>
                    <a:pt x="983360" y="1187103"/>
                    <a:pt x="981765" y="1188831"/>
                    <a:pt x="980018" y="1190397"/>
                  </a:cubicBezTo>
                  <a:cubicBezTo>
                    <a:pt x="964609" y="1203112"/>
                    <a:pt x="945570" y="1210621"/>
                    <a:pt x="925630" y="1211847"/>
                  </a:cubicBezTo>
                  <a:cubicBezTo>
                    <a:pt x="913569" y="1212368"/>
                    <a:pt x="901544" y="1213532"/>
                    <a:pt x="889606" y="1215334"/>
                  </a:cubicBezTo>
                  <a:cubicBezTo>
                    <a:pt x="875729" y="1217524"/>
                    <a:pt x="871261" y="1223039"/>
                    <a:pt x="871995" y="1234784"/>
                  </a:cubicBezTo>
                  <a:cubicBezTo>
                    <a:pt x="872290" y="1239546"/>
                    <a:pt x="873271" y="1244309"/>
                    <a:pt x="873271" y="1249071"/>
                  </a:cubicBezTo>
                  <a:cubicBezTo>
                    <a:pt x="873271" y="1250976"/>
                    <a:pt x="871709" y="1254339"/>
                    <a:pt x="870414" y="1254500"/>
                  </a:cubicBezTo>
                  <a:cubicBezTo>
                    <a:pt x="864635" y="1255686"/>
                    <a:pt x="858681" y="1255725"/>
                    <a:pt x="852888" y="1254615"/>
                  </a:cubicBezTo>
                  <a:cubicBezTo>
                    <a:pt x="849208" y="1252594"/>
                    <a:pt x="846726" y="1248924"/>
                    <a:pt x="846220" y="1244756"/>
                  </a:cubicBezTo>
                  <a:cubicBezTo>
                    <a:pt x="844544" y="1231564"/>
                    <a:pt x="843925" y="1218296"/>
                    <a:pt x="842991" y="1205037"/>
                  </a:cubicBezTo>
                  <a:cubicBezTo>
                    <a:pt x="842124" y="1192969"/>
                    <a:pt x="844448" y="1190283"/>
                    <a:pt x="858584" y="1186863"/>
                  </a:cubicBezTo>
                  <a:cubicBezTo>
                    <a:pt x="865146" y="1185273"/>
                    <a:pt x="871776" y="1183901"/>
                    <a:pt x="878281" y="1182168"/>
                  </a:cubicBezTo>
                  <a:cubicBezTo>
                    <a:pt x="889373" y="1179775"/>
                    <a:pt x="899644" y="1174521"/>
                    <a:pt x="908075" y="1166928"/>
                  </a:cubicBezTo>
                  <a:cubicBezTo>
                    <a:pt x="920810" y="1154440"/>
                    <a:pt x="933793" y="1142163"/>
                    <a:pt x="946318" y="1129504"/>
                  </a:cubicBezTo>
                  <a:cubicBezTo>
                    <a:pt x="947957" y="1127488"/>
                    <a:pt x="948373" y="1124742"/>
                    <a:pt x="947404" y="1122332"/>
                  </a:cubicBezTo>
                  <a:cubicBezTo>
                    <a:pt x="942350" y="1112445"/>
                    <a:pt x="936855" y="1102789"/>
                    <a:pt x="930935" y="1093395"/>
                  </a:cubicBezTo>
                  <a:cubicBezTo>
                    <a:pt x="928713" y="1090144"/>
                    <a:pt x="925558" y="1087644"/>
                    <a:pt x="921887" y="1086222"/>
                  </a:cubicBezTo>
                  <a:cubicBezTo>
                    <a:pt x="898074" y="1077450"/>
                    <a:pt x="873957" y="1069411"/>
                    <a:pt x="850249" y="1060505"/>
                  </a:cubicBezTo>
                  <a:cubicBezTo>
                    <a:pt x="801471" y="1043734"/>
                    <a:pt x="755342" y="1020076"/>
                    <a:pt x="713261" y="990248"/>
                  </a:cubicBezTo>
                  <a:cubicBezTo>
                    <a:pt x="690010" y="972799"/>
                    <a:pt x="668426" y="953939"/>
                    <a:pt x="658816" y="928822"/>
                  </a:cubicBezTo>
                  <a:cubicBezTo>
                    <a:pt x="655717" y="917837"/>
                    <a:pt x="645103" y="910726"/>
                    <a:pt x="633765" y="912039"/>
                  </a:cubicBezTo>
                  <a:cubicBezTo>
                    <a:pt x="621106" y="911667"/>
                    <a:pt x="608505" y="909486"/>
                    <a:pt x="596817" y="908229"/>
                  </a:cubicBezTo>
                  <a:cubicBezTo>
                    <a:pt x="596638" y="912558"/>
                    <a:pt x="596080" y="916864"/>
                    <a:pt x="595151" y="921097"/>
                  </a:cubicBezTo>
                  <a:cubicBezTo>
                    <a:pt x="587175" y="942446"/>
                    <a:pt x="575532" y="962237"/>
                    <a:pt x="560746" y="979580"/>
                  </a:cubicBezTo>
                  <a:cubicBezTo>
                    <a:pt x="524361" y="1027005"/>
                    <a:pt x="487309" y="1074097"/>
                    <a:pt x="450151" y="1121103"/>
                  </a:cubicBezTo>
                  <a:cubicBezTo>
                    <a:pt x="437274" y="1137400"/>
                    <a:pt x="424434" y="1153545"/>
                    <a:pt x="420281" y="1173167"/>
                  </a:cubicBezTo>
                  <a:cubicBezTo>
                    <a:pt x="416547" y="1190673"/>
                    <a:pt x="426615" y="1198951"/>
                    <a:pt x="447713" y="1196217"/>
                  </a:cubicBezTo>
                  <a:cubicBezTo>
                    <a:pt x="469091" y="1195038"/>
                    <a:pt x="489831" y="1188514"/>
                    <a:pt x="508035" y="1177243"/>
                  </a:cubicBezTo>
                  <a:cubicBezTo>
                    <a:pt x="510092" y="1175757"/>
                    <a:pt x="514198" y="1176205"/>
                    <a:pt x="517350" y="1175748"/>
                  </a:cubicBezTo>
                  <a:cubicBezTo>
                    <a:pt x="517891" y="1178349"/>
                    <a:pt x="518106" y="1181008"/>
                    <a:pt x="517989" y="1183663"/>
                  </a:cubicBezTo>
                  <a:cubicBezTo>
                    <a:pt x="517208" y="1185773"/>
                    <a:pt x="516120" y="1187757"/>
                    <a:pt x="514760" y="1189550"/>
                  </a:cubicBezTo>
                  <a:cubicBezTo>
                    <a:pt x="514074" y="1190835"/>
                    <a:pt x="512674" y="1192502"/>
                    <a:pt x="513140" y="1193493"/>
                  </a:cubicBezTo>
                  <a:cubicBezTo>
                    <a:pt x="516950" y="1201837"/>
                    <a:pt x="511016" y="1206828"/>
                    <a:pt x="503663" y="1210028"/>
                  </a:cubicBezTo>
                  <a:cubicBezTo>
                    <a:pt x="485333" y="1218308"/>
                    <a:pt x="466595" y="1225655"/>
                    <a:pt x="447523" y="1232041"/>
                  </a:cubicBezTo>
                  <a:cubicBezTo>
                    <a:pt x="437140" y="1234572"/>
                    <a:pt x="426417" y="1235414"/>
                    <a:pt x="415766" y="1234536"/>
                  </a:cubicBezTo>
                  <a:cubicBezTo>
                    <a:pt x="402946" y="1234155"/>
                    <a:pt x="390239" y="1231679"/>
                    <a:pt x="377419" y="1230936"/>
                  </a:cubicBezTo>
                  <a:cubicBezTo>
                    <a:pt x="351987" y="1229345"/>
                    <a:pt x="333013" y="1220896"/>
                    <a:pt x="325222" y="1199503"/>
                  </a:cubicBezTo>
                  <a:cubicBezTo>
                    <a:pt x="324983" y="1198855"/>
                    <a:pt x="324164" y="1198360"/>
                    <a:pt x="322974" y="1197103"/>
                  </a:cubicBezTo>
                  <a:cubicBezTo>
                    <a:pt x="320802" y="1207390"/>
                    <a:pt x="319021" y="1216839"/>
                    <a:pt x="316802" y="1226192"/>
                  </a:cubicBezTo>
                  <a:cubicBezTo>
                    <a:pt x="311353" y="1249214"/>
                    <a:pt x="307324" y="1272598"/>
                    <a:pt x="294351" y="1293934"/>
                  </a:cubicBezTo>
                  <a:cubicBezTo>
                    <a:pt x="293576" y="1295743"/>
                    <a:pt x="293146" y="1297682"/>
                    <a:pt x="293084" y="1299649"/>
                  </a:cubicBezTo>
                  <a:cubicBezTo>
                    <a:pt x="291741" y="1307612"/>
                    <a:pt x="290989" y="1315680"/>
                    <a:pt x="288960" y="1323538"/>
                  </a:cubicBezTo>
                  <a:cubicBezTo>
                    <a:pt x="287217" y="1330339"/>
                    <a:pt x="284769" y="1330624"/>
                    <a:pt x="278711" y="1326043"/>
                  </a:cubicBezTo>
                  <a:cubicBezTo>
                    <a:pt x="275263" y="1323423"/>
                    <a:pt x="271586" y="1321004"/>
                    <a:pt x="268034" y="1318508"/>
                  </a:cubicBezTo>
                  <a:cubicBezTo>
                    <a:pt x="262798" y="1324646"/>
                    <a:pt x="254320" y="1326919"/>
                    <a:pt x="246717" y="1324223"/>
                  </a:cubicBezTo>
                  <a:cubicBezTo>
                    <a:pt x="239611" y="1322633"/>
                    <a:pt x="232429" y="1321185"/>
                    <a:pt x="225314" y="1319794"/>
                  </a:cubicBezTo>
                  <a:cubicBezTo>
                    <a:pt x="221134" y="1318314"/>
                    <a:pt x="216501" y="1320128"/>
                    <a:pt x="214436" y="1324052"/>
                  </a:cubicBezTo>
                  <a:cubicBezTo>
                    <a:pt x="209642" y="1330225"/>
                    <a:pt x="201068" y="1331991"/>
                    <a:pt x="194224" y="1328214"/>
                  </a:cubicBezTo>
                  <a:cubicBezTo>
                    <a:pt x="187890" y="1324985"/>
                    <a:pt x="192243" y="1320594"/>
                    <a:pt x="193643" y="1316708"/>
                  </a:cubicBezTo>
                  <a:cubicBezTo>
                    <a:pt x="194062" y="1315565"/>
                    <a:pt x="194510" y="1314422"/>
                    <a:pt x="195548" y="1311727"/>
                  </a:cubicBezTo>
                  <a:cubicBezTo>
                    <a:pt x="188690" y="1312470"/>
                    <a:pt x="183004" y="1312679"/>
                    <a:pt x="177565" y="1313727"/>
                  </a:cubicBezTo>
                  <a:cubicBezTo>
                    <a:pt x="163792" y="1316384"/>
                    <a:pt x="150266" y="1320280"/>
                    <a:pt x="136350" y="1321909"/>
                  </a:cubicBezTo>
                  <a:cubicBezTo>
                    <a:pt x="128366" y="1322110"/>
                    <a:pt x="120401" y="1321032"/>
                    <a:pt x="112757" y="1318718"/>
                  </a:cubicBezTo>
                  <a:cubicBezTo>
                    <a:pt x="110604" y="1318261"/>
                    <a:pt x="109366" y="1314908"/>
                    <a:pt x="107699" y="1312917"/>
                  </a:cubicBezTo>
                  <a:cubicBezTo>
                    <a:pt x="110122" y="1311416"/>
                    <a:pt x="112728" y="1310231"/>
                    <a:pt x="115453" y="1309393"/>
                  </a:cubicBezTo>
                  <a:cubicBezTo>
                    <a:pt x="119131" y="1309035"/>
                    <a:pt x="122833" y="1308984"/>
                    <a:pt x="126521" y="1309241"/>
                  </a:cubicBezTo>
                  <a:cubicBezTo>
                    <a:pt x="121958" y="1298077"/>
                    <a:pt x="122501" y="1297439"/>
                    <a:pt x="136312" y="1297258"/>
                  </a:cubicBezTo>
                  <a:cubicBezTo>
                    <a:pt x="137893" y="1297258"/>
                    <a:pt x="139465" y="1297258"/>
                    <a:pt x="141075" y="1297182"/>
                  </a:cubicBezTo>
                  <a:cubicBezTo>
                    <a:pt x="151861" y="1297740"/>
                    <a:pt x="162364" y="1293615"/>
                    <a:pt x="169888" y="1285866"/>
                  </a:cubicBezTo>
                  <a:cubicBezTo>
                    <a:pt x="178020" y="1277261"/>
                    <a:pt x="190602" y="1274534"/>
                    <a:pt x="201568" y="1278999"/>
                  </a:cubicBezTo>
                  <a:cubicBezTo>
                    <a:pt x="218713" y="1283447"/>
                    <a:pt x="218713" y="1283495"/>
                    <a:pt x="227914" y="1270588"/>
                  </a:cubicBezTo>
                  <a:cubicBezTo>
                    <a:pt x="229090" y="1268905"/>
                    <a:pt x="230206" y="1267180"/>
                    <a:pt x="231257" y="1265416"/>
                  </a:cubicBezTo>
                  <a:cubicBezTo>
                    <a:pt x="243365" y="1244456"/>
                    <a:pt x="249357" y="1220523"/>
                    <a:pt x="248555" y="1196331"/>
                  </a:cubicBezTo>
                  <a:cubicBezTo>
                    <a:pt x="248333" y="1161686"/>
                    <a:pt x="247856" y="1127050"/>
                    <a:pt x="247126" y="1092423"/>
                  </a:cubicBezTo>
                  <a:cubicBezTo>
                    <a:pt x="247148" y="1079124"/>
                    <a:pt x="246273" y="1065838"/>
                    <a:pt x="244507" y="1052656"/>
                  </a:cubicBezTo>
                  <a:cubicBezTo>
                    <a:pt x="236744" y="1003669"/>
                    <a:pt x="228190" y="954796"/>
                    <a:pt x="219961" y="905866"/>
                  </a:cubicBezTo>
                  <a:cubicBezTo>
                    <a:pt x="216886" y="884202"/>
                    <a:pt x="206562" y="864218"/>
                    <a:pt x="190671" y="849174"/>
                  </a:cubicBezTo>
                  <a:cubicBezTo>
                    <a:pt x="180995" y="839900"/>
                    <a:pt x="172843" y="829157"/>
                    <a:pt x="166516" y="817341"/>
                  </a:cubicBezTo>
                  <a:cubicBezTo>
                    <a:pt x="151790" y="789852"/>
                    <a:pt x="150914" y="760296"/>
                    <a:pt x="150762" y="730806"/>
                  </a:cubicBezTo>
                  <a:lnTo>
                    <a:pt x="150762" y="723663"/>
                  </a:lnTo>
                  <a:cubicBezTo>
                    <a:pt x="148695" y="723929"/>
                    <a:pt x="147685" y="724034"/>
                    <a:pt x="146675" y="724177"/>
                  </a:cubicBezTo>
                  <a:cubicBezTo>
                    <a:pt x="122358" y="728731"/>
                    <a:pt x="97430" y="728976"/>
                    <a:pt x="73028" y="724901"/>
                  </a:cubicBezTo>
                  <a:cubicBezTo>
                    <a:pt x="48187" y="719815"/>
                    <a:pt x="37548" y="707851"/>
                    <a:pt x="40091" y="686906"/>
                  </a:cubicBezTo>
                  <a:cubicBezTo>
                    <a:pt x="41153" y="680057"/>
                    <a:pt x="40336" y="673048"/>
                    <a:pt x="37729" y="666627"/>
                  </a:cubicBezTo>
                  <a:cubicBezTo>
                    <a:pt x="35747" y="661864"/>
                    <a:pt x="34014" y="656369"/>
                    <a:pt x="41358" y="653073"/>
                  </a:cubicBezTo>
                  <a:cubicBezTo>
                    <a:pt x="26689" y="632461"/>
                    <a:pt x="26765" y="622383"/>
                    <a:pt x="41100" y="601124"/>
                  </a:cubicBezTo>
                  <a:cubicBezTo>
                    <a:pt x="43895" y="597038"/>
                    <a:pt x="46182" y="592627"/>
                    <a:pt x="47911" y="587989"/>
                  </a:cubicBezTo>
                  <a:cubicBezTo>
                    <a:pt x="51959" y="576854"/>
                    <a:pt x="46244" y="569491"/>
                    <a:pt x="32280" y="568148"/>
                  </a:cubicBezTo>
                  <a:cubicBezTo>
                    <a:pt x="25156" y="567462"/>
                    <a:pt x="17840" y="568034"/>
                    <a:pt x="9849" y="568034"/>
                  </a:cubicBezTo>
                  <a:cubicBezTo>
                    <a:pt x="10801" y="565776"/>
                    <a:pt x="12040" y="563052"/>
                    <a:pt x="13259" y="560280"/>
                  </a:cubicBezTo>
                  <a:cubicBezTo>
                    <a:pt x="9973" y="560709"/>
                    <a:pt x="6906" y="561128"/>
                    <a:pt x="2857" y="561671"/>
                  </a:cubicBezTo>
                  <a:close/>
                  <a:moveTo>
                    <a:pt x="859669" y="932755"/>
                  </a:moveTo>
                  <a:cubicBezTo>
                    <a:pt x="864213" y="937497"/>
                    <a:pt x="868061" y="942859"/>
                    <a:pt x="871099" y="948681"/>
                  </a:cubicBezTo>
                  <a:cubicBezTo>
                    <a:pt x="872238" y="950859"/>
                    <a:pt x="873133" y="953156"/>
                    <a:pt x="873766" y="955530"/>
                  </a:cubicBezTo>
                  <a:cubicBezTo>
                    <a:pt x="893474" y="934516"/>
                    <a:pt x="906769" y="908311"/>
                    <a:pt x="912085" y="879997"/>
                  </a:cubicBezTo>
                  <a:cubicBezTo>
                    <a:pt x="898730" y="894111"/>
                    <a:pt x="883416" y="906233"/>
                    <a:pt x="866613" y="915992"/>
                  </a:cubicBezTo>
                  <a:cubicBezTo>
                    <a:pt x="863968" y="917709"/>
                    <a:pt x="861453" y="919619"/>
                    <a:pt x="859088" y="921707"/>
                  </a:cubicBezTo>
                  <a:cubicBezTo>
                    <a:pt x="854840" y="925488"/>
                    <a:pt x="854755" y="928460"/>
                    <a:pt x="859669" y="932755"/>
                  </a:cubicBezTo>
                  <a:close/>
                  <a:moveTo>
                    <a:pt x="362941" y="1097767"/>
                  </a:moveTo>
                  <a:cubicBezTo>
                    <a:pt x="385979" y="1059442"/>
                    <a:pt x="405802" y="1019274"/>
                    <a:pt x="422205" y="977675"/>
                  </a:cubicBezTo>
                  <a:cubicBezTo>
                    <a:pt x="425301" y="970503"/>
                    <a:pt x="428092" y="963235"/>
                    <a:pt x="431502" y="956177"/>
                  </a:cubicBezTo>
                  <a:cubicBezTo>
                    <a:pt x="435766" y="948994"/>
                    <a:pt x="433401" y="939714"/>
                    <a:pt x="426218" y="935449"/>
                  </a:cubicBezTo>
                  <a:cubicBezTo>
                    <a:pt x="426176" y="935424"/>
                    <a:pt x="426134" y="935399"/>
                    <a:pt x="426091" y="935375"/>
                  </a:cubicBezTo>
                  <a:cubicBezTo>
                    <a:pt x="413709" y="926631"/>
                    <a:pt x="400374" y="918839"/>
                    <a:pt x="387991" y="910086"/>
                  </a:cubicBezTo>
                  <a:cubicBezTo>
                    <a:pt x="370113" y="897408"/>
                    <a:pt x="352749" y="884216"/>
                    <a:pt x="337004" y="872596"/>
                  </a:cubicBezTo>
                  <a:cubicBezTo>
                    <a:pt x="339309" y="880701"/>
                    <a:pt x="342938" y="891065"/>
                    <a:pt x="345167" y="901637"/>
                  </a:cubicBezTo>
                  <a:cubicBezTo>
                    <a:pt x="351196" y="930522"/>
                    <a:pt x="352850" y="960148"/>
                    <a:pt x="350072" y="989524"/>
                  </a:cubicBezTo>
                  <a:cubicBezTo>
                    <a:pt x="345938" y="1035073"/>
                    <a:pt x="340033" y="1080507"/>
                    <a:pt x="334832" y="1125980"/>
                  </a:cubicBezTo>
                  <a:cubicBezTo>
                    <a:pt x="334356" y="1130266"/>
                    <a:pt x="333642" y="1134552"/>
                    <a:pt x="332765" y="1140639"/>
                  </a:cubicBezTo>
                  <a:cubicBezTo>
                    <a:pt x="343614" y="1125322"/>
                    <a:pt x="353882" y="1111816"/>
                    <a:pt x="362941" y="1097767"/>
                  </a:cubicBezTo>
                  <a:close/>
                </a:path>
              </a:pathLst>
            </a:custGeom>
            <a:solidFill>
              <a:schemeClr val="bg2"/>
            </a:solidFill>
            <a:ln w="1860" cap="flat">
              <a:noFill/>
              <a:prstDash val="solid"/>
              <a:miter/>
            </a:ln>
            <a:effectLst>
              <a:outerShdw blurRad="50800" dist="38100" dir="2700000" algn="tl" rotWithShape="0">
                <a:prstClr val="black">
                  <a:alpha val="40000"/>
                </a:prstClr>
              </a:outerShdw>
            </a:effectLst>
          </p:spPr>
          <p:txBody>
            <a:bodyPr rtlCol="0" anchor="ctr"/>
            <a:lstStyle/>
            <a:p>
              <a:endParaRPr lang="zh-CN" altLang="en-US">
                <a:latin typeface="PingFang SC Regular" panose="020B0400000000000000" charset="-122"/>
                <a:ea typeface="PingFang SC Regular" panose="020B0400000000000000" charset="-122"/>
                <a:cs typeface="+mn-ea"/>
                <a:sym typeface="+mn-lt"/>
              </a:endParaRPr>
            </a:p>
          </p:txBody>
        </p:sp>
        <p:grpSp>
          <p:nvGrpSpPr>
            <p:cNvPr id="8" name="组合 7"/>
            <p:cNvGrpSpPr/>
            <p:nvPr/>
          </p:nvGrpSpPr>
          <p:grpSpPr>
            <a:xfrm>
              <a:off x="7584" y="4817"/>
              <a:ext cx="2459" cy="823"/>
              <a:chOff x="7584" y="4651"/>
              <a:chExt cx="2459" cy="823"/>
            </a:xfrm>
          </p:grpSpPr>
          <p:sp>
            <p:nvSpPr>
              <p:cNvPr id="49" name="文本框 48"/>
              <p:cNvSpPr txBox="1"/>
              <p:nvPr>
                <p:custDataLst>
                  <p:tags r:id="rId14"/>
                </p:custDataLst>
              </p:nvPr>
            </p:nvSpPr>
            <p:spPr>
              <a:xfrm>
                <a:off x="7584" y="5136"/>
                <a:ext cx="2435" cy="3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团队层面</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完成目标</a:t>
                </a:r>
                <a:endParaRPr kumimoji="0" lang="en-US"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1" name="文本框 50"/>
              <p:cNvSpPr txBox="1"/>
              <p:nvPr>
                <p:custDataLst>
                  <p:tags r:id="rId15"/>
                </p:custDataLst>
              </p:nvPr>
            </p:nvSpPr>
            <p:spPr>
              <a:xfrm>
                <a:off x="7609" y="4651"/>
                <a:ext cx="2435" cy="485"/>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en-US" sz="2000" b="1"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mn-ea"/>
                    <a:sym typeface="+mn-lt"/>
                  </a:rPr>
                  <a:t>体系建设</a:t>
                </a:r>
              </a:p>
            </p:txBody>
          </p:sp>
        </p:grpSp>
        <p:grpSp>
          <p:nvGrpSpPr>
            <p:cNvPr id="7" name="组合 6"/>
            <p:cNvGrpSpPr/>
            <p:nvPr/>
          </p:nvGrpSpPr>
          <p:grpSpPr>
            <a:xfrm>
              <a:off x="12339" y="3972"/>
              <a:ext cx="3339" cy="822"/>
              <a:chOff x="12339" y="3898"/>
              <a:chExt cx="3339" cy="822"/>
            </a:xfrm>
          </p:grpSpPr>
          <p:grpSp>
            <p:nvGrpSpPr>
              <p:cNvPr id="6" name="组合 5"/>
              <p:cNvGrpSpPr/>
              <p:nvPr/>
            </p:nvGrpSpPr>
            <p:grpSpPr>
              <a:xfrm>
                <a:off x="13244" y="3898"/>
                <a:ext cx="2434" cy="823"/>
                <a:chOff x="13244" y="3898"/>
                <a:chExt cx="2434" cy="823"/>
              </a:xfrm>
            </p:grpSpPr>
            <p:sp>
              <p:nvSpPr>
                <p:cNvPr id="53" name="文本框 52"/>
                <p:cNvSpPr txBox="1"/>
                <p:nvPr>
                  <p:custDataLst>
                    <p:tags r:id="rId12"/>
                  </p:custDataLst>
                </p:nvPr>
              </p:nvSpPr>
              <p:spPr>
                <a:xfrm>
                  <a:off x="13244" y="4383"/>
                  <a:ext cx="2435" cy="3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组织层面</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rPr>
                    <a:t>制定规则</a:t>
                  </a:r>
                  <a:endParaRPr kumimoji="0" lang="en-US"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4" name="文本框 53"/>
                <p:cNvSpPr txBox="1"/>
                <p:nvPr>
                  <p:custDataLst>
                    <p:tags r:id="rId13"/>
                  </p:custDataLst>
                </p:nvPr>
              </p:nvSpPr>
              <p:spPr>
                <a:xfrm>
                  <a:off x="13244" y="3898"/>
                  <a:ext cx="2435" cy="485"/>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en-US" sz="2000" b="1" i="0" u="none" strike="noStrike" kern="1200" cap="none" spc="0" normalizeH="0" baseline="0" noProof="0" dirty="0" err="1">
                      <a:ln>
                        <a:noFill/>
                      </a:ln>
                      <a:solidFill>
                        <a:srgbClr val="FFFFFF"/>
                      </a:solidFill>
                      <a:effectLst/>
                      <a:uLnTx/>
                      <a:uFillTx/>
                      <a:latin typeface="PingFang SC Regular" panose="020B0400000000000000" charset="-122"/>
                      <a:ea typeface="PingFang SC Regular" panose="020B0400000000000000" charset="-122"/>
                      <a:cs typeface="+mn-ea"/>
                      <a:sym typeface="+mn-lt"/>
                    </a:rPr>
                    <a:t>文化建设</a:t>
                  </a:r>
                </a:p>
              </p:txBody>
            </p:sp>
          </p:grpSp>
          <p:pic>
            <p:nvPicPr>
              <p:cNvPr id="55" name="图形 54"/>
              <p:cNvPicPr>
                <a:picLocks noChangeAspect="1"/>
              </p:cNvPicPr>
              <p:nvPr>
                <p:custDataLst>
                  <p:tags r:id="rId11"/>
                </p:custDataLst>
              </p:nvPr>
            </p:nvPicPr>
            <p:blipFill>
              <a:blip r:embed="rId19" cstate="screen">
                <a:extLst>
                  <a:ext uri="{96DAC541-7B7A-43D3-8B79-37D633B846F1}">
                    <asvg:svgBlip xmlns:asvg="http://schemas.microsoft.com/office/drawing/2016/SVG/main" r:embed="rId20"/>
                  </a:ext>
                </a:extLst>
              </a:blip>
              <a:stretch>
                <a:fillRect/>
              </a:stretch>
            </p:blipFill>
            <p:spPr>
              <a:xfrm>
                <a:off x="12339" y="3934"/>
                <a:ext cx="751" cy="751"/>
              </a:xfrm>
              <a:prstGeom prst="rect">
                <a:avLst/>
              </a:prstGeom>
              <a:effectLst>
                <a:outerShdw blurRad="50800" dist="38100" dir="2700000" algn="tl" rotWithShape="0">
                  <a:prstClr val="black">
                    <a:alpha val="40000"/>
                  </a:prstClr>
                </a:outerShdw>
              </a:effectLst>
            </p:spPr>
          </p:pic>
        </p:grpSp>
      </p:grpSp>
      <p:sp>
        <p:nvSpPr>
          <p:cNvPr id="56" name="文本框 55"/>
          <p:cNvSpPr txBox="1"/>
          <p:nvPr>
            <p:custDataLst>
              <p:tags r:id="rId3"/>
            </p:custDataLst>
          </p:nvPr>
        </p:nvSpPr>
        <p:spPr>
          <a:xfrm>
            <a:off x="7835265" y="3823970"/>
            <a:ext cx="3263900" cy="2183765"/>
          </a:xfrm>
          <a:prstGeom prst="rect">
            <a:avLst/>
          </a:prstGeom>
          <a:noFill/>
        </p:spPr>
        <p:txBody>
          <a:bodyPr wrap="square" rtlCol="0">
            <a:spAutoFit/>
          </a:bodyPr>
          <a:lstStyle/>
          <a:p>
            <a:pPr marL="171450" lvl="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这一层级的“猴子”涉及到整个组织的战略规划和长远发展</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lvl="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lvl="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文化建设是这一层面中的重中之重，组织需要建立一套符合自身价值观和发展战略的文化体系，以引导员工的行为和决策</a:t>
            </a:r>
            <a:endParaRPr lang="en-US" altLang="zh-CN"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lvl="0" indent="-171450">
              <a:lnSpc>
                <a:spcPct val="114000"/>
              </a:lnSpc>
              <a:buFont typeface="Arial" panose="020B0704020202020204" pitchFamily="34" charset="0"/>
              <a:buChar char="•"/>
              <a:defRPr/>
            </a:pPr>
            <a:endPar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171450" lvl="0" indent="-171450">
              <a:lnSpc>
                <a:spcPct val="114000"/>
              </a:lnSpc>
              <a:buFont typeface="Arial" panose="020B0704020202020204" pitchFamily="34" charset="0"/>
              <a:buChar char="•"/>
              <a:defRPr/>
            </a:pPr>
            <a:r>
              <a:rPr lang="zh-CN" altLang="en-US" sz="10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制定规则是组织层面的关键任务之一，这些规则不仅包括日常的工作流程和操作规范，还包括对员工的培训、激励和评价机制等。通过这些规则的制定和执行，组织可以塑造一种积极向上的工作氛围，推动员工的个人成长和团队的整体发展</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领导力梯队——</a:t>
            </a:r>
            <a:r>
              <a:rPr lang="zh-CN" altLang="en-US" sz="2400" b="0">
                <a:cs typeface="PingFang SC Regular" panose="020B0400000000000000" charset="-122"/>
              </a:rPr>
              <a:t>分阶段的领导力发展</a:t>
            </a:r>
          </a:p>
        </p:txBody>
      </p:sp>
      <p:sp>
        <p:nvSpPr>
          <p:cNvPr id="3" name="文本占位符 2"/>
          <p:cNvSpPr>
            <a:spLocks noGrp="1"/>
          </p:cNvSpPr>
          <p:nvPr>
            <p:ph type="body" idx="1"/>
          </p:nvPr>
        </p:nvSpPr>
        <p:spPr/>
        <p:txBody>
          <a:bodyPr/>
          <a:lstStyle/>
          <a:p>
            <a:r>
              <a:rPr lang="zh-CN" altLang="en-US"/>
              <a:t>领导力梯队，用于描述和指导组织内部领导力发展的框架，它强调领导力是一个多层次的、逐步发展的过程，涵盖了从初级到高级领导者的不同发展阶段和所需能力。这个模型将领导力的成长路径划分为若干个阶段，每个阶段都对应着不同的职责、挑战和技能要求，可以帮助组织和个人识别领导力发展的不同阶段，并采取相应的行动来培养和发展领导力</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5-03</a:t>
            </a:r>
            <a:endParaRPr>
              <a:latin typeface="PingFang SC Regular" panose="020B0400000000000000" charset="-122"/>
              <a:ea typeface="PingFang SC Regular" panose="020B0400000000000000" charset="-122"/>
            </a:endParaRPr>
          </a:p>
        </p:txBody>
      </p:sp>
      <p:grpSp>
        <p:nvGrpSpPr>
          <p:cNvPr id="5" name="组合 4"/>
          <p:cNvGrpSpPr/>
          <p:nvPr/>
        </p:nvGrpSpPr>
        <p:grpSpPr>
          <a:xfrm>
            <a:off x="528955" y="2312670"/>
            <a:ext cx="8359775" cy="4248150"/>
            <a:chOff x="5044" y="3642"/>
            <a:chExt cx="13165" cy="6690"/>
          </a:xfrm>
        </p:grpSpPr>
        <p:sp>
          <p:nvSpPr>
            <p:cNvPr id="47" name="Rounded Rectangle"/>
            <p:cNvSpPr/>
            <p:nvPr>
              <p:custDataLst>
                <p:tags r:id="rId2"/>
              </p:custDataLst>
            </p:nvPr>
          </p:nvSpPr>
          <p:spPr>
            <a:xfrm flipH="1">
              <a:off x="5049" y="8401"/>
              <a:ext cx="2637" cy="1913"/>
            </a:xfrm>
            <a:prstGeom prst="roundRect">
              <a:avLst>
                <a:gd name="adj" fmla="val 0"/>
              </a:avLst>
            </a:prstGeom>
            <a:solidFill>
              <a:srgbClr val="ECF3FC">
                <a:alpha val="2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43" name="组合 42"/>
            <p:cNvGrpSpPr/>
            <p:nvPr/>
          </p:nvGrpSpPr>
          <p:grpSpPr>
            <a:xfrm>
              <a:off x="5044" y="3642"/>
              <a:ext cx="13165" cy="4721"/>
              <a:chOff x="3017" y="3651"/>
              <a:chExt cx="13165" cy="4721"/>
            </a:xfrm>
          </p:grpSpPr>
          <p:grpSp>
            <p:nvGrpSpPr>
              <p:cNvPr id="7" name="组合 6"/>
              <p:cNvGrpSpPr/>
              <p:nvPr>
                <p:custDataLst>
                  <p:tags r:id="rId22"/>
                </p:custDataLst>
              </p:nvPr>
            </p:nvGrpSpPr>
            <p:grpSpPr>
              <a:xfrm>
                <a:off x="3017" y="6460"/>
                <a:ext cx="2660" cy="1913"/>
                <a:chOff x="503918" y="4238033"/>
                <a:chExt cx="1669143" cy="1200329"/>
              </a:xfrm>
              <a:effectLst>
                <a:outerShdw blurRad="50800" dist="38100" dir="2700000" algn="tl" rotWithShape="0">
                  <a:prstClr val="black">
                    <a:alpha val="40000"/>
                  </a:prstClr>
                </a:outerShdw>
              </a:effectLst>
            </p:grpSpPr>
            <p:sp>
              <p:nvSpPr>
                <p:cNvPr id="17" name="矩形 16"/>
                <p:cNvSpPr/>
                <p:nvPr>
                  <p:custDataLst>
                    <p:tags r:id="rId42"/>
                  </p:custDataLst>
                </p:nvPr>
              </p:nvSpPr>
              <p:spPr>
                <a:xfrm>
                  <a:off x="503918" y="4238033"/>
                  <a:ext cx="1669143" cy="1200329"/>
                </a:xfrm>
                <a:prstGeom prst="rect">
                  <a:avLst/>
                </a:prstGeom>
                <a:solidFill>
                  <a:srgbClr val="ECF3FC"/>
                </a:solidFill>
                <a:ln>
                  <a:noFill/>
                </a:ln>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b="1" dirty="0">
                      <a:solidFill>
                        <a:schemeClr val="bg1"/>
                      </a:solidFill>
                      <a:latin typeface="PingFang SC Semibold" panose="020B0400000000000000" charset="-122"/>
                      <a:ea typeface="PingFang SC Semibold" panose="020B0400000000000000" charset="-122"/>
                      <a:cs typeface="PingFang SC Semibold" panose="020B0400000000000000" charset="-122"/>
                    </a:rPr>
                    <a:t>   管理他人</a:t>
                  </a:r>
                </a:p>
              </p:txBody>
            </p:sp>
            <p:sp>
              <p:nvSpPr>
                <p:cNvPr id="21" name="任意多边形 20"/>
                <p:cNvSpPr/>
                <p:nvPr>
                  <p:custDataLst>
                    <p:tags r:id="rId43"/>
                  </p:custDataLst>
                </p:nvPr>
              </p:nvSpPr>
              <p:spPr>
                <a:xfrm>
                  <a:off x="1812018" y="5015482"/>
                  <a:ext cx="361043" cy="369332"/>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ECF3FC">
                    <a:lumMod val="50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sz="1400" b="1">
                    <a:solidFill>
                      <a:schemeClr val="bg1"/>
                    </a:solidFill>
                    <a:latin typeface="PingFang SC Semibold" panose="020B0400000000000000" charset="-122"/>
                    <a:ea typeface="PingFang SC Semibold" panose="020B0400000000000000" charset="-122"/>
                  </a:endParaRPr>
                </a:p>
              </p:txBody>
            </p:sp>
          </p:grpSp>
          <p:grpSp>
            <p:nvGrpSpPr>
              <p:cNvPr id="24" name="组合 23"/>
              <p:cNvGrpSpPr/>
              <p:nvPr>
                <p:custDataLst>
                  <p:tags r:id="rId23"/>
                </p:custDataLst>
              </p:nvPr>
            </p:nvGrpSpPr>
            <p:grpSpPr>
              <a:xfrm>
                <a:off x="5105" y="5849"/>
                <a:ext cx="2660" cy="1913"/>
                <a:chOff x="1814286" y="3854814"/>
                <a:chExt cx="1669143" cy="1200329"/>
              </a:xfrm>
              <a:effectLst>
                <a:outerShdw blurRad="50800" dist="38100" dir="2700000" algn="tl" rotWithShape="0">
                  <a:prstClr val="black">
                    <a:alpha val="40000"/>
                  </a:prstClr>
                </a:outerShdw>
              </a:effectLst>
            </p:grpSpPr>
            <p:sp>
              <p:nvSpPr>
                <p:cNvPr id="25" name="矩形 24"/>
                <p:cNvSpPr/>
                <p:nvPr>
                  <p:custDataLst>
                    <p:tags r:id="rId40"/>
                  </p:custDataLst>
                </p:nvPr>
              </p:nvSpPr>
              <p:spPr>
                <a:xfrm>
                  <a:off x="1814286" y="3854814"/>
                  <a:ext cx="1669143" cy="1200329"/>
                </a:xfrm>
                <a:prstGeom prst="rect">
                  <a:avLst/>
                </a:prstGeom>
                <a:solidFill>
                  <a:srgbClr val="C2D7EF"/>
                </a:solidFill>
                <a:ln>
                  <a:noFill/>
                </a:ln>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b="1" dirty="0">
                      <a:solidFill>
                        <a:schemeClr val="bg1"/>
                      </a:solidFill>
                      <a:latin typeface="PingFang SC Semibold" panose="020B0400000000000000" charset="-122"/>
                      <a:ea typeface="PingFang SC Semibold" panose="020B0400000000000000" charset="-122"/>
                    </a:rPr>
                    <a:t>管理经理人员</a:t>
                  </a:r>
                </a:p>
              </p:txBody>
            </p:sp>
            <p:sp>
              <p:nvSpPr>
                <p:cNvPr id="26" name="任意多边形 25"/>
                <p:cNvSpPr/>
                <p:nvPr>
                  <p:custDataLst>
                    <p:tags r:id="rId41"/>
                  </p:custDataLst>
                </p:nvPr>
              </p:nvSpPr>
              <p:spPr>
                <a:xfrm>
                  <a:off x="3122386" y="4635438"/>
                  <a:ext cx="361043" cy="369332"/>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C2D7EF">
                    <a:lumMod val="50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sz="1400" b="1">
                    <a:solidFill>
                      <a:schemeClr val="bg1"/>
                    </a:solidFill>
                    <a:latin typeface="PingFang SC Semibold" panose="020B0400000000000000" charset="-122"/>
                    <a:ea typeface="PingFang SC Semibold" panose="020B0400000000000000" charset="-122"/>
                  </a:endParaRPr>
                </a:p>
              </p:txBody>
            </p:sp>
          </p:grpSp>
          <p:grpSp>
            <p:nvGrpSpPr>
              <p:cNvPr id="27" name="组合 26"/>
              <p:cNvGrpSpPr/>
              <p:nvPr>
                <p:custDataLst>
                  <p:tags r:id="rId24"/>
                </p:custDataLst>
              </p:nvPr>
            </p:nvGrpSpPr>
            <p:grpSpPr>
              <a:xfrm>
                <a:off x="7190" y="5252"/>
                <a:ext cx="2660" cy="1913"/>
                <a:chOff x="3122386" y="3480164"/>
                <a:chExt cx="1669143" cy="1200329"/>
              </a:xfrm>
              <a:effectLst>
                <a:outerShdw blurRad="50800" dist="38100" dir="2700000" algn="tl" rotWithShape="0">
                  <a:prstClr val="black">
                    <a:alpha val="40000"/>
                  </a:prstClr>
                </a:outerShdw>
              </a:effectLst>
            </p:grpSpPr>
            <p:sp>
              <p:nvSpPr>
                <p:cNvPr id="28" name="矩形 27"/>
                <p:cNvSpPr/>
                <p:nvPr>
                  <p:custDataLst>
                    <p:tags r:id="rId38"/>
                  </p:custDataLst>
                </p:nvPr>
              </p:nvSpPr>
              <p:spPr>
                <a:xfrm>
                  <a:off x="3122386" y="3480164"/>
                  <a:ext cx="1669143" cy="1200329"/>
                </a:xfrm>
                <a:prstGeom prst="rect">
                  <a:avLst/>
                </a:prstGeom>
                <a:solidFill>
                  <a:srgbClr val="F4D1CD"/>
                </a:solidFill>
                <a:ln>
                  <a:noFill/>
                </a:ln>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b="1" dirty="0">
                      <a:solidFill>
                        <a:schemeClr val="bg1"/>
                      </a:solidFill>
                      <a:latin typeface="PingFang SC Semibold" panose="020B0400000000000000" charset="-122"/>
                      <a:ea typeface="PingFang SC Semibold" panose="020B0400000000000000" charset="-122"/>
                    </a:rPr>
                    <a:t>管理职能部门</a:t>
                  </a:r>
                </a:p>
              </p:txBody>
            </p:sp>
            <p:sp>
              <p:nvSpPr>
                <p:cNvPr id="29" name="任意多边形 28"/>
                <p:cNvSpPr/>
                <p:nvPr>
                  <p:custDataLst>
                    <p:tags r:id="rId39"/>
                  </p:custDataLst>
                </p:nvPr>
              </p:nvSpPr>
              <p:spPr>
                <a:xfrm>
                  <a:off x="4398736" y="4254438"/>
                  <a:ext cx="392793" cy="369332"/>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F4D1CD">
                    <a:lumMod val="50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sz="1400" b="1">
                    <a:solidFill>
                      <a:schemeClr val="bg1"/>
                    </a:solidFill>
                    <a:latin typeface="PingFang SC Semibold" panose="020B0400000000000000" charset="-122"/>
                    <a:ea typeface="PingFang SC Semibold" panose="020B0400000000000000" charset="-122"/>
                  </a:endParaRPr>
                </a:p>
              </p:txBody>
            </p:sp>
          </p:grpSp>
          <p:grpSp>
            <p:nvGrpSpPr>
              <p:cNvPr id="30" name="组合 29"/>
              <p:cNvGrpSpPr/>
              <p:nvPr>
                <p:custDataLst>
                  <p:tags r:id="rId25"/>
                </p:custDataLst>
              </p:nvPr>
            </p:nvGrpSpPr>
            <p:grpSpPr>
              <a:xfrm>
                <a:off x="9224" y="4645"/>
                <a:ext cx="2660" cy="1913"/>
                <a:chOff x="4398736" y="3099164"/>
                <a:chExt cx="1669143" cy="1200329"/>
              </a:xfrm>
              <a:effectLst>
                <a:outerShdw blurRad="50800" dist="38100" dir="2700000" algn="tl" rotWithShape="0">
                  <a:prstClr val="black">
                    <a:alpha val="40000"/>
                  </a:prstClr>
                </a:outerShdw>
              </a:effectLst>
            </p:grpSpPr>
            <p:sp>
              <p:nvSpPr>
                <p:cNvPr id="31" name="矩形 30"/>
                <p:cNvSpPr/>
                <p:nvPr>
                  <p:custDataLst>
                    <p:tags r:id="rId36"/>
                  </p:custDataLst>
                </p:nvPr>
              </p:nvSpPr>
              <p:spPr>
                <a:xfrm>
                  <a:off x="4398736" y="3099164"/>
                  <a:ext cx="1669143" cy="1200329"/>
                </a:xfrm>
                <a:prstGeom prst="rect">
                  <a:avLst/>
                </a:prstGeom>
                <a:solidFill>
                  <a:srgbClr val="88B0E2"/>
                </a:solidFill>
                <a:ln>
                  <a:noFill/>
                </a:ln>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dirty="0">
                      <a:solidFill>
                        <a:sysClr val="window" lastClr="FFFFFF"/>
                      </a:solidFill>
                      <a:latin typeface="PingFang SC Regular" panose="020B0400000000000000" charset="-122"/>
                      <a:ea typeface="PingFang SC Regular" panose="020B0400000000000000" charset="-122"/>
                    </a:rPr>
                    <a:t>事业部总经理</a:t>
                  </a:r>
                </a:p>
              </p:txBody>
            </p:sp>
            <p:sp>
              <p:nvSpPr>
                <p:cNvPr id="32" name="任意多边形 31"/>
                <p:cNvSpPr/>
                <p:nvPr>
                  <p:custDataLst>
                    <p:tags r:id="rId37"/>
                  </p:custDataLst>
                </p:nvPr>
              </p:nvSpPr>
              <p:spPr>
                <a:xfrm>
                  <a:off x="5675086" y="3873438"/>
                  <a:ext cx="392793" cy="369332"/>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88B0E2">
                    <a:lumMod val="50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sz="1400">
                    <a:solidFill>
                      <a:sysClr val="window" lastClr="FFFFFF"/>
                    </a:solidFill>
                    <a:latin typeface="PingFang SC Regular" panose="020B0400000000000000" charset="-122"/>
                    <a:ea typeface="PingFang SC Regular" panose="020B0400000000000000" charset="-122"/>
                  </a:endParaRPr>
                </a:p>
              </p:txBody>
            </p:sp>
          </p:grpSp>
          <p:grpSp>
            <p:nvGrpSpPr>
              <p:cNvPr id="33" name="组合 32"/>
              <p:cNvGrpSpPr/>
              <p:nvPr>
                <p:custDataLst>
                  <p:tags r:id="rId26"/>
                </p:custDataLst>
              </p:nvPr>
            </p:nvGrpSpPr>
            <p:grpSpPr>
              <a:xfrm>
                <a:off x="11258" y="4038"/>
                <a:ext cx="2660" cy="1913"/>
                <a:chOff x="5675086" y="2718164"/>
                <a:chExt cx="1669143" cy="1200329"/>
              </a:xfrm>
              <a:effectLst>
                <a:outerShdw blurRad="50800" dist="38100" dir="2700000" algn="tl" rotWithShape="0">
                  <a:prstClr val="black">
                    <a:alpha val="40000"/>
                  </a:prstClr>
                </a:outerShdw>
              </a:effectLst>
            </p:grpSpPr>
            <p:sp>
              <p:nvSpPr>
                <p:cNvPr id="34" name="矩形 33"/>
                <p:cNvSpPr/>
                <p:nvPr>
                  <p:custDataLst>
                    <p:tags r:id="rId34"/>
                  </p:custDataLst>
                </p:nvPr>
              </p:nvSpPr>
              <p:spPr>
                <a:xfrm>
                  <a:off x="5675086" y="2718164"/>
                  <a:ext cx="1669143" cy="1200329"/>
                </a:xfrm>
                <a:prstGeom prst="rect">
                  <a:avLst/>
                </a:prstGeom>
                <a:solidFill>
                  <a:srgbClr val="1D4273"/>
                </a:solidFill>
                <a:ln>
                  <a:noFill/>
                </a:ln>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dirty="0">
                      <a:solidFill>
                        <a:sysClr val="window" lastClr="FFFFFF"/>
                      </a:solidFill>
                      <a:latin typeface="PingFang SC Regular" panose="020B0400000000000000" charset="-122"/>
                      <a:ea typeface="PingFang SC Regular" panose="020B0400000000000000" charset="-122"/>
                    </a:rPr>
                    <a:t>集团高管</a:t>
                  </a:r>
                </a:p>
              </p:txBody>
            </p:sp>
            <p:sp>
              <p:nvSpPr>
                <p:cNvPr id="35" name="任意多边形 34"/>
                <p:cNvSpPr/>
                <p:nvPr>
                  <p:custDataLst>
                    <p:tags r:id="rId35"/>
                  </p:custDataLst>
                </p:nvPr>
              </p:nvSpPr>
              <p:spPr>
                <a:xfrm>
                  <a:off x="6951436" y="3492438"/>
                  <a:ext cx="392793" cy="369332"/>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1D4273">
                    <a:lumMod val="50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sz="1400">
                    <a:solidFill>
                      <a:sysClr val="window" lastClr="FFFFFF"/>
                    </a:solidFill>
                    <a:latin typeface="PingFang SC Regular" panose="020B0400000000000000" charset="-122"/>
                    <a:ea typeface="PingFang SC Regular" panose="020B0400000000000000" charset="-122"/>
                  </a:endParaRPr>
                </a:p>
              </p:txBody>
            </p:sp>
          </p:grpSp>
          <p:sp>
            <p:nvSpPr>
              <p:cNvPr id="36" name="五边形 35"/>
              <p:cNvSpPr/>
              <p:nvPr>
                <p:custDataLst>
                  <p:tags r:id="rId27"/>
                </p:custDataLst>
              </p:nvPr>
            </p:nvSpPr>
            <p:spPr>
              <a:xfrm>
                <a:off x="13292" y="3651"/>
                <a:ext cx="2891" cy="1620"/>
              </a:xfrm>
              <a:prstGeom prst="homePlate">
                <a:avLst>
                  <a:gd name="adj" fmla="val 31867"/>
                </a:avLst>
              </a:prstGeom>
              <a:solidFill>
                <a:srgbClr val="A23322"/>
              </a:solidFill>
              <a:ln>
                <a:noFill/>
              </a:ln>
              <a:effectLst>
                <a:outerShdw blurRad="50800" dist="38100" dir="2700000" algn="tl" rotWithShape="0">
                  <a:prstClr val="black">
                    <a:alpha val="4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Ins="468000" rtlCol="0" anchor="ctr">
                <a:normAutofit/>
              </a:bodyPr>
              <a:lstStyle/>
              <a:p>
                <a:pPr lvl="0" algn="ctr"/>
                <a:r>
                  <a:rPr lang="zh-CN" altLang="en-US" sz="1400" dirty="0">
                    <a:solidFill>
                      <a:sysClr val="window" lastClr="FFFFFF"/>
                    </a:solidFill>
                    <a:latin typeface="PingFang SC Regular" panose="020B0400000000000000" charset="-122"/>
                    <a:ea typeface="PingFang SC Regular" panose="020B0400000000000000" charset="-122"/>
                  </a:rPr>
                  <a:t>首席执行官</a:t>
                </a:r>
              </a:p>
            </p:txBody>
          </p:sp>
          <p:sp>
            <p:nvSpPr>
              <p:cNvPr id="37" name="文本框 36"/>
              <p:cNvSpPr txBox="1"/>
              <p:nvPr>
                <p:custDataLst>
                  <p:tags r:id="rId28"/>
                </p:custDataLst>
              </p:nvPr>
            </p:nvSpPr>
            <p:spPr>
              <a:xfrm>
                <a:off x="3017" y="6486"/>
                <a:ext cx="849" cy="822"/>
              </a:xfrm>
              <a:prstGeom prst="rect">
                <a:avLst/>
              </a:prstGeom>
              <a:noFill/>
            </p:spPr>
            <p:txBody>
              <a:bodyPr wrap="none"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01</a:t>
                </a:r>
              </a:p>
            </p:txBody>
          </p:sp>
          <p:sp>
            <p:nvSpPr>
              <p:cNvPr id="38" name="文本框 37"/>
              <p:cNvSpPr txBox="1"/>
              <p:nvPr>
                <p:custDataLst>
                  <p:tags r:id="rId29"/>
                </p:custDataLst>
              </p:nvPr>
            </p:nvSpPr>
            <p:spPr>
              <a:xfrm>
                <a:off x="5105" y="5849"/>
                <a:ext cx="960" cy="822"/>
              </a:xfrm>
              <a:prstGeom prst="rect">
                <a:avLst/>
              </a:prstGeom>
              <a:noFill/>
            </p:spPr>
            <p:txBody>
              <a:bodyPr wrap="none" rtlCol="0" anchor="t" anchorCtr="0">
                <a:spAutoFit/>
              </a:bodyPr>
              <a:lstStyle/>
              <a:p>
                <a:pPr lvl="0" algn="l">
                  <a:spcBef>
                    <a:spcPts val="0"/>
                  </a:spcBef>
                  <a:spcAft>
                    <a:spcPts val="0"/>
                  </a:spcAft>
                  <a:buClrTx/>
                  <a:buSzTx/>
                  <a:buFontTx/>
                  <a:defRPr/>
                </a:pPr>
                <a:r>
                  <a:rPr lang="en-US" altLang="zh-CN" sz="280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sym typeface="+mn-ea"/>
                  </a:rPr>
                  <a:t>02</a:t>
                </a:r>
              </a:p>
            </p:txBody>
          </p:sp>
          <p:sp>
            <p:nvSpPr>
              <p:cNvPr id="39" name="文本框 38"/>
              <p:cNvSpPr txBox="1"/>
              <p:nvPr>
                <p:custDataLst>
                  <p:tags r:id="rId30"/>
                </p:custDataLst>
              </p:nvPr>
            </p:nvSpPr>
            <p:spPr>
              <a:xfrm>
                <a:off x="7190" y="5252"/>
                <a:ext cx="1152" cy="1016"/>
              </a:xfrm>
              <a:prstGeom prst="rect">
                <a:avLst/>
              </a:prstGeom>
              <a:noFill/>
            </p:spPr>
            <p:txBody>
              <a:bodyPr wrap="none" rtlCol="0" anchor="t" anchorCtr="0">
                <a:spAutoFit/>
              </a:bodyPr>
              <a:lstStyle/>
              <a:p>
                <a:pPr lvl="0" algn="l">
                  <a:spcBef>
                    <a:spcPts val="0"/>
                  </a:spcBef>
                  <a:spcAft>
                    <a:spcPts val="0"/>
                  </a:spcAft>
                  <a:buClrTx/>
                  <a:buSzTx/>
                  <a:buFontTx/>
                  <a:defRPr/>
                </a:pPr>
                <a:r>
                  <a:rPr lang="en-US" altLang="zh-CN" sz="280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sym typeface="+mn-ea"/>
                  </a:rPr>
                  <a:t>03</a:t>
                </a:r>
              </a:p>
            </p:txBody>
          </p:sp>
          <p:sp>
            <p:nvSpPr>
              <p:cNvPr id="40" name="文本框 39"/>
              <p:cNvSpPr txBox="1"/>
              <p:nvPr>
                <p:custDataLst>
                  <p:tags r:id="rId31"/>
                </p:custDataLst>
              </p:nvPr>
            </p:nvSpPr>
            <p:spPr>
              <a:xfrm>
                <a:off x="9228" y="4645"/>
                <a:ext cx="1152" cy="1016"/>
              </a:xfrm>
              <a:prstGeom prst="rect">
                <a:avLst/>
              </a:prstGeom>
              <a:noFill/>
            </p:spPr>
            <p:txBody>
              <a:bodyPr wrap="none" rtlCol="0" anchor="t" anchorCtr="0">
                <a:spAutoFit/>
              </a:bodyPr>
              <a:lstStyle/>
              <a:p>
                <a:pPr lvl="0" algn="l">
                  <a:spcBef>
                    <a:spcPts val="0"/>
                  </a:spcBef>
                  <a:spcAft>
                    <a:spcPts val="0"/>
                  </a:spcAft>
                  <a:buClrTx/>
                  <a:buSzTx/>
                  <a:buFontTx/>
                  <a:defRPr/>
                </a:pPr>
                <a:r>
                  <a:rPr lang="en-US" altLang="zh-CN" sz="280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sym typeface="+mn-ea"/>
                  </a:rPr>
                  <a:t>04</a:t>
                </a:r>
              </a:p>
            </p:txBody>
          </p:sp>
          <p:sp>
            <p:nvSpPr>
              <p:cNvPr id="41" name="文本框 40"/>
              <p:cNvSpPr txBox="1"/>
              <p:nvPr>
                <p:custDataLst>
                  <p:tags r:id="rId32"/>
                </p:custDataLst>
              </p:nvPr>
            </p:nvSpPr>
            <p:spPr>
              <a:xfrm>
                <a:off x="11250" y="4038"/>
                <a:ext cx="1152" cy="1016"/>
              </a:xfrm>
              <a:prstGeom prst="rect">
                <a:avLst/>
              </a:prstGeom>
              <a:noFill/>
            </p:spPr>
            <p:txBody>
              <a:bodyPr wrap="none" rtlCol="0" anchor="t" anchorCtr="0">
                <a:spAutoFit/>
              </a:bodyPr>
              <a:lstStyle/>
              <a:p>
                <a:pPr lvl="0" algn="l">
                  <a:spcBef>
                    <a:spcPts val="0"/>
                  </a:spcBef>
                  <a:spcAft>
                    <a:spcPts val="0"/>
                  </a:spcAft>
                  <a:buClrTx/>
                  <a:buSzTx/>
                  <a:buFontTx/>
                  <a:defRPr/>
                </a:pPr>
                <a:r>
                  <a:rPr lang="en-US" altLang="zh-CN" sz="280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sym typeface="+mn-ea"/>
                  </a:rPr>
                  <a:t>05</a:t>
                </a:r>
              </a:p>
            </p:txBody>
          </p:sp>
          <p:sp>
            <p:nvSpPr>
              <p:cNvPr id="42" name="文本框 41"/>
              <p:cNvSpPr txBox="1"/>
              <p:nvPr>
                <p:custDataLst>
                  <p:tags r:id="rId33"/>
                </p:custDataLst>
              </p:nvPr>
            </p:nvSpPr>
            <p:spPr>
              <a:xfrm>
                <a:off x="13297" y="3672"/>
                <a:ext cx="1152" cy="1016"/>
              </a:xfrm>
              <a:prstGeom prst="rect">
                <a:avLst/>
              </a:prstGeom>
              <a:noFill/>
            </p:spPr>
            <p:txBody>
              <a:bodyPr wrap="none" rtlCol="0" anchor="t" anchorCtr="0">
                <a:spAutoFit/>
              </a:bodyPr>
              <a:lstStyle/>
              <a:p>
                <a:pPr lvl="0" algn="l">
                  <a:spcBef>
                    <a:spcPts val="0"/>
                  </a:spcBef>
                  <a:spcAft>
                    <a:spcPts val="0"/>
                  </a:spcAft>
                  <a:buClrTx/>
                  <a:buSzTx/>
                  <a:buFontTx/>
                  <a:defRPr/>
                </a:pPr>
                <a:r>
                  <a:rPr lang="en-US" altLang="zh-CN" sz="2800" noProof="0" dirty="0">
                    <a:ln>
                      <a:noFill/>
                    </a:ln>
                    <a:gradFill>
                      <a:gsLst>
                        <a:gs pos="0">
                          <a:schemeClr val="bg1">
                            <a:lumMod val="25000"/>
                            <a:lumOff val="75000"/>
                          </a:schemeClr>
                        </a:gs>
                        <a:gs pos="69000">
                          <a:schemeClr val="bg1">
                            <a:lumMod val="25000"/>
                            <a:lumOff val="75000"/>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sym typeface="+mn-ea"/>
                  </a:rPr>
                  <a:t>06</a:t>
                </a:r>
              </a:p>
            </p:txBody>
          </p:sp>
        </p:grpSp>
        <p:grpSp>
          <p:nvGrpSpPr>
            <p:cNvPr id="49" name="组合 48"/>
            <p:cNvGrpSpPr/>
            <p:nvPr/>
          </p:nvGrpSpPr>
          <p:grpSpPr>
            <a:xfrm>
              <a:off x="5127" y="8582"/>
              <a:ext cx="2478" cy="1644"/>
              <a:chOff x="3085" y="8591"/>
              <a:chExt cx="2478" cy="1644"/>
            </a:xfrm>
          </p:grpSpPr>
          <p:sp>
            <p:nvSpPr>
              <p:cNvPr id="44" name="文本框 43"/>
              <p:cNvSpPr txBox="1"/>
              <p:nvPr>
                <p:custDataLst>
                  <p:tags r:id="rId19"/>
                </p:custDataLst>
              </p:nvPr>
            </p:nvSpPr>
            <p:spPr>
              <a:xfrm>
                <a:off x="3342" y="8591"/>
                <a:ext cx="1968" cy="4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rPr>
                  <a:t>兼顾个人与团队</a:t>
                </a:r>
              </a:p>
            </p:txBody>
          </p:sp>
          <p:grpSp>
            <p:nvGrpSpPr>
              <p:cNvPr id="48" name="组合 47"/>
              <p:cNvGrpSpPr/>
              <p:nvPr/>
            </p:nvGrpSpPr>
            <p:grpSpPr>
              <a:xfrm>
                <a:off x="3085" y="9145"/>
                <a:ext cx="2478" cy="1090"/>
                <a:chOff x="3117" y="9218"/>
                <a:chExt cx="2478" cy="1090"/>
              </a:xfrm>
            </p:grpSpPr>
            <p:sp>
              <p:nvSpPr>
                <p:cNvPr id="45" name="文本框 44"/>
                <p:cNvSpPr txBox="1"/>
                <p:nvPr>
                  <p:custDataLst>
                    <p:tags r:id="rId20"/>
                  </p:custDataLst>
                </p:nvPr>
              </p:nvSpPr>
              <p:spPr>
                <a:xfrm>
                  <a:off x="3117" y="9218"/>
                  <a:ext cx="1152" cy="109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工作计划</a:t>
                  </a:r>
                  <a:endParaRPr kumimoji="0" lang="en-US" altLang="zh-CN"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知人善任</a:t>
                  </a:r>
                  <a:endParaRPr kumimoji="0" lang="en-US" altLang="zh-CN"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分配工作</a:t>
                  </a:r>
                </a:p>
              </p:txBody>
            </p:sp>
            <p:sp>
              <p:nvSpPr>
                <p:cNvPr id="46" name="文本框 45"/>
                <p:cNvSpPr txBox="1"/>
                <p:nvPr>
                  <p:custDataLst>
                    <p:tags r:id="rId21"/>
                  </p:custDataLst>
                </p:nvPr>
              </p:nvSpPr>
              <p:spPr>
                <a:xfrm>
                  <a:off x="4443" y="9218"/>
                  <a:ext cx="1152" cy="109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教练辅导</a:t>
                  </a:r>
                  <a:endParaRPr kumimoji="0" lang="en-US" altLang="zh-CN"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绩效评估</a:t>
                  </a:r>
                  <a:endParaRPr kumimoji="0" lang="en-US" altLang="zh-CN"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时间管理</a:t>
                  </a:r>
                </a:p>
              </p:txBody>
            </p:sp>
          </p:grpSp>
        </p:grpSp>
        <p:sp>
          <p:nvSpPr>
            <p:cNvPr id="50" name="Rounded Rectangle"/>
            <p:cNvSpPr/>
            <p:nvPr>
              <p:custDataLst>
                <p:tags r:id="rId3"/>
              </p:custDataLst>
            </p:nvPr>
          </p:nvSpPr>
          <p:spPr>
            <a:xfrm flipH="1">
              <a:off x="7678" y="7790"/>
              <a:ext cx="2152" cy="2524"/>
            </a:xfrm>
            <a:prstGeom prst="roundRect">
              <a:avLst>
                <a:gd name="adj" fmla="val 0"/>
              </a:avLst>
            </a:prstGeom>
            <a:solidFill>
              <a:srgbClr val="C2D7EF">
                <a:alpha val="1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56" name="组合 55"/>
            <p:cNvGrpSpPr/>
            <p:nvPr/>
          </p:nvGrpSpPr>
          <p:grpSpPr>
            <a:xfrm>
              <a:off x="7793" y="8046"/>
              <a:ext cx="1968" cy="1937"/>
              <a:chOff x="5825" y="8453"/>
              <a:chExt cx="1968" cy="1937"/>
            </a:xfrm>
          </p:grpSpPr>
          <p:sp>
            <p:nvSpPr>
              <p:cNvPr id="52" name="文本框 51"/>
              <p:cNvSpPr txBox="1"/>
              <p:nvPr>
                <p:custDataLst>
                  <p:tags r:id="rId17"/>
                </p:custDataLst>
              </p:nvPr>
            </p:nvSpPr>
            <p:spPr>
              <a:xfrm>
                <a:off x="5825" y="8453"/>
                <a:ext cx="1968" cy="483"/>
              </a:xfrm>
              <a:prstGeom prst="rect">
                <a:avLst/>
              </a:prstGeom>
              <a:noFill/>
            </p:spPr>
            <p:txBody>
              <a:bodyPr wrap="none" rtlCol="0">
                <a:spAutoFit/>
              </a:bodyPr>
              <a:lstStyle>
                <a:defPPr>
                  <a:defRPr lang="zh-CN"/>
                </a:defPPr>
                <a:lvl1pPr algn="ctr">
                  <a:defRPr kumimoji="1" sz="1200">
                    <a:latin typeface="OPPOSans M" pitchFamily="18" charset="-122"/>
                    <a:ea typeface="OPPOSans M" pitchFamily="18" charset="-122"/>
                    <a:cs typeface="OPPOSans M" pitchFamily="18" charset="-122"/>
                  </a:defRPr>
                </a:lvl1pPr>
              </a:lstStyle>
              <a:p>
                <a:pPr lvl="0" algn="ctr">
                  <a:spcBef>
                    <a:spcPts val="0"/>
                  </a:spcBef>
                  <a:spcAft>
                    <a:spcPts val="0"/>
                  </a:spcAft>
                  <a:buClrTx/>
                  <a:buSzTx/>
                  <a:buFontTx/>
                  <a:defRPr/>
                </a:pPr>
                <a:r>
                  <a:rPr lang="zh-CN" altLang="en-US"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纯粹管理工作</a:t>
                </a:r>
              </a:p>
            </p:txBody>
          </p:sp>
          <p:sp>
            <p:nvSpPr>
              <p:cNvPr id="51" name="文本框 50"/>
              <p:cNvSpPr txBox="1"/>
              <p:nvPr>
                <p:custDataLst>
                  <p:tags r:id="rId18"/>
                </p:custDataLst>
              </p:nvPr>
            </p:nvSpPr>
            <p:spPr>
              <a:xfrm>
                <a:off x="6226" y="8936"/>
                <a:ext cx="1166" cy="1454"/>
              </a:xfrm>
              <a:prstGeom prst="rect">
                <a:avLst/>
              </a:prstGeom>
              <a:noFill/>
            </p:spPr>
            <p:txBody>
              <a:bodyPr wrap="square" lIns="0" tIns="0" rIns="0" bIns="0" rtlCol="0">
                <a:spAutoFit/>
              </a:bodyPr>
              <a:lstStyle/>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选拔人才</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分配工作</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选拔人才</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分配工作</a:t>
                </a:r>
              </a:p>
            </p:txBody>
          </p:sp>
        </p:grpSp>
        <p:sp>
          <p:nvSpPr>
            <p:cNvPr id="59" name="Rounded Rectangle"/>
            <p:cNvSpPr/>
            <p:nvPr>
              <p:custDataLst>
                <p:tags r:id="rId4"/>
              </p:custDataLst>
            </p:nvPr>
          </p:nvSpPr>
          <p:spPr>
            <a:xfrm flipH="1">
              <a:off x="9832" y="7193"/>
              <a:ext cx="2061" cy="3121"/>
            </a:xfrm>
            <a:prstGeom prst="roundRect">
              <a:avLst>
                <a:gd name="adj" fmla="val 0"/>
              </a:avLst>
            </a:prstGeom>
            <a:solidFill>
              <a:srgbClr val="F4D1CD">
                <a:alpha val="1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60" name="组合 59"/>
            <p:cNvGrpSpPr/>
            <p:nvPr/>
          </p:nvGrpSpPr>
          <p:grpSpPr>
            <a:xfrm>
              <a:off x="9879" y="7552"/>
              <a:ext cx="1968" cy="2035"/>
              <a:chOff x="5825" y="8453"/>
              <a:chExt cx="1968" cy="2035"/>
            </a:xfrm>
          </p:grpSpPr>
          <p:sp>
            <p:nvSpPr>
              <p:cNvPr id="61" name="文本框 60"/>
              <p:cNvSpPr txBox="1"/>
              <p:nvPr>
                <p:custDataLst>
                  <p:tags r:id="rId15"/>
                </p:custDataLst>
              </p:nvPr>
            </p:nvSpPr>
            <p:spPr>
              <a:xfrm>
                <a:off x="5825" y="8453"/>
                <a:ext cx="1968" cy="434"/>
              </a:xfrm>
              <a:prstGeom prst="rect">
                <a:avLst/>
              </a:prstGeom>
              <a:noFill/>
            </p:spPr>
            <p:txBody>
              <a:bodyPr wrap="none" rtlCol="0">
                <a:spAutoFit/>
              </a:bodyPr>
              <a:lstStyle>
                <a:defPPr>
                  <a:defRPr lang="zh-CN"/>
                </a:defPPr>
                <a:lvl1pPr algn="ctr">
                  <a:defRPr kumimoji="1" sz="1200">
                    <a:latin typeface="OPPOSans M" pitchFamily="18" charset="-122"/>
                    <a:ea typeface="OPPOSans M" pitchFamily="18" charset="-122"/>
                    <a:cs typeface="OPPOSans M" pitchFamily="18" charset="-122"/>
                  </a:defRPr>
                </a:lvl1pPr>
              </a:lstStyle>
              <a:p>
                <a:pPr lvl="0" algn="ctr">
                  <a:spcBef>
                    <a:spcPts val="0"/>
                  </a:spcBef>
                  <a:spcAft>
                    <a:spcPts val="0"/>
                  </a:spcAft>
                  <a:buClrTx/>
                  <a:buSzTx/>
                  <a:buFontTx/>
                  <a:defRPr/>
                </a:pPr>
                <a:r>
                  <a:rPr lang="zh-CN" altLang="en-US"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接触专业外内容</a:t>
                </a:r>
              </a:p>
            </p:txBody>
          </p:sp>
          <p:sp>
            <p:nvSpPr>
              <p:cNvPr id="62" name="文本框 61"/>
              <p:cNvSpPr txBox="1"/>
              <p:nvPr>
                <p:custDataLst>
                  <p:tags r:id="rId16"/>
                </p:custDataLst>
              </p:nvPr>
            </p:nvSpPr>
            <p:spPr>
              <a:xfrm>
                <a:off x="6226" y="8936"/>
                <a:ext cx="1166" cy="1552"/>
              </a:xfrm>
              <a:prstGeom prst="rect">
                <a:avLst/>
              </a:prstGeom>
              <a:noFill/>
            </p:spPr>
            <p:txBody>
              <a:bodyPr wrap="square" lIns="0" tIns="0" rIns="0" bIns="0" rtlCol="0">
                <a:noAutofit/>
              </a:bodyPr>
              <a:lstStyle/>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制定战略</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争夺资源</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部门协同</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适当授权</a:t>
                </a:r>
              </a:p>
            </p:txBody>
          </p:sp>
        </p:grpSp>
        <p:sp>
          <p:nvSpPr>
            <p:cNvPr id="63" name="Rounded Rectangle"/>
            <p:cNvSpPr/>
            <p:nvPr>
              <p:custDataLst>
                <p:tags r:id="rId5"/>
              </p:custDataLst>
            </p:nvPr>
          </p:nvSpPr>
          <p:spPr>
            <a:xfrm flipH="1">
              <a:off x="11868" y="6692"/>
              <a:ext cx="2105" cy="3622"/>
            </a:xfrm>
            <a:prstGeom prst="roundRect">
              <a:avLst>
                <a:gd name="adj" fmla="val 0"/>
              </a:avLst>
            </a:prstGeom>
            <a:solidFill>
              <a:srgbClr val="88B0E2">
                <a:alpha val="1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64" name="组合 63"/>
            <p:cNvGrpSpPr/>
            <p:nvPr/>
          </p:nvGrpSpPr>
          <p:grpSpPr>
            <a:xfrm>
              <a:off x="11937" y="6981"/>
              <a:ext cx="1968" cy="2035"/>
              <a:chOff x="5825" y="8453"/>
              <a:chExt cx="1968" cy="2035"/>
            </a:xfrm>
          </p:grpSpPr>
          <p:sp>
            <p:nvSpPr>
              <p:cNvPr id="65" name="文本框 64"/>
              <p:cNvSpPr txBox="1"/>
              <p:nvPr>
                <p:custDataLst>
                  <p:tags r:id="rId13"/>
                </p:custDataLst>
              </p:nvPr>
            </p:nvSpPr>
            <p:spPr>
              <a:xfrm>
                <a:off x="5825" y="8453"/>
                <a:ext cx="1968" cy="434"/>
              </a:xfrm>
              <a:prstGeom prst="rect">
                <a:avLst/>
              </a:prstGeom>
              <a:noFill/>
            </p:spPr>
            <p:txBody>
              <a:bodyPr wrap="none" rtlCol="0">
                <a:spAutoFit/>
              </a:bodyPr>
              <a:lstStyle>
                <a:defPPr>
                  <a:defRPr lang="zh-CN"/>
                </a:defPPr>
                <a:lvl1pPr algn="ctr">
                  <a:defRPr kumimoji="1" sz="1200">
                    <a:latin typeface="OPPOSans M" pitchFamily="18" charset="-122"/>
                    <a:ea typeface="OPPOSans M" pitchFamily="18" charset="-122"/>
                    <a:cs typeface="OPPOSans M" pitchFamily="18" charset="-122"/>
                  </a:defRPr>
                </a:lvl1pPr>
              </a:lstStyle>
              <a:p>
                <a:pPr lvl="0" algn="ctr">
                  <a:spcBef>
                    <a:spcPts val="0"/>
                  </a:spcBef>
                  <a:spcAft>
                    <a:spcPts val="0"/>
                  </a:spcAft>
                  <a:buClrTx/>
                  <a:buSzTx/>
                  <a:buFontTx/>
                  <a:defRPr/>
                </a:pPr>
                <a:r>
                  <a:rPr lang="zh-CN" altLang="en-US"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进一步提升重点</a:t>
                </a:r>
              </a:p>
            </p:txBody>
          </p:sp>
          <p:sp>
            <p:nvSpPr>
              <p:cNvPr id="66" name="文本框 65"/>
              <p:cNvSpPr txBox="1"/>
              <p:nvPr>
                <p:custDataLst>
                  <p:tags r:id="rId14"/>
                </p:custDataLst>
              </p:nvPr>
            </p:nvSpPr>
            <p:spPr>
              <a:xfrm>
                <a:off x="6226" y="8936"/>
                <a:ext cx="1166" cy="1552"/>
              </a:xfrm>
              <a:prstGeom prst="rect">
                <a:avLst/>
              </a:prstGeom>
              <a:noFill/>
            </p:spPr>
            <p:txBody>
              <a:bodyPr wrap="square" lIns="0" tIns="0" rIns="0" bIns="0" rtlCol="0">
                <a:noAutofit/>
              </a:bodyPr>
              <a:lstStyle/>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工作理念</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领导技能</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时间管理</a:t>
                </a:r>
              </a:p>
            </p:txBody>
          </p:sp>
        </p:grpSp>
        <p:sp>
          <p:nvSpPr>
            <p:cNvPr id="67" name="Rounded Rectangle"/>
            <p:cNvSpPr/>
            <p:nvPr>
              <p:custDataLst>
                <p:tags r:id="rId6"/>
              </p:custDataLst>
            </p:nvPr>
          </p:nvSpPr>
          <p:spPr>
            <a:xfrm flipH="1">
              <a:off x="13973" y="5973"/>
              <a:ext cx="1959" cy="4341"/>
            </a:xfrm>
            <a:prstGeom prst="roundRect">
              <a:avLst>
                <a:gd name="adj" fmla="val 0"/>
              </a:avLst>
            </a:prstGeom>
            <a:solidFill>
              <a:srgbClr val="1D4273">
                <a:alpha val="1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68" name="组合 67"/>
            <p:cNvGrpSpPr/>
            <p:nvPr/>
          </p:nvGrpSpPr>
          <p:grpSpPr>
            <a:xfrm>
              <a:off x="14089" y="6338"/>
              <a:ext cx="1728" cy="2035"/>
              <a:chOff x="5945" y="8453"/>
              <a:chExt cx="1728" cy="2035"/>
            </a:xfrm>
          </p:grpSpPr>
          <p:sp>
            <p:nvSpPr>
              <p:cNvPr id="69" name="文本框 68"/>
              <p:cNvSpPr txBox="1"/>
              <p:nvPr>
                <p:custDataLst>
                  <p:tags r:id="rId11"/>
                </p:custDataLst>
              </p:nvPr>
            </p:nvSpPr>
            <p:spPr>
              <a:xfrm>
                <a:off x="5945" y="8453"/>
                <a:ext cx="1728" cy="434"/>
              </a:xfrm>
              <a:prstGeom prst="rect">
                <a:avLst/>
              </a:prstGeom>
              <a:noFill/>
            </p:spPr>
            <p:txBody>
              <a:bodyPr wrap="none" rtlCol="0">
                <a:spAutoFit/>
              </a:bodyPr>
              <a:lstStyle>
                <a:defPPr>
                  <a:defRPr lang="zh-CN"/>
                </a:defPPr>
                <a:lvl1pPr algn="ctr">
                  <a:defRPr kumimoji="1" sz="1200">
                    <a:latin typeface="OPPOSans M" pitchFamily="18" charset="-122"/>
                    <a:ea typeface="OPPOSans M" pitchFamily="18" charset="-122"/>
                    <a:cs typeface="OPPOSans M" pitchFamily="18" charset="-122"/>
                  </a:defRPr>
                </a:lvl1pPr>
              </a:lstStyle>
              <a:p>
                <a:pPr lvl="0" algn="ctr">
                  <a:spcBef>
                    <a:spcPts val="0"/>
                  </a:spcBef>
                  <a:spcAft>
                    <a:spcPts val="0"/>
                  </a:spcAft>
                  <a:buClrTx/>
                  <a:buSzTx/>
                  <a:buFontTx/>
                  <a:defRPr/>
                </a:pPr>
                <a:r>
                  <a:rPr lang="zh-CN" altLang="en-US"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高管必须擅长</a:t>
                </a:r>
              </a:p>
            </p:txBody>
          </p:sp>
          <p:sp>
            <p:nvSpPr>
              <p:cNvPr id="70" name="文本框 69"/>
              <p:cNvSpPr txBox="1"/>
              <p:nvPr>
                <p:custDataLst>
                  <p:tags r:id="rId12"/>
                </p:custDataLst>
              </p:nvPr>
            </p:nvSpPr>
            <p:spPr>
              <a:xfrm>
                <a:off x="6226" y="8936"/>
                <a:ext cx="1166" cy="1552"/>
              </a:xfrm>
              <a:prstGeom prst="rect">
                <a:avLst/>
              </a:prstGeom>
              <a:noFill/>
            </p:spPr>
            <p:txBody>
              <a:bodyPr wrap="square" lIns="0" tIns="0" rIns="0" bIns="0" rtlCol="0">
                <a:noAutofit/>
              </a:bodyPr>
              <a:lstStyle/>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战略规划</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调配资源</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评估业务</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培养下属</a:t>
                </a:r>
              </a:p>
            </p:txBody>
          </p:sp>
        </p:grpSp>
        <p:sp>
          <p:nvSpPr>
            <p:cNvPr id="71" name="Rounded Rectangle"/>
            <p:cNvSpPr/>
            <p:nvPr>
              <p:custDataLst>
                <p:tags r:id="rId7"/>
              </p:custDataLst>
            </p:nvPr>
          </p:nvSpPr>
          <p:spPr>
            <a:xfrm flipH="1">
              <a:off x="15917" y="5302"/>
              <a:ext cx="1847" cy="5012"/>
            </a:xfrm>
            <a:prstGeom prst="roundRect">
              <a:avLst>
                <a:gd name="adj" fmla="val 0"/>
              </a:avLst>
            </a:prstGeom>
            <a:solidFill>
              <a:srgbClr val="A23322">
                <a:alpha val="10000"/>
              </a:srgb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grpSp>
          <p:nvGrpSpPr>
            <p:cNvPr id="72" name="组合 71"/>
            <p:cNvGrpSpPr/>
            <p:nvPr/>
          </p:nvGrpSpPr>
          <p:grpSpPr>
            <a:xfrm>
              <a:off x="15867" y="5641"/>
              <a:ext cx="1968" cy="2035"/>
              <a:chOff x="5825" y="8453"/>
              <a:chExt cx="1968" cy="2035"/>
            </a:xfrm>
          </p:grpSpPr>
          <p:sp>
            <p:nvSpPr>
              <p:cNvPr id="73" name="文本框 72"/>
              <p:cNvSpPr txBox="1"/>
              <p:nvPr>
                <p:custDataLst>
                  <p:tags r:id="rId9"/>
                </p:custDataLst>
              </p:nvPr>
            </p:nvSpPr>
            <p:spPr>
              <a:xfrm>
                <a:off x="5825" y="8453"/>
                <a:ext cx="1968" cy="434"/>
              </a:xfrm>
              <a:prstGeom prst="rect">
                <a:avLst/>
              </a:prstGeom>
              <a:noFill/>
            </p:spPr>
            <p:txBody>
              <a:bodyPr wrap="none" rtlCol="0">
                <a:spAutoFit/>
              </a:bodyPr>
              <a:lstStyle>
                <a:defPPr>
                  <a:defRPr lang="zh-CN"/>
                </a:defPPr>
                <a:lvl1pPr algn="ctr">
                  <a:defRPr kumimoji="1" sz="1200">
                    <a:latin typeface="OPPOSans M" pitchFamily="18" charset="-122"/>
                    <a:ea typeface="OPPOSans M" pitchFamily="18" charset="-122"/>
                    <a:cs typeface="OPPOSans M" pitchFamily="18" charset="-122"/>
                  </a:defRPr>
                </a:lvl1pPr>
              </a:lstStyle>
              <a:p>
                <a:pPr lvl="0" algn="ctr">
                  <a:spcBef>
                    <a:spcPts val="0"/>
                  </a:spcBef>
                  <a:spcAft>
                    <a:spcPts val="0"/>
                  </a:spcAft>
                  <a:buClrTx/>
                  <a:buSzTx/>
                  <a:buFontTx/>
                  <a:defRPr/>
                </a:pPr>
                <a:r>
                  <a:rPr lang="zh-CN" altLang="en-US"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集中在经营理念</a:t>
                </a:r>
              </a:p>
            </p:txBody>
          </p:sp>
          <p:sp>
            <p:nvSpPr>
              <p:cNvPr id="74" name="文本框 73"/>
              <p:cNvSpPr txBox="1"/>
              <p:nvPr>
                <p:custDataLst>
                  <p:tags r:id="rId10"/>
                </p:custDataLst>
              </p:nvPr>
            </p:nvSpPr>
            <p:spPr>
              <a:xfrm>
                <a:off x="6226" y="8936"/>
                <a:ext cx="1166" cy="1552"/>
              </a:xfrm>
              <a:prstGeom prst="rect">
                <a:avLst/>
              </a:prstGeom>
              <a:noFill/>
            </p:spPr>
            <p:txBody>
              <a:bodyPr wrap="square" lIns="0" tIns="0" rIns="0" bIns="0" rtlCol="0">
                <a:noAutofit/>
              </a:bodyPr>
              <a:lstStyle/>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洞察机遇</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平衡利益</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权衡取舍</a:t>
                </a:r>
              </a:p>
              <a:p>
                <a:pPr marL="171450" lvl="0" indent="-171450" algn="l">
                  <a:lnSpc>
                    <a:spcPct val="150000"/>
                  </a:lnSpc>
                  <a:spcBef>
                    <a:spcPts val="0"/>
                  </a:spcBef>
                  <a:spcAft>
                    <a:spcPts val="0"/>
                  </a:spcAft>
                  <a:buClrTx/>
                  <a:buSzTx/>
                  <a:buFont typeface="Wingdings" panose="05000000000000000000" charset="0"/>
                  <a:buChar char=""/>
                  <a:defRPr/>
                </a:pPr>
                <a:r>
                  <a:rPr lang="zh-CN" altLang="en-US" sz="10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培养人才</a:t>
                </a:r>
              </a:p>
            </p:txBody>
          </p:sp>
        </p:grpSp>
        <p:cxnSp>
          <p:nvCxnSpPr>
            <p:cNvPr id="77" name="直线箭头连接符 58"/>
            <p:cNvCxnSpPr>
              <a:endCxn id="71" idx="1"/>
            </p:cNvCxnSpPr>
            <p:nvPr>
              <p:custDataLst>
                <p:tags r:id="rId8"/>
              </p:custDataLst>
            </p:nvPr>
          </p:nvCxnSpPr>
          <p:spPr>
            <a:xfrm flipV="1">
              <a:off x="7937" y="7808"/>
              <a:ext cx="9827" cy="2524"/>
            </a:xfrm>
            <a:prstGeom prst="straightConnector1">
              <a:avLst/>
            </a:prstGeom>
            <a:ln w="12700">
              <a:solidFill>
                <a:schemeClr val="accent4">
                  <a:lumMod val="9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9018270" y="2315210"/>
            <a:ext cx="2811145" cy="4178935"/>
            <a:chOff x="14202" y="3646"/>
            <a:chExt cx="4427" cy="6581"/>
          </a:xfrm>
        </p:grpSpPr>
        <p:sp>
          <p:nvSpPr>
            <p:cNvPr id="8" name="Rounded Rectangle"/>
            <p:cNvSpPr/>
            <p:nvPr>
              <p:custDataLst>
                <p:tags r:id="rId1"/>
              </p:custDataLst>
            </p:nvPr>
          </p:nvSpPr>
          <p:spPr>
            <a:xfrm flipH="1">
              <a:off x="14203" y="5214"/>
              <a:ext cx="4425" cy="5012"/>
            </a:xfrm>
            <a:prstGeom prst="roundRect">
              <a:avLst>
                <a:gd name="adj" fmla="val 0"/>
              </a:avLst>
            </a:prstGeom>
            <a:solidFill>
              <a:schemeClr val="bg2">
                <a:lumMod val="95000"/>
                <a:alpha val="50000"/>
              </a:schemeClr>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00" b="0" i="0" u="none" strike="noStrike" kern="1200" cap="none" spc="0" normalizeH="0" baseline="0" noProof="0" dirty="0">
                <a:ln>
                  <a:noFill/>
                </a:ln>
                <a:solidFill>
                  <a:srgbClr val="313131"/>
                </a:solidFill>
                <a:effectLst/>
                <a:uLnTx/>
                <a:uFillTx/>
                <a:latin typeface="等线" panose="020F0502020204030204"/>
                <a:ea typeface="+mn-ea"/>
                <a:cs typeface="+mn-cs"/>
              </a:endParaRPr>
            </a:p>
          </p:txBody>
        </p:sp>
        <p:sp>
          <p:nvSpPr>
            <p:cNvPr id="78" name="文本框 77"/>
            <p:cNvSpPr txBox="1"/>
            <p:nvPr/>
          </p:nvSpPr>
          <p:spPr>
            <a:xfrm>
              <a:off x="14203" y="4461"/>
              <a:ext cx="4426" cy="5766"/>
            </a:xfrm>
            <a:prstGeom prst="rect">
              <a:avLst/>
            </a:prstGeom>
            <a:noFill/>
            <a:extLst>
              <a:ext uri="{909E8E84-426E-40DD-AFC4-6F175D3DCCD1}">
                <a14:hiddenFill xmlns:a14="http://schemas.microsoft.com/office/drawing/2010/main">
                  <a:solidFill>
                    <a:schemeClr val="bg2">
                      <a:lumMod val="95000"/>
                      <a:alpha val="50000"/>
                    </a:schemeClr>
                  </a:solidFill>
                </a14:hiddenFill>
              </a:ext>
            </a:extLst>
          </p:spPr>
          <p:txBody>
            <a:bodyPr wrap="square" rtlCol="0" anchor="ctr" anchorCtr="0">
              <a:noAutofit/>
            </a:bodyPr>
            <a:lstStyle/>
            <a:p>
              <a:pPr marR="0" lvl="0" indent="0" algn="ctr" defTabSz="914400" rtl="0" eaLnBrk="1" fontAlgn="auto" latinLnBrk="0" hangingPunct="1">
                <a:lnSpc>
                  <a:spcPct val="150000"/>
                </a:lnSpc>
                <a:spcBef>
                  <a:spcPts val="0"/>
                </a:spcBef>
                <a:spcAft>
                  <a:spcPts val="0"/>
                </a:spcAft>
                <a:buClrTx/>
                <a:buSzTx/>
                <a:buFont typeface="Wingdings" panose="05000000000000000000" charset="0"/>
                <a:buNone/>
                <a:defRPr/>
              </a:pPr>
              <a:endParaRPr lang="zh-CN" altLang="en-US" sz="14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b="1" noProof="0" dirty="0">
                  <a:ln>
                    <a:noFill/>
                  </a:ln>
                  <a:solidFill>
                    <a:schemeClr val="bg1">
                      <a:lumMod val="50000"/>
                      <a:lumOff val="50000"/>
                    </a:schemeClr>
                  </a:solidFill>
                  <a:effectLst/>
                  <a:uLnTx/>
                  <a:uFillTx/>
                  <a:latin typeface="PingFang SC Semibold" panose="020B0400000000000000" charset="-122"/>
                  <a:ea typeface="PingFang SC Semibold" panose="020B0400000000000000" charset="-122"/>
                  <a:cs typeface="OPPOSans R" pitchFamily="18" charset="-122"/>
                  <a:sym typeface="+mn-ea"/>
                </a:rPr>
                <a:t>阶段性发展：</a:t>
              </a: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模型强调领导力的发展是分阶段的，每个阶段都有其特定的挑战和技能需求</a:t>
              </a:r>
              <a:endPar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b="1" noProof="0" dirty="0">
                  <a:ln>
                    <a:noFill/>
                  </a:ln>
                  <a:solidFill>
                    <a:schemeClr val="bg1">
                      <a:lumMod val="50000"/>
                      <a:lumOff val="50000"/>
                    </a:schemeClr>
                  </a:solidFill>
                  <a:effectLst/>
                  <a:uLnTx/>
                  <a:uFillTx/>
                  <a:latin typeface="PingFang SC Semibold" panose="020B0400000000000000" charset="-122"/>
                  <a:ea typeface="PingFang SC Semibold" panose="020B0400000000000000" charset="-122"/>
                  <a:cs typeface="OPPOSans R" pitchFamily="18" charset="-122"/>
                  <a:sym typeface="+mn-ea"/>
                </a:rPr>
                <a:t>技能转换：</a:t>
              </a: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领导者在晋升过程中需要不断学习新技能，并放弃那些在较低层级时所需的技能</a:t>
              </a:r>
              <a:endParaRPr kumimoji="0" lang="zh-CN" altLang="en-US" sz="12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b="1" noProof="0" dirty="0">
                  <a:ln>
                    <a:noFill/>
                  </a:ln>
                  <a:solidFill>
                    <a:schemeClr val="bg1">
                      <a:lumMod val="50000"/>
                      <a:lumOff val="50000"/>
                    </a:schemeClr>
                  </a:solidFill>
                  <a:effectLst/>
                  <a:uLnTx/>
                  <a:uFillTx/>
                  <a:latin typeface="PingFang SC Semibold" panose="020B0400000000000000" charset="-122"/>
                  <a:ea typeface="PingFang SC Semibold" panose="020B0400000000000000" charset="-122"/>
                  <a:cs typeface="OPPOSans R" pitchFamily="18" charset="-122"/>
                  <a:sym typeface="+mn-ea"/>
                </a:rPr>
                <a:t>角色适应：</a:t>
              </a: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领导者需要适应新角色，理解每个层级的工作重点和责任</a:t>
              </a:r>
            </a:p>
          </p:txBody>
        </p:sp>
        <p:sp>
          <p:nvSpPr>
            <p:cNvPr id="6" name="矩形 5"/>
            <p:cNvSpPr/>
            <p:nvPr/>
          </p:nvSpPr>
          <p:spPr>
            <a:xfrm>
              <a:off x="14202" y="3646"/>
              <a:ext cx="4425" cy="1616"/>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rPr>
                <a:t>领导力发展主线</a:t>
              </a:r>
            </a:p>
          </p:txBody>
        </p:sp>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sym typeface="+mn-ea"/>
              </a:rPr>
              <a:t>管理4C模型——</a:t>
            </a:r>
            <a:r>
              <a:rPr b="0">
                <a:sym typeface="+mn-ea"/>
              </a:rPr>
              <a:t>清晰</a:t>
            </a:r>
            <a:r>
              <a:rPr lang="en-US" altLang="zh-CN" b="0">
                <a:sym typeface="+mn-ea"/>
              </a:rPr>
              <a:t> </a:t>
            </a:r>
            <a:r>
              <a:rPr b="0">
                <a:sym typeface="+mn-ea"/>
              </a:rPr>
              <a:t>承诺</a:t>
            </a:r>
            <a:r>
              <a:rPr lang="en-US" altLang="zh-CN" b="0">
                <a:sym typeface="+mn-ea"/>
              </a:rPr>
              <a:t> </a:t>
            </a:r>
            <a:r>
              <a:rPr b="0">
                <a:sym typeface="+mn-ea"/>
              </a:rPr>
              <a:t>胜任</a:t>
            </a:r>
            <a:r>
              <a:rPr lang="en-US" altLang="zh-CN" b="0">
                <a:sym typeface="+mn-ea"/>
              </a:rPr>
              <a:t> </a:t>
            </a:r>
            <a:r>
              <a:rPr b="0">
                <a:sym typeface="+mn-ea"/>
              </a:rPr>
              <a:t>控制</a:t>
            </a:r>
            <a:endParaRPr lang="zh-CN" altLang="en-US"/>
          </a:p>
        </p:txBody>
      </p:sp>
      <p:sp>
        <p:nvSpPr>
          <p:cNvPr id="3" name="文本占位符 2"/>
          <p:cNvSpPr>
            <a:spLocks noGrp="1"/>
          </p:cNvSpPr>
          <p:nvPr>
            <p:ph type="body" idx="1"/>
          </p:nvPr>
        </p:nvSpPr>
        <p:spPr/>
        <p:txBody>
          <a:bodyPr/>
          <a:lstStyle/>
          <a:p>
            <a:r>
              <a:rPr lang="zh-CN" altLang="en-US"/>
              <a:t>管理4C模型是一个有效的工具，旨在提升团队的执行力。该模型包含四个关键行动，分别是Clarity（清晰）、Commitment（承诺）、Competence（胜任）、Control（控制）</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5-04</a:t>
            </a:r>
          </a:p>
        </p:txBody>
      </p:sp>
      <p:grpSp>
        <p:nvGrpSpPr>
          <p:cNvPr id="30" name="组合 29"/>
          <p:cNvGrpSpPr/>
          <p:nvPr/>
        </p:nvGrpSpPr>
        <p:grpSpPr>
          <a:xfrm>
            <a:off x="2748280" y="1488440"/>
            <a:ext cx="6695440" cy="5043805"/>
            <a:chOff x="1979" y="2829"/>
            <a:chExt cx="10544" cy="7943"/>
          </a:xfrm>
        </p:grpSpPr>
        <p:grpSp>
          <p:nvGrpSpPr>
            <p:cNvPr id="17" name="组合 16"/>
            <p:cNvGrpSpPr/>
            <p:nvPr/>
          </p:nvGrpSpPr>
          <p:grpSpPr>
            <a:xfrm>
              <a:off x="2926" y="2829"/>
              <a:ext cx="8650" cy="6507"/>
              <a:chOff x="1678" y="3391"/>
              <a:chExt cx="8650" cy="6507"/>
            </a:xfrm>
          </p:grpSpPr>
          <p:sp>
            <p:nvSpPr>
              <p:cNvPr id="36" name="Freeform 3"/>
              <p:cNvSpPr/>
              <p:nvPr>
                <p:custDataLst>
                  <p:tags r:id="rId1"/>
                </p:custDataLst>
              </p:nvPr>
            </p:nvSpPr>
            <p:spPr>
              <a:xfrm>
                <a:off x="4169" y="3391"/>
                <a:ext cx="3692" cy="2773"/>
              </a:xfrm>
              <a:custGeom>
                <a:avLst/>
                <a:gdLst>
                  <a:gd name="connsiteX0" fmla="*/ 0 w 1887585"/>
                  <a:gd name="connsiteY0" fmla="*/ 1359556 h 1359556"/>
                  <a:gd name="connsiteX1" fmla="*/ 943790 w 1887585"/>
                  <a:gd name="connsiteY1" fmla="*/ 0 h 1359556"/>
                  <a:gd name="connsiteX2" fmla="*/ 943795 w 1887585"/>
                  <a:gd name="connsiteY2" fmla="*/ 0 h 1359556"/>
                  <a:gd name="connsiteX3" fmla="*/ 1887585 w 1887585"/>
                  <a:gd name="connsiteY3" fmla="*/ 1359556 h 1359556"/>
                  <a:gd name="connsiteX4" fmla="*/ 0 w 1887585"/>
                  <a:gd name="connsiteY4" fmla="*/ 1359556 h 1359556"/>
                  <a:gd name="connsiteX0-1" fmla="*/ 0 w 1835623"/>
                  <a:gd name="connsiteY0-2" fmla="*/ 1359556 h 1359556"/>
                  <a:gd name="connsiteX1-3" fmla="*/ 943790 w 1835623"/>
                  <a:gd name="connsiteY1-4" fmla="*/ 0 h 1359556"/>
                  <a:gd name="connsiteX2-5" fmla="*/ 943795 w 1835623"/>
                  <a:gd name="connsiteY2-6" fmla="*/ 0 h 1359556"/>
                  <a:gd name="connsiteX3-7" fmla="*/ 1835623 w 1835623"/>
                  <a:gd name="connsiteY3-8" fmla="*/ 1355844 h 1359556"/>
                  <a:gd name="connsiteX4-9" fmla="*/ 0 w 1835623"/>
                  <a:gd name="connsiteY4-10" fmla="*/ 1359556 h 1359556"/>
                  <a:gd name="connsiteX0-11" fmla="*/ 0 w 1809642"/>
                  <a:gd name="connsiteY0-12" fmla="*/ 1359556 h 1359556"/>
                  <a:gd name="connsiteX1-13" fmla="*/ 917809 w 1809642"/>
                  <a:gd name="connsiteY1-14" fmla="*/ 0 h 1359556"/>
                  <a:gd name="connsiteX2-15" fmla="*/ 917814 w 1809642"/>
                  <a:gd name="connsiteY2-16" fmla="*/ 0 h 1359556"/>
                  <a:gd name="connsiteX3-17" fmla="*/ 1809642 w 1809642"/>
                  <a:gd name="connsiteY3-18" fmla="*/ 1355844 h 1359556"/>
                  <a:gd name="connsiteX4-19" fmla="*/ 0 w 1809642"/>
                  <a:gd name="connsiteY4-20" fmla="*/ 1359556 h 13595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9642" h="1359556">
                    <a:moveTo>
                      <a:pt x="0" y="1359556"/>
                    </a:moveTo>
                    <a:lnTo>
                      <a:pt x="917809" y="0"/>
                    </a:lnTo>
                    <a:lnTo>
                      <a:pt x="917814" y="0"/>
                    </a:lnTo>
                    <a:lnTo>
                      <a:pt x="1809642" y="1355844"/>
                    </a:lnTo>
                    <a:lnTo>
                      <a:pt x="0" y="1359556"/>
                    </a:lnTo>
                    <a:close/>
                  </a:path>
                </a:pathLst>
              </a:custGeom>
              <a:solidFill>
                <a:schemeClr val="accent1"/>
              </a:solidFill>
              <a:ln w="76200">
                <a:noFill/>
              </a:ln>
              <a:effectLst>
                <a:outerShdw blurRad="63500" sx="102000" sy="102000" algn="ctr" rotWithShape="0">
                  <a:prstClr val="black">
                    <a:alpha val="40000"/>
                  </a:prstClr>
                </a:outerShdw>
              </a:effectLst>
            </p:spPr>
            <p:style>
              <a:lnRef idx="2">
                <a:scrgbClr r="0" g="0" b="0"/>
              </a:lnRef>
              <a:fillRef idx="1">
                <a:scrgbClr r="0" g="0" b="0"/>
              </a:fillRef>
              <a:effectRef idx="0">
                <a:srgbClr val="4D576B">
                  <a:hueOff val="0"/>
                  <a:satOff val="0"/>
                  <a:lumOff val="0"/>
                  <a:alphaOff val="0"/>
                </a:srgbClr>
              </a:effectRef>
              <a:fontRef idx="minor">
                <a:sysClr val="window" lastClr="FFFFFF"/>
              </a:fontRef>
            </p:style>
            <p:txBody>
              <a:bodyPr spcFirstLastPara="0" vert="horz" wrap="square" lIns="9236" tIns="277091" rIns="9236" bIns="55418" numCol="1" spcCol="1270" anchor="b" anchorCtr="0">
                <a:noAutofit/>
              </a:bodyPr>
              <a:lstStyle/>
              <a:p>
                <a:pPr marL="0" marR="0" lvl="0" indent="0" algn="ctr" defTabSz="323215" rtl="0" eaLnBrk="1" fontAlgn="auto" latinLnBrk="0" hangingPunct="1">
                  <a:lnSpc>
                    <a:spcPct val="90000"/>
                  </a:lnSpc>
                  <a:spcBef>
                    <a:spcPct val="0"/>
                  </a:spcBef>
                  <a:spcAft>
                    <a:spcPct val="35000"/>
                  </a:spcAft>
                  <a:buClrTx/>
                  <a:buSzTx/>
                  <a:buFontTx/>
                  <a:buNone/>
                  <a:defRPr/>
                </a:pPr>
                <a:endParaRPr kumimoji="0" lang="en-US" sz="1800" b="0" i="0" u="none" strike="noStrike" kern="1200" cap="none" spc="0" normalizeH="0" baseline="0" noProof="0" dirty="0">
                  <a:ln>
                    <a:noFill/>
                  </a:ln>
                  <a:solidFill>
                    <a:srgbClr val="F2F6F7"/>
                  </a:solidFill>
                  <a:effectLst/>
                  <a:uLnTx/>
                  <a:uFillTx/>
                  <a:latin typeface="微软雅黑" panose="020B0503020204020204" charset="-122"/>
                  <a:ea typeface="微软雅黑" panose="020B0503020204020204" charset="-122"/>
                  <a:cs typeface="+mn-ea"/>
                </a:endParaRPr>
              </a:p>
            </p:txBody>
          </p:sp>
          <p:sp>
            <p:nvSpPr>
              <p:cNvPr id="50" name="梯形 1"/>
              <p:cNvSpPr/>
              <p:nvPr>
                <p:custDataLst>
                  <p:tags r:id="rId2"/>
                </p:custDataLst>
              </p:nvPr>
            </p:nvSpPr>
            <p:spPr>
              <a:xfrm flipH="1">
                <a:off x="2909" y="6273"/>
                <a:ext cx="6195" cy="176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48"/>
                  <a:gd name="connsiteY0-92" fmla="*/ 1058091 h 1058091"/>
                  <a:gd name="connsiteX1-93" fmla="*/ 638432 w 1636148"/>
                  <a:gd name="connsiteY1-94" fmla="*/ 1482 h 1058091"/>
                  <a:gd name="connsiteX2-95" fmla="*/ 1635637 w 1636148"/>
                  <a:gd name="connsiteY2-96" fmla="*/ 0 h 1058091"/>
                  <a:gd name="connsiteX3-97" fmla="*/ 1629917 w 1636148"/>
                  <a:gd name="connsiteY3-98" fmla="*/ 1058091 h 1058091"/>
                  <a:gd name="connsiteX4-99" fmla="*/ 0 w 1636148"/>
                  <a:gd name="connsiteY4-100" fmla="*/ 1058091 h 1058091"/>
                  <a:gd name="connsiteX0-101" fmla="*/ 0 w 1636439"/>
                  <a:gd name="connsiteY0-102" fmla="*/ 1058091 h 1058091"/>
                  <a:gd name="connsiteX1-103" fmla="*/ 638432 w 1636439"/>
                  <a:gd name="connsiteY1-104" fmla="*/ 1482 h 1058091"/>
                  <a:gd name="connsiteX2-105" fmla="*/ 1635637 w 1636439"/>
                  <a:gd name="connsiteY2-106" fmla="*/ 0 h 1058091"/>
                  <a:gd name="connsiteX3-107" fmla="*/ 1634843 w 1636439"/>
                  <a:gd name="connsiteY3-108" fmla="*/ 1058091 h 1058091"/>
                  <a:gd name="connsiteX4-109" fmla="*/ 0 w 1636439"/>
                  <a:gd name="connsiteY4-11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71" h="1443">
                    <a:moveTo>
                      <a:pt x="0" y="1443"/>
                    </a:moveTo>
                    <a:lnTo>
                      <a:pt x="993" y="2"/>
                    </a:lnTo>
                    <a:lnTo>
                      <a:pt x="2545" y="0"/>
                    </a:lnTo>
                    <a:lnTo>
                      <a:pt x="2545" y="3"/>
                    </a:lnTo>
                    <a:lnTo>
                      <a:pt x="4057" y="1"/>
                    </a:lnTo>
                    <a:lnTo>
                      <a:pt x="5071" y="1442"/>
                    </a:lnTo>
                    <a:lnTo>
                      <a:pt x="2544" y="1442"/>
                    </a:lnTo>
                    <a:lnTo>
                      <a:pt x="2544" y="1443"/>
                    </a:lnTo>
                    <a:lnTo>
                      <a:pt x="0" y="1443"/>
                    </a:lnTo>
                    <a:close/>
                  </a:path>
                </a:pathLst>
              </a:custGeom>
              <a:solidFill>
                <a:schemeClr val="accent2"/>
              </a:solidFill>
              <a:ln>
                <a:noFill/>
              </a:ln>
              <a:effectLst>
                <a:outerShdw blurRad="63500" sx="102000" sy="102000" algn="ctr"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51" name="梯形 1"/>
              <p:cNvSpPr/>
              <p:nvPr>
                <p:custDataLst>
                  <p:tags r:id="rId3"/>
                </p:custDataLst>
              </p:nvPr>
            </p:nvSpPr>
            <p:spPr>
              <a:xfrm>
                <a:off x="1678" y="8135"/>
                <a:ext cx="4316" cy="176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66"/>
                  <a:gd name="connsiteY0-92" fmla="*/ 1058091 h 1058091"/>
                  <a:gd name="connsiteX1-93" fmla="*/ 638432 w 1636166"/>
                  <a:gd name="connsiteY1-94" fmla="*/ 1482 h 1058091"/>
                  <a:gd name="connsiteX2-95" fmla="*/ 1635637 w 1636166"/>
                  <a:gd name="connsiteY2-96" fmla="*/ 0 h 1058091"/>
                  <a:gd name="connsiteX3-97" fmla="*/ 1630373 w 1636166"/>
                  <a:gd name="connsiteY3-98" fmla="*/ 1058091 h 1058091"/>
                  <a:gd name="connsiteX4-99" fmla="*/ 0 w 1636166"/>
                  <a:gd name="connsiteY4-100" fmla="*/ 1058091 h 1058091"/>
                  <a:gd name="connsiteX0-101" fmla="*/ 0 w 1636166"/>
                  <a:gd name="connsiteY0-102" fmla="*/ 1058091 h 1058091"/>
                  <a:gd name="connsiteX1-103" fmla="*/ 443123 w 1636166"/>
                  <a:gd name="connsiteY1-104" fmla="*/ 1482 h 1058091"/>
                  <a:gd name="connsiteX2-105" fmla="*/ 1635637 w 1636166"/>
                  <a:gd name="connsiteY2-106" fmla="*/ 0 h 1058091"/>
                  <a:gd name="connsiteX3-107" fmla="*/ 1630373 w 1636166"/>
                  <a:gd name="connsiteY3-108" fmla="*/ 1058091 h 1058091"/>
                  <a:gd name="connsiteX4-109" fmla="*/ 0 w 1636166"/>
                  <a:gd name="connsiteY4-110" fmla="*/ 1058091 h 1058091"/>
                  <a:gd name="connsiteX0-111" fmla="*/ 0 w 1630373"/>
                  <a:gd name="connsiteY0-112" fmla="*/ 1058091 h 1058091"/>
                  <a:gd name="connsiteX1-113" fmla="*/ 443123 w 1630373"/>
                  <a:gd name="connsiteY1-114" fmla="*/ 1482 h 1058091"/>
                  <a:gd name="connsiteX2-115" fmla="*/ 1623564 w 1630373"/>
                  <a:gd name="connsiteY2-116" fmla="*/ 0 h 1058091"/>
                  <a:gd name="connsiteX3-117" fmla="*/ 1630373 w 1630373"/>
                  <a:gd name="connsiteY3-118" fmla="*/ 1058091 h 1058091"/>
                  <a:gd name="connsiteX4-119" fmla="*/ 0 w 1630373"/>
                  <a:gd name="connsiteY4-120" fmla="*/ 1058091 h 1058091"/>
                  <a:gd name="connsiteX0-121" fmla="*/ 0 w 1625199"/>
                  <a:gd name="connsiteY0-122" fmla="*/ 1058091 h 1058091"/>
                  <a:gd name="connsiteX1-123" fmla="*/ 443123 w 1625199"/>
                  <a:gd name="connsiteY1-124" fmla="*/ 1482 h 1058091"/>
                  <a:gd name="connsiteX2-125" fmla="*/ 1623564 w 1625199"/>
                  <a:gd name="connsiteY2-126" fmla="*/ 0 h 1058091"/>
                  <a:gd name="connsiteX3-127" fmla="*/ 1625199 w 1625199"/>
                  <a:gd name="connsiteY3-128" fmla="*/ 1058091 h 1058091"/>
                  <a:gd name="connsiteX4-129" fmla="*/ 0 w 1625199"/>
                  <a:gd name="connsiteY4-13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25199" h="1058091">
                    <a:moveTo>
                      <a:pt x="0" y="1058091"/>
                    </a:moveTo>
                    <a:lnTo>
                      <a:pt x="443123" y="1482"/>
                    </a:lnTo>
                    <a:lnTo>
                      <a:pt x="1623564" y="0"/>
                    </a:lnTo>
                    <a:cubicBezTo>
                      <a:pt x="1626631" y="354804"/>
                      <a:pt x="1622132" y="703287"/>
                      <a:pt x="1625199" y="1058091"/>
                    </a:cubicBezTo>
                    <a:lnTo>
                      <a:pt x="0" y="1058091"/>
                    </a:lnTo>
                    <a:close/>
                  </a:path>
                </a:pathLst>
              </a:custGeom>
              <a:solidFill>
                <a:schemeClr val="accent3"/>
              </a:solidFill>
              <a:ln>
                <a:noFill/>
              </a:ln>
              <a:effectLst>
                <a:outerShdw blurRad="50800" dist="38100" dir="8100000" algn="tr"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ea"/>
                </a:endParaRPr>
              </a:p>
            </p:txBody>
          </p:sp>
          <p:sp>
            <p:nvSpPr>
              <p:cNvPr id="52" name="梯形 1"/>
              <p:cNvSpPr/>
              <p:nvPr>
                <p:custDataLst>
                  <p:tags r:id="rId4"/>
                </p:custDataLst>
              </p:nvPr>
            </p:nvSpPr>
            <p:spPr>
              <a:xfrm flipH="1">
                <a:off x="6052" y="8135"/>
                <a:ext cx="4276" cy="1763"/>
              </a:xfrm>
              <a:custGeom>
                <a:avLst/>
                <a:gdLst>
                  <a:gd name="connsiteX0" fmla="*/ 0 w 1644838"/>
                  <a:gd name="connsiteY0" fmla="*/ 1046994 h 1046994"/>
                  <a:gd name="connsiteX1" fmla="*/ 758139 w 1644838"/>
                  <a:gd name="connsiteY1" fmla="*/ 0 h 1046994"/>
                  <a:gd name="connsiteX2" fmla="*/ 886699 w 1644838"/>
                  <a:gd name="connsiteY2" fmla="*/ 0 h 1046994"/>
                  <a:gd name="connsiteX3" fmla="*/ 1644838 w 1644838"/>
                  <a:gd name="connsiteY3" fmla="*/ 1046994 h 1046994"/>
                  <a:gd name="connsiteX4" fmla="*/ 0 w 1644838"/>
                  <a:gd name="connsiteY4" fmla="*/ 1046994 h 1046994"/>
                  <a:gd name="connsiteX0-1" fmla="*/ 0 w 1644838"/>
                  <a:gd name="connsiteY0-2" fmla="*/ 1064411 h 1064411"/>
                  <a:gd name="connsiteX1-3" fmla="*/ 758139 w 1644838"/>
                  <a:gd name="connsiteY1-4" fmla="*/ 17417 h 1064411"/>
                  <a:gd name="connsiteX2-5" fmla="*/ 1635636 w 1644838"/>
                  <a:gd name="connsiteY2-6" fmla="*/ 0 h 1064411"/>
                  <a:gd name="connsiteX3-7" fmla="*/ 1644838 w 1644838"/>
                  <a:gd name="connsiteY3-8" fmla="*/ 1064411 h 1064411"/>
                  <a:gd name="connsiteX4-9" fmla="*/ 0 w 1644838"/>
                  <a:gd name="connsiteY4-10" fmla="*/ 1064411 h 1064411"/>
                  <a:gd name="connsiteX0-11" fmla="*/ 0 w 1644838"/>
                  <a:gd name="connsiteY0-12" fmla="*/ 1064411 h 1064411"/>
                  <a:gd name="connsiteX1-13" fmla="*/ 891307 w 1644838"/>
                  <a:gd name="connsiteY1-14" fmla="*/ 17417 h 1064411"/>
                  <a:gd name="connsiteX2-15" fmla="*/ 1635636 w 1644838"/>
                  <a:gd name="connsiteY2-16" fmla="*/ 0 h 1064411"/>
                  <a:gd name="connsiteX3-17" fmla="*/ 1644838 w 1644838"/>
                  <a:gd name="connsiteY3-18" fmla="*/ 1064411 h 1064411"/>
                  <a:gd name="connsiteX4-19" fmla="*/ 0 w 1644838"/>
                  <a:gd name="connsiteY4-20" fmla="*/ 1064411 h 1064411"/>
                  <a:gd name="connsiteX0-21" fmla="*/ 0 w 1644838"/>
                  <a:gd name="connsiteY0-22" fmla="*/ 1049518 h 1049518"/>
                  <a:gd name="connsiteX1-23" fmla="*/ 891307 w 1644838"/>
                  <a:gd name="connsiteY1-24" fmla="*/ 2524 h 1049518"/>
                  <a:gd name="connsiteX2-25" fmla="*/ 1635636 w 1644838"/>
                  <a:gd name="connsiteY2-26" fmla="*/ 0 h 1049518"/>
                  <a:gd name="connsiteX3-27" fmla="*/ 1644838 w 1644838"/>
                  <a:gd name="connsiteY3-28" fmla="*/ 1049518 h 1049518"/>
                  <a:gd name="connsiteX4-29" fmla="*/ 0 w 1644838"/>
                  <a:gd name="connsiteY4-30" fmla="*/ 1049518 h 1049518"/>
                  <a:gd name="connsiteX0-31" fmla="*/ 0 w 1644838"/>
                  <a:gd name="connsiteY0-32" fmla="*/ 1052709 h 1052709"/>
                  <a:gd name="connsiteX1-33" fmla="*/ 862169 w 1644838"/>
                  <a:gd name="connsiteY1-34" fmla="*/ 0 h 1052709"/>
                  <a:gd name="connsiteX2-35" fmla="*/ 1635636 w 1644838"/>
                  <a:gd name="connsiteY2-36" fmla="*/ 3191 h 1052709"/>
                  <a:gd name="connsiteX3-37" fmla="*/ 1644838 w 1644838"/>
                  <a:gd name="connsiteY3-38" fmla="*/ 1052709 h 1052709"/>
                  <a:gd name="connsiteX4-39" fmla="*/ 0 w 1644838"/>
                  <a:gd name="connsiteY4-40" fmla="*/ 1052709 h 1052709"/>
                  <a:gd name="connsiteX0-41" fmla="*/ 0 w 1644838"/>
                  <a:gd name="connsiteY0-42" fmla="*/ 1058424 h 1058424"/>
                  <a:gd name="connsiteX1-43" fmla="*/ 824300 w 1644838"/>
                  <a:gd name="connsiteY1-44" fmla="*/ 0 h 1058424"/>
                  <a:gd name="connsiteX2-45" fmla="*/ 1635636 w 1644838"/>
                  <a:gd name="connsiteY2-46" fmla="*/ 8906 h 1058424"/>
                  <a:gd name="connsiteX3-47" fmla="*/ 1644838 w 1644838"/>
                  <a:gd name="connsiteY3-48" fmla="*/ 1058424 h 1058424"/>
                  <a:gd name="connsiteX4-49" fmla="*/ 0 w 1644838"/>
                  <a:gd name="connsiteY4-50" fmla="*/ 1058424 h 1058424"/>
                  <a:gd name="connsiteX0-51" fmla="*/ 0 w 1644838"/>
                  <a:gd name="connsiteY0-52" fmla="*/ 1058424 h 1058424"/>
                  <a:gd name="connsiteX1-53" fmla="*/ 824300 w 1644838"/>
                  <a:gd name="connsiteY1-54" fmla="*/ 0 h 1058424"/>
                  <a:gd name="connsiteX2-55" fmla="*/ 1635637 w 1644838"/>
                  <a:gd name="connsiteY2-56" fmla="*/ 333 h 1058424"/>
                  <a:gd name="connsiteX3-57" fmla="*/ 1644838 w 1644838"/>
                  <a:gd name="connsiteY3-58" fmla="*/ 1058424 h 1058424"/>
                  <a:gd name="connsiteX4-59" fmla="*/ 0 w 1644838"/>
                  <a:gd name="connsiteY4-60" fmla="*/ 1058424 h 1058424"/>
                  <a:gd name="connsiteX0-61" fmla="*/ 0 w 1644838"/>
                  <a:gd name="connsiteY0-62" fmla="*/ 1058091 h 1058091"/>
                  <a:gd name="connsiteX1-63" fmla="*/ 710756 w 1644838"/>
                  <a:gd name="connsiteY1-64" fmla="*/ 8081 h 1058091"/>
                  <a:gd name="connsiteX2-65" fmla="*/ 1635637 w 1644838"/>
                  <a:gd name="connsiteY2-66" fmla="*/ 0 h 1058091"/>
                  <a:gd name="connsiteX3-67" fmla="*/ 1644838 w 1644838"/>
                  <a:gd name="connsiteY3-68" fmla="*/ 1058091 h 1058091"/>
                  <a:gd name="connsiteX4-69" fmla="*/ 0 w 1644838"/>
                  <a:gd name="connsiteY4-70" fmla="*/ 1058091 h 1058091"/>
                  <a:gd name="connsiteX0-71" fmla="*/ 0 w 1644838"/>
                  <a:gd name="connsiteY0-72" fmla="*/ 1058091 h 1058091"/>
                  <a:gd name="connsiteX1-73" fmla="*/ 655790 w 1644838"/>
                  <a:gd name="connsiteY1-74" fmla="*/ 1482 h 1058091"/>
                  <a:gd name="connsiteX2-75" fmla="*/ 1635637 w 1644838"/>
                  <a:gd name="connsiteY2-76" fmla="*/ 0 h 1058091"/>
                  <a:gd name="connsiteX3-77" fmla="*/ 1644838 w 1644838"/>
                  <a:gd name="connsiteY3-78" fmla="*/ 1058091 h 1058091"/>
                  <a:gd name="connsiteX4-79" fmla="*/ 0 w 1644838"/>
                  <a:gd name="connsiteY4-80" fmla="*/ 1058091 h 1058091"/>
                  <a:gd name="connsiteX0-81" fmla="*/ 0 w 1644838"/>
                  <a:gd name="connsiteY0-82" fmla="*/ 1058091 h 1058091"/>
                  <a:gd name="connsiteX1-83" fmla="*/ 638432 w 1644838"/>
                  <a:gd name="connsiteY1-84" fmla="*/ 1482 h 1058091"/>
                  <a:gd name="connsiteX2-85" fmla="*/ 1635637 w 1644838"/>
                  <a:gd name="connsiteY2-86" fmla="*/ 0 h 1058091"/>
                  <a:gd name="connsiteX3-87" fmla="*/ 1644838 w 1644838"/>
                  <a:gd name="connsiteY3-88" fmla="*/ 1058091 h 1058091"/>
                  <a:gd name="connsiteX4-89" fmla="*/ 0 w 1644838"/>
                  <a:gd name="connsiteY4-90" fmla="*/ 1058091 h 1058091"/>
                  <a:gd name="connsiteX0-91" fmla="*/ 0 w 1636148"/>
                  <a:gd name="connsiteY0-92" fmla="*/ 1058091 h 1058091"/>
                  <a:gd name="connsiteX1-93" fmla="*/ 638432 w 1636148"/>
                  <a:gd name="connsiteY1-94" fmla="*/ 1482 h 1058091"/>
                  <a:gd name="connsiteX2-95" fmla="*/ 1635637 w 1636148"/>
                  <a:gd name="connsiteY2-96" fmla="*/ 0 h 1058091"/>
                  <a:gd name="connsiteX3-97" fmla="*/ 1629917 w 1636148"/>
                  <a:gd name="connsiteY3-98" fmla="*/ 1058091 h 1058091"/>
                  <a:gd name="connsiteX4-99" fmla="*/ 0 w 1636148"/>
                  <a:gd name="connsiteY4-100" fmla="*/ 1058091 h 1058091"/>
                  <a:gd name="connsiteX0-101" fmla="*/ 0 w 1636148"/>
                  <a:gd name="connsiteY0-102" fmla="*/ 1058091 h 1058091"/>
                  <a:gd name="connsiteX1-103" fmla="*/ 445738 w 1636148"/>
                  <a:gd name="connsiteY1-104" fmla="*/ 5994 h 1058091"/>
                  <a:gd name="connsiteX2-105" fmla="*/ 1635637 w 1636148"/>
                  <a:gd name="connsiteY2-106" fmla="*/ 0 h 1058091"/>
                  <a:gd name="connsiteX3-107" fmla="*/ 1629917 w 1636148"/>
                  <a:gd name="connsiteY3-108" fmla="*/ 1058091 h 1058091"/>
                  <a:gd name="connsiteX4-109" fmla="*/ 0 w 1636148"/>
                  <a:gd name="connsiteY4-110" fmla="*/ 1058091 h 1058091"/>
                  <a:gd name="connsiteX0-111" fmla="*/ 0 w 1636472"/>
                  <a:gd name="connsiteY0-112" fmla="*/ 1058091 h 1058091"/>
                  <a:gd name="connsiteX1-113" fmla="*/ 445738 w 1636472"/>
                  <a:gd name="connsiteY1-114" fmla="*/ 5994 h 1058091"/>
                  <a:gd name="connsiteX2-115" fmla="*/ 1635637 w 1636472"/>
                  <a:gd name="connsiteY2-116" fmla="*/ 0 h 1058091"/>
                  <a:gd name="connsiteX3-117" fmla="*/ 1635177 w 1636472"/>
                  <a:gd name="connsiteY3-118" fmla="*/ 1058091 h 1058091"/>
                  <a:gd name="connsiteX4-119" fmla="*/ 0 w 1636472"/>
                  <a:gd name="connsiteY4-120" fmla="*/ 1058091 h 1058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6472" h="1058091">
                    <a:moveTo>
                      <a:pt x="0" y="1058091"/>
                    </a:moveTo>
                    <a:lnTo>
                      <a:pt x="445738" y="5994"/>
                    </a:lnTo>
                    <a:lnTo>
                      <a:pt x="1635637" y="0"/>
                    </a:lnTo>
                    <a:cubicBezTo>
                      <a:pt x="1638704" y="354804"/>
                      <a:pt x="1632110" y="703287"/>
                      <a:pt x="1635177" y="1058091"/>
                    </a:cubicBezTo>
                    <a:lnTo>
                      <a:pt x="0" y="1058091"/>
                    </a:lnTo>
                    <a:close/>
                  </a:path>
                </a:pathLst>
              </a:custGeom>
              <a:solidFill>
                <a:schemeClr val="bg1">
                  <a:lumMod val="50000"/>
                  <a:lumOff val="50000"/>
                </a:schemeClr>
              </a:solidFill>
              <a:ln>
                <a:noFill/>
              </a:ln>
              <a:effectLst>
                <a:outerShdw blurRad="50800" dist="38100" dir="2700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ea"/>
                </a:endParaRPr>
              </a:p>
            </p:txBody>
          </p:sp>
          <p:sp>
            <p:nvSpPr>
              <p:cNvPr id="5" name="文本框 4"/>
              <p:cNvSpPr txBox="1"/>
              <p:nvPr/>
            </p:nvSpPr>
            <p:spPr>
              <a:xfrm>
                <a:off x="4170" y="4622"/>
                <a:ext cx="3690" cy="1501"/>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清晰</a:t>
                </a:r>
              </a:p>
              <a:p>
                <a:pPr algn="ctr"/>
                <a:r>
                  <a:rPr lang="zh-CN" altLang="en-US" sz="2000" b="1">
                    <a:solidFill>
                      <a:srgbClr val="FFFF00"/>
                    </a:solidFill>
                    <a:latin typeface="PingFang SC Semibold" panose="020B0400000000000000" charset="-122"/>
                    <a:ea typeface="PingFang SC Semibold" panose="020B0400000000000000" charset="-122"/>
                    <a:cs typeface="PingFang SC Semibold" panose="020B0400000000000000" charset="-122"/>
                  </a:rPr>
                  <a:t>C</a:t>
                </a:r>
                <a:r>
                  <a:rPr lang="zh-CN" altLang="en-US">
                    <a:solidFill>
                      <a:schemeClr val="bg2"/>
                    </a:solidFill>
                    <a:latin typeface="PingFang SC" panose="020B0400000000000000" charset="-122"/>
                    <a:ea typeface="PingFang SC" panose="020B0400000000000000" charset="-122"/>
                    <a:cs typeface="PingFang SC Semibold" panose="020B0400000000000000" charset="-122"/>
                  </a:rPr>
                  <a:t>larity</a:t>
                </a:r>
              </a:p>
              <a:p>
                <a:pPr algn="ctr">
                  <a:lnSpc>
                    <a:spcPct val="150000"/>
                  </a:lnSpc>
                </a:pPr>
                <a:r>
                  <a:rPr lang="zh-CN" altLang="en-US" sz="1200">
                    <a:solidFill>
                      <a:schemeClr val="bg2">
                        <a:lumMod val="95000"/>
                      </a:schemeClr>
                    </a:solidFill>
                    <a:latin typeface="PingFang SC Regular" panose="020B0400000000000000" charset="-122"/>
                    <a:ea typeface="PingFang SC Regular" panose="020B0400000000000000" charset="-122"/>
                    <a:sym typeface="+mn-ea"/>
                  </a:rPr>
                  <a:t>布置任务时要确保清晰明确</a:t>
                </a:r>
                <a:endParaRPr lang="zh-CN" altLang="en-US" sz="1200">
                  <a:solidFill>
                    <a:schemeClr val="bg2">
                      <a:lumMod val="95000"/>
                    </a:schemeClr>
                  </a:solidFill>
                  <a:latin typeface="PingFang SC Regular" panose="020B0400000000000000" charset="-122"/>
                  <a:ea typeface="PingFang SC Regular" panose="020B0400000000000000" charset="-122"/>
                  <a:cs typeface="PingFang SC Semibold" panose="020B0400000000000000" charset="-122"/>
                  <a:sym typeface="+mn-ea"/>
                </a:endParaRPr>
              </a:p>
            </p:txBody>
          </p:sp>
          <p:sp>
            <p:nvSpPr>
              <p:cNvPr id="6" name="文本框 5"/>
              <p:cNvSpPr txBox="1"/>
              <p:nvPr/>
            </p:nvSpPr>
            <p:spPr>
              <a:xfrm>
                <a:off x="2268" y="8345"/>
                <a:ext cx="3726" cy="1501"/>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承诺</a:t>
                </a:r>
              </a:p>
              <a:p>
                <a:pPr algn="ctr"/>
                <a:r>
                  <a:rPr lang="zh-CN" altLang="en-US" sz="2000" b="1">
                    <a:solidFill>
                      <a:srgbClr val="FFFF00"/>
                    </a:solidFill>
                    <a:latin typeface="PingFang SC Semibold" panose="020B0400000000000000" charset="-122"/>
                    <a:ea typeface="PingFang SC Semibold" panose="020B0400000000000000" charset="-122"/>
                    <a:cs typeface="PingFang SC Semibold" panose="020B0400000000000000" charset="-122"/>
                  </a:rPr>
                  <a:t>C</a:t>
                </a:r>
                <a:r>
                  <a:rPr lang="zh-CN" altLang="en-US">
                    <a:solidFill>
                      <a:schemeClr val="bg2"/>
                    </a:solidFill>
                    <a:latin typeface="PingFang SC" panose="020B0400000000000000" charset="-122"/>
                    <a:ea typeface="PingFang SC" panose="020B0400000000000000" charset="-122"/>
                    <a:cs typeface="PingFang SC Semibold" panose="020B0400000000000000" charset="-122"/>
                  </a:rPr>
                  <a:t>ommitment</a:t>
                </a:r>
              </a:p>
              <a:p>
                <a:pPr algn="ctr">
                  <a:lnSpc>
                    <a:spcPct val="150000"/>
                  </a:lnSpc>
                </a:pPr>
                <a:r>
                  <a:rPr lang="zh-CN" altLang="en-US" sz="1200">
                    <a:solidFill>
                      <a:schemeClr val="bg2">
                        <a:lumMod val="95000"/>
                      </a:schemeClr>
                    </a:solidFill>
                    <a:latin typeface="PingFang SC" panose="020B0400000000000000" charset="-122"/>
                    <a:ea typeface="PingFang SC" panose="020B0400000000000000" charset="-122"/>
                    <a:cs typeface="PingFang SC Semibold" panose="020B0400000000000000" charset="-122"/>
                  </a:rPr>
                  <a:t>员工需要真心承诺工作</a:t>
                </a:r>
              </a:p>
            </p:txBody>
          </p:sp>
          <p:sp>
            <p:nvSpPr>
              <p:cNvPr id="7" name="文本框 6"/>
              <p:cNvSpPr txBox="1"/>
              <p:nvPr/>
            </p:nvSpPr>
            <p:spPr>
              <a:xfrm>
                <a:off x="6052" y="8345"/>
                <a:ext cx="3691" cy="1501"/>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胜任</a:t>
                </a:r>
              </a:p>
              <a:p>
                <a:pPr algn="ctr"/>
                <a:r>
                  <a:rPr lang="zh-CN" altLang="en-US" sz="2000" b="1">
                    <a:solidFill>
                      <a:srgbClr val="FFFF00"/>
                    </a:solidFill>
                    <a:latin typeface="PingFang SC Semibold" panose="020B0400000000000000" charset="-122"/>
                    <a:ea typeface="PingFang SC Semibold" panose="020B0400000000000000" charset="-122"/>
                    <a:cs typeface="PingFang SC Semibold" panose="020B0400000000000000" charset="-122"/>
                  </a:rPr>
                  <a:t>C</a:t>
                </a:r>
                <a:r>
                  <a:rPr lang="zh-CN" altLang="en-US">
                    <a:solidFill>
                      <a:schemeClr val="bg2"/>
                    </a:solidFill>
                    <a:latin typeface="PingFang SC" panose="020B0400000000000000" charset="-122"/>
                    <a:ea typeface="PingFang SC" panose="020B0400000000000000" charset="-122"/>
                    <a:cs typeface="PingFang SC Semibold" panose="020B0400000000000000" charset="-122"/>
                  </a:rPr>
                  <a:t>ompetence</a:t>
                </a:r>
              </a:p>
              <a:p>
                <a:pPr algn="ctr">
                  <a:lnSpc>
                    <a:spcPct val="150000"/>
                  </a:lnSpc>
                </a:pPr>
                <a:r>
                  <a:rPr lang="zh-CN" altLang="en-US" sz="1200">
                    <a:solidFill>
                      <a:schemeClr val="bg2">
                        <a:lumMod val="95000"/>
                      </a:schemeClr>
                    </a:solidFill>
                    <a:latin typeface="PingFang SC" panose="020B0400000000000000" charset="-122"/>
                    <a:ea typeface="PingFang SC" panose="020B0400000000000000" charset="-122"/>
                    <a:cs typeface="PingFang SC Semibold" panose="020B0400000000000000" charset="-122"/>
                  </a:rPr>
                  <a:t>不仅指员工的能力，还有态度</a:t>
                </a:r>
              </a:p>
            </p:txBody>
          </p:sp>
          <p:sp>
            <p:nvSpPr>
              <p:cNvPr id="8" name="文本框 7"/>
              <p:cNvSpPr txBox="1"/>
              <p:nvPr/>
            </p:nvSpPr>
            <p:spPr>
              <a:xfrm>
                <a:off x="3926" y="6504"/>
                <a:ext cx="4195" cy="1501"/>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控制</a:t>
                </a:r>
              </a:p>
              <a:p>
                <a:pPr algn="ctr"/>
                <a:r>
                  <a:rPr lang="zh-CN" altLang="en-US" sz="2000" b="1">
                    <a:solidFill>
                      <a:srgbClr val="FFFF00"/>
                    </a:solidFill>
                    <a:latin typeface="PingFang SC Semibold" panose="020B0400000000000000" charset="-122"/>
                    <a:ea typeface="PingFang SC Semibold" panose="020B0400000000000000" charset="-122"/>
                    <a:cs typeface="PingFang SC Semibold" panose="020B0400000000000000" charset="-122"/>
                  </a:rPr>
                  <a:t>C</a:t>
                </a:r>
                <a:r>
                  <a:rPr lang="zh-CN" altLang="en-US">
                    <a:solidFill>
                      <a:schemeClr val="bg2"/>
                    </a:solidFill>
                    <a:latin typeface="PingFang SC" panose="020B0400000000000000" charset="-122"/>
                    <a:ea typeface="PingFang SC" panose="020B0400000000000000" charset="-122"/>
                    <a:cs typeface="PingFang SC Semibold" panose="020B0400000000000000" charset="-122"/>
                  </a:rPr>
                  <a:t>ontrol</a:t>
                </a:r>
              </a:p>
              <a:p>
                <a:pPr algn="ctr">
                  <a:lnSpc>
                    <a:spcPct val="150000"/>
                  </a:lnSpc>
                </a:pPr>
                <a:r>
                  <a:rPr lang="zh-CN" altLang="en-US" sz="1200">
                    <a:solidFill>
                      <a:schemeClr val="bg2">
                        <a:lumMod val="95000"/>
                      </a:schemeClr>
                    </a:solidFill>
                    <a:latin typeface="PingFang SC" panose="020B0400000000000000" charset="-122"/>
                    <a:ea typeface="PingFang SC" panose="020B0400000000000000" charset="-122"/>
                    <a:cs typeface="PingFang SC Semibold" panose="020B0400000000000000" charset="-122"/>
                  </a:rPr>
                  <a:t>对工作进行全面控制</a:t>
                </a:r>
              </a:p>
            </p:txBody>
          </p:sp>
        </p:grpSp>
        <p:grpSp>
          <p:nvGrpSpPr>
            <p:cNvPr id="29" name="组合 28"/>
            <p:cNvGrpSpPr/>
            <p:nvPr/>
          </p:nvGrpSpPr>
          <p:grpSpPr>
            <a:xfrm>
              <a:off x="1979" y="9494"/>
              <a:ext cx="10544" cy="1278"/>
              <a:chOff x="1979" y="9494"/>
              <a:chExt cx="10544" cy="1278"/>
            </a:xfrm>
          </p:grpSpPr>
          <p:sp>
            <p:nvSpPr>
              <p:cNvPr id="19" name="矩形 18"/>
              <p:cNvSpPr/>
              <p:nvPr/>
            </p:nvSpPr>
            <p:spPr>
              <a:xfrm>
                <a:off x="1979" y="9494"/>
                <a:ext cx="10544" cy="1278"/>
              </a:xfrm>
              <a:prstGeom prst="rect">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4710" y="9901"/>
                <a:ext cx="2498" cy="871"/>
              </a:xfrm>
              <a:prstGeom prst="rect">
                <a:avLst/>
              </a:prstGeom>
              <a:noFill/>
            </p:spPr>
            <p:txBody>
              <a:bodyPr wrap="square" rtlCol="0" anchor="t">
                <a:spAutoFit/>
              </a:bodyPr>
              <a:lstStyle/>
              <a:p>
                <a:pPr>
                  <a:lnSpc>
                    <a:spcPct val="150000"/>
                  </a:lnSpc>
                </a:pPr>
                <a:r>
                  <a:rPr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承诺工作要真心，要发自内心的承诺</a:t>
                </a:r>
              </a:p>
            </p:txBody>
          </p:sp>
          <p:sp>
            <p:nvSpPr>
              <p:cNvPr id="22" name="文本框 21"/>
              <p:cNvSpPr txBox="1"/>
              <p:nvPr/>
            </p:nvSpPr>
            <p:spPr>
              <a:xfrm>
                <a:off x="7325" y="9901"/>
                <a:ext cx="2498" cy="871"/>
              </a:xfrm>
              <a:prstGeom prst="rect">
                <a:avLst/>
              </a:prstGeom>
              <a:noFill/>
            </p:spPr>
            <p:txBody>
              <a:bodyPr wrap="square" rtlCol="0" anchor="t">
                <a:spAutoFit/>
              </a:bodyPr>
              <a:lstStyle/>
              <a:p>
                <a:pPr>
                  <a:lnSpc>
                    <a:spcPct val="150000"/>
                  </a:lnSpc>
                </a:pPr>
                <a:r>
                  <a:rPr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胜任工作要到位，不仅是能力，还有态度</a:t>
                </a:r>
              </a:p>
            </p:txBody>
          </p:sp>
          <p:sp>
            <p:nvSpPr>
              <p:cNvPr id="23" name="文本框 22"/>
              <p:cNvSpPr txBox="1"/>
              <p:nvPr/>
            </p:nvSpPr>
            <p:spPr>
              <a:xfrm>
                <a:off x="9940" y="9901"/>
                <a:ext cx="2498" cy="871"/>
              </a:xfrm>
              <a:prstGeom prst="rect">
                <a:avLst/>
              </a:prstGeom>
              <a:noFill/>
            </p:spPr>
            <p:txBody>
              <a:bodyPr wrap="square" rtlCol="0" anchor="t">
                <a:spAutoFit/>
              </a:bodyPr>
              <a:lstStyle/>
              <a:p>
                <a:pPr>
                  <a:lnSpc>
                    <a:spcPct val="150000"/>
                  </a:lnSpc>
                </a:pPr>
                <a:r>
                  <a:rPr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控制工作要全面，包含事前 事中 事后的控制</a:t>
                </a:r>
              </a:p>
            </p:txBody>
          </p:sp>
          <p:sp>
            <p:nvSpPr>
              <p:cNvPr id="20" name="文本框 19"/>
              <p:cNvSpPr txBox="1"/>
              <p:nvPr/>
            </p:nvSpPr>
            <p:spPr>
              <a:xfrm>
                <a:off x="2095" y="9901"/>
                <a:ext cx="2498" cy="871"/>
              </a:xfrm>
              <a:prstGeom prst="rect">
                <a:avLst/>
              </a:prstGeom>
              <a:noFill/>
            </p:spPr>
            <p:txBody>
              <a:bodyPr wrap="square" rtlCol="0" anchor="t">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布置任务要清晰</a:t>
                </a:r>
                <a:r>
                  <a:rPr 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确保员工</a:t>
                </a:r>
                <a:r>
                  <a:rPr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100%</a:t>
                </a:r>
                <a:r>
                  <a:rPr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理解工作</a:t>
                </a:r>
              </a:p>
            </p:txBody>
          </p:sp>
          <p:sp>
            <p:nvSpPr>
              <p:cNvPr id="24" name="椭圆 23"/>
              <p:cNvSpPr/>
              <p:nvPr/>
            </p:nvSpPr>
            <p:spPr>
              <a:xfrm>
                <a:off x="3133" y="9546"/>
                <a:ext cx="422" cy="422"/>
              </a:xfrm>
              <a:prstGeom prst="ellipse">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2"/>
                    </a:solidFill>
                    <a:latin typeface="PingFang SC Semibold" panose="020B0400000000000000" charset="-122"/>
                    <a:ea typeface="PingFang SC Semibold" panose="020B0400000000000000" charset="-122"/>
                  </a:rPr>
                  <a:t>1</a:t>
                </a:r>
              </a:p>
            </p:txBody>
          </p:sp>
          <p:sp>
            <p:nvSpPr>
              <p:cNvPr id="26" name="椭圆 25"/>
              <p:cNvSpPr/>
              <p:nvPr/>
            </p:nvSpPr>
            <p:spPr>
              <a:xfrm>
                <a:off x="5748" y="9546"/>
                <a:ext cx="422" cy="422"/>
              </a:xfrm>
              <a:prstGeom prst="ellipse">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2"/>
                    </a:solidFill>
                    <a:latin typeface="PingFang SC Semibold" panose="020B0400000000000000" charset="-122"/>
                    <a:ea typeface="PingFang SC Semibold" panose="020B0400000000000000" charset="-122"/>
                  </a:rPr>
                  <a:t>2</a:t>
                </a:r>
              </a:p>
            </p:txBody>
          </p:sp>
          <p:sp>
            <p:nvSpPr>
              <p:cNvPr id="27" name="椭圆 26"/>
              <p:cNvSpPr/>
              <p:nvPr/>
            </p:nvSpPr>
            <p:spPr>
              <a:xfrm>
                <a:off x="8363" y="9546"/>
                <a:ext cx="422" cy="422"/>
              </a:xfrm>
              <a:prstGeom prst="ellipse">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2"/>
                    </a:solidFill>
                    <a:latin typeface="PingFang SC Semibold" panose="020B0400000000000000" charset="-122"/>
                    <a:ea typeface="PingFang SC Semibold" panose="020B0400000000000000" charset="-122"/>
                  </a:rPr>
                  <a:t>3</a:t>
                </a:r>
              </a:p>
            </p:txBody>
          </p:sp>
          <p:sp>
            <p:nvSpPr>
              <p:cNvPr id="28" name="椭圆 27"/>
              <p:cNvSpPr/>
              <p:nvPr/>
            </p:nvSpPr>
            <p:spPr>
              <a:xfrm>
                <a:off x="10978" y="9546"/>
                <a:ext cx="422" cy="422"/>
              </a:xfrm>
              <a:prstGeom prst="ellipse">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2"/>
                    </a:solidFill>
                    <a:latin typeface="PingFang SC Semibold" panose="020B0400000000000000" charset="-122"/>
                    <a:ea typeface="PingFang SC Semibold" panose="020B0400000000000000" charset="-122"/>
                  </a:rPr>
                  <a:t>4</a:t>
                </a: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zh-CN" altLang="en-US"/>
              <a:t>经典思维框架系列</a:t>
            </a:r>
            <a:r>
              <a:rPr lang="en-US" altLang="zh-CN"/>
              <a:t>PPT</a:t>
            </a:r>
          </a:p>
        </p:txBody>
      </p:sp>
      <p:sp>
        <p:nvSpPr>
          <p:cNvPr id="5" name="文本占位符 4"/>
          <p:cNvSpPr>
            <a:spLocks noGrp="1"/>
          </p:cNvSpPr>
          <p:nvPr>
            <p:ph type="body" idx="1"/>
          </p:nvPr>
        </p:nvSpPr>
        <p:spPr/>
        <p:txBody>
          <a:bodyPr/>
          <a:lstStyle/>
          <a:p>
            <a:r>
              <a:rPr lang="en-US" altLang="zh-CN"/>
              <a:t>P0</a:t>
            </a:r>
          </a:p>
        </p:txBody>
      </p:sp>
      <p:graphicFrame>
        <p:nvGraphicFramePr>
          <p:cNvPr id="2" name="表格 1"/>
          <p:cNvGraphicFramePr/>
          <p:nvPr/>
        </p:nvGraphicFramePr>
        <p:xfrm>
          <a:off x="1828800" y="1513205"/>
          <a:ext cx="9516744" cy="4406901"/>
        </p:xfrm>
        <a:graphic>
          <a:graphicData uri="http://schemas.openxmlformats.org/drawingml/2006/table">
            <a:tbl>
              <a:tblPr>
                <a:tableStyleId>{5C22544A-7EE6-4342-B048-85BDC9FD1C3A}</a:tableStyleId>
              </a:tblPr>
              <a:tblGrid>
                <a:gridCol w="3172248">
                  <a:extLst>
                    <a:ext uri="{9D8B030D-6E8A-4147-A177-3AD203B41FA5}">
                      <a16:colId xmlns:a16="http://schemas.microsoft.com/office/drawing/2014/main" val="20000"/>
                    </a:ext>
                  </a:extLst>
                </a:gridCol>
                <a:gridCol w="3172248">
                  <a:extLst>
                    <a:ext uri="{9D8B030D-6E8A-4147-A177-3AD203B41FA5}">
                      <a16:colId xmlns:a16="http://schemas.microsoft.com/office/drawing/2014/main" val="20001"/>
                    </a:ext>
                  </a:extLst>
                </a:gridCol>
                <a:gridCol w="3172248">
                  <a:extLst>
                    <a:ext uri="{9D8B030D-6E8A-4147-A177-3AD203B41FA5}">
                      <a16:colId xmlns:a16="http://schemas.microsoft.com/office/drawing/2014/main" val="20002"/>
                    </a:ext>
                  </a:extLst>
                </a:gridCol>
              </a:tblGrid>
              <a:tr h="396240">
                <a:tc>
                  <a:txBody>
                    <a:bodyPr/>
                    <a:lstStyle/>
                    <a:p>
                      <a:pPr algn="ctr">
                        <a:buNone/>
                      </a:pP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P1</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部分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tc>
                  <a:txBody>
                    <a:bodyPr/>
                    <a:lstStyle/>
                    <a:p>
                      <a:pPr algn="ctr">
                        <a:buNone/>
                      </a:pP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P2</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部分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tc>
                  <a:txBody>
                    <a:bodyPr/>
                    <a:lstStyle/>
                    <a:p>
                      <a:pPr algn="ctr">
                        <a:buNone/>
                      </a:pPr>
                      <a:r>
                        <a:rPr lang="en-US" altLang="zh-CN" sz="2000" b="1">
                          <a:solidFill>
                            <a:schemeClr val="bg1">
                              <a:lumMod val="50000"/>
                              <a:lumOff val="50000"/>
                            </a:schemeClr>
                          </a:solidFill>
                          <a:latin typeface="PingFang SC Semibold" panose="020B0400000000000000" charset="-122"/>
                          <a:ea typeface="PingFang SC Semibold" panose="020B0400000000000000" charset="-122"/>
                          <a:cs typeface="PingFang SC Semibold" panose="020B0400000000000000" charset="-122"/>
                        </a:rPr>
                        <a:t>P3</a:t>
                      </a:r>
                      <a:r>
                        <a:rPr lang="zh-CN" altLang="en-US" sz="2000" b="1">
                          <a:solidFill>
                            <a:schemeClr val="bg1">
                              <a:lumMod val="50000"/>
                              <a:lumOff val="50000"/>
                            </a:schemeClr>
                          </a:solidFill>
                          <a:latin typeface="PingFang SC Semibold" panose="020B0400000000000000" charset="-122"/>
                          <a:ea typeface="PingFang SC Semibold" panose="020B0400000000000000" charset="-122"/>
                          <a:cs typeface="PingFang SC Semibold" panose="020B0400000000000000" charset="-122"/>
                        </a:rPr>
                        <a:t>部分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extLst>
                  <a:ext uri="{0D108BD9-81ED-4DB2-BD59-A6C34878D82A}">
                    <a16:rowId xmlns:a16="http://schemas.microsoft.com/office/drawing/2014/main" val="10000"/>
                  </a:ext>
                </a:extLst>
              </a:tr>
              <a:tr h="381000">
                <a:tc>
                  <a:txBody>
                    <a:bodyPr/>
                    <a:lstStyle/>
                    <a:p>
                      <a:pPr algn="ctr">
                        <a:buNone/>
                      </a:pPr>
                      <a:r>
                        <a:rPr lang="en-US" altLang="zh-CN" sz="2000" b="1">
                          <a:solidFill>
                            <a:schemeClr val="accent6"/>
                          </a:solidFill>
                          <a:latin typeface="PingFang SC Semibold" panose="020B0400000000000000" charset="-122"/>
                          <a:ea typeface="PingFang SC Semibold" panose="020B0400000000000000" charset="-122"/>
                          <a:sym typeface="+mn-ea"/>
                        </a:rPr>
                        <a:t>麦肯锡思维框架部分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tc>
                  <a:txBody>
                    <a:bodyPr/>
                    <a:lstStyle/>
                    <a:p>
                      <a:pPr algn="ctr">
                        <a:buNone/>
                      </a:pPr>
                      <a:r>
                        <a:rPr sz="2000" b="1">
                          <a:solidFill>
                            <a:schemeClr val="accent6"/>
                          </a:solidFill>
                          <a:latin typeface="PingFang SC Semibold" panose="020B0400000000000000" charset="-122"/>
                          <a:ea typeface="PingFang SC Semibold" panose="020B0400000000000000" charset="-122"/>
                          <a:sym typeface="+mn-ea"/>
                        </a:rPr>
                        <a:t>更多</a:t>
                      </a:r>
                      <a:r>
                        <a:rPr lang="zh-CN" altLang="en-US" sz="2000" b="1">
                          <a:solidFill>
                            <a:schemeClr val="accent6"/>
                          </a:solidFill>
                          <a:latin typeface="PingFang SC Semibold" panose="020B0400000000000000" charset="-122"/>
                          <a:ea typeface="PingFang SC Semibold" panose="020B0400000000000000" charset="-122"/>
                          <a:sym typeface="+mn-ea"/>
                        </a:rPr>
                        <a:t>经典思维框架部分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tc>
                  <a:txBody>
                    <a:bodyPr/>
                    <a:lstStyle/>
                    <a:p>
                      <a:pPr algn="ctr">
                        <a:buNone/>
                      </a:pPr>
                      <a:r>
                        <a:rPr lang="zh-CN" altLang="en-US" sz="2000" b="1">
                          <a:solidFill>
                            <a:schemeClr val="bg1">
                              <a:lumMod val="50000"/>
                              <a:lumOff val="50000"/>
                            </a:schemeClr>
                          </a:solidFill>
                          <a:latin typeface="PingFang SC Semibold" panose="020B0400000000000000" charset="-122"/>
                          <a:ea typeface="PingFang SC Semibold" panose="020B0400000000000000" charset="-122"/>
                        </a:rPr>
                        <a:t>更多职场效率工具</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solidFill>
                      <a:schemeClr val="accent2"/>
                    </a:solidFill>
                  </a:tcPr>
                </a:tc>
                <a:extLst>
                  <a:ext uri="{0D108BD9-81ED-4DB2-BD59-A6C34878D82A}">
                    <a16:rowId xmlns:a16="http://schemas.microsoft.com/office/drawing/2014/main" val="10001"/>
                  </a:ext>
                </a:extLst>
              </a:tr>
              <a:tr h="381000">
                <a:tc>
                  <a:txBody>
                    <a:bodyPr/>
                    <a:lstStyle/>
                    <a:p>
                      <a:pPr algn="ctr">
                        <a:lnSpc>
                          <a:spcPct val="150000"/>
                        </a:lnSpc>
                        <a:buNone/>
                      </a:pP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完结</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完结</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r>
                        <a:rPr lang="zh-CN" altLang="en-US" sz="1800" b="0">
                          <a:solidFill>
                            <a:schemeClr val="accent4"/>
                          </a:solidFill>
                          <a:latin typeface="PingFang SC" panose="020B0400000000000000" charset="-122"/>
                          <a:ea typeface="PingFang SC" panose="020B0400000000000000" charset="-122"/>
                        </a:rPr>
                        <a:t>待更新</a:t>
                      </a:r>
                      <a:r>
                        <a:rPr lang="en-US" altLang="zh-CN" sz="1800" b="0">
                          <a:solidFill>
                            <a:schemeClr val="accent4"/>
                          </a:solidFill>
                          <a:latin typeface="PingFang SC" panose="020B0400000000000000" charset="-122"/>
                          <a:ea typeface="PingFang SC" panose="020B0400000000000000" charset="-122"/>
                        </a:rPr>
                        <a:t>......</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extLst>
                  <a:ext uri="{0D108BD9-81ED-4DB2-BD59-A6C34878D82A}">
                    <a16:rowId xmlns:a16="http://schemas.microsoft.com/office/drawing/2014/main" val="10002"/>
                  </a:ext>
                </a:extLst>
              </a:tr>
              <a:tr h="381000">
                <a:tc>
                  <a:txBody>
                    <a:bodyPr/>
                    <a:lstStyle/>
                    <a:p>
                      <a:pPr algn="ctr">
                        <a:lnSpc>
                          <a:spcPct val="150000"/>
                        </a:lnSpc>
                        <a:buNone/>
                      </a:pPr>
                      <a:r>
                        <a:rPr lang="en-US" altLang="zh-CN" sz="1800" b="0">
                          <a:solidFill>
                            <a:schemeClr val="accent4"/>
                          </a:solidFill>
                          <a:latin typeface="PingFang SC" panose="020B0400000000000000" charset="-122"/>
                          <a:ea typeface="PingFang SC" panose="020B0400000000000000" charset="-122"/>
                          <a:cs typeface="PingFang SC" panose="020B0400000000000000" charset="-122"/>
                          <a:sym typeface="+mn-ea"/>
                        </a:rPr>
                        <a:t>6</a:t>
                      </a: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大领域</a:t>
                      </a:r>
                    </a:p>
                    <a:p>
                      <a:pPr algn="ctr">
                        <a:lnSpc>
                          <a:spcPct val="150000"/>
                        </a:lnSpc>
                        <a:buNone/>
                      </a:pPr>
                      <a:r>
                        <a:rPr lang="en-US" altLang="zh-CN" sz="1800" b="0">
                          <a:solidFill>
                            <a:schemeClr val="accent4"/>
                          </a:solidFill>
                          <a:latin typeface="PingFang SC" panose="020B0400000000000000" charset="-122"/>
                          <a:ea typeface="PingFang SC" panose="020B0400000000000000" charset="-122"/>
                          <a:cs typeface="PingFang SC" panose="020B0400000000000000" charset="-122"/>
                          <a:sym typeface="+mn-ea"/>
                        </a:rPr>
                        <a:t>47</a:t>
                      </a: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个思维框架</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r>
                        <a:rPr lang="en-US" altLang="zh-CN" sz="1800" b="0">
                          <a:solidFill>
                            <a:schemeClr val="accent4"/>
                          </a:solidFill>
                          <a:latin typeface="PingFang SC" panose="020B0400000000000000" charset="-122"/>
                          <a:ea typeface="PingFang SC" panose="020B0400000000000000" charset="-122"/>
                          <a:cs typeface="PingFang SC" panose="020B0400000000000000" charset="-122"/>
                          <a:sym typeface="+mn-ea"/>
                        </a:rPr>
                        <a:t>7</a:t>
                      </a: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大领域</a:t>
                      </a:r>
                    </a:p>
                    <a:p>
                      <a:pPr algn="ctr">
                        <a:lnSpc>
                          <a:spcPct val="150000"/>
                        </a:lnSpc>
                        <a:buNone/>
                      </a:pPr>
                      <a:r>
                        <a:rPr lang="en-US" altLang="zh-CN" sz="1800" b="0">
                          <a:solidFill>
                            <a:schemeClr val="accent4"/>
                          </a:solidFill>
                          <a:latin typeface="PingFang SC" panose="020B0400000000000000" charset="-122"/>
                          <a:ea typeface="PingFang SC" panose="020B0400000000000000" charset="-122"/>
                          <a:cs typeface="PingFang SC" panose="020B0400000000000000" charset="-122"/>
                          <a:sym typeface="+mn-ea"/>
                        </a:rPr>
                        <a:t>100</a:t>
                      </a:r>
                      <a:r>
                        <a:rPr lang="zh-CN" altLang="en-US" sz="1800" b="0">
                          <a:solidFill>
                            <a:schemeClr val="accent4"/>
                          </a:solidFill>
                          <a:latin typeface="PingFang SC" panose="020B0400000000000000" charset="-122"/>
                          <a:ea typeface="PingFang SC" panose="020B0400000000000000" charset="-122"/>
                          <a:cs typeface="PingFang SC" panose="020B0400000000000000" charset="-122"/>
                          <a:sym typeface="+mn-ea"/>
                        </a:rPr>
                        <a:t>个思维框架</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r>
                        <a:rPr lang="zh-CN" altLang="en-US" sz="1800" b="0">
                          <a:solidFill>
                            <a:schemeClr val="accent4"/>
                          </a:solidFill>
                          <a:latin typeface="PingFang SC" panose="020B0400000000000000" charset="-122"/>
                          <a:ea typeface="PingFang SC" panose="020B0400000000000000" charset="-122"/>
                        </a:rPr>
                        <a:t>待定</a:t>
                      </a:r>
                      <a:r>
                        <a:rPr lang="en-US" altLang="zh-CN" sz="1800" b="0">
                          <a:solidFill>
                            <a:schemeClr val="accent4"/>
                          </a:solidFill>
                          <a:latin typeface="PingFang SC" panose="020B0400000000000000" charset="-122"/>
                          <a:ea typeface="PingFang SC" panose="020B0400000000000000" charset="-122"/>
                        </a:rPr>
                        <a:t>......</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extLst>
                  <a:ext uri="{0D108BD9-81ED-4DB2-BD59-A6C34878D82A}">
                    <a16:rowId xmlns:a16="http://schemas.microsoft.com/office/drawing/2014/main" val="10003"/>
                  </a:ext>
                </a:extLst>
              </a:tr>
              <a:tr h="381000">
                <a:tc>
                  <a:txBody>
                    <a:bodyPr/>
                    <a:lstStyle/>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逻辑思考能力</a:t>
                      </a:r>
                    </a:p>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创意和想象力</a:t>
                      </a:r>
                    </a:p>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解决问题的能力</a:t>
                      </a:r>
                    </a:p>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市场营销战略</a:t>
                      </a:r>
                    </a:p>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组织团队管理</a:t>
                      </a:r>
                    </a:p>
                    <a:p>
                      <a:pPr algn="ctr">
                        <a:lnSpc>
                          <a:spcPct val="17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制定运营战略</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思考能力</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分析解决问题的能力</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沟通能力</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战略与规划能力</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领导力与执行力</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市场营销</a:t>
                      </a:r>
                    </a:p>
                    <a:p>
                      <a:pPr algn="ctr">
                        <a:lnSpc>
                          <a:spcPct val="150000"/>
                        </a:lnSpc>
                        <a:buNone/>
                      </a:pPr>
                      <a:r>
                        <a:rPr lang="zh-CN" altLang="en-US" sz="1400" b="0">
                          <a:solidFill>
                            <a:schemeClr val="accent4"/>
                          </a:solidFill>
                          <a:latin typeface="PingFang SC" panose="020B0400000000000000" charset="-122"/>
                          <a:ea typeface="PingFang SC" panose="020B0400000000000000" charset="-122"/>
                          <a:cs typeface="PingFang SC" panose="020B0400000000000000" charset="-122"/>
                          <a:sym typeface="+mn-ea"/>
                        </a:rPr>
                        <a:t>自我管理</a:t>
                      </a: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tc>
                  <a:txBody>
                    <a:bodyPr/>
                    <a:lstStyle/>
                    <a:p>
                      <a:pPr algn="ctr">
                        <a:lnSpc>
                          <a:spcPct val="150000"/>
                        </a:lnSpc>
                        <a:buNone/>
                      </a:pPr>
                      <a:endParaRPr lang="zh-CN" altLang="en-US" sz="1400">
                        <a:solidFill>
                          <a:schemeClr val="accent4"/>
                        </a:solidFill>
                        <a:latin typeface="PingFang SC" panose="020B0400000000000000" charset="-122"/>
                        <a:ea typeface="PingFang SC" panose="020B0400000000000000" charset="-122"/>
                        <a:sym typeface="+mn-ea"/>
                      </a:endParaRPr>
                    </a:p>
                    <a:p>
                      <a:pPr algn="ctr">
                        <a:lnSpc>
                          <a:spcPct val="150000"/>
                        </a:lnSpc>
                        <a:buNone/>
                      </a:pPr>
                      <a:r>
                        <a:rPr lang="zh-CN" altLang="en-US" sz="1400">
                          <a:solidFill>
                            <a:schemeClr val="accent4"/>
                          </a:solidFill>
                          <a:latin typeface="PingFang SC" panose="020B0400000000000000" charset="-122"/>
                          <a:ea typeface="PingFang SC" panose="020B0400000000000000" charset="-122"/>
                          <a:sym typeface="+mn-ea"/>
                        </a:rPr>
                        <a:t>烦请扫码添加作者微信，</a:t>
                      </a:r>
                      <a:endParaRPr lang="zh-CN" altLang="en-US" sz="1400" b="0">
                        <a:solidFill>
                          <a:schemeClr val="accent4"/>
                        </a:solidFill>
                        <a:latin typeface="PingFang SC" panose="020B0400000000000000" charset="-122"/>
                        <a:ea typeface="PingFang SC" panose="020B0400000000000000" charset="-122"/>
                      </a:endParaRPr>
                    </a:p>
                    <a:p>
                      <a:pPr algn="ctr">
                        <a:lnSpc>
                          <a:spcPct val="150000"/>
                        </a:lnSpc>
                        <a:buNone/>
                      </a:pPr>
                      <a:r>
                        <a:rPr lang="zh-CN" altLang="en-US" sz="1400">
                          <a:solidFill>
                            <a:schemeClr val="accent4"/>
                          </a:solidFill>
                          <a:latin typeface="PingFang SC" panose="020B0400000000000000" charset="-122"/>
                          <a:ea typeface="PingFang SC" panose="020B0400000000000000" charset="-122"/>
                          <a:sym typeface="+mn-ea"/>
                        </a:rPr>
                        <a:t>免费获取后续更新内容，</a:t>
                      </a:r>
                      <a:endParaRPr lang="zh-CN" altLang="en-US" sz="1400" b="0">
                        <a:solidFill>
                          <a:schemeClr val="accent4"/>
                        </a:solidFill>
                        <a:latin typeface="PingFang SC" panose="020B0400000000000000" charset="-122"/>
                        <a:ea typeface="PingFang SC" panose="020B0400000000000000" charset="-122"/>
                      </a:endParaRPr>
                    </a:p>
                    <a:p>
                      <a:pPr algn="ctr">
                        <a:lnSpc>
                          <a:spcPct val="150000"/>
                        </a:lnSpc>
                        <a:buNone/>
                      </a:pPr>
                      <a:r>
                        <a:rPr lang="zh-CN" altLang="en-US" sz="1400">
                          <a:solidFill>
                            <a:schemeClr val="accent4"/>
                          </a:solidFill>
                          <a:latin typeface="PingFang SC" panose="020B0400000000000000" charset="-122"/>
                          <a:ea typeface="PingFang SC" panose="020B0400000000000000" charset="-122"/>
                          <a:sym typeface="+mn-ea"/>
                        </a:rPr>
                        <a:t>谢谢！</a:t>
                      </a:r>
                      <a:endParaRPr lang="zh-CN" altLang="en-US" sz="1400" b="0">
                        <a:solidFill>
                          <a:schemeClr val="accent4"/>
                        </a:solidFill>
                        <a:latin typeface="PingFang SC" panose="020B0400000000000000" charset="-122"/>
                        <a:ea typeface="PingFang SC" panose="020B0400000000000000" charset="-122"/>
                      </a:endParaRPr>
                    </a:p>
                  </a:txBody>
                  <a:tcPr anchor="ctr">
                    <a:lnL w="12700">
                      <a:solidFill>
                        <a:schemeClr val="tx1">
                          <a:lumMod val="10000"/>
                          <a:lumOff val="90000"/>
                        </a:schemeClr>
                      </a:solidFill>
                      <a:prstDash val="solid"/>
                    </a:lnL>
                    <a:lnR w="12700">
                      <a:solidFill>
                        <a:schemeClr val="tx1">
                          <a:lumMod val="10000"/>
                          <a:lumOff val="90000"/>
                        </a:schemeClr>
                      </a:solidFill>
                      <a:prstDash val="solid"/>
                    </a:lnR>
                    <a:lnT w="12700">
                      <a:solidFill>
                        <a:schemeClr val="tx1">
                          <a:lumMod val="10000"/>
                          <a:lumOff val="90000"/>
                        </a:schemeClr>
                      </a:solidFill>
                      <a:prstDash val="solid"/>
                    </a:lnT>
                    <a:lnB w="12700">
                      <a:solidFill>
                        <a:schemeClr val="tx1">
                          <a:lumMod val="10000"/>
                          <a:lumOff val="90000"/>
                        </a:schemeClr>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六顶思考帽——</a:t>
            </a:r>
            <a:r>
              <a:rPr lang="zh-CN" altLang="en-US" sz="2400" b="0"/>
              <a:t>平行思维避免内耗</a:t>
            </a:r>
          </a:p>
        </p:txBody>
      </p:sp>
      <p:sp>
        <p:nvSpPr>
          <p:cNvPr id="3" name="文本占位符 2"/>
          <p:cNvSpPr>
            <a:spLocks noGrp="1"/>
          </p:cNvSpPr>
          <p:nvPr>
            <p:ph type="body" idx="1"/>
          </p:nvPr>
        </p:nvSpPr>
        <p:spPr/>
        <p:txBody>
          <a:bodyPr/>
          <a:lstStyle/>
          <a:p>
            <a:r>
              <a:rPr lang="zh-CN" altLang="en-US"/>
              <a:t>六顶思考帽（SIX THINKING HATS），一种“平行思维”的工具，六种颜色代表六种不同的思维模式，可以有效地避免将时间浪费在互相争执上</a:t>
            </a:r>
          </a:p>
        </p:txBody>
      </p:sp>
      <p:sp>
        <p:nvSpPr>
          <p:cNvPr id="4" name="文本占位符 3"/>
          <p:cNvSpPr>
            <a:spLocks noGrp="1"/>
          </p:cNvSpPr>
          <p:nvPr>
            <p:ph type="body" idx="13"/>
          </p:nvPr>
        </p:nvSpPr>
        <p:spPr>
          <a:xfrm>
            <a:off x="372110" y="317183"/>
            <a:ext cx="1068070" cy="430530"/>
          </a:xfrm>
        </p:spPr>
        <p:txBody>
          <a:bodyPr/>
          <a:lstStyle/>
          <a:p>
            <a:r>
              <a:rPr>
                <a:sym typeface="+mn-ea"/>
              </a:rPr>
              <a:t>1-03</a:t>
            </a:r>
            <a:endParaRPr lang="zh-CN" altLang="en-US"/>
          </a:p>
        </p:txBody>
      </p:sp>
      <p:sp>
        <p:nvSpPr>
          <p:cNvPr id="61" name="矩形: 圆角 40"/>
          <p:cNvSpPr/>
          <p:nvPr>
            <p:custDataLst>
              <p:tags r:id="rId1"/>
            </p:custDataLst>
          </p:nvPr>
        </p:nvSpPr>
        <p:spPr>
          <a:xfrm flipH="1">
            <a:off x="8714740" y="2002155"/>
            <a:ext cx="3074670" cy="4349115"/>
          </a:xfrm>
          <a:prstGeom prst="roundRect">
            <a:avLst>
              <a:gd name="adj" fmla="val 0"/>
            </a:avLst>
          </a:prstGeom>
          <a:solidFill>
            <a:schemeClr val="accent6"/>
          </a:solidFill>
          <a:ln w="12700" cap="flat" cmpd="sng" algn="ctr">
            <a:no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57" name="矩形: 圆角 40"/>
          <p:cNvSpPr/>
          <p:nvPr>
            <p:custDataLst>
              <p:tags r:id="rId2"/>
            </p:custDataLst>
          </p:nvPr>
        </p:nvSpPr>
        <p:spPr>
          <a:xfrm flipH="1">
            <a:off x="403225" y="2002155"/>
            <a:ext cx="8197850" cy="3263265"/>
          </a:xfrm>
          <a:prstGeom prst="roundRect">
            <a:avLst>
              <a:gd name="adj" fmla="val 0"/>
            </a:avLst>
          </a:prstGeom>
          <a:solidFill>
            <a:schemeClr val="tx2">
              <a:alpha val="20000"/>
            </a:schemeClr>
          </a:solidFill>
          <a:ln w="12700" cap="flat" cmpd="sng" algn="ctr">
            <a:noFill/>
            <a:prstDash val="dash"/>
            <a:miter lim="800000"/>
          </a:ln>
          <a:effectLst/>
        </p:spPr>
        <p:txBody>
          <a:bodyPr rtlCol="0" anchor="ct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568" name="六边形 567"/>
          <p:cNvSpPr/>
          <p:nvPr>
            <p:custDataLst>
              <p:tags r:id="rId3"/>
            </p:custDataLst>
          </p:nvPr>
        </p:nvSpPr>
        <p:spPr>
          <a:xfrm>
            <a:off x="3855720" y="3019425"/>
            <a:ext cx="1377315" cy="1209040"/>
          </a:xfrm>
          <a:prstGeom prst="hexagon">
            <a:avLst>
              <a:gd name="adj" fmla="val 28832"/>
              <a:gd name="vf" fmla="val 11547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rgbClr val="FFFFFF"/>
                </a:solidFill>
                <a:latin typeface="Arial" panose="020B0704020202020204"/>
                <a:ea typeface="+mn-ea"/>
                <a:cs typeface="+mn-cs"/>
              </a:defRPr>
            </a:lvl1pPr>
            <a:lvl2pPr marL="457200" algn="l" defTabSz="914400" rtl="0" eaLnBrk="1" latinLnBrk="0" hangingPunct="1">
              <a:defRPr sz="1800" kern="1200">
                <a:solidFill>
                  <a:srgbClr val="FFFFFF"/>
                </a:solidFill>
                <a:latin typeface="Arial" panose="020B0704020202020204"/>
                <a:ea typeface="+mn-ea"/>
                <a:cs typeface="+mn-cs"/>
              </a:defRPr>
            </a:lvl2pPr>
            <a:lvl3pPr marL="914400" algn="l" defTabSz="914400" rtl="0" eaLnBrk="1" latinLnBrk="0" hangingPunct="1">
              <a:defRPr sz="1800" kern="1200">
                <a:solidFill>
                  <a:srgbClr val="FFFFFF"/>
                </a:solidFill>
                <a:latin typeface="Arial" panose="020B0704020202020204"/>
                <a:ea typeface="+mn-ea"/>
                <a:cs typeface="+mn-cs"/>
              </a:defRPr>
            </a:lvl3pPr>
            <a:lvl4pPr marL="1371600" algn="l" defTabSz="914400" rtl="0" eaLnBrk="1" latinLnBrk="0" hangingPunct="1">
              <a:defRPr sz="1800" kern="1200">
                <a:solidFill>
                  <a:srgbClr val="FFFFFF"/>
                </a:solidFill>
                <a:latin typeface="Arial" panose="020B0704020202020204"/>
                <a:ea typeface="+mn-ea"/>
                <a:cs typeface="+mn-cs"/>
              </a:defRPr>
            </a:lvl4pPr>
            <a:lvl5pPr marL="1828800" algn="l" defTabSz="914400" rtl="0" eaLnBrk="1" latinLnBrk="0" hangingPunct="1">
              <a:defRPr sz="1800" kern="1200">
                <a:solidFill>
                  <a:srgbClr val="FFFFFF"/>
                </a:solidFill>
                <a:latin typeface="Arial" panose="020B0704020202020204"/>
                <a:ea typeface="+mn-ea"/>
                <a:cs typeface="+mn-cs"/>
              </a:defRPr>
            </a:lvl5pPr>
            <a:lvl6pPr marL="2286000" algn="l" defTabSz="914400" rtl="0" eaLnBrk="1" latinLnBrk="0" hangingPunct="1">
              <a:defRPr sz="1800" kern="1200">
                <a:solidFill>
                  <a:srgbClr val="FFFFFF"/>
                </a:solidFill>
                <a:latin typeface="Arial" panose="020B0704020202020204"/>
                <a:ea typeface="+mn-ea"/>
                <a:cs typeface="+mn-cs"/>
              </a:defRPr>
            </a:lvl6pPr>
            <a:lvl7pPr marL="2743200" algn="l" defTabSz="914400" rtl="0" eaLnBrk="1" latinLnBrk="0" hangingPunct="1">
              <a:defRPr sz="1800" kern="1200">
                <a:solidFill>
                  <a:srgbClr val="FFFFFF"/>
                </a:solidFill>
                <a:latin typeface="Arial" panose="020B0704020202020204"/>
                <a:ea typeface="+mn-ea"/>
                <a:cs typeface="+mn-cs"/>
              </a:defRPr>
            </a:lvl7pPr>
            <a:lvl8pPr marL="3200400" algn="l" defTabSz="914400" rtl="0" eaLnBrk="1" latinLnBrk="0" hangingPunct="1">
              <a:defRPr sz="1800" kern="1200">
                <a:solidFill>
                  <a:srgbClr val="FFFFFF"/>
                </a:solidFill>
                <a:latin typeface="Arial" panose="020B0704020202020204"/>
                <a:ea typeface="+mn-ea"/>
                <a:cs typeface="+mn-cs"/>
              </a:defRPr>
            </a:lvl8pPr>
            <a:lvl9pPr marL="3657600" algn="l" defTabSz="914400" rtl="0" eaLnBrk="1" latinLnBrk="0" hangingPunct="1">
              <a:defRPr sz="1800" kern="1200">
                <a:solidFill>
                  <a:srgbClr val="FFFFFF"/>
                </a:solidFill>
                <a:latin typeface="Arial" panose="020B0704020202020204"/>
                <a:ea typeface="+mn-ea"/>
                <a:cs typeface="+mn-cs"/>
              </a:defRPr>
            </a:lvl9pPr>
          </a:lstStyle>
          <a:p>
            <a:pPr algn="ctr">
              <a:lnSpc>
                <a:spcPct val="100000"/>
              </a:lnSpc>
            </a:pPr>
            <a:r>
              <a:rPr lang="zh-CN" altLang="en-US" sz="2000" b="1">
                <a:solidFill>
                  <a:schemeClr val="accent1"/>
                </a:solidFill>
                <a:latin typeface="PingFang SC Regular" panose="020B0400000000000000" charset="-122"/>
                <a:ea typeface="PingFang SC Regular" panose="020B0400000000000000" charset="-122"/>
              </a:rPr>
              <a:t>六顶</a:t>
            </a:r>
          </a:p>
          <a:p>
            <a:pPr algn="ctr">
              <a:lnSpc>
                <a:spcPct val="150000"/>
              </a:lnSpc>
            </a:pPr>
            <a:r>
              <a:rPr lang="zh-CN" altLang="en-US" sz="2000" b="1">
                <a:solidFill>
                  <a:schemeClr val="accent1"/>
                </a:solidFill>
                <a:latin typeface="PingFang SC Regular" panose="020B0400000000000000" charset="-122"/>
                <a:ea typeface="PingFang SC Regular" panose="020B0400000000000000" charset="-122"/>
              </a:rPr>
              <a:t>思考帽</a:t>
            </a:r>
          </a:p>
        </p:txBody>
      </p:sp>
      <p:grpSp>
        <p:nvGrpSpPr>
          <p:cNvPr id="32" name="组合 31"/>
          <p:cNvGrpSpPr/>
          <p:nvPr/>
        </p:nvGrpSpPr>
        <p:grpSpPr>
          <a:xfrm>
            <a:off x="2827020" y="2097405"/>
            <a:ext cx="3434715" cy="3053715"/>
            <a:chOff x="4452" y="3303"/>
            <a:chExt cx="5409" cy="4809"/>
          </a:xfrm>
          <a:effectLst>
            <a:outerShdw blurRad="50800" dist="38100" dir="2700000" algn="tl" rotWithShape="0">
              <a:prstClr val="black">
                <a:alpha val="40000"/>
              </a:prstClr>
            </a:outerShdw>
          </a:effectLst>
        </p:grpSpPr>
        <p:sp>
          <p:nvSpPr>
            <p:cNvPr id="528" name="任意多边形: 形状 527"/>
            <p:cNvSpPr/>
            <p:nvPr>
              <p:custDataLst>
                <p:tags r:id="rId46"/>
              </p:custDataLst>
            </p:nvPr>
          </p:nvSpPr>
          <p:spPr bwMode="auto">
            <a:xfrm>
              <a:off x="8114" y="4537"/>
              <a:ext cx="806" cy="1171"/>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29" name="任意多边形: 形状 528"/>
            <p:cNvSpPr/>
            <p:nvPr>
              <p:custDataLst>
                <p:tags r:id="rId47"/>
              </p:custDataLst>
            </p:nvPr>
          </p:nvSpPr>
          <p:spPr bwMode="auto">
            <a:xfrm>
              <a:off x="7701" y="6425"/>
              <a:ext cx="129" cy="228"/>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0" name="任意多边形: 形状 529"/>
            <p:cNvSpPr/>
            <p:nvPr>
              <p:custDataLst>
                <p:tags r:id="rId48"/>
              </p:custDataLst>
            </p:nvPr>
          </p:nvSpPr>
          <p:spPr bwMode="auto">
            <a:xfrm>
              <a:off x="7701" y="6425"/>
              <a:ext cx="129" cy="228"/>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1" name="任意多边形: 形状 530"/>
            <p:cNvSpPr/>
            <p:nvPr>
              <p:custDataLst>
                <p:tags r:id="rId49"/>
              </p:custDataLst>
            </p:nvPr>
          </p:nvSpPr>
          <p:spPr bwMode="auto">
            <a:xfrm>
              <a:off x="7701" y="6425"/>
              <a:ext cx="1351" cy="228"/>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2" name="任意多边形: 形状 531"/>
            <p:cNvSpPr/>
            <p:nvPr>
              <p:custDataLst>
                <p:tags r:id="rId50"/>
              </p:custDataLst>
            </p:nvPr>
          </p:nvSpPr>
          <p:spPr bwMode="auto">
            <a:xfrm>
              <a:off x="6612" y="6653"/>
              <a:ext cx="261"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3" name="任意多边形: 形状 532"/>
            <p:cNvSpPr/>
            <p:nvPr>
              <p:custDataLst>
                <p:tags r:id="rId51"/>
              </p:custDataLst>
            </p:nvPr>
          </p:nvSpPr>
          <p:spPr bwMode="auto">
            <a:xfrm>
              <a:off x="6612" y="6653"/>
              <a:ext cx="261"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4" name="任意多边形: 形状 533"/>
            <p:cNvSpPr/>
            <p:nvPr>
              <p:custDataLst>
                <p:tags r:id="rId52"/>
              </p:custDataLst>
            </p:nvPr>
          </p:nvSpPr>
          <p:spPr bwMode="auto">
            <a:xfrm>
              <a:off x="6612" y="6653"/>
              <a:ext cx="674" cy="1169"/>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5" name="任意多边形: 形状 534"/>
            <p:cNvSpPr/>
            <p:nvPr>
              <p:custDataLst>
                <p:tags r:id="rId53"/>
              </p:custDataLst>
            </p:nvPr>
          </p:nvSpPr>
          <p:spPr bwMode="auto">
            <a:xfrm>
              <a:off x="5390" y="5707"/>
              <a:ext cx="806" cy="1169"/>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6" name="任意多边形: 形状 535"/>
            <p:cNvSpPr/>
            <p:nvPr>
              <p:custDataLst>
                <p:tags r:id="rId54"/>
              </p:custDataLst>
            </p:nvPr>
          </p:nvSpPr>
          <p:spPr bwMode="auto">
            <a:xfrm>
              <a:off x="5390" y="5707"/>
              <a:ext cx="806" cy="1169"/>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7" name="任意多边形: 形状 536"/>
            <p:cNvSpPr/>
            <p:nvPr>
              <p:custDataLst>
                <p:tags r:id="rId55"/>
              </p:custDataLst>
            </p:nvPr>
          </p:nvSpPr>
          <p:spPr bwMode="auto">
            <a:xfrm>
              <a:off x="5390" y="5707"/>
              <a:ext cx="806" cy="1169"/>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8" name="任意多边形: 形状 537"/>
            <p:cNvSpPr/>
            <p:nvPr>
              <p:custDataLst>
                <p:tags r:id="rId56"/>
              </p:custDataLst>
            </p:nvPr>
          </p:nvSpPr>
          <p:spPr bwMode="auto">
            <a:xfrm>
              <a:off x="6480" y="4765"/>
              <a:ext cx="132" cy="225"/>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39" name="任意多边形: 形状 538"/>
            <p:cNvSpPr/>
            <p:nvPr>
              <p:custDataLst>
                <p:tags r:id="rId57"/>
              </p:custDataLst>
            </p:nvPr>
          </p:nvSpPr>
          <p:spPr bwMode="auto">
            <a:xfrm>
              <a:off x="6480" y="4765"/>
              <a:ext cx="132" cy="225"/>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0" name="任意多边形: 形状 539"/>
            <p:cNvSpPr/>
            <p:nvPr>
              <p:custDataLst>
                <p:tags r:id="rId58"/>
              </p:custDataLst>
            </p:nvPr>
          </p:nvSpPr>
          <p:spPr bwMode="auto">
            <a:xfrm>
              <a:off x="5258" y="4765"/>
              <a:ext cx="1354" cy="225"/>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1" name="任意多边形: 形状 540"/>
            <p:cNvSpPr/>
            <p:nvPr>
              <p:custDataLst>
                <p:tags r:id="rId59"/>
              </p:custDataLst>
            </p:nvPr>
          </p:nvSpPr>
          <p:spPr bwMode="auto">
            <a:xfrm>
              <a:off x="7441" y="4765"/>
              <a:ext cx="261"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2" name="任意多边形: 形状 541"/>
            <p:cNvSpPr/>
            <p:nvPr>
              <p:custDataLst>
                <p:tags r:id="rId60"/>
              </p:custDataLst>
            </p:nvPr>
          </p:nvSpPr>
          <p:spPr bwMode="auto">
            <a:xfrm>
              <a:off x="7441" y="4765"/>
              <a:ext cx="261"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3" name="任意多边形: 形状 542"/>
            <p:cNvSpPr/>
            <p:nvPr>
              <p:custDataLst>
                <p:tags r:id="rId61"/>
              </p:custDataLst>
            </p:nvPr>
          </p:nvSpPr>
          <p:spPr bwMode="auto">
            <a:xfrm>
              <a:off x="7024" y="3596"/>
              <a:ext cx="677" cy="1169"/>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4" name="任意多边形: 形状 543"/>
            <p:cNvSpPr/>
            <p:nvPr>
              <p:custDataLst>
                <p:tags r:id="rId62"/>
              </p:custDataLst>
            </p:nvPr>
          </p:nvSpPr>
          <p:spPr bwMode="auto">
            <a:xfrm>
              <a:off x="4745" y="3303"/>
              <a:ext cx="2957" cy="1770"/>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5" name="任意多边形: 形状 544"/>
            <p:cNvSpPr/>
            <p:nvPr>
              <p:custDataLst>
                <p:tags r:id="rId63"/>
              </p:custDataLst>
            </p:nvPr>
          </p:nvSpPr>
          <p:spPr bwMode="auto">
            <a:xfrm>
              <a:off x="7024" y="3596"/>
              <a:ext cx="677" cy="1169"/>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6" name="任意多边形: 形状 545"/>
            <p:cNvSpPr/>
            <p:nvPr>
              <p:custDataLst>
                <p:tags r:id="rId64"/>
              </p:custDataLst>
            </p:nvPr>
          </p:nvSpPr>
          <p:spPr bwMode="auto">
            <a:xfrm>
              <a:off x="6500" y="3303"/>
              <a:ext cx="2520" cy="2405"/>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7" name="任意多边形: 形状 546"/>
            <p:cNvSpPr/>
            <p:nvPr>
              <p:custDataLst>
                <p:tags r:id="rId65"/>
              </p:custDataLst>
            </p:nvPr>
          </p:nvSpPr>
          <p:spPr bwMode="auto">
            <a:xfrm>
              <a:off x="8114" y="4537"/>
              <a:ext cx="806" cy="1171"/>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8" name="任意多边形: 形状 547"/>
            <p:cNvSpPr/>
            <p:nvPr>
              <p:custDataLst>
                <p:tags r:id="rId66"/>
              </p:custDataLst>
            </p:nvPr>
          </p:nvSpPr>
          <p:spPr bwMode="auto">
            <a:xfrm>
              <a:off x="7701" y="3936"/>
              <a:ext cx="2160" cy="2718"/>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49" name="任意多边形: 形状 548"/>
            <p:cNvSpPr/>
            <p:nvPr>
              <p:custDataLst>
                <p:tags r:id="rId67"/>
              </p:custDataLst>
            </p:nvPr>
          </p:nvSpPr>
          <p:spPr bwMode="auto">
            <a:xfrm>
              <a:off x="7701" y="6425"/>
              <a:ext cx="1351" cy="228"/>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0" name="任意多边形: 形状 549"/>
            <p:cNvSpPr/>
            <p:nvPr>
              <p:custDataLst>
                <p:tags r:id="rId68"/>
              </p:custDataLst>
            </p:nvPr>
          </p:nvSpPr>
          <p:spPr bwMode="auto">
            <a:xfrm>
              <a:off x="6612" y="6340"/>
              <a:ext cx="2957" cy="1772"/>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1" name="任意多边形: 形状 550"/>
            <p:cNvSpPr/>
            <p:nvPr>
              <p:custDataLst>
                <p:tags r:id="rId69"/>
              </p:custDataLst>
            </p:nvPr>
          </p:nvSpPr>
          <p:spPr bwMode="auto">
            <a:xfrm>
              <a:off x="6612" y="6653"/>
              <a:ext cx="674" cy="1169"/>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2" name="任意多边形: 形状 551"/>
            <p:cNvSpPr/>
            <p:nvPr>
              <p:custDataLst>
                <p:tags r:id="rId70"/>
              </p:custDataLst>
            </p:nvPr>
          </p:nvSpPr>
          <p:spPr bwMode="auto">
            <a:xfrm>
              <a:off x="5290" y="5708"/>
              <a:ext cx="2523" cy="2405"/>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3" name="任意多边形: 形状 552"/>
            <p:cNvSpPr/>
            <p:nvPr>
              <p:custDataLst>
                <p:tags r:id="rId71"/>
              </p:custDataLst>
            </p:nvPr>
          </p:nvSpPr>
          <p:spPr bwMode="auto">
            <a:xfrm>
              <a:off x="5390" y="5707"/>
              <a:ext cx="806" cy="1169"/>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4" name="任意多边形: 形状 553"/>
            <p:cNvSpPr/>
            <p:nvPr>
              <p:custDataLst>
                <p:tags r:id="rId72"/>
              </p:custDataLst>
            </p:nvPr>
          </p:nvSpPr>
          <p:spPr bwMode="auto">
            <a:xfrm>
              <a:off x="4452" y="4765"/>
              <a:ext cx="2160" cy="2712"/>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sp>
          <p:nvSpPr>
            <p:cNvPr id="555" name="任意多边形: 形状 554"/>
            <p:cNvSpPr/>
            <p:nvPr>
              <p:custDataLst>
                <p:tags r:id="rId73"/>
              </p:custDataLst>
            </p:nvPr>
          </p:nvSpPr>
          <p:spPr bwMode="auto">
            <a:xfrm>
              <a:off x="5256" y="4764"/>
              <a:ext cx="1354" cy="225"/>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tx1">
                <a:lumMod val="75000"/>
                <a:alpha val="1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PingFang SC Regular" panose="020B0400000000000000" charset="-122"/>
                <a:ea typeface="PingFang SC Regular" panose="020B0400000000000000" charset="-122"/>
              </a:endParaRPr>
            </a:p>
          </p:txBody>
        </p:sp>
        <p:grpSp>
          <p:nvGrpSpPr>
            <p:cNvPr id="204" name="组合 203"/>
            <p:cNvGrpSpPr/>
            <p:nvPr/>
          </p:nvGrpSpPr>
          <p:grpSpPr>
            <a:xfrm>
              <a:off x="5845" y="3634"/>
              <a:ext cx="690" cy="690"/>
              <a:chOff x="8563" y="2777"/>
              <a:chExt cx="690" cy="690"/>
            </a:xfrm>
            <a:solidFill>
              <a:schemeClr val="bg2"/>
            </a:solidFill>
          </p:grpSpPr>
          <p:sp>
            <p:nvSpPr>
              <p:cNvPr id="203" name="椭圆 202"/>
              <p:cNvSpPr/>
              <p:nvPr>
                <p:custDataLst>
                  <p:tags r:id="rId84"/>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23" name="Icon3"/>
              <p:cNvSpPr>
                <a:spLocks noEditPoints="1"/>
              </p:cNvSpPr>
              <p:nvPr>
                <p:custDataLst>
                  <p:tags r:id="rId85"/>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2"/>
              </a:solidFill>
              <a:ln>
                <a:solidFill>
                  <a:schemeClr val="bg1"/>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nvGrpSpPr>
            <p:cNvPr id="205" name="组合 204"/>
            <p:cNvGrpSpPr/>
            <p:nvPr/>
          </p:nvGrpSpPr>
          <p:grpSpPr>
            <a:xfrm>
              <a:off x="7698" y="3646"/>
              <a:ext cx="690" cy="690"/>
              <a:chOff x="8563" y="2777"/>
              <a:chExt cx="690" cy="690"/>
            </a:xfrm>
            <a:solidFill>
              <a:schemeClr val="bg2"/>
            </a:solidFill>
          </p:grpSpPr>
          <p:sp>
            <p:nvSpPr>
              <p:cNvPr id="206" name="椭圆 205"/>
              <p:cNvSpPr/>
              <p:nvPr>
                <p:custDataLst>
                  <p:tags r:id="rId82"/>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07" name="Icon3"/>
              <p:cNvSpPr>
                <a:spLocks noEditPoints="1"/>
              </p:cNvSpPr>
              <p:nvPr>
                <p:custDataLst>
                  <p:tags r:id="rId83"/>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C00000"/>
              </a:solidFill>
              <a:ln>
                <a:solidFill>
                  <a:schemeClr val="bg2"/>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nvGrpSpPr>
            <p:cNvPr id="6" name="组合 5"/>
            <p:cNvGrpSpPr/>
            <p:nvPr/>
          </p:nvGrpSpPr>
          <p:grpSpPr>
            <a:xfrm>
              <a:off x="8691" y="5361"/>
              <a:ext cx="690" cy="690"/>
              <a:chOff x="8563" y="2777"/>
              <a:chExt cx="690" cy="690"/>
            </a:xfrm>
            <a:solidFill>
              <a:schemeClr val="bg2"/>
            </a:solidFill>
          </p:grpSpPr>
          <p:sp>
            <p:nvSpPr>
              <p:cNvPr id="7" name="椭圆 6"/>
              <p:cNvSpPr/>
              <p:nvPr>
                <p:custDataLst>
                  <p:tags r:id="rId80"/>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8" name="Icon3"/>
              <p:cNvSpPr>
                <a:spLocks noEditPoints="1"/>
              </p:cNvSpPr>
              <p:nvPr>
                <p:custDataLst>
                  <p:tags r:id="rId81"/>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FFC000"/>
              </a:solidFill>
              <a:ln>
                <a:solidFill>
                  <a:schemeClr val="bg2"/>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nvGrpSpPr>
            <p:cNvPr id="9" name="组合 8"/>
            <p:cNvGrpSpPr/>
            <p:nvPr/>
          </p:nvGrpSpPr>
          <p:grpSpPr>
            <a:xfrm>
              <a:off x="7698" y="7027"/>
              <a:ext cx="690" cy="690"/>
              <a:chOff x="8563" y="2777"/>
              <a:chExt cx="690" cy="690"/>
            </a:xfrm>
            <a:solidFill>
              <a:schemeClr val="bg2"/>
            </a:solidFill>
          </p:grpSpPr>
          <p:sp>
            <p:nvSpPr>
              <p:cNvPr id="10" name="椭圆 9"/>
              <p:cNvSpPr/>
              <p:nvPr>
                <p:custDataLst>
                  <p:tags r:id="rId78"/>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1" name="Icon3"/>
              <p:cNvSpPr>
                <a:spLocks noEditPoints="1"/>
              </p:cNvSpPr>
              <p:nvPr>
                <p:custDataLst>
                  <p:tags r:id="rId79"/>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1"/>
              </a:solidFill>
              <a:ln>
                <a:solidFill>
                  <a:schemeClr val="bg2"/>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nvGrpSpPr>
            <p:cNvPr id="12" name="组合 11"/>
            <p:cNvGrpSpPr/>
            <p:nvPr/>
          </p:nvGrpSpPr>
          <p:grpSpPr>
            <a:xfrm>
              <a:off x="5845" y="7027"/>
              <a:ext cx="690" cy="690"/>
              <a:chOff x="8563" y="2777"/>
              <a:chExt cx="690" cy="690"/>
            </a:xfrm>
            <a:solidFill>
              <a:schemeClr val="bg2"/>
            </a:solidFill>
          </p:grpSpPr>
          <p:sp>
            <p:nvSpPr>
              <p:cNvPr id="13" name="椭圆 12"/>
              <p:cNvSpPr/>
              <p:nvPr>
                <p:custDataLst>
                  <p:tags r:id="rId76"/>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4" name="Icon3"/>
              <p:cNvSpPr>
                <a:spLocks noEditPoints="1"/>
              </p:cNvSpPr>
              <p:nvPr>
                <p:custDataLst>
                  <p:tags r:id="rId77"/>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B050"/>
              </a:solidFill>
              <a:ln>
                <a:solidFill>
                  <a:schemeClr val="bg2"/>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nvGrpSpPr>
            <p:cNvPr id="15" name="组合 14"/>
            <p:cNvGrpSpPr/>
            <p:nvPr/>
          </p:nvGrpSpPr>
          <p:grpSpPr>
            <a:xfrm>
              <a:off x="4951" y="5361"/>
              <a:ext cx="690" cy="690"/>
              <a:chOff x="8563" y="2777"/>
              <a:chExt cx="690" cy="690"/>
            </a:xfrm>
            <a:solidFill>
              <a:schemeClr val="bg2"/>
            </a:solidFill>
          </p:grpSpPr>
          <p:sp>
            <p:nvSpPr>
              <p:cNvPr id="16" name="椭圆 15"/>
              <p:cNvSpPr/>
              <p:nvPr>
                <p:custDataLst>
                  <p:tags r:id="rId74"/>
                </p:custDataLst>
              </p:nvPr>
            </p:nvSpPr>
            <p:spPr>
              <a:xfrm>
                <a:off x="8563" y="2777"/>
                <a:ext cx="690" cy="69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8" name="Icon3"/>
              <p:cNvSpPr>
                <a:spLocks noEditPoints="1"/>
              </p:cNvSpPr>
              <p:nvPr>
                <p:custDataLst>
                  <p:tags r:id="rId75"/>
                </p:custDataLst>
              </p:nvPr>
            </p:nvSpPr>
            <p:spPr bwMode="auto">
              <a:xfrm>
                <a:off x="8669" y="2898"/>
                <a:ext cx="479" cy="449"/>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70C0"/>
              </a:solidFill>
              <a:ln>
                <a:solidFill>
                  <a:schemeClr val="bg2"/>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sp>
        <p:nvSpPr>
          <p:cNvPr id="19" name="TextBox 50"/>
          <p:cNvSpPr txBox="1"/>
          <p:nvPr>
            <p:custDataLst>
              <p:tags r:id="rId4"/>
            </p:custDataLst>
          </p:nvPr>
        </p:nvSpPr>
        <p:spPr>
          <a:xfrm>
            <a:off x="5956935" y="2461895"/>
            <a:ext cx="2192655" cy="43878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chemeClr val="tx1">
                    <a:alpha val="65000"/>
                  </a:schemeClr>
                </a:solidFill>
                <a:latin typeface="PingFang SC Regular" panose="020B0400000000000000" charset="-122"/>
                <a:ea typeface="PingFang SC Regular" panose="020B0400000000000000" charset="-122"/>
                <a:sym typeface="+mn-ea"/>
              </a:rPr>
              <a:t>主观进行直觉判断</a:t>
            </a:r>
          </a:p>
        </p:txBody>
      </p:sp>
      <p:sp>
        <p:nvSpPr>
          <p:cNvPr id="20" name="TextBox 50"/>
          <p:cNvSpPr txBox="1"/>
          <p:nvPr>
            <p:custDataLst>
              <p:tags r:id="rId5"/>
            </p:custDataLst>
          </p:nvPr>
        </p:nvSpPr>
        <p:spPr>
          <a:xfrm>
            <a:off x="5956935" y="2097405"/>
            <a:ext cx="2063115" cy="27686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rgbClr val="AA362B"/>
                </a:solidFill>
                <a:effectLst/>
                <a:uLnTx/>
                <a:uFillTx/>
                <a:latin typeface="PingFang SC Regular" panose="020B0400000000000000" charset="-122"/>
                <a:ea typeface="PingFang SC Regular" panose="020B0400000000000000" charset="-122"/>
                <a:cs typeface="OPPOSans M" pitchFamily="18" charset="-122"/>
              </a:rPr>
              <a:t>红色帽：直觉与情感</a:t>
            </a:r>
          </a:p>
        </p:txBody>
      </p:sp>
      <p:sp>
        <p:nvSpPr>
          <p:cNvPr id="21" name="TextBox 50"/>
          <p:cNvSpPr txBox="1"/>
          <p:nvPr>
            <p:custDataLst>
              <p:tags r:id="rId6"/>
            </p:custDataLst>
          </p:nvPr>
        </p:nvSpPr>
        <p:spPr>
          <a:xfrm>
            <a:off x="6379845" y="3596640"/>
            <a:ext cx="2063115" cy="43878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chemeClr val="tx1">
                    <a:alpha val="65000"/>
                  </a:schemeClr>
                </a:solidFill>
                <a:latin typeface="PingFang SC Regular" panose="020B0400000000000000" charset="-122"/>
                <a:ea typeface="PingFang SC Regular" panose="020B0400000000000000" charset="-122"/>
                <a:sym typeface="+mn-ea"/>
              </a:rPr>
              <a:t>积极评估建议优点</a:t>
            </a:r>
          </a:p>
        </p:txBody>
      </p:sp>
      <p:sp>
        <p:nvSpPr>
          <p:cNvPr id="22" name="TextBox 50"/>
          <p:cNvSpPr txBox="1"/>
          <p:nvPr>
            <p:custDataLst>
              <p:tags r:id="rId7"/>
            </p:custDataLst>
          </p:nvPr>
        </p:nvSpPr>
        <p:spPr>
          <a:xfrm>
            <a:off x="6379845" y="3231515"/>
            <a:ext cx="2063115" cy="27686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FFC000"/>
                </a:solidFill>
                <a:effectLst/>
                <a:uLnTx/>
                <a:uFillTx/>
                <a:latin typeface="PingFang SC Regular" panose="020B0400000000000000" charset="-122"/>
                <a:ea typeface="PingFang SC Regular" panose="020B0400000000000000" charset="-122"/>
                <a:cs typeface="OPPOSans M" pitchFamily="18" charset="-122"/>
              </a:rPr>
              <a:t>黄色帽：积极与乐观</a:t>
            </a:r>
          </a:p>
        </p:txBody>
      </p:sp>
      <p:sp>
        <p:nvSpPr>
          <p:cNvPr id="23" name="TextBox 50"/>
          <p:cNvSpPr txBox="1"/>
          <p:nvPr>
            <p:custDataLst>
              <p:tags r:id="rId8"/>
            </p:custDataLst>
          </p:nvPr>
        </p:nvSpPr>
        <p:spPr>
          <a:xfrm>
            <a:off x="5956935" y="4731385"/>
            <a:ext cx="2192655" cy="43878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chemeClr val="tx1">
                    <a:alpha val="65000"/>
                  </a:schemeClr>
                </a:solidFill>
                <a:latin typeface="PingFang SC Regular" panose="020B0400000000000000" charset="-122"/>
                <a:ea typeface="PingFang SC Regular" panose="020B0400000000000000" charset="-122"/>
                <a:sym typeface="+mn-ea"/>
              </a:rPr>
              <a:t>消极列举建议缺点</a:t>
            </a:r>
          </a:p>
        </p:txBody>
      </p:sp>
      <p:sp>
        <p:nvSpPr>
          <p:cNvPr id="24" name="TextBox 50"/>
          <p:cNvSpPr txBox="1"/>
          <p:nvPr>
            <p:custDataLst>
              <p:tags r:id="rId9"/>
            </p:custDataLst>
          </p:nvPr>
        </p:nvSpPr>
        <p:spPr>
          <a:xfrm>
            <a:off x="5956935" y="4366260"/>
            <a:ext cx="2063115" cy="276860"/>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effectLst/>
                <a:uLnTx/>
                <a:uFillTx/>
                <a:latin typeface="PingFang SC Regular" panose="020B0400000000000000" charset="-122"/>
                <a:ea typeface="PingFang SC Regular" panose="020B0400000000000000" charset="-122"/>
                <a:cs typeface="OPPOSans M" pitchFamily="18" charset="-122"/>
              </a:rPr>
              <a:t>黑色帽：逻辑与批判</a:t>
            </a:r>
          </a:p>
        </p:txBody>
      </p:sp>
      <p:sp>
        <p:nvSpPr>
          <p:cNvPr id="25" name="TextBox 50"/>
          <p:cNvSpPr txBox="1"/>
          <p:nvPr>
            <p:custDataLst>
              <p:tags r:id="rId10"/>
            </p:custDataLst>
          </p:nvPr>
        </p:nvSpPr>
        <p:spPr>
          <a:xfrm>
            <a:off x="979805" y="2461895"/>
            <a:ext cx="2164080" cy="43815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客观陈述问题事实</a:t>
            </a:r>
          </a:p>
        </p:txBody>
      </p:sp>
      <p:sp>
        <p:nvSpPr>
          <p:cNvPr id="26" name="TextBox 50"/>
          <p:cNvSpPr txBox="1"/>
          <p:nvPr>
            <p:custDataLst>
              <p:tags r:id="rId11"/>
            </p:custDataLst>
          </p:nvPr>
        </p:nvSpPr>
        <p:spPr>
          <a:xfrm>
            <a:off x="979805" y="2097405"/>
            <a:ext cx="2063115" cy="276860"/>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M" pitchFamily="18" charset="-122"/>
              </a:rPr>
              <a:t>白色帽：咨询与信息</a:t>
            </a:r>
          </a:p>
        </p:txBody>
      </p:sp>
      <p:sp>
        <p:nvSpPr>
          <p:cNvPr id="27" name="TextBox 50"/>
          <p:cNvSpPr txBox="1"/>
          <p:nvPr>
            <p:custDataLst>
              <p:tags r:id="rId12"/>
            </p:custDataLst>
          </p:nvPr>
        </p:nvSpPr>
        <p:spPr>
          <a:xfrm>
            <a:off x="561975" y="3587750"/>
            <a:ext cx="2164080" cy="43751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chemeClr val="tx1">
                    <a:alpha val="65000"/>
                  </a:schemeClr>
                </a:solidFill>
                <a:latin typeface="PingFang SC Regular" panose="020B0400000000000000" charset="-122"/>
                <a:ea typeface="PingFang SC Regular" panose="020B0400000000000000" charset="-122"/>
                <a:sym typeface="+mn-ea"/>
              </a:rPr>
              <a:t>整体总结并最总决策</a:t>
            </a:r>
          </a:p>
        </p:txBody>
      </p:sp>
      <p:sp>
        <p:nvSpPr>
          <p:cNvPr id="28" name="TextBox 50"/>
          <p:cNvSpPr txBox="1"/>
          <p:nvPr>
            <p:custDataLst>
              <p:tags r:id="rId13"/>
            </p:custDataLst>
          </p:nvPr>
        </p:nvSpPr>
        <p:spPr>
          <a:xfrm>
            <a:off x="561975" y="3222625"/>
            <a:ext cx="2063115" cy="276860"/>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132B86"/>
                </a:solidFill>
                <a:effectLst/>
                <a:uLnTx/>
                <a:uFillTx/>
                <a:latin typeface="PingFang SC Regular" panose="020B0400000000000000" charset="-122"/>
                <a:ea typeface="PingFang SC Regular" panose="020B0400000000000000" charset="-122"/>
                <a:cs typeface="OPPOSans M" pitchFamily="18" charset="-122"/>
              </a:rPr>
              <a:t>蓝色帽：系统与控制</a:t>
            </a:r>
          </a:p>
        </p:txBody>
      </p:sp>
      <p:sp>
        <p:nvSpPr>
          <p:cNvPr id="29" name="TextBox 50"/>
          <p:cNvSpPr txBox="1"/>
          <p:nvPr>
            <p:custDataLst>
              <p:tags r:id="rId14"/>
            </p:custDataLst>
          </p:nvPr>
        </p:nvSpPr>
        <p:spPr>
          <a:xfrm>
            <a:off x="979805" y="4712970"/>
            <a:ext cx="2164080" cy="43878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sz="1400" noProof="0" dirty="0">
                <a:solidFill>
                  <a:schemeClr val="tx1">
                    <a:alpha val="65000"/>
                  </a:schemeClr>
                </a:solidFill>
                <a:latin typeface="PingFang SC Regular" panose="020B0400000000000000" charset="-122"/>
                <a:ea typeface="PingFang SC Regular" panose="020B0400000000000000" charset="-122"/>
                <a:sym typeface="+mn-ea"/>
              </a:rPr>
              <a:t>创新提出各种假设</a:t>
            </a:r>
          </a:p>
        </p:txBody>
      </p:sp>
      <p:sp>
        <p:nvSpPr>
          <p:cNvPr id="30" name="TextBox 50"/>
          <p:cNvSpPr txBox="1"/>
          <p:nvPr>
            <p:custDataLst>
              <p:tags r:id="rId15"/>
            </p:custDataLst>
          </p:nvPr>
        </p:nvSpPr>
        <p:spPr>
          <a:xfrm>
            <a:off x="979805" y="4347845"/>
            <a:ext cx="2063115" cy="276860"/>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F6E35"/>
                </a:solidFill>
                <a:effectLst/>
                <a:uLnTx/>
                <a:uFillTx/>
                <a:latin typeface="PingFang SC Regular" panose="020B0400000000000000" charset="-122"/>
                <a:ea typeface="PingFang SC Regular" panose="020B0400000000000000" charset="-122"/>
                <a:cs typeface="OPPOSans M" pitchFamily="18" charset="-122"/>
              </a:rPr>
              <a:t>绿色帽：创新与冒险</a:t>
            </a:r>
          </a:p>
        </p:txBody>
      </p:sp>
      <p:sp>
        <p:nvSpPr>
          <p:cNvPr id="62" name="矩形: 圆角 40"/>
          <p:cNvSpPr/>
          <p:nvPr>
            <p:custDataLst>
              <p:tags r:id="rId16"/>
            </p:custDataLst>
          </p:nvPr>
        </p:nvSpPr>
        <p:spPr>
          <a:xfrm flipH="1">
            <a:off x="403225" y="5311140"/>
            <a:ext cx="8237855" cy="1123315"/>
          </a:xfrm>
          <a:prstGeom prst="roundRect">
            <a:avLst>
              <a:gd name="adj" fmla="val 0"/>
            </a:avLst>
          </a:prstGeom>
          <a:solidFill>
            <a:schemeClr val="bg2"/>
          </a:solidFill>
          <a:ln w="5080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kumimoji="1" lang="zh-CN" altLang="en-US">
              <a:latin typeface="PingFang SC Regular" panose="020B0400000000000000" charset="-122"/>
              <a:ea typeface="PingFang SC Regular" panose="020B0400000000000000" charset="-122"/>
              <a:sym typeface="+mn-ea"/>
            </a:endParaRPr>
          </a:p>
        </p:txBody>
      </p:sp>
      <p:sp>
        <p:nvSpPr>
          <p:cNvPr id="273" name="任意形状 208"/>
          <p:cNvSpPr/>
          <p:nvPr>
            <p:custDataLst>
              <p:tags r:id="rId17"/>
            </p:custDataLst>
          </p:nvPr>
        </p:nvSpPr>
        <p:spPr>
          <a:xfrm>
            <a:off x="5320030" y="5311140"/>
            <a:ext cx="3290570" cy="1156335"/>
          </a:xfrm>
          <a:custGeom>
            <a:avLst/>
            <a:gdLst>
              <a:gd name="connsiteX0" fmla="*/ 2515454 w 3235454"/>
              <a:gd name="connsiteY0" fmla="*/ 0 h 1656001"/>
              <a:gd name="connsiteX1" fmla="*/ 2515455 w 3235454"/>
              <a:gd name="connsiteY1" fmla="*/ 1 h 1656001"/>
              <a:gd name="connsiteX2" fmla="*/ 2520000 w 3235454"/>
              <a:gd name="connsiteY2" fmla="*/ 1 h 1656001"/>
              <a:gd name="connsiteX3" fmla="*/ 2520000 w 3235454"/>
              <a:gd name="connsiteY3" fmla="*/ 5228 h 1656001"/>
              <a:gd name="connsiteX4" fmla="*/ 3235454 w 3235454"/>
              <a:gd name="connsiteY4" fmla="*/ 828000 h 1656001"/>
              <a:gd name="connsiteX5" fmla="*/ 2520000 w 3235454"/>
              <a:gd name="connsiteY5" fmla="*/ 1650772 h 1656001"/>
              <a:gd name="connsiteX6" fmla="*/ 2520000 w 3235454"/>
              <a:gd name="connsiteY6" fmla="*/ 1656001 h 1656001"/>
              <a:gd name="connsiteX7" fmla="*/ 0 w 3235454"/>
              <a:gd name="connsiteY7" fmla="*/ 1656001 h 1656001"/>
              <a:gd name="connsiteX8" fmla="*/ 0 w 3235454"/>
              <a:gd name="connsiteY8" fmla="*/ 1 h 1656001"/>
              <a:gd name="connsiteX9" fmla="*/ 2515454 w 3235454"/>
              <a:gd name="connsiteY9" fmla="*/ 1 h 165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5454" h="1656001">
                <a:moveTo>
                  <a:pt x="2515454" y="0"/>
                </a:moveTo>
                <a:lnTo>
                  <a:pt x="2515455" y="1"/>
                </a:lnTo>
                <a:lnTo>
                  <a:pt x="2520000" y="1"/>
                </a:lnTo>
                <a:lnTo>
                  <a:pt x="2520000" y="5228"/>
                </a:lnTo>
                <a:lnTo>
                  <a:pt x="3235454" y="828000"/>
                </a:lnTo>
                <a:lnTo>
                  <a:pt x="2520000" y="1650772"/>
                </a:lnTo>
                <a:lnTo>
                  <a:pt x="2520000" y="1656001"/>
                </a:lnTo>
                <a:lnTo>
                  <a:pt x="0" y="1656001"/>
                </a:lnTo>
                <a:lnTo>
                  <a:pt x="0" y="1"/>
                </a:lnTo>
                <a:lnTo>
                  <a:pt x="2515454" y="1"/>
                </a:lnTo>
                <a:close/>
              </a:path>
            </a:pathLst>
          </a:custGeom>
          <a:solidFill>
            <a:schemeClr val="accent5">
              <a:alpha val="70000"/>
            </a:schemeClr>
          </a:solidFill>
          <a:ln w="1270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a:latin typeface="PingFang SC Regular" panose="020B0400000000000000" charset="-122"/>
              <a:ea typeface="PingFang SC Regular" panose="020B0400000000000000" charset="-122"/>
            </a:endParaRPr>
          </a:p>
        </p:txBody>
      </p:sp>
      <p:sp>
        <p:nvSpPr>
          <p:cNvPr id="271" name="任意形状 208"/>
          <p:cNvSpPr/>
          <p:nvPr>
            <p:custDataLst>
              <p:tags r:id="rId18"/>
            </p:custDataLst>
          </p:nvPr>
        </p:nvSpPr>
        <p:spPr>
          <a:xfrm>
            <a:off x="2805430" y="5311140"/>
            <a:ext cx="3290570" cy="1156335"/>
          </a:xfrm>
          <a:custGeom>
            <a:avLst/>
            <a:gdLst>
              <a:gd name="connsiteX0" fmla="*/ 2515454 w 3235454"/>
              <a:gd name="connsiteY0" fmla="*/ 0 h 1656001"/>
              <a:gd name="connsiteX1" fmla="*/ 2515455 w 3235454"/>
              <a:gd name="connsiteY1" fmla="*/ 1 h 1656001"/>
              <a:gd name="connsiteX2" fmla="*/ 2520000 w 3235454"/>
              <a:gd name="connsiteY2" fmla="*/ 1 h 1656001"/>
              <a:gd name="connsiteX3" fmla="*/ 2520000 w 3235454"/>
              <a:gd name="connsiteY3" fmla="*/ 5228 h 1656001"/>
              <a:gd name="connsiteX4" fmla="*/ 3235454 w 3235454"/>
              <a:gd name="connsiteY4" fmla="*/ 828000 h 1656001"/>
              <a:gd name="connsiteX5" fmla="*/ 2520000 w 3235454"/>
              <a:gd name="connsiteY5" fmla="*/ 1650772 h 1656001"/>
              <a:gd name="connsiteX6" fmla="*/ 2520000 w 3235454"/>
              <a:gd name="connsiteY6" fmla="*/ 1656001 h 1656001"/>
              <a:gd name="connsiteX7" fmla="*/ 0 w 3235454"/>
              <a:gd name="connsiteY7" fmla="*/ 1656001 h 1656001"/>
              <a:gd name="connsiteX8" fmla="*/ 0 w 3235454"/>
              <a:gd name="connsiteY8" fmla="*/ 1 h 1656001"/>
              <a:gd name="connsiteX9" fmla="*/ 2515454 w 3235454"/>
              <a:gd name="connsiteY9" fmla="*/ 1 h 165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5454" h="1656001">
                <a:moveTo>
                  <a:pt x="2515454" y="0"/>
                </a:moveTo>
                <a:lnTo>
                  <a:pt x="2515455" y="1"/>
                </a:lnTo>
                <a:lnTo>
                  <a:pt x="2520000" y="1"/>
                </a:lnTo>
                <a:lnTo>
                  <a:pt x="2520000" y="5228"/>
                </a:lnTo>
                <a:lnTo>
                  <a:pt x="3235454" y="828000"/>
                </a:lnTo>
                <a:lnTo>
                  <a:pt x="2520000" y="1650772"/>
                </a:lnTo>
                <a:lnTo>
                  <a:pt x="2520000" y="1656001"/>
                </a:lnTo>
                <a:lnTo>
                  <a:pt x="0" y="1656001"/>
                </a:lnTo>
                <a:lnTo>
                  <a:pt x="0" y="1"/>
                </a:lnTo>
                <a:lnTo>
                  <a:pt x="2515454" y="1"/>
                </a:lnTo>
                <a:close/>
              </a:path>
            </a:pathLst>
          </a:custGeom>
          <a:solidFill>
            <a:schemeClr val="tx2">
              <a:lumMod val="90000"/>
            </a:schemeClr>
          </a:solidFill>
          <a:ln w="1270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a:latin typeface="PingFang SC Regular" panose="020B0400000000000000" charset="-122"/>
              <a:ea typeface="PingFang SC Regular" panose="020B0400000000000000" charset="-122"/>
            </a:endParaRPr>
          </a:p>
        </p:txBody>
      </p:sp>
      <p:sp>
        <p:nvSpPr>
          <p:cNvPr id="268" name="任意形状 208"/>
          <p:cNvSpPr/>
          <p:nvPr>
            <p:custDataLst>
              <p:tags r:id="rId19"/>
            </p:custDataLst>
          </p:nvPr>
        </p:nvSpPr>
        <p:spPr>
          <a:xfrm>
            <a:off x="442595" y="5311140"/>
            <a:ext cx="3290570" cy="1156335"/>
          </a:xfrm>
          <a:custGeom>
            <a:avLst/>
            <a:gdLst>
              <a:gd name="connsiteX0" fmla="*/ 2515454 w 3235454"/>
              <a:gd name="connsiteY0" fmla="*/ 0 h 1656001"/>
              <a:gd name="connsiteX1" fmla="*/ 2515455 w 3235454"/>
              <a:gd name="connsiteY1" fmla="*/ 1 h 1656001"/>
              <a:gd name="connsiteX2" fmla="*/ 2520000 w 3235454"/>
              <a:gd name="connsiteY2" fmla="*/ 1 h 1656001"/>
              <a:gd name="connsiteX3" fmla="*/ 2520000 w 3235454"/>
              <a:gd name="connsiteY3" fmla="*/ 5228 h 1656001"/>
              <a:gd name="connsiteX4" fmla="*/ 3235454 w 3235454"/>
              <a:gd name="connsiteY4" fmla="*/ 828000 h 1656001"/>
              <a:gd name="connsiteX5" fmla="*/ 2520000 w 3235454"/>
              <a:gd name="connsiteY5" fmla="*/ 1650772 h 1656001"/>
              <a:gd name="connsiteX6" fmla="*/ 2520000 w 3235454"/>
              <a:gd name="connsiteY6" fmla="*/ 1656001 h 1656001"/>
              <a:gd name="connsiteX7" fmla="*/ 0 w 3235454"/>
              <a:gd name="connsiteY7" fmla="*/ 1656001 h 1656001"/>
              <a:gd name="connsiteX8" fmla="*/ 0 w 3235454"/>
              <a:gd name="connsiteY8" fmla="*/ 1 h 1656001"/>
              <a:gd name="connsiteX9" fmla="*/ 2515454 w 3235454"/>
              <a:gd name="connsiteY9" fmla="*/ 1 h 165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5454" h="1656001">
                <a:moveTo>
                  <a:pt x="2515454" y="0"/>
                </a:moveTo>
                <a:lnTo>
                  <a:pt x="2515455" y="1"/>
                </a:lnTo>
                <a:lnTo>
                  <a:pt x="2520000" y="1"/>
                </a:lnTo>
                <a:lnTo>
                  <a:pt x="2520000" y="5228"/>
                </a:lnTo>
                <a:lnTo>
                  <a:pt x="3235454" y="828000"/>
                </a:lnTo>
                <a:lnTo>
                  <a:pt x="2520000" y="1650772"/>
                </a:lnTo>
                <a:lnTo>
                  <a:pt x="2520000" y="1656001"/>
                </a:lnTo>
                <a:lnTo>
                  <a:pt x="0" y="1656001"/>
                </a:lnTo>
                <a:lnTo>
                  <a:pt x="0" y="1"/>
                </a:lnTo>
                <a:lnTo>
                  <a:pt x="2515454" y="1"/>
                </a:lnTo>
                <a:close/>
              </a:path>
            </a:pathLst>
          </a:custGeom>
          <a:solidFill>
            <a:schemeClr val="tx2"/>
          </a:solidFill>
          <a:ln w="1270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ct val="150000"/>
              </a:lnSpc>
            </a:pPr>
            <a:endParaRPr kumimoji="1" lang="zh-CN" altLang="en-US" sz="1400">
              <a:solidFill>
                <a:schemeClr val="tx1">
                  <a:lumMod val="10000"/>
                  <a:lumOff val="90000"/>
                </a:schemeClr>
              </a:solidFill>
              <a:latin typeface="PingFang SC Regular" panose="020B0400000000000000" charset="-122"/>
              <a:ea typeface="PingFang SC Regular" panose="020B0400000000000000" charset="-122"/>
            </a:endParaRPr>
          </a:p>
        </p:txBody>
      </p:sp>
      <p:sp>
        <p:nvSpPr>
          <p:cNvPr id="43" name="文本框 42"/>
          <p:cNvSpPr txBox="1"/>
          <p:nvPr>
            <p:custDataLst>
              <p:tags r:id="rId20"/>
            </p:custDataLst>
          </p:nvPr>
        </p:nvSpPr>
        <p:spPr>
          <a:xfrm>
            <a:off x="711200" y="5427980"/>
            <a:ext cx="2272030" cy="922020"/>
          </a:xfrm>
          <a:prstGeom prst="rect">
            <a:avLst/>
          </a:prstGeom>
          <a:noFill/>
        </p:spPr>
        <p:txBody>
          <a:bodyPr wrap="square" rtlCol="0">
            <a:spAutoFit/>
          </a:bodyPr>
          <a:lstStyle/>
          <a:p>
            <a:pPr>
              <a:lnSpc>
                <a:spcPct val="150000"/>
              </a:lnSpc>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事先决定好要讨论的主题，会议主持人、记录员以及各个参与者的颜色和扮演时间</a:t>
            </a:r>
          </a:p>
        </p:txBody>
      </p:sp>
      <p:sp>
        <p:nvSpPr>
          <p:cNvPr id="44" name="文本框 43"/>
          <p:cNvSpPr txBox="1"/>
          <p:nvPr>
            <p:custDataLst>
              <p:tags r:id="rId21"/>
            </p:custDataLst>
          </p:nvPr>
        </p:nvSpPr>
        <p:spPr>
          <a:xfrm>
            <a:off x="3777615" y="5428615"/>
            <a:ext cx="1612900" cy="922020"/>
          </a:xfrm>
          <a:prstGeom prst="rect">
            <a:avLst/>
          </a:prstGeom>
          <a:noFill/>
        </p:spPr>
        <p:txBody>
          <a:bodyPr wrap="square" rtlCol="0">
            <a:spAutoFit/>
          </a:bodyPr>
          <a:lstStyle/>
          <a:p>
            <a:pPr>
              <a:lnSpc>
                <a:spcPct val="150000"/>
              </a:lnSpc>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改变立场，站在自己扮演的角色的角度对会议主题展开讨论</a:t>
            </a:r>
          </a:p>
        </p:txBody>
      </p:sp>
      <p:sp>
        <p:nvSpPr>
          <p:cNvPr id="45" name="文本框 44"/>
          <p:cNvSpPr txBox="1"/>
          <p:nvPr>
            <p:custDataLst>
              <p:tags r:id="rId22"/>
            </p:custDataLst>
          </p:nvPr>
        </p:nvSpPr>
        <p:spPr>
          <a:xfrm>
            <a:off x="6235065" y="5428615"/>
            <a:ext cx="1612900" cy="922020"/>
          </a:xfrm>
          <a:prstGeom prst="rect">
            <a:avLst/>
          </a:prstGeom>
          <a:noFill/>
        </p:spPr>
        <p:txBody>
          <a:bodyPr wrap="square" rtlCol="0">
            <a:spAutoFit/>
          </a:bodyPr>
          <a:lstStyle/>
          <a:p>
            <a:pPr>
              <a:lnSpc>
                <a:spcPct val="150000"/>
              </a:lnSpc>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讨论结束之后，全员对决定的事项进行共享，明确任务分工</a:t>
            </a:r>
          </a:p>
        </p:txBody>
      </p:sp>
      <p:cxnSp>
        <p:nvCxnSpPr>
          <p:cNvPr id="97" name="直接连接符 96"/>
          <p:cNvCxnSpPr/>
          <p:nvPr>
            <p:custDataLst>
              <p:tags r:id="rId23"/>
            </p:custDataLst>
          </p:nvPr>
        </p:nvCxnSpPr>
        <p:spPr>
          <a:xfrm flipH="1">
            <a:off x="9371965" y="2203450"/>
            <a:ext cx="635" cy="3963670"/>
          </a:xfrm>
          <a:prstGeom prst="line">
            <a:avLst/>
          </a:prstGeom>
          <a:ln w="190500">
            <a:solidFill>
              <a:schemeClr val="accent1">
                <a:lumMod val="10000"/>
                <a:lumOff val="90000"/>
              </a:schemeClr>
            </a:solidFill>
          </a:ln>
        </p:spPr>
        <p:style>
          <a:lnRef idx="2">
            <a:schemeClr val="accent1"/>
          </a:lnRef>
          <a:fillRef idx="0">
            <a:srgbClr val="FFFFFF"/>
          </a:fillRef>
          <a:effectRef idx="0">
            <a:srgbClr val="FFFFFF"/>
          </a:effectRef>
          <a:fontRef idx="minor">
            <a:schemeClr val="tx1"/>
          </a:fontRef>
        </p:style>
      </p:cxnSp>
      <p:sp>
        <p:nvSpPr>
          <p:cNvPr id="67" name="椭圆 66"/>
          <p:cNvSpPr/>
          <p:nvPr>
            <p:custDataLst>
              <p:tags r:id="rId24"/>
            </p:custDataLst>
          </p:nvPr>
        </p:nvSpPr>
        <p:spPr>
          <a:xfrm>
            <a:off x="9152890" y="217487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68" name="Icon3"/>
          <p:cNvSpPr>
            <a:spLocks noEditPoints="1"/>
          </p:cNvSpPr>
          <p:nvPr>
            <p:custDataLst>
              <p:tags r:id="rId25"/>
            </p:custDataLst>
          </p:nvPr>
        </p:nvSpPr>
        <p:spPr bwMode="auto">
          <a:xfrm>
            <a:off x="9220200" y="225171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70C0"/>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70" name="椭圆 69"/>
          <p:cNvSpPr/>
          <p:nvPr>
            <p:custDataLst>
              <p:tags r:id="rId26"/>
            </p:custDataLst>
          </p:nvPr>
        </p:nvSpPr>
        <p:spPr>
          <a:xfrm>
            <a:off x="9152890" y="2766060"/>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71" name="Icon3"/>
          <p:cNvSpPr>
            <a:spLocks noEditPoints="1"/>
          </p:cNvSpPr>
          <p:nvPr>
            <p:custDataLst>
              <p:tags r:id="rId27"/>
            </p:custDataLst>
          </p:nvPr>
        </p:nvSpPr>
        <p:spPr bwMode="auto">
          <a:xfrm>
            <a:off x="9220200" y="2842895"/>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2"/>
          </a:solidFill>
          <a:ln>
            <a:solidFill>
              <a:schemeClr val="bg1"/>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73" name="椭圆 72"/>
          <p:cNvSpPr/>
          <p:nvPr>
            <p:custDataLst>
              <p:tags r:id="rId28"/>
            </p:custDataLst>
          </p:nvPr>
        </p:nvSpPr>
        <p:spPr>
          <a:xfrm>
            <a:off x="9152890" y="336359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74" name="Icon3"/>
          <p:cNvSpPr>
            <a:spLocks noEditPoints="1"/>
          </p:cNvSpPr>
          <p:nvPr>
            <p:custDataLst>
              <p:tags r:id="rId29"/>
            </p:custDataLst>
          </p:nvPr>
        </p:nvSpPr>
        <p:spPr bwMode="auto">
          <a:xfrm>
            <a:off x="9220200" y="344043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FFC000"/>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76" name="椭圆 75"/>
          <p:cNvSpPr/>
          <p:nvPr>
            <p:custDataLst>
              <p:tags r:id="rId30"/>
            </p:custDataLst>
          </p:nvPr>
        </p:nvSpPr>
        <p:spPr>
          <a:xfrm>
            <a:off x="9152890" y="395795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77" name="Icon3"/>
          <p:cNvSpPr>
            <a:spLocks noEditPoints="1"/>
          </p:cNvSpPr>
          <p:nvPr>
            <p:custDataLst>
              <p:tags r:id="rId31"/>
            </p:custDataLst>
          </p:nvPr>
        </p:nvSpPr>
        <p:spPr bwMode="auto">
          <a:xfrm>
            <a:off x="9220200" y="403479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1"/>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79" name="椭圆 78"/>
          <p:cNvSpPr/>
          <p:nvPr>
            <p:custDataLst>
              <p:tags r:id="rId32"/>
            </p:custDataLst>
          </p:nvPr>
        </p:nvSpPr>
        <p:spPr>
          <a:xfrm>
            <a:off x="9152890" y="455231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80" name="Icon3"/>
          <p:cNvSpPr>
            <a:spLocks noEditPoints="1"/>
          </p:cNvSpPr>
          <p:nvPr>
            <p:custDataLst>
              <p:tags r:id="rId33"/>
            </p:custDataLst>
          </p:nvPr>
        </p:nvSpPr>
        <p:spPr bwMode="auto">
          <a:xfrm>
            <a:off x="9220200" y="462915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B050"/>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82" name="椭圆 81"/>
          <p:cNvSpPr/>
          <p:nvPr>
            <p:custDataLst>
              <p:tags r:id="rId34"/>
            </p:custDataLst>
          </p:nvPr>
        </p:nvSpPr>
        <p:spPr>
          <a:xfrm>
            <a:off x="9152890" y="514667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83" name="Icon3"/>
          <p:cNvSpPr>
            <a:spLocks noEditPoints="1"/>
          </p:cNvSpPr>
          <p:nvPr>
            <p:custDataLst>
              <p:tags r:id="rId35"/>
            </p:custDataLst>
          </p:nvPr>
        </p:nvSpPr>
        <p:spPr bwMode="auto">
          <a:xfrm>
            <a:off x="9220200" y="522351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C00000"/>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87" name="椭圆 86"/>
          <p:cNvSpPr/>
          <p:nvPr>
            <p:custDataLst>
              <p:tags r:id="rId36"/>
            </p:custDataLst>
          </p:nvPr>
        </p:nvSpPr>
        <p:spPr>
          <a:xfrm>
            <a:off x="9152890" y="5741035"/>
            <a:ext cx="438150" cy="43815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latin typeface="PingFang SC Regular" panose="020B0400000000000000" charset="-122"/>
              <a:ea typeface="PingFang SC Regular" panose="020B0400000000000000" charset="-122"/>
            </a:endParaRPr>
          </a:p>
        </p:txBody>
      </p:sp>
      <p:sp>
        <p:nvSpPr>
          <p:cNvPr id="88" name="Icon3"/>
          <p:cNvSpPr>
            <a:spLocks noEditPoints="1"/>
          </p:cNvSpPr>
          <p:nvPr>
            <p:custDataLst>
              <p:tags r:id="rId37"/>
            </p:custDataLst>
          </p:nvPr>
        </p:nvSpPr>
        <p:spPr bwMode="auto">
          <a:xfrm>
            <a:off x="9220200" y="5817870"/>
            <a:ext cx="304165" cy="285115"/>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70C0"/>
          </a:solidFill>
          <a:ln>
            <a:solidFill>
              <a:schemeClr val="bg2"/>
            </a:solidFill>
          </a:ln>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effectLst/>
              <a:latin typeface="PingFang SC Regular" panose="020B0400000000000000" charset="-122"/>
              <a:ea typeface="PingFang SC Regular" panose="020B0400000000000000" charset="-122"/>
            </a:endParaRPr>
          </a:p>
        </p:txBody>
      </p:sp>
      <p:sp>
        <p:nvSpPr>
          <p:cNvPr id="98" name="文本框 97"/>
          <p:cNvSpPr txBox="1"/>
          <p:nvPr>
            <p:custDataLst>
              <p:tags r:id="rId38"/>
            </p:custDataLst>
          </p:nvPr>
        </p:nvSpPr>
        <p:spPr>
          <a:xfrm>
            <a:off x="8714740" y="3023235"/>
            <a:ext cx="438150" cy="2306955"/>
          </a:xfrm>
          <a:prstGeom prst="rect">
            <a:avLst/>
          </a:prstGeom>
          <a:noFill/>
        </p:spPr>
        <p:txBody>
          <a:bodyPr vert="horz" wrap="square" rtlCol="0" anchor="ctr" anchorCtr="0">
            <a:spAutoFit/>
          </a:bodyPr>
          <a:lstStyle/>
          <a:p>
            <a:pPr>
              <a:lnSpc>
                <a:spcPct val="150000"/>
              </a:lnSpc>
            </a:pPr>
            <a:r>
              <a:rPr lang="zh-CN" altLang="en-US" sz="1600">
                <a:solidFill>
                  <a:schemeClr val="accent2"/>
                </a:solidFill>
                <a:latin typeface="PingFang SC Regular" panose="020B0400000000000000" charset="-122"/>
                <a:ea typeface="PingFang SC Regular" panose="020B0400000000000000" charset="-122"/>
                <a:cs typeface="PingFang SC Regular" panose="020B0400000000000000" charset="-122"/>
              </a:rPr>
              <a:t> 7个步骤</a:t>
            </a:r>
          </a:p>
          <a:p>
            <a:pPr>
              <a:lnSpc>
                <a:spcPct val="150000"/>
              </a:lnSpc>
            </a:pPr>
            <a:r>
              <a:rPr lang="zh-CN" altLang="en-US" sz="1600">
                <a:solidFill>
                  <a:schemeClr val="accent2"/>
                </a:solidFill>
                <a:latin typeface="PingFang SC Regular" panose="020B0400000000000000" charset="-122"/>
                <a:ea typeface="PingFang SC Regular" panose="020B0400000000000000" charset="-122"/>
                <a:cs typeface="PingFang SC Regular" panose="020B0400000000000000" charset="-122"/>
              </a:rPr>
              <a:t>示例</a:t>
            </a:r>
          </a:p>
        </p:txBody>
      </p:sp>
      <p:sp>
        <p:nvSpPr>
          <p:cNvPr id="100" name="TextBox 50"/>
          <p:cNvSpPr txBox="1"/>
          <p:nvPr>
            <p:custDataLst>
              <p:tags r:id="rId39"/>
            </p:custDataLst>
          </p:nvPr>
        </p:nvSpPr>
        <p:spPr>
          <a:xfrm>
            <a:off x="9728835" y="2060575"/>
            <a:ext cx="2060575" cy="43878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①确认主题和角色</a:t>
            </a:r>
          </a:p>
        </p:txBody>
      </p:sp>
      <p:sp>
        <p:nvSpPr>
          <p:cNvPr id="101" name="TextBox 50"/>
          <p:cNvSpPr txBox="1"/>
          <p:nvPr>
            <p:custDataLst>
              <p:tags r:id="rId40"/>
            </p:custDataLst>
          </p:nvPr>
        </p:nvSpPr>
        <p:spPr>
          <a:xfrm>
            <a:off x="9728835" y="2440305"/>
            <a:ext cx="2060575" cy="61531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②检查信息是否充分？信息是否在成员间共享？</a:t>
            </a:r>
          </a:p>
        </p:txBody>
      </p:sp>
      <p:sp>
        <p:nvSpPr>
          <p:cNvPr id="102" name="TextBox 50"/>
          <p:cNvSpPr txBox="1"/>
          <p:nvPr>
            <p:custDataLst>
              <p:tags r:id="rId41"/>
            </p:custDataLst>
          </p:nvPr>
        </p:nvSpPr>
        <p:spPr>
          <a:xfrm>
            <a:off x="9728835" y="2996565"/>
            <a:ext cx="2060575" cy="61531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③优点是什么？有什么优势？怎样才能实现？</a:t>
            </a:r>
          </a:p>
        </p:txBody>
      </p:sp>
      <p:sp>
        <p:nvSpPr>
          <p:cNvPr id="103" name="TextBox 50"/>
          <p:cNvSpPr txBox="1"/>
          <p:nvPr>
            <p:custDataLst>
              <p:tags r:id="rId42"/>
            </p:custDataLst>
          </p:nvPr>
        </p:nvSpPr>
        <p:spPr>
          <a:xfrm>
            <a:off x="9728835" y="3552825"/>
            <a:ext cx="2060575" cy="955040"/>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④存在什么风险？逻辑是否存在矛盾？竞争对手是否已经抢先一步占领市场？问题在哪里？</a:t>
            </a:r>
          </a:p>
        </p:txBody>
      </p:sp>
      <p:sp>
        <p:nvSpPr>
          <p:cNvPr id="104" name="TextBox 50"/>
          <p:cNvSpPr txBox="1"/>
          <p:nvPr>
            <p:custDataLst>
              <p:tags r:id="rId43"/>
            </p:custDataLst>
          </p:nvPr>
        </p:nvSpPr>
        <p:spPr>
          <a:xfrm>
            <a:off x="9728835" y="4448810"/>
            <a:ext cx="2060575" cy="741680"/>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⑤怎样才能做的更好？怎样才能解决问题？是否存在替代方案？</a:t>
            </a:r>
          </a:p>
        </p:txBody>
      </p:sp>
      <p:sp>
        <p:nvSpPr>
          <p:cNvPr id="105" name="TextBox 50"/>
          <p:cNvSpPr txBox="1"/>
          <p:nvPr>
            <p:custDataLst>
              <p:tags r:id="rId44"/>
            </p:custDataLst>
          </p:nvPr>
        </p:nvSpPr>
        <p:spPr>
          <a:xfrm>
            <a:off x="9728835" y="5131435"/>
            <a:ext cx="2060575" cy="60896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⑥直观感受是什么？喜欢还是讨厌？</a:t>
            </a:r>
          </a:p>
        </p:txBody>
      </p:sp>
      <p:sp>
        <p:nvSpPr>
          <p:cNvPr id="106" name="TextBox 50"/>
          <p:cNvSpPr txBox="1"/>
          <p:nvPr>
            <p:custDataLst>
              <p:tags r:id="rId45"/>
            </p:custDataLst>
          </p:nvPr>
        </p:nvSpPr>
        <p:spPr>
          <a:xfrm>
            <a:off x="9728835" y="5681345"/>
            <a:ext cx="2060575" cy="60896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00000"/>
              </a:lnSpc>
              <a:defRPr/>
            </a:pPr>
            <a:r>
              <a:rPr lang="zh-CN" altLang="en-US" sz="1200" noProof="0" dirty="0">
                <a:solidFill>
                  <a:schemeClr val="bg1">
                    <a:lumMod val="50000"/>
                    <a:lumOff val="50000"/>
                    <a:alpha val="65000"/>
                  </a:schemeClr>
                </a:solidFill>
                <a:latin typeface="PingFang SC Regular" panose="020B0400000000000000" charset="-122"/>
                <a:ea typeface="PingFang SC Regular" panose="020B0400000000000000" charset="-122"/>
                <a:sym typeface="+mn-ea"/>
              </a:rPr>
              <a:t>⑦将意见总结之后得出结论？明确接下来应该做什么？</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沉没成本理论——</a:t>
            </a:r>
            <a:r>
              <a:rPr lang="zh-CN" altLang="en-US" sz="2400" b="0"/>
              <a:t>理性对待过去的投入</a:t>
            </a:r>
          </a:p>
        </p:txBody>
      </p:sp>
      <p:sp>
        <p:nvSpPr>
          <p:cNvPr id="3" name="文本占位符 2"/>
          <p:cNvSpPr>
            <a:spLocks noGrp="1"/>
          </p:cNvSpPr>
          <p:nvPr>
            <p:ph type="body" idx="1"/>
          </p:nvPr>
        </p:nvSpPr>
        <p:spPr/>
        <p:txBody>
          <a:bodyPr/>
          <a:lstStyle/>
          <a:p>
            <a:r>
              <a:rPr lang="zh-CN" altLang="en-US"/>
              <a:t>沉没成本理论主要探讨的是那些已经发生且与当前决策无关的费用。在经济学和商业决策中，沉没成本被视为一种不可回收的支出，它对于当前的决策制定不再具有实际影响，从应用的角度来看，沉没成本理论提醒我们在做决策时应当理性对待过去的投入，不应让过去的决策束缚现在的判断</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5-05</a:t>
            </a:r>
          </a:p>
        </p:txBody>
      </p:sp>
      <p:grpSp>
        <p:nvGrpSpPr>
          <p:cNvPr id="39" name="组合 38"/>
          <p:cNvGrpSpPr/>
          <p:nvPr/>
        </p:nvGrpSpPr>
        <p:grpSpPr>
          <a:xfrm>
            <a:off x="3937000" y="2106930"/>
            <a:ext cx="4318000" cy="4434840"/>
            <a:chOff x="6200" y="2909"/>
            <a:chExt cx="6800" cy="6984"/>
          </a:xfrm>
        </p:grpSpPr>
        <p:grpSp>
          <p:nvGrpSpPr>
            <p:cNvPr id="36" name="组合 35"/>
            <p:cNvGrpSpPr/>
            <p:nvPr/>
          </p:nvGrpSpPr>
          <p:grpSpPr>
            <a:xfrm>
              <a:off x="6459" y="3143"/>
              <a:ext cx="6282" cy="6750"/>
              <a:chOff x="6555" y="3143"/>
              <a:chExt cx="6282" cy="6750"/>
            </a:xfrm>
          </p:grpSpPr>
          <p:grpSp>
            <p:nvGrpSpPr>
              <p:cNvPr id="29" name="组合 28"/>
              <p:cNvGrpSpPr/>
              <p:nvPr/>
            </p:nvGrpSpPr>
            <p:grpSpPr>
              <a:xfrm>
                <a:off x="6555" y="3143"/>
                <a:ext cx="6282" cy="6446"/>
                <a:chOff x="6555" y="3143"/>
                <a:chExt cx="6282" cy="6446"/>
              </a:xfrm>
            </p:grpSpPr>
            <p:grpSp>
              <p:nvGrpSpPr>
                <p:cNvPr id="28" name="组合 27"/>
                <p:cNvGrpSpPr/>
                <p:nvPr/>
              </p:nvGrpSpPr>
              <p:grpSpPr>
                <a:xfrm>
                  <a:off x="6555" y="3143"/>
                  <a:ext cx="6283" cy="6446"/>
                  <a:chOff x="6555" y="3143"/>
                  <a:chExt cx="6283" cy="6446"/>
                </a:xfrm>
              </p:grpSpPr>
              <p:sp>
                <p:nvSpPr>
                  <p:cNvPr id="5" name="椭圆 4"/>
                  <p:cNvSpPr/>
                  <p:nvPr>
                    <p:custDataLst>
                      <p:tags r:id="rId10"/>
                    </p:custDataLst>
                  </p:nvPr>
                </p:nvSpPr>
                <p:spPr>
                  <a:xfrm rot="17880000">
                    <a:off x="6555" y="3142"/>
                    <a:ext cx="6282" cy="628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endParaRPr>
                  </a:p>
                </p:txBody>
              </p:sp>
              <p:cxnSp>
                <p:nvCxnSpPr>
                  <p:cNvPr id="7" name="直线连接符 6"/>
                  <p:cNvCxnSpPr/>
                  <p:nvPr>
                    <p:custDataLst>
                      <p:tags r:id="rId11"/>
                    </p:custDataLst>
                  </p:nvPr>
                </p:nvCxnSpPr>
                <p:spPr>
                  <a:xfrm>
                    <a:off x="6719" y="4567"/>
                    <a:ext cx="2051" cy="1127"/>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custDataLst>
                      <p:tags r:id="rId12"/>
                    </p:custDataLst>
                  </p:nvPr>
                </p:nvCxnSpPr>
                <p:spPr>
                  <a:xfrm flipV="1">
                    <a:off x="10584" y="4500"/>
                    <a:ext cx="1873" cy="11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custDataLst>
                      <p:tags r:id="rId13"/>
                    </p:custDataLst>
                  </p:nvPr>
                </p:nvCxnSpPr>
                <p:spPr>
                  <a:xfrm flipV="1">
                    <a:off x="9704" y="7262"/>
                    <a:ext cx="0" cy="2327"/>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7864" y="4450"/>
                  <a:ext cx="3666" cy="3832"/>
                  <a:chOff x="7863" y="4368"/>
                  <a:chExt cx="3666" cy="3832"/>
                </a:xfrm>
              </p:grpSpPr>
              <p:sp>
                <p:nvSpPr>
                  <p:cNvPr id="51" name="椭圆 50"/>
                  <p:cNvSpPr/>
                  <p:nvPr>
                    <p:custDataLst>
                      <p:tags r:id="rId3"/>
                    </p:custDataLst>
                  </p:nvPr>
                </p:nvSpPr>
                <p:spPr>
                  <a:xfrm rot="17908333">
                    <a:off x="7862" y="4369"/>
                    <a:ext cx="3668" cy="3667"/>
                  </a:xfrm>
                  <a:prstGeom prst="ellipse">
                    <a:avLst/>
                  </a:prstGeom>
                  <a:solidFill>
                    <a:schemeClr val="accent1"/>
                  </a:solidFill>
                  <a:ln w="889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endParaRPr>
                  </a:p>
                </p:txBody>
              </p:sp>
              <p:sp>
                <p:nvSpPr>
                  <p:cNvPr id="12" name="文本框 11"/>
                  <p:cNvSpPr txBox="1"/>
                  <p:nvPr>
                    <p:custDataLst>
                      <p:tags r:id="rId4"/>
                    </p:custDataLst>
                  </p:nvPr>
                </p:nvSpPr>
                <p:spPr>
                  <a:xfrm>
                    <a:off x="8094" y="4809"/>
                    <a:ext cx="3222" cy="1516"/>
                  </a:xfrm>
                  <a:prstGeom prst="rect">
                    <a:avLst/>
                  </a:prstGeom>
                  <a:noFill/>
                </p:spPr>
                <p:txBody>
                  <a:bodyPr wrap="square" rtlCol="0" anchor="b" anchorCtr="0">
                    <a:prstTxWarp prst="textArchUp">
                      <a:avLst>
                        <a:gd name="adj" fmla="val 10813398"/>
                      </a:avLst>
                    </a:prstTxWarp>
                    <a:noAutofit/>
                  </a:bodyPr>
                  <a:lstStyle/>
                  <a:p>
                    <a:pPr algn="ctr"/>
                    <a:r>
                      <a:rPr lang="zh-CN" altLang="en-US" sz="1600" b="1" dirty="0">
                        <a:solidFill>
                          <a:srgbClr val="FFFFFF"/>
                        </a:solidFill>
                        <a:latin typeface="PingFang SC Semibold" panose="020B0400000000000000" charset="-122"/>
                        <a:ea typeface="PingFang SC Semibold" panose="020B0400000000000000" charset="-122"/>
                        <a:cs typeface="OPPOSans B" pitchFamily="18" charset="-122"/>
                        <a:sym typeface="+mn-ea"/>
                      </a:rPr>
                      <a:t>决策无关</a:t>
                    </a:r>
                  </a:p>
                </p:txBody>
              </p:sp>
              <p:cxnSp>
                <p:nvCxnSpPr>
                  <p:cNvPr id="53" name="直线连接符 52"/>
                  <p:cNvCxnSpPr/>
                  <p:nvPr>
                    <p:custDataLst>
                      <p:tags r:id="rId5"/>
                    </p:custDataLst>
                  </p:nvPr>
                </p:nvCxnSpPr>
                <p:spPr>
                  <a:xfrm rot="17908333">
                    <a:off x="8895" y="4844"/>
                    <a:ext cx="0" cy="184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custDataLst>
                      <p:tags r:id="rId6"/>
                    </p:custDataLst>
                  </p:nvPr>
                </p:nvCxnSpPr>
                <p:spPr>
                  <a:xfrm flipH="1">
                    <a:off x="9696" y="5225"/>
                    <a:ext cx="1548" cy="95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custDataLst>
                      <p:tags r:id="rId7"/>
                    </p:custDataLst>
                  </p:nvPr>
                </p:nvCxnSpPr>
                <p:spPr>
                  <a:xfrm flipV="1">
                    <a:off x="9696" y="6190"/>
                    <a:ext cx="2" cy="181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637" y="5144"/>
                    <a:ext cx="2118" cy="2118"/>
                    <a:chOff x="2227" y="5503"/>
                    <a:chExt cx="2118" cy="2118"/>
                  </a:xfrm>
                </p:grpSpPr>
                <p:sp>
                  <p:nvSpPr>
                    <p:cNvPr id="8" name="椭圆 7"/>
                    <p:cNvSpPr/>
                    <p:nvPr/>
                  </p:nvSpPr>
                  <p:spPr>
                    <a:xfrm>
                      <a:off x="2227" y="5503"/>
                      <a:ext cx="2119" cy="2119"/>
                    </a:xfrm>
                    <a:prstGeom prst="ellipse">
                      <a:avLst/>
                    </a:prstGeom>
                    <a:solidFill>
                      <a:schemeClr val="bg1"/>
                    </a:solidFill>
                    <a:ln>
                      <a:solidFill>
                        <a:schemeClr val="bg1">
                          <a:lumMod val="10000"/>
                          <a:lumOff val="9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2"/>
                        </a:solidFill>
                        <a:latin typeface="PingFang SC Semibold" panose="020B0400000000000000" charset="-122"/>
                        <a:ea typeface="PingFang SC Semibold" panose="020B0400000000000000" charset="-122"/>
                      </a:endParaRPr>
                    </a:p>
                  </p:txBody>
                </p:sp>
                <p:sp>
                  <p:nvSpPr>
                    <p:cNvPr id="9" name="文本框 8"/>
                    <p:cNvSpPr txBox="1"/>
                    <p:nvPr/>
                  </p:nvSpPr>
                  <p:spPr>
                    <a:xfrm>
                      <a:off x="2333" y="6054"/>
                      <a:ext cx="1907" cy="1016"/>
                    </a:xfrm>
                    <a:prstGeom prst="rect">
                      <a:avLst/>
                    </a:prstGeom>
                    <a:noFill/>
                    <a:ln>
                      <a:noFill/>
                    </a:ln>
                  </p:spPr>
                  <p:txBody>
                    <a:bodyPr wrap="square" rtlCol="0" anchor="ctr" anchorCtr="0">
                      <a:spAutoFit/>
                    </a:bodyPr>
                    <a:lstStyle/>
                    <a:p>
                      <a:pPr algn="ctr"/>
                      <a:r>
                        <a:rPr lang="zh-CN" altLang="en-US" b="1">
                          <a:solidFill>
                            <a:schemeClr val="bg2"/>
                          </a:solidFill>
                          <a:latin typeface="PingFang SC Semibold" panose="020B0400000000000000" charset="-122"/>
                          <a:ea typeface="PingFang SC Semibold" panose="020B0400000000000000" charset="-122"/>
                        </a:rPr>
                        <a:t>沉没成本</a:t>
                      </a:r>
                    </a:p>
                    <a:p>
                      <a:pPr algn="ctr"/>
                      <a:r>
                        <a:rPr lang="zh-CN" altLang="en-US" b="1">
                          <a:solidFill>
                            <a:schemeClr val="bg2"/>
                          </a:solidFill>
                          <a:latin typeface="PingFang SC Semibold" panose="020B0400000000000000" charset="-122"/>
                          <a:ea typeface="PingFang SC Semibold" panose="020B0400000000000000" charset="-122"/>
                        </a:rPr>
                        <a:t>黑洞</a:t>
                      </a:r>
                    </a:p>
                  </p:txBody>
                </p:sp>
              </p:grpSp>
              <p:sp>
                <p:nvSpPr>
                  <p:cNvPr id="16" name="文本框 15"/>
                  <p:cNvSpPr txBox="1"/>
                  <p:nvPr>
                    <p:custDataLst>
                      <p:tags r:id="rId8"/>
                    </p:custDataLst>
                  </p:nvPr>
                </p:nvSpPr>
                <p:spPr>
                  <a:xfrm rot="7020000">
                    <a:off x="8539" y="5831"/>
                    <a:ext cx="3222" cy="1516"/>
                  </a:xfrm>
                  <a:prstGeom prst="rect">
                    <a:avLst/>
                  </a:prstGeom>
                  <a:noFill/>
                </p:spPr>
                <p:txBody>
                  <a:bodyPr wrap="square" rtlCol="0" anchor="b" anchorCtr="0">
                    <a:prstTxWarp prst="textArchUp">
                      <a:avLst>
                        <a:gd name="adj" fmla="val 10813398"/>
                      </a:avLst>
                    </a:prstTxWarp>
                    <a:noAutofit/>
                  </a:bodyPr>
                  <a:lstStyle/>
                  <a:p>
                    <a:pPr algn="ctr"/>
                    <a:r>
                      <a:rPr lang="zh-CN" altLang="en-US" sz="1600" b="1" dirty="0">
                        <a:solidFill>
                          <a:srgbClr val="FFFFFF"/>
                        </a:solidFill>
                        <a:latin typeface="PingFang SC Semibold" panose="020B0400000000000000" charset="-122"/>
                        <a:ea typeface="PingFang SC Semibold" panose="020B0400000000000000" charset="-122"/>
                        <a:cs typeface="OPPOSans B" pitchFamily="18" charset="-122"/>
                        <a:sym typeface="+mn-ea"/>
                      </a:rPr>
                      <a:t>不可回收</a:t>
                    </a:r>
                  </a:p>
                </p:txBody>
              </p:sp>
              <p:sp>
                <p:nvSpPr>
                  <p:cNvPr id="18" name="文本框 17"/>
                  <p:cNvSpPr txBox="1"/>
                  <p:nvPr>
                    <p:custDataLst>
                      <p:tags r:id="rId9"/>
                    </p:custDataLst>
                  </p:nvPr>
                </p:nvSpPr>
                <p:spPr>
                  <a:xfrm rot="14160000">
                    <a:off x="7615" y="5810"/>
                    <a:ext cx="3222" cy="1516"/>
                  </a:xfrm>
                  <a:prstGeom prst="rect">
                    <a:avLst/>
                  </a:prstGeom>
                  <a:noFill/>
                </p:spPr>
                <p:txBody>
                  <a:bodyPr wrap="square" rtlCol="0" anchor="b" anchorCtr="0">
                    <a:prstTxWarp prst="textArchUp">
                      <a:avLst>
                        <a:gd name="adj" fmla="val 10813398"/>
                      </a:avLst>
                    </a:prstTxWarp>
                    <a:noAutofit/>
                  </a:bodyPr>
                  <a:lstStyle/>
                  <a:p>
                    <a:pPr algn="ctr"/>
                    <a:r>
                      <a:rPr lang="zh-CN" altLang="en-US" sz="1600" b="1" dirty="0">
                        <a:solidFill>
                          <a:srgbClr val="FFFFFF"/>
                        </a:solidFill>
                        <a:latin typeface="PingFang SC Semibold" panose="020B0400000000000000" charset="-122"/>
                        <a:ea typeface="PingFang SC Semibold" panose="020B0400000000000000" charset="-122"/>
                        <a:cs typeface="OPPOSans B" pitchFamily="18" charset="-122"/>
                        <a:sym typeface="+mn-ea"/>
                      </a:rPr>
                      <a:t>已成历史</a:t>
                    </a:r>
                  </a:p>
                </p:txBody>
              </p:sp>
            </p:grpSp>
          </p:grpSp>
          <p:sp>
            <p:nvSpPr>
              <p:cNvPr id="32" name="文本框 31"/>
              <p:cNvSpPr txBox="1"/>
              <p:nvPr/>
            </p:nvSpPr>
            <p:spPr>
              <a:xfrm>
                <a:off x="7540" y="3318"/>
                <a:ext cx="4312" cy="1113"/>
              </a:xfrm>
              <a:prstGeom prst="rect">
                <a:avLst/>
              </a:prstGeom>
              <a:noFill/>
            </p:spPr>
            <p:txBody>
              <a:bodyPr wrap="square" rtlCol="0">
                <a:spAutoFit/>
              </a:bodyPr>
              <a:lstStyle/>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在决策制定过程中，</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沉没成本不应被考虑在内。</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因为它们是已经发生的，</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不能通过当前决策来改变</a:t>
                </a:r>
              </a:p>
            </p:txBody>
          </p:sp>
          <p:sp>
            <p:nvSpPr>
              <p:cNvPr id="33" name="文本框 32"/>
              <p:cNvSpPr txBox="1"/>
              <p:nvPr/>
            </p:nvSpPr>
            <p:spPr>
              <a:xfrm rot="14280000">
                <a:off x="5588" y="7181"/>
                <a:ext cx="4312" cy="1113"/>
              </a:xfrm>
              <a:prstGeom prst="rect">
                <a:avLst/>
              </a:prstGeom>
              <a:noFill/>
            </p:spPr>
            <p:txBody>
              <a:bodyPr wrap="square" rtlCol="0">
                <a:spAutoFit/>
              </a:bodyPr>
              <a:lstStyle/>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沉没成本是过去发生的费用，</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因此与未来的决策无关。</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它是“过去”的一种成本，</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无法改变，只能作为参考</a:t>
                </a:r>
              </a:p>
            </p:txBody>
          </p:sp>
          <p:sp>
            <p:nvSpPr>
              <p:cNvPr id="35" name="文本框 34"/>
              <p:cNvSpPr txBox="1"/>
              <p:nvPr/>
            </p:nvSpPr>
            <p:spPr>
              <a:xfrm rot="7560000">
                <a:off x="9468" y="7222"/>
                <a:ext cx="4312" cy="871"/>
              </a:xfrm>
              <a:prstGeom prst="rect">
                <a:avLst/>
              </a:prstGeom>
              <a:noFill/>
            </p:spPr>
            <p:txBody>
              <a:bodyPr wrap="square" rtlCol="0">
                <a:spAutoFit/>
              </a:bodyPr>
              <a:lstStyle/>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沉没成本是已经付出的，</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且无法回收的支出。</a:t>
                </a:r>
              </a:p>
              <a:p>
                <a:pPr lvl="0" algn="ctr">
                  <a:buClrTx/>
                  <a:buSzTx/>
                  <a:buFontTx/>
                </a:pPr>
                <a:r>
                  <a:rPr lang="zh-CN" altLang="en-US" sz="1000">
                    <a:solidFill>
                      <a:schemeClr val="tx1">
                        <a:lumMod val="10000"/>
                        <a:lumOff val="90000"/>
                      </a:schemeClr>
                    </a:solidFill>
                    <a:latin typeface="PingFang SC Regular" panose="020B0400000000000000" charset="-122"/>
                    <a:ea typeface="PingFang SC Regular" panose="020B0400000000000000" charset="-122"/>
                    <a:sym typeface="+mn-ea"/>
                  </a:rPr>
                  <a:t>它可能包括时间、金钱、精力等资源的投入</a:t>
                </a:r>
              </a:p>
            </p:txBody>
          </p:sp>
        </p:grpSp>
        <p:grpSp>
          <p:nvGrpSpPr>
            <p:cNvPr id="38" name="组合 37"/>
            <p:cNvGrpSpPr/>
            <p:nvPr/>
          </p:nvGrpSpPr>
          <p:grpSpPr>
            <a:xfrm>
              <a:off x="6200" y="2909"/>
              <a:ext cx="6800" cy="6800"/>
              <a:chOff x="6200" y="2909"/>
              <a:chExt cx="6800" cy="6800"/>
            </a:xfrm>
          </p:grpSpPr>
          <p:sp>
            <p:nvSpPr>
              <p:cNvPr id="94" name="弧形 61"/>
              <p:cNvSpPr/>
              <p:nvPr>
                <p:custDataLst>
                  <p:tags r:id="rId1"/>
                </p:custDataLst>
              </p:nvPr>
            </p:nvSpPr>
            <p:spPr>
              <a:xfrm rot="16540936">
                <a:off x="6200" y="2909"/>
                <a:ext cx="6800" cy="6800"/>
              </a:xfrm>
              <a:prstGeom prst="arc">
                <a:avLst>
                  <a:gd name="adj1" fmla="val 5354757"/>
                  <a:gd name="adj2" fmla="val 15907736"/>
                </a:avLst>
              </a:prstGeom>
              <a:ln w="88900" cap="sq" cmpd="sng">
                <a:gradFill>
                  <a:gsLst>
                    <a:gs pos="100000">
                      <a:schemeClr val="accent3">
                        <a:alpha val="0"/>
                      </a:schemeClr>
                    </a:gs>
                    <a:gs pos="0">
                      <a:srgbClr val="A23322"/>
                    </a:gs>
                  </a:gsLst>
                  <a:lin ang="540000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OPPOSans R" pitchFamily="18" charset="-122"/>
                  <a:ea typeface="OPPOSans R" pitchFamily="18" charset="-122"/>
                  <a:cs typeface="OPPOSans R" pitchFamily="18" charset="-122"/>
                </a:endParaRPr>
              </a:p>
            </p:txBody>
          </p:sp>
          <p:sp>
            <p:nvSpPr>
              <p:cNvPr id="95" name="弧形 61"/>
              <p:cNvSpPr/>
              <p:nvPr>
                <p:custDataLst>
                  <p:tags r:id="rId2"/>
                </p:custDataLst>
              </p:nvPr>
            </p:nvSpPr>
            <p:spPr>
              <a:xfrm rot="16540936">
                <a:off x="6200" y="2909"/>
                <a:ext cx="6800" cy="6800"/>
              </a:xfrm>
              <a:prstGeom prst="arc">
                <a:avLst>
                  <a:gd name="adj1" fmla="val 16270707"/>
                  <a:gd name="adj2" fmla="val 5004990"/>
                </a:avLst>
              </a:prstGeom>
              <a:ln w="88900" cap="rnd" cmpd="sng">
                <a:gradFill>
                  <a:gsLst>
                    <a:gs pos="0">
                      <a:schemeClr val="accent3">
                        <a:alpha val="0"/>
                      </a:schemeClr>
                    </a:gs>
                    <a:gs pos="99000">
                      <a:srgbClr val="A23322"/>
                    </a:gs>
                  </a:gsLst>
                  <a:lin ang="540000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OPPOSans R" pitchFamily="18" charset="-122"/>
                  <a:ea typeface="OPPOSans R" pitchFamily="18" charset="-122"/>
                  <a:cs typeface="OPPOSans R" pitchFamily="18" charset="-122"/>
                </a:endParaRPr>
              </a:p>
            </p:txBody>
          </p:sp>
        </p:gr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TOPIC模型——</a:t>
            </a:r>
            <a:r>
              <a:rPr lang="zh-CN" altLang="en-US" sz="2400" b="0">
                <a:cs typeface="PingFang SC Regular" panose="020B0400000000000000" charset="-122"/>
              </a:rPr>
              <a:t>管理</a:t>
            </a:r>
            <a:r>
              <a:rPr lang="en-US" altLang="zh-CN" sz="2400" b="0">
                <a:cs typeface="PingFang SC Regular" panose="020B0400000000000000" charset="-122"/>
              </a:rPr>
              <a:t>5</a:t>
            </a:r>
            <a:r>
              <a:rPr sz="2400" b="0">
                <a:cs typeface="PingFang SC Regular" panose="020B0400000000000000" charset="-122"/>
              </a:rPr>
              <a:t>要素</a:t>
            </a:r>
          </a:p>
        </p:txBody>
      </p:sp>
      <p:sp>
        <p:nvSpPr>
          <p:cNvPr id="3" name="文本占位符 2"/>
          <p:cNvSpPr>
            <a:spLocks noGrp="1"/>
          </p:cNvSpPr>
          <p:nvPr>
            <p:ph type="body" idx="1"/>
          </p:nvPr>
        </p:nvSpPr>
        <p:spPr/>
        <p:txBody>
          <a:bodyPr/>
          <a:lstStyle/>
          <a:p>
            <a:r>
              <a:rPr lang="zh-CN" altLang="en-US">
                <a:cs typeface="PingFang SC Regular" panose="020B0400000000000000" charset="-122"/>
              </a:rPr>
              <a:t>TOPIC模型在管理领域中是一个重要的概念，它涵盖了五个关键要素：建立信任（Trust）、目标导向（Objective）、管理流程（Process）、共同承担（Commitment）和高效沟通（Communication）</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5-06</a:t>
            </a:r>
            <a:endParaRPr>
              <a:latin typeface="PingFang SC Regular" panose="020B0400000000000000" charset="-122"/>
              <a:ea typeface="PingFang SC Regular" panose="020B0400000000000000" charset="-122"/>
            </a:endParaRPr>
          </a:p>
        </p:txBody>
      </p:sp>
      <p:sp>
        <p:nvSpPr>
          <p:cNvPr id="22" name="Freeform 14"/>
          <p:cNvSpPr/>
          <p:nvPr>
            <p:custDataLst>
              <p:tags r:id="rId1"/>
            </p:custDataLst>
          </p:nvPr>
        </p:nvSpPr>
        <p:spPr bwMode="auto">
          <a:xfrm>
            <a:off x="2519680" y="2703195"/>
            <a:ext cx="998855" cy="930275"/>
          </a:xfrm>
          <a:custGeom>
            <a:avLst/>
            <a:gdLst>
              <a:gd name="T0" fmla="*/ 174 w 174"/>
              <a:gd name="T1" fmla="*/ 119 h 119"/>
              <a:gd name="T2" fmla="*/ 174 w 174"/>
              <a:gd name="T3" fmla="*/ 60 h 119"/>
              <a:gd name="T4" fmla="*/ 174 w 174"/>
              <a:gd name="T5" fmla="*/ 0 h 119"/>
              <a:gd name="T6" fmla="*/ 148 w 174"/>
              <a:gd name="T7" fmla="*/ 18 h 119"/>
              <a:gd name="T8" fmla="*/ 29 w 174"/>
              <a:gd name="T9" fmla="*/ 19 h 119"/>
              <a:gd name="T10" fmla="*/ 0 w 174"/>
              <a:gd name="T11" fmla="*/ 0 h 119"/>
              <a:gd name="T12" fmla="*/ 0 w 174"/>
              <a:gd name="T13" fmla="*/ 60 h 119"/>
              <a:gd name="T14" fmla="*/ 0 w 174"/>
              <a:gd name="T15" fmla="*/ 119 h 119"/>
              <a:gd name="T16" fmla="*/ 29 w 174"/>
              <a:gd name="T17" fmla="*/ 100 h 119"/>
              <a:gd name="T18" fmla="*/ 148 w 174"/>
              <a:gd name="T19" fmla="*/ 101 h 119"/>
              <a:gd name="T20" fmla="*/ 174 w 17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9">
                <a:moveTo>
                  <a:pt x="174" y="119"/>
                </a:moveTo>
                <a:cubicBezTo>
                  <a:pt x="174" y="60"/>
                  <a:pt x="174" y="60"/>
                  <a:pt x="174" y="60"/>
                </a:cubicBezTo>
                <a:cubicBezTo>
                  <a:pt x="174" y="0"/>
                  <a:pt x="174" y="0"/>
                  <a:pt x="174" y="0"/>
                </a:cubicBezTo>
                <a:cubicBezTo>
                  <a:pt x="148" y="18"/>
                  <a:pt x="148" y="18"/>
                  <a:pt x="148" y="18"/>
                </a:cubicBezTo>
                <a:cubicBezTo>
                  <a:pt x="115" y="41"/>
                  <a:pt x="63" y="41"/>
                  <a:pt x="29" y="19"/>
                </a:cubicBezTo>
                <a:cubicBezTo>
                  <a:pt x="0" y="0"/>
                  <a:pt x="0" y="0"/>
                  <a:pt x="0" y="0"/>
                </a:cubicBezTo>
                <a:cubicBezTo>
                  <a:pt x="0" y="60"/>
                  <a:pt x="0" y="60"/>
                  <a:pt x="0" y="60"/>
                </a:cubicBezTo>
                <a:cubicBezTo>
                  <a:pt x="0" y="119"/>
                  <a:pt x="0" y="119"/>
                  <a:pt x="0" y="119"/>
                </a:cubicBezTo>
                <a:cubicBezTo>
                  <a:pt x="29" y="100"/>
                  <a:pt x="29" y="100"/>
                  <a:pt x="29" y="100"/>
                </a:cubicBezTo>
                <a:cubicBezTo>
                  <a:pt x="63" y="78"/>
                  <a:pt x="115" y="78"/>
                  <a:pt x="148" y="101"/>
                </a:cubicBezTo>
                <a:lnTo>
                  <a:pt x="174" y="119"/>
                </a:lnTo>
                <a:close/>
              </a:path>
            </a:pathLst>
          </a:custGeom>
          <a:solidFill>
            <a:schemeClr val="accent1">
              <a:lumMod val="20000"/>
              <a:lumOff val="80000"/>
            </a:schemeClr>
          </a:solidFill>
          <a:ln>
            <a:noFill/>
          </a:ln>
          <a:effec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sp>
        <p:nvSpPr>
          <p:cNvPr id="23" name="Freeform 14"/>
          <p:cNvSpPr/>
          <p:nvPr>
            <p:custDataLst>
              <p:tags r:id="rId2"/>
            </p:custDataLst>
          </p:nvPr>
        </p:nvSpPr>
        <p:spPr bwMode="auto">
          <a:xfrm>
            <a:off x="4571365" y="2703195"/>
            <a:ext cx="998855" cy="930275"/>
          </a:xfrm>
          <a:custGeom>
            <a:avLst/>
            <a:gdLst>
              <a:gd name="T0" fmla="*/ 174 w 174"/>
              <a:gd name="T1" fmla="*/ 119 h 119"/>
              <a:gd name="T2" fmla="*/ 174 w 174"/>
              <a:gd name="T3" fmla="*/ 60 h 119"/>
              <a:gd name="T4" fmla="*/ 174 w 174"/>
              <a:gd name="T5" fmla="*/ 0 h 119"/>
              <a:gd name="T6" fmla="*/ 148 w 174"/>
              <a:gd name="T7" fmla="*/ 18 h 119"/>
              <a:gd name="T8" fmla="*/ 29 w 174"/>
              <a:gd name="T9" fmla="*/ 19 h 119"/>
              <a:gd name="T10" fmla="*/ 0 w 174"/>
              <a:gd name="T11" fmla="*/ 0 h 119"/>
              <a:gd name="T12" fmla="*/ 0 w 174"/>
              <a:gd name="T13" fmla="*/ 60 h 119"/>
              <a:gd name="T14" fmla="*/ 0 w 174"/>
              <a:gd name="T15" fmla="*/ 119 h 119"/>
              <a:gd name="T16" fmla="*/ 29 w 174"/>
              <a:gd name="T17" fmla="*/ 100 h 119"/>
              <a:gd name="T18" fmla="*/ 148 w 174"/>
              <a:gd name="T19" fmla="*/ 101 h 119"/>
              <a:gd name="T20" fmla="*/ 174 w 17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9">
                <a:moveTo>
                  <a:pt x="174" y="119"/>
                </a:moveTo>
                <a:cubicBezTo>
                  <a:pt x="174" y="60"/>
                  <a:pt x="174" y="60"/>
                  <a:pt x="174" y="60"/>
                </a:cubicBezTo>
                <a:cubicBezTo>
                  <a:pt x="174" y="0"/>
                  <a:pt x="174" y="0"/>
                  <a:pt x="174" y="0"/>
                </a:cubicBezTo>
                <a:cubicBezTo>
                  <a:pt x="148" y="18"/>
                  <a:pt x="148" y="18"/>
                  <a:pt x="148" y="18"/>
                </a:cubicBezTo>
                <a:cubicBezTo>
                  <a:pt x="115" y="41"/>
                  <a:pt x="63" y="41"/>
                  <a:pt x="29" y="19"/>
                </a:cubicBezTo>
                <a:cubicBezTo>
                  <a:pt x="0" y="0"/>
                  <a:pt x="0" y="0"/>
                  <a:pt x="0" y="0"/>
                </a:cubicBezTo>
                <a:cubicBezTo>
                  <a:pt x="0" y="60"/>
                  <a:pt x="0" y="60"/>
                  <a:pt x="0" y="60"/>
                </a:cubicBezTo>
                <a:cubicBezTo>
                  <a:pt x="0" y="119"/>
                  <a:pt x="0" y="119"/>
                  <a:pt x="0" y="119"/>
                </a:cubicBezTo>
                <a:cubicBezTo>
                  <a:pt x="29" y="100"/>
                  <a:pt x="29" y="100"/>
                  <a:pt x="29" y="100"/>
                </a:cubicBezTo>
                <a:cubicBezTo>
                  <a:pt x="63" y="78"/>
                  <a:pt x="115" y="78"/>
                  <a:pt x="148" y="101"/>
                </a:cubicBezTo>
                <a:lnTo>
                  <a:pt x="174" y="119"/>
                </a:lnTo>
                <a:close/>
              </a:path>
            </a:pathLst>
          </a:custGeom>
          <a:solidFill>
            <a:schemeClr val="accent4">
              <a:lumMod val="75000"/>
            </a:schemeClr>
          </a:solidFill>
          <a:ln>
            <a:noFill/>
          </a:ln>
          <a:effec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sp>
        <p:nvSpPr>
          <p:cNvPr id="24" name="Freeform 14"/>
          <p:cNvSpPr/>
          <p:nvPr>
            <p:custDataLst>
              <p:tags r:id="rId3"/>
            </p:custDataLst>
          </p:nvPr>
        </p:nvSpPr>
        <p:spPr bwMode="auto">
          <a:xfrm>
            <a:off x="6623685" y="2703195"/>
            <a:ext cx="998855" cy="930275"/>
          </a:xfrm>
          <a:custGeom>
            <a:avLst/>
            <a:gdLst>
              <a:gd name="T0" fmla="*/ 174 w 174"/>
              <a:gd name="T1" fmla="*/ 119 h 119"/>
              <a:gd name="T2" fmla="*/ 174 w 174"/>
              <a:gd name="T3" fmla="*/ 60 h 119"/>
              <a:gd name="T4" fmla="*/ 174 w 174"/>
              <a:gd name="T5" fmla="*/ 0 h 119"/>
              <a:gd name="T6" fmla="*/ 148 w 174"/>
              <a:gd name="T7" fmla="*/ 18 h 119"/>
              <a:gd name="T8" fmla="*/ 29 w 174"/>
              <a:gd name="T9" fmla="*/ 19 h 119"/>
              <a:gd name="T10" fmla="*/ 0 w 174"/>
              <a:gd name="T11" fmla="*/ 0 h 119"/>
              <a:gd name="T12" fmla="*/ 0 w 174"/>
              <a:gd name="T13" fmla="*/ 60 h 119"/>
              <a:gd name="T14" fmla="*/ 0 w 174"/>
              <a:gd name="T15" fmla="*/ 119 h 119"/>
              <a:gd name="T16" fmla="*/ 29 w 174"/>
              <a:gd name="T17" fmla="*/ 100 h 119"/>
              <a:gd name="T18" fmla="*/ 148 w 174"/>
              <a:gd name="T19" fmla="*/ 101 h 119"/>
              <a:gd name="T20" fmla="*/ 174 w 17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9">
                <a:moveTo>
                  <a:pt x="174" y="119"/>
                </a:moveTo>
                <a:cubicBezTo>
                  <a:pt x="174" y="60"/>
                  <a:pt x="174" y="60"/>
                  <a:pt x="174" y="60"/>
                </a:cubicBezTo>
                <a:cubicBezTo>
                  <a:pt x="174" y="0"/>
                  <a:pt x="174" y="0"/>
                  <a:pt x="174" y="0"/>
                </a:cubicBezTo>
                <a:cubicBezTo>
                  <a:pt x="148" y="18"/>
                  <a:pt x="148" y="18"/>
                  <a:pt x="148" y="18"/>
                </a:cubicBezTo>
                <a:cubicBezTo>
                  <a:pt x="115" y="41"/>
                  <a:pt x="63" y="41"/>
                  <a:pt x="29" y="19"/>
                </a:cubicBezTo>
                <a:cubicBezTo>
                  <a:pt x="0" y="0"/>
                  <a:pt x="0" y="0"/>
                  <a:pt x="0" y="0"/>
                </a:cubicBezTo>
                <a:cubicBezTo>
                  <a:pt x="0" y="60"/>
                  <a:pt x="0" y="60"/>
                  <a:pt x="0" y="60"/>
                </a:cubicBezTo>
                <a:cubicBezTo>
                  <a:pt x="0" y="119"/>
                  <a:pt x="0" y="119"/>
                  <a:pt x="0" y="119"/>
                </a:cubicBezTo>
                <a:cubicBezTo>
                  <a:pt x="29" y="100"/>
                  <a:pt x="29" y="100"/>
                  <a:pt x="29" y="100"/>
                </a:cubicBezTo>
                <a:cubicBezTo>
                  <a:pt x="63" y="78"/>
                  <a:pt x="115" y="78"/>
                  <a:pt x="148" y="101"/>
                </a:cubicBezTo>
                <a:lnTo>
                  <a:pt x="174" y="119"/>
                </a:lnTo>
                <a:close/>
              </a:path>
            </a:pathLst>
          </a:custGeom>
          <a:solidFill>
            <a:schemeClr val="accent2">
              <a:lumMod val="40000"/>
              <a:lumOff val="60000"/>
            </a:schemeClr>
          </a:solidFill>
          <a:ln>
            <a:noFill/>
          </a:ln>
          <a:effec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sp>
        <p:nvSpPr>
          <p:cNvPr id="26" name="Freeform 14"/>
          <p:cNvSpPr/>
          <p:nvPr>
            <p:custDataLst>
              <p:tags r:id="rId4"/>
            </p:custDataLst>
          </p:nvPr>
        </p:nvSpPr>
        <p:spPr bwMode="auto">
          <a:xfrm>
            <a:off x="8700135" y="2703195"/>
            <a:ext cx="998855" cy="930275"/>
          </a:xfrm>
          <a:custGeom>
            <a:avLst/>
            <a:gdLst>
              <a:gd name="T0" fmla="*/ 174 w 174"/>
              <a:gd name="T1" fmla="*/ 119 h 119"/>
              <a:gd name="T2" fmla="*/ 174 w 174"/>
              <a:gd name="T3" fmla="*/ 60 h 119"/>
              <a:gd name="T4" fmla="*/ 174 w 174"/>
              <a:gd name="T5" fmla="*/ 0 h 119"/>
              <a:gd name="T6" fmla="*/ 148 w 174"/>
              <a:gd name="T7" fmla="*/ 18 h 119"/>
              <a:gd name="T8" fmla="*/ 29 w 174"/>
              <a:gd name="T9" fmla="*/ 19 h 119"/>
              <a:gd name="T10" fmla="*/ 0 w 174"/>
              <a:gd name="T11" fmla="*/ 0 h 119"/>
              <a:gd name="T12" fmla="*/ 0 w 174"/>
              <a:gd name="T13" fmla="*/ 60 h 119"/>
              <a:gd name="T14" fmla="*/ 0 w 174"/>
              <a:gd name="T15" fmla="*/ 119 h 119"/>
              <a:gd name="T16" fmla="*/ 29 w 174"/>
              <a:gd name="T17" fmla="*/ 100 h 119"/>
              <a:gd name="T18" fmla="*/ 148 w 174"/>
              <a:gd name="T19" fmla="*/ 101 h 119"/>
              <a:gd name="T20" fmla="*/ 174 w 174"/>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9">
                <a:moveTo>
                  <a:pt x="174" y="119"/>
                </a:moveTo>
                <a:cubicBezTo>
                  <a:pt x="174" y="60"/>
                  <a:pt x="174" y="60"/>
                  <a:pt x="174" y="60"/>
                </a:cubicBezTo>
                <a:cubicBezTo>
                  <a:pt x="174" y="0"/>
                  <a:pt x="174" y="0"/>
                  <a:pt x="174" y="0"/>
                </a:cubicBezTo>
                <a:cubicBezTo>
                  <a:pt x="148" y="18"/>
                  <a:pt x="148" y="18"/>
                  <a:pt x="148" y="18"/>
                </a:cubicBezTo>
                <a:cubicBezTo>
                  <a:pt x="115" y="41"/>
                  <a:pt x="63" y="41"/>
                  <a:pt x="29" y="19"/>
                </a:cubicBezTo>
                <a:cubicBezTo>
                  <a:pt x="0" y="0"/>
                  <a:pt x="0" y="0"/>
                  <a:pt x="0" y="0"/>
                </a:cubicBezTo>
                <a:cubicBezTo>
                  <a:pt x="0" y="60"/>
                  <a:pt x="0" y="60"/>
                  <a:pt x="0" y="60"/>
                </a:cubicBezTo>
                <a:cubicBezTo>
                  <a:pt x="0" y="119"/>
                  <a:pt x="0" y="119"/>
                  <a:pt x="0" y="119"/>
                </a:cubicBezTo>
                <a:cubicBezTo>
                  <a:pt x="29" y="100"/>
                  <a:pt x="29" y="100"/>
                  <a:pt x="29" y="100"/>
                </a:cubicBezTo>
                <a:cubicBezTo>
                  <a:pt x="63" y="78"/>
                  <a:pt x="115" y="78"/>
                  <a:pt x="148" y="101"/>
                </a:cubicBezTo>
                <a:lnTo>
                  <a:pt x="174" y="119"/>
                </a:lnTo>
                <a:close/>
              </a:path>
            </a:pathLst>
          </a:custGeom>
          <a:solidFill>
            <a:schemeClr val="accent6">
              <a:lumMod val="90000"/>
            </a:schemeClr>
          </a:solidFill>
          <a:ln>
            <a:noFill/>
          </a:ln>
          <a:effec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endParaRPr>
          </a:p>
        </p:txBody>
      </p:sp>
      <p:sp>
        <p:nvSpPr>
          <p:cNvPr id="27" name="Freeform 15"/>
          <p:cNvSpPr/>
          <p:nvPr>
            <p:custDataLst>
              <p:tags r:id="rId5"/>
            </p:custDataLst>
          </p:nvPr>
        </p:nvSpPr>
        <p:spPr bwMode="auto">
          <a:xfrm>
            <a:off x="1209675" y="2421255"/>
            <a:ext cx="1517650" cy="1463675"/>
          </a:xfrm>
          <a:custGeom>
            <a:avLst/>
            <a:gdLst>
              <a:gd name="T0" fmla="*/ 148 w 295"/>
              <a:gd name="T1" fmla="*/ 0 h 283"/>
              <a:gd name="T2" fmla="*/ 148 w 295"/>
              <a:gd name="T3" fmla="*/ 0 h 283"/>
              <a:gd name="T4" fmla="*/ 25 w 295"/>
              <a:gd name="T5" fmla="*/ 71 h 283"/>
              <a:gd name="T6" fmla="*/ 25 w 295"/>
              <a:gd name="T7" fmla="*/ 71 h 283"/>
              <a:gd name="T8" fmla="*/ 25 w 295"/>
              <a:gd name="T9" fmla="*/ 212 h 283"/>
              <a:gd name="T10" fmla="*/ 25 w 295"/>
              <a:gd name="T11" fmla="*/ 212 h 283"/>
              <a:gd name="T12" fmla="*/ 148 w 295"/>
              <a:gd name="T13" fmla="*/ 283 h 283"/>
              <a:gd name="T14" fmla="*/ 148 w 295"/>
              <a:gd name="T15" fmla="*/ 283 h 283"/>
              <a:gd name="T16" fmla="*/ 270 w 295"/>
              <a:gd name="T17" fmla="*/ 212 h 283"/>
              <a:gd name="T18" fmla="*/ 270 w 295"/>
              <a:gd name="T19" fmla="*/ 212 h 283"/>
              <a:gd name="T20" fmla="*/ 270 w 295"/>
              <a:gd name="T21" fmla="*/ 71 h 283"/>
              <a:gd name="T22" fmla="*/ 270 w 295"/>
              <a:gd name="T23" fmla="*/ 71 h 283"/>
              <a:gd name="T24" fmla="*/ 148 w 295"/>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283">
                <a:moveTo>
                  <a:pt x="148" y="0"/>
                </a:moveTo>
                <a:cubicBezTo>
                  <a:pt x="148" y="0"/>
                  <a:pt x="148" y="0"/>
                  <a:pt x="148" y="0"/>
                </a:cubicBezTo>
                <a:cubicBezTo>
                  <a:pt x="97" y="0"/>
                  <a:pt x="50" y="27"/>
                  <a:pt x="25" y="71"/>
                </a:cubicBezTo>
                <a:cubicBezTo>
                  <a:pt x="25" y="71"/>
                  <a:pt x="25" y="71"/>
                  <a:pt x="25" y="71"/>
                </a:cubicBezTo>
                <a:cubicBezTo>
                  <a:pt x="0" y="115"/>
                  <a:pt x="0" y="168"/>
                  <a:pt x="25" y="212"/>
                </a:cubicBezTo>
                <a:cubicBezTo>
                  <a:pt x="25" y="212"/>
                  <a:pt x="25" y="212"/>
                  <a:pt x="25" y="212"/>
                </a:cubicBezTo>
                <a:cubicBezTo>
                  <a:pt x="50" y="256"/>
                  <a:pt x="97" y="283"/>
                  <a:pt x="148" y="283"/>
                </a:cubicBezTo>
                <a:cubicBezTo>
                  <a:pt x="148" y="283"/>
                  <a:pt x="148" y="283"/>
                  <a:pt x="148" y="283"/>
                </a:cubicBezTo>
                <a:cubicBezTo>
                  <a:pt x="198" y="283"/>
                  <a:pt x="245" y="256"/>
                  <a:pt x="270" y="212"/>
                </a:cubicBezTo>
                <a:cubicBezTo>
                  <a:pt x="270" y="212"/>
                  <a:pt x="270" y="212"/>
                  <a:pt x="270" y="212"/>
                </a:cubicBezTo>
                <a:cubicBezTo>
                  <a:pt x="295" y="168"/>
                  <a:pt x="295" y="115"/>
                  <a:pt x="270" y="71"/>
                </a:cubicBezTo>
                <a:cubicBezTo>
                  <a:pt x="270" y="71"/>
                  <a:pt x="270" y="71"/>
                  <a:pt x="270" y="71"/>
                </a:cubicBezTo>
                <a:cubicBezTo>
                  <a:pt x="245" y="27"/>
                  <a:pt x="198" y="0"/>
                  <a:pt x="148" y="0"/>
                </a:cubicBezTo>
                <a:close/>
              </a:path>
            </a:pathLst>
          </a:custGeom>
          <a:solidFill>
            <a:schemeClr val="accent1"/>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建立信任</a:t>
            </a:r>
            <a:endParaRPr kumimoji="0" lang="en-US" sz="2400" b="1" i="0" u="none" strike="noStrike" kern="0" cap="none" spc="0" normalizeH="0" baseline="0" noProof="0">
              <a:ln>
                <a:noFill/>
              </a:ln>
              <a:solidFill>
                <a:srgbClr val="FFFF00"/>
              </a:solidFill>
              <a:effectLst/>
              <a:uLnTx/>
              <a:uFillTx/>
              <a:latin typeface="PingFang SC Semibold" panose="020B0400000000000000" charset="-122"/>
              <a:ea typeface="PingFang SC Semibold" panose="020B0400000000000000" charset="-122"/>
              <a:cs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sz="2400" b="1" i="0" u="none" strike="noStrike" kern="0" cap="none" spc="0" normalizeH="0" baseline="0" noProof="0">
                <a:ln>
                  <a:noFill/>
                </a:ln>
                <a:solidFill>
                  <a:srgbClr val="FFFF00"/>
                </a:solidFill>
                <a:effectLst/>
                <a:uLnTx/>
                <a:uFillTx/>
                <a:latin typeface="PingFang SC Semibold" panose="020B0400000000000000" charset="-122"/>
                <a:ea typeface="PingFang SC Semibold" panose="020B0400000000000000" charset="-122"/>
                <a:cs typeface="PingFang SC Regular" panose="020B0400000000000000" charset="-122"/>
              </a:rPr>
              <a:t>T</a:t>
            </a:r>
            <a:r>
              <a:rPr kumimoji="0" lang="en-US"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rust</a:t>
            </a:r>
            <a:endParaRPr kumimoji="0" lang="zh-CN" altLang="en-US" b="1"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28" name="Freeform 16"/>
          <p:cNvSpPr/>
          <p:nvPr>
            <p:custDataLst>
              <p:tags r:id="rId6"/>
            </p:custDataLst>
          </p:nvPr>
        </p:nvSpPr>
        <p:spPr bwMode="auto">
          <a:xfrm>
            <a:off x="3275965" y="2421255"/>
            <a:ext cx="1515745" cy="1463675"/>
          </a:xfrm>
          <a:custGeom>
            <a:avLst/>
            <a:gdLst>
              <a:gd name="T0" fmla="*/ 148 w 295"/>
              <a:gd name="T1" fmla="*/ 0 h 283"/>
              <a:gd name="T2" fmla="*/ 148 w 295"/>
              <a:gd name="T3" fmla="*/ 0 h 283"/>
              <a:gd name="T4" fmla="*/ 25 w 295"/>
              <a:gd name="T5" fmla="*/ 71 h 283"/>
              <a:gd name="T6" fmla="*/ 25 w 295"/>
              <a:gd name="T7" fmla="*/ 71 h 283"/>
              <a:gd name="T8" fmla="*/ 25 w 295"/>
              <a:gd name="T9" fmla="*/ 212 h 283"/>
              <a:gd name="T10" fmla="*/ 25 w 295"/>
              <a:gd name="T11" fmla="*/ 212 h 283"/>
              <a:gd name="T12" fmla="*/ 148 w 295"/>
              <a:gd name="T13" fmla="*/ 283 h 283"/>
              <a:gd name="T14" fmla="*/ 148 w 295"/>
              <a:gd name="T15" fmla="*/ 283 h 283"/>
              <a:gd name="T16" fmla="*/ 270 w 295"/>
              <a:gd name="T17" fmla="*/ 212 h 283"/>
              <a:gd name="T18" fmla="*/ 270 w 295"/>
              <a:gd name="T19" fmla="*/ 212 h 283"/>
              <a:gd name="T20" fmla="*/ 270 w 295"/>
              <a:gd name="T21" fmla="*/ 71 h 283"/>
              <a:gd name="T22" fmla="*/ 270 w 295"/>
              <a:gd name="T23" fmla="*/ 71 h 283"/>
              <a:gd name="T24" fmla="*/ 148 w 295"/>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283">
                <a:moveTo>
                  <a:pt x="148" y="0"/>
                </a:moveTo>
                <a:cubicBezTo>
                  <a:pt x="148" y="0"/>
                  <a:pt x="148" y="0"/>
                  <a:pt x="148" y="0"/>
                </a:cubicBezTo>
                <a:cubicBezTo>
                  <a:pt x="97" y="0"/>
                  <a:pt x="50" y="27"/>
                  <a:pt x="25" y="71"/>
                </a:cubicBezTo>
                <a:cubicBezTo>
                  <a:pt x="25" y="71"/>
                  <a:pt x="25" y="71"/>
                  <a:pt x="25" y="71"/>
                </a:cubicBezTo>
                <a:cubicBezTo>
                  <a:pt x="0" y="115"/>
                  <a:pt x="0" y="168"/>
                  <a:pt x="25" y="212"/>
                </a:cubicBezTo>
                <a:cubicBezTo>
                  <a:pt x="25" y="212"/>
                  <a:pt x="25" y="212"/>
                  <a:pt x="25" y="212"/>
                </a:cubicBezTo>
                <a:cubicBezTo>
                  <a:pt x="50" y="256"/>
                  <a:pt x="97" y="283"/>
                  <a:pt x="148" y="283"/>
                </a:cubicBezTo>
                <a:cubicBezTo>
                  <a:pt x="148" y="283"/>
                  <a:pt x="148" y="283"/>
                  <a:pt x="148" y="283"/>
                </a:cubicBezTo>
                <a:cubicBezTo>
                  <a:pt x="198" y="283"/>
                  <a:pt x="245" y="256"/>
                  <a:pt x="270" y="212"/>
                </a:cubicBezTo>
                <a:cubicBezTo>
                  <a:pt x="270" y="212"/>
                  <a:pt x="270" y="212"/>
                  <a:pt x="270" y="212"/>
                </a:cubicBezTo>
                <a:cubicBezTo>
                  <a:pt x="295" y="168"/>
                  <a:pt x="295" y="115"/>
                  <a:pt x="270" y="71"/>
                </a:cubicBezTo>
                <a:cubicBezTo>
                  <a:pt x="270" y="71"/>
                  <a:pt x="270" y="71"/>
                  <a:pt x="270" y="71"/>
                </a:cubicBezTo>
                <a:cubicBezTo>
                  <a:pt x="245" y="27"/>
                  <a:pt x="198" y="0"/>
                  <a:pt x="148" y="0"/>
                </a:cubicBezTo>
                <a:close/>
              </a:path>
            </a:pathLst>
          </a:custGeom>
          <a:solidFill>
            <a:schemeClr val="accent1">
              <a:lumMod val="50000"/>
            </a:schemeClr>
          </a:solidFill>
          <a:ln w="12700" cap="flat" cmpd="sng" algn="ctr">
            <a:noFill/>
            <a:prstDash val="solid"/>
            <a:miter lim="800000"/>
          </a:ln>
          <a:effectLst>
            <a:outerShdw blurRad="63500" sx="102000" sy="102000" algn="ctr" rotWithShape="0">
              <a:prstClr val="black">
                <a:alpha val="40000"/>
              </a:prstClr>
            </a:outerShdw>
          </a:effectLst>
        </p:spPr>
        <p:txBody>
          <a:bodyPr rtlCol="0" anchor="ctr">
            <a:noAutofit/>
          </a:bodyPr>
          <a:lstStyle/>
          <a:p>
            <a:pPr lvl="0" algn="ctr">
              <a:spcBef>
                <a:spcPts val="0"/>
              </a:spcBef>
              <a:spcAft>
                <a:spcPts val="0"/>
              </a:spcAft>
              <a:buClrTx/>
              <a:buSzTx/>
              <a:buFontTx/>
              <a:defRPr/>
            </a:pPr>
            <a:r>
              <a:rPr lang="zh-CN" altLang="en-US" sz="20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目标导向</a:t>
            </a:r>
          </a:p>
          <a:p>
            <a:pPr lvl="0" algn="ctr">
              <a:spcBef>
                <a:spcPts val="0"/>
              </a:spcBef>
              <a:spcAft>
                <a:spcPts val="0"/>
              </a:spcAft>
              <a:buClrTx/>
              <a:buSzTx/>
              <a:buFontTx/>
              <a:defRPr/>
            </a:pPr>
            <a:r>
              <a:rPr lang="zh-CN" altLang="en-US" sz="2400" b="1" kern="0" noProof="0">
                <a:ln>
                  <a:noFill/>
                </a:ln>
                <a:solidFill>
                  <a:srgbClr val="FFFF00"/>
                </a:solidFill>
                <a:effectLst/>
                <a:uLnTx/>
                <a:uFillTx/>
                <a:latin typeface="PingFang SC Semibold" panose="020B0400000000000000" charset="-122"/>
                <a:ea typeface="PingFang SC Semibold" panose="020B0400000000000000" charset="-122"/>
                <a:cs typeface="PingFang SC Regular" panose="020B0400000000000000" charset="-122"/>
                <a:sym typeface="+mn-ea"/>
              </a:rPr>
              <a:t>O</a:t>
            </a:r>
            <a:r>
              <a:rPr lang="zh-CN" altLang="en-US"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bjective</a:t>
            </a:r>
          </a:p>
        </p:txBody>
      </p:sp>
      <p:sp>
        <p:nvSpPr>
          <p:cNvPr id="29" name="Freeform 16"/>
          <p:cNvSpPr/>
          <p:nvPr>
            <p:custDataLst>
              <p:tags r:id="rId7"/>
            </p:custDataLst>
          </p:nvPr>
        </p:nvSpPr>
        <p:spPr bwMode="auto">
          <a:xfrm>
            <a:off x="5340350" y="2421255"/>
            <a:ext cx="1515745" cy="1463675"/>
          </a:xfrm>
          <a:custGeom>
            <a:avLst/>
            <a:gdLst>
              <a:gd name="T0" fmla="*/ 148 w 295"/>
              <a:gd name="T1" fmla="*/ 0 h 283"/>
              <a:gd name="T2" fmla="*/ 148 w 295"/>
              <a:gd name="T3" fmla="*/ 0 h 283"/>
              <a:gd name="T4" fmla="*/ 25 w 295"/>
              <a:gd name="T5" fmla="*/ 71 h 283"/>
              <a:gd name="T6" fmla="*/ 25 w 295"/>
              <a:gd name="T7" fmla="*/ 71 h 283"/>
              <a:gd name="T8" fmla="*/ 25 w 295"/>
              <a:gd name="T9" fmla="*/ 212 h 283"/>
              <a:gd name="T10" fmla="*/ 25 w 295"/>
              <a:gd name="T11" fmla="*/ 212 h 283"/>
              <a:gd name="T12" fmla="*/ 148 w 295"/>
              <a:gd name="T13" fmla="*/ 283 h 283"/>
              <a:gd name="T14" fmla="*/ 148 w 295"/>
              <a:gd name="T15" fmla="*/ 283 h 283"/>
              <a:gd name="T16" fmla="*/ 270 w 295"/>
              <a:gd name="T17" fmla="*/ 212 h 283"/>
              <a:gd name="T18" fmla="*/ 270 w 295"/>
              <a:gd name="T19" fmla="*/ 212 h 283"/>
              <a:gd name="T20" fmla="*/ 270 w 295"/>
              <a:gd name="T21" fmla="*/ 71 h 283"/>
              <a:gd name="T22" fmla="*/ 270 w 295"/>
              <a:gd name="T23" fmla="*/ 71 h 283"/>
              <a:gd name="T24" fmla="*/ 148 w 295"/>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283">
                <a:moveTo>
                  <a:pt x="148" y="0"/>
                </a:moveTo>
                <a:cubicBezTo>
                  <a:pt x="148" y="0"/>
                  <a:pt x="148" y="0"/>
                  <a:pt x="148" y="0"/>
                </a:cubicBezTo>
                <a:cubicBezTo>
                  <a:pt x="97" y="0"/>
                  <a:pt x="50" y="27"/>
                  <a:pt x="25" y="71"/>
                </a:cubicBezTo>
                <a:cubicBezTo>
                  <a:pt x="25" y="71"/>
                  <a:pt x="25" y="71"/>
                  <a:pt x="25" y="71"/>
                </a:cubicBezTo>
                <a:cubicBezTo>
                  <a:pt x="0" y="115"/>
                  <a:pt x="0" y="168"/>
                  <a:pt x="25" y="212"/>
                </a:cubicBezTo>
                <a:cubicBezTo>
                  <a:pt x="25" y="212"/>
                  <a:pt x="25" y="212"/>
                  <a:pt x="25" y="212"/>
                </a:cubicBezTo>
                <a:cubicBezTo>
                  <a:pt x="50" y="256"/>
                  <a:pt x="97" y="283"/>
                  <a:pt x="148" y="283"/>
                </a:cubicBezTo>
                <a:cubicBezTo>
                  <a:pt x="148" y="283"/>
                  <a:pt x="148" y="283"/>
                  <a:pt x="148" y="283"/>
                </a:cubicBezTo>
                <a:cubicBezTo>
                  <a:pt x="198" y="283"/>
                  <a:pt x="245" y="256"/>
                  <a:pt x="270" y="212"/>
                </a:cubicBezTo>
                <a:cubicBezTo>
                  <a:pt x="270" y="212"/>
                  <a:pt x="270" y="212"/>
                  <a:pt x="270" y="212"/>
                </a:cubicBezTo>
                <a:cubicBezTo>
                  <a:pt x="295" y="168"/>
                  <a:pt x="295" y="115"/>
                  <a:pt x="270" y="71"/>
                </a:cubicBezTo>
                <a:cubicBezTo>
                  <a:pt x="270" y="71"/>
                  <a:pt x="270" y="71"/>
                  <a:pt x="270" y="71"/>
                </a:cubicBezTo>
                <a:cubicBezTo>
                  <a:pt x="245" y="27"/>
                  <a:pt x="198" y="0"/>
                  <a:pt x="148" y="0"/>
                </a:cubicBezTo>
                <a:close/>
              </a:path>
            </a:pathLst>
          </a:custGeom>
          <a:solidFill>
            <a:schemeClr val="accent2"/>
          </a:solidFill>
          <a:ln w="12700" cap="flat" cmpd="sng" algn="ctr">
            <a:noFill/>
            <a:prstDash val="solid"/>
            <a:miter lim="800000"/>
          </a:ln>
          <a:effectLst>
            <a:outerShdw blurRad="63500" sx="102000" sy="102000" algn="ctr" rotWithShape="0">
              <a:prstClr val="black">
                <a:alpha val="40000"/>
              </a:prstClr>
            </a:outerShdw>
          </a:effectLst>
        </p:spPr>
        <p:txBody>
          <a:bodyPr rtlCol="0" anchor="ctr">
            <a:noAutofit/>
          </a:bodyPr>
          <a:lstStyle/>
          <a:p>
            <a:pPr lvl="0" algn="ctr">
              <a:spcBef>
                <a:spcPts val="0"/>
              </a:spcBef>
              <a:spcAft>
                <a:spcPts val="0"/>
              </a:spcAft>
              <a:buClrTx/>
              <a:buSzTx/>
              <a:buFontTx/>
              <a:defRPr/>
            </a:pPr>
            <a:r>
              <a:rPr lang="zh-CN" altLang="en-US" sz="20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管理流程</a:t>
            </a:r>
            <a:r>
              <a:rPr lang="zh-CN" altLang="en-US" sz="2000" b="1" kern="0" noProof="0">
                <a:ln>
                  <a:noFill/>
                </a:ln>
                <a:solidFill>
                  <a:srgbClr val="FFFF00"/>
                </a:solidFill>
                <a:effectLst/>
                <a:uLnTx/>
                <a:uFillTx/>
                <a:latin typeface="PingFang SC Semibold" panose="020B0400000000000000" charset="-122"/>
                <a:ea typeface="PingFang SC Semibold" panose="020B0400000000000000" charset="-122"/>
                <a:cs typeface="PingFang SC Regular" panose="020B0400000000000000" charset="-122"/>
                <a:sym typeface="+mn-ea"/>
              </a:rPr>
              <a:t>P</a:t>
            </a:r>
            <a:r>
              <a:rPr lang="zh-CN" altLang="en-US"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rocess</a:t>
            </a:r>
          </a:p>
        </p:txBody>
      </p:sp>
      <p:sp>
        <p:nvSpPr>
          <p:cNvPr id="30" name="Freeform 16"/>
          <p:cNvSpPr/>
          <p:nvPr>
            <p:custDataLst>
              <p:tags r:id="rId8"/>
            </p:custDataLst>
          </p:nvPr>
        </p:nvSpPr>
        <p:spPr bwMode="auto">
          <a:xfrm>
            <a:off x="7404735" y="2421255"/>
            <a:ext cx="1515745" cy="1463675"/>
          </a:xfrm>
          <a:custGeom>
            <a:avLst/>
            <a:gdLst>
              <a:gd name="T0" fmla="*/ 148 w 295"/>
              <a:gd name="T1" fmla="*/ 0 h 283"/>
              <a:gd name="T2" fmla="*/ 148 w 295"/>
              <a:gd name="T3" fmla="*/ 0 h 283"/>
              <a:gd name="T4" fmla="*/ 25 w 295"/>
              <a:gd name="T5" fmla="*/ 71 h 283"/>
              <a:gd name="T6" fmla="*/ 25 w 295"/>
              <a:gd name="T7" fmla="*/ 71 h 283"/>
              <a:gd name="T8" fmla="*/ 25 w 295"/>
              <a:gd name="T9" fmla="*/ 212 h 283"/>
              <a:gd name="T10" fmla="*/ 25 w 295"/>
              <a:gd name="T11" fmla="*/ 212 h 283"/>
              <a:gd name="T12" fmla="*/ 148 w 295"/>
              <a:gd name="T13" fmla="*/ 283 h 283"/>
              <a:gd name="T14" fmla="*/ 148 w 295"/>
              <a:gd name="T15" fmla="*/ 283 h 283"/>
              <a:gd name="T16" fmla="*/ 270 w 295"/>
              <a:gd name="T17" fmla="*/ 212 h 283"/>
              <a:gd name="T18" fmla="*/ 270 w 295"/>
              <a:gd name="T19" fmla="*/ 212 h 283"/>
              <a:gd name="T20" fmla="*/ 270 w 295"/>
              <a:gd name="T21" fmla="*/ 71 h 283"/>
              <a:gd name="T22" fmla="*/ 270 w 295"/>
              <a:gd name="T23" fmla="*/ 71 h 283"/>
              <a:gd name="T24" fmla="*/ 148 w 295"/>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283">
                <a:moveTo>
                  <a:pt x="148" y="0"/>
                </a:moveTo>
                <a:cubicBezTo>
                  <a:pt x="148" y="0"/>
                  <a:pt x="148" y="0"/>
                  <a:pt x="148" y="0"/>
                </a:cubicBezTo>
                <a:cubicBezTo>
                  <a:pt x="97" y="0"/>
                  <a:pt x="50" y="27"/>
                  <a:pt x="25" y="71"/>
                </a:cubicBezTo>
                <a:cubicBezTo>
                  <a:pt x="25" y="71"/>
                  <a:pt x="25" y="71"/>
                  <a:pt x="25" y="71"/>
                </a:cubicBezTo>
                <a:cubicBezTo>
                  <a:pt x="0" y="115"/>
                  <a:pt x="0" y="168"/>
                  <a:pt x="25" y="212"/>
                </a:cubicBezTo>
                <a:cubicBezTo>
                  <a:pt x="25" y="212"/>
                  <a:pt x="25" y="212"/>
                  <a:pt x="25" y="212"/>
                </a:cubicBezTo>
                <a:cubicBezTo>
                  <a:pt x="50" y="256"/>
                  <a:pt x="97" y="283"/>
                  <a:pt x="148" y="283"/>
                </a:cubicBezTo>
                <a:cubicBezTo>
                  <a:pt x="148" y="283"/>
                  <a:pt x="148" y="283"/>
                  <a:pt x="148" y="283"/>
                </a:cubicBezTo>
                <a:cubicBezTo>
                  <a:pt x="198" y="283"/>
                  <a:pt x="245" y="256"/>
                  <a:pt x="270" y="212"/>
                </a:cubicBezTo>
                <a:cubicBezTo>
                  <a:pt x="270" y="212"/>
                  <a:pt x="270" y="212"/>
                  <a:pt x="270" y="212"/>
                </a:cubicBezTo>
                <a:cubicBezTo>
                  <a:pt x="295" y="168"/>
                  <a:pt x="295" y="115"/>
                  <a:pt x="270" y="71"/>
                </a:cubicBezTo>
                <a:cubicBezTo>
                  <a:pt x="270" y="71"/>
                  <a:pt x="270" y="71"/>
                  <a:pt x="270" y="71"/>
                </a:cubicBezTo>
                <a:cubicBezTo>
                  <a:pt x="245" y="27"/>
                  <a:pt x="198" y="0"/>
                  <a:pt x="148" y="0"/>
                </a:cubicBezTo>
                <a:close/>
              </a:path>
            </a:pathLst>
          </a:custGeom>
          <a:solidFill>
            <a:schemeClr val="accent6">
              <a:lumMod val="50000"/>
            </a:schemeClr>
          </a:solidFill>
          <a:ln w="12700" cap="flat" cmpd="sng" algn="ctr">
            <a:noFill/>
            <a:prstDash val="solid"/>
            <a:miter lim="800000"/>
          </a:ln>
          <a:effectLst>
            <a:outerShdw blurRad="63500" sx="102000" sy="102000" algn="ctr" rotWithShape="0">
              <a:prstClr val="black">
                <a:alpha val="40000"/>
              </a:prstClr>
            </a:outerShdw>
          </a:effectLst>
        </p:spPr>
        <p:txBody>
          <a:bodyPr rtlCol="0" anchor="ctr">
            <a:noAutofit/>
          </a:bodyPr>
          <a:lstStyle/>
          <a:p>
            <a:pPr lvl="0" algn="ctr">
              <a:spcBef>
                <a:spcPts val="0"/>
              </a:spcBef>
              <a:spcAft>
                <a:spcPts val="0"/>
              </a:spcAft>
              <a:buClrTx/>
              <a:buSzTx/>
              <a:buFontTx/>
              <a:defRPr/>
            </a:pPr>
            <a:r>
              <a:rPr lang="zh-CN" altLang="en-US" sz="20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共同承担</a:t>
            </a:r>
            <a:r>
              <a:rPr lang="zh-CN" altLang="en-US" sz="2000" b="1" kern="0" noProof="0">
                <a:ln>
                  <a:noFill/>
                </a:ln>
                <a:solidFill>
                  <a:srgbClr val="FFFF00"/>
                </a:solidFill>
                <a:effectLst/>
                <a:uLnTx/>
                <a:uFillTx/>
                <a:latin typeface="PingFang SC Semibold" panose="020B0400000000000000" charset="-122"/>
                <a:ea typeface="PingFang SC Semibold" panose="020B0400000000000000" charset="-122"/>
                <a:cs typeface="PingFang SC Regular" panose="020B0400000000000000" charset="-122"/>
                <a:sym typeface="+mn-ea"/>
              </a:rPr>
              <a:t>C</a:t>
            </a:r>
            <a:r>
              <a:rPr lang="zh-CN" altLang="en-US" sz="16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ommitment</a:t>
            </a:r>
          </a:p>
        </p:txBody>
      </p:sp>
      <p:sp>
        <p:nvSpPr>
          <p:cNvPr id="1124" name="Freeform 16"/>
          <p:cNvSpPr/>
          <p:nvPr>
            <p:custDataLst>
              <p:tags r:id="rId9"/>
            </p:custDataLst>
          </p:nvPr>
        </p:nvSpPr>
        <p:spPr bwMode="auto">
          <a:xfrm>
            <a:off x="9468485" y="2421255"/>
            <a:ext cx="1515745" cy="1463675"/>
          </a:xfrm>
          <a:custGeom>
            <a:avLst/>
            <a:gdLst>
              <a:gd name="T0" fmla="*/ 148 w 295"/>
              <a:gd name="T1" fmla="*/ 0 h 283"/>
              <a:gd name="T2" fmla="*/ 148 w 295"/>
              <a:gd name="T3" fmla="*/ 0 h 283"/>
              <a:gd name="T4" fmla="*/ 25 w 295"/>
              <a:gd name="T5" fmla="*/ 71 h 283"/>
              <a:gd name="T6" fmla="*/ 25 w 295"/>
              <a:gd name="T7" fmla="*/ 71 h 283"/>
              <a:gd name="T8" fmla="*/ 25 w 295"/>
              <a:gd name="T9" fmla="*/ 212 h 283"/>
              <a:gd name="T10" fmla="*/ 25 w 295"/>
              <a:gd name="T11" fmla="*/ 212 h 283"/>
              <a:gd name="T12" fmla="*/ 148 w 295"/>
              <a:gd name="T13" fmla="*/ 283 h 283"/>
              <a:gd name="T14" fmla="*/ 148 w 295"/>
              <a:gd name="T15" fmla="*/ 283 h 283"/>
              <a:gd name="T16" fmla="*/ 270 w 295"/>
              <a:gd name="T17" fmla="*/ 212 h 283"/>
              <a:gd name="T18" fmla="*/ 270 w 295"/>
              <a:gd name="T19" fmla="*/ 212 h 283"/>
              <a:gd name="T20" fmla="*/ 270 w 295"/>
              <a:gd name="T21" fmla="*/ 71 h 283"/>
              <a:gd name="T22" fmla="*/ 270 w 295"/>
              <a:gd name="T23" fmla="*/ 71 h 283"/>
              <a:gd name="T24" fmla="*/ 148 w 295"/>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283">
                <a:moveTo>
                  <a:pt x="148" y="0"/>
                </a:moveTo>
                <a:cubicBezTo>
                  <a:pt x="148" y="0"/>
                  <a:pt x="148" y="0"/>
                  <a:pt x="148" y="0"/>
                </a:cubicBezTo>
                <a:cubicBezTo>
                  <a:pt x="97" y="0"/>
                  <a:pt x="50" y="27"/>
                  <a:pt x="25" y="71"/>
                </a:cubicBezTo>
                <a:cubicBezTo>
                  <a:pt x="25" y="71"/>
                  <a:pt x="25" y="71"/>
                  <a:pt x="25" y="71"/>
                </a:cubicBezTo>
                <a:cubicBezTo>
                  <a:pt x="0" y="115"/>
                  <a:pt x="0" y="168"/>
                  <a:pt x="25" y="212"/>
                </a:cubicBezTo>
                <a:cubicBezTo>
                  <a:pt x="25" y="212"/>
                  <a:pt x="25" y="212"/>
                  <a:pt x="25" y="212"/>
                </a:cubicBezTo>
                <a:cubicBezTo>
                  <a:pt x="50" y="256"/>
                  <a:pt x="97" y="283"/>
                  <a:pt x="148" y="283"/>
                </a:cubicBezTo>
                <a:cubicBezTo>
                  <a:pt x="148" y="283"/>
                  <a:pt x="148" y="283"/>
                  <a:pt x="148" y="283"/>
                </a:cubicBezTo>
                <a:cubicBezTo>
                  <a:pt x="198" y="283"/>
                  <a:pt x="245" y="256"/>
                  <a:pt x="270" y="212"/>
                </a:cubicBezTo>
                <a:cubicBezTo>
                  <a:pt x="270" y="212"/>
                  <a:pt x="270" y="212"/>
                  <a:pt x="270" y="212"/>
                </a:cubicBezTo>
                <a:cubicBezTo>
                  <a:pt x="295" y="168"/>
                  <a:pt x="295" y="115"/>
                  <a:pt x="270" y="71"/>
                </a:cubicBezTo>
                <a:cubicBezTo>
                  <a:pt x="270" y="71"/>
                  <a:pt x="270" y="71"/>
                  <a:pt x="270" y="71"/>
                </a:cubicBezTo>
                <a:cubicBezTo>
                  <a:pt x="245" y="27"/>
                  <a:pt x="198" y="0"/>
                  <a:pt x="148" y="0"/>
                </a:cubicBezTo>
                <a:close/>
              </a:path>
            </a:pathLst>
          </a:custGeom>
          <a:solidFill>
            <a:schemeClr val="accent3"/>
          </a:solidFill>
          <a:ln w="12700" cap="flat" cmpd="sng" algn="ctr">
            <a:noFill/>
            <a:prstDash val="solid"/>
            <a:miter lim="800000"/>
          </a:ln>
          <a:effectLst>
            <a:outerShdw blurRad="63500" sx="102000" sy="102000" algn="ctr" rotWithShape="0">
              <a:prstClr val="black">
                <a:alpha val="40000"/>
              </a:prstClr>
            </a:outerShdw>
          </a:effectLst>
        </p:spPr>
        <p:txBody>
          <a:bodyPr rtlCol="0" anchor="ctr">
            <a:noAutofit/>
          </a:bodyPr>
          <a:lstStyle/>
          <a:p>
            <a:pPr lvl="0" algn="ctr">
              <a:spcBef>
                <a:spcPts val="0"/>
              </a:spcBef>
              <a:spcAft>
                <a:spcPts val="0"/>
              </a:spcAft>
              <a:buClrTx/>
              <a:buSzTx/>
              <a:buFontTx/>
              <a:defRPr/>
            </a:pPr>
            <a:r>
              <a:rPr lang="zh-CN" altLang="en-US" sz="20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高效沟通</a:t>
            </a:r>
            <a:r>
              <a:rPr lang="zh-CN" altLang="en-US" sz="2000" kern="0" noProof="0">
                <a:ln>
                  <a:noFill/>
                </a:ln>
                <a:solidFill>
                  <a:srgbClr val="FFFF00"/>
                </a:solidFill>
                <a:effectLst/>
                <a:uLnTx/>
                <a:uFillTx/>
                <a:latin typeface="PingFang SC Regular" panose="020B0400000000000000" charset="-122"/>
                <a:ea typeface="PingFang SC Regular" panose="020B0400000000000000" charset="-122"/>
                <a:cs typeface="PingFang SC Regular" panose="020B0400000000000000" charset="-122"/>
                <a:sym typeface="+mn-ea"/>
              </a:rPr>
              <a:t>C</a:t>
            </a:r>
            <a:r>
              <a:rPr lang="zh-CN" altLang="en-US" sz="1200" b="1" kern="0" noProof="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ea"/>
              </a:rPr>
              <a:t>ommunication</a:t>
            </a:r>
          </a:p>
        </p:txBody>
      </p:sp>
      <p:sp>
        <p:nvSpPr>
          <p:cNvPr id="112" name="Rounded Rectangle"/>
          <p:cNvSpPr/>
          <p:nvPr>
            <p:custDataLst>
              <p:tags r:id="rId10"/>
            </p:custDataLst>
          </p:nvPr>
        </p:nvSpPr>
        <p:spPr>
          <a:xfrm>
            <a:off x="1209675" y="4362450"/>
            <a:ext cx="1515745" cy="1463040"/>
          </a:xfrm>
          <a:prstGeom prst="roundRect">
            <a:avLst>
              <a:gd name="adj" fmla="val 0"/>
            </a:avLst>
          </a:prstGeom>
          <a:solidFill>
            <a:schemeClr val="accent1">
              <a:lumMod val="20000"/>
              <a:lumOff val="80000"/>
              <a:alpha val="1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nvGrpSpPr>
          <p:cNvPr id="6" name="组合 5"/>
          <p:cNvGrpSpPr/>
          <p:nvPr/>
        </p:nvGrpSpPr>
        <p:grpSpPr>
          <a:xfrm>
            <a:off x="1208405" y="4017010"/>
            <a:ext cx="1518920" cy="453390"/>
            <a:chOff x="1626" y="5218"/>
            <a:chExt cx="2392" cy="714"/>
          </a:xfrm>
        </p:grpSpPr>
        <p:sp>
          <p:nvSpPr>
            <p:cNvPr id="115" name="Rounded Rectangle"/>
            <p:cNvSpPr/>
            <p:nvPr>
              <p:custDataLst>
                <p:tags r:id="rId23"/>
              </p:custDataLst>
            </p:nvPr>
          </p:nvSpPr>
          <p:spPr>
            <a:xfrm rot="5400000">
              <a:off x="2737" y="4651"/>
              <a:ext cx="170" cy="2392"/>
            </a:xfrm>
            <a:prstGeom prst="roundRect">
              <a:avLst>
                <a:gd name="adj" fmla="val 0"/>
              </a:avLst>
            </a:prstGeom>
            <a:solidFill>
              <a:schemeClr val="accent1"/>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dirty="0">
                <a:ln>
                  <a:noFill/>
                </a:ln>
                <a:solidFill>
                  <a:srgbClr val="FCFFFF"/>
                </a:solidFill>
                <a:effectLst/>
                <a:uLnTx/>
                <a:uFillTx/>
                <a:latin typeface="DM Sans Medium"/>
                <a:cs typeface="DM Sans Medium"/>
                <a:sym typeface="DM Sans Medium"/>
              </a:endParaRPr>
            </a:p>
          </p:txBody>
        </p:sp>
        <p:cxnSp>
          <p:nvCxnSpPr>
            <p:cNvPr id="65" name="直接连接符 14"/>
            <p:cNvCxnSpPr/>
            <p:nvPr>
              <p:custDataLst>
                <p:tags r:id="rId24"/>
              </p:custDataLst>
            </p:nvPr>
          </p:nvCxnSpPr>
          <p:spPr>
            <a:xfrm flipV="1">
              <a:off x="2822" y="5218"/>
              <a:ext cx="0" cy="714"/>
            </a:xfrm>
            <a:prstGeom prst="line">
              <a:avLst/>
            </a:prstGeom>
            <a:ln>
              <a:prstDash val="solid"/>
              <a:tailEnd type="ova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208405" y="4602480"/>
            <a:ext cx="1515745" cy="922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确保言行一致</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培养共赢思维</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确保公开透明</a:t>
            </a:r>
          </a:p>
        </p:txBody>
      </p:sp>
      <p:sp>
        <p:nvSpPr>
          <p:cNvPr id="10" name="Rounded Rectangle"/>
          <p:cNvSpPr/>
          <p:nvPr>
            <p:custDataLst>
              <p:tags r:id="rId11"/>
            </p:custDataLst>
          </p:nvPr>
        </p:nvSpPr>
        <p:spPr>
          <a:xfrm>
            <a:off x="3176905" y="4362450"/>
            <a:ext cx="1515745" cy="1463040"/>
          </a:xfrm>
          <a:prstGeom prst="roundRect">
            <a:avLst>
              <a:gd name="adj" fmla="val 0"/>
            </a:avLst>
          </a:prstGeom>
          <a:solidFill>
            <a:schemeClr val="accent1">
              <a:lumMod val="20000"/>
              <a:lumOff val="80000"/>
              <a:alpha val="2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nvGrpSpPr>
          <p:cNvPr id="11" name="组合 10"/>
          <p:cNvGrpSpPr/>
          <p:nvPr/>
        </p:nvGrpSpPr>
        <p:grpSpPr>
          <a:xfrm>
            <a:off x="3175635" y="4017010"/>
            <a:ext cx="1518920" cy="453390"/>
            <a:chOff x="1626" y="5218"/>
            <a:chExt cx="2392" cy="714"/>
          </a:xfrm>
          <a:solidFill>
            <a:schemeClr val="accent1">
              <a:lumMod val="50000"/>
            </a:schemeClr>
          </a:solidFill>
        </p:grpSpPr>
        <p:sp>
          <p:nvSpPr>
            <p:cNvPr id="12" name="Rounded Rectangle"/>
            <p:cNvSpPr/>
            <p:nvPr>
              <p:custDataLst>
                <p:tags r:id="rId21"/>
              </p:custDataLst>
            </p:nvPr>
          </p:nvSpPr>
          <p:spPr>
            <a:xfrm rot="5400000">
              <a:off x="2737" y="4651"/>
              <a:ext cx="170" cy="2392"/>
            </a:xfrm>
            <a:prstGeom prst="roundRect">
              <a:avLst>
                <a:gd name="adj" fmla="val 0"/>
              </a:avLst>
            </a:prstGeom>
            <a:grpFill/>
            <a:ln w="12700">
              <a:solidFill>
                <a:schemeClr val="accent1">
                  <a:lumMod val="50000"/>
                </a:scheme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dirty="0">
                <a:ln>
                  <a:noFill/>
                </a:ln>
                <a:solidFill>
                  <a:srgbClr val="FCFFFF"/>
                </a:solidFill>
                <a:effectLst/>
                <a:uLnTx/>
                <a:uFillTx/>
                <a:latin typeface="DM Sans Medium"/>
                <a:cs typeface="DM Sans Medium"/>
                <a:sym typeface="DM Sans Medium"/>
              </a:endParaRPr>
            </a:p>
          </p:txBody>
        </p:sp>
        <p:cxnSp>
          <p:nvCxnSpPr>
            <p:cNvPr id="13" name="直接连接符 14"/>
            <p:cNvCxnSpPr/>
            <p:nvPr>
              <p:custDataLst>
                <p:tags r:id="rId22"/>
              </p:custDataLst>
            </p:nvPr>
          </p:nvCxnSpPr>
          <p:spPr>
            <a:xfrm flipV="1">
              <a:off x="2822" y="5218"/>
              <a:ext cx="0" cy="714"/>
            </a:xfrm>
            <a:prstGeom prst="line">
              <a:avLst/>
            </a:prstGeom>
            <a:grpFill/>
            <a:ln>
              <a:solidFill>
                <a:schemeClr val="accent1">
                  <a:lumMod val="50000"/>
                </a:schemeClr>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3175635" y="4602480"/>
            <a:ext cx="1515745" cy="922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目标明确</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达成共识</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定期回顾</a:t>
            </a:r>
          </a:p>
        </p:txBody>
      </p:sp>
      <p:sp>
        <p:nvSpPr>
          <p:cNvPr id="16" name="Rounded Rectangle"/>
          <p:cNvSpPr/>
          <p:nvPr>
            <p:custDataLst>
              <p:tags r:id="rId12"/>
            </p:custDataLst>
          </p:nvPr>
        </p:nvSpPr>
        <p:spPr>
          <a:xfrm>
            <a:off x="5338445" y="4362450"/>
            <a:ext cx="1515745" cy="1463040"/>
          </a:xfrm>
          <a:prstGeom prst="roundRect">
            <a:avLst>
              <a:gd name="adj" fmla="val 0"/>
            </a:avLst>
          </a:prstGeom>
          <a:solidFill>
            <a:schemeClr val="accent3">
              <a:lumMod val="20000"/>
              <a:lumOff val="80000"/>
              <a:alpha val="2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nvGrpSpPr>
          <p:cNvPr id="17" name="组合 16"/>
          <p:cNvGrpSpPr/>
          <p:nvPr/>
        </p:nvGrpSpPr>
        <p:grpSpPr>
          <a:xfrm>
            <a:off x="5337175" y="4017010"/>
            <a:ext cx="1518920" cy="453390"/>
            <a:chOff x="1626" y="5218"/>
            <a:chExt cx="2392" cy="714"/>
          </a:xfrm>
          <a:solidFill>
            <a:schemeClr val="accent2"/>
          </a:solidFill>
        </p:grpSpPr>
        <p:sp>
          <p:nvSpPr>
            <p:cNvPr id="18" name="Rounded Rectangle"/>
            <p:cNvSpPr/>
            <p:nvPr>
              <p:custDataLst>
                <p:tags r:id="rId19"/>
              </p:custDataLst>
            </p:nvPr>
          </p:nvSpPr>
          <p:spPr>
            <a:xfrm rot="5400000">
              <a:off x="2737" y="4651"/>
              <a:ext cx="170" cy="2392"/>
            </a:xfrm>
            <a:prstGeom prst="roundRect">
              <a:avLst>
                <a:gd name="adj" fmla="val 0"/>
              </a:avLst>
            </a:prstGeom>
            <a:grpFill/>
            <a:ln w="12700">
              <a:solidFill>
                <a:schemeClr val="accent2"/>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dirty="0">
                <a:ln>
                  <a:noFill/>
                </a:ln>
                <a:solidFill>
                  <a:srgbClr val="FCFFFF"/>
                </a:solidFill>
                <a:effectLst/>
                <a:uLnTx/>
                <a:uFillTx/>
                <a:latin typeface="DM Sans Medium"/>
                <a:cs typeface="DM Sans Medium"/>
                <a:sym typeface="DM Sans Medium"/>
              </a:endParaRPr>
            </a:p>
          </p:txBody>
        </p:sp>
        <p:cxnSp>
          <p:nvCxnSpPr>
            <p:cNvPr id="19" name="直接连接符 14"/>
            <p:cNvCxnSpPr/>
            <p:nvPr>
              <p:custDataLst>
                <p:tags r:id="rId20"/>
              </p:custDataLst>
            </p:nvPr>
          </p:nvCxnSpPr>
          <p:spPr>
            <a:xfrm flipV="1">
              <a:off x="2822" y="5218"/>
              <a:ext cx="0" cy="714"/>
            </a:xfrm>
            <a:prstGeom prst="line">
              <a:avLst/>
            </a:prstGeom>
            <a:grpFill/>
            <a:ln>
              <a:solidFill>
                <a:schemeClr val="accent2"/>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5337175" y="4602480"/>
            <a:ext cx="1515745" cy="922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合理流程</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持续优化</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共同遵守</a:t>
            </a:r>
          </a:p>
        </p:txBody>
      </p:sp>
      <p:sp>
        <p:nvSpPr>
          <p:cNvPr id="25" name="Rounded Rectangle"/>
          <p:cNvSpPr/>
          <p:nvPr>
            <p:custDataLst>
              <p:tags r:id="rId13"/>
            </p:custDataLst>
          </p:nvPr>
        </p:nvSpPr>
        <p:spPr>
          <a:xfrm>
            <a:off x="7402830" y="4362450"/>
            <a:ext cx="1515745" cy="1463040"/>
          </a:xfrm>
          <a:prstGeom prst="roundRect">
            <a:avLst>
              <a:gd name="adj" fmla="val 0"/>
            </a:avLst>
          </a:prstGeom>
          <a:solidFill>
            <a:schemeClr val="accent6">
              <a:lumMod val="90000"/>
              <a:alpha val="2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nvGrpSpPr>
          <p:cNvPr id="31" name="组合 30"/>
          <p:cNvGrpSpPr/>
          <p:nvPr/>
        </p:nvGrpSpPr>
        <p:grpSpPr>
          <a:xfrm>
            <a:off x="7401560" y="4017010"/>
            <a:ext cx="1518920" cy="453390"/>
            <a:chOff x="1626" y="5218"/>
            <a:chExt cx="2392" cy="714"/>
          </a:xfrm>
          <a:solidFill>
            <a:schemeClr val="accent6">
              <a:lumMod val="50000"/>
            </a:schemeClr>
          </a:solidFill>
        </p:grpSpPr>
        <p:sp>
          <p:nvSpPr>
            <p:cNvPr id="32" name="Rounded Rectangle"/>
            <p:cNvSpPr/>
            <p:nvPr>
              <p:custDataLst>
                <p:tags r:id="rId17"/>
              </p:custDataLst>
            </p:nvPr>
          </p:nvSpPr>
          <p:spPr>
            <a:xfrm rot="5400000">
              <a:off x="2737" y="4651"/>
              <a:ext cx="170" cy="2392"/>
            </a:xfrm>
            <a:prstGeom prst="roundRect">
              <a:avLst>
                <a:gd name="adj" fmla="val 0"/>
              </a:avLst>
            </a:prstGeom>
            <a:grpFill/>
            <a:ln w="12700">
              <a:solidFill>
                <a:schemeClr val="accent6">
                  <a:lumMod val="50000"/>
                </a:scheme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dirty="0">
                <a:ln>
                  <a:noFill/>
                </a:ln>
                <a:solidFill>
                  <a:srgbClr val="FCFFFF"/>
                </a:solidFill>
                <a:effectLst/>
                <a:uLnTx/>
                <a:uFillTx/>
                <a:latin typeface="DM Sans Medium"/>
                <a:cs typeface="DM Sans Medium"/>
                <a:sym typeface="DM Sans Medium"/>
              </a:endParaRPr>
            </a:p>
          </p:txBody>
        </p:sp>
        <p:cxnSp>
          <p:nvCxnSpPr>
            <p:cNvPr id="33" name="直接连接符 14"/>
            <p:cNvCxnSpPr/>
            <p:nvPr>
              <p:custDataLst>
                <p:tags r:id="rId18"/>
              </p:custDataLst>
            </p:nvPr>
          </p:nvCxnSpPr>
          <p:spPr>
            <a:xfrm flipV="1">
              <a:off x="2822" y="5218"/>
              <a:ext cx="0" cy="714"/>
            </a:xfrm>
            <a:prstGeom prst="line">
              <a:avLst/>
            </a:prstGeom>
            <a:grpFill/>
            <a:ln>
              <a:solidFill>
                <a:schemeClr val="accent6">
                  <a:lumMod val="50000"/>
                </a:schemeClr>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7401560" y="4602480"/>
            <a:ext cx="1515745" cy="922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责任共担</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分工协作</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互帮互助</a:t>
            </a:r>
          </a:p>
        </p:txBody>
      </p:sp>
      <p:sp>
        <p:nvSpPr>
          <p:cNvPr id="37" name="Rounded Rectangle"/>
          <p:cNvSpPr/>
          <p:nvPr>
            <p:custDataLst>
              <p:tags r:id="rId14"/>
            </p:custDataLst>
          </p:nvPr>
        </p:nvSpPr>
        <p:spPr>
          <a:xfrm>
            <a:off x="9458325" y="4362450"/>
            <a:ext cx="1515745" cy="1463040"/>
          </a:xfrm>
          <a:prstGeom prst="roundRect">
            <a:avLst>
              <a:gd name="adj" fmla="val 0"/>
            </a:avLst>
          </a:prstGeom>
          <a:solidFill>
            <a:schemeClr val="accent6">
              <a:alpha val="1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1A1A1A"/>
              </a:solidFill>
              <a:effectLst/>
              <a:uLnTx/>
              <a:uFillTx/>
              <a:latin typeface="DM Sans Medium"/>
              <a:cs typeface="DM Sans Medium"/>
              <a:sym typeface="DM Sans Medium"/>
            </a:endParaRPr>
          </a:p>
        </p:txBody>
      </p:sp>
      <p:grpSp>
        <p:nvGrpSpPr>
          <p:cNvPr id="38" name="组合 37"/>
          <p:cNvGrpSpPr/>
          <p:nvPr/>
        </p:nvGrpSpPr>
        <p:grpSpPr>
          <a:xfrm>
            <a:off x="9457055" y="4017010"/>
            <a:ext cx="1518920" cy="453390"/>
            <a:chOff x="1626" y="5218"/>
            <a:chExt cx="2392" cy="714"/>
          </a:xfrm>
          <a:solidFill>
            <a:schemeClr val="accent3"/>
          </a:solidFill>
        </p:grpSpPr>
        <p:sp>
          <p:nvSpPr>
            <p:cNvPr id="39" name="Rounded Rectangle"/>
            <p:cNvSpPr/>
            <p:nvPr>
              <p:custDataLst>
                <p:tags r:id="rId15"/>
              </p:custDataLst>
            </p:nvPr>
          </p:nvSpPr>
          <p:spPr>
            <a:xfrm rot="5400000">
              <a:off x="2737" y="4651"/>
              <a:ext cx="170" cy="2392"/>
            </a:xfrm>
            <a:prstGeom prst="roundRect">
              <a:avLst>
                <a:gd name="adj" fmla="val 0"/>
              </a:avLst>
            </a:prstGeom>
            <a:grpFill/>
            <a:ln w="12700">
              <a:solidFill>
                <a:schemeClr val="accent3"/>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dirty="0">
                <a:ln>
                  <a:noFill/>
                </a:ln>
                <a:solidFill>
                  <a:srgbClr val="FCFFFF"/>
                </a:solidFill>
                <a:effectLst/>
                <a:uLnTx/>
                <a:uFillTx/>
                <a:latin typeface="DM Sans Medium"/>
                <a:cs typeface="DM Sans Medium"/>
                <a:sym typeface="DM Sans Medium"/>
              </a:endParaRPr>
            </a:p>
          </p:txBody>
        </p:sp>
        <p:cxnSp>
          <p:nvCxnSpPr>
            <p:cNvPr id="40" name="直接连接符 14"/>
            <p:cNvCxnSpPr/>
            <p:nvPr>
              <p:custDataLst>
                <p:tags r:id="rId16"/>
              </p:custDataLst>
            </p:nvPr>
          </p:nvCxnSpPr>
          <p:spPr>
            <a:xfrm flipV="1">
              <a:off x="2822" y="5218"/>
              <a:ext cx="0" cy="714"/>
            </a:xfrm>
            <a:prstGeom prst="line">
              <a:avLst/>
            </a:prstGeom>
            <a:grpFill/>
            <a:ln>
              <a:solidFill>
                <a:schemeClr val="accent3"/>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9457055" y="4602480"/>
            <a:ext cx="1515745" cy="922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有效沟通</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言路通畅</a:t>
            </a:r>
          </a:p>
          <a:p>
            <a:pPr marL="285750" indent="-285750">
              <a:lnSpc>
                <a:spcPct val="150000"/>
              </a:lnSpc>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及时反馈</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498080" cy="430530"/>
          </a:xfrm>
        </p:spPr>
        <p:txBody>
          <a:bodyPr wrap="square"/>
          <a:lstStyle/>
          <a:p>
            <a:r>
              <a:rPr lang="zh-CN" altLang="en-US">
                <a:cs typeface="PingFang SC Regular" panose="020B0400000000000000" charset="-122"/>
              </a:rPr>
              <a:t>情景领导力模型——</a:t>
            </a:r>
            <a:r>
              <a:rPr lang="zh-CN" altLang="en-US" sz="2400" b="0">
                <a:cs typeface="PingFang SC Regular" panose="020B0400000000000000" charset="-122"/>
              </a:rPr>
              <a:t>教练型领导</a:t>
            </a:r>
          </a:p>
        </p:txBody>
      </p:sp>
      <p:sp>
        <p:nvSpPr>
          <p:cNvPr id="3" name="文本占位符 2"/>
          <p:cNvSpPr>
            <a:spLocks noGrp="1"/>
          </p:cNvSpPr>
          <p:nvPr>
            <p:ph type="body" idx="1"/>
          </p:nvPr>
        </p:nvSpPr>
        <p:spPr/>
        <p:txBody>
          <a:bodyPr/>
          <a:lstStyle/>
          <a:p>
            <a:r>
              <a:rPr lang="zh-CN" altLang="en-US"/>
              <a:t>情境领导是以被领导者为中心的领导实用技能，它根据情境的不同，通过对被领导者准备度的判断，使领导者适时地调整自己的领导风格，达到实施影响的最佳效果，从而使领导者带领员工取得良好的工作绩效，提高下属的满意度，并实现团队成长</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5-07</a:t>
            </a:r>
            <a:endParaRPr>
              <a:latin typeface="PingFang SC Regular" panose="020B0400000000000000" charset="-122"/>
              <a:ea typeface="PingFang SC Regular" panose="020B0400000000000000" charset="-122"/>
            </a:endParaRPr>
          </a:p>
        </p:txBody>
      </p:sp>
      <p:grpSp>
        <p:nvGrpSpPr>
          <p:cNvPr id="13" name="组合 12"/>
          <p:cNvGrpSpPr/>
          <p:nvPr/>
        </p:nvGrpSpPr>
        <p:grpSpPr>
          <a:xfrm>
            <a:off x="539115" y="1944370"/>
            <a:ext cx="5725160" cy="4445000"/>
            <a:chOff x="456" y="3062"/>
            <a:chExt cx="9016" cy="7000"/>
          </a:xfrm>
        </p:grpSpPr>
        <p:cxnSp>
          <p:nvCxnSpPr>
            <p:cNvPr id="5" name="直接箭头连接符 4"/>
            <p:cNvCxnSpPr/>
            <p:nvPr/>
          </p:nvCxnSpPr>
          <p:spPr>
            <a:xfrm>
              <a:off x="1425" y="9436"/>
              <a:ext cx="7153" cy="0"/>
            </a:xfrm>
            <a:prstGeom prst="straightConnector1">
              <a:avLst/>
            </a:prstGeom>
            <a:ln w="38100" cap="flat" cmpd="sng">
              <a:solidFill>
                <a:schemeClr val="bg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custDataLst>
                <p:tags r:id="rId35"/>
              </p:custDataLst>
            </p:nvPr>
          </p:nvCxnSpPr>
          <p:spPr>
            <a:xfrm flipV="1">
              <a:off x="1036" y="3793"/>
              <a:ext cx="0" cy="5202"/>
            </a:xfrm>
            <a:prstGeom prst="straightConnector1">
              <a:avLst/>
            </a:prstGeom>
            <a:ln w="38100" cap="flat" cmpd="sng">
              <a:solidFill>
                <a:schemeClr val="bg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646" y="9146"/>
              <a:ext cx="780" cy="580"/>
            </a:xfrm>
            <a:prstGeom prst="rect">
              <a:avLst/>
            </a:prstGeom>
            <a:noFill/>
          </p:spPr>
          <p:txBody>
            <a:bodyPr wrap="square" rtlCol="0">
              <a:spAutoFit/>
            </a:bodyPr>
            <a:lstStyle/>
            <a:p>
              <a:pPr algn="ctr"/>
              <a:r>
                <a:rPr lang="zh-CN" altLang="en-US">
                  <a:solidFill>
                    <a:schemeClr val="bg1">
                      <a:lumMod val="50000"/>
                      <a:lumOff val="50000"/>
                    </a:schemeClr>
                  </a:solidFill>
                  <a:latin typeface="PingFang SC Regular" panose="020B0400000000000000" charset="-122"/>
                  <a:ea typeface="PingFang SC Regular" panose="020B0400000000000000" charset="-122"/>
                </a:rPr>
                <a:t>低</a:t>
              </a:r>
            </a:p>
          </p:txBody>
        </p:sp>
        <p:sp>
          <p:nvSpPr>
            <p:cNvPr id="8" name="文本框 7"/>
            <p:cNvSpPr txBox="1"/>
            <p:nvPr/>
          </p:nvSpPr>
          <p:spPr>
            <a:xfrm>
              <a:off x="8692" y="9146"/>
              <a:ext cx="780" cy="580"/>
            </a:xfrm>
            <a:prstGeom prst="rect">
              <a:avLst/>
            </a:prstGeom>
            <a:noFill/>
          </p:spPr>
          <p:txBody>
            <a:bodyPr wrap="square" rtlCol="0">
              <a:spAutoFit/>
            </a:bodyPr>
            <a:lstStyle/>
            <a:p>
              <a:pPr algn="ctr"/>
              <a:r>
                <a:rPr lang="zh-CN" altLang="en-US">
                  <a:solidFill>
                    <a:schemeClr val="bg1">
                      <a:lumMod val="50000"/>
                      <a:lumOff val="50000"/>
                    </a:schemeClr>
                  </a:solidFill>
                  <a:latin typeface="PingFang SC Regular" panose="020B0400000000000000" charset="-122"/>
                  <a:ea typeface="PingFang SC Regular" panose="020B0400000000000000" charset="-122"/>
                </a:rPr>
                <a:t>高</a:t>
              </a:r>
            </a:p>
          </p:txBody>
        </p:sp>
        <p:sp>
          <p:nvSpPr>
            <p:cNvPr id="9" name="文本框 8"/>
            <p:cNvSpPr txBox="1"/>
            <p:nvPr/>
          </p:nvSpPr>
          <p:spPr>
            <a:xfrm>
              <a:off x="646" y="3062"/>
              <a:ext cx="780" cy="580"/>
            </a:xfrm>
            <a:prstGeom prst="rect">
              <a:avLst/>
            </a:prstGeom>
            <a:noFill/>
          </p:spPr>
          <p:txBody>
            <a:bodyPr wrap="square" rtlCol="0">
              <a:spAutoFit/>
            </a:bodyPr>
            <a:lstStyle/>
            <a:p>
              <a:pPr algn="ctr"/>
              <a:r>
                <a:rPr lang="zh-CN" altLang="en-US">
                  <a:solidFill>
                    <a:schemeClr val="bg1">
                      <a:lumMod val="50000"/>
                      <a:lumOff val="50000"/>
                    </a:schemeClr>
                  </a:solidFill>
                  <a:latin typeface="PingFang SC Regular" panose="020B0400000000000000" charset="-122"/>
                  <a:ea typeface="PingFang SC Regular" panose="020B0400000000000000" charset="-122"/>
                </a:rPr>
                <a:t>高</a:t>
              </a:r>
            </a:p>
          </p:txBody>
        </p:sp>
        <p:sp>
          <p:nvSpPr>
            <p:cNvPr id="11" name="文本框 10"/>
            <p:cNvSpPr txBox="1"/>
            <p:nvPr/>
          </p:nvSpPr>
          <p:spPr>
            <a:xfrm>
              <a:off x="1425" y="9482"/>
              <a:ext cx="7153" cy="580"/>
            </a:xfrm>
            <a:prstGeom prst="rect">
              <a:avLst/>
            </a:prstGeom>
            <a:noFill/>
          </p:spPr>
          <p:txBody>
            <a:bodyPr wrap="square" rtlCol="0">
              <a:spAutoFit/>
            </a:bodyPr>
            <a:lstStyle/>
            <a:p>
              <a:pPr algn="ctr"/>
              <a:r>
                <a:rPr lang="zh-CN" altLang="en-US">
                  <a:solidFill>
                    <a:schemeClr val="bg1">
                      <a:lumMod val="50000"/>
                      <a:lumOff val="50000"/>
                    </a:schemeClr>
                  </a:solidFill>
                  <a:latin typeface="PingFang SC Regular" panose="020B0400000000000000" charset="-122"/>
                  <a:ea typeface="PingFang SC Regular" panose="020B0400000000000000" charset="-122"/>
                </a:rPr>
                <a:t>工作行为（指导行为）</a:t>
              </a:r>
            </a:p>
          </p:txBody>
        </p:sp>
        <p:sp>
          <p:nvSpPr>
            <p:cNvPr id="12" name="文本框 11"/>
            <p:cNvSpPr txBox="1"/>
            <p:nvPr/>
          </p:nvSpPr>
          <p:spPr>
            <a:xfrm rot="5400000">
              <a:off x="-1830" y="6099"/>
              <a:ext cx="5152" cy="580"/>
            </a:xfrm>
            <a:prstGeom prst="rect">
              <a:avLst/>
            </a:prstGeom>
            <a:noFill/>
          </p:spPr>
          <p:txBody>
            <a:bodyPr wrap="square" rtlCol="0">
              <a:spAutoFit/>
            </a:bodyPr>
            <a:lstStyle/>
            <a:p>
              <a:pPr algn="ctr"/>
              <a:r>
                <a:rPr lang="zh-CN" altLang="en-US">
                  <a:solidFill>
                    <a:schemeClr val="bg1">
                      <a:lumMod val="50000"/>
                      <a:lumOff val="50000"/>
                    </a:schemeClr>
                  </a:solidFill>
                  <a:latin typeface="PingFang SC Regular" panose="020B0400000000000000" charset="-122"/>
                  <a:ea typeface="PingFang SC Regular" panose="020B0400000000000000" charset="-122"/>
                </a:rPr>
                <a:t>关系行为（支持行为）</a:t>
              </a:r>
            </a:p>
          </p:txBody>
        </p:sp>
      </p:grpSp>
      <p:grpSp>
        <p:nvGrpSpPr>
          <p:cNvPr id="18" name="组合 17"/>
          <p:cNvGrpSpPr/>
          <p:nvPr/>
        </p:nvGrpSpPr>
        <p:grpSpPr>
          <a:xfrm>
            <a:off x="1347470" y="2661920"/>
            <a:ext cx="4051300" cy="3030855"/>
            <a:chOff x="2122" y="4192"/>
            <a:chExt cx="6380" cy="4773"/>
          </a:xfrm>
        </p:grpSpPr>
        <p:sp>
          <p:nvSpPr>
            <p:cNvPr id="45" name="矩形 44"/>
            <p:cNvSpPr/>
            <p:nvPr>
              <p:custDataLst>
                <p:tags r:id="rId31"/>
              </p:custDataLst>
            </p:nvPr>
          </p:nvSpPr>
          <p:spPr>
            <a:xfrm>
              <a:off x="2122" y="6663"/>
              <a:ext cx="3098" cy="2302"/>
            </a:xfrm>
            <a:prstGeom prst="rect">
              <a:avLst/>
            </a:prstGeom>
            <a:solidFill>
              <a:schemeClr val="bg1">
                <a:lumMod val="10000"/>
                <a:lumOff val="90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sp>
          <p:nvSpPr>
            <p:cNvPr id="15" name="矩形 14"/>
            <p:cNvSpPr/>
            <p:nvPr>
              <p:custDataLst>
                <p:tags r:id="rId32"/>
              </p:custDataLst>
            </p:nvPr>
          </p:nvSpPr>
          <p:spPr>
            <a:xfrm>
              <a:off x="2122" y="4192"/>
              <a:ext cx="3098" cy="2302"/>
            </a:xfrm>
            <a:prstGeom prst="rect">
              <a:avLst/>
            </a:prstGeom>
            <a:solidFill>
              <a:schemeClr val="bg2">
                <a:lumMod val="95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sp>
          <p:nvSpPr>
            <p:cNvPr id="16" name="矩形 15"/>
            <p:cNvSpPr/>
            <p:nvPr>
              <p:custDataLst>
                <p:tags r:id="rId33"/>
              </p:custDataLst>
            </p:nvPr>
          </p:nvSpPr>
          <p:spPr>
            <a:xfrm>
              <a:off x="5404" y="4192"/>
              <a:ext cx="3098" cy="2302"/>
            </a:xfrm>
            <a:prstGeom prst="rect">
              <a:avLst/>
            </a:prstGeom>
            <a:solidFill>
              <a:schemeClr val="bg1">
                <a:lumMod val="10000"/>
                <a:lumOff val="90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sp>
          <p:nvSpPr>
            <p:cNvPr id="17" name="矩形 16"/>
            <p:cNvSpPr/>
            <p:nvPr>
              <p:custDataLst>
                <p:tags r:id="rId34"/>
              </p:custDataLst>
            </p:nvPr>
          </p:nvSpPr>
          <p:spPr>
            <a:xfrm>
              <a:off x="5404" y="6663"/>
              <a:ext cx="3098" cy="2302"/>
            </a:xfrm>
            <a:prstGeom prst="rect">
              <a:avLst/>
            </a:prstGeom>
            <a:solidFill>
              <a:schemeClr val="bg2">
                <a:lumMod val="95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grpSp>
      <p:grpSp>
        <p:nvGrpSpPr>
          <p:cNvPr id="39" name="组合 38"/>
          <p:cNvGrpSpPr/>
          <p:nvPr/>
        </p:nvGrpSpPr>
        <p:grpSpPr>
          <a:xfrm>
            <a:off x="4618355" y="2661920"/>
            <a:ext cx="762635" cy="827405"/>
            <a:chOff x="7273" y="4192"/>
            <a:chExt cx="1201" cy="1303"/>
          </a:xfrm>
        </p:grpSpPr>
        <p:sp>
          <p:nvSpPr>
            <p:cNvPr id="37" name="文本框 36"/>
            <p:cNvSpPr txBox="1"/>
            <p:nvPr>
              <p:custDataLst>
                <p:tags r:id="rId29"/>
              </p:custDataLst>
            </p:nvPr>
          </p:nvSpPr>
          <p:spPr>
            <a:xfrm>
              <a:off x="7353" y="4192"/>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rgbClr val="1D4273"/>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S2</a:t>
              </a:r>
            </a:p>
          </p:txBody>
        </p:sp>
        <p:sp>
          <p:nvSpPr>
            <p:cNvPr id="23" name="文本框 22"/>
            <p:cNvSpPr txBox="1"/>
            <p:nvPr>
              <p:custDataLst>
                <p:tags r:id="rId30"/>
              </p:custDataLst>
            </p:nvPr>
          </p:nvSpPr>
          <p:spPr>
            <a:xfrm>
              <a:off x="7273" y="4673"/>
              <a:ext cx="1201" cy="822"/>
            </a:xfrm>
            <a:prstGeom prst="rect">
              <a:avLst/>
            </a:prstGeom>
            <a:no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高关系</a:t>
              </a:r>
            </a:p>
            <a:p>
              <a:pPr algn="ctr">
                <a:lnSpc>
                  <a:spcPct val="100000"/>
                </a:lnSpc>
              </a:pPr>
              <a:r>
                <a:rPr lang="zh-CN" altLang="en-US" sz="1400">
                  <a:solidFill>
                    <a:schemeClr val="accent2"/>
                  </a:solidFill>
                  <a:latin typeface="PingFang SC Regular" panose="020B0400000000000000" charset="-122"/>
                  <a:ea typeface="PingFang SC Regular" panose="020B0400000000000000" charset="-122"/>
                </a:rPr>
                <a:t>高工作</a:t>
              </a:r>
            </a:p>
          </p:txBody>
        </p:sp>
      </p:grpSp>
      <p:grpSp>
        <p:nvGrpSpPr>
          <p:cNvPr id="41" name="组合 40"/>
          <p:cNvGrpSpPr/>
          <p:nvPr/>
        </p:nvGrpSpPr>
        <p:grpSpPr>
          <a:xfrm>
            <a:off x="4618355" y="4218940"/>
            <a:ext cx="762635" cy="777240"/>
            <a:chOff x="5388" y="7497"/>
            <a:chExt cx="1201" cy="1224"/>
          </a:xfrm>
        </p:grpSpPr>
        <p:sp>
          <p:nvSpPr>
            <p:cNvPr id="20" name="文本框 19"/>
            <p:cNvSpPr txBox="1"/>
            <p:nvPr>
              <p:custDataLst>
                <p:tags r:id="rId27"/>
              </p:custDataLst>
            </p:nvPr>
          </p:nvSpPr>
          <p:spPr>
            <a:xfrm>
              <a:off x="5469"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rgbClr val="1D4273"/>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S1</a:t>
              </a:r>
            </a:p>
          </p:txBody>
        </p:sp>
        <p:sp>
          <p:nvSpPr>
            <p:cNvPr id="24" name="文本框 23"/>
            <p:cNvSpPr txBox="1"/>
            <p:nvPr>
              <p:custDataLst>
                <p:tags r:id="rId28"/>
              </p:custDataLst>
            </p:nvPr>
          </p:nvSpPr>
          <p:spPr>
            <a:xfrm>
              <a:off x="5388" y="7899"/>
              <a:ext cx="1201" cy="822"/>
            </a:xfrm>
            <a:prstGeom prst="rect">
              <a:avLst/>
            </a:prstGeom>
            <a:no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低关系</a:t>
              </a:r>
            </a:p>
            <a:p>
              <a:pPr algn="ctr">
                <a:lnSpc>
                  <a:spcPct val="100000"/>
                </a:lnSpc>
              </a:pPr>
              <a:r>
                <a:rPr lang="zh-CN" altLang="en-US" sz="1400">
                  <a:solidFill>
                    <a:schemeClr val="accent2"/>
                  </a:solidFill>
                  <a:latin typeface="PingFang SC Regular" panose="020B0400000000000000" charset="-122"/>
                  <a:ea typeface="PingFang SC Regular" panose="020B0400000000000000" charset="-122"/>
                </a:rPr>
                <a:t>高工作</a:t>
              </a:r>
            </a:p>
          </p:txBody>
        </p:sp>
      </p:grpSp>
      <p:grpSp>
        <p:nvGrpSpPr>
          <p:cNvPr id="42" name="组合 41"/>
          <p:cNvGrpSpPr/>
          <p:nvPr/>
        </p:nvGrpSpPr>
        <p:grpSpPr>
          <a:xfrm>
            <a:off x="1350645" y="4218940"/>
            <a:ext cx="762635" cy="777240"/>
            <a:chOff x="4043" y="7497"/>
            <a:chExt cx="1201" cy="1224"/>
          </a:xfrm>
        </p:grpSpPr>
        <p:sp>
          <p:nvSpPr>
            <p:cNvPr id="21" name="文本框 20"/>
            <p:cNvSpPr txBox="1"/>
            <p:nvPr>
              <p:custDataLst>
                <p:tags r:id="rId25"/>
              </p:custDataLst>
            </p:nvPr>
          </p:nvSpPr>
          <p:spPr>
            <a:xfrm>
              <a:off x="4124"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rgbClr val="1D4273"/>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S4</a:t>
              </a:r>
            </a:p>
          </p:txBody>
        </p:sp>
        <p:sp>
          <p:nvSpPr>
            <p:cNvPr id="25" name="文本框 24"/>
            <p:cNvSpPr txBox="1"/>
            <p:nvPr>
              <p:custDataLst>
                <p:tags r:id="rId26"/>
              </p:custDataLst>
            </p:nvPr>
          </p:nvSpPr>
          <p:spPr>
            <a:xfrm>
              <a:off x="4043" y="7899"/>
              <a:ext cx="1201" cy="822"/>
            </a:xfrm>
            <a:prstGeom prst="rect">
              <a:avLst/>
            </a:prstGeom>
            <a:no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低关系</a:t>
              </a:r>
            </a:p>
            <a:p>
              <a:pPr algn="ctr">
                <a:lnSpc>
                  <a:spcPct val="100000"/>
                </a:lnSpc>
              </a:pPr>
              <a:r>
                <a:rPr lang="zh-CN" altLang="en-US" sz="1400">
                  <a:solidFill>
                    <a:schemeClr val="accent2"/>
                  </a:solidFill>
                  <a:latin typeface="PingFang SC Regular" panose="020B0400000000000000" charset="-122"/>
                  <a:ea typeface="PingFang SC Regular" panose="020B0400000000000000" charset="-122"/>
                </a:rPr>
                <a:t>低工作</a:t>
              </a:r>
            </a:p>
          </p:txBody>
        </p:sp>
      </p:grpSp>
      <p:grpSp>
        <p:nvGrpSpPr>
          <p:cNvPr id="40" name="组合 39"/>
          <p:cNvGrpSpPr/>
          <p:nvPr/>
        </p:nvGrpSpPr>
        <p:grpSpPr>
          <a:xfrm>
            <a:off x="1350645" y="2661920"/>
            <a:ext cx="762635" cy="827405"/>
            <a:chOff x="2127" y="4192"/>
            <a:chExt cx="1201" cy="1303"/>
          </a:xfrm>
        </p:grpSpPr>
        <p:sp>
          <p:nvSpPr>
            <p:cNvPr id="19" name="文本框 18"/>
            <p:cNvSpPr txBox="1"/>
            <p:nvPr>
              <p:custDataLst>
                <p:tags r:id="rId23"/>
              </p:custDataLst>
            </p:nvPr>
          </p:nvSpPr>
          <p:spPr>
            <a:xfrm>
              <a:off x="2207" y="4192"/>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rgbClr val="1D4273"/>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S3</a:t>
              </a:r>
            </a:p>
          </p:txBody>
        </p:sp>
        <p:sp>
          <p:nvSpPr>
            <p:cNvPr id="26" name="文本框 25"/>
            <p:cNvSpPr txBox="1"/>
            <p:nvPr>
              <p:custDataLst>
                <p:tags r:id="rId24"/>
              </p:custDataLst>
            </p:nvPr>
          </p:nvSpPr>
          <p:spPr>
            <a:xfrm>
              <a:off x="2127" y="4673"/>
              <a:ext cx="1201" cy="822"/>
            </a:xfrm>
            <a:prstGeom prst="rect">
              <a:avLst/>
            </a:prstGeom>
            <a:no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高关系</a:t>
              </a:r>
            </a:p>
            <a:p>
              <a:pPr algn="ctr">
                <a:lnSpc>
                  <a:spcPct val="100000"/>
                </a:lnSpc>
              </a:pPr>
              <a:r>
                <a:rPr lang="zh-CN" altLang="en-US" sz="1400">
                  <a:solidFill>
                    <a:schemeClr val="accent2"/>
                  </a:solidFill>
                  <a:latin typeface="PingFang SC Regular" panose="020B0400000000000000" charset="-122"/>
                  <a:ea typeface="PingFang SC Regular" panose="020B0400000000000000" charset="-122"/>
                </a:rPr>
                <a:t>低工作</a:t>
              </a:r>
            </a:p>
          </p:txBody>
        </p:sp>
      </p:grpSp>
      <p:grpSp>
        <p:nvGrpSpPr>
          <p:cNvPr id="35" name="组合 34"/>
          <p:cNvGrpSpPr>
            <a:grpSpLocks noChangeAspect="1"/>
          </p:cNvGrpSpPr>
          <p:nvPr/>
        </p:nvGrpSpPr>
        <p:grpSpPr>
          <a:xfrm>
            <a:off x="0" y="2661920"/>
            <a:ext cx="6838315" cy="3016250"/>
            <a:chOff x="-977729" y="1523306"/>
            <a:chExt cx="8111099" cy="3578001"/>
          </a:xfrm>
        </p:grpSpPr>
        <p:sp>
          <p:nvSpPr>
            <p:cNvPr id="187" name="空心弧 186"/>
            <p:cNvSpPr>
              <a:spLocks noChangeAspect="1"/>
            </p:cNvSpPr>
            <p:nvPr>
              <p:custDataLst>
                <p:tags r:id="rId18"/>
              </p:custDataLst>
            </p:nvPr>
          </p:nvSpPr>
          <p:spPr>
            <a:xfrm>
              <a:off x="1755247" y="1523306"/>
              <a:ext cx="2520000" cy="2520000"/>
            </a:xfrm>
            <a:prstGeom prst="blockArc">
              <a:avLst>
                <a:gd name="adj1" fmla="val 10800000"/>
                <a:gd name="adj2" fmla="val 108244"/>
                <a:gd name="adj3" fmla="val 2188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solidFill>
                    <a:schemeClr val="tx1"/>
                  </a:solidFill>
                  <a:latin typeface="PingFang SC Regular" panose="020B0400000000000000" charset="-122"/>
                  <a:ea typeface="PingFang SC Regular" panose="020B0400000000000000" charset="-122"/>
                </a:rPr>
                <a:t> </a:t>
              </a:r>
            </a:p>
          </p:txBody>
        </p:sp>
        <p:sp>
          <p:nvSpPr>
            <p:cNvPr id="190" name="矩形 189"/>
            <p:cNvSpPr/>
            <p:nvPr>
              <p:custDataLst>
                <p:tags r:id="rId19"/>
              </p:custDataLst>
            </p:nvPr>
          </p:nvSpPr>
          <p:spPr>
            <a:xfrm>
              <a:off x="1754415" y="2768748"/>
              <a:ext cx="551012" cy="107290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91" name="矩形 190"/>
            <p:cNvSpPr/>
            <p:nvPr>
              <p:custDataLst>
                <p:tags r:id="rId20"/>
              </p:custDataLst>
            </p:nvPr>
          </p:nvSpPr>
          <p:spPr>
            <a:xfrm>
              <a:off x="3723704" y="2791225"/>
              <a:ext cx="556016" cy="105081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7" name="空心弧 26"/>
            <p:cNvSpPr>
              <a:spLocks noChangeAspect="1"/>
            </p:cNvSpPr>
            <p:nvPr>
              <p:custDataLst>
                <p:tags r:id="rId21"/>
              </p:custDataLst>
            </p:nvPr>
          </p:nvSpPr>
          <p:spPr>
            <a:xfrm rot="10800000" flipH="1">
              <a:off x="-977729" y="2581641"/>
              <a:ext cx="3280894" cy="2519666"/>
            </a:xfrm>
            <a:prstGeom prst="blockArc">
              <a:avLst>
                <a:gd name="adj1" fmla="val 16170851"/>
                <a:gd name="adj2" fmla="val 108244"/>
                <a:gd name="adj3" fmla="val 2188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solidFill>
                    <a:schemeClr val="tx1"/>
                  </a:solidFill>
                  <a:latin typeface="PingFang SC Regular" panose="020B0400000000000000" charset="-122"/>
                  <a:ea typeface="PingFang SC Regular" panose="020B0400000000000000" charset="-122"/>
                </a:rPr>
                <a:t> </a:t>
              </a:r>
            </a:p>
          </p:txBody>
        </p:sp>
        <p:sp>
          <p:nvSpPr>
            <p:cNvPr id="189" name="空心弧 188"/>
            <p:cNvSpPr>
              <a:spLocks noChangeAspect="1"/>
            </p:cNvSpPr>
            <p:nvPr>
              <p:custDataLst>
                <p:tags r:id="rId22"/>
              </p:custDataLst>
            </p:nvPr>
          </p:nvSpPr>
          <p:spPr>
            <a:xfrm rot="10800000">
              <a:off x="3725940" y="2581641"/>
              <a:ext cx="3407430" cy="2519666"/>
            </a:xfrm>
            <a:prstGeom prst="blockArc">
              <a:avLst>
                <a:gd name="adj1" fmla="val 16170851"/>
                <a:gd name="adj2" fmla="val 108244"/>
                <a:gd name="adj3" fmla="val 2188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solidFill>
                    <a:schemeClr val="tx1"/>
                  </a:solidFill>
                  <a:latin typeface="PingFang SC Regular" panose="020B0400000000000000" charset="-122"/>
                  <a:ea typeface="PingFang SC Regular" panose="020B0400000000000000" charset="-122"/>
                </a:rPr>
                <a:t> </a:t>
              </a:r>
            </a:p>
          </p:txBody>
        </p:sp>
      </p:grpSp>
      <p:sp>
        <p:nvSpPr>
          <p:cNvPr id="32" name="文本框 31"/>
          <p:cNvSpPr txBox="1"/>
          <p:nvPr>
            <p:custDataLst>
              <p:tags r:id="rId1"/>
            </p:custDataLst>
          </p:nvPr>
        </p:nvSpPr>
        <p:spPr>
          <a:xfrm rot="18420000">
            <a:off x="1950085" y="4904105"/>
            <a:ext cx="762635" cy="306705"/>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授权式</a:t>
            </a:r>
          </a:p>
        </p:txBody>
      </p:sp>
      <p:sp>
        <p:nvSpPr>
          <p:cNvPr id="33" name="文本框 32"/>
          <p:cNvSpPr txBox="1"/>
          <p:nvPr>
            <p:custDataLst>
              <p:tags r:id="rId2"/>
            </p:custDataLst>
          </p:nvPr>
        </p:nvSpPr>
        <p:spPr>
          <a:xfrm rot="18420000">
            <a:off x="2322195" y="3168015"/>
            <a:ext cx="762635" cy="306705"/>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支持式</a:t>
            </a:r>
          </a:p>
        </p:txBody>
      </p:sp>
      <p:sp>
        <p:nvSpPr>
          <p:cNvPr id="34" name="文本框 33"/>
          <p:cNvSpPr txBox="1"/>
          <p:nvPr>
            <p:custDataLst>
              <p:tags r:id="rId3"/>
            </p:custDataLst>
          </p:nvPr>
        </p:nvSpPr>
        <p:spPr>
          <a:xfrm rot="3180000" flipH="1">
            <a:off x="3689985" y="3118485"/>
            <a:ext cx="762635" cy="306705"/>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教练式</a:t>
            </a:r>
          </a:p>
        </p:txBody>
      </p:sp>
      <p:sp>
        <p:nvSpPr>
          <p:cNvPr id="36" name="文本框 35"/>
          <p:cNvSpPr txBox="1"/>
          <p:nvPr>
            <p:custDataLst>
              <p:tags r:id="rId4"/>
            </p:custDataLst>
          </p:nvPr>
        </p:nvSpPr>
        <p:spPr>
          <a:xfrm rot="3180000" flipH="1">
            <a:off x="4050665" y="4904105"/>
            <a:ext cx="762635" cy="306705"/>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指导式</a:t>
            </a:r>
          </a:p>
        </p:txBody>
      </p:sp>
      <p:grpSp>
        <p:nvGrpSpPr>
          <p:cNvPr id="116" name="组合 115"/>
          <p:cNvGrpSpPr/>
          <p:nvPr/>
        </p:nvGrpSpPr>
        <p:grpSpPr>
          <a:xfrm>
            <a:off x="3321685" y="4902200"/>
            <a:ext cx="762635" cy="777240"/>
            <a:chOff x="5388" y="7497"/>
            <a:chExt cx="1201" cy="1224"/>
          </a:xfrm>
        </p:grpSpPr>
        <p:sp>
          <p:nvSpPr>
            <p:cNvPr id="117" name="文本框 116"/>
            <p:cNvSpPr txBox="1"/>
            <p:nvPr>
              <p:custDataLst>
                <p:tags r:id="rId16"/>
              </p:custDataLst>
            </p:nvPr>
          </p:nvSpPr>
          <p:spPr>
            <a:xfrm>
              <a:off x="5469"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chemeClr val="accent1">
                          <a:lumMod val="60000"/>
                          <a:lumOff val="40000"/>
                        </a:schemeClr>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R1</a:t>
              </a:r>
            </a:p>
          </p:txBody>
        </p:sp>
        <p:sp>
          <p:nvSpPr>
            <p:cNvPr id="118" name="文本框 117"/>
            <p:cNvSpPr txBox="1"/>
            <p:nvPr>
              <p:custDataLst>
                <p:tags r:id="rId17"/>
              </p:custDataLst>
            </p:nvPr>
          </p:nvSpPr>
          <p:spPr>
            <a:xfrm>
              <a:off x="5388" y="7899"/>
              <a:ext cx="1201" cy="822"/>
            </a:xfrm>
            <a:prstGeom prst="rect">
              <a:avLst/>
            </a:prstGeom>
            <a:noFill/>
          </p:spPr>
          <p:txBody>
            <a:bodyPr wrap="square" rtlCol="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意愿</a:t>
              </a:r>
              <a:r>
                <a:rPr lang="zh-CN" altLang="en-US" sz="1400">
                  <a:solidFill>
                    <a:schemeClr val="bg1">
                      <a:lumMod val="50000"/>
                      <a:lumOff val="50000"/>
                    </a:schemeClr>
                  </a:solidFill>
                  <a:latin typeface="PingFang SC Regular" panose="020B0400000000000000" charset="-122"/>
                  <a:ea typeface="PingFang SC Regular" panose="020B0400000000000000" charset="-122"/>
                </a:rPr>
                <a:t>低</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能力弱</a:t>
              </a:r>
            </a:p>
          </p:txBody>
        </p:sp>
      </p:grpSp>
      <p:grpSp>
        <p:nvGrpSpPr>
          <p:cNvPr id="122" name="组合 121"/>
          <p:cNvGrpSpPr/>
          <p:nvPr/>
        </p:nvGrpSpPr>
        <p:grpSpPr>
          <a:xfrm>
            <a:off x="3321685" y="3380740"/>
            <a:ext cx="762635" cy="777240"/>
            <a:chOff x="5388" y="7497"/>
            <a:chExt cx="1201" cy="1224"/>
          </a:xfrm>
        </p:grpSpPr>
        <p:sp>
          <p:nvSpPr>
            <p:cNvPr id="123" name="文本框 122"/>
            <p:cNvSpPr txBox="1"/>
            <p:nvPr>
              <p:custDataLst>
                <p:tags r:id="rId14"/>
              </p:custDataLst>
            </p:nvPr>
          </p:nvSpPr>
          <p:spPr>
            <a:xfrm>
              <a:off x="5469"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chemeClr val="accent1">
                          <a:lumMod val="60000"/>
                          <a:lumOff val="40000"/>
                        </a:schemeClr>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R2</a:t>
              </a:r>
            </a:p>
          </p:txBody>
        </p:sp>
        <p:sp>
          <p:nvSpPr>
            <p:cNvPr id="124" name="文本框 123"/>
            <p:cNvSpPr txBox="1"/>
            <p:nvPr>
              <p:custDataLst>
                <p:tags r:id="rId15"/>
              </p:custDataLst>
            </p:nvPr>
          </p:nvSpPr>
          <p:spPr>
            <a:xfrm>
              <a:off x="5388" y="7899"/>
              <a:ext cx="1201" cy="822"/>
            </a:xfrm>
            <a:prstGeom prst="rect">
              <a:avLst/>
            </a:prstGeom>
            <a:noFill/>
          </p:spPr>
          <p:txBody>
            <a:bodyPr wrap="square" rtlCol="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意愿高</a:t>
              </a:r>
              <a:endParaRPr lang="zh-CN" altLang="en-US" sz="1400">
                <a:solidFill>
                  <a:schemeClr val="bg1">
                    <a:lumMod val="50000"/>
                    <a:lumOff val="50000"/>
                  </a:schemeClr>
                </a:solidFill>
                <a:latin typeface="PingFang SC Regular" panose="020B0400000000000000" charset="-122"/>
                <a:ea typeface="PingFang SC Regular" panose="020B0400000000000000" charset="-122"/>
              </a:endParaRP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能力弱</a:t>
              </a:r>
            </a:p>
          </p:txBody>
        </p:sp>
      </p:grpSp>
      <p:grpSp>
        <p:nvGrpSpPr>
          <p:cNvPr id="125" name="组合 124"/>
          <p:cNvGrpSpPr/>
          <p:nvPr/>
        </p:nvGrpSpPr>
        <p:grpSpPr>
          <a:xfrm>
            <a:off x="2694940" y="3380740"/>
            <a:ext cx="762635" cy="777240"/>
            <a:chOff x="5388" y="7497"/>
            <a:chExt cx="1201" cy="1224"/>
          </a:xfrm>
        </p:grpSpPr>
        <p:sp>
          <p:nvSpPr>
            <p:cNvPr id="126" name="文本框 125"/>
            <p:cNvSpPr txBox="1"/>
            <p:nvPr>
              <p:custDataLst>
                <p:tags r:id="rId12"/>
              </p:custDataLst>
            </p:nvPr>
          </p:nvSpPr>
          <p:spPr>
            <a:xfrm>
              <a:off x="5469"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chemeClr val="accent1">
                          <a:lumMod val="60000"/>
                          <a:lumOff val="40000"/>
                        </a:schemeClr>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R3</a:t>
              </a:r>
            </a:p>
          </p:txBody>
        </p:sp>
        <p:sp>
          <p:nvSpPr>
            <p:cNvPr id="127" name="文本框 126"/>
            <p:cNvSpPr txBox="1"/>
            <p:nvPr>
              <p:custDataLst>
                <p:tags r:id="rId13"/>
              </p:custDataLst>
            </p:nvPr>
          </p:nvSpPr>
          <p:spPr>
            <a:xfrm>
              <a:off x="5388" y="7899"/>
              <a:ext cx="1201" cy="822"/>
            </a:xfrm>
            <a:prstGeom prst="rect">
              <a:avLst/>
            </a:prstGeom>
            <a:noFill/>
          </p:spPr>
          <p:txBody>
            <a:bodyPr wrap="square" rtlCol="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意愿低</a:t>
              </a: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能力强</a:t>
              </a:r>
            </a:p>
          </p:txBody>
        </p:sp>
      </p:grpSp>
      <p:grpSp>
        <p:nvGrpSpPr>
          <p:cNvPr id="128" name="组合 127"/>
          <p:cNvGrpSpPr/>
          <p:nvPr/>
        </p:nvGrpSpPr>
        <p:grpSpPr>
          <a:xfrm>
            <a:off x="2643505" y="4902200"/>
            <a:ext cx="762635" cy="777240"/>
            <a:chOff x="5388" y="7497"/>
            <a:chExt cx="1201" cy="1224"/>
          </a:xfrm>
        </p:grpSpPr>
        <p:sp>
          <p:nvSpPr>
            <p:cNvPr id="129" name="文本框 128"/>
            <p:cNvSpPr txBox="1"/>
            <p:nvPr>
              <p:custDataLst>
                <p:tags r:id="rId10"/>
              </p:custDataLst>
            </p:nvPr>
          </p:nvSpPr>
          <p:spPr>
            <a:xfrm>
              <a:off x="5469" y="7497"/>
              <a:ext cx="1040" cy="1008"/>
            </a:xfrm>
            <a:prstGeom prst="rect">
              <a:avLst/>
            </a:prstGeom>
            <a:noFill/>
          </p:spPr>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26000">
                        <a:schemeClr val="accent1">
                          <a:lumMod val="60000"/>
                          <a:lumOff val="40000"/>
                        </a:schemeClr>
                      </a:gs>
                      <a:gs pos="90000">
                        <a:schemeClr val="accent6">
                          <a:alpha val="0"/>
                        </a:schemeClr>
                      </a:gs>
                    </a:gsLst>
                    <a:lin ang="5400000" scaled="0"/>
                  </a:gradFill>
                  <a:effectLst/>
                  <a:uLnTx/>
                  <a:uFillTx/>
                  <a:latin typeface="PingFang SC Regular" panose="020B0400000000000000" charset="-122"/>
                  <a:ea typeface="PingFang SC Regular" panose="020B0400000000000000" charset="-122"/>
                  <a:cs typeface="OPPOSans H" pitchFamily="18" charset="-122"/>
                </a:rPr>
                <a:t>R4</a:t>
              </a:r>
            </a:p>
          </p:txBody>
        </p:sp>
        <p:sp>
          <p:nvSpPr>
            <p:cNvPr id="130" name="文本框 129"/>
            <p:cNvSpPr txBox="1"/>
            <p:nvPr>
              <p:custDataLst>
                <p:tags r:id="rId11"/>
              </p:custDataLst>
            </p:nvPr>
          </p:nvSpPr>
          <p:spPr>
            <a:xfrm>
              <a:off x="5388" y="7899"/>
              <a:ext cx="1201" cy="822"/>
            </a:xfrm>
            <a:prstGeom prst="rect">
              <a:avLst/>
            </a:prstGeom>
            <a:noFill/>
          </p:spPr>
          <p:txBody>
            <a:bodyPr wrap="square" rtlCol="0">
              <a:spAutoFit/>
            </a:bodyPr>
            <a:lstStyle/>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意愿高</a:t>
              </a:r>
              <a:endParaRPr lang="zh-CN" altLang="en-US" sz="1400">
                <a:solidFill>
                  <a:schemeClr val="bg1">
                    <a:lumMod val="50000"/>
                    <a:lumOff val="50000"/>
                  </a:schemeClr>
                </a:solidFill>
                <a:latin typeface="PingFang SC Regular" panose="020B0400000000000000" charset="-122"/>
                <a:ea typeface="PingFang SC Regular" panose="020B0400000000000000" charset="-122"/>
              </a:endParaRPr>
            </a:p>
            <a:p>
              <a:pPr algn="ctr"/>
              <a:r>
                <a:rPr lang="zh-CN" altLang="en-US" sz="1400">
                  <a:solidFill>
                    <a:schemeClr val="bg1">
                      <a:lumMod val="50000"/>
                      <a:lumOff val="50000"/>
                    </a:schemeClr>
                  </a:solidFill>
                  <a:latin typeface="PingFang SC Regular" panose="020B0400000000000000" charset="-122"/>
                  <a:ea typeface="PingFang SC Regular" panose="020B0400000000000000" charset="-122"/>
                </a:rPr>
                <a:t>能力强</a:t>
              </a:r>
            </a:p>
          </p:txBody>
        </p:sp>
      </p:grpSp>
      <p:sp>
        <p:nvSpPr>
          <p:cNvPr id="670" name="任意形状 669"/>
          <p:cNvSpPr/>
          <p:nvPr>
            <p:custDataLst>
              <p:tags r:id="rId5"/>
            </p:custDataLst>
          </p:nvPr>
        </p:nvSpPr>
        <p:spPr>
          <a:xfrm rot="5400000">
            <a:off x="5359400" y="3183255"/>
            <a:ext cx="1948815" cy="1967230"/>
          </a:xfrm>
          <a:custGeom>
            <a:avLst/>
            <a:gdLst>
              <a:gd name="connsiteX0" fmla="*/ 217343 w 302981"/>
              <a:gd name="connsiteY0" fmla="*/ 201411 h 371648"/>
              <a:gd name="connsiteX1" fmla="*/ 242108 w 302981"/>
              <a:gd name="connsiteY1" fmla="*/ 371648 h 371648"/>
              <a:gd name="connsiteX2" fmla="*/ 60787 w 302981"/>
              <a:gd name="connsiteY2" fmla="*/ 371648 h 371648"/>
              <a:gd name="connsiteX3" fmla="*/ 85638 w 302981"/>
              <a:gd name="connsiteY3" fmla="*/ 201411 h 371648"/>
              <a:gd name="connsiteX4" fmla="*/ 0 w 302981"/>
              <a:gd name="connsiteY4" fmla="*/ 201411 h 371648"/>
              <a:gd name="connsiteX5" fmla="*/ 151447 w 302981"/>
              <a:gd name="connsiteY5" fmla="*/ 0 h 371648"/>
              <a:gd name="connsiteX6" fmla="*/ 302982 w 302981"/>
              <a:gd name="connsiteY6" fmla="*/ 201411 h 371648"/>
              <a:gd name="connsiteX7" fmla="*/ 217343 w 302981"/>
              <a:gd name="connsiteY7" fmla="*/ 201411 h 37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981" h="371648">
                <a:moveTo>
                  <a:pt x="217343" y="201411"/>
                </a:moveTo>
                <a:cubicBezTo>
                  <a:pt x="220287" y="235614"/>
                  <a:pt x="227041" y="295708"/>
                  <a:pt x="242108" y="371648"/>
                </a:cubicBezTo>
                <a:lnTo>
                  <a:pt x="60787" y="371648"/>
                </a:lnTo>
                <a:cubicBezTo>
                  <a:pt x="75940" y="295708"/>
                  <a:pt x="82694" y="235614"/>
                  <a:pt x="85638" y="201411"/>
                </a:cubicBezTo>
                <a:lnTo>
                  <a:pt x="0" y="201411"/>
                </a:lnTo>
                <a:lnTo>
                  <a:pt x="151447" y="0"/>
                </a:lnTo>
                <a:lnTo>
                  <a:pt x="302982" y="201411"/>
                </a:lnTo>
                <a:lnTo>
                  <a:pt x="217343" y="201411"/>
                </a:lnTo>
                <a:close/>
              </a:path>
            </a:pathLst>
          </a:custGeom>
          <a:gradFill>
            <a:gsLst>
              <a:gs pos="0">
                <a:schemeClr val="bg1">
                  <a:lumMod val="25000"/>
                  <a:lumOff val="75000"/>
                </a:schemeClr>
              </a:gs>
              <a:gs pos="100000">
                <a:schemeClr val="bg1">
                  <a:lumMod val="10000"/>
                  <a:lumOff val="90000"/>
                  <a:alpha val="0"/>
                </a:schemeClr>
              </a:gs>
            </a:gsLst>
            <a:lin ang="5400000" scaled="0"/>
          </a:gradFill>
          <a:ln w="8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grpSp>
        <p:nvGrpSpPr>
          <p:cNvPr id="154" name="组合 153"/>
          <p:cNvGrpSpPr/>
          <p:nvPr/>
        </p:nvGrpSpPr>
        <p:grpSpPr>
          <a:xfrm>
            <a:off x="7332980" y="2499995"/>
            <a:ext cx="4335780" cy="3333750"/>
            <a:chOff x="11814" y="3998"/>
            <a:chExt cx="6828" cy="5250"/>
          </a:xfrm>
        </p:grpSpPr>
        <p:sp>
          <p:nvSpPr>
            <p:cNvPr id="152" name="矩形 151"/>
            <p:cNvSpPr/>
            <p:nvPr/>
          </p:nvSpPr>
          <p:spPr>
            <a:xfrm>
              <a:off x="11814" y="3998"/>
              <a:ext cx="6828" cy="5251"/>
            </a:xfrm>
            <a:prstGeom prst="rect">
              <a:avLst/>
            </a:prstGeom>
            <a:ln w="38100" cap="flat" cmpd="sng">
              <a:solidFill>
                <a:schemeClr val="bg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lstStyle/>
            <a:p>
              <a:pPr algn="ctr"/>
              <a:endParaRPr kumimoji="1" lang="zh-CN" altLang="en-US"/>
            </a:p>
          </p:txBody>
        </p:sp>
        <p:grpSp>
          <p:nvGrpSpPr>
            <p:cNvPr id="149" name="组合 148"/>
            <p:cNvGrpSpPr/>
            <p:nvPr/>
          </p:nvGrpSpPr>
          <p:grpSpPr>
            <a:xfrm>
              <a:off x="12038" y="4237"/>
              <a:ext cx="6380" cy="4773"/>
              <a:chOff x="10794" y="4169"/>
              <a:chExt cx="6380" cy="4773"/>
            </a:xfrm>
          </p:grpSpPr>
          <p:sp>
            <p:nvSpPr>
              <p:cNvPr id="139" name="矩形 138"/>
              <p:cNvSpPr/>
              <p:nvPr>
                <p:custDataLst>
                  <p:tags r:id="rId6"/>
                </p:custDataLst>
              </p:nvPr>
            </p:nvSpPr>
            <p:spPr>
              <a:xfrm>
                <a:off x="10794" y="6640"/>
                <a:ext cx="3098" cy="2302"/>
              </a:xfrm>
              <a:prstGeom prst="rect">
                <a:avLst/>
              </a:prstGeom>
              <a:solidFill>
                <a:srgbClr val="E7E7E7"/>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完全信任、放手、授权</a:t>
                </a:r>
              </a:p>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赋予下属最大的自主性和决定权</a:t>
                </a:r>
              </a:p>
            </p:txBody>
          </p:sp>
          <p:sp>
            <p:nvSpPr>
              <p:cNvPr id="140" name="矩形 139"/>
              <p:cNvSpPr/>
              <p:nvPr>
                <p:custDataLst>
                  <p:tags r:id="rId7"/>
                </p:custDataLst>
              </p:nvPr>
            </p:nvSpPr>
            <p:spPr>
              <a:xfrm>
                <a:off x="10794" y="4169"/>
                <a:ext cx="3098" cy="2302"/>
              </a:xfrm>
              <a:prstGeom prst="rect">
                <a:avLst/>
              </a:prstGeom>
              <a:solidFill>
                <a:schemeClr val="bg2">
                  <a:lumMod val="95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给下属指引方向</a:t>
                </a:r>
              </a:p>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多肯定</a:t>
                </a:r>
                <a:r>
                  <a:rPr kumimoji="1" lang="en-US" altLang="zh-CN"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 </a:t>
                </a: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多鼓励</a:t>
                </a:r>
              </a:p>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给予下属足够的自主空间</a:t>
                </a:r>
              </a:p>
            </p:txBody>
          </p:sp>
          <p:sp>
            <p:nvSpPr>
              <p:cNvPr id="141" name="矩形 140"/>
              <p:cNvSpPr/>
              <p:nvPr>
                <p:custDataLst>
                  <p:tags r:id="rId8"/>
                </p:custDataLst>
              </p:nvPr>
            </p:nvSpPr>
            <p:spPr>
              <a:xfrm>
                <a:off x="14076" y="4169"/>
                <a:ext cx="3098" cy="2302"/>
              </a:xfrm>
              <a:prstGeom prst="rect">
                <a:avLst/>
              </a:prstGeom>
              <a:solidFill>
                <a:srgbClr val="E7E7E7"/>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倾听下属的心里顾虑</a:t>
                </a:r>
              </a:p>
              <a:p>
                <a:pPr marL="171450" lvl="0" indent="-171450" algn="l">
                  <a:lnSpc>
                    <a:spcPct val="150000"/>
                  </a:lnSpc>
                  <a:spcBef>
                    <a:spcPts val="0"/>
                  </a:spcBef>
                  <a:spcAft>
                    <a:spcPts val="0"/>
                  </a:spcAft>
                  <a:buClrTx/>
                  <a:buSzTx/>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主动提供支持，帮助下属消除顾虑</a:t>
                </a:r>
              </a:p>
            </p:txBody>
          </p:sp>
          <p:sp>
            <p:nvSpPr>
              <p:cNvPr id="142" name="矩形 141"/>
              <p:cNvSpPr/>
              <p:nvPr>
                <p:custDataLst>
                  <p:tags r:id="rId9"/>
                </p:custDataLst>
              </p:nvPr>
            </p:nvSpPr>
            <p:spPr>
              <a:xfrm>
                <a:off x="14076" y="6640"/>
                <a:ext cx="3098" cy="2302"/>
              </a:xfrm>
              <a:prstGeom prst="rect">
                <a:avLst/>
              </a:prstGeom>
              <a:solidFill>
                <a:schemeClr val="bg2">
                  <a:lumMod val="95000"/>
                </a:schemeClr>
              </a:solidFill>
              <a:ln w="12700" cap="flat"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lnSpc>
                    <a:spcPct val="150000"/>
                  </a:lnSpc>
                  <a:spcBef>
                    <a:spcPts val="0"/>
                  </a:spcBef>
                  <a:spcAft>
                    <a:spcPts val="0"/>
                  </a:spcAft>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明确告诉下属需要做什么，怎么做</a:t>
                </a:r>
              </a:p>
              <a:p>
                <a:pPr marL="171450" indent="-171450" algn="l">
                  <a:lnSpc>
                    <a:spcPct val="150000"/>
                  </a:lnSpc>
                  <a:spcBef>
                    <a:spcPts val="0"/>
                  </a:spcBef>
                  <a:spcAft>
                    <a:spcPts val="0"/>
                  </a:spcAft>
                  <a:buFont typeface="Wingdings" panose="05000000000000000000" charset="0"/>
                  <a:buChar char=""/>
                </a:pPr>
                <a:r>
                  <a:rPr kumimoji="1"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教会下属必备的知识和技能</a:t>
                </a:r>
              </a:p>
            </p:txBody>
          </p:sp>
          <p:sp>
            <p:nvSpPr>
              <p:cNvPr id="145" name="矩形 144"/>
              <p:cNvSpPr/>
              <p:nvPr/>
            </p:nvSpPr>
            <p:spPr>
              <a:xfrm>
                <a:off x="14076" y="6088"/>
                <a:ext cx="878" cy="383"/>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400">
                    <a:solidFill>
                      <a:schemeClr val="bg2"/>
                    </a:solidFill>
                    <a:latin typeface="PingFang SC Regular" panose="020B0400000000000000" charset="-122"/>
                    <a:ea typeface="PingFang SC Regular" panose="020B0400000000000000" charset="-122"/>
                    <a:sym typeface="+mn-ea"/>
                  </a:rPr>
                  <a:t>RS2</a:t>
                </a:r>
              </a:p>
            </p:txBody>
          </p:sp>
          <p:sp>
            <p:nvSpPr>
              <p:cNvPr id="146" name="矩形 145"/>
              <p:cNvSpPr/>
              <p:nvPr/>
            </p:nvSpPr>
            <p:spPr>
              <a:xfrm>
                <a:off x="14076" y="6640"/>
                <a:ext cx="879" cy="383"/>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bg2"/>
                    </a:solidFill>
                    <a:latin typeface="PingFang SC Regular" panose="020B0400000000000000" charset="-122"/>
                    <a:ea typeface="PingFang SC Regular" panose="020B0400000000000000" charset="-122"/>
                  </a:rPr>
                  <a:t>RS1</a:t>
                </a:r>
              </a:p>
            </p:txBody>
          </p:sp>
          <p:sp>
            <p:nvSpPr>
              <p:cNvPr id="147" name="矩形 146"/>
              <p:cNvSpPr/>
              <p:nvPr/>
            </p:nvSpPr>
            <p:spPr>
              <a:xfrm>
                <a:off x="13014" y="6640"/>
                <a:ext cx="878" cy="383"/>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400">
                    <a:solidFill>
                      <a:schemeClr val="bg2"/>
                    </a:solidFill>
                    <a:latin typeface="PingFang SC Regular" panose="020B0400000000000000" charset="-122"/>
                    <a:ea typeface="PingFang SC Regular" panose="020B0400000000000000" charset="-122"/>
                    <a:sym typeface="+mn-ea"/>
                  </a:rPr>
                  <a:t>RS4</a:t>
                </a:r>
              </a:p>
            </p:txBody>
          </p:sp>
          <p:sp>
            <p:nvSpPr>
              <p:cNvPr id="148" name="矩形 147"/>
              <p:cNvSpPr/>
              <p:nvPr/>
            </p:nvSpPr>
            <p:spPr>
              <a:xfrm>
                <a:off x="13013" y="6080"/>
                <a:ext cx="879" cy="383"/>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1400">
                    <a:solidFill>
                      <a:schemeClr val="bg2"/>
                    </a:solidFill>
                    <a:latin typeface="PingFang SC Regular" panose="020B0400000000000000" charset="-122"/>
                    <a:ea typeface="PingFang SC Regular" panose="020B0400000000000000" charset="-122"/>
                    <a:sym typeface="+mn-ea"/>
                  </a:rPr>
                  <a:t>RS3</a:t>
                </a:r>
              </a:p>
            </p:txBody>
          </p:sp>
        </p:grpSp>
      </p:grpSp>
      <p:sp>
        <p:nvSpPr>
          <p:cNvPr id="151" name="文本框 150"/>
          <p:cNvSpPr txBox="1"/>
          <p:nvPr/>
        </p:nvSpPr>
        <p:spPr>
          <a:xfrm>
            <a:off x="5696585" y="3905885"/>
            <a:ext cx="1483360" cy="521970"/>
          </a:xfrm>
          <a:prstGeom prst="rect">
            <a:avLst/>
          </a:prstGeom>
          <a:no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不同阶段下属</a:t>
            </a:r>
          </a:p>
          <a:p>
            <a:pPr algn="ctr"/>
            <a:r>
              <a:rPr lang="zh-CN" altLang="en-US" sz="1400">
                <a:solidFill>
                  <a:schemeClr val="accent2"/>
                </a:solidFill>
                <a:latin typeface="PingFang SC Regular" panose="020B0400000000000000" charset="-122"/>
                <a:ea typeface="PingFang SC Regular" panose="020B0400000000000000" charset="-122"/>
              </a:rPr>
              <a:t>不同领导风格</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POA行动模型——</a:t>
            </a:r>
            <a:r>
              <a:rPr lang="zh-CN" altLang="en-US" sz="2400" b="0"/>
              <a:t>提高行动力并实现目标</a:t>
            </a:r>
          </a:p>
        </p:txBody>
      </p:sp>
      <p:sp>
        <p:nvSpPr>
          <p:cNvPr id="3" name="文本占位符 2"/>
          <p:cNvSpPr>
            <a:spLocks noGrp="1"/>
          </p:cNvSpPr>
          <p:nvPr>
            <p:ph type="body" idx="1"/>
          </p:nvPr>
        </p:nvSpPr>
        <p:spPr/>
        <p:txBody>
          <a:bodyPr/>
          <a:lstStyle/>
          <a:p>
            <a:r>
              <a:rPr lang="zh-CN" altLang="en-US"/>
              <a:t>POA，即Power of Action，是一种强调通过采取行动解决问题的思维方式，其核心原理在于关注目标、寻找合作伙伴和方法，并保持聚焦</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5-08</a:t>
            </a:r>
          </a:p>
        </p:txBody>
      </p:sp>
      <p:grpSp>
        <p:nvGrpSpPr>
          <p:cNvPr id="40" name="组合 39"/>
          <p:cNvGrpSpPr/>
          <p:nvPr/>
        </p:nvGrpSpPr>
        <p:grpSpPr>
          <a:xfrm>
            <a:off x="2036128" y="1776730"/>
            <a:ext cx="8121015" cy="3075940"/>
            <a:chOff x="3518" y="3474"/>
            <a:chExt cx="12789" cy="4844"/>
          </a:xfrm>
        </p:grpSpPr>
        <p:grpSp>
          <p:nvGrpSpPr>
            <p:cNvPr id="19" name="组合 18"/>
            <p:cNvGrpSpPr/>
            <p:nvPr/>
          </p:nvGrpSpPr>
          <p:grpSpPr>
            <a:xfrm>
              <a:off x="3518" y="4516"/>
              <a:ext cx="4114" cy="2760"/>
              <a:chOff x="3518" y="4430"/>
              <a:chExt cx="4114" cy="2760"/>
            </a:xfrm>
          </p:grpSpPr>
          <p:grpSp>
            <p:nvGrpSpPr>
              <p:cNvPr id="17" name="组合 16"/>
              <p:cNvGrpSpPr/>
              <p:nvPr/>
            </p:nvGrpSpPr>
            <p:grpSpPr>
              <a:xfrm>
                <a:off x="3518" y="4430"/>
                <a:ext cx="4114" cy="2761"/>
                <a:chOff x="3518" y="4430"/>
                <a:chExt cx="4114" cy="2761"/>
              </a:xfrm>
            </p:grpSpPr>
            <p:sp>
              <p:nvSpPr>
                <p:cNvPr id="13" name="文本框 12"/>
                <p:cNvSpPr txBox="1"/>
                <p:nvPr/>
              </p:nvSpPr>
              <p:spPr>
                <a:xfrm>
                  <a:off x="3518" y="4430"/>
                  <a:ext cx="1682" cy="276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0800" b="1">
                      <a:solidFill>
                        <a:schemeClr val="accent1"/>
                      </a:solidFill>
                      <a:latin typeface="PingFang SC Semibold" panose="020B0400000000000000" charset="-122"/>
                      <a:ea typeface="PingFang SC Semibold" panose="020B0400000000000000" charset="-122"/>
                    </a:rPr>
                    <a:t>P</a:t>
                  </a:r>
                  <a:endParaRPr lang="en-US" altLang="zh-CN" b="1">
                    <a:solidFill>
                      <a:schemeClr val="accent1"/>
                    </a:solidFill>
                    <a:latin typeface="PingFang SC Semibold" panose="020B0400000000000000" charset="-122"/>
                    <a:ea typeface="PingFang SC Semibold" panose="020B0400000000000000" charset="-122"/>
                  </a:endParaRPr>
                </a:p>
              </p:txBody>
            </p:sp>
            <p:sp>
              <p:nvSpPr>
                <p:cNvPr id="15" name="文本框 14"/>
                <p:cNvSpPr txBox="1"/>
                <p:nvPr/>
              </p:nvSpPr>
              <p:spPr>
                <a:xfrm>
                  <a:off x="4950" y="5594"/>
                  <a:ext cx="2682" cy="919"/>
                </a:xfrm>
                <a:prstGeom prst="rect">
                  <a:avLst/>
                </a:prstGeom>
                <a:noFill/>
              </p:spPr>
              <p:txBody>
                <a:bodyPr wrap="square" rtlCol="0">
                  <a:spAutoFit/>
                </a:bodyPr>
                <a:lstStyle/>
                <a:p>
                  <a:r>
                    <a:rPr lang="zh-CN" altLang="en-US" b="1">
                      <a:solidFill>
                        <a:schemeClr val="accent1"/>
                      </a:solidFill>
                      <a:latin typeface="PingFang SC Semibold" panose="020B0400000000000000" charset="-122"/>
                      <a:ea typeface="PingFang SC Semibold" panose="020B0400000000000000" charset="-122"/>
                    </a:rPr>
                    <a:t>行动力</a:t>
                  </a:r>
                  <a:endParaRPr lang="en-US" altLang="zh-CN">
                    <a:solidFill>
                      <a:schemeClr val="accent1"/>
                    </a:solidFill>
                    <a:latin typeface="PingFang SC Regular" panose="020B0400000000000000" charset="-122"/>
                    <a:ea typeface="PingFang SC Regular" panose="020B0400000000000000" charset="-122"/>
                  </a:endParaRPr>
                </a:p>
                <a:p>
                  <a:pPr>
                    <a:lnSpc>
                      <a:spcPct val="100000"/>
                    </a:lnSpc>
                  </a:pPr>
                  <a:r>
                    <a:rPr lang="en-US" altLang="zh-CN" sz="1400">
                      <a:solidFill>
                        <a:schemeClr val="accent1"/>
                      </a:solidFill>
                      <a:latin typeface="PingFang SC Regular" panose="020B0400000000000000" charset="-122"/>
                      <a:ea typeface="PingFang SC Regular" panose="020B0400000000000000" charset="-122"/>
                    </a:rPr>
                    <a:t>Power of Action</a:t>
                  </a:r>
                </a:p>
              </p:txBody>
            </p:sp>
          </p:grpSp>
          <p:cxnSp>
            <p:nvCxnSpPr>
              <p:cNvPr id="18" name="直接连接符 17"/>
              <p:cNvCxnSpPr/>
              <p:nvPr/>
            </p:nvCxnSpPr>
            <p:spPr>
              <a:xfrm>
                <a:off x="3966" y="6493"/>
                <a:ext cx="3276" cy="0"/>
              </a:xfrm>
              <a:prstGeom prst="line">
                <a:avLst/>
              </a:prstGeom>
            </p:spPr>
            <p:style>
              <a:lnRef idx="2">
                <a:schemeClr val="accent1"/>
              </a:lnRef>
              <a:fillRef idx="0">
                <a:srgbClr val="FFFFFF"/>
              </a:fillRef>
              <a:effectRef idx="0">
                <a:srgbClr val="FFFFFF"/>
              </a:effectRef>
              <a:fontRef idx="minor">
                <a:schemeClr val="tx1"/>
              </a:fontRef>
            </p:style>
          </p:cxnSp>
        </p:grpSp>
        <p:pic>
          <p:nvPicPr>
            <p:cNvPr id="20" name="图片 19" descr="31393935333439373b363236313834333be7ad89e4ba8ee58f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0" y="5437"/>
              <a:ext cx="918" cy="918"/>
            </a:xfrm>
            <a:prstGeom prst="rect">
              <a:avLst/>
            </a:prstGeom>
          </p:spPr>
        </p:pic>
        <p:grpSp>
          <p:nvGrpSpPr>
            <p:cNvPr id="39" name="组合 38"/>
            <p:cNvGrpSpPr/>
            <p:nvPr/>
          </p:nvGrpSpPr>
          <p:grpSpPr>
            <a:xfrm>
              <a:off x="8579" y="3474"/>
              <a:ext cx="7728" cy="4844"/>
              <a:chOff x="8579" y="3474"/>
              <a:chExt cx="7728" cy="4844"/>
            </a:xfrm>
          </p:grpSpPr>
          <p:grpSp>
            <p:nvGrpSpPr>
              <p:cNvPr id="21" name="组合 20"/>
              <p:cNvGrpSpPr/>
              <p:nvPr/>
            </p:nvGrpSpPr>
            <p:grpSpPr>
              <a:xfrm>
                <a:off x="8579" y="3474"/>
                <a:ext cx="2824" cy="2761"/>
                <a:chOff x="3518" y="4430"/>
                <a:chExt cx="2824" cy="2761"/>
              </a:xfrm>
            </p:grpSpPr>
            <p:grpSp>
              <p:nvGrpSpPr>
                <p:cNvPr id="22" name="组合 21"/>
                <p:cNvGrpSpPr/>
                <p:nvPr/>
              </p:nvGrpSpPr>
              <p:grpSpPr>
                <a:xfrm>
                  <a:off x="3518" y="4430"/>
                  <a:ext cx="2824" cy="2761"/>
                  <a:chOff x="3518" y="4430"/>
                  <a:chExt cx="2824" cy="2761"/>
                </a:xfrm>
              </p:grpSpPr>
              <p:sp>
                <p:nvSpPr>
                  <p:cNvPr id="23" name="文本框 22"/>
                  <p:cNvSpPr txBox="1"/>
                  <p:nvPr/>
                </p:nvSpPr>
                <p:spPr>
                  <a:xfrm>
                    <a:off x="3518" y="4430"/>
                    <a:ext cx="1682" cy="276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0800" b="1">
                        <a:solidFill>
                          <a:schemeClr val="accent2"/>
                        </a:solidFill>
                        <a:latin typeface="PingFang SC Semibold" panose="020B0400000000000000" charset="-122"/>
                        <a:ea typeface="PingFang SC Semibold" panose="020B0400000000000000" charset="-122"/>
                      </a:rPr>
                      <a:t>P</a:t>
                    </a:r>
                  </a:p>
                </p:txBody>
              </p:sp>
              <p:sp>
                <p:nvSpPr>
                  <p:cNvPr id="24" name="文本框 23"/>
                  <p:cNvSpPr txBox="1"/>
                  <p:nvPr/>
                </p:nvSpPr>
                <p:spPr>
                  <a:xfrm>
                    <a:off x="4950" y="5594"/>
                    <a:ext cx="1392" cy="919"/>
                  </a:xfrm>
                  <a:prstGeom prst="rect">
                    <a:avLst/>
                  </a:prstGeom>
                  <a:noFill/>
                </p:spPr>
                <p:txBody>
                  <a:bodyPr wrap="square" rtlCol="0">
                    <a:spAutoFit/>
                  </a:bodyPr>
                  <a:lstStyle/>
                  <a:p>
                    <a:r>
                      <a:rPr lang="zh-CN" altLang="en-US" b="1">
                        <a:solidFill>
                          <a:schemeClr val="accent2"/>
                        </a:solidFill>
                        <a:latin typeface="PingFang SC Semibold" panose="020B0400000000000000" charset="-122"/>
                        <a:ea typeface="PingFang SC Semibold" panose="020B0400000000000000" charset="-122"/>
                      </a:rPr>
                      <a:t>伙伴</a:t>
                    </a:r>
                    <a:endParaRPr lang="en-US" altLang="zh-CN">
                      <a:solidFill>
                        <a:schemeClr val="accent2"/>
                      </a:solidFill>
                      <a:latin typeface="PingFang SC Regular" panose="020B0400000000000000" charset="-122"/>
                      <a:ea typeface="PingFang SC Regular" panose="020B0400000000000000" charset="-122"/>
                    </a:endParaRPr>
                  </a:p>
                  <a:p>
                    <a:pPr>
                      <a:lnSpc>
                        <a:spcPct val="100000"/>
                      </a:lnSpc>
                    </a:pPr>
                    <a:r>
                      <a:rPr lang="en-US" altLang="zh-CN" sz="1400">
                        <a:solidFill>
                          <a:schemeClr val="accent2"/>
                        </a:solidFill>
                        <a:latin typeface="PingFang SC Regular" panose="020B0400000000000000" charset="-122"/>
                        <a:ea typeface="PingFang SC Regular" panose="020B0400000000000000" charset="-122"/>
                      </a:rPr>
                      <a:t>Partner</a:t>
                    </a:r>
                  </a:p>
                </p:txBody>
              </p:sp>
            </p:grpSp>
            <p:cxnSp>
              <p:nvCxnSpPr>
                <p:cNvPr id="25" name="直接连接符 24"/>
                <p:cNvCxnSpPr/>
                <p:nvPr/>
              </p:nvCxnSpPr>
              <p:spPr>
                <a:xfrm>
                  <a:off x="3966" y="6493"/>
                  <a:ext cx="2149" cy="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grpSp>
          <p:pic>
            <p:nvPicPr>
              <p:cNvPr id="26" name="图片 25" descr="31393935333439373b363236313134383be4b998e58fb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4" y="4414"/>
                <a:ext cx="918" cy="918"/>
              </a:xfrm>
              <a:prstGeom prst="rect">
                <a:avLst/>
              </a:prstGeom>
            </p:spPr>
          </p:pic>
          <p:grpSp>
            <p:nvGrpSpPr>
              <p:cNvPr id="27" name="组合 26"/>
              <p:cNvGrpSpPr/>
              <p:nvPr/>
            </p:nvGrpSpPr>
            <p:grpSpPr>
              <a:xfrm>
                <a:off x="12663" y="3474"/>
                <a:ext cx="3453" cy="2761"/>
                <a:chOff x="3518" y="4430"/>
                <a:chExt cx="3453" cy="2761"/>
              </a:xfrm>
            </p:grpSpPr>
            <p:grpSp>
              <p:nvGrpSpPr>
                <p:cNvPr id="28" name="组合 27"/>
                <p:cNvGrpSpPr/>
                <p:nvPr/>
              </p:nvGrpSpPr>
              <p:grpSpPr>
                <a:xfrm>
                  <a:off x="3518" y="4430"/>
                  <a:ext cx="3453" cy="2761"/>
                  <a:chOff x="3518" y="4430"/>
                  <a:chExt cx="3453" cy="2761"/>
                </a:xfrm>
              </p:grpSpPr>
              <p:sp>
                <p:nvSpPr>
                  <p:cNvPr id="29" name="文本框 28"/>
                  <p:cNvSpPr txBox="1"/>
                  <p:nvPr/>
                </p:nvSpPr>
                <p:spPr>
                  <a:xfrm>
                    <a:off x="3518" y="4430"/>
                    <a:ext cx="1682" cy="276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0800" b="1">
                        <a:solidFill>
                          <a:schemeClr val="accent2"/>
                        </a:solidFill>
                        <a:latin typeface="PingFang SC Semibold" panose="020B0400000000000000" charset="-122"/>
                        <a:ea typeface="PingFang SC Semibold" panose="020B0400000000000000" charset="-122"/>
                      </a:rPr>
                      <a:t>A</a:t>
                    </a:r>
                  </a:p>
                </p:txBody>
              </p:sp>
              <p:sp>
                <p:nvSpPr>
                  <p:cNvPr id="30" name="文本框 29"/>
                  <p:cNvSpPr txBox="1"/>
                  <p:nvPr/>
                </p:nvSpPr>
                <p:spPr>
                  <a:xfrm>
                    <a:off x="4950" y="5594"/>
                    <a:ext cx="2021" cy="919"/>
                  </a:xfrm>
                  <a:prstGeom prst="rect">
                    <a:avLst/>
                  </a:prstGeom>
                  <a:noFill/>
                </p:spPr>
                <p:txBody>
                  <a:bodyPr wrap="square" rtlCol="0">
                    <a:spAutoFit/>
                  </a:bodyPr>
                  <a:lstStyle/>
                  <a:p>
                    <a:r>
                      <a:rPr lang="zh-CN" altLang="en-US" b="1">
                        <a:solidFill>
                          <a:schemeClr val="accent2"/>
                        </a:solidFill>
                        <a:latin typeface="PingFang SC Semibold" panose="020B0400000000000000" charset="-122"/>
                        <a:ea typeface="PingFang SC Semibold" panose="020B0400000000000000" charset="-122"/>
                      </a:rPr>
                      <a:t>方法</a:t>
                    </a:r>
                    <a:r>
                      <a:rPr lang="en-US" altLang="zh-CN" b="1">
                        <a:solidFill>
                          <a:schemeClr val="accent2"/>
                        </a:solidFill>
                        <a:latin typeface="PingFang SC Semibold" panose="020B0400000000000000" charset="-122"/>
                        <a:ea typeface="PingFang SC Semibold" panose="020B0400000000000000" charset="-122"/>
                      </a:rPr>
                      <a:t>/</a:t>
                    </a:r>
                    <a:r>
                      <a:rPr lang="zh-CN" altLang="en-US" b="1">
                        <a:solidFill>
                          <a:schemeClr val="accent2"/>
                        </a:solidFill>
                        <a:latin typeface="PingFang SC Semibold" panose="020B0400000000000000" charset="-122"/>
                        <a:ea typeface="PingFang SC Semibold" panose="020B0400000000000000" charset="-122"/>
                      </a:rPr>
                      <a:t>行动</a:t>
                    </a:r>
                    <a:endParaRPr lang="en-US" altLang="zh-CN">
                      <a:solidFill>
                        <a:schemeClr val="accent2"/>
                      </a:solidFill>
                      <a:latin typeface="PingFang SC Regular" panose="020B0400000000000000" charset="-122"/>
                      <a:ea typeface="PingFang SC Regular" panose="020B0400000000000000" charset="-122"/>
                    </a:endParaRPr>
                  </a:p>
                  <a:p>
                    <a:pPr>
                      <a:lnSpc>
                        <a:spcPct val="100000"/>
                      </a:lnSpc>
                    </a:pPr>
                    <a:r>
                      <a:rPr lang="en-US" altLang="zh-CN" sz="1400">
                        <a:solidFill>
                          <a:schemeClr val="accent2"/>
                        </a:solidFill>
                        <a:latin typeface="PingFang SC Regular" panose="020B0400000000000000" charset="-122"/>
                        <a:ea typeface="PingFang SC Regular" panose="020B0400000000000000" charset="-122"/>
                      </a:rPr>
                      <a:t>Acceleration</a:t>
                    </a:r>
                  </a:p>
                </p:txBody>
              </p:sp>
            </p:grpSp>
            <p:cxnSp>
              <p:nvCxnSpPr>
                <p:cNvPr id="31" name="直接连接符 30"/>
                <p:cNvCxnSpPr/>
                <p:nvPr/>
              </p:nvCxnSpPr>
              <p:spPr>
                <a:xfrm>
                  <a:off x="4950" y="6493"/>
                  <a:ext cx="1857" cy="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grpSp>
          <p:cxnSp>
            <p:nvCxnSpPr>
              <p:cNvPr id="32" name="直接连接符 31"/>
              <p:cNvCxnSpPr/>
              <p:nvPr/>
            </p:nvCxnSpPr>
            <p:spPr>
              <a:xfrm>
                <a:off x="8606" y="5828"/>
                <a:ext cx="7701" cy="0"/>
              </a:xfrm>
              <a:prstGeom prst="line">
                <a:avLst/>
              </a:prstGeom>
              <a:ln w="127000">
                <a:solidFill>
                  <a:schemeClr val="bg1">
                    <a:lumMod val="25000"/>
                    <a:lumOff val="75000"/>
                  </a:schemeClr>
                </a:solidFill>
              </a:ln>
            </p:spPr>
            <p:style>
              <a:lnRef idx="2">
                <a:schemeClr val="accent1"/>
              </a:lnRef>
              <a:fillRef idx="0">
                <a:srgbClr val="FFFFFF"/>
              </a:fillRef>
              <a:effectRef idx="0">
                <a:srgbClr val="FFFFFF"/>
              </a:effectRef>
              <a:fontRef idx="minor">
                <a:schemeClr val="tx1"/>
              </a:fontRef>
            </p:style>
          </p:cxnSp>
          <p:grpSp>
            <p:nvGrpSpPr>
              <p:cNvPr id="33" name="组合 32"/>
              <p:cNvGrpSpPr/>
              <p:nvPr/>
            </p:nvGrpSpPr>
            <p:grpSpPr>
              <a:xfrm>
                <a:off x="10953" y="5557"/>
                <a:ext cx="3142" cy="2761"/>
                <a:chOff x="3518" y="4430"/>
                <a:chExt cx="3142" cy="2761"/>
              </a:xfrm>
            </p:grpSpPr>
            <p:grpSp>
              <p:nvGrpSpPr>
                <p:cNvPr id="34" name="组合 33"/>
                <p:cNvGrpSpPr/>
                <p:nvPr/>
              </p:nvGrpSpPr>
              <p:grpSpPr>
                <a:xfrm>
                  <a:off x="3518" y="4430"/>
                  <a:ext cx="3142" cy="2761"/>
                  <a:chOff x="3518" y="4430"/>
                  <a:chExt cx="3142" cy="2761"/>
                </a:xfrm>
              </p:grpSpPr>
              <p:sp>
                <p:nvSpPr>
                  <p:cNvPr id="35" name="文本框 34"/>
                  <p:cNvSpPr txBox="1"/>
                  <p:nvPr/>
                </p:nvSpPr>
                <p:spPr>
                  <a:xfrm>
                    <a:off x="3518" y="4430"/>
                    <a:ext cx="1682" cy="276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0800" b="1">
                        <a:solidFill>
                          <a:schemeClr val="accent2"/>
                        </a:solidFill>
                        <a:latin typeface="PingFang SC Semibold" panose="020B0400000000000000" charset="-122"/>
                        <a:ea typeface="PingFang SC Semibold" panose="020B0400000000000000" charset="-122"/>
                      </a:rPr>
                      <a:t>O</a:t>
                    </a:r>
                  </a:p>
                </p:txBody>
              </p:sp>
              <p:sp>
                <p:nvSpPr>
                  <p:cNvPr id="36" name="文本框 35"/>
                  <p:cNvSpPr txBox="1"/>
                  <p:nvPr/>
                </p:nvSpPr>
                <p:spPr>
                  <a:xfrm>
                    <a:off x="5112" y="5594"/>
                    <a:ext cx="1548" cy="919"/>
                  </a:xfrm>
                  <a:prstGeom prst="rect">
                    <a:avLst/>
                  </a:prstGeom>
                  <a:noFill/>
                </p:spPr>
                <p:txBody>
                  <a:bodyPr wrap="square" rtlCol="0">
                    <a:spAutoFit/>
                  </a:bodyPr>
                  <a:lstStyle/>
                  <a:p>
                    <a:r>
                      <a:rPr lang="zh-CN" altLang="en-US" b="1">
                        <a:solidFill>
                          <a:schemeClr val="accent2"/>
                        </a:solidFill>
                        <a:latin typeface="PingFang SC Semibold" panose="020B0400000000000000" charset="-122"/>
                        <a:ea typeface="PingFang SC Semibold" panose="020B0400000000000000" charset="-122"/>
                      </a:rPr>
                      <a:t>目标</a:t>
                    </a:r>
                    <a:endParaRPr lang="en-US" altLang="zh-CN">
                      <a:solidFill>
                        <a:schemeClr val="accent2"/>
                      </a:solidFill>
                      <a:latin typeface="PingFang SC Regular" panose="020B0400000000000000" charset="-122"/>
                      <a:ea typeface="PingFang SC Regular" panose="020B0400000000000000" charset="-122"/>
                    </a:endParaRPr>
                  </a:p>
                  <a:p>
                    <a:pPr>
                      <a:lnSpc>
                        <a:spcPct val="100000"/>
                      </a:lnSpc>
                    </a:pPr>
                    <a:r>
                      <a:rPr lang="en-US" altLang="zh-CN" sz="1400">
                        <a:solidFill>
                          <a:schemeClr val="accent2"/>
                        </a:solidFill>
                        <a:latin typeface="PingFang SC Regular" panose="020B0400000000000000" charset="-122"/>
                        <a:ea typeface="PingFang SC Regular" panose="020B0400000000000000" charset="-122"/>
                      </a:rPr>
                      <a:t>Objective</a:t>
                    </a:r>
                  </a:p>
                </p:txBody>
              </p:sp>
            </p:grpSp>
            <p:cxnSp>
              <p:nvCxnSpPr>
                <p:cNvPr id="37" name="直接连接符 36"/>
                <p:cNvCxnSpPr/>
                <p:nvPr/>
              </p:nvCxnSpPr>
              <p:spPr>
                <a:xfrm>
                  <a:off x="4716" y="6493"/>
                  <a:ext cx="1802" cy="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grpSp>
        </p:grpSp>
      </p:grpSp>
      <p:grpSp>
        <p:nvGrpSpPr>
          <p:cNvPr id="6" name="组合 5"/>
          <p:cNvGrpSpPr/>
          <p:nvPr/>
        </p:nvGrpSpPr>
        <p:grpSpPr>
          <a:xfrm>
            <a:off x="1018540" y="4625975"/>
            <a:ext cx="10168890" cy="1958975"/>
            <a:chOff x="1604" y="7084"/>
            <a:chExt cx="16014" cy="3085"/>
          </a:xfrm>
        </p:grpSpPr>
        <p:grpSp>
          <p:nvGrpSpPr>
            <p:cNvPr id="48" name="组合 47"/>
            <p:cNvGrpSpPr/>
            <p:nvPr/>
          </p:nvGrpSpPr>
          <p:grpSpPr>
            <a:xfrm>
              <a:off x="1604" y="7867"/>
              <a:ext cx="15993" cy="2303"/>
              <a:chOff x="3207" y="7503"/>
              <a:chExt cx="15993" cy="2303"/>
            </a:xfrm>
          </p:grpSpPr>
          <p:sp>
            <p:nvSpPr>
              <p:cNvPr id="41" name="矩形 40"/>
              <p:cNvSpPr/>
              <p:nvPr/>
            </p:nvSpPr>
            <p:spPr>
              <a:xfrm>
                <a:off x="3207" y="7503"/>
                <a:ext cx="15993" cy="2302"/>
              </a:xfrm>
              <a:prstGeom prst="rect">
                <a:avLst/>
              </a:prstGeom>
              <a:gradFill>
                <a:gsLst>
                  <a:gs pos="0">
                    <a:schemeClr val="accent6"/>
                  </a:gs>
                  <a:gs pos="45000">
                    <a:schemeClr val="accent6">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7" name="组合 46"/>
              <p:cNvGrpSpPr/>
              <p:nvPr/>
            </p:nvGrpSpPr>
            <p:grpSpPr>
              <a:xfrm>
                <a:off x="3533" y="7503"/>
                <a:ext cx="15341" cy="2303"/>
                <a:chOff x="3460" y="7503"/>
                <a:chExt cx="15341" cy="2303"/>
              </a:xfrm>
            </p:grpSpPr>
            <p:sp>
              <p:nvSpPr>
                <p:cNvPr id="42" name="文本框 41"/>
                <p:cNvSpPr txBox="1"/>
                <p:nvPr/>
              </p:nvSpPr>
              <p:spPr>
                <a:xfrm>
                  <a:off x="3460" y="7503"/>
                  <a:ext cx="4836" cy="2303"/>
                </a:xfrm>
                <a:prstGeom prst="rect">
                  <a:avLst/>
                </a:prstGeom>
                <a:noFill/>
              </p:spPr>
              <p:txBody>
                <a:bodyPr wrap="square" rtlCol="0">
                  <a:noAutofit/>
                </a:bodyPr>
                <a:lstStyle/>
                <a:p>
                  <a:pPr marR="0" lvl="0" indent="0" algn="l" defTabSz="914400" rtl="0" eaLnBrk="1" fontAlgn="auto" latinLnBrk="0" hangingPunct="1">
                    <a:lnSpc>
                      <a:spcPct val="150000"/>
                    </a:lnSpc>
                    <a:spcBef>
                      <a:spcPts val="0"/>
                    </a:spcBef>
                    <a:spcAft>
                      <a:spcPts val="0"/>
                    </a:spcAft>
                    <a:buClrTx/>
                    <a:buSzTx/>
                    <a:buFont typeface="Wingdings" panose="05000000000000000000" charset="0"/>
                    <a:buNone/>
                    <a:defRPr/>
                  </a:pPr>
                  <a:r>
                    <a:rPr lang="zh-CN" altLang="en-US" sz="1400"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Partner（伙伴）</a:t>
                  </a:r>
                  <a:endPar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合作伙伴是行动中的重要组成部分，一群人可以相互督促、相互鼓励，促使目标更快达成</a:t>
                  </a:r>
                </a:p>
              </p:txBody>
            </p:sp>
            <p:cxnSp>
              <p:nvCxnSpPr>
                <p:cNvPr id="43" name="直接连接符 42"/>
                <p:cNvCxnSpPr/>
                <p:nvPr/>
              </p:nvCxnSpPr>
              <p:spPr>
                <a:xfrm>
                  <a:off x="8475" y="8139"/>
                  <a:ext cx="0" cy="1318"/>
                </a:xfrm>
                <a:prstGeom prst="line">
                  <a:avLst/>
                </a:prstGeom>
                <a:ln w="12700" cmpd="sng">
                  <a:solidFill>
                    <a:schemeClr val="bg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8693" y="7503"/>
                  <a:ext cx="4836" cy="2303"/>
                </a:xfrm>
                <a:prstGeom prst="rect">
                  <a:avLst/>
                </a:prstGeom>
                <a:noFill/>
              </p:spPr>
              <p:txBody>
                <a:bodyPr wrap="square" rtlCol="0">
                  <a:noAutofit/>
                </a:bodyPr>
                <a:lstStyle/>
                <a:p>
                  <a:pPr marR="0" lvl="0" indent="0" algn="l" defTabSz="914400" rtl="0" eaLnBrk="1" fontAlgn="auto" latinLnBrk="0" hangingPunct="1">
                    <a:lnSpc>
                      <a:spcPct val="150000"/>
                    </a:lnSpc>
                    <a:spcBef>
                      <a:spcPts val="0"/>
                    </a:spcBef>
                    <a:spcAft>
                      <a:spcPts val="0"/>
                    </a:spcAft>
                    <a:buClrTx/>
                    <a:buSzTx/>
                    <a:buFont typeface="Wingdings" panose="05000000000000000000" charset="0"/>
                    <a:buNone/>
                    <a:defRPr/>
                  </a:pPr>
                  <a:r>
                    <a:rPr lang="zh-CN" altLang="en-US" sz="1400"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Acceleration（方法</a:t>
                  </a:r>
                  <a:r>
                    <a:rPr lang="en-US" altLang="zh-CN" sz="1400"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a:t>
                  </a:r>
                  <a:r>
                    <a:rPr lang="zh-CN" altLang="en-US" sz="1400"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行动）</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加速方法则是指在实现目标过程中需要掌握的有效策略或技巧，掌握正确的方法可以让努力更有效率</a:t>
                  </a:r>
                </a:p>
              </p:txBody>
            </p:sp>
            <p:cxnSp>
              <p:nvCxnSpPr>
                <p:cNvPr id="45" name="直接连接符 44"/>
                <p:cNvCxnSpPr/>
                <p:nvPr/>
              </p:nvCxnSpPr>
              <p:spPr>
                <a:xfrm>
                  <a:off x="13747" y="8139"/>
                  <a:ext cx="0" cy="1386"/>
                </a:xfrm>
                <a:prstGeom prst="line">
                  <a:avLst/>
                </a:prstGeom>
                <a:ln w="12700" cmpd="sng">
                  <a:solidFill>
                    <a:schemeClr val="bg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sp>
              <p:nvSpPr>
                <p:cNvPr id="46" name="文本框 45"/>
                <p:cNvSpPr txBox="1"/>
                <p:nvPr/>
              </p:nvSpPr>
              <p:spPr>
                <a:xfrm>
                  <a:off x="13965" y="7503"/>
                  <a:ext cx="4836" cy="2303"/>
                </a:xfrm>
                <a:prstGeom prst="rect">
                  <a:avLst/>
                </a:prstGeom>
                <a:noFill/>
              </p:spPr>
              <p:txBody>
                <a:bodyPr wrap="square" rtlCol="0">
                  <a:noAutofit/>
                </a:bodyPr>
                <a:lstStyle/>
                <a:p>
                  <a:pPr marR="0" lvl="0" indent="0" algn="l" defTabSz="914400" rtl="0" eaLnBrk="1" fontAlgn="auto" latinLnBrk="0" hangingPunct="1">
                    <a:lnSpc>
                      <a:spcPct val="150000"/>
                    </a:lnSpc>
                    <a:spcBef>
                      <a:spcPts val="0"/>
                    </a:spcBef>
                    <a:spcAft>
                      <a:spcPts val="0"/>
                    </a:spcAft>
                    <a:buClrTx/>
                    <a:buSzTx/>
                    <a:buFont typeface="Wingdings" panose="05000000000000000000" charset="0"/>
                    <a:buNone/>
                    <a:defRPr/>
                  </a:pPr>
                  <a:r>
                    <a:rPr sz="1400" b="1" noProof="0" dirty="0">
                      <a:ln>
                        <a:noFill/>
                      </a:ln>
                      <a:solidFill>
                        <a:schemeClr val="accent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Objective（目标）</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目标则是行动的导向，一个明确且聚焦的目标能够帮助人们更好地集中资源和精力，实现预期的成果</a:t>
                  </a:r>
                </a:p>
              </p:txBody>
            </p:sp>
          </p:grpSp>
        </p:grpSp>
        <p:sp>
          <p:nvSpPr>
            <p:cNvPr id="5" name="矩形 4"/>
            <p:cNvSpPr/>
            <p:nvPr/>
          </p:nvSpPr>
          <p:spPr>
            <a:xfrm>
              <a:off x="1604" y="7084"/>
              <a:ext cx="16015" cy="7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bg2"/>
                  </a:solidFill>
                  <a:latin typeface="PingFang SC Regular" panose="020B0400000000000000" charset="-122"/>
                  <a:ea typeface="PingFang SC Regular" panose="020B0400000000000000" charset="-122"/>
                </a:rPr>
                <a:t>POA</a:t>
              </a:r>
              <a:r>
                <a:rPr kumimoji="1" lang="zh-CN" altLang="en-US" sz="1400">
                  <a:solidFill>
                    <a:schemeClr val="bg2"/>
                  </a:solidFill>
                  <a:latin typeface="PingFang SC Regular" panose="020B0400000000000000" charset="-122"/>
                  <a:ea typeface="PingFang SC Regular" panose="020B0400000000000000" charset="-122"/>
                </a:rPr>
                <a:t>：要实现强大的行动力，需要找到更多志同道合的伙伴，采取更有效的方法，并保持明确而单一的目标</a:t>
              </a:r>
            </a:p>
          </p:txBody>
        </p:sp>
      </p:gr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可复制化思维——</a:t>
            </a:r>
            <a:r>
              <a:rPr lang="zh-CN" altLang="en-US" sz="2400" b="0"/>
              <a:t>让成果无限放大</a:t>
            </a:r>
          </a:p>
        </p:txBody>
      </p:sp>
      <p:sp>
        <p:nvSpPr>
          <p:cNvPr id="3" name="文本占位符 2"/>
          <p:cNvSpPr>
            <a:spLocks noGrp="1"/>
          </p:cNvSpPr>
          <p:nvPr>
            <p:ph type="body" idx="1"/>
          </p:nvPr>
        </p:nvSpPr>
        <p:spPr/>
        <p:txBody>
          <a:bodyPr/>
          <a:lstStyle/>
          <a:p>
            <a:r>
              <a:rPr lang="zh-CN" altLang="en-US"/>
              <a:t>可复制化思维，指的是对自己或者别人成功的实践经验进行提炼，总结归纳成符合自身条件方法论,然后把学到、积累到的方法论进行规模化应用或者迁移至其他领域应用的思维</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5-09</a:t>
            </a:r>
          </a:p>
        </p:txBody>
      </p:sp>
      <p:grpSp>
        <p:nvGrpSpPr>
          <p:cNvPr id="45" name="组合 44"/>
          <p:cNvGrpSpPr/>
          <p:nvPr/>
        </p:nvGrpSpPr>
        <p:grpSpPr>
          <a:xfrm>
            <a:off x="395605" y="2580640"/>
            <a:ext cx="11400790" cy="2522220"/>
            <a:chOff x="586" y="4215"/>
            <a:chExt cx="17954" cy="3972"/>
          </a:xfrm>
        </p:grpSpPr>
        <p:sp>
          <p:nvSpPr>
            <p:cNvPr id="21" name="椭圆 20"/>
            <p:cNvSpPr/>
            <p:nvPr>
              <p:custDataLst>
                <p:tags r:id="rId1"/>
              </p:custDataLst>
            </p:nvPr>
          </p:nvSpPr>
          <p:spPr>
            <a:xfrm>
              <a:off x="1105" y="5376"/>
              <a:ext cx="1954" cy="1953"/>
            </a:xfrm>
            <a:prstGeom prst="ellipse">
              <a:avLst/>
            </a:prstGeom>
            <a:solidFill>
              <a:schemeClr val="accent1"/>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rtlCol="0" anchor="ctr">
              <a:normAutofit/>
            </a:bodyPr>
            <a:lstStyle/>
            <a:p>
              <a:pPr algn="ctr"/>
              <a:r>
                <a:rPr lang="zh-CN" altLang="en-US" sz="2000" b="1">
                  <a:latin typeface="PingFang SC Semibold" panose="020B0400000000000000" charset="-122"/>
                  <a:ea typeface="PingFang SC Semibold" panose="020B0400000000000000" charset="-122"/>
                  <a:cs typeface="PingFang SC Semibold" panose="020B0400000000000000" charset="-122"/>
                  <a:sym typeface="+mn-ea"/>
                </a:rPr>
                <a:t>学习</a:t>
              </a:r>
              <a:endParaRPr lang="zh-CN" altLang="en-US" sz="2000" b="1" dirty="0">
                <a:solidFill>
                  <a:sysClr val="window" lastClr="FFFFFF"/>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24" name="椭圆 23"/>
            <p:cNvSpPr/>
            <p:nvPr>
              <p:custDataLst>
                <p:tags r:id="rId2"/>
              </p:custDataLst>
            </p:nvPr>
          </p:nvSpPr>
          <p:spPr>
            <a:xfrm>
              <a:off x="4092" y="5376"/>
              <a:ext cx="1954" cy="1953"/>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sz="2220" b="1">
                  <a:latin typeface="PingFang SC Semibold" panose="020B0400000000000000" charset="-122"/>
                  <a:ea typeface="PingFang SC Semibold" panose="020B0400000000000000" charset="-122"/>
                  <a:cs typeface="PingFang SC Semibold" panose="020B0400000000000000" charset="-122"/>
                  <a:sym typeface="+mn-ea"/>
                </a:rPr>
                <a:t>提炼</a:t>
              </a:r>
            </a:p>
          </p:txBody>
        </p:sp>
        <p:sp>
          <p:nvSpPr>
            <p:cNvPr id="25" name="椭圆 24"/>
            <p:cNvSpPr/>
            <p:nvPr>
              <p:custDataLst>
                <p:tags r:id="rId3"/>
              </p:custDataLst>
            </p:nvPr>
          </p:nvSpPr>
          <p:spPr>
            <a:xfrm>
              <a:off x="7090" y="5376"/>
              <a:ext cx="1954" cy="1953"/>
            </a:xfrm>
            <a:prstGeom prst="ellipse">
              <a:avLst/>
            </a:prstGeom>
            <a:solidFill>
              <a:schemeClr val="accent2"/>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sz="2000" b="1">
                  <a:latin typeface="PingFang SC Semibold" panose="020B0400000000000000" charset="-122"/>
                  <a:ea typeface="PingFang SC Semibold" panose="020B0400000000000000" charset="-122"/>
                  <a:cs typeface="PingFang SC Semibold" panose="020B0400000000000000" charset="-122"/>
                  <a:sym typeface="+mn-ea"/>
                </a:rPr>
                <a:t>务实</a:t>
              </a:r>
            </a:p>
          </p:txBody>
        </p:sp>
        <p:sp>
          <p:nvSpPr>
            <p:cNvPr id="28" name="椭圆 27"/>
            <p:cNvSpPr/>
            <p:nvPr>
              <p:custDataLst>
                <p:tags r:id="rId4"/>
              </p:custDataLst>
            </p:nvPr>
          </p:nvSpPr>
          <p:spPr>
            <a:xfrm>
              <a:off x="10082" y="5376"/>
              <a:ext cx="1954" cy="1953"/>
            </a:xfrm>
            <a:prstGeom prst="ellipse">
              <a:avLst/>
            </a:prstGeom>
            <a:solidFill>
              <a:schemeClr val="accent6">
                <a:lumMod val="50000"/>
              </a:schemeClr>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sz="2000" b="1">
                  <a:latin typeface="PingFang SC Semibold" panose="020B0400000000000000" charset="-122"/>
                  <a:ea typeface="PingFang SC Semibold" panose="020B0400000000000000" charset="-122"/>
                  <a:cs typeface="PingFang SC Semibold" panose="020B0400000000000000" charset="-122"/>
                  <a:sym typeface="+mn-ea"/>
                </a:rPr>
                <a:t>反馈</a:t>
              </a:r>
            </a:p>
          </p:txBody>
        </p:sp>
        <p:sp>
          <p:nvSpPr>
            <p:cNvPr id="29" name="椭圆 28"/>
            <p:cNvSpPr/>
            <p:nvPr>
              <p:custDataLst>
                <p:tags r:id="rId5"/>
              </p:custDataLst>
            </p:nvPr>
          </p:nvSpPr>
          <p:spPr>
            <a:xfrm>
              <a:off x="13075" y="5376"/>
              <a:ext cx="1954" cy="1953"/>
            </a:xfrm>
            <a:prstGeom prst="ellipse">
              <a:avLst/>
            </a:prstGeom>
            <a:solidFill>
              <a:schemeClr val="accent3"/>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sz="2000" b="1">
                  <a:latin typeface="PingFang SC Semibold" panose="020B0400000000000000" charset="-122"/>
                  <a:ea typeface="PingFang SC Semibold" panose="020B0400000000000000" charset="-122"/>
                  <a:cs typeface="PingFang SC Semibold" panose="020B0400000000000000" charset="-122"/>
                  <a:sym typeface="+mn-ea"/>
                </a:rPr>
                <a:t>实践</a:t>
              </a:r>
            </a:p>
          </p:txBody>
        </p:sp>
        <p:grpSp>
          <p:nvGrpSpPr>
            <p:cNvPr id="34" name="组合 33"/>
            <p:cNvGrpSpPr/>
            <p:nvPr/>
          </p:nvGrpSpPr>
          <p:grpSpPr>
            <a:xfrm>
              <a:off x="586" y="4856"/>
              <a:ext cx="17954" cy="2992"/>
              <a:chOff x="586" y="4418"/>
              <a:chExt cx="17954" cy="2992"/>
            </a:xfrm>
          </p:grpSpPr>
          <p:sp>
            <p:nvSpPr>
              <p:cNvPr id="22" name="弧形 21"/>
              <p:cNvSpPr/>
              <p:nvPr>
                <p:custDataLst>
                  <p:tags r:id="rId7"/>
                </p:custDataLst>
              </p:nvPr>
            </p:nvSpPr>
            <p:spPr>
              <a:xfrm>
                <a:off x="586"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sp>
            <p:nvSpPr>
              <p:cNvPr id="23" name="弧形 22"/>
              <p:cNvSpPr/>
              <p:nvPr>
                <p:custDataLst>
                  <p:tags r:id="rId8"/>
                </p:custDataLst>
              </p:nvPr>
            </p:nvSpPr>
            <p:spPr>
              <a:xfrm flipV="1">
                <a:off x="3578"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sp>
            <p:nvSpPr>
              <p:cNvPr id="26" name="弧形 25"/>
              <p:cNvSpPr/>
              <p:nvPr>
                <p:custDataLst>
                  <p:tags r:id="rId9"/>
                </p:custDataLst>
              </p:nvPr>
            </p:nvSpPr>
            <p:spPr>
              <a:xfrm>
                <a:off x="6571"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sp>
            <p:nvSpPr>
              <p:cNvPr id="27" name="弧形 26"/>
              <p:cNvSpPr/>
              <p:nvPr>
                <p:custDataLst>
                  <p:tags r:id="rId10"/>
                </p:custDataLst>
              </p:nvPr>
            </p:nvSpPr>
            <p:spPr>
              <a:xfrm flipV="1">
                <a:off x="9563"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sp>
            <p:nvSpPr>
              <p:cNvPr id="30" name="弧形 29"/>
              <p:cNvSpPr/>
              <p:nvPr>
                <p:custDataLst>
                  <p:tags r:id="rId11"/>
                </p:custDataLst>
              </p:nvPr>
            </p:nvSpPr>
            <p:spPr>
              <a:xfrm>
                <a:off x="12555"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sp>
            <p:nvSpPr>
              <p:cNvPr id="31" name="弧形 30"/>
              <p:cNvSpPr/>
              <p:nvPr>
                <p:custDataLst>
                  <p:tags r:id="rId12"/>
                </p:custDataLst>
              </p:nvPr>
            </p:nvSpPr>
            <p:spPr>
              <a:xfrm flipV="1">
                <a:off x="15548" y="4418"/>
                <a:ext cx="2992" cy="2992"/>
              </a:xfrm>
              <a:prstGeom prst="arc">
                <a:avLst>
                  <a:gd name="adj1" fmla="val 10776503"/>
                  <a:gd name="adj2" fmla="val 21585592"/>
                </a:avLst>
              </a:prstGeom>
              <a:ln w="12700" cmpd="sng">
                <a:solidFill>
                  <a:schemeClr val="bg1">
                    <a:lumMod val="25000"/>
                    <a:lumOff val="75000"/>
                  </a:schemeClr>
                </a:solidFill>
                <a:prstDash val="dash"/>
              </a:ln>
            </p:spPr>
            <p:style>
              <a:lnRef idx="1">
                <a:srgbClr val="FFFFFF"/>
              </a:lnRef>
              <a:fillRef idx="0">
                <a:srgbClr val="FFFFFF"/>
              </a:fillRef>
              <a:effectRef idx="0">
                <a:srgbClr val="FFFFFF"/>
              </a:effectRef>
              <a:fontRef idx="minor">
                <a:sysClr val="windowText" lastClr="000000"/>
              </a:fontRef>
            </p:style>
            <p:txBody>
              <a:bodyPr rtlCol="0" anchor="ctr"/>
              <a:lstStyle/>
              <a:p>
                <a:pPr algn="ctr"/>
                <a:endParaRPr lang="zh-CN" altLang="en-US" sz="1600">
                  <a:solidFill>
                    <a:sysClr val="window" lastClr="FFFFFF"/>
                  </a:solidFill>
                  <a:latin typeface="Arial" panose="020B0704020202020204" pitchFamily="34" charset="0"/>
                  <a:ea typeface="黑体" charset="0"/>
                </a:endParaRPr>
              </a:p>
            </p:txBody>
          </p:sp>
        </p:grpSp>
        <p:sp>
          <p:nvSpPr>
            <p:cNvPr id="32" name="椭圆 31"/>
            <p:cNvSpPr/>
            <p:nvPr>
              <p:custDataLst>
                <p:tags r:id="rId6"/>
              </p:custDataLst>
            </p:nvPr>
          </p:nvSpPr>
          <p:spPr>
            <a:xfrm>
              <a:off x="16067" y="5376"/>
              <a:ext cx="1954" cy="1953"/>
            </a:xfrm>
            <a:prstGeom prst="ellipse">
              <a:avLst/>
            </a:prstGeom>
            <a:solidFill>
              <a:schemeClr val="accent1"/>
            </a:solidFill>
            <a:ln>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sz="2000" b="1">
                  <a:latin typeface="PingFang SC Semibold" panose="020B0400000000000000" charset="-122"/>
                  <a:ea typeface="PingFang SC Semibold" panose="020B0400000000000000" charset="-122"/>
                  <a:cs typeface="PingFang SC Semibold" panose="020B0400000000000000" charset="-122"/>
                  <a:sym typeface="+mn-ea"/>
                </a:rPr>
                <a:t>方法论</a:t>
              </a:r>
            </a:p>
          </p:txBody>
        </p:sp>
        <p:sp>
          <p:nvSpPr>
            <p:cNvPr id="38" name="文本框 37"/>
            <p:cNvSpPr txBox="1"/>
            <p:nvPr/>
          </p:nvSpPr>
          <p:spPr>
            <a:xfrm>
              <a:off x="4100" y="4215"/>
              <a:ext cx="1938" cy="1161"/>
            </a:xfrm>
            <a:prstGeom prst="rect">
              <a:avLst/>
            </a:prstGeom>
            <a:noFill/>
          </p:spPr>
          <p:txBody>
            <a:bodyPr wrap="square" rtlCol="0" anchor="ctr" anchorCtr="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EXTRACT</a:t>
              </a:r>
            </a:p>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AND PURIEY</a:t>
              </a:r>
            </a:p>
          </p:txBody>
        </p:sp>
        <p:sp>
          <p:nvSpPr>
            <p:cNvPr id="39" name="文本框 38"/>
            <p:cNvSpPr txBox="1"/>
            <p:nvPr/>
          </p:nvSpPr>
          <p:spPr>
            <a:xfrm>
              <a:off x="7072" y="7365"/>
              <a:ext cx="2019" cy="822"/>
            </a:xfrm>
            <a:prstGeom prst="rect">
              <a:avLst/>
            </a:prstGeom>
            <a:noFill/>
          </p:spPr>
          <p:txBody>
            <a:bodyPr wrap="square" rtlCol="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PRACTICE TRANSFER</a:t>
              </a:r>
            </a:p>
          </p:txBody>
        </p:sp>
        <p:sp>
          <p:nvSpPr>
            <p:cNvPr id="41" name="文本框 40"/>
            <p:cNvSpPr txBox="1"/>
            <p:nvPr/>
          </p:nvSpPr>
          <p:spPr>
            <a:xfrm>
              <a:off x="1138" y="7365"/>
              <a:ext cx="1938" cy="483"/>
            </a:xfrm>
            <a:prstGeom prst="rect">
              <a:avLst/>
            </a:prstGeom>
            <a:noFill/>
          </p:spPr>
          <p:txBody>
            <a:bodyPr wrap="square" rtlCol="0" anchor="ctr" anchorCtr="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LEARN</a:t>
              </a:r>
            </a:p>
          </p:txBody>
        </p:sp>
        <p:sp>
          <p:nvSpPr>
            <p:cNvPr id="42" name="文本框 41"/>
            <p:cNvSpPr txBox="1"/>
            <p:nvPr/>
          </p:nvSpPr>
          <p:spPr>
            <a:xfrm>
              <a:off x="10075" y="4893"/>
              <a:ext cx="1938" cy="483"/>
            </a:xfrm>
            <a:prstGeom prst="rect">
              <a:avLst/>
            </a:prstGeom>
            <a:noFill/>
          </p:spPr>
          <p:txBody>
            <a:bodyPr wrap="square" rtlCol="0" anchor="ctr" anchorCtr="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FEEDBACK</a:t>
              </a:r>
            </a:p>
          </p:txBody>
        </p:sp>
        <p:sp>
          <p:nvSpPr>
            <p:cNvPr id="43" name="文本框 42"/>
            <p:cNvSpPr txBox="1"/>
            <p:nvPr/>
          </p:nvSpPr>
          <p:spPr>
            <a:xfrm>
              <a:off x="13229" y="7365"/>
              <a:ext cx="2019" cy="483"/>
            </a:xfrm>
            <a:prstGeom prst="rect">
              <a:avLst/>
            </a:prstGeom>
            <a:noFill/>
          </p:spPr>
          <p:txBody>
            <a:bodyPr wrap="square" rtlCol="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PRACTICE</a:t>
              </a:r>
            </a:p>
          </p:txBody>
        </p:sp>
        <p:sp>
          <p:nvSpPr>
            <p:cNvPr id="44" name="文本框 43"/>
            <p:cNvSpPr txBox="1"/>
            <p:nvPr/>
          </p:nvSpPr>
          <p:spPr>
            <a:xfrm>
              <a:off x="15783" y="4893"/>
              <a:ext cx="2522" cy="483"/>
            </a:xfrm>
            <a:prstGeom prst="rect">
              <a:avLst/>
            </a:prstGeom>
            <a:noFill/>
          </p:spPr>
          <p:txBody>
            <a:bodyPr wrap="square" rtlCol="0" anchor="ctr" anchorCtr="0">
              <a:spAutoFit/>
            </a:bodyPr>
            <a:lstStyle/>
            <a:p>
              <a:pPr algn="ctr"/>
              <a:r>
                <a:rPr lang="en-US" altLang="zh-CN" sz="1400">
                  <a:solidFill>
                    <a:schemeClr val="bg1">
                      <a:lumMod val="50000"/>
                      <a:lumOff val="50000"/>
                    </a:schemeClr>
                  </a:solidFill>
                  <a:latin typeface="PingFang SC Regular" panose="020B0400000000000000" charset="-122"/>
                  <a:ea typeface="PingFang SC Regular" panose="020B0400000000000000" charset="-122"/>
                  <a:sym typeface="+mn-ea"/>
                </a:rPr>
                <a:t>METHODOLOGY</a:t>
              </a: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马斯洛需求理论——</a:t>
            </a:r>
            <a:r>
              <a:rPr lang="zh-CN" altLang="en-US" sz="2400" b="0">
                <a:cs typeface="PingFang SC Regular" panose="020B0400000000000000" charset="-122"/>
              </a:rPr>
              <a:t>需求的</a:t>
            </a:r>
            <a:r>
              <a:rPr lang="en-US" altLang="zh-CN" sz="2400" b="0">
                <a:cs typeface="PingFang SC Regular" panose="020B0400000000000000" charset="-122"/>
              </a:rPr>
              <a:t>5</a:t>
            </a:r>
            <a:r>
              <a:rPr sz="2400" b="0">
                <a:cs typeface="PingFang SC Regular" panose="020B0400000000000000" charset="-122"/>
              </a:rPr>
              <a:t>个层次</a:t>
            </a:r>
          </a:p>
        </p:txBody>
      </p:sp>
      <p:sp>
        <p:nvSpPr>
          <p:cNvPr id="3" name="文本占位符 2"/>
          <p:cNvSpPr>
            <a:spLocks noGrp="1"/>
          </p:cNvSpPr>
          <p:nvPr>
            <p:ph type="body" idx="1"/>
          </p:nvPr>
        </p:nvSpPr>
        <p:spPr/>
        <p:txBody>
          <a:bodyPr/>
          <a:lstStyle/>
          <a:p>
            <a:r>
              <a:rPr lang="zh-CN" altLang="en-US"/>
              <a:t>马斯洛需求理论，也称为马斯洛需求层次理论，将人类的需求从低到高分为五个层次，分别是：生理需求、安全需求、社交需求、尊重需求和自我实现需求</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5-10</a:t>
            </a:r>
            <a:endParaRPr>
              <a:latin typeface="PingFang SC Regular" panose="020B0400000000000000" charset="-122"/>
              <a:ea typeface="PingFang SC Regular" panose="020B0400000000000000" charset="-122"/>
            </a:endParaRPr>
          </a:p>
        </p:txBody>
      </p:sp>
      <p:grpSp>
        <p:nvGrpSpPr>
          <p:cNvPr id="76" name="组合 75"/>
          <p:cNvGrpSpPr/>
          <p:nvPr/>
        </p:nvGrpSpPr>
        <p:grpSpPr>
          <a:xfrm>
            <a:off x="1203960" y="1678305"/>
            <a:ext cx="9784080" cy="4898390"/>
            <a:chOff x="1321" y="2692"/>
            <a:chExt cx="15408" cy="7714"/>
          </a:xfrm>
        </p:grpSpPr>
        <p:sp>
          <p:nvSpPr>
            <p:cNvPr id="7" name="矩形: 圆角 20"/>
            <p:cNvSpPr/>
            <p:nvPr>
              <p:custDataLst>
                <p:tags r:id="rId1"/>
              </p:custDataLst>
            </p:nvPr>
          </p:nvSpPr>
          <p:spPr>
            <a:xfrm>
              <a:off x="4092" y="6064"/>
              <a:ext cx="11816" cy="1285"/>
            </a:xfrm>
            <a:prstGeom prst="roundRect">
              <a:avLst>
                <a:gd name="adj" fmla="val 0"/>
              </a:avLst>
            </a:prstGeom>
            <a:solidFill>
              <a:srgbClr val="88B0E2">
                <a:alpha val="10000"/>
              </a:srgb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latin typeface="PingFang SC Semibold" panose="020B0400000000000000" charset="-122"/>
                <a:ea typeface="PingFang SC Semibold" panose="020B0400000000000000" charset="-122"/>
                <a:cs typeface="+mn-ea"/>
                <a:sym typeface="+mn-lt"/>
              </a:endParaRPr>
            </a:p>
          </p:txBody>
        </p:sp>
        <p:grpSp>
          <p:nvGrpSpPr>
            <p:cNvPr id="74" name="组合 73"/>
            <p:cNvGrpSpPr/>
            <p:nvPr/>
          </p:nvGrpSpPr>
          <p:grpSpPr>
            <a:xfrm>
              <a:off x="4608" y="2697"/>
              <a:ext cx="11300" cy="7709"/>
              <a:chOff x="4608" y="2697"/>
              <a:chExt cx="11300" cy="7709"/>
            </a:xfrm>
          </p:grpSpPr>
          <p:sp>
            <p:nvSpPr>
              <p:cNvPr id="6" name="矩形: 圆角 20"/>
              <p:cNvSpPr/>
              <p:nvPr>
                <p:custDataLst>
                  <p:tags r:id="rId18"/>
                </p:custDataLst>
              </p:nvPr>
            </p:nvSpPr>
            <p:spPr>
              <a:xfrm>
                <a:off x="4783" y="7460"/>
                <a:ext cx="11125" cy="1285"/>
              </a:xfrm>
              <a:prstGeom prst="roundRect">
                <a:avLst>
                  <a:gd name="adj" fmla="val 0"/>
                </a:avLst>
              </a:prstGeom>
              <a:solidFill>
                <a:schemeClr val="accent1">
                  <a:alpha val="8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latin typeface="PingFang SC Semibold" panose="020B0400000000000000" charset="-122"/>
                  <a:ea typeface="PingFang SC Semibold" panose="020B0400000000000000" charset="-122"/>
                  <a:cs typeface="+mn-ea"/>
                  <a:sym typeface="+mn-lt"/>
                </a:endParaRPr>
              </a:p>
            </p:txBody>
          </p:sp>
          <p:sp>
            <p:nvSpPr>
              <p:cNvPr id="15" name="矩形: 圆角 20"/>
              <p:cNvSpPr/>
              <p:nvPr>
                <p:custDataLst>
                  <p:tags r:id="rId19"/>
                </p:custDataLst>
              </p:nvPr>
            </p:nvSpPr>
            <p:spPr>
              <a:xfrm>
                <a:off x="4608" y="4654"/>
                <a:ext cx="11301" cy="1303"/>
              </a:xfrm>
              <a:prstGeom prst="roundRect">
                <a:avLst>
                  <a:gd name="adj" fmla="val 0"/>
                </a:avLst>
              </a:prstGeom>
              <a:solidFill>
                <a:srgbClr val="88B0E2">
                  <a:alpha val="10000"/>
                </a:srgb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latin typeface="PingFang SC Semibold" panose="020B0400000000000000" charset="-122"/>
                  <a:ea typeface="PingFang SC Semibold" panose="020B0400000000000000" charset="-122"/>
                  <a:cs typeface="+mn-ea"/>
                  <a:sym typeface="+mn-lt"/>
                </a:endParaRPr>
              </a:p>
            </p:txBody>
          </p:sp>
          <p:sp>
            <p:nvSpPr>
              <p:cNvPr id="93" name="矩形 92"/>
              <p:cNvSpPr/>
              <p:nvPr>
                <p:custDataLst>
                  <p:tags r:id="rId20"/>
                </p:custDataLst>
              </p:nvPr>
            </p:nvSpPr>
            <p:spPr>
              <a:xfrm>
                <a:off x="7790" y="7841"/>
                <a:ext cx="4311" cy="523"/>
              </a:xfrm>
              <a:prstGeom prst="rect">
                <a:avLst/>
              </a:prstGeom>
            </p:spPr>
            <p:txBody>
              <a:bodyPr wrap="square">
                <a:spAutoFit/>
              </a:bodyPr>
              <a:lstStyle/>
              <a:p>
                <a:pPr algn="r">
                  <a:lnSpc>
                    <a:spcPct val="112000"/>
                  </a:lnSpc>
                </a:pPr>
                <a:r>
                  <a:rPr lang="en-US" altLang="en-US" sz="1400" dirty="0">
                    <a:solidFill>
                      <a:srgbClr val="A23322"/>
                    </a:solidFill>
                    <a:latin typeface="PingFang SC" panose="020B0400000000000000" charset="-122"/>
                    <a:ea typeface="PingFang SC" panose="020B0400000000000000" charset="-122"/>
                    <a:cs typeface="+mn-ea"/>
                    <a:sym typeface="+mn-lt"/>
                  </a:rPr>
                  <a:t>保障安全稳定，免除恐惧威胁</a:t>
                </a:r>
              </a:p>
            </p:txBody>
          </p:sp>
          <p:sp>
            <p:nvSpPr>
              <p:cNvPr id="5" name="矩形: 圆角 20"/>
              <p:cNvSpPr/>
              <p:nvPr>
                <p:custDataLst>
                  <p:tags r:id="rId21"/>
                </p:custDataLst>
              </p:nvPr>
            </p:nvSpPr>
            <p:spPr>
              <a:xfrm>
                <a:off x="4783" y="2697"/>
                <a:ext cx="11125" cy="1887"/>
              </a:xfrm>
              <a:prstGeom prst="roundRect">
                <a:avLst>
                  <a:gd name="adj" fmla="val 0"/>
                </a:avLst>
              </a:prstGeom>
              <a:solidFill>
                <a:srgbClr val="88B0E2">
                  <a:alpha val="10000"/>
                </a:srgb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latin typeface="PingFang SC Semibold" panose="020B0400000000000000" charset="-122"/>
                  <a:ea typeface="PingFang SC Semibold" panose="020B0400000000000000" charset="-122"/>
                  <a:cs typeface="+mn-ea"/>
                  <a:sym typeface="+mn-lt"/>
                </a:endParaRPr>
              </a:p>
            </p:txBody>
          </p:sp>
          <p:sp>
            <p:nvSpPr>
              <p:cNvPr id="90" name="矩形 89"/>
              <p:cNvSpPr/>
              <p:nvPr>
                <p:custDataLst>
                  <p:tags r:id="rId22"/>
                </p:custDataLst>
              </p:nvPr>
            </p:nvSpPr>
            <p:spPr>
              <a:xfrm>
                <a:off x="5456" y="3379"/>
                <a:ext cx="4311" cy="523"/>
              </a:xfrm>
              <a:prstGeom prst="rect">
                <a:avLst/>
              </a:prstGeom>
            </p:spPr>
            <p:txBody>
              <a:bodyPr wrap="square">
                <a:spAutoFit/>
              </a:bodyPr>
              <a:lstStyle/>
              <a:p>
                <a:pPr algn="r">
                  <a:lnSpc>
                    <a:spcPct val="112000"/>
                  </a:lnSpc>
                </a:pPr>
                <a:r>
                  <a:rPr lang="zh-CN" altLang="en-US" sz="1400" dirty="0">
                    <a:solidFill>
                      <a:schemeClr val="accent2"/>
                    </a:solidFill>
                    <a:latin typeface="PingFang SC" panose="020B0400000000000000" charset="-122"/>
                    <a:ea typeface="PingFang SC" panose="020B0400000000000000" charset="-122"/>
                    <a:cs typeface="+mn-ea"/>
                    <a:sym typeface="+mn-lt"/>
                  </a:rPr>
                  <a:t>充分发挥潜能</a:t>
                </a:r>
                <a:r>
                  <a:rPr lang="en-US" altLang="en-US" sz="1400" dirty="0">
                    <a:solidFill>
                      <a:schemeClr val="accent2"/>
                    </a:solidFill>
                    <a:latin typeface="PingFang SC" panose="020B0400000000000000" charset="-122"/>
                    <a:ea typeface="PingFang SC" panose="020B0400000000000000" charset="-122"/>
                    <a:cs typeface="+mn-ea"/>
                    <a:sym typeface="+mn-lt"/>
                  </a:rPr>
                  <a:t>，</a:t>
                </a:r>
                <a:r>
                  <a:rPr lang="zh-CN" altLang="en-US" sz="1400" dirty="0">
                    <a:solidFill>
                      <a:schemeClr val="accent2"/>
                    </a:solidFill>
                    <a:latin typeface="PingFang SC" panose="020B0400000000000000" charset="-122"/>
                    <a:ea typeface="PingFang SC" panose="020B0400000000000000" charset="-122"/>
                    <a:cs typeface="+mn-ea"/>
                    <a:sym typeface="+mn-lt"/>
                  </a:rPr>
                  <a:t>实现理想抱负</a:t>
                </a:r>
              </a:p>
            </p:txBody>
          </p:sp>
          <p:cxnSp>
            <p:nvCxnSpPr>
              <p:cNvPr id="96" name="直接连接符 14"/>
              <p:cNvCxnSpPr/>
              <p:nvPr>
                <p:custDataLst>
                  <p:tags r:id="rId23"/>
                </p:custDataLst>
              </p:nvPr>
            </p:nvCxnSpPr>
            <p:spPr>
              <a:xfrm flipH="1">
                <a:off x="9768" y="3641"/>
                <a:ext cx="3177" cy="0"/>
              </a:xfrm>
              <a:prstGeom prst="line">
                <a:avLst/>
              </a:prstGeom>
              <a:ln>
                <a:solidFill>
                  <a:srgbClr val="1D427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8" name="圆角矩形 166"/>
              <p:cNvSpPr/>
              <p:nvPr>
                <p:custDataLst>
                  <p:tags r:id="rId24"/>
                </p:custDataLst>
              </p:nvPr>
            </p:nvSpPr>
            <p:spPr>
              <a:xfrm>
                <a:off x="13184" y="2971"/>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99" name="文本框 98"/>
              <p:cNvSpPr txBox="1"/>
              <p:nvPr>
                <p:custDataLst>
                  <p:tags r:id="rId25"/>
                </p:custDataLst>
              </p:nvPr>
            </p:nvSpPr>
            <p:spPr>
              <a:xfrm>
                <a:off x="13335" y="3047"/>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实现梦想</a:t>
                </a:r>
              </a:p>
            </p:txBody>
          </p:sp>
          <p:sp>
            <p:nvSpPr>
              <p:cNvPr id="104" name="圆角矩形 172"/>
              <p:cNvSpPr/>
              <p:nvPr>
                <p:custDataLst>
                  <p:tags r:id="rId26"/>
                </p:custDataLst>
              </p:nvPr>
            </p:nvSpPr>
            <p:spPr>
              <a:xfrm>
                <a:off x="14507" y="2971"/>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05" name="文本框 104"/>
              <p:cNvSpPr txBox="1"/>
              <p:nvPr>
                <p:custDataLst>
                  <p:tags r:id="rId27"/>
                </p:custDataLst>
              </p:nvPr>
            </p:nvSpPr>
            <p:spPr>
              <a:xfrm>
                <a:off x="14658" y="3047"/>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解决问题</a:t>
                </a:r>
              </a:p>
            </p:txBody>
          </p:sp>
          <p:sp>
            <p:nvSpPr>
              <p:cNvPr id="100" name="圆角矩形 168"/>
              <p:cNvSpPr/>
              <p:nvPr>
                <p:custDataLst>
                  <p:tags r:id="rId28"/>
                </p:custDataLst>
              </p:nvPr>
            </p:nvSpPr>
            <p:spPr>
              <a:xfrm>
                <a:off x="13184" y="3444"/>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01" name="文本框 100"/>
              <p:cNvSpPr txBox="1"/>
              <p:nvPr>
                <p:custDataLst>
                  <p:tags r:id="rId29"/>
                </p:custDataLst>
              </p:nvPr>
            </p:nvSpPr>
            <p:spPr>
              <a:xfrm>
                <a:off x="13335" y="3520"/>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发挥潜能</a:t>
                </a:r>
              </a:p>
            </p:txBody>
          </p:sp>
          <p:sp>
            <p:nvSpPr>
              <p:cNvPr id="106" name="圆角矩形 174"/>
              <p:cNvSpPr/>
              <p:nvPr>
                <p:custDataLst>
                  <p:tags r:id="rId30"/>
                </p:custDataLst>
              </p:nvPr>
            </p:nvSpPr>
            <p:spPr>
              <a:xfrm>
                <a:off x="14507" y="3444"/>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07" name="文本框 106"/>
              <p:cNvSpPr txBox="1"/>
              <p:nvPr>
                <p:custDataLst>
                  <p:tags r:id="rId31"/>
                </p:custDataLst>
              </p:nvPr>
            </p:nvSpPr>
            <p:spPr>
              <a:xfrm>
                <a:off x="14658" y="3520"/>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接受事实</a:t>
                </a:r>
              </a:p>
            </p:txBody>
          </p:sp>
          <p:sp>
            <p:nvSpPr>
              <p:cNvPr id="102" name="圆角矩形 170"/>
              <p:cNvSpPr/>
              <p:nvPr>
                <p:custDataLst>
                  <p:tags r:id="rId32"/>
                </p:custDataLst>
              </p:nvPr>
            </p:nvSpPr>
            <p:spPr>
              <a:xfrm>
                <a:off x="13184" y="3917"/>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03" name="文本框 102"/>
              <p:cNvSpPr txBox="1"/>
              <p:nvPr>
                <p:custDataLst>
                  <p:tags r:id="rId33"/>
                </p:custDataLst>
              </p:nvPr>
            </p:nvSpPr>
            <p:spPr>
              <a:xfrm>
                <a:off x="13335" y="3993"/>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创造力</a:t>
                </a:r>
              </a:p>
            </p:txBody>
          </p:sp>
          <p:sp>
            <p:nvSpPr>
              <p:cNvPr id="108" name="圆角矩形 176"/>
              <p:cNvSpPr/>
              <p:nvPr>
                <p:custDataLst>
                  <p:tags r:id="rId34"/>
                </p:custDataLst>
              </p:nvPr>
            </p:nvSpPr>
            <p:spPr>
              <a:xfrm>
                <a:off x="14507" y="3917"/>
                <a:ext cx="1251" cy="394"/>
              </a:xfrm>
              <a:prstGeom prst="roundRect">
                <a:avLst>
                  <a:gd name="adj" fmla="val 50000"/>
                </a:avLst>
              </a:prstGeom>
              <a:solidFill>
                <a:schemeClr val="accent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09" name="文本框 108"/>
              <p:cNvSpPr txBox="1"/>
              <p:nvPr>
                <p:custDataLst>
                  <p:tags r:id="rId35"/>
                </p:custDataLst>
              </p:nvPr>
            </p:nvSpPr>
            <p:spPr>
              <a:xfrm>
                <a:off x="14658" y="3993"/>
                <a:ext cx="950" cy="242"/>
              </a:xfrm>
              <a:prstGeom prst="rect">
                <a:avLst/>
              </a:prstGeom>
              <a:noFill/>
              <a:effectLst/>
            </p:spPr>
            <p:txBody>
              <a:bodyPr wrap="square" lIns="0" tIns="0" rIns="0" bIns="0" rtlCol="0">
                <a:spAutoFit/>
              </a:bodyPr>
              <a:lstStyle/>
              <a:p>
                <a:pPr lvl="0" algn="ctr">
                  <a:defRPr/>
                </a:pPr>
                <a:r>
                  <a:rPr lang="zh-CN"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自发性</a:t>
                </a:r>
                <a:endParaRPr kumimoji="0" lang="zh-CN" altLang="en-US" sz="1000" i="0" u="none" strike="noStrike" kern="1200" cap="none" spc="0" normalizeH="0" baseline="0" noProof="0" dirty="0">
                  <a:ln>
                    <a:noFill/>
                  </a:ln>
                  <a:solidFill>
                    <a:schemeClr val="tx1">
                      <a:lumMod val="10000"/>
                      <a:lumOff val="90000"/>
                    </a:schemeClr>
                  </a:solidFill>
                  <a:effectLst/>
                  <a:uLnTx/>
                  <a:uFillTx/>
                  <a:latin typeface="PingFang SC" panose="020B0400000000000000" charset="-122"/>
                  <a:ea typeface="PingFang SC" panose="020B0400000000000000" charset="-122"/>
                  <a:cs typeface="+mn-ea"/>
                  <a:sym typeface="+mn-lt"/>
                </a:endParaRPr>
              </a:p>
            </p:txBody>
          </p:sp>
          <p:sp>
            <p:nvSpPr>
              <p:cNvPr id="91" name="矩形 90"/>
              <p:cNvSpPr/>
              <p:nvPr>
                <p:custDataLst>
                  <p:tags r:id="rId36"/>
                </p:custDataLst>
              </p:nvPr>
            </p:nvSpPr>
            <p:spPr>
              <a:xfrm>
                <a:off x="6316" y="5044"/>
                <a:ext cx="4311" cy="523"/>
              </a:xfrm>
              <a:prstGeom prst="rect">
                <a:avLst/>
              </a:prstGeom>
            </p:spPr>
            <p:txBody>
              <a:bodyPr wrap="square">
                <a:spAutoFit/>
              </a:bodyPr>
              <a:lstStyle/>
              <a:p>
                <a:pPr algn="r">
                  <a:lnSpc>
                    <a:spcPct val="112000"/>
                  </a:lnSpc>
                </a:pPr>
                <a:r>
                  <a:rPr lang="en-US" altLang="en-US" sz="1400" dirty="0">
                    <a:solidFill>
                      <a:schemeClr val="accent2"/>
                    </a:solidFill>
                    <a:latin typeface="PingFang SC" panose="020B0400000000000000" charset="-122"/>
                    <a:ea typeface="PingFang SC" panose="020B0400000000000000" charset="-122"/>
                    <a:cs typeface="+mn-ea"/>
                    <a:sym typeface="+mn-lt"/>
                  </a:rPr>
                  <a:t>内在价值肯定，外在成就认可</a:t>
                </a:r>
              </a:p>
            </p:txBody>
          </p:sp>
          <p:cxnSp>
            <p:nvCxnSpPr>
              <p:cNvPr id="111" name="直接连接符 14"/>
              <p:cNvCxnSpPr/>
              <p:nvPr>
                <p:custDataLst>
                  <p:tags r:id="rId37"/>
                </p:custDataLst>
              </p:nvPr>
            </p:nvCxnSpPr>
            <p:spPr>
              <a:xfrm flipH="1">
                <a:off x="10584" y="5306"/>
                <a:ext cx="2361" cy="0"/>
              </a:xfrm>
              <a:prstGeom prst="line">
                <a:avLst/>
              </a:prstGeom>
              <a:ln>
                <a:solidFill>
                  <a:srgbClr val="1D427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3" name="圆角矩形 181"/>
              <p:cNvSpPr/>
              <p:nvPr>
                <p:custDataLst>
                  <p:tags r:id="rId38"/>
                </p:custDataLst>
              </p:nvPr>
            </p:nvSpPr>
            <p:spPr>
              <a:xfrm>
                <a:off x="13184" y="4873"/>
                <a:ext cx="1251" cy="394"/>
              </a:xfrm>
              <a:prstGeom prst="roundRect">
                <a:avLst>
                  <a:gd name="adj" fmla="val 50000"/>
                </a:avLst>
              </a:prstGeom>
              <a:solidFill>
                <a:srgbClr val="5B93D7"/>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14" name="文本框 113"/>
              <p:cNvSpPr txBox="1"/>
              <p:nvPr>
                <p:custDataLst>
                  <p:tags r:id="rId39"/>
                </p:custDataLst>
              </p:nvPr>
            </p:nvSpPr>
            <p:spPr>
              <a:xfrm>
                <a:off x="13335" y="4949"/>
                <a:ext cx="950" cy="242"/>
              </a:xfrm>
              <a:prstGeom prst="rect">
                <a:avLst/>
              </a:prstGeom>
              <a:noFill/>
              <a:effectLst/>
            </p:spPr>
            <p:txBody>
              <a:bodyPr wrap="square" lIns="0" tIns="0" rIns="0" bIns="0" rtlCol="0">
                <a:spAutoFit/>
              </a:bodyPr>
              <a:lstStyle/>
              <a:p>
                <a:pPr lvl="0" algn="ctr">
                  <a:defRPr/>
                </a:pPr>
                <a:r>
                  <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自尊</a:t>
                </a:r>
              </a:p>
            </p:txBody>
          </p:sp>
          <p:sp>
            <p:nvSpPr>
              <p:cNvPr id="117" name="圆角矩形 185"/>
              <p:cNvSpPr/>
              <p:nvPr>
                <p:custDataLst>
                  <p:tags r:id="rId40"/>
                </p:custDataLst>
              </p:nvPr>
            </p:nvSpPr>
            <p:spPr>
              <a:xfrm>
                <a:off x="14507" y="4873"/>
                <a:ext cx="1251" cy="394"/>
              </a:xfrm>
              <a:prstGeom prst="roundRect">
                <a:avLst>
                  <a:gd name="adj" fmla="val 50000"/>
                </a:avLst>
              </a:prstGeom>
              <a:solidFill>
                <a:srgbClr val="5B93D7"/>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18" name="文本框 117"/>
              <p:cNvSpPr txBox="1"/>
              <p:nvPr>
                <p:custDataLst>
                  <p:tags r:id="rId41"/>
                </p:custDataLst>
              </p:nvPr>
            </p:nvSpPr>
            <p:spPr>
              <a:xfrm>
                <a:off x="14658" y="4949"/>
                <a:ext cx="950" cy="242"/>
              </a:xfrm>
              <a:prstGeom prst="rect">
                <a:avLst/>
              </a:prstGeom>
              <a:noFill/>
              <a:effectLst/>
            </p:spPr>
            <p:txBody>
              <a:bodyPr wrap="square" lIns="0" tIns="0" rIns="0" bIns="0" rtlCol="0">
                <a:spAutoFit/>
              </a:bodyPr>
              <a:lstStyle/>
              <a:p>
                <a:pPr lvl="0" algn="ctr">
                  <a:defRPr/>
                </a:pPr>
                <a:r>
                  <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成就</a:t>
                </a:r>
              </a:p>
            </p:txBody>
          </p:sp>
          <p:sp>
            <p:nvSpPr>
              <p:cNvPr id="115" name="圆角矩形 183"/>
              <p:cNvSpPr/>
              <p:nvPr>
                <p:custDataLst>
                  <p:tags r:id="rId42"/>
                </p:custDataLst>
              </p:nvPr>
            </p:nvSpPr>
            <p:spPr>
              <a:xfrm>
                <a:off x="13184" y="5344"/>
                <a:ext cx="1251" cy="394"/>
              </a:xfrm>
              <a:prstGeom prst="roundRect">
                <a:avLst>
                  <a:gd name="adj" fmla="val 50000"/>
                </a:avLst>
              </a:prstGeom>
              <a:solidFill>
                <a:srgbClr val="5B93D7"/>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16" name="文本框 115"/>
              <p:cNvSpPr txBox="1"/>
              <p:nvPr>
                <p:custDataLst>
                  <p:tags r:id="rId43"/>
                </p:custDataLst>
              </p:nvPr>
            </p:nvSpPr>
            <p:spPr>
              <a:xfrm>
                <a:off x="13335" y="5420"/>
                <a:ext cx="950" cy="242"/>
              </a:xfrm>
              <a:prstGeom prst="rect">
                <a:avLst/>
              </a:prstGeom>
              <a:noFill/>
              <a:effectLst/>
            </p:spPr>
            <p:txBody>
              <a:bodyPr wrap="square" lIns="0" tIns="0" rIns="0" bIns="0" rtlCol="0">
                <a:spAutoFit/>
              </a:bodyPr>
              <a:lstStyle/>
              <a:p>
                <a:pPr lvl="0" algn="ctr">
                  <a:defRPr/>
                </a:pPr>
                <a:r>
                  <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自信</a:t>
                </a:r>
              </a:p>
            </p:txBody>
          </p:sp>
          <p:sp>
            <p:nvSpPr>
              <p:cNvPr id="119" name="圆角矩形 187"/>
              <p:cNvSpPr/>
              <p:nvPr>
                <p:custDataLst>
                  <p:tags r:id="rId44"/>
                </p:custDataLst>
              </p:nvPr>
            </p:nvSpPr>
            <p:spPr>
              <a:xfrm>
                <a:off x="14507" y="5344"/>
                <a:ext cx="1251" cy="394"/>
              </a:xfrm>
              <a:prstGeom prst="roundRect">
                <a:avLst>
                  <a:gd name="adj" fmla="val 50000"/>
                </a:avLst>
              </a:prstGeom>
              <a:solidFill>
                <a:srgbClr val="5B93D7"/>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20" name="文本框 119"/>
              <p:cNvSpPr txBox="1"/>
              <p:nvPr>
                <p:custDataLst>
                  <p:tags r:id="rId45"/>
                </p:custDataLst>
              </p:nvPr>
            </p:nvSpPr>
            <p:spPr>
              <a:xfrm>
                <a:off x="14658" y="5420"/>
                <a:ext cx="950" cy="242"/>
              </a:xfrm>
              <a:prstGeom prst="rect">
                <a:avLst/>
              </a:prstGeom>
              <a:noFill/>
              <a:effectLst/>
            </p:spPr>
            <p:txBody>
              <a:bodyPr wrap="square" lIns="0" tIns="0" rIns="0" bIns="0" rtlCol="0">
                <a:spAutoFit/>
              </a:bodyPr>
              <a:lstStyle/>
              <a:p>
                <a:pPr lvl="0" algn="ctr">
                  <a:defRPr/>
                </a:pPr>
                <a:r>
                  <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rPr>
                  <a:t>尊重</a:t>
                </a:r>
              </a:p>
            </p:txBody>
          </p:sp>
          <p:sp>
            <p:nvSpPr>
              <p:cNvPr id="92" name="矩形 91"/>
              <p:cNvSpPr/>
              <p:nvPr>
                <p:custDataLst>
                  <p:tags r:id="rId46"/>
                </p:custDataLst>
              </p:nvPr>
            </p:nvSpPr>
            <p:spPr>
              <a:xfrm>
                <a:off x="7051" y="6445"/>
                <a:ext cx="4311" cy="523"/>
              </a:xfrm>
              <a:prstGeom prst="rect">
                <a:avLst/>
              </a:prstGeom>
            </p:spPr>
            <p:txBody>
              <a:bodyPr wrap="square">
                <a:spAutoFit/>
              </a:bodyPr>
              <a:lstStyle/>
              <a:p>
                <a:pPr algn="r">
                  <a:lnSpc>
                    <a:spcPct val="112000"/>
                  </a:lnSpc>
                </a:pPr>
                <a:r>
                  <a:rPr lang="en-US" altLang="en-US" sz="1400" dirty="0">
                    <a:solidFill>
                      <a:schemeClr val="accent2"/>
                    </a:solidFill>
                    <a:latin typeface="PingFang SC" panose="020B0400000000000000" charset="-122"/>
                    <a:ea typeface="PingFang SC" panose="020B0400000000000000" charset="-122"/>
                    <a:cs typeface="+mn-ea"/>
                    <a:sym typeface="+mn-lt"/>
                  </a:rPr>
                  <a:t>建立情感联系，归属某一群体</a:t>
                </a:r>
              </a:p>
            </p:txBody>
          </p:sp>
          <p:cxnSp>
            <p:nvCxnSpPr>
              <p:cNvPr id="122" name="直接连接符 14"/>
              <p:cNvCxnSpPr/>
              <p:nvPr>
                <p:custDataLst>
                  <p:tags r:id="rId47"/>
                </p:custDataLst>
              </p:nvPr>
            </p:nvCxnSpPr>
            <p:spPr>
              <a:xfrm flipH="1">
                <a:off x="11334" y="6707"/>
                <a:ext cx="1611" cy="0"/>
              </a:xfrm>
              <a:prstGeom prst="line">
                <a:avLst/>
              </a:prstGeom>
              <a:ln>
                <a:solidFill>
                  <a:srgbClr val="1D427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4" name="圆角矩形 192"/>
              <p:cNvSpPr/>
              <p:nvPr>
                <p:custDataLst>
                  <p:tags r:id="rId48"/>
                </p:custDataLst>
              </p:nvPr>
            </p:nvSpPr>
            <p:spPr>
              <a:xfrm>
                <a:off x="13184" y="6274"/>
                <a:ext cx="1251" cy="394"/>
              </a:xfrm>
              <a:prstGeom prst="roundRect">
                <a:avLst>
                  <a:gd name="adj" fmla="val 50000"/>
                </a:avLst>
              </a:prstGeom>
              <a:solidFill>
                <a:srgbClr val="C2D7EF"/>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25" name="文本框 124"/>
              <p:cNvSpPr txBox="1"/>
              <p:nvPr>
                <p:custDataLst>
                  <p:tags r:id="rId49"/>
                </p:custDataLst>
              </p:nvPr>
            </p:nvSpPr>
            <p:spPr>
              <a:xfrm>
                <a:off x="13335" y="6350"/>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情感</a:t>
                </a:r>
              </a:p>
            </p:txBody>
          </p:sp>
          <p:sp>
            <p:nvSpPr>
              <p:cNvPr id="126" name="圆角矩形 194"/>
              <p:cNvSpPr/>
              <p:nvPr>
                <p:custDataLst>
                  <p:tags r:id="rId50"/>
                </p:custDataLst>
              </p:nvPr>
            </p:nvSpPr>
            <p:spPr>
              <a:xfrm>
                <a:off x="13184" y="6745"/>
                <a:ext cx="1251" cy="394"/>
              </a:xfrm>
              <a:prstGeom prst="roundRect">
                <a:avLst>
                  <a:gd name="adj" fmla="val 50000"/>
                </a:avLst>
              </a:prstGeom>
              <a:solidFill>
                <a:srgbClr val="C2D7EF"/>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27" name="文本框 126"/>
              <p:cNvSpPr txBox="1"/>
              <p:nvPr>
                <p:custDataLst>
                  <p:tags r:id="rId51"/>
                </p:custDataLst>
              </p:nvPr>
            </p:nvSpPr>
            <p:spPr>
              <a:xfrm>
                <a:off x="13335" y="6821"/>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归属</a:t>
                </a:r>
              </a:p>
            </p:txBody>
          </p:sp>
          <p:sp>
            <p:nvSpPr>
              <p:cNvPr id="128" name="圆角矩形 196"/>
              <p:cNvSpPr/>
              <p:nvPr>
                <p:custDataLst>
                  <p:tags r:id="rId52"/>
                </p:custDataLst>
              </p:nvPr>
            </p:nvSpPr>
            <p:spPr>
              <a:xfrm>
                <a:off x="14507" y="6274"/>
                <a:ext cx="1251" cy="394"/>
              </a:xfrm>
              <a:prstGeom prst="roundRect">
                <a:avLst>
                  <a:gd name="adj" fmla="val 50000"/>
                </a:avLst>
              </a:prstGeom>
              <a:solidFill>
                <a:srgbClr val="C2D7EF"/>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29" name="文本框 128"/>
              <p:cNvSpPr txBox="1"/>
              <p:nvPr>
                <p:custDataLst>
                  <p:tags r:id="rId53"/>
                </p:custDataLst>
              </p:nvPr>
            </p:nvSpPr>
            <p:spPr>
              <a:xfrm>
                <a:off x="14658" y="6350"/>
                <a:ext cx="950" cy="242"/>
              </a:xfrm>
              <a:prstGeom prst="rect">
                <a:avLst/>
              </a:prstGeom>
              <a:noFill/>
              <a:effectLst/>
            </p:spPr>
            <p:txBody>
              <a:bodyPr wrap="square" lIns="0" tIns="0" rIns="0" bIns="0" rtlCol="0">
                <a:spAutoFit/>
              </a:bodyPr>
              <a:lstStyle/>
              <a:p>
                <a:pPr lvl="0" algn="ctr">
                  <a:defRPr/>
                </a:pPr>
                <a:r>
                  <a:rPr lang="en-US" altLang="en-US" sz="1000">
                    <a:solidFill>
                      <a:schemeClr val="bg1">
                        <a:lumMod val="50000"/>
                        <a:lumOff val="50000"/>
                      </a:schemeClr>
                    </a:solidFill>
                    <a:latin typeface="PingFang SC" panose="020B0400000000000000" charset="-122"/>
                    <a:ea typeface="PingFang SC" panose="020B0400000000000000" charset="-122"/>
                    <a:cs typeface="+mn-ea"/>
                    <a:sym typeface="+mn-lt"/>
                  </a:rPr>
                  <a:t>友谊</a:t>
                </a:r>
                <a:endPar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endParaRPr>
              </a:p>
            </p:txBody>
          </p:sp>
          <p:sp>
            <p:nvSpPr>
              <p:cNvPr id="130" name="圆角矩形 198"/>
              <p:cNvSpPr/>
              <p:nvPr>
                <p:custDataLst>
                  <p:tags r:id="rId54"/>
                </p:custDataLst>
              </p:nvPr>
            </p:nvSpPr>
            <p:spPr>
              <a:xfrm>
                <a:off x="14507" y="6745"/>
                <a:ext cx="1251" cy="394"/>
              </a:xfrm>
              <a:prstGeom prst="roundRect">
                <a:avLst>
                  <a:gd name="adj" fmla="val 50000"/>
                </a:avLst>
              </a:prstGeom>
              <a:solidFill>
                <a:srgbClr val="C2D7EF"/>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31" name="文本框 130"/>
              <p:cNvSpPr txBox="1"/>
              <p:nvPr>
                <p:custDataLst>
                  <p:tags r:id="rId55"/>
                </p:custDataLst>
              </p:nvPr>
            </p:nvSpPr>
            <p:spPr>
              <a:xfrm>
                <a:off x="14658" y="6821"/>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家庭</a:t>
                </a:r>
              </a:p>
            </p:txBody>
          </p:sp>
          <p:cxnSp>
            <p:nvCxnSpPr>
              <p:cNvPr id="133" name="直接连接符 14"/>
              <p:cNvCxnSpPr/>
              <p:nvPr>
                <p:custDataLst>
                  <p:tags r:id="rId56"/>
                </p:custDataLst>
              </p:nvPr>
            </p:nvCxnSpPr>
            <p:spPr>
              <a:xfrm flipH="1">
                <a:off x="12140" y="8103"/>
                <a:ext cx="805"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sp>
            <p:nvSpPr>
              <p:cNvPr id="135" name="圆角矩形 204"/>
              <p:cNvSpPr/>
              <p:nvPr>
                <p:custDataLst>
                  <p:tags r:id="rId57"/>
                </p:custDataLst>
              </p:nvPr>
            </p:nvSpPr>
            <p:spPr>
              <a:xfrm>
                <a:off x="13184" y="7670"/>
                <a:ext cx="1251" cy="394"/>
              </a:xfrm>
              <a:prstGeom prst="roundRect">
                <a:avLst>
                  <a:gd name="adj" fmla="val 50000"/>
                </a:avLst>
              </a:prstGeom>
              <a:solidFill>
                <a:srgbClr val="A2332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36" name="文本框 135"/>
              <p:cNvSpPr txBox="1"/>
              <p:nvPr>
                <p:custDataLst>
                  <p:tags r:id="rId58"/>
                </p:custDataLst>
              </p:nvPr>
            </p:nvSpPr>
            <p:spPr>
              <a:xfrm>
                <a:off x="13335" y="7746"/>
                <a:ext cx="950" cy="242"/>
              </a:xfrm>
              <a:prstGeom prst="rect">
                <a:avLst/>
              </a:prstGeom>
              <a:noFill/>
              <a:effectLst/>
            </p:spPr>
            <p:txBody>
              <a:bodyPr wrap="square" lIns="0" tIns="0" rIns="0" bIns="0" rtlCol="0">
                <a:spAutoFit/>
              </a:bodyPr>
              <a:lstStyle/>
              <a:p>
                <a:pPr lvl="0" algn="ctr">
                  <a:defRPr/>
                </a:pPr>
                <a:r>
                  <a:rPr lang="en-US" altLang="en-US" sz="1000">
                    <a:solidFill>
                      <a:schemeClr val="tx1">
                        <a:lumMod val="10000"/>
                        <a:lumOff val="90000"/>
                      </a:schemeClr>
                    </a:solidFill>
                    <a:latin typeface="PingFang SC" panose="020B0400000000000000" charset="-122"/>
                    <a:ea typeface="PingFang SC" panose="020B0400000000000000" charset="-122"/>
                    <a:cs typeface="+mn-ea"/>
                    <a:sym typeface="+mn-lt"/>
                  </a:rPr>
                  <a:t>安全</a:t>
                </a:r>
                <a:endPar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endParaRPr>
              </a:p>
            </p:txBody>
          </p:sp>
          <p:sp>
            <p:nvSpPr>
              <p:cNvPr id="137" name="圆角矩形 206"/>
              <p:cNvSpPr/>
              <p:nvPr>
                <p:custDataLst>
                  <p:tags r:id="rId59"/>
                </p:custDataLst>
              </p:nvPr>
            </p:nvSpPr>
            <p:spPr>
              <a:xfrm>
                <a:off x="13184" y="8141"/>
                <a:ext cx="1251" cy="394"/>
              </a:xfrm>
              <a:prstGeom prst="roundRect">
                <a:avLst>
                  <a:gd name="adj" fmla="val 50000"/>
                </a:avLst>
              </a:prstGeom>
              <a:solidFill>
                <a:srgbClr val="A2332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38" name="文本框 137"/>
              <p:cNvSpPr txBox="1"/>
              <p:nvPr>
                <p:custDataLst>
                  <p:tags r:id="rId60"/>
                </p:custDataLst>
              </p:nvPr>
            </p:nvSpPr>
            <p:spPr>
              <a:xfrm>
                <a:off x="13335" y="8217"/>
                <a:ext cx="950" cy="242"/>
              </a:xfrm>
              <a:prstGeom prst="rect">
                <a:avLst/>
              </a:prstGeom>
              <a:noFill/>
              <a:effectLst/>
            </p:spPr>
            <p:txBody>
              <a:bodyPr wrap="square" lIns="0" tIns="0" rIns="0" bIns="0" rtlCol="0">
                <a:spAutoFit/>
              </a:bodyPr>
              <a:lstStyle/>
              <a:p>
                <a:pPr lvl="0" algn="ctr">
                  <a:defRPr/>
                </a:pPr>
                <a:r>
                  <a:rPr lang="en-US" altLang="en-US" sz="1000">
                    <a:solidFill>
                      <a:schemeClr val="tx1">
                        <a:lumMod val="10000"/>
                        <a:lumOff val="90000"/>
                      </a:schemeClr>
                    </a:solidFill>
                    <a:latin typeface="PingFang SC" panose="020B0400000000000000" charset="-122"/>
                    <a:ea typeface="PingFang SC" panose="020B0400000000000000" charset="-122"/>
                    <a:cs typeface="+mn-ea"/>
                    <a:sym typeface="+mn-lt"/>
                  </a:rPr>
                  <a:t>财产</a:t>
                </a:r>
                <a:endPar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endParaRPr>
              </a:p>
            </p:txBody>
          </p:sp>
          <p:sp>
            <p:nvSpPr>
              <p:cNvPr id="139" name="圆角矩形 208"/>
              <p:cNvSpPr/>
              <p:nvPr>
                <p:custDataLst>
                  <p:tags r:id="rId61"/>
                </p:custDataLst>
              </p:nvPr>
            </p:nvSpPr>
            <p:spPr>
              <a:xfrm>
                <a:off x="14507" y="7670"/>
                <a:ext cx="1251" cy="394"/>
              </a:xfrm>
              <a:prstGeom prst="roundRect">
                <a:avLst>
                  <a:gd name="adj" fmla="val 50000"/>
                </a:avLst>
              </a:prstGeom>
              <a:solidFill>
                <a:srgbClr val="A2332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40" name="文本框 139"/>
              <p:cNvSpPr txBox="1"/>
              <p:nvPr>
                <p:custDataLst>
                  <p:tags r:id="rId62"/>
                </p:custDataLst>
              </p:nvPr>
            </p:nvSpPr>
            <p:spPr>
              <a:xfrm>
                <a:off x="14658" y="7746"/>
                <a:ext cx="950" cy="242"/>
              </a:xfrm>
              <a:prstGeom prst="rect">
                <a:avLst/>
              </a:prstGeom>
              <a:noFill/>
              <a:effectLst/>
            </p:spPr>
            <p:txBody>
              <a:bodyPr wrap="square" lIns="0" tIns="0" rIns="0" bIns="0" rtlCol="0">
                <a:spAutoFit/>
              </a:bodyPr>
              <a:lstStyle/>
              <a:p>
                <a:pPr lvl="0" algn="ctr">
                  <a:defRPr/>
                </a:pPr>
                <a:r>
                  <a:rPr lang="en-US" altLang="en-US" sz="1000">
                    <a:solidFill>
                      <a:schemeClr val="tx1">
                        <a:lumMod val="10000"/>
                        <a:lumOff val="90000"/>
                      </a:schemeClr>
                    </a:solidFill>
                    <a:latin typeface="PingFang SC" panose="020B0400000000000000" charset="-122"/>
                    <a:ea typeface="PingFang SC" panose="020B0400000000000000" charset="-122"/>
                    <a:cs typeface="+mn-ea"/>
                    <a:sym typeface="+mn-lt"/>
                  </a:rPr>
                  <a:t>资源</a:t>
                </a:r>
                <a:endParaRPr lang="en-US" altLang="en-US" sz="1000" dirty="0">
                  <a:solidFill>
                    <a:schemeClr val="tx1">
                      <a:lumMod val="10000"/>
                      <a:lumOff val="90000"/>
                    </a:schemeClr>
                  </a:solidFill>
                  <a:latin typeface="PingFang SC" panose="020B0400000000000000" charset="-122"/>
                  <a:ea typeface="PingFang SC" panose="020B0400000000000000" charset="-122"/>
                  <a:cs typeface="+mn-ea"/>
                  <a:sym typeface="+mn-lt"/>
                </a:endParaRPr>
              </a:p>
            </p:txBody>
          </p:sp>
          <p:sp>
            <p:nvSpPr>
              <p:cNvPr id="141" name="圆角矩形 210"/>
              <p:cNvSpPr/>
              <p:nvPr>
                <p:custDataLst>
                  <p:tags r:id="rId63"/>
                </p:custDataLst>
              </p:nvPr>
            </p:nvSpPr>
            <p:spPr>
              <a:xfrm>
                <a:off x="14507" y="8141"/>
                <a:ext cx="1251" cy="394"/>
              </a:xfrm>
              <a:prstGeom prst="roundRect">
                <a:avLst>
                  <a:gd name="adj" fmla="val 50000"/>
                </a:avLst>
              </a:prstGeom>
              <a:solidFill>
                <a:srgbClr val="A23322"/>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42" name="文本框 141"/>
              <p:cNvSpPr txBox="1"/>
              <p:nvPr>
                <p:custDataLst>
                  <p:tags r:id="rId64"/>
                </p:custDataLst>
              </p:nvPr>
            </p:nvSpPr>
            <p:spPr>
              <a:xfrm>
                <a:off x="14658" y="8217"/>
                <a:ext cx="950" cy="242"/>
              </a:xfrm>
              <a:prstGeom prst="rect">
                <a:avLst/>
              </a:prstGeom>
              <a:noFill/>
              <a:effectLst/>
            </p:spPr>
            <p:txBody>
              <a:bodyPr wrap="square" lIns="0" tIns="0" rIns="0" bIns="0" rtlCol="0">
                <a:spAutoFit/>
              </a:bodyPr>
              <a:lstStyle/>
              <a:p>
                <a:pPr lvl="0" algn="ctr">
                  <a:defRPr/>
                </a:pPr>
                <a:r>
                  <a:rPr lang="en-US" altLang="en-US" sz="1000">
                    <a:solidFill>
                      <a:schemeClr val="tx1">
                        <a:lumMod val="10000"/>
                        <a:lumOff val="90000"/>
                      </a:schemeClr>
                    </a:solidFill>
                    <a:latin typeface="PingFang SC" panose="020B0400000000000000" charset="-122"/>
                    <a:ea typeface="PingFang SC" panose="020B0400000000000000" charset="-122"/>
                    <a:cs typeface="PingFang SC" panose="020B0400000000000000" charset="-122"/>
                    <a:sym typeface="+mn-lt"/>
                  </a:rPr>
                  <a:t>健康…</a:t>
                </a:r>
                <a:endParaRPr lang="en-US" altLang="en-US" sz="1000" dirty="0">
                  <a:solidFill>
                    <a:schemeClr val="tx1">
                      <a:lumMod val="10000"/>
                      <a:lumOff val="90000"/>
                    </a:schemeClr>
                  </a:solidFill>
                  <a:latin typeface="PingFang SC" panose="020B0400000000000000" charset="-122"/>
                  <a:ea typeface="PingFang SC" panose="020B0400000000000000" charset="-122"/>
                  <a:cs typeface="PingFang SC" panose="020B0400000000000000" charset="-122"/>
                  <a:sym typeface="+mn-lt"/>
                </a:endParaRPr>
              </a:p>
            </p:txBody>
          </p:sp>
          <p:sp>
            <p:nvSpPr>
              <p:cNvPr id="9" name="矩形: 圆角 20"/>
              <p:cNvSpPr/>
              <p:nvPr>
                <p:custDataLst>
                  <p:tags r:id="rId65"/>
                </p:custDataLst>
              </p:nvPr>
            </p:nvSpPr>
            <p:spPr>
              <a:xfrm>
                <a:off x="5483" y="8826"/>
                <a:ext cx="10425" cy="1581"/>
              </a:xfrm>
              <a:prstGeom prst="roundRect">
                <a:avLst>
                  <a:gd name="adj" fmla="val 0"/>
                </a:avLst>
              </a:prstGeom>
              <a:solidFill>
                <a:schemeClr val="accent1">
                  <a:alpha val="8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latin typeface="PingFang SC Semibold" panose="020B0400000000000000" charset="-122"/>
                  <a:ea typeface="PingFang SC Semibold" panose="020B0400000000000000" charset="-122"/>
                  <a:cs typeface="+mn-ea"/>
                  <a:sym typeface="+mn-lt"/>
                </a:endParaRPr>
              </a:p>
            </p:txBody>
          </p:sp>
          <p:sp>
            <p:nvSpPr>
              <p:cNvPr id="94" name="矩形 93"/>
              <p:cNvSpPr/>
              <p:nvPr>
                <p:custDataLst>
                  <p:tags r:id="rId66"/>
                </p:custDataLst>
              </p:nvPr>
            </p:nvSpPr>
            <p:spPr>
              <a:xfrm>
                <a:off x="8391" y="9355"/>
                <a:ext cx="4311" cy="523"/>
              </a:xfrm>
              <a:prstGeom prst="rect">
                <a:avLst/>
              </a:prstGeom>
            </p:spPr>
            <p:txBody>
              <a:bodyPr wrap="square">
                <a:spAutoFit/>
              </a:bodyPr>
              <a:lstStyle/>
              <a:p>
                <a:pPr algn="r">
                  <a:lnSpc>
                    <a:spcPct val="112000"/>
                  </a:lnSpc>
                </a:pPr>
                <a:r>
                  <a:rPr lang="en-US" altLang="en-US" sz="1400" dirty="0">
                    <a:solidFill>
                      <a:srgbClr val="A23322"/>
                    </a:solidFill>
                    <a:latin typeface="PingFang SC" panose="020B0400000000000000" charset="-122"/>
                    <a:ea typeface="PingFang SC" panose="020B0400000000000000" charset="-122"/>
                    <a:cs typeface="+mn-ea"/>
                    <a:sym typeface="+mn-lt"/>
                  </a:rPr>
                  <a:t>满足基本需求，维持个体生存</a:t>
                </a:r>
              </a:p>
            </p:txBody>
          </p:sp>
          <p:cxnSp>
            <p:nvCxnSpPr>
              <p:cNvPr id="144" name="直接连接符 14"/>
              <p:cNvCxnSpPr/>
              <p:nvPr>
                <p:custDataLst>
                  <p:tags r:id="rId67"/>
                </p:custDataLst>
              </p:nvPr>
            </p:nvCxnSpPr>
            <p:spPr>
              <a:xfrm flipH="1">
                <a:off x="12723" y="9617"/>
                <a:ext cx="223"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sp>
            <p:nvSpPr>
              <p:cNvPr id="146" name="圆角矩形 215"/>
              <p:cNvSpPr/>
              <p:nvPr>
                <p:custDataLst>
                  <p:tags r:id="rId68"/>
                </p:custDataLst>
              </p:nvPr>
            </p:nvSpPr>
            <p:spPr>
              <a:xfrm>
                <a:off x="13184" y="9184"/>
                <a:ext cx="1251" cy="394"/>
              </a:xfrm>
              <a:prstGeom prst="roundRect">
                <a:avLst>
                  <a:gd name="adj" fmla="val 50000"/>
                </a:avLst>
              </a:prstGeom>
              <a:solidFill>
                <a:srgbClr val="F4D1CD"/>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47" name="文本框 146"/>
              <p:cNvSpPr txBox="1"/>
              <p:nvPr>
                <p:custDataLst>
                  <p:tags r:id="rId69"/>
                </p:custDataLst>
              </p:nvPr>
            </p:nvSpPr>
            <p:spPr>
              <a:xfrm>
                <a:off x="13335" y="9260"/>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空气</a:t>
                </a:r>
              </a:p>
            </p:txBody>
          </p:sp>
          <p:sp>
            <p:nvSpPr>
              <p:cNvPr id="148" name="圆角矩形 217"/>
              <p:cNvSpPr/>
              <p:nvPr>
                <p:custDataLst>
                  <p:tags r:id="rId70"/>
                </p:custDataLst>
              </p:nvPr>
            </p:nvSpPr>
            <p:spPr>
              <a:xfrm>
                <a:off x="13184" y="9655"/>
                <a:ext cx="1251" cy="394"/>
              </a:xfrm>
              <a:prstGeom prst="roundRect">
                <a:avLst>
                  <a:gd name="adj" fmla="val 50000"/>
                </a:avLst>
              </a:prstGeom>
              <a:solidFill>
                <a:srgbClr val="F4D1CD"/>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49" name="文本框 148"/>
              <p:cNvSpPr txBox="1"/>
              <p:nvPr>
                <p:custDataLst>
                  <p:tags r:id="rId71"/>
                </p:custDataLst>
              </p:nvPr>
            </p:nvSpPr>
            <p:spPr>
              <a:xfrm>
                <a:off x="13335" y="9731"/>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食物</a:t>
                </a:r>
              </a:p>
            </p:txBody>
          </p:sp>
          <p:sp>
            <p:nvSpPr>
              <p:cNvPr id="150" name="圆角矩形 219"/>
              <p:cNvSpPr/>
              <p:nvPr>
                <p:custDataLst>
                  <p:tags r:id="rId72"/>
                </p:custDataLst>
              </p:nvPr>
            </p:nvSpPr>
            <p:spPr>
              <a:xfrm>
                <a:off x="14507" y="9184"/>
                <a:ext cx="1251" cy="394"/>
              </a:xfrm>
              <a:prstGeom prst="roundRect">
                <a:avLst>
                  <a:gd name="adj" fmla="val 50000"/>
                </a:avLst>
              </a:prstGeom>
              <a:solidFill>
                <a:srgbClr val="F4D1CD"/>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51" name="文本框 150"/>
              <p:cNvSpPr txBox="1"/>
              <p:nvPr>
                <p:custDataLst>
                  <p:tags r:id="rId73"/>
                </p:custDataLst>
              </p:nvPr>
            </p:nvSpPr>
            <p:spPr>
              <a:xfrm>
                <a:off x="14658" y="9260"/>
                <a:ext cx="950"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panose="020B0400000000000000" charset="-122"/>
                    <a:ea typeface="PingFang SC" panose="020B0400000000000000" charset="-122"/>
                    <a:cs typeface="+mn-ea"/>
                    <a:sym typeface="+mn-lt"/>
                  </a:rPr>
                  <a:t>水</a:t>
                </a:r>
              </a:p>
            </p:txBody>
          </p:sp>
          <p:sp>
            <p:nvSpPr>
              <p:cNvPr id="152" name="圆角矩形 221"/>
              <p:cNvSpPr/>
              <p:nvPr>
                <p:custDataLst>
                  <p:tags r:id="rId74"/>
                </p:custDataLst>
              </p:nvPr>
            </p:nvSpPr>
            <p:spPr>
              <a:xfrm>
                <a:off x="14507" y="9655"/>
                <a:ext cx="1251" cy="394"/>
              </a:xfrm>
              <a:prstGeom prst="roundRect">
                <a:avLst>
                  <a:gd name="adj" fmla="val 50000"/>
                </a:avLst>
              </a:prstGeom>
              <a:solidFill>
                <a:srgbClr val="F4D1CD"/>
              </a:solidFill>
              <a:ln>
                <a:noFill/>
              </a:ln>
            </p:spPr>
            <p:txBody>
              <a:bodyPr vert="horz" wrap="square" lIns="91440" tIns="45720" rIns="91440" bIns="45720" numCol="1" anchor="t" anchorCtr="0" compatLnSpc="1"/>
              <a:lstStyle/>
              <a:p>
                <a:endParaRPr lang="zh-CN" altLang="en-US">
                  <a:solidFill>
                    <a:schemeClr val="tx1"/>
                  </a:solidFill>
                  <a:latin typeface="PingFang SC" panose="020B0400000000000000" charset="-122"/>
                  <a:ea typeface="PingFang SC" panose="020B0400000000000000" charset="-122"/>
                  <a:cs typeface="+mn-ea"/>
                  <a:sym typeface="+mn-lt"/>
                </a:endParaRPr>
              </a:p>
            </p:txBody>
          </p:sp>
          <p:sp>
            <p:nvSpPr>
              <p:cNvPr id="153" name="文本框 152"/>
              <p:cNvSpPr txBox="1"/>
              <p:nvPr>
                <p:custDataLst>
                  <p:tags r:id="rId75"/>
                </p:custDataLst>
              </p:nvPr>
            </p:nvSpPr>
            <p:spPr>
              <a:xfrm>
                <a:off x="14658" y="9731"/>
                <a:ext cx="950" cy="242"/>
              </a:xfrm>
              <a:prstGeom prst="rect">
                <a:avLst/>
              </a:prstGeom>
              <a:noFill/>
              <a:effectLst/>
            </p:spPr>
            <p:txBody>
              <a:bodyPr wrap="square" lIns="0" tIns="0" rIns="0" bIns="0" rtlCol="0">
                <a:spAutoFit/>
              </a:bodyPr>
              <a:lstStyle/>
              <a:p>
                <a:pPr lvl="0" algn="ctr">
                  <a:defRPr/>
                </a:pPr>
                <a:r>
                  <a:rPr lang="en-US" altLang="en-US" sz="100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lt"/>
                  </a:rPr>
                  <a:t>睡眠…</a:t>
                </a:r>
                <a:endParaRPr lang="en-US" altLang="en-US" sz="1000" dirty="0">
                  <a:solidFill>
                    <a:schemeClr val="bg1">
                      <a:lumMod val="50000"/>
                      <a:lumOff val="50000"/>
                    </a:schemeClr>
                  </a:solidFill>
                  <a:latin typeface="PingFang SC" panose="020B0400000000000000" charset="-122"/>
                  <a:ea typeface="PingFang SC" panose="020B0400000000000000" charset="-122"/>
                  <a:cs typeface="PingFang SC" panose="020B0400000000000000" charset="-122"/>
                  <a:sym typeface="+mn-lt"/>
                </a:endParaRPr>
              </a:p>
            </p:txBody>
          </p:sp>
        </p:grpSp>
        <p:sp>
          <p:nvSpPr>
            <p:cNvPr id="251" name="MG-圆角矩形 126"/>
            <p:cNvSpPr/>
            <p:nvPr>
              <p:custDataLst>
                <p:tags r:id="rId2"/>
              </p:custDataLst>
            </p:nvPr>
          </p:nvSpPr>
          <p:spPr>
            <a:xfrm>
              <a:off x="16085" y="7460"/>
              <a:ext cx="644" cy="2947"/>
            </a:xfrm>
            <a:prstGeom prst="roundRect">
              <a:avLst>
                <a:gd name="adj" fmla="val 6507"/>
              </a:avLst>
            </a:prstGeom>
            <a:solidFill>
              <a:schemeClr val="accent1"/>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lstStyle/>
            <a:p>
              <a:pPr algn="dist">
                <a:lnSpc>
                  <a:spcPct val="120000"/>
                </a:lnSpc>
              </a:pPr>
              <a:r>
                <a:rPr lang="zh-CN" altLang="en-US" sz="1600" b="1" dirty="0">
                  <a:solidFill>
                    <a:schemeClr val="bg2"/>
                  </a:solidFill>
                  <a:latin typeface="PingFang SC Semibold" panose="020B0400000000000000" charset="-122"/>
                  <a:ea typeface="PingFang SC Semibold" panose="020B0400000000000000" charset="-122"/>
                  <a:cs typeface="+mn-ea"/>
                  <a:sym typeface="+mn-lt"/>
                </a:rPr>
                <a:t>缺失性需求</a:t>
              </a:r>
            </a:p>
          </p:txBody>
        </p:sp>
        <p:sp>
          <p:nvSpPr>
            <p:cNvPr id="252" name="MG-圆角矩形 126"/>
            <p:cNvSpPr/>
            <p:nvPr>
              <p:custDataLst>
                <p:tags r:id="rId3"/>
              </p:custDataLst>
            </p:nvPr>
          </p:nvSpPr>
          <p:spPr>
            <a:xfrm>
              <a:off x="16085" y="2697"/>
              <a:ext cx="644" cy="4652"/>
            </a:xfrm>
            <a:prstGeom prst="roundRect">
              <a:avLst>
                <a:gd name="adj" fmla="val 6507"/>
              </a:avLst>
            </a:prstGeom>
            <a:gradFill>
              <a:gsLst>
                <a:gs pos="0">
                  <a:srgbClr val="1D4273"/>
                </a:gs>
                <a:gs pos="100000">
                  <a:schemeClr val="accent2"/>
                </a:gs>
              </a:gsLst>
              <a:lin ang="2700000" scaled="0"/>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dist">
                <a:lnSpc>
                  <a:spcPct val="120000"/>
                </a:lnSpc>
              </a:pPr>
              <a:r>
                <a:rPr lang="zh-CN" altLang="en-US" sz="1600" b="1" dirty="0">
                  <a:solidFill>
                    <a:schemeClr val="bg2"/>
                  </a:solidFill>
                  <a:latin typeface="PingFang SC Semibold" panose="020B0400000000000000" charset="-122"/>
                  <a:ea typeface="PingFang SC Semibold" panose="020B0400000000000000" charset="-122"/>
                  <a:cs typeface="+mn-ea"/>
                  <a:sym typeface="+mn-lt"/>
                </a:rPr>
                <a:t>成长性需求</a:t>
              </a:r>
            </a:p>
          </p:txBody>
        </p:sp>
        <p:grpSp>
          <p:nvGrpSpPr>
            <p:cNvPr id="75" name="组合 74"/>
            <p:cNvGrpSpPr/>
            <p:nvPr/>
          </p:nvGrpSpPr>
          <p:grpSpPr>
            <a:xfrm>
              <a:off x="1321" y="2692"/>
              <a:ext cx="7182" cy="7665"/>
              <a:chOff x="1321" y="2692"/>
              <a:chExt cx="7182" cy="7665"/>
            </a:xfrm>
            <a:effectLst>
              <a:outerShdw blurRad="50800" dist="38100" dir="2700000" algn="tl" rotWithShape="0">
                <a:prstClr val="black">
                  <a:alpha val="40000"/>
                </a:prstClr>
              </a:outerShdw>
            </a:effectLst>
          </p:grpSpPr>
          <p:sp>
            <p:nvSpPr>
              <p:cNvPr id="41" name="椭圆 40"/>
              <p:cNvSpPr/>
              <p:nvPr>
                <p:custDataLst>
                  <p:tags r:id="rId4"/>
                </p:custDataLst>
              </p:nvPr>
            </p:nvSpPr>
            <p:spPr>
              <a:xfrm>
                <a:off x="3931" y="4584"/>
                <a:ext cx="1964" cy="149"/>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cs typeface="+mn-ea"/>
                  <a:sym typeface="+mn-lt"/>
                </a:endParaRPr>
              </a:p>
            </p:txBody>
          </p:sp>
          <p:sp>
            <p:nvSpPr>
              <p:cNvPr id="42" name="椭圆 41"/>
              <p:cNvSpPr/>
              <p:nvPr>
                <p:custDataLst>
                  <p:tags r:id="rId5"/>
                </p:custDataLst>
              </p:nvPr>
            </p:nvSpPr>
            <p:spPr>
              <a:xfrm>
                <a:off x="3238" y="5990"/>
                <a:ext cx="3349" cy="149"/>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cs typeface="+mn-ea"/>
                  <a:sym typeface="+mn-lt"/>
                </a:endParaRPr>
              </a:p>
            </p:txBody>
          </p:sp>
          <p:sp>
            <p:nvSpPr>
              <p:cNvPr id="43" name="椭圆 42"/>
              <p:cNvSpPr/>
              <p:nvPr>
                <p:custDataLst>
                  <p:tags r:id="rId6"/>
                </p:custDataLst>
              </p:nvPr>
            </p:nvSpPr>
            <p:spPr>
              <a:xfrm>
                <a:off x="2565" y="7349"/>
                <a:ext cx="4696" cy="210"/>
              </a:xfrm>
              <a:prstGeom prst="ellipse">
                <a:avLst/>
              </a:prstGeom>
              <a:gradFill flip="none" rotWithShape="1">
                <a:gsLst>
                  <a:gs pos="100000">
                    <a:srgbClr val="EAA59E"/>
                  </a:gs>
                  <a:gs pos="33000">
                    <a:srgbClr val="7A2619"/>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cs typeface="+mn-ea"/>
                  <a:sym typeface="+mn-lt"/>
                </a:endParaRPr>
              </a:p>
            </p:txBody>
          </p:sp>
          <p:sp>
            <p:nvSpPr>
              <p:cNvPr id="44" name="椭圆 43"/>
              <p:cNvSpPr/>
              <p:nvPr>
                <p:custDataLst>
                  <p:tags r:id="rId7"/>
                </p:custDataLst>
              </p:nvPr>
            </p:nvSpPr>
            <p:spPr>
              <a:xfrm>
                <a:off x="1886" y="8652"/>
                <a:ext cx="6053" cy="368"/>
              </a:xfrm>
              <a:prstGeom prst="ellipse">
                <a:avLst/>
              </a:prstGeom>
              <a:gradFill flip="none" rotWithShape="1">
                <a:gsLst>
                  <a:gs pos="100000">
                    <a:srgbClr val="EAA59E"/>
                  </a:gs>
                  <a:gs pos="33000">
                    <a:srgbClr val="7A2619"/>
                  </a:gs>
                </a:gsLst>
                <a:lin ang="27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ea"/>
                  <a:sym typeface="+mn-lt"/>
                </a:endParaRPr>
              </a:p>
            </p:txBody>
          </p:sp>
          <p:sp>
            <p:nvSpPr>
              <p:cNvPr id="45" name="Freeform 5"/>
              <p:cNvSpPr/>
              <p:nvPr>
                <p:custDataLst>
                  <p:tags r:id="rId8"/>
                </p:custDataLst>
              </p:nvPr>
            </p:nvSpPr>
            <p:spPr bwMode="auto">
              <a:xfrm>
                <a:off x="3961" y="2692"/>
                <a:ext cx="1903" cy="1894"/>
              </a:xfrm>
              <a:custGeom>
                <a:avLst/>
                <a:gdLst>
                  <a:gd name="T0" fmla="*/ 1058 w 2115"/>
                  <a:gd name="T1" fmla="*/ 0 h 2159"/>
                  <a:gd name="T2" fmla="*/ 442 w 2115"/>
                  <a:gd name="T3" fmla="*/ 1247 h 2159"/>
                  <a:gd name="T4" fmla="*/ 411 w 2115"/>
                  <a:gd name="T5" fmla="*/ 1309 h 2159"/>
                  <a:gd name="T6" fmla="*/ 0 w 2115"/>
                  <a:gd name="T7" fmla="*/ 2143 h 2159"/>
                  <a:gd name="T8" fmla="*/ 235 w 2115"/>
                  <a:gd name="T9" fmla="*/ 2150 h 2159"/>
                  <a:gd name="T10" fmla="*/ 1038 w 2115"/>
                  <a:gd name="T11" fmla="*/ 2159 h 2159"/>
                  <a:gd name="T12" fmla="*/ 1842 w 2115"/>
                  <a:gd name="T13" fmla="*/ 2150 h 2159"/>
                  <a:gd name="T14" fmla="*/ 2115 w 2115"/>
                  <a:gd name="T15" fmla="*/ 2142 h 2159"/>
                  <a:gd name="T16" fmla="*/ 1704 w 2115"/>
                  <a:gd name="T17" fmla="*/ 1310 h 2159"/>
                  <a:gd name="T18" fmla="*/ 1674 w 2115"/>
                  <a:gd name="T19" fmla="*/ 1248 h 2159"/>
                  <a:gd name="T20" fmla="*/ 1058 w 2115"/>
                  <a:gd name="T21"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5" h="2159">
                    <a:moveTo>
                      <a:pt x="1058" y="0"/>
                    </a:moveTo>
                    <a:cubicBezTo>
                      <a:pt x="442" y="1247"/>
                      <a:pt x="442" y="1247"/>
                      <a:pt x="442" y="1247"/>
                    </a:cubicBezTo>
                    <a:cubicBezTo>
                      <a:pt x="411" y="1309"/>
                      <a:pt x="411" y="1309"/>
                      <a:pt x="411" y="1309"/>
                    </a:cubicBezTo>
                    <a:cubicBezTo>
                      <a:pt x="0" y="2143"/>
                      <a:pt x="0" y="2143"/>
                      <a:pt x="0" y="2143"/>
                    </a:cubicBezTo>
                    <a:cubicBezTo>
                      <a:pt x="235" y="2150"/>
                      <a:pt x="235" y="2150"/>
                      <a:pt x="235" y="2150"/>
                    </a:cubicBezTo>
                    <a:cubicBezTo>
                      <a:pt x="494" y="2156"/>
                      <a:pt x="763" y="2159"/>
                      <a:pt x="1038" y="2159"/>
                    </a:cubicBezTo>
                    <a:cubicBezTo>
                      <a:pt x="1313" y="2159"/>
                      <a:pt x="1582" y="2156"/>
                      <a:pt x="1842" y="2150"/>
                    </a:cubicBezTo>
                    <a:cubicBezTo>
                      <a:pt x="2115" y="2142"/>
                      <a:pt x="2115" y="2142"/>
                      <a:pt x="2115" y="2142"/>
                    </a:cubicBezTo>
                    <a:cubicBezTo>
                      <a:pt x="1704" y="1310"/>
                      <a:pt x="1704" y="1310"/>
                      <a:pt x="1704" y="1310"/>
                    </a:cubicBezTo>
                    <a:cubicBezTo>
                      <a:pt x="1674" y="1248"/>
                      <a:pt x="1674" y="1248"/>
                      <a:pt x="1674" y="1248"/>
                    </a:cubicBezTo>
                    <a:cubicBezTo>
                      <a:pt x="1058" y="0"/>
                      <a:pt x="1058" y="0"/>
                      <a:pt x="1058" y="0"/>
                    </a:cubicBezTo>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prstClr val="black"/>
                  </a:solidFill>
                  <a:effectLst/>
                  <a:uLnTx/>
                  <a:uFillTx/>
                  <a:latin typeface="PingFang SC Semibold" panose="020B0400000000000000" charset="-122"/>
                  <a:ea typeface="PingFang SC Semibold" panose="020B0400000000000000" charset="-122"/>
                  <a:cs typeface="+mn-ea"/>
                  <a:sym typeface="+mn-lt"/>
                </a:endParaRPr>
              </a:p>
            </p:txBody>
          </p:sp>
          <p:sp>
            <p:nvSpPr>
              <p:cNvPr id="46" name="Freeform 6"/>
              <p:cNvSpPr/>
              <p:nvPr>
                <p:custDataLst>
                  <p:tags r:id="rId9"/>
                </p:custDataLst>
              </p:nvPr>
            </p:nvSpPr>
            <p:spPr bwMode="auto">
              <a:xfrm>
                <a:off x="2584" y="6064"/>
                <a:ext cx="4658" cy="1378"/>
              </a:xfrm>
              <a:custGeom>
                <a:avLst/>
                <a:gdLst>
                  <a:gd name="T0" fmla="*/ 4451 w 5177"/>
                  <a:gd name="T1" fmla="*/ 0 h 1570"/>
                  <a:gd name="T2" fmla="*/ 4125 w 5177"/>
                  <a:gd name="T3" fmla="*/ 18 h 1570"/>
                  <a:gd name="T4" fmla="*/ 2570 w 5177"/>
                  <a:gd name="T5" fmla="*/ 54 h 1570"/>
                  <a:gd name="T6" fmla="*/ 1015 w 5177"/>
                  <a:gd name="T7" fmla="*/ 18 h 1570"/>
                  <a:gd name="T8" fmla="*/ 727 w 5177"/>
                  <a:gd name="T9" fmla="*/ 2 h 1570"/>
                  <a:gd name="T10" fmla="*/ 363 w 5177"/>
                  <a:gd name="T11" fmla="*/ 735 h 1570"/>
                  <a:gd name="T12" fmla="*/ 331 w 5177"/>
                  <a:gd name="T13" fmla="*/ 798 h 1570"/>
                  <a:gd name="T14" fmla="*/ 0 w 5177"/>
                  <a:gd name="T15" fmla="*/ 1463 h 1570"/>
                  <a:gd name="T16" fmla="*/ 29 w 5177"/>
                  <a:gd name="T17" fmla="*/ 1466 h 1570"/>
                  <a:gd name="T18" fmla="*/ 2570 w 5177"/>
                  <a:gd name="T19" fmla="*/ 1570 h 1570"/>
                  <a:gd name="T20" fmla="*/ 5111 w 5177"/>
                  <a:gd name="T21" fmla="*/ 1466 h 1570"/>
                  <a:gd name="T22" fmla="*/ 5177 w 5177"/>
                  <a:gd name="T23" fmla="*/ 1459 h 1570"/>
                  <a:gd name="T24" fmla="*/ 4850 w 5177"/>
                  <a:gd name="T25" fmla="*/ 802 h 1570"/>
                  <a:gd name="T26" fmla="*/ 4818 w 5177"/>
                  <a:gd name="T27" fmla="*/ 738 h 1570"/>
                  <a:gd name="T28" fmla="*/ 4451 w 5177"/>
                  <a:gd name="T29"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77" h="1570">
                    <a:moveTo>
                      <a:pt x="4451" y="0"/>
                    </a:moveTo>
                    <a:cubicBezTo>
                      <a:pt x="4125" y="18"/>
                      <a:pt x="4125" y="18"/>
                      <a:pt x="4125" y="18"/>
                    </a:cubicBezTo>
                    <a:cubicBezTo>
                      <a:pt x="3647" y="41"/>
                      <a:pt x="3122" y="54"/>
                      <a:pt x="2570" y="54"/>
                    </a:cubicBezTo>
                    <a:cubicBezTo>
                      <a:pt x="2019" y="54"/>
                      <a:pt x="1493" y="41"/>
                      <a:pt x="1015" y="18"/>
                    </a:cubicBezTo>
                    <a:cubicBezTo>
                      <a:pt x="727" y="2"/>
                      <a:pt x="727" y="2"/>
                      <a:pt x="727" y="2"/>
                    </a:cubicBezTo>
                    <a:cubicBezTo>
                      <a:pt x="363" y="735"/>
                      <a:pt x="363" y="735"/>
                      <a:pt x="363" y="735"/>
                    </a:cubicBezTo>
                    <a:cubicBezTo>
                      <a:pt x="331" y="798"/>
                      <a:pt x="331" y="798"/>
                      <a:pt x="331" y="798"/>
                    </a:cubicBezTo>
                    <a:cubicBezTo>
                      <a:pt x="0" y="1463"/>
                      <a:pt x="0" y="1463"/>
                      <a:pt x="0" y="1463"/>
                    </a:cubicBezTo>
                    <a:cubicBezTo>
                      <a:pt x="29" y="1466"/>
                      <a:pt x="29" y="1466"/>
                      <a:pt x="29" y="1466"/>
                    </a:cubicBezTo>
                    <a:cubicBezTo>
                      <a:pt x="720" y="1531"/>
                      <a:pt x="1605" y="1570"/>
                      <a:pt x="2570" y="1570"/>
                    </a:cubicBezTo>
                    <a:cubicBezTo>
                      <a:pt x="3535" y="1570"/>
                      <a:pt x="4420" y="1531"/>
                      <a:pt x="5111" y="1466"/>
                    </a:cubicBezTo>
                    <a:cubicBezTo>
                      <a:pt x="5177" y="1459"/>
                      <a:pt x="5177" y="1459"/>
                      <a:pt x="5177" y="1459"/>
                    </a:cubicBezTo>
                    <a:cubicBezTo>
                      <a:pt x="4850" y="802"/>
                      <a:pt x="4850" y="802"/>
                      <a:pt x="4850" y="802"/>
                    </a:cubicBezTo>
                    <a:cubicBezTo>
                      <a:pt x="4818" y="738"/>
                      <a:pt x="4818" y="738"/>
                      <a:pt x="4818" y="738"/>
                    </a:cubicBezTo>
                    <a:cubicBezTo>
                      <a:pt x="4451" y="0"/>
                      <a:pt x="4451" y="0"/>
                      <a:pt x="4451" y="0"/>
                    </a:cubicBezTo>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cs typeface="+mn-ea"/>
                  <a:sym typeface="+mn-lt"/>
                </a:endParaRPr>
              </a:p>
            </p:txBody>
          </p:sp>
          <p:sp>
            <p:nvSpPr>
              <p:cNvPr id="47" name="Freeform 7"/>
              <p:cNvSpPr/>
              <p:nvPr>
                <p:custDataLst>
                  <p:tags r:id="rId10"/>
                </p:custDataLst>
              </p:nvPr>
            </p:nvSpPr>
            <p:spPr bwMode="auto">
              <a:xfrm>
                <a:off x="1321" y="8825"/>
                <a:ext cx="7183" cy="1532"/>
              </a:xfrm>
              <a:custGeom>
                <a:avLst/>
                <a:gdLst>
                  <a:gd name="T0" fmla="*/ 7985 w 7985"/>
                  <a:gd name="T1" fmla="*/ 1286 h 1744"/>
                  <a:gd name="T2" fmla="*/ 7985 w 7985"/>
                  <a:gd name="T3" fmla="*/ 1286 h 1744"/>
                  <a:gd name="T4" fmla="*/ 7985 w 7985"/>
                  <a:gd name="T5" fmla="*/ 1286 h 1744"/>
                  <a:gd name="T6" fmla="*/ 7985 w 7985"/>
                  <a:gd name="T7" fmla="*/ 1278 h 1744"/>
                  <a:gd name="T8" fmla="*/ 7971 w 7985"/>
                  <a:gd name="T9" fmla="*/ 1249 h 1744"/>
                  <a:gd name="T10" fmla="*/ 7935 w 7985"/>
                  <a:gd name="T11" fmla="*/ 1177 h 1744"/>
                  <a:gd name="T12" fmla="*/ 7352 w 7985"/>
                  <a:gd name="T13" fmla="*/ 0 h 1744"/>
                  <a:gd name="T14" fmla="*/ 7303 w 7985"/>
                  <a:gd name="T15" fmla="*/ 10 h 1744"/>
                  <a:gd name="T16" fmla="*/ 3992 w 7985"/>
                  <a:gd name="T17" fmla="*/ 211 h 1744"/>
                  <a:gd name="T18" fmla="*/ 682 w 7985"/>
                  <a:gd name="T19" fmla="*/ 10 h 1744"/>
                  <a:gd name="T20" fmla="*/ 633 w 7985"/>
                  <a:gd name="T21" fmla="*/ 0 h 1744"/>
                  <a:gd name="T22" fmla="*/ 14 w 7985"/>
                  <a:gd name="T23" fmla="*/ 1248 h 1744"/>
                  <a:gd name="T24" fmla="*/ 0 w 7985"/>
                  <a:gd name="T25" fmla="*/ 1278 h 1744"/>
                  <a:gd name="T26" fmla="*/ 0 w 7985"/>
                  <a:gd name="T27" fmla="*/ 1286 h 1744"/>
                  <a:gd name="T28" fmla="*/ 3992 w 7985"/>
                  <a:gd name="T29" fmla="*/ 1744 h 1744"/>
                  <a:gd name="T30" fmla="*/ 7985 w 7985"/>
                  <a:gd name="T31" fmla="*/ 1288 h 1744"/>
                  <a:gd name="T32" fmla="*/ 7985 w 7985"/>
                  <a:gd name="T33" fmla="*/ 1288 h 1744"/>
                  <a:gd name="T34" fmla="*/ 7985 w 7985"/>
                  <a:gd name="T35" fmla="*/ 1287 h 1744"/>
                  <a:gd name="T36" fmla="*/ 7985 w 7985"/>
                  <a:gd name="T37" fmla="*/ 1286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5" h="1744">
                    <a:moveTo>
                      <a:pt x="7985" y="1286"/>
                    </a:moveTo>
                    <a:cubicBezTo>
                      <a:pt x="7985" y="1286"/>
                      <a:pt x="7985" y="1286"/>
                      <a:pt x="7985" y="1286"/>
                    </a:cubicBezTo>
                    <a:cubicBezTo>
                      <a:pt x="7985" y="1286"/>
                      <a:pt x="7985" y="1286"/>
                      <a:pt x="7985" y="1286"/>
                    </a:cubicBezTo>
                    <a:cubicBezTo>
                      <a:pt x="7985" y="1278"/>
                      <a:pt x="7985" y="1278"/>
                      <a:pt x="7985" y="1278"/>
                    </a:cubicBezTo>
                    <a:cubicBezTo>
                      <a:pt x="7971" y="1249"/>
                      <a:pt x="7971" y="1249"/>
                      <a:pt x="7971" y="1249"/>
                    </a:cubicBezTo>
                    <a:cubicBezTo>
                      <a:pt x="7935" y="1177"/>
                      <a:pt x="7935" y="1177"/>
                      <a:pt x="7935" y="1177"/>
                    </a:cubicBezTo>
                    <a:cubicBezTo>
                      <a:pt x="7352" y="0"/>
                      <a:pt x="7352" y="0"/>
                      <a:pt x="7352" y="0"/>
                    </a:cubicBezTo>
                    <a:cubicBezTo>
                      <a:pt x="7303" y="10"/>
                      <a:pt x="7303" y="10"/>
                      <a:pt x="7303" y="10"/>
                    </a:cubicBezTo>
                    <a:cubicBezTo>
                      <a:pt x="6585" y="131"/>
                      <a:pt x="5370" y="211"/>
                      <a:pt x="3992" y="211"/>
                    </a:cubicBezTo>
                    <a:cubicBezTo>
                      <a:pt x="2614" y="211"/>
                      <a:pt x="1399" y="131"/>
                      <a:pt x="682" y="10"/>
                    </a:cubicBezTo>
                    <a:cubicBezTo>
                      <a:pt x="633" y="0"/>
                      <a:pt x="633" y="0"/>
                      <a:pt x="633" y="0"/>
                    </a:cubicBezTo>
                    <a:cubicBezTo>
                      <a:pt x="14" y="1248"/>
                      <a:pt x="14" y="1248"/>
                      <a:pt x="14" y="1248"/>
                    </a:cubicBezTo>
                    <a:cubicBezTo>
                      <a:pt x="0" y="1278"/>
                      <a:pt x="0" y="1278"/>
                      <a:pt x="0" y="1278"/>
                    </a:cubicBezTo>
                    <a:cubicBezTo>
                      <a:pt x="0" y="1286"/>
                      <a:pt x="0" y="1286"/>
                      <a:pt x="0" y="1286"/>
                    </a:cubicBezTo>
                    <a:cubicBezTo>
                      <a:pt x="0" y="1539"/>
                      <a:pt x="1787" y="1744"/>
                      <a:pt x="3992" y="1744"/>
                    </a:cubicBezTo>
                    <a:cubicBezTo>
                      <a:pt x="6191" y="1744"/>
                      <a:pt x="7974" y="1540"/>
                      <a:pt x="7985" y="1288"/>
                    </a:cubicBezTo>
                    <a:cubicBezTo>
                      <a:pt x="7985" y="1288"/>
                      <a:pt x="7985" y="1288"/>
                      <a:pt x="7985" y="1288"/>
                    </a:cubicBezTo>
                    <a:cubicBezTo>
                      <a:pt x="7985" y="1287"/>
                      <a:pt x="7985" y="1287"/>
                      <a:pt x="7985" y="1287"/>
                    </a:cubicBezTo>
                    <a:cubicBezTo>
                      <a:pt x="7985" y="1286"/>
                      <a:pt x="7985" y="1286"/>
                      <a:pt x="7985" y="1286"/>
                    </a:cubicBezTo>
                    <a:close/>
                  </a:path>
                </a:pathLst>
              </a:custGeom>
              <a:gradFill flip="none" rotWithShape="1">
                <a:gsLst>
                  <a:gs pos="24000">
                    <a:srgbClr val="A23322"/>
                  </a:gs>
                  <a:gs pos="100000">
                    <a:srgbClr val="F4D1CD"/>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cs typeface="+mn-ea"/>
                  <a:sym typeface="+mn-lt"/>
                </a:endParaRPr>
              </a:p>
            </p:txBody>
          </p:sp>
          <p:sp>
            <p:nvSpPr>
              <p:cNvPr id="48" name="Freeform 8"/>
              <p:cNvSpPr/>
              <p:nvPr>
                <p:custDataLst>
                  <p:tags r:id="rId11"/>
                </p:custDataLst>
              </p:nvPr>
            </p:nvSpPr>
            <p:spPr bwMode="auto">
              <a:xfrm>
                <a:off x="3265" y="4654"/>
                <a:ext cx="3295" cy="1359"/>
              </a:xfrm>
              <a:custGeom>
                <a:avLst/>
                <a:gdLst>
                  <a:gd name="T0" fmla="*/ 3282 w 3663"/>
                  <a:gd name="T1" fmla="*/ 727 h 1547"/>
                  <a:gd name="T2" fmla="*/ 3282 w 3663"/>
                  <a:gd name="T3" fmla="*/ 727 h 1547"/>
                  <a:gd name="T4" fmla="*/ 3250 w 3663"/>
                  <a:gd name="T5" fmla="*/ 664 h 1547"/>
                  <a:gd name="T6" fmla="*/ 2921 w 3663"/>
                  <a:gd name="T7" fmla="*/ 0 h 1547"/>
                  <a:gd name="T8" fmla="*/ 2617 w 3663"/>
                  <a:gd name="T9" fmla="*/ 9 h 1547"/>
                  <a:gd name="T10" fmla="*/ 1812 w 3663"/>
                  <a:gd name="T11" fmla="*/ 18 h 1547"/>
                  <a:gd name="T12" fmla="*/ 1008 w 3663"/>
                  <a:gd name="T13" fmla="*/ 9 h 1547"/>
                  <a:gd name="T14" fmla="*/ 742 w 3663"/>
                  <a:gd name="T15" fmla="*/ 1 h 1547"/>
                  <a:gd name="T16" fmla="*/ 642 w 3663"/>
                  <a:gd name="T17" fmla="*/ 204 h 1547"/>
                  <a:gd name="T18" fmla="*/ 507 w 3663"/>
                  <a:gd name="T19" fmla="*/ 475 h 1547"/>
                  <a:gd name="T20" fmla="*/ 414 w 3663"/>
                  <a:gd name="T21" fmla="*/ 662 h 1547"/>
                  <a:gd name="T22" fmla="*/ 383 w 3663"/>
                  <a:gd name="T23" fmla="*/ 725 h 1547"/>
                  <a:gd name="T24" fmla="*/ 231 w 3663"/>
                  <a:gd name="T25" fmla="*/ 1032 h 1547"/>
                  <a:gd name="T26" fmla="*/ 0 w 3663"/>
                  <a:gd name="T27" fmla="*/ 1497 h 1547"/>
                  <a:gd name="T28" fmla="*/ 258 w 3663"/>
                  <a:gd name="T29" fmla="*/ 1512 h 1547"/>
                  <a:gd name="T30" fmla="*/ 1812 w 3663"/>
                  <a:gd name="T31" fmla="*/ 1547 h 1547"/>
                  <a:gd name="T32" fmla="*/ 3367 w 3663"/>
                  <a:gd name="T33" fmla="*/ 1512 h 1547"/>
                  <a:gd name="T34" fmla="*/ 3663 w 3663"/>
                  <a:gd name="T35" fmla="*/ 1495 h 1547"/>
                  <a:gd name="T36" fmla="*/ 3282 w 3663"/>
                  <a:gd name="T37" fmla="*/ 727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63" h="1547">
                    <a:moveTo>
                      <a:pt x="3282" y="727"/>
                    </a:moveTo>
                    <a:cubicBezTo>
                      <a:pt x="3282" y="727"/>
                      <a:pt x="3282" y="727"/>
                      <a:pt x="3282" y="727"/>
                    </a:cubicBezTo>
                    <a:cubicBezTo>
                      <a:pt x="3250" y="664"/>
                      <a:pt x="3250" y="664"/>
                      <a:pt x="3250" y="664"/>
                    </a:cubicBezTo>
                    <a:cubicBezTo>
                      <a:pt x="2921" y="0"/>
                      <a:pt x="2921" y="0"/>
                      <a:pt x="2921" y="0"/>
                    </a:cubicBezTo>
                    <a:cubicBezTo>
                      <a:pt x="2617" y="9"/>
                      <a:pt x="2617" y="9"/>
                      <a:pt x="2617" y="9"/>
                    </a:cubicBezTo>
                    <a:cubicBezTo>
                      <a:pt x="2357" y="15"/>
                      <a:pt x="2088" y="18"/>
                      <a:pt x="1812" y="18"/>
                    </a:cubicBezTo>
                    <a:cubicBezTo>
                      <a:pt x="1537" y="18"/>
                      <a:pt x="1268" y="15"/>
                      <a:pt x="1008" y="9"/>
                    </a:cubicBezTo>
                    <a:cubicBezTo>
                      <a:pt x="742" y="1"/>
                      <a:pt x="742" y="1"/>
                      <a:pt x="742" y="1"/>
                    </a:cubicBezTo>
                    <a:cubicBezTo>
                      <a:pt x="642" y="204"/>
                      <a:pt x="642" y="204"/>
                      <a:pt x="642" y="204"/>
                    </a:cubicBezTo>
                    <a:cubicBezTo>
                      <a:pt x="507" y="475"/>
                      <a:pt x="507" y="475"/>
                      <a:pt x="507" y="475"/>
                    </a:cubicBezTo>
                    <a:cubicBezTo>
                      <a:pt x="414" y="662"/>
                      <a:pt x="414" y="662"/>
                      <a:pt x="414" y="662"/>
                    </a:cubicBezTo>
                    <a:cubicBezTo>
                      <a:pt x="383" y="725"/>
                      <a:pt x="383" y="725"/>
                      <a:pt x="383" y="725"/>
                    </a:cubicBezTo>
                    <a:cubicBezTo>
                      <a:pt x="231" y="1032"/>
                      <a:pt x="231" y="1032"/>
                      <a:pt x="231" y="1032"/>
                    </a:cubicBezTo>
                    <a:cubicBezTo>
                      <a:pt x="0" y="1497"/>
                      <a:pt x="0" y="1497"/>
                      <a:pt x="0" y="1497"/>
                    </a:cubicBezTo>
                    <a:cubicBezTo>
                      <a:pt x="258" y="1512"/>
                      <a:pt x="258" y="1512"/>
                      <a:pt x="258" y="1512"/>
                    </a:cubicBezTo>
                    <a:cubicBezTo>
                      <a:pt x="736" y="1535"/>
                      <a:pt x="1261" y="1547"/>
                      <a:pt x="1812" y="1547"/>
                    </a:cubicBezTo>
                    <a:cubicBezTo>
                      <a:pt x="2364" y="1547"/>
                      <a:pt x="2889" y="1535"/>
                      <a:pt x="3367" y="1512"/>
                    </a:cubicBezTo>
                    <a:cubicBezTo>
                      <a:pt x="3663" y="1495"/>
                      <a:pt x="3663" y="1495"/>
                      <a:pt x="3663" y="1495"/>
                    </a:cubicBezTo>
                    <a:lnTo>
                      <a:pt x="3282" y="727"/>
                    </a:lnTo>
                    <a:close/>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cs typeface="+mn-ea"/>
                  <a:sym typeface="+mn-lt"/>
                </a:endParaRPr>
              </a:p>
            </p:txBody>
          </p:sp>
          <p:sp>
            <p:nvSpPr>
              <p:cNvPr id="49" name="Freeform 9"/>
              <p:cNvSpPr/>
              <p:nvPr>
                <p:custDataLst>
                  <p:tags r:id="rId12"/>
                </p:custDataLst>
              </p:nvPr>
            </p:nvSpPr>
            <p:spPr bwMode="auto">
              <a:xfrm>
                <a:off x="1919" y="7454"/>
                <a:ext cx="5987" cy="1449"/>
              </a:xfrm>
              <a:custGeom>
                <a:avLst/>
                <a:gdLst>
                  <a:gd name="T0" fmla="*/ 6539 w 6655"/>
                  <a:gd name="T1" fmla="*/ 1210 h 1651"/>
                  <a:gd name="T2" fmla="*/ 6418 w 6655"/>
                  <a:gd name="T3" fmla="*/ 967 h 1651"/>
                  <a:gd name="T4" fmla="*/ 6418 w 6655"/>
                  <a:gd name="T5" fmla="*/ 967 h 1651"/>
                  <a:gd name="T6" fmla="*/ 6398 w 6655"/>
                  <a:gd name="T7" fmla="*/ 927 h 1651"/>
                  <a:gd name="T8" fmla="*/ 6227 w 6655"/>
                  <a:gd name="T9" fmla="*/ 582 h 1651"/>
                  <a:gd name="T10" fmla="*/ 6073 w 6655"/>
                  <a:gd name="T11" fmla="*/ 270 h 1651"/>
                  <a:gd name="T12" fmla="*/ 5939 w 6655"/>
                  <a:gd name="T13" fmla="*/ 0 h 1651"/>
                  <a:gd name="T14" fmla="*/ 5845 w 6655"/>
                  <a:gd name="T15" fmla="*/ 10 h 1651"/>
                  <a:gd name="T16" fmla="*/ 3308 w 6655"/>
                  <a:gd name="T17" fmla="*/ 114 h 1651"/>
                  <a:gd name="T18" fmla="*/ 772 w 6655"/>
                  <a:gd name="T19" fmla="*/ 10 h 1651"/>
                  <a:gd name="T20" fmla="*/ 714 w 6655"/>
                  <a:gd name="T21" fmla="*/ 4 h 1651"/>
                  <a:gd name="T22" fmla="*/ 270 w 6655"/>
                  <a:gd name="T23" fmla="*/ 901 h 1651"/>
                  <a:gd name="T24" fmla="*/ 237 w 6655"/>
                  <a:gd name="T25" fmla="*/ 967 h 1651"/>
                  <a:gd name="T26" fmla="*/ 237 w 6655"/>
                  <a:gd name="T27" fmla="*/ 967 h 1651"/>
                  <a:gd name="T28" fmla="*/ 0 w 6655"/>
                  <a:gd name="T29" fmla="*/ 1446 h 1651"/>
                  <a:gd name="T30" fmla="*/ 21 w 6655"/>
                  <a:gd name="T31" fmla="*/ 1450 h 1651"/>
                  <a:gd name="T32" fmla="*/ 3328 w 6655"/>
                  <a:gd name="T33" fmla="*/ 1651 h 1651"/>
                  <a:gd name="T34" fmla="*/ 6634 w 6655"/>
                  <a:gd name="T35" fmla="*/ 1450 h 1651"/>
                  <a:gd name="T36" fmla="*/ 6655 w 6655"/>
                  <a:gd name="T37" fmla="*/ 1446 h 1651"/>
                  <a:gd name="T38" fmla="*/ 6539 w 6655"/>
                  <a:gd name="T39" fmla="*/ 1210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5" h="1651">
                    <a:moveTo>
                      <a:pt x="6539" y="1210"/>
                    </a:moveTo>
                    <a:cubicBezTo>
                      <a:pt x="6418" y="967"/>
                      <a:pt x="6418" y="967"/>
                      <a:pt x="6418" y="967"/>
                    </a:cubicBezTo>
                    <a:cubicBezTo>
                      <a:pt x="6418" y="967"/>
                      <a:pt x="6418" y="967"/>
                      <a:pt x="6418" y="967"/>
                    </a:cubicBezTo>
                    <a:cubicBezTo>
                      <a:pt x="6398" y="927"/>
                      <a:pt x="6398" y="927"/>
                      <a:pt x="6398" y="927"/>
                    </a:cubicBezTo>
                    <a:cubicBezTo>
                      <a:pt x="6227" y="582"/>
                      <a:pt x="6227" y="582"/>
                      <a:pt x="6227" y="582"/>
                    </a:cubicBezTo>
                    <a:cubicBezTo>
                      <a:pt x="6073" y="270"/>
                      <a:pt x="6073" y="270"/>
                      <a:pt x="6073" y="270"/>
                    </a:cubicBezTo>
                    <a:cubicBezTo>
                      <a:pt x="5939" y="0"/>
                      <a:pt x="5939" y="0"/>
                      <a:pt x="5939" y="0"/>
                    </a:cubicBezTo>
                    <a:cubicBezTo>
                      <a:pt x="5845" y="10"/>
                      <a:pt x="5845" y="10"/>
                      <a:pt x="5845" y="10"/>
                    </a:cubicBezTo>
                    <a:cubicBezTo>
                      <a:pt x="5155" y="75"/>
                      <a:pt x="4272" y="114"/>
                      <a:pt x="3308" y="114"/>
                    </a:cubicBezTo>
                    <a:cubicBezTo>
                      <a:pt x="2345" y="114"/>
                      <a:pt x="1461" y="75"/>
                      <a:pt x="772" y="10"/>
                    </a:cubicBezTo>
                    <a:cubicBezTo>
                      <a:pt x="714" y="4"/>
                      <a:pt x="714" y="4"/>
                      <a:pt x="714" y="4"/>
                    </a:cubicBezTo>
                    <a:cubicBezTo>
                      <a:pt x="270" y="901"/>
                      <a:pt x="270" y="901"/>
                      <a:pt x="270" y="901"/>
                    </a:cubicBezTo>
                    <a:cubicBezTo>
                      <a:pt x="237" y="967"/>
                      <a:pt x="237" y="967"/>
                      <a:pt x="237" y="967"/>
                    </a:cubicBezTo>
                    <a:cubicBezTo>
                      <a:pt x="237" y="967"/>
                      <a:pt x="237" y="967"/>
                      <a:pt x="237" y="967"/>
                    </a:cubicBezTo>
                    <a:cubicBezTo>
                      <a:pt x="0" y="1446"/>
                      <a:pt x="0" y="1446"/>
                      <a:pt x="0" y="1446"/>
                    </a:cubicBezTo>
                    <a:cubicBezTo>
                      <a:pt x="21" y="1450"/>
                      <a:pt x="21" y="1450"/>
                      <a:pt x="21" y="1450"/>
                    </a:cubicBezTo>
                    <a:cubicBezTo>
                      <a:pt x="738" y="1571"/>
                      <a:pt x="1951" y="1651"/>
                      <a:pt x="3328" y="1651"/>
                    </a:cubicBezTo>
                    <a:cubicBezTo>
                      <a:pt x="4704" y="1651"/>
                      <a:pt x="5917" y="1571"/>
                      <a:pt x="6634" y="1450"/>
                    </a:cubicBezTo>
                    <a:cubicBezTo>
                      <a:pt x="6655" y="1446"/>
                      <a:pt x="6655" y="1446"/>
                      <a:pt x="6655" y="1446"/>
                    </a:cubicBezTo>
                    <a:lnTo>
                      <a:pt x="6539" y="1210"/>
                    </a:lnTo>
                    <a:close/>
                  </a:path>
                </a:pathLst>
              </a:custGeom>
              <a:gradFill flip="none" rotWithShape="1">
                <a:gsLst>
                  <a:gs pos="24000">
                    <a:srgbClr val="A23322"/>
                  </a:gs>
                  <a:gs pos="100000">
                    <a:srgbClr val="F4D1CD"/>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cs typeface="+mn-ea"/>
                  <a:sym typeface="+mn-lt"/>
                </a:endParaRPr>
              </a:p>
            </p:txBody>
          </p:sp>
          <p:sp>
            <p:nvSpPr>
              <p:cNvPr id="55" name="文本框 54"/>
              <p:cNvSpPr txBox="1"/>
              <p:nvPr>
                <p:custDataLst>
                  <p:tags r:id="rId13"/>
                </p:custDataLst>
              </p:nvPr>
            </p:nvSpPr>
            <p:spPr>
              <a:xfrm>
                <a:off x="4072" y="9350"/>
                <a:ext cx="1682" cy="483"/>
              </a:xfrm>
              <a:prstGeom prst="rect">
                <a:avLst/>
              </a:prstGeom>
              <a:noFill/>
            </p:spPr>
            <p:txBody>
              <a:bodyPr wrap="square" rtlCol="0" anchor="ctr" anchorCtr="0">
                <a:spAutoFit/>
              </a:bodyPr>
              <a:lstStyle/>
              <a:p>
                <a:pPr algn="ctr"/>
                <a:r>
                  <a:rPr lang="en-US" altLang="en-US" sz="1400" b="1" dirty="0">
                    <a:solidFill>
                      <a:schemeClr val="bg2"/>
                    </a:solidFill>
                    <a:latin typeface="PingFang SC Semibold" panose="020B0400000000000000" charset="-122"/>
                    <a:ea typeface="PingFang SC Semibold" panose="020B0400000000000000" charset="-122"/>
                    <a:cs typeface="+mn-ea"/>
                    <a:sym typeface="+mn-lt"/>
                  </a:rPr>
                  <a:t>生理需求</a:t>
                </a:r>
              </a:p>
            </p:txBody>
          </p:sp>
          <p:sp>
            <p:nvSpPr>
              <p:cNvPr id="57" name="文本框 56"/>
              <p:cNvSpPr txBox="1"/>
              <p:nvPr>
                <p:custDataLst>
                  <p:tags r:id="rId14"/>
                </p:custDataLst>
              </p:nvPr>
            </p:nvSpPr>
            <p:spPr>
              <a:xfrm>
                <a:off x="4072" y="7937"/>
                <a:ext cx="1682" cy="483"/>
              </a:xfrm>
              <a:prstGeom prst="rect">
                <a:avLst/>
              </a:prstGeom>
              <a:noFill/>
            </p:spPr>
            <p:txBody>
              <a:bodyPr wrap="square" rtlCol="0" anchor="ctr" anchorCtr="0">
                <a:spAutoFit/>
              </a:bodyPr>
              <a:lstStyle/>
              <a:p>
                <a:pPr algn="ctr"/>
                <a:r>
                  <a:rPr lang="en-US" altLang="en-US" sz="1400" b="1" dirty="0">
                    <a:solidFill>
                      <a:schemeClr val="bg2"/>
                    </a:solidFill>
                    <a:latin typeface="PingFang SC Semibold" panose="020B0400000000000000" charset="-122"/>
                    <a:ea typeface="PingFang SC Semibold" panose="020B0400000000000000" charset="-122"/>
                    <a:cs typeface="+mn-ea"/>
                    <a:sym typeface="+mn-lt"/>
                  </a:rPr>
                  <a:t>安全需求</a:t>
                </a:r>
              </a:p>
            </p:txBody>
          </p:sp>
          <p:sp>
            <p:nvSpPr>
              <p:cNvPr id="59" name="文本框 58"/>
              <p:cNvSpPr txBox="1"/>
              <p:nvPr>
                <p:custDataLst>
                  <p:tags r:id="rId15"/>
                </p:custDataLst>
              </p:nvPr>
            </p:nvSpPr>
            <p:spPr>
              <a:xfrm>
                <a:off x="4072" y="6512"/>
                <a:ext cx="1682" cy="483"/>
              </a:xfrm>
              <a:prstGeom prst="rect">
                <a:avLst/>
              </a:prstGeom>
              <a:noFill/>
            </p:spPr>
            <p:txBody>
              <a:bodyPr wrap="square" rtlCol="0" anchor="ctr" anchorCtr="0">
                <a:spAutoFit/>
              </a:bodyPr>
              <a:lstStyle/>
              <a:p>
                <a:pPr algn="ctr"/>
                <a:r>
                  <a:rPr lang="zh-CN" altLang="en-US" sz="1400" b="1" dirty="0">
                    <a:solidFill>
                      <a:schemeClr val="bg2"/>
                    </a:solidFill>
                    <a:latin typeface="PingFang SC Semibold" panose="020B0400000000000000" charset="-122"/>
                    <a:ea typeface="PingFang SC Semibold" panose="020B0400000000000000" charset="-122"/>
                    <a:cs typeface="+mn-ea"/>
                    <a:sym typeface="+mn-lt"/>
                  </a:rPr>
                  <a:t>社交需求</a:t>
                </a:r>
              </a:p>
            </p:txBody>
          </p:sp>
          <p:sp>
            <p:nvSpPr>
              <p:cNvPr id="61" name="文本框 60"/>
              <p:cNvSpPr txBox="1"/>
              <p:nvPr>
                <p:custDataLst>
                  <p:tags r:id="rId16"/>
                </p:custDataLst>
              </p:nvPr>
            </p:nvSpPr>
            <p:spPr>
              <a:xfrm>
                <a:off x="4072" y="4923"/>
                <a:ext cx="1682" cy="822"/>
              </a:xfrm>
              <a:prstGeom prst="rect">
                <a:avLst/>
              </a:prstGeom>
              <a:noFill/>
            </p:spPr>
            <p:txBody>
              <a:bodyPr wrap="square" rtlCol="0" anchor="ctr" anchorCtr="0">
                <a:spAutoFit/>
              </a:bodyPr>
              <a:lstStyle/>
              <a:p>
                <a:pPr algn="ctr"/>
                <a:r>
                  <a:rPr lang="en-US" altLang="en-US" sz="1400" b="1" dirty="0">
                    <a:solidFill>
                      <a:schemeClr val="bg2"/>
                    </a:solidFill>
                    <a:latin typeface="PingFang SC Semibold" panose="020B0400000000000000" charset="-122"/>
                    <a:ea typeface="PingFang SC Semibold" panose="020B0400000000000000" charset="-122"/>
                    <a:cs typeface="+mn-ea"/>
                    <a:sym typeface="+mn-lt"/>
                  </a:rPr>
                  <a:t>尊重需求</a:t>
                </a:r>
              </a:p>
            </p:txBody>
          </p:sp>
          <p:sp>
            <p:nvSpPr>
              <p:cNvPr id="63" name="文本框 62"/>
              <p:cNvSpPr txBox="1"/>
              <p:nvPr>
                <p:custDataLst>
                  <p:tags r:id="rId17"/>
                </p:custDataLst>
              </p:nvPr>
            </p:nvSpPr>
            <p:spPr>
              <a:xfrm>
                <a:off x="4072" y="3625"/>
                <a:ext cx="1682" cy="822"/>
              </a:xfrm>
              <a:prstGeom prst="rect">
                <a:avLst/>
              </a:prstGeom>
              <a:noFill/>
            </p:spPr>
            <p:txBody>
              <a:bodyPr wrap="square" rtlCol="0" anchor="ctr" anchorCtr="0">
                <a:spAutoFit/>
              </a:bodyPr>
              <a:lstStyle/>
              <a:p>
                <a:pPr algn="ctr"/>
                <a:r>
                  <a:rPr lang="en-US" altLang="en-US" sz="1400" b="1" dirty="0">
                    <a:solidFill>
                      <a:schemeClr val="bg2"/>
                    </a:solidFill>
                    <a:latin typeface="PingFang SC Semibold" panose="020B0400000000000000" charset="-122"/>
                    <a:ea typeface="PingFang SC Semibold" panose="020B0400000000000000" charset="-122"/>
                    <a:cs typeface="+mn-ea"/>
                    <a:sym typeface="+mn-lt"/>
                  </a:rPr>
                  <a:t>自我实现</a:t>
                </a:r>
              </a:p>
            </p:txBody>
          </p:sp>
        </p:gr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DOCA工具——</a:t>
            </a:r>
            <a:r>
              <a:rPr lang="zh-CN" altLang="en-US" sz="2400" b="0">
                <a:cs typeface="PingFang SC Regular" panose="020B0400000000000000" charset="-122"/>
              </a:rPr>
              <a:t>决策量化工具</a:t>
            </a:r>
          </a:p>
        </p:txBody>
      </p:sp>
      <p:sp>
        <p:nvSpPr>
          <p:cNvPr id="3" name="文本占位符 2"/>
          <p:cNvSpPr>
            <a:spLocks noGrp="1"/>
          </p:cNvSpPr>
          <p:nvPr>
            <p:ph type="body" idx="1"/>
          </p:nvPr>
        </p:nvSpPr>
        <p:spPr/>
        <p:txBody>
          <a:bodyPr>
            <a:normAutofit lnSpcReduction="10000"/>
          </a:bodyPr>
          <a:lstStyle/>
          <a:p>
            <a:r>
              <a:rPr lang="zh-CN" altLang="en-US">
                <a:cs typeface="PingFang SC Regular" panose="020B0400000000000000" charset="-122"/>
              </a:rPr>
              <a:t>DOCA，感性的素材便能理性地呈现，运用DOCA工具，结合K.V.I.和FIP，按照“正价值”“负价值”“首要的正价值”和“首要的负价值”划分，列出每一类价值下的要素，考量各个候选方案，在符合的要素后面打勾，打勾最多的即为最合理的方案</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5-11</a:t>
            </a:r>
            <a:endParaRPr>
              <a:latin typeface="PingFang SC Regular" panose="020B0400000000000000" charset="-122"/>
              <a:ea typeface="PingFang SC Regular" panose="020B0400000000000000" charset="-122"/>
            </a:endParaRPr>
          </a:p>
        </p:txBody>
      </p:sp>
      <p:cxnSp>
        <p:nvCxnSpPr>
          <p:cNvPr id="185" name="直接连接符 184"/>
          <p:cNvCxnSpPr/>
          <p:nvPr>
            <p:custDataLst>
              <p:tags r:id="rId1"/>
            </p:custDataLst>
          </p:nvPr>
        </p:nvCxnSpPr>
        <p:spPr>
          <a:xfrm flipV="1">
            <a:off x="8070215" y="3528060"/>
            <a:ext cx="0" cy="328231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custDataLst>
              <p:tags r:id="rId2"/>
            </p:custDataLst>
          </p:nvPr>
        </p:nvCxnSpPr>
        <p:spPr>
          <a:xfrm flipV="1">
            <a:off x="9860915" y="3528060"/>
            <a:ext cx="0" cy="328231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31" name="组合 230"/>
          <p:cNvGrpSpPr/>
          <p:nvPr/>
        </p:nvGrpSpPr>
        <p:grpSpPr>
          <a:xfrm>
            <a:off x="389255" y="1644650"/>
            <a:ext cx="11413490" cy="4908550"/>
            <a:chOff x="613" y="2590"/>
            <a:chExt cx="17974" cy="7730"/>
          </a:xfrm>
        </p:grpSpPr>
        <p:sp>
          <p:nvSpPr>
            <p:cNvPr id="152" name="任意多边形: 形状 55"/>
            <p:cNvSpPr/>
            <p:nvPr>
              <p:custDataLst>
                <p:tags r:id="rId3"/>
              </p:custDataLst>
            </p:nvPr>
          </p:nvSpPr>
          <p:spPr>
            <a:xfrm>
              <a:off x="613" y="2590"/>
              <a:ext cx="17975" cy="669"/>
            </a:xfrm>
            <a:custGeom>
              <a:avLst/>
              <a:gdLst>
                <a:gd name="connsiteX0" fmla="*/ 93182 w 7357748"/>
                <a:gd name="connsiteY0" fmla="*/ 0 h 365276"/>
                <a:gd name="connsiteX1" fmla="*/ 7264566 w 7357748"/>
                <a:gd name="connsiteY1" fmla="*/ 0 h 365276"/>
                <a:gd name="connsiteX2" fmla="*/ 7357748 w 7357748"/>
                <a:gd name="connsiteY2" fmla="*/ 93182 h 365276"/>
                <a:gd name="connsiteX3" fmla="*/ 7357748 w 7357748"/>
                <a:gd name="connsiteY3" fmla="*/ 365276 h 365276"/>
                <a:gd name="connsiteX4" fmla="*/ 0 w 7357748"/>
                <a:gd name="connsiteY4" fmla="*/ 365276 h 365276"/>
                <a:gd name="connsiteX5" fmla="*/ 0 w 7357748"/>
                <a:gd name="connsiteY5" fmla="*/ 93182 h 365276"/>
                <a:gd name="connsiteX6" fmla="*/ 93182 w 7357748"/>
                <a:gd name="connsiteY6" fmla="*/ 0 h 3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7748" h="365276">
                  <a:moveTo>
                    <a:pt x="93182" y="0"/>
                  </a:moveTo>
                  <a:lnTo>
                    <a:pt x="7264566" y="0"/>
                  </a:lnTo>
                  <a:cubicBezTo>
                    <a:pt x="7316029" y="0"/>
                    <a:pt x="7357748" y="41719"/>
                    <a:pt x="7357748" y="93182"/>
                  </a:cubicBezTo>
                  <a:lnTo>
                    <a:pt x="7357748" y="365276"/>
                  </a:lnTo>
                  <a:lnTo>
                    <a:pt x="0" y="365276"/>
                  </a:lnTo>
                  <a:lnTo>
                    <a:pt x="0" y="93182"/>
                  </a:lnTo>
                  <a:cubicBezTo>
                    <a:pt x="0" y="41719"/>
                    <a:pt x="41719" y="0"/>
                    <a:pt x="93182" y="0"/>
                  </a:cubicBezTo>
                  <a:close/>
                </a:path>
              </a:pathLst>
            </a:custGeom>
            <a:solidFill>
              <a:srgbClr val="A2332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8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DOCA</a:t>
              </a:r>
              <a:r>
                <a:rPr lang="zh-CN" altLang="en-US" sz="1800" b="1"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决策表格</a:t>
              </a:r>
            </a:p>
          </p:txBody>
        </p:sp>
        <p:grpSp>
          <p:nvGrpSpPr>
            <p:cNvPr id="216" name="组合 215"/>
            <p:cNvGrpSpPr/>
            <p:nvPr/>
          </p:nvGrpSpPr>
          <p:grpSpPr>
            <a:xfrm>
              <a:off x="625" y="3372"/>
              <a:ext cx="17951" cy="614"/>
              <a:chOff x="640" y="3125"/>
              <a:chExt cx="17951" cy="614"/>
            </a:xfrm>
          </p:grpSpPr>
          <p:sp>
            <p:nvSpPr>
              <p:cNvPr id="145" name="矩形: 圆角 47"/>
              <p:cNvSpPr/>
              <p:nvPr>
                <p:custDataLst>
                  <p:tags r:id="rId62"/>
                </p:custDataLst>
              </p:nvPr>
            </p:nvSpPr>
            <p:spPr>
              <a:xfrm>
                <a:off x="640" y="3125"/>
                <a:ext cx="17951" cy="614"/>
              </a:xfrm>
              <a:prstGeom prst="roundRect">
                <a:avLst>
                  <a:gd name="adj" fmla="val 5000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sz="1800" b="0" i="0" dirty="0">
                  <a:solidFill>
                    <a:schemeClr val="bg2"/>
                  </a:solidFill>
                  <a:latin typeface="PingFang SC Regular" panose="020B0400000000000000" charset="-122"/>
                  <a:ea typeface="PingFang SC Regular" panose="020B0400000000000000" charset="-122"/>
                  <a:cs typeface="+mn-ea"/>
                  <a:sym typeface="+mn-lt"/>
                </a:endParaRPr>
              </a:p>
            </p:txBody>
          </p:sp>
          <p:sp>
            <p:nvSpPr>
              <p:cNvPr id="169" name="文本框 168"/>
              <p:cNvSpPr txBox="1"/>
              <p:nvPr>
                <p:custDataLst>
                  <p:tags r:id="rId63"/>
                </p:custDataLst>
              </p:nvPr>
            </p:nvSpPr>
            <p:spPr>
              <a:xfrm>
                <a:off x="853" y="3172"/>
                <a:ext cx="3420" cy="520"/>
              </a:xfrm>
              <a:prstGeom prst="rect">
                <a:avLst/>
              </a:prstGeom>
              <a:noFill/>
            </p:spPr>
            <p:txBody>
              <a:bodyPr wrap="square" anchor="ctr" anchorCtr="0">
                <a:noAutofit/>
              </a:bodyPr>
              <a:lstStyle/>
              <a:p>
                <a:pPr algn="ctr">
                  <a:defRPr sz="1800">
                    <a:solidFill>
                      <a:srgbClr val="000000"/>
                    </a:solidFill>
                  </a:defRPr>
                </a:pPr>
                <a:r>
                  <a:rPr lang="zh-CN" altLang="en-US" sz="1400" dirty="0">
                    <a:solidFill>
                      <a:schemeClr val="bg2"/>
                    </a:solidFill>
                    <a:latin typeface="PingFang SC Regular" panose="020B0400000000000000" charset="-122"/>
                    <a:ea typeface="PingFang SC Regular" panose="020B0400000000000000" charset="-122"/>
                    <a:cs typeface="+mn-ea"/>
                    <a:sym typeface="+mn-lt"/>
                  </a:rPr>
                  <a:t>列出每一类价值下的要素</a:t>
                </a:r>
              </a:p>
            </p:txBody>
          </p:sp>
          <p:sp>
            <p:nvSpPr>
              <p:cNvPr id="170" name="文本框 169"/>
              <p:cNvSpPr txBox="1"/>
              <p:nvPr>
                <p:custDataLst>
                  <p:tags r:id="rId64"/>
                </p:custDataLst>
              </p:nvPr>
            </p:nvSpPr>
            <p:spPr>
              <a:xfrm>
                <a:off x="5227" y="3172"/>
                <a:ext cx="3420" cy="520"/>
              </a:xfrm>
              <a:prstGeom prst="rect">
                <a:avLst/>
              </a:prstGeom>
              <a:noFill/>
            </p:spPr>
            <p:txBody>
              <a:bodyPr wrap="square" anchor="ctr" anchorCtr="0">
                <a:noAutofit/>
              </a:bodyPr>
              <a:lstStyle/>
              <a:p>
                <a:pPr marR="0" indent="0" algn="ctr" fontAlgn="auto">
                  <a:lnSpc>
                    <a:spcPct val="100000"/>
                  </a:lnSpc>
                  <a:spcBef>
                    <a:spcPts val="0"/>
                  </a:spcBef>
                  <a:spcAft>
                    <a:spcPts val="0"/>
                  </a:spcAft>
                  <a:buClrTx/>
                  <a:buSzTx/>
                  <a:buFontTx/>
                  <a:buNone/>
                  <a:defRPr sz="1800">
                    <a:solidFill>
                      <a:srgbClr val="000000"/>
                    </a:solidFill>
                  </a:defRPr>
                </a:pPr>
                <a:r>
                  <a:rPr lang="zh-CN" altLang="en-US" sz="1400" dirty="0">
                    <a:solidFill>
                      <a:schemeClr val="bg2"/>
                    </a:solidFill>
                    <a:latin typeface="PingFang SC Regular" panose="020B0400000000000000" charset="-122"/>
                    <a:ea typeface="PingFang SC Regular" panose="020B0400000000000000" charset="-122"/>
                    <a:cs typeface="+mn-ea"/>
                    <a:sym typeface="+mn-lt"/>
                  </a:rPr>
                  <a:t>写出价值</a:t>
                </a:r>
              </a:p>
            </p:txBody>
          </p:sp>
          <p:sp>
            <p:nvSpPr>
              <p:cNvPr id="171" name="文本框 170"/>
              <p:cNvSpPr txBox="1"/>
              <p:nvPr>
                <p:custDataLst>
                  <p:tags r:id="rId65"/>
                </p:custDataLst>
              </p:nvPr>
            </p:nvSpPr>
            <p:spPr>
              <a:xfrm>
                <a:off x="9960" y="3172"/>
                <a:ext cx="7891" cy="520"/>
              </a:xfrm>
              <a:prstGeom prst="rect">
                <a:avLst/>
              </a:prstGeom>
              <a:noFill/>
            </p:spPr>
            <p:txBody>
              <a:bodyPr wrap="square" anchor="ctr" anchorCtr="0">
                <a:noAutofit/>
              </a:bodyPr>
              <a:lstStyle/>
              <a:p>
                <a:pPr algn="ctr">
                  <a:defRPr sz="1800">
                    <a:solidFill>
                      <a:srgbClr val="000000"/>
                    </a:solidFill>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考量各个候选方案，在符合的要求后面打勾√</a:t>
                </a:r>
              </a:p>
            </p:txBody>
          </p:sp>
          <p:cxnSp>
            <p:nvCxnSpPr>
              <p:cNvPr id="177" name="直接连接符 176"/>
              <p:cNvCxnSpPr/>
              <p:nvPr>
                <p:custDataLst>
                  <p:tags r:id="rId66"/>
                </p:custDataLst>
              </p:nvPr>
            </p:nvCxnSpPr>
            <p:spPr>
              <a:xfrm>
                <a:off x="4617" y="3126"/>
                <a:ext cx="0" cy="6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custDataLst>
                  <p:tags r:id="rId67"/>
                </p:custDataLst>
              </p:nvPr>
            </p:nvCxnSpPr>
            <p:spPr>
              <a:xfrm>
                <a:off x="9393" y="3126"/>
                <a:ext cx="0" cy="6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a:off x="625" y="4099"/>
              <a:ext cx="17951" cy="1270"/>
              <a:chOff x="640" y="3885"/>
              <a:chExt cx="17951" cy="1270"/>
            </a:xfrm>
          </p:grpSpPr>
          <p:sp>
            <p:nvSpPr>
              <p:cNvPr id="144" name="任意多边形: 形状 60"/>
              <p:cNvSpPr/>
              <p:nvPr>
                <p:custDataLst>
                  <p:tags r:id="rId50"/>
                </p:custDataLst>
              </p:nvPr>
            </p:nvSpPr>
            <p:spPr>
              <a:xfrm>
                <a:off x="640" y="3885"/>
                <a:ext cx="17951" cy="1098"/>
              </a:xfrm>
              <a:custGeom>
                <a:avLst/>
                <a:gdLst>
                  <a:gd name="connsiteX0" fmla="*/ 93182 w 7357748"/>
                  <a:gd name="connsiteY0" fmla="*/ 0 h 365276"/>
                  <a:gd name="connsiteX1" fmla="*/ 7264566 w 7357748"/>
                  <a:gd name="connsiteY1" fmla="*/ 0 h 365276"/>
                  <a:gd name="connsiteX2" fmla="*/ 7357748 w 7357748"/>
                  <a:gd name="connsiteY2" fmla="*/ 93182 h 365276"/>
                  <a:gd name="connsiteX3" fmla="*/ 7357748 w 7357748"/>
                  <a:gd name="connsiteY3" fmla="*/ 365276 h 365276"/>
                  <a:gd name="connsiteX4" fmla="*/ 0 w 7357748"/>
                  <a:gd name="connsiteY4" fmla="*/ 365276 h 365276"/>
                  <a:gd name="connsiteX5" fmla="*/ 0 w 7357748"/>
                  <a:gd name="connsiteY5" fmla="*/ 93182 h 365276"/>
                  <a:gd name="connsiteX6" fmla="*/ 93182 w 7357748"/>
                  <a:gd name="connsiteY6" fmla="*/ 0 h 3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7748" h="365276">
                    <a:moveTo>
                      <a:pt x="93182" y="0"/>
                    </a:moveTo>
                    <a:lnTo>
                      <a:pt x="7264566" y="0"/>
                    </a:lnTo>
                    <a:cubicBezTo>
                      <a:pt x="7316029" y="0"/>
                      <a:pt x="7357748" y="41719"/>
                      <a:pt x="7357748" y="93182"/>
                    </a:cubicBezTo>
                    <a:lnTo>
                      <a:pt x="7357748" y="365276"/>
                    </a:lnTo>
                    <a:lnTo>
                      <a:pt x="0" y="365276"/>
                    </a:lnTo>
                    <a:lnTo>
                      <a:pt x="0" y="93182"/>
                    </a:lnTo>
                    <a:cubicBezTo>
                      <a:pt x="0" y="41719"/>
                      <a:pt x="41719" y="0"/>
                      <a:pt x="93182" y="0"/>
                    </a:cubicBezTo>
                    <a:close/>
                  </a:path>
                </a:pathLst>
              </a:custGeom>
              <a:solidFill>
                <a:srgbClr val="C2D7E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cxnSp>
            <p:nvCxnSpPr>
              <p:cNvPr id="146" name="直接连接符 145"/>
              <p:cNvCxnSpPr/>
              <p:nvPr>
                <p:custDataLst>
                  <p:tags r:id="rId51"/>
                </p:custDataLst>
              </p:nvPr>
            </p:nvCxnSpPr>
            <p:spPr>
              <a:xfrm>
                <a:off x="9393" y="4418"/>
                <a:ext cx="919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2" name="文本框 171"/>
              <p:cNvSpPr txBox="1"/>
              <p:nvPr>
                <p:custDataLst>
                  <p:tags r:id="rId52"/>
                </p:custDataLst>
              </p:nvPr>
            </p:nvSpPr>
            <p:spPr>
              <a:xfrm>
                <a:off x="853" y="4308"/>
                <a:ext cx="3420" cy="43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sz="1800">
                    <a:solidFill>
                      <a:srgbClr val="000000"/>
                    </a:solidFill>
                  </a:defRPr>
                </a:pPr>
                <a:r>
                  <a:rPr kumimoji="0" lang="zh-CN" altLang="en-US" sz="12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mn-ea"/>
                    <a:sym typeface="+mn-lt"/>
                  </a:rPr>
                  <a:t>案例：电脑采购分析</a:t>
                </a:r>
              </a:p>
            </p:txBody>
          </p:sp>
          <p:sp>
            <p:nvSpPr>
              <p:cNvPr id="173" name="文本框 172"/>
              <p:cNvSpPr txBox="1"/>
              <p:nvPr>
                <p:custDataLst>
                  <p:tags r:id="rId53"/>
                </p:custDataLst>
              </p:nvPr>
            </p:nvSpPr>
            <p:spPr>
              <a:xfrm>
                <a:off x="5227" y="4308"/>
                <a:ext cx="3420"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1"/>
                    </a:solidFill>
                    <a:latin typeface="PingFang SC Regular" panose="020B0400000000000000" charset="-122"/>
                    <a:ea typeface="PingFang SC Regular" panose="020B0400000000000000" charset="-122"/>
                    <a:cs typeface="+mn-ea"/>
                    <a:sym typeface="+mn-lt"/>
                  </a:rPr>
                  <a:t>价值</a:t>
                </a:r>
              </a:p>
            </p:txBody>
          </p:sp>
          <p:sp>
            <p:nvSpPr>
              <p:cNvPr id="174" name="文本框 173"/>
              <p:cNvSpPr txBox="1"/>
              <p:nvPr>
                <p:custDataLst>
                  <p:tags r:id="rId54"/>
                </p:custDataLst>
              </p:nvPr>
            </p:nvSpPr>
            <p:spPr>
              <a:xfrm>
                <a:off x="12196" y="3981"/>
                <a:ext cx="3420"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1"/>
                    </a:solidFill>
                    <a:latin typeface="PingFang SC Regular" panose="020B0400000000000000" charset="-122"/>
                    <a:ea typeface="PingFang SC Regular" panose="020B0400000000000000" charset="-122"/>
                    <a:cs typeface="+mn-ea"/>
                    <a:sym typeface="+mn-lt"/>
                  </a:rPr>
                  <a:t>品牌名称</a:t>
                </a:r>
              </a:p>
            </p:txBody>
          </p:sp>
          <p:cxnSp>
            <p:nvCxnSpPr>
              <p:cNvPr id="180" name="直接连接符 179"/>
              <p:cNvCxnSpPr/>
              <p:nvPr>
                <p:custDataLst>
                  <p:tags r:id="rId55"/>
                </p:custDataLst>
              </p:nvPr>
            </p:nvCxnSpPr>
            <p:spPr>
              <a:xfrm flipV="1">
                <a:off x="4617" y="3898"/>
                <a:ext cx="0" cy="12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custDataLst>
                  <p:tags r:id="rId56"/>
                </p:custDataLst>
              </p:nvPr>
            </p:nvCxnSpPr>
            <p:spPr>
              <a:xfrm flipV="1">
                <a:off x="9393" y="3898"/>
                <a:ext cx="0" cy="12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2" name="文本框 181"/>
              <p:cNvSpPr txBox="1"/>
              <p:nvPr>
                <p:custDataLst>
                  <p:tags r:id="rId57"/>
                </p:custDataLst>
              </p:nvPr>
            </p:nvSpPr>
            <p:spPr>
              <a:xfrm>
                <a:off x="13427" y="4548"/>
                <a:ext cx="958"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品牌</a:t>
                </a:r>
                <a:r>
                  <a:rPr lang="en-US" altLang="zh-CN"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B</a:t>
                </a:r>
              </a:p>
            </p:txBody>
          </p:sp>
          <p:sp>
            <p:nvSpPr>
              <p:cNvPr id="183" name="文本框 182"/>
              <p:cNvSpPr txBox="1"/>
              <p:nvPr>
                <p:custDataLst>
                  <p:tags r:id="rId58"/>
                </p:custDataLst>
              </p:nvPr>
            </p:nvSpPr>
            <p:spPr>
              <a:xfrm>
                <a:off x="10554" y="4548"/>
                <a:ext cx="1025"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品牌</a:t>
                </a:r>
                <a:r>
                  <a:rPr lang="en-US" altLang="zh-CN"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A</a:t>
                </a:r>
              </a:p>
            </p:txBody>
          </p:sp>
          <p:sp>
            <p:nvSpPr>
              <p:cNvPr id="184" name="文本框 183"/>
              <p:cNvSpPr txBox="1"/>
              <p:nvPr>
                <p:custDataLst>
                  <p:tags r:id="rId59"/>
                </p:custDataLst>
              </p:nvPr>
            </p:nvSpPr>
            <p:spPr>
              <a:xfrm>
                <a:off x="16238" y="4548"/>
                <a:ext cx="958"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品牌</a:t>
                </a:r>
                <a:r>
                  <a:rPr lang="en-US" altLang="zh-CN" sz="1200" b="0" i="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C</a:t>
                </a:r>
              </a:p>
            </p:txBody>
          </p:sp>
          <p:cxnSp>
            <p:nvCxnSpPr>
              <p:cNvPr id="208" name="直接连接符 207"/>
              <p:cNvCxnSpPr/>
              <p:nvPr>
                <p:custDataLst>
                  <p:tags r:id="rId60"/>
                </p:custDataLst>
              </p:nvPr>
            </p:nvCxnSpPr>
            <p:spPr>
              <a:xfrm flipV="1">
                <a:off x="12485" y="4418"/>
                <a:ext cx="0" cy="7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custDataLst>
                  <p:tags r:id="rId61"/>
                </p:custDataLst>
              </p:nvPr>
            </p:nvCxnSpPr>
            <p:spPr>
              <a:xfrm flipV="1">
                <a:off x="15296" y="4418"/>
                <a:ext cx="0" cy="7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30" name="组合 229"/>
            <p:cNvGrpSpPr/>
            <p:nvPr/>
          </p:nvGrpSpPr>
          <p:grpSpPr>
            <a:xfrm>
              <a:off x="853" y="5482"/>
              <a:ext cx="17495" cy="4838"/>
              <a:chOff x="853" y="5481"/>
              <a:chExt cx="17495" cy="4838"/>
            </a:xfrm>
          </p:grpSpPr>
          <p:sp>
            <p:nvSpPr>
              <p:cNvPr id="148" name="矩形: 圆角 97"/>
              <p:cNvSpPr/>
              <p:nvPr>
                <p:custDataLst>
                  <p:tags r:id="rId4"/>
                </p:custDataLst>
              </p:nvPr>
            </p:nvSpPr>
            <p:spPr>
              <a:xfrm>
                <a:off x="5025" y="5511"/>
                <a:ext cx="4251" cy="1687"/>
              </a:xfrm>
              <a:prstGeom prst="roundRect">
                <a:avLst>
                  <a:gd name="adj" fmla="val 7879"/>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149" name="矩形: 圆角 98"/>
              <p:cNvSpPr/>
              <p:nvPr>
                <p:custDataLst>
                  <p:tags r:id="rId5"/>
                </p:custDataLst>
              </p:nvPr>
            </p:nvSpPr>
            <p:spPr>
              <a:xfrm>
                <a:off x="5025" y="7386"/>
                <a:ext cx="4251" cy="1636"/>
              </a:xfrm>
              <a:prstGeom prst="roundRect">
                <a:avLst>
                  <a:gd name="adj" fmla="val 7879"/>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188" name="文本框 187"/>
              <p:cNvSpPr txBox="1"/>
              <p:nvPr>
                <p:custDataLst>
                  <p:tags r:id="rId6"/>
                </p:custDataLst>
              </p:nvPr>
            </p:nvSpPr>
            <p:spPr>
              <a:xfrm>
                <a:off x="5440" y="7755"/>
                <a:ext cx="3420" cy="1018"/>
              </a:xfrm>
              <a:prstGeom prst="rect">
                <a:avLst/>
              </a:prstGeom>
              <a:noFill/>
            </p:spPr>
            <p:txBody>
              <a:bodyPr wrap="square">
                <a:spAutoFit/>
              </a:bodyPr>
              <a:lstStyle/>
              <a:p>
                <a:pPr algn="ctr">
                  <a:defRPr sz="1800">
                    <a:solidFill>
                      <a:srgbClr val="000000"/>
                    </a:solidFill>
                  </a:defRPr>
                </a:pPr>
                <a:r>
                  <a:rPr lang="zh-CN" altLang="en-US" sz="12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负价值</a:t>
                </a:r>
              </a:p>
              <a:p>
                <a:pPr algn="ctr">
                  <a:defRPr sz="1800">
                    <a:solidFill>
                      <a:srgbClr val="000000"/>
                    </a:solidFill>
                  </a:defRPr>
                </a:pPr>
                <a:r>
                  <a:rPr lang="zh-CN" altLang="en-US" sz="12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（采用否定表达，即肯定语气，如“无技术问题“）</a:t>
                </a:r>
              </a:p>
            </p:txBody>
          </p:sp>
          <p:sp>
            <p:nvSpPr>
              <p:cNvPr id="159" name="矩形: 圆角 87"/>
              <p:cNvSpPr/>
              <p:nvPr>
                <p:custDataLst>
                  <p:tags r:id="rId7"/>
                </p:custDataLst>
              </p:nvPr>
            </p:nvSpPr>
            <p:spPr>
              <a:xfrm>
                <a:off x="853" y="7994"/>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60" name="矩形: 圆角 88"/>
              <p:cNvSpPr/>
              <p:nvPr>
                <p:custDataLst>
                  <p:tags r:id="rId8"/>
                </p:custDataLst>
              </p:nvPr>
            </p:nvSpPr>
            <p:spPr>
              <a:xfrm>
                <a:off x="9890" y="7994"/>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5" name="文本框 194"/>
              <p:cNvSpPr txBox="1"/>
              <p:nvPr>
                <p:custDataLst>
                  <p:tags r:id="rId9"/>
                </p:custDataLst>
              </p:nvPr>
            </p:nvSpPr>
            <p:spPr>
              <a:xfrm>
                <a:off x="853" y="7986"/>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2.</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无电池寿命短问题</a:t>
                </a:r>
              </a:p>
            </p:txBody>
          </p:sp>
          <p:sp>
            <p:nvSpPr>
              <p:cNvPr id="203" name="文本框 202"/>
              <p:cNvSpPr txBox="1"/>
              <p:nvPr>
                <p:custDataLst>
                  <p:tags r:id="rId10"/>
                </p:custDataLst>
              </p:nvPr>
            </p:nvSpPr>
            <p:spPr>
              <a:xfrm>
                <a:off x="10526" y="7913"/>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57" name="矩形: 圆角 85"/>
              <p:cNvSpPr/>
              <p:nvPr>
                <p:custDataLst>
                  <p:tags r:id="rId11"/>
                </p:custDataLst>
              </p:nvPr>
            </p:nvSpPr>
            <p:spPr>
              <a:xfrm>
                <a:off x="853" y="8602"/>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58" name="矩形: 圆角 86"/>
              <p:cNvSpPr/>
              <p:nvPr>
                <p:custDataLst>
                  <p:tags r:id="rId12"/>
                </p:custDataLst>
              </p:nvPr>
            </p:nvSpPr>
            <p:spPr>
              <a:xfrm>
                <a:off x="9890" y="8602"/>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6" name="文本框 195"/>
              <p:cNvSpPr txBox="1"/>
              <p:nvPr>
                <p:custDataLst>
                  <p:tags r:id="rId13"/>
                </p:custDataLst>
              </p:nvPr>
            </p:nvSpPr>
            <p:spPr>
              <a:xfrm>
                <a:off x="853" y="8594"/>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3.</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无额外支出</a:t>
                </a:r>
              </a:p>
            </p:txBody>
          </p:sp>
          <p:sp>
            <p:nvSpPr>
              <p:cNvPr id="204" name="文本框 203"/>
              <p:cNvSpPr txBox="1"/>
              <p:nvPr>
                <p:custDataLst>
                  <p:tags r:id="rId14"/>
                </p:custDataLst>
              </p:nvPr>
            </p:nvSpPr>
            <p:spPr>
              <a:xfrm>
                <a:off x="10526" y="8521"/>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65" name="矩形: 圆角 93"/>
              <p:cNvSpPr/>
              <p:nvPr>
                <p:custDataLst>
                  <p:tags r:id="rId15"/>
                </p:custDataLst>
              </p:nvPr>
            </p:nvSpPr>
            <p:spPr>
              <a:xfrm>
                <a:off x="853" y="6170"/>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66" name="矩形: 圆角 94"/>
              <p:cNvSpPr/>
              <p:nvPr>
                <p:custDataLst>
                  <p:tags r:id="rId16"/>
                </p:custDataLst>
              </p:nvPr>
            </p:nvSpPr>
            <p:spPr>
              <a:xfrm>
                <a:off x="9890" y="6170"/>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87" name="文本框 186"/>
              <p:cNvSpPr txBox="1"/>
              <p:nvPr>
                <p:custDataLst>
                  <p:tags r:id="rId17"/>
                </p:custDataLst>
              </p:nvPr>
            </p:nvSpPr>
            <p:spPr>
              <a:xfrm>
                <a:off x="5440" y="6137"/>
                <a:ext cx="3420"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2"/>
                    </a:solidFill>
                    <a:latin typeface="PingFang SC Regular" panose="020B0400000000000000" charset="-122"/>
                    <a:ea typeface="PingFang SC Regular" panose="020B0400000000000000" charset="-122"/>
                    <a:cs typeface="+mn-ea"/>
                    <a:sym typeface="+mn-lt"/>
                  </a:rPr>
                  <a:t>正价值</a:t>
                </a:r>
              </a:p>
            </p:txBody>
          </p:sp>
          <p:sp>
            <p:nvSpPr>
              <p:cNvPr id="192" name="文本框 191"/>
              <p:cNvSpPr txBox="1"/>
              <p:nvPr>
                <p:custDataLst>
                  <p:tags r:id="rId18"/>
                </p:custDataLst>
              </p:nvPr>
            </p:nvSpPr>
            <p:spPr>
              <a:xfrm>
                <a:off x="853" y="6162"/>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2.</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重量轻</a:t>
                </a: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便携</a:t>
                </a:r>
              </a:p>
            </p:txBody>
          </p:sp>
          <p:sp>
            <p:nvSpPr>
              <p:cNvPr id="200" name="文本框 199"/>
              <p:cNvSpPr txBox="1"/>
              <p:nvPr>
                <p:custDataLst>
                  <p:tags r:id="rId19"/>
                </p:custDataLst>
              </p:nvPr>
            </p:nvSpPr>
            <p:spPr>
              <a:xfrm>
                <a:off x="10526" y="6089"/>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0" name="文本框 209"/>
              <p:cNvSpPr txBox="1"/>
              <p:nvPr>
                <p:custDataLst>
                  <p:tags r:id="rId20"/>
                </p:custDataLst>
              </p:nvPr>
            </p:nvSpPr>
            <p:spPr>
              <a:xfrm>
                <a:off x="13345" y="6089"/>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50" name="矩形: 圆角 99"/>
              <p:cNvSpPr/>
              <p:nvPr>
                <p:custDataLst>
                  <p:tags r:id="rId21"/>
                </p:custDataLst>
              </p:nvPr>
            </p:nvSpPr>
            <p:spPr>
              <a:xfrm>
                <a:off x="5025" y="9160"/>
                <a:ext cx="4251" cy="519"/>
              </a:xfrm>
              <a:prstGeom prst="roundRect">
                <a:avLst>
                  <a:gd name="adj" fmla="val 7879"/>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155" name="矩形: 圆角 83"/>
              <p:cNvSpPr/>
              <p:nvPr>
                <p:custDataLst>
                  <p:tags r:id="rId22"/>
                </p:custDataLst>
              </p:nvPr>
            </p:nvSpPr>
            <p:spPr>
              <a:xfrm>
                <a:off x="853" y="9210"/>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56" name="矩形: 圆角 84"/>
              <p:cNvSpPr/>
              <p:nvPr>
                <p:custDataLst>
                  <p:tags r:id="rId23"/>
                </p:custDataLst>
              </p:nvPr>
            </p:nvSpPr>
            <p:spPr>
              <a:xfrm>
                <a:off x="9890" y="9210"/>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89" name="文本框 188"/>
              <p:cNvSpPr txBox="1"/>
              <p:nvPr>
                <p:custDataLst>
                  <p:tags r:id="rId24"/>
                </p:custDataLst>
              </p:nvPr>
            </p:nvSpPr>
            <p:spPr>
              <a:xfrm>
                <a:off x="5440" y="9202"/>
                <a:ext cx="3420"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2"/>
                    </a:solidFill>
                    <a:latin typeface="PingFang SC Regular" panose="020B0400000000000000" charset="-122"/>
                    <a:ea typeface="PingFang SC Regular" panose="020B0400000000000000" charset="-122"/>
                    <a:cs typeface="+mn-ea"/>
                    <a:sym typeface="+mn-lt"/>
                  </a:rPr>
                  <a:t>首要的正价值</a:t>
                </a:r>
              </a:p>
            </p:txBody>
          </p:sp>
          <p:sp>
            <p:nvSpPr>
              <p:cNvPr id="197" name="文本框 196"/>
              <p:cNvSpPr txBox="1"/>
              <p:nvPr>
                <p:custDataLst>
                  <p:tags r:id="rId25"/>
                </p:custDataLst>
              </p:nvPr>
            </p:nvSpPr>
            <p:spPr>
              <a:xfrm>
                <a:off x="853" y="9202"/>
                <a:ext cx="3845" cy="436"/>
              </a:xfrm>
              <a:prstGeom prst="rect">
                <a:avLst/>
              </a:prstGeom>
              <a:noFill/>
            </p:spPr>
            <p:txBody>
              <a:bodyPr wrap="square">
                <a:spAutoFit/>
              </a:bodyPr>
              <a:lstStyle/>
              <a:p>
                <a:pPr indent="457200" algn="l">
                  <a:defRPr sz="1800">
                    <a:solidFill>
                      <a:srgbClr val="000000"/>
                    </a:solidFill>
                  </a:defRPr>
                </a:pP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如“低成本”</a:t>
                </a:r>
              </a:p>
            </p:txBody>
          </p:sp>
          <p:sp>
            <p:nvSpPr>
              <p:cNvPr id="205" name="文本框 204"/>
              <p:cNvSpPr txBox="1"/>
              <p:nvPr>
                <p:custDataLst>
                  <p:tags r:id="rId26"/>
                </p:custDataLst>
              </p:nvPr>
            </p:nvSpPr>
            <p:spPr>
              <a:xfrm>
                <a:off x="10526" y="9129"/>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1" name="文本框 210"/>
              <p:cNvSpPr txBox="1"/>
              <p:nvPr>
                <p:custDataLst>
                  <p:tags r:id="rId27"/>
                </p:custDataLst>
              </p:nvPr>
            </p:nvSpPr>
            <p:spPr>
              <a:xfrm>
                <a:off x="13345" y="9129"/>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67" name="矩形: 圆角 95"/>
              <p:cNvSpPr/>
              <p:nvPr>
                <p:custDataLst>
                  <p:tags r:id="rId28"/>
                </p:custDataLst>
              </p:nvPr>
            </p:nvSpPr>
            <p:spPr>
              <a:xfrm>
                <a:off x="853" y="5562"/>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68" name="矩形: 圆角 96"/>
              <p:cNvSpPr/>
              <p:nvPr>
                <p:custDataLst>
                  <p:tags r:id="rId29"/>
                </p:custDataLst>
              </p:nvPr>
            </p:nvSpPr>
            <p:spPr>
              <a:xfrm>
                <a:off x="9890" y="5562"/>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1" name="文本框 190"/>
              <p:cNvSpPr txBox="1"/>
              <p:nvPr>
                <p:custDataLst>
                  <p:tags r:id="rId30"/>
                </p:custDataLst>
              </p:nvPr>
            </p:nvSpPr>
            <p:spPr>
              <a:xfrm>
                <a:off x="853" y="5554"/>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1.</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低成本</a:t>
                </a:r>
              </a:p>
            </p:txBody>
          </p:sp>
          <p:sp>
            <p:nvSpPr>
              <p:cNvPr id="199" name="文本框 198"/>
              <p:cNvSpPr txBox="1"/>
              <p:nvPr>
                <p:custDataLst>
                  <p:tags r:id="rId31"/>
                </p:custDataLst>
              </p:nvPr>
            </p:nvSpPr>
            <p:spPr>
              <a:xfrm>
                <a:off x="10526" y="5481"/>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2" name="文本框 211"/>
              <p:cNvSpPr txBox="1"/>
              <p:nvPr>
                <p:custDataLst>
                  <p:tags r:id="rId32"/>
                </p:custDataLst>
              </p:nvPr>
            </p:nvSpPr>
            <p:spPr>
              <a:xfrm>
                <a:off x="16176" y="5481"/>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63" name="矩形: 圆角 91"/>
              <p:cNvSpPr/>
              <p:nvPr>
                <p:custDataLst>
                  <p:tags r:id="rId33"/>
                </p:custDataLst>
              </p:nvPr>
            </p:nvSpPr>
            <p:spPr>
              <a:xfrm>
                <a:off x="853" y="6778"/>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64" name="矩形: 圆角 92"/>
              <p:cNvSpPr/>
              <p:nvPr>
                <p:custDataLst>
                  <p:tags r:id="rId34"/>
                </p:custDataLst>
              </p:nvPr>
            </p:nvSpPr>
            <p:spPr>
              <a:xfrm>
                <a:off x="9890" y="6778"/>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3" name="文本框 192"/>
              <p:cNvSpPr txBox="1"/>
              <p:nvPr>
                <p:custDataLst>
                  <p:tags r:id="rId35"/>
                </p:custDataLst>
              </p:nvPr>
            </p:nvSpPr>
            <p:spPr>
              <a:xfrm>
                <a:off x="853" y="6770"/>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3.</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有售后服务</a:t>
                </a:r>
              </a:p>
            </p:txBody>
          </p:sp>
          <p:sp>
            <p:nvSpPr>
              <p:cNvPr id="201" name="文本框 200"/>
              <p:cNvSpPr txBox="1"/>
              <p:nvPr>
                <p:custDataLst>
                  <p:tags r:id="rId36"/>
                </p:custDataLst>
              </p:nvPr>
            </p:nvSpPr>
            <p:spPr>
              <a:xfrm>
                <a:off x="10526" y="6697"/>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3" name="文本框 212"/>
              <p:cNvSpPr txBox="1"/>
              <p:nvPr>
                <p:custDataLst>
                  <p:tags r:id="rId37"/>
                </p:custDataLst>
              </p:nvPr>
            </p:nvSpPr>
            <p:spPr>
              <a:xfrm>
                <a:off x="16176" y="6697"/>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61" name="矩形: 圆角 89"/>
              <p:cNvSpPr/>
              <p:nvPr>
                <p:custDataLst>
                  <p:tags r:id="rId38"/>
                </p:custDataLst>
              </p:nvPr>
            </p:nvSpPr>
            <p:spPr>
              <a:xfrm>
                <a:off x="853" y="7386"/>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62" name="矩形: 圆角 90"/>
              <p:cNvSpPr/>
              <p:nvPr>
                <p:custDataLst>
                  <p:tags r:id="rId39"/>
                </p:custDataLst>
              </p:nvPr>
            </p:nvSpPr>
            <p:spPr>
              <a:xfrm>
                <a:off x="9890" y="7386"/>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4" name="文本框 193"/>
              <p:cNvSpPr txBox="1"/>
              <p:nvPr>
                <p:custDataLst>
                  <p:tags r:id="rId40"/>
                </p:custDataLst>
              </p:nvPr>
            </p:nvSpPr>
            <p:spPr>
              <a:xfrm>
                <a:off x="853" y="7378"/>
                <a:ext cx="3845" cy="436"/>
              </a:xfrm>
              <a:prstGeom prst="rect">
                <a:avLst/>
              </a:prstGeom>
              <a:noFill/>
            </p:spPr>
            <p:txBody>
              <a:bodyPr wrap="square">
                <a:spAutoFit/>
              </a:bodyPr>
              <a:lstStyle/>
              <a:p>
                <a:pPr indent="457200" algn="l">
                  <a:defRPr sz="1800">
                    <a:solidFill>
                      <a:srgbClr val="000000"/>
                    </a:solidFill>
                  </a:defRPr>
                </a:pPr>
                <a:r>
                  <a:rPr lang="en-US" altLang="zh-CN"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1.</a:t>
                </a: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无技术问题</a:t>
                </a:r>
              </a:p>
            </p:txBody>
          </p:sp>
          <p:sp>
            <p:nvSpPr>
              <p:cNvPr id="202" name="文本框 201"/>
              <p:cNvSpPr txBox="1"/>
              <p:nvPr>
                <p:custDataLst>
                  <p:tags r:id="rId41"/>
                </p:custDataLst>
              </p:nvPr>
            </p:nvSpPr>
            <p:spPr>
              <a:xfrm>
                <a:off x="10526" y="7305"/>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4" name="文本框 213"/>
              <p:cNvSpPr txBox="1"/>
              <p:nvPr>
                <p:custDataLst>
                  <p:tags r:id="rId42"/>
                </p:custDataLst>
              </p:nvPr>
            </p:nvSpPr>
            <p:spPr>
              <a:xfrm>
                <a:off x="16176" y="7305"/>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151" name="矩形: 圆角 100"/>
              <p:cNvSpPr/>
              <p:nvPr>
                <p:custDataLst>
                  <p:tags r:id="rId43"/>
                </p:custDataLst>
              </p:nvPr>
            </p:nvSpPr>
            <p:spPr>
              <a:xfrm>
                <a:off x="5025" y="9768"/>
                <a:ext cx="4251" cy="519"/>
              </a:xfrm>
              <a:prstGeom prst="roundRect">
                <a:avLst>
                  <a:gd name="adj" fmla="val 7879"/>
                </a:avLst>
              </a:pr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sp>
            <p:nvSpPr>
              <p:cNvPr id="153" name="矩形: 圆角 73"/>
              <p:cNvSpPr/>
              <p:nvPr>
                <p:custDataLst>
                  <p:tags r:id="rId44"/>
                </p:custDataLst>
              </p:nvPr>
            </p:nvSpPr>
            <p:spPr>
              <a:xfrm>
                <a:off x="853" y="9818"/>
                <a:ext cx="3845" cy="420"/>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54" name="矩形: 圆角 82"/>
              <p:cNvSpPr/>
              <p:nvPr>
                <p:custDataLst>
                  <p:tags r:id="rId45"/>
                </p:custDataLst>
              </p:nvPr>
            </p:nvSpPr>
            <p:spPr>
              <a:xfrm>
                <a:off x="9890" y="9818"/>
                <a:ext cx="8458" cy="420"/>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190" name="文本框 189"/>
              <p:cNvSpPr txBox="1"/>
              <p:nvPr>
                <p:custDataLst>
                  <p:tags r:id="rId46"/>
                </p:custDataLst>
              </p:nvPr>
            </p:nvSpPr>
            <p:spPr>
              <a:xfrm>
                <a:off x="5440" y="9810"/>
                <a:ext cx="3420" cy="436"/>
              </a:xfrm>
              <a:prstGeom prst="rect">
                <a:avLst/>
              </a:prstGeom>
              <a:noFill/>
            </p:spPr>
            <p:txBody>
              <a:bodyPr wrap="square">
                <a:spAutoFit/>
              </a:bodyPr>
              <a:lstStyle/>
              <a:p>
                <a:pPr algn="ctr">
                  <a:defRPr sz="1800">
                    <a:solidFill>
                      <a:srgbClr val="000000"/>
                    </a:solidFill>
                  </a:defRPr>
                </a:pPr>
                <a:r>
                  <a:rPr lang="zh-CN" altLang="en-US" sz="1200" b="0" i="0" dirty="0">
                    <a:solidFill>
                      <a:schemeClr val="bg2"/>
                    </a:solidFill>
                    <a:latin typeface="PingFang SC Regular" panose="020B0400000000000000" charset="-122"/>
                    <a:ea typeface="PingFang SC Regular" panose="020B0400000000000000" charset="-122"/>
                    <a:cs typeface="+mn-ea"/>
                    <a:sym typeface="+mn-lt"/>
                  </a:rPr>
                  <a:t>首要的负价值</a:t>
                </a:r>
              </a:p>
            </p:txBody>
          </p:sp>
          <p:sp>
            <p:nvSpPr>
              <p:cNvPr id="198" name="文本框 197"/>
              <p:cNvSpPr txBox="1"/>
              <p:nvPr>
                <p:custDataLst>
                  <p:tags r:id="rId47"/>
                </p:custDataLst>
              </p:nvPr>
            </p:nvSpPr>
            <p:spPr>
              <a:xfrm>
                <a:off x="853" y="9810"/>
                <a:ext cx="3845" cy="436"/>
              </a:xfrm>
              <a:prstGeom prst="rect">
                <a:avLst/>
              </a:prstGeom>
              <a:noFill/>
            </p:spPr>
            <p:txBody>
              <a:bodyPr wrap="square">
                <a:spAutoFit/>
              </a:bodyPr>
              <a:lstStyle/>
              <a:p>
                <a:pPr indent="457200" algn="l">
                  <a:defRPr sz="1800">
                    <a:solidFill>
                      <a:srgbClr val="000000"/>
                    </a:solidFill>
                  </a:defRPr>
                </a:pPr>
                <a:r>
                  <a:rPr lang="zh-CN" altLang="en-US" sz="1200" b="0" i="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lt"/>
                  </a:rPr>
                  <a:t>如“无技术问题”</a:t>
                </a:r>
              </a:p>
            </p:txBody>
          </p:sp>
          <p:sp>
            <p:nvSpPr>
              <p:cNvPr id="206" name="文本框 205"/>
              <p:cNvSpPr txBox="1"/>
              <p:nvPr>
                <p:custDataLst>
                  <p:tags r:id="rId48"/>
                </p:custDataLst>
              </p:nvPr>
            </p:nvSpPr>
            <p:spPr>
              <a:xfrm>
                <a:off x="10526" y="9737"/>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sp>
            <p:nvSpPr>
              <p:cNvPr id="215" name="文本框 214"/>
              <p:cNvSpPr txBox="1"/>
              <p:nvPr>
                <p:custDataLst>
                  <p:tags r:id="rId49"/>
                </p:custDataLst>
              </p:nvPr>
            </p:nvSpPr>
            <p:spPr>
              <a:xfrm>
                <a:off x="16176" y="9737"/>
                <a:ext cx="1507" cy="582"/>
              </a:xfrm>
              <a:prstGeom prst="rect">
                <a:avLst/>
              </a:prstGeom>
              <a:noFill/>
            </p:spPr>
            <p:txBody>
              <a:bodyPr wrap="square">
                <a:spAutoFit/>
              </a:bodyPr>
              <a:lstStyle/>
              <a:p>
                <a:pPr algn="ctr">
                  <a:defRPr sz="1800">
                    <a:solidFill>
                      <a:srgbClr val="000000"/>
                    </a:solidFill>
                  </a:defRPr>
                </a:pPr>
                <a:r>
                  <a:rPr lang="zh-CN" altLang="en-US" sz="18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a:t>
                </a:r>
              </a:p>
            </p:txBody>
          </p:sp>
        </p:gr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决策矩阵——</a:t>
            </a:r>
            <a:r>
              <a:rPr lang="zh-CN" altLang="en-US" sz="2400" b="0">
                <a:cs typeface="PingFang SC Regular" panose="020B0400000000000000" charset="-122"/>
              </a:rPr>
              <a:t>量化的决策工具</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决策矩阵是风险型决策常用的分析手段之一，它常用于企业的战略经营管理中，以此表示决策方案与有关因素之间的相互关系。它也被称为“决策表”、“益损矩阵”、“益损表”或“风险矩阵”</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5-12</a:t>
            </a:r>
            <a:endParaRPr>
              <a:latin typeface="PingFang SC Regular" panose="020B0400000000000000" charset="-122"/>
              <a:ea typeface="PingFang SC Regular" panose="020B0400000000000000" charset="-122"/>
            </a:endParaRPr>
          </a:p>
        </p:txBody>
      </p:sp>
      <p:grpSp>
        <p:nvGrpSpPr>
          <p:cNvPr id="94" name="组合 93"/>
          <p:cNvGrpSpPr/>
          <p:nvPr/>
        </p:nvGrpSpPr>
        <p:grpSpPr>
          <a:xfrm>
            <a:off x="422275" y="1853565"/>
            <a:ext cx="11414760" cy="4676140"/>
            <a:chOff x="665" y="2919"/>
            <a:chExt cx="17976" cy="7364"/>
          </a:xfrm>
        </p:grpSpPr>
        <p:sp>
          <p:nvSpPr>
            <p:cNvPr id="24" name="矩形 23"/>
            <p:cNvSpPr/>
            <p:nvPr>
              <p:custDataLst>
                <p:tags r:id="rId1"/>
              </p:custDataLst>
            </p:nvPr>
          </p:nvSpPr>
          <p:spPr>
            <a:xfrm>
              <a:off x="665" y="8983"/>
              <a:ext cx="17976" cy="13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8" name="文本框 7"/>
            <p:cNvSpPr txBox="1"/>
            <p:nvPr>
              <p:custDataLst>
                <p:tags r:id="rId2"/>
              </p:custDataLst>
            </p:nvPr>
          </p:nvSpPr>
          <p:spPr>
            <a:xfrm>
              <a:off x="861" y="9155"/>
              <a:ext cx="17187" cy="957"/>
            </a:xfrm>
            <a:prstGeom prst="rect">
              <a:avLst/>
            </a:prstGeom>
            <a:noFill/>
          </p:spPr>
          <p:txBody>
            <a:bodyPr wrap="square">
              <a:spAutoFit/>
            </a:bodyPr>
            <a:lstStyle/>
            <a:p>
              <a:pPr marL="285750" indent="-285750" algn="just">
                <a:lnSpc>
                  <a:spcPct val="120000"/>
                </a:lnSpc>
                <a:buFont typeface="Wingdings" panose="05000000000000000000" pitchFamily="2" charset="2"/>
                <a:buChar char="n"/>
              </a:pPr>
              <a:r>
                <a:rPr lang="zh-CN" altLang="en-US" sz="1400" dirty="0">
                  <a:solidFill>
                    <a:schemeClr val="bg2"/>
                  </a:solidFill>
                  <a:latin typeface="PingFang SC Regular" panose="020B0400000000000000" charset="-122"/>
                  <a:ea typeface="PingFang SC Regular" panose="020B0400000000000000" charset="-122"/>
                  <a:cs typeface="+mn-ea"/>
                  <a:sym typeface="+mn-lt"/>
                </a:rPr>
                <a:t>具体使用上，首先，列出所有的选择项，然后确定影响因素及其权重。接着将选择项放在矩阵的行上，影响因素放在矩阵的列上并为影响因素打分；最后，计算加权分数，做出最终决策</a:t>
              </a:r>
            </a:p>
          </p:txBody>
        </p:sp>
        <p:cxnSp>
          <p:nvCxnSpPr>
            <p:cNvPr id="35" name="直接连接符 34"/>
            <p:cNvCxnSpPr/>
            <p:nvPr>
              <p:custDataLst>
                <p:tags r:id="rId3"/>
              </p:custDataLst>
            </p:nvPr>
          </p:nvCxnSpPr>
          <p:spPr>
            <a:xfrm>
              <a:off x="2888"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4"/>
              </p:custDataLst>
            </p:nvPr>
          </p:nvCxnSpPr>
          <p:spPr>
            <a:xfrm>
              <a:off x="5153"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5"/>
              </p:custDataLst>
            </p:nvPr>
          </p:nvCxnSpPr>
          <p:spPr>
            <a:xfrm>
              <a:off x="7388"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6"/>
              </p:custDataLst>
            </p:nvPr>
          </p:nvCxnSpPr>
          <p:spPr>
            <a:xfrm>
              <a:off x="9653"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7"/>
              </p:custDataLst>
            </p:nvPr>
          </p:nvCxnSpPr>
          <p:spPr>
            <a:xfrm>
              <a:off x="11903"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8"/>
              </p:custDataLst>
            </p:nvPr>
          </p:nvCxnSpPr>
          <p:spPr>
            <a:xfrm>
              <a:off x="14153"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9"/>
              </p:custDataLst>
            </p:nvPr>
          </p:nvCxnSpPr>
          <p:spPr>
            <a:xfrm>
              <a:off x="16418" y="2919"/>
              <a:ext cx="0" cy="60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任意多边形: 形状 14"/>
            <p:cNvSpPr/>
            <p:nvPr>
              <p:custDataLst>
                <p:tags r:id="rId10"/>
              </p:custDataLst>
            </p:nvPr>
          </p:nvSpPr>
          <p:spPr>
            <a:xfrm>
              <a:off x="666" y="3125"/>
              <a:ext cx="17975" cy="896"/>
            </a:xfrm>
            <a:custGeom>
              <a:avLst/>
              <a:gdLst>
                <a:gd name="connsiteX0" fmla="*/ 93182 w 7357748"/>
                <a:gd name="connsiteY0" fmla="*/ 0 h 365276"/>
                <a:gd name="connsiteX1" fmla="*/ 7264566 w 7357748"/>
                <a:gd name="connsiteY1" fmla="*/ 0 h 365276"/>
                <a:gd name="connsiteX2" fmla="*/ 7357748 w 7357748"/>
                <a:gd name="connsiteY2" fmla="*/ 93182 h 365276"/>
                <a:gd name="connsiteX3" fmla="*/ 7357748 w 7357748"/>
                <a:gd name="connsiteY3" fmla="*/ 365276 h 365276"/>
                <a:gd name="connsiteX4" fmla="*/ 0 w 7357748"/>
                <a:gd name="connsiteY4" fmla="*/ 365276 h 365276"/>
                <a:gd name="connsiteX5" fmla="*/ 0 w 7357748"/>
                <a:gd name="connsiteY5" fmla="*/ 93182 h 365276"/>
                <a:gd name="connsiteX6" fmla="*/ 93182 w 7357748"/>
                <a:gd name="connsiteY6" fmla="*/ 0 h 3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7748" h="365276">
                  <a:moveTo>
                    <a:pt x="93182" y="0"/>
                  </a:moveTo>
                  <a:lnTo>
                    <a:pt x="7264566" y="0"/>
                  </a:lnTo>
                  <a:cubicBezTo>
                    <a:pt x="7316029" y="0"/>
                    <a:pt x="7357748" y="41719"/>
                    <a:pt x="7357748" y="93182"/>
                  </a:cubicBezTo>
                  <a:lnTo>
                    <a:pt x="7357748" y="365276"/>
                  </a:lnTo>
                  <a:lnTo>
                    <a:pt x="0" y="365276"/>
                  </a:lnTo>
                  <a:lnTo>
                    <a:pt x="0" y="93182"/>
                  </a:lnTo>
                  <a:cubicBezTo>
                    <a:pt x="0" y="41719"/>
                    <a:pt x="41719" y="0"/>
                    <a:pt x="93182" y="0"/>
                  </a:cubicBezTo>
                  <a:close/>
                </a:path>
              </a:pathLst>
            </a:custGeom>
            <a:solidFill>
              <a:srgbClr val="A2332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panose="020B0400000000000000" charset="-122"/>
                <a:ea typeface="PingFang SC" panose="020B0400000000000000" charset="-122"/>
                <a:cs typeface="+mn-ea"/>
                <a:sym typeface="+mn-lt"/>
              </a:endParaRPr>
            </a:p>
          </p:txBody>
        </p:sp>
        <p:sp>
          <p:nvSpPr>
            <p:cNvPr id="43" name="文本框 42"/>
            <p:cNvSpPr txBox="1"/>
            <p:nvPr>
              <p:custDataLst>
                <p:tags r:id="rId11"/>
              </p:custDataLst>
            </p:nvPr>
          </p:nvSpPr>
          <p:spPr>
            <a:xfrm>
              <a:off x="3145" y="3331"/>
              <a:ext cx="1780" cy="483"/>
            </a:xfrm>
            <a:prstGeom prst="rect">
              <a:avLst/>
            </a:prstGeom>
            <a:noFill/>
          </p:spPr>
          <p:txBody>
            <a:bodyPr wrap="square">
              <a:spAutoFit/>
            </a:bodyPr>
            <a:lstStyle/>
            <a:p>
              <a:pPr algn="ctr"/>
              <a:r>
                <a:rPr lang="zh-CN" altLang="en-US" sz="14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lt"/>
                </a:rPr>
                <a:t>评价标准① </a:t>
              </a:r>
            </a:p>
          </p:txBody>
        </p:sp>
        <p:sp>
          <p:nvSpPr>
            <p:cNvPr id="44" name="文本框 43"/>
            <p:cNvSpPr txBox="1"/>
            <p:nvPr>
              <p:custDataLst>
                <p:tags r:id="rId12"/>
              </p:custDataLst>
            </p:nvPr>
          </p:nvSpPr>
          <p:spPr>
            <a:xfrm>
              <a:off x="5340" y="3331"/>
              <a:ext cx="1780" cy="483"/>
            </a:xfrm>
            <a:prstGeom prst="rect">
              <a:avLst/>
            </a:prstGeom>
            <a:noFill/>
          </p:spPr>
          <p:txBody>
            <a:bodyPr wrap="square">
              <a:spAutoFit/>
            </a:bodyPr>
            <a:lstStyle/>
            <a:p>
              <a:pPr algn="ctr"/>
              <a:r>
                <a:rPr lang="zh-CN" altLang="en-US" sz="1400" b="1" i="0">
                  <a:solidFill>
                    <a:schemeClr val="bg2"/>
                  </a:solidFill>
                  <a:latin typeface="PingFang SC Semibold" panose="020B0400000000000000" charset="-122"/>
                  <a:ea typeface="PingFang SC Semibold" panose="020B0400000000000000" charset="-122"/>
                  <a:cs typeface="+mn-ea"/>
                  <a:sym typeface="+mn-lt"/>
                </a:rPr>
                <a:t>评价标准②</a:t>
              </a:r>
              <a:endParaRPr lang="zh-CN" altLang="en-US" sz="1400" b="1" i="0" dirty="0">
                <a:solidFill>
                  <a:schemeClr val="bg2"/>
                </a:solidFill>
                <a:latin typeface="PingFang SC Semibold" panose="020B0400000000000000" charset="-122"/>
                <a:ea typeface="PingFang SC Semibold" panose="020B0400000000000000" charset="-122"/>
                <a:cs typeface="+mn-ea"/>
                <a:sym typeface="+mn-lt"/>
              </a:endParaRPr>
            </a:p>
          </p:txBody>
        </p:sp>
        <p:sp>
          <p:nvSpPr>
            <p:cNvPr id="45" name="文本框 44"/>
            <p:cNvSpPr txBox="1"/>
            <p:nvPr>
              <p:custDataLst>
                <p:tags r:id="rId13"/>
              </p:custDataLst>
            </p:nvPr>
          </p:nvSpPr>
          <p:spPr>
            <a:xfrm>
              <a:off x="7629" y="3331"/>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i="0">
                  <a:solidFill>
                    <a:schemeClr val="bg2"/>
                  </a:solidFill>
                  <a:latin typeface="PingFang SC Semibold" panose="020B0400000000000000" charset="-122"/>
                  <a:ea typeface="PingFang SC Semibold" panose="020B0400000000000000" charset="-122"/>
                  <a:cs typeface="+mn-ea"/>
                  <a:sym typeface="+mn-lt"/>
                </a:rPr>
                <a:t>评价标准③</a:t>
              </a:r>
              <a:endParaRPr lang="zh-CN" altLang="en-US" sz="1400" b="1" i="0" dirty="0">
                <a:solidFill>
                  <a:schemeClr val="bg2"/>
                </a:solidFill>
                <a:latin typeface="PingFang SC Semibold" panose="020B0400000000000000" charset="-122"/>
                <a:ea typeface="PingFang SC Semibold" panose="020B0400000000000000" charset="-122"/>
                <a:cs typeface="+mn-ea"/>
                <a:sym typeface="+mn-lt"/>
              </a:endParaRPr>
            </a:p>
          </p:txBody>
        </p:sp>
        <p:sp>
          <p:nvSpPr>
            <p:cNvPr id="46" name="文本框 45"/>
            <p:cNvSpPr txBox="1"/>
            <p:nvPr>
              <p:custDataLst>
                <p:tags r:id="rId14"/>
              </p:custDataLst>
            </p:nvPr>
          </p:nvSpPr>
          <p:spPr>
            <a:xfrm>
              <a:off x="9833" y="3331"/>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i="0">
                  <a:solidFill>
                    <a:schemeClr val="bg2"/>
                  </a:solidFill>
                  <a:latin typeface="PingFang SC Semibold" panose="020B0400000000000000" charset="-122"/>
                  <a:ea typeface="PingFang SC Semibold" panose="020B0400000000000000" charset="-122"/>
                  <a:cs typeface="+mn-ea"/>
                  <a:sym typeface="+mn-lt"/>
                </a:rPr>
                <a:t>评价标准④</a:t>
              </a:r>
              <a:endParaRPr lang="zh-CN" altLang="en-US" sz="1400" b="1" i="0" dirty="0">
                <a:solidFill>
                  <a:schemeClr val="bg2"/>
                </a:solidFill>
                <a:latin typeface="PingFang SC Semibold" panose="020B0400000000000000" charset="-122"/>
                <a:ea typeface="PingFang SC Semibold" panose="020B0400000000000000" charset="-122"/>
                <a:cs typeface="+mn-ea"/>
                <a:sym typeface="+mn-lt"/>
              </a:endParaRPr>
            </a:p>
          </p:txBody>
        </p:sp>
        <p:sp>
          <p:nvSpPr>
            <p:cNvPr id="47" name="文本框 46"/>
            <p:cNvSpPr txBox="1"/>
            <p:nvPr>
              <p:custDataLst>
                <p:tags r:id="rId15"/>
              </p:custDataLst>
            </p:nvPr>
          </p:nvSpPr>
          <p:spPr>
            <a:xfrm>
              <a:off x="12158" y="3331"/>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i="0">
                  <a:solidFill>
                    <a:schemeClr val="bg2"/>
                  </a:solidFill>
                  <a:latin typeface="PingFang SC Semibold" panose="020B0400000000000000" charset="-122"/>
                  <a:ea typeface="PingFang SC Semibold" panose="020B0400000000000000" charset="-122"/>
                  <a:cs typeface="+mn-ea"/>
                  <a:sym typeface="+mn-lt"/>
                </a:rPr>
                <a:t>评价标准⑤</a:t>
              </a:r>
              <a:endParaRPr lang="zh-CN" altLang="en-US" sz="1400" b="1" i="0" dirty="0">
                <a:solidFill>
                  <a:schemeClr val="bg2"/>
                </a:solidFill>
                <a:latin typeface="PingFang SC Semibold" panose="020B0400000000000000" charset="-122"/>
                <a:ea typeface="PingFang SC Semibold" panose="020B0400000000000000" charset="-122"/>
                <a:cs typeface="+mn-ea"/>
                <a:sym typeface="+mn-lt"/>
              </a:endParaRPr>
            </a:p>
          </p:txBody>
        </p:sp>
        <p:sp>
          <p:nvSpPr>
            <p:cNvPr id="48" name="文本框 47"/>
            <p:cNvSpPr txBox="1"/>
            <p:nvPr>
              <p:custDataLst>
                <p:tags r:id="rId16"/>
              </p:custDataLst>
            </p:nvPr>
          </p:nvSpPr>
          <p:spPr>
            <a:xfrm>
              <a:off x="14354" y="3331"/>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i="0" dirty="0">
                  <a:solidFill>
                    <a:schemeClr val="bg2"/>
                  </a:solidFill>
                  <a:latin typeface="PingFang SC Semibold" panose="020B0400000000000000" charset="-122"/>
                  <a:ea typeface="PingFang SC Semibold" panose="020B0400000000000000" charset="-122"/>
                  <a:cs typeface="+mn-ea"/>
                  <a:sym typeface="+mn-lt"/>
                </a:rPr>
                <a:t>评价标准⑥</a:t>
              </a:r>
            </a:p>
          </p:txBody>
        </p:sp>
        <p:sp>
          <p:nvSpPr>
            <p:cNvPr id="49" name="文本框 48"/>
            <p:cNvSpPr txBox="1"/>
            <p:nvPr>
              <p:custDataLst>
                <p:tags r:id="rId17"/>
              </p:custDataLst>
            </p:nvPr>
          </p:nvSpPr>
          <p:spPr>
            <a:xfrm>
              <a:off x="16678" y="3331"/>
              <a:ext cx="1780" cy="483"/>
            </a:xfrm>
            <a:prstGeom prst="rect">
              <a:avLst/>
            </a:prstGeom>
            <a:noFill/>
          </p:spPr>
          <p:txBody>
            <a:bodyPr wrap="square">
              <a:spAutoFit/>
            </a:bodyPr>
            <a:lstStyle/>
            <a:p>
              <a:pPr algn="ctr"/>
              <a:r>
                <a:rPr lang="zh-CN" altLang="en-US" sz="1400" b="1" i="0">
                  <a:solidFill>
                    <a:schemeClr val="bg2"/>
                  </a:solidFill>
                  <a:latin typeface="PingFang SC Semibold" panose="020B0400000000000000" charset="-122"/>
                  <a:ea typeface="PingFang SC Semibold" panose="020B0400000000000000" charset="-122"/>
                  <a:cs typeface="+mn-ea"/>
                  <a:sym typeface="+mn-lt"/>
                </a:rPr>
                <a:t>合计得分</a:t>
              </a:r>
              <a:endParaRPr lang="zh-CN" altLang="en-US" sz="1400" b="1" i="0" dirty="0">
                <a:solidFill>
                  <a:schemeClr val="bg2"/>
                </a:solidFill>
                <a:latin typeface="PingFang SC Semibold" panose="020B0400000000000000" charset="-122"/>
                <a:ea typeface="PingFang SC Semibold" panose="020B0400000000000000" charset="-122"/>
                <a:cs typeface="+mn-ea"/>
                <a:sym typeface="+mn-lt"/>
              </a:endParaRPr>
            </a:p>
          </p:txBody>
        </p:sp>
        <p:sp>
          <p:nvSpPr>
            <p:cNvPr id="32" name="矩形: 圆角 6"/>
            <p:cNvSpPr/>
            <p:nvPr>
              <p:custDataLst>
                <p:tags r:id="rId18"/>
              </p:custDataLst>
            </p:nvPr>
          </p:nvSpPr>
          <p:spPr>
            <a:xfrm>
              <a:off x="678" y="4161"/>
              <a:ext cx="17951" cy="679"/>
            </a:xfrm>
            <a:prstGeom prst="roundRect">
              <a:avLst>
                <a:gd name="adj" fmla="val 5000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PingFang SC Regular" panose="020B0400000000000000" charset="-122"/>
                <a:ea typeface="PingFang SC Regular" panose="020B0400000000000000" charset="-122"/>
                <a:cs typeface="+mn-ea"/>
                <a:sym typeface="+mn-lt"/>
              </a:endParaRPr>
            </a:p>
          </p:txBody>
        </p:sp>
        <p:sp>
          <p:nvSpPr>
            <p:cNvPr id="50" name="文本框 49"/>
            <p:cNvSpPr txBox="1"/>
            <p:nvPr>
              <p:custDataLst>
                <p:tags r:id="rId19"/>
              </p:custDataLst>
            </p:nvPr>
          </p:nvSpPr>
          <p:spPr>
            <a:xfrm>
              <a:off x="14341"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1</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1" name="文本框 50"/>
            <p:cNvSpPr txBox="1"/>
            <p:nvPr>
              <p:custDataLst>
                <p:tags r:id="rId20"/>
              </p:custDataLst>
            </p:nvPr>
          </p:nvSpPr>
          <p:spPr>
            <a:xfrm>
              <a:off x="12091"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3</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2" name="文本框 51"/>
            <p:cNvSpPr txBox="1"/>
            <p:nvPr>
              <p:custDataLst>
                <p:tags r:id="rId21"/>
              </p:custDataLst>
            </p:nvPr>
          </p:nvSpPr>
          <p:spPr>
            <a:xfrm>
              <a:off x="9841"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2</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3" name="文本框 52"/>
            <p:cNvSpPr txBox="1"/>
            <p:nvPr>
              <p:custDataLst>
                <p:tags r:id="rId22"/>
              </p:custDataLst>
            </p:nvPr>
          </p:nvSpPr>
          <p:spPr>
            <a:xfrm>
              <a:off x="7622"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1</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4" name="文本框 53"/>
            <p:cNvSpPr txBox="1"/>
            <p:nvPr>
              <p:custDataLst>
                <p:tags r:id="rId23"/>
              </p:custDataLst>
            </p:nvPr>
          </p:nvSpPr>
          <p:spPr>
            <a:xfrm>
              <a:off x="5311"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2</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55" name="文本框 54"/>
            <p:cNvSpPr txBox="1"/>
            <p:nvPr>
              <p:custDataLst>
                <p:tags r:id="rId24"/>
              </p:custDataLst>
            </p:nvPr>
          </p:nvSpPr>
          <p:spPr>
            <a:xfrm>
              <a:off x="3061" y="4258"/>
              <a:ext cx="1780" cy="4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权重：</a:t>
              </a:r>
              <a:r>
                <a:rPr lang="en-US" altLang="zh-CN"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1</a:t>
              </a:r>
              <a:endParaRPr lang="zh-CN" altLang="en-US" sz="1400" b="0" i="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4" name="矩形: 圆角 15"/>
            <p:cNvSpPr/>
            <p:nvPr>
              <p:custDataLst>
                <p:tags r:id="rId25"/>
              </p:custDataLst>
            </p:nvPr>
          </p:nvSpPr>
          <p:spPr>
            <a:xfrm>
              <a:off x="777" y="5158"/>
              <a:ext cx="1616" cy="624"/>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i="0" dirty="0">
                  <a:solidFill>
                    <a:srgbClr val="A23322"/>
                  </a:solidFill>
                  <a:latin typeface="PingFang SC Regular" panose="020B0400000000000000" charset="-122"/>
                  <a:ea typeface="PingFang SC Regular" panose="020B0400000000000000" charset="-122"/>
                  <a:cs typeface="+mn-ea"/>
                  <a:sym typeface="+mn-lt"/>
                </a:rPr>
                <a:t>事项①</a:t>
              </a:r>
            </a:p>
          </p:txBody>
        </p:sp>
        <p:sp>
          <p:nvSpPr>
            <p:cNvPr id="25" name="矩形: 圆角 16"/>
            <p:cNvSpPr/>
            <p:nvPr>
              <p:custDataLst>
                <p:tags r:id="rId26"/>
              </p:custDataLst>
            </p:nvPr>
          </p:nvSpPr>
          <p:spPr>
            <a:xfrm>
              <a:off x="2738" y="5158"/>
              <a:ext cx="15793" cy="624"/>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56" name="文本框 55"/>
            <p:cNvSpPr txBox="1"/>
            <p:nvPr>
              <p:custDataLst>
                <p:tags r:id="rId27"/>
              </p:custDataLst>
            </p:nvPr>
          </p:nvSpPr>
          <p:spPr>
            <a:xfrm>
              <a:off x="14243" y="522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2x1=2</a:t>
              </a:r>
            </a:p>
          </p:txBody>
        </p:sp>
        <p:sp>
          <p:nvSpPr>
            <p:cNvPr id="57" name="文本框 56"/>
            <p:cNvSpPr txBox="1"/>
            <p:nvPr>
              <p:custDataLst>
                <p:tags r:id="rId28"/>
              </p:custDataLst>
            </p:nvPr>
          </p:nvSpPr>
          <p:spPr>
            <a:xfrm>
              <a:off x="11993" y="522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2x3=6</a:t>
              </a:r>
            </a:p>
          </p:txBody>
        </p:sp>
        <p:sp>
          <p:nvSpPr>
            <p:cNvPr id="58" name="文本框 57"/>
            <p:cNvSpPr txBox="1"/>
            <p:nvPr>
              <p:custDataLst>
                <p:tags r:id="rId29"/>
              </p:custDataLst>
            </p:nvPr>
          </p:nvSpPr>
          <p:spPr>
            <a:xfrm>
              <a:off x="9743" y="522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3x2=6</a:t>
              </a:r>
            </a:p>
          </p:txBody>
        </p:sp>
        <p:sp>
          <p:nvSpPr>
            <p:cNvPr id="59" name="文本框 58"/>
            <p:cNvSpPr txBox="1"/>
            <p:nvPr>
              <p:custDataLst>
                <p:tags r:id="rId30"/>
              </p:custDataLst>
            </p:nvPr>
          </p:nvSpPr>
          <p:spPr>
            <a:xfrm>
              <a:off x="7524" y="522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3x1=3</a:t>
              </a:r>
            </a:p>
          </p:txBody>
        </p:sp>
        <p:sp>
          <p:nvSpPr>
            <p:cNvPr id="60" name="文本框 59"/>
            <p:cNvSpPr txBox="1"/>
            <p:nvPr>
              <p:custDataLst>
                <p:tags r:id="rId31"/>
              </p:custDataLst>
            </p:nvPr>
          </p:nvSpPr>
          <p:spPr>
            <a:xfrm>
              <a:off x="5213" y="522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2x2=4</a:t>
              </a:r>
            </a:p>
          </p:txBody>
        </p:sp>
        <p:sp>
          <p:nvSpPr>
            <p:cNvPr id="61" name="文本框 60"/>
            <p:cNvSpPr txBox="1"/>
            <p:nvPr>
              <p:custDataLst>
                <p:tags r:id="rId32"/>
              </p:custDataLst>
            </p:nvPr>
          </p:nvSpPr>
          <p:spPr>
            <a:xfrm>
              <a:off x="2963" y="5228"/>
              <a:ext cx="1780" cy="485"/>
            </a:xfrm>
            <a:prstGeom prst="rect">
              <a:avLst/>
            </a:prstGeom>
            <a:noFill/>
          </p:spPr>
          <p:txBody>
            <a:bodyPr wrap="square">
              <a:spAutoFit/>
            </a:bodyPr>
            <a:lstStyle/>
            <a:p>
              <a:pPr algn="ctr">
                <a:defRPr/>
              </a:pP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3x5=15</a:t>
              </a:r>
            </a:p>
          </p:txBody>
        </p:sp>
        <p:sp>
          <p:nvSpPr>
            <p:cNvPr id="62" name="文本框 61"/>
            <p:cNvSpPr txBox="1"/>
            <p:nvPr>
              <p:custDataLst>
                <p:tags r:id="rId33"/>
              </p:custDataLst>
            </p:nvPr>
          </p:nvSpPr>
          <p:spPr>
            <a:xfrm>
              <a:off x="16508" y="5228"/>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i="0" dirty="0">
                  <a:solidFill>
                    <a:schemeClr val="bg1"/>
                  </a:solidFill>
                  <a:latin typeface="PingFang SC Semibold" panose="020B0400000000000000" charset="-122"/>
                  <a:ea typeface="PingFang SC Semibold" panose="020B0400000000000000" charset="-122"/>
                  <a:cs typeface="+mn-ea"/>
                  <a:sym typeface="+mn-lt"/>
                </a:rPr>
                <a:t>36</a:t>
              </a:r>
            </a:p>
          </p:txBody>
        </p:sp>
        <p:sp>
          <p:nvSpPr>
            <p:cNvPr id="26" name="矩形: 圆角 17"/>
            <p:cNvSpPr/>
            <p:nvPr>
              <p:custDataLst>
                <p:tags r:id="rId34"/>
              </p:custDataLst>
            </p:nvPr>
          </p:nvSpPr>
          <p:spPr>
            <a:xfrm>
              <a:off x="777" y="6133"/>
              <a:ext cx="1616" cy="624"/>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i="0" dirty="0">
                  <a:solidFill>
                    <a:srgbClr val="A23322"/>
                  </a:solidFill>
                  <a:latin typeface="PingFang SC Regular" panose="020B0400000000000000" charset="-122"/>
                  <a:ea typeface="PingFang SC Regular" panose="020B0400000000000000" charset="-122"/>
                  <a:cs typeface="+mn-ea"/>
                  <a:sym typeface="+mn-lt"/>
                </a:rPr>
                <a:t>事项②</a:t>
              </a:r>
            </a:p>
          </p:txBody>
        </p:sp>
        <p:sp>
          <p:nvSpPr>
            <p:cNvPr id="27" name="矩形: 圆角 18"/>
            <p:cNvSpPr/>
            <p:nvPr>
              <p:custDataLst>
                <p:tags r:id="rId35"/>
              </p:custDataLst>
            </p:nvPr>
          </p:nvSpPr>
          <p:spPr>
            <a:xfrm>
              <a:off x="2738" y="6133"/>
              <a:ext cx="15793" cy="624"/>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63" name="文本框 62"/>
            <p:cNvSpPr txBox="1"/>
            <p:nvPr>
              <p:custDataLst>
                <p:tags r:id="rId36"/>
              </p:custDataLst>
            </p:nvPr>
          </p:nvSpPr>
          <p:spPr>
            <a:xfrm>
              <a:off x="14243"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2x1=2</a:t>
              </a:r>
            </a:p>
          </p:txBody>
        </p:sp>
        <p:sp>
          <p:nvSpPr>
            <p:cNvPr id="64" name="文本框 63"/>
            <p:cNvSpPr txBox="1"/>
            <p:nvPr>
              <p:custDataLst>
                <p:tags r:id="rId37"/>
              </p:custDataLst>
            </p:nvPr>
          </p:nvSpPr>
          <p:spPr>
            <a:xfrm>
              <a:off x="11993"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3x3=9</a:t>
              </a:r>
            </a:p>
          </p:txBody>
        </p:sp>
        <p:sp>
          <p:nvSpPr>
            <p:cNvPr id="65" name="文本框 64"/>
            <p:cNvSpPr txBox="1"/>
            <p:nvPr>
              <p:custDataLst>
                <p:tags r:id="rId38"/>
              </p:custDataLst>
            </p:nvPr>
          </p:nvSpPr>
          <p:spPr>
            <a:xfrm>
              <a:off x="9743"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1x2=2</a:t>
              </a:r>
            </a:p>
          </p:txBody>
        </p:sp>
        <p:sp>
          <p:nvSpPr>
            <p:cNvPr id="66" name="文本框 65"/>
            <p:cNvSpPr txBox="1"/>
            <p:nvPr>
              <p:custDataLst>
                <p:tags r:id="rId39"/>
              </p:custDataLst>
            </p:nvPr>
          </p:nvSpPr>
          <p:spPr>
            <a:xfrm>
              <a:off x="7524"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1x1=1</a:t>
              </a:r>
            </a:p>
          </p:txBody>
        </p:sp>
        <p:sp>
          <p:nvSpPr>
            <p:cNvPr id="67" name="文本框 66"/>
            <p:cNvSpPr txBox="1"/>
            <p:nvPr>
              <p:custDataLst>
                <p:tags r:id="rId40"/>
              </p:custDataLst>
            </p:nvPr>
          </p:nvSpPr>
          <p:spPr>
            <a:xfrm>
              <a:off x="5213"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3x2=6</a:t>
              </a:r>
            </a:p>
          </p:txBody>
        </p:sp>
        <p:sp>
          <p:nvSpPr>
            <p:cNvPr id="68" name="文本框 67"/>
            <p:cNvSpPr txBox="1"/>
            <p:nvPr>
              <p:custDataLst>
                <p:tags r:id="rId41"/>
              </p:custDataLst>
            </p:nvPr>
          </p:nvSpPr>
          <p:spPr>
            <a:xfrm>
              <a:off x="2963" y="620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2x5=10</a:t>
              </a:r>
            </a:p>
          </p:txBody>
        </p:sp>
        <p:sp>
          <p:nvSpPr>
            <p:cNvPr id="69" name="文本框 68"/>
            <p:cNvSpPr txBox="1"/>
            <p:nvPr>
              <p:custDataLst>
                <p:tags r:id="rId42"/>
              </p:custDataLst>
            </p:nvPr>
          </p:nvSpPr>
          <p:spPr>
            <a:xfrm>
              <a:off x="16508" y="6203"/>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i="0" dirty="0">
                  <a:solidFill>
                    <a:schemeClr val="bg1"/>
                  </a:solidFill>
                  <a:latin typeface="PingFang SC Semibold" panose="020B0400000000000000" charset="-122"/>
                  <a:ea typeface="PingFang SC Semibold" panose="020B0400000000000000" charset="-122"/>
                  <a:cs typeface="+mn-ea"/>
                  <a:sym typeface="+mn-lt"/>
                </a:rPr>
                <a:t>30</a:t>
              </a:r>
            </a:p>
          </p:txBody>
        </p:sp>
        <p:sp>
          <p:nvSpPr>
            <p:cNvPr id="28" name="矩形: 圆角 19"/>
            <p:cNvSpPr/>
            <p:nvPr>
              <p:custDataLst>
                <p:tags r:id="rId43"/>
              </p:custDataLst>
            </p:nvPr>
          </p:nvSpPr>
          <p:spPr>
            <a:xfrm>
              <a:off x="777" y="7108"/>
              <a:ext cx="1616" cy="624"/>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i="0" dirty="0">
                  <a:solidFill>
                    <a:srgbClr val="A23322"/>
                  </a:solidFill>
                  <a:latin typeface="PingFang SC Regular" panose="020B0400000000000000" charset="-122"/>
                  <a:ea typeface="PingFang SC Regular" panose="020B0400000000000000" charset="-122"/>
                  <a:cs typeface="+mn-ea"/>
                  <a:sym typeface="+mn-lt"/>
                </a:rPr>
                <a:t>事项③</a:t>
              </a:r>
            </a:p>
          </p:txBody>
        </p:sp>
        <p:sp>
          <p:nvSpPr>
            <p:cNvPr id="29" name="矩形: 圆角 20"/>
            <p:cNvSpPr/>
            <p:nvPr>
              <p:custDataLst>
                <p:tags r:id="rId44"/>
              </p:custDataLst>
            </p:nvPr>
          </p:nvSpPr>
          <p:spPr>
            <a:xfrm>
              <a:off x="2738" y="7108"/>
              <a:ext cx="15793" cy="624"/>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70" name="文本框 69"/>
            <p:cNvSpPr txBox="1"/>
            <p:nvPr>
              <p:custDataLst>
                <p:tags r:id="rId45"/>
              </p:custDataLst>
            </p:nvPr>
          </p:nvSpPr>
          <p:spPr>
            <a:xfrm>
              <a:off x="14243"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3x1=3</a:t>
              </a:r>
            </a:p>
          </p:txBody>
        </p:sp>
        <p:sp>
          <p:nvSpPr>
            <p:cNvPr id="71" name="文本框 70"/>
            <p:cNvSpPr txBox="1"/>
            <p:nvPr>
              <p:custDataLst>
                <p:tags r:id="rId46"/>
              </p:custDataLst>
            </p:nvPr>
          </p:nvSpPr>
          <p:spPr>
            <a:xfrm>
              <a:off x="11993"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3x3=9</a:t>
              </a:r>
            </a:p>
          </p:txBody>
        </p:sp>
        <p:sp>
          <p:nvSpPr>
            <p:cNvPr id="72" name="文本框 71"/>
            <p:cNvSpPr txBox="1"/>
            <p:nvPr>
              <p:custDataLst>
                <p:tags r:id="rId47"/>
              </p:custDataLst>
            </p:nvPr>
          </p:nvSpPr>
          <p:spPr>
            <a:xfrm>
              <a:off x="9743"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2x2=4</a:t>
              </a:r>
            </a:p>
          </p:txBody>
        </p:sp>
        <p:sp>
          <p:nvSpPr>
            <p:cNvPr id="73" name="文本框 72"/>
            <p:cNvSpPr txBox="1"/>
            <p:nvPr>
              <p:custDataLst>
                <p:tags r:id="rId48"/>
              </p:custDataLst>
            </p:nvPr>
          </p:nvSpPr>
          <p:spPr>
            <a:xfrm>
              <a:off x="7524"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2x1=2</a:t>
              </a:r>
            </a:p>
          </p:txBody>
        </p:sp>
        <p:sp>
          <p:nvSpPr>
            <p:cNvPr id="74" name="文本框 73"/>
            <p:cNvSpPr txBox="1"/>
            <p:nvPr>
              <p:custDataLst>
                <p:tags r:id="rId49"/>
              </p:custDataLst>
            </p:nvPr>
          </p:nvSpPr>
          <p:spPr>
            <a:xfrm>
              <a:off x="5213"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3x2=6</a:t>
              </a:r>
            </a:p>
          </p:txBody>
        </p:sp>
        <p:sp>
          <p:nvSpPr>
            <p:cNvPr id="75" name="文本框 74"/>
            <p:cNvSpPr txBox="1"/>
            <p:nvPr>
              <p:custDataLst>
                <p:tags r:id="rId50"/>
              </p:custDataLst>
            </p:nvPr>
          </p:nvSpPr>
          <p:spPr>
            <a:xfrm>
              <a:off x="2963" y="7178"/>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1x5=5</a:t>
              </a:r>
            </a:p>
          </p:txBody>
        </p:sp>
        <p:sp>
          <p:nvSpPr>
            <p:cNvPr id="76" name="文本框 75"/>
            <p:cNvSpPr txBox="1"/>
            <p:nvPr>
              <p:custDataLst>
                <p:tags r:id="rId51"/>
              </p:custDataLst>
            </p:nvPr>
          </p:nvSpPr>
          <p:spPr>
            <a:xfrm>
              <a:off x="16508" y="7178"/>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i="0" dirty="0">
                  <a:solidFill>
                    <a:schemeClr val="bg1"/>
                  </a:solidFill>
                  <a:latin typeface="PingFang SC Semibold" panose="020B0400000000000000" charset="-122"/>
                  <a:ea typeface="PingFang SC Semibold" panose="020B0400000000000000" charset="-122"/>
                  <a:cs typeface="+mn-ea"/>
                  <a:sym typeface="+mn-lt"/>
                </a:rPr>
                <a:t>29</a:t>
              </a:r>
            </a:p>
          </p:txBody>
        </p:sp>
        <p:sp>
          <p:nvSpPr>
            <p:cNvPr id="30" name="矩形: 圆角 21"/>
            <p:cNvSpPr/>
            <p:nvPr>
              <p:custDataLst>
                <p:tags r:id="rId52"/>
              </p:custDataLst>
            </p:nvPr>
          </p:nvSpPr>
          <p:spPr>
            <a:xfrm>
              <a:off x="777" y="8083"/>
              <a:ext cx="1616" cy="624"/>
            </a:xfrm>
            <a:prstGeom prst="roundRect">
              <a:avLst>
                <a:gd name="adj" fmla="val 50000"/>
              </a:avLst>
            </a:prstGeom>
            <a:solidFill>
              <a:srgbClr val="F4D1C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i="0" dirty="0">
                  <a:solidFill>
                    <a:srgbClr val="A23322"/>
                  </a:solidFill>
                  <a:latin typeface="PingFang SC Regular" panose="020B0400000000000000" charset="-122"/>
                  <a:ea typeface="PingFang SC Regular" panose="020B0400000000000000" charset="-122"/>
                  <a:cs typeface="+mn-ea"/>
                  <a:sym typeface="+mn-lt"/>
                </a:rPr>
                <a:t>事项④</a:t>
              </a:r>
            </a:p>
          </p:txBody>
        </p:sp>
        <p:sp>
          <p:nvSpPr>
            <p:cNvPr id="31" name="矩形: 圆角 22"/>
            <p:cNvSpPr/>
            <p:nvPr>
              <p:custDataLst>
                <p:tags r:id="rId53"/>
              </p:custDataLst>
            </p:nvPr>
          </p:nvSpPr>
          <p:spPr>
            <a:xfrm>
              <a:off x="2738" y="8083"/>
              <a:ext cx="15793" cy="624"/>
            </a:xfrm>
            <a:prstGeom prst="roundRect">
              <a:avLst>
                <a:gd name="adj" fmla="val 50000"/>
              </a:avLst>
            </a:prstGeom>
            <a:solidFill>
              <a:srgbClr val="ECF3F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50000"/>
                    <a:lumOff val="50000"/>
                  </a:schemeClr>
                </a:solidFill>
                <a:latin typeface="PingFang SC Regular" panose="020B0400000000000000" charset="-122"/>
                <a:ea typeface="PingFang SC Regular" panose="020B0400000000000000" charset="-122"/>
                <a:cs typeface="+mn-ea"/>
                <a:sym typeface="+mn-lt"/>
              </a:endParaRPr>
            </a:p>
          </p:txBody>
        </p:sp>
        <p:sp>
          <p:nvSpPr>
            <p:cNvPr id="77" name="文本框 76"/>
            <p:cNvSpPr txBox="1"/>
            <p:nvPr>
              <p:custDataLst>
                <p:tags r:id="rId54"/>
              </p:custDataLst>
            </p:nvPr>
          </p:nvSpPr>
          <p:spPr>
            <a:xfrm>
              <a:off x="14243"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1x1=1</a:t>
              </a:r>
            </a:p>
          </p:txBody>
        </p:sp>
        <p:sp>
          <p:nvSpPr>
            <p:cNvPr id="78" name="文本框 77"/>
            <p:cNvSpPr txBox="1"/>
            <p:nvPr>
              <p:custDataLst>
                <p:tags r:id="rId55"/>
              </p:custDataLst>
            </p:nvPr>
          </p:nvSpPr>
          <p:spPr>
            <a:xfrm>
              <a:off x="11993"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1x3=3</a:t>
              </a:r>
            </a:p>
          </p:txBody>
        </p:sp>
        <p:sp>
          <p:nvSpPr>
            <p:cNvPr id="79" name="文本框 78"/>
            <p:cNvSpPr txBox="1"/>
            <p:nvPr>
              <p:custDataLst>
                <p:tags r:id="rId56"/>
              </p:custDataLst>
            </p:nvPr>
          </p:nvSpPr>
          <p:spPr>
            <a:xfrm>
              <a:off x="9743"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2x2=4</a:t>
              </a:r>
            </a:p>
          </p:txBody>
        </p:sp>
        <p:sp>
          <p:nvSpPr>
            <p:cNvPr id="80" name="文本框 79"/>
            <p:cNvSpPr txBox="1"/>
            <p:nvPr>
              <p:custDataLst>
                <p:tags r:id="rId57"/>
              </p:custDataLst>
            </p:nvPr>
          </p:nvSpPr>
          <p:spPr>
            <a:xfrm>
              <a:off x="7524"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3x1=3</a:t>
              </a:r>
            </a:p>
          </p:txBody>
        </p:sp>
        <p:sp>
          <p:nvSpPr>
            <p:cNvPr id="81" name="文本框 80"/>
            <p:cNvSpPr txBox="1"/>
            <p:nvPr>
              <p:custDataLst>
                <p:tags r:id="rId58"/>
              </p:custDataLst>
            </p:nvPr>
          </p:nvSpPr>
          <p:spPr>
            <a:xfrm>
              <a:off x="5213"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2x2=4</a:t>
              </a:r>
            </a:p>
          </p:txBody>
        </p:sp>
        <p:sp>
          <p:nvSpPr>
            <p:cNvPr id="82" name="文本框 81"/>
            <p:cNvSpPr txBox="1"/>
            <p:nvPr>
              <p:custDataLst>
                <p:tags r:id="rId59"/>
              </p:custDataLst>
            </p:nvPr>
          </p:nvSpPr>
          <p:spPr>
            <a:xfrm>
              <a:off x="2963" y="8153"/>
              <a:ext cx="1780" cy="485"/>
            </a:xfrm>
            <a:prstGeom prst="rect">
              <a:avLst/>
            </a:prstGeom>
            <a:noFill/>
          </p:spPr>
          <p:txBody>
            <a:bodyPr wrap="square">
              <a:spAutoFit/>
            </a:bodyPr>
            <a:lstStyle/>
            <a:p>
              <a:pPr algn="ctr"/>
              <a:r>
                <a:rPr lang="en-US" altLang="zh-CN" sz="1400" b="0" i="0" dirty="0">
                  <a:solidFill>
                    <a:schemeClr val="bg1">
                      <a:lumMod val="50000"/>
                      <a:lumOff val="50000"/>
                    </a:schemeClr>
                  </a:solidFill>
                  <a:latin typeface="PingFang SC Regular" panose="020B0400000000000000" charset="-122"/>
                  <a:ea typeface="PingFang SC Regular" panose="020B0400000000000000" charset="-122"/>
                  <a:cs typeface="+mn-ea"/>
                  <a:sym typeface="+mn-lt"/>
                </a:rPr>
                <a:t>3x5=15</a:t>
              </a:r>
            </a:p>
          </p:txBody>
        </p:sp>
        <p:sp>
          <p:nvSpPr>
            <p:cNvPr id="83" name="文本框 82"/>
            <p:cNvSpPr txBox="1"/>
            <p:nvPr>
              <p:custDataLst>
                <p:tags r:id="rId60"/>
              </p:custDataLst>
            </p:nvPr>
          </p:nvSpPr>
          <p:spPr>
            <a:xfrm>
              <a:off x="16508" y="8153"/>
              <a:ext cx="1780" cy="4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i="0" dirty="0">
                  <a:solidFill>
                    <a:schemeClr val="bg1"/>
                  </a:solidFill>
                  <a:latin typeface="PingFang SC Semibold" panose="020B0400000000000000" charset="-122"/>
                  <a:ea typeface="PingFang SC Semibold" panose="020B0400000000000000" charset="-122"/>
                  <a:cs typeface="+mn-ea"/>
                  <a:sym typeface="+mn-lt"/>
                </a:rPr>
                <a:t>30</a:t>
              </a: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利弊均衡表——</a:t>
            </a:r>
            <a:r>
              <a:rPr lang="zh-CN" altLang="en-US" sz="2400" b="0"/>
              <a:t>全面审查意见的利弊所在</a:t>
            </a:r>
          </a:p>
        </p:txBody>
      </p:sp>
      <p:sp>
        <p:nvSpPr>
          <p:cNvPr id="3" name="文本占位符 2"/>
          <p:cNvSpPr>
            <a:spLocks noGrp="1"/>
          </p:cNvSpPr>
          <p:nvPr>
            <p:ph type="body" idx="1"/>
          </p:nvPr>
        </p:nvSpPr>
        <p:spPr/>
        <p:txBody>
          <a:bodyPr/>
          <a:lstStyle/>
          <a:p>
            <a:r>
              <a:rPr lang="zh-CN" altLang="en-US"/>
              <a:t>利弊均衡表是一种工具，用于帮助团队或个人全面审查一系列意见的利弊所在。通过详细列举和分析某个创意、决策或项目的正面因素和负面因素，我们可以更加客观地评估其优劣，从而做出明智的决策</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5-13</a:t>
            </a:r>
          </a:p>
        </p:txBody>
      </p:sp>
      <p:grpSp>
        <p:nvGrpSpPr>
          <p:cNvPr id="8" name="组合 7"/>
          <p:cNvGrpSpPr/>
          <p:nvPr/>
        </p:nvGrpSpPr>
        <p:grpSpPr>
          <a:xfrm>
            <a:off x="839483" y="1963420"/>
            <a:ext cx="10513033" cy="4445608"/>
            <a:chOff x="947" y="2396"/>
            <a:chExt cx="17291" cy="7312"/>
          </a:xfrm>
        </p:grpSpPr>
        <p:sp>
          <p:nvSpPr>
            <p:cNvPr id="5" name="Rounded Rectangle 48"/>
            <p:cNvSpPr/>
            <p:nvPr>
              <p:custDataLst>
                <p:tags r:id="rId1"/>
              </p:custDataLst>
            </p:nvPr>
          </p:nvSpPr>
          <p:spPr>
            <a:xfrm rot="16200000">
              <a:off x="14176" y="5645"/>
              <a:ext cx="7203" cy="920"/>
            </a:xfrm>
            <a:prstGeom prst="rect">
              <a:avLst/>
            </a:prstGeom>
            <a:solidFill>
              <a:schemeClr val="accent1"/>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latin typeface="PingFang SC Regular" panose="020B0400000000000000" charset="-122"/>
                <a:ea typeface="PingFang SC Regular" panose="020B0400000000000000" charset="-122"/>
                <a:cs typeface="+mn-ea"/>
                <a:sym typeface="+mn-lt"/>
              </a:endParaRPr>
            </a:p>
          </p:txBody>
        </p:sp>
        <p:sp>
          <p:nvSpPr>
            <p:cNvPr id="6" name="Rounded Rectangle 48"/>
            <p:cNvSpPr/>
            <p:nvPr>
              <p:custDataLst>
                <p:tags r:id="rId2"/>
              </p:custDataLst>
            </p:nvPr>
          </p:nvSpPr>
          <p:spPr>
            <a:xfrm rot="16200000">
              <a:off x="-2193" y="5644"/>
              <a:ext cx="7200" cy="920"/>
            </a:xfrm>
            <a:prstGeom prst="rect">
              <a:avLst/>
            </a:prstGeom>
            <a:solidFill>
              <a:schemeClr val="accent3"/>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latin typeface="PingFang SC Regular" panose="020B0400000000000000" charset="-122"/>
                <a:ea typeface="PingFang SC Regular" panose="020B0400000000000000" charset="-122"/>
                <a:cs typeface="+mn-ea"/>
                <a:sym typeface="+mn-lt"/>
              </a:endParaRPr>
            </a:p>
          </p:txBody>
        </p:sp>
        <p:sp>
          <p:nvSpPr>
            <p:cNvPr id="7" name="文本框 6"/>
            <p:cNvSpPr txBox="1"/>
            <p:nvPr>
              <p:custDataLst>
                <p:tags r:id="rId3"/>
              </p:custDataLst>
            </p:nvPr>
          </p:nvSpPr>
          <p:spPr>
            <a:xfrm>
              <a:off x="17399" y="5063"/>
              <a:ext cx="756" cy="2084"/>
            </a:xfrm>
            <a:prstGeom prst="rect">
              <a:avLst/>
            </a:prstGeom>
            <a:noFill/>
          </p:spPr>
          <p:txBody>
            <a:bodyPr vert="eaVert" wrap="square" rtlCol="0" anchor="ctr" anchorCtr="0">
              <a:spAutoFit/>
            </a:bodyPr>
            <a:lstStyle/>
            <a:p>
              <a:pPr algn="ctr"/>
              <a:r>
                <a:rPr kumimoji="1" lang="zh-CN" altLang="en-US" dirty="0">
                  <a:solidFill>
                    <a:schemeClr val="bg2"/>
                  </a:solidFill>
                  <a:latin typeface="PingFang SC" panose="020B0400000000000000" charset="-122"/>
                  <a:ea typeface="PingFang SC" panose="020B0400000000000000" charset="-122"/>
                  <a:cs typeface="PingFang SC" panose="020B0400000000000000" charset="-122"/>
                  <a:sym typeface="+mn-lt"/>
                </a:rPr>
                <a:t>弊端</a:t>
              </a:r>
              <a:r>
                <a:rPr kumimoji="1" lang="en-US" altLang="zh-CN" dirty="0">
                  <a:solidFill>
                    <a:schemeClr val="bg2"/>
                  </a:solidFill>
                  <a:latin typeface="PingFang SC" panose="020B0400000000000000" charset="-122"/>
                  <a:ea typeface="PingFang SC" panose="020B0400000000000000" charset="-122"/>
                  <a:cs typeface="PingFang SC" panose="020B0400000000000000" charset="-122"/>
                  <a:sym typeface="+mn-lt"/>
                </a:rPr>
                <a:t> </a:t>
              </a:r>
              <a:r>
                <a:rPr kumimoji="1" lang="zh-CN" altLang="en-US" dirty="0">
                  <a:solidFill>
                    <a:schemeClr val="bg2"/>
                  </a:solidFill>
                  <a:latin typeface="PingFang SC" panose="020B0400000000000000" charset="-122"/>
                  <a:ea typeface="PingFang SC" panose="020B0400000000000000" charset="-122"/>
                  <a:cs typeface="PingFang SC" panose="020B0400000000000000" charset="-122"/>
                  <a:sym typeface="+mn-lt"/>
                </a:rPr>
                <a:t>反对</a:t>
              </a:r>
            </a:p>
          </p:txBody>
        </p:sp>
        <p:sp>
          <p:nvSpPr>
            <p:cNvPr id="9" name="文本框 8"/>
            <p:cNvSpPr txBox="1"/>
            <p:nvPr>
              <p:custDataLst>
                <p:tags r:id="rId4"/>
              </p:custDataLst>
            </p:nvPr>
          </p:nvSpPr>
          <p:spPr>
            <a:xfrm>
              <a:off x="1029" y="5062"/>
              <a:ext cx="756" cy="2084"/>
            </a:xfrm>
            <a:prstGeom prst="rect">
              <a:avLst/>
            </a:prstGeom>
            <a:noFill/>
          </p:spPr>
          <p:txBody>
            <a:bodyPr vert="eaVert" wrap="square" rtlCol="0" anchor="ctr" anchorCtr="0">
              <a:spAutoFit/>
            </a:bodyPr>
            <a:lstStyle/>
            <a:p>
              <a:pPr algn="ctr"/>
              <a:r>
                <a:rPr kumimoji="1" lang="zh-CN" altLang="en-US" dirty="0">
                  <a:solidFill>
                    <a:schemeClr val="bg2"/>
                  </a:solidFill>
                  <a:latin typeface="PingFang SC" panose="020B0400000000000000" charset="-122"/>
                  <a:ea typeface="PingFang SC" panose="020B0400000000000000" charset="-122"/>
                  <a:cs typeface="PingFang SC" panose="020B0400000000000000" charset="-122"/>
                  <a:sym typeface="+mn-lt"/>
                </a:rPr>
                <a:t>益处</a:t>
              </a:r>
              <a:r>
                <a:rPr kumimoji="1" lang="en-US" altLang="zh-CN" dirty="0">
                  <a:solidFill>
                    <a:schemeClr val="bg2"/>
                  </a:solidFill>
                  <a:latin typeface="PingFang SC" panose="020B0400000000000000" charset="-122"/>
                  <a:ea typeface="PingFang SC" panose="020B0400000000000000" charset="-122"/>
                  <a:cs typeface="PingFang SC" panose="020B0400000000000000" charset="-122"/>
                  <a:sym typeface="+mn-lt"/>
                </a:rPr>
                <a:t> </a:t>
              </a:r>
              <a:r>
                <a:rPr kumimoji="1" lang="zh-CN" altLang="en-US" dirty="0">
                  <a:solidFill>
                    <a:schemeClr val="bg2"/>
                  </a:solidFill>
                  <a:latin typeface="PingFang SC" panose="020B0400000000000000" charset="-122"/>
                  <a:ea typeface="PingFang SC" panose="020B0400000000000000" charset="-122"/>
                  <a:cs typeface="PingFang SC" panose="020B0400000000000000" charset="-122"/>
                  <a:sym typeface="+mn-lt"/>
                </a:rPr>
                <a:t>赞成</a:t>
              </a:r>
            </a:p>
          </p:txBody>
        </p:sp>
        <p:sp>
          <p:nvSpPr>
            <p:cNvPr id="63" name="Rectangle 7676"/>
            <p:cNvSpPr>
              <a:spLocks noChangeArrowheads="1"/>
            </p:cNvSpPr>
            <p:nvPr>
              <p:custDataLst>
                <p:tags r:id="rId5"/>
              </p:custDataLst>
            </p:nvPr>
          </p:nvSpPr>
          <p:spPr bwMode="auto">
            <a:xfrm rot="5400000">
              <a:off x="3215" y="1157"/>
              <a:ext cx="1442" cy="41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64" name="Freeform 7677"/>
            <p:cNvSpPr/>
            <p:nvPr>
              <p:custDataLst>
                <p:tags r:id="rId6"/>
              </p:custDataLst>
            </p:nvPr>
          </p:nvSpPr>
          <p:spPr bwMode="auto">
            <a:xfrm rot="5400000">
              <a:off x="5474" y="3033"/>
              <a:ext cx="2239" cy="1179"/>
            </a:xfrm>
            <a:custGeom>
              <a:avLst/>
              <a:gdLst>
                <a:gd name="T0" fmla="*/ 0 w 739"/>
                <a:gd name="T1" fmla="*/ 312 h 312"/>
                <a:gd name="T2" fmla="*/ 476 w 739"/>
                <a:gd name="T3" fmla="*/ 312 h 312"/>
                <a:gd name="T4" fmla="*/ 739 w 739"/>
                <a:gd name="T5" fmla="*/ 0 h 312"/>
                <a:gd name="T6" fmla="*/ 527 w 739"/>
                <a:gd name="T7" fmla="*/ 0 h 312"/>
                <a:gd name="T8" fmla="*/ 0 w 739"/>
                <a:gd name="T9" fmla="*/ 312 h 312"/>
              </a:gdLst>
              <a:ahLst/>
              <a:cxnLst>
                <a:cxn ang="0">
                  <a:pos x="T0" y="T1"/>
                </a:cxn>
                <a:cxn ang="0">
                  <a:pos x="T2" y="T3"/>
                </a:cxn>
                <a:cxn ang="0">
                  <a:pos x="T4" y="T5"/>
                </a:cxn>
                <a:cxn ang="0">
                  <a:pos x="T6" y="T7"/>
                </a:cxn>
                <a:cxn ang="0">
                  <a:pos x="T8" y="T9"/>
                </a:cxn>
              </a:cxnLst>
              <a:rect l="0" t="0" r="r" b="b"/>
              <a:pathLst>
                <a:path w="739" h="312">
                  <a:moveTo>
                    <a:pt x="0" y="312"/>
                  </a:moveTo>
                  <a:lnTo>
                    <a:pt x="476" y="312"/>
                  </a:lnTo>
                  <a:lnTo>
                    <a:pt x="739" y="0"/>
                  </a:lnTo>
                  <a:lnTo>
                    <a:pt x="527" y="0"/>
                  </a:lnTo>
                  <a:lnTo>
                    <a:pt x="0" y="312"/>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66" name="Rectangle 7679"/>
            <p:cNvSpPr>
              <a:spLocks noChangeArrowheads="1"/>
            </p:cNvSpPr>
            <p:nvPr>
              <p:custDataLst>
                <p:tags r:id="rId7"/>
              </p:custDataLst>
            </p:nvPr>
          </p:nvSpPr>
          <p:spPr bwMode="auto">
            <a:xfrm rot="5400000">
              <a:off x="14392" y="1006"/>
              <a:ext cx="1442" cy="443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67" name="Freeform 7680"/>
            <p:cNvSpPr/>
            <p:nvPr>
              <p:custDataLst>
                <p:tags r:id="rId8"/>
              </p:custDataLst>
            </p:nvPr>
          </p:nvSpPr>
          <p:spPr bwMode="auto">
            <a:xfrm rot="5400000">
              <a:off x="11187" y="3035"/>
              <a:ext cx="2239" cy="1175"/>
            </a:xfrm>
            <a:custGeom>
              <a:avLst/>
              <a:gdLst>
                <a:gd name="T0" fmla="*/ 527 w 739"/>
                <a:gd name="T1" fmla="*/ 311 h 311"/>
                <a:gd name="T2" fmla="*/ 739 w 739"/>
                <a:gd name="T3" fmla="*/ 311 h 311"/>
                <a:gd name="T4" fmla="*/ 476 w 739"/>
                <a:gd name="T5" fmla="*/ 0 h 311"/>
                <a:gd name="T6" fmla="*/ 0 w 739"/>
                <a:gd name="T7" fmla="*/ 0 h 311"/>
                <a:gd name="T8" fmla="*/ 527 w 739"/>
                <a:gd name="T9" fmla="*/ 311 h 311"/>
              </a:gdLst>
              <a:ahLst/>
              <a:cxnLst>
                <a:cxn ang="0">
                  <a:pos x="T0" y="T1"/>
                </a:cxn>
                <a:cxn ang="0">
                  <a:pos x="T2" y="T3"/>
                </a:cxn>
                <a:cxn ang="0">
                  <a:pos x="T4" y="T5"/>
                </a:cxn>
                <a:cxn ang="0">
                  <a:pos x="T6" y="T7"/>
                </a:cxn>
                <a:cxn ang="0">
                  <a:pos x="T8" y="T9"/>
                </a:cxn>
              </a:cxnLst>
              <a:rect l="0" t="0" r="r" b="b"/>
              <a:pathLst>
                <a:path w="739" h="311">
                  <a:moveTo>
                    <a:pt x="527" y="311"/>
                  </a:moveTo>
                  <a:lnTo>
                    <a:pt x="739" y="311"/>
                  </a:lnTo>
                  <a:lnTo>
                    <a:pt x="476" y="0"/>
                  </a:lnTo>
                  <a:lnTo>
                    <a:pt x="0" y="0"/>
                  </a:lnTo>
                  <a:lnTo>
                    <a:pt x="527" y="31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68" name="Rectangle 7681"/>
            <p:cNvSpPr>
              <a:spLocks noChangeArrowheads="1"/>
            </p:cNvSpPr>
            <p:nvPr>
              <p:custDataLst>
                <p:tags r:id="rId9"/>
              </p:custDataLst>
            </p:nvPr>
          </p:nvSpPr>
          <p:spPr bwMode="auto">
            <a:xfrm rot="5400000">
              <a:off x="3217" y="2598"/>
              <a:ext cx="1439" cy="4135"/>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69" name="Freeform 7682"/>
            <p:cNvSpPr/>
            <p:nvPr>
              <p:custDataLst>
                <p:tags r:id="rId10"/>
              </p:custDataLst>
            </p:nvPr>
          </p:nvSpPr>
          <p:spPr bwMode="auto">
            <a:xfrm rot="5400000">
              <a:off x="5874" y="4075"/>
              <a:ext cx="1439" cy="1179"/>
            </a:xfrm>
            <a:custGeom>
              <a:avLst/>
              <a:gdLst>
                <a:gd name="T0" fmla="*/ 0 w 475"/>
                <a:gd name="T1" fmla="*/ 312 h 312"/>
                <a:gd name="T2" fmla="*/ 475 w 475"/>
                <a:gd name="T3" fmla="*/ 312 h 312"/>
                <a:gd name="T4" fmla="*/ 475 w 475"/>
                <a:gd name="T5" fmla="*/ 0 h 312"/>
                <a:gd name="T6" fmla="*/ 263 w 475"/>
                <a:gd name="T7" fmla="*/ 0 h 312"/>
                <a:gd name="T8" fmla="*/ 0 w 475"/>
                <a:gd name="T9" fmla="*/ 312 h 312"/>
              </a:gdLst>
              <a:ahLst/>
              <a:cxnLst>
                <a:cxn ang="0">
                  <a:pos x="T0" y="T1"/>
                </a:cxn>
                <a:cxn ang="0">
                  <a:pos x="T2" y="T3"/>
                </a:cxn>
                <a:cxn ang="0">
                  <a:pos x="T4" y="T5"/>
                </a:cxn>
                <a:cxn ang="0">
                  <a:pos x="T6" y="T7"/>
                </a:cxn>
                <a:cxn ang="0">
                  <a:pos x="T8" y="T9"/>
                </a:cxn>
              </a:cxnLst>
              <a:rect l="0" t="0" r="r" b="b"/>
              <a:pathLst>
                <a:path w="475" h="312">
                  <a:moveTo>
                    <a:pt x="0" y="312"/>
                  </a:moveTo>
                  <a:lnTo>
                    <a:pt x="475" y="312"/>
                  </a:lnTo>
                  <a:lnTo>
                    <a:pt x="475" y="0"/>
                  </a:lnTo>
                  <a:lnTo>
                    <a:pt x="263" y="0"/>
                  </a:lnTo>
                  <a:lnTo>
                    <a:pt x="0" y="312"/>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1" name="Rectangle 7684"/>
            <p:cNvSpPr>
              <a:spLocks noChangeArrowheads="1"/>
            </p:cNvSpPr>
            <p:nvPr>
              <p:custDataLst>
                <p:tags r:id="rId11"/>
              </p:custDataLst>
            </p:nvPr>
          </p:nvSpPr>
          <p:spPr bwMode="auto">
            <a:xfrm rot="5400000">
              <a:off x="14393" y="2446"/>
              <a:ext cx="1439" cy="443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2" name="Freeform 7685"/>
            <p:cNvSpPr/>
            <p:nvPr>
              <p:custDataLst>
                <p:tags r:id="rId12"/>
              </p:custDataLst>
            </p:nvPr>
          </p:nvSpPr>
          <p:spPr bwMode="auto">
            <a:xfrm rot="5400000">
              <a:off x="11587" y="4077"/>
              <a:ext cx="1439" cy="1175"/>
            </a:xfrm>
            <a:custGeom>
              <a:avLst/>
              <a:gdLst>
                <a:gd name="T0" fmla="*/ 263 w 475"/>
                <a:gd name="T1" fmla="*/ 311 h 311"/>
                <a:gd name="T2" fmla="*/ 475 w 475"/>
                <a:gd name="T3" fmla="*/ 311 h 311"/>
                <a:gd name="T4" fmla="*/ 475 w 475"/>
                <a:gd name="T5" fmla="*/ 0 h 311"/>
                <a:gd name="T6" fmla="*/ 0 w 475"/>
                <a:gd name="T7" fmla="*/ 0 h 311"/>
                <a:gd name="T8" fmla="*/ 263 w 475"/>
                <a:gd name="T9" fmla="*/ 311 h 311"/>
              </a:gdLst>
              <a:ahLst/>
              <a:cxnLst>
                <a:cxn ang="0">
                  <a:pos x="T0" y="T1"/>
                </a:cxn>
                <a:cxn ang="0">
                  <a:pos x="T2" y="T3"/>
                </a:cxn>
                <a:cxn ang="0">
                  <a:pos x="T4" y="T5"/>
                </a:cxn>
                <a:cxn ang="0">
                  <a:pos x="T6" y="T7"/>
                </a:cxn>
                <a:cxn ang="0">
                  <a:pos x="T8" y="T9"/>
                </a:cxn>
              </a:cxnLst>
              <a:rect l="0" t="0" r="r" b="b"/>
              <a:pathLst>
                <a:path w="475" h="311">
                  <a:moveTo>
                    <a:pt x="263" y="311"/>
                  </a:moveTo>
                  <a:lnTo>
                    <a:pt x="475" y="311"/>
                  </a:lnTo>
                  <a:lnTo>
                    <a:pt x="475" y="0"/>
                  </a:lnTo>
                  <a:lnTo>
                    <a:pt x="0" y="0"/>
                  </a:lnTo>
                  <a:lnTo>
                    <a:pt x="263" y="311"/>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3" name="Rectangle 7686"/>
            <p:cNvSpPr>
              <a:spLocks noChangeArrowheads="1"/>
            </p:cNvSpPr>
            <p:nvPr>
              <p:custDataLst>
                <p:tags r:id="rId13"/>
              </p:custDataLst>
            </p:nvPr>
          </p:nvSpPr>
          <p:spPr bwMode="auto">
            <a:xfrm rot="5400000">
              <a:off x="3217" y="4036"/>
              <a:ext cx="1439" cy="413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4" name="Freeform 7687"/>
            <p:cNvSpPr/>
            <p:nvPr>
              <p:custDataLst>
                <p:tags r:id="rId14"/>
              </p:custDataLst>
            </p:nvPr>
          </p:nvSpPr>
          <p:spPr bwMode="auto">
            <a:xfrm rot="5400000">
              <a:off x="5874" y="5514"/>
              <a:ext cx="1439" cy="1179"/>
            </a:xfrm>
            <a:custGeom>
              <a:avLst/>
              <a:gdLst>
                <a:gd name="T0" fmla="*/ 0 w 475"/>
                <a:gd name="T1" fmla="*/ 312 h 312"/>
                <a:gd name="T2" fmla="*/ 475 w 475"/>
                <a:gd name="T3" fmla="*/ 312 h 312"/>
                <a:gd name="T4" fmla="*/ 212 w 475"/>
                <a:gd name="T5" fmla="*/ 0 h 312"/>
                <a:gd name="T6" fmla="*/ 0 w 475"/>
                <a:gd name="T7" fmla="*/ 0 h 312"/>
                <a:gd name="T8" fmla="*/ 0 w 475"/>
                <a:gd name="T9" fmla="*/ 312 h 312"/>
              </a:gdLst>
              <a:ahLst/>
              <a:cxnLst>
                <a:cxn ang="0">
                  <a:pos x="T0" y="T1"/>
                </a:cxn>
                <a:cxn ang="0">
                  <a:pos x="T2" y="T3"/>
                </a:cxn>
                <a:cxn ang="0">
                  <a:pos x="T4" y="T5"/>
                </a:cxn>
                <a:cxn ang="0">
                  <a:pos x="T6" y="T7"/>
                </a:cxn>
                <a:cxn ang="0">
                  <a:pos x="T8" y="T9"/>
                </a:cxn>
              </a:cxnLst>
              <a:rect l="0" t="0" r="r" b="b"/>
              <a:pathLst>
                <a:path w="475" h="312">
                  <a:moveTo>
                    <a:pt x="0" y="312"/>
                  </a:moveTo>
                  <a:lnTo>
                    <a:pt x="475" y="312"/>
                  </a:lnTo>
                  <a:lnTo>
                    <a:pt x="212" y="0"/>
                  </a:lnTo>
                  <a:lnTo>
                    <a:pt x="0" y="0"/>
                  </a:lnTo>
                  <a:lnTo>
                    <a:pt x="0" y="31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6" name="Rectangle 7689"/>
            <p:cNvSpPr>
              <a:spLocks noChangeArrowheads="1"/>
            </p:cNvSpPr>
            <p:nvPr>
              <p:custDataLst>
                <p:tags r:id="rId15"/>
              </p:custDataLst>
            </p:nvPr>
          </p:nvSpPr>
          <p:spPr bwMode="auto">
            <a:xfrm rot="5400000">
              <a:off x="14393" y="3885"/>
              <a:ext cx="1439" cy="443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7" name="Freeform 7690"/>
            <p:cNvSpPr/>
            <p:nvPr>
              <p:custDataLst>
                <p:tags r:id="rId16"/>
              </p:custDataLst>
            </p:nvPr>
          </p:nvSpPr>
          <p:spPr bwMode="auto">
            <a:xfrm rot="5400000">
              <a:off x="11587" y="5516"/>
              <a:ext cx="1439" cy="1175"/>
            </a:xfrm>
            <a:custGeom>
              <a:avLst/>
              <a:gdLst>
                <a:gd name="T0" fmla="*/ 0 w 475"/>
                <a:gd name="T1" fmla="*/ 311 h 311"/>
                <a:gd name="T2" fmla="*/ 212 w 475"/>
                <a:gd name="T3" fmla="*/ 311 h 311"/>
                <a:gd name="T4" fmla="*/ 475 w 475"/>
                <a:gd name="T5" fmla="*/ 0 h 311"/>
                <a:gd name="T6" fmla="*/ 0 w 475"/>
                <a:gd name="T7" fmla="*/ 0 h 311"/>
                <a:gd name="T8" fmla="*/ 0 w 475"/>
                <a:gd name="T9" fmla="*/ 311 h 311"/>
              </a:gdLst>
              <a:ahLst/>
              <a:cxnLst>
                <a:cxn ang="0">
                  <a:pos x="T0" y="T1"/>
                </a:cxn>
                <a:cxn ang="0">
                  <a:pos x="T2" y="T3"/>
                </a:cxn>
                <a:cxn ang="0">
                  <a:pos x="T4" y="T5"/>
                </a:cxn>
                <a:cxn ang="0">
                  <a:pos x="T6" y="T7"/>
                </a:cxn>
                <a:cxn ang="0">
                  <a:pos x="T8" y="T9"/>
                </a:cxn>
              </a:cxnLst>
              <a:rect l="0" t="0" r="r" b="b"/>
              <a:pathLst>
                <a:path w="475" h="311">
                  <a:moveTo>
                    <a:pt x="0" y="311"/>
                  </a:moveTo>
                  <a:lnTo>
                    <a:pt x="212" y="311"/>
                  </a:lnTo>
                  <a:lnTo>
                    <a:pt x="475" y="0"/>
                  </a:lnTo>
                  <a:lnTo>
                    <a:pt x="0" y="0"/>
                  </a:lnTo>
                  <a:lnTo>
                    <a:pt x="0" y="311"/>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8" name="Rectangle 7691"/>
            <p:cNvSpPr>
              <a:spLocks noChangeArrowheads="1"/>
            </p:cNvSpPr>
            <p:nvPr>
              <p:custDataLst>
                <p:tags r:id="rId17"/>
              </p:custDataLst>
            </p:nvPr>
          </p:nvSpPr>
          <p:spPr bwMode="auto">
            <a:xfrm rot="5400000">
              <a:off x="3215" y="5477"/>
              <a:ext cx="1442" cy="41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79" name="Freeform 7692"/>
            <p:cNvSpPr/>
            <p:nvPr>
              <p:custDataLst>
                <p:tags r:id="rId18"/>
              </p:custDataLst>
            </p:nvPr>
          </p:nvSpPr>
          <p:spPr bwMode="auto">
            <a:xfrm rot="5400000">
              <a:off x="5474" y="6556"/>
              <a:ext cx="2239" cy="1179"/>
            </a:xfrm>
            <a:custGeom>
              <a:avLst/>
              <a:gdLst>
                <a:gd name="T0" fmla="*/ 263 w 739"/>
                <a:gd name="T1" fmla="*/ 312 h 312"/>
                <a:gd name="T2" fmla="*/ 739 w 739"/>
                <a:gd name="T3" fmla="*/ 312 h 312"/>
                <a:gd name="T4" fmla="*/ 212 w 739"/>
                <a:gd name="T5" fmla="*/ 0 h 312"/>
                <a:gd name="T6" fmla="*/ 0 w 739"/>
                <a:gd name="T7" fmla="*/ 0 h 312"/>
                <a:gd name="T8" fmla="*/ 263 w 739"/>
                <a:gd name="T9" fmla="*/ 312 h 312"/>
              </a:gdLst>
              <a:ahLst/>
              <a:cxnLst>
                <a:cxn ang="0">
                  <a:pos x="T0" y="T1"/>
                </a:cxn>
                <a:cxn ang="0">
                  <a:pos x="T2" y="T3"/>
                </a:cxn>
                <a:cxn ang="0">
                  <a:pos x="T4" y="T5"/>
                </a:cxn>
                <a:cxn ang="0">
                  <a:pos x="T6" y="T7"/>
                </a:cxn>
                <a:cxn ang="0">
                  <a:pos x="T8" y="T9"/>
                </a:cxn>
              </a:cxnLst>
              <a:rect l="0" t="0" r="r" b="b"/>
              <a:pathLst>
                <a:path w="739" h="312">
                  <a:moveTo>
                    <a:pt x="263" y="312"/>
                  </a:moveTo>
                  <a:lnTo>
                    <a:pt x="739" y="312"/>
                  </a:lnTo>
                  <a:lnTo>
                    <a:pt x="212" y="0"/>
                  </a:lnTo>
                  <a:lnTo>
                    <a:pt x="0" y="0"/>
                  </a:lnTo>
                  <a:lnTo>
                    <a:pt x="263" y="312"/>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81" name="Rectangle 7694"/>
            <p:cNvSpPr>
              <a:spLocks noChangeArrowheads="1"/>
            </p:cNvSpPr>
            <p:nvPr>
              <p:custDataLst>
                <p:tags r:id="rId19"/>
              </p:custDataLst>
            </p:nvPr>
          </p:nvSpPr>
          <p:spPr bwMode="auto">
            <a:xfrm rot="5400000">
              <a:off x="14392" y="5326"/>
              <a:ext cx="1442" cy="44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82" name="Freeform 7695"/>
            <p:cNvSpPr/>
            <p:nvPr>
              <p:custDataLst>
                <p:tags r:id="rId20"/>
              </p:custDataLst>
            </p:nvPr>
          </p:nvSpPr>
          <p:spPr bwMode="auto">
            <a:xfrm rot="5400000">
              <a:off x="11187" y="6558"/>
              <a:ext cx="2239" cy="1175"/>
            </a:xfrm>
            <a:custGeom>
              <a:avLst/>
              <a:gdLst>
                <a:gd name="T0" fmla="*/ 0 w 739"/>
                <a:gd name="T1" fmla="*/ 311 h 311"/>
                <a:gd name="T2" fmla="*/ 212 w 739"/>
                <a:gd name="T3" fmla="*/ 311 h 311"/>
                <a:gd name="T4" fmla="*/ 739 w 739"/>
                <a:gd name="T5" fmla="*/ 0 h 311"/>
                <a:gd name="T6" fmla="*/ 263 w 739"/>
                <a:gd name="T7" fmla="*/ 0 h 311"/>
                <a:gd name="T8" fmla="*/ 0 w 739"/>
                <a:gd name="T9" fmla="*/ 311 h 311"/>
              </a:gdLst>
              <a:ahLst/>
              <a:cxnLst>
                <a:cxn ang="0">
                  <a:pos x="T0" y="T1"/>
                </a:cxn>
                <a:cxn ang="0">
                  <a:pos x="T2" y="T3"/>
                </a:cxn>
                <a:cxn ang="0">
                  <a:pos x="T4" y="T5"/>
                </a:cxn>
                <a:cxn ang="0">
                  <a:pos x="T6" y="T7"/>
                </a:cxn>
                <a:cxn ang="0">
                  <a:pos x="T8" y="T9"/>
                </a:cxn>
              </a:cxnLst>
              <a:rect l="0" t="0" r="r" b="b"/>
              <a:pathLst>
                <a:path w="739" h="311">
                  <a:moveTo>
                    <a:pt x="0" y="311"/>
                  </a:moveTo>
                  <a:lnTo>
                    <a:pt x="212" y="311"/>
                  </a:lnTo>
                  <a:lnTo>
                    <a:pt x="739" y="0"/>
                  </a:lnTo>
                  <a:lnTo>
                    <a:pt x="263" y="0"/>
                  </a:lnTo>
                  <a:lnTo>
                    <a:pt x="0" y="31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83" name="Rectangle 7691"/>
            <p:cNvSpPr>
              <a:spLocks noChangeArrowheads="1"/>
            </p:cNvSpPr>
            <p:nvPr>
              <p:custDataLst>
                <p:tags r:id="rId21"/>
              </p:custDataLst>
            </p:nvPr>
          </p:nvSpPr>
          <p:spPr bwMode="auto">
            <a:xfrm rot="5400000">
              <a:off x="3215" y="6919"/>
              <a:ext cx="1442" cy="413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84" name="Rectangle 7694"/>
            <p:cNvSpPr>
              <a:spLocks noChangeArrowheads="1"/>
            </p:cNvSpPr>
            <p:nvPr>
              <p:custDataLst>
                <p:tags r:id="rId22"/>
              </p:custDataLst>
            </p:nvPr>
          </p:nvSpPr>
          <p:spPr bwMode="auto">
            <a:xfrm rot="5400000">
              <a:off x="14392" y="6768"/>
              <a:ext cx="1442" cy="443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latin typeface="PingFang SC Regular" panose="020B0400000000000000" charset="-122"/>
                <a:ea typeface="PingFang SC Regular" panose="020B0400000000000000" charset="-122"/>
              </a:endParaRPr>
            </a:p>
          </p:txBody>
        </p:sp>
        <p:sp>
          <p:nvSpPr>
            <p:cNvPr id="162" name="任意多边形: 形状 161"/>
            <p:cNvSpPr>
              <a:spLocks noChangeArrowheads="1"/>
            </p:cNvSpPr>
            <p:nvPr>
              <p:custDataLst>
                <p:tags r:id="rId23"/>
              </p:custDataLst>
            </p:nvPr>
          </p:nvSpPr>
          <p:spPr bwMode="auto">
            <a:xfrm rot="5400000">
              <a:off x="9130" y="2153"/>
              <a:ext cx="642" cy="4536"/>
            </a:xfrm>
            <a:custGeom>
              <a:avLst/>
              <a:gdLst>
                <a:gd name="connsiteX0" fmla="*/ 0 w 407778"/>
                <a:gd name="connsiteY0" fmla="*/ 2880060 h 2880060"/>
                <a:gd name="connsiteX1" fmla="*/ 0 w 407778"/>
                <a:gd name="connsiteY1" fmla="*/ 0 h 2880060"/>
                <a:gd name="connsiteX2" fmla="*/ 407778 w 407778"/>
                <a:gd name="connsiteY2" fmla="*/ 0 h 2880060"/>
                <a:gd name="connsiteX3" fmla="*/ 407778 w 407778"/>
                <a:gd name="connsiteY3" fmla="*/ 656174 h 2880060"/>
                <a:gd name="connsiteX4" fmla="*/ 370562 w 407778"/>
                <a:gd name="connsiteY4" fmla="*/ 686833 h 2880060"/>
                <a:gd name="connsiteX5" fmla="*/ 96930 w 407778"/>
                <a:gd name="connsiteY5" fmla="*/ 1346418 h 2880060"/>
                <a:gd name="connsiteX6" fmla="*/ 370562 w 407778"/>
                <a:gd name="connsiteY6" fmla="*/ 2006004 h 2880060"/>
                <a:gd name="connsiteX7" fmla="*/ 407778 w 407778"/>
                <a:gd name="connsiteY7" fmla="*/ 2036662 h 2880060"/>
                <a:gd name="connsiteX8" fmla="*/ 407778 w 407778"/>
                <a:gd name="connsiteY8" fmla="*/ 2880060 h 28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78" h="2880060">
                  <a:moveTo>
                    <a:pt x="0" y="2880060"/>
                  </a:moveTo>
                  <a:lnTo>
                    <a:pt x="0" y="0"/>
                  </a:lnTo>
                  <a:lnTo>
                    <a:pt x="407778" y="0"/>
                  </a:lnTo>
                  <a:lnTo>
                    <a:pt x="407778" y="656174"/>
                  </a:lnTo>
                  <a:lnTo>
                    <a:pt x="370562" y="686833"/>
                  </a:lnTo>
                  <a:cubicBezTo>
                    <a:pt x="201498" y="855635"/>
                    <a:pt x="96930" y="1088834"/>
                    <a:pt x="96930" y="1346418"/>
                  </a:cubicBezTo>
                  <a:cubicBezTo>
                    <a:pt x="96930" y="1604002"/>
                    <a:pt x="201498" y="1837201"/>
                    <a:pt x="370562" y="2006004"/>
                  </a:cubicBezTo>
                  <a:lnTo>
                    <a:pt x="407778" y="2036662"/>
                  </a:lnTo>
                  <a:lnTo>
                    <a:pt x="407778" y="288006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p>
              <a:endParaRPr lang="en-US" sz="3200">
                <a:latin typeface="PingFang SC Regular" panose="020B0400000000000000" charset="-122"/>
                <a:ea typeface="PingFang SC Regular" panose="020B0400000000000000" charset="-122"/>
              </a:endParaRPr>
            </a:p>
          </p:txBody>
        </p:sp>
        <p:sp>
          <p:nvSpPr>
            <p:cNvPr id="163" name="任意多边形: 形状 162"/>
            <p:cNvSpPr>
              <a:spLocks noChangeArrowheads="1"/>
            </p:cNvSpPr>
            <p:nvPr>
              <p:custDataLst>
                <p:tags r:id="rId24"/>
              </p:custDataLst>
            </p:nvPr>
          </p:nvSpPr>
          <p:spPr bwMode="auto">
            <a:xfrm rot="5400000">
              <a:off x="9130" y="2796"/>
              <a:ext cx="642" cy="4536"/>
            </a:xfrm>
            <a:custGeom>
              <a:avLst/>
              <a:gdLst>
                <a:gd name="connsiteX0" fmla="*/ 0 w 407778"/>
                <a:gd name="connsiteY0" fmla="*/ 656174 h 2880060"/>
                <a:gd name="connsiteX1" fmla="*/ 0 w 407778"/>
                <a:gd name="connsiteY1" fmla="*/ 0 h 2880060"/>
                <a:gd name="connsiteX2" fmla="*/ 407778 w 407778"/>
                <a:gd name="connsiteY2" fmla="*/ 0 h 2880060"/>
                <a:gd name="connsiteX3" fmla="*/ 407778 w 407778"/>
                <a:gd name="connsiteY3" fmla="*/ 441045 h 2880060"/>
                <a:gd name="connsiteX4" fmla="*/ 259742 w 407778"/>
                <a:gd name="connsiteY4" fmla="*/ 486927 h 2880060"/>
                <a:gd name="connsiteX5" fmla="*/ 101048 w 407778"/>
                <a:gd name="connsiteY5" fmla="*/ 572930 h 2880060"/>
                <a:gd name="connsiteX6" fmla="*/ 0 w 407778"/>
                <a:gd name="connsiteY6" fmla="*/ 2880060 h 2880060"/>
                <a:gd name="connsiteX7" fmla="*/ 0 w 407778"/>
                <a:gd name="connsiteY7" fmla="*/ 2036663 h 2880060"/>
                <a:gd name="connsiteX8" fmla="*/ 101048 w 407778"/>
                <a:gd name="connsiteY8" fmla="*/ 2119906 h 2880060"/>
                <a:gd name="connsiteX9" fmla="*/ 259742 w 407778"/>
                <a:gd name="connsiteY9" fmla="*/ 2205910 h 2880060"/>
                <a:gd name="connsiteX10" fmla="*/ 407778 w 407778"/>
                <a:gd name="connsiteY10" fmla="*/ 2251791 h 2880060"/>
                <a:gd name="connsiteX11" fmla="*/ 407778 w 407778"/>
                <a:gd name="connsiteY11" fmla="*/ 2880060 h 28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778" h="2880060">
                  <a:moveTo>
                    <a:pt x="0" y="656174"/>
                  </a:moveTo>
                  <a:lnTo>
                    <a:pt x="0" y="0"/>
                  </a:lnTo>
                  <a:lnTo>
                    <a:pt x="407778" y="0"/>
                  </a:lnTo>
                  <a:lnTo>
                    <a:pt x="407778" y="441045"/>
                  </a:lnTo>
                  <a:lnTo>
                    <a:pt x="259742" y="486927"/>
                  </a:lnTo>
                  <a:cubicBezTo>
                    <a:pt x="203857" y="510528"/>
                    <a:pt x="150750" y="539404"/>
                    <a:pt x="101048" y="572930"/>
                  </a:cubicBezTo>
                  <a:close/>
                  <a:moveTo>
                    <a:pt x="0" y="2880060"/>
                  </a:moveTo>
                  <a:lnTo>
                    <a:pt x="0" y="2036663"/>
                  </a:lnTo>
                  <a:lnTo>
                    <a:pt x="101048" y="2119906"/>
                  </a:lnTo>
                  <a:cubicBezTo>
                    <a:pt x="150750" y="2153432"/>
                    <a:pt x="203857" y="2182308"/>
                    <a:pt x="259742" y="2205910"/>
                  </a:cubicBezTo>
                  <a:lnTo>
                    <a:pt x="407778" y="2251791"/>
                  </a:lnTo>
                  <a:lnTo>
                    <a:pt x="407778" y="288006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p>
              <a:endParaRPr lang="en-US" sz="3200">
                <a:latin typeface="PingFang SC Regular" panose="020B0400000000000000" charset="-122"/>
                <a:ea typeface="PingFang SC Regular" panose="020B0400000000000000" charset="-122"/>
              </a:endParaRPr>
            </a:p>
          </p:txBody>
        </p:sp>
        <p:sp>
          <p:nvSpPr>
            <p:cNvPr id="164" name="任意多边形: 形状 163"/>
            <p:cNvSpPr>
              <a:spLocks noChangeArrowheads="1"/>
            </p:cNvSpPr>
            <p:nvPr>
              <p:custDataLst>
                <p:tags r:id="rId25"/>
              </p:custDataLst>
            </p:nvPr>
          </p:nvSpPr>
          <p:spPr bwMode="auto">
            <a:xfrm rot="5400000">
              <a:off x="9130" y="3438"/>
              <a:ext cx="642" cy="4536"/>
            </a:xfrm>
            <a:custGeom>
              <a:avLst/>
              <a:gdLst>
                <a:gd name="connsiteX0" fmla="*/ 0 w 407778"/>
                <a:gd name="connsiteY0" fmla="*/ 441045 h 2880060"/>
                <a:gd name="connsiteX1" fmla="*/ 0 w 407778"/>
                <a:gd name="connsiteY1" fmla="*/ 0 h 2880060"/>
                <a:gd name="connsiteX2" fmla="*/ 407778 w 407778"/>
                <a:gd name="connsiteY2" fmla="*/ 0 h 2880060"/>
                <a:gd name="connsiteX3" fmla="*/ 407778 w 407778"/>
                <a:gd name="connsiteY3" fmla="*/ 433778 h 2880060"/>
                <a:gd name="connsiteX4" fmla="*/ 403894 w 407778"/>
                <a:gd name="connsiteY4" fmla="*/ 432574 h 2880060"/>
                <a:gd name="connsiteX5" fmla="*/ 215612 w 407778"/>
                <a:gd name="connsiteY5" fmla="*/ 413623 h 2880060"/>
                <a:gd name="connsiteX6" fmla="*/ 27330 w 407778"/>
                <a:gd name="connsiteY6" fmla="*/ 432574 h 2880060"/>
                <a:gd name="connsiteX7" fmla="*/ 0 w 407778"/>
                <a:gd name="connsiteY7" fmla="*/ 2880060 h 2880060"/>
                <a:gd name="connsiteX8" fmla="*/ 0 w 407778"/>
                <a:gd name="connsiteY8" fmla="*/ 2251791 h 2880060"/>
                <a:gd name="connsiteX9" fmla="*/ 27330 w 407778"/>
                <a:gd name="connsiteY9" fmla="*/ 2260262 h 2880060"/>
                <a:gd name="connsiteX10" fmla="*/ 215612 w 407778"/>
                <a:gd name="connsiteY10" fmla="*/ 2279213 h 2880060"/>
                <a:gd name="connsiteX11" fmla="*/ 403894 w 407778"/>
                <a:gd name="connsiteY11" fmla="*/ 2260262 h 2880060"/>
                <a:gd name="connsiteX12" fmla="*/ 407778 w 407778"/>
                <a:gd name="connsiteY12" fmla="*/ 2259058 h 2880060"/>
                <a:gd name="connsiteX13" fmla="*/ 407778 w 407778"/>
                <a:gd name="connsiteY13" fmla="*/ 2880060 h 28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7778" h="2880060">
                  <a:moveTo>
                    <a:pt x="0" y="441045"/>
                  </a:moveTo>
                  <a:lnTo>
                    <a:pt x="0" y="0"/>
                  </a:lnTo>
                  <a:lnTo>
                    <a:pt x="407778" y="0"/>
                  </a:lnTo>
                  <a:lnTo>
                    <a:pt x="407778" y="433778"/>
                  </a:lnTo>
                  <a:lnTo>
                    <a:pt x="403894" y="432574"/>
                  </a:lnTo>
                  <a:cubicBezTo>
                    <a:pt x="343077" y="420149"/>
                    <a:pt x="280108" y="413623"/>
                    <a:pt x="215612" y="413623"/>
                  </a:cubicBezTo>
                  <a:cubicBezTo>
                    <a:pt x="151116" y="413623"/>
                    <a:pt x="88147" y="420149"/>
                    <a:pt x="27330" y="432574"/>
                  </a:cubicBezTo>
                  <a:close/>
                  <a:moveTo>
                    <a:pt x="0" y="2880060"/>
                  </a:moveTo>
                  <a:lnTo>
                    <a:pt x="0" y="2251791"/>
                  </a:lnTo>
                  <a:lnTo>
                    <a:pt x="27330" y="2260262"/>
                  </a:lnTo>
                  <a:cubicBezTo>
                    <a:pt x="88147" y="2272688"/>
                    <a:pt x="151116" y="2279213"/>
                    <a:pt x="215612" y="2279213"/>
                  </a:cubicBezTo>
                  <a:cubicBezTo>
                    <a:pt x="280108" y="2279213"/>
                    <a:pt x="343077" y="2272688"/>
                    <a:pt x="403894" y="2260262"/>
                  </a:cubicBezTo>
                  <a:lnTo>
                    <a:pt x="407778" y="2259058"/>
                  </a:lnTo>
                  <a:lnTo>
                    <a:pt x="407778" y="288006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p>
              <a:endParaRPr lang="en-US" sz="3200">
                <a:latin typeface="PingFang SC Regular" panose="020B0400000000000000" charset="-122"/>
                <a:ea typeface="PingFang SC Regular" panose="020B0400000000000000" charset="-122"/>
              </a:endParaRPr>
            </a:p>
          </p:txBody>
        </p:sp>
        <p:sp>
          <p:nvSpPr>
            <p:cNvPr id="166" name="任意多边形: 形状 165"/>
            <p:cNvSpPr>
              <a:spLocks noChangeArrowheads="1"/>
            </p:cNvSpPr>
            <p:nvPr>
              <p:custDataLst>
                <p:tags r:id="rId26"/>
              </p:custDataLst>
            </p:nvPr>
          </p:nvSpPr>
          <p:spPr bwMode="auto">
            <a:xfrm rot="5400000">
              <a:off x="9130" y="4080"/>
              <a:ext cx="642" cy="4536"/>
            </a:xfrm>
            <a:custGeom>
              <a:avLst/>
              <a:gdLst>
                <a:gd name="connsiteX0" fmla="*/ 0 w 407778"/>
                <a:gd name="connsiteY0" fmla="*/ 433778 h 2880060"/>
                <a:gd name="connsiteX1" fmla="*/ 0 w 407778"/>
                <a:gd name="connsiteY1" fmla="*/ 0 h 2880060"/>
                <a:gd name="connsiteX2" fmla="*/ 407778 w 407778"/>
                <a:gd name="connsiteY2" fmla="*/ 0 h 2880060"/>
                <a:gd name="connsiteX3" fmla="*/ 407778 w 407778"/>
                <a:gd name="connsiteY3" fmla="*/ 636859 h 2880060"/>
                <a:gd name="connsiteX4" fmla="*/ 330176 w 407778"/>
                <a:gd name="connsiteY4" fmla="*/ 572930 h 2880060"/>
                <a:gd name="connsiteX5" fmla="*/ 171482 w 407778"/>
                <a:gd name="connsiteY5" fmla="*/ 486927 h 2880060"/>
                <a:gd name="connsiteX6" fmla="*/ 0 w 407778"/>
                <a:gd name="connsiteY6" fmla="*/ 2880060 h 2880060"/>
                <a:gd name="connsiteX7" fmla="*/ 0 w 407778"/>
                <a:gd name="connsiteY7" fmla="*/ 2259058 h 2880060"/>
                <a:gd name="connsiteX8" fmla="*/ 171482 w 407778"/>
                <a:gd name="connsiteY8" fmla="*/ 2205910 h 2880060"/>
                <a:gd name="connsiteX9" fmla="*/ 330176 w 407778"/>
                <a:gd name="connsiteY9" fmla="*/ 2119906 h 2880060"/>
                <a:gd name="connsiteX10" fmla="*/ 407778 w 407778"/>
                <a:gd name="connsiteY10" fmla="*/ 2055978 h 2880060"/>
                <a:gd name="connsiteX11" fmla="*/ 407778 w 407778"/>
                <a:gd name="connsiteY11" fmla="*/ 2880060 h 28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778" h="2880060">
                  <a:moveTo>
                    <a:pt x="0" y="433778"/>
                  </a:moveTo>
                  <a:lnTo>
                    <a:pt x="0" y="0"/>
                  </a:lnTo>
                  <a:lnTo>
                    <a:pt x="407778" y="0"/>
                  </a:lnTo>
                  <a:lnTo>
                    <a:pt x="407778" y="636859"/>
                  </a:lnTo>
                  <a:lnTo>
                    <a:pt x="330176" y="572930"/>
                  </a:lnTo>
                  <a:cubicBezTo>
                    <a:pt x="280474" y="539404"/>
                    <a:pt x="227368" y="510528"/>
                    <a:pt x="171482" y="486927"/>
                  </a:cubicBezTo>
                  <a:close/>
                  <a:moveTo>
                    <a:pt x="0" y="2880060"/>
                  </a:moveTo>
                  <a:lnTo>
                    <a:pt x="0" y="2259058"/>
                  </a:lnTo>
                  <a:lnTo>
                    <a:pt x="171482" y="2205910"/>
                  </a:lnTo>
                  <a:cubicBezTo>
                    <a:pt x="227368" y="2182308"/>
                    <a:pt x="280474" y="2153432"/>
                    <a:pt x="330176" y="2119906"/>
                  </a:cubicBezTo>
                  <a:lnTo>
                    <a:pt x="407778" y="2055978"/>
                  </a:lnTo>
                  <a:lnTo>
                    <a:pt x="407778" y="288006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p>
              <a:endParaRPr lang="en-US" sz="3200">
                <a:latin typeface="PingFang SC Regular" panose="020B0400000000000000" charset="-122"/>
                <a:ea typeface="PingFang SC Regular" panose="020B0400000000000000" charset="-122"/>
              </a:endParaRPr>
            </a:p>
          </p:txBody>
        </p:sp>
        <p:sp>
          <p:nvSpPr>
            <p:cNvPr id="167" name="任意多边形: 形状 166"/>
            <p:cNvSpPr>
              <a:spLocks noChangeArrowheads="1"/>
            </p:cNvSpPr>
            <p:nvPr>
              <p:custDataLst>
                <p:tags r:id="rId27"/>
              </p:custDataLst>
            </p:nvPr>
          </p:nvSpPr>
          <p:spPr bwMode="auto">
            <a:xfrm rot="5400000">
              <a:off x="9130" y="4722"/>
              <a:ext cx="642" cy="4536"/>
            </a:xfrm>
            <a:custGeom>
              <a:avLst/>
              <a:gdLst>
                <a:gd name="connsiteX0" fmla="*/ 0 w 407778"/>
                <a:gd name="connsiteY0" fmla="*/ 2880060 h 2880060"/>
                <a:gd name="connsiteX1" fmla="*/ 0 w 407778"/>
                <a:gd name="connsiteY1" fmla="*/ 2055977 h 2880060"/>
                <a:gd name="connsiteX2" fmla="*/ 60662 w 407778"/>
                <a:gd name="connsiteY2" fmla="*/ 2006004 h 2880060"/>
                <a:gd name="connsiteX3" fmla="*/ 334294 w 407778"/>
                <a:gd name="connsiteY3" fmla="*/ 1346418 h 2880060"/>
                <a:gd name="connsiteX4" fmla="*/ 60662 w 407778"/>
                <a:gd name="connsiteY4" fmla="*/ 686833 h 2880060"/>
                <a:gd name="connsiteX5" fmla="*/ 0 w 407778"/>
                <a:gd name="connsiteY5" fmla="*/ 636860 h 2880060"/>
                <a:gd name="connsiteX6" fmla="*/ 0 w 407778"/>
                <a:gd name="connsiteY6" fmla="*/ 0 h 2880060"/>
                <a:gd name="connsiteX7" fmla="*/ 407778 w 407778"/>
                <a:gd name="connsiteY7" fmla="*/ 0 h 2880060"/>
                <a:gd name="connsiteX8" fmla="*/ 407778 w 407778"/>
                <a:gd name="connsiteY8" fmla="*/ 2880060 h 28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78" h="2880060">
                  <a:moveTo>
                    <a:pt x="0" y="2880060"/>
                  </a:moveTo>
                  <a:lnTo>
                    <a:pt x="0" y="2055977"/>
                  </a:lnTo>
                  <a:lnTo>
                    <a:pt x="60662" y="2006004"/>
                  </a:lnTo>
                  <a:cubicBezTo>
                    <a:pt x="229726" y="1837201"/>
                    <a:pt x="334294" y="1604002"/>
                    <a:pt x="334294" y="1346418"/>
                  </a:cubicBezTo>
                  <a:cubicBezTo>
                    <a:pt x="334294" y="1088834"/>
                    <a:pt x="229726" y="855635"/>
                    <a:pt x="60662" y="686833"/>
                  </a:cubicBezTo>
                  <a:lnTo>
                    <a:pt x="0" y="636860"/>
                  </a:lnTo>
                  <a:lnTo>
                    <a:pt x="0" y="0"/>
                  </a:lnTo>
                  <a:lnTo>
                    <a:pt x="407778" y="0"/>
                  </a:lnTo>
                  <a:lnTo>
                    <a:pt x="407778" y="288006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p>
              <a:endParaRPr lang="en-US" sz="3200">
                <a:latin typeface="PingFang SC Regular" panose="020B0400000000000000" charset="-122"/>
                <a:ea typeface="PingFang SC Regular" panose="020B0400000000000000" charset="-122"/>
              </a:endParaRPr>
            </a:p>
          </p:txBody>
        </p:sp>
        <p:sp>
          <p:nvSpPr>
            <p:cNvPr id="125" name="任意多边形: 形状 124"/>
            <p:cNvSpPr/>
            <p:nvPr>
              <p:custDataLst>
                <p:tags r:id="rId28"/>
              </p:custDataLst>
            </p:nvPr>
          </p:nvSpPr>
          <p:spPr>
            <a:xfrm>
              <a:off x="6004" y="6641"/>
              <a:ext cx="1181" cy="3063"/>
            </a:xfrm>
            <a:custGeom>
              <a:avLst/>
              <a:gdLst>
                <a:gd name="connsiteX0" fmla="*/ 748816 w 749782"/>
                <a:gd name="connsiteY0" fmla="*/ 0 h 1945130"/>
                <a:gd name="connsiteX1" fmla="*/ 748816 w 749782"/>
                <a:gd name="connsiteY1" fmla="*/ 17800 h 1945130"/>
                <a:gd name="connsiteX2" fmla="*/ 748816 w 749782"/>
                <a:gd name="connsiteY2" fmla="*/ 320748 h 1945130"/>
                <a:gd name="connsiteX3" fmla="*/ 748816 w 749782"/>
                <a:gd name="connsiteY3" fmla="*/ 425578 h 1945130"/>
                <a:gd name="connsiteX4" fmla="*/ 749782 w 749782"/>
                <a:gd name="connsiteY4" fmla="*/ 425578 h 1945130"/>
                <a:gd name="connsiteX5" fmla="*/ 6479 w 749782"/>
                <a:gd name="connsiteY5" fmla="*/ 1945130 h 1945130"/>
                <a:gd name="connsiteX6" fmla="*/ 0 w 749782"/>
                <a:gd name="connsiteY6" fmla="*/ 1945130 h 1945130"/>
                <a:gd name="connsiteX7" fmla="*/ 0 w 749782"/>
                <a:gd name="connsiteY7" fmla="*/ 1013675 h 194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782" h="1945130">
                  <a:moveTo>
                    <a:pt x="748816" y="0"/>
                  </a:moveTo>
                  <a:lnTo>
                    <a:pt x="748816" y="17800"/>
                  </a:lnTo>
                  <a:lnTo>
                    <a:pt x="748816" y="320748"/>
                  </a:lnTo>
                  <a:lnTo>
                    <a:pt x="748816" y="425578"/>
                  </a:lnTo>
                  <a:lnTo>
                    <a:pt x="749782" y="425578"/>
                  </a:lnTo>
                  <a:lnTo>
                    <a:pt x="6479" y="1945130"/>
                  </a:lnTo>
                  <a:lnTo>
                    <a:pt x="0" y="1945130"/>
                  </a:lnTo>
                  <a:lnTo>
                    <a:pt x="0" y="1013675"/>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zh-CN" altLang="en-US" sz="3200">
                <a:solidFill>
                  <a:schemeClr val="tx1"/>
                </a:solidFill>
                <a:latin typeface="PingFang SC Regular" panose="020B0400000000000000" charset="-122"/>
                <a:ea typeface="PingFang SC Regular" panose="020B0400000000000000" charset="-122"/>
              </a:endParaRPr>
            </a:p>
          </p:txBody>
        </p:sp>
        <p:sp>
          <p:nvSpPr>
            <p:cNvPr id="126" name="任意多边形: 形状 125"/>
            <p:cNvSpPr/>
            <p:nvPr>
              <p:custDataLst>
                <p:tags r:id="rId29"/>
              </p:custDataLst>
            </p:nvPr>
          </p:nvSpPr>
          <p:spPr>
            <a:xfrm flipH="1">
              <a:off x="11713" y="6619"/>
              <a:ext cx="1181" cy="3063"/>
            </a:xfrm>
            <a:custGeom>
              <a:avLst/>
              <a:gdLst>
                <a:gd name="connsiteX0" fmla="*/ 748816 w 749782"/>
                <a:gd name="connsiteY0" fmla="*/ 0 h 1945130"/>
                <a:gd name="connsiteX1" fmla="*/ 748816 w 749782"/>
                <a:gd name="connsiteY1" fmla="*/ 17800 h 1945130"/>
                <a:gd name="connsiteX2" fmla="*/ 748816 w 749782"/>
                <a:gd name="connsiteY2" fmla="*/ 320748 h 1945130"/>
                <a:gd name="connsiteX3" fmla="*/ 748816 w 749782"/>
                <a:gd name="connsiteY3" fmla="*/ 425578 h 1945130"/>
                <a:gd name="connsiteX4" fmla="*/ 749782 w 749782"/>
                <a:gd name="connsiteY4" fmla="*/ 425578 h 1945130"/>
                <a:gd name="connsiteX5" fmla="*/ 6479 w 749782"/>
                <a:gd name="connsiteY5" fmla="*/ 1945130 h 1945130"/>
                <a:gd name="connsiteX6" fmla="*/ 0 w 749782"/>
                <a:gd name="connsiteY6" fmla="*/ 1945130 h 1945130"/>
                <a:gd name="connsiteX7" fmla="*/ 0 w 749782"/>
                <a:gd name="connsiteY7" fmla="*/ 1013675 h 194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782" h="1945130">
                  <a:moveTo>
                    <a:pt x="748816" y="0"/>
                  </a:moveTo>
                  <a:lnTo>
                    <a:pt x="748816" y="17800"/>
                  </a:lnTo>
                  <a:lnTo>
                    <a:pt x="748816" y="320748"/>
                  </a:lnTo>
                  <a:lnTo>
                    <a:pt x="748816" y="425578"/>
                  </a:lnTo>
                  <a:lnTo>
                    <a:pt x="749782" y="425578"/>
                  </a:lnTo>
                  <a:lnTo>
                    <a:pt x="6479" y="1945130"/>
                  </a:lnTo>
                  <a:lnTo>
                    <a:pt x="0" y="1945130"/>
                  </a:lnTo>
                  <a:lnTo>
                    <a:pt x="0" y="1013675"/>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zh-CN" altLang="en-US" sz="3200">
                <a:solidFill>
                  <a:schemeClr val="tx1"/>
                </a:solidFill>
                <a:latin typeface="PingFang SC Regular" panose="020B0400000000000000" charset="-122"/>
                <a:ea typeface="PingFang SC Regular" panose="020B0400000000000000" charset="-122"/>
              </a:endParaRPr>
            </a:p>
          </p:txBody>
        </p:sp>
        <p:sp>
          <p:nvSpPr>
            <p:cNvPr id="127" name="文本框 126"/>
            <p:cNvSpPr txBox="1"/>
            <p:nvPr>
              <p:custDataLst>
                <p:tags r:id="rId30"/>
              </p:custDataLst>
            </p:nvPr>
          </p:nvSpPr>
          <p:spPr>
            <a:xfrm>
              <a:off x="1825" y="3048"/>
              <a:ext cx="3498" cy="354"/>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kumimoji="0" lang="en-US" altLang="zh-CN"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28" name="文本框 127"/>
            <p:cNvSpPr txBox="1"/>
            <p:nvPr>
              <p:custDataLst>
                <p:tags r:id="rId31"/>
              </p:custDataLst>
            </p:nvPr>
          </p:nvSpPr>
          <p:spPr>
            <a:xfrm>
              <a:off x="1825" y="4488"/>
              <a:ext cx="3498" cy="354"/>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kumimoji="0" lang="en-US" altLang="zh-CN"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29" name="文本框 128"/>
            <p:cNvSpPr txBox="1"/>
            <p:nvPr>
              <p:custDataLst>
                <p:tags r:id="rId32"/>
              </p:custDataLst>
            </p:nvPr>
          </p:nvSpPr>
          <p:spPr>
            <a:xfrm>
              <a:off x="1825" y="5927"/>
              <a:ext cx="3498" cy="354"/>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kumimoji="0" lang="en-US" altLang="zh-CN"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0" name="文本框 129"/>
            <p:cNvSpPr txBox="1"/>
            <p:nvPr>
              <p:custDataLst>
                <p:tags r:id="rId33"/>
              </p:custDataLst>
            </p:nvPr>
          </p:nvSpPr>
          <p:spPr>
            <a:xfrm>
              <a:off x="1825" y="7368"/>
              <a:ext cx="3498" cy="354"/>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kumimoji="0" lang="en-US" altLang="zh-CN"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1" name="文本框 130"/>
            <p:cNvSpPr txBox="1"/>
            <p:nvPr>
              <p:custDataLst>
                <p:tags r:id="rId34"/>
              </p:custDataLst>
            </p:nvPr>
          </p:nvSpPr>
          <p:spPr>
            <a:xfrm>
              <a:off x="1825" y="8809"/>
              <a:ext cx="3498" cy="354"/>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kumimoji="0" lang="en-US" altLang="zh-CN"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2" name="文本框 131"/>
            <p:cNvSpPr txBox="1"/>
            <p:nvPr>
              <p:custDataLst>
                <p:tags r:id="rId35"/>
              </p:custDataLst>
            </p:nvPr>
          </p:nvSpPr>
          <p:spPr>
            <a:xfrm>
              <a:off x="12949" y="3048"/>
              <a:ext cx="3498" cy="35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sz="1400">
                  <a:latin typeface="OPPOSans R" pitchFamily="18" charset="-122"/>
                  <a:ea typeface="OPPOSans R" pitchFamily="18" charset="-122"/>
                  <a:cs typeface="OPPOSans R" pitchFamily="18" charset="-122"/>
                </a:defRPr>
              </a:lvl1pPr>
            </a:lstStyle>
            <a:p>
              <a:r>
                <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3" name="文本框 132"/>
            <p:cNvSpPr txBox="1"/>
            <p:nvPr>
              <p:custDataLst>
                <p:tags r:id="rId36"/>
              </p:custDataLst>
            </p:nvPr>
          </p:nvSpPr>
          <p:spPr>
            <a:xfrm>
              <a:off x="12949" y="4488"/>
              <a:ext cx="3498" cy="35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sz="1400">
                  <a:latin typeface="OPPOSans R" pitchFamily="18" charset="-122"/>
                  <a:ea typeface="OPPOSans R" pitchFamily="18" charset="-122"/>
                  <a:cs typeface="OPPOSans R" pitchFamily="18" charset="-122"/>
                </a:defRPr>
              </a:lvl1pPr>
            </a:lstStyle>
            <a:p>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a:t>
              </a:r>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的意见</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4" name="文本框 133"/>
            <p:cNvSpPr txBox="1"/>
            <p:nvPr>
              <p:custDataLst>
                <p:tags r:id="rId37"/>
              </p:custDataLst>
            </p:nvPr>
          </p:nvSpPr>
          <p:spPr>
            <a:xfrm>
              <a:off x="12949" y="5927"/>
              <a:ext cx="3498" cy="35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sz="1400">
                  <a:latin typeface="OPPOSans R" pitchFamily="18" charset="-122"/>
                  <a:ea typeface="OPPOSans R" pitchFamily="18" charset="-122"/>
                  <a:cs typeface="OPPOSans R" pitchFamily="18" charset="-122"/>
                </a:defRPr>
              </a:lvl1pPr>
            </a:lstStyle>
            <a:p>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5" name="文本框 134"/>
            <p:cNvSpPr txBox="1"/>
            <p:nvPr>
              <p:custDataLst>
                <p:tags r:id="rId38"/>
              </p:custDataLst>
            </p:nvPr>
          </p:nvSpPr>
          <p:spPr>
            <a:xfrm>
              <a:off x="12949" y="7368"/>
              <a:ext cx="3498" cy="35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sz="1400">
                  <a:latin typeface="OPPOSans R" pitchFamily="18" charset="-122"/>
                  <a:ea typeface="OPPOSans R" pitchFamily="18" charset="-122"/>
                  <a:cs typeface="OPPOSans R" pitchFamily="18" charset="-122"/>
                </a:defRPr>
              </a:lvl1pPr>
            </a:lstStyle>
            <a:p>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正面的意见</a:t>
              </a:r>
              <a:r>
                <a:rPr lang="en-US" altLang="zh-CN">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6" name="文本框 135"/>
            <p:cNvSpPr txBox="1"/>
            <p:nvPr>
              <p:custDataLst>
                <p:tags r:id="rId39"/>
              </p:custDataLst>
            </p:nvPr>
          </p:nvSpPr>
          <p:spPr>
            <a:xfrm>
              <a:off x="12949" y="8809"/>
              <a:ext cx="3498" cy="35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sz="1400">
                  <a:latin typeface="OPPOSans R" pitchFamily="18" charset="-122"/>
                  <a:ea typeface="OPPOSans R" pitchFamily="18" charset="-122"/>
                  <a:cs typeface="OPPOSans R" pitchFamily="18" charset="-122"/>
                </a:defRPr>
              </a:lvl1pPr>
            </a:lstStyle>
            <a:p>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有利的</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正面</a:t>
              </a:r>
              <a:r>
                <a:rPr lang="zh-CN" altLang="en-US">
                  <a:solidFill>
                    <a:schemeClr val="bg2"/>
                  </a:solidFill>
                  <a:latin typeface="PingFang SC Regular" panose="020B0400000000000000" charset="-122"/>
                  <a:ea typeface="PingFang SC Regular" panose="020B0400000000000000" charset="-122"/>
                  <a:cs typeface="PingFang SC Regular" panose="020B0400000000000000" charset="-122"/>
                  <a:sym typeface="+mn-lt"/>
                </a:rPr>
                <a:t>的意见</a:t>
              </a: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-001</a:t>
              </a:r>
              <a:endParaRPr lang="zh-CN" altLang="en-US"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37" name="文本框 136"/>
            <p:cNvSpPr txBox="1"/>
            <p:nvPr>
              <p:custDataLst>
                <p:tags r:id="rId40"/>
              </p:custDataLst>
            </p:nvPr>
          </p:nvSpPr>
          <p:spPr>
            <a:xfrm>
              <a:off x="5222" y="2921"/>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38" name="文本框 137"/>
            <p:cNvSpPr txBox="1"/>
            <p:nvPr>
              <p:custDataLst>
                <p:tags r:id="rId41"/>
              </p:custDataLst>
            </p:nvPr>
          </p:nvSpPr>
          <p:spPr>
            <a:xfrm>
              <a:off x="5222" y="4362"/>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39" name="文本框 138"/>
            <p:cNvSpPr txBox="1"/>
            <p:nvPr>
              <p:custDataLst>
                <p:tags r:id="rId42"/>
              </p:custDataLst>
            </p:nvPr>
          </p:nvSpPr>
          <p:spPr>
            <a:xfrm>
              <a:off x="5222" y="5800"/>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0" name="文本框 139"/>
            <p:cNvSpPr txBox="1"/>
            <p:nvPr>
              <p:custDataLst>
                <p:tags r:id="rId43"/>
              </p:custDataLst>
            </p:nvPr>
          </p:nvSpPr>
          <p:spPr>
            <a:xfrm>
              <a:off x="5222" y="7241"/>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1" name="文本框 140"/>
            <p:cNvSpPr txBox="1"/>
            <p:nvPr>
              <p:custDataLst>
                <p:tags r:id="rId44"/>
              </p:custDataLst>
            </p:nvPr>
          </p:nvSpPr>
          <p:spPr>
            <a:xfrm>
              <a:off x="5222" y="8683"/>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2" name="文本框 141"/>
            <p:cNvSpPr txBox="1"/>
            <p:nvPr>
              <p:custDataLst>
                <p:tags r:id="rId45"/>
              </p:custDataLst>
            </p:nvPr>
          </p:nvSpPr>
          <p:spPr>
            <a:xfrm>
              <a:off x="16419" y="2921"/>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3" name="文本框 142"/>
            <p:cNvSpPr txBox="1"/>
            <p:nvPr>
              <p:custDataLst>
                <p:tags r:id="rId46"/>
              </p:custDataLst>
            </p:nvPr>
          </p:nvSpPr>
          <p:spPr>
            <a:xfrm>
              <a:off x="16419" y="4362"/>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4" name="文本框 143"/>
            <p:cNvSpPr txBox="1"/>
            <p:nvPr>
              <p:custDataLst>
                <p:tags r:id="rId47"/>
              </p:custDataLst>
            </p:nvPr>
          </p:nvSpPr>
          <p:spPr>
            <a:xfrm>
              <a:off x="16419" y="5800"/>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5" name="文本框 144"/>
            <p:cNvSpPr txBox="1"/>
            <p:nvPr>
              <p:custDataLst>
                <p:tags r:id="rId48"/>
              </p:custDataLst>
            </p:nvPr>
          </p:nvSpPr>
          <p:spPr>
            <a:xfrm>
              <a:off x="16419" y="7241"/>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46" name="文本框 145"/>
            <p:cNvSpPr txBox="1"/>
            <p:nvPr>
              <p:custDataLst>
                <p:tags r:id="rId49"/>
              </p:custDataLst>
            </p:nvPr>
          </p:nvSpPr>
          <p:spPr>
            <a:xfrm>
              <a:off x="16419" y="8683"/>
              <a:ext cx="441" cy="607"/>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bg2"/>
                  </a:solidFill>
                  <a:latin typeface="PingFang SC Regular" panose="020B0400000000000000" charset="-122"/>
                  <a:ea typeface="PingFang SC Regular" panose="020B0400000000000000" charset="-122"/>
                  <a:cs typeface="+mn-ea"/>
                  <a:sym typeface="+mn-lt"/>
                </a:rPr>
                <a:t>◎</a:t>
              </a:r>
              <a:endParaRPr kumimoji="0" lang="zh-CN" altLang="en-US" sz="2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cxnSp>
          <p:nvCxnSpPr>
            <p:cNvPr id="147" name="直线箭头连接符 58"/>
            <p:cNvCxnSpPr/>
            <p:nvPr>
              <p:custDataLst>
                <p:tags r:id="rId50"/>
              </p:custDataLst>
            </p:nvPr>
          </p:nvCxnSpPr>
          <p:spPr>
            <a:xfrm flipV="1">
              <a:off x="9600" y="3238"/>
              <a:ext cx="0" cy="990"/>
            </a:xfrm>
            <a:prstGeom prst="straightConnector1">
              <a:avLst/>
            </a:prstGeom>
            <a:ln w="12700">
              <a:solidFill>
                <a:schemeClr val="tx1">
                  <a:alpha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8" name="直线箭头连接符 5144"/>
            <p:cNvCxnSpPr/>
            <p:nvPr>
              <p:custDataLst>
                <p:tags r:id="rId51"/>
              </p:custDataLst>
            </p:nvPr>
          </p:nvCxnSpPr>
          <p:spPr>
            <a:xfrm>
              <a:off x="9600" y="7155"/>
              <a:ext cx="0" cy="990"/>
            </a:xfrm>
            <a:prstGeom prst="straightConnector1">
              <a:avLst/>
            </a:prstGeom>
            <a:ln w="12700">
              <a:solidFill>
                <a:schemeClr val="tx1">
                  <a:alpha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149" name="Oval 57"/>
            <p:cNvSpPr>
              <a:spLocks noChangeArrowheads="1"/>
            </p:cNvSpPr>
            <p:nvPr>
              <p:custDataLst>
                <p:tags r:id="rId52"/>
              </p:custDataLst>
            </p:nvPr>
          </p:nvSpPr>
          <p:spPr bwMode="auto">
            <a:xfrm>
              <a:off x="8257" y="4381"/>
              <a:ext cx="2683" cy="2687"/>
            </a:xfrm>
            <a:prstGeom prst="ellipse">
              <a:avLst/>
            </a:prstGeom>
            <a:solidFill>
              <a:srgbClr val="A23322"/>
            </a:solidFill>
            <a:ln w="127000">
              <a:solidFill>
                <a:schemeClr val="bg2"/>
              </a:solidFill>
            </a:ln>
            <a:effectLst>
              <a:outerShdw blurRad="50800" dist="38100" dir="2700000" algn="tl" rotWithShape="0">
                <a:prstClr val="black">
                  <a:alpha val="40000"/>
                </a:prstClr>
              </a:outerShdw>
            </a:effectLst>
          </p:spPr>
          <p:txBody>
            <a:bodyPr vert="horz" wrap="square" lIns="0" tIns="0" rIns="0" bIns="0" numCol="1" anchor="ctr" anchorCtr="0" compatLnSpc="1"/>
            <a:lstStyle/>
            <a:p>
              <a:pPr algn="ctr"/>
              <a:endParaRPr lang="en-US" sz="2000" b="1" dirty="0">
                <a:solidFill>
                  <a:schemeClr val="bg1"/>
                </a:solidFill>
                <a:latin typeface="PingFang SC Regular" panose="020B0400000000000000" charset="-122"/>
                <a:ea typeface="PingFang SC Regular" panose="020B0400000000000000" charset="-122"/>
                <a:cs typeface="+mn-ea"/>
                <a:sym typeface="+mn-lt"/>
              </a:endParaRPr>
            </a:p>
          </p:txBody>
        </p:sp>
        <p:sp>
          <p:nvSpPr>
            <p:cNvPr id="150" name="文本框 149"/>
            <p:cNvSpPr txBox="1"/>
            <p:nvPr>
              <p:custDataLst>
                <p:tags r:id="rId53"/>
              </p:custDataLst>
            </p:nvPr>
          </p:nvSpPr>
          <p:spPr>
            <a:xfrm flipH="1">
              <a:off x="8808" y="5136"/>
              <a:ext cx="1581" cy="1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进行</a:t>
              </a:r>
              <a:endParaRPr kumimoji="0" lang="en-US" altLang="zh-CN" sz="2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对比</a:t>
              </a:r>
            </a:p>
          </p:txBody>
        </p:sp>
        <p:sp>
          <p:nvSpPr>
            <p:cNvPr id="151" name="文本框 150"/>
            <p:cNvSpPr txBox="1"/>
            <p:nvPr>
              <p:custDataLst>
                <p:tags r:id="rId54"/>
              </p:custDataLst>
            </p:nvPr>
          </p:nvSpPr>
          <p:spPr>
            <a:xfrm>
              <a:off x="8424" y="2396"/>
              <a:ext cx="2350" cy="708"/>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确保列举的因素</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尽可能全面</a:t>
              </a:r>
              <a:endParaRPr kumimoji="0" lang="zh-CN" altLang="en-US" sz="140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mn-ea"/>
                <a:sym typeface="+mn-lt"/>
              </a:endParaRPr>
            </a:p>
          </p:txBody>
        </p:sp>
        <p:sp>
          <p:nvSpPr>
            <p:cNvPr id="152" name="文本框 151"/>
            <p:cNvSpPr txBox="1"/>
            <p:nvPr>
              <p:custDataLst>
                <p:tags r:id="rId55"/>
              </p:custDataLst>
            </p:nvPr>
          </p:nvSpPr>
          <p:spPr>
            <a:xfrm>
              <a:off x="8424" y="8375"/>
              <a:ext cx="2350" cy="708"/>
            </a:xfrm>
            <a:prstGeom prst="rect">
              <a:avLst/>
            </a:prstGeom>
            <a:no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避免过于偏重</a:t>
              </a:r>
              <a:endParaRPr lang="en-US" altLang="zh-CN" sz="1400" dirty="0">
                <a:solidFill>
                  <a:schemeClr val="tx1">
                    <a:alpha val="65000"/>
                  </a:schemeClr>
                </a:solidFill>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alpha val="65000"/>
                    </a:schemeClr>
                  </a:solidFill>
                  <a:latin typeface="PingFang SC Regular" panose="020B0400000000000000" charset="-122"/>
                  <a:ea typeface="PingFang SC Regular" panose="020B0400000000000000" charset="-122"/>
                  <a:cs typeface="+mn-ea"/>
                  <a:sym typeface="+mn-lt"/>
                </a:rPr>
                <a:t>正面因素</a:t>
              </a:r>
              <a:endParaRPr kumimoji="0" lang="zh-CN" altLang="en-US" sz="140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mn-ea"/>
                <a:sym typeface="+mn-lt"/>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KVI价值衡量</a:t>
            </a:r>
            <a:r>
              <a:rPr>
                <a:cs typeface="PingFang SC Regular" panose="020B0400000000000000" charset="-122"/>
              </a:rPr>
              <a:t>——</a:t>
            </a:r>
            <a:r>
              <a:rPr sz="2400" b="0">
                <a:cs typeface="PingFang SC Regular" panose="020B0400000000000000" charset="-122"/>
              </a:rPr>
              <a:t>价值衡量可视化工具</a:t>
            </a:r>
          </a:p>
        </p:txBody>
      </p:sp>
      <p:sp>
        <p:nvSpPr>
          <p:cNvPr id="3" name="文本占位符 2"/>
          <p:cNvSpPr>
            <a:spLocks noGrp="1"/>
          </p:cNvSpPr>
          <p:nvPr>
            <p:ph type="body" idx="1"/>
          </p:nvPr>
        </p:nvSpPr>
        <p:spPr/>
        <p:txBody>
          <a:bodyPr/>
          <a:lstStyle/>
          <a:p>
            <a:r>
              <a:rPr lang="zh-CN" altLang="en-US">
                <a:cs typeface="PingFang SC Regular" panose="020B0400000000000000" charset="-122"/>
              </a:rPr>
              <a:t>KVI（Key Value Indicator，关键价值指标）是一种价值衡量工具，主要用于团队确定自己是否创造了价值。它是一种可以通过趋势线可视化的指标，能使客户影响和公司价值之间的关系切实可见，它可以帮助团队更清晰地识别、理解和衡量其价值创造过程，从而做出更有效的决策和行动计划</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5-14</a:t>
            </a:r>
            <a:endParaRPr>
              <a:latin typeface="PingFang SC Regular" panose="020B0400000000000000" charset="-122"/>
              <a:ea typeface="PingFang SC Regular" panose="020B0400000000000000" charset="-122"/>
            </a:endParaRPr>
          </a:p>
        </p:txBody>
      </p:sp>
      <p:grpSp>
        <p:nvGrpSpPr>
          <p:cNvPr id="11" name="组合 10"/>
          <p:cNvGrpSpPr/>
          <p:nvPr/>
        </p:nvGrpSpPr>
        <p:grpSpPr>
          <a:xfrm flipV="1">
            <a:off x="3740150" y="2421255"/>
            <a:ext cx="4494530" cy="3896360"/>
            <a:chOff x="6820" y="4003"/>
            <a:chExt cx="5559" cy="4819"/>
          </a:xfrm>
        </p:grpSpPr>
        <p:sp>
          <p:nvSpPr>
            <p:cNvPr id="5" name="Freeform 21"/>
            <p:cNvSpPr/>
            <p:nvPr>
              <p:custDataLst>
                <p:tags r:id="rId1"/>
              </p:custDataLst>
            </p:nvPr>
          </p:nvSpPr>
          <p:spPr bwMode="auto">
            <a:xfrm>
              <a:off x="8276" y="4078"/>
              <a:ext cx="2646" cy="2291"/>
            </a:xfrm>
            <a:custGeom>
              <a:avLst/>
              <a:gdLst>
                <a:gd name="T0" fmla="*/ 0 w 918"/>
                <a:gd name="T1" fmla="*/ 795 h 795"/>
                <a:gd name="T2" fmla="*/ 460 w 918"/>
                <a:gd name="T3" fmla="*/ 0 h 795"/>
                <a:gd name="T4" fmla="*/ 918 w 918"/>
                <a:gd name="T5" fmla="*/ 795 h 795"/>
                <a:gd name="T6" fmla="*/ 0 w 918"/>
                <a:gd name="T7" fmla="*/ 795 h 795"/>
              </a:gdLst>
              <a:ahLst/>
              <a:cxnLst>
                <a:cxn ang="0">
                  <a:pos x="T0" y="T1"/>
                </a:cxn>
                <a:cxn ang="0">
                  <a:pos x="T2" y="T3"/>
                </a:cxn>
                <a:cxn ang="0">
                  <a:pos x="T4" y="T5"/>
                </a:cxn>
                <a:cxn ang="0">
                  <a:pos x="T6" y="T7"/>
                </a:cxn>
              </a:cxnLst>
              <a:rect l="0" t="0" r="r" b="b"/>
              <a:pathLst>
                <a:path w="918" h="795">
                  <a:moveTo>
                    <a:pt x="0" y="795"/>
                  </a:moveTo>
                  <a:lnTo>
                    <a:pt x="460" y="0"/>
                  </a:lnTo>
                  <a:lnTo>
                    <a:pt x="918" y="795"/>
                  </a:lnTo>
                  <a:lnTo>
                    <a:pt x="0" y="795"/>
                  </a:lnTo>
                  <a:close/>
                </a:path>
              </a:pathLst>
            </a:custGeom>
            <a:solidFill>
              <a:schemeClr val="accent1"/>
            </a:solidFill>
            <a:ln w="3175">
              <a:noFill/>
              <a:prstDash val="solid"/>
              <a:round/>
            </a:ln>
          </p:spPr>
          <p:txBody>
            <a:bodyPr vert="horz" wrap="square" lIns="91440" tIns="45720" rIns="91440" bIns="45720" numCol="1" anchor="t" anchorCtr="0" compatLnSpc="1"/>
            <a:lstStyle/>
            <a:p>
              <a:pPr>
                <a:lnSpc>
                  <a:spcPct val="120000"/>
                </a:lnSpc>
              </a:pPr>
              <a:endParaRPr lang="zh-CN" altLang="en-US">
                <a:latin typeface="PingFang SC Regular" panose="020B0400000000000000" charset="-122"/>
                <a:ea typeface="PingFang SC Regular" panose="020B0400000000000000" charset="-122"/>
                <a:sym typeface="Arial" panose="020B0704020202020204" pitchFamily="34" charset="0"/>
              </a:endParaRPr>
            </a:p>
          </p:txBody>
        </p:sp>
        <p:sp>
          <p:nvSpPr>
            <p:cNvPr id="6" name="Freeform 22"/>
            <p:cNvSpPr/>
            <p:nvPr>
              <p:custDataLst>
                <p:tags r:id="rId2"/>
              </p:custDataLst>
            </p:nvPr>
          </p:nvSpPr>
          <p:spPr bwMode="auto">
            <a:xfrm>
              <a:off x="9734" y="4003"/>
              <a:ext cx="2646" cy="229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chemeClr val="accent3"/>
            </a:solidFill>
            <a:ln w="3175">
              <a:noFill/>
              <a:prstDash val="solid"/>
              <a:round/>
            </a:ln>
          </p:spPr>
          <p:txBody>
            <a:bodyPr vert="horz" wrap="square" lIns="91440" tIns="45720" rIns="91440" bIns="45720" numCol="1" anchor="t" anchorCtr="0" compatLnSpc="1"/>
            <a:lstStyle/>
            <a:p>
              <a:pPr>
                <a:lnSpc>
                  <a:spcPct val="120000"/>
                </a:lnSpc>
              </a:pPr>
              <a:endParaRPr lang="zh-CN" altLang="en-US" dirty="0">
                <a:latin typeface="PingFang SC Regular" panose="020B0400000000000000" charset="-122"/>
                <a:ea typeface="PingFang SC Regular" panose="020B0400000000000000" charset="-122"/>
                <a:sym typeface="Arial" panose="020B0704020202020204" pitchFamily="34" charset="0"/>
              </a:endParaRPr>
            </a:p>
          </p:txBody>
        </p:sp>
        <p:sp>
          <p:nvSpPr>
            <p:cNvPr id="7" name="Freeform 23"/>
            <p:cNvSpPr/>
            <p:nvPr>
              <p:custDataLst>
                <p:tags r:id="rId3"/>
              </p:custDataLst>
            </p:nvPr>
          </p:nvSpPr>
          <p:spPr bwMode="auto">
            <a:xfrm>
              <a:off x="6820" y="4003"/>
              <a:ext cx="2646" cy="229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chemeClr val="accent2"/>
            </a:solidFill>
            <a:ln w="3175">
              <a:noFill/>
              <a:prstDash val="solid"/>
              <a:round/>
            </a:ln>
          </p:spPr>
          <p:txBody>
            <a:bodyPr vert="horz" wrap="square" lIns="91440" tIns="45720" rIns="91440" bIns="45720" numCol="1" anchor="t" anchorCtr="0" compatLnSpc="1"/>
            <a:lstStyle/>
            <a:p>
              <a:pPr>
                <a:lnSpc>
                  <a:spcPct val="120000"/>
                </a:lnSpc>
              </a:pPr>
              <a:endParaRPr lang="zh-CN" altLang="en-US">
                <a:latin typeface="PingFang SC Regular" panose="020B0400000000000000" charset="-122"/>
                <a:ea typeface="PingFang SC Regular" panose="020B0400000000000000" charset="-122"/>
                <a:sym typeface="Arial" panose="020B0704020202020204" pitchFamily="34" charset="0"/>
              </a:endParaRPr>
            </a:p>
          </p:txBody>
        </p:sp>
        <p:sp>
          <p:nvSpPr>
            <p:cNvPr id="8" name="Freeform 24"/>
            <p:cNvSpPr/>
            <p:nvPr>
              <p:custDataLst>
                <p:tags r:id="rId4"/>
              </p:custDataLst>
            </p:nvPr>
          </p:nvSpPr>
          <p:spPr bwMode="auto">
            <a:xfrm>
              <a:off x="8276" y="6525"/>
              <a:ext cx="2646" cy="2297"/>
            </a:xfrm>
            <a:custGeom>
              <a:avLst/>
              <a:gdLst>
                <a:gd name="T0" fmla="*/ 458 w 918"/>
                <a:gd name="T1" fmla="*/ 797 h 797"/>
                <a:gd name="T2" fmla="*/ 0 w 918"/>
                <a:gd name="T3" fmla="*/ 0 h 797"/>
                <a:gd name="T4" fmla="*/ 918 w 918"/>
                <a:gd name="T5" fmla="*/ 2 h 797"/>
                <a:gd name="T6" fmla="*/ 458 w 918"/>
                <a:gd name="T7" fmla="*/ 797 h 797"/>
              </a:gdLst>
              <a:ahLst/>
              <a:cxnLst>
                <a:cxn ang="0">
                  <a:pos x="T0" y="T1"/>
                </a:cxn>
                <a:cxn ang="0">
                  <a:pos x="T2" y="T3"/>
                </a:cxn>
                <a:cxn ang="0">
                  <a:pos x="T4" y="T5"/>
                </a:cxn>
                <a:cxn ang="0">
                  <a:pos x="T6" y="T7"/>
                </a:cxn>
              </a:cxnLst>
              <a:rect l="0" t="0" r="r" b="b"/>
              <a:pathLst>
                <a:path w="918" h="797">
                  <a:moveTo>
                    <a:pt x="458" y="797"/>
                  </a:moveTo>
                  <a:lnTo>
                    <a:pt x="0" y="0"/>
                  </a:lnTo>
                  <a:lnTo>
                    <a:pt x="918" y="2"/>
                  </a:lnTo>
                  <a:lnTo>
                    <a:pt x="458" y="797"/>
                  </a:lnTo>
                  <a:close/>
                </a:path>
              </a:pathLst>
            </a:custGeom>
            <a:solidFill>
              <a:schemeClr val="accent6">
                <a:lumMod val="50000"/>
              </a:schemeClr>
            </a:solidFill>
            <a:ln w="3175">
              <a:noFill/>
              <a:prstDash val="solid"/>
              <a:round/>
            </a:ln>
          </p:spPr>
          <p:txBody>
            <a:bodyPr vert="horz" wrap="square" lIns="91440" tIns="45720" rIns="91440" bIns="45720" numCol="1" anchor="t" anchorCtr="0" compatLnSpc="1"/>
            <a:lstStyle/>
            <a:p>
              <a:pPr>
                <a:lnSpc>
                  <a:spcPct val="120000"/>
                </a:lnSpc>
              </a:pPr>
              <a:endParaRPr lang="zh-CN" altLang="en-US">
                <a:latin typeface="PingFang SC Regular" panose="020B0400000000000000" charset="-122"/>
                <a:ea typeface="PingFang SC Regular" panose="020B0400000000000000" charset="-122"/>
                <a:sym typeface="Arial" panose="020B0704020202020204" pitchFamily="34" charset="0"/>
              </a:endParaRPr>
            </a:p>
          </p:txBody>
        </p:sp>
      </p:grpSp>
      <p:sp>
        <p:nvSpPr>
          <p:cNvPr id="10" name="文本框 9"/>
          <p:cNvSpPr txBox="1"/>
          <p:nvPr/>
        </p:nvSpPr>
        <p:spPr>
          <a:xfrm>
            <a:off x="5212715" y="3429000"/>
            <a:ext cx="1555115" cy="36830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业绩目标</a:t>
            </a:r>
          </a:p>
        </p:txBody>
      </p:sp>
      <p:sp>
        <p:nvSpPr>
          <p:cNvPr id="12" name="文本框 11"/>
          <p:cNvSpPr txBox="1"/>
          <p:nvPr/>
        </p:nvSpPr>
        <p:spPr>
          <a:xfrm>
            <a:off x="4032250" y="5529580"/>
            <a:ext cx="1555115" cy="64516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组织与</a:t>
            </a:r>
          </a:p>
          <a:p>
            <a:pPr algn="ctr"/>
            <a:r>
              <a:rPr lang="zh-CN" altLang="en-US" b="1">
                <a:solidFill>
                  <a:schemeClr val="bg2"/>
                </a:solidFill>
                <a:latin typeface="PingFang SC Semibold" panose="020B0400000000000000" charset="-122"/>
                <a:ea typeface="PingFang SC Semibold" panose="020B0400000000000000" charset="-122"/>
              </a:rPr>
              <a:t>人员管理</a:t>
            </a:r>
          </a:p>
        </p:txBody>
      </p:sp>
      <p:sp>
        <p:nvSpPr>
          <p:cNvPr id="13" name="文本框 12"/>
          <p:cNvSpPr txBox="1"/>
          <p:nvPr/>
        </p:nvSpPr>
        <p:spPr>
          <a:xfrm>
            <a:off x="6388100" y="5529580"/>
            <a:ext cx="1555115" cy="64516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个人发展</a:t>
            </a:r>
          </a:p>
          <a:p>
            <a:pPr algn="ctr"/>
            <a:r>
              <a:rPr lang="zh-CN" altLang="en-US" b="1">
                <a:solidFill>
                  <a:schemeClr val="bg2"/>
                </a:solidFill>
                <a:latin typeface="PingFang SC Semibold" panose="020B0400000000000000" charset="-122"/>
                <a:ea typeface="PingFang SC Semibold" panose="020B0400000000000000" charset="-122"/>
              </a:rPr>
              <a:t>计划</a:t>
            </a:r>
          </a:p>
        </p:txBody>
      </p:sp>
      <p:sp>
        <p:nvSpPr>
          <p:cNvPr id="14" name="文本框 13"/>
          <p:cNvSpPr txBox="1"/>
          <p:nvPr/>
        </p:nvSpPr>
        <p:spPr>
          <a:xfrm>
            <a:off x="5212715" y="4581525"/>
            <a:ext cx="1555115" cy="64516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行为与</a:t>
            </a:r>
          </a:p>
          <a:p>
            <a:pPr algn="ctr"/>
            <a:r>
              <a:rPr lang="zh-CN" altLang="en-US" b="1">
                <a:solidFill>
                  <a:schemeClr val="bg2"/>
                </a:solidFill>
                <a:latin typeface="PingFang SC Semibold" panose="020B0400000000000000" charset="-122"/>
                <a:ea typeface="PingFang SC Semibold" panose="020B0400000000000000" charset="-122"/>
              </a:rPr>
              <a:t>价值观</a:t>
            </a:r>
          </a:p>
        </p:txBody>
      </p:sp>
      <p:cxnSp>
        <p:nvCxnSpPr>
          <p:cNvPr id="16" name="直接连接符 15"/>
          <p:cNvCxnSpPr/>
          <p:nvPr/>
        </p:nvCxnSpPr>
        <p:spPr>
          <a:xfrm flipV="1">
            <a:off x="8451850" y="2428875"/>
            <a:ext cx="0" cy="3884295"/>
          </a:xfrm>
          <a:prstGeom prst="line">
            <a:avLst/>
          </a:prstGeom>
          <a:ln w="12700" cap="flat" cmpd="sng">
            <a:solidFill>
              <a:schemeClr val="bg1">
                <a:lumMod val="50000"/>
                <a:lumOff val="50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8235315" y="6313170"/>
            <a:ext cx="211455" cy="0"/>
          </a:xfrm>
          <a:prstGeom prst="line">
            <a:avLst/>
          </a:prstGeom>
          <a:ln>
            <a:solidFill>
              <a:schemeClr val="bg1">
                <a:lumMod val="50000"/>
                <a:lumOff val="50000"/>
              </a:schemeClr>
            </a:solidFill>
            <a:prstDash val="sysDot"/>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H="1">
            <a:off x="7103745" y="4365625"/>
            <a:ext cx="1343025" cy="0"/>
          </a:xfrm>
          <a:prstGeom prst="line">
            <a:avLst/>
          </a:prstGeom>
          <a:ln>
            <a:solidFill>
              <a:schemeClr val="bg1">
                <a:lumMod val="50000"/>
                <a:lumOff val="50000"/>
              </a:schemeClr>
            </a:solidFill>
            <a:prstDash val="sysDot"/>
          </a:ln>
        </p:spPr>
        <p:style>
          <a:lnRef idx="2">
            <a:schemeClr val="accent1"/>
          </a:lnRef>
          <a:fillRef idx="0">
            <a:srgbClr val="FFFFFF"/>
          </a:fillRef>
          <a:effectRef idx="0">
            <a:srgbClr val="FFFFFF"/>
          </a:effectRef>
          <a:fontRef idx="minor">
            <a:schemeClr val="tx1"/>
          </a:fontRef>
        </p:style>
      </p:cxnSp>
      <p:cxnSp>
        <p:nvCxnSpPr>
          <p:cNvPr id="19" name="直接连接符 18"/>
          <p:cNvCxnSpPr>
            <a:endCxn id="8" idx="0"/>
          </p:cNvCxnSpPr>
          <p:nvPr/>
        </p:nvCxnSpPr>
        <p:spPr>
          <a:xfrm flipH="1" flipV="1">
            <a:off x="5984875" y="2421255"/>
            <a:ext cx="2461895" cy="1270"/>
          </a:xfrm>
          <a:prstGeom prst="line">
            <a:avLst/>
          </a:prstGeom>
          <a:ln>
            <a:solidFill>
              <a:schemeClr val="bg1">
                <a:lumMod val="50000"/>
                <a:lumOff val="50000"/>
              </a:schemeClr>
            </a:solidFill>
            <a:prstDash val="sysDot"/>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rot="16200000">
            <a:off x="8022590" y="5186045"/>
            <a:ext cx="541655" cy="306705"/>
          </a:xfrm>
          <a:prstGeom prst="rect">
            <a:avLst/>
          </a:prstGeom>
          <a:noFill/>
        </p:spPr>
        <p:txBody>
          <a:bodyPr wrap="square" rtlCol="0">
            <a:spAutoFit/>
          </a:bodyPr>
          <a:lstStyle/>
          <a:p>
            <a:r>
              <a:rPr lang="zh-CN" altLang="en-US" sz="1400">
                <a:solidFill>
                  <a:schemeClr val="bg1">
                    <a:lumMod val="50000"/>
                    <a:lumOff val="50000"/>
                  </a:schemeClr>
                </a:solidFill>
                <a:latin typeface="PingFang SC Regular" panose="020B0400000000000000" charset="-122"/>
                <a:ea typeface="PingFang SC Regular" panose="020B0400000000000000" charset="-122"/>
              </a:rPr>
              <a:t>定性</a:t>
            </a:r>
          </a:p>
        </p:txBody>
      </p:sp>
      <p:sp>
        <p:nvSpPr>
          <p:cNvPr id="21" name="文本框 20"/>
          <p:cNvSpPr txBox="1"/>
          <p:nvPr/>
        </p:nvSpPr>
        <p:spPr>
          <a:xfrm rot="16200000">
            <a:off x="8022590" y="3258185"/>
            <a:ext cx="541655" cy="306705"/>
          </a:xfrm>
          <a:prstGeom prst="rect">
            <a:avLst/>
          </a:prstGeom>
          <a:noFill/>
        </p:spPr>
        <p:txBody>
          <a:bodyPr wrap="square" rtlCol="0">
            <a:spAutoFit/>
          </a:bodyPr>
          <a:lstStyle/>
          <a:p>
            <a:r>
              <a:rPr lang="zh-CN" altLang="en-US" sz="1400">
                <a:solidFill>
                  <a:schemeClr val="bg1">
                    <a:lumMod val="50000"/>
                    <a:lumOff val="50000"/>
                  </a:schemeClr>
                </a:solidFill>
                <a:latin typeface="PingFang SC Regular" panose="020B0400000000000000" charset="-122"/>
                <a:ea typeface="PingFang SC Regular" panose="020B0400000000000000" charset="-122"/>
              </a:rPr>
              <a:t>定量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custDataLst>
              <p:tags r:id="rId1"/>
            </p:custDataLst>
          </p:nvPr>
        </p:nvSpPr>
        <p:spPr>
          <a:xfrm>
            <a:off x="372745" y="5126355"/>
            <a:ext cx="5669915" cy="15436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0">
                <a:srgbClr val="FFC000">
                  <a:alpha val="80000"/>
                </a:srgbClr>
              </a:gs>
              <a:gs pos="32000">
                <a:srgbClr val="FFC000">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六顶思考帽——</a:t>
            </a:r>
            <a:r>
              <a:rPr lang="zh-CN" altLang="en-US" sz="2400" b="0">
                <a:cs typeface="PingFang SC Regular" panose="020B0400000000000000" charset="-122"/>
              </a:rPr>
              <a:t>应用要点及示例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六项思考帽强调，能够成为什么，而非“本身是什么”，它是一种工具和框架，它并不要求必须严格按照固定的顺序或步骤进行。在实际应用中，可以根据具体情况和问题性质进行灵活调整</a:t>
            </a:r>
          </a:p>
        </p:txBody>
      </p:sp>
      <p:sp>
        <p:nvSpPr>
          <p:cNvPr id="4" name="文本占位符 3"/>
          <p:cNvSpPr>
            <a:spLocks noGrp="1"/>
          </p:cNvSpPr>
          <p:nvPr>
            <p:ph type="body" idx="13"/>
          </p:nvPr>
        </p:nvSpPr>
        <p:spPr>
          <a:xfrm>
            <a:off x="372110" y="317183"/>
            <a:ext cx="1068070" cy="430530"/>
          </a:xfrm>
        </p:spPr>
        <p:txBody>
          <a:bodyPr/>
          <a:lstStyle/>
          <a:p>
            <a:r>
              <a:rPr>
                <a:sym typeface="+mn-ea"/>
              </a:rPr>
              <a:t>1-03</a:t>
            </a:r>
            <a:endParaRPr lang="zh-CN" altLang="en-US">
              <a:latin typeface="PingFang SC Regular" panose="020B0400000000000000" charset="-122"/>
              <a:ea typeface="PingFang SC Regular" panose="020B0400000000000000" charset="-122"/>
            </a:endParaRPr>
          </a:p>
        </p:txBody>
      </p:sp>
      <p:grpSp>
        <p:nvGrpSpPr>
          <p:cNvPr id="5" name="组合 4"/>
          <p:cNvGrpSpPr/>
          <p:nvPr/>
        </p:nvGrpSpPr>
        <p:grpSpPr>
          <a:xfrm>
            <a:off x="436245" y="1845945"/>
            <a:ext cx="5669280" cy="1543050"/>
            <a:chOff x="687" y="2907"/>
            <a:chExt cx="8928" cy="2430"/>
          </a:xfrm>
        </p:grpSpPr>
        <p:sp>
          <p:nvSpPr>
            <p:cNvPr id="8" name="任意多边形 7"/>
            <p:cNvSpPr/>
            <p:nvPr>
              <p:custDataLst>
                <p:tags r:id="rId49"/>
              </p:custDataLst>
            </p:nvPr>
          </p:nvSpPr>
          <p:spPr>
            <a:xfrm>
              <a:off x="687" y="2907"/>
              <a:ext cx="8929" cy="24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20000">
                  <a:schemeClr val="bg1">
                    <a:lumMod val="10000"/>
                    <a:lumOff val="90000"/>
                  </a:schemeClr>
                </a:gs>
                <a:gs pos="50000">
                  <a:schemeClr val="bg2">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grpSp>
          <p:nvGrpSpPr>
            <p:cNvPr id="161" name="组合 160"/>
            <p:cNvGrpSpPr/>
            <p:nvPr/>
          </p:nvGrpSpPr>
          <p:grpSpPr>
            <a:xfrm>
              <a:off x="840" y="2913"/>
              <a:ext cx="8767" cy="2407"/>
              <a:chOff x="840" y="2913"/>
              <a:chExt cx="8767" cy="2407"/>
            </a:xfrm>
          </p:grpSpPr>
          <p:cxnSp>
            <p:nvCxnSpPr>
              <p:cNvPr id="72" name="直接箭头连接符 71"/>
              <p:cNvCxnSpPr/>
              <p:nvPr>
                <p:custDataLst>
                  <p:tags r:id="rId50"/>
                </p:custDataLst>
              </p:nvPr>
            </p:nvCxnSpPr>
            <p:spPr>
              <a:xfrm>
                <a:off x="3262" y="4027"/>
                <a:ext cx="3177" cy="0"/>
              </a:xfrm>
              <a:prstGeom prst="straightConnector1">
                <a:avLst/>
              </a:prstGeom>
              <a:ln w="61595">
                <a:solidFill>
                  <a:schemeClr val="bg1">
                    <a:lumMod val="50000"/>
                    <a:lumOff val="50000"/>
                  </a:schemeClr>
                </a:solidFill>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custDataLst>
                  <p:tags r:id="rId51"/>
                </p:custDataLst>
              </p:nvPr>
            </p:nvCxnSpPr>
            <p:spPr>
              <a:xfrm flipV="1">
                <a:off x="4611" y="3008"/>
                <a:ext cx="0" cy="1702"/>
              </a:xfrm>
              <a:prstGeom prst="straightConnector1">
                <a:avLst/>
              </a:prstGeom>
              <a:ln w="61595">
                <a:solidFill>
                  <a:schemeClr val="bg1">
                    <a:lumMod val="50000"/>
                    <a:lumOff val="50000"/>
                  </a:schemeClr>
                </a:solidFill>
                <a:tailEnd type="triangle" w="sm" len="lg"/>
              </a:ln>
              <a:effectLst/>
            </p:spPr>
            <p:style>
              <a:lnRef idx="1">
                <a:schemeClr val="accent1"/>
              </a:lnRef>
              <a:fillRef idx="0">
                <a:schemeClr val="accent1"/>
              </a:fillRef>
              <a:effectRef idx="0">
                <a:schemeClr val="accent1"/>
              </a:effectRef>
              <a:fontRef idx="minor">
                <a:schemeClr val="tx1"/>
              </a:fontRef>
            </p:style>
          </p:cxnSp>
          <p:sp>
            <p:nvSpPr>
              <p:cNvPr id="74" name="文本框 73"/>
              <p:cNvSpPr txBox="1"/>
              <p:nvPr>
                <p:custDataLst>
                  <p:tags r:id="rId52"/>
                </p:custDataLst>
              </p:nvPr>
            </p:nvSpPr>
            <p:spPr>
              <a:xfrm>
                <a:off x="3117" y="3374"/>
                <a:ext cx="1423" cy="428"/>
              </a:xfrm>
              <a:prstGeom prst="rect">
                <a:avLst/>
              </a:prstGeom>
              <a:noFill/>
              <a:effectLst/>
            </p:spPr>
            <p:txBody>
              <a:bodyPr wrap="square" lIns="88697" tIns="44348" rIns="88697" bIns="44348"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已知信息</a:t>
                </a:r>
              </a:p>
            </p:txBody>
          </p:sp>
          <p:sp>
            <p:nvSpPr>
              <p:cNvPr id="75" name="文本框 74"/>
              <p:cNvSpPr txBox="1"/>
              <p:nvPr>
                <p:custDataLst>
                  <p:tags r:id="rId53"/>
                </p:custDataLst>
              </p:nvPr>
            </p:nvSpPr>
            <p:spPr>
              <a:xfrm>
                <a:off x="3117" y="4193"/>
                <a:ext cx="1423" cy="428"/>
              </a:xfrm>
              <a:prstGeom prst="rect">
                <a:avLst/>
              </a:prstGeom>
              <a:noFill/>
              <a:effectLst/>
            </p:spPr>
            <p:txBody>
              <a:bodyPr wrap="square" lIns="88697" tIns="44348" rIns="88697" bIns="44348"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获得渠道</a:t>
                </a:r>
              </a:p>
            </p:txBody>
          </p:sp>
          <p:sp>
            <p:nvSpPr>
              <p:cNvPr id="76" name="文本框 75"/>
              <p:cNvSpPr txBox="1"/>
              <p:nvPr>
                <p:custDataLst>
                  <p:tags r:id="rId54"/>
                </p:custDataLst>
              </p:nvPr>
            </p:nvSpPr>
            <p:spPr>
              <a:xfrm>
                <a:off x="4605" y="4210"/>
                <a:ext cx="1477" cy="428"/>
              </a:xfrm>
              <a:prstGeom prst="rect">
                <a:avLst/>
              </a:prstGeom>
              <a:noFill/>
              <a:effectLst/>
            </p:spPr>
            <p:txBody>
              <a:bodyPr wrap="square" lIns="88697" tIns="44348" rIns="88697" bIns="44348"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他人观点</a:t>
                </a:r>
              </a:p>
            </p:txBody>
          </p:sp>
          <p:sp>
            <p:nvSpPr>
              <p:cNvPr id="77" name="文本框 76"/>
              <p:cNvSpPr txBox="1"/>
              <p:nvPr>
                <p:custDataLst>
                  <p:tags r:id="rId55"/>
                </p:custDataLst>
              </p:nvPr>
            </p:nvSpPr>
            <p:spPr>
              <a:xfrm>
                <a:off x="4672" y="3393"/>
                <a:ext cx="1424" cy="428"/>
              </a:xfrm>
              <a:prstGeom prst="rect">
                <a:avLst/>
              </a:prstGeom>
              <a:noFill/>
              <a:effectLst/>
            </p:spPr>
            <p:txBody>
              <a:bodyPr wrap="square" lIns="88697" tIns="44348" rIns="88697" bIns="44348" rtlCol="0">
                <a:sp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未知信息</a:t>
                </a:r>
              </a:p>
            </p:txBody>
          </p:sp>
          <p:sp>
            <p:nvSpPr>
              <p:cNvPr id="78" name="文本框 77"/>
              <p:cNvSpPr txBox="1"/>
              <p:nvPr>
                <p:custDataLst>
                  <p:tags r:id="rId56"/>
                </p:custDataLst>
              </p:nvPr>
            </p:nvSpPr>
            <p:spPr>
              <a:xfrm>
                <a:off x="3018" y="4750"/>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白帽客观四象限原则</a:t>
                </a:r>
              </a:p>
            </p:txBody>
          </p:sp>
          <p:sp>
            <p:nvSpPr>
              <p:cNvPr id="79" name="文本框 78"/>
              <p:cNvSpPr txBox="1"/>
              <p:nvPr>
                <p:custDataLst>
                  <p:tags r:id="rId57"/>
                </p:custDataLst>
              </p:nvPr>
            </p:nvSpPr>
            <p:spPr>
              <a:xfrm>
                <a:off x="6611" y="2954"/>
                <a:ext cx="2996" cy="2325"/>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我们现在有什么信息?</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我们还需要什么信息?</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我们怎么得到所需要的信息?</a:t>
                </a:r>
              </a:p>
            </p:txBody>
          </p:sp>
          <p:grpSp>
            <p:nvGrpSpPr>
              <p:cNvPr id="150" name="组合 149"/>
              <p:cNvGrpSpPr/>
              <p:nvPr/>
            </p:nvGrpSpPr>
            <p:grpSpPr>
              <a:xfrm>
                <a:off x="840" y="3273"/>
                <a:ext cx="1700" cy="1700"/>
                <a:chOff x="840" y="3266"/>
                <a:chExt cx="1700" cy="1700"/>
              </a:xfrm>
            </p:grpSpPr>
            <p:sp>
              <p:nvSpPr>
                <p:cNvPr id="81" name="椭圆 80"/>
                <p:cNvSpPr/>
                <p:nvPr>
                  <p:custDataLst>
                    <p:tags r:id="rId59"/>
                  </p:custDataLst>
                </p:nvPr>
              </p:nvSpPr>
              <p:spPr>
                <a:xfrm>
                  <a:off x="840" y="3266"/>
                  <a:ext cx="1701" cy="1701"/>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82" name="Icon3"/>
                <p:cNvSpPr>
                  <a:spLocks noEditPoints="1"/>
                </p:cNvSpPr>
                <p:nvPr>
                  <p:custDataLst>
                    <p:tags r:id="rId60"/>
                  </p:custDataLst>
                </p:nvPr>
              </p:nvSpPr>
              <p:spPr bwMode="auto">
                <a:xfrm>
                  <a:off x="1101" y="3564"/>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2"/>
                </a:solidFill>
                <a:ln>
                  <a:solidFill>
                    <a:schemeClr val="bg1"/>
                  </a:solid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cxnSp>
            <p:nvCxnSpPr>
              <p:cNvPr id="83" name="直接连接符 82"/>
              <p:cNvCxnSpPr/>
              <p:nvPr>
                <p:custDataLst>
                  <p:tags r:id="rId58"/>
                </p:custDataLst>
              </p:nvPr>
            </p:nvCxnSpPr>
            <p:spPr>
              <a:xfrm>
                <a:off x="9591" y="2913"/>
                <a:ext cx="0" cy="2407"/>
              </a:xfrm>
              <a:prstGeom prst="line">
                <a:avLst/>
              </a:prstGeom>
              <a:ln w="50800" cap="flat" cmpd="sng">
                <a:solidFill>
                  <a:schemeClr val="bg1">
                    <a:lumMod val="50000"/>
                    <a:lumOff val="50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grpSp>
      <p:grpSp>
        <p:nvGrpSpPr>
          <p:cNvPr id="7" name="组合 6"/>
          <p:cNvGrpSpPr/>
          <p:nvPr/>
        </p:nvGrpSpPr>
        <p:grpSpPr>
          <a:xfrm>
            <a:off x="372745" y="3461385"/>
            <a:ext cx="5716905" cy="1564005"/>
            <a:chOff x="587" y="5451"/>
            <a:chExt cx="9003" cy="2463"/>
          </a:xfrm>
        </p:grpSpPr>
        <p:sp>
          <p:nvSpPr>
            <p:cNvPr id="6" name="任意多边形 5"/>
            <p:cNvSpPr/>
            <p:nvPr>
              <p:custDataLst>
                <p:tags r:id="rId37"/>
              </p:custDataLst>
            </p:nvPr>
          </p:nvSpPr>
          <p:spPr>
            <a:xfrm>
              <a:off x="587" y="5451"/>
              <a:ext cx="8929" cy="24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7000">
                  <a:srgbClr val="72F64A">
                    <a:alpha val="70000"/>
                  </a:srgbClr>
                </a:gs>
                <a:gs pos="29000">
                  <a:srgbClr val="92D050">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grpSp>
          <p:nvGrpSpPr>
            <p:cNvPr id="160" name="组合 159"/>
            <p:cNvGrpSpPr/>
            <p:nvPr/>
          </p:nvGrpSpPr>
          <p:grpSpPr>
            <a:xfrm>
              <a:off x="840" y="5508"/>
              <a:ext cx="8751" cy="2407"/>
              <a:chOff x="840" y="5508"/>
              <a:chExt cx="8751" cy="2407"/>
            </a:xfrm>
          </p:grpSpPr>
          <p:sp>
            <p:nvSpPr>
              <p:cNvPr id="88" name="矩形: 圆角 110"/>
              <p:cNvSpPr/>
              <p:nvPr>
                <p:custDataLst>
                  <p:tags r:id="rId38"/>
                </p:custDataLst>
              </p:nvPr>
            </p:nvSpPr>
            <p:spPr>
              <a:xfrm>
                <a:off x="3796" y="5628"/>
                <a:ext cx="1800" cy="492"/>
              </a:xfrm>
              <a:prstGeom prst="roundRect">
                <a:avLst/>
              </a:prstGeom>
              <a:noFill/>
              <a:ln>
                <a:solidFill>
                  <a:schemeClr val="bg1">
                    <a:lumMod val="50000"/>
                    <a:lumOff val="50000"/>
                  </a:schemeClr>
                </a:solidFill>
              </a:ln>
              <a:extLst>
                <a:ext uri="{909E8E84-426E-40DD-AFC4-6F175D3DCCD1}">
                  <a14:hiddenFill xmlns:a14="http://schemas.microsoft.com/office/drawing/2010/main">
                    <a:solidFill>
                      <a:srgbClr val="00B050">
                        <a:alpha val="10000"/>
                      </a:srgb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创造能力</a:t>
                </a:r>
              </a:p>
            </p:txBody>
          </p:sp>
          <p:sp>
            <p:nvSpPr>
              <p:cNvPr id="89" name="箭头: 左右 112"/>
              <p:cNvSpPr/>
              <p:nvPr>
                <p:custDataLst>
                  <p:tags r:id="rId39"/>
                </p:custDataLst>
              </p:nvPr>
            </p:nvSpPr>
            <p:spPr>
              <a:xfrm rot="18176306">
                <a:off x="3938" y="6296"/>
                <a:ext cx="347" cy="165"/>
              </a:xfrm>
              <a:prstGeom prst="leftRightArrow">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箭头: 左右 113"/>
              <p:cNvSpPr/>
              <p:nvPr>
                <p:custDataLst>
                  <p:tags r:id="rId40"/>
                </p:custDataLst>
              </p:nvPr>
            </p:nvSpPr>
            <p:spPr>
              <a:xfrm rot="3423694" flipH="1">
                <a:off x="5220" y="6296"/>
                <a:ext cx="347" cy="165"/>
              </a:xfrm>
              <a:prstGeom prst="leftRightArrow">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圆角 114"/>
              <p:cNvSpPr/>
              <p:nvPr>
                <p:custDataLst>
                  <p:tags r:id="rId41"/>
                </p:custDataLst>
              </p:nvPr>
            </p:nvSpPr>
            <p:spPr>
              <a:xfrm>
                <a:off x="3035" y="6698"/>
                <a:ext cx="1423" cy="492"/>
              </a:xfrm>
              <a:prstGeom prst="roundRect">
                <a:avLst/>
              </a:prstGeom>
              <a:noFill/>
              <a:ln>
                <a:solidFill>
                  <a:schemeClr val="bg1">
                    <a:lumMod val="50000"/>
                    <a:lumOff val="50000"/>
                  </a:schemeClr>
                </a:solidFill>
              </a:ln>
              <a:extLst>
                <a:ext uri="{909E8E84-426E-40DD-AFC4-6F175D3DCCD1}">
                  <a14:hiddenFill xmlns:a14="http://schemas.microsoft.com/office/drawing/2010/main">
                    <a:solidFill>
                      <a:srgbClr val="00B050">
                        <a:alpha val="10000"/>
                      </a:srgb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不做评论</a:t>
                </a:r>
              </a:p>
            </p:txBody>
          </p:sp>
          <p:sp>
            <p:nvSpPr>
              <p:cNvPr id="92" name="矩形: 圆角 115"/>
              <p:cNvSpPr/>
              <p:nvPr>
                <p:custDataLst>
                  <p:tags r:id="rId42"/>
                </p:custDataLst>
              </p:nvPr>
            </p:nvSpPr>
            <p:spPr>
              <a:xfrm>
                <a:off x="4934" y="6719"/>
                <a:ext cx="1423" cy="492"/>
              </a:xfrm>
              <a:prstGeom prst="roundRect">
                <a:avLst/>
              </a:prstGeom>
              <a:noFill/>
              <a:ln>
                <a:solidFill>
                  <a:schemeClr val="bg1">
                    <a:lumMod val="50000"/>
                    <a:lumOff val="50000"/>
                  </a:schemeClr>
                </a:solidFill>
              </a:ln>
              <a:extLst>
                <a:ext uri="{909E8E84-426E-40DD-AFC4-6F175D3DCCD1}">
                  <a14:hiddenFill xmlns:a14="http://schemas.microsoft.com/office/drawing/2010/main">
                    <a:solidFill>
                      <a:srgbClr val="00B050">
                        <a:alpha val="10000"/>
                      </a:srgb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集中精神</a:t>
                </a:r>
              </a:p>
            </p:txBody>
          </p:sp>
          <p:sp>
            <p:nvSpPr>
              <p:cNvPr id="93" name="箭头: 左右 116"/>
              <p:cNvSpPr/>
              <p:nvPr>
                <p:custDataLst>
                  <p:tags r:id="rId43"/>
                </p:custDataLst>
              </p:nvPr>
            </p:nvSpPr>
            <p:spPr>
              <a:xfrm flipH="1">
                <a:off x="4522" y="6861"/>
                <a:ext cx="346" cy="165"/>
              </a:xfrm>
              <a:prstGeom prst="leftRightArrow">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custDataLst>
                  <p:tags r:id="rId44"/>
                </p:custDataLst>
              </p:nvPr>
            </p:nvSpPr>
            <p:spPr>
              <a:xfrm>
                <a:off x="3018" y="7319"/>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绿帽创新原则</a:t>
                </a:r>
              </a:p>
            </p:txBody>
          </p:sp>
          <p:sp>
            <p:nvSpPr>
              <p:cNvPr id="95" name="文本框 94"/>
              <p:cNvSpPr txBox="1"/>
              <p:nvPr>
                <p:custDataLst>
                  <p:tags r:id="rId45"/>
                </p:custDataLst>
              </p:nvPr>
            </p:nvSpPr>
            <p:spPr>
              <a:xfrm>
                <a:off x="6595" y="5549"/>
                <a:ext cx="2996" cy="2325"/>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其地可能的选择是什么?</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有什么可能发生的事情吗?</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什么方法可以克服困难？</a:t>
                </a:r>
              </a:p>
            </p:txBody>
          </p:sp>
          <p:cxnSp>
            <p:nvCxnSpPr>
              <p:cNvPr id="96" name="直接连接符 95"/>
              <p:cNvCxnSpPr/>
              <p:nvPr>
                <p:custDataLst>
                  <p:tags r:id="rId46"/>
                </p:custDataLst>
              </p:nvPr>
            </p:nvCxnSpPr>
            <p:spPr>
              <a:xfrm>
                <a:off x="9591" y="5508"/>
                <a:ext cx="0" cy="2407"/>
              </a:xfrm>
              <a:prstGeom prst="line">
                <a:avLst/>
              </a:prstGeom>
              <a:ln w="50800" cap="flat" cmpd="sng">
                <a:solidFill>
                  <a:srgbClr val="00B050"/>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52" name="组合 151"/>
              <p:cNvGrpSpPr/>
              <p:nvPr/>
            </p:nvGrpSpPr>
            <p:grpSpPr>
              <a:xfrm>
                <a:off x="840" y="5816"/>
                <a:ext cx="1700" cy="1700"/>
                <a:chOff x="840" y="5862"/>
                <a:chExt cx="1700" cy="1700"/>
              </a:xfrm>
            </p:grpSpPr>
            <p:sp>
              <p:nvSpPr>
                <p:cNvPr id="98" name="椭圆 97"/>
                <p:cNvSpPr/>
                <p:nvPr>
                  <p:custDataLst>
                    <p:tags r:id="rId47"/>
                  </p:custDataLst>
                </p:nvPr>
              </p:nvSpPr>
              <p:spPr>
                <a:xfrm>
                  <a:off x="840" y="5862"/>
                  <a:ext cx="1701" cy="1701"/>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9" name="Icon3"/>
                <p:cNvSpPr>
                  <a:spLocks noEditPoints="1"/>
                </p:cNvSpPr>
                <p:nvPr>
                  <p:custDataLst>
                    <p:tags r:id="rId48"/>
                  </p:custDataLst>
                </p:nvPr>
              </p:nvSpPr>
              <p:spPr bwMode="auto">
                <a:xfrm>
                  <a:off x="1101" y="6160"/>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00B050"/>
                </a:solidFill>
                <a:ln>
                  <a:no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grpSp>
      <p:graphicFrame>
        <p:nvGraphicFramePr>
          <p:cNvPr id="102" name="表格 268"/>
          <p:cNvGraphicFramePr>
            <a:graphicFrameLocks noGrp="1"/>
          </p:cNvGraphicFramePr>
          <p:nvPr>
            <p:custDataLst>
              <p:tags r:id="rId2"/>
            </p:custDataLst>
          </p:nvPr>
        </p:nvGraphicFramePr>
        <p:xfrm>
          <a:off x="1759528" y="5209858"/>
          <a:ext cx="2329180" cy="1097915"/>
        </p:xfrm>
        <a:graphic>
          <a:graphicData uri="http://schemas.openxmlformats.org/drawingml/2006/table">
            <a:tbl>
              <a:tblPr>
                <a:tableStyleId>{93296810-A885-4BE3-A3E7-6D5BEEA58F35}</a:tableStyleId>
              </a:tblPr>
              <a:tblGrid>
                <a:gridCol w="672465">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594995">
                  <a:extLst>
                    <a:ext uri="{9D8B030D-6E8A-4147-A177-3AD203B41FA5}">
                      <a16:colId xmlns:a16="http://schemas.microsoft.com/office/drawing/2014/main" val="20002"/>
                    </a:ext>
                  </a:extLst>
                </a:gridCol>
                <a:gridCol w="569595">
                  <a:extLst>
                    <a:ext uri="{9D8B030D-6E8A-4147-A177-3AD203B41FA5}">
                      <a16:colId xmlns:a16="http://schemas.microsoft.com/office/drawing/2014/main" val="20003"/>
                    </a:ext>
                  </a:extLst>
                </a:gridCol>
              </a:tblGrid>
              <a:tr h="2749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焦点</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短期</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中期</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长期</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extLst>
                  <a:ext uri="{0D108BD9-81ED-4DB2-BD59-A6C34878D82A}">
                    <a16:rowId xmlns:a16="http://schemas.microsoft.com/office/drawing/2014/main" val="10000"/>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价值</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extLst>
                  <a:ext uri="{0D108BD9-81ED-4DB2-BD59-A6C34878D82A}">
                    <a16:rowId xmlns:a16="http://schemas.microsoft.com/office/drawing/2014/main" val="10001"/>
                  </a:ext>
                </a:extLst>
              </a:tr>
              <a:tr h="2228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利益</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extLst>
                  <a:ext uri="{0D108BD9-81ED-4DB2-BD59-A6C34878D82A}">
                    <a16:rowId xmlns:a16="http://schemas.microsoft.com/office/drawing/2014/main" val="10002"/>
                  </a:ext>
                </a:extLst>
              </a:tr>
              <a:tr h="2228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solidFill>
                            <a:schemeClr val="bg1">
                              <a:lumMod val="50000"/>
                              <a:lumOff val="50000"/>
                            </a:schemeClr>
                          </a:solidFill>
                          <a:latin typeface="PingFang SC" panose="020B0400000000000000" charset="-122"/>
                          <a:ea typeface="PingFang SC" panose="020B0400000000000000" charset="-122"/>
                        </a:rPr>
                        <a:t>可行性</a:t>
                      </a: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tc>
                  <a:txBody>
                    <a:bodyPr/>
                    <a:lstStyle/>
                    <a:p>
                      <a:pPr algn="ctr"/>
                      <a:endParaRPr lang="zh-CN" altLang="en-US" sz="1200" b="0" dirty="0">
                        <a:solidFill>
                          <a:schemeClr val="bg1">
                            <a:lumMod val="50000"/>
                            <a:lumOff val="50000"/>
                          </a:schemeClr>
                        </a:solidFill>
                        <a:latin typeface="PingFang SC" panose="020B0400000000000000" charset="-122"/>
                        <a:ea typeface="PingFang SC" panose="020B0400000000000000" charset="-122"/>
                      </a:endParaRPr>
                    </a:p>
                  </a:txBody>
                  <a:tcPr>
                    <a:lnL w="12700">
                      <a:solidFill>
                        <a:schemeClr val="bg1">
                          <a:lumMod val="50000"/>
                          <a:lumOff val="50000"/>
                        </a:schemeClr>
                      </a:solidFill>
                      <a:prstDash val="solid"/>
                    </a:lnL>
                    <a:lnR w="12700">
                      <a:solidFill>
                        <a:schemeClr val="bg1">
                          <a:lumMod val="50000"/>
                          <a:lumOff val="50000"/>
                        </a:schemeClr>
                      </a:solidFill>
                      <a:prstDash val="solid"/>
                    </a:lnR>
                    <a:lnT w="12700">
                      <a:solidFill>
                        <a:schemeClr val="bg1">
                          <a:lumMod val="50000"/>
                          <a:lumOff val="50000"/>
                        </a:schemeClr>
                      </a:solidFill>
                      <a:prstDash val="solid"/>
                    </a:lnT>
                    <a:lnB w="12700">
                      <a:solidFill>
                        <a:schemeClr val="bg1">
                          <a:lumMod val="50000"/>
                          <a:lumOff val="50000"/>
                        </a:schemeClr>
                      </a:solidFill>
                      <a:prstDash val="solid"/>
                    </a:lnB>
                    <a:noFill/>
                  </a:tcPr>
                </a:tc>
                <a:extLst>
                  <a:ext uri="{0D108BD9-81ED-4DB2-BD59-A6C34878D82A}">
                    <a16:rowId xmlns:a16="http://schemas.microsoft.com/office/drawing/2014/main" val="10003"/>
                  </a:ext>
                </a:extLst>
              </a:tr>
            </a:tbl>
          </a:graphicData>
        </a:graphic>
      </p:graphicFrame>
      <p:grpSp>
        <p:nvGrpSpPr>
          <p:cNvPr id="159" name="组合 158"/>
          <p:cNvGrpSpPr/>
          <p:nvPr/>
        </p:nvGrpSpPr>
        <p:grpSpPr>
          <a:xfrm>
            <a:off x="533400" y="5133975"/>
            <a:ext cx="5556885" cy="1528445"/>
            <a:chOff x="840" y="8085"/>
            <a:chExt cx="8751" cy="2407"/>
          </a:xfrm>
        </p:grpSpPr>
        <p:sp>
          <p:nvSpPr>
            <p:cNvPr id="101" name="文本框 100"/>
            <p:cNvSpPr txBox="1"/>
            <p:nvPr>
              <p:custDataLst>
                <p:tags r:id="rId32"/>
              </p:custDataLst>
            </p:nvPr>
          </p:nvSpPr>
          <p:spPr>
            <a:xfrm>
              <a:off x="3018" y="9974"/>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黄帽积极原则</a:t>
              </a:r>
            </a:p>
          </p:txBody>
        </p:sp>
        <p:sp>
          <p:nvSpPr>
            <p:cNvPr id="103" name="文本框 102"/>
            <p:cNvSpPr txBox="1"/>
            <p:nvPr>
              <p:custDataLst>
                <p:tags r:id="rId33"/>
              </p:custDataLst>
            </p:nvPr>
          </p:nvSpPr>
          <p:spPr>
            <a:xfrm>
              <a:off x="6579" y="8126"/>
              <a:ext cx="2996" cy="2325"/>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有哪些积极有利的条件?</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存在哪些有价值的方面?</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有没有什么特别吸引人的地方?</a:t>
              </a:r>
            </a:p>
          </p:txBody>
        </p:sp>
        <p:cxnSp>
          <p:nvCxnSpPr>
            <p:cNvPr id="104" name="直接连接符 103"/>
            <p:cNvCxnSpPr/>
            <p:nvPr>
              <p:custDataLst>
                <p:tags r:id="rId34"/>
              </p:custDataLst>
            </p:nvPr>
          </p:nvCxnSpPr>
          <p:spPr>
            <a:xfrm>
              <a:off x="9591" y="8085"/>
              <a:ext cx="0" cy="2407"/>
            </a:xfrm>
            <a:prstGeom prst="line">
              <a:avLst/>
            </a:prstGeom>
            <a:ln w="50800" cap="flat" cmpd="sng">
              <a:solidFill>
                <a:srgbClr val="FFC000"/>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54" name="组合 153"/>
            <p:cNvGrpSpPr/>
            <p:nvPr/>
          </p:nvGrpSpPr>
          <p:grpSpPr>
            <a:xfrm>
              <a:off x="840" y="8336"/>
              <a:ext cx="1700" cy="1700"/>
              <a:chOff x="840" y="8438"/>
              <a:chExt cx="1700" cy="1700"/>
            </a:xfrm>
          </p:grpSpPr>
          <p:sp>
            <p:nvSpPr>
              <p:cNvPr id="106" name="椭圆 105"/>
              <p:cNvSpPr/>
              <p:nvPr>
                <p:custDataLst>
                  <p:tags r:id="rId35"/>
                </p:custDataLst>
              </p:nvPr>
            </p:nvSpPr>
            <p:spPr>
              <a:xfrm>
                <a:off x="840" y="8438"/>
                <a:ext cx="1701" cy="1701"/>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7" name="Icon3"/>
              <p:cNvSpPr>
                <a:spLocks noEditPoints="1"/>
              </p:cNvSpPr>
              <p:nvPr>
                <p:custDataLst>
                  <p:tags r:id="rId36"/>
                </p:custDataLst>
              </p:nvPr>
            </p:nvSpPr>
            <p:spPr bwMode="auto">
              <a:xfrm>
                <a:off x="1101" y="8736"/>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rgbClr val="FFC000"/>
              </a:solidFill>
              <a:ln>
                <a:noFill/>
              </a:ln>
              <a:effectLst>
                <a:outerShdw blurRad="50800" dist="38100" dir="2700000" algn="tl"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grpSp>
        <p:nvGrpSpPr>
          <p:cNvPr id="10" name="组合 9"/>
          <p:cNvGrpSpPr/>
          <p:nvPr/>
        </p:nvGrpSpPr>
        <p:grpSpPr>
          <a:xfrm>
            <a:off x="6239510" y="1845310"/>
            <a:ext cx="5681980" cy="1543050"/>
            <a:chOff x="9826" y="2906"/>
            <a:chExt cx="8948" cy="2430"/>
          </a:xfrm>
        </p:grpSpPr>
        <p:sp>
          <p:nvSpPr>
            <p:cNvPr id="9" name="任意多边形 8"/>
            <p:cNvSpPr/>
            <p:nvPr>
              <p:custDataLst>
                <p:tags r:id="rId20"/>
              </p:custDataLst>
            </p:nvPr>
          </p:nvSpPr>
          <p:spPr>
            <a:xfrm flipH="1">
              <a:off x="9846" y="2906"/>
              <a:ext cx="8929" cy="24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0">
                  <a:schemeClr val="bg1">
                    <a:alpha val="70000"/>
                  </a:schemeClr>
                </a:gs>
                <a:gs pos="3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grpSp>
          <p:nvGrpSpPr>
            <p:cNvPr id="158" name="组合 157"/>
            <p:cNvGrpSpPr/>
            <p:nvPr/>
          </p:nvGrpSpPr>
          <p:grpSpPr>
            <a:xfrm>
              <a:off x="9826" y="2914"/>
              <a:ext cx="8562" cy="2407"/>
              <a:chOff x="9826" y="2914"/>
              <a:chExt cx="8562" cy="2407"/>
            </a:xfrm>
          </p:grpSpPr>
          <p:sp>
            <p:nvSpPr>
              <p:cNvPr id="42" name="文本框 41"/>
              <p:cNvSpPr txBox="1"/>
              <p:nvPr>
                <p:custDataLst>
                  <p:tags r:id="rId21"/>
                </p:custDataLst>
              </p:nvPr>
            </p:nvSpPr>
            <p:spPr>
              <a:xfrm>
                <a:off x="9940" y="2965"/>
                <a:ext cx="2996" cy="2301"/>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可能不好的结果是什么?</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有没有什么缺点?</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它真的会起作用吗?</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会有什么国难?</a:t>
                </a:r>
              </a:p>
            </p:txBody>
          </p:sp>
          <p:cxnSp>
            <p:nvCxnSpPr>
              <p:cNvPr id="49" name="直接连接符 48"/>
              <p:cNvCxnSpPr/>
              <p:nvPr/>
            </p:nvCxnSpPr>
            <p:spPr>
              <a:xfrm>
                <a:off x="9826" y="2914"/>
                <a:ext cx="0" cy="2407"/>
              </a:xfrm>
              <a:prstGeom prst="line">
                <a:avLst/>
              </a:prstGeom>
              <a:ln w="50800" cap="flat" cmpd="sng">
                <a:solidFill>
                  <a:schemeClr val="bg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22"/>
                </p:custDataLst>
              </p:nvPr>
            </p:nvSpPr>
            <p:spPr>
              <a:xfrm>
                <a:off x="13124" y="4750"/>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黑帽消极原则</a:t>
                </a:r>
              </a:p>
            </p:txBody>
          </p:sp>
          <p:sp>
            <p:nvSpPr>
              <p:cNvPr id="148" name="箭头: 右 147"/>
              <p:cNvSpPr/>
              <p:nvPr>
                <p:custDataLst>
                  <p:tags r:id="rId23"/>
                </p:custDataLst>
              </p:nvPr>
            </p:nvSpPr>
            <p:spPr>
              <a:xfrm rot="5400000">
                <a:off x="14506" y="3652"/>
                <a:ext cx="367" cy="330"/>
              </a:xfrm>
              <a:prstGeom prst="rightArrow">
                <a:avLst>
                  <a:gd name="adj1" fmla="val 56699"/>
                  <a:gd name="adj2" fmla="val 44539"/>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PingFang SC Regular" panose="020B0400000000000000" charset="-122"/>
                  <a:ea typeface="PingFang SC Regular" panose="020B0400000000000000" charset="-122"/>
                </a:endParaRPr>
              </a:p>
            </p:txBody>
          </p:sp>
          <p:sp>
            <p:nvSpPr>
              <p:cNvPr id="149" name="箭头: 右 148"/>
              <p:cNvSpPr/>
              <p:nvPr>
                <p:custDataLst>
                  <p:tags r:id="rId24"/>
                </p:custDataLst>
              </p:nvPr>
            </p:nvSpPr>
            <p:spPr>
              <a:xfrm rot="19277579" flipH="1">
                <a:off x="15075" y="3914"/>
                <a:ext cx="367" cy="330"/>
              </a:xfrm>
              <a:prstGeom prst="rightArrow">
                <a:avLst>
                  <a:gd name="adj1" fmla="val 56699"/>
                  <a:gd name="adj2" fmla="val 44539"/>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PingFang SC Regular" panose="020B0400000000000000" charset="-122"/>
                  <a:ea typeface="PingFang SC Regular" panose="020B0400000000000000" charset="-122"/>
                </a:endParaRPr>
              </a:p>
            </p:txBody>
          </p:sp>
          <p:sp>
            <p:nvSpPr>
              <p:cNvPr id="143" name="椭圆 142"/>
              <p:cNvSpPr/>
              <p:nvPr>
                <p:custDataLst>
                  <p:tags r:id="rId25"/>
                </p:custDataLst>
              </p:nvPr>
            </p:nvSpPr>
            <p:spPr>
              <a:xfrm>
                <a:off x="13504" y="4222"/>
                <a:ext cx="2287" cy="390"/>
              </a:xfrm>
              <a:prstGeom prst="ellipse">
                <a:avLst/>
              </a:prstGeom>
              <a:solidFill>
                <a:srgbClr val="000000">
                  <a:alpha val="0"/>
                </a:srgbClr>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合乎逻辑</a:t>
                </a:r>
              </a:p>
            </p:txBody>
          </p:sp>
          <p:sp>
            <p:nvSpPr>
              <p:cNvPr id="147" name="箭头: 右 146"/>
              <p:cNvSpPr/>
              <p:nvPr>
                <p:custDataLst>
                  <p:tags r:id="rId26"/>
                </p:custDataLst>
              </p:nvPr>
            </p:nvSpPr>
            <p:spPr>
              <a:xfrm rot="2322421">
                <a:off x="13920" y="3914"/>
                <a:ext cx="367" cy="330"/>
              </a:xfrm>
              <a:prstGeom prst="rightArrow">
                <a:avLst>
                  <a:gd name="adj1" fmla="val 56699"/>
                  <a:gd name="adj2" fmla="val 44539"/>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PingFang SC Regular" panose="020B0400000000000000" charset="-122"/>
                  <a:ea typeface="PingFang SC Regular" panose="020B0400000000000000" charset="-122"/>
                </a:endParaRPr>
              </a:p>
            </p:txBody>
          </p:sp>
          <p:sp>
            <p:nvSpPr>
              <p:cNvPr id="144" name="矩形: 圆角 143"/>
              <p:cNvSpPr/>
              <p:nvPr>
                <p:custDataLst>
                  <p:tags r:id="rId27"/>
                </p:custDataLst>
              </p:nvPr>
            </p:nvSpPr>
            <p:spPr>
              <a:xfrm>
                <a:off x="13090" y="3491"/>
                <a:ext cx="1009" cy="589"/>
              </a:xfrm>
              <a:prstGeom prst="roundRect">
                <a:avLst/>
              </a:prstGeom>
              <a:solidFill>
                <a:srgbClr val="000000">
                  <a:alpha val="0"/>
                </a:srgbClr>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防止过度使用</a:t>
                </a:r>
              </a:p>
            </p:txBody>
          </p:sp>
          <p:sp>
            <p:nvSpPr>
              <p:cNvPr id="145" name="矩形: 圆角 144"/>
              <p:cNvSpPr/>
              <p:nvPr>
                <p:custDataLst>
                  <p:tags r:id="rId28"/>
                </p:custDataLst>
              </p:nvPr>
            </p:nvSpPr>
            <p:spPr>
              <a:xfrm>
                <a:off x="14192" y="3170"/>
                <a:ext cx="1009" cy="589"/>
              </a:xfrm>
              <a:prstGeom prst="roundRect">
                <a:avLst/>
              </a:prstGeom>
              <a:solidFill>
                <a:srgbClr val="000000">
                  <a:alpha val="0"/>
                </a:srgbClr>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有理有据</a:t>
                </a:r>
              </a:p>
            </p:txBody>
          </p:sp>
          <p:sp>
            <p:nvSpPr>
              <p:cNvPr id="146" name="矩形: 圆角 145"/>
              <p:cNvSpPr/>
              <p:nvPr>
                <p:custDataLst>
                  <p:tags r:id="rId29"/>
                </p:custDataLst>
              </p:nvPr>
            </p:nvSpPr>
            <p:spPr>
              <a:xfrm>
                <a:off x="15271" y="3491"/>
                <a:ext cx="1009" cy="589"/>
              </a:xfrm>
              <a:prstGeom prst="roundRect">
                <a:avLst/>
              </a:prstGeom>
              <a:solidFill>
                <a:srgbClr val="000000">
                  <a:alpha val="0"/>
                </a:srgbClr>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未来风险预判</a:t>
                </a:r>
              </a:p>
            </p:txBody>
          </p:sp>
          <p:grpSp>
            <p:nvGrpSpPr>
              <p:cNvPr id="142" name="组合 141"/>
              <p:cNvGrpSpPr/>
              <p:nvPr/>
            </p:nvGrpSpPr>
            <p:grpSpPr>
              <a:xfrm>
                <a:off x="16688" y="3273"/>
                <a:ext cx="1700" cy="1700"/>
                <a:chOff x="16688" y="3279"/>
                <a:chExt cx="1700" cy="1700"/>
              </a:xfrm>
            </p:grpSpPr>
            <p:sp>
              <p:nvSpPr>
                <p:cNvPr id="118" name="椭圆 117"/>
                <p:cNvSpPr/>
                <p:nvPr>
                  <p:custDataLst>
                    <p:tags r:id="rId30"/>
                  </p:custDataLst>
                </p:nvPr>
              </p:nvSpPr>
              <p:spPr>
                <a:xfrm>
                  <a:off x="16688" y="3279"/>
                  <a:ext cx="1701" cy="1701"/>
                </a:xfrm>
                <a:prstGeom prst="ellipse">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19" name="Icon3"/>
                <p:cNvSpPr>
                  <a:spLocks noEditPoints="1"/>
                </p:cNvSpPr>
                <p:nvPr>
                  <p:custDataLst>
                    <p:tags r:id="rId31"/>
                  </p:custDataLst>
                </p:nvPr>
              </p:nvSpPr>
              <p:spPr bwMode="auto">
                <a:xfrm>
                  <a:off x="16948" y="3577"/>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bg1"/>
                </a:solidFill>
                <a:ln>
                  <a:noFill/>
                </a:ln>
                <a:effectLst>
                  <a:outerShdw blurRad="50800" dist="38100" dir="8100000" algn="tr"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grpSp>
      <p:grpSp>
        <p:nvGrpSpPr>
          <p:cNvPr id="15" name="组合 14"/>
          <p:cNvGrpSpPr/>
          <p:nvPr/>
        </p:nvGrpSpPr>
        <p:grpSpPr>
          <a:xfrm>
            <a:off x="6239510" y="3461385"/>
            <a:ext cx="5681980" cy="1551305"/>
            <a:chOff x="9826" y="5451"/>
            <a:chExt cx="8948" cy="2443"/>
          </a:xfrm>
        </p:grpSpPr>
        <p:sp>
          <p:nvSpPr>
            <p:cNvPr id="14" name="任意多边形 13"/>
            <p:cNvSpPr/>
            <p:nvPr>
              <p:custDataLst>
                <p:tags r:id="rId12"/>
              </p:custDataLst>
            </p:nvPr>
          </p:nvSpPr>
          <p:spPr>
            <a:xfrm flipH="1">
              <a:off x="9846" y="5451"/>
              <a:ext cx="8929" cy="24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0">
                  <a:schemeClr val="accent1">
                    <a:alpha val="80000"/>
                  </a:schemeClr>
                </a:gs>
                <a:gs pos="3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grpSp>
          <p:nvGrpSpPr>
            <p:cNvPr id="157" name="组合 156"/>
            <p:cNvGrpSpPr/>
            <p:nvPr/>
          </p:nvGrpSpPr>
          <p:grpSpPr>
            <a:xfrm>
              <a:off x="9826" y="5488"/>
              <a:ext cx="8562" cy="2407"/>
              <a:chOff x="9826" y="5488"/>
              <a:chExt cx="8562" cy="2407"/>
            </a:xfrm>
          </p:grpSpPr>
          <p:cxnSp>
            <p:nvCxnSpPr>
              <p:cNvPr id="51" name="直接连接符 50"/>
              <p:cNvCxnSpPr/>
              <p:nvPr/>
            </p:nvCxnSpPr>
            <p:spPr>
              <a:xfrm>
                <a:off x="9826" y="5488"/>
                <a:ext cx="0" cy="2407"/>
              </a:xfrm>
              <a:prstGeom prst="line">
                <a:avLst/>
              </a:prstGeom>
              <a:ln w="50800" cap="flat" cmpd="sng">
                <a:solidFill>
                  <a:schemeClr val="accent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54" name="文本框 53"/>
              <p:cNvSpPr txBox="1"/>
              <p:nvPr>
                <p:custDataLst>
                  <p:tags r:id="rId13"/>
                </p:custDataLst>
              </p:nvPr>
            </p:nvSpPr>
            <p:spPr>
              <a:xfrm>
                <a:off x="13124" y="7319"/>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红帽主观原则</a:t>
                </a:r>
              </a:p>
            </p:txBody>
          </p:sp>
          <p:sp>
            <p:nvSpPr>
              <p:cNvPr id="172" name="椭圆 171"/>
              <p:cNvSpPr/>
              <p:nvPr>
                <p:custDataLst>
                  <p:tags r:id="rId14"/>
                </p:custDataLst>
              </p:nvPr>
            </p:nvSpPr>
            <p:spPr>
              <a:xfrm>
                <a:off x="13422" y="5533"/>
                <a:ext cx="1686" cy="1686"/>
              </a:xfrm>
              <a:prstGeom prst="ellipse">
                <a:avLst/>
              </a:prstGeom>
              <a:noFill/>
              <a:ln w="19050">
                <a:gradFill>
                  <a:gsLst>
                    <a:gs pos="0">
                      <a:schemeClr val="accent1">
                        <a:lumMod val="5000"/>
                        <a:lumOff val="95000"/>
                      </a:schemeClr>
                    </a:gs>
                    <a:gs pos="100000">
                      <a:schemeClr val="tx1">
                        <a:lumMod val="25000"/>
                        <a:lumOff val="7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30</a:t>
                </a:r>
                <a:r>
                  <a:rPr lang="zh-CN" altLang="en-US" sz="2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秒</a:t>
                </a:r>
                <a:endParaRPr lang="en-US" altLang="zh-CN" sz="2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直觉情绪</a:t>
                </a:r>
                <a:endPar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直觉表达</a:t>
                </a:r>
                <a:endPar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algn="ct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不刻意思考</a:t>
                </a:r>
              </a:p>
            </p:txBody>
          </p:sp>
          <p:sp>
            <p:nvSpPr>
              <p:cNvPr id="173" name="椭圆 172"/>
              <p:cNvSpPr/>
              <p:nvPr>
                <p:custDataLst>
                  <p:tags r:id="rId15"/>
                </p:custDataLst>
              </p:nvPr>
            </p:nvSpPr>
            <p:spPr>
              <a:xfrm>
                <a:off x="14994" y="5533"/>
                <a:ext cx="1086" cy="1086"/>
              </a:xfrm>
              <a:prstGeom prst="ellipse">
                <a:avLst/>
              </a:prstGeom>
              <a:noFill/>
              <a:ln w="19050">
                <a:gradFill>
                  <a:gsLst>
                    <a:gs pos="0">
                      <a:schemeClr val="accent1">
                        <a:lumMod val="5000"/>
                        <a:lumOff val="95000"/>
                      </a:schemeClr>
                    </a:gs>
                    <a:gs pos="100000">
                      <a:schemeClr val="tx1">
                        <a:lumMod val="25000"/>
                        <a:lumOff val="7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ctr" anchorCtr="0" forceAA="0" compatLnSpc="1">
                <a:noAutofit/>
              </a:bodyPr>
              <a:lstStyle/>
              <a:p>
                <a:pPr lvl="0" algn="ctr">
                  <a:buClrTx/>
                  <a:buSzTx/>
                  <a:buFontTx/>
                </a:pP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无需</a:t>
                </a:r>
              </a:p>
              <a:p>
                <a:pPr lvl="0" algn="ctr">
                  <a:buClrTx/>
                  <a:buSzTx/>
                  <a:buFontTx/>
                </a:pP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解释</a:t>
                </a:r>
              </a:p>
            </p:txBody>
          </p:sp>
          <p:sp>
            <p:nvSpPr>
              <p:cNvPr id="174" name="椭圆 173"/>
              <p:cNvSpPr/>
              <p:nvPr>
                <p:custDataLst>
                  <p:tags r:id="rId16"/>
                </p:custDataLst>
              </p:nvPr>
            </p:nvSpPr>
            <p:spPr>
              <a:xfrm>
                <a:off x="14826" y="6648"/>
                <a:ext cx="699" cy="699"/>
              </a:xfrm>
              <a:prstGeom prst="ellipse">
                <a:avLst/>
              </a:prstGeom>
              <a:noFill/>
              <a:ln w="19050">
                <a:gradFill>
                  <a:gsLst>
                    <a:gs pos="0">
                      <a:schemeClr val="accent1">
                        <a:lumMod val="5000"/>
                        <a:lumOff val="95000"/>
                      </a:schemeClr>
                    </a:gs>
                    <a:gs pos="100000">
                      <a:schemeClr val="tx1">
                        <a:lumMod val="25000"/>
                        <a:lumOff val="7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ctr" anchorCtr="0" forceAA="0" compatLnSpc="1">
                <a:noAutofit/>
              </a:bodyPr>
              <a:lstStyle/>
              <a:p>
                <a:pPr lvl="0" algn="ctr">
                  <a:buClrTx/>
                  <a:buSzTx/>
                  <a:buFontTx/>
                </a:pP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简短</a:t>
                </a:r>
              </a:p>
            </p:txBody>
          </p:sp>
          <p:sp>
            <p:nvSpPr>
              <p:cNvPr id="53" name="文本框 52"/>
              <p:cNvSpPr txBox="1"/>
              <p:nvPr>
                <p:custDataLst>
                  <p:tags r:id="rId17"/>
                </p:custDataLst>
              </p:nvPr>
            </p:nvSpPr>
            <p:spPr>
              <a:xfrm>
                <a:off x="9940" y="5556"/>
                <a:ext cx="2996" cy="2301"/>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你对此的感觉是什么?</a:t>
                </a:r>
              </a:p>
            </p:txBody>
          </p:sp>
          <p:grpSp>
            <p:nvGrpSpPr>
              <p:cNvPr id="151" name="组合 150"/>
              <p:cNvGrpSpPr/>
              <p:nvPr/>
            </p:nvGrpSpPr>
            <p:grpSpPr>
              <a:xfrm>
                <a:off x="16688" y="5816"/>
                <a:ext cx="1700" cy="1700"/>
                <a:chOff x="16688" y="5856"/>
                <a:chExt cx="1700" cy="1700"/>
              </a:xfrm>
            </p:grpSpPr>
            <p:sp>
              <p:nvSpPr>
                <p:cNvPr id="127" name="椭圆 126"/>
                <p:cNvSpPr/>
                <p:nvPr>
                  <p:custDataLst>
                    <p:tags r:id="rId18"/>
                  </p:custDataLst>
                </p:nvPr>
              </p:nvSpPr>
              <p:spPr>
                <a:xfrm>
                  <a:off x="16688" y="5856"/>
                  <a:ext cx="1701" cy="1701"/>
                </a:xfrm>
                <a:prstGeom prst="ellipse">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8" name="Icon3"/>
                <p:cNvSpPr>
                  <a:spLocks noEditPoints="1"/>
                </p:cNvSpPr>
                <p:nvPr>
                  <p:custDataLst>
                    <p:tags r:id="rId19"/>
                  </p:custDataLst>
                </p:nvPr>
              </p:nvSpPr>
              <p:spPr bwMode="auto">
                <a:xfrm>
                  <a:off x="16948" y="6154"/>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accent1"/>
                </a:solidFill>
                <a:ln>
                  <a:noFill/>
                </a:ln>
                <a:effectLst>
                  <a:outerShdw blurRad="50800" dist="38100" dir="8100000" algn="tr"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grpSp>
      <p:grpSp>
        <p:nvGrpSpPr>
          <p:cNvPr id="17" name="组合 16"/>
          <p:cNvGrpSpPr/>
          <p:nvPr/>
        </p:nvGrpSpPr>
        <p:grpSpPr>
          <a:xfrm>
            <a:off x="6239510" y="5126355"/>
            <a:ext cx="5681980" cy="1543050"/>
            <a:chOff x="9826" y="8073"/>
            <a:chExt cx="8948" cy="2430"/>
          </a:xfrm>
        </p:grpSpPr>
        <p:sp>
          <p:nvSpPr>
            <p:cNvPr id="16" name="任意多边形 15"/>
            <p:cNvSpPr/>
            <p:nvPr>
              <p:custDataLst>
                <p:tags r:id="rId3"/>
              </p:custDataLst>
            </p:nvPr>
          </p:nvSpPr>
          <p:spPr>
            <a:xfrm flipH="1">
              <a:off x="9846" y="8073"/>
              <a:ext cx="8929" cy="24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929" h="2431">
                  <a:moveTo>
                    <a:pt x="0" y="1216"/>
                  </a:moveTo>
                  <a:cubicBezTo>
                    <a:pt x="25" y="540"/>
                    <a:pt x="506" y="-9"/>
                    <a:pt x="1276" y="0"/>
                  </a:cubicBezTo>
                  <a:lnTo>
                    <a:pt x="1276" y="0"/>
                  </a:lnTo>
                  <a:lnTo>
                    <a:pt x="8929" y="0"/>
                  </a:lnTo>
                  <a:lnTo>
                    <a:pt x="8929" y="2431"/>
                  </a:lnTo>
                  <a:lnTo>
                    <a:pt x="1277" y="2431"/>
                  </a:lnTo>
                  <a:lnTo>
                    <a:pt x="1276" y="2431"/>
                  </a:lnTo>
                  <a:lnTo>
                    <a:pt x="1176" y="2431"/>
                  </a:lnTo>
                  <a:cubicBezTo>
                    <a:pt x="511" y="2425"/>
                    <a:pt x="-16" y="1812"/>
                    <a:pt x="0" y="1216"/>
                  </a:cubicBezTo>
                  <a:close/>
                </a:path>
              </a:pathLst>
            </a:custGeom>
            <a:gradFill>
              <a:gsLst>
                <a:gs pos="0">
                  <a:srgbClr val="2D68AC"/>
                </a:gs>
                <a:gs pos="34000">
                  <a:srgbClr val="6C9FD9">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grpSp>
          <p:nvGrpSpPr>
            <p:cNvPr id="156" name="组合 155"/>
            <p:cNvGrpSpPr/>
            <p:nvPr/>
          </p:nvGrpSpPr>
          <p:grpSpPr>
            <a:xfrm>
              <a:off x="9826" y="8097"/>
              <a:ext cx="8562" cy="2407"/>
              <a:chOff x="9826" y="8097"/>
              <a:chExt cx="8562" cy="2407"/>
            </a:xfrm>
          </p:grpSpPr>
          <p:sp>
            <p:nvSpPr>
              <p:cNvPr id="136" name="文本框 135"/>
              <p:cNvSpPr txBox="1"/>
              <p:nvPr>
                <p:custDataLst>
                  <p:tags r:id="rId4"/>
                </p:custDataLst>
              </p:nvPr>
            </p:nvSpPr>
            <p:spPr>
              <a:xfrm>
                <a:off x="9940" y="8126"/>
                <a:ext cx="2996" cy="2301"/>
              </a:xfrm>
              <a:prstGeom prst="rect">
                <a:avLst/>
              </a:prstGeom>
              <a:noFill/>
              <a:effectLst/>
            </p:spPr>
            <p:txBody>
              <a:bodyPr wrap="square" lIns="88697" tIns="44348" rIns="88697" bIns="44348" rtlCol="0" anchor="ctr" anchorCtr="0">
                <a:noAutofit/>
              </a:bodyPr>
              <a:lstStyle/>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其地可能的选择是什么?</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有什么可能发生的事情吗?</a:t>
                </a:r>
              </a:p>
              <a:p>
                <a:pPr marL="171450" indent="-171450" algn="l">
                  <a:lnSpc>
                    <a:spcPct val="150000"/>
                  </a:lnSpc>
                  <a:buFont typeface="Arial" panose="020B0704020202020204" pitchFamily="34" charset="0"/>
                  <a:buChar char="•"/>
                </a:pP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什么方法可以克服困难？</a:t>
                </a:r>
              </a:p>
            </p:txBody>
          </p:sp>
          <p:cxnSp>
            <p:nvCxnSpPr>
              <p:cNvPr id="137" name="直接连接符 136"/>
              <p:cNvCxnSpPr/>
              <p:nvPr/>
            </p:nvCxnSpPr>
            <p:spPr>
              <a:xfrm>
                <a:off x="9826" y="8097"/>
                <a:ext cx="0" cy="2407"/>
              </a:xfrm>
              <a:prstGeom prst="line">
                <a:avLst/>
              </a:prstGeom>
              <a:ln w="50800" cap="flat" cmpd="sng">
                <a:solidFill>
                  <a:schemeClr val="accent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57" name="文本框 56"/>
              <p:cNvSpPr txBox="1"/>
              <p:nvPr>
                <p:custDataLst>
                  <p:tags r:id="rId5"/>
                </p:custDataLst>
              </p:nvPr>
            </p:nvSpPr>
            <p:spPr>
              <a:xfrm>
                <a:off x="13124" y="9800"/>
                <a:ext cx="3320" cy="477"/>
              </a:xfrm>
              <a:prstGeom prst="rect">
                <a:avLst/>
              </a:prstGeom>
              <a:noFill/>
              <a:effectLst/>
            </p:spPr>
            <p:txBody>
              <a:bodyPr wrap="square" lIns="88697" tIns="44348" rIns="88697" bIns="44348" rtlCol="0">
                <a:spAutoFit/>
              </a:bodyPr>
              <a:lstStyle/>
              <a:p>
                <a:pPr algn="ctr"/>
                <a:r>
                  <a:rPr lang="zh-CN" altLang="en-US" sz="1400" dirty="0">
                    <a:latin typeface="PingFang SC Regular" panose="020B0400000000000000" charset="-122"/>
                    <a:ea typeface="PingFang SC Regular" panose="020B0400000000000000" charset="-122"/>
                  </a:rPr>
                  <a:t>蓝帽整体原则</a:t>
                </a:r>
              </a:p>
            </p:txBody>
          </p:sp>
          <p:sp>
            <p:nvSpPr>
              <p:cNvPr id="184" name="箭头: 右 183"/>
              <p:cNvSpPr/>
              <p:nvPr>
                <p:custDataLst>
                  <p:tags r:id="rId6"/>
                </p:custDataLst>
              </p:nvPr>
            </p:nvSpPr>
            <p:spPr>
              <a:xfrm>
                <a:off x="13738" y="8396"/>
                <a:ext cx="2542" cy="1242"/>
              </a:xfrm>
              <a:prstGeom prst="rightArrow">
                <a:avLst>
                  <a:gd name="adj1" fmla="val 69670"/>
                  <a:gd name="adj2" fmla="val 50000"/>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b="1"/>
              </a:p>
            </p:txBody>
          </p:sp>
          <p:sp>
            <p:nvSpPr>
              <p:cNvPr id="189" name="矩形: 圆角 188"/>
              <p:cNvSpPr/>
              <p:nvPr>
                <p:custDataLst>
                  <p:tags r:id="rId7"/>
                </p:custDataLst>
              </p:nvPr>
            </p:nvSpPr>
            <p:spPr>
              <a:xfrm>
                <a:off x="13620" y="8717"/>
                <a:ext cx="742" cy="600"/>
              </a:xfrm>
              <a:prstGeom prst="roundRect">
                <a:avLst/>
              </a:prstGeom>
              <a:solidFill>
                <a:schemeClr val="bg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明确</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endParaRP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焦点</a:t>
                </a:r>
              </a:p>
            </p:txBody>
          </p:sp>
          <p:sp>
            <p:nvSpPr>
              <p:cNvPr id="190" name="矩形: 圆角 189"/>
              <p:cNvSpPr/>
              <p:nvPr>
                <p:custDataLst>
                  <p:tags r:id="rId8"/>
                </p:custDataLst>
              </p:nvPr>
            </p:nvSpPr>
            <p:spPr>
              <a:xfrm>
                <a:off x="14480" y="8717"/>
                <a:ext cx="742" cy="600"/>
              </a:xfrm>
              <a:prstGeom prst="roundRect">
                <a:avLst/>
              </a:prstGeom>
              <a:solidFill>
                <a:schemeClr val="bg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合适</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endParaRP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工具</a:t>
                </a:r>
              </a:p>
            </p:txBody>
          </p:sp>
          <p:sp>
            <p:nvSpPr>
              <p:cNvPr id="191" name="矩形: 圆角 190"/>
              <p:cNvSpPr/>
              <p:nvPr>
                <p:custDataLst>
                  <p:tags r:id="rId9"/>
                </p:custDataLst>
              </p:nvPr>
            </p:nvSpPr>
            <p:spPr>
              <a:xfrm>
                <a:off x="15341" y="8717"/>
                <a:ext cx="742" cy="600"/>
              </a:xfrm>
              <a:prstGeom prst="roundRect">
                <a:avLst/>
              </a:prstGeom>
              <a:solidFill>
                <a:schemeClr val="bg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限时</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endParaRPr>
              </a:p>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思考</a:t>
                </a:r>
              </a:p>
            </p:txBody>
          </p:sp>
          <p:grpSp>
            <p:nvGrpSpPr>
              <p:cNvPr id="153" name="组合 152"/>
              <p:cNvGrpSpPr/>
              <p:nvPr/>
            </p:nvGrpSpPr>
            <p:grpSpPr>
              <a:xfrm>
                <a:off x="16688" y="8336"/>
                <a:ext cx="1700" cy="1700"/>
                <a:chOff x="16688" y="8234"/>
                <a:chExt cx="1700" cy="1700"/>
              </a:xfrm>
            </p:grpSpPr>
            <p:sp>
              <p:nvSpPr>
                <p:cNvPr id="133" name="椭圆 132"/>
                <p:cNvSpPr/>
                <p:nvPr>
                  <p:custDataLst>
                    <p:tags r:id="rId10"/>
                  </p:custDataLst>
                </p:nvPr>
              </p:nvSpPr>
              <p:spPr>
                <a:xfrm>
                  <a:off x="16688" y="8234"/>
                  <a:ext cx="1701" cy="1701"/>
                </a:xfrm>
                <a:prstGeom prst="ellipse">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34" name="Icon3"/>
                <p:cNvSpPr>
                  <a:spLocks noEditPoints="1"/>
                </p:cNvSpPr>
                <p:nvPr>
                  <p:custDataLst>
                    <p:tags r:id="rId11"/>
                  </p:custDataLst>
                </p:nvPr>
              </p:nvSpPr>
              <p:spPr bwMode="auto">
                <a:xfrm>
                  <a:off x="16948" y="8532"/>
                  <a:ext cx="1180" cy="1106"/>
                </a:xfrm>
                <a:custGeom>
                  <a:avLst/>
                  <a:gdLst>
                    <a:gd name="connsiteX0" fmla="*/ 111524 w 607639"/>
                    <a:gd name="connsiteY0" fmla="*/ 360307 h 568828"/>
                    <a:gd name="connsiteX1" fmla="*/ 227854 w 607639"/>
                    <a:gd name="connsiteY1" fmla="*/ 360307 h 568828"/>
                    <a:gd name="connsiteX2" fmla="*/ 227854 w 607639"/>
                    <a:gd name="connsiteY2" fmla="*/ 398171 h 568828"/>
                    <a:gd name="connsiteX3" fmla="*/ 246812 w 607639"/>
                    <a:gd name="connsiteY3" fmla="*/ 417193 h 568828"/>
                    <a:gd name="connsiteX4" fmla="*/ 360738 w 607639"/>
                    <a:gd name="connsiteY4" fmla="*/ 417193 h 568828"/>
                    <a:gd name="connsiteX5" fmla="*/ 379786 w 607639"/>
                    <a:gd name="connsiteY5" fmla="*/ 398171 h 568828"/>
                    <a:gd name="connsiteX6" fmla="*/ 379786 w 607639"/>
                    <a:gd name="connsiteY6" fmla="*/ 360307 h 568828"/>
                    <a:gd name="connsiteX7" fmla="*/ 496115 w 607639"/>
                    <a:gd name="connsiteY7" fmla="*/ 360307 h 568828"/>
                    <a:gd name="connsiteX8" fmla="*/ 494068 w 607639"/>
                    <a:gd name="connsiteY8" fmla="*/ 417193 h 568828"/>
                    <a:gd name="connsiteX9" fmla="*/ 531628 w 607639"/>
                    <a:gd name="connsiteY9" fmla="*/ 417193 h 568828"/>
                    <a:gd name="connsiteX10" fmla="*/ 607639 w 607639"/>
                    <a:gd name="connsiteY10" fmla="*/ 493010 h 568828"/>
                    <a:gd name="connsiteX11" fmla="*/ 531628 w 607639"/>
                    <a:gd name="connsiteY11" fmla="*/ 568828 h 568828"/>
                    <a:gd name="connsiteX12" fmla="*/ 75922 w 607639"/>
                    <a:gd name="connsiteY12" fmla="*/ 568828 h 568828"/>
                    <a:gd name="connsiteX13" fmla="*/ 0 w 607639"/>
                    <a:gd name="connsiteY13" fmla="*/ 493010 h 568828"/>
                    <a:gd name="connsiteX14" fmla="*/ 75922 w 607639"/>
                    <a:gd name="connsiteY14" fmla="*/ 417193 h 568828"/>
                    <a:gd name="connsiteX15" fmla="*/ 113571 w 607639"/>
                    <a:gd name="connsiteY15" fmla="*/ 417193 h 568828"/>
                    <a:gd name="connsiteX16" fmla="*/ 111524 w 607639"/>
                    <a:gd name="connsiteY16" fmla="*/ 360307 h 568828"/>
                    <a:gd name="connsiteX17" fmla="*/ 265891 w 607639"/>
                    <a:gd name="connsiteY17" fmla="*/ 303431 h 568828"/>
                    <a:gd name="connsiteX18" fmla="*/ 341749 w 607639"/>
                    <a:gd name="connsiteY18" fmla="*/ 303431 h 568828"/>
                    <a:gd name="connsiteX19" fmla="*/ 341749 w 607639"/>
                    <a:gd name="connsiteY19" fmla="*/ 379218 h 568828"/>
                    <a:gd name="connsiteX20" fmla="*/ 265891 w 607639"/>
                    <a:gd name="connsiteY20" fmla="*/ 379218 h 568828"/>
                    <a:gd name="connsiteX21" fmla="*/ 113945 w 607639"/>
                    <a:gd name="connsiteY21" fmla="*/ 0 h 568828"/>
                    <a:gd name="connsiteX22" fmla="*/ 493712 w 607639"/>
                    <a:gd name="connsiteY22" fmla="*/ 0 h 568828"/>
                    <a:gd name="connsiteX23" fmla="*/ 522905 w 607639"/>
                    <a:gd name="connsiteY23" fmla="*/ 13775 h 568828"/>
                    <a:gd name="connsiteX24" fmla="*/ 531004 w 607639"/>
                    <a:gd name="connsiteY24" fmla="*/ 44970 h 568828"/>
                    <a:gd name="connsiteX25" fmla="*/ 498252 w 607639"/>
                    <a:gd name="connsiteY25" fmla="*/ 322343 h 568828"/>
                    <a:gd name="connsiteX26" fmla="*/ 379791 w 607639"/>
                    <a:gd name="connsiteY26" fmla="*/ 322343 h 568828"/>
                    <a:gd name="connsiteX27" fmla="*/ 379791 w 607639"/>
                    <a:gd name="connsiteY27" fmla="*/ 284394 h 568828"/>
                    <a:gd name="connsiteX28" fmla="*/ 360745 w 607639"/>
                    <a:gd name="connsiteY28" fmla="*/ 265464 h 568828"/>
                    <a:gd name="connsiteX29" fmla="*/ 246823 w 607639"/>
                    <a:gd name="connsiteY29" fmla="*/ 265464 h 568828"/>
                    <a:gd name="connsiteX30" fmla="*/ 227866 w 607639"/>
                    <a:gd name="connsiteY30" fmla="*/ 284394 h 568828"/>
                    <a:gd name="connsiteX31" fmla="*/ 227866 w 607639"/>
                    <a:gd name="connsiteY31" fmla="*/ 322343 h 568828"/>
                    <a:gd name="connsiteX32" fmla="*/ 109405 w 607639"/>
                    <a:gd name="connsiteY32" fmla="*/ 322343 h 568828"/>
                    <a:gd name="connsiteX33" fmla="*/ 76653 w 607639"/>
                    <a:gd name="connsiteY33" fmla="*/ 44970 h 568828"/>
                    <a:gd name="connsiteX34" fmla="*/ 84752 w 607639"/>
                    <a:gd name="connsiteY34" fmla="*/ 13775 h 568828"/>
                    <a:gd name="connsiteX35" fmla="*/ 113945 w 607639"/>
                    <a:gd name="connsiteY35" fmla="*/ 0 h 56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68828">
                      <a:moveTo>
                        <a:pt x="111524" y="360307"/>
                      </a:moveTo>
                      <a:lnTo>
                        <a:pt x="227854" y="360307"/>
                      </a:lnTo>
                      <a:lnTo>
                        <a:pt x="227854" y="398171"/>
                      </a:lnTo>
                      <a:cubicBezTo>
                        <a:pt x="227854" y="408660"/>
                        <a:pt x="236398" y="417193"/>
                        <a:pt x="246812" y="417193"/>
                      </a:cubicBezTo>
                      <a:lnTo>
                        <a:pt x="360738" y="417193"/>
                      </a:lnTo>
                      <a:cubicBezTo>
                        <a:pt x="371241" y="417193"/>
                        <a:pt x="379786" y="408660"/>
                        <a:pt x="379786" y="398171"/>
                      </a:cubicBezTo>
                      <a:lnTo>
                        <a:pt x="379786" y="360307"/>
                      </a:lnTo>
                      <a:lnTo>
                        <a:pt x="496115" y="360307"/>
                      </a:lnTo>
                      <a:cubicBezTo>
                        <a:pt x="495225" y="378973"/>
                        <a:pt x="494424" y="397905"/>
                        <a:pt x="494068" y="417193"/>
                      </a:cubicBezTo>
                      <a:lnTo>
                        <a:pt x="531628" y="417193"/>
                      </a:lnTo>
                      <a:cubicBezTo>
                        <a:pt x="573550" y="417193"/>
                        <a:pt x="607639" y="451146"/>
                        <a:pt x="607639" y="493010"/>
                      </a:cubicBezTo>
                      <a:cubicBezTo>
                        <a:pt x="607639" y="534874"/>
                        <a:pt x="573550" y="568828"/>
                        <a:pt x="531628" y="568828"/>
                      </a:cubicBezTo>
                      <a:lnTo>
                        <a:pt x="75922" y="568828"/>
                      </a:lnTo>
                      <a:cubicBezTo>
                        <a:pt x="34089" y="568828"/>
                        <a:pt x="0" y="534874"/>
                        <a:pt x="0" y="493010"/>
                      </a:cubicBezTo>
                      <a:cubicBezTo>
                        <a:pt x="0" y="451146"/>
                        <a:pt x="34089" y="417193"/>
                        <a:pt x="75922" y="417193"/>
                      </a:cubicBezTo>
                      <a:lnTo>
                        <a:pt x="113571" y="417193"/>
                      </a:lnTo>
                      <a:cubicBezTo>
                        <a:pt x="113126" y="397905"/>
                        <a:pt x="112414" y="378973"/>
                        <a:pt x="111524" y="360307"/>
                      </a:cubicBezTo>
                      <a:close/>
                      <a:moveTo>
                        <a:pt x="265891" y="303431"/>
                      </a:moveTo>
                      <a:lnTo>
                        <a:pt x="341749" y="303431"/>
                      </a:lnTo>
                      <a:lnTo>
                        <a:pt x="341749" y="379218"/>
                      </a:lnTo>
                      <a:lnTo>
                        <a:pt x="265891" y="379218"/>
                      </a:lnTo>
                      <a:close/>
                      <a:moveTo>
                        <a:pt x="113945" y="0"/>
                      </a:moveTo>
                      <a:lnTo>
                        <a:pt x="493712" y="0"/>
                      </a:lnTo>
                      <a:cubicBezTo>
                        <a:pt x="505016" y="0"/>
                        <a:pt x="515696" y="5066"/>
                        <a:pt x="522905" y="13775"/>
                      </a:cubicBezTo>
                      <a:cubicBezTo>
                        <a:pt x="530114" y="22396"/>
                        <a:pt x="533051" y="33861"/>
                        <a:pt x="531004" y="44970"/>
                      </a:cubicBezTo>
                      <a:cubicBezTo>
                        <a:pt x="530737" y="46481"/>
                        <a:pt x="508042" y="169126"/>
                        <a:pt x="498252" y="322343"/>
                      </a:cubicBezTo>
                      <a:lnTo>
                        <a:pt x="379791" y="322343"/>
                      </a:lnTo>
                      <a:lnTo>
                        <a:pt x="379791" y="284394"/>
                      </a:lnTo>
                      <a:cubicBezTo>
                        <a:pt x="379791" y="273996"/>
                        <a:pt x="371247" y="265464"/>
                        <a:pt x="360745" y="265464"/>
                      </a:cubicBezTo>
                      <a:lnTo>
                        <a:pt x="246823" y="265464"/>
                      </a:lnTo>
                      <a:cubicBezTo>
                        <a:pt x="236410" y="265464"/>
                        <a:pt x="227866" y="273996"/>
                        <a:pt x="227866" y="284394"/>
                      </a:cubicBezTo>
                      <a:lnTo>
                        <a:pt x="227866" y="322343"/>
                      </a:lnTo>
                      <a:lnTo>
                        <a:pt x="109405" y="322343"/>
                      </a:lnTo>
                      <a:cubicBezTo>
                        <a:pt x="99526" y="169126"/>
                        <a:pt x="76920" y="46481"/>
                        <a:pt x="76653" y="44970"/>
                      </a:cubicBezTo>
                      <a:cubicBezTo>
                        <a:pt x="74517" y="33861"/>
                        <a:pt x="77543" y="22396"/>
                        <a:pt x="84752" y="13775"/>
                      </a:cubicBezTo>
                      <a:cubicBezTo>
                        <a:pt x="91961" y="5066"/>
                        <a:pt x="102641" y="0"/>
                        <a:pt x="113945" y="0"/>
                      </a:cubicBezTo>
                      <a:close/>
                    </a:path>
                  </a:pathLst>
                </a:custGeom>
                <a:solidFill>
                  <a:schemeClr val="accent2"/>
                </a:solidFill>
                <a:ln>
                  <a:noFill/>
                </a:ln>
                <a:effectLst>
                  <a:outerShdw blurRad="50800" dist="38100" dir="8100000" algn="tr" rotWithShape="0">
                    <a:prstClr val="black">
                      <a:alpha val="40000"/>
                    </a:prstClr>
                  </a:outerShdw>
                </a:effectLst>
              </p:spPr>
              <p:txBody>
                <a:bodyPr vert="horz" wrap="square" lIns="288000" tIns="91416" rIns="182832" bIns="914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a:solidFill>
                      <a:sysClr val="windowText" lastClr="000000"/>
                    </a:solidFill>
                    <a:latin typeface="PingFang SC Regular" panose="020B0400000000000000" charset="-122"/>
                    <a:ea typeface="PingFang SC Regular" panose="020B0400000000000000" charset="-122"/>
                  </a:endParaRPr>
                </a:p>
              </p:txBody>
            </p:sp>
          </p:grpSp>
        </p:grpSp>
      </p:gr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sz="2800" b="1" dirty="0">
                <a:cs typeface="PingFang SC Regular" panose="020B0400000000000000" charset="-122"/>
              </a:rPr>
              <a:t>ABC</a:t>
            </a:r>
            <a:r>
              <a:rPr lang="zh-CN" altLang="en-US" sz="2800" b="1" dirty="0">
                <a:cs typeface="PingFang SC Regular" panose="020B0400000000000000" charset="-122"/>
              </a:rPr>
              <a:t>分类法——</a:t>
            </a:r>
            <a:r>
              <a:rPr lang="zh-CN" altLang="en-US" sz="2400" b="0" dirty="0">
                <a:cs typeface="PingFang SC Regular" panose="020B0400000000000000" charset="-122"/>
              </a:rPr>
              <a:t>最重要</a:t>
            </a:r>
            <a:r>
              <a:rPr lang="en-US" altLang="zh-CN" sz="2400" b="0" dirty="0">
                <a:cs typeface="PingFang SC Regular" panose="020B0400000000000000" charset="-122"/>
              </a:rPr>
              <a:t> </a:t>
            </a:r>
            <a:r>
              <a:rPr sz="2400" b="0" dirty="0">
                <a:cs typeface="PingFang SC Regular" panose="020B0400000000000000" charset="-122"/>
              </a:rPr>
              <a:t>一般重要</a:t>
            </a:r>
            <a:r>
              <a:rPr lang="en-US" altLang="zh-CN" sz="2400" b="0" dirty="0">
                <a:cs typeface="PingFang SC Regular" panose="020B0400000000000000" charset="-122"/>
              </a:rPr>
              <a:t> </a:t>
            </a:r>
            <a:r>
              <a:rPr sz="2400" b="0" dirty="0">
                <a:cs typeface="PingFang SC Regular" panose="020B0400000000000000" charset="-122"/>
              </a:rPr>
              <a:t>不重要</a:t>
            </a:r>
          </a:p>
        </p:txBody>
      </p:sp>
      <p:sp>
        <p:nvSpPr>
          <p:cNvPr id="4" name="文本占位符 3"/>
          <p:cNvSpPr>
            <a:spLocks noGrp="1"/>
          </p:cNvSpPr>
          <p:nvPr>
            <p:ph type="body" idx="1"/>
          </p:nvPr>
        </p:nvSpPr>
        <p:spPr/>
        <p:txBody>
          <a:bodyPr/>
          <a:lstStyle/>
          <a:p>
            <a:r>
              <a:rPr lang="zh-CN" altLang="en-US"/>
              <a:t>ABC分类法是一种高效的物料管理方法，根据物料的重要性和使用频率分为A、B、C三类，实行不同的管理策略。该方法基于帕累托法则，旨在优化资源分配，提高管理效率</a:t>
            </a:r>
          </a:p>
        </p:txBody>
      </p:sp>
      <p:sp>
        <p:nvSpPr>
          <p:cNvPr id="6" name="文本占位符 5"/>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5-15</a:t>
            </a:r>
          </a:p>
        </p:txBody>
      </p:sp>
      <p:grpSp>
        <p:nvGrpSpPr>
          <p:cNvPr id="5" name="组合 4"/>
          <p:cNvGrpSpPr/>
          <p:nvPr/>
        </p:nvGrpSpPr>
        <p:grpSpPr>
          <a:xfrm>
            <a:off x="1376045" y="1558925"/>
            <a:ext cx="9440545" cy="4495165"/>
            <a:chOff x="2167" y="2455"/>
            <a:chExt cx="14867" cy="7079"/>
          </a:xfrm>
        </p:grpSpPr>
        <p:sp>
          <p:nvSpPr>
            <p:cNvPr id="9261" name="文本框 9260"/>
            <p:cNvSpPr txBox="1"/>
            <p:nvPr/>
          </p:nvSpPr>
          <p:spPr>
            <a:xfrm>
              <a:off x="2398" y="3072"/>
              <a:ext cx="3440" cy="1423"/>
            </a:xfrm>
            <a:prstGeom prst="rect">
              <a:avLst/>
            </a:prstGeom>
            <a:noFill/>
          </p:spPr>
          <p:txBody>
            <a:bodyPr wrap="square">
              <a:spAutoFit/>
            </a:bodyPr>
            <a:lstStyle>
              <a:defPPr>
                <a:defRPr lang="zh-CN"/>
              </a:defPPr>
              <a:lvl1pPr marR="0" lvl="0" indent="0" algn="ctr" fontAlgn="auto">
                <a:lnSpc>
                  <a:spcPct val="120000"/>
                </a:lnSpc>
                <a:spcBef>
                  <a:spcPts val="0"/>
                </a:spcBef>
                <a:spcAft>
                  <a:spcPts val="0"/>
                </a:spcAft>
                <a:buClrTx/>
                <a:buSzTx/>
                <a:buFontTx/>
                <a:buNone/>
                <a:defRPr kumimoji="0" sz="2200" b="1" i="0" u="none" strike="noStrike" cap="none" spc="0" normalizeH="0" baseline="0">
                  <a:ln>
                    <a:noFill/>
                  </a:ln>
                  <a:gradFill flip="none" rotWithShape="1">
                    <a:gsLst>
                      <a:gs pos="30000">
                        <a:srgbClr val="FF4646"/>
                      </a:gs>
                      <a:gs pos="78000">
                        <a:srgbClr val="D83861"/>
                      </a:gs>
                    </a:gsLst>
                    <a:lin ang="2700000" scaled="1"/>
                    <a:tileRect/>
                  </a:gradFill>
                  <a:effectLst/>
                  <a:uLnTx/>
                  <a:uFillTx/>
                  <a:latin typeface="OPPOSans M" pitchFamily="18" charset="-122"/>
                  <a:ea typeface="OPPOSans M" pitchFamily="18" charset="-122"/>
                  <a:cs typeface="OPPOSans M" pitchFamily="18" charset="-122"/>
                </a:defRPr>
              </a:lvl1p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a:ln>
                    <a:noFill/>
                  </a:ln>
                  <a:solidFill>
                    <a:srgbClr val="A23322"/>
                  </a:solidFill>
                  <a:effectLst>
                    <a:outerShdw blurRad="63500" sx="102000" sy="102000" algn="ctr" rotWithShape="0">
                      <a:prstClr val="black">
                        <a:alpha val="40000"/>
                      </a:prstClr>
                    </a:outerShdw>
                  </a:effectLst>
                  <a:uLnTx/>
                  <a:uFillTx/>
                  <a:latin typeface="PingFang SC Regular" panose="020B0400000000000000" charset="-122"/>
                  <a:ea typeface="PingFang SC Regular" panose="020B0400000000000000" charset="-122"/>
                </a:rPr>
                <a:t>A</a:t>
              </a:r>
            </a:p>
          </p:txBody>
        </p:sp>
        <p:sp>
          <p:nvSpPr>
            <p:cNvPr id="9267" name="矩形: 圆角 9266"/>
            <p:cNvSpPr/>
            <p:nvPr/>
          </p:nvSpPr>
          <p:spPr>
            <a:xfrm>
              <a:off x="2167" y="4653"/>
              <a:ext cx="3902" cy="3263"/>
            </a:xfrm>
            <a:prstGeom prst="roundRect">
              <a:avLst>
                <a:gd name="adj" fmla="val 10265"/>
              </a:avLst>
            </a:prstGeom>
            <a:solidFill>
              <a:sysClr val="window" lastClr="FFFFFF"/>
            </a:solidFill>
            <a:ln w="12700" cap="flat" cmpd="sng" algn="ctr">
              <a:gradFill flip="none" rotWithShape="1">
                <a:gsLst>
                  <a:gs pos="0">
                    <a:srgbClr val="F4D1CD">
                      <a:alpha val="0"/>
                    </a:srgbClr>
                  </a:gs>
                  <a:gs pos="83000">
                    <a:srgbClr val="F4D1CD"/>
                  </a:gs>
                </a:gsLst>
                <a:lin ang="16200000" scaled="1"/>
                <a:tileRect/>
              </a:gradFill>
              <a:prstDash val="solid"/>
              <a:miter lim="800000"/>
            </a:ln>
            <a:effectLst>
              <a:outerShdw blurRad="50800" dist="50800" dir="5400000" algn="ctr" rotWithShape="0">
                <a:srgbClr val="C00000">
                  <a:alpha val="21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9268" name="文本框 9267"/>
            <p:cNvSpPr txBox="1"/>
            <p:nvPr/>
          </p:nvSpPr>
          <p:spPr>
            <a:xfrm>
              <a:off x="2609" y="5001"/>
              <a:ext cx="3018" cy="630"/>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1600" b="0" i="0" u="none" strike="noStrike" cap="none" spc="0" normalizeH="0" baseline="0">
                  <a:ln>
                    <a:noFill/>
                  </a:ln>
                  <a:solidFill>
                    <a:srgbClr val="C00000"/>
                  </a:solidFill>
                  <a:effectLst/>
                  <a:uLnTx/>
                  <a:uFillTx/>
                  <a:latin typeface="OPPOSans M" pitchFamily="18" charset="-122"/>
                  <a:ea typeface="OPPOSans M" pitchFamily="18" charset="-122"/>
                  <a:cs typeface="OPPOSans M"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rPr>
                <a:t>最重要的库存</a:t>
              </a:r>
            </a:p>
          </p:txBody>
        </p:sp>
        <p:sp>
          <p:nvSpPr>
            <p:cNvPr id="9269" name="矩形: 圆角 9268"/>
            <p:cNvSpPr/>
            <p:nvPr/>
          </p:nvSpPr>
          <p:spPr>
            <a:xfrm>
              <a:off x="2396" y="5702"/>
              <a:ext cx="3444" cy="804"/>
            </a:xfrm>
            <a:prstGeom prst="roundRect">
              <a:avLst>
                <a:gd name="adj" fmla="val 50000"/>
              </a:avLst>
            </a:prstGeom>
            <a:solidFill>
              <a:srgbClr val="FFFFFF">
                <a:alpha val="48000"/>
              </a:srgb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数量占比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10%-20%</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价值占比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70%-80%</a:t>
              </a:r>
            </a:p>
          </p:txBody>
        </p:sp>
        <p:sp>
          <p:nvSpPr>
            <p:cNvPr id="9271" name="文本框 9270"/>
            <p:cNvSpPr txBox="1"/>
            <p:nvPr/>
          </p:nvSpPr>
          <p:spPr>
            <a:xfrm>
              <a:off x="2653" y="6577"/>
              <a:ext cx="2930" cy="1016"/>
            </a:xfrm>
            <a:prstGeom prst="rect">
              <a:avLst/>
            </a:prstGeom>
            <a:noFill/>
          </p:spPr>
          <p:txBody>
            <a:bodyPr wrap="square">
              <a:spAutoFit/>
            </a:bodyPr>
            <a:lstStyle>
              <a:defPPr>
                <a:defRPr lang="zh-CN"/>
              </a:defPPr>
              <a:lvl1pPr algn="ctr">
                <a:defRPr b="1" i="0">
                  <a:solidFill>
                    <a:srgbClr val="000000"/>
                  </a:solidFill>
                  <a:effectLst/>
                  <a:latin typeface="OPPOSans H" pitchFamily="18" charset="-122"/>
                  <a:ea typeface="OPPOSans H" pitchFamily="18" charset="-122"/>
                  <a:cs typeface="OPPOSans H" pitchFamily="18" charset="-122"/>
                </a:defRPr>
              </a:lvl1pPr>
            </a:lstStyle>
            <a:p>
              <a:pPr>
                <a:lnSpc>
                  <a:spcPct val="150000"/>
                </a:lnSpc>
                <a:defRPr/>
              </a:pPr>
              <a:r>
                <a:rPr lang="zh-CN" altLang="en-US" sz="1200" b="0" dirty="0">
                  <a:solidFill>
                    <a:schemeClr val="accent1">
                      <a:lumMod val="75000"/>
                    </a:schemeClr>
                  </a:solidFill>
                  <a:latin typeface="PingFang SC Regular" panose="020B0400000000000000" charset="-122"/>
                  <a:ea typeface="PingFang SC Regular" panose="020B0400000000000000" charset="-122"/>
                  <a:cs typeface="OPPOSans M" pitchFamily="18" charset="-122"/>
                </a:rPr>
                <a:t>占据了大部分资金和关注，</a:t>
              </a:r>
              <a:endParaRPr lang="en-US" altLang="zh-CN" sz="1200" b="0" dirty="0">
                <a:solidFill>
                  <a:schemeClr val="accent1">
                    <a:lumMod val="75000"/>
                  </a:schemeClr>
                </a:solidFill>
                <a:latin typeface="PingFang SC Regular" panose="020B0400000000000000" charset="-122"/>
                <a:ea typeface="PingFang SC Regular" panose="020B0400000000000000" charset="-122"/>
                <a:cs typeface="OPPOSans M" pitchFamily="18" charset="-122"/>
              </a:endParaRPr>
            </a:p>
            <a:p>
              <a:pPr>
                <a:lnSpc>
                  <a:spcPct val="150000"/>
                </a:lnSpc>
                <a:defRPr/>
              </a:pPr>
              <a:r>
                <a:rPr lang="zh-CN" altLang="en-US" sz="1200" b="0" dirty="0">
                  <a:solidFill>
                    <a:schemeClr val="accent1">
                      <a:lumMod val="75000"/>
                    </a:schemeClr>
                  </a:solidFill>
                  <a:latin typeface="PingFang SC Regular" panose="020B0400000000000000" charset="-122"/>
                  <a:ea typeface="PingFang SC Regular" panose="020B0400000000000000" charset="-122"/>
                  <a:cs typeface="OPPOSans M" pitchFamily="18" charset="-122"/>
                </a:rPr>
                <a:t>需要严格管理和定期检查</a:t>
              </a:r>
            </a:p>
          </p:txBody>
        </p:sp>
        <p:sp>
          <p:nvSpPr>
            <p:cNvPr id="9293" name="文本框 9292"/>
            <p:cNvSpPr txBox="1"/>
            <p:nvPr/>
          </p:nvSpPr>
          <p:spPr>
            <a:xfrm flipH="1">
              <a:off x="3582" y="4266"/>
              <a:ext cx="1073" cy="29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Above all</a:t>
              </a:r>
            </a:p>
          </p:txBody>
        </p:sp>
        <p:sp>
          <p:nvSpPr>
            <p:cNvPr id="9262" name="文本框 9261"/>
            <p:cNvSpPr txBox="1"/>
            <p:nvPr/>
          </p:nvSpPr>
          <p:spPr>
            <a:xfrm>
              <a:off x="7880" y="2455"/>
              <a:ext cx="3440" cy="1423"/>
            </a:xfrm>
            <a:prstGeom prst="rect">
              <a:avLst/>
            </a:prstGeom>
            <a:noFill/>
          </p:spPr>
          <p:txBody>
            <a:bodyPr wrap="square">
              <a:spAutoFit/>
            </a:bodyPr>
            <a:lstStyle>
              <a:defPPr>
                <a:defRPr lang="zh-CN"/>
              </a:defPPr>
              <a:lvl1pPr marR="0" lvl="0" indent="0" algn="ctr" fontAlgn="auto">
                <a:lnSpc>
                  <a:spcPct val="120000"/>
                </a:lnSpc>
                <a:spcBef>
                  <a:spcPts val="0"/>
                </a:spcBef>
                <a:spcAft>
                  <a:spcPts val="0"/>
                </a:spcAft>
                <a:buClrTx/>
                <a:buSzTx/>
                <a:buFontTx/>
                <a:buNone/>
                <a:defRPr kumimoji="0" sz="2200" b="1" i="0" u="none" strike="noStrike" cap="none" spc="0" normalizeH="0" baseline="0">
                  <a:ln>
                    <a:noFill/>
                  </a:ln>
                  <a:gradFill flip="none" rotWithShape="1">
                    <a:gsLst>
                      <a:gs pos="30000">
                        <a:srgbClr val="FF4646"/>
                      </a:gs>
                      <a:gs pos="78000">
                        <a:srgbClr val="D83861"/>
                      </a:gs>
                    </a:gsLst>
                    <a:lin ang="2700000" scaled="1"/>
                    <a:tileRect/>
                  </a:gradFill>
                  <a:effectLst/>
                  <a:uLnTx/>
                  <a:uFillTx/>
                  <a:latin typeface="OPPOSans M" pitchFamily="18" charset="-122"/>
                  <a:ea typeface="OPPOSans M" pitchFamily="18" charset="-122"/>
                  <a:cs typeface="OPPOSans M" pitchFamily="18" charset="-122"/>
                </a:defRPr>
              </a:lvl1p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a:ln>
                    <a:noFill/>
                  </a:ln>
                  <a:solidFill>
                    <a:srgbClr val="1D4273"/>
                  </a:solidFill>
                  <a:effectLst>
                    <a:outerShdw blurRad="63500" sx="102000" sy="102000" algn="ctr" rotWithShape="0">
                      <a:prstClr val="black">
                        <a:alpha val="40000"/>
                      </a:prstClr>
                    </a:outerShdw>
                  </a:effectLst>
                  <a:uLnTx/>
                  <a:uFillTx/>
                  <a:latin typeface="PingFang SC Regular" panose="020B0400000000000000" charset="-122"/>
                  <a:ea typeface="PingFang SC Regular" panose="020B0400000000000000" charset="-122"/>
                </a:rPr>
                <a:t>B</a:t>
              </a:r>
            </a:p>
          </p:txBody>
        </p:sp>
        <p:sp>
          <p:nvSpPr>
            <p:cNvPr id="9275" name="矩形: 圆角 9274"/>
            <p:cNvSpPr/>
            <p:nvPr/>
          </p:nvSpPr>
          <p:spPr>
            <a:xfrm>
              <a:off x="7649" y="3989"/>
              <a:ext cx="3902" cy="3263"/>
            </a:xfrm>
            <a:prstGeom prst="roundRect">
              <a:avLst>
                <a:gd name="adj" fmla="val 10265"/>
              </a:avLst>
            </a:prstGeom>
            <a:solidFill>
              <a:sysClr val="window" lastClr="FFFFFF"/>
            </a:solidFill>
            <a:ln w="12700" cap="flat" cmpd="sng" algn="ctr">
              <a:gradFill flip="none" rotWithShape="1">
                <a:gsLst>
                  <a:gs pos="0">
                    <a:srgbClr val="88B0E2">
                      <a:alpha val="0"/>
                    </a:srgbClr>
                  </a:gs>
                  <a:gs pos="84000">
                    <a:srgbClr val="1D4273">
                      <a:alpha val="64000"/>
                    </a:srgbClr>
                  </a:gs>
                </a:gsLst>
                <a:lin ang="16200000" scaled="1"/>
                <a:tileRect/>
              </a:gradFill>
              <a:prstDash val="solid"/>
              <a:miter lim="800000"/>
            </a:ln>
            <a:effectLst>
              <a:outerShdw blurRad="50800" dist="50800" dir="5400000" algn="ctr" rotWithShape="0">
                <a:srgbClr val="1D4273">
                  <a:alpha val="21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9276" name="文本框 9275"/>
            <p:cNvSpPr txBox="1"/>
            <p:nvPr/>
          </p:nvSpPr>
          <p:spPr>
            <a:xfrm>
              <a:off x="7996" y="4224"/>
              <a:ext cx="3208" cy="630"/>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1600" b="0" i="0" u="none" strike="noStrike" cap="none" spc="0" normalizeH="0" baseline="0">
                  <a:ln>
                    <a:noFill/>
                  </a:ln>
                  <a:solidFill>
                    <a:srgbClr val="C00000"/>
                  </a:solidFill>
                  <a:effectLst/>
                  <a:uLnTx/>
                  <a:uFillTx/>
                  <a:latin typeface="OPPOSans M" pitchFamily="18" charset="-122"/>
                  <a:ea typeface="OPPOSans M" pitchFamily="18" charset="-122"/>
                  <a:cs typeface="OPPOSans M"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rPr>
                <a:t>一般重要的库存</a:t>
              </a:r>
            </a:p>
          </p:txBody>
        </p:sp>
        <p:sp>
          <p:nvSpPr>
            <p:cNvPr id="9294" name="文本框 9293"/>
            <p:cNvSpPr txBox="1"/>
            <p:nvPr/>
          </p:nvSpPr>
          <p:spPr>
            <a:xfrm flipH="1">
              <a:off x="8967" y="3610"/>
              <a:ext cx="1267" cy="29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Commonly</a:t>
              </a:r>
            </a:p>
          </p:txBody>
        </p:sp>
        <p:sp>
          <p:nvSpPr>
            <p:cNvPr id="9296" name="矩形: 圆角 9295"/>
            <p:cNvSpPr/>
            <p:nvPr/>
          </p:nvSpPr>
          <p:spPr>
            <a:xfrm>
              <a:off x="7878" y="4921"/>
              <a:ext cx="3444" cy="804"/>
            </a:xfrm>
            <a:prstGeom prst="roundRect">
              <a:avLst>
                <a:gd name="adj" fmla="val 50000"/>
              </a:avLst>
            </a:prstGeom>
            <a:solidFill>
              <a:srgbClr val="FFFFFF">
                <a:alpha val="48000"/>
              </a:srgb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数量占比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30%</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价值占比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15%-25%</a:t>
              </a:r>
            </a:p>
          </p:txBody>
        </p:sp>
        <p:sp>
          <p:nvSpPr>
            <p:cNvPr id="9297" name="文本框 9296"/>
            <p:cNvSpPr txBox="1"/>
            <p:nvPr/>
          </p:nvSpPr>
          <p:spPr>
            <a:xfrm>
              <a:off x="8025" y="5792"/>
              <a:ext cx="3151" cy="1452"/>
            </a:xfrm>
            <a:prstGeom prst="rect">
              <a:avLst/>
            </a:prstGeom>
            <a:noFill/>
          </p:spPr>
          <p:txBody>
            <a:bodyPr wrap="square">
              <a:spAutoFit/>
            </a:bodyPr>
            <a:lstStyle>
              <a:defPPr>
                <a:defRPr lang="zh-CN"/>
              </a:defPPr>
              <a:lvl1pPr algn="ctr">
                <a:defRPr b="1" i="0">
                  <a:solidFill>
                    <a:srgbClr val="000000"/>
                  </a:solidFill>
                  <a:effectLst/>
                  <a:latin typeface="OPPOSans H" pitchFamily="18" charset="-122"/>
                  <a:ea typeface="OPPOSans H" pitchFamily="18" charset="-122"/>
                  <a:cs typeface="OPPOSans H"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accent5">
                      <a:lumMod val="25000"/>
                      <a:alpha val="65000"/>
                    </a:schemeClr>
                  </a:solidFill>
                  <a:effectLst/>
                  <a:uLnTx/>
                  <a:uFillTx/>
                  <a:latin typeface="PingFang SC Regular" panose="020B0400000000000000" charset="-122"/>
                  <a:ea typeface="PingFang SC Regular" panose="020B0400000000000000" charset="-122"/>
                </a:rPr>
                <a:t>重要性适中，</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accent5">
                      <a:lumMod val="25000"/>
                      <a:alpha val="65000"/>
                    </a:schemeClr>
                  </a:solidFill>
                  <a:effectLst/>
                  <a:uLnTx/>
                  <a:uFillTx/>
                  <a:latin typeface="PingFang SC Regular" panose="020B0400000000000000" charset="-122"/>
                  <a:ea typeface="PingFang SC Regular" panose="020B0400000000000000" charset="-122"/>
                </a:rPr>
                <a:t>管理可以更灵活，</a:t>
              </a:r>
              <a:endParaRPr kumimoji="0" lang="en-US" altLang="zh-CN" sz="1200" b="0" i="0" u="none" strike="noStrike" kern="1200" cap="none" spc="0" normalizeH="0" baseline="0" noProof="0" dirty="0">
                <a:ln>
                  <a:noFill/>
                </a:ln>
                <a:solidFill>
                  <a:schemeClr val="accent5">
                    <a:lumMod val="25000"/>
                    <a:alpha val="65000"/>
                  </a:schemeClr>
                </a:solidFill>
                <a:effectLst/>
                <a:uLnTx/>
                <a:uFillTx/>
                <a:latin typeface="PingFang SC Regular" panose="020B0400000000000000" charset="-122"/>
                <a:ea typeface="PingFang SC Regular" panose="020B04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accent5">
                      <a:lumMod val="25000"/>
                      <a:alpha val="65000"/>
                    </a:schemeClr>
                  </a:solidFill>
                  <a:effectLst/>
                  <a:uLnTx/>
                  <a:uFillTx/>
                  <a:latin typeface="PingFang SC Regular" panose="020B0400000000000000" charset="-122"/>
                  <a:ea typeface="PingFang SC Regular" panose="020B0400000000000000" charset="-122"/>
                </a:rPr>
                <a:t>但仍需定期关注</a:t>
              </a:r>
            </a:p>
          </p:txBody>
        </p:sp>
        <p:sp>
          <p:nvSpPr>
            <p:cNvPr id="9263" name="文本框 9262"/>
            <p:cNvSpPr txBox="1"/>
            <p:nvPr/>
          </p:nvSpPr>
          <p:spPr>
            <a:xfrm>
              <a:off x="13363" y="3072"/>
              <a:ext cx="3440" cy="1423"/>
            </a:xfrm>
            <a:prstGeom prst="rect">
              <a:avLst/>
            </a:prstGeom>
            <a:noFill/>
          </p:spPr>
          <p:txBody>
            <a:bodyPr wrap="square">
              <a:spAutoFit/>
            </a:bodyPr>
            <a:lstStyle>
              <a:defPPr>
                <a:defRPr lang="zh-CN"/>
              </a:defPPr>
              <a:lvl1pPr algn="ctr">
                <a:lnSpc>
                  <a:spcPct val="120000"/>
                </a:lnSpc>
                <a:defRPr sz="2200" b="1">
                  <a:gradFill flip="none" rotWithShape="1">
                    <a:gsLst>
                      <a:gs pos="30000">
                        <a:srgbClr val="00BEFF"/>
                      </a:gs>
                      <a:gs pos="78000">
                        <a:srgbClr val="0165FF"/>
                      </a:gs>
                    </a:gsLst>
                    <a:lin ang="2700000" scaled="1"/>
                    <a:tileRect/>
                  </a:gradFill>
                  <a:latin typeface="OPPOSans M" pitchFamily="18" charset="-122"/>
                  <a:ea typeface="OPPOSans M" pitchFamily="18" charset="-122"/>
                  <a:cs typeface="OPPOSans M" pitchFamily="18" charset="-122"/>
                </a:defRPr>
              </a:lvl1p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a:ln>
                    <a:noFill/>
                  </a:ln>
                  <a:solidFill>
                    <a:srgbClr val="88B0E2"/>
                  </a:solidFill>
                  <a:effectLst>
                    <a:outerShdw blurRad="63500" sx="102000" sy="102000" algn="ctr" rotWithShape="0">
                      <a:prstClr val="black">
                        <a:alpha val="40000"/>
                      </a:prstClr>
                    </a:outerShdw>
                  </a:effectLst>
                  <a:uLnTx/>
                  <a:uFillTx/>
                  <a:latin typeface="PingFang SC Regular" panose="020B0400000000000000" charset="-122"/>
                  <a:ea typeface="PingFang SC Regular" panose="020B0400000000000000" charset="-122"/>
                </a:rPr>
                <a:t>C</a:t>
              </a:r>
            </a:p>
          </p:txBody>
        </p:sp>
        <p:sp>
          <p:nvSpPr>
            <p:cNvPr id="9278" name="矩形: 圆角 9277"/>
            <p:cNvSpPr/>
            <p:nvPr/>
          </p:nvSpPr>
          <p:spPr>
            <a:xfrm>
              <a:off x="13132" y="4653"/>
              <a:ext cx="3902" cy="3263"/>
            </a:xfrm>
            <a:prstGeom prst="roundRect">
              <a:avLst>
                <a:gd name="adj" fmla="val 10265"/>
              </a:avLst>
            </a:prstGeom>
            <a:solidFill>
              <a:sysClr val="window" lastClr="FFFFFF"/>
            </a:solidFill>
            <a:ln w="12700" cap="flat" cmpd="sng" algn="ctr">
              <a:gradFill flip="none" rotWithShape="1">
                <a:gsLst>
                  <a:gs pos="0">
                    <a:srgbClr val="88B0E2">
                      <a:alpha val="0"/>
                    </a:srgbClr>
                  </a:gs>
                  <a:gs pos="83000">
                    <a:srgbClr val="C2D7EF"/>
                  </a:gs>
                </a:gsLst>
                <a:lin ang="16200000" scaled="1"/>
                <a:tileRect/>
              </a:gradFill>
              <a:prstDash val="solid"/>
              <a:miter lim="800000"/>
            </a:ln>
            <a:effectLst>
              <a:outerShdw blurRad="50800" dist="50800" dir="5400000" algn="ctr" rotWithShape="0">
                <a:srgbClr val="88B0E2">
                  <a:alpha val="21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9279" name="文本框 9278"/>
            <p:cNvSpPr txBox="1"/>
            <p:nvPr/>
          </p:nvSpPr>
          <p:spPr>
            <a:xfrm>
              <a:off x="13554" y="4888"/>
              <a:ext cx="3059" cy="630"/>
            </a:xfrm>
            <a:prstGeom prst="rect">
              <a:avLst/>
            </a:prstGeom>
            <a:noFill/>
          </p:spPr>
          <p:txBody>
            <a:bodyPr wrap="square">
              <a:spAutoFit/>
            </a:bodyPr>
            <a:lstStyle>
              <a:defPPr>
                <a:defRPr lang="zh-CN"/>
              </a:defPPr>
              <a:lvl1pPr algn="ctr">
                <a:defRPr b="1" i="0">
                  <a:solidFill>
                    <a:srgbClr val="000000"/>
                  </a:solidFill>
                  <a:effectLst/>
                  <a:latin typeface="OPPOSans H" pitchFamily="18" charset="-122"/>
                  <a:ea typeface="OPPOSans H" pitchFamily="18" charset="-122"/>
                  <a:cs typeface="OPPOSans H" pitchFamily="18" charset="-122"/>
                </a:defRPr>
              </a:lvl1pPr>
            </a:lstStyle>
            <a:p>
              <a:pPr>
                <a:defRPr/>
              </a:pPr>
              <a:r>
                <a:rPr lang="zh-CN" altLang="en-US" sz="2000" dirty="0">
                  <a:solidFill>
                    <a:srgbClr val="88B0E2"/>
                  </a:solidFill>
                  <a:latin typeface="PingFang SC Regular" panose="020B0400000000000000" charset="-122"/>
                  <a:ea typeface="PingFang SC Regular" panose="020B0400000000000000" charset="-122"/>
                  <a:cs typeface="OPPOSans M" pitchFamily="18" charset="-122"/>
                </a:rPr>
                <a:t>不重要的库存</a:t>
              </a:r>
            </a:p>
          </p:txBody>
        </p:sp>
        <p:sp>
          <p:nvSpPr>
            <p:cNvPr id="9295" name="文本框 9294"/>
            <p:cNvSpPr txBox="1"/>
            <p:nvPr/>
          </p:nvSpPr>
          <p:spPr>
            <a:xfrm flipH="1">
              <a:off x="14321" y="4273"/>
              <a:ext cx="1525" cy="29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Not imortant</a:t>
              </a:r>
            </a:p>
          </p:txBody>
        </p:sp>
        <p:sp>
          <p:nvSpPr>
            <p:cNvPr id="9298" name="矩形: 圆角 9297"/>
            <p:cNvSpPr/>
            <p:nvPr/>
          </p:nvSpPr>
          <p:spPr>
            <a:xfrm>
              <a:off x="13361" y="5589"/>
              <a:ext cx="3444" cy="804"/>
            </a:xfrm>
            <a:prstGeom prst="roundRect">
              <a:avLst>
                <a:gd name="adj" fmla="val 50000"/>
              </a:avLst>
            </a:prstGeom>
            <a:solidFill>
              <a:srgbClr val="FFFFFF">
                <a:alpha val="48000"/>
              </a:srgb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数量占比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50%</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价值占比</a:t>
              </a:r>
              <a:r>
                <a:rPr kumimoji="0" lang="en-US" altLang="zh-CN" sz="140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rPr>
                <a:t>5%</a:t>
              </a:r>
            </a:p>
          </p:txBody>
        </p:sp>
        <p:sp>
          <p:nvSpPr>
            <p:cNvPr id="9299" name="文本框 9298"/>
            <p:cNvSpPr txBox="1"/>
            <p:nvPr/>
          </p:nvSpPr>
          <p:spPr>
            <a:xfrm>
              <a:off x="13618" y="6464"/>
              <a:ext cx="2930" cy="1452"/>
            </a:xfrm>
            <a:prstGeom prst="rect">
              <a:avLst/>
            </a:prstGeom>
            <a:noFill/>
          </p:spPr>
          <p:txBody>
            <a:bodyPr wrap="square">
              <a:spAutoFit/>
            </a:bodyPr>
            <a:lstStyle>
              <a:defPPr>
                <a:defRPr lang="zh-CN"/>
              </a:defPPr>
              <a:lvl1pPr algn="ctr">
                <a:defRPr b="1" i="0">
                  <a:solidFill>
                    <a:srgbClr val="000000"/>
                  </a:solidFill>
                  <a:effectLst/>
                  <a:latin typeface="OPPOSans H" pitchFamily="18" charset="-122"/>
                  <a:ea typeface="OPPOSans H" pitchFamily="18" charset="-122"/>
                  <a:cs typeface="OPPOSans H"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rPr>
                <a:t>相对不重要，</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rPr>
                <a:t>可以简化管理，</a:t>
              </a:r>
              <a:endParaRPr kumimoji="0" lang="en-US" altLang="zh-CN"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rPr>
                <a:t>通常批量或定期采购</a:t>
              </a:r>
            </a:p>
          </p:txBody>
        </p:sp>
        <p:sp>
          <p:nvSpPr>
            <p:cNvPr id="9305" name="弧 9246"/>
            <p:cNvSpPr/>
            <p:nvPr/>
          </p:nvSpPr>
          <p:spPr>
            <a:xfrm rot="5400000">
              <a:off x="6991" y="-1097"/>
              <a:ext cx="5218" cy="14632"/>
            </a:xfrm>
            <a:prstGeom prst="arc">
              <a:avLst>
                <a:gd name="adj1" fmla="val 17287813"/>
                <a:gd name="adj2" fmla="val 4226919"/>
              </a:avLst>
            </a:prstGeom>
            <a:ln w="12700">
              <a:solidFill>
                <a:srgbClr val="1D4273"/>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endParaRPr>
            </a:p>
          </p:txBody>
        </p:sp>
        <p:sp>
          <p:nvSpPr>
            <p:cNvPr id="9307" name="平行四边形 9306"/>
            <p:cNvSpPr/>
            <p:nvPr/>
          </p:nvSpPr>
          <p:spPr>
            <a:xfrm>
              <a:off x="2609" y="9338"/>
              <a:ext cx="13939" cy="197"/>
            </a:xfrm>
            <a:prstGeom prst="parallelogram">
              <a:avLst/>
            </a:prstGeom>
            <a:gradFill flip="none" rotWithShape="1">
              <a:gsLst>
                <a:gs pos="917">
                  <a:srgbClr val="C2D7EF">
                    <a:alpha val="39000"/>
                  </a:srgbClr>
                </a:gs>
                <a:gs pos="100000">
                  <a:srgbClr val="C2D7EF">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306" name="TextBox 50"/>
            <p:cNvSpPr txBox="1"/>
            <p:nvPr/>
          </p:nvSpPr>
          <p:spPr>
            <a:xfrm>
              <a:off x="2783" y="9059"/>
              <a:ext cx="13590" cy="436"/>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GB" altLang="zh-CN" b="1"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PingFang SC Regular" panose="020B0400000000000000" charset="-122"/>
                </a:rPr>
                <a:t>ABC</a:t>
              </a:r>
              <a:r>
                <a:rPr kumimoji="0" lang="zh-CN" altLang="en-US" b="1"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PingFang SC Regular" panose="020B0400000000000000" charset="-122"/>
                </a:rPr>
                <a:t>库存分类法帮助企业根据物品的重要性和需求来制定管理策略</a:t>
              </a:r>
            </a:p>
          </p:txBody>
        </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06</a:t>
            </a:r>
          </a:p>
        </p:txBody>
      </p:sp>
      <p:sp>
        <p:nvSpPr>
          <p:cNvPr id="3" name="文本占位符 2"/>
          <p:cNvSpPr>
            <a:spLocks noGrp="1"/>
          </p:cNvSpPr>
          <p:nvPr>
            <p:ph type="body" idx="13"/>
          </p:nvPr>
        </p:nvSpPr>
        <p:spPr/>
        <p:txBody>
          <a:bodyPr>
            <a:normAutofit fontScale="90000"/>
          </a:bodyPr>
          <a:lstStyle/>
          <a:p>
            <a:r>
              <a:rPr lang="zh-CN" altLang="en-US"/>
              <a:t>市场营销能力</a:t>
            </a:r>
          </a:p>
        </p:txBody>
      </p:sp>
      <p:sp>
        <p:nvSpPr>
          <p:cNvPr id="4" name="文本框 3"/>
          <p:cNvSpPr txBox="1"/>
          <p:nvPr>
            <p:custDataLst>
              <p:tags r:id="rId1"/>
            </p:custDataLst>
          </p:nvPr>
        </p:nvSpPr>
        <p:spPr>
          <a:xfrm>
            <a:off x="3096260" y="4356735"/>
            <a:ext cx="5999480" cy="1060450"/>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市场营销能力是职场人的关键素质。它涵盖了市场调研、产品定位、策略制定、品牌推广及销售执行等多个环节。优秀的市场营销能力意味着能够敏锐洞察市场趋势，有效传达价值，实现品牌增长与业绩提升</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06 </a:t>
            </a:r>
            <a:r>
              <a:t>市场营销能力</a:t>
            </a:r>
          </a:p>
        </p:txBody>
      </p:sp>
      <p:sp>
        <p:nvSpPr>
          <p:cNvPr id="5" name="文本占位符 4"/>
          <p:cNvSpPr>
            <a:spLocks noGrp="1"/>
          </p:cNvSpPr>
          <p:nvPr>
            <p:ph type="body" idx="1"/>
          </p:nvPr>
        </p:nvSpPr>
        <p:spPr/>
        <p:txBody>
          <a:bodyPr/>
          <a:lstStyle/>
          <a:p>
            <a:r>
              <a:rPr lang="en-US" altLang="zh-CN"/>
              <a:t>P2</a:t>
            </a:r>
          </a:p>
        </p:txBody>
      </p:sp>
      <p:grpSp>
        <p:nvGrpSpPr>
          <p:cNvPr id="6" name="组合 5"/>
          <p:cNvGrpSpPr/>
          <p:nvPr/>
        </p:nvGrpSpPr>
        <p:grpSpPr>
          <a:xfrm>
            <a:off x="1519555" y="988060"/>
            <a:ext cx="10264140" cy="5613400"/>
            <a:chOff x="2393" y="1556"/>
            <a:chExt cx="16164" cy="8840"/>
          </a:xfrm>
        </p:grpSpPr>
        <p:pic>
          <p:nvPicPr>
            <p:cNvPr id="26" name="图片 25"/>
            <p:cNvPicPr>
              <a:picLocks noChangeAspect="1"/>
            </p:cNvPicPr>
            <p:nvPr>
              <p:custDataLst>
                <p:tags r:id="rId1"/>
              </p:custDataLst>
            </p:nvPr>
          </p:nvPicPr>
          <p:blipFill>
            <a:blip r:embed="rId11"/>
            <a:stretch>
              <a:fillRect/>
            </a:stretch>
          </p:blipFill>
          <p:spPr>
            <a:xfrm>
              <a:off x="2393" y="1556"/>
              <a:ext cx="5102" cy="2870"/>
            </a:xfrm>
            <a:prstGeom prst="rect">
              <a:avLst/>
            </a:prstGeom>
            <a:effectLst>
              <a:outerShdw blurRad="50800" dist="38100" dir="2700000" algn="tl" rotWithShape="0">
                <a:prstClr val="black">
                  <a:alpha val="40000"/>
                </a:prstClr>
              </a:outerShdw>
            </a:effectLst>
          </p:spPr>
        </p:pic>
        <p:pic>
          <p:nvPicPr>
            <p:cNvPr id="27" name="图片 26"/>
            <p:cNvPicPr>
              <a:picLocks noChangeAspect="1"/>
            </p:cNvPicPr>
            <p:nvPr>
              <p:custDataLst>
                <p:tags r:id="rId2"/>
              </p:custDataLst>
            </p:nvPr>
          </p:nvPicPr>
          <p:blipFill>
            <a:blip r:embed="rId12"/>
            <a:stretch>
              <a:fillRect/>
            </a:stretch>
          </p:blipFill>
          <p:spPr>
            <a:xfrm>
              <a:off x="7924" y="1556"/>
              <a:ext cx="5102" cy="2870"/>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custDataLst>
                <p:tags r:id="rId3"/>
              </p:custDataLst>
            </p:nvPr>
          </p:nvPicPr>
          <p:blipFill>
            <a:blip r:embed="rId13"/>
            <a:stretch>
              <a:fillRect/>
            </a:stretch>
          </p:blipFill>
          <p:spPr>
            <a:xfrm>
              <a:off x="13455" y="1556"/>
              <a:ext cx="5102" cy="2870"/>
            </a:xfrm>
            <a:prstGeom prst="rect">
              <a:avLst/>
            </a:prstGeom>
            <a:effectLst>
              <a:outerShdw blurRad="50800" dist="38100" dir="2700000" algn="tl" rotWithShape="0">
                <a:prstClr val="black">
                  <a:alpha val="40000"/>
                </a:prstClr>
              </a:outerShdw>
            </a:effectLst>
          </p:spPr>
        </p:pic>
        <p:pic>
          <p:nvPicPr>
            <p:cNvPr id="29" name="图片 28"/>
            <p:cNvPicPr>
              <a:picLocks noChangeAspect="1"/>
            </p:cNvPicPr>
            <p:nvPr>
              <p:custDataLst>
                <p:tags r:id="rId4"/>
              </p:custDataLst>
            </p:nvPr>
          </p:nvPicPr>
          <p:blipFill>
            <a:blip r:embed="rId14"/>
            <a:stretch>
              <a:fillRect/>
            </a:stretch>
          </p:blipFill>
          <p:spPr>
            <a:xfrm>
              <a:off x="2393" y="4541"/>
              <a:ext cx="5102" cy="2870"/>
            </a:xfrm>
            <a:prstGeom prst="rect">
              <a:avLst/>
            </a:prstGeom>
            <a:effectLst>
              <a:outerShdw blurRad="50800" dist="38100" dir="2700000" algn="tl" rotWithShape="0">
                <a:prstClr val="black">
                  <a:alpha val="40000"/>
                </a:prstClr>
              </a:outerShdw>
            </a:effectLst>
          </p:spPr>
        </p:pic>
        <p:pic>
          <p:nvPicPr>
            <p:cNvPr id="30" name="图片 29"/>
            <p:cNvPicPr>
              <a:picLocks noChangeAspect="1"/>
            </p:cNvPicPr>
            <p:nvPr>
              <p:custDataLst>
                <p:tags r:id="rId5"/>
              </p:custDataLst>
            </p:nvPr>
          </p:nvPicPr>
          <p:blipFill>
            <a:blip r:embed="rId15"/>
            <a:stretch>
              <a:fillRect/>
            </a:stretch>
          </p:blipFill>
          <p:spPr>
            <a:xfrm>
              <a:off x="7924" y="4541"/>
              <a:ext cx="5102" cy="2870"/>
            </a:xfrm>
            <a:prstGeom prst="rect">
              <a:avLst/>
            </a:prstGeom>
            <a:effectLst>
              <a:outerShdw blurRad="50800" dist="38100" dir="2700000" algn="tl" rotWithShape="0">
                <a:prstClr val="black">
                  <a:alpha val="40000"/>
                </a:prstClr>
              </a:outerShdw>
            </a:effectLst>
          </p:spPr>
        </p:pic>
        <p:pic>
          <p:nvPicPr>
            <p:cNvPr id="31" name="图片 30"/>
            <p:cNvPicPr>
              <a:picLocks noChangeAspect="1"/>
            </p:cNvPicPr>
            <p:nvPr>
              <p:custDataLst>
                <p:tags r:id="rId6"/>
              </p:custDataLst>
            </p:nvPr>
          </p:nvPicPr>
          <p:blipFill>
            <a:blip r:embed="rId16"/>
            <a:stretch>
              <a:fillRect/>
            </a:stretch>
          </p:blipFill>
          <p:spPr>
            <a:xfrm>
              <a:off x="13455" y="4541"/>
              <a:ext cx="5102" cy="2870"/>
            </a:xfrm>
            <a:prstGeom prst="rect">
              <a:avLst/>
            </a:prstGeom>
            <a:effectLst>
              <a:outerShdw blurRad="50800" dist="38100" dir="2700000" algn="tl" rotWithShape="0">
                <a:prstClr val="black">
                  <a:alpha val="40000"/>
                </a:prstClr>
              </a:outerShdw>
            </a:effectLst>
          </p:spPr>
        </p:pic>
        <p:pic>
          <p:nvPicPr>
            <p:cNvPr id="32" name="图片 31"/>
            <p:cNvPicPr>
              <a:picLocks noChangeAspect="1"/>
            </p:cNvPicPr>
            <p:nvPr>
              <p:custDataLst>
                <p:tags r:id="rId7"/>
              </p:custDataLst>
            </p:nvPr>
          </p:nvPicPr>
          <p:blipFill>
            <a:blip r:embed="rId17"/>
            <a:stretch>
              <a:fillRect/>
            </a:stretch>
          </p:blipFill>
          <p:spPr>
            <a:xfrm>
              <a:off x="2393" y="7526"/>
              <a:ext cx="5102" cy="2870"/>
            </a:xfrm>
            <a:prstGeom prst="rect">
              <a:avLst/>
            </a:prstGeom>
            <a:effectLst>
              <a:outerShdw blurRad="50800" dist="38100" dir="2700000" algn="tl" rotWithShape="0">
                <a:prstClr val="black">
                  <a:alpha val="40000"/>
                </a:prstClr>
              </a:outerShdw>
            </a:effectLst>
          </p:spPr>
        </p:pic>
        <p:pic>
          <p:nvPicPr>
            <p:cNvPr id="33" name="图片 32"/>
            <p:cNvPicPr>
              <a:picLocks noChangeAspect="1"/>
            </p:cNvPicPr>
            <p:nvPr>
              <p:custDataLst>
                <p:tags r:id="rId8"/>
              </p:custDataLst>
            </p:nvPr>
          </p:nvPicPr>
          <p:blipFill>
            <a:blip r:embed="rId18"/>
            <a:stretch>
              <a:fillRect/>
            </a:stretch>
          </p:blipFill>
          <p:spPr>
            <a:xfrm>
              <a:off x="7924" y="7526"/>
              <a:ext cx="5102" cy="2870"/>
            </a:xfrm>
            <a:prstGeom prst="rect">
              <a:avLst/>
            </a:prstGeom>
            <a:effectLst>
              <a:outerShdw blurRad="50800" dist="38100" dir="2700000" algn="tl" rotWithShape="0">
                <a:prstClr val="black">
                  <a:alpha val="40000"/>
                </a:prstClr>
              </a:outerShdw>
            </a:effectLst>
          </p:spPr>
        </p:pic>
        <p:pic>
          <p:nvPicPr>
            <p:cNvPr id="34" name="图片 33"/>
            <p:cNvPicPr>
              <a:picLocks noChangeAspect="1"/>
            </p:cNvPicPr>
            <p:nvPr>
              <p:custDataLst>
                <p:tags r:id="rId9"/>
              </p:custDataLst>
            </p:nvPr>
          </p:nvPicPr>
          <p:blipFill>
            <a:blip r:embed="rId19"/>
            <a:stretch>
              <a:fillRect/>
            </a:stretch>
          </p:blipFill>
          <p:spPr>
            <a:xfrm>
              <a:off x="13455" y="7526"/>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06 </a:t>
            </a:r>
            <a:r>
              <a:t>市场营销能力</a:t>
            </a:r>
          </a:p>
        </p:txBody>
      </p:sp>
      <p:sp>
        <p:nvSpPr>
          <p:cNvPr id="5" name="文本占位符 4"/>
          <p:cNvSpPr>
            <a:spLocks noGrp="1"/>
          </p:cNvSpPr>
          <p:nvPr>
            <p:ph type="body" idx="1"/>
          </p:nvPr>
        </p:nvSpPr>
        <p:spPr/>
        <p:txBody>
          <a:bodyPr/>
          <a:lstStyle/>
          <a:p>
            <a:r>
              <a:rPr lang="en-US" altLang="zh-CN"/>
              <a:t>P2</a:t>
            </a:r>
          </a:p>
        </p:txBody>
      </p:sp>
      <p:grpSp>
        <p:nvGrpSpPr>
          <p:cNvPr id="2" name="组合 1"/>
          <p:cNvGrpSpPr/>
          <p:nvPr/>
        </p:nvGrpSpPr>
        <p:grpSpPr>
          <a:xfrm>
            <a:off x="1520190" y="990600"/>
            <a:ext cx="10259060" cy="5605145"/>
            <a:chOff x="2394" y="1560"/>
            <a:chExt cx="16156" cy="8827"/>
          </a:xfrm>
        </p:grpSpPr>
        <p:pic>
          <p:nvPicPr>
            <p:cNvPr id="59" name="图片 58"/>
            <p:cNvPicPr>
              <a:picLocks noChangeAspect="1"/>
            </p:cNvPicPr>
            <p:nvPr>
              <p:custDataLst>
                <p:tags r:id="rId1"/>
              </p:custDataLst>
            </p:nvPr>
          </p:nvPicPr>
          <p:blipFill>
            <a:blip r:embed="rId11"/>
            <a:stretch>
              <a:fillRect/>
            </a:stretch>
          </p:blipFill>
          <p:spPr>
            <a:xfrm>
              <a:off x="2394" y="1561"/>
              <a:ext cx="5102" cy="2870"/>
            </a:xfrm>
            <a:prstGeom prst="rect">
              <a:avLst/>
            </a:prstGeom>
            <a:effectLst>
              <a:outerShdw blurRad="50800" dist="38100" dir="2700000" algn="tl" rotWithShape="0">
                <a:prstClr val="black">
                  <a:alpha val="40000"/>
                </a:prstClr>
              </a:outerShdw>
            </a:effectLst>
          </p:spPr>
        </p:pic>
        <p:pic>
          <p:nvPicPr>
            <p:cNvPr id="60" name="图片 59"/>
            <p:cNvPicPr>
              <a:picLocks noChangeAspect="1"/>
            </p:cNvPicPr>
            <p:nvPr>
              <p:custDataLst>
                <p:tags r:id="rId2"/>
              </p:custDataLst>
            </p:nvPr>
          </p:nvPicPr>
          <p:blipFill>
            <a:blip r:embed="rId12"/>
            <a:stretch>
              <a:fillRect/>
            </a:stretch>
          </p:blipFill>
          <p:spPr>
            <a:xfrm>
              <a:off x="7921" y="1562"/>
              <a:ext cx="5102" cy="2870"/>
            </a:xfrm>
            <a:prstGeom prst="rect">
              <a:avLst/>
            </a:prstGeom>
            <a:effectLst>
              <a:outerShdw blurRad="50800" dist="38100" dir="2700000" algn="tl" rotWithShape="0">
                <a:prstClr val="black">
                  <a:alpha val="40000"/>
                </a:prstClr>
              </a:outerShdw>
            </a:effectLst>
          </p:spPr>
        </p:pic>
        <p:pic>
          <p:nvPicPr>
            <p:cNvPr id="61" name="图片 60"/>
            <p:cNvPicPr>
              <a:picLocks noChangeAspect="1"/>
            </p:cNvPicPr>
            <p:nvPr>
              <p:custDataLst>
                <p:tags r:id="rId3"/>
              </p:custDataLst>
            </p:nvPr>
          </p:nvPicPr>
          <p:blipFill>
            <a:blip r:embed="rId13"/>
            <a:stretch>
              <a:fillRect/>
            </a:stretch>
          </p:blipFill>
          <p:spPr>
            <a:xfrm>
              <a:off x="13448" y="1560"/>
              <a:ext cx="5102" cy="2870"/>
            </a:xfrm>
            <a:prstGeom prst="rect">
              <a:avLst/>
            </a:prstGeom>
            <a:effectLst>
              <a:outerShdw blurRad="50800" dist="38100" dir="2700000" algn="tl" rotWithShape="0">
                <a:prstClr val="black">
                  <a:alpha val="40000"/>
                </a:prstClr>
              </a:outerShdw>
            </a:effectLst>
          </p:spPr>
        </p:pic>
        <p:pic>
          <p:nvPicPr>
            <p:cNvPr id="62" name="图片 61"/>
            <p:cNvPicPr>
              <a:picLocks noChangeAspect="1"/>
            </p:cNvPicPr>
            <p:nvPr>
              <p:custDataLst>
                <p:tags r:id="rId4"/>
              </p:custDataLst>
            </p:nvPr>
          </p:nvPicPr>
          <p:blipFill>
            <a:blip r:embed="rId14"/>
            <a:stretch>
              <a:fillRect/>
            </a:stretch>
          </p:blipFill>
          <p:spPr>
            <a:xfrm>
              <a:off x="2394" y="4539"/>
              <a:ext cx="5102" cy="2870"/>
            </a:xfrm>
            <a:prstGeom prst="rect">
              <a:avLst/>
            </a:prstGeom>
            <a:effectLst>
              <a:outerShdw blurRad="50800" dist="38100" dir="2700000" algn="tl" rotWithShape="0">
                <a:prstClr val="black">
                  <a:alpha val="40000"/>
                </a:prstClr>
              </a:outerShdw>
            </a:effectLst>
          </p:spPr>
        </p:pic>
        <p:pic>
          <p:nvPicPr>
            <p:cNvPr id="63" name="图片 62"/>
            <p:cNvPicPr>
              <a:picLocks noChangeAspect="1"/>
            </p:cNvPicPr>
            <p:nvPr>
              <p:custDataLst>
                <p:tags r:id="rId5"/>
              </p:custDataLst>
            </p:nvPr>
          </p:nvPicPr>
          <p:blipFill>
            <a:blip r:embed="rId15"/>
            <a:stretch>
              <a:fillRect/>
            </a:stretch>
          </p:blipFill>
          <p:spPr>
            <a:xfrm>
              <a:off x="7921" y="4539"/>
              <a:ext cx="5102" cy="2870"/>
            </a:xfrm>
            <a:prstGeom prst="rect">
              <a:avLst/>
            </a:prstGeom>
            <a:effectLst>
              <a:outerShdw blurRad="50800" dist="38100" dir="2700000" algn="tl" rotWithShape="0">
                <a:prstClr val="black">
                  <a:alpha val="40000"/>
                </a:prstClr>
              </a:outerShdw>
            </a:effectLst>
          </p:spPr>
        </p:pic>
        <p:pic>
          <p:nvPicPr>
            <p:cNvPr id="64" name="图片 63"/>
            <p:cNvPicPr>
              <a:picLocks noChangeAspect="1"/>
            </p:cNvPicPr>
            <p:nvPr>
              <p:custDataLst>
                <p:tags r:id="rId6"/>
              </p:custDataLst>
            </p:nvPr>
          </p:nvPicPr>
          <p:blipFill>
            <a:blip r:embed="rId16"/>
            <a:stretch>
              <a:fillRect/>
            </a:stretch>
          </p:blipFill>
          <p:spPr>
            <a:xfrm>
              <a:off x="13448" y="4538"/>
              <a:ext cx="5102" cy="2870"/>
            </a:xfrm>
            <a:prstGeom prst="rect">
              <a:avLst/>
            </a:prstGeom>
            <a:effectLst>
              <a:outerShdw blurRad="50800" dist="38100" dir="2700000" algn="tl" rotWithShape="0">
                <a:prstClr val="black">
                  <a:alpha val="40000"/>
                </a:prstClr>
              </a:outerShdw>
            </a:effectLst>
          </p:spPr>
        </p:pic>
        <p:pic>
          <p:nvPicPr>
            <p:cNvPr id="65" name="图片 64"/>
            <p:cNvPicPr>
              <a:picLocks noChangeAspect="1"/>
            </p:cNvPicPr>
            <p:nvPr>
              <p:custDataLst>
                <p:tags r:id="rId7"/>
              </p:custDataLst>
            </p:nvPr>
          </p:nvPicPr>
          <p:blipFill>
            <a:blip r:embed="rId17"/>
            <a:stretch>
              <a:fillRect/>
            </a:stretch>
          </p:blipFill>
          <p:spPr>
            <a:xfrm>
              <a:off x="2394" y="7517"/>
              <a:ext cx="5102" cy="2870"/>
            </a:xfrm>
            <a:prstGeom prst="rect">
              <a:avLst/>
            </a:prstGeom>
            <a:effectLst>
              <a:outerShdw blurRad="50800" dist="38100" dir="2700000" algn="tl" rotWithShape="0">
                <a:prstClr val="black">
                  <a:alpha val="40000"/>
                </a:prstClr>
              </a:outerShdw>
            </a:effectLst>
          </p:spPr>
        </p:pic>
        <p:pic>
          <p:nvPicPr>
            <p:cNvPr id="66" name="图片 65"/>
            <p:cNvPicPr>
              <a:picLocks noChangeAspect="1"/>
            </p:cNvPicPr>
            <p:nvPr>
              <p:custDataLst>
                <p:tags r:id="rId8"/>
              </p:custDataLst>
            </p:nvPr>
          </p:nvPicPr>
          <p:blipFill>
            <a:blip r:embed="rId18"/>
            <a:stretch>
              <a:fillRect/>
            </a:stretch>
          </p:blipFill>
          <p:spPr>
            <a:xfrm>
              <a:off x="7921" y="7516"/>
              <a:ext cx="5102" cy="2870"/>
            </a:xfrm>
            <a:prstGeom prst="rect">
              <a:avLst/>
            </a:prstGeom>
            <a:effectLst>
              <a:outerShdw blurRad="50800" dist="38100" dir="2700000" algn="tl" rotWithShape="0">
                <a:prstClr val="black">
                  <a:alpha val="40000"/>
                </a:prstClr>
              </a:outerShdw>
            </a:effectLst>
          </p:spPr>
        </p:pic>
        <p:pic>
          <p:nvPicPr>
            <p:cNvPr id="67" name="图片 66"/>
            <p:cNvPicPr>
              <a:picLocks noChangeAspect="1"/>
            </p:cNvPicPr>
            <p:nvPr>
              <p:custDataLst>
                <p:tags r:id="rId9"/>
              </p:custDataLst>
            </p:nvPr>
          </p:nvPicPr>
          <p:blipFill>
            <a:blip r:embed="rId19"/>
            <a:stretch>
              <a:fillRect/>
            </a:stretch>
          </p:blipFill>
          <p:spPr>
            <a:xfrm>
              <a:off x="13448" y="7516"/>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012940" cy="430530"/>
          </a:xfrm>
        </p:spPr>
        <p:txBody>
          <a:bodyPr wrap="square" anchor="ctr"/>
          <a:lstStyle/>
          <a:p>
            <a:pPr>
              <a:lnSpc>
                <a:spcPct val="100000"/>
              </a:lnSpc>
            </a:pPr>
            <a:r>
              <a:rPr lang="zh-CN" altLang="en-US" sz="2800" b="1" dirty="0">
                <a:cs typeface="PingFang SC Regular" panose="020B0400000000000000" charset="-122"/>
              </a:rPr>
              <a:t>用户画像分析——</a:t>
            </a:r>
            <a:r>
              <a:rPr lang="zh-CN" altLang="en-US" sz="2400" b="0" dirty="0">
                <a:cs typeface="PingFang SC Regular" panose="020B0400000000000000" charset="-122"/>
              </a:rPr>
              <a:t>基于用户数据构建的虚拟角色</a:t>
            </a:r>
          </a:p>
        </p:txBody>
      </p:sp>
      <p:sp>
        <p:nvSpPr>
          <p:cNvPr id="2" name="文本占位符 1"/>
          <p:cNvSpPr>
            <a:spLocks noGrp="1"/>
          </p:cNvSpPr>
          <p:nvPr>
            <p:ph type="body" idx="1"/>
          </p:nvPr>
        </p:nvSpPr>
        <p:spPr>
          <a:xfrm>
            <a:off x="369570" y="850900"/>
            <a:ext cx="11458575" cy="965835"/>
          </a:xfrm>
        </p:spPr>
        <p:txBody>
          <a:bodyPr/>
          <a:lstStyle/>
          <a:p>
            <a:r>
              <a:rPr lang="zh-CN" altLang="en-US"/>
              <a:t>用户画像分析是精准理解目标受众群体的关键步骤，通过对用户数据深入挖掘，构建多维度的用户形象，包括年龄、性别、兴趣等特征。这有助于企业制定更贴近用户需求的策略，优化产品设计和服务体验，提升市场竞争力</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6-01</a:t>
            </a:r>
          </a:p>
        </p:txBody>
      </p:sp>
      <p:grpSp>
        <p:nvGrpSpPr>
          <p:cNvPr id="33" name="组合 32"/>
          <p:cNvGrpSpPr/>
          <p:nvPr/>
        </p:nvGrpSpPr>
        <p:grpSpPr>
          <a:xfrm>
            <a:off x="407670" y="1816100"/>
            <a:ext cx="11377295" cy="4818380"/>
            <a:chOff x="642" y="2860"/>
            <a:chExt cx="17917" cy="7588"/>
          </a:xfrm>
        </p:grpSpPr>
        <p:sp>
          <p:nvSpPr>
            <p:cNvPr id="165" name="任意多边形: 形状 164"/>
            <p:cNvSpPr/>
            <p:nvPr/>
          </p:nvSpPr>
          <p:spPr>
            <a:xfrm>
              <a:off x="1522" y="6890"/>
              <a:ext cx="7998" cy="3559"/>
            </a:xfrm>
            <a:custGeom>
              <a:avLst/>
              <a:gdLst>
                <a:gd name="connsiteX0" fmla="*/ 0 w 5194611"/>
                <a:gd name="connsiteY0" fmla="*/ 0 h 2259696"/>
                <a:gd name="connsiteX1" fmla="*/ 5194611 w 5194611"/>
                <a:gd name="connsiteY1" fmla="*/ 0 h 2259696"/>
                <a:gd name="connsiteX2" fmla="*/ 5194611 w 5194611"/>
                <a:gd name="connsiteY2" fmla="*/ 2259696 h 2259696"/>
                <a:gd name="connsiteX3" fmla="*/ 0 w 5194611"/>
                <a:gd name="connsiteY3" fmla="*/ 2259696 h 2259696"/>
                <a:gd name="connsiteX4" fmla="*/ 0 w 5194611"/>
                <a:gd name="connsiteY4" fmla="*/ 1779064 h 2259696"/>
                <a:gd name="connsiteX5" fmla="*/ 112748 w 5194611"/>
                <a:gd name="connsiteY5" fmla="*/ 1767699 h 2259696"/>
                <a:gd name="connsiteX6" fmla="*/ 632613 w 5194611"/>
                <a:gd name="connsiteY6" fmla="*/ 1129848 h 2259696"/>
                <a:gd name="connsiteX7" fmla="*/ 112748 w 5194611"/>
                <a:gd name="connsiteY7" fmla="*/ 491998 h 2259696"/>
                <a:gd name="connsiteX8" fmla="*/ 0 w 5194611"/>
                <a:gd name="connsiteY8" fmla="*/ 480632 h 225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4611" h="2259696">
                  <a:moveTo>
                    <a:pt x="0" y="0"/>
                  </a:moveTo>
                  <a:lnTo>
                    <a:pt x="5194611" y="0"/>
                  </a:lnTo>
                  <a:lnTo>
                    <a:pt x="5194611" y="2259696"/>
                  </a:lnTo>
                  <a:lnTo>
                    <a:pt x="0" y="2259696"/>
                  </a:lnTo>
                  <a:lnTo>
                    <a:pt x="0" y="1779064"/>
                  </a:lnTo>
                  <a:lnTo>
                    <a:pt x="112748" y="1767699"/>
                  </a:lnTo>
                  <a:cubicBezTo>
                    <a:pt x="409434" y="1706988"/>
                    <a:pt x="632613" y="1444481"/>
                    <a:pt x="632613" y="1129848"/>
                  </a:cubicBezTo>
                  <a:cubicBezTo>
                    <a:pt x="632613" y="815216"/>
                    <a:pt x="409434" y="552708"/>
                    <a:pt x="112748" y="491998"/>
                  </a:cubicBezTo>
                  <a:lnTo>
                    <a:pt x="0" y="480632"/>
                  </a:lnTo>
                  <a:close/>
                </a:path>
              </a:pathLst>
            </a:custGeom>
            <a:solidFill>
              <a:schemeClr val="tx2"/>
            </a:solidFill>
            <a:ln w="6350" cap="flat" cmpd="sng" algn="ctr">
              <a:noFill/>
              <a:prstDash val="solid"/>
              <a:miter lim="800000"/>
            </a:ln>
            <a:effectLst/>
          </p:spPr>
          <p:txBody>
            <a:bodyPr wrap="square" rtlCol="0" anchor="ctr">
              <a:noAutofit/>
            </a:bodyPr>
            <a:lstStyle/>
            <a:p>
              <a:pPr algn="ctr" defTabSz="457200"/>
              <a:endParaRPr kumimoji="1" lang="zh-CN" altLang="en-US" sz="1400" kern="0" dirty="0">
                <a:solidFill>
                  <a:srgbClr val="E7E6E6">
                    <a:lumMod val="25000"/>
                  </a:srgbClr>
                </a:solidFill>
                <a:latin typeface="PingFang SC Regular" panose="020B0400000000000000" charset="-122"/>
                <a:ea typeface="PingFang SC Regular" panose="020B0400000000000000" charset="-122"/>
              </a:endParaRPr>
            </a:p>
          </p:txBody>
        </p:sp>
        <p:sp>
          <p:nvSpPr>
            <p:cNvPr id="167" name="圆角矩形 73"/>
            <p:cNvSpPr/>
            <p:nvPr/>
          </p:nvSpPr>
          <p:spPr>
            <a:xfrm>
              <a:off x="2824" y="7067"/>
              <a:ext cx="5006" cy="509"/>
            </a:xfrm>
            <a:prstGeom prst="roundRect">
              <a:avLst>
                <a:gd name="adj" fmla="val 50000"/>
              </a:avLst>
            </a:prstGeom>
            <a:solidFill>
              <a:srgbClr val="659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endParaRPr>
            </a:p>
          </p:txBody>
        </p:sp>
        <p:sp>
          <p:nvSpPr>
            <p:cNvPr id="191" name="文本框 190"/>
            <p:cNvSpPr txBox="1"/>
            <p:nvPr/>
          </p:nvSpPr>
          <p:spPr>
            <a:xfrm>
              <a:off x="3263" y="7079"/>
              <a:ext cx="1422" cy="485"/>
            </a:xfrm>
            <a:prstGeom prst="rect">
              <a:avLst/>
            </a:prstGeom>
            <a:noFill/>
          </p:spPr>
          <p:txBody>
            <a:bodyPr wrap="none" rtlCol="0" anchor="ctr">
              <a:spAutoFit/>
            </a:bodyPr>
            <a:lstStyle/>
            <a:p>
              <a:pPr algn="ctr" defTabSz="457200"/>
              <a:r>
                <a:rPr kumimoji="1" lang="zh-CN" altLang="en-US" sz="1400" b="1" dirty="0">
                  <a:solidFill>
                    <a:srgbClr val="FFFFFF"/>
                  </a:solidFill>
                  <a:latin typeface="PingFang SC Regular" panose="020B0400000000000000" charset="-122"/>
                  <a:ea typeface="PingFang SC Regular" panose="020B0400000000000000" charset="-122"/>
                  <a:cs typeface="OPPOSans R" pitchFamily="18" charset="-122"/>
                </a:rPr>
                <a:t>新锐白领</a:t>
              </a:r>
            </a:p>
          </p:txBody>
        </p:sp>
        <p:sp>
          <p:nvSpPr>
            <p:cNvPr id="192" name="文本框 191"/>
            <p:cNvSpPr txBox="1"/>
            <p:nvPr/>
          </p:nvSpPr>
          <p:spPr>
            <a:xfrm>
              <a:off x="4550" y="7128"/>
              <a:ext cx="2558" cy="388"/>
            </a:xfrm>
            <a:prstGeom prst="rect">
              <a:avLst/>
            </a:prstGeom>
            <a:noFill/>
          </p:spPr>
          <p:txBody>
            <a:bodyPr wrap="none" rtlCol="0" anchor="ctr">
              <a:spAutoFit/>
            </a:bodyPr>
            <a:lstStyle/>
            <a:p>
              <a:pPr defTabSz="457200"/>
              <a:r>
                <a:rPr kumimoji="1"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29</a:t>
              </a:r>
              <a:r>
                <a:rPr kumimoji="1"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rPr>
                <a:t>岁｜程序员｜二线城市</a:t>
              </a:r>
            </a:p>
          </p:txBody>
        </p:sp>
        <p:sp>
          <p:nvSpPr>
            <p:cNvPr id="187" name="文本框 186"/>
            <p:cNvSpPr txBox="1"/>
            <p:nvPr/>
          </p:nvSpPr>
          <p:spPr>
            <a:xfrm>
              <a:off x="2802" y="8182"/>
              <a:ext cx="3724" cy="388"/>
            </a:xfrm>
            <a:prstGeom prst="rect">
              <a:avLst/>
            </a:prstGeom>
            <a:noFill/>
          </p:spPr>
          <p:txBody>
            <a:bodyPr wrap="none" rtlCol="0" anchor="ctr">
              <a:spAutoFit/>
            </a:bodyPr>
            <a:lstStyle/>
            <a:p>
              <a:pPr defTabSz="457200"/>
              <a:r>
                <a:rPr kumimoji="1" lang="zh-CN" altLang="en-US" sz="1000" dirty="0">
                  <a:solidFill>
                    <a:srgbClr val="6F6F6F"/>
                  </a:solidFill>
                  <a:latin typeface="PingFang SC Regular" panose="020B0400000000000000" charset="-122"/>
                  <a:ea typeface="PingFang SC Regular" panose="020B0400000000000000" charset="-122"/>
                  <a:cs typeface="OPPOSans R" pitchFamily="18" charset="-122"/>
                </a:rPr>
                <a:t>男性｜单身｜潮流人群｜游戏深度玩家</a:t>
              </a:r>
            </a:p>
          </p:txBody>
        </p:sp>
        <p:grpSp>
          <p:nvGrpSpPr>
            <p:cNvPr id="188" name="组合 187"/>
            <p:cNvGrpSpPr/>
            <p:nvPr/>
          </p:nvGrpSpPr>
          <p:grpSpPr>
            <a:xfrm>
              <a:off x="2954" y="7694"/>
              <a:ext cx="1569" cy="436"/>
              <a:chOff x="1837089" y="1932295"/>
              <a:chExt cx="996602" cy="276999"/>
            </a:xfrm>
          </p:grpSpPr>
          <p:sp>
            <p:nvSpPr>
              <p:cNvPr id="189" name="文本框 188"/>
              <p:cNvSpPr txBox="1"/>
              <p:nvPr/>
            </p:nvSpPr>
            <p:spPr>
              <a:xfrm>
                <a:off x="2033472" y="1932295"/>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6599D9"/>
                    </a:solidFill>
                    <a:latin typeface="PingFang SC Regular" panose="020B0400000000000000" charset="-122"/>
                    <a:ea typeface="PingFang SC Regular" panose="020B0400000000000000" charset="-122"/>
                  </a:rPr>
                  <a:t>基础特征</a:t>
                </a:r>
              </a:p>
            </p:txBody>
          </p:sp>
          <p:pic>
            <p:nvPicPr>
              <p:cNvPr id="190" name="图形 18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7089" y="1960464"/>
                <a:ext cx="220661" cy="220661"/>
              </a:xfrm>
              <a:prstGeom prst="rect">
                <a:avLst/>
              </a:prstGeom>
            </p:spPr>
          </p:pic>
        </p:grpSp>
        <p:sp>
          <p:nvSpPr>
            <p:cNvPr id="178" name="矩形 177"/>
            <p:cNvSpPr/>
            <p:nvPr/>
          </p:nvSpPr>
          <p:spPr>
            <a:xfrm>
              <a:off x="2947" y="9383"/>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支配收入高</a:t>
              </a:r>
            </a:p>
          </p:txBody>
        </p:sp>
        <p:sp>
          <p:nvSpPr>
            <p:cNvPr id="179" name="矩形 178"/>
            <p:cNvSpPr/>
            <p:nvPr/>
          </p:nvSpPr>
          <p:spPr>
            <a:xfrm>
              <a:off x="4274" y="9383"/>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关注形象</a:t>
              </a:r>
            </a:p>
          </p:txBody>
        </p:sp>
        <p:sp>
          <p:nvSpPr>
            <p:cNvPr id="180" name="矩形 179"/>
            <p:cNvSpPr/>
            <p:nvPr/>
          </p:nvSpPr>
          <p:spPr>
            <a:xfrm>
              <a:off x="5459" y="9383"/>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潮流青年</a:t>
              </a:r>
            </a:p>
          </p:txBody>
        </p:sp>
        <p:sp>
          <p:nvSpPr>
            <p:cNvPr id="181" name="矩形 180"/>
            <p:cNvSpPr/>
            <p:nvPr/>
          </p:nvSpPr>
          <p:spPr>
            <a:xfrm>
              <a:off x="2947" y="9881"/>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PingFang SC Regular" panose="020B0400000000000000" charset="-122"/>
                </a:rPr>
                <a:t>游戏主力军 </a:t>
              </a:r>
            </a:p>
          </p:txBody>
        </p:sp>
        <p:sp>
          <p:nvSpPr>
            <p:cNvPr id="182" name="矩形 181"/>
            <p:cNvSpPr/>
            <p:nvPr/>
          </p:nvSpPr>
          <p:spPr>
            <a:xfrm>
              <a:off x="4274" y="9881"/>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会外玩家</a:t>
              </a:r>
            </a:p>
          </p:txBody>
        </p:sp>
        <p:sp>
          <p:nvSpPr>
            <p:cNvPr id="183" name="矩形 182"/>
            <p:cNvSpPr/>
            <p:nvPr/>
          </p:nvSpPr>
          <p:spPr>
            <a:xfrm>
              <a:off x="5459" y="9881"/>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追求健康</a:t>
              </a:r>
            </a:p>
          </p:txBody>
        </p:sp>
        <p:grpSp>
          <p:nvGrpSpPr>
            <p:cNvPr id="184" name="组合 183"/>
            <p:cNvGrpSpPr/>
            <p:nvPr/>
          </p:nvGrpSpPr>
          <p:grpSpPr>
            <a:xfrm>
              <a:off x="2962" y="8835"/>
              <a:ext cx="1562" cy="436"/>
              <a:chOff x="1841736" y="2656688"/>
              <a:chExt cx="991954" cy="276999"/>
            </a:xfrm>
          </p:grpSpPr>
          <p:sp>
            <p:nvSpPr>
              <p:cNvPr id="185" name="文本框 184"/>
              <p:cNvSpPr txBox="1"/>
              <p:nvPr/>
            </p:nvSpPr>
            <p:spPr>
              <a:xfrm>
                <a:off x="2033471" y="2656688"/>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6599D9"/>
                    </a:solidFill>
                    <a:latin typeface="PingFang SC Regular" panose="020B0400000000000000" charset="-122"/>
                    <a:ea typeface="PingFang SC Regular" panose="020B0400000000000000" charset="-122"/>
                  </a:rPr>
                  <a:t>生活方式</a:t>
                </a:r>
              </a:p>
            </p:txBody>
          </p:sp>
          <p:pic>
            <p:nvPicPr>
              <p:cNvPr id="186" name="图形 18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1736" y="2687180"/>
                <a:ext cx="216014" cy="216014"/>
              </a:xfrm>
              <a:prstGeom prst="rect">
                <a:avLst/>
              </a:prstGeom>
            </p:spPr>
          </p:pic>
        </p:grpSp>
        <p:sp>
          <p:nvSpPr>
            <p:cNvPr id="176" name="文本框 175"/>
            <p:cNvSpPr txBox="1"/>
            <p:nvPr/>
          </p:nvSpPr>
          <p:spPr>
            <a:xfrm>
              <a:off x="7514" y="7694"/>
              <a:ext cx="1260" cy="436"/>
            </a:xfrm>
            <a:prstGeom prst="rect">
              <a:avLst/>
            </a:prstGeom>
            <a:noFill/>
          </p:spPr>
          <p:txBody>
            <a:bodyPr wrap="none" rtlCol="0" anchor="ctr" anchorCtr="0">
              <a:spAutoFit/>
            </a:bodyPr>
            <a:lstStyle/>
            <a:p>
              <a:pPr algn="ctr" defTabSz="457200">
                <a:buClr>
                  <a:srgbClr val="C00000"/>
                </a:buClr>
              </a:pPr>
              <a:r>
                <a:rPr kumimoji="1" lang="zh-CN" altLang="en-US" sz="1200" b="1" dirty="0">
                  <a:solidFill>
                    <a:srgbClr val="6599D9"/>
                  </a:solidFill>
                  <a:latin typeface="PingFang SC Regular" panose="020B0400000000000000" charset="-122"/>
                  <a:ea typeface="PingFang SC Regular" panose="020B0400000000000000" charset="-122"/>
                  <a:cs typeface="OPPOSans M" pitchFamily="18" charset="-122"/>
                </a:rPr>
                <a:t>需求痛点</a:t>
              </a:r>
            </a:p>
          </p:txBody>
        </p:sp>
        <p:pic>
          <p:nvPicPr>
            <p:cNvPr id="177" name="图形 17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97" y="7720"/>
              <a:ext cx="385" cy="385"/>
            </a:xfrm>
            <a:prstGeom prst="rect">
              <a:avLst/>
            </a:prstGeom>
          </p:spPr>
        </p:pic>
        <p:cxnSp>
          <p:nvCxnSpPr>
            <p:cNvPr id="174" name="直接连接符 173"/>
            <p:cNvCxnSpPr/>
            <p:nvPr/>
          </p:nvCxnSpPr>
          <p:spPr>
            <a:xfrm>
              <a:off x="6793" y="7694"/>
              <a:ext cx="0" cy="2584"/>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2942" y="8702"/>
              <a:ext cx="3583" cy="0"/>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197" name="图表 196"/>
            <p:cNvGraphicFramePr/>
            <p:nvPr/>
          </p:nvGraphicFramePr>
          <p:xfrm>
            <a:off x="6797" y="8397"/>
            <a:ext cx="2551" cy="1742"/>
          </p:xfrm>
          <a:graphic>
            <a:graphicData uri="http://schemas.openxmlformats.org/drawingml/2006/chart">
              <c:chart xmlns:c="http://schemas.openxmlformats.org/drawingml/2006/chart" xmlns:r="http://schemas.openxmlformats.org/officeDocument/2006/relationships" r:id="rId17"/>
            </a:graphicData>
          </a:graphic>
        </p:graphicFrame>
        <p:grpSp>
          <p:nvGrpSpPr>
            <p:cNvPr id="6" name="组合 5"/>
            <p:cNvGrpSpPr/>
            <p:nvPr/>
          </p:nvGrpSpPr>
          <p:grpSpPr>
            <a:xfrm>
              <a:off x="646" y="7772"/>
              <a:ext cx="1729" cy="1744"/>
              <a:chOff x="616" y="7173"/>
              <a:chExt cx="1729" cy="1744"/>
            </a:xfrm>
            <a:effectLst>
              <a:outerShdw blurRad="76200" dir="18900000" sy="23000" kx="-1200000" algn="bl" rotWithShape="0">
                <a:prstClr val="black">
                  <a:alpha val="20000"/>
                </a:prstClr>
              </a:outerShdw>
            </a:effectLst>
          </p:grpSpPr>
          <p:sp>
            <p:nvSpPr>
              <p:cNvPr id="34" name="椭圆 33"/>
              <p:cNvSpPr/>
              <p:nvPr>
                <p:custDataLst>
                  <p:tags r:id="rId7"/>
                </p:custDataLst>
              </p:nvPr>
            </p:nvSpPr>
            <p:spPr>
              <a:xfrm>
                <a:off x="616" y="7199"/>
                <a:ext cx="1722" cy="1718"/>
              </a:xfrm>
              <a:prstGeom prst="ellipse">
                <a:avLst/>
              </a:prstGeom>
              <a:solidFill>
                <a:schemeClr val="bg2"/>
              </a:solidFill>
              <a:ln w="38100">
                <a:solidFill>
                  <a:srgbClr val="88B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noChangeArrowheads="1"/>
              </p:cNvPicPr>
              <p:nvPr>
                <p:custDataLst>
                  <p:tags r:id="rId8"/>
                </p:custDataLst>
              </p:nvPr>
            </p:nvPicPr>
            <p:blipFill>
              <a:blip r:embed="rId18"/>
              <a:srcRect l="36" r="36"/>
              <a:stretch>
                <a:fillRect/>
              </a:stretch>
            </p:blipFill>
            <p:spPr bwMode="auto">
              <a:xfrm>
                <a:off x="623" y="7173"/>
                <a:ext cx="1722" cy="1718"/>
              </a:xfrm>
              <a:custGeom>
                <a:avLst/>
                <a:gdLst>
                  <a:gd name="connsiteX0" fmla="*/ 546940 w 1093880"/>
                  <a:gd name="connsiteY0" fmla="*/ 0 h 1091497"/>
                  <a:gd name="connsiteX1" fmla="*/ 1093880 w 1093880"/>
                  <a:gd name="connsiteY1" fmla="*/ 545749 h 1091497"/>
                  <a:gd name="connsiteX2" fmla="*/ 657168 w 1093880"/>
                  <a:gd name="connsiteY2" fmla="*/ 1080410 h 1091497"/>
                  <a:gd name="connsiteX3" fmla="*/ 546950 w 1093880"/>
                  <a:gd name="connsiteY3" fmla="*/ 1091497 h 1091497"/>
                  <a:gd name="connsiteX4" fmla="*/ 546930 w 1093880"/>
                  <a:gd name="connsiteY4" fmla="*/ 1091497 h 1091497"/>
                  <a:gd name="connsiteX5" fmla="*/ 436712 w 1093880"/>
                  <a:gd name="connsiteY5" fmla="*/ 1080410 h 1091497"/>
                  <a:gd name="connsiteX6" fmla="*/ 0 w 1093880"/>
                  <a:gd name="connsiteY6" fmla="*/ 545749 h 1091497"/>
                  <a:gd name="connsiteX7" fmla="*/ 546940 w 1093880"/>
                  <a:gd name="connsiteY7" fmla="*/ 0 h 109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880" h="1091497">
                    <a:moveTo>
                      <a:pt x="546940" y="0"/>
                    </a:moveTo>
                    <a:cubicBezTo>
                      <a:pt x="849007" y="0"/>
                      <a:pt x="1093880" y="244340"/>
                      <a:pt x="1093880" y="545749"/>
                    </a:cubicBezTo>
                    <a:cubicBezTo>
                      <a:pt x="1093880" y="809482"/>
                      <a:pt x="906399" y="1029521"/>
                      <a:pt x="657168" y="1080410"/>
                    </a:cubicBezTo>
                    <a:lnTo>
                      <a:pt x="546950" y="1091497"/>
                    </a:lnTo>
                    <a:lnTo>
                      <a:pt x="546930" y="1091497"/>
                    </a:lnTo>
                    <a:lnTo>
                      <a:pt x="436712" y="1080410"/>
                    </a:lnTo>
                    <a:cubicBezTo>
                      <a:pt x="187481" y="1029521"/>
                      <a:pt x="0" y="809482"/>
                      <a:pt x="0" y="545749"/>
                    </a:cubicBezTo>
                    <a:cubicBezTo>
                      <a:pt x="0" y="244340"/>
                      <a:pt x="244873" y="0"/>
                      <a:pt x="546940"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09" name="任意多边形: 形状 108"/>
            <p:cNvSpPr/>
            <p:nvPr/>
          </p:nvSpPr>
          <p:spPr>
            <a:xfrm>
              <a:off x="10561" y="6890"/>
              <a:ext cx="7998" cy="3559"/>
            </a:xfrm>
            <a:custGeom>
              <a:avLst/>
              <a:gdLst>
                <a:gd name="connsiteX0" fmla="*/ 0 w 5194611"/>
                <a:gd name="connsiteY0" fmla="*/ 0 h 2259696"/>
                <a:gd name="connsiteX1" fmla="*/ 5194611 w 5194611"/>
                <a:gd name="connsiteY1" fmla="*/ 0 h 2259696"/>
                <a:gd name="connsiteX2" fmla="*/ 5194611 w 5194611"/>
                <a:gd name="connsiteY2" fmla="*/ 2259696 h 2259696"/>
                <a:gd name="connsiteX3" fmla="*/ 0 w 5194611"/>
                <a:gd name="connsiteY3" fmla="*/ 2259696 h 2259696"/>
                <a:gd name="connsiteX4" fmla="*/ 0 w 5194611"/>
                <a:gd name="connsiteY4" fmla="*/ 1779064 h 2259696"/>
                <a:gd name="connsiteX5" fmla="*/ 112748 w 5194611"/>
                <a:gd name="connsiteY5" fmla="*/ 1767699 h 2259696"/>
                <a:gd name="connsiteX6" fmla="*/ 632613 w 5194611"/>
                <a:gd name="connsiteY6" fmla="*/ 1129848 h 2259696"/>
                <a:gd name="connsiteX7" fmla="*/ 112748 w 5194611"/>
                <a:gd name="connsiteY7" fmla="*/ 491998 h 2259696"/>
                <a:gd name="connsiteX8" fmla="*/ 0 w 5194611"/>
                <a:gd name="connsiteY8" fmla="*/ 480632 h 225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4611" h="2259696">
                  <a:moveTo>
                    <a:pt x="0" y="0"/>
                  </a:moveTo>
                  <a:lnTo>
                    <a:pt x="5194611" y="0"/>
                  </a:lnTo>
                  <a:lnTo>
                    <a:pt x="5194611" y="2259696"/>
                  </a:lnTo>
                  <a:lnTo>
                    <a:pt x="0" y="2259696"/>
                  </a:lnTo>
                  <a:lnTo>
                    <a:pt x="0" y="1779064"/>
                  </a:lnTo>
                  <a:lnTo>
                    <a:pt x="112748" y="1767699"/>
                  </a:lnTo>
                  <a:cubicBezTo>
                    <a:pt x="409434" y="1706988"/>
                    <a:pt x="632613" y="1444481"/>
                    <a:pt x="632613" y="1129848"/>
                  </a:cubicBezTo>
                  <a:cubicBezTo>
                    <a:pt x="632613" y="815216"/>
                    <a:pt x="409434" y="552708"/>
                    <a:pt x="112748" y="491998"/>
                  </a:cubicBezTo>
                  <a:lnTo>
                    <a:pt x="0" y="480632"/>
                  </a:lnTo>
                  <a:close/>
                </a:path>
              </a:pathLst>
            </a:custGeom>
            <a:solidFill>
              <a:schemeClr val="tx2"/>
            </a:solidFill>
            <a:ln w="6350" cap="flat" cmpd="sng" algn="ctr">
              <a:noFill/>
              <a:prstDash val="solid"/>
              <a:miter lim="800000"/>
            </a:ln>
            <a:effectLst/>
          </p:spPr>
          <p:txBody>
            <a:bodyPr wrap="square" rtlCol="0" anchor="ctr">
              <a:noAutofit/>
            </a:bodyPr>
            <a:lstStyle/>
            <a:p>
              <a:pPr algn="ctr" defTabSz="457200"/>
              <a:endParaRPr kumimoji="1" lang="zh-CN" altLang="en-US" sz="1400" kern="0" dirty="0">
                <a:solidFill>
                  <a:srgbClr val="E7E6E6">
                    <a:lumMod val="25000"/>
                  </a:srgbClr>
                </a:solidFill>
                <a:latin typeface="PingFang SC Regular" panose="020B0400000000000000" charset="-122"/>
                <a:ea typeface="PingFang SC Regular" panose="020B0400000000000000" charset="-122"/>
              </a:endParaRPr>
            </a:p>
          </p:txBody>
        </p:sp>
        <p:sp>
          <p:nvSpPr>
            <p:cNvPr id="110" name="圆角矩形 73"/>
            <p:cNvSpPr/>
            <p:nvPr/>
          </p:nvSpPr>
          <p:spPr>
            <a:xfrm>
              <a:off x="12013" y="7067"/>
              <a:ext cx="4895" cy="509"/>
            </a:xfrm>
            <a:prstGeom prst="roundRect">
              <a:avLst>
                <a:gd name="adj" fmla="val 5000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endParaRPr>
            </a:p>
          </p:txBody>
        </p:sp>
        <p:grpSp>
          <p:nvGrpSpPr>
            <p:cNvPr id="111" name="组合 110"/>
            <p:cNvGrpSpPr/>
            <p:nvPr/>
          </p:nvGrpSpPr>
          <p:grpSpPr>
            <a:xfrm>
              <a:off x="12442" y="7079"/>
              <a:ext cx="3749" cy="485"/>
              <a:chOff x="1388914" y="7863487"/>
              <a:chExt cx="2434927" cy="307777"/>
            </a:xfrm>
          </p:grpSpPr>
          <p:sp>
            <p:nvSpPr>
              <p:cNvPr id="159" name="文本框 158"/>
              <p:cNvSpPr txBox="1"/>
              <p:nvPr/>
            </p:nvSpPr>
            <p:spPr>
              <a:xfrm>
                <a:off x="1388914" y="7863487"/>
                <a:ext cx="902811" cy="307777"/>
              </a:xfrm>
              <a:prstGeom prst="rect">
                <a:avLst/>
              </a:prstGeom>
              <a:noFill/>
            </p:spPr>
            <p:txBody>
              <a:bodyPr wrap="none" rtlCol="0" anchor="ctr">
                <a:spAutoFit/>
              </a:bodyPr>
              <a:lstStyle/>
              <a:p>
                <a:pPr algn="ctr" defTabSz="457200"/>
                <a:r>
                  <a:rPr kumimoji="1" lang="zh-CN" altLang="en-US" sz="1400" b="1" dirty="0">
                    <a:solidFill>
                      <a:srgbClr val="FFFFFF"/>
                    </a:solidFill>
                    <a:latin typeface="PingFang SC Regular" panose="020B0400000000000000" charset="-122"/>
                    <a:ea typeface="PingFang SC Regular" panose="020B0400000000000000" charset="-122"/>
                    <a:cs typeface="OPPOSans R" pitchFamily="18" charset="-122"/>
                  </a:rPr>
                  <a:t>小镇青年</a:t>
                </a:r>
              </a:p>
            </p:txBody>
          </p:sp>
          <p:sp>
            <p:nvSpPr>
              <p:cNvPr id="160" name="文本框 159"/>
              <p:cNvSpPr txBox="1"/>
              <p:nvPr/>
            </p:nvSpPr>
            <p:spPr>
              <a:xfrm>
                <a:off x="2206090" y="7894265"/>
                <a:ext cx="1617751" cy="246221"/>
              </a:xfrm>
              <a:prstGeom prst="rect">
                <a:avLst/>
              </a:prstGeom>
              <a:noFill/>
            </p:spPr>
            <p:txBody>
              <a:bodyPr wrap="none" rtlCol="0" anchor="ctr">
                <a:spAutoFit/>
              </a:bodyPr>
              <a:lstStyle/>
              <a:p>
                <a:pPr defTabSz="457200"/>
                <a:r>
                  <a:rPr kumimoji="1"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24</a:t>
                </a:r>
                <a:r>
                  <a:rPr kumimoji="1"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rPr>
                  <a:t>岁｜快递员｜三线城市</a:t>
                </a:r>
              </a:p>
            </p:txBody>
          </p:sp>
        </p:grpSp>
        <p:grpSp>
          <p:nvGrpSpPr>
            <p:cNvPr id="112" name="组合 111"/>
            <p:cNvGrpSpPr/>
            <p:nvPr/>
          </p:nvGrpSpPr>
          <p:grpSpPr>
            <a:xfrm>
              <a:off x="11990" y="7694"/>
              <a:ext cx="3838" cy="876"/>
              <a:chOff x="1740269" y="1932295"/>
              <a:chExt cx="2492990" cy="556501"/>
            </a:xfrm>
          </p:grpSpPr>
          <p:sp>
            <p:nvSpPr>
              <p:cNvPr id="151" name="文本框 150"/>
              <p:cNvSpPr txBox="1"/>
              <p:nvPr/>
            </p:nvSpPr>
            <p:spPr>
              <a:xfrm>
                <a:off x="1740269" y="2242575"/>
                <a:ext cx="2492990" cy="246221"/>
              </a:xfrm>
              <a:prstGeom prst="rect">
                <a:avLst/>
              </a:prstGeom>
              <a:noFill/>
            </p:spPr>
            <p:txBody>
              <a:bodyPr wrap="none" rtlCol="0" anchor="ctr">
                <a:spAutoFit/>
              </a:bodyPr>
              <a:lstStyle/>
              <a:p>
                <a:pPr defTabSz="457200"/>
                <a:r>
                  <a:rPr kumimoji="1" lang="zh-CN" altLang="en-US" sz="1000" dirty="0">
                    <a:solidFill>
                      <a:srgbClr val="6F6F6F"/>
                    </a:solidFill>
                    <a:latin typeface="PingFang SC Regular" panose="020B0400000000000000" charset="-122"/>
                    <a:ea typeface="PingFang SC Regular" panose="020B0400000000000000" charset="-122"/>
                    <a:cs typeface="OPPOSans R" pitchFamily="18" charset="-122"/>
                  </a:rPr>
                  <a:t>男性｜已婚｜户外族｜有车｜汽车爱好者</a:t>
                </a:r>
              </a:p>
            </p:txBody>
          </p:sp>
          <p:grpSp>
            <p:nvGrpSpPr>
              <p:cNvPr id="154" name="组合 153"/>
              <p:cNvGrpSpPr/>
              <p:nvPr/>
            </p:nvGrpSpPr>
            <p:grpSpPr>
              <a:xfrm>
                <a:off x="1837089" y="1932295"/>
                <a:ext cx="996602" cy="276999"/>
                <a:chOff x="1837089" y="1932295"/>
                <a:chExt cx="996602" cy="276999"/>
              </a:xfrm>
            </p:grpSpPr>
            <p:sp>
              <p:nvSpPr>
                <p:cNvPr id="155" name="文本框 154"/>
                <p:cNvSpPr txBox="1"/>
                <p:nvPr/>
              </p:nvSpPr>
              <p:spPr>
                <a:xfrm>
                  <a:off x="2033472" y="1932295"/>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rPr>
                    <a:t>基础特征</a:t>
                  </a:r>
                </a:p>
              </p:txBody>
            </p:sp>
            <p:pic>
              <p:nvPicPr>
                <p:cNvPr id="156" name="图形 155"/>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37089" y="1960464"/>
                  <a:ext cx="220661" cy="220661"/>
                </a:xfrm>
                <a:prstGeom prst="rect">
                  <a:avLst/>
                </a:prstGeom>
              </p:spPr>
            </p:pic>
          </p:grpSp>
        </p:grpSp>
        <p:grpSp>
          <p:nvGrpSpPr>
            <p:cNvPr id="113" name="组合 112"/>
            <p:cNvGrpSpPr/>
            <p:nvPr/>
          </p:nvGrpSpPr>
          <p:grpSpPr>
            <a:xfrm>
              <a:off x="12132" y="8835"/>
              <a:ext cx="3534" cy="1443"/>
              <a:chOff x="1832423" y="2656688"/>
              <a:chExt cx="2295581" cy="916256"/>
            </a:xfrm>
          </p:grpSpPr>
          <p:sp>
            <p:nvSpPr>
              <p:cNvPr id="123" name="矩形 122"/>
              <p:cNvSpPr/>
              <p:nvPr/>
            </p:nvSpPr>
            <p:spPr>
              <a:xfrm>
                <a:off x="1832423" y="3004637"/>
                <a:ext cx="799285" cy="252000"/>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PingFang SC Regular" panose="020B0400000000000000" charset="-122"/>
                  </a:rPr>
                  <a:t>时尚主力军 </a:t>
                </a:r>
              </a:p>
            </p:txBody>
          </p:sp>
          <p:sp>
            <p:nvSpPr>
              <p:cNvPr id="124" name="矩形 123"/>
              <p:cNvSpPr/>
              <p:nvPr/>
            </p:nvSpPr>
            <p:spPr>
              <a:xfrm>
                <a:off x="2675069" y="3004638"/>
                <a:ext cx="700326" cy="252000"/>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关注细节</a:t>
                </a:r>
              </a:p>
            </p:txBody>
          </p:sp>
          <p:sp>
            <p:nvSpPr>
              <p:cNvPr id="125" name="矩形 124"/>
              <p:cNvSpPr/>
              <p:nvPr/>
            </p:nvSpPr>
            <p:spPr>
              <a:xfrm>
                <a:off x="3427678" y="3004638"/>
                <a:ext cx="700326" cy="252000"/>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关注服务</a:t>
                </a:r>
              </a:p>
            </p:txBody>
          </p:sp>
          <p:sp>
            <p:nvSpPr>
              <p:cNvPr id="126" name="矩形 125"/>
              <p:cNvSpPr/>
              <p:nvPr/>
            </p:nvSpPr>
            <p:spPr>
              <a:xfrm>
                <a:off x="1832423" y="3320943"/>
                <a:ext cx="799285" cy="252000"/>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支配收入低</a:t>
                </a:r>
              </a:p>
            </p:txBody>
          </p:sp>
          <p:sp>
            <p:nvSpPr>
              <p:cNvPr id="127" name="矩形 126"/>
              <p:cNvSpPr/>
              <p:nvPr/>
            </p:nvSpPr>
            <p:spPr>
              <a:xfrm>
                <a:off x="2675069" y="3320944"/>
                <a:ext cx="700326" cy="252000"/>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汽车玩家</a:t>
                </a:r>
              </a:p>
            </p:txBody>
          </p:sp>
          <p:grpSp>
            <p:nvGrpSpPr>
              <p:cNvPr id="132" name="组合 131"/>
              <p:cNvGrpSpPr/>
              <p:nvPr/>
            </p:nvGrpSpPr>
            <p:grpSpPr>
              <a:xfrm>
                <a:off x="1841736" y="2656688"/>
                <a:ext cx="991954" cy="276999"/>
                <a:chOff x="1841736" y="2656688"/>
                <a:chExt cx="991954" cy="276999"/>
              </a:xfrm>
            </p:grpSpPr>
            <p:sp>
              <p:nvSpPr>
                <p:cNvPr id="149" name="文本框 148"/>
                <p:cNvSpPr txBox="1"/>
                <p:nvPr/>
              </p:nvSpPr>
              <p:spPr>
                <a:xfrm>
                  <a:off x="2033471" y="2656688"/>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rPr>
                    <a:t>生活方式</a:t>
                  </a:r>
                </a:p>
              </p:txBody>
            </p:sp>
            <p:pic>
              <p:nvPicPr>
                <p:cNvPr id="150" name="图形 14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41736" y="2687180"/>
                  <a:ext cx="216014" cy="216014"/>
                </a:xfrm>
                <a:prstGeom prst="rect">
                  <a:avLst/>
                </a:prstGeom>
              </p:spPr>
            </p:pic>
          </p:grpSp>
        </p:grpSp>
        <p:grpSp>
          <p:nvGrpSpPr>
            <p:cNvPr id="118" name="组合 117"/>
            <p:cNvGrpSpPr/>
            <p:nvPr/>
          </p:nvGrpSpPr>
          <p:grpSpPr>
            <a:xfrm>
              <a:off x="16288" y="7694"/>
              <a:ext cx="1542" cy="436"/>
              <a:chOff x="4383048" y="1917959"/>
              <a:chExt cx="1001270" cy="276999"/>
            </a:xfrm>
          </p:grpSpPr>
          <p:sp>
            <p:nvSpPr>
              <p:cNvPr id="121" name="文本框 120"/>
              <p:cNvSpPr txBox="1"/>
              <p:nvPr/>
            </p:nvSpPr>
            <p:spPr>
              <a:xfrm>
                <a:off x="4584099" y="1917959"/>
                <a:ext cx="800219" cy="276999"/>
              </a:xfrm>
              <a:prstGeom prst="rect">
                <a:avLst/>
              </a:prstGeom>
              <a:noFill/>
            </p:spPr>
            <p:txBody>
              <a:bodyPr wrap="none" rtlCol="0" anchor="ctr" anchorCtr="0">
                <a:spAutoFit/>
              </a:bodyPr>
              <a:lstStyle/>
              <a:p>
                <a:pPr algn="ct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cs typeface="OPPOSans M" pitchFamily="18" charset="-122"/>
                  </a:rPr>
                  <a:t>需求痛点</a:t>
                </a:r>
              </a:p>
            </p:txBody>
          </p:sp>
          <p:pic>
            <p:nvPicPr>
              <p:cNvPr id="122" name="图形 121"/>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383048" y="1934206"/>
                <a:ext cx="244504" cy="244504"/>
              </a:xfrm>
              <a:prstGeom prst="rect">
                <a:avLst/>
              </a:prstGeom>
            </p:spPr>
          </p:pic>
        </p:grpSp>
        <p:cxnSp>
          <p:nvCxnSpPr>
            <p:cNvPr id="119" name="直接连接符 118"/>
            <p:cNvCxnSpPr/>
            <p:nvPr/>
          </p:nvCxnSpPr>
          <p:spPr>
            <a:xfrm>
              <a:off x="15892" y="7694"/>
              <a:ext cx="0" cy="2584"/>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2128" y="8702"/>
              <a:ext cx="3503" cy="0"/>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01" name="图表 200"/>
            <p:cNvGraphicFramePr/>
            <p:nvPr/>
          </p:nvGraphicFramePr>
          <p:xfrm>
            <a:off x="15792" y="8394"/>
            <a:ext cx="2642" cy="1754"/>
          </p:xfrm>
          <a:graphic>
            <a:graphicData uri="http://schemas.openxmlformats.org/drawingml/2006/chart">
              <c:chart xmlns:c="http://schemas.openxmlformats.org/drawingml/2006/chart" xmlns:r="http://schemas.openxmlformats.org/officeDocument/2006/relationships" r:id="rId25"/>
            </a:graphicData>
          </a:graphic>
        </p:graphicFrame>
        <p:grpSp>
          <p:nvGrpSpPr>
            <p:cNvPr id="8" name="组合 7"/>
            <p:cNvGrpSpPr/>
            <p:nvPr/>
          </p:nvGrpSpPr>
          <p:grpSpPr>
            <a:xfrm>
              <a:off x="9680" y="7772"/>
              <a:ext cx="1729" cy="1744"/>
              <a:chOff x="9660" y="7169"/>
              <a:chExt cx="1729" cy="1744"/>
            </a:xfrm>
            <a:effectLst>
              <a:outerShdw blurRad="76200" dir="18900000" sy="23000" kx="-1200000" algn="bl" rotWithShape="0">
                <a:prstClr val="black">
                  <a:alpha val="20000"/>
                </a:prstClr>
              </a:outerShdw>
            </a:effectLst>
          </p:grpSpPr>
          <p:sp>
            <p:nvSpPr>
              <p:cNvPr id="28" name="椭圆 27"/>
              <p:cNvSpPr/>
              <p:nvPr>
                <p:custDataLst>
                  <p:tags r:id="rId5"/>
                </p:custDataLst>
              </p:nvPr>
            </p:nvSpPr>
            <p:spPr>
              <a:xfrm>
                <a:off x="9660" y="7195"/>
                <a:ext cx="1722" cy="1718"/>
              </a:xfrm>
              <a:prstGeom prst="ellipse">
                <a:avLst/>
              </a:prstGeom>
              <a:solidFill>
                <a:schemeClr val="bg2"/>
              </a:solidFill>
              <a:ln w="38100">
                <a:solidFill>
                  <a:srgbClr val="A235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noChangeArrowheads="1"/>
              </p:cNvPicPr>
              <p:nvPr>
                <p:custDataLst>
                  <p:tags r:id="rId6"/>
                </p:custDataLst>
              </p:nvPr>
            </p:nvPicPr>
            <p:blipFill>
              <a:blip r:embed="rId26"/>
              <a:srcRect t="109" b="109"/>
              <a:stretch>
                <a:fillRect/>
              </a:stretch>
            </p:blipFill>
            <p:spPr bwMode="auto">
              <a:xfrm>
                <a:off x="9667" y="7169"/>
                <a:ext cx="1722" cy="1718"/>
              </a:xfrm>
              <a:custGeom>
                <a:avLst/>
                <a:gdLst>
                  <a:gd name="connsiteX0" fmla="*/ 546940 w 1093880"/>
                  <a:gd name="connsiteY0" fmla="*/ 0 h 1091497"/>
                  <a:gd name="connsiteX1" fmla="*/ 1093880 w 1093880"/>
                  <a:gd name="connsiteY1" fmla="*/ 545749 h 1091497"/>
                  <a:gd name="connsiteX2" fmla="*/ 657168 w 1093880"/>
                  <a:gd name="connsiteY2" fmla="*/ 1080410 h 1091497"/>
                  <a:gd name="connsiteX3" fmla="*/ 546950 w 1093880"/>
                  <a:gd name="connsiteY3" fmla="*/ 1091497 h 1091497"/>
                  <a:gd name="connsiteX4" fmla="*/ 546930 w 1093880"/>
                  <a:gd name="connsiteY4" fmla="*/ 1091497 h 1091497"/>
                  <a:gd name="connsiteX5" fmla="*/ 436712 w 1093880"/>
                  <a:gd name="connsiteY5" fmla="*/ 1080410 h 1091497"/>
                  <a:gd name="connsiteX6" fmla="*/ 0 w 1093880"/>
                  <a:gd name="connsiteY6" fmla="*/ 545749 h 1091497"/>
                  <a:gd name="connsiteX7" fmla="*/ 546940 w 1093880"/>
                  <a:gd name="connsiteY7" fmla="*/ 0 h 109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880" h="1091497">
                    <a:moveTo>
                      <a:pt x="546940" y="0"/>
                    </a:moveTo>
                    <a:cubicBezTo>
                      <a:pt x="849007" y="0"/>
                      <a:pt x="1093880" y="244340"/>
                      <a:pt x="1093880" y="545749"/>
                    </a:cubicBezTo>
                    <a:cubicBezTo>
                      <a:pt x="1093880" y="809482"/>
                      <a:pt x="906399" y="1029521"/>
                      <a:pt x="657168" y="1080410"/>
                    </a:cubicBezTo>
                    <a:lnTo>
                      <a:pt x="546950" y="1091497"/>
                    </a:lnTo>
                    <a:lnTo>
                      <a:pt x="546930" y="1091497"/>
                    </a:lnTo>
                    <a:lnTo>
                      <a:pt x="436712" y="1080410"/>
                    </a:lnTo>
                    <a:cubicBezTo>
                      <a:pt x="187481" y="1029521"/>
                      <a:pt x="0" y="809482"/>
                      <a:pt x="0" y="545749"/>
                    </a:cubicBezTo>
                    <a:cubicBezTo>
                      <a:pt x="0" y="244340"/>
                      <a:pt x="244873" y="0"/>
                      <a:pt x="546940" y="0"/>
                    </a:cubicBezTo>
                    <a:close/>
                  </a:path>
                </a:pathLst>
              </a:custGeom>
              <a:noFill/>
              <a:extLst>
                <a:ext uri="{909E8E84-426E-40DD-AFC4-6F175D3DCCD1}">
                  <a14:hiddenFill xmlns:a14="http://schemas.microsoft.com/office/drawing/2010/main">
                    <a:solidFill>
                      <a:srgbClr val="FFFFFF"/>
                    </a:solidFill>
                  </a14:hiddenFill>
                </a:ext>
              </a:extLst>
            </p:spPr>
          </p:pic>
        </p:grpSp>
        <p:sp>
          <p:nvSpPr>
            <p:cNvPr id="27" name="任意多边形: 形状 26"/>
            <p:cNvSpPr/>
            <p:nvPr/>
          </p:nvSpPr>
          <p:spPr>
            <a:xfrm>
              <a:off x="1525" y="2860"/>
              <a:ext cx="7998" cy="3559"/>
            </a:xfrm>
            <a:custGeom>
              <a:avLst/>
              <a:gdLst>
                <a:gd name="connsiteX0" fmla="*/ 0 w 5194611"/>
                <a:gd name="connsiteY0" fmla="*/ 0 h 2259696"/>
                <a:gd name="connsiteX1" fmla="*/ 5194611 w 5194611"/>
                <a:gd name="connsiteY1" fmla="*/ 0 h 2259696"/>
                <a:gd name="connsiteX2" fmla="*/ 5194611 w 5194611"/>
                <a:gd name="connsiteY2" fmla="*/ 2259696 h 2259696"/>
                <a:gd name="connsiteX3" fmla="*/ 0 w 5194611"/>
                <a:gd name="connsiteY3" fmla="*/ 2259696 h 2259696"/>
                <a:gd name="connsiteX4" fmla="*/ 0 w 5194611"/>
                <a:gd name="connsiteY4" fmla="*/ 1779064 h 2259696"/>
                <a:gd name="connsiteX5" fmla="*/ 112748 w 5194611"/>
                <a:gd name="connsiteY5" fmla="*/ 1767699 h 2259696"/>
                <a:gd name="connsiteX6" fmla="*/ 632613 w 5194611"/>
                <a:gd name="connsiteY6" fmla="*/ 1129848 h 2259696"/>
                <a:gd name="connsiteX7" fmla="*/ 112748 w 5194611"/>
                <a:gd name="connsiteY7" fmla="*/ 491998 h 2259696"/>
                <a:gd name="connsiteX8" fmla="*/ 0 w 5194611"/>
                <a:gd name="connsiteY8" fmla="*/ 480632 h 225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4611" h="2259696">
                  <a:moveTo>
                    <a:pt x="0" y="0"/>
                  </a:moveTo>
                  <a:lnTo>
                    <a:pt x="5194611" y="0"/>
                  </a:lnTo>
                  <a:lnTo>
                    <a:pt x="5194611" y="2259696"/>
                  </a:lnTo>
                  <a:lnTo>
                    <a:pt x="0" y="2259696"/>
                  </a:lnTo>
                  <a:lnTo>
                    <a:pt x="0" y="1779064"/>
                  </a:lnTo>
                  <a:lnTo>
                    <a:pt x="112748" y="1767699"/>
                  </a:lnTo>
                  <a:cubicBezTo>
                    <a:pt x="409434" y="1706988"/>
                    <a:pt x="632613" y="1444481"/>
                    <a:pt x="632613" y="1129848"/>
                  </a:cubicBezTo>
                  <a:cubicBezTo>
                    <a:pt x="632613" y="815216"/>
                    <a:pt x="409434" y="552708"/>
                    <a:pt x="112748" y="491998"/>
                  </a:cubicBezTo>
                  <a:lnTo>
                    <a:pt x="0" y="480632"/>
                  </a:lnTo>
                  <a:close/>
                </a:path>
              </a:pathLst>
            </a:custGeom>
            <a:solidFill>
              <a:schemeClr val="tx2"/>
            </a:solidFill>
            <a:ln w="6350" cap="flat" cmpd="sng" algn="ctr">
              <a:noFill/>
              <a:prstDash val="solid"/>
              <a:miter lim="800000"/>
            </a:ln>
            <a:effectLst/>
          </p:spPr>
          <p:txBody>
            <a:bodyPr wrap="square" rtlCol="0" anchor="ctr">
              <a:noAutofit/>
            </a:bodyPr>
            <a:lstStyle/>
            <a:p>
              <a:pPr algn="ctr" defTabSz="457200"/>
              <a:endParaRPr kumimoji="1" lang="zh-CN" altLang="en-US" sz="1400" kern="0" dirty="0">
                <a:solidFill>
                  <a:srgbClr val="E7E6E6">
                    <a:lumMod val="25000"/>
                  </a:srgbClr>
                </a:solidFill>
                <a:latin typeface="PingFang SC Regular" panose="020B0400000000000000" charset="-122"/>
                <a:ea typeface="PingFang SC Regular" panose="020B0400000000000000" charset="-122"/>
              </a:endParaRPr>
            </a:p>
          </p:txBody>
        </p:sp>
        <p:sp>
          <p:nvSpPr>
            <p:cNvPr id="13" name="圆角矩形 73"/>
            <p:cNvSpPr/>
            <p:nvPr/>
          </p:nvSpPr>
          <p:spPr>
            <a:xfrm>
              <a:off x="2827" y="3036"/>
              <a:ext cx="5006" cy="509"/>
            </a:xfrm>
            <a:prstGeom prst="roundRect">
              <a:avLst>
                <a:gd name="adj" fmla="val 5000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endParaRPr>
            </a:p>
          </p:txBody>
        </p:sp>
        <p:sp>
          <p:nvSpPr>
            <p:cNvPr id="14" name="文本框 13"/>
            <p:cNvSpPr txBox="1"/>
            <p:nvPr/>
          </p:nvSpPr>
          <p:spPr>
            <a:xfrm>
              <a:off x="3266" y="3048"/>
              <a:ext cx="1422" cy="485"/>
            </a:xfrm>
            <a:prstGeom prst="rect">
              <a:avLst/>
            </a:prstGeom>
            <a:noFill/>
          </p:spPr>
          <p:txBody>
            <a:bodyPr wrap="none" rtlCol="0" anchor="ctr">
              <a:spAutoFit/>
            </a:bodyPr>
            <a:lstStyle/>
            <a:p>
              <a:pPr algn="ctr" defTabSz="457200"/>
              <a:r>
                <a:rPr kumimoji="1" lang="zh-CN" altLang="en-US" sz="1400" b="1" dirty="0">
                  <a:solidFill>
                    <a:srgbClr val="FFFFFF"/>
                  </a:solidFill>
                  <a:latin typeface="PingFang SC Regular" panose="020B0400000000000000" charset="-122"/>
                  <a:ea typeface="PingFang SC Regular" panose="020B0400000000000000" charset="-122"/>
                  <a:cs typeface="OPPOSans R" pitchFamily="18" charset="-122"/>
                </a:rPr>
                <a:t>都市青年</a:t>
              </a:r>
            </a:p>
          </p:txBody>
        </p:sp>
        <p:sp>
          <p:nvSpPr>
            <p:cNvPr id="15" name="文本框 14"/>
            <p:cNvSpPr txBox="1"/>
            <p:nvPr/>
          </p:nvSpPr>
          <p:spPr>
            <a:xfrm>
              <a:off x="4553" y="3097"/>
              <a:ext cx="2558" cy="388"/>
            </a:xfrm>
            <a:prstGeom prst="rect">
              <a:avLst/>
            </a:prstGeom>
            <a:noFill/>
          </p:spPr>
          <p:txBody>
            <a:bodyPr wrap="none" rtlCol="0" anchor="ctr">
              <a:spAutoFit/>
            </a:bodyPr>
            <a:lstStyle/>
            <a:p>
              <a:pPr defTabSz="457200"/>
              <a:r>
                <a:rPr kumimoji="1"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33</a:t>
              </a:r>
              <a:r>
                <a:rPr kumimoji="1"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rPr>
                <a:t>岁｜设计师｜一线城市</a:t>
              </a:r>
            </a:p>
          </p:txBody>
        </p:sp>
        <p:graphicFrame>
          <p:nvGraphicFramePr>
            <p:cNvPr id="41" name="图表 40"/>
            <p:cNvGraphicFramePr/>
            <p:nvPr/>
          </p:nvGraphicFramePr>
          <p:xfrm>
            <a:off x="6906" y="4356"/>
            <a:ext cx="2336" cy="1764"/>
          </p:xfrm>
          <a:graphic>
            <a:graphicData uri="http://schemas.openxmlformats.org/drawingml/2006/chart">
              <c:chart xmlns:c="http://schemas.openxmlformats.org/drawingml/2006/chart" xmlns:r="http://schemas.openxmlformats.org/officeDocument/2006/relationships" r:id="rId27"/>
            </a:graphicData>
          </a:graphic>
        </p:graphicFrame>
        <p:sp>
          <p:nvSpPr>
            <p:cNvPr id="19" name="文本框 18"/>
            <p:cNvSpPr txBox="1"/>
            <p:nvPr/>
          </p:nvSpPr>
          <p:spPr>
            <a:xfrm>
              <a:off x="2805" y="4151"/>
              <a:ext cx="3724" cy="388"/>
            </a:xfrm>
            <a:prstGeom prst="rect">
              <a:avLst/>
            </a:prstGeom>
            <a:noFill/>
          </p:spPr>
          <p:txBody>
            <a:bodyPr wrap="none" rtlCol="0" anchor="ctr">
              <a:spAutoFit/>
            </a:bodyPr>
            <a:lstStyle/>
            <a:p>
              <a:pPr defTabSz="457200"/>
              <a:r>
                <a:rPr kumimoji="1" lang="zh-CN" altLang="en-US" sz="1000" dirty="0">
                  <a:solidFill>
                    <a:srgbClr val="6F6F6F"/>
                  </a:solidFill>
                  <a:latin typeface="PingFang SC Regular" panose="020B0400000000000000" charset="-122"/>
                  <a:ea typeface="PingFang SC Regular" panose="020B0400000000000000" charset="-122"/>
                  <a:cs typeface="OPPOSans R" pitchFamily="18" charset="-122"/>
                </a:rPr>
                <a:t>男性｜单身｜潮流人群｜游戏深度玩家</a:t>
              </a:r>
            </a:p>
          </p:txBody>
        </p:sp>
        <p:grpSp>
          <p:nvGrpSpPr>
            <p:cNvPr id="43" name="组合 42"/>
            <p:cNvGrpSpPr/>
            <p:nvPr/>
          </p:nvGrpSpPr>
          <p:grpSpPr>
            <a:xfrm>
              <a:off x="2957" y="3663"/>
              <a:ext cx="1569" cy="436"/>
              <a:chOff x="1837089" y="1932295"/>
              <a:chExt cx="996602" cy="276999"/>
            </a:xfrm>
          </p:grpSpPr>
          <p:sp>
            <p:nvSpPr>
              <p:cNvPr id="18" name="文本框 17"/>
              <p:cNvSpPr txBox="1"/>
              <p:nvPr/>
            </p:nvSpPr>
            <p:spPr>
              <a:xfrm>
                <a:off x="2033472" y="1932295"/>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rPr>
                  <a:t>基础特征</a:t>
                </a:r>
              </a:p>
            </p:txBody>
          </p:sp>
          <p:pic>
            <p:nvPicPr>
              <p:cNvPr id="12" name="图形 11"/>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37089" y="1960464"/>
                <a:ext cx="220661" cy="220661"/>
              </a:xfrm>
              <a:prstGeom prst="rect">
                <a:avLst/>
              </a:prstGeom>
            </p:spPr>
          </p:pic>
        </p:grpSp>
        <p:sp>
          <p:nvSpPr>
            <p:cNvPr id="20" name="矩形 19"/>
            <p:cNvSpPr/>
            <p:nvPr/>
          </p:nvSpPr>
          <p:spPr>
            <a:xfrm>
              <a:off x="2950" y="5352"/>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支配收入高</a:t>
              </a:r>
            </a:p>
          </p:txBody>
        </p:sp>
        <p:sp>
          <p:nvSpPr>
            <p:cNvPr id="21" name="矩形 20"/>
            <p:cNvSpPr/>
            <p:nvPr/>
          </p:nvSpPr>
          <p:spPr>
            <a:xfrm>
              <a:off x="4277" y="5352"/>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关注外观</a:t>
              </a:r>
            </a:p>
          </p:txBody>
        </p:sp>
        <p:sp>
          <p:nvSpPr>
            <p:cNvPr id="22" name="矩形 21"/>
            <p:cNvSpPr/>
            <p:nvPr/>
          </p:nvSpPr>
          <p:spPr>
            <a:xfrm>
              <a:off x="5462" y="5352"/>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潮流青年</a:t>
              </a:r>
            </a:p>
          </p:txBody>
        </p:sp>
        <p:sp>
          <p:nvSpPr>
            <p:cNvPr id="23" name="矩形 22"/>
            <p:cNvSpPr/>
            <p:nvPr/>
          </p:nvSpPr>
          <p:spPr>
            <a:xfrm>
              <a:off x="2950" y="5850"/>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PingFang SC Regular" panose="020B0400000000000000" charset="-122"/>
                </a:rPr>
                <a:t>时尚主力军 </a:t>
              </a:r>
            </a:p>
          </p:txBody>
        </p:sp>
        <p:sp>
          <p:nvSpPr>
            <p:cNvPr id="24" name="矩形 23"/>
            <p:cNvSpPr/>
            <p:nvPr/>
          </p:nvSpPr>
          <p:spPr>
            <a:xfrm>
              <a:off x="4277" y="5850"/>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游戏玩家</a:t>
              </a:r>
            </a:p>
          </p:txBody>
        </p:sp>
        <p:sp>
          <p:nvSpPr>
            <p:cNvPr id="25" name="矩形 24"/>
            <p:cNvSpPr/>
            <p:nvPr/>
          </p:nvSpPr>
          <p:spPr>
            <a:xfrm>
              <a:off x="5462" y="5850"/>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关注服务</a:t>
              </a:r>
            </a:p>
          </p:txBody>
        </p:sp>
        <p:grpSp>
          <p:nvGrpSpPr>
            <p:cNvPr id="36" name="组合 35"/>
            <p:cNvGrpSpPr/>
            <p:nvPr/>
          </p:nvGrpSpPr>
          <p:grpSpPr>
            <a:xfrm>
              <a:off x="2965" y="4804"/>
              <a:ext cx="1562" cy="436"/>
              <a:chOff x="1841736" y="2656688"/>
              <a:chExt cx="991954" cy="276999"/>
            </a:xfrm>
          </p:grpSpPr>
          <p:sp>
            <p:nvSpPr>
              <p:cNvPr id="17" name="文本框 16"/>
              <p:cNvSpPr txBox="1"/>
              <p:nvPr/>
            </p:nvSpPr>
            <p:spPr>
              <a:xfrm>
                <a:off x="2033471" y="2656688"/>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rPr>
                  <a:t>生活方式</a:t>
                </a:r>
              </a:p>
            </p:txBody>
          </p:sp>
          <p:pic>
            <p:nvPicPr>
              <p:cNvPr id="35" name="图形 34"/>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41736" y="2687180"/>
                <a:ext cx="216014" cy="216014"/>
              </a:xfrm>
              <a:prstGeom prst="rect">
                <a:avLst/>
              </a:prstGeom>
            </p:spPr>
          </p:pic>
        </p:grpSp>
        <p:sp>
          <p:nvSpPr>
            <p:cNvPr id="42" name="文本框 41"/>
            <p:cNvSpPr txBox="1"/>
            <p:nvPr/>
          </p:nvSpPr>
          <p:spPr>
            <a:xfrm>
              <a:off x="7517" y="3663"/>
              <a:ext cx="1260" cy="436"/>
            </a:xfrm>
            <a:prstGeom prst="rect">
              <a:avLst/>
            </a:prstGeom>
            <a:noFill/>
          </p:spPr>
          <p:txBody>
            <a:bodyPr wrap="none" rtlCol="0" anchor="ctr" anchorCtr="0">
              <a:spAutoFit/>
            </a:bodyPr>
            <a:lstStyle/>
            <a:p>
              <a:pPr algn="ctr" defTabSz="457200">
                <a:buClr>
                  <a:srgbClr val="C00000"/>
                </a:buClr>
              </a:pPr>
              <a:r>
                <a:rPr kumimoji="1" lang="zh-CN" altLang="en-US" sz="1200" b="1" dirty="0">
                  <a:solidFill>
                    <a:srgbClr val="A23523"/>
                  </a:solidFill>
                  <a:latin typeface="PingFang SC Regular" panose="020B0400000000000000" charset="-122"/>
                  <a:ea typeface="PingFang SC Regular" panose="020B0400000000000000" charset="-122"/>
                  <a:cs typeface="OPPOSans M" pitchFamily="18" charset="-122"/>
                </a:rPr>
                <a:t>需求痛点</a:t>
              </a:r>
            </a:p>
          </p:txBody>
        </p:sp>
        <p:pic>
          <p:nvPicPr>
            <p:cNvPr id="39" name="图形 38"/>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00" y="3689"/>
              <a:ext cx="385" cy="385"/>
            </a:xfrm>
            <a:prstGeom prst="rect">
              <a:avLst/>
            </a:prstGeom>
          </p:spPr>
        </p:pic>
        <p:cxnSp>
          <p:nvCxnSpPr>
            <p:cNvPr id="49" name="直接连接符 48"/>
            <p:cNvCxnSpPr/>
            <p:nvPr/>
          </p:nvCxnSpPr>
          <p:spPr>
            <a:xfrm>
              <a:off x="6796" y="3663"/>
              <a:ext cx="0" cy="2584"/>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2945" y="4672"/>
              <a:ext cx="3583" cy="0"/>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42" y="3768"/>
              <a:ext cx="1729" cy="1744"/>
              <a:chOff x="616" y="3143"/>
              <a:chExt cx="1729" cy="1744"/>
            </a:xfrm>
            <a:effectLst>
              <a:outerShdw blurRad="76200" dir="18900000" sy="23000" kx="-1200000" algn="bl" rotWithShape="0">
                <a:prstClr val="black">
                  <a:alpha val="20000"/>
                </a:prstClr>
              </a:outerShdw>
            </a:effectLst>
          </p:grpSpPr>
          <p:sp>
            <p:nvSpPr>
              <p:cNvPr id="47" name="椭圆 46"/>
              <p:cNvSpPr/>
              <p:nvPr>
                <p:custDataLst>
                  <p:tags r:id="rId3"/>
                </p:custDataLst>
              </p:nvPr>
            </p:nvSpPr>
            <p:spPr>
              <a:xfrm>
                <a:off x="616" y="3169"/>
                <a:ext cx="1722" cy="1718"/>
              </a:xfrm>
              <a:prstGeom prst="ellipse">
                <a:avLst/>
              </a:prstGeom>
              <a:solidFill>
                <a:schemeClr val="bg2"/>
              </a:solidFill>
              <a:ln w="38100">
                <a:solidFill>
                  <a:srgbClr val="A235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descr="查看图片"/>
              <p:cNvPicPr>
                <a:picLocks noChangeAspect="1" noChangeArrowheads="1"/>
              </p:cNvPicPr>
              <p:nvPr>
                <p:custDataLst>
                  <p:tags r:id="rId4"/>
                </p:custDataLst>
              </p:nvPr>
            </p:nvPicPr>
            <p:blipFill>
              <a:blip r:embed="rId28">
                <a:extLst>
                  <a:ext uri="{28A0092B-C50C-407E-A947-70E740481C1C}">
                    <a14:useLocalDpi xmlns:a14="http://schemas.microsoft.com/office/drawing/2010/main" val="0"/>
                  </a:ext>
                </a:extLst>
              </a:blip>
              <a:srcRect l="3739" t="7680" r="3739"/>
              <a:stretch>
                <a:fillRect/>
              </a:stretch>
            </p:blipFill>
            <p:spPr bwMode="auto">
              <a:xfrm>
                <a:off x="623" y="3143"/>
                <a:ext cx="1722" cy="1718"/>
              </a:xfrm>
              <a:custGeom>
                <a:avLst/>
                <a:gdLst>
                  <a:gd name="connsiteX0" fmla="*/ 546940 w 1093880"/>
                  <a:gd name="connsiteY0" fmla="*/ 0 h 1091497"/>
                  <a:gd name="connsiteX1" fmla="*/ 1093880 w 1093880"/>
                  <a:gd name="connsiteY1" fmla="*/ 545749 h 1091497"/>
                  <a:gd name="connsiteX2" fmla="*/ 657168 w 1093880"/>
                  <a:gd name="connsiteY2" fmla="*/ 1080410 h 1091497"/>
                  <a:gd name="connsiteX3" fmla="*/ 546950 w 1093880"/>
                  <a:gd name="connsiteY3" fmla="*/ 1091497 h 1091497"/>
                  <a:gd name="connsiteX4" fmla="*/ 546930 w 1093880"/>
                  <a:gd name="connsiteY4" fmla="*/ 1091497 h 1091497"/>
                  <a:gd name="connsiteX5" fmla="*/ 436712 w 1093880"/>
                  <a:gd name="connsiteY5" fmla="*/ 1080410 h 1091497"/>
                  <a:gd name="connsiteX6" fmla="*/ 0 w 1093880"/>
                  <a:gd name="connsiteY6" fmla="*/ 545749 h 1091497"/>
                  <a:gd name="connsiteX7" fmla="*/ 546940 w 1093880"/>
                  <a:gd name="connsiteY7" fmla="*/ 0 h 109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880" h="1091497">
                    <a:moveTo>
                      <a:pt x="546940" y="0"/>
                    </a:moveTo>
                    <a:cubicBezTo>
                      <a:pt x="849007" y="0"/>
                      <a:pt x="1093880" y="244340"/>
                      <a:pt x="1093880" y="545749"/>
                    </a:cubicBezTo>
                    <a:cubicBezTo>
                      <a:pt x="1093880" y="809482"/>
                      <a:pt x="906399" y="1029521"/>
                      <a:pt x="657168" y="1080410"/>
                    </a:cubicBezTo>
                    <a:lnTo>
                      <a:pt x="546950" y="1091497"/>
                    </a:lnTo>
                    <a:lnTo>
                      <a:pt x="546930" y="1091497"/>
                    </a:lnTo>
                    <a:lnTo>
                      <a:pt x="436712" y="1080410"/>
                    </a:lnTo>
                    <a:cubicBezTo>
                      <a:pt x="187481" y="1029521"/>
                      <a:pt x="0" y="809482"/>
                      <a:pt x="0" y="545749"/>
                    </a:cubicBezTo>
                    <a:cubicBezTo>
                      <a:pt x="0" y="244340"/>
                      <a:pt x="244873" y="0"/>
                      <a:pt x="546940" y="0"/>
                    </a:cubicBezTo>
                    <a:close/>
                  </a:path>
                </a:pathLst>
              </a:custGeom>
              <a:noFill/>
              <a:extLst>
                <a:ext uri="{909E8E84-426E-40DD-AFC4-6F175D3DCCD1}">
                  <a14:hiddenFill xmlns:a14="http://schemas.microsoft.com/office/drawing/2010/main">
                    <a:solidFill>
                      <a:srgbClr val="FFFFFF"/>
                    </a:solidFill>
                  </a14:hiddenFill>
                </a:ext>
              </a:extLst>
            </p:spPr>
          </p:pic>
        </p:grpSp>
        <p:sp>
          <p:nvSpPr>
            <p:cNvPr id="66" name="任意多边形: 形状 65"/>
            <p:cNvSpPr/>
            <p:nvPr/>
          </p:nvSpPr>
          <p:spPr>
            <a:xfrm>
              <a:off x="10561" y="2860"/>
              <a:ext cx="7998" cy="3559"/>
            </a:xfrm>
            <a:custGeom>
              <a:avLst/>
              <a:gdLst>
                <a:gd name="connsiteX0" fmla="*/ 0 w 5194611"/>
                <a:gd name="connsiteY0" fmla="*/ 0 h 2259696"/>
                <a:gd name="connsiteX1" fmla="*/ 5194611 w 5194611"/>
                <a:gd name="connsiteY1" fmla="*/ 0 h 2259696"/>
                <a:gd name="connsiteX2" fmla="*/ 5194611 w 5194611"/>
                <a:gd name="connsiteY2" fmla="*/ 2259696 h 2259696"/>
                <a:gd name="connsiteX3" fmla="*/ 0 w 5194611"/>
                <a:gd name="connsiteY3" fmla="*/ 2259696 h 2259696"/>
                <a:gd name="connsiteX4" fmla="*/ 0 w 5194611"/>
                <a:gd name="connsiteY4" fmla="*/ 1779064 h 2259696"/>
                <a:gd name="connsiteX5" fmla="*/ 112748 w 5194611"/>
                <a:gd name="connsiteY5" fmla="*/ 1767699 h 2259696"/>
                <a:gd name="connsiteX6" fmla="*/ 632613 w 5194611"/>
                <a:gd name="connsiteY6" fmla="*/ 1129848 h 2259696"/>
                <a:gd name="connsiteX7" fmla="*/ 112748 w 5194611"/>
                <a:gd name="connsiteY7" fmla="*/ 491998 h 2259696"/>
                <a:gd name="connsiteX8" fmla="*/ 0 w 5194611"/>
                <a:gd name="connsiteY8" fmla="*/ 480632 h 225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4611" h="2259696">
                  <a:moveTo>
                    <a:pt x="0" y="0"/>
                  </a:moveTo>
                  <a:lnTo>
                    <a:pt x="5194611" y="0"/>
                  </a:lnTo>
                  <a:lnTo>
                    <a:pt x="5194611" y="2259696"/>
                  </a:lnTo>
                  <a:lnTo>
                    <a:pt x="0" y="2259696"/>
                  </a:lnTo>
                  <a:lnTo>
                    <a:pt x="0" y="1779064"/>
                  </a:lnTo>
                  <a:lnTo>
                    <a:pt x="112748" y="1767699"/>
                  </a:lnTo>
                  <a:cubicBezTo>
                    <a:pt x="409434" y="1706988"/>
                    <a:pt x="632613" y="1444481"/>
                    <a:pt x="632613" y="1129848"/>
                  </a:cubicBezTo>
                  <a:cubicBezTo>
                    <a:pt x="632613" y="815216"/>
                    <a:pt x="409434" y="552708"/>
                    <a:pt x="112748" y="491998"/>
                  </a:cubicBezTo>
                  <a:lnTo>
                    <a:pt x="0" y="480632"/>
                  </a:lnTo>
                  <a:close/>
                </a:path>
              </a:pathLst>
            </a:custGeom>
            <a:solidFill>
              <a:schemeClr val="tx2"/>
            </a:solidFill>
            <a:ln w="6350" cap="flat" cmpd="sng" algn="ctr">
              <a:noFill/>
              <a:prstDash val="solid"/>
              <a:miter lim="800000"/>
            </a:ln>
            <a:effectLst/>
          </p:spPr>
          <p:txBody>
            <a:bodyPr wrap="square" rtlCol="0" anchor="ctr">
              <a:noAutofit/>
            </a:bodyPr>
            <a:lstStyle/>
            <a:p>
              <a:pPr algn="ctr" defTabSz="457200"/>
              <a:endParaRPr kumimoji="1" lang="zh-CN" altLang="en-US" sz="1400" kern="0" dirty="0">
                <a:solidFill>
                  <a:srgbClr val="E7E6E6">
                    <a:lumMod val="25000"/>
                  </a:srgbClr>
                </a:solidFill>
                <a:latin typeface="PingFang SC Regular" panose="020B0400000000000000" charset="-122"/>
                <a:ea typeface="PingFang SC Regular" panose="020B0400000000000000" charset="-122"/>
              </a:endParaRPr>
            </a:p>
          </p:txBody>
        </p:sp>
        <p:sp>
          <p:nvSpPr>
            <p:cNvPr id="67" name="圆角矩形 73"/>
            <p:cNvSpPr/>
            <p:nvPr/>
          </p:nvSpPr>
          <p:spPr>
            <a:xfrm>
              <a:off x="11863" y="3036"/>
              <a:ext cx="5006" cy="509"/>
            </a:xfrm>
            <a:prstGeom prst="roundRect">
              <a:avLst>
                <a:gd name="adj" fmla="val 50000"/>
              </a:avLst>
            </a:prstGeom>
            <a:solidFill>
              <a:srgbClr val="275B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endParaRPr>
            </a:p>
          </p:txBody>
        </p:sp>
        <p:sp>
          <p:nvSpPr>
            <p:cNvPr id="91" name="文本框 90"/>
            <p:cNvSpPr txBox="1"/>
            <p:nvPr/>
          </p:nvSpPr>
          <p:spPr>
            <a:xfrm>
              <a:off x="12302" y="3048"/>
              <a:ext cx="1422" cy="485"/>
            </a:xfrm>
            <a:prstGeom prst="rect">
              <a:avLst/>
            </a:prstGeom>
            <a:noFill/>
          </p:spPr>
          <p:txBody>
            <a:bodyPr wrap="none" rtlCol="0" anchor="ctr">
              <a:spAutoFit/>
            </a:bodyPr>
            <a:lstStyle/>
            <a:p>
              <a:pPr algn="ctr" defTabSz="457200"/>
              <a:r>
                <a:rPr kumimoji="1" lang="zh-CN" altLang="en-US" sz="1400" b="1" dirty="0">
                  <a:solidFill>
                    <a:srgbClr val="FFFFFF"/>
                  </a:solidFill>
                  <a:latin typeface="PingFang SC Regular" panose="020B0400000000000000" charset="-122"/>
                  <a:ea typeface="PingFang SC Regular" panose="020B0400000000000000" charset="-122"/>
                  <a:cs typeface="OPPOSans R" pitchFamily="18" charset="-122"/>
                </a:rPr>
                <a:t>精致妈妈</a:t>
              </a:r>
            </a:p>
          </p:txBody>
        </p:sp>
        <p:sp>
          <p:nvSpPr>
            <p:cNvPr id="92" name="文本框 91"/>
            <p:cNvSpPr txBox="1"/>
            <p:nvPr/>
          </p:nvSpPr>
          <p:spPr>
            <a:xfrm>
              <a:off x="13589" y="3097"/>
              <a:ext cx="2346" cy="388"/>
            </a:xfrm>
            <a:prstGeom prst="rect">
              <a:avLst/>
            </a:prstGeom>
            <a:noFill/>
          </p:spPr>
          <p:txBody>
            <a:bodyPr wrap="none" rtlCol="0" anchor="ctr">
              <a:spAutoFit/>
            </a:bodyPr>
            <a:lstStyle/>
            <a:p>
              <a:pPr defTabSz="457200"/>
              <a:r>
                <a:rPr kumimoji="1"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37</a:t>
              </a:r>
              <a:r>
                <a:rPr kumimoji="1"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rPr>
                <a:t>岁｜宝妈｜一线城市</a:t>
              </a:r>
            </a:p>
          </p:txBody>
        </p:sp>
        <p:sp>
          <p:nvSpPr>
            <p:cNvPr id="87" name="文本框 86"/>
            <p:cNvSpPr txBox="1"/>
            <p:nvPr/>
          </p:nvSpPr>
          <p:spPr>
            <a:xfrm>
              <a:off x="11840" y="4151"/>
              <a:ext cx="3724" cy="388"/>
            </a:xfrm>
            <a:prstGeom prst="rect">
              <a:avLst/>
            </a:prstGeom>
            <a:noFill/>
          </p:spPr>
          <p:txBody>
            <a:bodyPr wrap="none" rtlCol="0" anchor="ctr">
              <a:spAutoFit/>
            </a:bodyPr>
            <a:lstStyle/>
            <a:p>
              <a:pPr defTabSz="457200"/>
              <a:r>
                <a:rPr kumimoji="1" lang="zh-CN" altLang="en-US" sz="1000" dirty="0">
                  <a:solidFill>
                    <a:srgbClr val="6F6F6F"/>
                  </a:solidFill>
                  <a:latin typeface="PingFang SC Regular" panose="020B0400000000000000" charset="-122"/>
                  <a:ea typeface="PingFang SC Regular" panose="020B0400000000000000" charset="-122"/>
                  <a:cs typeface="OPPOSans R" pitchFamily="18" charset="-122"/>
                </a:rPr>
                <a:t>女性｜已婚｜户外族｜一线大厂上班族</a:t>
              </a:r>
            </a:p>
          </p:txBody>
        </p:sp>
        <p:grpSp>
          <p:nvGrpSpPr>
            <p:cNvPr id="88" name="组合 87"/>
            <p:cNvGrpSpPr/>
            <p:nvPr/>
          </p:nvGrpSpPr>
          <p:grpSpPr>
            <a:xfrm>
              <a:off x="11992" y="3663"/>
              <a:ext cx="1569" cy="436"/>
              <a:chOff x="1837089" y="1932295"/>
              <a:chExt cx="996602" cy="276999"/>
            </a:xfrm>
          </p:grpSpPr>
          <p:sp>
            <p:nvSpPr>
              <p:cNvPr id="89" name="文本框 88"/>
              <p:cNvSpPr txBox="1"/>
              <p:nvPr/>
            </p:nvSpPr>
            <p:spPr>
              <a:xfrm>
                <a:off x="2033472" y="1932295"/>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275B99"/>
                    </a:solidFill>
                    <a:latin typeface="PingFang SC Regular" panose="020B0400000000000000" charset="-122"/>
                    <a:ea typeface="PingFang SC Regular" panose="020B0400000000000000" charset="-122"/>
                  </a:rPr>
                  <a:t>基础特征</a:t>
                </a:r>
              </a:p>
            </p:txBody>
          </p:sp>
          <p:pic>
            <p:nvPicPr>
              <p:cNvPr id="90" name="图形 89"/>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837089" y="1960464"/>
                <a:ext cx="220661" cy="220661"/>
              </a:xfrm>
              <a:prstGeom prst="rect">
                <a:avLst/>
              </a:prstGeom>
            </p:spPr>
          </p:pic>
        </p:grpSp>
        <p:sp>
          <p:nvSpPr>
            <p:cNvPr id="78" name="矩形 77"/>
            <p:cNvSpPr/>
            <p:nvPr/>
          </p:nvSpPr>
          <p:spPr>
            <a:xfrm>
              <a:off x="11985" y="5352"/>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固定收入高</a:t>
              </a:r>
            </a:p>
          </p:txBody>
        </p:sp>
        <p:sp>
          <p:nvSpPr>
            <p:cNvPr id="79" name="矩形 78"/>
            <p:cNvSpPr/>
            <p:nvPr/>
          </p:nvSpPr>
          <p:spPr>
            <a:xfrm>
              <a:off x="13312" y="5352"/>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追求健康</a:t>
              </a:r>
            </a:p>
          </p:txBody>
        </p:sp>
        <p:sp>
          <p:nvSpPr>
            <p:cNvPr id="80" name="矩形 79"/>
            <p:cNvSpPr/>
            <p:nvPr/>
          </p:nvSpPr>
          <p:spPr>
            <a:xfrm>
              <a:off x="14497" y="5352"/>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关注产品</a:t>
              </a:r>
            </a:p>
          </p:txBody>
        </p:sp>
        <p:sp>
          <p:nvSpPr>
            <p:cNvPr id="81" name="矩形 80"/>
            <p:cNvSpPr/>
            <p:nvPr/>
          </p:nvSpPr>
          <p:spPr>
            <a:xfrm>
              <a:off x="11985" y="5850"/>
              <a:ext cx="1190"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PingFang SC Regular" panose="020B0400000000000000" charset="-122"/>
                </a:rPr>
                <a:t>居家主力军 </a:t>
              </a:r>
            </a:p>
          </p:txBody>
        </p:sp>
        <p:sp>
          <p:nvSpPr>
            <p:cNvPr id="82" name="矩形 81"/>
            <p:cNvSpPr/>
            <p:nvPr/>
          </p:nvSpPr>
          <p:spPr>
            <a:xfrm>
              <a:off x="13312" y="5850"/>
              <a:ext cx="1043" cy="397"/>
            </a:xfrm>
            <a:prstGeom prst="rect">
              <a:avLst/>
            </a:prstGeom>
            <a:solidFill>
              <a:schemeClr val="bg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r>
                <a:rPr kumimoji="1" lang="zh-CN" altLang="en-US" sz="900" dirty="0">
                  <a:solidFill>
                    <a:srgbClr val="6F6F6F"/>
                  </a:solidFill>
                  <a:latin typeface="PingFang SC Regular" panose="020B0400000000000000" charset="-122"/>
                  <a:ea typeface="PingFang SC Regular" panose="020B0400000000000000" charset="-122"/>
                  <a:cs typeface="OPPOSans R" pitchFamily="18" charset="-122"/>
                </a:rPr>
                <a:t>精致妈妈</a:t>
              </a:r>
            </a:p>
          </p:txBody>
        </p:sp>
        <p:grpSp>
          <p:nvGrpSpPr>
            <p:cNvPr id="84" name="组合 83"/>
            <p:cNvGrpSpPr/>
            <p:nvPr/>
          </p:nvGrpSpPr>
          <p:grpSpPr>
            <a:xfrm>
              <a:off x="12000" y="4804"/>
              <a:ext cx="1562" cy="436"/>
              <a:chOff x="1841736" y="2656688"/>
              <a:chExt cx="991954" cy="276999"/>
            </a:xfrm>
          </p:grpSpPr>
          <p:sp>
            <p:nvSpPr>
              <p:cNvPr id="85" name="文本框 84"/>
              <p:cNvSpPr txBox="1"/>
              <p:nvPr/>
            </p:nvSpPr>
            <p:spPr>
              <a:xfrm>
                <a:off x="2033471" y="2656688"/>
                <a:ext cx="800219" cy="276999"/>
              </a:xfrm>
              <a:prstGeom prst="rect">
                <a:avLst/>
              </a:prstGeom>
              <a:noFill/>
            </p:spPr>
            <p:txBody>
              <a:bodyPr wrap="none" rtlCol="0" anchor="ctr" anchorCtr="0">
                <a:spAutoFit/>
              </a:bodyPr>
              <a:lstStyle/>
              <a:p>
                <a:pPr defTabSz="457200">
                  <a:buClr>
                    <a:srgbClr val="C00000"/>
                  </a:buClr>
                </a:pPr>
                <a:r>
                  <a:rPr kumimoji="1" lang="zh-CN" altLang="en-US" sz="1200" b="1" dirty="0">
                    <a:solidFill>
                      <a:srgbClr val="275B99"/>
                    </a:solidFill>
                    <a:latin typeface="PingFang SC Regular" panose="020B0400000000000000" charset="-122"/>
                    <a:ea typeface="PingFang SC Regular" panose="020B0400000000000000" charset="-122"/>
                  </a:rPr>
                  <a:t>生活方式</a:t>
                </a:r>
              </a:p>
            </p:txBody>
          </p:sp>
          <p:pic>
            <p:nvPicPr>
              <p:cNvPr id="86" name="图形 85"/>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841736" y="2687180"/>
                <a:ext cx="216014" cy="216014"/>
              </a:xfrm>
              <a:prstGeom prst="rect">
                <a:avLst/>
              </a:prstGeom>
            </p:spPr>
          </p:pic>
        </p:grpSp>
        <p:sp>
          <p:nvSpPr>
            <p:cNvPr id="75" name="文本框 74"/>
            <p:cNvSpPr txBox="1"/>
            <p:nvPr/>
          </p:nvSpPr>
          <p:spPr>
            <a:xfrm>
              <a:off x="16553" y="3663"/>
              <a:ext cx="1260" cy="436"/>
            </a:xfrm>
            <a:prstGeom prst="rect">
              <a:avLst/>
            </a:prstGeom>
            <a:noFill/>
          </p:spPr>
          <p:txBody>
            <a:bodyPr wrap="none" rtlCol="0" anchor="ctr" anchorCtr="0">
              <a:spAutoFit/>
            </a:bodyPr>
            <a:lstStyle/>
            <a:p>
              <a:pPr algn="ctr" defTabSz="457200">
                <a:buClr>
                  <a:srgbClr val="C00000"/>
                </a:buClr>
              </a:pPr>
              <a:r>
                <a:rPr kumimoji="1" lang="zh-CN" altLang="en-US" sz="1200" b="1" dirty="0">
                  <a:solidFill>
                    <a:srgbClr val="275B99"/>
                  </a:solidFill>
                  <a:latin typeface="PingFang SC Regular" panose="020B0400000000000000" charset="-122"/>
                  <a:ea typeface="PingFang SC Regular" panose="020B0400000000000000" charset="-122"/>
                  <a:cs typeface="OPPOSans M" pitchFamily="18" charset="-122"/>
                </a:rPr>
                <a:t>需求痛点</a:t>
              </a:r>
            </a:p>
          </p:txBody>
        </p:sp>
        <p:pic>
          <p:nvPicPr>
            <p:cNvPr id="76" name="图形 75"/>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6236" y="3689"/>
              <a:ext cx="385" cy="385"/>
            </a:xfrm>
            <a:prstGeom prst="rect">
              <a:avLst/>
            </a:prstGeom>
          </p:spPr>
        </p:pic>
        <p:cxnSp>
          <p:nvCxnSpPr>
            <p:cNvPr id="73" name="直接连接符 72"/>
            <p:cNvCxnSpPr/>
            <p:nvPr/>
          </p:nvCxnSpPr>
          <p:spPr>
            <a:xfrm>
              <a:off x="15831" y="3663"/>
              <a:ext cx="0" cy="2584"/>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981" y="4672"/>
              <a:ext cx="3583" cy="0"/>
            </a:xfrm>
            <a:prstGeom prst="line">
              <a:avLst/>
            </a:prstGeom>
            <a:ln w="3175">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99" name="图表 98"/>
            <p:cNvGraphicFramePr/>
            <p:nvPr/>
          </p:nvGraphicFramePr>
          <p:xfrm>
            <a:off x="15818" y="4356"/>
            <a:ext cx="2583" cy="1764"/>
          </p:xfrm>
          <a:graphic>
            <a:graphicData uri="http://schemas.openxmlformats.org/drawingml/2006/chart">
              <c:chart xmlns:c="http://schemas.openxmlformats.org/drawingml/2006/chart" xmlns:r="http://schemas.openxmlformats.org/officeDocument/2006/relationships" r:id="rId35"/>
            </a:graphicData>
          </a:graphic>
        </p:graphicFrame>
        <p:grpSp>
          <p:nvGrpSpPr>
            <p:cNvPr id="26" name="组合 25"/>
            <p:cNvGrpSpPr/>
            <p:nvPr/>
          </p:nvGrpSpPr>
          <p:grpSpPr>
            <a:xfrm>
              <a:off x="9680" y="3803"/>
              <a:ext cx="1722" cy="1718"/>
              <a:chOff x="9660" y="3156"/>
              <a:chExt cx="1722" cy="1718"/>
            </a:xfrm>
            <a:effectLst>
              <a:outerShdw blurRad="76200" dir="18900000" sy="23000" kx="-1200000" algn="bl" rotWithShape="0">
                <a:prstClr val="black">
                  <a:alpha val="20000"/>
                </a:prstClr>
              </a:outerShdw>
            </a:effectLst>
          </p:grpSpPr>
          <p:sp>
            <p:nvSpPr>
              <p:cNvPr id="51" name="椭圆 50"/>
              <p:cNvSpPr/>
              <p:nvPr>
                <p:custDataLst>
                  <p:tags r:id="rId1"/>
                </p:custDataLst>
              </p:nvPr>
            </p:nvSpPr>
            <p:spPr>
              <a:xfrm>
                <a:off x="9660" y="3156"/>
                <a:ext cx="1723" cy="1719"/>
              </a:xfrm>
              <a:prstGeom prst="ellipse">
                <a:avLst/>
              </a:prstGeom>
              <a:solidFill>
                <a:schemeClr val="bg2"/>
              </a:solidFill>
              <a:ln w="38100">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图片 29"/>
              <p:cNvPicPr>
                <a:picLocks noChangeAspect="1" noChangeArrowheads="1"/>
              </p:cNvPicPr>
              <p:nvPr>
                <p:custDataLst>
                  <p:tags r:id="rId2"/>
                </p:custDataLst>
              </p:nvPr>
            </p:nvPicPr>
            <p:blipFill>
              <a:blip r:embed="rId36"/>
              <a:srcRect t="109" b="109"/>
              <a:stretch>
                <a:fillRect/>
              </a:stretch>
            </p:blipFill>
            <p:spPr bwMode="auto">
              <a:xfrm>
                <a:off x="9717" y="3239"/>
                <a:ext cx="1621" cy="1617"/>
              </a:xfrm>
              <a:custGeom>
                <a:avLst/>
                <a:gdLst>
                  <a:gd name="connsiteX0" fmla="*/ 546940 w 1093880"/>
                  <a:gd name="connsiteY0" fmla="*/ 0 h 1091497"/>
                  <a:gd name="connsiteX1" fmla="*/ 1093880 w 1093880"/>
                  <a:gd name="connsiteY1" fmla="*/ 545749 h 1091497"/>
                  <a:gd name="connsiteX2" fmla="*/ 657168 w 1093880"/>
                  <a:gd name="connsiteY2" fmla="*/ 1080410 h 1091497"/>
                  <a:gd name="connsiteX3" fmla="*/ 546950 w 1093880"/>
                  <a:gd name="connsiteY3" fmla="*/ 1091497 h 1091497"/>
                  <a:gd name="connsiteX4" fmla="*/ 546930 w 1093880"/>
                  <a:gd name="connsiteY4" fmla="*/ 1091497 h 1091497"/>
                  <a:gd name="connsiteX5" fmla="*/ 436712 w 1093880"/>
                  <a:gd name="connsiteY5" fmla="*/ 1080410 h 1091497"/>
                  <a:gd name="connsiteX6" fmla="*/ 0 w 1093880"/>
                  <a:gd name="connsiteY6" fmla="*/ 545749 h 1091497"/>
                  <a:gd name="connsiteX7" fmla="*/ 546940 w 1093880"/>
                  <a:gd name="connsiteY7" fmla="*/ 0 h 109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880" h="1091497">
                    <a:moveTo>
                      <a:pt x="546940" y="0"/>
                    </a:moveTo>
                    <a:cubicBezTo>
                      <a:pt x="849007" y="0"/>
                      <a:pt x="1093880" y="244340"/>
                      <a:pt x="1093880" y="545749"/>
                    </a:cubicBezTo>
                    <a:cubicBezTo>
                      <a:pt x="1093880" y="809482"/>
                      <a:pt x="906399" y="1029521"/>
                      <a:pt x="657168" y="1080410"/>
                    </a:cubicBezTo>
                    <a:lnTo>
                      <a:pt x="546950" y="1091497"/>
                    </a:lnTo>
                    <a:lnTo>
                      <a:pt x="546930" y="1091497"/>
                    </a:lnTo>
                    <a:lnTo>
                      <a:pt x="436712" y="1080410"/>
                    </a:lnTo>
                    <a:cubicBezTo>
                      <a:pt x="187481" y="1029521"/>
                      <a:pt x="0" y="809482"/>
                      <a:pt x="0" y="545749"/>
                    </a:cubicBezTo>
                    <a:cubicBezTo>
                      <a:pt x="0" y="244340"/>
                      <a:pt x="244873" y="0"/>
                      <a:pt x="546940" y="0"/>
                    </a:cubicBezTo>
                    <a:close/>
                  </a:path>
                </a:pathLst>
              </a:cu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325360" cy="430530"/>
          </a:xfrm>
        </p:spPr>
        <p:txBody>
          <a:bodyPr wrap="square" anchor="ctr"/>
          <a:lstStyle/>
          <a:p>
            <a:pPr>
              <a:lnSpc>
                <a:spcPct val="100000"/>
              </a:lnSpc>
            </a:pPr>
            <a:r>
              <a:rPr lang="zh-CN" altLang="en-US" sz="2800" b="1" dirty="0">
                <a:cs typeface="PingFang SC Regular" panose="020B0400000000000000" charset="-122"/>
              </a:rPr>
              <a:t>市场营销组合</a:t>
            </a:r>
            <a:r>
              <a:rPr lang="en-US" altLang="zh-CN" sz="2800" b="1" dirty="0">
                <a:cs typeface="PingFang SC Regular" panose="020B0400000000000000" charset="-122"/>
              </a:rPr>
              <a:t>4P</a:t>
            </a:r>
            <a:r>
              <a:rPr lang="zh-CN" altLang="en-US" sz="2800" b="1" dirty="0">
                <a:cs typeface="PingFang SC Regular" panose="020B0400000000000000" charset="-122"/>
              </a:rPr>
              <a:t>理论——</a:t>
            </a:r>
            <a:r>
              <a:rPr lang="zh-CN" altLang="en-US" sz="2400" b="0" dirty="0">
                <a:cs typeface="PingFang SC Regular" panose="020B0400000000000000" charset="-122"/>
              </a:rPr>
              <a:t>产品</a:t>
            </a:r>
            <a:r>
              <a:rPr lang="en-US" altLang="zh-CN" sz="2400" b="0" dirty="0">
                <a:cs typeface="PingFang SC Regular" panose="020B0400000000000000" charset="-122"/>
              </a:rPr>
              <a:t> </a:t>
            </a:r>
            <a:r>
              <a:rPr sz="2400" b="0" dirty="0">
                <a:cs typeface="PingFang SC Regular" panose="020B0400000000000000" charset="-122"/>
              </a:rPr>
              <a:t>价格</a:t>
            </a:r>
            <a:r>
              <a:rPr lang="en-US" altLang="zh-CN" sz="2400" b="0" dirty="0">
                <a:cs typeface="PingFang SC Regular" panose="020B0400000000000000" charset="-122"/>
              </a:rPr>
              <a:t> </a:t>
            </a:r>
            <a:r>
              <a:rPr sz="2400" b="0" dirty="0">
                <a:cs typeface="PingFang SC Regular" panose="020B0400000000000000" charset="-122"/>
              </a:rPr>
              <a:t>促销</a:t>
            </a:r>
            <a:r>
              <a:rPr lang="en-US" altLang="zh-CN" sz="2400" b="0" dirty="0">
                <a:cs typeface="PingFang SC Regular" panose="020B0400000000000000" charset="-122"/>
              </a:rPr>
              <a:t> </a:t>
            </a:r>
            <a:r>
              <a:rPr sz="2400" b="0" dirty="0">
                <a:cs typeface="PingFang SC Regular" panose="020B0400000000000000" charset="-122"/>
              </a:rPr>
              <a:t>渠道</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市场营销组合的4P理论，指的是产品（Product）、价格（Price）、地点（Place）和推广（Promotion）四个基本要素，这四个要素共同构成了市场营销策略的基础，并影响了企业在市场上的表现和成果</a:t>
            </a:r>
          </a:p>
        </p:txBody>
      </p:sp>
      <p:sp>
        <p:nvSpPr>
          <p:cNvPr id="5" name="文本占位符 4"/>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6-02</a:t>
            </a:r>
            <a:endParaRPr>
              <a:latin typeface="PingFang SC Regular" panose="020B0400000000000000" charset="-122"/>
              <a:ea typeface="PingFang SC Regular" panose="020B0400000000000000" charset="-122"/>
            </a:endParaRPr>
          </a:p>
        </p:txBody>
      </p:sp>
      <p:sp>
        <p:nvSpPr>
          <p:cNvPr id="223" name="Freeform 28"/>
          <p:cNvSpPr/>
          <p:nvPr/>
        </p:nvSpPr>
        <p:spPr bwMode="auto">
          <a:xfrm>
            <a:off x="3443605" y="2411730"/>
            <a:ext cx="1609090" cy="512445"/>
          </a:xfrm>
          <a:custGeom>
            <a:avLst/>
            <a:gdLst>
              <a:gd name="T0" fmla="*/ 674 w 674"/>
              <a:gd name="T1" fmla="*/ 256 h 256"/>
              <a:gd name="T2" fmla="*/ 420 w 674"/>
              <a:gd name="T3" fmla="*/ 0 h 256"/>
              <a:gd name="T4" fmla="*/ 0 w 674"/>
              <a:gd name="T5" fmla="*/ 0 h 256"/>
            </a:gdLst>
            <a:ahLst/>
            <a:cxnLst>
              <a:cxn ang="0">
                <a:pos x="T0" y="T1"/>
              </a:cxn>
              <a:cxn ang="0">
                <a:pos x="T2" y="T3"/>
              </a:cxn>
              <a:cxn ang="0">
                <a:pos x="T4" y="T5"/>
              </a:cxn>
            </a:cxnLst>
            <a:rect l="0" t="0" r="r" b="b"/>
            <a:pathLst>
              <a:path w="674" h="256">
                <a:moveTo>
                  <a:pt x="674" y="256"/>
                </a:moveTo>
                <a:lnTo>
                  <a:pt x="420" y="0"/>
                </a:lnTo>
                <a:lnTo>
                  <a:pt x="0" y="0"/>
                </a:lnTo>
              </a:path>
            </a:pathLst>
          </a:custGeom>
          <a:noFill/>
          <a:ln w="3175" cap="flat">
            <a:solidFill>
              <a:sysClr val="window" lastClr="FFFFFF">
                <a:lumMod val="7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24" name="Freeform 29"/>
          <p:cNvSpPr/>
          <p:nvPr/>
        </p:nvSpPr>
        <p:spPr bwMode="auto">
          <a:xfrm>
            <a:off x="7118985" y="2411730"/>
            <a:ext cx="1664335" cy="512445"/>
          </a:xfrm>
          <a:custGeom>
            <a:avLst/>
            <a:gdLst>
              <a:gd name="T0" fmla="*/ 0 w 674"/>
              <a:gd name="T1" fmla="*/ 256 h 256"/>
              <a:gd name="T2" fmla="*/ 254 w 674"/>
              <a:gd name="T3" fmla="*/ 0 h 256"/>
              <a:gd name="T4" fmla="*/ 674 w 674"/>
              <a:gd name="T5" fmla="*/ 0 h 256"/>
            </a:gdLst>
            <a:ahLst/>
            <a:cxnLst>
              <a:cxn ang="0">
                <a:pos x="T0" y="T1"/>
              </a:cxn>
              <a:cxn ang="0">
                <a:pos x="T2" y="T3"/>
              </a:cxn>
              <a:cxn ang="0">
                <a:pos x="T4" y="T5"/>
              </a:cxn>
            </a:cxnLst>
            <a:rect l="0" t="0" r="r" b="b"/>
            <a:pathLst>
              <a:path w="674" h="256">
                <a:moveTo>
                  <a:pt x="0" y="256"/>
                </a:moveTo>
                <a:lnTo>
                  <a:pt x="254" y="0"/>
                </a:lnTo>
                <a:lnTo>
                  <a:pt x="674" y="0"/>
                </a:lnTo>
              </a:path>
            </a:pathLst>
          </a:custGeom>
          <a:noFill/>
          <a:ln w="3175" cap="flat">
            <a:solidFill>
              <a:sysClr val="window" lastClr="FFFFFF">
                <a:lumMod val="7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25" name="Freeform 30"/>
          <p:cNvSpPr/>
          <p:nvPr/>
        </p:nvSpPr>
        <p:spPr bwMode="auto">
          <a:xfrm>
            <a:off x="3443605" y="4938395"/>
            <a:ext cx="1609090" cy="508635"/>
          </a:xfrm>
          <a:custGeom>
            <a:avLst/>
            <a:gdLst>
              <a:gd name="T0" fmla="*/ 674 w 674"/>
              <a:gd name="T1" fmla="*/ 0 h 254"/>
              <a:gd name="T2" fmla="*/ 420 w 674"/>
              <a:gd name="T3" fmla="*/ 254 h 254"/>
              <a:gd name="T4" fmla="*/ 0 w 674"/>
              <a:gd name="T5" fmla="*/ 254 h 254"/>
            </a:gdLst>
            <a:ahLst/>
            <a:cxnLst>
              <a:cxn ang="0">
                <a:pos x="T0" y="T1"/>
              </a:cxn>
              <a:cxn ang="0">
                <a:pos x="T2" y="T3"/>
              </a:cxn>
              <a:cxn ang="0">
                <a:pos x="T4" y="T5"/>
              </a:cxn>
            </a:cxnLst>
            <a:rect l="0" t="0" r="r" b="b"/>
            <a:pathLst>
              <a:path w="674" h="254">
                <a:moveTo>
                  <a:pt x="674" y="0"/>
                </a:moveTo>
                <a:lnTo>
                  <a:pt x="420" y="254"/>
                </a:lnTo>
                <a:lnTo>
                  <a:pt x="0" y="254"/>
                </a:lnTo>
              </a:path>
            </a:pathLst>
          </a:custGeom>
          <a:noFill/>
          <a:ln w="3175" cap="flat">
            <a:solidFill>
              <a:sysClr val="window" lastClr="FFFFFF">
                <a:lumMod val="7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26" name="Freeform 31"/>
          <p:cNvSpPr/>
          <p:nvPr/>
        </p:nvSpPr>
        <p:spPr bwMode="auto">
          <a:xfrm>
            <a:off x="7118985" y="4938395"/>
            <a:ext cx="1664335" cy="508635"/>
          </a:xfrm>
          <a:custGeom>
            <a:avLst/>
            <a:gdLst>
              <a:gd name="T0" fmla="*/ 0 w 674"/>
              <a:gd name="T1" fmla="*/ 0 h 254"/>
              <a:gd name="T2" fmla="*/ 254 w 674"/>
              <a:gd name="T3" fmla="*/ 254 h 254"/>
              <a:gd name="T4" fmla="*/ 674 w 674"/>
              <a:gd name="T5" fmla="*/ 254 h 254"/>
            </a:gdLst>
            <a:ahLst/>
            <a:cxnLst>
              <a:cxn ang="0">
                <a:pos x="T0" y="T1"/>
              </a:cxn>
              <a:cxn ang="0">
                <a:pos x="T2" y="T3"/>
              </a:cxn>
              <a:cxn ang="0">
                <a:pos x="T4" y="T5"/>
              </a:cxn>
            </a:cxnLst>
            <a:rect l="0" t="0" r="r" b="b"/>
            <a:pathLst>
              <a:path w="674" h="254">
                <a:moveTo>
                  <a:pt x="0" y="0"/>
                </a:moveTo>
                <a:lnTo>
                  <a:pt x="254" y="254"/>
                </a:lnTo>
                <a:lnTo>
                  <a:pt x="674" y="254"/>
                </a:lnTo>
              </a:path>
            </a:pathLst>
          </a:custGeom>
          <a:noFill/>
          <a:ln w="3175" cap="flat">
            <a:solidFill>
              <a:sysClr val="window" lastClr="FFFFFF">
                <a:lumMod val="7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34" name="文本框 233"/>
          <p:cNvSpPr txBox="1"/>
          <p:nvPr/>
        </p:nvSpPr>
        <p:spPr>
          <a:xfrm>
            <a:off x="1163320" y="2647950"/>
            <a:ext cx="2126615" cy="830580"/>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kern="0" dirty="0">
                <a:solidFill>
                  <a:schemeClr val="accent1">
                    <a:lumMod val="60000"/>
                    <a:lumOff val="40000"/>
                  </a:schemeClr>
                </a:solidFill>
                <a:latin typeface="PingFang SC Regular" panose="020B0400000000000000" charset="-122"/>
                <a:ea typeface="PingFang SC Regular" panose="020B0400000000000000" charset="-122"/>
              </a:rPr>
              <a:t>企业向市场提供的有形或无形的满足消费者需求的东西，包括商品、服务、品牌等</a:t>
            </a:r>
          </a:p>
        </p:txBody>
      </p:sp>
      <p:sp>
        <p:nvSpPr>
          <p:cNvPr id="235" name="文本框 234"/>
          <p:cNvSpPr txBox="1"/>
          <p:nvPr/>
        </p:nvSpPr>
        <p:spPr>
          <a:xfrm>
            <a:off x="1163320" y="4356100"/>
            <a:ext cx="2127885" cy="830580"/>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kern="0" dirty="0">
                <a:solidFill>
                  <a:schemeClr val="accent2">
                    <a:lumMod val="60000"/>
                    <a:lumOff val="40000"/>
                  </a:schemeClr>
                </a:solidFill>
                <a:latin typeface="PingFang SC Regular" panose="020B0400000000000000" charset="-122"/>
                <a:ea typeface="PingFang SC Regular" panose="020B0400000000000000" charset="-122"/>
              </a:rPr>
              <a:t>企业向消费者传递产品信息、激发购买欲望的营销活动，如广告、促销等</a:t>
            </a:r>
          </a:p>
        </p:txBody>
      </p:sp>
      <p:sp>
        <p:nvSpPr>
          <p:cNvPr id="236" name="文本框 235"/>
          <p:cNvSpPr txBox="1"/>
          <p:nvPr/>
        </p:nvSpPr>
        <p:spPr>
          <a:xfrm>
            <a:off x="8951595" y="2647950"/>
            <a:ext cx="2002790" cy="830580"/>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kern="0" dirty="0">
                <a:solidFill>
                  <a:schemeClr val="accent2">
                    <a:lumMod val="60000"/>
                    <a:lumOff val="40000"/>
                  </a:schemeClr>
                </a:solidFill>
                <a:latin typeface="PingFang SC Regular" panose="020B0400000000000000" charset="-122"/>
                <a:ea typeface="PingFang SC Regular" panose="020B0400000000000000" charset="-122"/>
              </a:rPr>
              <a:t>消费者购买产品需支付的金额。价格策略需考虑市场定位、成本、竞争和消费者心理</a:t>
            </a:r>
          </a:p>
        </p:txBody>
      </p:sp>
      <p:sp>
        <p:nvSpPr>
          <p:cNvPr id="237" name="文本框 236"/>
          <p:cNvSpPr txBox="1"/>
          <p:nvPr/>
        </p:nvSpPr>
        <p:spPr>
          <a:xfrm>
            <a:off x="8982075" y="4667250"/>
            <a:ext cx="2028190" cy="553720"/>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kern="0" dirty="0">
                <a:solidFill>
                  <a:schemeClr val="accent1">
                    <a:lumMod val="60000"/>
                    <a:lumOff val="40000"/>
                  </a:schemeClr>
                </a:solidFill>
                <a:latin typeface="PingFang SC Regular" panose="020B0400000000000000" charset="-122"/>
                <a:ea typeface="PingFang SC Regular" panose="020B0400000000000000" charset="-122"/>
              </a:rPr>
              <a:t>企业销售产品的渠道和地点，包括直销、批发商等</a:t>
            </a:r>
          </a:p>
        </p:txBody>
      </p:sp>
      <p:grpSp>
        <p:nvGrpSpPr>
          <p:cNvPr id="276" name="组合 275"/>
          <p:cNvGrpSpPr/>
          <p:nvPr/>
        </p:nvGrpSpPr>
        <p:grpSpPr>
          <a:xfrm>
            <a:off x="975995" y="5219065"/>
            <a:ext cx="2444115" cy="441325"/>
            <a:chOff x="958065" y="4658617"/>
            <a:chExt cx="2444033" cy="441286"/>
          </a:xfrm>
        </p:grpSpPr>
        <p:sp>
          <p:nvSpPr>
            <p:cNvPr id="240" name="矩形: 圆角 41"/>
            <p:cNvSpPr/>
            <p:nvPr/>
          </p:nvSpPr>
          <p:spPr>
            <a:xfrm>
              <a:off x="958065" y="4658617"/>
              <a:ext cx="2444033" cy="441286"/>
            </a:xfrm>
            <a:prstGeom prst="roundRect">
              <a:avLst>
                <a:gd name="adj" fmla="val 50000"/>
              </a:avLst>
            </a:prstGeom>
            <a:solidFill>
              <a:srgbClr val="659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0000"/>
                </a:solidFill>
                <a:latin typeface="PingFang SC Regular" panose="020B0400000000000000" charset="-122"/>
                <a:ea typeface="PingFang SC Regular" panose="020B0400000000000000" charset="-122"/>
                <a:sym typeface="思源黑体 CN Normal" panose="020B0400000000000000" pitchFamily="34" charset="-122"/>
              </a:endParaRPr>
            </a:p>
          </p:txBody>
        </p:sp>
        <p:grpSp>
          <p:nvGrpSpPr>
            <p:cNvPr id="252" name="Group 13"/>
            <p:cNvGrpSpPr/>
            <p:nvPr/>
          </p:nvGrpSpPr>
          <p:grpSpPr>
            <a:xfrm>
              <a:off x="2970548" y="4772493"/>
              <a:ext cx="275756" cy="274685"/>
              <a:chOff x="1401682" y="3904639"/>
              <a:chExt cx="617689" cy="615293"/>
            </a:xfrm>
            <a:solidFill>
              <a:sysClr val="window" lastClr="FFFFFF"/>
            </a:solidFill>
          </p:grpSpPr>
          <p:sp>
            <p:nvSpPr>
              <p:cNvPr id="253" name="图形 4" descr="原子 纯色填充"/>
              <p:cNvSpPr/>
              <p:nvPr/>
            </p:nvSpPr>
            <p:spPr>
              <a:xfrm>
                <a:off x="1661842" y="4166138"/>
                <a:ext cx="92653" cy="92293"/>
              </a:xfrm>
              <a:custGeom>
                <a:avLst/>
                <a:gdLst>
                  <a:gd name="T0" fmla="*/ 539 w 10742"/>
                  <a:gd name="T1" fmla="*/ 7067 h 10699"/>
                  <a:gd name="T2" fmla="*/ 43 w 10742"/>
                  <a:gd name="T3" fmla="*/ 6171 h 10699"/>
                  <a:gd name="T4" fmla="*/ 331 w 10742"/>
                  <a:gd name="T5" fmla="*/ 5195 h 10699"/>
                  <a:gd name="T6" fmla="*/ 3003 w 10742"/>
                  <a:gd name="T7" fmla="*/ 1867 h 10699"/>
                  <a:gd name="T8" fmla="*/ 3875 w 10742"/>
                  <a:gd name="T9" fmla="*/ 1379 h 10699"/>
                  <a:gd name="T10" fmla="*/ 4843 w 10742"/>
                  <a:gd name="T11" fmla="*/ 1627 h 10699"/>
                  <a:gd name="T12" fmla="*/ 6475 w 10742"/>
                  <a:gd name="T13" fmla="*/ 2859 h 10699"/>
                  <a:gd name="T14" fmla="*/ 8331 w 10742"/>
                  <a:gd name="T15" fmla="*/ 539 h 10699"/>
                  <a:gd name="T16" fmla="*/ 9227 w 10742"/>
                  <a:gd name="T17" fmla="*/ 43 h 10699"/>
                  <a:gd name="T18" fmla="*/ 10203 w 10742"/>
                  <a:gd name="T19" fmla="*/ 331 h 10699"/>
                  <a:gd name="T20" fmla="*/ 10699 w 10742"/>
                  <a:gd name="T21" fmla="*/ 1227 h 10699"/>
                  <a:gd name="T22" fmla="*/ 10411 w 10742"/>
                  <a:gd name="T23" fmla="*/ 2203 h 10699"/>
                  <a:gd name="T24" fmla="*/ 7755 w 10742"/>
                  <a:gd name="T25" fmla="*/ 5531 h 10699"/>
                  <a:gd name="T26" fmla="*/ 6883 w 10742"/>
                  <a:gd name="T27" fmla="*/ 6019 h 10699"/>
                  <a:gd name="T28" fmla="*/ 5915 w 10742"/>
                  <a:gd name="T29" fmla="*/ 5771 h 10699"/>
                  <a:gd name="T30" fmla="*/ 4283 w 10742"/>
                  <a:gd name="T31" fmla="*/ 4539 h 10699"/>
                  <a:gd name="T32" fmla="*/ 2411 w 10742"/>
                  <a:gd name="T33" fmla="*/ 6859 h 10699"/>
                  <a:gd name="T34" fmla="*/ 1371 w 10742"/>
                  <a:gd name="T35" fmla="*/ 7371 h 10699"/>
                  <a:gd name="T36" fmla="*/ 539 w 10742"/>
                  <a:gd name="T37" fmla="*/ 7067 h 10699"/>
                  <a:gd name="T38" fmla="*/ 715 w 10742"/>
                  <a:gd name="T39" fmla="*/ 10699 h 10699"/>
                  <a:gd name="T40" fmla="*/ 243 w 10742"/>
                  <a:gd name="T41" fmla="*/ 10499 h 10699"/>
                  <a:gd name="T42" fmla="*/ 43 w 10742"/>
                  <a:gd name="T43" fmla="*/ 10027 h 10699"/>
                  <a:gd name="T44" fmla="*/ 243 w 10742"/>
                  <a:gd name="T45" fmla="*/ 9563 h 10699"/>
                  <a:gd name="T46" fmla="*/ 715 w 10742"/>
                  <a:gd name="T47" fmla="*/ 9371 h 10699"/>
                  <a:gd name="T48" fmla="*/ 10043 w 10742"/>
                  <a:gd name="T49" fmla="*/ 9371 h 10699"/>
                  <a:gd name="T50" fmla="*/ 10515 w 10742"/>
                  <a:gd name="T51" fmla="*/ 9563 h 10699"/>
                  <a:gd name="T52" fmla="*/ 10715 w 10742"/>
                  <a:gd name="T53" fmla="*/ 10027 h 10699"/>
                  <a:gd name="T54" fmla="*/ 10515 w 10742"/>
                  <a:gd name="T55" fmla="*/ 10499 h 10699"/>
                  <a:gd name="T56" fmla="*/ 10043 w 10742"/>
                  <a:gd name="T57" fmla="*/ 10699 h 10699"/>
                  <a:gd name="T58" fmla="*/ 715 w 10742"/>
                  <a:gd name="T59" fmla="*/ 10699 h 10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42" h="10699">
                    <a:moveTo>
                      <a:pt x="539" y="7067"/>
                    </a:moveTo>
                    <a:cubicBezTo>
                      <a:pt x="251" y="6832"/>
                      <a:pt x="86" y="6533"/>
                      <a:pt x="43" y="6171"/>
                    </a:cubicBezTo>
                    <a:cubicBezTo>
                      <a:pt x="0" y="5808"/>
                      <a:pt x="96" y="5483"/>
                      <a:pt x="331" y="5195"/>
                    </a:cubicBezTo>
                    <a:lnTo>
                      <a:pt x="3003" y="1867"/>
                    </a:lnTo>
                    <a:cubicBezTo>
                      <a:pt x="3227" y="1589"/>
                      <a:pt x="3518" y="1427"/>
                      <a:pt x="3875" y="1379"/>
                    </a:cubicBezTo>
                    <a:cubicBezTo>
                      <a:pt x="4232" y="1331"/>
                      <a:pt x="4555" y="1413"/>
                      <a:pt x="4843" y="1627"/>
                    </a:cubicBezTo>
                    <a:lnTo>
                      <a:pt x="6475" y="2859"/>
                    </a:lnTo>
                    <a:lnTo>
                      <a:pt x="8331" y="539"/>
                    </a:lnTo>
                    <a:cubicBezTo>
                      <a:pt x="8566" y="251"/>
                      <a:pt x="8864" y="85"/>
                      <a:pt x="9227" y="43"/>
                    </a:cubicBezTo>
                    <a:cubicBezTo>
                      <a:pt x="9590" y="0"/>
                      <a:pt x="9915" y="96"/>
                      <a:pt x="10203" y="331"/>
                    </a:cubicBezTo>
                    <a:cubicBezTo>
                      <a:pt x="10491" y="565"/>
                      <a:pt x="10656" y="864"/>
                      <a:pt x="10699" y="1227"/>
                    </a:cubicBezTo>
                    <a:cubicBezTo>
                      <a:pt x="10742" y="1589"/>
                      <a:pt x="10646" y="1915"/>
                      <a:pt x="10411" y="2203"/>
                    </a:cubicBezTo>
                    <a:lnTo>
                      <a:pt x="7755" y="5531"/>
                    </a:lnTo>
                    <a:cubicBezTo>
                      <a:pt x="7531" y="5808"/>
                      <a:pt x="7240" y="5971"/>
                      <a:pt x="6883" y="6019"/>
                    </a:cubicBezTo>
                    <a:cubicBezTo>
                      <a:pt x="6526" y="6067"/>
                      <a:pt x="6203" y="5984"/>
                      <a:pt x="5915" y="5771"/>
                    </a:cubicBezTo>
                    <a:lnTo>
                      <a:pt x="4283" y="4539"/>
                    </a:lnTo>
                    <a:lnTo>
                      <a:pt x="2411" y="6859"/>
                    </a:lnTo>
                    <a:cubicBezTo>
                      <a:pt x="2155" y="7200"/>
                      <a:pt x="1808" y="7371"/>
                      <a:pt x="1371" y="7371"/>
                    </a:cubicBezTo>
                    <a:cubicBezTo>
                      <a:pt x="1072" y="7371"/>
                      <a:pt x="795" y="7269"/>
                      <a:pt x="539" y="7067"/>
                    </a:cubicBezTo>
                    <a:close/>
                    <a:moveTo>
                      <a:pt x="715" y="10699"/>
                    </a:moveTo>
                    <a:cubicBezTo>
                      <a:pt x="534" y="10699"/>
                      <a:pt x="376" y="10632"/>
                      <a:pt x="243" y="10499"/>
                    </a:cubicBezTo>
                    <a:cubicBezTo>
                      <a:pt x="110" y="10365"/>
                      <a:pt x="43" y="10208"/>
                      <a:pt x="43" y="10027"/>
                    </a:cubicBezTo>
                    <a:cubicBezTo>
                      <a:pt x="43" y="9845"/>
                      <a:pt x="110" y="9691"/>
                      <a:pt x="243" y="9563"/>
                    </a:cubicBezTo>
                    <a:cubicBezTo>
                      <a:pt x="376" y="9435"/>
                      <a:pt x="534" y="9371"/>
                      <a:pt x="715" y="9371"/>
                    </a:cubicBezTo>
                    <a:lnTo>
                      <a:pt x="10043" y="9371"/>
                    </a:lnTo>
                    <a:cubicBezTo>
                      <a:pt x="10224" y="9371"/>
                      <a:pt x="10382" y="9435"/>
                      <a:pt x="10515" y="9563"/>
                    </a:cubicBezTo>
                    <a:cubicBezTo>
                      <a:pt x="10648" y="9691"/>
                      <a:pt x="10715" y="9845"/>
                      <a:pt x="10715" y="10027"/>
                    </a:cubicBezTo>
                    <a:cubicBezTo>
                      <a:pt x="10715" y="10208"/>
                      <a:pt x="10648" y="10365"/>
                      <a:pt x="10515" y="10499"/>
                    </a:cubicBezTo>
                    <a:cubicBezTo>
                      <a:pt x="10382" y="10632"/>
                      <a:pt x="10224" y="10699"/>
                      <a:pt x="10043" y="10699"/>
                    </a:cubicBezTo>
                    <a:lnTo>
                      <a:pt x="715" y="10699"/>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54" name="图形 4" descr="原子 纯色填充"/>
              <p:cNvSpPr/>
              <p:nvPr/>
            </p:nvSpPr>
            <p:spPr>
              <a:xfrm>
                <a:off x="1401682" y="3904639"/>
                <a:ext cx="617689" cy="615293"/>
              </a:xfrm>
              <a:custGeom>
                <a:avLst/>
                <a:gdLst>
                  <a:gd name="T0" fmla="*/ 539 w 10742"/>
                  <a:gd name="T1" fmla="*/ 7067 h 10699"/>
                  <a:gd name="T2" fmla="*/ 43 w 10742"/>
                  <a:gd name="T3" fmla="*/ 6171 h 10699"/>
                  <a:gd name="T4" fmla="*/ 331 w 10742"/>
                  <a:gd name="T5" fmla="*/ 5195 h 10699"/>
                  <a:gd name="T6" fmla="*/ 3003 w 10742"/>
                  <a:gd name="T7" fmla="*/ 1867 h 10699"/>
                  <a:gd name="T8" fmla="*/ 3875 w 10742"/>
                  <a:gd name="T9" fmla="*/ 1379 h 10699"/>
                  <a:gd name="T10" fmla="*/ 4843 w 10742"/>
                  <a:gd name="T11" fmla="*/ 1627 h 10699"/>
                  <a:gd name="T12" fmla="*/ 6475 w 10742"/>
                  <a:gd name="T13" fmla="*/ 2859 h 10699"/>
                  <a:gd name="T14" fmla="*/ 8331 w 10742"/>
                  <a:gd name="T15" fmla="*/ 539 h 10699"/>
                  <a:gd name="T16" fmla="*/ 9227 w 10742"/>
                  <a:gd name="T17" fmla="*/ 43 h 10699"/>
                  <a:gd name="T18" fmla="*/ 10203 w 10742"/>
                  <a:gd name="T19" fmla="*/ 331 h 10699"/>
                  <a:gd name="T20" fmla="*/ 10699 w 10742"/>
                  <a:gd name="T21" fmla="*/ 1227 h 10699"/>
                  <a:gd name="T22" fmla="*/ 10411 w 10742"/>
                  <a:gd name="T23" fmla="*/ 2203 h 10699"/>
                  <a:gd name="T24" fmla="*/ 7755 w 10742"/>
                  <a:gd name="T25" fmla="*/ 5531 h 10699"/>
                  <a:gd name="T26" fmla="*/ 6883 w 10742"/>
                  <a:gd name="T27" fmla="*/ 6019 h 10699"/>
                  <a:gd name="T28" fmla="*/ 5915 w 10742"/>
                  <a:gd name="T29" fmla="*/ 5771 h 10699"/>
                  <a:gd name="T30" fmla="*/ 4283 w 10742"/>
                  <a:gd name="T31" fmla="*/ 4539 h 10699"/>
                  <a:gd name="T32" fmla="*/ 2411 w 10742"/>
                  <a:gd name="T33" fmla="*/ 6859 h 10699"/>
                  <a:gd name="T34" fmla="*/ 1371 w 10742"/>
                  <a:gd name="T35" fmla="*/ 7371 h 10699"/>
                  <a:gd name="T36" fmla="*/ 539 w 10742"/>
                  <a:gd name="T37" fmla="*/ 7067 h 10699"/>
                  <a:gd name="T38" fmla="*/ 715 w 10742"/>
                  <a:gd name="T39" fmla="*/ 10699 h 10699"/>
                  <a:gd name="T40" fmla="*/ 243 w 10742"/>
                  <a:gd name="T41" fmla="*/ 10499 h 10699"/>
                  <a:gd name="T42" fmla="*/ 43 w 10742"/>
                  <a:gd name="T43" fmla="*/ 10027 h 10699"/>
                  <a:gd name="T44" fmla="*/ 243 w 10742"/>
                  <a:gd name="T45" fmla="*/ 9563 h 10699"/>
                  <a:gd name="T46" fmla="*/ 715 w 10742"/>
                  <a:gd name="T47" fmla="*/ 9371 h 10699"/>
                  <a:gd name="T48" fmla="*/ 10043 w 10742"/>
                  <a:gd name="T49" fmla="*/ 9371 h 10699"/>
                  <a:gd name="T50" fmla="*/ 10515 w 10742"/>
                  <a:gd name="T51" fmla="*/ 9563 h 10699"/>
                  <a:gd name="T52" fmla="*/ 10715 w 10742"/>
                  <a:gd name="T53" fmla="*/ 10027 h 10699"/>
                  <a:gd name="T54" fmla="*/ 10515 w 10742"/>
                  <a:gd name="T55" fmla="*/ 10499 h 10699"/>
                  <a:gd name="T56" fmla="*/ 10043 w 10742"/>
                  <a:gd name="T57" fmla="*/ 10699 h 10699"/>
                  <a:gd name="T58" fmla="*/ 715 w 10742"/>
                  <a:gd name="T59" fmla="*/ 10699 h 10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42" h="10699">
                    <a:moveTo>
                      <a:pt x="539" y="7067"/>
                    </a:moveTo>
                    <a:cubicBezTo>
                      <a:pt x="251" y="6832"/>
                      <a:pt x="86" y="6533"/>
                      <a:pt x="43" y="6171"/>
                    </a:cubicBezTo>
                    <a:cubicBezTo>
                      <a:pt x="0" y="5808"/>
                      <a:pt x="96" y="5483"/>
                      <a:pt x="331" y="5195"/>
                    </a:cubicBezTo>
                    <a:lnTo>
                      <a:pt x="3003" y="1867"/>
                    </a:lnTo>
                    <a:cubicBezTo>
                      <a:pt x="3227" y="1589"/>
                      <a:pt x="3518" y="1427"/>
                      <a:pt x="3875" y="1379"/>
                    </a:cubicBezTo>
                    <a:cubicBezTo>
                      <a:pt x="4232" y="1331"/>
                      <a:pt x="4555" y="1413"/>
                      <a:pt x="4843" y="1627"/>
                    </a:cubicBezTo>
                    <a:lnTo>
                      <a:pt x="6475" y="2859"/>
                    </a:lnTo>
                    <a:lnTo>
                      <a:pt x="8331" y="539"/>
                    </a:lnTo>
                    <a:cubicBezTo>
                      <a:pt x="8566" y="251"/>
                      <a:pt x="8864" y="85"/>
                      <a:pt x="9227" y="43"/>
                    </a:cubicBezTo>
                    <a:cubicBezTo>
                      <a:pt x="9590" y="0"/>
                      <a:pt x="9915" y="96"/>
                      <a:pt x="10203" y="331"/>
                    </a:cubicBezTo>
                    <a:cubicBezTo>
                      <a:pt x="10491" y="565"/>
                      <a:pt x="10656" y="864"/>
                      <a:pt x="10699" y="1227"/>
                    </a:cubicBezTo>
                    <a:cubicBezTo>
                      <a:pt x="10742" y="1589"/>
                      <a:pt x="10646" y="1915"/>
                      <a:pt x="10411" y="2203"/>
                    </a:cubicBezTo>
                    <a:lnTo>
                      <a:pt x="7755" y="5531"/>
                    </a:lnTo>
                    <a:cubicBezTo>
                      <a:pt x="7531" y="5808"/>
                      <a:pt x="7240" y="5971"/>
                      <a:pt x="6883" y="6019"/>
                    </a:cubicBezTo>
                    <a:cubicBezTo>
                      <a:pt x="6526" y="6067"/>
                      <a:pt x="6203" y="5984"/>
                      <a:pt x="5915" y="5771"/>
                    </a:cubicBezTo>
                    <a:lnTo>
                      <a:pt x="4283" y="4539"/>
                    </a:lnTo>
                    <a:lnTo>
                      <a:pt x="2411" y="6859"/>
                    </a:lnTo>
                    <a:cubicBezTo>
                      <a:pt x="2155" y="7200"/>
                      <a:pt x="1808" y="7371"/>
                      <a:pt x="1371" y="7371"/>
                    </a:cubicBezTo>
                    <a:cubicBezTo>
                      <a:pt x="1072" y="7371"/>
                      <a:pt x="795" y="7269"/>
                      <a:pt x="539" y="7067"/>
                    </a:cubicBezTo>
                    <a:close/>
                    <a:moveTo>
                      <a:pt x="715" y="10699"/>
                    </a:moveTo>
                    <a:cubicBezTo>
                      <a:pt x="534" y="10699"/>
                      <a:pt x="376" y="10632"/>
                      <a:pt x="243" y="10499"/>
                    </a:cubicBezTo>
                    <a:cubicBezTo>
                      <a:pt x="110" y="10365"/>
                      <a:pt x="43" y="10208"/>
                      <a:pt x="43" y="10027"/>
                    </a:cubicBezTo>
                    <a:cubicBezTo>
                      <a:pt x="43" y="9845"/>
                      <a:pt x="110" y="9691"/>
                      <a:pt x="243" y="9563"/>
                    </a:cubicBezTo>
                    <a:cubicBezTo>
                      <a:pt x="376" y="9435"/>
                      <a:pt x="534" y="9371"/>
                      <a:pt x="715" y="9371"/>
                    </a:cubicBezTo>
                    <a:lnTo>
                      <a:pt x="10043" y="9371"/>
                    </a:lnTo>
                    <a:cubicBezTo>
                      <a:pt x="10224" y="9371"/>
                      <a:pt x="10382" y="9435"/>
                      <a:pt x="10515" y="9563"/>
                    </a:cubicBezTo>
                    <a:cubicBezTo>
                      <a:pt x="10648" y="9691"/>
                      <a:pt x="10715" y="9845"/>
                      <a:pt x="10715" y="10027"/>
                    </a:cubicBezTo>
                    <a:cubicBezTo>
                      <a:pt x="10715" y="10208"/>
                      <a:pt x="10648" y="10365"/>
                      <a:pt x="10515" y="10499"/>
                    </a:cubicBezTo>
                    <a:cubicBezTo>
                      <a:pt x="10382" y="10632"/>
                      <a:pt x="10224" y="10699"/>
                      <a:pt x="10043" y="10699"/>
                    </a:cubicBezTo>
                    <a:lnTo>
                      <a:pt x="715" y="10699"/>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grpSp>
        <p:grpSp>
          <p:nvGrpSpPr>
            <p:cNvPr id="261" name="组合 260"/>
            <p:cNvGrpSpPr/>
            <p:nvPr/>
          </p:nvGrpSpPr>
          <p:grpSpPr>
            <a:xfrm>
              <a:off x="1228726" y="4719177"/>
              <a:ext cx="1559371" cy="307777"/>
              <a:chOff x="1228726" y="1710560"/>
              <a:chExt cx="1559371" cy="307777"/>
            </a:xfrm>
          </p:grpSpPr>
          <p:sp>
            <p:nvSpPr>
              <p:cNvPr id="262" name="文本框 261"/>
              <p:cNvSpPr txBox="1"/>
              <p:nvPr/>
            </p:nvSpPr>
            <p:spPr>
              <a:xfrm>
                <a:off x="1228726" y="1710560"/>
                <a:ext cx="661140" cy="307777"/>
              </a:xfrm>
              <a:prstGeom prst="rect">
                <a:avLst/>
              </a:prstGeom>
              <a:noFill/>
            </p:spPr>
            <p:txBody>
              <a:bodyPr wrap="square" lIns="0" tIns="0" rIns="0" bIns="0" rtlCol="0">
                <a:spAutoFit/>
              </a:bodyPr>
              <a:lstStyle>
                <a:defPPr>
                  <a:defRPr lang="zh-CN"/>
                </a:defPPr>
              </a:lstStyle>
              <a:p>
                <a:pPr>
                  <a:defRPr/>
                </a:pPr>
                <a:r>
                  <a:rPr lang="zh-CN" altLang="en-US" sz="2000" b="1" kern="0" dirty="0">
                    <a:solidFill>
                      <a:srgbClr val="FFFFFF"/>
                    </a:solidFill>
                    <a:latin typeface="PingFang SC Regular" panose="020B0400000000000000" charset="-122"/>
                    <a:ea typeface="PingFang SC Regular" panose="020B0400000000000000" charset="-122"/>
                    <a:cs typeface="OPPOSans M" pitchFamily="18" charset="-122"/>
                  </a:rPr>
                  <a:t>促销</a:t>
                </a:r>
              </a:p>
            </p:txBody>
          </p:sp>
          <p:sp>
            <p:nvSpPr>
              <p:cNvPr id="263" name="文本框 262"/>
              <p:cNvSpPr txBox="1"/>
              <p:nvPr/>
            </p:nvSpPr>
            <p:spPr>
              <a:xfrm>
                <a:off x="1617183" y="1741338"/>
                <a:ext cx="1170914" cy="276999"/>
              </a:xfrm>
              <a:prstGeom prst="rect">
                <a:avLst/>
              </a:prstGeom>
              <a:noFill/>
            </p:spPr>
            <p:txBody>
              <a:bodyPr wrap="square">
                <a:spAutoFit/>
              </a:bodyPr>
              <a:lstStyle/>
              <a:p>
                <a:pPr>
                  <a:defRPr/>
                </a:pP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r>
                  <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Promotion</a:t>
                </a: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endPar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grpSp>
      </p:grpSp>
      <p:grpSp>
        <p:nvGrpSpPr>
          <p:cNvPr id="278" name="组合 277"/>
          <p:cNvGrpSpPr/>
          <p:nvPr/>
        </p:nvGrpSpPr>
        <p:grpSpPr>
          <a:xfrm>
            <a:off x="8771255" y="2185035"/>
            <a:ext cx="2444115" cy="441325"/>
            <a:chOff x="8753012" y="1623400"/>
            <a:chExt cx="2444033" cy="441286"/>
          </a:xfrm>
        </p:grpSpPr>
        <p:sp>
          <p:nvSpPr>
            <p:cNvPr id="242" name="矩形: 圆角 48"/>
            <p:cNvSpPr/>
            <p:nvPr/>
          </p:nvSpPr>
          <p:spPr>
            <a:xfrm>
              <a:off x="8753012" y="1623400"/>
              <a:ext cx="2444033" cy="441286"/>
            </a:xfrm>
            <a:prstGeom prst="roundRect">
              <a:avLst>
                <a:gd name="adj" fmla="val 50000"/>
              </a:avLst>
            </a:prstGeom>
            <a:solidFill>
              <a:srgbClr val="275B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0000"/>
                </a:solidFill>
                <a:latin typeface="PingFang SC Regular" panose="020B0400000000000000" charset="-122"/>
                <a:ea typeface="PingFang SC Regular" panose="020B0400000000000000" charset="-122"/>
                <a:sym typeface="思源黑体 CN Normal" panose="020B0400000000000000" pitchFamily="34" charset="-122"/>
              </a:endParaRPr>
            </a:p>
          </p:txBody>
        </p:sp>
        <p:grpSp>
          <p:nvGrpSpPr>
            <p:cNvPr id="249" name="Group 13"/>
            <p:cNvGrpSpPr/>
            <p:nvPr/>
          </p:nvGrpSpPr>
          <p:grpSpPr>
            <a:xfrm>
              <a:off x="10714063" y="1676902"/>
              <a:ext cx="281197" cy="334281"/>
              <a:chOff x="1450729" y="3903441"/>
              <a:chExt cx="519593" cy="617689"/>
            </a:xfrm>
            <a:solidFill>
              <a:sysClr val="window" lastClr="FFFFFF"/>
            </a:solidFill>
          </p:grpSpPr>
          <p:sp>
            <p:nvSpPr>
              <p:cNvPr id="250" name="图形 4" descr="原子 纯色填充"/>
              <p:cNvSpPr/>
              <p:nvPr/>
            </p:nvSpPr>
            <p:spPr>
              <a:xfrm>
                <a:off x="1669199" y="4165959"/>
                <a:ext cx="77938" cy="92653"/>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51" name="图形 4" descr="原子 纯色填充"/>
              <p:cNvSpPr/>
              <p:nvPr/>
            </p:nvSpPr>
            <p:spPr>
              <a:xfrm>
                <a:off x="1450729" y="3903441"/>
                <a:ext cx="519593" cy="617689"/>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grpSp>
        <p:grpSp>
          <p:nvGrpSpPr>
            <p:cNvPr id="264" name="组合 263"/>
            <p:cNvGrpSpPr/>
            <p:nvPr/>
          </p:nvGrpSpPr>
          <p:grpSpPr>
            <a:xfrm>
              <a:off x="9000054" y="1696256"/>
              <a:ext cx="1559371" cy="307777"/>
              <a:chOff x="1228726" y="1710560"/>
              <a:chExt cx="1559371" cy="307777"/>
            </a:xfrm>
          </p:grpSpPr>
          <p:sp>
            <p:nvSpPr>
              <p:cNvPr id="265" name="文本框 264"/>
              <p:cNvSpPr txBox="1"/>
              <p:nvPr/>
            </p:nvSpPr>
            <p:spPr>
              <a:xfrm>
                <a:off x="1228726" y="1710560"/>
                <a:ext cx="661140" cy="307777"/>
              </a:xfrm>
              <a:prstGeom prst="rect">
                <a:avLst/>
              </a:prstGeom>
              <a:noFill/>
            </p:spPr>
            <p:txBody>
              <a:bodyPr wrap="square" lIns="0" tIns="0" rIns="0" bIns="0" rtlCol="0">
                <a:spAutoFit/>
              </a:bodyPr>
              <a:lstStyle>
                <a:defPPr>
                  <a:defRPr lang="zh-CN"/>
                </a:defPPr>
              </a:lstStyle>
              <a:p>
                <a:pPr>
                  <a:defRPr/>
                </a:pPr>
                <a:r>
                  <a:rPr lang="zh-CN" altLang="en-US" sz="2000" b="1" kern="0" dirty="0">
                    <a:solidFill>
                      <a:srgbClr val="FFFFFF"/>
                    </a:solidFill>
                    <a:latin typeface="PingFang SC Regular" panose="020B0400000000000000" charset="-122"/>
                    <a:ea typeface="PingFang SC Regular" panose="020B0400000000000000" charset="-122"/>
                    <a:cs typeface="OPPOSans M" pitchFamily="18" charset="-122"/>
                  </a:rPr>
                  <a:t>价格</a:t>
                </a:r>
              </a:p>
            </p:txBody>
          </p:sp>
          <p:sp>
            <p:nvSpPr>
              <p:cNvPr id="266" name="文本框 265"/>
              <p:cNvSpPr txBox="1"/>
              <p:nvPr/>
            </p:nvSpPr>
            <p:spPr>
              <a:xfrm>
                <a:off x="1617183" y="1741338"/>
                <a:ext cx="1170914" cy="276999"/>
              </a:xfrm>
              <a:prstGeom prst="rect">
                <a:avLst/>
              </a:prstGeom>
              <a:noFill/>
            </p:spPr>
            <p:txBody>
              <a:bodyPr wrap="square">
                <a:spAutoFit/>
              </a:bodyPr>
              <a:lstStyle/>
              <a:p>
                <a:pPr>
                  <a:defRPr/>
                </a:pP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r>
                  <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Price</a:t>
                </a: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endPar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grpSp>
      </p:grpSp>
      <p:grpSp>
        <p:nvGrpSpPr>
          <p:cNvPr id="277" name="组合 276"/>
          <p:cNvGrpSpPr/>
          <p:nvPr/>
        </p:nvGrpSpPr>
        <p:grpSpPr>
          <a:xfrm>
            <a:off x="8771255" y="5232400"/>
            <a:ext cx="2444115" cy="441325"/>
            <a:chOff x="8753012" y="4671400"/>
            <a:chExt cx="2444033" cy="441286"/>
          </a:xfrm>
        </p:grpSpPr>
        <p:sp>
          <p:nvSpPr>
            <p:cNvPr id="244" name="矩形: 圆角 52"/>
            <p:cNvSpPr/>
            <p:nvPr/>
          </p:nvSpPr>
          <p:spPr>
            <a:xfrm>
              <a:off x="8753012" y="4671400"/>
              <a:ext cx="2444033" cy="441286"/>
            </a:xfrm>
            <a:prstGeom prst="roundRect">
              <a:avLst>
                <a:gd name="adj" fmla="val 5000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0000"/>
                </a:solidFill>
                <a:latin typeface="PingFang SC Regular" panose="020B0400000000000000" charset="-122"/>
                <a:ea typeface="PingFang SC Regular" panose="020B0400000000000000" charset="-122"/>
                <a:sym typeface="思源黑体 CN Normal" panose="020B0400000000000000" pitchFamily="34" charset="-122"/>
              </a:endParaRPr>
            </a:p>
          </p:txBody>
        </p:sp>
        <p:grpSp>
          <p:nvGrpSpPr>
            <p:cNvPr id="255" name="Group 13"/>
            <p:cNvGrpSpPr/>
            <p:nvPr/>
          </p:nvGrpSpPr>
          <p:grpSpPr>
            <a:xfrm>
              <a:off x="10687522" y="4775941"/>
              <a:ext cx="275756" cy="265930"/>
              <a:chOff x="1401682" y="3914446"/>
              <a:chExt cx="617689" cy="595678"/>
            </a:xfrm>
            <a:solidFill>
              <a:sysClr val="window" lastClr="FFFFFF"/>
            </a:solidFill>
          </p:grpSpPr>
          <p:sp>
            <p:nvSpPr>
              <p:cNvPr id="256" name="图形 4" descr="原子 纯色填充"/>
              <p:cNvSpPr/>
              <p:nvPr/>
            </p:nvSpPr>
            <p:spPr>
              <a:xfrm>
                <a:off x="1661842" y="4167609"/>
                <a:ext cx="92653" cy="89351"/>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sp>
            <p:nvSpPr>
              <p:cNvPr id="257" name="图形 4" descr="原子 纯色填充"/>
              <p:cNvSpPr/>
              <p:nvPr/>
            </p:nvSpPr>
            <p:spPr>
              <a:xfrm>
                <a:off x="1401682" y="3914446"/>
                <a:ext cx="617689" cy="595678"/>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sym typeface="思源黑体 CN Normal" panose="020B0400000000000000" pitchFamily="34" charset="-122"/>
                </a:endParaRPr>
              </a:p>
            </p:txBody>
          </p:sp>
        </p:grpSp>
        <p:grpSp>
          <p:nvGrpSpPr>
            <p:cNvPr id="267" name="组合 266"/>
            <p:cNvGrpSpPr/>
            <p:nvPr/>
          </p:nvGrpSpPr>
          <p:grpSpPr>
            <a:xfrm>
              <a:off x="9000054" y="4719177"/>
              <a:ext cx="1559371" cy="307777"/>
              <a:chOff x="1228726" y="1710560"/>
              <a:chExt cx="1559371" cy="307777"/>
            </a:xfrm>
          </p:grpSpPr>
          <p:sp>
            <p:nvSpPr>
              <p:cNvPr id="268" name="文本框 267"/>
              <p:cNvSpPr txBox="1"/>
              <p:nvPr/>
            </p:nvSpPr>
            <p:spPr>
              <a:xfrm>
                <a:off x="1228726" y="1710560"/>
                <a:ext cx="661140" cy="307777"/>
              </a:xfrm>
              <a:prstGeom prst="rect">
                <a:avLst/>
              </a:prstGeom>
              <a:noFill/>
            </p:spPr>
            <p:txBody>
              <a:bodyPr wrap="square" lIns="0" tIns="0" rIns="0" bIns="0" rtlCol="0">
                <a:spAutoFit/>
              </a:bodyPr>
              <a:lstStyle>
                <a:defPPr>
                  <a:defRPr lang="zh-CN"/>
                </a:defPPr>
              </a:lstStyle>
              <a:p>
                <a:pPr>
                  <a:defRPr/>
                </a:pPr>
                <a:r>
                  <a:rPr lang="zh-CN" altLang="en-US" sz="2000" b="1" kern="0" dirty="0">
                    <a:solidFill>
                      <a:srgbClr val="FFFFFF"/>
                    </a:solidFill>
                    <a:latin typeface="PingFang SC Regular" panose="020B0400000000000000" charset="-122"/>
                    <a:ea typeface="PingFang SC Regular" panose="020B0400000000000000" charset="-122"/>
                    <a:cs typeface="OPPOSans M" pitchFamily="18" charset="-122"/>
                  </a:rPr>
                  <a:t>渠道</a:t>
                </a:r>
              </a:p>
            </p:txBody>
          </p:sp>
          <p:sp>
            <p:nvSpPr>
              <p:cNvPr id="269" name="文本框 268"/>
              <p:cNvSpPr txBox="1"/>
              <p:nvPr/>
            </p:nvSpPr>
            <p:spPr>
              <a:xfrm>
                <a:off x="1617183" y="1741338"/>
                <a:ext cx="1170914" cy="276999"/>
              </a:xfrm>
              <a:prstGeom prst="rect">
                <a:avLst/>
              </a:prstGeom>
              <a:noFill/>
            </p:spPr>
            <p:txBody>
              <a:bodyPr wrap="square">
                <a:spAutoFit/>
              </a:bodyPr>
              <a:lstStyle/>
              <a:p>
                <a:pPr>
                  <a:defRPr/>
                </a:pP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r>
                  <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Place</a:t>
                </a: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endPar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grpSp>
      </p:grpSp>
      <p:grpSp>
        <p:nvGrpSpPr>
          <p:cNvPr id="275" name="组合 274"/>
          <p:cNvGrpSpPr/>
          <p:nvPr/>
        </p:nvGrpSpPr>
        <p:grpSpPr>
          <a:xfrm>
            <a:off x="1036320" y="2185035"/>
            <a:ext cx="2444115" cy="441325"/>
            <a:chOff x="1018712" y="1623400"/>
            <a:chExt cx="2444033" cy="441286"/>
          </a:xfrm>
        </p:grpSpPr>
        <p:sp>
          <p:nvSpPr>
            <p:cNvPr id="238" name="矩形: 圆角 37"/>
            <p:cNvSpPr/>
            <p:nvPr/>
          </p:nvSpPr>
          <p:spPr>
            <a:xfrm>
              <a:off x="1018712" y="1623400"/>
              <a:ext cx="2444033" cy="441286"/>
            </a:xfrm>
            <a:prstGeom prst="roundRect">
              <a:avLst>
                <a:gd name="adj" fmla="val 5000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0000"/>
                </a:solidFill>
                <a:latin typeface="PingFang SC Regular" panose="020B0400000000000000" charset="-122"/>
                <a:ea typeface="PingFang SC Regular" panose="020B0400000000000000" charset="-122"/>
                <a:sym typeface="思源黑体 CN Normal" panose="020B0400000000000000" pitchFamily="34" charset="-122"/>
              </a:endParaRPr>
            </a:p>
          </p:txBody>
        </p:sp>
        <p:grpSp>
          <p:nvGrpSpPr>
            <p:cNvPr id="260" name="组合 259"/>
            <p:cNvGrpSpPr/>
            <p:nvPr/>
          </p:nvGrpSpPr>
          <p:grpSpPr>
            <a:xfrm>
              <a:off x="1228726" y="1696256"/>
              <a:ext cx="1559371" cy="307777"/>
              <a:chOff x="1228726" y="1710560"/>
              <a:chExt cx="1559371" cy="307777"/>
            </a:xfrm>
          </p:grpSpPr>
          <p:sp>
            <p:nvSpPr>
              <p:cNvPr id="239" name="文本框 238"/>
              <p:cNvSpPr txBox="1"/>
              <p:nvPr/>
            </p:nvSpPr>
            <p:spPr>
              <a:xfrm>
                <a:off x="1228726" y="1710560"/>
                <a:ext cx="661140" cy="307777"/>
              </a:xfrm>
              <a:prstGeom prst="rect">
                <a:avLst/>
              </a:prstGeom>
              <a:noFill/>
            </p:spPr>
            <p:txBody>
              <a:bodyPr wrap="square" lIns="0" tIns="0" rIns="0" bIns="0" rtlCol="0">
                <a:spAutoFit/>
              </a:bodyPr>
              <a:lstStyle>
                <a:defPPr>
                  <a:defRPr lang="zh-CN"/>
                </a:defPPr>
              </a:lstStyle>
              <a:p>
                <a:pPr>
                  <a:defRPr/>
                </a:pPr>
                <a:r>
                  <a:rPr lang="zh-CN" altLang="en-US" sz="2000" b="1" kern="0" dirty="0">
                    <a:solidFill>
                      <a:srgbClr val="FFFFFF"/>
                    </a:solidFill>
                    <a:latin typeface="PingFang SC Regular" panose="020B0400000000000000" charset="-122"/>
                    <a:ea typeface="PingFang SC Regular" panose="020B0400000000000000" charset="-122"/>
                    <a:cs typeface="OPPOSans M" pitchFamily="18" charset="-122"/>
                  </a:rPr>
                  <a:t>产品</a:t>
                </a:r>
              </a:p>
            </p:txBody>
          </p:sp>
          <p:sp>
            <p:nvSpPr>
              <p:cNvPr id="259" name="文本框 258"/>
              <p:cNvSpPr txBox="1"/>
              <p:nvPr/>
            </p:nvSpPr>
            <p:spPr>
              <a:xfrm>
                <a:off x="1617183" y="1741338"/>
                <a:ext cx="1170914" cy="276999"/>
              </a:xfrm>
              <a:prstGeom prst="rect">
                <a:avLst/>
              </a:prstGeom>
              <a:noFill/>
            </p:spPr>
            <p:txBody>
              <a:bodyPr wrap="square">
                <a:spAutoFit/>
              </a:bodyPr>
              <a:lstStyle/>
              <a:p>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r>
                  <a:rPr lang="en-US" altLang="zh-CN"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Product</a:t>
                </a:r>
                <a:r>
                  <a:rPr lang="zh-CN" altLang="en-US" sz="1200" kern="0" dirty="0">
                    <a:solidFill>
                      <a:srgbClr val="FFFFFF"/>
                    </a:solidFill>
                    <a:latin typeface="PingFang SC Regular" panose="020B0400000000000000" charset="-122"/>
                    <a:ea typeface="PingFang SC Regular" panose="020B0400000000000000" charset="-122"/>
                    <a:cs typeface="PingFang SC Regular" panose="020B0400000000000000" charset="-122"/>
                  </a:rPr>
                  <a:t>）</a:t>
                </a:r>
                <a:endParaRPr lang="zh-CN" altLang="en-US" sz="1200" dirty="0">
                  <a:latin typeface="PingFang SC Regular" panose="020B0400000000000000" charset="-122"/>
                  <a:ea typeface="PingFang SC Regular" panose="020B0400000000000000" charset="-122"/>
                  <a:cs typeface="PingFang SC Regular" panose="020B0400000000000000" charset="-122"/>
                </a:endParaRPr>
              </a:p>
            </p:txBody>
          </p:sp>
        </p:grpSp>
        <p:pic>
          <p:nvPicPr>
            <p:cNvPr id="274" name="图形 27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8803" y="1712214"/>
              <a:ext cx="276999" cy="276999"/>
            </a:xfrm>
            <a:prstGeom prst="rect">
              <a:avLst/>
            </a:prstGeom>
          </p:spPr>
        </p:pic>
      </p:grpSp>
      <p:grpSp>
        <p:nvGrpSpPr>
          <p:cNvPr id="8" name="组合 7"/>
          <p:cNvGrpSpPr/>
          <p:nvPr/>
        </p:nvGrpSpPr>
        <p:grpSpPr>
          <a:xfrm>
            <a:off x="4561205" y="2361565"/>
            <a:ext cx="3105150" cy="3338830"/>
            <a:chOff x="7183" y="3719"/>
            <a:chExt cx="4890" cy="5258"/>
          </a:xfrm>
          <a:effectLst>
            <a:outerShdw blurRad="76200" dir="13500000" sy="23000" kx="1200000" algn="br" rotWithShape="0">
              <a:prstClr val="black">
                <a:alpha val="20000"/>
              </a:prstClr>
            </a:outerShdw>
          </a:effectLst>
        </p:grpSpPr>
        <p:grpSp>
          <p:nvGrpSpPr>
            <p:cNvPr id="227" name="组合 226"/>
            <p:cNvGrpSpPr/>
            <p:nvPr/>
          </p:nvGrpSpPr>
          <p:grpSpPr>
            <a:xfrm>
              <a:off x="7183" y="3957"/>
              <a:ext cx="4890" cy="4883"/>
              <a:chOff x="4543426" y="1951629"/>
              <a:chExt cx="3105150" cy="3100882"/>
            </a:xfrm>
            <a:solidFill>
              <a:srgbClr val="1F42C3"/>
            </a:solidFill>
            <a:effectLst/>
          </p:grpSpPr>
          <p:sp>
            <p:nvSpPr>
              <p:cNvPr id="228" name="Freeform 20"/>
              <p:cNvSpPr/>
              <p:nvPr/>
            </p:nvSpPr>
            <p:spPr bwMode="auto">
              <a:xfrm>
                <a:off x="6189838" y="3593773"/>
                <a:ext cx="1458738" cy="1458738"/>
              </a:xfrm>
              <a:custGeom>
                <a:avLst/>
                <a:gdLst>
                  <a:gd name="T0" fmla="*/ 0 w 342"/>
                  <a:gd name="T1" fmla="*/ 255 h 342"/>
                  <a:gd name="T2" fmla="*/ 0 w 342"/>
                  <a:gd name="T3" fmla="*/ 342 h 342"/>
                  <a:gd name="T4" fmla="*/ 342 w 342"/>
                  <a:gd name="T5" fmla="*/ 0 h 342"/>
                  <a:gd name="T6" fmla="*/ 255 w 342"/>
                  <a:gd name="T7" fmla="*/ 0 h 342"/>
                  <a:gd name="T8" fmla="*/ 0 w 342"/>
                  <a:gd name="T9" fmla="*/ 255 h 342"/>
                </a:gdLst>
                <a:ahLst/>
                <a:cxnLst>
                  <a:cxn ang="0">
                    <a:pos x="T0" y="T1"/>
                  </a:cxn>
                  <a:cxn ang="0">
                    <a:pos x="T2" y="T3"/>
                  </a:cxn>
                  <a:cxn ang="0">
                    <a:pos x="T4" y="T5"/>
                  </a:cxn>
                  <a:cxn ang="0">
                    <a:pos x="T6" y="T7"/>
                  </a:cxn>
                  <a:cxn ang="0">
                    <a:pos x="T8" y="T9"/>
                  </a:cxn>
                </a:cxnLst>
                <a:rect l="0" t="0" r="r" b="b"/>
                <a:pathLst>
                  <a:path w="342" h="342">
                    <a:moveTo>
                      <a:pt x="0" y="255"/>
                    </a:moveTo>
                    <a:cubicBezTo>
                      <a:pt x="0" y="342"/>
                      <a:pt x="0" y="342"/>
                      <a:pt x="0" y="342"/>
                    </a:cubicBezTo>
                    <a:cubicBezTo>
                      <a:pt x="184" y="331"/>
                      <a:pt x="331" y="184"/>
                      <a:pt x="342" y="0"/>
                    </a:cubicBezTo>
                    <a:cubicBezTo>
                      <a:pt x="255" y="0"/>
                      <a:pt x="255" y="0"/>
                      <a:pt x="255" y="0"/>
                    </a:cubicBezTo>
                    <a:cubicBezTo>
                      <a:pt x="244" y="136"/>
                      <a:pt x="136" y="245"/>
                      <a:pt x="0" y="255"/>
                    </a:cubicBezTo>
                    <a:close/>
                  </a:path>
                </a:pathLst>
              </a:custGeom>
              <a:solidFill>
                <a:srgbClr val="A23322"/>
              </a:solidFill>
              <a:ln w="12700" cap="flat" cmpd="sng" algn="ctr">
                <a:noFill/>
                <a:prstDash val="solid"/>
                <a:miter lim="800000"/>
              </a:ln>
              <a:effectLst/>
            </p:spPr>
            <p:txBody>
              <a:bodyPr rtlCol="0" anchor="ctr"/>
              <a:lstStyle/>
              <a:p>
                <a:pPr algn="ctr"/>
                <a:endParaRPr lang="en-US" sz="2000" b="1" kern="0">
                  <a:solidFill>
                    <a:prstClr val="white"/>
                  </a:solidFill>
                  <a:latin typeface="PingFang SC Semibold" panose="020B0400000000000000" charset="-122"/>
                  <a:ea typeface="PingFang SC Semibold" panose="020B0400000000000000" charset="-122"/>
                  <a:sym typeface="思源黑体 CN Normal" panose="020B0400000000000000" pitchFamily="34" charset="-122"/>
                </a:endParaRPr>
              </a:p>
            </p:txBody>
          </p:sp>
          <p:sp>
            <p:nvSpPr>
              <p:cNvPr id="229" name="Freeform 21"/>
              <p:cNvSpPr/>
              <p:nvPr/>
            </p:nvSpPr>
            <p:spPr bwMode="auto">
              <a:xfrm>
                <a:off x="4543426" y="1951629"/>
                <a:ext cx="1458738" cy="1454472"/>
              </a:xfrm>
              <a:custGeom>
                <a:avLst/>
                <a:gdLst>
                  <a:gd name="T0" fmla="*/ 342 w 342"/>
                  <a:gd name="T1" fmla="*/ 86 h 341"/>
                  <a:gd name="T2" fmla="*/ 342 w 342"/>
                  <a:gd name="T3" fmla="*/ 0 h 341"/>
                  <a:gd name="T4" fmla="*/ 0 w 342"/>
                  <a:gd name="T5" fmla="*/ 341 h 341"/>
                  <a:gd name="T6" fmla="*/ 87 w 342"/>
                  <a:gd name="T7" fmla="*/ 341 h 341"/>
                  <a:gd name="T8" fmla="*/ 342 w 342"/>
                  <a:gd name="T9" fmla="*/ 86 h 341"/>
                </a:gdLst>
                <a:ahLst/>
                <a:cxnLst>
                  <a:cxn ang="0">
                    <a:pos x="T0" y="T1"/>
                  </a:cxn>
                  <a:cxn ang="0">
                    <a:pos x="T2" y="T3"/>
                  </a:cxn>
                  <a:cxn ang="0">
                    <a:pos x="T4" y="T5"/>
                  </a:cxn>
                  <a:cxn ang="0">
                    <a:pos x="T6" y="T7"/>
                  </a:cxn>
                  <a:cxn ang="0">
                    <a:pos x="T8" y="T9"/>
                  </a:cxn>
                </a:cxnLst>
                <a:rect l="0" t="0" r="r" b="b"/>
                <a:pathLst>
                  <a:path w="342" h="341">
                    <a:moveTo>
                      <a:pt x="342" y="86"/>
                    </a:moveTo>
                    <a:cubicBezTo>
                      <a:pt x="342" y="0"/>
                      <a:pt x="342" y="0"/>
                      <a:pt x="342" y="0"/>
                    </a:cubicBezTo>
                    <a:cubicBezTo>
                      <a:pt x="158" y="10"/>
                      <a:pt x="11" y="158"/>
                      <a:pt x="0" y="341"/>
                    </a:cubicBezTo>
                    <a:cubicBezTo>
                      <a:pt x="87" y="341"/>
                      <a:pt x="87" y="341"/>
                      <a:pt x="87" y="341"/>
                    </a:cubicBezTo>
                    <a:cubicBezTo>
                      <a:pt x="98" y="205"/>
                      <a:pt x="206" y="97"/>
                      <a:pt x="342" y="86"/>
                    </a:cubicBezTo>
                    <a:close/>
                  </a:path>
                </a:pathLst>
              </a:custGeom>
              <a:solidFill>
                <a:srgbClr val="A23322"/>
              </a:solidFill>
              <a:ln w="12700" cap="flat" cmpd="sng" algn="ctr">
                <a:noFill/>
                <a:prstDash val="solid"/>
                <a:miter lim="800000"/>
              </a:ln>
              <a:effectLst/>
            </p:spPr>
            <p:txBody>
              <a:bodyPr rtlCol="0" anchor="ctr"/>
              <a:lstStyle/>
              <a:p>
                <a:pPr algn="ctr"/>
                <a:endParaRPr lang="en-US" sz="2000" b="1" kern="0" dirty="0">
                  <a:solidFill>
                    <a:prstClr val="white"/>
                  </a:solidFill>
                  <a:latin typeface="PingFang SC Semibold" panose="020B0400000000000000" charset="-122"/>
                  <a:ea typeface="PingFang SC Semibold" panose="020B0400000000000000" charset="-122"/>
                  <a:sym typeface="思源黑体 CN Normal" panose="020B0400000000000000" pitchFamily="34" charset="-122"/>
                </a:endParaRPr>
              </a:p>
            </p:txBody>
          </p:sp>
          <p:sp>
            <p:nvSpPr>
              <p:cNvPr id="230" name="Freeform 22"/>
              <p:cNvSpPr/>
              <p:nvPr/>
            </p:nvSpPr>
            <p:spPr bwMode="auto">
              <a:xfrm>
                <a:off x="6189838" y="1951629"/>
                <a:ext cx="1458738" cy="1454472"/>
              </a:xfrm>
              <a:custGeom>
                <a:avLst/>
                <a:gdLst>
                  <a:gd name="T0" fmla="*/ 255 w 342"/>
                  <a:gd name="T1" fmla="*/ 341 h 341"/>
                  <a:gd name="T2" fmla="*/ 342 w 342"/>
                  <a:gd name="T3" fmla="*/ 341 h 341"/>
                  <a:gd name="T4" fmla="*/ 0 w 342"/>
                  <a:gd name="T5" fmla="*/ 0 h 341"/>
                  <a:gd name="T6" fmla="*/ 0 w 342"/>
                  <a:gd name="T7" fmla="*/ 86 h 341"/>
                  <a:gd name="T8" fmla="*/ 255 w 342"/>
                  <a:gd name="T9" fmla="*/ 341 h 341"/>
                </a:gdLst>
                <a:ahLst/>
                <a:cxnLst>
                  <a:cxn ang="0">
                    <a:pos x="T0" y="T1"/>
                  </a:cxn>
                  <a:cxn ang="0">
                    <a:pos x="T2" y="T3"/>
                  </a:cxn>
                  <a:cxn ang="0">
                    <a:pos x="T4" y="T5"/>
                  </a:cxn>
                  <a:cxn ang="0">
                    <a:pos x="T6" y="T7"/>
                  </a:cxn>
                  <a:cxn ang="0">
                    <a:pos x="T8" y="T9"/>
                  </a:cxn>
                </a:cxnLst>
                <a:rect l="0" t="0" r="r" b="b"/>
                <a:pathLst>
                  <a:path w="342" h="341">
                    <a:moveTo>
                      <a:pt x="255" y="341"/>
                    </a:moveTo>
                    <a:cubicBezTo>
                      <a:pt x="342" y="341"/>
                      <a:pt x="342" y="341"/>
                      <a:pt x="342" y="341"/>
                    </a:cubicBezTo>
                    <a:cubicBezTo>
                      <a:pt x="331" y="158"/>
                      <a:pt x="184" y="10"/>
                      <a:pt x="0" y="0"/>
                    </a:cubicBezTo>
                    <a:cubicBezTo>
                      <a:pt x="0" y="86"/>
                      <a:pt x="0" y="86"/>
                      <a:pt x="0" y="86"/>
                    </a:cubicBezTo>
                    <a:cubicBezTo>
                      <a:pt x="136" y="97"/>
                      <a:pt x="244" y="205"/>
                      <a:pt x="255" y="341"/>
                    </a:cubicBezTo>
                    <a:close/>
                  </a:path>
                </a:pathLst>
              </a:custGeom>
              <a:solidFill>
                <a:srgbClr val="1D4273"/>
              </a:solidFill>
              <a:ln w="12700" cap="flat" cmpd="sng" algn="ctr">
                <a:noFill/>
                <a:prstDash val="solid"/>
                <a:miter lim="800000"/>
              </a:ln>
              <a:effectLst/>
            </p:spPr>
            <p:txBody>
              <a:bodyPr rtlCol="0" anchor="ctr"/>
              <a:lstStyle/>
              <a:p>
                <a:pPr algn="ctr"/>
                <a:endParaRPr lang="en-US" sz="2000" b="1" kern="0">
                  <a:solidFill>
                    <a:prstClr val="white"/>
                  </a:solidFill>
                  <a:latin typeface="PingFang SC Semibold" panose="020B0400000000000000" charset="-122"/>
                  <a:ea typeface="PingFang SC Semibold" panose="020B0400000000000000" charset="-122"/>
                  <a:sym typeface="思源黑体 CN Normal" panose="020B0400000000000000" pitchFamily="34" charset="-122"/>
                </a:endParaRPr>
              </a:p>
            </p:txBody>
          </p:sp>
          <p:sp>
            <p:nvSpPr>
              <p:cNvPr id="231" name="Freeform 23"/>
              <p:cNvSpPr/>
              <p:nvPr/>
            </p:nvSpPr>
            <p:spPr bwMode="auto">
              <a:xfrm>
                <a:off x="4543426" y="3593773"/>
                <a:ext cx="1458738" cy="1458738"/>
              </a:xfrm>
              <a:custGeom>
                <a:avLst/>
                <a:gdLst>
                  <a:gd name="T0" fmla="*/ 87 w 342"/>
                  <a:gd name="T1" fmla="*/ 0 h 342"/>
                  <a:gd name="T2" fmla="*/ 0 w 342"/>
                  <a:gd name="T3" fmla="*/ 0 h 342"/>
                  <a:gd name="T4" fmla="*/ 342 w 342"/>
                  <a:gd name="T5" fmla="*/ 342 h 342"/>
                  <a:gd name="T6" fmla="*/ 342 w 342"/>
                  <a:gd name="T7" fmla="*/ 255 h 342"/>
                  <a:gd name="T8" fmla="*/ 87 w 342"/>
                  <a:gd name="T9" fmla="*/ 0 h 342"/>
                </a:gdLst>
                <a:ahLst/>
                <a:cxnLst>
                  <a:cxn ang="0">
                    <a:pos x="T0" y="T1"/>
                  </a:cxn>
                  <a:cxn ang="0">
                    <a:pos x="T2" y="T3"/>
                  </a:cxn>
                  <a:cxn ang="0">
                    <a:pos x="T4" y="T5"/>
                  </a:cxn>
                  <a:cxn ang="0">
                    <a:pos x="T6" y="T7"/>
                  </a:cxn>
                  <a:cxn ang="0">
                    <a:pos x="T8" y="T9"/>
                  </a:cxn>
                </a:cxnLst>
                <a:rect l="0" t="0" r="r" b="b"/>
                <a:pathLst>
                  <a:path w="342" h="342">
                    <a:moveTo>
                      <a:pt x="87" y="0"/>
                    </a:moveTo>
                    <a:cubicBezTo>
                      <a:pt x="0" y="0"/>
                      <a:pt x="0" y="0"/>
                      <a:pt x="0" y="0"/>
                    </a:cubicBezTo>
                    <a:cubicBezTo>
                      <a:pt x="11" y="184"/>
                      <a:pt x="158" y="331"/>
                      <a:pt x="342" y="342"/>
                    </a:cubicBezTo>
                    <a:cubicBezTo>
                      <a:pt x="342" y="255"/>
                      <a:pt x="342" y="255"/>
                      <a:pt x="342" y="255"/>
                    </a:cubicBezTo>
                    <a:cubicBezTo>
                      <a:pt x="206" y="245"/>
                      <a:pt x="98" y="136"/>
                      <a:pt x="87" y="0"/>
                    </a:cubicBezTo>
                    <a:close/>
                  </a:path>
                </a:pathLst>
              </a:custGeom>
              <a:solidFill>
                <a:srgbClr val="6599D9"/>
              </a:solidFill>
              <a:ln w="12700" cap="flat" cmpd="sng" algn="ctr">
                <a:noFill/>
                <a:prstDash val="solid"/>
                <a:miter lim="800000"/>
              </a:ln>
              <a:effectLst/>
            </p:spPr>
            <p:txBody>
              <a:bodyPr rtlCol="0" anchor="ctr"/>
              <a:lstStyle/>
              <a:p>
                <a:pPr algn="ctr"/>
                <a:endParaRPr lang="en-US" sz="2000" b="1" kern="0">
                  <a:solidFill>
                    <a:prstClr val="white"/>
                  </a:solidFill>
                  <a:latin typeface="PingFang SC Semibold" panose="020B0400000000000000" charset="-122"/>
                  <a:ea typeface="PingFang SC Semibold" panose="020B0400000000000000" charset="-122"/>
                  <a:sym typeface="思源黑体 CN Normal" panose="020B0400000000000000" pitchFamily="34" charset="-122"/>
                </a:endParaRPr>
              </a:p>
            </p:txBody>
          </p:sp>
        </p:grpSp>
        <p:sp>
          <p:nvSpPr>
            <p:cNvPr id="232" name="Oval 14"/>
            <p:cNvSpPr/>
            <p:nvPr/>
          </p:nvSpPr>
          <p:spPr>
            <a:xfrm flipH="1">
              <a:off x="8079" y="4849"/>
              <a:ext cx="3098" cy="3098"/>
            </a:xfrm>
            <a:prstGeom prst="ellipse">
              <a:avLst/>
            </a:prstGeom>
            <a:gradFill flip="none" rotWithShape="1">
              <a:gsLst>
                <a:gs pos="0">
                  <a:srgbClr val="1D4373"/>
                </a:gs>
                <a:gs pos="100000">
                  <a:srgbClr val="275B99"/>
                </a:gs>
              </a:gsLst>
              <a:lin ang="162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b="1" dirty="0">
                <a:solidFill>
                  <a:prstClr val="white"/>
                </a:solidFill>
                <a:latin typeface="PingFang SC Semibold" panose="020B0400000000000000" charset="-122"/>
                <a:ea typeface="PingFang SC Semibold" panose="020B0400000000000000" charset="-122"/>
                <a:sym typeface="思源黑体 CN Normal" panose="020B0400000000000000" pitchFamily="34" charset="-122"/>
              </a:endParaRPr>
            </a:p>
          </p:txBody>
        </p:sp>
        <p:sp>
          <p:nvSpPr>
            <p:cNvPr id="233" name="Object 5014"/>
            <p:cNvSpPr txBox="1"/>
            <p:nvPr/>
          </p:nvSpPr>
          <p:spPr>
            <a:xfrm>
              <a:off x="8198" y="5748"/>
              <a:ext cx="2836" cy="1066"/>
            </a:xfrm>
            <a:prstGeom prst="rect">
              <a:avLst/>
            </a:prstGeom>
            <a:noFill/>
          </p:spPr>
          <p:txBody>
            <a:bodyPr wrap="square" lIns="0" tIns="0" rIns="0" bIns="0" rtlCol="0">
              <a:spAutoFit/>
            </a:bodyPr>
            <a:lstStyle>
              <a:defPPr>
                <a:defRPr lang="zh-CN"/>
              </a:defPPr>
              <a:lvl1pPr>
                <a:defRPr sz="2400">
                  <a:gradFill flip="none" rotWithShape="1">
                    <a:gsLst>
                      <a:gs pos="46000">
                        <a:schemeClr val="accent1"/>
                      </a:gs>
                      <a:gs pos="16000">
                        <a:schemeClr val="accent2"/>
                      </a:gs>
                    </a:gsLst>
                    <a:lin ang="5400000" scaled="0"/>
                  </a:gradFill>
                  <a:latin typeface="+mj-ea"/>
                  <a:ea typeface="+mj-ea"/>
                </a:defRPr>
              </a:lvl1pPr>
            </a:lstStyle>
            <a:p>
              <a:pPr algn="ctr">
                <a:defRPr/>
              </a:pPr>
              <a:r>
                <a:rPr lang="en-US" altLang="zh-CN" sz="4400" b="1" dirty="0">
                  <a:solidFill>
                    <a:prstClr val="white"/>
                  </a:solidFill>
                  <a:latin typeface="PingFang SC Semibold" panose="020B0400000000000000" charset="-122"/>
                  <a:ea typeface="PingFang SC Semibold" panose="020B0400000000000000" charset="-122"/>
                </a:rPr>
                <a:t>4P</a:t>
              </a:r>
            </a:p>
          </p:txBody>
        </p:sp>
        <p:sp>
          <p:nvSpPr>
            <p:cNvPr id="2" name="文本框 1"/>
            <p:cNvSpPr txBox="1"/>
            <p:nvPr/>
          </p:nvSpPr>
          <p:spPr>
            <a:xfrm rot="2782099">
              <a:off x="8703" y="4691"/>
              <a:ext cx="3672" cy="1728"/>
            </a:xfrm>
            <a:prstGeom prst="rect">
              <a:avLst/>
            </a:prstGeom>
            <a:noFill/>
          </p:spPr>
          <p:txBody>
            <a:bodyPr wrap="square" rtlCol="0" anchor="b" anchorCtr="0">
              <a:prstTxWarp prst="textArchUp">
                <a:avLst>
                  <a:gd name="adj" fmla="val 10813398"/>
                </a:avLst>
              </a:prstTxWarp>
              <a:noAutofit/>
            </a:bodyPr>
            <a:lstStyle/>
            <a:p>
              <a:pPr algn="ctr"/>
              <a:endPar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a:p>
              <a:pPr algn="ctr"/>
              <a:r>
                <a:rPr lang="zh-CN" altLang="en-US"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价格 </a:t>
              </a:r>
              <a:r>
                <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rPr>
                <a:t>Price</a:t>
              </a:r>
              <a:endParaRPr lang="zh-CN" altLang="en-US"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4" name="文本框 3"/>
            <p:cNvSpPr txBox="1"/>
            <p:nvPr/>
          </p:nvSpPr>
          <p:spPr>
            <a:xfrm rot="18556064">
              <a:off x="6952" y="4672"/>
              <a:ext cx="3672" cy="2065"/>
            </a:xfrm>
            <a:prstGeom prst="rect">
              <a:avLst/>
            </a:prstGeom>
            <a:noFill/>
          </p:spPr>
          <p:txBody>
            <a:bodyPr wrap="square" rtlCol="0" anchor="b" anchorCtr="0">
              <a:prstTxWarp prst="textArchUp">
                <a:avLst>
                  <a:gd name="adj" fmla="val 10813398"/>
                </a:avLst>
              </a:prstTxWarp>
              <a:noAutofit/>
            </a:bodyPr>
            <a:lstStyle/>
            <a:p>
              <a:pPr algn="ctr"/>
              <a:r>
                <a:rPr lang="zh-CN" altLang="en-US"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产品</a:t>
              </a:r>
              <a:r>
                <a:rPr lang="en-US" altLang="zh-CN"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 </a:t>
              </a:r>
              <a:r>
                <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rPr>
                <a:t>Product</a:t>
              </a:r>
              <a:endParaRPr lang="zh-CN" altLang="en-US"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6" name="文本框 5"/>
            <p:cNvSpPr txBox="1"/>
            <p:nvPr/>
          </p:nvSpPr>
          <p:spPr>
            <a:xfrm rot="18677954">
              <a:off x="8522" y="6277"/>
              <a:ext cx="3672" cy="1728"/>
            </a:xfrm>
            <a:prstGeom prst="rect">
              <a:avLst/>
            </a:prstGeom>
            <a:noFill/>
          </p:spPr>
          <p:txBody>
            <a:bodyPr wrap="square" rtlCol="0" anchor="b" anchorCtr="0">
              <a:prstTxWarp prst="textArchDown">
                <a:avLst/>
              </a:prstTxWarp>
              <a:noAutofit/>
            </a:bodyPr>
            <a:lstStyle/>
            <a:p>
              <a:pPr algn="ctr"/>
              <a:endPar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a:p>
              <a:pPr algn="ctr"/>
              <a:r>
                <a:rPr lang="zh-CN" altLang="en-US"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渠道</a:t>
              </a:r>
              <a:r>
                <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 </a:t>
              </a:r>
              <a:r>
                <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rPr>
                <a:t>Place</a:t>
              </a:r>
              <a:endParaRPr lang="zh-CN" altLang="en-US" sz="1100" b="1" kern="0" dirty="0">
                <a:solidFill>
                  <a:srgbClr val="FFFFFF"/>
                </a:solidFill>
                <a:latin typeface="PingFang SC Semibold" panose="020B0400000000000000" charset="-122"/>
                <a:ea typeface="PingFang SC Semibold" panose="020B0400000000000000" charset="-122"/>
                <a:cs typeface="PingFang SC Semibold" panose="020B0400000000000000" charset="-122"/>
              </a:endParaRPr>
            </a:p>
          </p:txBody>
        </p:sp>
        <p:sp>
          <p:nvSpPr>
            <p:cNvPr id="10" name="文本框 9"/>
            <p:cNvSpPr txBox="1"/>
            <p:nvPr/>
          </p:nvSpPr>
          <p:spPr>
            <a:xfrm rot="2926456">
              <a:off x="7060" y="6265"/>
              <a:ext cx="3672" cy="1728"/>
            </a:xfrm>
            <a:prstGeom prst="rect">
              <a:avLst/>
            </a:prstGeom>
            <a:noFill/>
          </p:spPr>
          <p:txBody>
            <a:bodyPr wrap="square" rtlCol="0" anchor="b" anchorCtr="0">
              <a:prstTxWarp prst="textArchDown">
                <a:avLst/>
              </a:prstTxWarp>
              <a:noAutofit/>
            </a:bodyPr>
            <a:lstStyle/>
            <a:p>
              <a:pPr algn="ctr"/>
              <a:endPar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a:p>
              <a:pPr algn="ctr"/>
              <a:r>
                <a:rPr lang="zh-CN" altLang="en-US"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rPr>
                <a:t>促销 </a:t>
              </a:r>
              <a:r>
                <a:rPr lang="en-US" altLang="zh-CN" sz="1100" b="1" dirty="0">
                  <a:solidFill>
                    <a:srgbClr val="FFFFFF"/>
                  </a:solidFill>
                  <a:latin typeface="PingFang SC Semibold" panose="020B0400000000000000" charset="-122"/>
                  <a:ea typeface="PingFang SC Semibold" panose="020B0400000000000000" charset="-122"/>
                  <a:cs typeface="PingFang SC Semibold" panose="020B0400000000000000" charset="-122"/>
                </a:rPr>
                <a:t>Promotion</a:t>
              </a:r>
              <a:endParaRPr lang="en-US" altLang="zh-CN" sz="1100" b="1" kern="0" dirty="0">
                <a:solidFill>
                  <a:srgbClr val="FFFFFF"/>
                </a:solidFill>
                <a:latin typeface="PingFang SC Semibold" panose="020B0400000000000000" charset="-122"/>
                <a:ea typeface="PingFang SC Semibold" panose="020B0400000000000000" charset="-122"/>
                <a:cs typeface="PingFang SC Semibold" panose="020B0400000000000000" charset="-122"/>
              </a:endParaRPr>
            </a:p>
            <a:p>
              <a:pPr algn="ctr"/>
              <a:endParaRPr lang="zh-CN" altLang="en-US" sz="1400" b="1" dirty="0">
                <a:solidFill>
                  <a:srgbClr val="FFFFFF"/>
                </a:solidFill>
                <a:latin typeface="PingFang SC Semibold" panose="020B0400000000000000" charset="-122"/>
                <a:ea typeface="PingFang SC Semibold" panose="020B0400000000000000" charset="-122"/>
                <a:cs typeface="PingFang SC Semibold" panose="020B0400000000000000"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4C营销理论——</a:t>
            </a:r>
            <a:r>
              <a:rPr lang="zh-CN" altLang="en-US" sz="2400" b="0"/>
              <a:t>顾客</a:t>
            </a:r>
            <a:r>
              <a:rPr lang="en-US" altLang="zh-CN" sz="2400" b="0"/>
              <a:t> </a:t>
            </a:r>
            <a:r>
              <a:rPr sz="2400" b="0"/>
              <a:t>成本</a:t>
            </a:r>
            <a:r>
              <a:rPr lang="en-US" altLang="zh-CN" sz="2400" b="0"/>
              <a:t> </a:t>
            </a:r>
            <a:r>
              <a:rPr sz="2400" b="0"/>
              <a:t>便利</a:t>
            </a:r>
            <a:r>
              <a:rPr lang="en-US" altLang="zh-CN" sz="2400" b="0"/>
              <a:t> </a:t>
            </a:r>
            <a:r>
              <a:rPr sz="2400" b="0"/>
              <a:t>沟通</a:t>
            </a:r>
          </a:p>
        </p:txBody>
      </p:sp>
      <p:sp>
        <p:nvSpPr>
          <p:cNvPr id="3" name="文本占位符 2"/>
          <p:cNvSpPr>
            <a:spLocks noGrp="1"/>
          </p:cNvSpPr>
          <p:nvPr>
            <p:ph type="body" idx="1"/>
          </p:nvPr>
        </p:nvSpPr>
        <p:spPr/>
        <p:txBody>
          <a:bodyPr/>
          <a:lstStyle/>
          <a:p>
            <a:r>
              <a:rPr lang="zh-CN" altLang="en-US"/>
              <a:t>4C营销理论即4Cs营销理论，以消费者需求为导向，重新设定了市场营销组合的四个基本要素：瞄准消费者的需求和期望（Customer）。4Cs分别指代Customer（顾客）、Cost（成本）、Convenience（便利）和Communication（沟通）</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6-03</a:t>
            </a:r>
          </a:p>
        </p:txBody>
      </p:sp>
      <p:grpSp>
        <p:nvGrpSpPr>
          <p:cNvPr id="58" name="组合 57"/>
          <p:cNvGrpSpPr/>
          <p:nvPr/>
        </p:nvGrpSpPr>
        <p:grpSpPr>
          <a:xfrm flipH="1">
            <a:off x="7183755" y="4525645"/>
            <a:ext cx="4028440" cy="1276350"/>
            <a:chOff x="1543" y="3860"/>
            <a:chExt cx="6344" cy="2010"/>
          </a:xfrm>
        </p:grpSpPr>
        <p:sp>
          <p:nvSpPr>
            <p:cNvPr id="59" name="矩形 58"/>
            <p:cNvSpPr/>
            <p:nvPr/>
          </p:nvSpPr>
          <p:spPr>
            <a:xfrm>
              <a:off x="1543" y="3863"/>
              <a:ext cx="6344" cy="1972"/>
            </a:xfrm>
            <a:prstGeom prst="rect">
              <a:avLst/>
            </a:prstGeom>
            <a:gradFill>
              <a:gsLst>
                <a:gs pos="0">
                  <a:schemeClr val="accent6">
                    <a:lumMod val="90000"/>
                    <a:alpha val="70000"/>
                  </a:schemeClr>
                </a:gs>
                <a:gs pos="69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p:cNvSpPr txBox="1"/>
            <p:nvPr/>
          </p:nvSpPr>
          <p:spPr>
            <a:xfrm>
              <a:off x="1872" y="3860"/>
              <a:ext cx="3911" cy="2010"/>
            </a:xfrm>
            <a:prstGeom prst="rect">
              <a:avLst/>
            </a:prstGeom>
            <a:noFill/>
          </p:spPr>
          <p:txBody>
            <a:bodyPr wrap="square" rtlCol="0" anchor="ctr" anchorCtr="0">
              <a:noAutofit/>
            </a:bodyPr>
            <a:lstStyle/>
            <a:p>
              <a:pPr algn="l">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企业必须首先了解和研究顾客，根据顾客的需求来提供产品，更重要的是由此产生的客户价值</a:t>
              </a:r>
            </a:p>
          </p:txBody>
        </p:sp>
      </p:grpSp>
      <p:grpSp>
        <p:nvGrpSpPr>
          <p:cNvPr id="55" name="组合 54"/>
          <p:cNvGrpSpPr/>
          <p:nvPr/>
        </p:nvGrpSpPr>
        <p:grpSpPr>
          <a:xfrm flipH="1">
            <a:off x="7183755" y="2291715"/>
            <a:ext cx="4028440" cy="1276350"/>
            <a:chOff x="1543" y="3860"/>
            <a:chExt cx="6344" cy="2010"/>
          </a:xfrm>
        </p:grpSpPr>
        <p:sp>
          <p:nvSpPr>
            <p:cNvPr id="56" name="矩形 55"/>
            <p:cNvSpPr/>
            <p:nvPr/>
          </p:nvSpPr>
          <p:spPr>
            <a:xfrm>
              <a:off x="1543" y="3863"/>
              <a:ext cx="6344" cy="1972"/>
            </a:xfrm>
            <a:prstGeom prst="rect">
              <a:avLst/>
            </a:prstGeom>
            <a:gradFill>
              <a:gsLst>
                <a:gs pos="0">
                  <a:schemeClr val="accent6">
                    <a:lumMod val="75000"/>
                    <a:alpha val="70000"/>
                  </a:schemeClr>
                </a:gs>
                <a:gs pos="69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1872" y="3860"/>
              <a:ext cx="3911" cy="2010"/>
            </a:xfrm>
            <a:prstGeom prst="rect">
              <a:avLst/>
            </a:prstGeom>
            <a:noFill/>
          </p:spPr>
          <p:txBody>
            <a:bodyPr wrap="square" rtlCol="0" anchor="ctr" anchorCtr="0">
              <a:noAutofit/>
            </a:bodyPr>
            <a:lstStyle/>
            <a:p>
              <a:pPr algn="l">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顾客的购买成本，既低于顾客的心理价格，亦能够让企业有所盈利</a:t>
              </a:r>
            </a:p>
          </p:txBody>
        </p:sp>
      </p:grpSp>
      <p:grpSp>
        <p:nvGrpSpPr>
          <p:cNvPr id="51" name="组合 50"/>
          <p:cNvGrpSpPr/>
          <p:nvPr/>
        </p:nvGrpSpPr>
        <p:grpSpPr>
          <a:xfrm>
            <a:off x="980440" y="2258060"/>
            <a:ext cx="4028440" cy="1276350"/>
            <a:chOff x="1543" y="3860"/>
            <a:chExt cx="6344" cy="2010"/>
          </a:xfrm>
        </p:grpSpPr>
        <p:sp>
          <p:nvSpPr>
            <p:cNvPr id="50" name="矩形 49"/>
            <p:cNvSpPr/>
            <p:nvPr/>
          </p:nvSpPr>
          <p:spPr>
            <a:xfrm>
              <a:off x="1543" y="3863"/>
              <a:ext cx="6344" cy="1972"/>
            </a:xfrm>
            <a:prstGeom prst="rect">
              <a:avLst/>
            </a:prstGeom>
            <a:gradFill>
              <a:gsLst>
                <a:gs pos="0">
                  <a:schemeClr val="accent4">
                    <a:alpha val="70000"/>
                  </a:schemeClr>
                </a:gs>
                <a:gs pos="69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1872" y="3860"/>
              <a:ext cx="3911" cy="2010"/>
            </a:xfrm>
            <a:prstGeom prst="rect">
              <a:avLst/>
            </a:prstGeom>
            <a:noFill/>
          </p:spPr>
          <p:txBody>
            <a:bodyPr wrap="square" rtlCol="0" anchor="ctr" anchorCtr="0">
              <a:noAutofit/>
            </a:bodyPr>
            <a:lstStyle/>
            <a:p>
              <a:pPr algn="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企业必须首先了解和研究顾客，根据顾客的需求来提供产品，更重要的是由此产生的客户价值</a:t>
              </a:r>
            </a:p>
          </p:txBody>
        </p:sp>
      </p:grpSp>
      <p:sp>
        <p:nvSpPr>
          <p:cNvPr id="53" name="矩形 52"/>
          <p:cNvSpPr/>
          <p:nvPr/>
        </p:nvSpPr>
        <p:spPr>
          <a:xfrm>
            <a:off x="980440" y="4544695"/>
            <a:ext cx="4028440" cy="1252220"/>
          </a:xfrm>
          <a:prstGeom prst="rect">
            <a:avLst/>
          </a:prstGeom>
          <a:gradFill>
            <a:gsLst>
              <a:gs pos="0">
                <a:schemeClr val="accent6">
                  <a:lumMod val="90000"/>
                  <a:alpha val="30000"/>
                </a:schemeClr>
              </a:gs>
              <a:gs pos="69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1" name="组合 60"/>
          <p:cNvGrpSpPr/>
          <p:nvPr/>
        </p:nvGrpSpPr>
        <p:grpSpPr>
          <a:xfrm>
            <a:off x="2941320" y="1664335"/>
            <a:ext cx="6310630" cy="4867910"/>
            <a:chOff x="4631" y="2925"/>
            <a:chExt cx="9938" cy="7666"/>
          </a:xfrm>
        </p:grpSpPr>
        <p:sp>
          <p:nvSpPr>
            <p:cNvPr id="49" name="椭圆 48"/>
            <p:cNvSpPr/>
            <p:nvPr/>
          </p:nvSpPr>
          <p:spPr>
            <a:xfrm>
              <a:off x="5784" y="2925"/>
              <a:ext cx="7660" cy="766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custDataLst>
                <p:tags r:id="rId1"/>
              </p:custDataLst>
            </p:nvPr>
          </p:nvSpPr>
          <p:spPr>
            <a:xfrm>
              <a:off x="6427" y="3585"/>
              <a:ext cx="6344" cy="6345"/>
            </a:xfrm>
            <a:prstGeom prst="ellipse">
              <a:avLst/>
            </a:prstGeom>
            <a:noFill/>
            <a:ln w="12700" cap="rnd">
              <a:gradFill>
                <a:gsLst>
                  <a:gs pos="0">
                    <a:schemeClr val="tx2"/>
                  </a:gs>
                  <a:gs pos="65000">
                    <a:schemeClr val="tx2"/>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20" name="椭圆 19"/>
            <p:cNvSpPr/>
            <p:nvPr>
              <p:custDataLst>
                <p:tags r:id="rId2"/>
              </p:custDataLst>
            </p:nvPr>
          </p:nvSpPr>
          <p:spPr>
            <a:xfrm>
              <a:off x="11311" y="4099"/>
              <a:ext cx="286" cy="28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弧形 21"/>
            <p:cNvSpPr/>
            <p:nvPr>
              <p:custDataLst>
                <p:tags r:id="rId3"/>
              </p:custDataLst>
            </p:nvPr>
          </p:nvSpPr>
          <p:spPr>
            <a:xfrm flipH="1">
              <a:off x="5768" y="2925"/>
              <a:ext cx="7665" cy="7666"/>
            </a:xfrm>
            <a:prstGeom prst="arc">
              <a:avLst>
                <a:gd name="adj1" fmla="val 20273250"/>
                <a:gd name="adj2" fmla="val 1344167"/>
              </a:avLst>
            </a:prstGeom>
            <a:noFill/>
            <a:ln w="15875" cap="rnd">
              <a:gradFill>
                <a:gsLst>
                  <a:gs pos="10000">
                    <a:schemeClr val="accent1">
                      <a:alpha val="0"/>
                    </a:schemeClr>
                  </a:gs>
                  <a:gs pos="50000">
                    <a:schemeClr val="accent1"/>
                  </a:gs>
                  <a:gs pos="90000">
                    <a:schemeClr val="accent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9" name="椭圆 28"/>
            <p:cNvSpPr/>
            <p:nvPr>
              <p:custDataLst>
                <p:tags r:id="rId4"/>
              </p:custDataLst>
            </p:nvPr>
          </p:nvSpPr>
          <p:spPr>
            <a:xfrm>
              <a:off x="7117" y="4261"/>
              <a:ext cx="4965" cy="4966"/>
            </a:xfrm>
            <a:prstGeom prst="ellipse">
              <a:avLst/>
            </a:prstGeom>
            <a:noFill/>
            <a:ln>
              <a:solidFill>
                <a:schemeClr val="accent1"/>
              </a:solidFill>
              <a:prstDash val="dash"/>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32" name="弧形 31"/>
            <p:cNvSpPr/>
            <p:nvPr>
              <p:custDataLst>
                <p:tags r:id="rId5"/>
              </p:custDataLst>
            </p:nvPr>
          </p:nvSpPr>
          <p:spPr>
            <a:xfrm>
              <a:off x="6448" y="3605"/>
              <a:ext cx="6304" cy="6305"/>
            </a:xfrm>
            <a:prstGeom prst="arc">
              <a:avLst>
                <a:gd name="adj1" fmla="val 7844089"/>
                <a:gd name="adj2" fmla="val 18419079"/>
              </a:avLst>
            </a:prstGeom>
            <a:ln w="25400">
              <a:gradFill flip="none" rotWithShape="1">
                <a:gsLst>
                  <a:gs pos="46000">
                    <a:schemeClr val="accent1"/>
                  </a:gs>
                  <a:gs pos="97000">
                    <a:schemeClr val="accent1">
                      <a:alpha val="0"/>
                    </a:schemeClr>
                  </a:gs>
                </a:gsLst>
                <a:lin ang="8100000" scaled="1"/>
                <a:tileRect/>
              </a:gra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33" name="弧形 32"/>
            <p:cNvSpPr/>
            <p:nvPr>
              <p:custDataLst>
                <p:tags r:id="rId6"/>
              </p:custDataLst>
            </p:nvPr>
          </p:nvSpPr>
          <p:spPr>
            <a:xfrm>
              <a:off x="5768" y="2925"/>
              <a:ext cx="7665" cy="7666"/>
            </a:xfrm>
            <a:prstGeom prst="arc">
              <a:avLst>
                <a:gd name="adj1" fmla="val 20273250"/>
                <a:gd name="adj2" fmla="val 1344167"/>
              </a:avLst>
            </a:prstGeom>
            <a:noFill/>
            <a:ln w="15875" cap="rnd">
              <a:gradFill>
                <a:gsLst>
                  <a:gs pos="10000">
                    <a:schemeClr val="accent1">
                      <a:alpha val="0"/>
                    </a:schemeClr>
                  </a:gs>
                  <a:gs pos="50000">
                    <a:schemeClr val="accent1"/>
                  </a:gs>
                  <a:gs pos="90000">
                    <a:schemeClr val="accent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34" name="直接连接符 33"/>
            <p:cNvCxnSpPr/>
            <p:nvPr>
              <p:custDataLst>
                <p:tags r:id="rId7"/>
              </p:custDataLst>
            </p:nvPr>
          </p:nvCxnSpPr>
          <p:spPr>
            <a:xfrm>
              <a:off x="13501" y="6745"/>
              <a:ext cx="1069" cy="0"/>
            </a:xfrm>
            <a:prstGeom prst="line">
              <a:avLst/>
            </a:prstGeom>
            <a:noFill/>
            <a:ln w="15875" cap="rnd">
              <a:gradFill flip="none" rotWithShape="1">
                <a:gsLst>
                  <a:gs pos="0">
                    <a:schemeClr val="accent1"/>
                  </a:gs>
                  <a:gs pos="100000">
                    <a:schemeClr val="accent1">
                      <a:alpha val="0"/>
                    </a:schemeClr>
                  </a:gs>
                </a:gsLst>
                <a:lin ang="0" scaled="1"/>
                <a:tileRect/>
              </a:gra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custDataLst>
                <p:tags r:id="rId8"/>
              </p:custDataLst>
            </p:nvPr>
          </p:nvCxnSpPr>
          <p:spPr>
            <a:xfrm flipH="1">
              <a:off x="4631" y="6745"/>
              <a:ext cx="1069" cy="0"/>
            </a:xfrm>
            <a:prstGeom prst="line">
              <a:avLst/>
            </a:prstGeom>
            <a:noFill/>
            <a:ln w="15875" cap="rnd">
              <a:gradFill flip="none" rotWithShape="1">
                <a:gsLst>
                  <a:gs pos="0">
                    <a:schemeClr val="accent1"/>
                  </a:gs>
                  <a:gs pos="100000">
                    <a:schemeClr val="accent1">
                      <a:alpha val="0"/>
                    </a:schemeClr>
                  </a:gs>
                </a:gsLst>
                <a:lin ang="0" scaled="1"/>
                <a:tileRect/>
              </a:gradFill>
              <a:prstDash val="sysDot"/>
              <a:round/>
            </a:ln>
          </p:spPr>
          <p:style>
            <a:lnRef idx="2">
              <a:schemeClr val="accent1">
                <a:shade val="50000"/>
              </a:schemeClr>
            </a:lnRef>
            <a:fillRef idx="1">
              <a:schemeClr val="accent1"/>
            </a:fillRef>
            <a:effectRef idx="0">
              <a:schemeClr val="accent1"/>
            </a:effectRef>
            <a:fontRef idx="minor">
              <a:schemeClr val="lt1"/>
            </a:fontRef>
          </p:style>
        </p:cxnSp>
        <p:grpSp>
          <p:nvGrpSpPr>
            <p:cNvPr id="41" name="组合 40"/>
            <p:cNvGrpSpPr/>
            <p:nvPr/>
          </p:nvGrpSpPr>
          <p:grpSpPr>
            <a:xfrm>
              <a:off x="7888" y="5995"/>
              <a:ext cx="3424" cy="1498"/>
              <a:chOff x="7888" y="6090"/>
              <a:chExt cx="3424" cy="1498"/>
            </a:xfrm>
          </p:grpSpPr>
          <p:sp>
            <p:nvSpPr>
              <p:cNvPr id="36" name="矩形 35"/>
              <p:cNvSpPr/>
              <p:nvPr>
                <p:custDataLst>
                  <p:tags r:id="rId13"/>
                </p:custDataLst>
              </p:nvPr>
            </p:nvSpPr>
            <p:spPr>
              <a:xfrm>
                <a:off x="7888" y="6090"/>
                <a:ext cx="3424" cy="918"/>
              </a:xfrm>
              <a:prstGeom prst="rect">
                <a:avLst/>
              </a:prstGeom>
            </p:spPr>
            <p:txBody>
              <a:bodyPr wrap="square">
                <a:spAutoFit/>
              </a:bodyPr>
              <a:lstStyle/>
              <a:p>
                <a:pPr algn="ctr"/>
                <a:r>
                  <a:rPr lang="en-US" altLang="zh-CN" sz="3200" b="1">
                    <a:solidFill>
                      <a:schemeClr val="accent1"/>
                    </a:solidFill>
                    <a:latin typeface="+mj-lt"/>
                    <a:ea typeface="+mj-ea"/>
                  </a:rPr>
                  <a:t>4C</a:t>
                </a:r>
                <a:r>
                  <a:rPr lang="zh-CN" altLang="en-US" sz="3200" b="1">
                    <a:solidFill>
                      <a:schemeClr val="accent1"/>
                    </a:solidFill>
                    <a:latin typeface="+mj-lt"/>
                    <a:ea typeface="+mj-ea"/>
                  </a:rPr>
                  <a:t>模型</a:t>
                </a:r>
              </a:p>
            </p:txBody>
          </p:sp>
          <p:sp>
            <p:nvSpPr>
              <p:cNvPr id="39" name="文本框 38"/>
              <p:cNvSpPr txBox="1"/>
              <p:nvPr/>
            </p:nvSpPr>
            <p:spPr>
              <a:xfrm>
                <a:off x="8371" y="7008"/>
                <a:ext cx="2459" cy="580"/>
              </a:xfrm>
              <a:prstGeom prst="rect">
                <a:avLst/>
              </a:prstGeom>
              <a:noFill/>
            </p:spPr>
            <p:txBody>
              <a:bodyPr wrap="square" rtlCol="0">
                <a:spAutoFit/>
              </a:bodyPr>
              <a:lstStyle/>
              <a:p>
                <a:pPr algn="ctr"/>
                <a:r>
                  <a:rPr lang="zh-CN" altLang="en-US">
                    <a:solidFill>
                      <a:schemeClr val="accent1"/>
                    </a:solidFill>
                    <a:latin typeface="PingFang SC Regular" panose="020B0400000000000000" charset="-122"/>
                    <a:ea typeface="PingFang SC Regular" panose="020B0400000000000000" charset="-122"/>
                  </a:rPr>
                  <a:t>客户视角</a:t>
                </a:r>
              </a:p>
            </p:txBody>
          </p:sp>
        </p:grpSp>
        <p:sp>
          <p:nvSpPr>
            <p:cNvPr id="43" name="椭圆 42"/>
            <p:cNvSpPr/>
            <p:nvPr>
              <p:custDataLst>
                <p:tags r:id="rId9"/>
              </p:custDataLst>
            </p:nvPr>
          </p:nvSpPr>
          <p:spPr>
            <a:xfrm>
              <a:off x="6756" y="3858"/>
              <a:ext cx="1922" cy="1922"/>
            </a:xfrm>
            <a:prstGeom prst="ellipse">
              <a:avLst/>
            </a:prstGeom>
            <a:solidFill>
              <a:schemeClr val="accent1"/>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a:solidFill>
                    <a:schemeClr val="bg2"/>
                  </a:solidFill>
                  <a:latin typeface="PingFang SC Regular" panose="020B0400000000000000" charset="-122"/>
                  <a:ea typeface="PingFang SC Regular" panose="020B0400000000000000" charset="-122"/>
                  <a:cs typeface="PingFang SC Regular" panose="020B0400000000000000" charset="-122"/>
                </a:rPr>
                <a:t>消费者</a:t>
              </a:r>
            </a:p>
            <a:p>
              <a:pPr algn="ctr"/>
              <a:r>
                <a:rPr lang="en-US" altLang="zh-CN" sz="1600" b="1">
                  <a:solidFill>
                    <a:srgbClr val="FFFF00"/>
                  </a:solidFill>
                  <a:effectLst/>
                  <a:latin typeface="PingFang SC Semibold" panose="020B0400000000000000" charset="-122"/>
                  <a:ea typeface="PingFang SC Semibold" panose="020B0400000000000000" charset="-122"/>
                  <a:cs typeface="PingFang SC Regular" panose="020B0400000000000000" charset="-122"/>
                  <a:sym typeface="+mn-ea"/>
                </a:rPr>
                <a:t>C</a:t>
              </a:r>
              <a:r>
                <a:rPr lang="en-US" altLang="zh-CN" sz="100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ea"/>
                </a:rPr>
                <a:t>ustomer</a:t>
              </a:r>
            </a:p>
          </p:txBody>
        </p:sp>
        <p:sp>
          <p:nvSpPr>
            <p:cNvPr id="44" name="椭圆 43"/>
            <p:cNvSpPr/>
            <p:nvPr>
              <p:custDataLst>
                <p:tags r:id="rId10"/>
              </p:custDataLst>
            </p:nvPr>
          </p:nvSpPr>
          <p:spPr>
            <a:xfrm>
              <a:off x="10507" y="3858"/>
              <a:ext cx="1922" cy="1922"/>
            </a:xfrm>
            <a:prstGeom prst="ellipse">
              <a:avLst/>
            </a:prstGeom>
            <a:solidFill>
              <a:schemeClr val="accent2"/>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a:solidFill>
                    <a:schemeClr val="bg2"/>
                  </a:solidFill>
                  <a:latin typeface="PingFang SC Regular" panose="020B0400000000000000" charset="-122"/>
                  <a:ea typeface="PingFang SC Regular" panose="020B0400000000000000" charset="-122"/>
                  <a:cs typeface="PingFang SC Regular" panose="020B0400000000000000" charset="-122"/>
                </a:rPr>
                <a:t>成本</a:t>
              </a:r>
            </a:p>
            <a:p>
              <a:pPr algn="ctr"/>
              <a:r>
                <a:rPr lang="en-US" altLang="zh-CN" sz="1600" b="1">
                  <a:solidFill>
                    <a:srgbClr val="FFFF00"/>
                  </a:solidFill>
                  <a:effectLst/>
                  <a:latin typeface="PingFang SC Semibold" panose="020B0400000000000000" charset="-122"/>
                  <a:ea typeface="PingFang SC Semibold" panose="020B0400000000000000" charset="-122"/>
                  <a:cs typeface="PingFang SC Regular" panose="020B0400000000000000" charset="-122"/>
                  <a:sym typeface="+mn-ea"/>
                </a:rPr>
                <a:t>C</a:t>
              </a:r>
              <a:r>
                <a:rPr lang="en-US" altLang="zh-CN" sz="140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ea"/>
                </a:rPr>
                <a:t>ost</a:t>
              </a:r>
            </a:p>
          </p:txBody>
        </p:sp>
        <p:sp>
          <p:nvSpPr>
            <p:cNvPr id="46" name="椭圆 45"/>
            <p:cNvSpPr/>
            <p:nvPr>
              <p:custDataLst>
                <p:tags r:id="rId11"/>
              </p:custDataLst>
            </p:nvPr>
          </p:nvSpPr>
          <p:spPr>
            <a:xfrm>
              <a:off x="6756" y="7458"/>
              <a:ext cx="1922" cy="1922"/>
            </a:xfrm>
            <a:prstGeom prst="ellipse">
              <a:avLst/>
            </a:prstGeom>
            <a:solidFill>
              <a:schemeClr val="accent3"/>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a:solidFill>
                    <a:schemeClr val="bg2"/>
                  </a:solidFill>
                  <a:latin typeface="PingFang SC Regular" panose="020B0400000000000000" charset="-122"/>
                  <a:ea typeface="PingFang SC Regular" panose="020B0400000000000000" charset="-122"/>
                  <a:cs typeface="PingFang SC Regular" panose="020B0400000000000000" charset="-122"/>
                </a:rPr>
                <a:t>沟通</a:t>
              </a:r>
            </a:p>
            <a:p>
              <a:pPr algn="ctr"/>
              <a:r>
                <a:rPr lang="en-US" altLang="zh-CN" sz="1600" b="1">
                  <a:solidFill>
                    <a:srgbClr val="FFFF00"/>
                  </a:solidFill>
                  <a:effectLst/>
                  <a:latin typeface="PingFang SC Semibold" panose="020B0400000000000000" charset="-122"/>
                  <a:ea typeface="PingFang SC Semibold" panose="020B0400000000000000" charset="-122"/>
                  <a:cs typeface="PingFang SC Regular" panose="020B0400000000000000" charset="-122"/>
                  <a:sym typeface="+mn-ea"/>
                </a:rPr>
                <a:t>C</a:t>
              </a:r>
              <a:r>
                <a:rPr lang="en-US" altLang="zh-CN" sz="120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ea"/>
                </a:rPr>
                <a:t>ommu-</a:t>
              </a:r>
            </a:p>
            <a:p>
              <a:pPr algn="ctr"/>
              <a:r>
                <a:rPr lang="en-US" altLang="zh-CN" sz="120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ea"/>
                </a:rPr>
                <a:t>nication</a:t>
              </a:r>
            </a:p>
          </p:txBody>
        </p:sp>
        <p:sp>
          <p:nvSpPr>
            <p:cNvPr id="47" name="椭圆 46"/>
            <p:cNvSpPr/>
            <p:nvPr>
              <p:custDataLst>
                <p:tags r:id="rId12"/>
              </p:custDataLst>
            </p:nvPr>
          </p:nvSpPr>
          <p:spPr>
            <a:xfrm>
              <a:off x="10507" y="7458"/>
              <a:ext cx="1922" cy="1922"/>
            </a:xfrm>
            <a:prstGeom prst="ellipse">
              <a:avLst/>
            </a:prstGeom>
            <a:solidFill>
              <a:schemeClr val="accent6">
                <a:lumMod val="50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a:solidFill>
                    <a:schemeClr val="bg2"/>
                  </a:solidFill>
                  <a:latin typeface="PingFang SC Regular" panose="020B0400000000000000" charset="-122"/>
                  <a:ea typeface="PingFang SC Regular" panose="020B0400000000000000" charset="-122"/>
                  <a:cs typeface="PingFang SC Regular" panose="020B0400000000000000" charset="-122"/>
                </a:rPr>
                <a:t>便利</a:t>
              </a:r>
            </a:p>
            <a:p>
              <a:pPr algn="ctr"/>
              <a:r>
                <a:rPr lang="en-US" altLang="zh-CN" sz="1600" b="1">
                  <a:solidFill>
                    <a:srgbClr val="FFFF00"/>
                  </a:solidFill>
                  <a:effectLst/>
                  <a:latin typeface="PingFang SC Semibold" panose="020B0400000000000000" charset="-122"/>
                  <a:ea typeface="PingFang SC Semibold" panose="020B0400000000000000" charset="-122"/>
                  <a:cs typeface="PingFang SC Regular" panose="020B0400000000000000" charset="-122"/>
                  <a:sym typeface="+mn-ea"/>
                </a:rPr>
                <a:t>C</a:t>
              </a:r>
              <a:r>
                <a:rPr lang="en-US" altLang="zh-CN" sz="1400">
                  <a:solidFill>
                    <a:schemeClr val="bg2"/>
                  </a:solidFill>
                  <a:effectLst/>
                  <a:latin typeface="PingFang SC Regular" panose="020B0400000000000000" charset="-122"/>
                  <a:ea typeface="PingFang SC Regular" panose="020B0400000000000000" charset="-122"/>
                  <a:cs typeface="PingFang SC Regular" panose="020B0400000000000000" charset="-122"/>
                  <a:sym typeface="+mn-ea"/>
                </a:rPr>
                <a:t>onve-nience</a:t>
              </a:r>
            </a:p>
          </p:txBody>
        </p:sp>
      </p:grpSp>
      <p:sp>
        <p:nvSpPr>
          <p:cNvPr id="54" name="文本框 53"/>
          <p:cNvSpPr txBox="1"/>
          <p:nvPr/>
        </p:nvSpPr>
        <p:spPr>
          <a:xfrm>
            <a:off x="1189355" y="4542790"/>
            <a:ext cx="2483485" cy="1276350"/>
          </a:xfrm>
          <a:prstGeom prst="rect">
            <a:avLst/>
          </a:prstGeom>
          <a:noFill/>
        </p:spPr>
        <p:txBody>
          <a:bodyPr wrap="square" rtlCol="0" anchor="ctr" anchorCtr="0">
            <a:noAutofit/>
          </a:bodyPr>
          <a:lstStyle/>
          <a:p>
            <a:pPr algn="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sym typeface="+mn-ea"/>
              </a:rPr>
              <a:t>企业应通过同顾客进行积极有效的双向沟通，建立基于共同利益的新型企业/顾客关系</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044690" cy="430530"/>
          </a:xfrm>
        </p:spPr>
        <p:txBody>
          <a:bodyPr wrap="square" anchor="ctr"/>
          <a:lstStyle/>
          <a:p>
            <a:pPr>
              <a:lnSpc>
                <a:spcPct val="100000"/>
              </a:lnSpc>
            </a:pPr>
            <a:r>
              <a:rPr lang="zh-CN" altLang="en-US" sz="2800" b="1" dirty="0">
                <a:latin typeface="微软雅黑" panose="020B0503020204020204" charset="-122"/>
                <a:ea typeface="微软雅黑" panose="020B0503020204020204" charset="-122"/>
              </a:rPr>
              <a:t>内容营销</a:t>
            </a:r>
            <a:r>
              <a:rPr lang="en-US" altLang="zh-CN" sz="2800" b="1" dirty="0">
                <a:latin typeface="微软雅黑" panose="020B0503020204020204" charset="-122"/>
                <a:ea typeface="微软雅黑" panose="020B0503020204020204" charset="-122"/>
              </a:rPr>
              <a:t>5A</a:t>
            </a:r>
            <a:r>
              <a:rPr lang="zh-CN" altLang="en-US" sz="2800" b="1" dirty="0">
                <a:latin typeface="微软雅黑" panose="020B0503020204020204" charset="-122"/>
                <a:ea typeface="微软雅黑" panose="020B0503020204020204" charset="-122"/>
              </a:rPr>
              <a:t>模型——</a:t>
            </a:r>
            <a:r>
              <a:rPr lang="zh-CN" altLang="en-US" sz="2400" b="0" dirty="0">
                <a:latin typeface="微软雅黑" panose="020B0503020204020204" charset="-122"/>
                <a:ea typeface="微软雅黑" panose="020B0503020204020204" charset="-122"/>
              </a:rPr>
              <a:t>了解</a:t>
            </a:r>
            <a:r>
              <a:rPr lang="en-US" altLang="zh-CN" sz="2400" b="0" dirty="0">
                <a:latin typeface="微软雅黑" panose="020B0503020204020204" charset="-122"/>
                <a:ea typeface="微软雅黑" panose="020B0503020204020204" charset="-122"/>
              </a:rPr>
              <a:t> </a:t>
            </a:r>
            <a:r>
              <a:rPr lang="zh-CN" altLang="en-US" sz="2400" b="0" dirty="0">
                <a:latin typeface="微软雅黑" panose="020B0503020204020204" charset="-122"/>
                <a:ea typeface="微软雅黑" panose="020B0503020204020204" charset="-122"/>
              </a:rPr>
              <a:t>吸引</a:t>
            </a:r>
            <a:r>
              <a:rPr lang="en-US" altLang="zh-CN" sz="2400" b="0" dirty="0">
                <a:latin typeface="微软雅黑" panose="020B0503020204020204" charset="-122"/>
                <a:ea typeface="微软雅黑" panose="020B0503020204020204" charset="-122"/>
              </a:rPr>
              <a:t> </a:t>
            </a:r>
            <a:r>
              <a:rPr lang="zh-CN" altLang="en-US" sz="2400" b="0" dirty="0">
                <a:latin typeface="微软雅黑" panose="020B0503020204020204" charset="-122"/>
                <a:ea typeface="微软雅黑" panose="020B0503020204020204" charset="-122"/>
              </a:rPr>
              <a:t>问询</a:t>
            </a:r>
            <a:r>
              <a:rPr lang="en-US" altLang="zh-CN" sz="2400" b="0" dirty="0">
                <a:latin typeface="微软雅黑" panose="020B0503020204020204" charset="-122"/>
                <a:ea typeface="微软雅黑" panose="020B0503020204020204" charset="-122"/>
              </a:rPr>
              <a:t> </a:t>
            </a:r>
            <a:r>
              <a:rPr lang="zh-CN" altLang="en-US" sz="2400" b="0" dirty="0">
                <a:latin typeface="微软雅黑" panose="020B0503020204020204" charset="-122"/>
                <a:ea typeface="微软雅黑" panose="020B0503020204020204" charset="-122"/>
              </a:rPr>
              <a:t>行动</a:t>
            </a:r>
            <a:r>
              <a:rPr lang="en-US" altLang="zh-CN" sz="2400" b="0" dirty="0">
                <a:latin typeface="微软雅黑" panose="020B0503020204020204" charset="-122"/>
                <a:ea typeface="微软雅黑" panose="020B0503020204020204" charset="-122"/>
              </a:rPr>
              <a:t> </a:t>
            </a:r>
            <a:r>
              <a:rPr lang="zh-CN" altLang="en-US" sz="2400" b="0" dirty="0">
                <a:latin typeface="微软雅黑" panose="020B0503020204020204" charset="-122"/>
                <a:ea typeface="微软雅黑" panose="020B0503020204020204" charset="-122"/>
              </a:rPr>
              <a:t>拥护</a:t>
            </a:r>
          </a:p>
        </p:txBody>
      </p:sp>
      <p:sp>
        <p:nvSpPr>
          <p:cNvPr id="56" name="文本占位符 55"/>
          <p:cNvSpPr>
            <a:spLocks noGrp="1"/>
          </p:cNvSpPr>
          <p:nvPr>
            <p:ph type="body" idx="1"/>
          </p:nvPr>
        </p:nvSpPr>
        <p:spPr/>
        <p:txBody>
          <a:bodyPr/>
          <a:lstStyle/>
          <a:p>
            <a:r>
              <a:rPr lang="zh-CN" altLang="en-US"/>
              <a:t>内容营销5A模型是一种策略方法，包括了解、吸引、问询、行动和拥护五个阶段。它指导企业根据不同阶段的用户特点制定内容营销策略，优化营销行为，实现品牌传播和口碑增长</a:t>
            </a:r>
          </a:p>
        </p:txBody>
      </p:sp>
      <p:sp>
        <p:nvSpPr>
          <p:cNvPr id="10" name="文本占位符 9"/>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6-04</a:t>
            </a:r>
          </a:p>
        </p:txBody>
      </p:sp>
      <p:grpSp>
        <p:nvGrpSpPr>
          <p:cNvPr id="63" name="组合 62"/>
          <p:cNvGrpSpPr/>
          <p:nvPr/>
        </p:nvGrpSpPr>
        <p:grpSpPr>
          <a:xfrm>
            <a:off x="532765" y="1741805"/>
            <a:ext cx="11126470" cy="896620"/>
            <a:chOff x="839" y="2743"/>
            <a:chExt cx="17522" cy="1412"/>
          </a:xfrm>
        </p:grpSpPr>
        <p:sp>
          <p:nvSpPr>
            <p:cNvPr id="109" name="矩形 108"/>
            <p:cNvSpPr/>
            <p:nvPr/>
          </p:nvSpPr>
          <p:spPr>
            <a:xfrm>
              <a:off x="1107" y="2759"/>
              <a:ext cx="17254" cy="1396"/>
            </a:xfrm>
            <a:prstGeom prst="rect">
              <a:avLst/>
            </a:prstGeom>
            <a:solidFill>
              <a:srgbClr val="FFFFFF"/>
            </a:solidFill>
            <a:ln w="12700" cap="flat" cmpd="sng" algn="ctr">
              <a:noFill/>
              <a:prstDash val="solid"/>
              <a:miter lim="800000"/>
            </a:ln>
            <a:effectLst>
              <a:outerShdw blurRad="457200" dist="38100" dir="5400000" algn="t" rotWithShape="0">
                <a:srgbClr val="2F2FEC">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111" name="矩形 110"/>
            <p:cNvSpPr/>
            <p:nvPr/>
          </p:nvSpPr>
          <p:spPr>
            <a:xfrm>
              <a:off x="839" y="2743"/>
              <a:ext cx="2217" cy="636"/>
            </a:xfrm>
            <a:prstGeom prst="rect">
              <a:avLst/>
            </a:prstGeom>
            <a:gradFill>
              <a:gsLst>
                <a:gs pos="0">
                  <a:srgbClr val="1D4373">
                    <a:lumMod val="60000"/>
                    <a:lumOff val="40000"/>
                  </a:srgbClr>
                </a:gs>
                <a:gs pos="76000">
                  <a:srgbClr val="1D4373"/>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112" name="直角三角形 111"/>
            <p:cNvSpPr/>
            <p:nvPr/>
          </p:nvSpPr>
          <p:spPr>
            <a:xfrm flipH="1" flipV="1">
              <a:off x="853" y="3378"/>
              <a:ext cx="250" cy="141"/>
            </a:xfrm>
            <a:prstGeom prst="rtTriangle">
              <a:avLst/>
            </a:prstGeom>
            <a:solidFill>
              <a:srgbClr val="1D43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113" name="object 28"/>
            <p:cNvSpPr txBox="1"/>
            <p:nvPr/>
          </p:nvSpPr>
          <p:spPr>
            <a:xfrm>
              <a:off x="990" y="2837"/>
              <a:ext cx="1915" cy="448"/>
            </a:xfrm>
            <a:prstGeom prst="rect">
              <a:avLst/>
            </a:prstGeom>
          </p:spPr>
          <p:txBody>
            <a:bodyPr vert="horz" wrap="square" lIns="0" tIns="7316" rIns="0" bIns="0" rtlCol="0" anchor="ctr">
              <a:spAutoFit/>
            </a:bodyPr>
            <a:lstStyle/>
            <a:p>
              <a:pPr marR="0" lvl="0" indent="0" algn="ctr" fontAlgn="auto">
                <a:spcAft>
                  <a:spcPts val="0"/>
                </a:spcAft>
                <a:buClrTx/>
                <a:buSzTx/>
                <a:buFontTx/>
                <a:buNone/>
                <a:defRPr/>
              </a:pPr>
              <a:r>
                <a:rPr lang="zh-CN" altLang="en-US" dirty="0">
                  <a:solidFill>
                    <a:schemeClr val="bg2"/>
                  </a:solidFill>
                  <a:latin typeface="微软雅黑" panose="020B0503020204020204" charset="-122"/>
                  <a:ea typeface="微软雅黑" panose="020B0503020204020204" charset="-122"/>
                  <a:cs typeface="OPPOSans R" pitchFamily="18" charset="-122"/>
                  <a:sym typeface="+mn-lt"/>
                </a:rPr>
                <a:t>营销周期</a:t>
              </a:r>
            </a:p>
          </p:txBody>
        </p:sp>
        <p:grpSp>
          <p:nvGrpSpPr>
            <p:cNvPr id="57" name="组合 56"/>
            <p:cNvGrpSpPr/>
            <p:nvPr/>
          </p:nvGrpSpPr>
          <p:grpSpPr>
            <a:xfrm>
              <a:off x="3582" y="3215"/>
              <a:ext cx="14534" cy="484"/>
              <a:chOff x="3683" y="3009"/>
              <a:chExt cx="14534" cy="484"/>
            </a:xfrm>
          </p:grpSpPr>
          <p:sp>
            <p:nvSpPr>
              <p:cNvPr id="249" name="箭头: V 形 248"/>
              <p:cNvSpPr/>
              <p:nvPr/>
            </p:nvSpPr>
            <p:spPr>
              <a:xfrm>
                <a:off x="6289"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0" name="箭头: V 形 249"/>
              <p:cNvSpPr/>
              <p:nvPr/>
            </p:nvSpPr>
            <p:spPr>
              <a:xfrm>
                <a:off x="6405"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箭头: V 形 250"/>
              <p:cNvSpPr/>
              <p:nvPr/>
            </p:nvSpPr>
            <p:spPr>
              <a:xfrm>
                <a:off x="6532"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箭头: V 形 252"/>
              <p:cNvSpPr/>
              <p:nvPr/>
            </p:nvSpPr>
            <p:spPr>
              <a:xfrm>
                <a:off x="11951"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箭头: V 形 253"/>
              <p:cNvSpPr/>
              <p:nvPr/>
            </p:nvSpPr>
            <p:spPr>
              <a:xfrm>
                <a:off x="12067"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5" name="箭头: V 形 254"/>
              <p:cNvSpPr/>
              <p:nvPr/>
            </p:nvSpPr>
            <p:spPr>
              <a:xfrm>
                <a:off x="12194"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7" name="箭头: V 形 256"/>
              <p:cNvSpPr/>
              <p:nvPr/>
            </p:nvSpPr>
            <p:spPr>
              <a:xfrm>
                <a:off x="15099"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8" name="箭头: V 形 257"/>
              <p:cNvSpPr/>
              <p:nvPr/>
            </p:nvSpPr>
            <p:spPr>
              <a:xfrm>
                <a:off x="15215"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9" name="箭头: V 形 258"/>
              <p:cNvSpPr/>
              <p:nvPr/>
            </p:nvSpPr>
            <p:spPr>
              <a:xfrm>
                <a:off x="15342" y="3111"/>
                <a:ext cx="213" cy="282"/>
              </a:xfrm>
              <a:prstGeom prst="chevron">
                <a:avLst>
                  <a:gd name="adj" fmla="val 61437"/>
                </a:avLst>
              </a:prstGeom>
              <a:gradFill>
                <a:gsLst>
                  <a:gs pos="12000">
                    <a:srgbClr val="1D4373"/>
                  </a:gs>
                  <a:gs pos="100000">
                    <a:srgbClr val="1D4373">
                      <a:lumMod val="30000"/>
                      <a:lumOff val="70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object 43"/>
              <p:cNvSpPr/>
              <p:nvPr/>
            </p:nvSpPr>
            <p:spPr>
              <a:xfrm>
                <a:off x="3683" y="3010"/>
                <a:ext cx="2520" cy="483"/>
              </a:xfrm>
              <a:custGeom>
                <a:avLst/>
                <a:gdLst/>
                <a:ahLst/>
                <a:cxnLst/>
                <a:rect l="l" t="t" r="r" b="b"/>
                <a:pathLst>
                  <a:path w="1428750" h="505460">
                    <a:moveTo>
                      <a:pt x="1344121" y="0"/>
                    </a:moveTo>
                    <a:lnTo>
                      <a:pt x="84225" y="0"/>
                    </a:lnTo>
                    <a:lnTo>
                      <a:pt x="51441" y="6618"/>
                    </a:lnTo>
                    <a:lnTo>
                      <a:pt x="24669" y="24669"/>
                    </a:lnTo>
                    <a:lnTo>
                      <a:pt x="6618" y="51441"/>
                    </a:lnTo>
                    <a:lnTo>
                      <a:pt x="0" y="84225"/>
                    </a:lnTo>
                    <a:lnTo>
                      <a:pt x="0" y="421120"/>
                    </a:lnTo>
                    <a:lnTo>
                      <a:pt x="6618" y="453904"/>
                    </a:lnTo>
                    <a:lnTo>
                      <a:pt x="24669" y="480677"/>
                    </a:lnTo>
                    <a:lnTo>
                      <a:pt x="51441" y="498727"/>
                    </a:lnTo>
                    <a:lnTo>
                      <a:pt x="84225" y="505346"/>
                    </a:lnTo>
                    <a:lnTo>
                      <a:pt x="1344121" y="505346"/>
                    </a:lnTo>
                    <a:lnTo>
                      <a:pt x="1376905" y="498727"/>
                    </a:lnTo>
                    <a:lnTo>
                      <a:pt x="1403678" y="480677"/>
                    </a:lnTo>
                    <a:lnTo>
                      <a:pt x="1421728" y="453904"/>
                    </a:lnTo>
                    <a:lnTo>
                      <a:pt x="1428347" y="421120"/>
                    </a:lnTo>
                    <a:lnTo>
                      <a:pt x="1428347" y="84225"/>
                    </a:lnTo>
                    <a:lnTo>
                      <a:pt x="1421728" y="51441"/>
                    </a:lnTo>
                    <a:lnTo>
                      <a:pt x="1403678" y="24669"/>
                    </a:lnTo>
                    <a:lnTo>
                      <a:pt x="1376905" y="6618"/>
                    </a:lnTo>
                    <a:lnTo>
                      <a:pt x="1344121" y="0"/>
                    </a:lnTo>
                    <a:close/>
                  </a:path>
                </a:pathLst>
              </a:custGeom>
              <a:solidFill>
                <a:srgbClr val="A03527"/>
              </a:solidFill>
              <a:ln w="10470">
                <a:noFill/>
              </a:ln>
            </p:spPr>
            <p:txBody>
              <a:bodyPr wrap="square" lIns="0" tIns="0" rIns="0" bIns="0" rtlCol="0"/>
              <a:lstStyle/>
              <a:p>
                <a:endParaRPr sz="1090" dirty="0">
                  <a:solidFill>
                    <a:schemeClr val="accent1">
                      <a:lumMod val="50000"/>
                    </a:schemeClr>
                  </a:solidFill>
                  <a:latin typeface="微软雅黑" panose="020B0503020204020204" charset="-122"/>
                  <a:ea typeface="微软雅黑" panose="020B0503020204020204" charset="-122"/>
                  <a:cs typeface="+mn-ea"/>
                  <a:sym typeface="+mn-lt"/>
                </a:endParaRPr>
              </a:p>
            </p:txBody>
          </p:sp>
          <p:sp>
            <p:nvSpPr>
              <p:cNvPr id="20" name="矩形 19"/>
              <p:cNvSpPr/>
              <p:nvPr/>
            </p:nvSpPr>
            <p:spPr>
              <a:xfrm>
                <a:off x="4085" y="3009"/>
                <a:ext cx="1716" cy="485"/>
              </a:xfrm>
              <a:prstGeom prst="rect">
                <a:avLst/>
              </a:prstGeom>
            </p:spPr>
            <p:txBody>
              <a:bodyPr wrap="square">
                <a:spAutoFit/>
              </a:bodyPr>
              <a:lstStyle/>
              <a:p>
                <a:pPr algn="ctr"/>
                <a:r>
                  <a:rPr lang="zh-CN" altLang="en-US" sz="1400" b="1" dirty="0">
                    <a:solidFill>
                      <a:schemeClr val="bg2"/>
                    </a:solidFill>
                    <a:latin typeface="微软雅黑" panose="020B0503020204020204" charset="-122"/>
                    <a:ea typeface="微软雅黑" panose="020B0503020204020204" charset="-122"/>
                    <a:cs typeface="OPPOSans M" pitchFamily="18" charset="-122"/>
                  </a:rPr>
                  <a:t>内容投放期</a:t>
                </a:r>
              </a:p>
            </p:txBody>
          </p:sp>
          <p:sp>
            <p:nvSpPr>
              <p:cNvPr id="17" name="object 43"/>
              <p:cNvSpPr/>
              <p:nvPr/>
            </p:nvSpPr>
            <p:spPr>
              <a:xfrm>
                <a:off x="6887" y="3010"/>
                <a:ext cx="4922" cy="483"/>
              </a:xfrm>
              <a:custGeom>
                <a:avLst/>
                <a:gdLst/>
                <a:ahLst/>
                <a:cxnLst/>
                <a:rect l="l" t="t" r="r" b="b"/>
                <a:pathLst>
                  <a:path w="1428750" h="505460">
                    <a:moveTo>
                      <a:pt x="1344121" y="0"/>
                    </a:moveTo>
                    <a:lnTo>
                      <a:pt x="84225" y="0"/>
                    </a:lnTo>
                    <a:lnTo>
                      <a:pt x="51441" y="6618"/>
                    </a:lnTo>
                    <a:lnTo>
                      <a:pt x="24669" y="24669"/>
                    </a:lnTo>
                    <a:lnTo>
                      <a:pt x="6618" y="51441"/>
                    </a:lnTo>
                    <a:lnTo>
                      <a:pt x="0" y="84225"/>
                    </a:lnTo>
                    <a:lnTo>
                      <a:pt x="0" y="421120"/>
                    </a:lnTo>
                    <a:lnTo>
                      <a:pt x="6618" y="453904"/>
                    </a:lnTo>
                    <a:lnTo>
                      <a:pt x="24669" y="480677"/>
                    </a:lnTo>
                    <a:lnTo>
                      <a:pt x="51441" y="498727"/>
                    </a:lnTo>
                    <a:lnTo>
                      <a:pt x="84225" y="505346"/>
                    </a:lnTo>
                    <a:lnTo>
                      <a:pt x="1344121" y="505346"/>
                    </a:lnTo>
                    <a:lnTo>
                      <a:pt x="1376905" y="498727"/>
                    </a:lnTo>
                    <a:lnTo>
                      <a:pt x="1403678" y="480677"/>
                    </a:lnTo>
                    <a:lnTo>
                      <a:pt x="1421728" y="453904"/>
                    </a:lnTo>
                    <a:lnTo>
                      <a:pt x="1428347" y="421120"/>
                    </a:lnTo>
                    <a:lnTo>
                      <a:pt x="1428347" y="84225"/>
                    </a:lnTo>
                    <a:lnTo>
                      <a:pt x="1421728" y="51441"/>
                    </a:lnTo>
                    <a:lnTo>
                      <a:pt x="1403678" y="24669"/>
                    </a:lnTo>
                    <a:lnTo>
                      <a:pt x="1376905" y="6618"/>
                    </a:lnTo>
                    <a:lnTo>
                      <a:pt x="1344121" y="0"/>
                    </a:lnTo>
                    <a:close/>
                  </a:path>
                </a:pathLst>
              </a:cu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algn="ctr"/>
                <a:endParaRPr kern="0" dirty="0">
                  <a:solidFill>
                    <a:prstClr val="white"/>
                  </a:solidFill>
                  <a:latin typeface="微软雅黑" panose="020B0503020204020204" charset="-122"/>
                  <a:ea typeface="微软雅黑" panose="020B0503020204020204" charset="-122"/>
                  <a:sym typeface="+mn-lt"/>
                </a:endParaRPr>
              </a:p>
            </p:txBody>
          </p:sp>
          <p:sp>
            <p:nvSpPr>
              <p:cNvPr id="21" name="矩形 20"/>
              <p:cNvSpPr/>
              <p:nvPr/>
            </p:nvSpPr>
            <p:spPr>
              <a:xfrm>
                <a:off x="8059" y="3009"/>
                <a:ext cx="2519" cy="485"/>
              </a:xfrm>
              <a:prstGeom prst="rect">
                <a:avLst/>
              </a:prstGeom>
            </p:spPr>
            <p:txBody>
              <a:bodyPr wrap="square">
                <a:spAutoFit/>
              </a:bodyPr>
              <a:lstStyle/>
              <a:p>
                <a:pPr algn="ctr"/>
                <a:r>
                  <a:rPr lang="zh-CN" altLang="en-US" sz="1400" b="1" dirty="0">
                    <a:solidFill>
                      <a:schemeClr val="bg2"/>
                    </a:solidFill>
                    <a:latin typeface="微软雅黑" panose="020B0503020204020204" charset="-122"/>
                    <a:ea typeface="微软雅黑" panose="020B0503020204020204" charset="-122"/>
                    <a:cs typeface="OPPOSans M" pitchFamily="18" charset="-122"/>
                  </a:rPr>
                  <a:t>内容种草</a:t>
                </a:r>
                <a:r>
                  <a:rPr lang="en-US" altLang="zh-CN" sz="1400" b="1" dirty="0">
                    <a:solidFill>
                      <a:schemeClr val="bg2"/>
                    </a:solidFill>
                    <a:latin typeface="微软雅黑" panose="020B0503020204020204" charset="-122"/>
                    <a:ea typeface="微软雅黑" panose="020B0503020204020204" charset="-122"/>
                    <a:cs typeface="OPPOSans M" pitchFamily="18" charset="-122"/>
                  </a:rPr>
                  <a:t>/</a:t>
                </a:r>
                <a:r>
                  <a:rPr lang="zh-CN" altLang="en-US" sz="1400" b="1" dirty="0">
                    <a:solidFill>
                      <a:schemeClr val="bg2"/>
                    </a:solidFill>
                    <a:latin typeface="微软雅黑" panose="020B0503020204020204" charset="-122"/>
                    <a:ea typeface="微软雅黑" panose="020B0503020204020204" charset="-122"/>
                    <a:cs typeface="OPPOSans M" pitchFamily="18" charset="-122"/>
                  </a:rPr>
                  <a:t>养草期</a:t>
                </a:r>
              </a:p>
            </p:txBody>
          </p:sp>
          <p:sp>
            <p:nvSpPr>
              <p:cNvPr id="18" name="object 43"/>
              <p:cNvSpPr/>
              <p:nvPr/>
            </p:nvSpPr>
            <p:spPr>
              <a:xfrm>
                <a:off x="12493" y="3010"/>
                <a:ext cx="2520" cy="483"/>
              </a:xfrm>
              <a:custGeom>
                <a:avLst/>
                <a:gdLst/>
                <a:ahLst/>
                <a:cxnLst/>
                <a:rect l="l" t="t" r="r" b="b"/>
                <a:pathLst>
                  <a:path w="1428750" h="505460">
                    <a:moveTo>
                      <a:pt x="1344121" y="0"/>
                    </a:moveTo>
                    <a:lnTo>
                      <a:pt x="84225" y="0"/>
                    </a:lnTo>
                    <a:lnTo>
                      <a:pt x="51441" y="6618"/>
                    </a:lnTo>
                    <a:lnTo>
                      <a:pt x="24669" y="24669"/>
                    </a:lnTo>
                    <a:lnTo>
                      <a:pt x="6618" y="51441"/>
                    </a:lnTo>
                    <a:lnTo>
                      <a:pt x="0" y="84225"/>
                    </a:lnTo>
                    <a:lnTo>
                      <a:pt x="0" y="421120"/>
                    </a:lnTo>
                    <a:lnTo>
                      <a:pt x="6618" y="453904"/>
                    </a:lnTo>
                    <a:lnTo>
                      <a:pt x="24669" y="480677"/>
                    </a:lnTo>
                    <a:lnTo>
                      <a:pt x="51441" y="498727"/>
                    </a:lnTo>
                    <a:lnTo>
                      <a:pt x="84225" y="505346"/>
                    </a:lnTo>
                    <a:lnTo>
                      <a:pt x="1344121" y="505346"/>
                    </a:lnTo>
                    <a:lnTo>
                      <a:pt x="1376905" y="498727"/>
                    </a:lnTo>
                    <a:lnTo>
                      <a:pt x="1403678" y="480677"/>
                    </a:lnTo>
                    <a:lnTo>
                      <a:pt x="1421728" y="453904"/>
                    </a:lnTo>
                    <a:lnTo>
                      <a:pt x="1428347" y="421120"/>
                    </a:lnTo>
                    <a:lnTo>
                      <a:pt x="1428347" y="84225"/>
                    </a:lnTo>
                    <a:lnTo>
                      <a:pt x="1421728" y="51441"/>
                    </a:lnTo>
                    <a:lnTo>
                      <a:pt x="1403678" y="24669"/>
                    </a:lnTo>
                    <a:lnTo>
                      <a:pt x="1376905" y="6618"/>
                    </a:lnTo>
                    <a:lnTo>
                      <a:pt x="1344121" y="0"/>
                    </a:lnTo>
                    <a:close/>
                  </a:path>
                </a:pathLst>
              </a:cu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algn="r"/>
                <a:endParaRPr kern="0">
                  <a:solidFill>
                    <a:prstClr val="white"/>
                  </a:solidFill>
                  <a:latin typeface="微软雅黑" panose="020B0503020204020204" charset="-122"/>
                  <a:ea typeface="微软雅黑" panose="020B0503020204020204" charset="-122"/>
                  <a:sym typeface="+mn-lt"/>
                </a:endParaRPr>
              </a:p>
            </p:txBody>
          </p:sp>
          <p:sp>
            <p:nvSpPr>
              <p:cNvPr id="22" name="矩形 21"/>
              <p:cNvSpPr/>
              <p:nvPr/>
            </p:nvSpPr>
            <p:spPr>
              <a:xfrm>
                <a:off x="12836" y="3009"/>
                <a:ext cx="1835" cy="485"/>
              </a:xfrm>
              <a:prstGeom prst="rect">
                <a:avLst/>
              </a:prstGeom>
            </p:spPr>
            <p:txBody>
              <a:bodyPr wrap="square">
                <a:spAutoFit/>
              </a:bodyPr>
              <a:lstStyle/>
              <a:p>
                <a:pPr algn="ctr"/>
                <a:r>
                  <a:rPr lang="zh-CN" altLang="en-US" sz="1400" b="1" dirty="0">
                    <a:solidFill>
                      <a:schemeClr val="bg2"/>
                    </a:solidFill>
                    <a:latin typeface="微软雅黑" panose="020B0503020204020204" charset="-122"/>
                    <a:ea typeface="微软雅黑" panose="020B0503020204020204" charset="-122"/>
                    <a:cs typeface="OPPOSans M" pitchFamily="18" charset="-122"/>
                  </a:rPr>
                  <a:t>内容拔草期</a:t>
                </a:r>
              </a:p>
            </p:txBody>
          </p:sp>
          <p:sp>
            <p:nvSpPr>
              <p:cNvPr id="19" name="object 43"/>
              <p:cNvSpPr/>
              <p:nvPr/>
            </p:nvSpPr>
            <p:spPr>
              <a:xfrm>
                <a:off x="15699" y="3010"/>
                <a:ext cx="2519" cy="483"/>
              </a:xfrm>
              <a:custGeom>
                <a:avLst/>
                <a:gdLst/>
                <a:ahLst/>
                <a:cxnLst/>
                <a:rect l="l" t="t" r="r" b="b"/>
                <a:pathLst>
                  <a:path w="1428750" h="505460">
                    <a:moveTo>
                      <a:pt x="1344121" y="0"/>
                    </a:moveTo>
                    <a:lnTo>
                      <a:pt x="84225" y="0"/>
                    </a:lnTo>
                    <a:lnTo>
                      <a:pt x="51441" y="6618"/>
                    </a:lnTo>
                    <a:lnTo>
                      <a:pt x="24669" y="24669"/>
                    </a:lnTo>
                    <a:lnTo>
                      <a:pt x="6618" y="51441"/>
                    </a:lnTo>
                    <a:lnTo>
                      <a:pt x="0" y="84225"/>
                    </a:lnTo>
                    <a:lnTo>
                      <a:pt x="0" y="421120"/>
                    </a:lnTo>
                    <a:lnTo>
                      <a:pt x="6618" y="453904"/>
                    </a:lnTo>
                    <a:lnTo>
                      <a:pt x="24669" y="480677"/>
                    </a:lnTo>
                    <a:lnTo>
                      <a:pt x="51441" y="498727"/>
                    </a:lnTo>
                    <a:lnTo>
                      <a:pt x="84225" y="505346"/>
                    </a:lnTo>
                    <a:lnTo>
                      <a:pt x="1344121" y="505346"/>
                    </a:lnTo>
                    <a:lnTo>
                      <a:pt x="1376905" y="498727"/>
                    </a:lnTo>
                    <a:lnTo>
                      <a:pt x="1403678" y="480677"/>
                    </a:lnTo>
                    <a:lnTo>
                      <a:pt x="1421728" y="453904"/>
                    </a:lnTo>
                    <a:lnTo>
                      <a:pt x="1428347" y="421120"/>
                    </a:lnTo>
                    <a:lnTo>
                      <a:pt x="1428347" y="84225"/>
                    </a:lnTo>
                    <a:lnTo>
                      <a:pt x="1421728" y="51441"/>
                    </a:lnTo>
                    <a:lnTo>
                      <a:pt x="1403678" y="24669"/>
                    </a:lnTo>
                    <a:lnTo>
                      <a:pt x="1376905" y="6618"/>
                    </a:lnTo>
                    <a:lnTo>
                      <a:pt x="1344121" y="0"/>
                    </a:lnTo>
                    <a:close/>
                  </a:path>
                </a:pathLst>
              </a:cu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algn="r"/>
                <a:endParaRPr kern="0">
                  <a:solidFill>
                    <a:prstClr val="white"/>
                  </a:solidFill>
                  <a:latin typeface="微软雅黑" panose="020B0503020204020204" charset="-122"/>
                  <a:ea typeface="微软雅黑" panose="020B0503020204020204" charset="-122"/>
                  <a:sym typeface="+mn-lt"/>
                </a:endParaRPr>
              </a:p>
            </p:txBody>
          </p:sp>
          <p:sp>
            <p:nvSpPr>
              <p:cNvPr id="23" name="矩形 22"/>
              <p:cNvSpPr/>
              <p:nvPr/>
            </p:nvSpPr>
            <p:spPr>
              <a:xfrm>
                <a:off x="16041" y="3009"/>
                <a:ext cx="1834" cy="485"/>
              </a:xfrm>
              <a:prstGeom prst="rect">
                <a:avLst/>
              </a:prstGeom>
            </p:spPr>
            <p:txBody>
              <a:bodyPr wrap="square">
                <a:spAutoFit/>
              </a:bodyPr>
              <a:lstStyle/>
              <a:p>
                <a:pPr algn="ctr"/>
                <a:r>
                  <a:rPr lang="zh-CN" altLang="en-US" sz="1400" b="1" dirty="0">
                    <a:solidFill>
                      <a:schemeClr val="bg2"/>
                    </a:solidFill>
                    <a:latin typeface="微软雅黑" panose="020B0503020204020204" charset="-122"/>
                    <a:ea typeface="微软雅黑" panose="020B0503020204020204" charset="-122"/>
                    <a:cs typeface="OPPOSans M" pitchFamily="18" charset="-122"/>
                  </a:rPr>
                  <a:t>内容沉淀期</a:t>
                </a:r>
              </a:p>
            </p:txBody>
          </p:sp>
        </p:grpSp>
      </p:grpSp>
      <p:grpSp>
        <p:nvGrpSpPr>
          <p:cNvPr id="62" name="组合 61"/>
          <p:cNvGrpSpPr/>
          <p:nvPr/>
        </p:nvGrpSpPr>
        <p:grpSpPr>
          <a:xfrm>
            <a:off x="532765" y="5737225"/>
            <a:ext cx="11126470" cy="886460"/>
            <a:chOff x="839" y="9168"/>
            <a:chExt cx="17522" cy="1396"/>
          </a:xfrm>
        </p:grpSpPr>
        <p:sp>
          <p:nvSpPr>
            <p:cNvPr id="261" name="矩形 260"/>
            <p:cNvSpPr/>
            <p:nvPr/>
          </p:nvSpPr>
          <p:spPr>
            <a:xfrm>
              <a:off x="1107" y="9168"/>
              <a:ext cx="17254" cy="1396"/>
            </a:xfrm>
            <a:prstGeom prst="rect">
              <a:avLst/>
            </a:prstGeom>
            <a:solidFill>
              <a:srgbClr val="FFFFFF"/>
            </a:solidFill>
            <a:ln w="12700" cap="flat" cmpd="sng" algn="ctr">
              <a:noFill/>
              <a:prstDash val="solid"/>
              <a:miter lim="800000"/>
            </a:ln>
            <a:effectLst>
              <a:outerShdw blurRad="457200" dist="38100" dir="5400000" algn="t" rotWithShape="0">
                <a:srgbClr val="2F2FEC">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263" name="矩形 262"/>
            <p:cNvSpPr/>
            <p:nvPr/>
          </p:nvSpPr>
          <p:spPr>
            <a:xfrm>
              <a:off x="839" y="9169"/>
              <a:ext cx="2217" cy="636"/>
            </a:xfrm>
            <a:prstGeom prst="rect">
              <a:avLst/>
            </a:prstGeom>
            <a:gradFill>
              <a:gsLst>
                <a:gs pos="0">
                  <a:srgbClr val="A23523">
                    <a:lumMod val="60000"/>
                    <a:lumOff val="40000"/>
                  </a:srgbClr>
                </a:gs>
                <a:gs pos="76000">
                  <a:srgbClr val="A23523"/>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Calibri"/>
                <a:ea typeface="等线" panose="02010600030101010101" pitchFamily="2" charset="-122"/>
                <a:cs typeface="+mn-ea"/>
                <a:sym typeface="+mn-lt"/>
              </a:endParaRPr>
            </a:p>
          </p:txBody>
        </p:sp>
        <p:sp>
          <p:nvSpPr>
            <p:cNvPr id="264" name="直角三角形 263"/>
            <p:cNvSpPr/>
            <p:nvPr/>
          </p:nvSpPr>
          <p:spPr>
            <a:xfrm flipH="1" flipV="1">
              <a:off x="853" y="9804"/>
              <a:ext cx="250" cy="141"/>
            </a:xfrm>
            <a:prstGeom prst="rtTriangle">
              <a:avLst/>
            </a:prstGeom>
            <a:solidFill>
              <a:srgbClr val="A235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265" name="object 28"/>
            <p:cNvSpPr txBox="1"/>
            <p:nvPr/>
          </p:nvSpPr>
          <p:spPr>
            <a:xfrm>
              <a:off x="990" y="9263"/>
              <a:ext cx="1915" cy="448"/>
            </a:xfrm>
            <a:prstGeom prst="rect">
              <a:avLst/>
            </a:prstGeom>
          </p:spPr>
          <p:txBody>
            <a:bodyPr vert="horz" wrap="square" lIns="0" tIns="7316" rIns="0" bIns="0" rtlCol="0" anchor="ctr">
              <a:spAutoFit/>
            </a:bodyPr>
            <a:lstStyle/>
            <a:p>
              <a:pPr marR="0" lvl="0" indent="0" algn="ctr" fontAlgn="auto">
                <a:spcAft>
                  <a:spcPts val="0"/>
                </a:spcAft>
                <a:buClrTx/>
                <a:buSzTx/>
                <a:buFontTx/>
                <a:buNone/>
                <a:defRPr/>
              </a:pPr>
              <a:r>
                <a:rPr lang="zh-CN" altLang="en-US" dirty="0">
                  <a:solidFill>
                    <a:schemeClr val="bg2"/>
                  </a:solidFill>
                  <a:latin typeface="微软雅黑" panose="020B0503020204020204" charset="-122"/>
                  <a:ea typeface="微软雅黑" panose="020B0503020204020204" charset="-122"/>
                  <a:cs typeface="OPPOSans R" pitchFamily="18" charset="-122"/>
                  <a:sym typeface="+mn-lt"/>
                </a:rPr>
                <a:t>受众互动</a:t>
              </a:r>
            </a:p>
          </p:txBody>
        </p:sp>
        <p:grpSp>
          <p:nvGrpSpPr>
            <p:cNvPr id="60" name="组合 59"/>
            <p:cNvGrpSpPr/>
            <p:nvPr/>
          </p:nvGrpSpPr>
          <p:grpSpPr>
            <a:xfrm>
              <a:off x="3756" y="9391"/>
              <a:ext cx="14187" cy="950"/>
              <a:chOff x="3857" y="9389"/>
              <a:chExt cx="14187" cy="950"/>
            </a:xfrm>
          </p:grpSpPr>
          <p:sp>
            <p:nvSpPr>
              <p:cNvPr id="288" name="MG-圆角矩形 422"/>
              <p:cNvSpPr/>
              <p:nvPr>
                <p:custDataLst>
                  <p:tags r:id="rId1"/>
                </p:custDataLst>
              </p:nvPr>
            </p:nvSpPr>
            <p:spPr>
              <a:xfrm>
                <a:off x="3857" y="9547"/>
                <a:ext cx="2173" cy="636"/>
              </a:xfrm>
              <a:prstGeom prst="roundRect">
                <a:avLst>
                  <a:gd name="adj" fmla="val 10300"/>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269" name="矩形 268"/>
              <p:cNvSpPr/>
              <p:nvPr/>
            </p:nvSpPr>
            <p:spPr>
              <a:xfrm>
                <a:off x="3990" y="9495"/>
                <a:ext cx="1908" cy="739"/>
              </a:xfrm>
              <a:prstGeom prst="rect">
                <a:avLst/>
              </a:prstGeom>
              <a:noFill/>
              <a:ln w="12700" cap="flat" cmpd="sng" algn="ctr">
                <a:noFill/>
                <a:prstDash val="solid"/>
                <a:miter lim="800000"/>
              </a:ln>
              <a:effectLst/>
            </p:spPr>
            <p:txBody>
              <a:bodyPr rtlCol="0" anchor="ctr"/>
              <a:lstStyle/>
              <a:p>
                <a:pPr algn="ctr">
                  <a:defRPr/>
                </a:pPr>
                <a:r>
                  <a:rPr lang="zh-CN" altLang="en-US" sz="1600" dirty="0">
                    <a:solidFill>
                      <a:schemeClr val="bg2"/>
                    </a:solidFill>
                    <a:latin typeface="微软雅黑" panose="020B0503020204020204" charset="-122"/>
                    <a:ea typeface="微软雅黑" panose="020B0503020204020204" charset="-122"/>
                    <a:cs typeface="OPPOSans M" pitchFamily="18" charset="-122"/>
                  </a:rPr>
                  <a:t>内容能见度</a:t>
                </a:r>
              </a:p>
            </p:txBody>
          </p:sp>
          <p:sp>
            <p:nvSpPr>
              <p:cNvPr id="290" name="MG-圆角矩形 422"/>
              <p:cNvSpPr/>
              <p:nvPr>
                <p:custDataLst>
                  <p:tags r:id="rId2"/>
                </p:custDataLst>
              </p:nvPr>
            </p:nvSpPr>
            <p:spPr>
              <a:xfrm>
                <a:off x="7005" y="9547"/>
                <a:ext cx="2173" cy="636"/>
              </a:xfrm>
              <a:prstGeom prst="roundRect">
                <a:avLst>
                  <a:gd name="adj" fmla="val 10300"/>
                </a:avLst>
              </a:pr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algn="r"/>
                <a:endParaRPr lang="zh-CN" altLang="en-US" kern="0" dirty="0">
                  <a:solidFill>
                    <a:prstClr val="white"/>
                  </a:solidFill>
                  <a:latin typeface="微软雅黑" panose="020B0503020204020204" charset="-122"/>
                  <a:ea typeface="微软雅黑" panose="020B0503020204020204" charset="-122"/>
                </a:endParaRPr>
              </a:p>
            </p:txBody>
          </p:sp>
          <p:sp>
            <p:nvSpPr>
              <p:cNvPr id="270" name="矩形 269"/>
              <p:cNvSpPr/>
              <p:nvPr/>
            </p:nvSpPr>
            <p:spPr>
              <a:xfrm>
                <a:off x="7138" y="9495"/>
                <a:ext cx="1908" cy="739"/>
              </a:xfrm>
              <a:prstGeom prst="rect">
                <a:avLst/>
              </a:prstGeom>
              <a:noFill/>
              <a:ln w="12700" cap="flat" cmpd="sng" algn="ctr">
                <a:noFill/>
                <a:prstDash val="solid"/>
                <a:miter lim="800000"/>
              </a:ln>
              <a:effectLst/>
            </p:spPr>
            <p:txBody>
              <a:bodyPr rtlCol="0" anchor="ctr"/>
              <a:lstStyle/>
              <a:p>
                <a:pPr algn="ctr">
                  <a:defRPr/>
                </a:pPr>
                <a:r>
                  <a:rPr lang="zh-CN" altLang="en-US" sz="1600" dirty="0">
                    <a:solidFill>
                      <a:schemeClr val="bg2"/>
                    </a:solidFill>
                    <a:latin typeface="微软雅黑" panose="020B0503020204020204" charset="-122"/>
                    <a:ea typeface="微软雅黑" panose="020B0503020204020204" charset="-122"/>
                    <a:cs typeface="OPPOSans M" pitchFamily="18" charset="-122"/>
                  </a:rPr>
                  <a:t>内容吸引度</a:t>
                </a:r>
              </a:p>
            </p:txBody>
          </p:sp>
          <p:sp>
            <p:nvSpPr>
              <p:cNvPr id="291" name="MG-圆角矩形 422"/>
              <p:cNvSpPr/>
              <p:nvPr>
                <p:custDataLst>
                  <p:tags r:id="rId3"/>
                </p:custDataLst>
              </p:nvPr>
            </p:nvSpPr>
            <p:spPr>
              <a:xfrm>
                <a:off x="9460" y="9547"/>
                <a:ext cx="2173" cy="636"/>
              </a:xfrm>
              <a:prstGeom prst="roundRect">
                <a:avLst>
                  <a:gd name="adj" fmla="val 10300"/>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271" name="矩形 270"/>
              <p:cNvSpPr/>
              <p:nvPr/>
            </p:nvSpPr>
            <p:spPr>
              <a:xfrm>
                <a:off x="9593" y="9495"/>
                <a:ext cx="1908" cy="739"/>
              </a:xfrm>
              <a:prstGeom prst="rect">
                <a:avLst/>
              </a:prstGeom>
              <a:noFill/>
              <a:ln w="12700" cap="flat" cmpd="sng" algn="ctr">
                <a:noFill/>
                <a:prstDash val="solid"/>
                <a:miter lim="800000"/>
              </a:ln>
              <a:effectLst/>
            </p:spPr>
            <p:txBody>
              <a:bodyPr rtlCol="0" anchor="ctr"/>
              <a:lstStyle/>
              <a:p>
                <a:pPr algn="ctr">
                  <a:defRPr/>
                </a:pPr>
                <a:r>
                  <a:rPr lang="zh-CN" altLang="en-US" sz="1600" dirty="0">
                    <a:solidFill>
                      <a:schemeClr val="bg2"/>
                    </a:solidFill>
                    <a:latin typeface="微软雅黑" panose="020B0503020204020204" charset="-122"/>
                    <a:ea typeface="微软雅黑" panose="020B0503020204020204" charset="-122"/>
                    <a:cs typeface="OPPOSans M" pitchFamily="18" charset="-122"/>
                  </a:rPr>
                  <a:t>内容引流力</a:t>
                </a:r>
              </a:p>
            </p:txBody>
          </p:sp>
          <p:sp>
            <p:nvSpPr>
              <p:cNvPr id="292" name="MG-圆角矩形 422"/>
              <p:cNvSpPr/>
              <p:nvPr>
                <p:custDataLst>
                  <p:tags r:id="rId4"/>
                </p:custDataLst>
              </p:nvPr>
            </p:nvSpPr>
            <p:spPr>
              <a:xfrm>
                <a:off x="12667" y="9547"/>
                <a:ext cx="2173" cy="636"/>
              </a:xfrm>
              <a:prstGeom prst="roundRect">
                <a:avLst>
                  <a:gd name="adj" fmla="val 10300"/>
                </a:avLst>
              </a:pr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algn="r"/>
                <a:endParaRPr lang="zh-CN" altLang="en-US" kern="0" dirty="0">
                  <a:solidFill>
                    <a:prstClr val="white"/>
                  </a:solidFill>
                  <a:latin typeface="微软雅黑" panose="020B0503020204020204" charset="-122"/>
                  <a:ea typeface="微软雅黑" panose="020B0503020204020204" charset="-122"/>
                </a:endParaRPr>
              </a:p>
            </p:txBody>
          </p:sp>
          <p:sp>
            <p:nvSpPr>
              <p:cNvPr id="272" name="矩形 271"/>
              <p:cNvSpPr/>
              <p:nvPr/>
            </p:nvSpPr>
            <p:spPr>
              <a:xfrm>
                <a:off x="12800" y="9495"/>
                <a:ext cx="1908" cy="739"/>
              </a:xfrm>
              <a:prstGeom prst="rect">
                <a:avLst/>
              </a:prstGeom>
              <a:noFill/>
              <a:ln w="12700" cap="flat" cmpd="sng" algn="ctr">
                <a:noFill/>
                <a:prstDash val="solid"/>
                <a:miter lim="800000"/>
              </a:ln>
              <a:effectLst/>
            </p:spPr>
            <p:txBody>
              <a:bodyPr rtlCol="0" anchor="ctr"/>
              <a:lstStyle/>
              <a:p>
                <a:pPr algn="ctr">
                  <a:defRPr/>
                </a:pPr>
                <a:r>
                  <a:rPr lang="zh-CN" altLang="en-US" sz="1600" dirty="0">
                    <a:solidFill>
                      <a:schemeClr val="bg2"/>
                    </a:solidFill>
                    <a:latin typeface="微软雅黑" panose="020B0503020204020204" charset="-122"/>
                    <a:ea typeface="微软雅黑" panose="020B0503020204020204" charset="-122"/>
                    <a:cs typeface="OPPOSans M" pitchFamily="18" charset="-122"/>
                  </a:rPr>
                  <a:t>内容获客力</a:t>
                </a:r>
              </a:p>
            </p:txBody>
          </p:sp>
          <p:sp>
            <p:nvSpPr>
              <p:cNvPr id="293" name="MG-圆角矩形 422"/>
              <p:cNvSpPr/>
              <p:nvPr>
                <p:custDataLst>
                  <p:tags r:id="rId5"/>
                </p:custDataLst>
              </p:nvPr>
            </p:nvSpPr>
            <p:spPr>
              <a:xfrm>
                <a:off x="15872" y="9547"/>
                <a:ext cx="2172" cy="636"/>
              </a:xfrm>
              <a:prstGeom prst="roundRect">
                <a:avLst>
                  <a:gd name="adj" fmla="val 10300"/>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273" name="矩形 272"/>
              <p:cNvSpPr/>
              <p:nvPr/>
            </p:nvSpPr>
            <p:spPr>
              <a:xfrm>
                <a:off x="16004" y="9495"/>
                <a:ext cx="1907" cy="740"/>
              </a:xfrm>
              <a:prstGeom prst="rect">
                <a:avLst/>
              </a:prstGeom>
              <a:noFill/>
              <a:ln w="12700" cap="flat" cmpd="sng" algn="ctr">
                <a:noFill/>
                <a:prstDash val="solid"/>
                <a:miter lim="800000"/>
              </a:ln>
              <a:effectLst/>
            </p:spPr>
            <p:txBody>
              <a:bodyPr rtlCol="0" anchor="ctr"/>
              <a:lstStyle/>
              <a:p>
                <a:pPr algn="ctr">
                  <a:defRPr/>
                </a:pPr>
                <a:r>
                  <a:rPr lang="zh-CN" altLang="en-US" sz="1600" dirty="0">
                    <a:solidFill>
                      <a:schemeClr val="bg2"/>
                    </a:solidFill>
                    <a:latin typeface="微软雅黑" panose="020B0503020204020204" charset="-122"/>
                    <a:ea typeface="微软雅黑" panose="020B0503020204020204" charset="-122"/>
                    <a:cs typeface="OPPOSans M" pitchFamily="18" charset="-122"/>
                  </a:rPr>
                  <a:t>内容转粉力</a:t>
                </a:r>
              </a:p>
            </p:txBody>
          </p:sp>
          <p:cxnSp>
            <p:nvCxnSpPr>
              <p:cNvPr id="11" name="直接连接符 10"/>
              <p:cNvCxnSpPr/>
              <p:nvPr/>
            </p:nvCxnSpPr>
            <p:spPr>
              <a:xfrm>
                <a:off x="6517" y="9389"/>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179" y="9389"/>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5326" y="9389"/>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64" name="组合 63"/>
          <p:cNvGrpSpPr/>
          <p:nvPr/>
        </p:nvGrpSpPr>
        <p:grpSpPr>
          <a:xfrm>
            <a:off x="532765" y="2696845"/>
            <a:ext cx="11126470" cy="886460"/>
            <a:chOff x="839" y="4263"/>
            <a:chExt cx="17522" cy="1396"/>
          </a:xfrm>
        </p:grpSpPr>
        <p:sp>
          <p:nvSpPr>
            <p:cNvPr id="115" name="矩形 114"/>
            <p:cNvSpPr/>
            <p:nvPr/>
          </p:nvSpPr>
          <p:spPr>
            <a:xfrm>
              <a:off x="1107" y="4263"/>
              <a:ext cx="17254" cy="1396"/>
            </a:xfrm>
            <a:prstGeom prst="rect">
              <a:avLst/>
            </a:prstGeom>
            <a:solidFill>
              <a:srgbClr val="FFFFFF"/>
            </a:solidFill>
            <a:ln w="12700" cap="flat" cmpd="sng" algn="ctr">
              <a:noFill/>
              <a:prstDash val="solid"/>
              <a:miter lim="800000"/>
            </a:ln>
            <a:effectLst>
              <a:outerShdw blurRad="457200" dist="38100" dir="5400000" algn="t" rotWithShape="0">
                <a:srgbClr val="2F2FEC">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117" name="矩形 116"/>
            <p:cNvSpPr/>
            <p:nvPr/>
          </p:nvSpPr>
          <p:spPr>
            <a:xfrm>
              <a:off x="839" y="4288"/>
              <a:ext cx="2217" cy="636"/>
            </a:xfrm>
            <a:prstGeom prst="rect">
              <a:avLst/>
            </a:prstGeom>
            <a:gradFill>
              <a:gsLst>
                <a:gs pos="0">
                  <a:srgbClr val="A23523">
                    <a:lumMod val="60000"/>
                    <a:lumOff val="40000"/>
                  </a:srgbClr>
                </a:gs>
                <a:gs pos="76000">
                  <a:srgbClr val="A23523"/>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Calibri"/>
                <a:ea typeface="等线" panose="02010600030101010101" pitchFamily="2" charset="-122"/>
                <a:cs typeface="+mn-ea"/>
                <a:sym typeface="+mn-lt"/>
              </a:endParaRPr>
            </a:p>
          </p:txBody>
        </p:sp>
        <p:sp>
          <p:nvSpPr>
            <p:cNvPr id="118" name="直角三角形 117"/>
            <p:cNvSpPr/>
            <p:nvPr/>
          </p:nvSpPr>
          <p:spPr>
            <a:xfrm flipH="1" flipV="1">
              <a:off x="853" y="4923"/>
              <a:ext cx="250" cy="141"/>
            </a:xfrm>
            <a:prstGeom prst="rtTriangle">
              <a:avLst/>
            </a:prstGeom>
            <a:solidFill>
              <a:srgbClr val="A235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119" name="object 28"/>
            <p:cNvSpPr txBox="1"/>
            <p:nvPr/>
          </p:nvSpPr>
          <p:spPr>
            <a:xfrm>
              <a:off x="990" y="4382"/>
              <a:ext cx="1915" cy="448"/>
            </a:xfrm>
            <a:prstGeom prst="rect">
              <a:avLst/>
            </a:prstGeom>
          </p:spPr>
          <p:txBody>
            <a:bodyPr vert="horz" wrap="square" lIns="0" tIns="7316" rIns="0" bIns="0" rtlCol="0" anchor="ctr">
              <a:spAutoFit/>
            </a:bodyPr>
            <a:lstStyle/>
            <a:p>
              <a:pPr marR="0" lvl="0" indent="0" algn="ctr" fontAlgn="auto">
                <a:spcAft>
                  <a:spcPts val="0"/>
                </a:spcAft>
                <a:buClrTx/>
                <a:buSzTx/>
                <a:buFontTx/>
                <a:buNone/>
                <a:defRPr/>
              </a:pPr>
              <a:r>
                <a:rPr lang="zh-CN" altLang="en-US" dirty="0">
                  <a:solidFill>
                    <a:schemeClr val="bg2"/>
                  </a:solidFill>
                  <a:latin typeface="微软雅黑" panose="020B0503020204020204" charset="-122"/>
                  <a:ea typeface="微软雅黑" panose="020B0503020204020204" charset="-122"/>
                  <a:cs typeface="OPPOSans R" pitchFamily="18" charset="-122"/>
                  <a:sym typeface="+mn-lt"/>
                </a:rPr>
                <a:t>受众互动</a:t>
              </a:r>
            </a:p>
          </p:txBody>
        </p:sp>
        <p:grpSp>
          <p:nvGrpSpPr>
            <p:cNvPr id="58" name="组合 57"/>
            <p:cNvGrpSpPr/>
            <p:nvPr/>
          </p:nvGrpSpPr>
          <p:grpSpPr>
            <a:xfrm>
              <a:off x="3503" y="4438"/>
              <a:ext cx="14751" cy="1046"/>
              <a:chOff x="3604" y="4228"/>
              <a:chExt cx="14751" cy="1046"/>
            </a:xfrm>
          </p:grpSpPr>
          <p:sp>
            <p:nvSpPr>
              <p:cNvPr id="196" name="矩形 195"/>
              <p:cNvSpPr/>
              <p:nvPr/>
            </p:nvSpPr>
            <p:spPr>
              <a:xfrm>
                <a:off x="3604" y="4802"/>
                <a:ext cx="2678" cy="436"/>
              </a:xfrm>
              <a:prstGeom prst="rect">
                <a:avLst/>
              </a:prstGeom>
            </p:spPr>
            <p:txBody>
              <a:bodyPr wrap="square">
                <a:spAutoFit/>
              </a:bodyPr>
              <a:lstStyle/>
              <a:p>
                <a:pPr algn="ct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内容影响受众认知</a:t>
                </a:r>
              </a:p>
            </p:txBody>
          </p:sp>
          <p:sp>
            <p:nvSpPr>
              <p:cNvPr id="197" name="矩形 196"/>
              <p:cNvSpPr/>
              <p:nvPr/>
            </p:nvSpPr>
            <p:spPr>
              <a:xfrm>
                <a:off x="3604" y="4228"/>
                <a:ext cx="2678" cy="630"/>
              </a:xfrm>
              <a:prstGeom prst="rect">
                <a:avLst/>
              </a:prstGeom>
            </p:spPr>
            <p:txBody>
              <a:bodyPr wrap="square">
                <a:spAutoFit/>
              </a:bodyPr>
              <a:lstStyle/>
              <a:p>
                <a:pPr algn="ctr"/>
                <a:r>
                  <a:rPr lang="en-US" altLang="zh-CN" sz="2000" dirty="0">
                    <a:solidFill>
                      <a:schemeClr val="bg1"/>
                    </a:solidFill>
                    <a:latin typeface="微软雅黑" panose="020B0503020204020204" charset="-122"/>
                    <a:ea typeface="微软雅黑" panose="020B0503020204020204" charset="-122"/>
                    <a:cs typeface="OPPOSans M" pitchFamily="18" charset="-122"/>
                  </a:rPr>
                  <a:t>Aware</a:t>
                </a:r>
                <a:endParaRPr lang="zh-CN" altLang="en-US" sz="2000" dirty="0">
                  <a:solidFill>
                    <a:schemeClr val="bg1"/>
                  </a:solidFill>
                  <a:latin typeface="微软雅黑" panose="020B0503020204020204" charset="-122"/>
                  <a:ea typeface="微软雅黑" panose="020B0503020204020204" charset="-122"/>
                  <a:cs typeface="OPPOSans M" pitchFamily="18" charset="-122"/>
                </a:endParaRPr>
              </a:p>
            </p:txBody>
          </p:sp>
          <p:sp>
            <p:nvSpPr>
              <p:cNvPr id="200" name="矩形 199"/>
              <p:cNvSpPr/>
              <p:nvPr/>
            </p:nvSpPr>
            <p:spPr>
              <a:xfrm>
                <a:off x="6752" y="4838"/>
                <a:ext cx="2678" cy="436"/>
              </a:xfrm>
              <a:prstGeom prst="rect">
                <a:avLst/>
              </a:prstGeom>
            </p:spPr>
            <p:txBody>
              <a:bodyPr wrap="square">
                <a:spAutoFit/>
              </a:bodyPr>
              <a:lstStyle/>
              <a:p>
                <a:pPr algn="ct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内容吸引受众关注</a:t>
                </a:r>
              </a:p>
            </p:txBody>
          </p:sp>
          <p:sp>
            <p:nvSpPr>
              <p:cNvPr id="201" name="矩形 200"/>
              <p:cNvSpPr/>
              <p:nvPr/>
            </p:nvSpPr>
            <p:spPr>
              <a:xfrm>
                <a:off x="6752" y="4264"/>
                <a:ext cx="2678" cy="630"/>
              </a:xfrm>
              <a:prstGeom prst="rect">
                <a:avLst/>
              </a:prstGeom>
            </p:spPr>
            <p:txBody>
              <a:bodyPr wrap="square">
                <a:spAutoFit/>
              </a:bodyPr>
              <a:lstStyle/>
              <a:p>
                <a:pPr algn="ctr"/>
                <a:r>
                  <a:rPr lang="en-US" altLang="zh-CN" sz="2000" dirty="0">
                    <a:solidFill>
                      <a:schemeClr val="bg1"/>
                    </a:solidFill>
                    <a:latin typeface="微软雅黑" panose="020B0503020204020204" charset="-122"/>
                    <a:ea typeface="微软雅黑" panose="020B0503020204020204" charset="-122"/>
                    <a:cs typeface="OPPOSans M" pitchFamily="18" charset="-122"/>
                  </a:rPr>
                  <a:t>Appeal</a:t>
                </a:r>
              </a:p>
            </p:txBody>
          </p:sp>
          <p:sp>
            <p:nvSpPr>
              <p:cNvPr id="203" name="矩形 202"/>
              <p:cNvSpPr/>
              <p:nvPr/>
            </p:nvSpPr>
            <p:spPr>
              <a:xfrm>
                <a:off x="9149" y="4838"/>
                <a:ext cx="2795" cy="436"/>
              </a:xfrm>
              <a:prstGeom prst="rect">
                <a:avLst/>
              </a:prstGeom>
            </p:spPr>
            <p:txBody>
              <a:bodyPr wrap="square">
                <a:spAutoFit/>
              </a:bodyPr>
              <a:lstStyle/>
              <a:p>
                <a:pPr algn="ct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内容激发受众主动了解</a:t>
                </a:r>
              </a:p>
            </p:txBody>
          </p:sp>
          <p:sp>
            <p:nvSpPr>
              <p:cNvPr id="204" name="矩形 203"/>
              <p:cNvSpPr/>
              <p:nvPr/>
            </p:nvSpPr>
            <p:spPr>
              <a:xfrm>
                <a:off x="9149" y="4264"/>
                <a:ext cx="2678" cy="630"/>
              </a:xfrm>
              <a:prstGeom prst="rect">
                <a:avLst/>
              </a:prstGeom>
            </p:spPr>
            <p:txBody>
              <a:bodyPr wrap="square">
                <a:spAutoFit/>
              </a:bodyPr>
              <a:lstStyle/>
              <a:p>
                <a:pPr algn="ctr"/>
                <a:r>
                  <a:rPr lang="en-US" altLang="zh-CN" sz="2000" dirty="0">
                    <a:solidFill>
                      <a:schemeClr val="bg1"/>
                    </a:solidFill>
                    <a:latin typeface="微软雅黑" panose="020B0503020204020204" charset="-122"/>
                    <a:ea typeface="微软雅黑" panose="020B0503020204020204" charset="-122"/>
                    <a:cs typeface="OPPOSans M" pitchFamily="18" charset="-122"/>
                  </a:rPr>
                  <a:t>Ask</a:t>
                </a:r>
              </a:p>
            </p:txBody>
          </p:sp>
          <p:sp>
            <p:nvSpPr>
              <p:cNvPr id="206" name="矩形 205"/>
              <p:cNvSpPr/>
              <p:nvPr/>
            </p:nvSpPr>
            <p:spPr>
              <a:xfrm>
                <a:off x="12414" y="4838"/>
                <a:ext cx="2678" cy="436"/>
              </a:xfrm>
              <a:prstGeom prst="rect">
                <a:avLst/>
              </a:prstGeom>
            </p:spPr>
            <p:txBody>
              <a:bodyPr wrap="square">
                <a:spAutoFit/>
              </a:bodyPr>
              <a:lstStyle/>
              <a:p>
                <a:pPr algn="ct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内容影响购买决策</a:t>
                </a:r>
              </a:p>
            </p:txBody>
          </p:sp>
          <p:sp>
            <p:nvSpPr>
              <p:cNvPr id="207" name="矩形 206"/>
              <p:cNvSpPr/>
              <p:nvPr/>
            </p:nvSpPr>
            <p:spPr>
              <a:xfrm>
                <a:off x="12414" y="4264"/>
                <a:ext cx="2678" cy="630"/>
              </a:xfrm>
              <a:prstGeom prst="rect">
                <a:avLst/>
              </a:prstGeom>
            </p:spPr>
            <p:txBody>
              <a:bodyPr wrap="square">
                <a:spAutoFit/>
              </a:bodyPr>
              <a:lstStyle/>
              <a:p>
                <a:pPr algn="ctr"/>
                <a:r>
                  <a:rPr lang="en-US" altLang="zh-CN" sz="2000" dirty="0">
                    <a:solidFill>
                      <a:schemeClr val="bg1"/>
                    </a:solidFill>
                    <a:latin typeface="微软雅黑" panose="020B0503020204020204" charset="-122"/>
                    <a:ea typeface="微软雅黑" panose="020B0503020204020204" charset="-122"/>
                    <a:cs typeface="OPPOSans M" pitchFamily="18" charset="-122"/>
                  </a:rPr>
                  <a:t>Act</a:t>
                </a:r>
              </a:p>
            </p:txBody>
          </p:sp>
          <p:sp>
            <p:nvSpPr>
              <p:cNvPr id="209" name="矩形 208"/>
              <p:cNvSpPr/>
              <p:nvPr/>
            </p:nvSpPr>
            <p:spPr>
              <a:xfrm>
                <a:off x="15561" y="4838"/>
                <a:ext cx="2795" cy="436"/>
              </a:xfrm>
              <a:prstGeom prst="rect">
                <a:avLst/>
              </a:prstGeom>
            </p:spPr>
            <p:txBody>
              <a:bodyPr wrap="square">
                <a:spAutoFit/>
              </a:bodyPr>
              <a:lstStyle/>
              <a:p>
                <a:pPr algn="ct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内容沉淀客户关系</a:t>
                </a:r>
              </a:p>
            </p:txBody>
          </p:sp>
          <p:sp>
            <p:nvSpPr>
              <p:cNvPr id="217" name="矩形 216"/>
              <p:cNvSpPr/>
              <p:nvPr/>
            </p:nvSpPr>
            <p:spPr>
              <a:xfrm>
                <a:off x="15561" y="4264"/>
                <a:ext cx="2678" cy="630"/>
              </a:xfrm>
              <a:prstGeom prst="rect">
                <a:avLst/>
              </a:prstGeom>
            </p:spPr>
            <p:txBody>
              <a:bodyPr wrap="square">
                <a:spAutoFit/>
              </a:bodyPr>
              <a:lstStyle/>
              <a:p>
                <a:pPr algn="ctr"/>
                <a:r>
                  <a:rPr lang="en-US" altLang="zh-CN" sz="2000" dirty="0">
                    <a:solidFill>
                      <a:schemeClr val="bg1"/>
                    </a:solidFill>
                    <a:latin typeface="微软雅黑" panose="020B0503020204020204" charset="-122"/>
                    <a:ea typeface="微软雅黑" panose="020B0503020204020204" charset="-122"/>
                    <a:cs typeface="OPPOSans M" pitchFamily="18" charset="-122"/>
                  </a:rPr>
                  <a:t>Advocate</a:t>
                </a:r>
              </a:p>
            </p:txBody>
          </p:sp>
          <p:cxnSp>
            <p:nvCxnSpPr>
              <p:cNvPr id="3" name="直接连接符 2"/>
              <p:cNvCxnSpPr/>
              <p:nvPr/>
            </p:nvCxnSpPr>
            <p:spPr>
              <a:xfrm>
                <a:off x="6517" y="4293"/>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179" y="4293"/>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26" y="4293"/>
                <a:ext cx="0" cy="951"/>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65" name="组合 64"/>
          <p:cNvGrpSpPr/>
          <p:nvPr/>
        </p:nvGrpSpPr>
        <p:grpSpPr>
          <a:xfrm>
            <a:off x="532765" y="3641725"/>
            <a:ext cx="11126470" cy="2037080"/>
            <a:chOff x="839" y="5827"/>
            <a:chExt cx="17522" cy="3208"/>
          </a:xfrm>
        </p:grpSpPr>
        <p:sp>
          <p:nvSpPr>
            <p:cNvPr id="225" name="矩形 224"/>
            <p:cNvSpPr/>
            <p:nvPr/>
          </p:nvSpPr>
          <p:spPr>
            <a:xfrm>
              <a:off x="1107" y="5827"/>
              <a:ext cx="17254" cy="3208"/>
            </a:xfrm>
            <a:prstGeom prst="rect">
              <a:avLst/>
            </a:prstGeom>
            <a:solidFill>
              <a:srgbClr val="FFFFFF"/>
            </a:solidFill>
            <a:ln w="12700" cap="flat" cmpd="sng" algn="ctr">
              <a:noFill/>
              <a:prstDash val="solid"/>
              <a:miter lim="800000"/>
            </a:ln>
            <a:effectLst>
              <a:outerShdw blurRad="457200" dist="38100" dir="5400000" algn="t" rotWithShape="0">
                <a:srgbClr val="2F2FEC">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ea"/>
                <a:sym typeface="+mn-lt"/>
              </a:endParaRPr>
            </a:p>
          </p:txBody>
        </p:sp>
        <p:sp>
          <p:nvSpPr>
            <p:cNvPr id="227" name="矩形 226"/>
            <p:cNvSpPr/>
            <p:nvPr/>
          </p:nvSpPr>
          <p:spPr>
            <a:xfrm>
              <a:off x="839" y="5828"/>
              <a:ext cx="2217" cy="636"/>
            </a:xfrm>
            <a:prstGeom prst="rect">
              <a:avLst/>
            </a:prstGeom>
            <a:gradFill>
              <a:gsLst>
                <a:gs pos="0">
                  <a:srgbClr val="1D4373">
                    <a:lumMod val="60000"/>
                    <a:lumOff val="40000"/>
                  </a:srgbClr>
                </a:gs>
                <a:gs pos="76000">
                  <a:srgbClr val="1D4373"/>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228" name="直角三角形 227"/>
            <p:cNvSpPr/>
            <p:nvPr/>
          </p:nvSpPr>
          <p:spPr>
            <a:xfrm flipH="1" flipV="1">
              <a:off x="853" y="6463"/>
              <a:ext cx="250" cy="141"/>
            </a:xfrm>
            <a:prstGeom prst="rtTriangle">
              <a:avLst/>
            </a:prstGeom>
            <a:solidFill>
              <a:srgbClr val="1D43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pitchFamily="2" charset="-122"/>
                <a:cs typeface="+mn-ea"/>
                <a:sym typeface="+mn-lt"/>
              </a:endParaRPr>
            </a:p>
          </p:txBody>
        </p:sp>
        <p:sp>
          <p:nvSpPr>
            <p:cNvPr id="229" name="object 28"/>
            <p:cNvSpPr txBox="1"/>
            <p:nvPr/>
          </p:nvSpPr>
          <p:spPr>
            <a:xfrm>
              <a:off x="990" y="5922"/>
              <a:ext cx="1915" cy="448"/>
            </a:xfrm>
            <a:prstGeom prst="rect">
              <a:avLst/>
            </a:prstGeom>
          </p:spPr>
          <p:txBody>
            <a:bodyPr vert="horz" wrap="square" lIns="0" tIns="7316" rIns="0" bIns="0" rtlCol="0" anchor="ctr">
              <a:spAutoFit/>
            </a:bodyPr>
            <a:lstStyle/>
            <a:p>
              <a:pPr marR="0" lvl="0" indent="0" algn="ctr" fontAlgn="auto">
                <a:spcAft>
                  <a:spcPts val="0"/>
                </a:spcAft>
                <a:buClrTx/>
                <a:buSzTx/>
                <a:buFontTx/>
                <a:buNone/>
                <a:defRPr/>
              </a:pPr>
              <a:r>
                <a:rPr lang="zh-CN" altLang="en-US" dirty="0">
                  <a:solidFill>
                    <a:schemeClr val="bg2"/>
                  </a:solidFill>
                  <a:latin typeface="微软雅黑" panose="020B0503020204020204" charset="-122"/>
                  <a:ea typeface="微软雅黑" panose="020B0503020204020204" charset="-122"/>
                  <a:cs typeface="OPPOSans R" pitchFamily="18" charset="-122"/>
                  <a:sym typeface="+mn-lt"/>
                </a:rPr>
                <a:t>效果指标</a:t>
              </a:r>
            </a:p>
          </p:txBody>
        </p:sp>
        <p:grpSp>
          <p:nvGrpSpPr>
            <p:cNvPr id="59" name="组合 58"/>
            <p:cNvGrpSpPr/>
            <p:nvPr/>
          </p:nvGrpSpPr>
          <p:grpSpPr>
            <a:xfrm>
              <a:off x="3744" y="6030"/>
              <a:ext cx="14138" cy="2802"/>
              <a:chOff x="3845" y="5830"/>
              <a:chExt cx="14138" cy="2802"/>
            </a:xfrm>
          </p:grpSpPr>
          <p:sp>
            <p:nvSpPr>
              <p:cNvPr id="300" name="矩形 299"/>
              <p:cNvSpPr/>
              <p:nvPr/>
            </p:nvSpPr>
            <p:spPr>
              <a:xfrm>
                <a:off x="3845" y="5830"/>
                <a:ext cx="2172" cy="2803"/>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305" name="矩形 304"/>
              <p:cNvSpPr/>
              <p:nvPr/>
            </p:nvSpPr>
            <p:spPr>
              <a:xfrm>
                <a:off x="3889" y="6806"/>
                <a:ext cx="2098" cy="1799"/>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231" name="文本框 230"/>
              <p:cNvSpPr txBox="1"/>
              <p:nvPr/>
            </p:nvSpPr>
            <p:spPr>
              <a:xfrm>
                <a:off x="4011" y="7321"/>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内容互动人数</a:t>
                </a:r>
              </a:p>
            </p:txBody>
          </p:sp>
          <p:sp>
            <p:nvSpPr>
              <p:cNvPr id="232" name="文本框 231"/>
              <p:cNvSpPr txBox="1"/>
              <p:nvPr/>
            </p:nvSpPr>
            <p:spPr>
              <a:xfrm>
                <a:off x="3885" y="7776"/>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参考指标</a:t>
                </a:r>
              </a:p>
            </p:txBody>
          </p:sp>
          <p:sp>
            <p:nvSpPr>
              <p:cNvPr id="233" name="文本框 232"/>
              <p:cNvSpPr txBox="1"/>
              <p:nvPr/>
            </p:nvSpPr>
            <p:spPr>
              <a:xfrm>
                <a:off x="4011" y="8140"/>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内容发布数</a:t>
                </a:r>
              </a:p>
            </p:txBody>
          </p:sp>
          <p:sp>
            <p:nvSpPr>
              <p:cNvPr id="230" name="文本框 229"/>
              <p:cNvSpPr txBox="1"/>
              <p:nvPr/>
            </p:nvSpPr>
            <p:spPr>
              <a:xfrm>
                <a:off x="3885" y="6958"/>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关键指标</a:t>
                </a:r>
              </a:p>
            </p:txBody>
          </p:sp>
          <p:sp>
            <p:nvSpPr>
              <p:cNvPr id="274" name="矩形 273"/>
              <p:cNvSpPr/>
              <p:nvPr/>
            </p:nvSpPr>
            <p:spPr>
              <a:xfrm>
                <a:off x="4621" y="5990"/>
                <a:ext cx="1262" cy="630"/>
              </a:xfrm>
              <a:prstGeom prst="rect">
                <a:avLst/>
              </a:prstGeom>
            </p:spPr>
            <p:txBody>
              <a:bodyPr wrap="square">
                <a:spAutoFit/>
              </a:bodyPr>
              <a:lstStyle/>
              <a:p>
                <a:pPr algn="dist"/>
                <a:r>
                  <a:rPr lang="zh-CN" altLang="en-US" sz="2000" b="1" dirty="0">
                    <a:solidFill>
                      <a:schemeClr val="bg2"/>
                    </a:solidFill>
                    <a:latin typeface="微软雅黑" panose="020B0503020204020204" charset="-122"/>
                    <a:ea typeface="微软雅黑" panose="020B0503020204020204" charset="-122"/>
                    <a:cs typeface="OPPOSans M" pitchFamily="18" charset="-122"/>
                  </a:rPr>
                  <a:t>了解</a:t>
                </a:r>
              </a:p>
            </p:txBody>
          </p:sp>
          <p:pic>
            <p:nvPicPr>
              <p:cNvPr id="320" name="图形 31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7" y="5961"/>
                <a:ext cx="688" cy="688"/>
              </a:xfrm>
              <a:prstGeom prst="rect">
                <a:avLst/>
              </a:prstGeom>
            </p:spPr>
          </p:pic>
          <p:sp>
            <p:nvSpPr>
              <p:cNvPr id="299" name="矩形 298"/>
              <p:cNvSpPr/>
              <p:nvPr/>
            </p:nvSpPr>
            <p:spPr>
              <a:xfrm>
                <a:off x="6993" y="5830"/>
                <a:ext cx="2172" cy="2803"/>
              </a:xfrm>
              <a:prstGeom prst="rect">
                <a:avLst/>
              </a:pr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304" name="矩形 303"/>
              <p:cNvSpPr/>
              <p:nvPr/>
            </p:nvSpPr>
            <p:spPr>
              <a:xfrm>
                <a:off x="7037" y="6806"/>
                <a:ext cx="2098" cy="1799"/>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235" name="文本框 234"/>
              <p:cNvSpPr txBox="1"/>
              <p:nvPr/>
            </p:nvSpPr>
            <p:spPr>
              <a:xfrm>
                <a:off x="7159" y="7321"/>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内容互动人数</a:t>
                </a:r>
              </a:p>
            </p:txBody>
          </p:sp>
          <p:sp>
            <p:nvSpPr>
              <p:cNvPr id="236" name="文本框 235"/>
              <p:cNvSpPr txBox="1"/>
              <p:nvPr/>
            </p:nvSpPr>
            <p:spPr>
              <a:xfrm>
                <a:off x="7033" y="7776"/>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参考指标</a:t>
                </a:r>
              </a:p>
            </p:txBody>
          </p:sp>
          <p:sp>
            <p:nvSpPr>
              <p:cNvPr id="237" name="文本框 236"/>
              <p:cNvSpPr txBox="1"/>
              <p:nvPr/>
            </p:nvSpPr>
            <p:spPr>
              <a:xfrm>
                <a:off x="7159" y="8140"/>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内容浏览完整率</a:t>
                </a:r>
              </a:p>
            </p:txBody>
          </p:sp>
          <p:sp>
            <p:nvSpPr>
              <p:cNvPr id="234" name="文本框 233"/>
              <p:cNvSpPr txBox="1"/>
              <p:nvPr/>
            </p:nvSpPr>
            <p:spPr>
              <a:xfrm>
                <a:off x="7033" y="6958"/>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关键指标</a:t>
                </a:r>
              </a:p>
            </p:txBody>
          </p:sp>
          <p:sp>
            <p:nvSpPr>
              <p:cNvPr id="275" name="矩形 274"/>
              <p:cNvSpPr/>
              <p:nvPr/>
            </p:nvSpPr>
            <p:spPr>
              <a:xfrm>
                <a:off x="7769" y="5990"/>
                <a:ext cx="1262" cy="630"/>
              </a:xfrm>
              <a:prstGeom prst="rect">
                <a:avLst/>
              </a:prstGeom>
            </p:spPr>
            <p:txBody>
              <a:bodyPr wrap="square">
                <a:spAutoFit/>
              </a:bodyPr>
              <a:lstStyle/>
              <a:p>
                <a:pPr algn="dist"/>
                <a:r>
                  <a:rPr lang="zh-CN" altLang="en-US" sz="2000" b="1" dirty="0">
                    <a:solidFill>
                      <a:schemeClr val="bg2"/>
                    </a:solidFill>
                    <a:latin typeface="微软雅黑" panose="020B0503020204020204" charset="-122"/>
                    <a:ea typeface="微软雅黑" panose="020B0503020204020204" charset="-122"/>
                    <a:cs typeface="OPPOSans M" pitchFamily="18" charset="-122"/>
                  </a:rPr>
                  <a:t>吸引</a:t>
                </a:r>
              </a:p>
            </p:txBody>
          </p:sp>
          <p:pic>
            <p:nvPicPr>
              <p:cNvPr id="319" name="图形 31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4" y="5962"/>
                <a:ext cx="686" cy="686"/>
              </a:xfrm>
              <a:prstGeom prst="rect">
                <a:avLst/>
              </a:prstGeom>
            </p:spPr>
          </p:pic>
          <p:sp>
            <p:nvSpPr>
              <p:cNvPr id="302" name="矩形 301"/>
              <p:cNvSpPr/>
              <p:nvPr/>
            </p:nvSpPr>
            <p:spPr>
              <a:xfrm>
                <a:off x="9461" y="5830"/>
                <a:ext cx="2172" cy="2803"/>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307" name="矩形 306"/>
              <p:cNvSpPr/>
              <p:nvPr/>
            </p:nvSpPr>
            <p:spPr>
              <a:xfrm>
                <a:off x="9505" y="6806"/>
                <a:ext cx="2098" cy="1799"/>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239" name="文本框 238"/>
              <p:cNvSpPr txBox="1"/>
              <p:nvPr/>
            </p:nvSpPr>
            <p:spPr>
              <a:xfrm>
                <a:off x="9603" y="7321"/>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引导进店人数</a:t>
                </a:r>
              </a:p>
            </p:txBody>
          </p:sp>
          <p:sp>
            <p:nvSpPr>
              <p:cNvPr id="240" name="文本框 239"/>
              <p:cNvSpPr txBox="1"/>
              <p:nvPr/>
            </p:nvSpPr>
            <p:spPr>
              <a:xfrm>
                <a:off x="9478" y="7776"/>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参考指标</a:t>
                </a:r>
              </a:p>
            </p:txBody>
          </p:sp>
          <p:sp>
            <p:nvSpPr>
              <p:cNvPr id="241" name="文本框 240"/>
              <p:cNvSpPr txBox="1"/>
              <p:nvPr/>
            </p:nvSpPr>
            <p:spPr>
              <a:xfrm>
                <a:off x="9603" y="8140"/>
                <a:ext cx="2030"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搜索引导进店人数</a:t>
                </a:r>
              </a:p>
            </p:txBody>
          </p:sp>
          <p:sp>
            <p:nvSpPr>
              <p:cNvPr id="238" name="文本框 237"/>
              <p:cNvSpPr txBox="1"/>
              <p:nvPr/>
            </p:nvSpPr>
            <p:spPr>
              <a:xfrm>
                <a:off x="9478" y="6958"/>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关键指标</a:t>
                </a:r>
              </a:p>
            </p:txBody>
          </p:sp>
          <p:sp>
            <p:nvSpPr>
              <p:cNvPr id="276" name="矩形 275"/>
              <p:cNvSpPr/>
              <p:nvPr/>
            </p:nvSpPr>
            <p:spPr>
              <a:xfrm>
                <a:off x="10237" y="5989"/>
                <a:ext cx="1262" cy="630"/>
              </a:xfrm>
              <a:prstGeom prst="rect">
                <a:avLst/>
              </a:prstGeom>
            </p:spPr>
            <p:txBody>
              <a:bodyPr wrap="square">
                <a:spAutoFit/>
              </a:bodyPr>
              <a:lstStyle/>
              <a:p>
                <a:pPr algn="dist"/>
                <a:r>
                  <a:rPr lang="zh-CN" altLang="en-US" sz="2000" b="1" dirty="0">
                    <a:solidFill>
                      <a:schemeClr val="bg2"/>
                    </a:solidFill>
                    <a:latin typeface="微软雅黑" panose="020B0503020204020204" charset="-122"/>
                    <a:ea typeface="微软雅黑" panose="020B0503020204020204" charset="-122"/>
                    <a:cs typeface="OPPOSans M" pitchFamily="18" charset="-122"/>
                  </a:rPr>
                  <a:t>问询</a:t>
                </a:r>
              </a:p>
            </p:txBody>
          </p:sp>
          <p:pic>
            <p:nvPicPr>
              <p:cNvPr id="314" name="图形 3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89" y="5892"/>
                <a:ext cx="825" cy="824"/>
              </a:xfrm>
              <a:prstGeom prst="rect">
                <a:avLst/>
              </a:prstGeom>
            </p:spPr>
          </p:pic>
          <p:sp>
            <p:nvSpPr>
              <p:cNvPr id="301" name="矩形 300"/>
              <p:cNvSpPr/>
              <p:nvPr/>
            </p:nvSpPr>
            <p:spPr>
              <a:xfrm>
                <a:off x="12658" y="5830"/>
                <a:ext cx="2172" cy="2803"/>
              </a:xfrm>
              <a:prstGeom prst="rect">
                <a:avLst/>
              </a:prstGeom>
              <a:gradFill flip="none" rotWithShape="1">
                <a:gsLst>
                  <a:gs pos="0">
                    <a:srgbClr val="1D4273"/>
                  </a:gs>
                  <a:gs pos="100000">
                    <a:srgbClr val="275B99"/>
                  </a:gs>
                </a:gsLst>
                <a:lin ang="0" scaled="1"/>
                <a:tileRect/>
              </a:gra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306" name="矩形 305"/>
              <p:cNvSpPr/>
              <p:nvPr/>
            </p:nvSpPr>
            <p:spPr>
              <a:xfrm>
                <a:off x="12702" y="6806"/>
                <a:ext cx="2098" cy="1799"/>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243" name="文本框 242"/>
              <p:cNvSpPr txBox="1"/>
              <p:nvPr/>
            </p:nvSpPr>
            <p:spPr>
              <a:xfrm>
                <a:off x="12819" y="7321"/>
                <a:ext cx="2030" cy="719"/>
              </a:xfrm>
              <a:prstGeom prst="rect">
                <a:avLst/>
              </a:prstGeom>
              <a:noFill/>
            </p:spPr>
            <p:txBody>
              <a:bodyPr wrap="square" lIns="0" tIns="0" rIns="0" bIns="0" rtlCol="0">
                <a:spAutoFit/>
              </a:bodyPr>
              <a:lstStyle/>
              <a:p>
                <a:pPr>
                  <a:lnSpc>
                    <a:spcPct val="130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引导收藏加购人数</a:t>
                </a:r>
                <a:endParaRPr lang="en-US" altLang="zh-CN" sz="1200" dirty="0">
                  <a:solidFill>
                    <a:schemeClr val="tx1">
                      <a:alpha val="65000"/>
                    </a:schemeClr>
                  </a:solidFill>
                  <a:latin typeface="微软雅黑" panose="020B0503020204020204" charset="-122"/>
                  <a:ea typeface="微软雅黑" panose="020B0503020204020204" charset="-122"/>
                  <a:cs typeface="OPPOSans M" pitchFamily="18" charset="-122"/>
                </a:endParaRPr>
              </a:p>
              <a:p>
                <a:pPr>
                  <a:lnSpc>
                    <a:spcPct val="130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引导支付人数</a:t>
                </a:r>
                <a:endParaRPr lang="en-US" altLang="zh-CN" sz="1200" dirty="0">
                  <a:solidFill>
                    <a:schemeClr val="tx1">
                      <a:alpha val="65000"/>
                    </a:schemeClr>
                  </a:solidFill>
                  <a:latin typeface="微软雅黑" panose="020B0503020204020204" charset="-122"/>
                  <a:ea typeface="微软雅黑" panose="020B0503020204020204" charset="-122"/>
                  <a:cs typeface="OPPOSans M" pitchFamily="18" charset="-122"/>
                </a:endParaRPr>
              </a:p>
            </p:txBody>
          </p:sp>
          <p:sp>
            <p:nvSpPr>
              <p:cNvPr id="242" name="文本框 241"/>
              <p:cNvSpPr txBox="1"/>
              <p:nvPr/>
            </p:nvSpPr>
            <p:spPr>
              <a:xfrm>
                <a:off x="12693" y="6958"/>
                <a:ext cx="1099"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关键指标</a:t>
                </a:r>
              </a:p>
            </p:txBody>
          </p:sp>
          <p:sp>
            <p:nvSpPr>
              <p:cNvPr id="277" name="矩形 276"/>
              <p:cNvSpPr/>
              <p:nvPr/>
            </p:nvSpPr>
            <p:spPr>
              <a:xfrm>
                <a:off x="13434" y="5992"/>
                <a:ext cx="1262" cy="630"/>
              </a:xfrm>
              <a:prstGeom prst="rect">
                <a:avLst/>
              </a:prstGeom>
            </p:spPr>
            <p:txBody>
              <a:bodyPr wrap="square">
                <a:spAutoFit/>
              </a:bodyPr>
              <a:lstStyle/>
              <a:p>
                <a:pPr algn="dist"/>
                <a:r>
                  <a:rPr lang="zh-CN" altLang="en-US" sz="2000" b="1" dirty="0">
                    <a:solidFill>
                      <a:schemeClr val="bg2"/>
                    </a:solidFill>
                    <a:latin typeface="微软雅黑" panose="020B0503020204020204" charset="-122"/>
                    <a:ea typeface="微软雅黑" panose="020B0503020204020204" charset="-122"/>
                    <a:cs typeface="OPPOSans M" pitchFamily="18" charset="-122"/>
                  </a:rPr>
                  <a:t>行动</a:t>
                </a:r>
              </a:p>
            </p:txBody>
          </p:sp>
          <p:pic>
            <p:nvPicPr>
              <p:cNvPr id="312" name="图形 3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777" y="5964"/>
                <a:ext cx="686" cy="686"/>
              </a:xfrm>
              <a:prstGeom prst="rect">
                <a:avLst/>
              </a:prstGeom>
            </p:spPr>
          </p:pic>
          <p:sp>
            <p:nvSpPr>
              <p:cNvPr id="303" name="矩形 302"/>
              <p:cNvSpPr/>
              <p:nvPr/>
            </p:nvSpPr>
            <p:spPr>
              <a:xfrm>
                <a:off x="15806" y="5830"/>
                <a:ext cx="2171" cy="2803"/>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308" name="矩形 307"/>
              <p:cNvSpPr/>
              <p:nvPr/>
            </p:nvSpPr>
            <p:spPr>
              <a:xfrm>
                <a:off x="15850" y="6806"/>
                <a:ext cx="2097" cy="1799"/>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思源宋体 CN Heavy" panose="02020900000000000000" pitchFamily="18" charset="-122"/>
                </a:endParaRPr>
              </a:p>
            </p:txBody>
          </p:sp>
          <p:sp>
            <p:nvSpPr>
              <p:cNvPr id="245" name="文本框 244"/>
              <p:cNvSpPr txBox="1"/>
              <p:nvPr/>
            </p:nvSpPr>
            <p:spPr>
              <a:xfrm>
                <a:off x="15955" y="7321"/>
                <a:ext cx="2029"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新增粉丝数</a:t>
                </a:r>
              </a:p>
            </p:txBody>
          </p:sp>
          <p:sp>
            <p:nvSpPr>
              <p:cNvPr id="246" name="文本框 245"/>
              <p:cNvSpPr txBox="1"/>
              <p:nvPr/>
            </p:nvSpPr>
            <p:spPr>
              <a:xfrm>
                <a:off x="15820" y="7776"/>
                <a:ext cx="1098"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参考指标</a:t>
                </a:r>
              </a:p>
            </p:txBody>
          </p:sp>
          <p:sp>
            <p:nvSpPr>
              <p:cNvPr id="247" name="文本框 246"/>
              <p:cNvSpPr txBox="1"/>
              <p:nvPr/>
            </p:nvSpPr>
            <p:spPr>
              <a:xfrm>
                <a:off x="15955" y="8140"/>
                <a:ext cx="2029" cy="306"/>
              </a:xfrm>
              <a:prstGeom prst="rect">
                <a:avLst/>
              </a:prstGeom>
              <a:noFill/>
            </p:spPr>
            <p:txBody>
              <a:bodyPr wrap="square" lIns="0" tIns="0" rIns="0" bIns="0" rtlCol="0">
                <a:spAutoFit/>
              </a:bodyPr>
              <a:lstStyle/>
              <a:p>
                <a:pPr>
                  <a:lnSpc>
                    <a:spcPct val="114000"/>
                  </a:lnSpc>
                  <a:defRPr/>
                </a:pPr>
                <a:r>
                  <a:rPr lang="zh-CN" altLang="en-US" sz="1200" dirty="0">
                    <a:solidFill>
                      <a:schemeClr val="tx1">
                        <a:alpha val="65000"/>
                      </a:schemeClr>
                    </a:solidFill>
                    <a:latin typeface="微软雅黑" panose="020B0503020204020204" charset="-122"/>
                    <a:ea typeface="微软雅黑" panose="020B0503020204020204" charset="-122"/>
                    <a:cs typeface="OPPOSans M" pitchFamily="18" charset="-122"/>
                  </a:rPr>
                  <a:t>累计粉丝数</a:t>
                </a:r>
              </a:p>
            </p:txBody>
          </p:sp>
          <p:sp>
            <p:nvSpPr>
              <p:cNvPr id="278" name="矩形 277"/>
              <p:cNvSpPr/>
              <p:nvPr/>
            </p:nvSpPr>
            <p:spPr>
              <a:xfrm>
                <a:off x="16581" y="5962"/>
                <a:ext cx="1261" cy="630"/>
              </a:xfrm>
              <a:prstGeom prst="rect">
                <a:avLst/>
              </a:prstGeom>
            </p:spPr>
            <p:txBody>
              <a:bodyPr wrap="square">
                <a:spAutoFit/>
              </a:bodyPr>
              <a:lstStyle/>
              <a:p>
                <a:pPr algn="dist"/>
                <a:r>
                  <a:rPr lang="zh-CN" altLang="en-US" sz="2000" b="1" dirty="0">
                    <a:solidFill>
                      <a:schemeClr val="bg2"/>
                    </a:solidFill>
                    <a:latin typeface="微软雅黑" panose="020B0503020204020204" charset="-122"/>
                    <a:ea typeface="微软雅黑" panose="020B0503020204020204" charset="-122"/>
                    <a:cs typeface="OPPOSans M" pitchFamily="18" charset="-122"/>
                  </a:rPr>
                  <a:t>拥护</a:t>
                </a:r>
              </a:p>
            </p:txBody>
          </p:sp>
          <p:sp>
            <p:nvSpPr>
              <p:cNvPr id="244" name="文本框 243"/>
              <p:cNvSpPr txBox="1"/>
              <p:nvPr/>
            </p:nvSpPr>
            <p:spPr>
              <a:xfrm>
                <a:off x="15820" y="6958"/>
                <a:ext cx="1098" cy="388"/>
              </a:xfrm>
              <a:prstGeom prst="rect">
                <a:avLst/>
              </a:prstGeom>
              <a:noFill/>
            </p:spPr>
            <p:txBody>
              <a:bodyPr wrap="none" rtlCol="0">
                <a:spAutoFit/>
              </a:bodyPr>
              <a:lstStyle/>
              <a:p>
                <a:pPr>
                  <a:defRPr/>
                </a:pPr>
                <a:r>
                  <a:rPr lang="zh-CN" altLang="en-US" sz="1000" kern="0" dirty="0">
                    <a:solidFill>
                      <a:schemeClr val="tx1">
                        <a:alpha val="65000"/>
                      </a:schemeClr>
                    </a:solidFill>
                    <a:latin typeface="微软雅黑" panose="020B0503020204020204" charset="-122"/>
                    <a:ea typeface="微软雅黑" panose="020B0503020204020204" charset="-122"/>
                    <a:cs typeface="OPPOSans R" pitchFamily="18" charset="-122"/>
                  </a:rPr>
                  <a:t>关键指标</a:t>
                </a:r>
              </a:p>
            </p:txBody>
          </p:sp>
          <p:pic>
            <p:nvPicPr>
              <p:cNvPr id="310" name="图形 309"/>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834" y="5858"/>
                <a:ext cx="824" cy="824"/>
              </a:xfrm>
              <a:prstGeom prst="rect">
                <a:avLst/>
              </a:prstGeom>
            </p:spPr>
          </p:pic>
          <p:cxnSp>
            <p:nvCxnSpPr>
              <p:cNvPr id="4" name="直接连接符 3"/>
              <p:cNvCxnSpPr/>
              <p:nvPr/>
            </p:nvCxnSpPr>
            <p:spPr>
              <a:xfrm>
                <a:off x="6517" y="6029"/>
                <a:ext cx="0" cy="2576"/>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2179" y="6029"/>
                <a:ext cx="0" cy="2576"/>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5326" y="6029"/>
                <a:ext cx="0" cy="2576"/>
              </a:xfrm>
              <a:prstGeom prst="line">
                <a:avLst/>
              </a:prstGeom>
              <a:ln>
                <a:solidFill>
                  <a:schemeClr val="tx1">
                    <a:alpha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785"/>
            <a:ext cx="7223760" cy="430530"/>
          </a:xfrm>
        </p:spPr>
        <p:txBody>
          <a:bodyPr wrap="square" anchor="ctr"/>
          <a:lstStyle/>
          <a:p>
            <a:pPr>
              <a:lnSpc>
                <a:spcPct val="100000"/>
              </a:lnSpc>
            </a:pPr>
            <a:r>
              <a:rPr lang="zh-CN" altLang="en-US" sz="2800" b="1" dirty="0"/>
              <a:t>核心竞争力分析——</a:t>
            </a:r>
            <a:r>
              <a:rPr lang="zh-CN" altLang="en-US" sz="2400" b="0" dirty="0"/>
              <a:t>资源</a:t>
            </a:r>
            <a:r>
              <a:rPr lang="en-US" altLang="zh-CN" sz="2400" b="0" dirty="0"/>
              <a:t> </a:t>
            </a:r>
            <a:r>
              <a:rPr lang="zh-CN" altLang="en-US" sz="2400" b="0" dirty="0"/>
              <a:t>技术</a:t>
            </a:r>
            <a:r>
              <a:rPr lang="en-US" altLang="zh-CN" sz="2400" b="0" dirty="0"/>
              <a:t> </a:t>
            </a:r>
            <a:r>
              <a:rPr lang="zh-CN" altLang="en-US" sz="2400" b="0" dirty="0"/>
              <a:t>管理</a:t>
            </a:r>
          </a:p>
        </p:txBody>
      </p:sp>
      <p:sp>
        <p:nvSpPr>
          <p:cNvPr id="9" name="文本占位符 8"/>
          <p:cNvSpPr>
            <a:spLocks noGrp="1"/>
          </p:cNvSpPr>
          <p:nvPr>
            <p:ph type="body" idx="1"/>
          </p:nvPr>
        </p:nvSpPr>
        <p:spPr/>
        <p:txBody>
          <a:bodyPr/>
          <a:lstStyle/>
          <a:p>
            <a:r>
              <a:rPr lang="zh-CN" altLang="en-US"/>
              <a:t>核心竞争力分析是企业发展的关键，通过深入挖掘内部资源、技术、管理等方面的优势，形成独特且难以被复制的能力。这种能力有助于企业在市场竞争中脱颖而出，实现可持续发展。同时，持续创新和优化核心竞争力，是企业保持竞争优势的关键</a:t>
            </a:r>
          </a:p>
        </p:txBody>
      </p:sp>
      <p:sp>
        <p:nvSpPr>
          <p:cNvPr id="26" name="文本占位符 25"/>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6-05</a:t>
            </a:r>
          </a:p>
        </p:txBody>
      </p:sp>
      <p:grpSp>
        <p:nvGrpSpPr>
          <p:cNvPr id="28" name="组合 27"/>
          <p:cNvGrpSpPr/>
          <p:nvPr/>
        </p:nvGrpSpPr>
        <p:grpSpPr>
          <a:xfrm>
            <a:off x="339090" y="1923415"/>
            <a:ext cx="11513820" cy="4282440"/>
            <a:chOff x="534" y="2824"/>
            <a:chExt cx="18132" cy="6744"/>
          </a:xfrm>
        </p:grpSpPr>
        <p:grpSp>
          <p:nvGrpSpPr>
            <p:cNvPr id="2" name="组合 1"/>
            <p:cNvGrpSpPr/>
            <p:nvPr/>
          </p:nvGrpSpPr>
          <p:grpSpPr>
            <a:xfrm>
              <a:off x="534" y="2824"/>
              <a:ext cx="8889" cy="6744"/>
              <a:chOff x="3335635" y="1290075"/>
              <a:chExt cx="5644789" cy="4282325"/>
            </a:xfrm>
          </p:grpSpPr>
          <p:grpSp>
            <p:nvGrpSpPr>
              <p:cNvPr id="123" name="组合 122"/>
              <p:cNvGrpSpPr/>
              <p:nvPr/>
            </p:nvGrpSpPr>
            <p:grpSpPr>
              <a:xfrm>
                <a:off x="3335635" y="1290075"/>
                <a:ext cx="5644789" cy="4282325"/>
                <a:chOff x="3232671" y="1760793"/>
                <a:chExt cx="5644789" cy="4282325"/>
              </a:xfrm>
            </p:grpSpPr>
            <p:sp>
              <p:nvSpPr>
                <p:cNvPr id="126" name="椭圆 125"/>
                <p:cNvSpPr/>
                <p:nvPr/>
              </p:nvSpPr>
              <p:spPr>
                <a:xfrm>
                  <a:off x="3962457" y="1760793"/>
                  <a:ext cx="4282325" cy="4282325"/>
                </a:xfrm>
                <a:prstGeom prst="ellipse">
                  <a:avLst/>
                </a:prstGeom>
                <a:solidFill>
                  <a:sysClr val="window" lastClr="FFFFFF">
                    <a:alpha val="33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endParaRPr>
                </a:p>
              </p:txBody>
            </p:sp>
            <p:grpSp>
              <p:nvGrpSpPr>
                <p:cNvPr id="194" name="组合 193"/>
                <p:cNvGrpSpPr/>
                <p:nvPr/>
              </p:nvGrpSpPr>
              <p:grpSpPr>
                <a:xfrm>
                  <a:off x="3232671" y="1946962"/>
                  <a:ext cx="5644789" cy="4015686"/>
                  <a:chOff x="3626155" y="2147931"/>
                  <a:chExt cx="4869076" cy="3463846"/>
                </a:xfrm>
              </p:grpSpPr>
              <p:sp>
                <p:nvSpPr>
                  <p:cNvPr id="195" name="椭圆 194"/>
                  <p:cNvSpPr/>
                  <p:nvPr/>
                </p:nvSpPr>
                <p:spPr>
                  <a:xfrm>
                    <a:off x="5203622" y="2992402"/>
                    <a:ext cx="1790700" cy="179070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endParaRPr>
                  </a:p>
                </p:txBody>
              </p:sp>
              <p:sp>
                <p:nvSpPr>
                  <p:cNvPr id="197" name="弧形 196"/>
                  <p:cNvSpPr/>
                  <p:nvPr/>
                </p:nvSpPr>
                <p:spPr>
                  <a:xfrm>
                    <a:off x="4373910" y="2167597"/>
                    <a:ext cx="3444180" cy="3444180"/>
                  </a:xfrm>
                  <a:prstGeom prst="arc">
                    <a:avLst>
                      <a:gd name="adj1" fmla="val 17769140"/>
                      <a:gd name="adj2" fmla="val 1405427"/>
                    </a:avLst>
                  </a:prstGeom>
                  <a:noFill/>
                  <a:ln w="12700" cap="flat" cmpd="sng" algn="ctr">
                    <a:solidFill>
                      <a:srgbClr val="88B0E2"/>
                    </a:solidFill>
                    <a:prstDash val="solid"/>
                    <a:miter lim="800000"/>
                    <a:headEnd type="triangl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endParaRPr>
                  </a:p>
                </p:txBody>
              </p:sp>
              <p:sp>
                <p:nvSpPr>
                  <p:cNvPr id="198" name="弧形 197"/>
                  <p:cNvSpPr/>
                  <p:nvPr/>
                </p:nvSpPr>
                <p:spPr>
                  <a:xfrm>
                    <a:off x="4373910" y="2167597"/>
                    <a:ext cx="3444180" cy="3444180"/>
                  </a:xfrm>
                  <a:prstGeom prst="arc">
                    <a:avLst>
                      <a:gd name="adj1" fmla="val 2447988"/>
                      <a:gd name="adj2" fmla="val 8410489"/>
                    </a:avLst>
                  </a:prstGeom>
                  <a:noFill/>
                  <a:ln w="12700" cap="flat" cmpd="sng" algn="ctr">
                    <a:solidFill>
                      <a:srgbClr val="A23322"/>
                    </a:solidFill>
                    <a:prstDash val="solid"/>
                    <a:miter lim="800000"/>
                    <a:headEnd type="triangl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PingFang SC Regular" panose="020B0400000000000000" charset="-122"/>
                      <a:ea typeface="PingFang SC Regular" panose="020B0400000000000000" charset="-122"/>
                    </a:endParaRPr>
                  </a:p>
                </p:txBody>
              </p:sp>
              <p:sp>
                <p:nvSpPr>
                  <p:cNvPr id="199" name="弧形 198"/>
                  <p:cNvSpPr/>
                  <p:nvPr/>
                </p:nvSpPr>
                <p:spPr>
                  <a:xfrm>
                    <a:off x="4373910" y="2167597"/>
                    <a:ext cx="3444180" cy="3444180"/>
                  </a:xfrm>
                  <a:prstGeom prst="arc">
                    <a:avLst>
                      <a:gd name="adj1" fmla="val 9421222"/>
                      <a:gd name="adj2" fmla="val 14581196"/>
                    </a:avLst>
                  </a:prstGeom>
                  <a:noFill/>
                  <a:ln w="12700" cap="flat" cmpd="sng" algn="ctr">
                    <a:solidFill>
                      <a:srgbClr val="1D4273"/>
                    </a:solidFill>
                    <a:prstDash val="solid"/>
                    <a:miter lim="800000"/>
                    <a:headEnd type="triangl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endParaRPr>
                  </a:p>
                </p:txBody>
              </p:sp>
              <p:sp>
                <p:nvSpPr>
                  <p:cNvPr id="200" name="文本框 199"/>
                  <p:cNvSpPr txBox="1"/>
                  <p:nvPr/>
                </p:nvSpPr>
                <p:spPr>
                  <a:xfrm>
                    <a:off x="5352708" y="3558317"/>
                    <a:ext cx="1452123" cy="651790"/>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1" lang="en-US" altLang="en-US" sz="2400" b="1" i="0" u="none" strike="noStrike" kern="1200" cap="none" spc="0" normalizeH="0" baseline="0" noProof="0" dirty="0" err="1">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制度</a:t>
                    </a:r>
                  </a:p>
                  <a:p>
                    <a:pPr marL="0" marR="0" lvl="0" indent="0" algn="ctr" defTabSz="914400" rtl="0" eaLnBrk="1" fontAlgn="auto" latinLnBrk="0" hangingPunct="1">
                      <a:lnSpc>
                        <a:spcPct val="90000"/>
                      </a:lnSpc>
                      <a:spcBef>
                        <a:spcPct val="0"/>
                      </a:spcBef>
                      <a:spcAft>
                        <a:spcPts val="0"/>
                      </a:spcAft>
                      <a:buClrTx/>
                      <a:buSzTx/>
                      <a:buFontTx/>
                      <a:buNone/>
                      <a:defRPr/>
                    </a:pPr>
                    <a:r>
                      <a:rPr kumimoji="1" lang="en-US" altLang="en-US" sz="2400" b="1" i="0" u="none" strike="noStrike" kern="1200" cap="none" spc="0" normalizeH="0" baseline="0" noProof="0" dirty="0" err="1">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创新</a:t>
                    </a:r>
                    <a:r>
                      <a:rPr kumimoji="1" lang="zh-CN" altLang="en-US" sz="2400" b="1" i="0" u="none" strike="noStrike" kern="1200" cap="none" spc="0" normalizeH="0" baseline="0" noProof="0" dirty="0" err="1">
                        <a:ln>
                          <a:noFill/>
                        </a:ln>
                        <a:solidFill>
                          <a:schemeClr val="bg1"/>
                        </a:solidFill>
                        <a:effectLst/>
                        <a:uLnTx/>
                        <a:uFillTx/>
                        <a:latin typeface="PingFang SC Regular" panose="020B0400000000000000" charset="-122"/>
                        <a:ea typeface="PingFang SC Regular" panose="020B0400000000000000" charset="-122"/>
                        <a:cs typeface="OPPOSans B" pitchFamily="18" charset="-122"/>
                      </a:rPr>
                      <a:t>能力</a:t>
                    </a:r>
                  </a:p>
                </p:txBody>
              </p:sp>
              <p:sp>
                <p:nvSpPr>
                  <p:cNvPr id="202" name="文本框 201"/>
                  <p:cNvSpPr txBox="1"/>
                  <p:nvPr/>
                </p:nvSpPr>
                <p:spPr>
                  <a:xfrm>
                    <a:off x="5197677" y="2147931"/>
                    <a:ext cx="1796645" cy="3451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b="1" i="0" u="none" strike="noStrike" kern="1200" cap="none" spc="0" normalizeH="0" baseline="0" noProof="0" dirty="0" err="1">
                        <a:ln>
                          <a:noFill/>
                        </a:ln>
                        <a:solidFill>
                          <a:srgbClr val="1D4273"/>
                        </a:solidFill>
                        <a:effectLst/>
                        <a:uLnTx/>
                        <a:uFillTx/>
                        <a:latin typeface="PingFang SC Regular" panose="020B0400000000000000" charset="-122"/>
                        <a:ea typeface="PingFang SC Regular" panose="020B0400000000000000" charset="-122"/>
                        <a:cs typeface="OPPOSans B" pitchFamily="18" charset="-122"/>
                      </a:rPr>
                      <a:t>资源获取能力</a:t>
                    </a:r>
                  </a:p>
                </p:txBody>
              </p:sp>
              <p:sp>
                <p:nvSpPr>
                  <p:cNvPr id="204" name="文本框 203"/>
                  <p:cNvSpPr txBox="1"/>
                  <p:nvPr/>
                </p:nvSpPr>
                <p:spPr>
                  <a:xfrm>
                    <a:off x="3626155" y="4638877"/>
                    <a:ext cx="1838359" cy="345126"/>
                  </a:xfrm>
                  <a:prstGeom prst="rect">
                    <a:avLst/>
                  </a:prstGeom>
                  <a:noFill/>
                </p:spPr>
                <p:txBody>
                  <a:bodyPr wrap="square" rtlCol="0">
                    <a:spAutoFit/>
                  </a:bodyPr>
                  <a:lstStyle/>
                  <a:p>
                    <a:pPr algn="ctr">
                      <a:defRPr/>
                    </a:pPr>
                    <a:r>
                      <a:rPr lang="en-US" altLang="en-US" sz="2000" b="1" dirty="0" err="1">
                        <a:solidFill>
                          <a:srgbClr val="A23322"/>
                        </a:solidFill>
                        <a:latin typeface="PingFang SC Regular" panose="020B0400000000000000" charset="-122"/>
                        <a:ea typeface="PingFang SC Regular" panose="020B0400000000000000" charset="-122"/>
                        <a:cs typeface="OPPOSans B" pitchFamily="18" charset="-122"/>
                      </a:rPr>
                      <a:t>技术创新能力</a:t>
                    </a:r>
                  </a:p>
                </p:txBody>
              </p:sp>
              <p:sp>
                <p:nvSpPr>
                  <p:cNvPr id="205" name="文本框 204"/>
                  <p:cNvSpPr txBox="1"/>
                  <p:nvPr/>
                </p:nvSpPr>
                <p:spPr>
                  <a:xfrm>
                    <a:off x="6805061" y="4638877"/>
                    <a:ext cx="1690170" cy="345126"/>
                  </a:xfrm>
                  <a:prstGeom prst="rect">
                    <a:avLst/>
                  </a:prstGeom>
                  <a:noFill/>
                </p:spPr>
                <p:txBody>
                  <a:bodyPr wrap="square" rtlCol="0">
                    <a:spAutoFit/>
                  </a:bodyPr>
                  <a:lstStyle/>
                  <a:p>
                    <a:pPr algn="ctr">
                      <a:defRPr/>
                    </a:pPr>
                    <a:r>
                      <a:rPr lang="en-US" altLang="en-US" sz="2000" b="1" kern="0" dirty="0" err="1">
                        <a:solidFill>
                          <a:srgbClr val="88B0E2"/>
                        </a:solidFill>
                        <a:latin typeface="PingFang SC Regular" panose="020B0400000000000000" charset="-122"/>
                        <a:ea typeface="PingFang SC Regular" panose="020B0400000000000000" charset="-122"/>
                      </a:rPr>
                      <a:t>组织管理能力</a:t>
                    </a:r>
                  </a:p>
                </p:txBody>
              </p:sp>
            </p:grpSp>
          </p:grpSp>
          <p:sp>
            <p:nvSpPr>
              <p:cNvPr id="234" name="任意多边形: 形状 233"/>
              <p:cNvSpPr/>
              <p:nvPr/>
            </p:nvSpPr>
            <p:spPr>
              <a:xfrm>
                <a:off x="4851180" y="2130444"/>
                <a:ext cx="2710926" cy="2707286"/>
              </a:xfrm>
              <a:custGeom>
                <a:avLst/>
                <a:gdLst>
                  <a:gd name="connsiteX0" fmla="*/ 2604457 w 2710926"/>
                  <a:gd name="connsiteY0" fmla="*/ 827993 h 2707286"/>
                  <a:gd name="connsiteX1" fmla="*/ 2649987 w 2710926"/>
                  <a:gd name="connsiteY1" fmla="*/ 952390 h 2707286"/>
                  <a:gd name="connsiteX2" fmla="*/ 2710926 w 2710926"/>
                  <a:gd name="connsiteY2" fmla="*/ 1355463 h 2707286"/>
                  <a:gd name="connsiteX3" fmla="*/ 1494051 w 2710926"/>
                  <a:gd name="connsiteY3" fmla="*/ 2703928 h 2707286"/>
                  <a:gd name="connsiteX4" fmla="*/ 1427557 w 2710926"/>
                  <a:gd name="connsiteY4" fmla="*/ 2707286 h 2707286"/>
                  <a:gd name="connsiteX5" fmla="*/ 1427557 w 2710926"/>
                  <a:gd name="connsiteY5" fmla="*/ 2516885 h 2707286"/>
                  <a:gd name="connsiteX6" fmla="*/ 1474584 w 2710926"/>
                  <a:gd name="connsiteY6" fmla="*/ 2514510 h 2707286"/>
                  <a:gd name="connsiteX7" fmla="*/ 2217863 w 2710926"/>
                  <a:gd name="connsiteY7" fmla="*/ 2138825 h 2707286"/>
                  <a:gd name="connsiteX8" fmla="*/ 2263913 w 2710926"/>
                  <a:gd name="connsiteY8" fmla="*/ 2083361 h 2707286"/>
                  <a:gd name="connsiteX9" fmla="*/ 2165397 w 2710926"/>
                  <a:gd name="connsiteY9" fmla="*/ 1901374 h 2707286"/>
                  <a:gd name="connsiteX10" fmla="*/ 2368654 w 2710926"/>
                  <a:gd name="connsiteY10" fmla="*/ 1928621 h 2707286"/>
                  <a:gd name="connsiteX11" fmla="*/ 2396266 w 2710926"/>
                  <a:gd name="connsiteY11" fmla="*/ 1879569 h 2707286"/>
                  <a:gd name="connsiteX12" fmla="*/ 2520525 w 2710926"/>
                  <a:gd name="connsiteY12" fmla="*/ 1355463 h 2707286"/>
                  <a:gd name="connsiteX13" fmla="*/ 2468146 w 2710926"/>
                  <a:gd name="connsiteY13" fmla="*/ 1009009 h 2707286"/>
                  <a:gd name="connsiteX14" fmla="*/ 2437599 w 2710926"/>
                  <a:gd name="connsiteY14" fmla="*/ 925549 h 2707286"/>
                  <a:gd name="connsiteX15" fmla="*/ 115995 w 2710926"/>
                  <a:gd name="connsiteY15" fmla="*/ 808185 h 2707286"/>
                  <a:gd name="connsiteX16" fmla="*/ 281788 w 2710926"/>
                  <a:gd name="connsiteY16" fmla="*/ 902431 h 2707286"/>
                  <a:gd name="connsiteX17" fmla="*/ 242780 w 2710926"/>
                  <a:gd name="connsiteY17" fmla="*/ 1009009 h 2707286"/>
                  <a:gd name="connsiteX18" fmla="*/ 190401 w 2710926"/>
                  <a:gd name="connsiteY18" fmla="*/ 1355463 h 2707286"/>
                  <a:gd name="connsiteX19" fmla="*/ 314660 w 2710926"/>
                  <a:gd name="connsiteY19" fmla="*/ 1879569 h 2707286"/>
                  <a:gd name="connsiteX20" fmla="*/ 363072 w 2710926"/>
                  <a:gd name="connsiteY20" fmla="*/ 1965572 h 2707286"/>
                  <a:gd name="connsiteX21" fmla="*/ 562863 w 2710926"/>
                  <a:gd name="connsiteY21" fmla="*/ 1934585 h 2707286"/>
                  <a:gd name="connsiteX22" fmla="*/ 471229 w 2710926"/>
                  <a:gd name="connsiteY22" fmla="*/ 2112527 h 2707286"/>
                  <a:gd name="connsiteX23" fmla="*/ 493063 w 2710926"/>
                  <a:gd name="connsiteY23" fmla="*/ 2138825 h 2707286"/>
                  <a:gd name="connsiteX24" fmla="*/ 1236342 w 2710926"/>
                  <a:gd name="connsiteY24" fmla="*/ 2514510 h 2707286"/>
                  <a:gd name="connsiteX25" fmla="*/ 1283370 w 2710926"/>
                  <a:gd name="connsiteY25" fmla="*/ 2516885 h 2707286"/>
                  <a:gd name="connsiteX26" fmla="*/ 1283370 w 2710926"/>
                  <a:gd name="connsiteY26" fmla="*/ 2707286 h 2707286"/>
                  <a:gd name="connsiteX27" fmla="*/ 1216875 w 2710926"/>
                  <a:gd name="connsiteY27" fmla="*/ 2703928 h 2707286"/>
                  <a:gd name="connsiteX28" fmla="*/ 0 w 2710926"/>
                  <a:gd name="connsiteY28" fmla="*/ 1355463 h 2707286"/>
                  <a:gd name="connsiteX29" fmla="*/ 106519 w 2710926"/>
                  <a:gd name="connsiteY29" fmla="*/ 827856 h 2707286"/>
                  <a:gd name="connsiteX30" fmla="*/ 1355463 w 2710926"/>
                  <a:gd name="connsiteY30" fmla="*/ 0 h 2707286"/>
                  <a:gd name="connsiteX31" fmla="*/ 2479434 w 2710926"/>
                  <a:gd name="connsiteY31" fmla="*/ 597611 h 2707286"/>
                  <a:gd name="connsiteX32" fmla="*/ 2540605 w 2710926"/>
                  <a:gd name="connsiteY32" fmla="*/ 698301 h 2707286"/>
                  <a:gd name="connsiteX33" fmla="*/ 2376380 w 2710926"/>
                  <a:gd name="connsiteY33" fmla="*/ 794318 h 2707286"/>
                  <a:gd name="connsiteX34" fmla="*/ 2321551 w 2710926"/>
                  <a:gd name="connsiteY34" fmla="*/ 704066 h 2707286"/>
                  <a:gd name="connsiteX35" fmla="*/ 1503849 w 2710926"/>
                  <a:gd name="connsiteY35" fmla="*/ 199762 h 2707286"/>
                  <a:gd name="connsiteX36" fmla="*/ 1447039 w 2710926"/>
                  <a:gd name="connsiteY36" fmla="*/ 196178 h 2707286"/>
                  <a:gd name="connsiteX37" fmla="*/ 1355463 w 2710926"/>
                  <a:gd name="connsiteY37" fmla="*/ 376152 h 2707286"/>
                  <a:gd name="connsiteX38" fmla="*/ 1263887 w 2710926"/>
                  <a:gd name="connsiteY38" fmla="*/ 196178 h 2707286"/>
                  <a:gd name="connsiteX39" fmla="*/ 1207077 w 2710926"/>
                  <a:gd name="connsiteY39" fmla="*/ 199762 h 2707286"/>
                  <a:gd name="connsiteX40" fmla="*/ 389375 w 2710926"/>
                  <a:gd name="connsiteY40" fmla="*/ 704066 h 2707286"/>
                  <a:gd name="connsiteX41" fmla="*/ 347078 w 2710926"/>
                  <a:gd name="connsiteY41" fmla="*/ 773689 h 2707286"/>
                  <a:gd name="connsiteX42" fmla="*/ 181650 w 2710926"/>
                  <a:gd name="connsiteY42" fmla="*/ 679652 h 2707286"/>
                  <a:gd name="connsiteX43" fmla="*/ 231492 w 2710926"/>
                  <a:gd name="connsiteY43" fmla="*/ 597611 h 2707286"/>
                  <a:gd name="connsiteX44" fmla="*/ 1355463 w 2710926"/>
                  <a:gd name="connsiteY44" fmla="*/ 0 h 27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10926" h="2707286">
                    <a:moveTo>
                      <a:pt x="2604457" y="827993"/>
                    </a:moveTo>
                    <a:lnTo>
                      <a:pt x="2649987" y="952390"/>
                    </a:lnTo>
                    <a:cubicBezTo>
                      <a:pt x="2689591" y="1079720"/>
                      <a:pt x="2710926" y="1215100"/>
                      <a:pt x="2710926" y="1355463"/>
                    </a:cubicBezTo>
                    <a:cubicBezTo>
                      <a:pt x="2710926" y="2057278"/>
                      <a:pt x="2177552" y="2634515"/>
                      <a:pt x="1494051" y="2703928"/>
                    </a:cubicBezTo>
                    <a:lnTo>
                      <a:pt x="1427557" y="2707286"/>
                    </a:lnTo>
                    <a:lnTo>
                      <a:pt x="1427557" y="2516885"/>
                    </a:lnTo>
                    <a:lnTo>
                      <a:pt x="1474584" y="2514510"/>
                    </a:lnTo>
                    <a:cubicBezTo>
                      <a:pt x="1768328" y="2484679"/>
                      <a:pt x="2029814" y="2345725"/>
                      <a:pt x="2217863" y="2138825"/>
                    </a:cubicBezTo>
                    <a:lnTo>
                      <a:pt x="2263913" y="2083361"/>
                    </a:lnTo>
                    <a:lnTo>
                      <a:pt x="2165397" y="1901374"/>
                    </a:lnTo>
                    <a:lnTo>
                      <a:pt x="2368654" y="1928621"/>
                    </a:lnTo>
                    <a:lnTo>
                      <a:pt x="2396266" y="1879569"/>
                    </a:lnTo>
                    <a:cubicBezTo>
                      <a:pt x="2475754" y="1722026"/>
                      <a:pt x="2520525" y="1543973"/>
                      <a:pt x="2520525" y="1355463"/>
                    </a:cubicBezTo>
                    <a:cubicBezTo>
                      <a:pt x="2520525" y="1234817"/>
                      <a:pt x="2502187" y="1118454"/>
                      <a:pt x="2468146" y="1009009"/>
                    </a:cubicBezTo>
                    <a:lnTo>
                      <a:pt x="2437599" y="925549"/>
                    </a:lnTo>
                    <a:close/>
                    <a:moveTo>
                      <a:pt x="115995" y="808185"/>
                    </a:moveTo>
                    <a:lnTo>
                      <a:pt x="281788" y="902431"/>
                    </a:lnTo>
                    <a:lnTo>
                      <a:pt x="242780" y="1009009"/>
                    </a:lnTo>
                    <a:cubicBezTo>
                      <a:pt x="208739" y="1118454"/>
                      <a:pt x="190401" y="1234817"/>
                      <a:pt x="190401" y="1355463"/>
                    </a:cubicBezTo>
                    <a:cubicBezTo>
                      <a:pt x="190401" y="1543973"/>
                      <a:pt x="235172" y="1722026"/>
                      <a:pt x="314660" y="1879569"/>
                    </a:cubicBezTo>
                    <a:lnTo>
                      <a:pt x="363072" y="1965572"/>
                    </a:lnTo>
                    <a:lnTo>
                      <a:pt x="562863" y="1934585"/>
                    </a:lnTo>
                    <a:lnTo>
                      <a:pt x="471229" y="2112527"/>
                    </a:lnTo>
                    <a:lnTo>
                      <a:pt x="493063" y="2138825"/>
                    </a:lnTo>
                    <a:cubicBezTo>
                      <a:pt x="681112" y="2345725"/>
                      <a:pt x="942598" y="2484679"/>
                      <a:pt x="1236342" y="2514510"/>
                    </a:cubicBezTo>
                    <a:lnTo>
                      <a:pt x="1283370" y="2516885"/>
                    </a:lnTo>
                    <a:lnTo>
                      <a:pt x="1283370" y="2707286"/>
                    </a:lnTo>
                    <a:lnTo>
                      <a:pt x="1216875" y="2703928"/>
                    </a:lnTo>
                    <a:cubicBezTo>
                      <a:pt x="533374" y="2634515"/>
                      <a:pt x="0" y="2057278"/>
                      <a:pt x="0" y="1355463"/>
                    </a:cubicBezTo>
                    <a:cubicBezTo>
                      <a:pt x="0" y="1168313"/>
                      <a:pt x="37929" y="990021"/>
                      <a:pt x="106519" y="827856"/>
                    </a:cubicBezTo>
                    <a:close/>
                    <a:moveTo>
                      <a:pt x="1355463" y="0"/>
                    </a:moveTo>
                    <a:cubicBezTo>
                      <a:pt x="1823339" y="0"/>
                      <a:pt x="2235848" y="237055"/>
                      <a:pt x="2479434" y="597611"/>
                    </a:cubicBezTo>
                    <a:lnTo>
                      <a:pt x="2540605" y="698301"/>
                    </a:lnTo>
                    <a:lnTo>
                      <a:pt x="2376380" y="794318"/>
                    </a:lnTo>
                    <a:lnTo>
                      <a:pt x="2321551" y="704066"/>
                    </a:lnTo>
                    <a:cubicBezTo>
                      <a:pt x="2138352" y="432896"/>
                      <a:pt x="1843989" y="242999"/>
                      <a:pt x="1503849" y="199762"/>
                    </a:cubicBezTo>
                    <a:lnTo>
                      <a:pt x="1447039" y="196178"/>
                    </a:lnTo>
                    <a:lnTo>
                      <a:pt x="1355463" y="376152"/>
                    </a:lnTo>
                    <a:lnTo>
                      <a:pt x="1263887" y="196178"/>
                    </a:lnTo>
                    <a:lnTo>
                      <a:pt x="1207077" y="199762"/>
                    </a:lnTo>
                    <a:cubicBezTo>
                      <a:pt x="866937" y="242999"/>
                      <a:pt x="572574" y="432896"/>
                      <a:pt x="389375" y="704066"/>
                    </a:cubicBezTo>
                    <a:lnTo>
                      <a:pt x="347078" y="773689"/>
                    </a:lnTo>
                    <a:lnTo>
                      <a:pt x="181650" y="679652"/>
                    </a:lnTo>
                    <a:lnTo>
                      <a:pt x="231492" y="597611"/>
                    </a:lnTo>
                    <a:cubicBezTo>
                      <a:pt x="475078" y="237055"/>
                      <a:pt x="887587" y="0"/>
                      <a:pt x="1355463" y="0"/>
                    </a:cubicBezTo>
                    <a:close/>
                  </a:path>
                </a:pathLst>
              </a:custGeom>
              <a:solidFill>
                <a:srgbClr val="1D427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grpSp>
        <p:grpSp>
          <p:nvGrpSpPr>
            <p:cNvPr id="27" name="组合 26"/>
            <p:cNvGrpSpPr/>
            <p:nvPr/>
          </p:nvGrpSpPr>
          <p:grpSpPr>
            <a:xfrm>
              <a:off x="9276" y="3029"/>
              <a:ext cx="9390" cy="6358"/>
              <a:chOff x="9276" y="3107"/>
              <a:chExt cx="9390" cy="6358"/>
            </a:xfrm>
          </p:grpSpPr>
          <p:grpSp>
            <p:nvGrpSpPr>
              <p:cNvPr id="10" name="组合 9"/>
              <p:cNvGrpSpPr/>
              <p:nvPr/>
            </p:nvGrpSpPr>
            <p:grpSpPr>
              <a:xfrm>
                <a:off x="9276" y="5963"/>
                <a:ext cx="9390" cy="1516"/>
                <a:chOff x="5379269" y="1394966"/>
                <a:chExt cx="5962767" cy="963322"/>
              </a:xfrm>
            </p:grpSpPr>
            <p:grpSp>
              <p:nvGrpSpPr>
                <p:cNvPr id="11" name="组合 10"/>
                <p:cNvGrpSpPr/>
                <p:nvPr/>
              </p:nvGrpSpPr>
              <p:grpSpPr>
                <a:xfrm>
                  <a:off x="5415205" y="1394966"/>
                  <a:ext cx="1606484" cy="377694"/>
                  <a:chOff x="5415205" y="1394966"/>
                  <a:chExt cx="1606484" cy="377694"/>
                </a:xfrm>
              </p:grpSpPr>
              <p:sp>
                <p:nvSpPr>
                  <p:cNvPr id="13" name="平行四边形 12"/>
                  <p:cNvSpPr/>
                  <p:nvPr/>
                </p:nvSpPr>
                <p:spPr>
                  <a:xfrm>
                    <a:off x="5471319" y="1667750"/>
                    <a:ext cx="1550370" cy="104910"/>
                  </a:xfrm>
                  <a:prstGeom prst="parallelogram">
                    <a:avLst/>
                  </a:prstGeom>
                  <a:gradFill flip="none" rotWithShape="1">
                    <a:gsLst>
                      <a:gs pos="100000">
                        <a:srgbClr val="A23322">
                          <a:alpha val="0"/>
                        </a:srgbClr>
                      </a:gs>
                      <a:gs pos="0">
                        <a:srgbClr val="A23322">
                          <a:alpha val="71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4" name="TextBox 2"/>
                  <p:cNvSpPr txBox="1"/>
                  <p:nvPr/>
                </p:nvSpPr>
                <p:spPr>
                  <a:xfrm>
                    <a:off x="5415205" y="1394966"/>
                    <a:ext cx="1606484" cy="369332"/>
                  </a:xfrm>
                  <a:prstGeom prst="rect">
                    <a:avLst/>
                  </a:prstGeom>
                  <a:noFill/>
                </p:spPr>
                <p:txBody>
                  <a:bodyPr wrap="square" rtlCol="0" anchor="b">
                    <a:spAutoFit/>
                  </a:bodyPr>
                  <a:lstStyle/>
                  <a:p>
                    <a:pPr defTabSz="456565">
                      <a:defRPr/>
                    </a:pPr>
                    <a:r>
                      <a:rPr kumimoji="1" lang="en-US" altLang="zh-CN" b="1" dirty="0" err="1">
                        <a:solidFill>
                          <a:srgbClr val="A23322"/>
                        </a:solidFill>
                        <a:latin typeface="PingFang SC Regular" panose="020B0400000000000000" charset="-122"/>
                        <a:ea typeface="PingFang SC Regular" panose="020B0400000000000000" charset="-122"/>
                        <a:cs typeface="OPPOSans M" pitchFamily="18" charset="-122"/>
                      </a:rPr>
                      <a:t>技术创新能力</a:t>
                    </a:r>
                  </a:p>
                </p:txBody>
              </p:sp>
            </p:grpSp>
            <p:sp>
              <p:nvSpPr>
                <p:cNvPr id="12" name="TextBox 3"/>
                <p:cNvSpPr txBox="1"/>
                <p:nvPr/>
              </p:nvSpPr>
              <p:spPr>
                <a:xfrm>
                  <a:off x="5379269" y="1846248"/>
                  <a:ext cx="5962767" cy="512040"/>
                </a:xfrm>
                <a:prstGeom prst="rect">
                  <a:avLst/>
                </a:prstGeom>
                <a:noFill/>
              </p:spPr>
              <p:txBody>
                <a:bodyPr wrap="square" rtlCol="0">
                  <a:spAutoFit/>
                </a:bodyPr>
                <a:lstStyle/>
                <a:p>
                  <a:pPr algn="just">
                    <a:lnSpc>
                      <a:spcPct val="114000"/>
                    </a:lnSpc>
                    <a:defRPr/>
                  </a:pPr>
                  <a:r>
                    <a:rPr lang="zh-CN" altLang="en-US" sz="1200" dirty="0">
                      <a:solidFill>
                        <a:srgbClr val="313131">
                          <a:alpha val="65000"/>
                        </a:srgbClr>
                      </a:solidFill>
                      <a:latin typeface="PingFang SC Regular" panose="020B0400000000000000" charset="-122"/>
                      <a:ea typeface="PingFang SC Regular" panose="020B0400000000000000" charset="-122"/>
                    </a:rPr>
                    <a:t>企业在技术研发、产品创新以及技术应用方面的能力，技术创新能力是企业保持竞争力的关键，能够推动企业不断推出新产品、新技术，满足市场需求</a:t>
                  </a:r>
                </a:p>
              </p:txBody>
            </p:sp>
          </p:grpSp>
          <p:grpSp>
            <p:nvGrpSpPr>
              <p:cNvPr id="15" name="组合 14"/>
              <p:cNvGrpSpPr/>
              <p:nvPr/>
            </p:nvGrpSpPr>
            <p:grpSpPr>
              <a:xfrm>
                <a:off x="9276" y="7949"/>
                <a:ext cx="9390" cy="1516"/>
                <a:chOff x="5379269" y="1394966"/>
                <a:chExt cx="5962767" cy="963420"/>
              </a:xfrm>
            </p:grpSpPr>
            <p:grpSp>
              <p:nvGrpSpPr>
                <p:cNvPr id="16" name="组合 15"/>
                <p:cNvGrpSpPr/>
                <p:nvPr/>
              </p:nvGrpSpPr>
              <p:grpSpPr>
                <a:xfrm>
                  <a:off x="5415205" y="1394966"/>
                  <a:ext cx="1606484" cy="377694"/>
                  <a:chOff x="5415205" y="1394966"/>
                  <a:chExt cx="1606484" cy="377694"/>
                </a:xfrm>
              </p:grpSpPr>
              <p:sp>
                <p:nvSpPr>
                  <p:cNvPr id="18" name="平行四边形 17"/>
                  <p:cNvSpPr/>
                  <p:nvPr/>
                </p:nvSpPr>
                <p:spPr>
                  <a:xfrm>
                    <a:off x="5471319" y="1667750"/>
                    <a:ext cx="1550370" cy="104910"/>
                  </a:xfrm>
                  <a:prstGeom prst="parallelogram">
                    <a:avLst/>
                  </a:prstGeom>
                  <a:gradFill flip="none" rotWithShape="1">
                    <a:gsLst>
                      <a:gs pos="100000">
                        <a:srgbClr val="88B0E2">
                          <a:alpha val="0"/>
                        </a:srgbClr>
                      </a:gs>
                      <a:gs pos="0">
                        <a:srgbClr val="88B0E2">
                          <a:alpha val="71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9" name="TextBox 2"/>
                  <p:cNvSpPr txBox="1"/>
                  <p:nvPr/>
                </p:nvSpPr>
                <p:spPr>
                  <a:xfrm>
                    <a:off x="5415205" y="1394966"/>
                    <a:ext cx="1606484" cy="369332"/>
                  </a:xfrm>
                  <a:prstGeom prst="rect">
                    <a:avLst/>
                  </a:prstGeom>
                  <a:noFill/>
                </p:spPr>
                <p:txBody>
                  <a:bodyPr wrap="square" rtlCol="0" anchor="b">
                    <a:spAutoFit/>
                  </a:bodyPr>
                  <a:lstStyle/>
                  <a:p>
                    <a:pPr marR="0" lvl="0" indent="0" defTabSz="456565" fontAlgn="auto">
                      <a:lnSpc>
                        <a:spcPct val="100000"/>
                      </a:lnSpc>
                      <a:spcBef>
                        <a:spcPts val="0"/>
                      </a:spcBef>
                      <a:spcAft>
                        <a:spcPts val="0"/>
                      </a:spcAft>
                      <a:buClrTx/>
                      <a:buSzTx/>
                      <a:buFontTx/>
                      <a:buNone/>
                      <a:defRPr/>
                    </a:pPr>
                    <a:r>
                      <a:rPr kumimoji="1" lang="zh-CN" altLang="en-US" b="1" dirty="0">
                        <a:solidFill>
                          <a:srgbClr val="88B0E2"/>
                        </a:solidFill>
                        <a:latin typeface="PingFang SC Regular" panose="020B0400000000000000" charset="-122"/>
                        <a:ea typeface="PingFang SC Regular" panose="020B0400000000000000" charset="-122"/>
                        <a:cs typeface="OPPOSans M" pitchFamily="18" charset="-122"/>
                      </a:rPr>
                      <a:t>组织管理能力</a:t>
                    </a:r>
                  </a:p>
                </p:txBody>
              </p:sp>
            </p:grpSp>
            <p:sp>
              <p:nvSpPr>
                <p:cNvPr id="17" name="TextBox 3"/>
                <p:cNvSpPr txBox="1"/>
                <p:nvPr/>
              </p:nvSpPr>
              <p:spPr>
                <a:xfrm>
                  <a:off x="5379269" y="1846248"/>
                  <a:ext cx="5962767" cy="512138"/>
                </a:xfrm>
                <a:prstGeom prst="rect">
                  <a:avLst/>
                </a:prstGeom>
                <a:noFill/>
              </p:spPr>
              <p:txBody>
                <a:bodyPr wrap="square" rtlCol="0">
                  <a:spAutoFit/>
                </a:bodyPr>
                <a:lstStyle/>
                <a:p>
                  <a:pPr marR="0" lvl="0" indent="0" algn="just" fontAlgn="auto">
                    <a:lnSpc>
                      <a:spcPct val="114000"/>
                    </a:lnSpc>
                    <a:spcBef>
                      <a:spcPts val="0"/>
                    </a:spcBef>
                    <a:spcAft>
                      <a:spcPts val="0"/>
                    </a:spcAft>
                    <a:buClrTx/>
                    <a:buSzTx/>
                    <a:buFontTx/>
                    <a:buNone/>
                    <a:defRPr/>
                  </a:pPr>
                  <a:r>
                    <a:rPr lang="zh-CN" altLang="en-US" sz="1200" dirty="0">
                      <a:solidFill>
                        <a:srgbClr val="313131">
                          <a:alpha val="65000"/>
                        </a:srgbClr>
                      </a:solidFill>
                      <a:latin typeface="PingFang SC Regular" panose="020B0400000000000000" charset="-122"/>
                      <a:ea typeface="PingFang SC Regular" panose="020B0400000000000000" charset="-122"/>
                    </a:rPr>
                    <a:t>组织管理能力涉及企业内部组织结构、管理制度以及管理团队的效能。这一能力直接影响企业内部的运作效率、员工满意度以及整体绩效</a:t>
                  </a:r>
                </a:p>
              </p:txBody>
            </p:sp>
          </p:grpSp>
          <p:grpSp>
            <p:nvGrpSpPr>
              <p:cNvPr id="25" name="组合 24"/>
              <p:cNvGrpSpPr/>
              <p:nvPr/>
            </p:nvGrpSpPr>
            <p:grpSpPr>
              <a:xfrm>
                <a:off x="9276" y="3107"/>
                <a:ext cx="9390" cy="2386"/>
                <a:chOff x="5764966" y="1394966"/>
                <a:chExt cx="5962768" cy="1515343"/>
              </a:xfrm>
            </p:grpSpPr>
            <p:grpSp>
              <p:nvGrpSpPr>
                <p:cNvPr id="6" name="组合 5"/>
                <p:cNvGrpSpPr/>
                <p:nvPr/>
              </p:nvGrpSpPr>
              <p:grpSpPr>
                <a:xfrm>
                  <a:off x="5764967" y="1394966"/>
                  <a:ext cx="5962767" cy="948662"/>
                  <a:chOff x="5379269" y="1394966"/>
                  <a:chExt cx="5962767" cy="948662"/>
                </a:xfrm>
              </p:grpSpPr>
              <p:grpSp>
                <p:nvGrpSpPr>
                  <p:cNvPr id="4" name="组合 3"/>
                  <p:cNvGrpSpPr/>
                  <p:nvPr/>
                </p:nvGrpSpPr>
                <p:grpSpPr>
                  <a:xfrm>
                    <a:off x="5415205" y="1394966"/>
                    <a:ext cx="1606484" cy="377694"/>
                    <a:chOff x="5415205" y="1394966"/>
                    <a:chExt cx="1606484" cy="377694"/>
                  </a:xfrm>
                </p:grpSpPr>
                <p:sp>
                  <p:nvSpPr>
                    <p:cNvPr id="3" name="平行四边形 2"/>
                    <p:cNvSpPr/>
                    <p:nvPr/>
                  </p:nvSpPr>
                  <p:spPr>
                    <a:xfrm>
                      <a:off x="5471319" y="1667750"/>
                      <a:ext cx="1550370" cy="104910"/>
                    </a:xfrm>
                    <a:prstGeom prst="parallelogram">
                      <a:avLst/>
                    </a:prstGeom>
                    <a:gradFill flip="none" rotWithShape="1">
                      <a:gsLst>
                        <a:gs pos="100000">
                          <a:srgbClr val="1D4273">
                            <a:alpha val="0"/>
                          </a:srgbClr>
                        </a:gs>
                        <a:gs pos="0">
                          <a:srgbClr val="1D4273">
                            <a:alpha val="71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6" name="TextBox 2"/>
                    <p:cNvSpPr txBox="1"/>
                    <p:nvPr/>
                  </p:nvSpPr>
                  <p:spPr>
                    <a:xfrm>
                      <a:off x="5415205" y="1394966"/>
                      <a:ext cx="1606484" cy="369332"/>
                    </a:xfrm>
                    <a:prstGeom prst="rect">
                      <a:avLst/>
                    </a:prstGeom>
                    <a:noFill/>
                  </p:spPr>
                  <p:txBody>
                    <a:bodyPr wrap="square" rtlCol="0" anchor="b">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M" pitchFamily="18" charset="-122"/>
                        </a:rPr>
                        <a:t>资源获取能力</a:t>
                      </a:r>
                    </a:p>
                  </p:txBody>
                </p:sp>
              </p:grpSp>
              <p:sp>
                <p:nvSpPr>
                  <p:cNvPr id="120" name="TextBox 3"/>
                  <p:cNvSpPr txBox="1"/>
                  <p:nvPr/>
                </p:nvSpPr>
                <p:spPr>
                  <a:xfrm>
                    <a:off x="5379269" y="1846248"/>
                    <a:ext cx="5962767" cy="497380"/>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rPr>
                      <a:t>资源获取能力指的是企业获取和整合内外部资源的能力，这些资源包括资金、人才、技术、原材料等。它关乎企业能否在关键时刻获得所需资源以支持其运营和发展</a:t>
                    </a:r>
                  </a:p>
                </p:txBody>
              </p:sp>
            </p:grpSp>
            <p:grpSp>
              <p:nvGrpSpPr>
                <p:cNvPr id="24" name="组合 23"/>
                <p:cNvGrpSpPr/>
                <p:nvPr/>
              </p:nvGrpSpPr>
              <p:grpSpPr>
                <a:xfrm>
                  <a:off x="5764966" y="2362939"/>
                  <a:ext cx="4875289" cy="547370"/>
                  <a:chOff x="340975" y="2317852"/>
                  <a:chExt cx="4875289" cy="547370"/>
                </a:xfrm>
              </p:grpSpPr>
              <p:sp>
                <p:nvSpPr>
                  <p:cNvPr id="20" name="矩形: 圆角 19"/>
                  <p:cNvSpPr/>
                  <p:nvPr/>
                </p:nvSpPr>
                <p:spPr>
                  <a:xfrm>
                    <a:off x="423572" y="2673452"/>
                    <a:ext cx="1503392" cy="191770"/>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defRPr/>
                    </a:pPr>
                    <a:r>
                      <a:rPr kumimoji="1" lang="zh-CN" altLang="en-US" sz="1200" dirty="0">
                        <a:solidFill>
                          <a:schemeClr val="bg2"/>
                        </a:solidFill>
                        <a:latin typeface="PingFang SC" panose="020B0400000000000000" charset="-122"/>
                        <a:ea typeface="PingFang SC" panose="020B0400000000000000" charset="-122"/>
                      </a:rPr>
                      <a:t>获取渠道的多样性</a:t>
                    </a:r>
                  </a:p>
                </p:txBody>
              </p:sp>
              <p:sp>
                <p:nvSpPr>
                  <p:cNvPr id="21" name="矩形: 圆角 677"/>
                  <p:cNvSpPr/>
                  <p:nvPr/>
                </p:nvSpPr>
                <p:spPr>
                  <a:xfrm>
                    <a:off x="2103494" y="2673452"/>
                    <a:ext cx="1503045" cy="191770"/>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defRPr/>
                    </a:pPr>
                    <a:r>
                      <a:rPr kumimoji="1" lang="zh-CN" altLang="en-US" sz="1200" dirty="0">
                        <a:solidFill>
                          <a:schemeClr val="bg2"/>
                        </a:solidFill>
                        <a:latin typeface="PingFang SC" panose="020B0400000000000000" charset="-122"/>
                        <a:ea typeface="PingFang SC" panose="020B0400000000000000" charset="-122"/>
                      </a:rPr>
                      <a:t>获取的成本效益</a:t>
                    </a:r>
                  </a:p>
                </p:txBody>
              </p:sp>
              <p:sp>
                <p:nvSpPr>
                  <p:cNvPr id="22" name="矩形: 圆角 677"/>
                  <p:cNvSpPr/>
                  <p:nvPr/>
                </p:nvSpPr>
                <p:spPr>
                  <a:xfrm>
                    <a:off x="3783069" y="2673452"/>
                    <a:ext cx="1433195" cy="191770"/>
                  </a:xfrm>
                  <a:prstGeom prst="roundRect">
                    <a:avLst>
                      <a:gd name="adj" fmla="val 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FFFFFF"/>
                        </a:solidFill>
                        <a:effectLst/>
                        <a:uLnTx/>
                        <a:uFillTx/>
                        <a:latin typeface="PingFang SC" panose="020B0400000000000000" charset="-122"/>
                        <a:ea typeface="PingFang SC" panose="020B0400000000000000" charset="-122"/>
                        <a:cs typeface="OPPOSans M" pitchFamily="18" charset="-122"/>
                      </a:rPr>
                      <a:t>资源整合的效率</a:t>
                    </a:r>
                  </a:p>
                </p:txBody>
              </p:sp>
              <p:sp>
                <p:nvSpPr>
                  <p:cNvPr id="23" name="文本框 22"/>
                  <p:cNvSpPr txBox="1"/>
                  <p:nvPr/>
                </p:nvSpPr>
                <p:spPr>
                  <a:xfrm>
                    <a:off x="340975" y="2317852"/>
                    <a:ext cx="1626870" cy="336550"/>
                  </a:xfrm>
                  <a:prstGeom prst="rect">
                    <a:avLst/>
                  </a:prstGeom>
                  <a:noFill/>
                </p:spPr>
                <p:txBody>
                  <a:bodyPr wrap="square" rtlCol="0" anchor="t">
                    <a:spAutoFit/>
                  </a:bodyPr>
                  <a:lstStyle/>
                  <a:p>
                    <a:pPr marR="0" lvl="0" indent="0" algn="dist" fontAlgn="auto">
                      <a:lnSpc>
                        <a:spcPct val="114000"/>
                      </a:lnSpc>
                      <a:spcBef>
                        <a:spcPts val="0"/>
                      </a:spcBef>
                      <a:spcAft>
                        <a:spcPts val="0"/>
                      </a:spcAft>
                      <a:buClrTx/>
                      <a:buSzTx/>
                      <a:buFontTx/>
                      <a:buNone/>
                      <a:defRPr/>
                    </a:pPr>
                    <a:r>
                      <a:rPr lang="zh-CN" altLang="en-US" sz="1400" b="1" spc="-60" dirty="0">
                        <a:solidFill>
                          <a:srgbClr val="1D4273"/>
                        </a:solidFill>
                        <a:latin typeface="PingFang SC Regular" panose="020B0400000000000000" charset="-122"/>
                        <a:ea typeface="PingFang SC Regular" panose="020B0400000000000000" charset="-122"/>
                        <a:cs typeface="OPPOSans R" pitchFamily="18" charset="-122"/>
                      </a:rPr>
                      <a:t>评估指标和重要性</a:t>
                    </a:r>
                  </a:p>
                </p:txBody>
              </p:sp>
            </p:grpSp>
          </p:gr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矩形 1046"/>
          <p:cNvSpPr/>
          <p:nvPr>
            <p:custDataLst>
              <p:tags r:id="rId1"/>
            </p:custDataLst>
          </p:nvPr>
        </p:nvSpPr>
        <p:spPr>
          <a:xfrm>
            <a:off x="390525" y="5005070"/>
            <a:ext cx="9653270" cy="493200"/>
          </a:xfrm>
          <a:prstGeom prst="rect">
            <a:avLst/>
          </a:prstGeom>
          <a:gradFill>
            <a:gsLst>
              <a:gs pos="8000">
                <a:srgbClr val="C2D7EF">
                  <a:alpha val="10000"/>
                </a:srgbClr>
              </a:gs>
              <a:gs pos="69000">
                <a:srgbClr val="C2D7EF">
                  <a:alpha val="0"/>
                </a:srgbClr>
              </a:gs>
            </a:gsLst>
            <a:lin ang="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7" name="矩形 6"/>
          <p:cNvSpPr/>
          <p:nvPr>
            <p:custDataLst>
              <p:tags r:id="rId2"/>
            </p:custDataLst>
          </p:nvPr>
        </p:nvSpPr>
        <p:spPr>
          <a:xfrm>
            <a:off x="372110" y="3644900"/>
            <a:ext cx="7399655" cy="493200"/>
          </a:xfrm>
          <a:prstGeom prst="rect">
            <a:avLst/>
          </a:prstGeom>
          <a:gradFill>
            <a:gsLst>
              <a:gs pos="0">
                <a:srgbClr val="6599D9">
                  <a:alpha val="6000"/>
                </a:srgbClr>
              </a:gs>
              <a:gs pos="46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FFFFFF"/>
              </a:solidFill>
              <a:latin typeface="PingFang SC Regular" panose="020B0400000000000000" charset="-122"/>
              <a:ea typeface="PingFang SC Regular" panose="020B0400000000000000" charset="-122"/>
            </a:endParaRPr>
          </a:p>
        </p:txBody>
      </p:sp>
      <p:sp>
        <p:nvSpPr>
          <p:cNvPr id="63" name="矩形 62"/>
          <p:cNvSpPr/>
          <p:nvPr>
            <p:custDataLst>
              <p:tags r:id="rId3"/>
            </p:custDataLst>
          </p:nvPr>
        </p:nvSpPr>
        <p:spPr>
          <a:xfrm>
            <a:off x="419735" y="1812290"/>
            <a:ext cx="9539605" cy="492125"/>
          </a:xfrm>
          <a:prstGeom prst="rect">
            <a:avLst/>
          </a:prstGeom>
          <a:gradFill flip="none" rotWithShape="1">
            <a:gsLst>
              <a:gs pos="46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2" name="标题 1"/>
          <p:cNvSpPr>
            <a:spLocks noGrp="1"/>
          </p:cNvSpPr>
          <p:nvPr>
            <p:ph type="ctrTitle"/>
          </p:nvPr>
        </p:nvSpPr>
        <p:spPr>
          <a:xfrm>
            <a:off x="1440488" y="311473"/>
            <a:ext cx="6510815" cy="430530"/>
          </a:xfrm>
        </p:spPr>
        <p:txBody>
          <a:bodyPr/>
          <a:lstStyle/>
          <a:p>
            <a:pPr>
              <a:lnSpc>
                <a:spcPct val="100000"/>
              </a:lnSpc>
            </a:pPr>
            <a:r>
              <a:rPr lang="zh-CN" altLang="en-US" sz="2800" dirty="0">
                <a:latin typeface="PingFang SC Semibold" panose="020B0400000000000000" charset="-122"/>
                <a:ea typeface="PingFang SC Semibold" panose="020B0400000000000000" charset="-122"/>
                <a:cs typeface="PingFang SC Semibold" panose="020B0400000000000000" charset="-122"/>
              </a:rPr>
              <a:t>人货场——</a:t>
            </a:r>
            <a:r>
              <a:rPr lang="zh-CN" altLang="en-US" sz="2400" b="0" dirty="0">
                <a:latin typeface="PingFang SC" panose="020B0400000000000000" charset="-122"/>
                <a:ea typeface="PingFang SC" panose="020B0400000000000000" charset="-122"/>
                <a:cs typeface="PingFang SC" panose="020B0400000000000000" charset="-122"/>
              </a:rPr>
              <a:t>用户</a:t>
            </a:r>
            <a:r>
              <a:rPr lang="en-US" altLang="zh-CN" sz="2400" b="0" dirty="0">
                <a:latin typeface="PingFang SC" panose="020B0400000000000000" charset="-122"/>
                <a:ea typeface="PingFang SC" panose="020B0400000000000000" charset="-122"/>
                <a:cs typeface="PingFang SC" panose="020B0400000000000000" charset="-122"/>
              </a:rPr>
              <a:t> </a:t>
            </a:r>
            <a:r>
              <a:rPr sz="2400" b="0" dirty="0">
                <a:latin typeface="PingFang SC" panose="020B0400000000000000" charset="-122"/>
                <a:ea typeface="PingFang SC" panose="020B0400000000000000" charset="-122"/>
                <a:cs typeface="PingFang SC" panose="020B0400000000000000" charset="-122"/>
              </a:rPr>
              <a:t>商品</a:t>
            </a:r>
            <a:r>
              <a:rPr lang="en-US" altLang="zh-CN" sz="2400" b="0" dirty="0">
                <a:latin typeface="PingFang SC" panose="020B0400000000000000" charset="-122"/>
                <a:ea typeface="PingFang SC" panose="020B0400000000000000" charset="-122"/>
                <a:cs typeface="PingFang SC" panose="020B0400000000000000" charset="-122"/>
              </a:rPr>
              <a:t> </a:t>
            </a:r>
            <a:r>
              <a:rPr sz="2400" b="0" dirty="0">
                <a:latin typeface="PingFang SC" panose="020B0400000000000000" charset="-122"/>
                <a:ea typeface="PingFang SC" panose="020B0400000000000000" charset="-122"/>
                <a:cs typeface="PingFang SC" panose="020B0400000000000000" charset="-122"/>
              </a:rPr>
              <a:t>交易环境</a:t>
            </a:r>
          </a:p>
        </p:txBody>
      </p:sp>
      <p:sp>
        <p:nvSpPr>
          <p:cNvPr id="3" name="文本占位符 2"/>
          <p:cNvSpPr>
            <a:spLocks noGrp="1"/>
          </p:cNvSpPr>
          <p:nvPr>
            <p:ph type="body" idx="1"/>
          </p:nvPr>
        </p:nvSpPr>
        <p:spPr/>
        <p:txBody>
          <a:bodyPr/>
          <a:lstStyle/>
          <a:p>
            <a:r>
              <a:rPr lang="zh-CN" altLang="en-US">
                <a:latin typeface="PingFang SC" panose="020B0400000000000000" charset="-122"/>
                <a:ea typeface="PingFang SC" panose="020B0400000000000000" charset="-122"/>
                <a:cs typeface="PingFang SC" panose="020B0400000000000000" charset="-122"/>
              </a:rPr>
              <a:t>“人货场”是描述电商平台的核心概念，涵盖了用户、商品和交易环境三个方面。在电商生态中，人指用户，货指商品，场指在线交易环境。这三者的有效结合和优化是电商平台成功的关键</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6-06</a:t>
            </a:r>
          </a:p>
        </p:txBody>
      </p:sp>
      <p:grpSp>
        <p:nvGrpSpPr>
          <p:cNvPr id="23" name="组合 22"/>
          <p:cNvGrpSpPr/>
          <p:nvPr/>
        </p:nvGrpSpPr>
        <p:grpSpPr>
          <a:xfrm>
            <a:off x="340995" y="1885315"/>
            <a:ext cx="5168900" cy="1637665"/>
            <a:chOff x="537" y="2969"/>
            <a:chExt cx="8140" cy="2579"/>
          </a:xfrm>
        </p:grpSpPr>
        <p:grpSp>
          <p:nvGrpSpPr>
            <p:cNvPr id="95" name="组合 94"/>
            <p:cNvGrpSpPr/>
            <p:nvPr/>
          </p:nvGrpSpPr>
          <p:grpSpPr>
            <a:xfrm>
              <a:off x="537" y="4796"/>
              <a:ext cx="5139" cy="752"/>
              <a:chOff x="824570" y="8037774"/>
              <a:chExt cx="3263545" cy="477558"/>
            </a:xfrm>
          </p:grpSpPr>
          <p:sp>
            <p:nvSpPr>
              <p:cNvPr id="47" name="矩形: 圆角 46"/>
              <p:cNvSpPr/>
              <p:nvPr/>
            </p:nvSpPr>
            <p:spPr>
              <a:xfrm>
                <a:off x="903317" y="8323547"/>
                <a:ext cx="968458" cy="191785"/>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2"/>
                    </a:solidFill>
                    <a:latin typeface="PingFang SC Semibold" panose="020B0400000000000000" charset="-122"/>
                    <a:ea typeface="PingFang SC Semibold" panose="020B0400000000000000" charset="-122"/>
                  </a:rPr>
                  <a:t>门店会员</a:t>
                </a:r>
              </a:p>
            </p:txBody>
          </p:sp>
          <p:sp>
            <p:nvSpPr>
              <p:cNvPr id="48" name="矩形: 圆角 677"/>
              <p:cNvSpPr/>
              <p:nvPr/>
            </p:nvSpPr>
            <p:spPr>
              <a:xfrm>
                <a:off x="2012122" y="8323547"/>
                <a:ext cx="967823" cy="191785"/>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2"/>
                    </a:solidFill>
                    <a:latin typeface="PingFang SC Semibold" panose="020B0400000000000000" charset="-122"/>
                    <a:ea typeface="PingFang SC Semibold" panose="020B0400000000000000" charset="-122"/>
                  </a:rPr>
                  <a:t>微信社群</a:t>
                </a:r>
              </a:p>
            </p:txBody>
          </p:sp>
          <p:sp>
            <p:nvSpPr>
              <p:cNvPr id="49" name="矩形: 圆角 677"/>
              <p:cNvSpPr/>
              <p:nvPr/>
            </p:nvSpPr>
            <p:spPr>
              <a:xfrm>
                <a:off x="3120292" y="8323547"/>
                <a:ext cx="967823" cy="191785"/>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2"/>
                    </a:solidFill>
                    <a:latin typeface="PingFang SC Semibold" panose="020B0400000000000000" charset="-122"/>
                    <a:ea typeface="PingFang SC Semibold" panose="020B0400000000000000" charset="-122"/>
                  </a:rPr>
                  <a:t>公众号粉丝</a:t>
                </a:r>
              </a:p>
            </p:txBody>
          </p:sp>
          <p:sp>
            <p:nvSpPr>
              <p:cNvPr id="51" name="文本框 50"/>
              <p:cNvSpPr txBox="1"/>
              <p:nvPr/>
            </p:nvSpPr>
            <p:spPr>
              <a:xfrm>
                <a:off x="824570" y="8037774"/>
                <a:ext cx="1016512" cy="306729"/>
              </a:xfrm>
              <a:prstGeom prst="rect">
                <a:avLst/>
              </a:prstGeom>
              <a:noFill/>
            </p:spPr>
            <p:txBody>
              <a:bodyPr wrap="square" rtlCol="0" anchor="t">
                <a:spAutoFit/>
              </a:bodyPr>
              <a:lstStyle/>
              <a:p>
                <a:pPr algn="dist"/>
                <a:r>
                  <a:rPr lang="zh-CN" sz="1400" b="1" spc="-60" dirty="0">
                    <a:solidFill>
                      <a:srgbClr val="A23523"/>
                    </a:solidFill>
                    <a:latin typeface="PingFang SC Semibold" panose="020B0400000000000000" charset="-122"/>
                    <a:ea typeface="PingFang SC Semibold" panose="020B0400000000000000" charset="-122"/>
                    <a:cs typeface="OPPOSans R" pitchFamily="18" charset="-122"/>
                    <a:sym typeface="+mn-ea"/>
                  </a:rPr>
                  <a:t>私域流量</a:t>
                </a:r>
              </a:p>
            </p:txBody>
          </p:sp>
        </p:grpSp>
        <p:grpSp>
          <p:nvGrpSpPr>
            <p:cNvPr id="18" name="组合 17"/>
            <p:cNvGrpSpPr/>
            <p:nvPr/>
          </p:nvGrpSpPr>
          <p:grpSpPr>
            <a:xfrm>
              <a:off x="557" y="2969"/>
              <a:ext cx="8120" cy="1827"/>
              <a:chOff x="346015" y="1356491"/>
              <a:chExt cx="5156270" cy="1160673"/>
            </a:xfrm>
          </p:grpSpPr>
          <p:sp>
            <p:nvSpPr>
              <p:cNvPr id="26" name="TextBox 2"/>
              <p:cNvSpPr txBox="1"/>
              <p:nvPr/>
            </p:nvSpPr>
            <p:spPr>
              <a:xfrm>
                <a:off x="722179" y="1356491"/>
                <a:ext cx="2082166" cy="368300"/>
              </a:xfrm>
              <a:prstGeom prst="rect">
                <a:avLst/>
              </a:prstGeom>
              <a:noFill/>
            </p:spPr>
            <p:txBody>
              <a:bodyPr wrap="square" rtlCol="0" anchor="b">
                <a:spAutoFit/>
              </a:bodyPr>
              <a:lstStyle/>
              <a:p>
                <a:pPr defTabSz="456565">
                  <a:defRPr/>
                </a:pPr>
                <a:r>
                  <a:rPr kumimoji="1" lang="zh-CN" altLang="en-US" b="1" dirty="0">
                    <a:solidFill>
                      <a:srgbClr val="A23523"/>
                    </a:solidFill>
                    <a:latin typeface="PingFang SC Semibold" panose="020B0400000000000000" charset="-122"/>
                    <a:ea typeface="PingFang SC Semibold" panose="020B0400000000000000" charset="-122"/>
                    <a:cs typeface="OPPOSans R" pitchFamily="18" charset="-122"/>
                  </a:rPr>
                  <a:t>客群洞察</a:t>
                </a:r>
              </a:p>
            </p:txBody>
          </p:sp>
          <p:sp>
            <p:nvSpPr>
              <p:cNvPr id="27" name="TextBox 3"/>
              <p:cNvSpPr txBox="1"/>
              <p:nvPr/>
            </p:nvSpPr>
            <p:spPr>
              <a:xfrm>
                <a:off x="346015" y="1887244"/>
                <a:ext cx="5156270" cy="629920"/>
              </a:xfrm>
              <a:prstGeom prst="rect">
                <a:avLst/>
              </a:prstGeom>
              <a:noFill/>
            </p:spPr>
            <p:txBody>
              <a:bodyPr wrap="square" rtlCol="0">
                <a:spAutoFit/>
              </a:bodyPr>
              <a:lstStyle/>
              <a:p>
                <a:pPr algn="just" defTabSz="1827530">
                  <a:lnSpc>
                    <a:spcPct val="125000"/>
                  </a:lnSpc>
                  <a:defRPr/>
                </a:pPr>
                <a:r>
                  <a:rPr sz="1400" spc="-60" dirty="0">
                    <a:solidFill>
                      <a:schemeClr val="bg1">
                        <a:lumMod val="50000"/>
                        <a:lumOff val="50000"/>
                        <a:alpha val="65000"/>
                      </a:schemeClr>
                    </a:solidFill>
                    <a:latin typeface="PingFang SC" panose="020B0400000000000000" charset="-122"/>
                    <a:ea typeface="PingFang SC" panose="020B0400000000000000" charset="-122"/>
                    <a:cs typeface="OPPOSans R" pitchFamily="18" charset="-122"/>
                  </a:rPr>
                  <a:t>基于数字化技术发掘并锁定分散于不同场景中的、可能对企业产品感兴趣的目标顾客，形成目标顾客的全域全息画像</a:t>
                </a:r>
              </a:p>
            </p:txBody>
          </p:sp>
          <p:grpSp>
            <p:nvGrpSpPr>
              <p:cNvPr id="12" name="组合 11"/>
              <p:cNvGrpSpPr/>
              <p:nvPr/>
            </p:nvGrpSpPr>
            <p:grpSpPr>
              <a:xfrm>
                <a:off x="433632" y="1788866"/>
                <a:ext cx="5068653" cy="0"/>
                <a:chOff x="2387823" y="1913747"/>
                <a:chExt cx="5068653" cy="0"/>
              </a:xfrm>
            </p:grpSpPr>
            <p:cxnSp>
              <p:nvCxnSpPr>
                <p:cNvPr id="10" name="直接连接符 9"/>
                <p:cNvCxnSpPr/>
                <p:nvPr/>
              </p:nvCxnSpPr>
              <p:spPr>
                <a:xfrm>
                  <a:off x="2388747" y="1913747"/>
                  <a:ext cx="5067729" cy="0"/>
                </a:xfrm>
                <a:prstGeom prst="line">
                  <a:avLst/>
                </a:prstGeom>
                <a:ln w="15875">
                  <a:solidFill>
                    <a:srgbClr val="A23523"/>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87823" y="1913747"/>
                  <a:ext cx="426867" cy="0"/>
                </a:xfrm>
                <a:prstGeom prst="line">
                  <a:avLst/>
                </a:prstGeom>
                <a:ln w="31750">
                  <a:solidFill>
                    <a:srgbClr val="A23523"/>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11763" y="1382121"/>
                <a:ext cx="317040" cy="317040"/>
                <a:chOff x="411763" y="1390516"/>
                <a:chExt cx="317040" cy="317040"/>
              </a:xfrm>
            </p:grpSpPr>
            <p:pic>
              <p:nvPicPr>
                <p:cNvPr id="14" name="图形 1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913" y="1429666"/>
                  <a:ext cx="238740" cy="238740"/>
                </a:xfrm>
                <a:prstGeom prst="rect">
                  <a:avLst/>
                </a:prstGeom>
              </p:spPr>
            </p:pic>
            <p:sp>
              <p:nvSpPr>
                <p:cNvPr id="15" name="椭圆 14"/>
                <p:cNvSpPr/>
                <p:nvPr/>
              </p:nvSpPr>
              <p:spPr>
                <a:xfrm>
                  <a:off x="411763" y="1390516"/>
                  <a:ext cx="317040" cy="317040"/>
                </a:xfrm>
                <a:prstGeom prst="ellipse">
                  <a:avLst/>
                </a:prstGeom>
                <a:noFill/>
                <a:ln>
                  <a:gradFill flip="none" rotWithShape="1">
                    <a:gsLst>
                      <a:gs pos="9000">
                        <a:srgbClr val="A23523">
                          <a:alpha val="0"/>
                        </a:srgbClr>
                      </a:gs>
                      <a:gs pos="88000">
                        <a:srgbClr val="A23523"/>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grpSp>
        </p:grpSp>
      </p:grpSp>
      <p:grpSp>
        <p:nvGrpSpPr>
          <p:cNvPr id="59" name="组合 58"/>
          <p:cNvGrpSpPr/>
          <p:nvPr/>
        </p:nvGrpSpPr>
        <p:grpSpPr>
          <a:xfrm>
            <a:off x="340995" y="3716020"/>
            <a:ext cx="5168900" cy="1160780"/>
            <a:chOff x="346015" y="2906950"/>
            <a:chExt cx="5169202" cy="1160702"/>
          </a:xfrm>
        </p:grpSpPr>
        <p:sp>
          <p:nvSpPr>
            <p:cNvPr id="21" name="TextBox 3"/>
            <p:cNvSpPr txBox="1"/>
            <p:nvPr/>
          </p:nvSpPr>
          <p:spPr>
            <a:xfrm>
              <a:off x="346015" y="3437714"/>
              <a:ext cx="5080660" cy="629938"/>
            </a:xfrm>
            <a:prstGeom prst="rect">
              <a:avLst/>
            </a:prstGeom>
            <a:noFill/>
          </p:spPr>
          <p:txBody>
            <a:bodyPr wrap="square" rtlCol="0">
              <a:spAutoFit/>
            </a:bodyPr>
            <a:lstStyle/>
            <a:p>
              <a:pPr algn="just" defTabSz="1827530">
                <a:lnSpc>
                  <a:spcPct val="125000"/>
                </a:lnSpc>
                <a:defRPr/>
              </a:pPr>
              <a:r>
                <a:rPr lang="zh-CN" altLang="en-US" sz="1400" spc="-60" dirty="0">
                  <a:solidFill>
                    <a:schemeClr val="bg1">
                      <a:lumMod val="50000"/>
                      <a:lumOff val="50000"/>
                      <a:alpha val="65000"/>
                    </a:schemeClr>
                  </a:solidFill>
                  <a:latin typeface="PingFang SC" panose="020B0400000000000000" charset="-122"/>
                  <a:ea typeface="PingFang SC" panose="020B0400000000000000" charset="-122"/>
                  <a:cs typeface="OPPOSans R" pitchFamily="18" charset="-122"/>
                </a:rPr>
                <a:t>基于数字化技术为不同场景中的异质性目标顾客提供有吸引力的、相匹配的产品，并反向推动企业的按需定制生产</a:t>
              </a:r>
            </a:p>
          </p:txBody>
        </p:sp>
        <p:grpSp>
          <p:nvGrpSpPr>
            <p:cNvPr id="54" name="组合 53"/>
            <p:cNvGrpSpPr/>
            <p:nvPr/>
          </p:nvGrpSpPr>
          <p:grpSpPr>
            <a:xfrm>
              <a:off x="411763" y="2906950"/>
              <a:ext cx="5103454" cy="432386"/>
              <a:chOff x="411763" y="2906950"/>
              <a:chExt cx="5103454" cy="432386"/>
            </a:xfrm>
          </p:grpSpPr>
          <p:grpSp>
            <p:nvGrpSpPr>
              <p:cNvPr id="22" name="组合 21"/>
              <p:cNvGrpSpPr/>
              <p:nvPr/>
            </p:nvGrpSpPr>
            <p:grpSpPr>
              <a:xfrm>
                <a:off x="433632" y="3339336"/>
                <a:ext cx="5081585" cy="0"/>
                <a:chOff x="2387823" y="1913747"/>
                <a:chExt cx="5081585" cy="0"/>
              </a:xfrm>
            </p:grpSpPr>
            <p:cxnSp>
              <p:nvCxnSpPr>
                <p:cNvPr id="38" name="直接连接符 37"/>
                <p:cNvCxnSpPr/>
                <p:nvPr/>
              </p:nvCxnSpPr>
              <p:spPr>
                <a:xfrm>
                  <a:off x="2388747" y="1913747"/>
                  <a:ext cx="5080661" cy="0"/>
                </a:xfrm>
                <a:prstGeom prst="line">
                  <a:avLst/>
                </a:prstGeom>
                <a:ln w="15875">
                  <a:solidFill>
                    <a:srgbClr val="275B99"/>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387823" y="1913747"/>
                  <a:ext cx="426867" cy="0"/>
                </a:xfrm>
                <a:prstGeom prst="line">
                  <a:avLst/>
                </a:prstGeom>
                <a:ln w="31750">
                  <a:solidFill>
                    <a:srgbClr val="275B99"/>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11763" y="2906950"/>
                <a:ext cx="2392582" cy="368311"/>
                <a:chOff x="411763" y="2906950"/>
                <a:chExt cx="2392582" cy="368311"/>
              </a:xfrm>
            </p:grpSpPr>
            <p:sp>
              <p:nvSpPr>
                <p:cNvPr id="20" name="TextBox 2"/>
                <p:cNvSpPr txBox="1"/>
                <p:nvPr/>
              </p:nvSpPr>
              <p:spPr>
                <a:xfrm>
                  <a:off x="722179" y="2906950"/>
                  <a:ext cx="2082166" cy="368311"/>
                </a:xfrm>
                <a:prstGeom prst="rect">
                  <a:avLst/>
                </a:prstGeom>
                <a:noFill/>
              </p:spPr>
              <p:txBody>
                <a:bodyPr wrap="square" rtlCol="0" anchor="b">
                  <a:spAutoFit/>
                </a:bodyPr>
                <a:lstStyle/>
                <a:p>
                  <a:pPr defTabSz="456565">
                    <a:defRPr/>
                  </a:pPr>
                  <a:r>
                    <a:rPr kumimoji="1" lang="zh-CN" altLang="en-US" b="1" dirty="0">
                      <a:solidFill>
                        <a:srgbClr val="275B99"/>
                      </a:solidFill>
                      <a:latin typeface="PingFang SC Semibold" panose="020B0400000000000000" charset="-122"/>
                      <a:ea typeface="PingFang SC Semibold" panose="020B0400000000000000" charset="-122"/>
                      <a:cs typeface="OPPOSans R" pitchFamily="18" charset="-122"/>
                    </a:rPr>
                    <a:t>产品吸引</a:t>
                  </a:r>
                </a:p>
              </p:txBody>
            </p:sp>
            <p:grpSp>
              <p:nvGrpSpPr>
                <p:cNvPr id="52" name="组合 51"/>
                <p:cNvGrpSpPr/>
                <p:nvPr/>
              </p:nvGrpSpPr>
              <p:grpSpPr>
                <a:xfrm>
                  <a:off x="411763" y="2932591"/>
                  <a:ext cx="317040" cy="317040"/>
                  <a:chOff x="411763" y="2932591"/>
                  <a:chExt cx="317040" cy="317040"/>
                </a:xfrm>
              </p:grpSpPr>
              <p:sp>
                <p:nvSpPr>
                  <p:cNvPr id="37" name="椭圆 36"/>
                  <p:cNvSpPr/>
                  <p:nvPr/>
                </p:nvSpPr>
                <p:spPr>
                  <a:xfrm>
                    <a:off x="411763" y="2932591"/>
                    <a:ext cx="317040" cy="317040"/>
                  </a:xfrm>
                  <a:prstGeom prst="ellipse">
                    <a:avLst/>
                  </a:prstGeom>
                  <a:noFill/>
                  <a:ln>
                    <a:gradFill flip="none" rotWithShape="1">
                      <a:gsLst>
                        <a:gs pos="9000">
                          <a:srgbClr val="275B99">
                            <a:alpha val="0"/>
                          </a:srgbClr>
                        </a:gs>
                        <a:gs pos="88000">
                          <a:srgbClr val="275B99"/>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pic>
                <p:nvPicPr>
                  <p:cNvPr id="45" name="图形 4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0733" y="2961561"/>
                    <a:ext cx="259100" cy="259100"/>
                  </a:xfrm>
                  <a:prstGeom prst="rect">
                    <a:avLst/>
                  </a:prstGeom>
                </p:spPr>
              </p:pic>
            </p:grpSp>
          </p:grpSp>
        </p:grpSp>
      </p:grpSp>
      <p:grpSp>
        <p:nvGrpSpPr>
          <p:cNvPr id="94" name="组合 93"/>
          <p:cNvGrpSpPr/>
          <p:nvPr/>
        </p:nvGrpSpPr>
        <p:grpSpPr>
          <a:xfrm>
            <a:off x="340995" y="5069840"/>
            <a:ext cx="5080635" cy="1160720"/>
            <a:chOff x="346014" y="4597912"/>
            <a:chExt cx="5080661" cy="1160642"/>
          </a:xfrm>
        </p:grpSpPr>
        <p:sp>
          <p:nvSpPr>
            <p:cNvPr id="74" name="TextBox 3"/>
            <p:cNvSpPr txBox="1"/>
            <p:nvPr/>
          </p:nvSpPr>
          <p:spPr>
            <a:xfrm>
              <a:off x="346014" y="5128676"/>
              <a:ext cx="5080659" cy="629878"/>
            </a:xfrm>
            <a:prstGeom prst="rect">
              <a:avLst/>
            </a:prstGeom>
            <a:noFill/>
          </p:spPr>
          <p:txBody>
            <a:bodyPr wrap="square" rtlCol="0">
              <a:spAutoFit/>
            </a:bodyPr>
            <a:lstStyle/>
            <a:p>
              <a:pPr algn="just" defTabSz="1827530">
                <a:lnSpc>
                  <a:spcPct val="125000"/>
                </a:lnSpc>
                <a:defRPr/>
              </a:pPr>
              <a:r>
                <a:rPr lang="zh-CN" altLang="en-US" sz="1400" spc="-60" dirty="0">
                  <a:solidFill>
                    <a:schemeClr val="bg1">
                      <a:lumMod val="50000"/>
                      <a:lumOff val="50000"/>
                      <a:alpha val="65000"/>
                    </a:schemeClr>
                  </a:solidFill>
                  <a:latin typeface="PingFang SC" panose="020B0400000000000000" charset="-122"/>
                  <a:ea typeface="PingFang SC" panose="020B0400000000000000" charset="-122"/>
                  <a:cs typeface="OPPOSans R" pitchFamily="18" charset="-122"/>
                </a:rPr>
                <a:t>基于数字化技术将产品融入生活场景，触达并吸引目标顾客，同时通过消费场景的融合与匹配提升顾客的购物体验</a:t>
              </a:r>
            </a:p>
          </p:txBody>
        </p:sp>
        <p:grpSp>
          <p:nvGrpSpPr>
            <p:cNvPr id="93" name="组合 92"/>
            <p:cNvGrpSpPr/>
            <p:nvPr/>
          </p:nvGrpSpPr>
          <p:grpSpPr>
            <a:xfrm>
              <a:off x="411763" y="4597912"/>
              <a:ext cx="5014912" cy="432386"/>
              <a:chOff x="411763" y="4597912"/>
              <a:chExt cx="5014912" cy="432386"/>
            </a:xfrm>
          </p:grpSpPr>
          <p:grpSp>
            <p:nvGrpSpPr>
              <p:cNvPr id="76" name="组合 75"/>
              <p:cNvGrpSpPr/>
              <p:nvPr/>
            </p:nvGrpSpPr>
            <p:grpSpPr>
              <a:xfrm>
                <a:off x="433632" y="5030298"/>
                <a:ext cx="4993043" cy="0"/>
                <a:chOff x="2387823" y="1913747"/>
                <a:chExt cx="4993043" cy="0"/>
              </a:xfrm>
            </p:grpSpPr>
            <p:cxnSp>
              <p:nvCxnSpPr>
                <p:cNvPr id="82" name="直接连接符 81"/>
                <p:cNvCxnSpPr/>
                <p:nvPr/>
              </p:nvCxnSpPr>
              <p:spPr>
                <a:xfrm>
                  <a:off x="2388747" y="1913747"/>
                  <a:ext cx="4992119" cy="0"/>
                </a:xfrm>
                <a:prstGeom prst="line">
                  <a:avLst/>
                </a:prstGeom>
                <a:ln w="15875">
                  <a:solidFill>
                    <a:srgbClr val="6599D9"/>
                  </a:solidFill>
                  <a:prstDash val="sys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387823" y="1913747"/>
                  <a:ext cx="426867" cy="0"/>
                </a:xfrm>
                <a:prstGeom prst="line">
                  <a:avLst/>
                </a:prstGeom>
                <a:ln w="31750">
                  <a:solidFill>
                    <a:srgbClr val="6599D9"/>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411763" y="4597912"/>
                <a:ext cx="2392582" cy="368311"/>
                <a:chOff x="411763" y="4597912"/>
                <a:chExt cx="2392582" cy="368311"/>
              </a:xfrm>
            </p:grpSpPr>
            <p:sp>
              <p:nvSpPr>
                <p:cNvPr id="78" name="TextBox 2"/>
                <p:cNvSpPr txBox="1"/>
                <p:nvPr/>
              </p:nvSpPr>
              <p:spPr>
                <a:xfrm>
                  <a:off x="722179" y="4597912"/>
                  <a:ext cx="2082166" cy="368311"/>
                </a:xfrm>
                <a:prstGeom prst="rect">
                  <a:avLst/>
                </a:prstGeom>
                <a:noFill/>
              </p:spPr>
              <p:txBody>
                <a:bodyPr wrap="square" rtlCol="0" anchor="b">
                  <a:spAutoFit/>
                </a:bodyPr>
                <a:lstStyle/>
                <a:p>
                  <a:pPr defTabSz="456565">
                    <a:defRPr/>
                  </a:pPr>
                  <a:r>
                    <a:rPr kumimoji="1" lang="zh-CN" altLang="en-US" b="1" dirty="0">
                      <a:solidFill>
                        <a:srgbClr val="6599D9"/>
                      </a:solidFill>
                      <a:latin typeface="PingFang SC Semibold" panose="020B0400000000000000" charset="-122"/>
                      <a:ea typeface="PingFang SC Semibold" panose="020B0400000000000000" charset="-122"/>
                      <a:cs typeface="OPPOSans R" pitchFamily="18" charset="-122"/>
                    </a:rPr>
                    <a:t>场景吸引</a:t>
                  </a:r>
                </a:p>
              </p:txBody>
            </p:sp>
            <p:grpSp>
              <p:nvGrpSpPr>
                <p:cNvPr id="87" name="组合 86"/>
                <p:cNvGrpSpPr/>
                <p:nvPr/>
              </p:nvGrpSpPr>
              <p:grpSpPr>
                <a:xfrm>
                  <a:off x="411763" y="4623553"/>
                  <a:ext cx="317040" cy="317040"/>
                  <a:chOff x="411763" y="4623553"/>
                  <a:chExt cx="317040" cy="317040"/>
                </a:xfrm>
              </p:grpSpPr>
              <p:sp>
                <p:nvSpPr>
                  <p:cNvPr id="80" name="椭圆 79"/>
                  <p:cNvSpPr/>
                  <p:nvPr/>
                </p:nvSpPr>
                <p:spPr>
                  <a:xfrm>
                    <a:off x="411763" y="4623553"/>
                    <a:ext cx="317040" cy="317040"/>
                  </a:xfrm>
                  <a:prstGeom prst="ellipse">
                    <a:avLst/>
                  </a:prstGeom>
                  <a:noFill/>
                  <a:ln>
                    <a:gradFill flip="none" rotWithShape="1">
                      <a:gsLst>
                        <a:gs pos="83000">
                          <a:srgbClr val="6599D9"/>
                        </a:gs>
                        <a:gs pos="9000">
                          <a:srgbClr val="6599D9">
                            <a:alpha val="0"/>
                          </a:srgb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pic>
                <p:nvPicPr>
                  <p:cNvPr id="86" name="图形 8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914" y="4662705"/>
                    <a:ext cx="238740" cy="238738"/>
                  </a:xfrm>
                  <a:prstGeom prst="rect">
                    <a:avLst/>
                  </a:prstGeom>
                </p:spPr>
              </p:pic>
            </p:grpSp>
          </p:grpSp>
        </p:grpSp>
      </p:grpSp>
      <p:grpSp>
        <p:nvGrpSpPr>
          <p:cNvPr id="6" name="组合 5"/>
          <p:cNvGrpSpPr/>
          <p:nvPr/>
        </p:nvGrpSpPr>
        <p:grpSpPr>
          <a:xfrm>
            <a:off x="7224395" y="1595755"/>
            <a:ext cx="4357370" cy="4826000"/>
            <a:chOff x="11377" y="2513"/>
            <a:chExt cx="6862" cy="7600"/>
          </a:xfrm>
        </p:grpSpPr>
        <p:sp>
          <p:nvSpPr>
            <p:cNvPr id="77" name="文本框 76"/>
            <p:cNvSpPr txBox="1"/>
            <p:nvPr/>
          </p:nvSpPr>
          <p:spPr>
            <a:xfrm rot="4070437">
              <a:off x="15575" y="4201"/>
              <a:ext cx="3691" cy="1639"/>
            </a:xfrm>
            <a:prstGeom prst="rect">
              <a:avLst/>
            </a:prstGeom>
            <a:noFill/>
          </p:spPr>
          <p:txBody>
            <a:bodyPr wrap="square" rtlCol="0">
              <a:prstTxWarp prst="textArchUp">
                <a:avLst/>
              </a:prstTxWarp>
              <a:noAutofit/>
            </a:bodyPr>
            <a:lstStyle/>
            <a:p>
              <a:pPr algn="ctr"/>
              <a:r>
                <a:rPr lang="zh-CN" altLang="en-US"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人到场购买</a:t>
              </a:r>
              <a:r>
                <a:rPr lang="en-US" altLang="zh-CN"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 </a:t>
              </a:r>
              <a:r>
                <a:rPr lang="zh-CN" altLang="en-US"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营销工具裂变</a:t>
              </a:r>
            </a:p>
          </p:txBody>
        </p:sp>
        <p:sp>
          <p:nvSpPr>
            <p:cNvPr id="13" name="文本框 12"/>
            <p:cNvSpPr txBox="1"/>
            <p:nvPr/>
          </p:nvSpPr>
          <p:spPr>
            <a:xfrm rot="7280698">
              <a:off x="10460" y="3847"/>
              <a:ext cx="4125" cy="1950"/>
            </a:xfrm>
            <a:prstGeom prst="rect">
              <a:avLst/>
            </a:prstGeom>
            <a:noFill/>
          </p:spPr>
          <p:txBody>
            <a:bodyPr spcFirstLastPara="1" wrap="square" lIns="0" tIns="0" rIns="0" bIns="0" numCol="1">
              <a:prstTxWarp prst="textArchUp">
                <a:avLst>
                  <a:gd name="adj" fmla="val 2312789"/>
                </a:avLst>
              </a:prstTxWarp>
              <a:spAutoFit/>
            </a:bodyPr>
            <a:lstStyle>
              <a:defPPr>
                <a:defRPr lang="zh-CN"/>
              </a:defPPr>
              <a:lvl1pPr algn="just">
                <a:defRPr>
                  <a:solidFill>
                    <a:schemeClr val="tx1">
                      <a:lumMod val="75000"/>
                      <a:lumOff val="25000"/>
                    </a:schemeClr>
                  </a:solidFill>
                  <a:latin typeface="OPPOSans M" pitchFamily="18" charset="-122"/>
                  <a:ea typeface="OPPOSans M" pitchFamily="18" charset="-122"/>
                  <a:cs typeface="OPPOSans M" pitchFamily="18" charset="-122"/>
                </a:defRPr>
              </a:lvl1pPr>
            </a:lstStyle>
            <a:p>
              <a:pPr>
                <a:defRPr/>
              </a:pPr>
              <a:r>
                <a:rPr lang="zh-CN" altLang="en-US" sz="1200" b="1" dirty="0">
                  <a:solidFill>
                    <a:schemeClr val="tx1">
                      <a:lumMod val="90000"/>
                      <a:lumOff val="10000"/>
                    </a:schemeClr>
                  </a:solidFill>
                  <a:latin typeface="PingFang SC Semibold" panose="020B0400000000000000" charset="-122"/>
                  <a:ea typeface="PingFang SC Semibold" panose="020B0400000000000000" charset="-122"/>
                </a:rPr>
                <a:t>用户产生更多对货的需求</a:t>
              </a:r>
            </a:p>
          </p:txBody>
        </p:sp>
        <p:sp>
          <p:nvSpPr>
            <p:cNvPr id="17" name="椭圆 16"/>
            <p:cNvSpPr/>
            <p:nvPr/>
          </p:nvSpPr>
          <p:spPr>
            <a:xfrm>
              <a:off x="11377" y="2854"/>
              <a:ext cx="6834" cy="6835"/>
            </a:xfrm>
            <a:prstGeom prst="ellipse">
              <a:avLst/>
            </a:prstGeom>
            <a:gradFill flip="none" rotWithShape="1">
              <a:gsLst>
                <a:gs pos="77000">
                  <a:srgbClr val="C2D7EF">
                    <a:alpha val="0"/>
                  </a:srgbClr>
                </a:gs>
                <a:gs pos="100000">
                  <a:srgbClr val="C2D7EF">
                    <a:alpha val="6000"/>
                  </a:srgbClr>
                </a:gs>
              </a:gsLst>
              <a:path path="shape">
                <a:fillToRect l="50000" t="50000" r="50000" b="50000"/>
              </a:path>
              <a:tileRect/>
            </a:gradFill>
            <a:ln>
              <a:solidFill>
                <a:srgbClr val="C2D7EF">
                  <a:alpha val="35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sym typeface="思源黑体 CN Medium" panose="020B0600000000000000" pitchFamily="34" charset="-122"/>
              </a:endParaRPr>
            </a:p>
          </p:txBody>
        </p:sp>
        <p:sp>
          <p:nvSpPr>
            <p:cNvPr id="19" name="梯形 18"/>
            <p:cNvSpPr/>
            <p:nvPr/>
          </p:nvSpPr>
          <p:spPr>
            <a:xfrm rot="7200000">
              <a:off x="15235" y="5582"/>
              <a:ext cx="1961" cy="3056"/>
            </a:xfrm>
            <a:prstGeom prst="trapezoid">
              <a:avLst>
                <a:gd name="adj" fmla="val 22559"/>
              </a:avLst>
            </a:prstGeom>
            <a:gradFill>
              <a:gsLst>
                <a:gs pos="8000">
                  <a:srgbClr val="ECF3FC"/>
                </a:gs>
                <a:gs pos="80000">
                  <a:srgbClr val="ECF3FC">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sym typeface="思源黑体 CN Medium" panose="020B0600000000000000" pitchFamily="34" charset="-122"/>
              </a:endParaRPr>
            </a:p>
          </p:txBody>
        </p:sp>
        <p:sp>
          <p:nvSpPr>
            <p:cNvPr id="24" name="梯形 23"/>
            <p:cNvSpPr/>
            <p:nvPr/>
          </p:nvSpPr>
          <p:spPr>
            <a:xfrm rot="14400000" flipH="1">
              <a:off x="12521" y="5460"/>
              <a:ext cx="1961" cy="3056"/>
            </a:xfrm>
            <a:prstGeom prst="trapezoid">
              <a:avLst>
                <a:gd name="adj" fmla="val 22559"/>
              </a:avLst>
            </a:prstGeom>
            <a:gradFill>
              <a:gsLst>
                <a:gs pos="8000">
                  <a:srgbClr val="C2D7EF"/>
                </a:gs>
                <a:gs pos="80000">
                  <a:srgbClr val="C2D7EF">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sym typeface="思源黑体 CN Medium" panose="020B0600000000000000" pitchFamily="34" charset="-122"/>
              </a:endParaRPr>
            </a:p>
          </p:txBody>
        </p:sp>
        <p:sp>
          <p:nvSpPr>
            <p:cNvPr id="25" name="梯形 24"/>
            <p:cNvSpPr/>
            <p:nvPr/>
          </p:nvSpPr>
          <p:spPr>
            <a:xfrm>
              <a:off x="13871" y="3179"/>
              <a:ext cx="1960" cy="3057"/>
            </a:xfrm>
            <a:prstGeom prst="trapezoid">
              <a:avLst>
                <a:gd name="adj" fmla="val 22559"/>
              </a:avLst>
            </a:prstGeom>
            <a:gradFill>
              <a:gsLst>
                <a:gs pos="0">
                  <a:srgbClr val="F4D1CD"/>
                </a:gs>
                <a:gs pos="80000">
                  <a:srgbClr val="F4D1CD">
                    <a:alpha val="1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sym typeface="思源黑体 CN Medium" panose="020B0600000000000000" pitchFamily="34" charset="-122"/>
              </a:endParaRPr>
            </a:p>
          </p:txBody>
        </p:sp>
        <p:sp>
          <p:nvSpPr>
            <p:cNvPr id="30" name="椭圆 29"/>
            <p:cNvSpPr/>
            <p:nvPr/>
          </p:nvSpPr>
          <p:spPr>
            <a:xfrm>
              <a:off x="11674" y="3082"/>
              <a:ext cx="6355" cy="6355"/>
            </a:xfrm>
            <a:prstGeom prst="ellipse">
              <a:avLst/>
            </a:prstGeom>
            <a:noFill/>
            <a:ln w="12700" cmpd="sng">
              <a:solidFill>
                <a:schemeClr val="bg2">
                  <a:lumMod val="50000"/>
                  <a:alpha val="50000"/>
                </a:schemeClr>
              </a:solidFill>
              <a:prstDash val="lgDash"/>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sym typeface="思源黑体 CN Medium" panose="020B0600000000000000" pitchFamily="34" charset="-122"/>
              </a:endParaRPr>
            </a:p>
          </p:txBody>
        </p:sp>
        <p:sp>
          <p:nvSpPr>
            <p:cNvPr id="31" name="椭圆 30"/>
            <p:cNvSpPr/>
            <p:nvPr/>
          </p:nvSpPr>
          <p:spPr>
            <a:xfrm rot="7200000">
              <a:off x="16890" y="7155"/>
              <a:ext cx="1307" cy="1306"/>
            </a:xfrm>
            <a:prstGeom prst="ellipse">
              <a:avLst/>
            </a:prstGeom>
            <a:gradFill flip="none" rotWithShape="1">
              <a:gsLst>
                <a:gs pos="0">
                  <a:srgbClr val="C0D5EE"/>
                </a:gs>
                <a:gs pos="100000">
                  <a:srgbClr val="88B0E2"/>
                </a:gs>
              </a:gsLst>
              <a:lin ang="162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PingFang SC Semibold" panose="020B0400000000000000" charset="-122"/>
                <a:ea typeface="PingFang SC Semibold" panose="020B0400000000000000" charset="-122"/>
                <a:sym typeface="思源黑体 CN Medium" panose="020B0600000000000000" pitchFamily="34" charset="-122"/>
              </a:endParaRPr>
            </a:p>
          </p:txBody>
        </p:sp>
        <p:sp>
          <p:nvSpPr>
            <p:cNvPr id="32" name="椭圆 31"/>
            <p:cNvSpPr/>
            <p:nvPr/>
          </p:nvSpPr>
          <p:spPr>
            <a:xfrm rot="14400000" flipH="1">
              <a:off x="11506" y="7155"/>
              <a:ext cx="1307" cy="1306"/>
            </a:xfrm>
            <a:prstGeom prst="ellipse">
              <a:avLst/>
            </a:prstGeom>
            <a:gradFill flip="none" rotWithShape="1">
              <a:gsLst>
                <a:gs pos="100000">
                  <a:srgbClr val="6599D9"/>
                </a:gs>
                <a:gs pos="23000">
                  <a:srgbClr val="275B99"/>
                </a:gs>
              </a:gsLst>
              <a:lin ang="162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PingFang SC Semibold" panose="020B0400000000000000" charset="-122"/>
                <a:ea typeface="PingFang SC Semibold" panose="020B0400000000000000" charset="-122"/>
                <a:sym typeface="思源黑体 CN Medium" panose="020B0600000000000000" pitchFamily="34" charset="-122"/>
              </a:endParaRPr>
            </a:p>
          </p:txBody>
        </p:sp>
        <p:sp>
          <p:nvSpPr>
            <p:cNvPr id="33" name="椭圆 32"/>
            <p:cNvSpPr/>
            <p:nvPr/>
          </p:nvSpPr>
          <p:spPr>
            <a:xfrm>
              <a:off x="14198" y="2513"/>
              <a:ext cx="1306" cy="1307"/>
            </a:xfrm>
            <a:prstGeom prst="ellipse">
              <a:avLst/>
            </a:prstGeom>
            <a:gradFill flip="none" rotWithShape="1">
              <a:gsLst>
                <a:gs pos="0">
                  <a:srgbClr val="A23523"/>
                </a:gs>
                <a:gs pos="100000">
                  <a:srgbClr val="DA6754"/>
                </a:gs>
              </a:gsLst>
              <a:lin ang="162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bg2"/>
                </a:solidFill>
                <a:latin typeface="PingFang SC Semibold" panose="020B0400000000000000" charset="-122"/>
                <a:ea typeface="PingFang SC Semibold" panose="020B0400000000000000" charset="-122"/>
                <a:sym typeface="+mn-ea"/>
              </a:endParaRPr>
            </a:p>
          </p:txBody>
        </p:sp>
        <p:sp>
          <p:nvSpPr>
            <p:cNvPr id="34" name="椭圆 33"/>
            <p:cNvSpPr/>
            <p:nvPr/>
          </p:nvSpPr>
          <p:spPr>
            <a:xfrm>
              <a:off x="13871" y="5272"/>
              <a:ext cx="1960" cy="1961"/>
            </a:xfrm>
            <a:prstGeom prst="ellipse">
              <a:avLst/>
            </a:prstGeom>
            <a:gradFill flip="none" rotWithShape="1">
              <a:gsLst>
                <a:gs pos="0">
                  <a:srgbClr val="1D4373"/>
                </a:gs>
                <a:gs pos="100000">
                  <a:srgbClr val="275B99"/>
                </a:gs>
              </a:gsLst>
              <a:lin ang="16200000" scaled="1"/>
              <a:tileRect/>
            </a:gradFill>
            <a:ln w="57150">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PingFang SC Semibold" panose="020B0400000000000000" charset="-122"/>
                <a:ea typeface="PingFang SC Semibold" panose="020B0400000000000000" charset="-122"/>
                <a:sym typeface="思源黑体 CN Medium" panose="020B0600000000000000" pitchFamily="34" charset="-122"/>
              </a:endParaRPr>
            </a:p>
          </p:txBody>
        </p:sp>
        <p:sp>
          <p:nvSpPr>
            <p:cNvPr id="35" name="流程图: 合并 34"/>
            <p:cNvSpPr/>
            <p:nvPr/>
          </p:nvSpPr>
          <p:spPr>
            <a:xfrm rot="962878" flipV="1">
              <a:off x="11795" y="4963"/>
              <a:ext cx="241" cy="241"/>
            </a:xfrm>
            <a:prstGeom prst="flowChartMerge">
              <a:avLst/>
            </a:prstGeom>
            <a:gradFill>
              <a:gsLst>
                <a:gs pos="0">
                  <a:srgbClr val="C2D7EF"/>
                </a:gs>
                <a:gs pos="100000">
                  <a:srgbClr val="1D4273"/>
                </a:gs>
              </a:gsLst>
              <a:lin ang="3000000" scaled="0"/>
            </a:gradFill>
            <a:ln w="12700" cmpd="sng">
              <a:gradFill flip="none" rotWithShape="1">
                <a:gsLst>
                  <a:gs pos="0">
                    <a:srgbClr val="C2D7EF"/>
                  </a:gs>
                  <a:gs pos="100000">
                    <a:srgbClr val="1D4273"/>
                  </a:gs>
                </a:gsLst>
                <a:lin ang="3000000" scaled="0"/>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2F2F2F"/>
                </a:solidFill>
                <a:effectLst/>
                <a:uLnTx/>
                <a:uFillTx/>
                <a:latin typeface="PingFang SC Semibold" panose="020B0400000000000000" charset="-122"/>
                <a:ea typeface="PingFang SC Semibold" panose="020B0400000000000000" charset="-122"/>
                <a:cs typeface="+mn-cs"/>
              </a:endParaRPr>
            </a:p>
          </p:txBody>
        </p:sp>
        <p:sp>
          <p:nvSpPr>
            <p:cNvPr id="36" name="流程图: 合并 35"/>
            <p:cNvSpPr/>
            <p:nvPr/>
          </p:nvSpPr>
          <p:spPr>
            <a:xfrm rot="9000000" flipV="1">
              <a:off x="17450" y="4477"/>
              <a:ext cx="241" cy="241"/>
            </a:xfrm>
            <a:prstGeom prst="flowChartMerge">
              <a:avLst/>
            </a:prstGeom>
            <a:gradFill>
              <a:gsLst>
                <a:gs pos="0">
                  <a:srgbClr val="C2D7EF"/>
                </a:gs>
                <a:gs pos="100000">
                  <a:srgbClr val="1D4273"/>
                </a:gs>
              </a:gsLst>
              <a:lin ang="3000000" scaled="0"/>
            </a:gradFill>
            <a:ln w="12700" cmpd="sng">
              <a:gradFill flip="none" rotWithShape="1">
                <a:gsLst>
                  <a:gs pos="0">
                    <a:srgbClr val="C2D7EF"/>
                  </a:gs>
                  <a:gs pos="100000">
                    <a:srgbClr val="1D4273"/>
                  </a:gs>
                </a:gsLst>
                <a:lin ang="3000000" scaled="0"/>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2F2F2F"/>
                </a:solidFill>
                <a:effectLst/>
                <a:uLnTx/>
                <a:uFillTx/>
                <a:latin typeface="PingFang SC Semibold" panose="020B0400000000000000" charset="-122"/>
                <a:ea typeface="PingFang SC Semibold" panose="020B0400000000000000" charset="-122"/>
                <a:cs typeface="+mn-cs"/>
              </a:endParaRPr>
            </a:p>
          </p:txBody>
        </p:sp>
        <p:sp>
          <p:nvSpPr>
            <p:cNvPr id="40" name="流程图: 合并 39"/>
            <p:cNvSpPr/>
            <p:nvPr/>
          </p:nvSpPr>
          <p:spPr>
            <a:xfrm rot="16200000" flipV="1">
              <a:off x="14708" y="9301"/>
              <a:ext cx="241" cy="241"/>
            </a:xfrm>
            <a:prstGeom prst="flowChartMerge">
              <a:avLst/>
            </a:prstGeom>
            <a:gradFill>
              <a:gsLst>
                <a:gs pos="0">
                  <a:srgbClr val="C2D7EF"/>
                </a:gs>
                <a:gs pos="100000">
                  <a:srgbClr val="1D4273"/>
                </a:gs>
              </a:gsLst>
              <a:lin ang="3000000" scaled="0"/>
            </a:gradFill>
            <a:ln w="12700" cmpd="sng">
              <a:gradFill flip="none" rotWithShape="1">
                <a:gsLst>
                  <a:gs pos="0">
                    <a:srgbClr val="C2D7EF"/>
                  </a:gs>
                  <a:gs pos="100000">
                    <a:srgbClr val="1D4273"/>
                  </a:gs>
                </a:gsLst>
                <a:lin ang="3000000" scaled="0"/>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2F2F2F"/>
                </a:solidFill>
                <a:effectLst/>
                <a:uLnTx/>
                <a:uFillTx/>
                <a:latin typeface="PingFang SC Semibold" panose="020B0400000000000000" charset="-122"/>
                <a:ea typeface="PingFang SC Semibold" panose="020B0400000000000000" charset="-122"/>
                <a:cs typeface="+mn-cs"/>
              </a:endParaRPr>
            </a:p>
          </p:txBody>
        </p:sp>
        <p:sp>
          <p:nvSpPr>
            <p:cNvPr id="43" name="文本框 42"/>
            <p:cNvSpPr txBox="1"/>
            <p:nvPr/>
          </p:nvSpPr>
          <p:spPr>
            <a:xfrm>
              <a:off x="11608" y="7370"/>
              <a:ext cx="1044" cy="895"/>
            </a:xfrm>
            <a:prstGeom prst="rect">
              <a:avLst/>
            </a:prstGeom>
            <a:noFill/>
          </p:spPr>
          <p:txBody>
            <a:bodyPr wrap="square">
              <a:spAutoFit/>
            </a:bodyPr>
            <a:lstStyle/>
            <a:p>
              <a:pPr algn="ctr"/>
              <a:r>
                <a:rPr lang="zh-CN" altLang="en-US" sz="2000" b="1" dirty="0">
                  <a:solidFill>
                    <a:schemeClr val="bg2"/>
                  </a:solidFill>
                  <a:latin typeface="PingFang SC Semibold" panose="020B0400000000000000" charset="-122"/>
                  <a:ea typeface="PingFang SC Semibold" panose="020B0400000000000000" charset="-122"/>
                  <a:sym typeface="+mn-ea"/>
                </a:rPr>
                <a:t>货</a:t>
              </a:r>
              <a:endParaRPr lang="en-US" altLang="zh-CN" sz="2000" b="1" dirty="0">
                <a:solidFill>
                  <a:schemeClr val="bg2"/>
                </a:solidFill>
                <a:latin typeface="PingFang SC Semibold" panose="020B0400000000000000" charset="-122"/>
                <a:ea typeface="PingFang SC Semibold" panose="020B0400000000000000" charset="-122"/>
                <a:sym typeface="+mn-ea"/>
              </a:endParaRPr>
            </a:p>
            <a:p>
              <a:pPr algn="ctr"/>
              <a:r>
                <a:rPr lang="zh-CN" altLang="en-US" sz="1100" b="1" dirty="0">
                  <a:solidFill>
                    <a:schemeClr val="bg2"/>
                  </a:solidFill>
                  <a:latin typeface="PingFang SC Semibold" panose="020B0400000000000000" charset="-122"/>
                  <a:ea typeface="PingFang SC Semibold" panose="020B0400000000000000" charset="-122"/>
                  <a:sym typeface="+mn-ea"/>
                </a:rPr>
                <a:t>供需</a:t>
              </a:r>
            </a:p>
          </p:txBody>
        </p:sp>
        <p:sp>
          <p:nvSpPr>
            <p:cNvPr id="50" name="文本框 49"/>
            <p:cNvSpPr txBox="1"/>
            <p:nvPr/>
          </p:nvSpPr>
          <p:spPr>
            <a:xfrm>
              <a:off x="17097" y="7353"/>
              <a:ext cx="930" cy="895"/>
            </a:xfrm>
            <a:prstGeom prst="rect">
              <a:avLst/>
            </a:prstGeom>
            <a:noFill/>
          </p:spPr>
          <p:txBody>
            <a:bodyPr wrap="square">
              <a:spAutoFit/>
            </a:bodyPr>
            <a:lstStyle/>
            <a:p>
              <a:pPr algn="ctr"/>
              <a:r>
                <a:rPr lang="zh-CN" altLang="en-US" sz="2000" b="1" dirty="0">
                  <a:solidFill>
                    <a:schemeClr val="bg2"/>
                  </a:solidFill>
                  <a:latin typeface="PingFang SC Semibold" panose="020B0400000000000000" charset="-122"/>
                  <a:ea typeface="PingFang SC Semibold" panose="020B0400000000000000" charset="-122"/>
                  <a:sym typeface="+mn-ea"/>
                </a:rPr>
                <a:t>场</a:t>
              </a:r>
              <a:endParaRPr lang="en-US" altLang="zh-CN" sz="2000" b="1" dirty="0">
                <a:solidFill>
                  <a:schemeClr val="bg2"/>
                </a:solidFill>
                <a:latin typeface="PingFang SC Semibold" panose="020B0400000000000000" charset="-122"/>
                <a:ea typeface="PingFang SC Semibold" panose="020B0400000000000000" charset="-122"/>
                <a:sym typeface="+mn-ea"/>
              </a:endParaRPr>
            </a:p>
            <a:p>
              <a:pPr algn="ctr"/>
              <a:r>
                <a:rPr lang="zh-CN" altLang="en-US" sz="1100" b="1" dirty="0">
                  <a:solidFill>
                    <a:schemeClr val="bg2"/>
                  </a:solidFill>
                  <a:latin typeface="PingFang SC Semibold" panose="020B0400000000000000" charset="-122"/>
                  <a:ea typeface="PingFang SC Semibold" panose="020B0400000000000000" charset="-122"/>
                  <a:sym typeface="+mn-ea"/>
                </a:rPr>
                <a:t>渠道</a:t>
              </a:r>
            </a:p>
          </p:txBody>
        </p:sp>
        <p:sp>
          <p:nvSpPr>
            <p:cNvPr id="55" name="文本框 54"/>
            <p:cNvSpPr txBox="1"/>
            <p:nvPr/>
          </p:nvSpPr>
          <p:spPr>
            <a:xfrm>
              <a:off x="14018" y="6459"/>
              <a:ext cx="1666" cy="387"/>
            </a:xfrm>
            <a:prstGeom prst="rect">
              <a:avLst/>
            </a:prstGeom>
            <a:noFill/>
          </p:spPr>
          <p:txBody>
            <a:bodyPr wrap="square" lIns="0" tIns="0" rIns="0" bIns="0">
              <a:spAutoFit/>
            </a:bodyPr>
            <a:lstStyle/>
            <a:p>
              <a:pPr algn="ctr">
                <a:defRPr/>
              </a:pPr>
              <a:r>
                <a:rPr lang="zh-CN" altLang="en-US" sz="1600" b="1" dirty="0">
                  <a:solidFill>
                    <a:schemeClr val="bg2"/>
                  </a:solidFill>
                  <a:latin typeface="PingFang SC Semibold" panose="020B0400000000000000" charset="-122"/>
                  <a:ea typeface="PingFang SC Semibold" panose="020B0400000000000000" charset="-122"/>
                  <a:cs typeface="OPPOSans B" pitchFamily="18" charset="-122"/>
                  <a:sym typeface="+mn-ea"/>
                </a:rPr>
                <a:t>电商平台</a:t>
              </a:r>
            </a:p>
          </p:txBody>
        </p:sp>
        <p:sp>
          <p:nvSpPr>
            <p:cNvPr id="109" name="文本框 108"/>
            <p:cNvSpPr txBox="1"/>
            <p:nvPr/>
          </p:nvSpPr>
          <p:spPr>
            <a:xfrm>
              <a:off x="14344" y="2699"/>
              <a:ext cx="1044" cy="895"/>
            </a:xfrm>
            <a:prstGeom prst="rect">
              <a:avLst/>
            </a:prstGeom>
            <a:noFill/>
          </p:spPr>
          <p:txBody>
            <a:bodyPr wrap="square">
              <a:spAutoFit/>
            </a:bodyPr>
            <a:lstStyle/>
            <a:p>
              <a:pPr algn="ctr"/>
              <a:r>
                <a:rPr lang="zh-CN" altLang="en-US" sz="2000" b="1" dirty="0">
                  <a:solidFill>
                    <a:schemeClr val="bg2"/>
                  </a:solidFill>
                  <a:latin typeface="PingFang SC Semibold" panose="020B0400000000000000" charset="-122"/>
                  <a:ea typeface="PingFang SC Semibold" panose="020B0400000000000000" charset="-122"/>
                  <a:sym typeface="+mn-ea"/>
                </a:rPr>
                <a:t>人</a:t>
              </a:r>
              <a:endParaRPr lang="en-US" altLang="zh-CN" sz="2000" b="1" dirty="0">
                <a:solidFill>
                  <a:schemeClr val="bg2"/>
                </a:solidFill>
                <a:latin typeface="PingFang SC Semibold" panose="020B0400000000000000" charset="-122"/>
                <a:ea typeface="PingFang SC Semibold" panose="020B0400000000000000" charset="-122"/>
                <a:sym typeface="+mn-ea"/>
              </a:endParaRPr>
            </a:p>
            <a:p>
              <a:pPr algn="ctr"/>
              <a:r>
                <a:rPr lang="zh-CN" altLang="en-US" sz="1100" b="1" dirty="0">
                  <a:solidFill>
                    <a:schemeClr val="bg2"/>
                  </a:solidFill>
                  <a:latin typeface="PingFang SC Semibold" panose="020B0400000000000000" charset="-122"/>
                  <a:ea typeface="PingFang SC Semibold" panose="020B0400000000000000" charset="-122"/>
                  <a:sym typeface="+mn-ea"/>
                </a:rPr>
                <a:t>需求</a:t>
              </a:r>
            </a:p>
          </p:txBody>
        </p:sp>
        <p:sp>
          <p:nvSpPr>
            <p:cNvPr id="79" name="文本框 78"/>
            <p:cNvSpPr txBox="1"/>
            <p:nvPr/>
          </p:nvSpPr>
          <p:spPr>
            <a:xfrm>
              <a:off x="12583" y="9117"/>
              <a:ext cx="4494" cy="997"/>
            </a:xfrm>
            <a:prstGeom prst="rect">
              <a:avLst/>
            </a:prstGeom>
            <a:noFill/>
          </p:spPr>
          <p:txBody>
            <a:bodyPr wrap="square" rtlCol="0">
              <a:prstTxWarp prst="textArchDown">
                <a:avLst/>
              </a:prstTxWarp>
              <a:noAutofit/>
            </a:bodyPr>
            <a:lstStyle/>
            <a:p>
              <a:pPr algn="ctr"/>
              <a:r>
                <a:rPr lang="zh-CN" altLang="en-US"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销售空间</a:t>
              </a:r>
              <a:r>
                <a:rPr lang="en-US" altLang="zh-CN"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 </a:t>
              </a:r>
              <a:r>
                <a:rPr lang="zh-CN" altLang="en-US" sz="1200" b="1" dirty="0">
                  <a:solidFill>
                    <a:schemeClr val="tx1">
                      <a:lumMod val="90000"/>
                      <a:lumOff val="10000"/>
                    </a:schemeClr>
                  </a:solidFill>
                  <a:latin typeface="PingFang SC Semibold" panose="020B0400000000000000" charset="-122"/>
                  <a:ea typeface="PingFang SC Semibold" panose="020B0400000000000000" charset="-122"/>
                  <a:cs typeface="PingFang SC Semibold" panose="020B0400000000000000" charset="-122"/>
                </a:rPr>
                <a:t>商家铺货到场</a:t>
              </a:r>
            </a:p>
          </p:txBody>
        </p:sp>
        <p:pic>
          <p:nvPicPr>
            <p:cNvPr id="85" name="图形 8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5" y="5443"/>
              <a:ext cx="1074" cy="1074"/>
            </a:xfrm>
            <a:prstGeom prst="rect">
              <a:avLst/>
            </a:prstGeom>
          </p:spPr>
        </p:pic>
        <p:cxnSp>
          <p:nvCxnSpPr>
            <p:cNvPr id="96" name="直接箭头连接符 95"/>
            <p:cNvCxnSpPr/>
            <p:nvPr/>
          </p:nvCxnSpPr>
          <p:spPr>
            <a:xfrm flipV="1">
              <a:off x="14733" y="4105"/>
              <a:ext cx="0" cy="774"/>
            </a:xfrm>
            <a:prstGeom prst="straightConnector1">
              <a:avLst/>
            </a:prstGeom>
            <a:ln w="3175">
              <a:solidFill>
                <a:srgbClr val="A23322"/>
              </a:solidFill>
              <a:tailEnd type="triangle"/>
            </a:ln>
          </p:spPr>
          <p:style>
            <a:lnRef idx="2">
              <a:schemeClr val="accent1"/>
            </a:lnRef>
            <a:fillRef idx="0">
              <a:srgbClr val="FFFFFF"/>
            </a:fillRef>
            <a:effectRef idx="0">
              <a:srgbClr val="FFFFFF"/>
            </a:effectRef>
            <a:fontRef idx="minor">
              <a:schemeClr val="tx1"/>
            </a:fontRef>
          </p:style>
        </p:cxnSp>
        <p:cxnSp>
          <p:nvCxnSpPr>
            <p:cNvPr id="98" name="直接箭头连接符 97"/>
            <p:cNvCxnSpPr/>
            <p:nvPr/>
          </p:nvCxnSpPr>
          <p:spPr>
            <a:xfrm>
              <a:off x="15012" y="4105"/>
              <a:ext cx="0" cy="774"/>
            </a:xfrm>
            <a:prstGeom prst="straightConnector1">
              <a:avLst/>
            </a:prstGeom>
            <a:ln w="3175">
              <a:solidFill>
                <a:srgbClr val="A23322"/>
              </a:solidFill>
              <a:tailEnd type="triangle"/>
            </a:ln>
          </p:spPr>
          <p:style>
            <a:lnRef idx="2">
              <a:schemeClr val="accent1"/>
            </a:lnRef>
            <a:fillRef idx="0">
              <a:srgbClr val="FFFFFF"/>
            </a:fillRef>
            <a:effectRef idx="0">
              <a:srgbClr val="FFFFFF"/>
            </a:effectRef>
            <a:fontRef idx="minor">
              <a:schemeClr val="tx1"/>
            </a:fontRef>
          </p:style>
        </p:cxnSp>
        <p:cxnSp>
          <p:nvCxnSpPr>
            <p:cNvPr id="99" name="直接箭头连接符 98"/>
            <p:cNvCxnSpPr/>
            <p:nvPr/>
          </p:nvCxnSpPr>
          <p:spPr>
            <a:xfrm rot="7200000" flipV="1">
              <a:off x="16500" y="6684"/>
              <a:ext cx="0" cy="774"/>
            </a:xfrm>
            <a:prstGeom prst="straightConnector1">
              <a:avLst/>
            </a:prstGeom>
            <a:ln w="3175">
              <a:solidFill>
                <a:srgbClr val="6599D9"/>
              </a:solidFill>
              <a:tailEnd type="triangle"/>
            </a:ln>
          </p:spPr>
          <p:style>
            <a:lnRef idx="2">
              <a:schemeClr val="accent1"/>
            </a:lnRef>
            <a:fillRef idx="0">
              <a:srgbClr val="FFFFFF"/>
            </a:fillRef>
            <a:effectRef idx="0">
              <a:srgbClr val="FFFFFF"/>
            </a:effectRef>
            <a:fontRef idx="minor">
              <a:schemeClr val="tx1"/>
            </a:fontRef>
          </p:style>
        </p:cxnSp>
        <p:cxnSp>
          <p:nvCxnSpPr>
            <p:cNvPr id="100" name="直接箭头连接符 99"/>
            <p:cNvCxnSpPr/>
            <p:nvPr/>
          </p:nvCxnSpPr>
          <p:spPr>
            <a:xfrm rot="7200000">
              <a:off x="16361" y="6925"/>
              <a:ext cx="0" cy="774"/>
            </a:xfrm>
            <a:prstGeom prst="straightConnector1">
              <a:avLst/>
            </a:prstGeom>
            <a:ln w="3175">
              <a:solidFill>
                <a:srgbClr val="6599D9"/>
              </a:solidFill>
              <a:tailEnd type="triangle"/>
            </a:ln>
          </p:spPr>
          <p:style>
            <a:lnRef idx="2">
              <a:schemeClr val="accent1"/>
            </a:lnRef>
            <a:fillRef idx="0">
              <a:srgbClr val="FFFFFF"/>
            </a:fillRef>
            <a:effectRef idx="0">
              <a:srgbClr val="FFFFFF"/>
            </a:effectRef>
            <a:fontRef idx="minor">
              <a:schemeClr val="tx1"/>
            </a:fontRef>
          </p:style>
        </p:cxnSp>
        <p:cxnSp>
          <p:nvCxnSpPr>
            <p:cNvPr id="101" name="直接箭头连接符 100"/>
            <p:cNvCxnSpPr/>
            <p:nvPr/>
          </p:nvCxnSpPr>
          <p:spPr>
            <a:xfrm rot="14400000" flipH="1" flipV="1">
              <a:off x="13228" y="6638"/>
              <a:ext cx="0" cy="774"/>
            </a:xfrm>
            <a:prstGeom prst="straightConnector1">
              <a:avLst/>
            </a:prstGeom>
            <a:ln w="3175">
              <a:solidFill>
                <a:srgbClr val="1D4273"/>
              </a:solidFill>
              <a:tailEnd type="triangle"/>
            </a:ln>
          </p:spPr>
          <p:style>
            <a:lnRef idx="2">
              <a:schemeClr val="accent1"/>
            </a:lnRef>
            <a:fillRef idx="0">
              <a:srgbClr val="FFFFFF"/>
            </a:fillRef>
            <a:effectRef idx="0">
              <a:srgbClr val="FFFFFF"/>
            </a:effectRef>
            <a:fontRef idx="minor">
              <a:schemeClr val="tx1"/>
            </a:fontRef>
          </p:style>
        </p:cxnSp>
        <p:cxnSp>
          <p:nvCxnSpPr>
            <p:cNvPr id="102" name="直接箭头连接符 101"/>
            <p:cNvCxnSpPr/>
            <p:nvPr/>
          </p:nvCxnSpPr>
          <p:spPr>
            <a:xfrm rot="14400000" flipH="1">
              <a:off x="13367" y="6879"/>
              <a:ext cx="0" cy="774"/>
            </a:xfrm>
            <a:prstGeom prst="straightConnector1">
              <a:avLst/>
            </a:prstGeom>
            <a:ln w="3175">
              <a:solidFill>
                <a:srgbClr val="1D4273"/>
              </a:solidFill>
              <a:tailEnd type="triangle"/>
            </a:ln>
          </p:spPr>
          <p:style>
            <a:lnRef idx="2">
              <a:schemeClr val="accent1"/>
            </a:lnRef>
            <a:fillRef idx="0">
              <a:srgbClr val="FFFFFF"/>
            </a:fillRef>
            <a:effectRef idx="0">
              <a:srgbClr val="FFFFFF"/>
            </a:effectRef>
            <a:fontRef idx="minor">
              <a:schemeClr val="tx1"/>
            </a:fontRef>
          </p:style>
        </p:cxnSp>
        <p:sp>
          <p:nvSpPr>
            <p:cNvPr id="103" name="文本框 102"/>
            <p:cNvSpPr txBox="1"/>
            <p:nvPr/>
          </p:nvSpPr>
          <p:spPr>
            <a:xfrm>
              <a:off x="12220" y="4907"/>
              <a:ext cx="1372" cy="410"/>
            </a:xfrm>
            <a:prstGeom prst="rect">
              <a:avLst/>
            </a:prstGeom>
            <a:noFill/>
          </p:spPr>
          <p:txBody>
            <a:bodyPr wrap="square" rtlCol="0" anchor="t">
              <a:spAutoFit/>
            </a:bodyPr>
            <a:lstStyle/>
            <a:p>
              <a:pPr algn="ctr"/>
              <a:r>
                <a:rPr lang="zh-CN" altLang="en-US" sz="1100" b="1" spc="-60" dirty="0">
                  <a:solidFill>
                    <a:schemeClr val="tx1">
                      <a:lumMod val="90000"/>
                      <a:lumOff val="10000"/>
                    </a:schemeClr>
                  </a:solidFill>
                  <a:latin typeface="PingFang SC Semibold" panose="020B0400000000000000" charset="-122"/>
                  <a:ea typeface="PingFang SC Semibold" panose="020B0400000000000000" charset="-122"/>
                  <a:cs typeface="OPPOSans R" pitchFamily="18" charset="-122"/>
                  <a:sym typeface="+mn-ea"/>
                </a:rPr>
                <a:t>公域流量</a:t>
              </a:r>
            </a:p>
          </p:txBody>
        </p:sp>
        <p:sp>
          <p:nvSpPr>
            <p:cNvPr id="104" name="文本框 103"/>
            <p:cNvSpPr txBox="1"/>
            <p:nvPr/>
          </p:nvSpPr>
          <p:spPr>
            <a:xfrm>
              <a:off x="15835" y="4907"/>
              <a:ext cx="1457" cy="410"/>
            </a:xfrm>
            <a:prstGeom prst="rect">
              <a:avLst/>
            </a:prstGeom>
            <a:noFill/>
          </p:spPr>
          <p:txBody>
            <a:bodyPr wrap="square" rtlCol="0" anchor="t">
              <a:spAutoFit/>
            </a:bodyPr>
            <a:lstStyle/>
            <a:p>
              <a:pPr algn="ctr"/>
              <a:r>
                <a:rPr lang="zh-CN" altLang="en-US" sz="1100" b="1" spc="-60" dirty="0">
                  <a:solidFill>
                    <a:schemeClr val="tx1">
                      <a:lumMod val="90000"/>
                      <a:lumOff val="10000"/>
                    </a:schemeClr>
                  </a:solidFill>
                  <a:latin typeface="PingFang SC Semibold" panose="020B0400000000000000" charset="-122"/>
                  <a:ea typeface="PingFang SC Semibold" panose="020B0400000000000000" charset="-122"/>
                  <a:cs typeface="OPPOSans R" pitchFamily="18" charset="-122"/>
                  <a:sym typeface="+mn-ea"/>
                </a:rPr>
                <a:t>销售空间</a:t>
              </a:r>
            </a:p>
          </p:txBody>
        </p:sp>
        <p:sp>
          <p:nvSpPr>
            <p:cNvPr id="105" name="文本框 104"/>
            <p:cNvSpPr txBox="1"/>
            <p:nvPr/>
          </p:nvSpPr>
          <p:spPr>
            <a:xfrm>
              <a:off x="13777" y="8168"/>
              <a:ext cx="2068" cy="410"/>
            </a:xfrm>
            <a:prstGeom prst="rect">
              <a:avLst/>
            </a:prstGeom>
            <a:noFill/>
          </p:spPr>
          <p:txBody>
            <a:bodyPr wrap="square" rtlCol="0" anchor="t">
              <a:spAutoFit/>
            </a:bodyPr>
            <a:lstStyle/>
            <a:p>
              <a:pPr algn="ctr"/>
              <a:r>
                <a:rPr lang="zh-CN" altLang="en-US" sz="1100" b="1" spc="-60" dirty="0">
                  <a:solidFill>
                    <a:schemeClr val="tx1">
                      <a:lumMod val="90000"/>
                      <a:lumOff val="10000"/>
                    </a:schemeClr>
                  </a:solidFill>
                  <a:latin typeface="PingFang SC Semibold" panose="020B0400000000000000" charset="-122"/>
                  <a:ea typeface="PingFang SC Semibold" panose="020B0400000000000000" charset="-122"/>
                  <a:cs typeface="OPPOSans R" pitchFamily="18" charset="-122"/>
                  <a:sym typeface="+mn-ea"/>
                </a:rPr>
                <a:t>供货关系</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8061325" cy="430530"/>
          </a:xfrm>
        </p:spPr>
        <p:txBody>
          <a:bodyPr wrap="square"/>
          <a:lstStyle/>
          <a:p>
            <a:r>
              <a:rPr>
                <a:cs typeface="PingFang SC Regular" panose="020B0400000000000000" charset="-122"/>
                <a:sym typeface="+mn-ea"/>
              </a:rPr>
              <a:t>认知重建——</a:t>
            </a:r>
            <a:r>
              <a:rPr sz="2400" b="0">
                <a:cs typeface="PingFang SC Regular" panose="020B0400000000000000" charset="-122"/>
                <a:sym typeface="+mn-ea"/>
              </a:rPr>
              <a:t>打破思维定势，变“负能量”为“正能量”</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认知重建，换一个角度来看待那些令人感到烦恼的负面要素，通过从不同的角度进行分析，将负面要素转变为正面要素，找出改变现状的方法</a:t>
            </a:r>
          </a:p>
        </p:txBody>
      </p:sp>
      <p:sp>
        <p:nvSpPr>
          <p:cNvPr id="4" name="文本占位符 3"/>
          <p:cNvSpPr>
            <a:spLocks noGrp="1"/>
          </p:cNvSpPr>
          <p:nvPr>
            <p:ph type="body" idx="13"/>
          </p:nvPr>
        </p:nvSpPr>
        <p:spPr>
          <a:xfrm>
            <a:off x="372110" y="317183"/>
            <a:ext cx="1068070" cy="430530"/>
          </a:xfrm>
        </p:spPr>
        <p:txBody>
          <a:bodyPr/>
          <a:lstStyle/>
          <a:p>
            <a:r>
              <a:rPr>
                <a:sym typeface="+mn-ea"/>
              </a:rPr>
              <a:t>1-04</a:t>
            </a:r>
            <a:endParaRPr lang="zh-CN" altLang="en-US"/>
          </a:p>
        </p:txBody>
      </p:sp>
      <p:grpSp>
        <p:nvGrpSpPr>
          <p:cNvPr id="5" name="组合 4"/>
          <p:cNvGrpSpPr/>
          <p:nvPr/>
        </p:nvGrpSpPr>
        <p:grpSpPr>
          <a:xfrm>
            <a:off x="225425" y="1685290"/>
            <a:ext cx="11603990" cy="4951730"/>
            <a:chOff x="355" y="2916"/>
            <a:chExt cx="18274" cy="7798"/>
          </a:xfrm>
        </p:grpSpPr>
        <p:sp>
          <p:nvSpPr>
            <p:cNvPr id="31" name="矩形 30"/>
            <p:cNvSpPr/>
            <p:nvPr>
              <p:custDataLst>
                <p:tags r:id="rId1"/>
              </p:custDataLst>
            </p:nvPr>
          </p:nvSpPr>
          <p:spPr>
            <a:xfrm>
              <a:off x="4120" y="3080"/>
              <a:ext cx="14509" cy="7171"/>
            </a:xfrm>
            <a:prstGeom prst="rect">
              <a:avLst/>
            </a:prstGeom>
            <a:solidFill>
              <a:schemeClr val="tx2">
                <a:lumMod val="9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chemeClr val="bg1">
                    <a:lumMod val="10000"/>
                    <a:lumOff val="90000"/>
                  </a:schemeClr>
                </a:solidFill>
                <a:latin typeface="PingFang SC Regular" panose="020B0400000000000000" charset="-122"/>
                <a:ea typeface="PingFang SC Regular" panose="020B0400000000000000" charset="-122"/>
              </a:endParaRPr>
            </a:p>
          </p:txBody>
        </p:sp>
        <p:sp>
          <p:nvSpPr>
            <p:cNvPr id="272" name="矩形 271"/>
            <p:cNvSpPr/>
            <p:nvPr>
              <p:custDataLst>
                <p:tags r:id="rId2"/>
              </p:custDataLst>
            </p:nvPr>
          </p:nvSpPr>
          <p:spPr>
            <a:xfrm>
              <a:off x="7724" y="8427"/>
              <a:ext cx="10798" cy="1304"/>
            </a:xfrm>
            <a:prstGeom prst="rect">
              <a:avLst/>
            </a:prstGeom>
            <a:solidFill>
              <a:schemeClr val="accent3"/>
            </a:solidFill>
            <a:ln w="12700" cap="flat" cmpd="sng" algn="ctr">
              <a:solidFill>
                <a:schemeClr val="bg2"/>
              </a:solidFill>
              <a:prstDash val="solid"/>
              <a:miter lim="800000"/>
            </a:ln>
            <a:effectLst>
              <a:outerShdw blurRad="76200" dir="13500000" sy="23000" kx="1200000" algn="b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OPPOSans B" pitchFamily="18" charset="-122"/>
              </a:endParaRPr>
            </a:p>
          </p:txBody>
        </p:sp>
        <p:sp>
          <p:nvSpPr>
            <p:cNvPr id="275" name="文本框 274"/>
            <p:cNvSpPr txBox="1"/>
            <p:nvPr>
              <p:custDataLst>
                <p:tags r:id="rId3"/>
              </p:custDataLst>
            </p:nvPr>
          </p:nvSpPr>
          <p:spPr>
            <a:xfrm>
              <a:off x="7800" y="8635"/>
              <a:ext cx="1455" cy="88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3</a:t>
              </a: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个</a:t>
              </a:r>
            </a:p>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重建步骤</a:t>
              </a:r>
            </a:p>
          </p:txBody>
        </p:sp>
        <p:cxnSp>
          <p:nvCxnSpPr>
            <p:cNvPr id="277" name="直接连接符 729"/>
            <p:cNvCxnSpPr/>
            <p:nvPr>
              <p:custDataLst>
                <p:tags r:id="rId4"/>
              </p:custDataLst>
            </p:nvPr>
          </p:nvCxnSpPr>
          <p:spPr>
            <a:xfrm>
              <a:off x="9254" y="8808"/>
              <a:ext cx="0" cy="55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0" name="箭头: V 形 21"/>
            <p:cNvSpPr/>
            <p:nvPr>
              <p:custDataLst>
                <p:tags r:id="rId5"/>
              </p:custDataLst>
            </p:nvPr>
          </p:nvSpPr>
          <p:spPr>
            <a:xfrm>
              <a:off x="11747" y="8921"/>
              <a:ext cx="147" cy="333"/>
            </a:xfrm>
            <a:prstGeom prst="chevron">
              <a:avLst/>
            </a:prstGeom>
            <a:solidFill>
              <a:schemeClr val="bg2">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cs typeface="+mn-cs"/>
              </a:endParaRPr>
            </a:p>
          </p:txBody>
        </p:sp>
        <p:sp>
          <p:nvSpPr>
            <p:cNvPr id="281" name="箭头: V 形 21"/>
            <p:cNvSpPr/>
            <p:nvPr>
              <p:custDataLst>
                <p:tags r:id="rId6"/>
              </p:custDataLst>
            </p:nvPr>
          </p:nvSpPr>
          <p:spPr>
            <a:xfrm>
              <a:off x="15197" y="8921"/>
              <a:ext cx="147" cy="333"/>
            </a:xfrm>
            <a:prstGeom prst="chevron">
              <a:avLst/>
            </a:prstGeom>
            <a:solidFill>
              <a:schemeClr val="bg2">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cs typeface="+mn-cs"/>
              </a:endParaRPr>
            </a:p>
          </p:txBody>
        </p:sp>
        <p:sp>
          <p:nvSpPr>
            <p:cNvPr id="166" name="文本框 165"/>
            <p:cNvSpPr txBox="1"/>
            <p:nvPr>
              <p:custDataLst>
                <p:tags r:id="rId7"/>
              </p:custDataLst>
            </p:nvPr>
          </p:nvSpPr>
          <p:spPr>
            <a:xfrm>
              <a:off x="9380" y="8848"/>
              <a:ext cx="2275" cy="463"/>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rPr>
                <a:t>①明确问题和难点</a:t>
              </a:r>
            </a:p>
          </p:txBody>
        </p:sp>
        <p:sp>
          <p:nvSpPr>
            <p:cNvPr id="167" name="文本框 166"/>
            <p:cNvSpPr txBox="1"/>
            <p:nvPr>
              <p:custDataLst>
                <p:tags r:id="rId8"/>
              </p:custDataLst>
            </p:nvPr>
          </p:nvSpPr>
          <p:spPr>
            <a:xfrm>
              <a:off x="12208" y="8748"/>
              <a:ext cx="2705" cy="782"/>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rPr>
                <a:t>②寻找能够对事实进行解释的框架</a:t>
              </a:r>
            </a:p>
          </p:txBody>
        </p:sp>
        <p:sp>
          <p:nvSpPr>
            <p:cNvPr id="168" name="文本框 167"/>
            <p:cNvSpPr txBox="1"/>
            <p:nvPr>
              <p:custDataLst>
                <p:tags r:id="rId9"/>
              </p:custDataLst>
            </p:nvPr>
          </p:nvSpPr>
          <p:spPr>
            <a:xfrm>
              <a:off x="15610" y="8748"/>
              <a:ext cx="2705" cy="782"/>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rPr>
                <a:t>③尝试改变框架重新进行思考</a:t>
              </a:r>
            </a:p>
          </p:txBody>
        </p:sp>
        <p:grpSp>
          <p:nvGrpSpPr>
            <p:cNvPr id="62" name="组合 61"/>
            <p:cNvGrpSpPr/>
            <p:nvPr/>
          </p:nvGrpSpPr>
          <p:grpSpPr>
            <a:xfrm flipH="1">
              <a:off x="7897" y="3600"/>
              <a:ext cx="10733" cy="3199"/>
              <a:chOff x="1091724" y="2282424"/>
              <a:chExt cx="10218002" cy="3044876"/>
            </a:xfrm>
          </p:grpSpPr>
          <p:sp>
            <p:nvSpPr>
              <p:cNvPr id="63" name="梯形 62"/>
              <p:cNvSpPr/>
              <p:nvPr>
                <p:custDataLst>
                  <p:tags r:id="rId54"/>
                </p:custDataLst>
              </p:nvPr>
            </p:nvSpPr>
            <p:spPr>
              <a:xfrm rot="16200000">
                <a:off x="7200063" y="1200978"/>
                <a:ext cx="3028217" cy="5191109"/>
              </a:xfrm>
              <a:prstGeom prst="trapezoid">
                <a:avLst>
                  <a:gd name="adj" fmla="val 26210"/>
                </a:avLst>
              </a:prstGeom>
              <a:gradFill>
                <a:gsLst>
                  <a:gs pos="12000">
                    <a:schemeClr val="accent1">
                      <a:alpha val="30000"/>
                    </a:schemeClr>
                  </a:gs>
                  <a:gs pos="94000">
                    <a:schemeClr val="accent1">
                      <a:alpha val="0"/>
                    </a:schemeClr>
                  </a:gs>
                  <a:gs pos="0">
                    <a:schemeClr val="accent1">
                      <a:alpha val="9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4" name="梯形 63"/>
              <p:cNvSpPr/>
              <p:nvPr>
                <p:custDataLst>
                  <p:tags r:id="rId55"/>
                </p:custDataLst>
              </p:nvPr>
            </p:nvSpPr>
            <p:spPr>
              <a:xfrm rot="16200000">
                <a:off x="5914280" y="2773685"/>
                <a:ext cx="2470092" cy="2061878"/>
              </a:xfrm>
              <a:prstGeom prst="trapezoid">
                <a:avLst>
                  <a:gd name="adj" fmla="val 23889"/>
                </a:avLst>
              </a:prstGeom>
              <a:solidFill>
                <a:schemeClr val="accent1">
                  <a:alpha val="8990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5" name="梯形 64"/>
              <p:cNvSpPr/>
              <p:nvPr>
                <p:custDataLst>
                  <p:tags r:id="rId56"/>
                </p:custDataLst>
              </p:nvPr>
            </p:nvSpPr>
            <p:spPr>
              <a:xfrm rot="5400000" flipH="1">
                <a:off x="2071785" y="1302839"/>
                <a:ext cx="3044400" cy="5004522"/>
              </a:xfrm>
              <a:prstGeom prst="trapezoid">
                <a:avLst>
                  <a:gd name="adj" fmla="val 26210"/>
                </a:avLst>
              </a:prstGeom>
              <a:gradFill>
                <a:gsLst>
                  <a:gs pos="20000">
                    <a:schemeClr val="accent3">
                      <a:alpha val="30000"/>
                    </a:schemeClr>
                  </a:gs>
                  <a:gs pos="100000">
                    <a:schemeClr val="accent3">
                      <a:alpha val="0"/>
                    </a:schemeClr>
                  </a:gs>
                  <a:gs pos="0">
                    <a:schemeClr val="accent3">
                      <a:alpha val="89766"/>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6" name="梯形 65"/>
              <p:cNvSpPr/>
              <p:nvPr>
                <p:custDataLst>
                  <p:tags r:id="rId57"/>
                </p:custDataLst>
              </p:nvPr>
            </p:nvSpPr>
            <p:spPr>
              <a:xfrm rot="5400000" flipH="1">
                <a:off x="3830015" y="2773685"/>
                <a:ext cx="2470092" cy="2061878"/>
              </a:xfrm>
              <a:prstGeom prst="trapezoid">
                <a:avLst>
                  <a:gd name="adj" fmla="val 23889"/>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7" name="Venn diagram"/>
              <p:cNvSpPr txBox="1"/>
              <p:nvPr>
                <p:custDataLst>
                  <p:tags r:id="rId58"/>
                </p:custDataLst>
              </p:nvPr>
            </p:nvSpPr>
            <p:spPr>
              <a:xfrm>
                <a:off x="4332207" y="3559015"/>
                <a:ext cx="1512818" cy="491217"/>
              </a:xfrm>
              <a:prstGeom prst="rect">
                <a:avLst/>
              </a:prstGeom>
              <a:ln w="12700">
                <a:miter lim="400000"/>
              </a:ln>
            </p:spPr>
            <p:txBody>
              <a:bodyPr lIns="25400" tIns="25400" rIns="25400" bIns="25400">
                <a:spAutoFit/>
              </a:bodyPr>
              <a:lstStyle>
                <a:lvl1pPr>
                  <a:defRPr b="1">
                    <a:solidFill>
                      <a:srgbClr val="FAF7ED"/>
                    </a:solidFill>
                  </a:defRPr>
                </a:lvl1pPr>
              </a:lstStyle>
              <a:p>
                <a:pPr algn="ctr"/>
                <a:r>
                  <a:rPr lang="zh-CN" altLang="en-US" b="0" dirty="0">
                    <a:solidFill>
                      <a:srgbClr val="F3F5F6"/>
                    </a:solidFill>
                    <a:latin typeface="PingFang SC Regular" panose="020B0400000000000000" charset="-122"/>
                    <a:ea typeface="PingFang SC Regular" panose="020B0400000000000000" charset="-122"/>
                    <a:cs typeface="OPPOSans B" pitchFamily="18" charset="-122"/>
                  </a:rPr>
                  <a:t>正面要素</a:t>
                </a:r>
              </a:p>
            </p:txBody>
          </p:sp>
          <p:sp>
            <p:nvSpPr>
              <p:cNvPr id="68" name="Venn diagram"/>
              <p:cNvSpPr txBox="1"/>
              <p:nvPr>
                <p:custDataLst>
                  <p:tags r:id="rId59"/>
                </p:custDataLst>
              </p:nvPr>
            </p:nvSpPr>
            <p:spPr>
              <a:xfrm>
                <a:off x="6346974" y="3559015"/>
                <a:ext cx="1512818" cy="491217"/>
              </a:xfrm>
              <a:prstGeom prst="rect">
                <a:avLst/>
              </a:prstGeom>
              <a:ln w="12700">
                <a:miter lim="400000"/>
              </a:ln>
            </p:spPr>
            <p:txBody>
              <a:bodyPr lIns="25400" tIns="25400" rIns="25400" bIns="25400">
                <a:spAutoFit/>
              </a:bodyPr>
              <a:lstStyle>
                <a:lvl1pPr>
                  <a:defRPr b="1">
                    <a:solidFill>
                      <a:srgbClr val="FAF7ED"/>
                    </a:solidFill>
                  </a:defRPr>
                </a:lvl1pPr>
              </a:lstStyle>
              <a:p>
                <a:pPr algn="ctr"/>
                <a:r>
                  <a:rPr lang="zh-CN" altLang="en-US" b="0" dirty="0">
                    <a:solidFill>
                      <a:srgbClr val="F3F5F6"/>
                    </a:solidFill>
                    <a:latin typeface="PingFang SC Regular" panose="020B0400000000000000" charset="-122"/>
                    <a:ea typeface="PingFang SC Regular" panose="020B0400000000000000" charset="-122"/>
                    <a:cs typeface="OPPOSans B" pitchFamily="18" charset="-122"/>
                  </a:rPr>
                  <a:t>负面要素</a:t>
                </a:r>
              </a:p>
            </p:txBody>
          </p:sp>
          <p:cxnSp>
            <p:nvCxnSpPr>
              <p:cNvPr id="70" name="直线连接符 31"/>
              <p:cNvCxnSpPr/>
              <p:nvPr>
                <p:custDataLst>
                  <p:tags r:id="rId60"/>
                </p:custDataLst>
              </p:nvPr>
            </p:nvCxnSpPr>
            <p:spPr>
              <a:xfrm>
                <a:off x="6096000" y="3051640"/>
                <a:ext cx="0" cy="1506071"/>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8415" y="4091"/>
              <a:ext cx="2621" cy="2075"/>
              <a:chOff x="8544" y="3819"/>
              <a:chExt cx="2621" cy="2075"/>
            </a:xfrm>
          </p:grpSpPr>
          <p:sp>
            <p:nvSpPr>
              <p:cNvPr id="90" name="圆角矩形 89"/>
              <p:cNvSpPr/>
              <p:nvPr>
                <p:custDataLst>
                  <p:tags r:id="rId47"/>
                </p:custDataLst>
              </p:nvPr>
            </p:nvSpPr>
            <p:spPr>
              <a:xfrm>
                <a:off x="8544" y="3819"/>
                <a:ext cx="1259" cy="410"/>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争强好胜</a:t>
                </a:r>
              </a:p>
            </p:txBody>
          </p:sp>
          <p:sp>
            <p:nvSpPr>
              <p:cNvPr id="94" name="圆角矩形 93"/>
              <p:cNvSpPr/>
              <p:nvPr>
                <p:custDataLst>
                  <p:tags r:id="rId48"/>
                </p:custDataLst>
              </p:nvPr>
            </p:nvSpPr>
            <p:spPr>
              <a:xfrm>
                <a:off x="8544" y="4374"/>
                <a:ext cx="1259" cy="410"/>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任性妄为</a:t>
                </a:r>
              </a:p>
            </p:txBody>
          </p:sp>
          <p:sp>
            <p:nvSpPr>
              <p:cNvPr id="100" name="圆角矩形 99"/>
              <p:cNvSpPr/>
              <p:nvPr>
                <p:custDataLst>
                  <p:tags r:id="rId49"/>
                </p:custDataLst>
              </p:nvPr>
            </p:nvSpPr>
            <p:spPr>
              <a:xfrm>
                <a:off x="8544" y="4929"/>
                <a:ext cx="1259" cy="410"/>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意志薄弱</a:t>
                </a:r>
              </a:p>
            </p:txBody>
          </p:sp>
          <p:sp>
            <p:nvSpPr>
              <p:cNvPr id="118" name="圆角矩形 117"/>
              <p:cNvSpPr/>
              <p:nvPr>
                <p:custDataLst>
                  <p:tags r:id="rId50"/>
                </p:custDataLst>
              </p:nvPr>
            </p:nvSpPr>
            <p:spPr>
              <a:xfrm>
                <a:off x="8544" y="5484"/>
                <a:ext cx="1259" cy="410"/>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被上司训斥</a:t>
                </a:r>
              </a:p>
            </p:txBody>
          </p:sp>
          <p:grpSp>
            <p:nvGrpSpPr>
              <p:cNvPr id="102" name="组合 101"/>
              <p:cNvGrpSpPr/>
              <p:nvPr/>
            </p:nvGrpSpPr>
            <p:grpSpPr>
              <a:xfrm>
                <a:off x="9907" y="4128"/>
                <a:ext cx="1259" cy="1558"/>
                <a:chOff x="10002842" y="3283113"/>
                <a:chExt cx="1198155" cy="1483177"/>
              </a:xfrm>
            </p:grpSpPr>
            <p:sp>
              <p:nvSpPr>
                <p:cNvPr id="104" name="圆角矩形 103"/>
                <p:cNvSpPr/>
                <p:nvPr>
                  <p:custDataLst>
                    <p:tags r:id="rId51"/>
                  </p:custDataLst>
                </p:nvPr>
              </p:nvSpPr>
              <p:spPr>
                <a:xfrm>
                  <a:off x="10002842" y="3283113"/>
                  <a:ext cx="1198155" cy="390133"/>
                </a:xfrm>
                <a:prstGeom prst="roundRect">
                  <a:avLst>
                    <a:gd name="adj" fmla="val 50000"/>
                  </a:avLst>
                </a:prstGeom>
                <a:solidFill>
                  <a:schemeClr val="accent1"/>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性格急躁</a:t>
                  </a:r>
                </a:p>
              </p:txBody>
            </p:sp>
            <p:sp>
              <p:nvSpPr>
                <p:cNvPr id="107" name="圆角矩形 106"/>
                <p:cNvSpPr/>
                <p:nvPr>
                  <p:custDataLst>
                    <p:tags r:id="rId52"/>
                  </p:custDataLst>
                </p:nvPr>
              </p:nvSpPr>
              <p:spPr>
                <a:xfrm>
                  <a:off x="10002842" y="3830347"/>
                  <a:ext cx="1198155" cy="389421"/>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三分钟热度</a:t>
                  </a:r>
                </a:p>
              </p:txBody>
            </p:sp>
            <p:sp>
              <p:nvSpPr>
                <p:cNvPr id="110" name="圆角矩形 109"/>
                <p:cNvSpPr/>
                <p:nvPr>
                  <p:custDataLst>
                    <p:tags r:id="rId53"/>
                  </p:custDataLst>
                </p:nvPr>
              </p:nvSpPr>
              <p:spPr>
                <a:xfrm>
                  <a:off x="10002842" y="4376869"/>
                  <a:ext cx="1198155" cy="389421"/>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456565"/>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rPr>
                    <a:t>工作失败</a:t>
                  </a:r>
                </a:p>
              </p:txBody>
            </p:sp>
          </p:grpSp>
        </p:grpSp>
        <p:grpSp>
          <p:nvGrpSpPr>
            <p:cNvPr id="120" name="组合 119"/>
            <p:cNvGrpSpPr/>
            <p:nvPr/>
          </p:nvGrpSpPr>
          <p:grpSpPr>
            <a:xfrm flipH="1">
              <a:off x="15693" y="4091"/>
              <a:ext cx="2621" cy="2075"/>
              <a:chOff x="8544" y="3819"/>
              <a:chExt cx="2621" cy="2075"/>
            </a:xfrm>
          </p:grpSpPr>
          <p:sp>
            <p:nvSpPr>
              <p:cNvPr id="121" name="圆角矩形 120"/>
              <p:cNvSpPr/>
              <p:nvPr>
                <p:custDataLst>
                  <p:tags r:id="rId40"/>
                </p:custDataLst>
              </p:nvPr>
            </p:nvSpPr>
            <p:spPr>
              <a:xfrm>
                <a:off x="8544" y="3819"/>
                <a:ext cx="1259" cy="410"/>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好奇心旺盛</a:t>
                </a:r>
              </a:p>
            </p:txBody>
          </p:sp>
          <p:sp>
            <p:nvSpPr>
              <p:cNvPr id="122" name="圆角矩形 121"/>
              <p:cNvSpPr/>
              <p:nvPr>
                <p:custDataLst>
                  <p:tags r:id="rId41"/>
                </p:custDataLst>
              </p:nvPr>
            </p:nvSpPr>
            <p:spPr>
              <a:xfrm>
                <a:off x="8544" y="4374"/>
                <a:ext cx="1259" cy="410"/>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有主见</a:t>
                </a:r>
              </a:p>
            </p:txBody>
          </p:sp>
          <p:sp>
            <p:nvSpPr>
              <p:cNvPr id="148" name="圆角矩形 147"/>
              <p:cNvSpPr/>
              <p:nvPr>
                <p:custDataLst>
                  <p:tags r:id="rId42"/>
                </p:custDataLst>
              </p:nvPr>
            </p:nvSpPr>
            <p:spPr>
              <a:xfrm>
                <a:off x="8544" y="4929"/>
                <a:ext cx="1259" cy="410"/>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思想灵活</a:t>
                </a:r>
              </a:p>
            </p:txBody>
          </p:sp>
          <p:sp>
            <p:nvSpPr>
              <p:cNvPr id="149" name="圆角矩形 148"/>
              <p:cNvSpPr/>
              <p:nvPr>
                <p:custDataLst>
                  <p:tags r:id="rId43"/>
                </p:custDataLst>
              </p:nvPr>
            </p:nvSpPr>
            <p:spPr>
              <a:xfrm>
                <a:off x="8544" y="5484"/>
                <a:ext cx="1259" cy="410"/>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700" kern="0" dirty="0">
                    <a:solidFill>
                      <a:schemeClr val="bg1">
                        <a:lumMod val="10000"/>
                        <a:lumOff val="90000"/>
                      </a:schemeClr>
                    </a:solidFill>
                    <a:latin typeface="PingFang SC Regular" panose="020B0400000000000000" charset="-122"/>
                    <a:ea typeface="PingFang SC Regular" panose="020B0400000000000000" charset="-122"/>
                    <a:sym typeface="+mn-ea"/>
                  </a:rPr>
                  <a:t>及时发现问题</a:t>
                </a:r>
              </a:p>
            </p:txBody>
          </p:sp>
          <p:grpSp>
            <p:nvGrpSpPr>
              <p:cNvPr id="150" name="组合 149"/>
              <p:cNvGrpSpPr/>
              <p:nvPr/>
            </p:nvGrpSpPr>
            <p:grpSpPr>
              <a:xfrm>
                <a:off x="9907" y="4128"/>
                <a:ext cx="1259" cy="1558"/>
                <a:chOff x="10002842" y="3283113"/>
                <a:chExt cx="1198155" cy="1483177"/>
              </a:xfrm>
            </p:grpSpPr>
            <p:sp>
              <p:nvSpPr>
                <p:cNvPr id="151" name="圆角矩形 150"/>
                <p:cNvSpPr/>
                <p:nvPr>
                  <p:custDataLst>
                    <p:tags r:id="rId44"/>
                  </p:custDataLst>
                </p:nvPr>
              </p:nvSpPr>
              <p:spPr>
                <a:xfrm>
                  <a:off x="10002842" y="3283113"/>
                  <a:ext cx="1198155" cy="390133"/>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积极向上</a:t>
                  </a:r>
                </a:p>
              </p:txBody>
            </p:sp>
            <p:sp>
              <p:nvSpPr>
                <p:cNvPr id="152" name="圆角矩形 151"/>
                <p:cNvSpPr/>
                <p:nvPr>
                  <p:custDataLst>
                    <p:tags r:id="rId45"/>
                  </p:custDataLst>
                </p:nvPr>
              </p:nvSpPr>
              <p:spPr>
                <a:xfrm>
                  <a:off x="10002842" y="3830347"/>
                  <a:ext cx="1198155" cy="389421"/>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有热情</a:t>
                  </a:r>
                </a:p>
              </p:txBody>
            </p:sp>
            <p:sp>
              <p:nvSpPr>
                <p:cNvPr id="153" name="圆角矩形 152"/>
                <p:cNvSpPr/>
                <p:nvPr>
                  <p:custDataLst>
                    <p:tags r:id="rId46"/>
                  </p:custDataLst>
                </p:nvPr>
              </p:nvSpPr>
              <p:spPr>
                <a:xfrm>
                  <a:off x="10002842" y="4376869"/>
                  <a:ext cx="1198155" cy="389421"/>
                </a:xfrm>
                <a:prstGeom prst="roundRect">
                  <a:avLst>
                    <a:gd name="adj" fmla="val 50000"/>
                  </a:avLst>
                </a:prstGeom>
                <a:solidFill>
                  <a:schemeClr val="accent2"/>
                </a:solidFill>
                <a:ln w="12700" cap="flat" cmpd="sng" algn="ctr">
                  <a:noFill/>
                  <a:prstDash val="solid"/>
                  <a:miter lim="800000"/>
                </a:ln>
                <a:effectLst/>
              </p:spPr>
              <p:txBody>
                <a:bodyPr rtlCol="0" anchor="ctr">
                  <a:noAutofit/>
                </a:bodyPr>
                <a:lstStyle/>
                <a:p>
                  <a:pPr lvl="0" algn="ctr" defTabSz="456565">
                    <a:buClrTx/>
                    <a:buSzTx/>
                    <a:buFontTx/>
                  </a:pPr>
                  <a:r>
                    <a:rPr kumimoji="1" lang="zh-CN" altLang="en-US" sz="800" kern="0" dirty="0">
                      <a:solidFill>
                        <a:schemeClr val="bg1">
                          <a:lumMod val="10000"/>
                          <a:lumOff val="90000"/>
                        </a:schemeClr>
                      </a:solidFill>
                      <a:latin typeface="PingFang SC Regular" panose="020B0400000000000000" charset="-122"/>
                      <a:ea typeface="PingFang SC Regular" panose="020B0400000000000000" charset="-122"/>
                      <a:sym typeface="+mn-ea"/>
                    </a:rPr>
                    <a:t>成长的机会</a:t>
                  </a:r>
                </a:p>
              </p:txBody>
            </p:sp>
          </p:grpSp>
        </p:grpSp>
        <p:cxnSp>
          <p:nvCxnSpPr>
            <p:cNvPr id="156" name="直接连接符 155"/>
            <p:cNvCxnSpPr/>
            <p:nvPr>
              <p:custDataLst>
                <p:tags r:id="rId10"/>
              </p:custDataLst>
            </p:nvPr>
          </p:nvCxnSpPr>
          <p:spPr>
            <a:xfrm flipV="1">
              <a:off x="7724" y="6043"/>
              <a:ext cx="5436" cy="2340"/>
            </a:xfrm>
            <a:prstGeom prst="line">
              <a:avLst/>
            </a:prstGeom>
            <a:ln w="12700" cmpd="sng">
              <a:solidFill>
                <a:schemeClr val="accent5">
                  <a:lumMod val="20000"/>
                  <a:lumOff val="80000"/>
                </a:schemeClr>
              </a:solidFill>
              <a:prstDash val="lgDash"/>
            </a:ln>
          </p:spPr>
          <p:style>
            <a:lnRef idx="2">
              <a:schemeClr val="accent1"/>
            </a:lnRef>
            <a:fillRef idx="0">
              <a:srgbClr val="FFFFFF"/>
            </a:fillRef>
            <a:effectRef idx="0">
              <a:srgbClr val="FFFFFF"/>
            </a:effectRef>
            <a:fontRef idx="minor">
              <a:schemeClr val="tx1"/>
            </a:fontRef>
          </p:style>
        </p:cxnSp>
        <p:sp>
          <p:nvSpPr>
            <p:cNvPr id="200" name="任意形状 199"/>
            <p:cNvSpPr/>
            <p:nvPr>
              <p:custDataLst>
                <p:tags r:id="rId11"/>
              </p:custDataLst>
            </p:nvPr>
          </p:nvSpPr>
          <p:spPr>
            <a:xfrm>
              <a:off x="11521" y="6662"/>
              <a:ext cx="3615" cy="1365"/>
            </a:xfrm>
            <a:custGeom>
              <a:avLst/>
              <a:gdLst>
                <a:gd name="connsiteX0" fmla="*/ 3051959 w 6103918"/>
                <a:gd name="connsiteY0" fmla="*/ 0 h 2448000"/>
                <a:gd name="connsiteX1" fmla="*/ 6103918 w 6103918"/>
                <a:gd name="connsiteY1" fmla="*/ 1224000 h 2448000"/>
                <a:gd name="connsiteX2" fmla="*/ 3051959 w 6103918"/>
                <a:gd name="connsiteY2" fmla="*/ 2448000 h 2448000"/>
                <a:gd name="connsiteX3" fmla="*/ 0 w 6103918"/>
                <a:gd name="connsiteY3" fmla="*/ 1224000 h 2448000"/>
                <a:gd name="connsiteX4" fmla="*/ 3051959 w 6103918"/>
                <a:gd name="connsiteY4" fmla="*/ 0 h 2448000"/>
                <a:gd name="connsiteX5" fmla="*/ 3051959 w 6103918"/>
                <a:gd name="connsiteY5" fmla="*/ 194366 h 2448000"/>
                <a:gd name="connsiteX6" fmla="*/ 954893 w 6103918"/>
                <a:gd name="connsiteY6" fmla="*/ 945691 h 2448000"/>
                <a:gd name="connsiteX7" fmla="*/ 3051959 w 6103918"/>
                <a:gd name="connsiteY7" fmla="*/ 1697016 h 2448000"/>
                <a:gd name="connsiteX8" fmla="*/ 5149025 w 6103918"/>
                <a:gd name="connsiteY8" fmla="*/ 945691 h 2448000"/>
                <a:gd name="connsiteX9" fmla="*/ 3051959 w 6103918"/>
                <a:gd name="connsiteY9" fmla="*/ 194366 h 24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3918" h="2448000">
                  <a:moveTo>
                    <a:pt x="3051959" y="0"/>
                  </a:moveTo>
                  <a:cubicBezTo>
                    <a:pt x="4737509" y="0"/>
                    <a:pt x="6103918" y="548003"/>
                    <a:pt x="6103918" y="1224000"/>
                  </a:cubicBezTo>
                  <a:cubicBezTo>
                    <a:pt x="6103918" y="1899997"/>
                    <a:pt x="4737509" y="2448000"/>
                    <a:pt x="3051959" y="2448000"/>
                  </a:cubicBezTo>
                  <a:cubicBezTo>
                    <a:pt x="1366409" y="2448000"/>
                    <a:pt x="0" y="1899997"/>
                    <a:pt x="0" y="1224000"/>
                  </a:cubicBezTo>
                  <a:cubicBezTo>
                    <a:pt x="0" y="548003"/>
                    <a:pt x="1366409" y="0"/>
                    <a:pt x="3051959" y="0"/>
                  </a:cubicBezTo>
                  <a:close/>
                  <a:moveTo>
                    <a:pt x="3051959" y="194366"/>
                  </a:moveTo>
                  <a:cubicBezTo>
                    <a:pt x="1893781" y="194366"/>
                    <a:pt x="954893" y="530746"/>
                    <a:pt x="954893" y="945691"/>
                  </a:cubicBezTo>
                  <a:cubicBezTo>
                    <a:pt x="954893" y="1360636"/>
                    <a:pt x="1893781" y="1697016"/>
                    <a:pt x="3051959" y="1697016"/>
                  </a:cubicBezTo>
                  <a:cubicBezTo>
                    <a:pt x="4210137" y="1697016"/>
                    <a:pt x="5149025" y="1360636"/>
                    <a:pt x="5149025" y="945691"/>
                  </a:cubicBezTo>
                  <a:cubicBezTo>
                    <a:pt x="5149025" y="530746"/>
                    <a:pt x="4210137" y="194366"/>
                    <a:pt x="3051959" y="194366"/>
                  </a:cubicBezTo>
                  <a:close/>
                </a:path>
              </a:pathLst>
            </a:custGeom>
            <a:gradFill>
              <a:gsLst>
                <a:gs pos="4000">
                  <a:schemeClr val="tx2">
                    <a:lumMod val="90000"/>
                  </a:schemeClr>
                </a:gs>
                <a:gs pos="85000">
                  <a:srgbClr val="E5D8D7">
                    <a:alpha val="50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cxnSp>
          <p:nvCxnSpPr>
            <p:cNvPr id="158" name="直接连接符 157"/>
            <p:cNvCxnSpPr/>
            <p:nvPr>
              <p:custDataLst>
                <p:tags r:id="rId12"/>
              </p:custDataLst>
            </p:nvPr>
          </p:nvCxnSpPr>
          <p:spPr>
            <a:xfrm flipH="1" flipV="1">
              <a:off x="13504" y="6023"/>
              <a:ext cx="5019" cy="2252"/>
            </a:xfrm>
            <a:prstGeom prst="line">
              <a:avLst/>
            </a:prstGeom>
            <a:ln w="12700" cmpd="sng">
              <a:solidFill>
                <a:schemeClr val="accent5">
                  <a:lumMod val="20000"/>
                  <a:lumOff val="80000"/>
                </a:schemeClr>
              </a:solidFill>
              <a:prstDash val="lgDash"/>
            </a:ln>
          </p:spPr>
          <p:style>
            <a:lnRef idx="2">
              <a:schemeClr val="accent1"/>
            </a:lnRef>
            <a:fillRef idx="0">
              <a:srgbClr val="FFFFFF"/>
            </a:fillRef>
            <a:effectRef idx="0">
              <a:srgbClr val="FFFFFF"/>
            </a:effectRef>
            <a:fontRef idx="minor">
              <a:schemeClr val="tx1"/>
            </a:fontRef>
          </p:style>
        </p:cxnSp>
        <p:grpSp>
          <p:nvGrpSpPr>
            <p:cNvPr id="175" name="组合 174"/>
            <p:cNvGrpSpPr/>
            <p:nvPr/>
          </p:nvGrpSpPr>
          <p:grpSpPr>
            <a:xfrm>
              <a:off x="12534" y="5521"/>
              <a:ext cx="1590" cy="1974"/>
              <a:chOff x="12522" y="5521"/>
              <a:chExt cx="1590" cy="1974"/>
            </a:xfrm>
          </p:grpSpPr>
          <p:sp>
            <p:nvSpPr>
              <p:cNvPr id="117" name="任意多边形: 形状 6"/>
              <p:cNvSpPr/>
              <p:nvPr>
                <p:custDataLst>
                  <p:tags r:id="rId38"/>
                </p:custDataLst>
              </p:nvPr>
            </p:nvSpPr>
            <p:spPr>
              <a:xfrm>
                <a:off x="12522" y="5611"/>
                <a:ext cx="1590" cy="1885"/>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accent2"/>
              </a:solidFill>
              <a:ln w="1860" cap="flat">
                <a:solidFill>
                  <a:schemeClr val="bg2"/>
                </a:solidFill>
                <a:prstDash val="solid"/>
                <a:miter/>
              </a:ln>
              <a:effectLst>
                <a:outerShdw blurRad="76200" dir="13500000" sy="23000" kx="1200000" algn="br" rotWithShape="0">
                  <a:prstClr val="black">
                    <a:alpha val="20000"/>
                  </a:prstClr>
                </a:outerShdw>
              </a:effectLst>
            </p:spPr>
            <p:txBody>
              <a:bodyPr rtlCol="0" anchor="ctr"/>
              <a:lstStyle/>
              <a:p>
                <a:pPr>
                  <a:defRPr/>
                </a:pPr>
                <a:endParaRPr lang="zh-CN" altLang="en-US" sz="1600" kern="0">
                  <a:solidFill>
                    <a:schemeClr val="bg1">
                      <a:lumMod val="10000"/>
                      <a:lumOff val="90000"/>
                    </a:schemeClr>
                  </a:solidFill>
                  <a:latin typeface="PingFang SC Regular" panose="020B0400000000000000" charset="-122"/>
                  <a:ea typeface="PingFang SC Regular" panose="020B0400000000000000" charset="-122"/>
                  <a:cs typeface="OPPOSans R" pitchFamily="18" charset="-122"/>
                </a:endParaRPr>
              </a:p>
            </p:txBody>
          </p:sp>
          <p:pic>
            <p:nvPicPr>
              <p:cNvPr id="170" name="图片 169" descr="前沿思维"/>
              <p:cNvPicPr>
                <a:picLocks noChangeAspect="1"/>
              </p:cNvPicPr>
              <p:nvPr>
                <p:custDataLst>
                  <p:tags r:id="rId39"/>
                </p:custDataLst>
              </p:nvPr>
            </p:nvPicPr>
            <p:blipFill>
              <a:blip r:embed="rId62"/>
              <a:stretch>
                <a:fillRect/>
              </a:stretch>
            </p:blipFill>
            <p:spPr>
              <a:xfrm flipH="1">
                <a:off x="12522" y="5521"/>
                <a:ext cx="1260" cy="1260"/>
              </a:xfrm>
              <a:prstGeom prst="rect">
                <a:avLst/>
              </a:prstGeom>
            </p:spPr>
          </p:pic>
        </p:grpSp>
        <p:sp>
          <p:nvSpPr>
            <p:cNvPr id="169" name="Venn diagram"/>
            <p:cNvSpPr txBox="1"/>
            <p:nvPr>
              <p:custDataLst>
                <p:tags r:id="rId13"/>
              </p:custDataLst>
            </p:nvPr>
          </p:nvSpPr>
          <p:spPr>
            <a:xfrm flipH="1">
              <a:off x="12522" y="7576"/>
              <a:ext cx="1589" cy="516"/>
            </a:xfrm>
            <a:prstGeom prst="rect">
              <a:avLst/>
            </a:prstGeom>
            <a:ln w="12700">
              <a:miter lim="400000"/>
            </a:ln>
          </p:spPr>
          <p:txBody>
            <a:bodyPr lIns="25400" tIns="25400" rIns="25400" bIns="25400">
              <a:spAutoFit/>
            </a:bodyPr>
            <a:lstStyle>
              <a:lvl1pPr>
                <a:defRPr b="1">
                  <a:solidFill>
                    <a:srgbClr val="FAF7ED"/>
                  </a:solidFill>
                </a:defRPr>
              </a:lvl1pPr>
            </a:lstStyle>
            <a:p>
              <a:pPr algn="ctr"/>
              <a:r>
                <a:rPr lang="zh-CN" altLang="en-US" b="0" dirty="0">
                  <a:solidFill>
                    <a:schemeClr val="accent1"/>
                  </a:solidFill>
                  <a:latin typeface="PingFang SC Regular" panose="020B0400000000000000" charset="-122"/>
                  <a:ea typeface="PingFang SC Regular" panose="020B0400000000000000" charset="-122"/>
                  <a:cs typeface="OPPOSans B" pitchFamily="18" charset="-122"/>
                </a:rPr>
                <a:t>认知重建</a:t>
              </a:r>
            </a:p>
          </p:txBody>
        </p:sp>
        <p:grpSp>
          <p:nvGrpSpPr>
            <p:cNvPr id="60" name="组合 59"/>
            <p:cNvGrpSpPr/>
            <p:nvPr/>
          </p:nvGrpSpPr>
          <p:grpSpPr>
            <a:xfrm>
              <a:off x="355" y="2916"/>
              <a:ext cx="7798" cy="7798"/>
              <a:chOff x="3833" y="2916"/>
              <a:chExt cx="7798" cy="7798"/>
            </a:xfrm>
            <a:effectLst>
              <a:outerShdw blurRad="50800" dist="38100" algn="l" rotWithShape="0">
                <a:prstClr val="black">
                  <a:alpha val="40000"/>
                </a:prstClr>
              </a:outerShdw>
            </a:effectLst>
          </p:grpSpPr>
          <p:sp>
            <p:nvSpPr>
              <p:cNvPr id="32" name="椭圆 31"/>
              <p:cNvSpPr/>
              <p:nvPr>
                <p:custDataLst>
                  <p:tags r:id="rId14"/>
                </p:custDataLst>
              </p:nvPr>
            </p:nvSpPr>
            <p:spPr>
              <a:xfrm>
                <a:off x="3833" y="2916"/>
                <a:ext cx="7799" cy="7799"/>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30" name="组合 29"/>
              <p:cNvGrpSpPr/>
              <p:nvPr/>
            </p:nvGrpSpPr>
            <p:grpSpPr>
              <a:xfrm>
                <a:off x="4042" y="3125"/>
                <a:ext cx="7382" cy="7382"/>
                <a:chOff x="5915" y="2770"/>
                <a:chExt cx="7382" cy="7382"/>
              </a:xfrm>
            </p:grpSpPr>
            <p:grpSp>
              <p:nvGrpSpPr>
                <p:cNvPr id="25" name="组合 24"/>
                <p:cNvGrpSpPr/>
                <p:nvPr/>
              </p:nvGrpSpPr>
              <p:grpSpPr>
                <a:xfrm>
                  <a:off x="5915" y="2770"/>
                  <a:ext cx="7382" cy="7382"/>
                  <a:chOff x="5915" y="2972"/>
                  <a:chExt cx="7382" cy="7382"/>
                </a:xfrm>
              </p:grpSpPr>
              <p:grpSp>
                <p:nvGrpSpPr>
                  <p:cNvPr id="24" name="组合 23"/>
                  <p:cNvGrpSpPr/>
                  <p:nvPr/>
                </p:nvGrpSpPr>
                <p:grpSpPr>
                  <a:xfrm>
                    <a:off x="6119" y="3176"/>
                    <a:ext cx="6976" cy="6976"/>
                    <a:chOff x="2269" y="2935"/>
                    <a:chExt cx="6976" cy="6976"/>
                  </a:xfrm>
                </p:grpSpPr>
                <p:sp>
                  <p:nvSpPr>
                    <p:cNvPr id="51" name="椭圆 50"/>
                    <p:cNvSpPr/>
                    <p:nvPr>
                      <p:custDataLst>
                        <p:tags r:id="rId19"/>
                      </p:custDataLst>
                    </p:nvPr>
                  </p:nvSpPr>
                  <p:spPr>
                    <a:xfrm>
                      <a:off x="2269" y="2935"/>
                      <a:ext cx="6976" cy="6976"/>
                    </a:xfrm>
                    <a:prstGeom prst="ellipse">
                      <a:avLst/>
                    </a:prstGeom>
                    <a:solidFill>
                      <a:schemeClr val="bg2">
                        <a:lumMod val="95000"/>
                      </a:schemeClr>
                    </a:solidFill>
                    <a:ln w="28575" cap="rnd">
                      <a:noFill/>
                      <a:prstDash val="solid"/>
                    </a:ln>
                    <a:effectLst/>
                  </p:spPr>
                  <p:txBody>
                    <a:bodyPr vert="horz" wrap="square" lIns="91440" tIns="45720" rIns="91440" bIns="45720" numCol="1" anchor="t" anchorCtr="0" compatLnSpc="1"/>
                    <a:lstStyle/>
                    <a:p>
                      <a:endParaRPr lang="zh-CN" altLang="en-US" sz="3200" kern="0">
                        <a:solidFill>
                          <a:prstClr val="black">
                            <a:lumMod val="65000"/>
                            <a:lumOff val="35000"/>
                          </a:prstClr>
                        </a:solidFill>
                        <a:latin typeface="PingFang SC Regular" panose="020B0400000000000000" charset="-122"/>
                        <a:ea typeface="PingFang SC Regular" panose="020B0400000000000000" charset="-122"/>
                      </a:endParaRPr>
                    </a:p>
                  </p:txBody>
                </p:sp>
                <p:grpSp>
                  <p:nvGrpSpPr>
                    <p:cNvPr id="23" name="组合 22"/>
                    <p:cNvGrpSpPr/>
                    <p:nvPr/>
                  </p:nvGrpSpPr>
                  <p:grpSpPr>
                    <a:xfrm>
                      <a:off x="2520" y="3426"/>
                      <a:ext cx="6432" cy="5164"/>
                      <a:chOff x="2520" y="3426"/>
                      <a:chExt cx="6432" cy="5164"/>
                    </a:xfrm>
                  </p:grpSpPr>
                  <p:grpSp>
                    <p:nvGrpSpPr>
                      <p:cNvPr id="22" name="组合 21"/>
                      <p:cNvGrpSpPr/>
                      <p:nvPr/>
                    </p:nvGrpSpPr>
                    <p:grpSpPr>
                      <a:xfrm>
                        <a:off x="4622" y="3426"/>
                        <a:ext cx="2274" cy="2274"/>
                        <a:chOff x="4622" y="3426"/>
                        <a:chExt cx="2274" cy="2274"/>
                      </a:xfrm>
                    </p:grpSpPr>
                    <p:sp>
                      <p:nvSpPr>
                        <p:cNvPr id="6" name="椭圆 5"/>
                        <p:cNvSpPr/>
                        <p:nvPr>
                          <p:custDataLst>
                            <p:tags r:id="rId26"/>
                          </p:custDataLst>
                        </p:nvPr>
                      </p:nvSpPr>
                      <p:spPr>
                        <a:xfrm>
                          <a:off x="4622" y="3426"/>
                          <a:ext cx="2275" cy="2275"/>
                        </a:xfrm>
                        <a:prstGeom prst="ellipse">
                          <a:avLst/>
                        </a:prstGeom>
                        <a:solidFill>
                          <a:schemeClr val="accent4">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grpSp>
                      <p:nvGrpSpPr>
                        <p:cNvPr id="16" name="组合 15"/>
                        <p:cNvGrpSpPr/>
                        <p:nvPr/>
                      </p:nvGrpSpPr>
                      <p:grpSpPr>
                        <a:xfrm>
                          <a:off x="5047" y="3770"/>
                          <a:ext cx="1426" cy="1588"/>
                          <a:chOff x="10330" y="4287"/>
                          <a:chExt cx="3614" cy="4025"/>
                        </a:xfrm>
                      </p:grpSpPr>
                      <p:sp>
                        <p:nvSpPr>
                          <p:cNvPr id="12" name="椭圆 11"/>
                          <p:cNvSpPr/>
                          <p:nvPr>
                            <p:custDataLst>
                              <p:tags r:id="rId27"/>
                            </p:custDataLst>
                          </p:nvPr>
                        </p:nvSpPr>
                        <p:spPr>
                          <a:xfrm>
                            <a:off x="10330" y="4287"/>
                            <a:ext cx="3614" cy="1142"/>
                          </a:xfrm>
                          <a:prstGeom prst="ellipse">
                            <a:avLst/>
                          </a:prstGeom>
                          <a:solidFill>
                            <a:schemeClr val="bg2"/>
                          </a:solidFill>
                          <a:ln w="38100">
                            <a:solidFill>
                              <a:srgbClr val="4F6A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cxnSp>
                        <p:nvCxnSpPr>
                          <p:cNvPr id="14" name="直接连接符 13"/>
                          <p:cNvCxnSpPr/>
                          <p:nvPr>
                            <p:custDataLst>
                              <p:tags r:id="rId28"/>
                            </p:custDataLst>
                          </p:nvPr>
                        </p:nvCxnSpPr>
                        <p:spPr>
                          <a:xfrm>
                            <a:off x="10358" y="4798"/>
                            <a:ext cx="267" cy="3226"/>
                          </a:xfrm>
                          <a:prstGeom prst="line">
                            <a:avLst/>
                          </a:prstGeom>
                          <a:ln w="38100">
                            <a:solidFill>
                              <a:srgbClr val="4F6A4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 idx="6"/>
                          </p:cNvCxnSpPr>
                          <p:nvPr>
                            <p:custDataLst>
                              <p:tags r:id="rId29"/>
                            </p:custDataLst>
                          </p:nvPr>
                        </p:nvCxnSpPr>
                        <p:spPr>
                          <a:xfrm flipH="1">
                            <a:off x="13807" y="4858"/>
                            <a:ext cx="137" cy="2978"/>
                          </a:xfrm>
                          <a:prstGeom prst="line">
                            <a:avLst/>
                          </a:prstGeom>
                          <a:ln w="38100">
                            <a:solidFill>
                              <a:srgbClr val="4F6A4B"/>
                            </a:solidFill>
                          </a:ln>
                        </p:spPr>
                        <p:style>
                          <a:lnRef idx="1">
                            <a:schemeClr val="accent1"/>
                          </a:lnRef>
                          <a:fillRef idx="0">
                            <a:schemeClr val="accent1"/>
                          </a:fillRef>
                          <a:effectRef idx="0">
                            <a:schemeClr val="accent1"/>
                          </a:effectRef>
                          <a:fontRef idx="minor">
                            <a:schemeClr val="tx1"/>
                          </a:fontRef>
                        </p:style>
                      </p:cxnSp>
                      <p:grpSp>
                        <p:nvGrpSpPr>
                          <p:cNvPr id="77" name="数据库"/>
                          <p:cNvGrpSpPr/>
                          <p:nvPr/>
                        </p:nvGrpSpPr>
                        <p:grpSpPr>
                          <a:xfrm>
                            <a:off x="10721" y="6037"/>
                            <a:ext cx="2973" cy="2255"/>
                            <a:chOff x="2056387" y="2164493"/>
                            <a:chExt cx="1544596" cy="2528179"/>
                          </a:xfrm>
                        </p:grpSpPr>
                        <p:sp>
                          <p:nvSpPr>
                            <p:cNvPr id="79" name="任意多边形: 形状 78"/>
                            <p:cNvSpPr/>
                            <p:nvPr>
                              <p:custDataLst>
                                <p:tags r:id="rId31"/>
                              </p:custDataLst>
                            </p:nvPr>
                          </p:nvSpPr>
                          <p:spPr>
                            <a:xfrm>
                              <a:off x="2056387" y="2164493"/>
                              <a:ext cx="1544596" cy="2528179"/>
                            </a:xfrm>
                            <a:custGeom>
                              <a:avLst/>
                              <a:gdLst/>
                              <a:ahLst/>
                              <a:cxnLst/>
                              <a:rect l="l" t="t" r="r" b="b"/>
                              <a:pathLst>
                                <a:path w="1544596" h="2528179" stroke="0">
                                  <a:moveTo>
                                    <a:pt x="0" y="356864"/>
                                  </a:moveTo>
                                  <a:cubicBezTo>
                                    <a:pt x="5241" y="-118456"/>
                                    <a:pt x="1525685" y="-118456"/>
                                    <a:pt x="1538547" y="353879"/>
                                  </a:cubicBezTo>
                                  <a:cubicBezTo>
                                    <a:pt x="1552156" y="853817"/>
                                    <a:pt x="1538547" y="1670787"/>
                                    <a:pt x="1538547" y="2154679"/>
                                  </a:cubicBezTo>
                                  <a:cubicBezTo>
                                    <a:pt x="1538547" y="2638587"/>
                                    <a:pt x="3888" y="2667852"/>
                                    <a:pt x="3888" y="2150944"/>
                                  </a:cubicBezTo>
                                  <a:cubicBezTo>
                                    <a:pt x="3888" y="1634071"/>
                                    <a:pt x="-2062" y="811266"/>
                                    <a:pt x="0" y="356864"/>
                                  </a:cubicBezTo>
                                  <a:close/>
                                </a:path>
                                <a:path w="1544596" h="2528179" fill="none">
                                  <a:moveTo>
                                    <a:pt x="0" y="356864"/>
                                  </a:moveTo>
                                  <a:cubicBezTo>
                                    <a:pt x="5241" y="-118456"/>
                                    <a:pt x="1525685" y="-118456"/>
                                    <a:pt x="1538547" y="353879"/>
                                  </a:cubicBezTo>
                                  <a:cubicBezTo>
                                    <a:pt x="1552156" y="853817"/>
                                    <a:pt x="1538547" y="1670787"/>
                                    <a:pt x="1538547" y="2154679"/>
                                  </a:cubicBezTo>
                                  <a:cubicBezTo>
                                    <a:pt x="1538547" y="2638587"/>
                                    <a:pt x="3888" y="2667852"/>
                                    <a:pt x="3888" y="2150944"/>
                                  </a:cubicBezTo>
                                  <a:cubicBezTo>
                                    <a:pt x="3888" y="1634071"/>
                                    <a:pt x="-2062" y="811266"/>
                                    <a:pt x="0" y="356864"/>
                                  </a:cubicBezTo>
                                  <a:close/>
                                </a:path>
                              </a:pathLst>
                            </a:custGeom>
                            <a:gradFill>
                              <a:gsLst>
                                <a:gs pos="0">
                                  <a:srgbClr val="E49225"/>
                                </a:gs>
                                <a:gs pos="100000">
                                  <a:srgbClr val="CC6600"/>
                                </a:gs>
                              </a:gsLst>
                              <a:lin ang="5400000" scaled="0"/>
                            </a:gradFill>
                            <a:ln w="10000" cap="flat">
                              <a:noFill/>
                              <a:miter/>
                            </a:ln>
                          </p:spPr>
                        </p:sp>
                        <p:sp>
                          <p:nvSpPr>
                            <p:cNvPr id="15" name="任意多边形: 形状 79"/>
                            <p:cNvSpPr/>
                            <p:nvPr>
                              <p:custDataLst>
                                <p:tags r:id="rId32"/>
                              </p:custDataLst>
                            </p:nvPr>
                          </p:nvSpPr>
                          <p:spPr>
                            <a:xfrm>
                              <a:off x="2093102" y="2205003"/>
                              <a:ext cx="1466844" cy="2440646"/>
                            </a:xfrm>
                            <a:custGeom>
                              <a:avLst/>
                              <a:gdLst/>
                              <a:ahLst/>
                              <a:cxnLst/>
                              <a:rect l="l" t="t" r="r" b="b"/>
                              <a:pathLst>
                                <a:path w="1466844" h="2440646" stroke="0">
                                  <a:moveTo>
                                    <a:pt x="6946" y="340765"/>
                                  </a:moveTo>
                                  <a:cubicBezTo>
                                    <a:pt x="-19989" y="813467"/>
                                    <a:pt x="42700" y="1871184"/>
                                    <a:pt x="5724" y="2052962"/>
                                  </a:cubicBezTo>
                                  <a:cubicBezTo>
                                    <a:pt x="-31250" y="2234740"/>
                                    <a:pt x="158829" y="2323262"/>
                                    <a:pt x="158829" y="2323262"/>
                                  </a:cubicBezTo>
                                  <a:cubicBezTo>
                                    <a:pt x="158829" y="2323262"/>
                                    <a:pt x="903543" y="2587375"/>
                                    <a:pt x="1312317" y="2323262"/>
                                  </a:cubicBezTo>
                                  <a:cubicBezTo>
                                    <a:pt x="1399095" y="2266797"/>
                                    <a:pt x="1458751" y="2266575"/>
                                    <a:pt x="1458749" y="2052962"/>
                                  </a:cubicBezTo>
                                  <a:cubicBezTo>
                                    <a:pt x="1458749" y="1839345"/>
                                    <a:pt x="1469669" y="776398"/>
                                    <a:pt x="1466143" y="340765"/>
                                  </a:cubicBezTo>
                                  <a:cubicBezTo>
                                    <a:pt x="1458607" y="-94865"/>
                                    <a:pt x="33882" y="-131934"/>
                                    <a:pt x="6946" y="340765"/>
                                  </a:cubicBezTo>
                                  <a:close/>
                                </a:path>
                                <a:path w="1466844" h="2440646" fill="none">
                                  <a:moveTo>
                                    <a:pt x="6946" y="340765"/>
                                  </a:moveTo>
                                  <a:cubicBezTo>
                                    <a:pt x="-19989" y="813467"/>
                                    <a:pt x="42700" y="1871184"/>
                                    <a:pt x="5724" y="2052962"/>
                                  </a:cubicBezTo>
                                  <a:cubicBezTo>
                                    <a:pt x="-31250" y="2234740"/>
                                    <a:pt x="158829" y="2323262"/>
                                    <a:pt x="158829" y="2323262"/>
                                  </a:cubicBezTo>
                                  <a:cubicBezTo>
                                    <a:pt x="158829" y="2323262"/>
                                    <a:pt x="903543" y="2587375"/>
                                    <a:pt x="1312317" y="2323262"/>
                                  </a:cubicBezTo>
                                  <a:cubicBezTo>
                                    <a:pt x="1399095" y="2266797"/>
                                    <a:pt x="1458751" y="2266575"/>
                                    <a:pt x="1458749" y="2052962"/>
                                  </a:cubicBezTo>
                                  <a:cubicBezTo>
                                    <a:pt x="1458749" y="1839345"/>
                                    <a:pt x="1469669" y="776398"/>
                                    <a:pt x="1466143" y="340765"/>
                                  </a:cubicBezTo>
                                  <a:cubicBezTo>
                                    <a:pt x="1458607" y="-94865"/>
                                    <a:pt x="33882" y="-131934"/>
                                    <a:pt x="6946" y="340765"/>
                                  </a:cubicBezTo>
                                  <a:close/>
                                </a:path>
                              </a:pathLst>
                            </a:custGeom>
                            <a:gradFill>
                              <a:gsLst>
                                <a:gs pos="0">
                                  <a:srgbClr val="FED83D"/>
                                </a:gs>
                                <a:gs pos="100000">
                                  <a:srgbClr val="E2A71C"/>
                                </a:gs>
                              </a:gsLst>
                              <a:lin ang="18900000" scaled="0"/>
                            </a:gradFill>
                            <a:ln w="10000" cap="flat">
                              <a:noFill/>
                              <a:miter/>
                            </a:ln>
                          </p:spPr>
                        </p:sp>
                        <p:sp>
                          <p:nvSpPr>
                            <p:cNvPr id="81" name="任意多边形: 形状 80"/>
                            <p:cNvSpPr/>
                            <p:nvPr>
                              <p:custDataLst>
                                <p:tags r:id="rId33"/>
                              </p:custDataLst>
                            </p:nvPr>
                          </p:nvSpPr>
                          <p:spPr>
                            <a:xfrm>
                              <a:off x="2244121" y="2741420"/>
                              <a:ext cx="106404" cy="1827682"/>
                            </a:xfrm>
                            <a:custGeom>
                              <a:avLst/>
                              <a:gdLst/>
                              <a:ahLst/>
                              <a:cxnLst/>
                              <a:rect l="l" t="t" r="r" b="b"/>
                              <a:pathLst>
                                <a:path w="106404" h="1827682" stroke="0">
                                  <a:moveTo>
                                    <a:pt x="0" y="0"/>
                                  </a:moveTo>
                                  <a:lnTo>
                                    <a:pt x="0" y="1782809"/>
                                  </a:lnTo>
                                  <a:lnTo>
                                    <a:pt x="104690" y="1827682"/>
                                  </a:lnTo>
                                  <a:lnTo>
                                    <a:pt x="106404" y="0"/>
                                  </a:lnTo>
                                  <a:lnTo>
                                    <a:pt x="0" y="0"/>
                                  </a:lnTo>
                                  <a:close/>
                                </a:path>
                                <a:path w="106404" h="1827682" fill="none">
                                  <a:moveTo>
                                    <a:pt x="0" y="0"/>
                                  </a:moveTo>
                                  <a:lnTo>
                                    <a:pt x="0" y="1782809"/>
                                  </a:lnTo>
                                  <a:lnTo>
                                    <a:pt x="104690" y="1827682"/>
                                  </a:lnTo>
                                  <a:lnTo>
                                    <a:pt x="106404" y="0"/>
                                  </a:lnTo>
                                  <a:lnTo>
                                    <a:pt x="0" y="0"/>
                                  </a:lnTo>
                                  <a:close/>
                                </a:path>
                              </a:pathLst>
                            </a:custGeom>
                            <a:solidFill>
                              <a:srgbClr val="F2F2F2"/>
                            </a:solidFill>
                            <a:ln w="10000" cap="flat">
                              <a:noFill/>
                              <a:miter/>
                            </a:ln>
                          </p:spPr>
                        </p:sp>
                        <p:sp>
                          <p:nvSpPr>
                            <p:cNvPr id="82" name="任意多边形: 形状 81"/>
                            <p:cNvSpPr/>
                            <p:nvPr>
                              <p:custDataLst>
                                <p:tags r:id="rId34"/>
                              </p:custDataLst>
                            </p:nvPr>
                          </p:nvSpPr>
                          <p:spPr>
                            <a:xfrm>
                              <a:off x="3215504" y="2741537"/>
                              <a:ext cx="191013" cy="1859400"/>
                            </a:xfrm>
                            <a:custGeom>
                              <a:avLst/>
                              <a:gdLst/>
                              <a:ahLst/>
                              <a:cxnLst/>
                              <a:rect l="l" t="t" r="r" b="b"/>
                              <a:pathLst>
                                <a:path w="191013" h="1859400" stroke="0">
                                  <a:moveTo>
                                    <a:pt x="0" y="95269"/>
                                  </a:moveTo>
                                  <a:lnTo>
                                    <a:pt x="0" y="1859400"/>
                                  </a:lnTo>
                                  <a:lnTo>
                                    <a:pt x="191013" y="1784264"/>
                                  </a:lnTo>
                                  <a:lnTo>
                                    <a:pt x="191013" y="0"/>
                                  </a:lnTo>
                                  <a:lnTo>
                                    <a:pt x="0" y="95269"/>
                                  </a:lnTo>
                                  <a:close/>
                                </a:path>
                                <a:path w="191013" h="1859400" fill="none">
                                  <a:moveTo>
                                    <a:pt x="0" y="95269"/>
                                  </a:moveTo>
                                  <a:lnTo>
                                    <a:pt x="0" y="1859400"/>
                                  </a:lnTo>
                                  <a:lnTo>
                                    <a:pt x="191013" y="1784264"/>
                                  </a:lnTo>
                                  <a:lnTo>
                                    <a:pt x="191013" y="0"/>
                                  </a:lnTo>
                                  <a:lnTo>
                                    <a:pt x="0" y="95269"/>
                                  </a:lnTo>
                                  <a:close/>
                                </a:path>
                              </a:pathLst>
                            </a:custGeom>
                            <a:gradFill>
                              <a:gsLst>
                                <a:gs pos="0">
                                  <a:srgbClr val="E49225"/>
                                </a:gs>
                                <a:gs pos="100000">
                                  <a:srgbClr val="E2A71C"/>
                                </a:gs>
                              </a:gsLst>
                              <a:lin ang="5400000" scaled="0"/>
                            </a:gradFill>
                            <a:ln w="10000" cap="flat">
                              <a:noFill/>
                              <a:miter/>
                            </a:ln>
                          </p:spPr>
                        </p:sp>
                        <p:sp>
                          <p:nvSpPr>
                            <p:cNvPr id="83" name="任意多边形: 形状 82"/>
                            <p:cNvSpPr/>
                            <p:nvPr>
                              <p:custDataLst>
                                <p:tags r:id="rId35"/>
                              </p:custDataLst>
                            </p:nvPr>
                          </p:nvSpPr>
                          <p:spPr>
                            <a:xfrm>
                              <a:off x="2097831" y="2207426"/>
                              <a:ext cx="1453587" cy="652545"/>
                            </a:xfrm>
                            <a:custGeom>
                              <a:avLst/>
                              <a:gdLst/>
                              <a:ahLst/>
                              <a:cxnLst/>
                              <a:rect l="l" t="t" r="r" b="b"/>
                              <a:pathLst>
                                <a:path w="1453587" h="652545" stroke="0">
                                  <a:moveTo>
                                    <a:pt x="0" y="327250"/>
                                  </a:moveTo>
                                  <a:cubicBezTo>
                                    <a:pt x="-36307" y="-65221"/>
                                    <a:pt x="1445722" y="-150850"/>
                                    <a:pt x="1453553" y="327250"/>
                                  </a:cubicBezTo>
                                  <a:cubicBezTo>
                                    <a:pt x="1461616" y="800364"/>
                                    <a:pt x="37669" y="719718"/>
                                    <a:pt x="0" y="327250"/>
                                  </a:cubicBezTo>
                                  <a:close/>
                                </a:path>
                                <a:path w="1453587" h="652545" fill="none">
                                  <a:moveTo>
                                    <a:pt x="0" y="327250"/>
                                  </a:moveTo>
                                  <a:cubicBezTo>
                                    <a:pt x="-36307" y="-65221"/>
                                    <a:pt x="1445722" y="-150850"/>
                                    <a:pt x="1453553" y="327250"/>
                                  </a:cubicBezTo>
                                  <a:cubicBezTo>
                                    <a:pt x="1461616" y="800364"/>
                                    <a:pt x="37669" y="719718"/>
                                    <a:pt x="0" y="327250"/>
                                  </a:cubicBezTo>
                                  <a:close/>
                                </a:path>
                              </a:pathLst>
                            </a:custGeom>
                            <a:gradFill>
                              <a:gsLst>
                                <a:gs pos="0">
                                  <a:srgbClr val="FED83D"/>
                                </a:gs>
                                <a:gs pos="100000">
                                  <a:srgbClr val="E2A71C"/>
                                </a:gs>
                              </a:gsLst>
                              <a:lin ang="16200000" scaled="0"/>
                            </a:gradFill>
                            <a:ln w="10000" cap="flat">
                              <a:noFill/>
                              <a:miter/>
                            </a:ln>
                          </p:spPr>
                        </p:sp>
                        <p:sp>
                          <p:nvSpPr>
                            <p:cNvPr id="84" name="任意多边形: 形状 83"/>
                            <p:cNvSpPr/>
                            <p:nvPr>
                              <p:custDataLst>
                                <p:tags r:id="rId36"/>
                              </p:custDataLst>
                            </p:nvPr>
                          </p:nvSpPr>
                          <p:spPr>
                            <a:xfrm>
                              <a:off x="2137032" y="2655635"/>
                              <a:ext cx="1163200" cy="205844"/>
                            </a:xfrm>
                            <a:custGeom>
                              <a:avLst/>
                              <a:gdLst/>
                              <a:ahLst/>
                              <a:cxnLst/>
                              <a:rect l="l" t="t" r="r" b="b"/>
                              <a:pathLst>
                                <a:path w="1163200" h="205844" stroke="0">
                                  <a:moveTo>
                                    <a:pt x="0" y="0"/>
                                  </a:moveTo>
                                  <a:cubicBezTo>
                                    <a:pt x="0" y="0"/>
                                    <a:pt x="487948" y="223919"/>
                                    <a:pt x="1163200" y="135252"/>
                                  </a:cubicBezTo>
                                  <a:cubicBezTo>
                                    <a:pt x="420372" y="352152"/>
                                    <a:pt x="0" y="0"/>
                                    <a:pt x="0" y="0"/>
                                  </a:cubicBezTo>
                                  <a:close/>
                                </a:path>
                                <a:path w="1163200" h="205844" fill="none">
                                  <a:moveTo>
                                    <a:pt x="0" y="0"/>
                                  </a:moveTo>
                                  <a:cubicBezTo>
                                    <a:pt x="0" y="0"/>
                                    <a:pt x="487948" y="223919"/>
                                    <a:pt x="1163200" y="135252"/>
                                  </a:cubicBezTo>
                                  <a:cubicBezTo>
                                    <a:pt x="420372" y="352152"/>
                                    <a:pt x="0" y="0"/>
                                    <a:pt x="0" y="0"/>
                                  </a:cubicBezTo>
                                  <a:close/>
                                </a:path>
                              </a:pathLst>
                            </a:custGeom>
                            <a:solidFill>
                              <a:srgbClr val="F2F2F2"/>
                            </a:solidFill>
                            <a:ln w="10000" cap="flat">
                              <a:noFill/>
                              <a:miter/>
                            </a:ln>
                          </p:spPr>
                        </p:sp>
                        <p:sp>
                          <p:nvSpPr>
                            <p:cNvPr id="85" name="任意多边形: 形状 84"/>
                            <p:cNvSpPr/>
                            <p:nvPr>
                              <p:custDataLst>
                                <p:tags r:id="rId37"/>
                              </p:custDataLst>
                            </p:nvPr>
                          </p:nvSpPr>
                          <p:spPr>
                            <a:xfrm>
                              <a:off x="2376622" y="3376384"/>
                              <a:ext cx="694466" cy="1285165"/>
                            </a:xfrm>
                            <a:custGeom>
                              <a:avLst/>
                              <a:gdLst/>
                              <a:ahLst/>
                              <a:cxnLst/>
                              <a:rect l="l" t="t" r="r" b="b"/>
                              <a:pathLst>
                                <a:path w="694466" h="1285165" stroke="0">
                                  <a:moveTo>
                                    <a:pt x="38810" y="0"/>
                                  </a:moveTo>
                                  <a:cubicBezTo>
                                    <a:pt x="38810" y="0"/>
                                    <a:pt x="282137" y="999260"/>
                                    <a:pt x="694466" y="1266159"/>
                                  </a:cubicBezTo>
                                  <a:cubicBezTo>
                                    <a:pt x="315925" y="1330530"/>
                                    <a:pt x="0" y="1210743"/>
                                    <a:pt x="0" y="1210743"/>
                                  </a:cubicBezTo>
                                  <a:lnTo>
                                    <a:pt x="38810" y="0"/>
                                  </a:lnTo>
                                  <a:close/>
                                </a:path>
                                <a:path w="694466" h="1285165" fill="none">
                                  <a:moveTo>
                                    <a:pt x="38810" y="0"/>
                                  </a:moveTo>
                                  <a:cubicBezTo>
                                    <a:pt x="38810" y="0"/>
                                    <a:pt x="282137" y="999260"/>
                                    <a:pt x="694466" y="1266159"/>
                                  </a:cubicBezTo>
                                  <a:cubicBezTo>
                                    <a:pt x="315925" y="1330530"/>
                                    <a:pt x="0" y="1210743"/>
                                    <a:pt x="0" y="1210743"/>
                                  </a:cubicBezTo>
                                  <a:lnTo>
                                    <a:pt x="38810" y="0"/>
                                  </a:lnTo>
                                  <a:close/>
                                </a:path>
                              </a:pathLst>
                            </a:custGeom>
                            <a:gradFill>
                              <a:gsLst>
                                <a:gs pos="0">
                                  <a:srgbClr val="E49225"/>
                                </a:gs>
                                <a:gs pos="100000">
                                  <a:srgbClr val="E2A71C"/>
                                </a:gs>
                              </a:gsLst>
                              <a:lin ang="16200000" scaled="0"/>
                            </a:gradFill>
                            <a:ln w="10000" cap="flat">
                              <a:noFill/>
                              <a:miter/>
                            </a:ln>
                          </p:spPr>
                        </p:sp>
                      </p:grpSp>
                      <p:sp>
                        <p:nvSpPr>
                          <p:cNvPr id="78" name="任意多边形: 形状 77"/>
                          <p:cNvSpPr/>
                          <p:nvPr>
                            <p:custDataLst>
                              <p:tags r:id="rId30"/>
                            </p:custDataLst>
                          </p:nvPr>
                        </p:nvSpPr>
                        <p:spPr>
                          <a:xfrm>
                            <a:off x="10614" y="7782"/>
                            <a:ext cx="3193" cy="530"/>
                          </a:xfrm>
                          <a:custGeom>
                            <a:avLst/>
                            <a:gdLst>
                              <a:gd name="connsiteX0" fmla="*/ 0 w 1969476"/>
                              <a:gd name="connsiteY0" fmla="*/ 152400 h 368705"/>
                              <a:gd name="connsiteX1" fmla="*/ 515815 w 1969476"/>
                              <a:gd name="connsiteY1" fmla="*/ 339970 h 368705"/>
                              <a:gd name="connsiteX2" fmla="*/ 1113692 w 1969476"/>
                              <a:gd name="connsiteY2" fmla="*/ 363416 h 368705"/>
                              <a:gd name="connsiteX3" fmla="*/ 1723292 w 1969476"/>
                              <a:gd name="connsiteY3" fmla="*/ 293077 h 368705"/>
                              <a:gd name="connsiteX4" fmla="*/ 1969476 w 1969476"/>
                              <a:gd name="connsiteY4" fmla="*/ 0 h 368705"/>
                              <a:gd name="connsiteX5" fmla="*/ 1969476 w 1969476"/>
                              <a:gd name="connsiteY5" fmla="*/ 0 h 3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476" h="368705">
                                <a:moveTo>
                                  <a:pt x="0" y="152400"/>
                                </a:moveTo>
                                <a:cubicBezTo>
                                  <a:pt x="165100" y="228600"/>
                                  <a:pt x="330200" y="304801"/>
                                  <a:pt x="515815" y="339970"/>
                                </a:cubicBezTo>
                                <a:cubicBezTo>
                                  <a:pt x="701430" y="375139"/>
                                  <a:pt x="912446" y="371232"/>
                                  <a:pt x="1113692" y="363416"/>
                                </a:cubicBezTo>
                                <a:cubicBezTo>
                                  <a:pt x="1314938" y="355600"/>
                                  <a:pt x="1580661" y="353646"/>
                                  <a:pt x="1723292" y="293077"/>
                                </a:cubicBezTo>
                                <a:cubicBezTo>
                                  <a:pt x="1865923" y="232508"/>
                                  <a:pt x="1969476" y="0"/>
                                  <a:pt x="1969476" y="0"/>
                                </a:cubicBezTo>
                                <a:lnTo>
                                  <a:pt x="1969476" y="0"/>
                                </a:lnTo>
                              </a:path>
                            </a:pathLst>
                          </a:custGeom>
                          <a:noFill/>
                          <a:ln w="38100">
                            <a:solidFill>
                              <a:srgbClr val="4F6A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grpSp>
                  <p:grpSp>
                    <p:nvGrpSpPr>
                      <p:cNvPr id="9" name="组合 8"/>
                      <p:cNvGrpSpPr/>
                      <p:nvPr/>
                    </p:nvGrpSpPr>
                    <p:grpSpPr>
                      <a:xfrm>
                        <a:off x="2520" y="4916"/>
                        <a:ext cx="3100" cy="3674"/>
                        <a:chOff x="2520" y="4916"/>
                        <a:chExt cx="3100" cy="3674"/>
                      </a:xfrm>
                    </p:grpSpPr>
                    <p:sp>
                      <p:nvSpPr>
                        <p:cNvPr id="36" name="任意多边形: 形状 6"/>
                        <p:cNvSpPr/>
                        <p:nvPr>
                          <p:custDataLst>
                            <p:tags r:id="rId23"/>
                          </p:custDataLst>
                        </p:nvPr>
                      </p:nvSpPr>
                      <p:spPr>
                        <a:xfrm flipH="1">
                          <a:off x="2520" y="4916"/>
                          <a:ext cx="3101" cy="3675"/>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accent1"/>
                        </a:solidFill>
                        <a:ln w="1860" cap="flat">
                          <a:noFill/>
                          <a:prstDash val="solid"/>
                          <a:miter/>
                        </a:ln>
                        <a:effectLst>
                          <a:outerShdw blurRad="50800" dist="38100" dir="2700000" algn="tl" rotWithShape="0">
                            <a:prstClr val="black">
                              <a:alpha val="40000"/>
                            </a:prstClr>
                          </a:outerShdw>
                        </a:effectLst>
                      </p:spPr>
                      <p:txBody>
                        <a:bodyPr rtlCol="0" anchor="ctr"/>
                        <a:lstStyle/>
                        <a:p>
                          <a:pP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sp>
                      <p:nvSpPr>
                        <p:cNvPr id="45" name="文本框 44"/>
                        <p:cNvSpPr txBox="1"/>
                        <p:nvPr>
                          <p:custDataLst>
                            <p:tags r:id="rId24"/>
                          </p:custDataLst>
                        </p:nvPr>
                      </p:nvSpPr>
                      <p:spPr>
                        <a:xfrm>
                          <a:off x="2970" y="5689"/>
                          <a:ext cx="2202" cy="580"/>
                        </a:xfrm>
                        <a:prstGeom prst="rect">
                          <a:avLst/>
                        </a:prstGeom>
                        <a:noFill/>
                      </p:spPr>
                      <p:txBody>
                        <a:bodyPr wrap="square" rtlCol="0">
                          <a:spAutoFit/>
                        </a:bodyPr>
                        <a:lstStyle/>
                        <a:p>
                          <a:pPr algn="ctr"/>
                          <a:r>
                            <a:rPr lang="zh-CN" altLang="en-US" b="1" dirty="0">
                              <a:solidFill>
                                <a:srgbClr val="FFFFFF"/>
                              </a:solidFill>
                              <a:latin typeface="PingFang SC Regular" panose="020B0400000000000000" charset="-122"/>
                              <a:ea typeface="PingFang SC Regular" panose="020B0400000000000000" charset="-122"/>
                              <a:cs typeface="OPPOSans R" pitchFamily="18" charset="-122"/>
                            </a:rPr>
                            <a:t>消极态度</a:t>
                          </a:r>
                        </a:p>
                      </p:txBody>
                    </p:sp>
                    <p:sp>
                      <p:nvSpPr>
                        <p:cNvPr id="46" name="文本框 45"/>
                        <p:cNvSpPr txBox="1"/>
                        <p:nvPr>
                          <p:custDataLst>
                            <p:tags r:id="rId25"/>
                          </p:custDataLst>
                        </p:nvPr>
                      </p:nvSpPr>
                      <p:spPr>
                        <a:xfrm>
                          <a:off x="2970" y="6269"/>
                          <a:ext cx="2203" cy="1452"/>
                        </a:xfrm>
                        <a:prstGeom prst="rect">
                          <a:avLst/>
                        </a:prstGeom>
                        <a:noFill/>
                      </p:spPr>
                      <p:txBody>
                        <a:bodyPr wrap="square" rtlCol="0">
                          <a:spAutoFit/>
                        </a:bodyPr>
                        <a:lstStyle/>
                        <a:p>
                          <a:pPr algn="ctr">
                            <a:lnSpc>
                              <a:spcPct val="150000"/>
                            </a:lnSpc>
                          </a:pPr>
                          <a:r>
                            <a:rPr lang="zh-CN" altLang="en-US" dirty="0">
                              <a:solidFill>
                                <a:schemeClr val="bg2">
                                  <a:alpha val="64000"/>
                                </a:schemeClr>
                              </a:solidFill>
                              <a:latin typeface="PingFang SC Regular" panose="020B0400000000000000" charset="-122"/>
                              <a:ea typeface="PingFang SC Regular" panose="020B0400000000000000" charset="-122"/>
                              <a:cs typeface="PingFang SC Regular" panose="020B0400000000000000" charset="-122"/>
                            </a:rPr>
                            <a:t>“杯子里只剩半杯水了”</a:t>
                          </a:r>
                        </a:p>
                      </p:txBody>
                    </p:sp>
                  </p:grpSp>
                  <p:grpSp>
                    <p:nvGrpSpPr>
                      <p:cNvPr id="11" name="组合 10"/>
                      <p:cNvGrpSpPr/>
                      <p:nvPr/>
                    </p:nvGrpSpPr>
                    <p:grpSpPr>
                      <a:xfrm>
                        <a:off x="5852" y="4916"/>
                        <a:ext cx="3100" cy="3674"/>
                        <a:chOff x="5852" y="4916"/>
                        <a:chExt cx="3100" cy="3674"/>
                      </a:xfrm>
                    </p:grpSpPr>
                    <p:sp>
                      <p:nvSpPr>
                        <p:cNvPr id="35" name="任意多边形: 形状 6"/>
                        <p:cNvSpPr/>
                        <p:nvPr>
                          <p:custDataLst>
                            <p:tags r:id="rId20"/>
                          </p:custDataLst>
                        </p:nvPr>
                      </p:nvSpPr>
                      <p:spPr>
                        <a:xfrm>
                          <a:off x="5852" y="4916"/>
                          <a:ext cx="3101" cy="3675"/>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accent2"/>
                        </a:solidFill>
                        <a:ln w="1860" cap="flat">
                          <a:noFill/>
                          <a:prstDash val="solid"/>
                          <a:miter/>
                        </a:ln>
                        <a:effectLst>
                          <a:outerShdw blurRad="50800" dist="38100" dir="8100000" algn="tr" rotWithShape="0">
                            <a:prstClr val="black">
                              <a:alpha val="40000"/>
                            </a:prstClr>
                          </a:outerShdw>
                        </a:effectLst>
                      </p:spPr>
                      <p:txBody>
                        <a:bodyPr rtlCol="0" anchor="ctr"/>
                        <a:lstStyle/>
                        <a:p>
                          <a:pP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sp>
                      <p:nvSpPr>
                        <p:cNvPr id="7" name="文本框 6"/>
                        <p:cNvSpPr txBox="1"/>
                        <p:nvPr>
                          <p:custDataLst>
                            <p:tags r:id="rId21"/>
                          </p:custDataLst>
                        </p:nvPr>
                      </p:nvSpPr>
                      <p:spPr>
                        <a:xfrm>
                          <a:off x="6294" y="5689"/>
                          <a:ext cx="2202" cy="523"/>
                        </a:xfrm>
                        <a:prstGeom prst="rect">
                          <a:avLst/>
                        </a:prstGeom>
                        <a:noFill/>
                      </p:spPr>
                      <p:txBody>
                        <a:bodyPr wrap="square" rtlCol="0">
                          <a:noAutofit/>
                        </a:bodyPr>
                        <a:lstStyle/>
                        <a:p>
                          <a:pPr algn="ctr"/>
                          <a:r>
                            <a:rPr lang="zh-CN" altLang="en-US" b="1" dirty="0">
                              <a:solidFill>
                                <a:srgbClr val="FFFFFF"/>
                              </a:solidFill>
                              <a:latin typeface="PingFang SC Regular" panose="020B0400000000000000" charset="-122"/>
                              <a:ea typeface="PingFang SC Regular" panose="020B0400000000000000" charset="-122"/>
                              <a:cs typeface="OPPOSans R" pitchFamily="18" charset="-122"/>
                            </a:rPr>
                            <a:t>积极态度</a:t>
                          </a:r>
                        </a:p>
                      </p:txBody>
                    </p:sp>
                    <p:sp>
                      <p:nvSpPr>
                        <p:cNvPr id="8" name="文本框 7"/>
                        <p:cNvSpPr txBox="1"/>
                        <p:nvPr>
                          <p:custDataLst>
                            <p:tags r:id="rId22"/>
                          </p:custDataLst>
                        </p:nvPr>
                      </p:nvSpPr>
                      <p:spPr>
                        <a:xfrm>
                          <a:off x="6294" y="6269"/>
                          <a:ext cx="2203" cy="1310"/>
                        </a:xfrm>
                        <a:prstGeom prst="rect">
                          <a:avLst/>
                        </a:prstGeom>
                        <a:noFill/>
                      </p:spPr>
                      <p:txBody>
                        <a:bodyPr wrap="square" rtlCol="0">
                          <a:noAutofit/>
                        </a:bodyPr>
                        <a:lstStyle/>
                        <a:p>
                          <a:pPr algn="ctr">
                            <a:lnSpc>
                              <a:spcPct val="150000"/>
                            </a:lnSpc>
                          </a:pPr>
                          <a:r>
                            <a:rPr lang="zh-CN" altLang="en-US" dirty="0">
                              <a:solidFill>
                                <a:schemeClr val="bg2">
                                  <a:alpha val="64000"/>
                                </a:schemeClr>
                              </a:solidFill>
                              <a:latin typeface="PingFang SC Regular" panose="020B0400000000000000" charset="-122"/>
                              <a:ea typeface="PingFang SC Regular" panose="020B0400000000000000" charset="-122"/>
                              <a:cs typeface="PingFang SC Regular" panose="020B0400000000000000" charset="-122"/>
                            </a:rPr>
                            <a:t>“杯子里还有半杯水”</a:t>
                          </a:r>
                        </a:p>
                      </p:txBody>
                    </p:sp>
                  </p:grpSp>
                </p:grpSp>
              </p:grpSp>
              <p:grpSp>
                <p:nvGrpSpPr>
                  <p:cNvPr id="53" name="组 52"/>
                  <p:cNvGrpSpPr/>
                  <p:nvPr/>
                </p:nvGrpSpPr>
                <p:grpSpPr>
                  <a:xfrm rot="19561170">
                    <a:off x="5915" y="2972"/>
                    <a:ext cx="7383" cy="7383"/>
                    <a:chOff x="554448" y="1521383"/>
                    <a:chExt cx="4926965" cy="4926965"/>
                  </a:xfrm>
                </p:grpSpPr>
                <p:sp>
                  <p:nvSpPr>
                    <p:cNvPr id="54" name="弧形 61"/>
                    <p:cNvSpPr/>
                    <p:nvPr>
                      <p:custDataLst>
                        <p:tags r:id="rId17"/>
                      </p:custDataLst>
                    </p:nvPr>
                  </p:nvSpPr>
                  <p:spPr>
                    <a:xfrm>
                      <a:off x="554448" y="1521383"/>
                      <a:ext cx="4926965" cy="4926965"/>
                    </a:xfrm>
                    <a:prstGeom prst="arc">
                      <a:avLst>
                        <a:gd name="adj1" fmla="val 5790617"/>
                        <a:gd name="adj2" fmla="val 15720362"/>
                      </a:avLst>
                    </a:prstGeom>
                    <a:ln w="38100" cap="sq" cmpd="sng">
                      <a:gradFill>
                        <a:gsLst>
                          <a:gs pos="0">
                            <a:schemeClr val="accent1">
                              <a:lumMod val="20000"/>
                              <a:lumOff val="80000"/>
                              <a:alpha val="100000"/>
                            </a:schemeClr>
                          </a:gs>
                          <a:gs pos="100000">
                            <a:srgbClr val="ECF3FC">
                              <a:alpha val="0"/>
                            </a:srgbClr>
                          </a:gs>
                        </a:gsLst>
                        <a:lin ang="4740000" scaled="0"/>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55" name="弧形 61"/>
                    <p:cNvSpPr/>
                    <p:nvPr>
                      <p:custDataLst>
                        <p:tags r:id="rId18"/>
                      </p:custDataLst>
                    </p:nvPr>
                  </p:nvSpPr>
                  <p:spPr>
                    <a:xfrm>
                      <a:off x="554448" y="1521383"/>
                      <a:ext cx="4926965" cy="4926965"/>
                    </a:xfrm>
                    <a:prstGeom prst="arc">
                      <a:avLst>
                        <a:gd name="adj1" fmla="val 16496604"/>
                        <a:gd name="adj2" fmla="val 5191850"/>
                      </a:avLst>
                    </a:prstGeom>
                    <a:ln w="38100" cap="sq" cmpd="sng">
                      <a:gradFill>
                        <a:gsLst>
                          <a:gs pos="3000">
                            <a:schemeClr val="accent3">
                              <a:alpha val="0"/>
                            </a:schemeClr>
                          </a:gs>
                          <a:gs pos="100000">
                            <a:schemeClr val="accent3"/>
                          </a:gs>
                        </a:gsLst>
                        <a:lin ang="540000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PingFang SC Regular" panose="020B0400000000000000" charset="-122"/>
                        <a:ea typeface="PingFang SC Regular" panose="020B0400000000000000" charset="-122"/>
                        <a:cs typeface="OPPOSans R" pitchFamily="18" charset="-122"/>
                      </a:endParaRPr>
                    </a:p>
                  </p:txBody>
                </p:sp>
              </p:grpSp>
            </p:grpSp>
            <p:grpSp>
              <p:nvGrpSpPr>
                <p:cNvPr id="29" name="组合 28"/>
                <p:cNvGrpSpPr/>
                <p:nvPr/>
              </p:nvGrpSpPr>
              <p:grpSpPr>
                <a:xfrm>
                  <a:off x="7529" y="7927"/>
                  <a:ext cx="4155" cy="2163"/>
                  <a:chOff x="7529" y="7927"/>
                  <a:chExt cx="4155" cy="2163"/>
                </a:xfrm>
              </p:grpSpPr>
              <p:sp>
                <p:nvSpPr>
                  <p:cNvPr id="145" name="任意形状 144"/>
                  <p:cNvSpPr/>
                  <p:nvPr>
                    <p:custDataLst>
                      <p:tags r:id="rId15"/>
                    </p:custDataLst>
                  </p:nvPr>
                </p:nvSpPr>
                <p:spPr>
                  <a:xfrm rot="13429465" flipV="1">
                    <a:off x="8595" y="7927"/>
                    <a:ext cx="2085" cy="2163"/>
                  </a:xfrm>
                  <a:custGeom>
                    <a:avLst/>
                    <a:gdLst>
                      <a:gd name="connsiteX0" fmla="*/ 483639 w 1324191"/>
                      <a:gd name="connsiteY0" fmla="*/ 1035821 h 1373248"/>
                      <a:gd name="connsiteX1" fmla="*/ 117649 w 1324191"/>
                      <a:gd name="connsiteY1" fmla="*/ 347078 h 1373248"/>
                      <a:gd name="connsiteX2" fmla="*/ 112430 w 1324191"/>
                      <a:gd name="connsiteY2" fmla="*/ 217188 h 1373248"/>
                      <a:gd name="connsiteX3" fmla="*/ 0 w 1324191"/>
                      <a:gd name="connsiteY3" fmla="*/ 217188 h 1373248"/>
                      <a:gd name="connsiteX4" fmla="*/ 191558 w 1324191"/>
                      <a:gd name="connsiteY4" fmla="*/ 0 h 1373248"/>
                      <a:gd name="connsiteX5" fmla="*/ 383115 w 1324191"/>
                      <a:gd name="connsiteY5" fmla="*/ 217188 h 1373248"/>
                      <a:gd name="connsiteX6" fmla="*/ 288679 w 1324191"/>
                      <a:gd name="connsiteY6" fmla="*/ 217188 h 1373248"/>
                      <a:gd name="connsiteX7" fmla="*/ 297250 w 1324191"/>
                      <a:gd name="connsiteY7" fmla="*/ 343392 h 1373248"/>
                      <a:gd name="connsiteX8" fmla="*/ 608029 w 1324191"/>
                      <a:gd name="connsiteY8" fmla="*/ 906218 h 1373248"/>
                      <a:gd name="connsiteX9" fmla="*/ 1183131 w 1324191"/>
                      <a:gd name="connsiteY9" fmla="*/ 1193647 h 1373248"/>
                      <a:gd name="connsiteX10" fmla="*/ 1324191 w 1324191"/>
                      <a:gd name="connsiteY10" fmla="*/ 1197424 h 1373248"/>
                      <a:gd name="connsiteX11" fmla="*/ 1321522 w 1324191"/>
                      <a:gd name="connsiteY11" fmla="*/ 1373129 h 1373248"/>
                      <a:gd name="connsiteX12" fmla="*/ 1186816 w 1324191"/>
                      <a:gd name="connsiteY12" fmla="*/ 1373248 h 1373248"/>
                      <a:gd name="connsiteX13" fmla="*/ 483639 w 1324191"/>
                      <a:gd name="connsiteY13" fmla="*/ 1035821 h 13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4191" h="1373248">
                        <a:moveTo>
                          <a:pt x="483639" y="1035821"/>
                        </a:moveTo>
                        <a:cubicBezTo>
                          <a:pt x="274870" y="835449"/>
                          <a:pt x="150295" y="586918"/>
                          <a:pt x="117649" y="347078"/>
                        </a:cubicBezTo>
                        <a:lnTo>
                          <a:pt x="112430" y="217188"/>
                        </a:lnTo>
                        <a:lnTo>
                          <a:pt x="0" y="217188"/>
                        </a:lnTo>
                        <a:lnTo>
                          <a:pt x="191558" y="0"/>
                        </a:lnTo>
                        <a:lnTo>
                          <a:pt x="383115" y="217188"/>
                        </a:lnTo>
                        <a:lnTo>
                          <a:pt x="288679" y="217188"/>
                        </a:lnTo>
                        <a:lnTo>
                          <a:pt x="297250" y="343392"/>
                        </a:lnTo>
                        <a:cubicBezTo>
                          <a:pt x="328952" y="537269"/>
                          <a:pt x="435050" y="740196"/>
                          <a:pt x="608029" y="906218"/>
                        </a:cubicBezTo>
                        <a:cubicBezTo>
                          <a:pt x="781008" y="1072241"/>
                          <a:pt x="988116" y="1169924"/>
                          <a:pt x="1183131" y="1193647"/>
                        </a:cubicBezTo>
                        <a:lnTo>
                          <a:pt x="1324191" y="1197424"/>
                        </a:lnTo>
                        <a:lnTo>
                          <a:pt x="1321522" y="1373129"/>
                        </a:lnTo>
                        <a:lnTo>
                          <a:pt x="1186816" y="1373248"/>
                        </a:lnTo>
                        <a:cubicBezTo>
                          <a:pt x="945838" y="1350468"/>
                          <a:pt x="692406" y="1236193"/>
                          <a:pt x="483639" y="1035821"/>
                        </a:cubicBezTo>
                        <a:close/>
                      </a:path>
                    </a:pathLst>
                  </a:custGeom>
                  <a:gradFill>
                    <a:gsLst>
                      <a:gs pos="0">
                        <a:schemeClr val="accent1">
                          <a:lumMod val="20000"/>
                          <a:lumOff val="80000"/>
                          <a:alpha val="50000"/>
                        </a:schemeClr>
                      </a:gs>
                      <a:gs pos="48000">
                        <a:schemeClr val="bg2">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OPPOSans R" pitchFamily="18" charset="-122"/>
                    </a:endParaRPr>
                  </a:p>
                </p:txBody>
              </p:sp>
              <p:sp>
                <p:nvSpPr>
                  <p:cNvPr id="26" name="文本框 25"/>
                  <p:cNvSpPr txBox="1"/>
                  <p:nvPr>
                    <p:custDataLst>
                      <p:tags r:id="rId16"/>
                    </p:custDataLst>
                  </p:nvPr>
                </p:nvSpPr>
                <p:spPr>
                  <a:xfrm>
                    <a:off x="7529" y="9104"/>
                    <a:ext cx="4155" cy="580"/>
                  </a:xfrm>
                  <a:prstGeom prst="rect">
                    <a:avLst/>
                  </a:prstGeom>
                  <a:noFill/>
                </p:spPr>
                <p:txBody>
                  <a:bodyPr wrap="square" rtlCol="0">
                    <a:spAutoFit/>
                  </a:bodyPr>
                  <a:lstStyle/>
                  <a:p>
                    <a:pPr algn="ctr"/>
                    <a:r>
                      <a:rPr lang="zh-CN" altLang="en-US">
                        <a:solidFill>
                          <a:schemeClr val="accent1"/>
                        </a:solidFill>
                        <a:latin typeface="PingFang SC Regular" panose="020B0400000000000000" charset="-122"/>
                        <a:ea typeface="PingFang SC Regular" panose="020B0400000000000000" charset="-122"/>
                      </a:rPr>
                      <a:t>认知重建</a:t>
                    </a:r>
                  </a:p>
                </p:txBody>
              </p:sp>
            </p:grpSp>
          </p:grpSp>
        </p:grpSp>
      </p:gr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en-US" altLang="zh-CN" sz="2800" dirty="0">
                <a:latin typeface="PingFang SC Semibold" panose="020B0400000000000000" charset="-122"/>
                <a:ea typeface="PingFang SC Semibold" panose="020B0400000000000000" charset="-122"/>
              </a:rPr>
              <a:t>AIDMA</a:t>
            </a:r>
            <a:r>
              <a:rPr sz="2800" dirty="0">
                <a:latin typeface="PingFang SC Semibold" panose="020B0400000000000000" charset="-122"/>
                <a:ea typeface="PingFang SC Semibold" panose="020B0400000000000000" charset="-122"/>
              </a:rPr>
              <a:t>模型</a:t>
            </a:r>
            <a:r>
              <a:rPr sz="2800" dirty="0"/>
              <a:t>——</a:t>
            </a:r>
            <a:r>
              <a:rPr sz="2400" b="0" dirty="0"/>
              <a:t>注意</a:t>
            </a:r>
            <a:r>
              <a:rPr lang="en-US" altLang="zh-CN" sz="2400" b="0" dirty="0"/>
              <a:t> </a:t>
            </a:r>
            <a:r>
              <a:rPr sz="2400" b="0" dirty="0"/>
              <a:t>兴趣</a:t>
            </a:r>
            <a:r>
              <a:rPr lang="en-US" altLang="zh-CN" sz="2400" b="0" dirty="0"/>
              <a:t> </a:t>
            </a:r>
            <a:r>
              <a:rPr sz="2400" b="0" dirty="0"/>
              <a:t>欲望</a:t>
            </a:r>
            <a:r>
              <a:rPr lang="en-US" altLang="zh-CN" sz="2400" b="0" dirty="0"/>
              <a:t> </a:t>
            </a:r>
            <a:r>
              <a:rPr sz="2400" b="0" dirty="0"/>
              <a:t>记忆</a:t>
            </a:r>
            <a:r>
              <a:rPr lang="en-US" altLang="zh-CN" sz="2400" b="0" dirty="0"/>
              <a:t> </a:t>
            </a:r>
            <a:r>
              <a:rPr sz="2400" b="0" dirty="0"/>
              <a:t>行动</a:t>
            </a:r>
          </a:p>
        </p:txBody>
      </p:sp>
      <p:sp>
        <p:nvSpPr>
          <p:cNvPr id="3" name="文本占位符 2"/>
          <p:cNvSpPr>
            <a:spLocks noGrp="1"/>
          </p:cNvSpPr>
          <p:nvPr>
            <p:ph type="body" idx="1"/>
          </p:nvPr>
        </p:nvSpPr>
        <p:spPr/>
        <p:txBody>
          <a:bodyPr/>
          <a:lstStyle/>
          <a:p>
            <a:r>
              <a:rPr lang="zh-CN" altLang="en-US"/>
              <a:t>AIDMA模型是描述消费者购买决策过程的经典理论，它包括注意、兴趣、渴望、记忆和行动五个阶段，有助于营销人员了解消费者心理，制定有效营销策略</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6-07</a:t>
            </a:r>
          </a:p>
        </p:txBody>
      </p:sp>
      <p:cxnSp>
        <p:nvCxnSpPr>
          <p:cNvPr id="9" name="直线连接符 8"/>
          <p:cNvCxnSpPr/>
          <p:nvPr/>
        </p:nvCxnSpPr>
        <p:spPr>
          <a:xfrm>
            <a:off x="369165" y="839204"/>
            <a:ext cx="11459846" cy="0"/>
          </a:xfrm>
          <a:prstGeom prst="line">
            <a:avLst/>
          </a:prstGeom>
          <a:ln w="38100">
            <a:solidFill>
              <a:srgbClr val="1D4373"/>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93065" y="1951355"/>
            <a:ext cx="11435715" cy="4465955"/>
            <a:chOff x="606" y="2445"/>
            <a:chExt cx="18009" cy="7033"/>
          </a:xfrm>
        </p:grpSpPr>
        <p:sp>
          <p:nvSpPr>
            <p:cNvPr id="114" name="箭头: 下 14"/>
            <p:cNvSpPr/>
            <p:nvPr/>
          </p:nvSpPr>
          <p:spPr>
            <a:xfrm rot="16200000">
              <a:off x="4066" y="6122"/>
              <a:ext cx="486" cy="868"/>
            </a:xfrm>
            <a:prstGeom prst="downArrow">
              <a:avLst>
                <a:gd name="adj1" fmla="val 66011"/>
                <a:gd name="adj2" fmla="val 59527"/>
              </a:avLst>
            </a:prstGeom>
            <a:gradFill>
              <a:gsLst>
                <a:gs pos="57000">
                  <a:srgbClr val="1D4273"/>
                </a:gs>
                <a:gs pos="16000">
                  <a:srgbClr val="1D4273">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115" name="箭头: 下 14"/>
            <p:cNvSpPr/>
            <p:nvPr/>
          </p:nvSpPr>
          <p:spPr>
            <a:xfrm rot="16200000">
              <a:off x="14670" y="6122"/>
              <a:ext cx="486" cy="868"/>
            </a:xfrm>
            <a:prstGeom prst="downArrow">
              <a:avLst>
                <a:gd name="adj1" fmla="val 66011"/>
                <a:gd name="adj2" fmla="val 59527"/>
              </a:avLst>
            </a:prstGeom>
            <a:gradFill>
              <a:gsLst>
                <a:gs pos="57000">
                  <a:srgbClr val="A23322"/>
                </a:gs>
                <a:gs pos="16000">
                  <a:srgbClr val="A23322">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endParaRPr>
            </a:p>
          </p:txBody>
        </p:sp>
        <p:sp>
          <p:nvSpPr>
            <p:cNvPr id="68" name="缺角矩形 67"/>
            <p:cNvSpPr/>
            <p:nvPr/>
          </p:nvSpPr>
          <p:spPr>
            <a:xfrm>
              <a:off x="606" y="3560"/>
              <a:ext cx="3118" cy="5918"/>
            </a:xfrm>
            <a:prstGeom prst="plaque">
              <a:avLst>
                <a:gd name="adj" fmla="val 5267"/>
              </a:avLst>
            </a:prstGeom>
            <a:noFill/>
            <a:ln w="12700" cap="flat" cmpd="sng" algn="ctr">
              <a:solidFill>
                <a:srgbClr val="2A60A8"/>
              </a:solidFill>
              <a:prstDash val="solid"/>
              <a:miter lim="800000"/>
            </a:ln>
            <a:effectLst>
              <a:outerShdw blurRad="279400" dist="342900" dir="5400000" sx="88000" sy="88000" algn="t" rotWithShape="0">
                <a:srgbClr val="1D4373">
                  <a:alpha val="42000"/>
                </a:srgbClr>
              </a:outerShdw>
            </a:effectLst>
          </p:spPr>
          <p:txBody>
            <a:bodyPr rtlCol="0" anchor="ctr"/>
            <a:lstStyle/>
            <a:p>
              <a:pPr algn="ctr"/>
              <a:endParaRPr lang="zh-CN" altLang="en-US" sz="2400" kern="0" dirty="0">
                <a:solidFill>
                  <a:prstClr val="white"/>
                </a:solidFill>
                <a:latin typeface="PingFang SC Regular" panose="020B0400000000000000" charset="-122"/>
                <a:ea typeface="PingFang SC Regular" panose="020B0400000000000000" charset="-122"/>
              </a:endParaRPr>
            </a:p>
          </p:txBody>
        </p:sp>
        <p:sp>
          <p:nvSpPr>
            <p:cNvPr id="73" name="TextBox 50"/>
            <p:cNvSpPr txBox="1"/>
            <p:nvPr/>
          </p:nvSpPr>
          <p:spPr>
            <a:xfrm>
              <a:off x="1784" y="3964"/>
              <a:ext cx="761"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B" pitchFamily="18" charset="-122"/>
                </a:rPr>
                <a:t>A</a:t>
              </a:r>
            </a:p>
          </p:txBody>
        </p:sp>
        <p:sp>
          <p:nvSpPr>
            <p:cNvPr id="79" name="文本框 78"/>
            <p:cNvSpPr txBox="1"/>
            <p:nvPr/>
          </p:nvSpPr>
          <p:spPr>
            <a:xfrm>
              <a:off x="1174" y="4982"/>
              <a:ext cx="1983" cy="43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i="0" u="none" strike="noStrike" kern="1200" cap="all"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rPr>
                <a:t>attention</a:t>
              </a:r>
            </a:p>
          </p:txBody>
        </p:sp>
        <p:sp>
          <p:nvSpPr>
            <p:cNvPr id="104" name="文本框 103"/>
            <p:cNvSpPr txBox="1"/>
            <p:nvPr/>
          </p:nvSpPr>
          <p:spPr>
            <a:xfrm>
              <a:off x="1010" y="7284"/>
              <a:ext cx="2309" cy="1452"/>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Arial" panose="020B0704020202020204" pitchFamily="34" charset="0"/>
                <a:buChar char="•"/>
                <a:defRPr/>
              </a:pPr>
              <a:r>
                <a:rPr kumimoji="0" lang="zh-CN" altLang="en-US"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广告</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Arial" panose="020B0704020202020204" pitchFamily="34" charset="0"/>
                <a:buChar char="•"/>
                <a:defRPr/>
              </a:pPr>
              <a:r>
                <a:rPr kumimoji="0" lang="zh-CN" altLang="en-US"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宣传活动</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Arial" panose="020B0704020202020204" pitchFamily="34" charset="0"/>
                <a:buChar char="•"/>
                <a:defRPr/>
              </a:pPr>
              <a:r>
                <a:rPr kumimoji="0" lang="zh-CN" altLang="en-US" sz="120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OPPOSans R" pitchFamily="18" charset="-122"/>
                </a:rPr>
                <a:t>产品展示</a:t>
              </a:r>
            </a:p>
          </p:txBody>
        </p:sp>
        <p:sp>
          <p:nvSpPr>
            <p:cNvPr id="105" name="TextBox 50"/>
            <p:cNvSpPr txBox="1"/>
            <p:nvPr/>
          </p:nvSpPr>
          <p:spPr>
            <a:xfrm>
              <a:off x="1365" y="6314"/>
              <a:ext cx="1600" cy="48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OPPOSans M" pitchFamily="18" charset="-122"/>
                </a:rPr>
                <a:t>引起注意</a:t>
              </a:r>
            </a:p>
          </p:txBody>
        </p:sp>
        <p:cxnSp>
          <p:nvCxnSpPr>
            <p:cNvPr id="118" name="直线连接符 115"/>
            <p:cNvCxnSpPr/>
            <p:nvPr/>
          </p:nvCxnSpPr>
          <p:spPr>
            <a:xfrm>
              <a:off x="809" y="5767"/>
              <a:ext cx="2712" cy="0"/>
            </a:xfrm>
            <a:prstGeom prst="line">
              <a:avLst/>
            </a:prstGeom>
            <a:ln>
              <a:solidFill>
                <a:schemeClr val="tx1">
                  <a:lumMod val="50000"/>
                  <a:lumOff val="50000"/>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箭头: V 形 13"/>
            <p:cNvSpPr/>
            <p:nvPr/>
          </p:nvSpPr>
          <p:spPr>
            <a:xfrm>
              <a:off x="606" y="2445"/>
              <a:ext cx="3118" cy="870"/>
            </a:xfrm>
            <a:prstGeom prst="chevron">
              <a:avLst>
                <a:gd name="adj" fmla="val 33133"/>
              </a:avLst>
            </a:prstGeom>
            <a:solidFill>
              <a:srgbClr val="1D4373"/>
            </a:solidFill>
            <a:ln w="12700" cap="flat" cmpd="sng" algn="ctr">
              <a:noFill/>
              <a:prstDash val="solid"/>
              <a:miter lim="800000"/>
            </a:ln>
            <a:effectLst>
              <a:outerShdw blurRad="279400" dist="342900" dir="5400000" sx="88000" sy="88000" algn="t" rotWithShape="0">
                <a:srgbClr val="1D4373">
                  <a:alpha val="42000"/>
                </a:srgbClr>
              </a:outerShdw>
            </a:effectLst>
          </p:spPr>
          <p:txBody>
            <a:bodyPr rtlCol="0" anchor="ctr"/>
            <a:lstStyle/>
            <a:p>
              <a:pPr algn="ctr"/>
              <a:endParaRPr lang="zh-CN" altLang="en-US" sz="2400" kern="0" dirty="0">
                <a:solidFill>
                  <a:prstClr val="white"/>
                </a:solidFill>
                <a:latin typeface="PingFang SC Regular" panose="020B0400000000000000" charset="-122"/>
                <a:ea typeface="PingFang SC Regular" panose="020B0400000000000000" charset="-122"/>
              </a:endParaRPr>
            </a:p>
          </p:txBody>
        </p:sp>
        <p:sp>
          <p:nvSpPr>
            <p:cNvPr id="17" name="文本框 16"/>
            <p:cNvSpPr txBox="1"/>
            <p:nvPr/>
          </p:nvSpPr>
          <p:spPr>
            <a:xfrm>
              <a:off x="1470" y="2516"/>
              <a:ext cx="1390" cy="72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en-US" sz="2400" dirty="0">
                  <a:solidFill>
                    <a:schemeClr val="bg2"/>
                  </a:solidFill>
                  <a:latin typeface="PingFang SC Regular" panose="020B0400000000000000" charset="-122"/>
                  <a:ea typeface="PingFang SC Regular" panose="020B0400000000000000" charset="-122"/>
                  <a:cs typeface="OPPOSans M" pitchFamily="18" charset="-122"/>
                </a:rPr>
                <a:t>认知</a:t>
              </a:r>
            </a:p>
          </p:txBody>
        </p:sp>
        <p:sp>
          <p:nvSpPr>
            <p:cNvPr id="69" name="缺角矩形 68"/>
            <p:cNvSpPr/>
            <p:nvPr/>
          </p:nvSpPr>
          <p:spPr>
            <a:xfrm>
              <a:off x="4893" y="3560"/>
              <a:ext cx="3118" cy="5918"/>
            </a:xfrm>
            <a:prstGeom prst="plaque">
              <a:avLst>
                <a:gd name="adj" fmla="val 5267"/>
              </a:avLst>
            </a:prstGeom>
            <a:noFill/>
            <a:ln w="12700" cap="flat" cmpd="sng" algn="ctr">
              <a:solidFill>
                <a:srgbClr val="A23322"/>
              </a:solidFill>
              <a:prstDash val="solid"/>
              <a:miter lim="800000"/>
            </a:ln>
            <a:effectLst>
              <a:outerShdw blurRad="279400" dist="342900" dir="5400000" sx="88000" sy="88000" algn="t" rotWithShape="0">
                <a:srgbClr val="A03527">
                  <a:alpha val="42000"/>
                </a:srgbClr>
              </a:outerShdw>
            </a:effectLst>
          </p:spPr>
          <p:txBody>
            <a:bodyPr rtlCol="0" anchor="ctr"/>
            <a:lstStyle/>
            <a:p>
              <a:pPr algn="ctr"/>
              <a:endParaRPr lang="zh-CN" altLang="en-US" sz="2400" kern="0">
                <a:ln>
                  <a:solidFill>
                    <a:srgbClr val="A23322"/>
                  </a:solidFill>
                </a:ln>
                <a:noFill/>
                <a:latin typeface="PingFang SC Regular" panose="020B0400000000000000" charset="-122"/>
                <a:ea typeface="PingFang SC Regular" panose="020B0400000000000000" charset="-122"/>
              </a:endParaRPr>
            </a:p>
          </p:txBody>
        </p:sp>
        <p:sp>
          <p:nvSpPr>
            <p:cNvPr id="74" name="TextBox 50"/>
            <p:cNvSpPr txBox="1"/>
            <p:nvPr/>
          </p:nvSpPr>
          <p:spPr>
            <a:xfrm>
              <a:off x="6223" y="3964"/>
              <a:ext cx="459"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B" pitchFamily="18" charset="-122"/>
                </a:rPr>
                <a:t>I</a:t>
              </a:r>
            </a:p>
          </p:txBody>
        </p:sp>
        <p:sp>
          <p:nvSpPr>
            <p:cNvPr id="80" name="文本框 79"/>
            <p:cNvSpPr txBox="1"/>
            <p:nvPr/>
          </p:nvSpPr>
          <p:spPr>
            <a:xfrm>
              <a:off x="5461" y="4982"/>
              <a:ext cx="1983" cy="43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i="0" u="none" strike="noStrike" kern="1200" cap="all"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rPr>
                <a:t>interest</a:t>
              </a:r>
            </a:p>
          </p:txBody>
        </p:sp>
        <p:sp>
          <p:nvSpPr>
            <p:cNvPr id="106" name="TextBox 50"/>
            <p:cNvSpPr txBox="1"/>
            <p:nvPr/>
          </p:nvSpPr>
          <p:spPr>
            <a:xfrm>
              <a:off x="5652" y="6314"/>
              <a:ext cx="1600" cy="48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M" pitchFamily="18" charset="-122"/>
                </a:rPr>
                <a:t>引起兴趣</a:t>
              </a:r>
            </a:p>
          </p:txBody>
        </p:sp>
        <p:sp>
          <p:nvSpPr>
            <p:cNvPr id="107" name="文本框 106"/>
            <p:cNvSpPr txBox="1"/>
            <p:nvPr/>
          </p:nvSpPr>
          <p:spPr>
            <a:xfrm>
              <a:off x="5297" y="7284"/>
              <a:ext cx="2309" cy="1888"/>
            </a:xfrm>
            <a:prstGeom prst="rect">
              <a:avLst/>
            </a:prstGeom>
            <a:noFill/>
          </p:spPr>
          <p:txBody>
            <a:bodyPr wrap="square">
              <a:spAutoFit/>
            </a:bodyPr>
            <a:lstStyle/>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提供详细的产品信息</a:t>
              </a:r>
            </a:p>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演示产品的优势和使用方法</a:t>
              </a:r>
            </a:p>
          </p:txBody>
        </p:sp>
        <p:cxnSp>
          <p:nvCxnSpPr>
            <p:cNvPr id="119" name="直线连接符 116"/>
            <p:cNvCxnSpPr/>
            <p:nvPr/>
          </p:nvCxnSpPr>
          <p:spPr>
            <a:xfrm>
              <a:off x="5096" y="5767"/>
              <a:ext cx="2712" cy="0"/>
            </a:xfrm>
            <a:prstGeom prst="line">
              <a:avLst/>
            </a:prstGeom>
            <a:ln>
              <a:solidFill>
                <a:schemeClr val="tx1">
                  <a:lumMod val="50000"/>
                  <a:lumOff val="50000"/>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70" name="缺角矩形 69"/>
            <p:cNvSpPr/>
            <p:nvPr/>
          </p:nvSpPr>
          <p:spPr>
            <a:xfrm>
              <a:off x="8051" y="3560"/>
              <a:ext cx="3118" cy="5918"/>
            </a:xfrm>
            <a:prstGeom prst="plaque">
              <a:avLst>
                <a:gd name="adj" fmla="val 5267"/>
              </a:avLst>
            </a:prstGeom>
            <a:noFill/>
            <a:ln w="12700" cap="flat" cmpd="sng" algn="ctr">
              <a:solidFill>
                <a:srgbClr val="A23322"/>
              </a:solidFill>
              <a:prstDash val="solid"/>
              <a:miter lim="800000"/>
            </a:ln>
            <a:effectLst>
              <a:outerShdw blurRad="279400" dist="342900" dir="5400000" sx="88000" sy="88000" algn="t" rotWithShape="0">
                <a:srgbClr val="A03527">
                  <a:alpha val="42000"/>
                </a:srgbClr>
              </a:outerShdw>
            </a:effectLst>
          </p:spPr>
          <p:txBody>
            <a:bodyPr rtlCol="0" anchor="ctr"/>
            <a:lstStyle/>
            <a:p>
              <a:pPr algn="ctr"/>
              <a:endParaRPr lang="zh-CN" altLang="en-US" sz="2400" kern="0">
                <a:ln>
                  <a:solidFill>
                    <a:srgbClr val="A23322"/>
                  </a:solidFill>
                </a:ln>
                <a:noFill/>
                <a:latin typeface="PingFang SC Regular" panose="020B0400000000000000" charset="-122"/>
                <a:ea typeface="PingFang SC Regular" panose="020B0400000000000000" charset="-122"/>
              </a:endParaRPr>
            </a:p>
          </p:txBody>
        </p:sp>
        <p:sp>
          <p:nvSpPr>
            <p:cNvPr id="75" name="TextBox 50"/>
            <p:cNvSpPr txBox="1"/>
            <p:nvPr/>
          </p:nvSpPr>
          <p:spPr>
            <a:xfrm>
              <a:off x="9212" y="3964"/>
              <a:ext cx="796"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B" pitchFamily="18" charset="-122"/>
                </a:rPr>
                <a:t>D</a:t>
              </a:r>
            </a:p>
          </p:txBody>
        </p:sp>
        <p:sp>
          <p:nvSpPr>
            <p:cNvPr id="78" name="文本框 77"/>
            <p:cNvSpPr txBox="1"/>
            <p:nvPr/>
          </p:nvSpPr>
          <p:spPr>
            <a:xfrm>
              <a:off x="8619" y="4982"/>
              <a:ext cx="1983" cy="43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i="0" u="none" strike="noStrike" kern="1200" cap="all"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rPr>
                <a:t>desire</a:t>
              </a:r>
            </a:p>
          </p:txBody>
        </p:sp>
        <p:sp>
          <p:nvSpPr>
            <p:cNvPr id="109" name="文本框 108"/>
            <p:cNvSpPr txBox="1"/>
            <p:nvPr/>
          </p:nvSpPr>
          <p:spPr>
            <a:xfrm>
              <a:off x="8455" y="7284"/>
              <a:ext cx="2309" cy="1888"/>
            </a:xfrm>
            <a:prstGeom prst="rect">
              <a:avLst/>
            </a:prstGeom>
            <a:noFill/>
          </p:spPr>
          <p:txBody>
            <a:bodyPr wrap="square">
              <a:spAutoFit/>
            </a:bodyPr>
            <a:lstStyle/>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强调产品的独特之处</a:t>
              </a:r>
            </a:p>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解决消费者痛点</a:t>
              </a:r>
            </a:p>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提供优惠活动</a:t>
              </a:r>
            </a:p>
          </p:txBody>
        </p:sp>
        <p:sp>
          <p:nvSpPr>
            <p:cNvPr id="113" name="TextBox 50"/>
            <p:cNvSpPr txBox="1"/>
            <p:nvPr/>
          </p:nvSpPr>
          <p:spPr>
            <a:xfrm>
              <a:off x="8810" y="6314"/>
              <a:ext cx="1600" cy="48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M" pitchFamily="18" charset="-122"/>
                </a:rPr>
                <a:t>唤起欲望</a:t>
              </a:r>
            </a:p>
          </p:txBody>
        </p:sp>
        <p:cxnSp>
          <p:nvCxnSpPr>
            <p:cNvPr id="120" name="直线连接符 117"/>
            <p:cNvCxnSpPr/>
            <p:nvPr/>
          </p:nvCxnSpPr>
          <p:spPr>
            <a:xfrm>
              <a:off x="8254" y="5767"/>
              <a:ext cx="2712" cy="0"/>
            </a:xfrm>
            <a:prstGeom prst="line">
              <a:avLst/>
            </a:prstGeom>
            <a:ln>
              <a:solidFill>
                <a:schemeClr val="tx1">
                  <a:lumMod val="50000"/>
                  <a:lumOff val="50000"/>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71" name="缺角矩形 70"/>
            <p:cNvSpPr/>
            <p:nvPr/>
          </p:nvSpPr>
          <p:spPr>
            <a:xfrm>
              <a:off x="11210" y="3560"/>
              <a:ext cx="3118" cy="5918"/>
            </a:xfrm>
            <a:prstGeom prst="plaque">
              <a:avLst>
                <a:gd name="adj" fmla="val 5262"/>
              </a:avLst>
            </a:prstGeom>
            <a:noFill/>
            <a:ln w="12700" cap="flat" cmpd="sng" algn="ctr">
              <a:solidFill>
                <a:srgbClr val="A23322"/>
              </a:solidFill>
              <a:prstDash val="solid"/>
              <a:miter lim="800000"/>
            </a:ln>
            <a:effectLst>
              <a:outerShdw blurRad="279400" dist="342900" dir="5400000" sx="88000" sy="88000" algn="t" rotWithShape="0">
                <a:srgbClr val="A03527">
                  <a:alpha val="42000"/>
                </a:srgbClr>
              </a:outerShdw>
            </a:effectLst>
          </p:spPr>
          <p:txBody>
            <a:bodyPr rtlCol="0" anchor="ctr"/>
            <a:lstStyle/>
            <a:p>
              <a:pPr algn="ctr"/>
              <a:endParaRPr lang="zh-CN" altLang="en-US" sz="2400" kern="0">
                <a:ln>
                  <a:solidFill>
                    <a:srgbClr val="A23322"/>
                  </a:solidFill>
                </a:ln>
                <a:noFill/>
                <a:latin typeface="PingFang SC Regular" panose="020B0400000000000000" charset="-122"/>
                <a:ea typeface="PingFang SC Regular" panose="020B0400000000000000" charset="-122"/>
              </a:endParaRPr>
            </a:p>
          </p:txBody>
        </p:sp>
        <p:sp>
          <p:nvSpPr>
            <p:cNvPr id="76" name="TextBox 50"/>
            <p:cNvSpPr txBox="1"/>
            <p:nvPr/>
          </p:nvSpPr>
          <p:spPr>
            <a:xfrm>
              <a:off x="12266" y="3964"/>
              <a:ext cx="1005" cy="10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B" pitchFamily="18" charset="-122"/>
                </a:rPr>
                <a:t>M</a:t>
              </a:r>
            </a:p>
          </p:txBody>
        </p:sp>
        <p:sp>
          <p:nvSpPr>
            <p:cNvPr id="81" name="文本框 80"/>
            <p:cNvSpPr txBox="1"/>
            <p:nvPr/>
          </p:nvSpPr>
          <p:spPr>
            <a:xfrm>
              <a:off x="11778" y="4982"/>
              <a:ext cx="1983" cy="43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i="0" u="none" strike="noStrike" kern="1200" cap="all"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rPr>
                <a:t>memory</a:t>
              </a:r>
            </a:p>
          </p:txBody>
        </p:sp>
        <p:sp>
          <p:nvSpPr>
            <p:cNvPr id="111" name="文本框 110"/>
            <p:cNvSpPr txBox="1"/>
            <p:nvPr/>
          </p:nvSpPr>
          <p:spPr>
            <a:xfrm>
              <a:off x="11614" y="7284"/>
              <a:ext cx="2309" cy="1452"/>
            </a:xfrm>
            <a:prstGeom prst="rect">
              <a:avLst/>
            </a:prstGeom>
            <a:noFill/>
          </p:spPr>
          <p:txBody>
            <a:bodyPr wrap="square">
              <a:spAutoFit/>
            </a:bodyPr>
            <a:lstStyle/>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重复曝光</a:t>
              </a:r>
            </a:p>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品牌故事</a:t>
              </a:r>
            </a:p>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口碑传播</a:t>
              </a:r>
            </a:p>
          </p:txBody>
        </p:sp>
        <p:sp>
          <p:nvSpPr>
            <p:cNvPr id="116" name="TextBox 50"/>
            <p:cNvSpPr txBox="1"/>
            <p:nvPr/>
          </p:nvSpPr>
          <p:spPr>
            <a:xfrm>
              <a:off x="11969" y="6314"/>
              <a:ext cx="1600" cy="48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OPPOSans M" pitchFamily="18" charset="-122"/>
                </a:rPr>
                <a:t>留下记忆</a:t>
              </a:r>
            </a:p>
          </p:txBody>
        </p:sp>
        <p:cxnSp>
          <p:nvCxnSpPr>
            <p:cNvPr id="121" name="直线连接符 118"/>
            <p:cNvCxnSpPr/>
            <p:nvPr/>
          </p:nvCxnSpPr>
          <p:spPr>
            <a:xfrm>
              <a:off x="11413" y="5767"/>
              <a:ext cx="2712" cy="0"/>
            </a:xfrm>
            <a:prstGeom prst="line">
              <a:avLst/>
            </a:prstGeom>
            <a:ln>
              <a:solidFill>
                <a:schemeClr val="tx1">
                  <a:lumMod val="50000"/>
                  <a:lumOff val="50000"/>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箭头: V 形 14"/>
            <p:cNvSpPr/>
            <p:nvPr/>
          </p:nvSpPr>
          <p:spPr>
            <a:xfrm>
              <a:off x="4893" y="2445"/>
              <a:ext cx="9435" cy="870"/>
            </a:xfrm>
            <a:prstGeom prst="chevron">
              <a:avLst>
                <a:gd name="adj" fmla="val 33133"/>
              </a:avLst>
            </a:prstGeom>
            <a:solidFill>
              <a:srgbClr val="A03527"/>
            </a:solidFill>
            <a:ln w="12700" cap="flat" cmpd="sng" algn="ctr">
              <a:noFill/>
              <a:prstDash val="solid"/>
              <a:miter lim="800000"/>
            </a:ln>
            <a:effectLst>
              <a:outerShdw blurRad="279400" dist="342900" dir="5400000" sx="88000" sy="88000" algn="t" rotWithShape="0">
                <a:srgbClr val="A03527">
                  <a:alpha val="42000"/>
                </a:srgbClr>
              </a:outerShdw>
            </a:effectLst>
          </p:spPr>
          <p:txBody>
            <a:bodyPr rtlCol="0" anchor="ctr"/>
            <a:lstStyle/>
            <a:p>
              <a:pPr algn="ctr"/>
              <a:endParaRPr lang="zh-CN" altLang="en-US" sz="2400" kern="0">
                <a:solidFill>
                  <a:prstClr val="white"/>
                </a:solidFill>
                <a:latin typeface="PingFang SC Regular" panose="020B0400000000000000" charset="-122"/>
                <a:ea typeface="PingFang SC Regular" panose="020B0400000000000000" charset="-122"/>
              </a:endParaRPr>
            </a:p>
          </p:txBody>
        </p:sp>
        <p:sp>
          <p:nvSpPr>
            <p:cNvPr id="18" name="文本框 17"/>
            <p:cNvSpPr txBox="1"/>
            <p:nvPr/>
          </p:nvSpPr>
          <p:spPr>
            <a:xfrm>
              <a:off x="8788" y="2516"/>
              <a:ext cx="1646" cy="72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dist">
                <a:defRPr/>
              </a:pPr>
              <a:r>
                <a:rPr lang="en-US" altLang="en-US" sz="2400" dirty="0" err="1">
                  <a:solidFill>
                    <a:schemeClr val="bg2"/>
                  </a:solidFill>
                  <a:latin typeface="PingFang SC Regular" panose="020B0400000000000000" charset="-122"/>
                  <a:ea typeface="PingFang SC Regular" panose="020B0400000000000000" charset="-122"/>
                  <a:cs typeface="OPPOSans M" pitchFamily="18" charset="-122"/>
                </a:rPr>
                <a:t>感情</a:t>
              </a:r>
            </a:p>
          </p:txBody>
        </p:sp>
        <p:sp>
          <p:nvSpPr>
            <p:cNvPr id="72" name="缺角矩形 71"/>
            <p:cNvSpPr/>
            <p:nvPr/>
          </p:nvSpPr>
          <p:spPr>
            <a:xfrm>
              <a:off x="15497" y="3560"/>
              <a:ext cx="3118" cy="5918"/>
            </a:xfrm>
            <a:prstGeom prst="plaque">
              <a:avLst>
                <a:gd name="adj" fmla="val 5267"/>
              </a:avLst>
            </a:prstGeom>
            <a:noFill/>
            <a:ln>
              <a:solidFill>
                <a:srgbClr val="C2D7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77" name="TextBox 50"/>
            <p:cNvSpPr txBox="1"/>
            <p:nvPr/>
          </p:nvSpPr>
          <p:spPr>
            <a:xfrm>
              <a:off x="16675" y="3964"/>
              <a:ext cx="761"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i="0" u="none" strike="noStrike" kern="1200" cap="none" spc="0" normalizeH="0" baseline="0" noProof="0" dirty="0">
                  <a:ln>
                    <a:noFill/>
                  </a:ln>
                  <a:solidFill>
                    <a:srgbClr val="88B0E2"/>
                  </a:solidFill>
                  <a:effectLst/>
                  <a:uLnTx/>
                  <a:uFillTx/>
                  <a:latin typeface="PingFang SC Regular" panose="020B0400000000000000" charset="-122"/>
                  <a:ea typeface="PingFang SC Regular" panose="020B0400000000000000" charset="-122"/>
                  <a:cs typeface="OPPOSans B" pitchFamily="18" charset="-122"/>
                </a:rPr>
                <a:t>A</a:t>
              </a:r>
            </a:p>
          </p:txBody>
        </p:sp>
        <p:sp>
          <p:nvSpPr>
            <p:cNvPr id="82" name="文本框 81"/>
            <p:cNvSpPr txBox="1"/>
            <p:nvPr/>
          </p:nvSpPr>
          <p:spPr>
            <a:xfrm>
              <a:off x="16065" y="4982"/>
              <a:ext cx="1983" cy="43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i="0" u="none" strike="noStrike" kern="1200" cap="all"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rPr>
                <a:t>action</a:t>
              </a:r>
            </a:p>
          </p:txBody>
        </p:sp>
        <p:sp>
          <p:nvSpPr>
            <p:cNvPr id="112" name="文本框 111"/>
            <p:cNvSpPr txBox="1"/>
            <p:nvPr/>
          </p:nvSpPr>
          <p:spPr>
            <a:xfrm>
              <a:off x="15901" y="7284"/>
              <a:ext cx="2309" cy="1888"/>
            </a:xfrm>
            <a:prstGeom prst="rect">
              <a:avLst/>
            </a:prstGeom>
            <a:noFill/>
          </p:spPr>
          <p:txBody>
            <a:bodyPr wrap="square">
              <a:spAutoFit/>
            </a:bodyPr>
            <a:lstStyle/>
            <a:p>
              <a:pPr marL="171450" indent="-171450">
                <a:lnSpc>
                  <a:spcPct val="150000"/>
                </a:lnSpc>
                <a:buClr>
                  <a:srgbClr val="747993">
                    <a:lumMod val="75000"/>
                    <a:lumOff val="25000"/>
                  </a:srgbClr>
                </a:buClr>
                <a:buFont typeface="Arial" panose="020B0704020202020204" pitchFamily="34" charset="0"/>
                <a:buChar char="•"/>
                <a:defRPr/>
              </a:pPr>
              <a:r>
                <a:rPr lang="zh-CN" altLang="en-US" sz="1200" dirty="0">
                  <a:solidFill>
                    <a:schemeClr val="tx1">
                      <a:alpha val="65000"/>
                    </a:schemeClr>
                  </a:solidFill>
                  <a:latin typeface="PingFang SC Regular" panose="020B0400000000000000" charset="-122"/>
                  <a:ea typeface="PingFang SC Regular" panose="020B0400000000000000" charset="-122"/>
                </a:rPr>
                <a:t>消费者已经对产品或服务有了充分的了解和信任，做出购买决策</a:t>
              </a:r>
            </a:p>
          </p:txBody>
        </p:sp>
        <p:sp>
          <p:nvSpPr>
            <p:cNvPr id="117" name="TextBox 50"/>
            <p:cNvSpPr txBox="1"/>
            <p:nvPr/>
          </p:nvSpPr>
          <p:spPr>
            <a:xfrm>
              <a:off x="16256" y="6314"/>
              <a:ext cx="1600" cy="48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i="0" u="none" strike="noStrike" kern="1200" cap="none" spc="0" normalizeH="0" baseline="0" noProof="0" dirty="0">
                  <a:ln>
                    <a:noFill/>
                  </a:ln>
                  <a:solidFill>
                    <a:srgbClr val="88B0E2"/>
                  </a:solidFill>
                  <a:effectLst/>
                  <a:uLnTx/>
                  <a:uFillTx/>
                  <a:latin typeface="PingFang SC Regular" panose="020B0400000000000000" charset="-122"/>
                  <a:ea typeface="PingFang SC Regular" panose="020B0400000000000000" charset="-122"/>
                  <a:cs typeface="OPPOSans M" pitchFamily="18" charset="-122"/>
                </a:rPr>
                <a:t>购买行动</a:t>
              </a:r>
            </a:p>
          </p:txBody>
        </p:sp>
        <p:cxnSp>
          <p:nvCxnSpPr>
            <p:cNvPr id="122" name="直线连接符 119"/>
            <p:cNvCxnSpPr/>
            <p:nvPr/>
          </p:nvCxnSpPr>
          <p:spPr>
            <a:xfrm>
              <a:off x="15700" y="5767"/>
              <a:ext cx="2712" cy="0"/>
            </a:xfrm>
            <a:prstGeom prst="line">
              <a:avLst/>
            </a:prstGeom>
            <a:ln>
              <a:solidFill>
                <a:schemeClr val="tx1">
                  <a:lumMod val="50000"/>
                  <a:lumOff val="50000"/>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箭头: V 形 15"/>
            <p:cNvSpPr/>
            <p:nvPr/>
          </p:nvSpPr>
          <p:spPr>
            <a:xfrm>
              <a:off x="15497" y="2445"/>
              <a:ext cx="3118" cy="870"/>
            </a:xfrm>
            <a:prstGeom prst="chevron">
              <a:avLst>
                <a:gd name="adj" fmla="val 33133"/>
              </a:avLst>
            </a:prstGeom>
            <a:solidFill>
              <a:schemeClr val="accent2">
                <a:lumMod val="40000"/>
                <a:lumOff val="60000"/>
              </a:schemeClr>
            </a:solidFill>
            <a:ln w="12700" cap="flat" cmpd="sng" algn="ctr">
              <a:noFill/>
              <a:prstDash val="solid"/>
              <a:miter lim="800000"/>
            </a:ln>
            <a:effectLst>
              <a:outerShdw blurRad="279400" dist="342900" dir="5400000" sx="88000" sy="88000" algn="t" rotWithShape="0">
                <a:schemeClr val="accent2">
                  <a:lumMod val="40000"/>
                  <a:lumOff val="60000"/>
                  <a:alpha val="42000"/>
                </a:schemeClr>
              </a:outerShdw>
            </a:effectLst>
          </p:spPr>
          <p:txBody>
            <a:bodyPr rtlCol="0" anchor="ctr">
              <a:noAutofit/>
            </a:bodyPr>
            <a:lstStyle/>
            <a:p>
              <a:pPr lvl="0" algn="ctr">
                <a:buClrTx/>
                <a:buSzTx/>
                <a:buFontTx/>
              </a:pPr>
              <a:endParaRPr lang="zh-CN" altLang="en-US" sz="2400" kern="0">
                <a:solidFill>
                  <a:prstClr val="white"/>
                </a:solidFill>
                <a:latin typeface="PingFang SC Regular" panose="020B0400000000000000" charset="-122"/>
                <a:ea typeface="PingFang SC Regular" panose="020B0400000000000000" charset="-122"/>
                <a:sym typeface="+mn-ea"/>
              </a:endParaRPr>
            </a:p>
          </p:txBody>
        </p:sp>
        <p:sp>
          <p:nvSpPr>
            <p:cNvPr id="19" name="文本框 18"/>
            <p:cNvSpPr txBox="1"/>
            <p:nvPr/>
          </p:nvSpPr>
          <p:spPr>
            <a:xfrm>
              <a:off x="16307" y="2516"/>
              <a:ext cx="1497" cy="72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dist">
                <a:defRPr/>
              </a:pPr>
              <a:r>
                <a:rPr lang="en-US" altLang="en-US" sz="2400" dirty="0" err="1">
                  <a:solidFill>
                    <a:schemeClr val="bg2"/>
                  </a:solidFill>
                  <a:latin typeface="PingFang SC Regular" panose="020B0400000000000000" charset="-122"/>
                  <a:ea typeface="PingFang SC Regular" panose="020B0400000000000000" charset="-122"/>
                  <a:cs typeface="OPPOSans M" pitchFamily="18" charset="-122"/>
                </a:rPr>
                <a:t>行动</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latin typeface="PingFang SC Semibold" panose="020B0400000000000000" charset="-122"/>
                <a:ea typeface="PingFang SC Semibold" panose="020B0400000000000000" charset="-122"/>
                <a:cs typeface="PingFang SC Semibold" panose="020B0400000000000000" charset="-122"/>
              </a:rPr>
              <a:t>AISAS思维模型——</a:t>
            </a:r>
            <a:r>
              <a:rPr lang="zh-CN" altLang="en-US" sz="2400" b="0">
                <a:latin typeface="PingFang SC" panose="020B0400000000000000" charset="-122"/>
                <a:ea typeface="PingFang SC" panose="020B0400000000000000" charset="-122"/>
                <a:cs typeface="PingFang SC Semibold" panose="020B0400000000000000" charset="-122"/>
              </a:rPr>
              <a:t>消费者行为分析</a:t>
            </a:r>
          </a:p>
        </p:txBody>
      </p:sp>
      <p:sp>
        <p:nvSpPr>
          <p:cNvPr id="3" name="文本占位符 2"/>
          <p:cNvSpPr>
            <a:spLocks noGrp="1"/>
          </p:cNvSpPr>
          <p:nvPr>
            <p:ph type="body" idx="1"/>
          </p:nvPr>
        </p:nvSpPr>
        <p:spPr/>
        <p:txBody>
          <a:bodyPr>
            <a:normAutofit/>
          </a:bodyPr>
          <a:lstStyle/>
          <a:p>
            <a:r>
              <a:rPr lang="zh-CN" altLang="en-US">
                <a:latin typeface="PingFang SC" panose="020B0400000000000000" charset="-122"/>
                <a:ea typeface="PingFang SC" panose="020B0400000000000000" charset="-122"/>
                <a:cs typeface="PingFang SC" panose="020B0400000000000000" charset="-122"/>
              </a:rPr>
              <a:t>AISAS模式，消费者行为分析模式，说的是朋友分享的商品内容会引起用户的注意（Attention），然后激发用户的兴趣（Interest），并且对这个商品进行搜索（Search），最终导致购买行为（Action）的产生，购买成功后再分享（Share）给自己的朋友，闭环完成</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6-08</a:t>
            </a:r>
          </a:p>
        </p:txBody>
      </p:sp>
      <p:grpSp>
        <p:nvGrpSpPr>
          <p:cNvPr id="29" name="组合 28"/>
          <p:cNvGrpSpPr/>
          <p:nvPr/>
        </p:nvGrpSpPr>
        <p:grpSpPr>
          <a:xfrm>
            <a:off x="3442335" y="1540510"/>
            <a:ext cx="5238750" cy="5239385"/>
            <a:chOff x="5475" y="2549"/>
            <a:chExt cx="8250" cy="8251"/>
          </a:xfrm>
        </p:grpSpPr>
        <p:sp>
          <p:nvSpPr>
            <p:cNvPr id="7" name="椭圆 6"/>
            <p:cNvSpPr/>
            <p:nvPr>
              <p:custDataLst>
                <p:tags r:id="rId1"/>
              </p:custDataLst>
            </p:nvPr>
          </p:nvSpPr>
          <p:spPr>
            <a:xfrm>
              <a:off x="5475" y="2549"/>
              <a:ext cx="8251" cy="8251"/>
            </a:xfrm>
            <a:prstGeom prst="ellipse">
              <a:avLst/>
            </a:prstGeom>
            <a:solidFill>
              <a:schemeClr val="accent4">
                <a:lumMod val="20000"/>
                <a:lumOff val="80000"/>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313131"/>
                </a:solidFill>
                <a:effectLst/>
                <a:uLnTx/>
                <a:uFillTx/>
                <a:latin typeface="PingFang SC Semibold" panose="020B0400000000000000" charset="-122"/>
                <a:ea typeface="PingFang SC Semibold" panose="020B0400000000000000" charset="-122"/>
                <a:cs typeface="+mn-cs"/>
              </a:endParaRPr>
            </a:p>
          </p:txBody>
        </p:sp>
        <p:sp>
          <p:nvSpPr>
            <p:cNvPr id="134" name="Shape 1152"/>
            <p:cNvSpPr/>
            <p:nvPr>
              <p:custDataLst>
                <p:tags r:id="rId2"/>
              </p:custDataLst>
            </p:nvPr>
          </p:nvSpPr>
          <p:spPr>
            <a:xfrm>
              <a:off x="6809" y="3808"/>
              <a:ext cx="5645" cy="5645"/>
            </a:xfrm>
            <a:prstGeom prst="ellipse">
              <a:avLst/>
            </a:prstGeom>
            <a:noFill/>
            <a:ln w="38100">
              <a:solidFill>
                <a:schemeClr val="accent4">
                  <a:alpha val="29000"/>
                </a:schemeClr>
              </a:solidFill>
              <a:miter lim="400000"/>
            </a:ln>
          </p:spPr>
          <p:txBody>
            <a:bodyPr lIns="25400" tIns="25400" rIns="25400" bIns="25400" anchor="ctr"/>
            <a:lstStyle/>
            <a:p>
              <a:pPr marL="0" marR="0" lvl="0" indent="0" algn="ctr" defTabSz="2921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Ubuntu"/>
                  <a:ea typeface="Ubuntu"/>
                  <a:cs typeface="Ubuntu"/>
                  <a:sym typeface="Ubuntu"/>
                </a:defRPr>
              </a:pPr>
              <a:endParaRPr kumimoji="0" sz="1500" b="1"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56" name="Shape 1154"/>
            <p:cNvSpPr/>
            <p:nvPr>
              <p:custDataLst>
                <p:tags r:id="rId3"/>
              </p:custDataLst>
            </p:nvPr>
          </p:nvSpPr>
          <p:spPr>
            <a:xfrm>
              <a:off x="6263" y="3285"/>
              <a:ext cx="6718" cy="6718"/>
            </a:xfrm>
            <a:custGeom>
              <a:avLst/>
              <a:gdLst/>
              <a:ahLst/>
              <a:cxnLst>
                <a:cxn ang="0">
                  <a:pos x="wd2" y="hd2"/>
                </a:cxn>
                <a:cxn ang="5400000">
                  <a:pos x="wd2" y="hd2"/>
                </a:cxn>
                <a:cxn ang="10800000">
                  <a:pos x="wd2" y="hd2"/>
                </a:cxn>
                <a:cxn ang="16200000">
                  <a:pos x="wd2" y="hd2"/>
                </a:cxn>
              </a:cxnLst>
              <a:rect l="0" t="0" r="r" b="b"/>
              <a:pathLst>
                <a:path w="21600" h="21600" extrusionOk="0">
                  <a:moveTo>
                    <a:pt x="10800" y="1219"/>
                  </a:moveTo>
                  <a:cubicBezTo>
                    <a:pt x="5517" y="1219"/>
                    <a:pt x="1219" y="5517"/>
                    <a:pt x="1219" y="10800"/>
                  </a:cubicBezTo>
                  <a:cubicBezTo>
                    <a:pt x="1219" y="16083"/>
                    <a:pt x="5517" y="20381"/>
                    <a:pt x="10800" y="20381"/>
                  </a:cubicBezTo>
                  <a:cubicBezTo>
                    <a:pt x="16083" y="20381"/>
                    <a:pt x="20381" y="16083"/>
                    <a:pt x="20381" y="10800"/>
                  </a:cubicBezTo>
                  <a:cubicBezTo>
                    <a:pt x="20381" y="5517"/>
                    <a:pt x="16083" y="1219"/>
                    <a:pt x="10800" y="1219"/>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chemeClr val="accent4"/>
            </a:solidFill>
            <a:ln w="76200">
              <a:solidFill>
                <a:schemeClr val="accent4"/>
              </a:solidFill>
              <a:miter lim="400000"/>
            </a:ln>
          </p:spPr>
          <p:txBody>
            <a:bodyPr lIns="19051" tIns="19051" rIns="19051" bIns="19051" anchor="ctr"/>
            <a:lstStyle/>
            <a:p>
              <a:pPr marL="0" marR="0" lvl="0" indent="0" algn="ctr"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Ubuntu"/>
                  <a:ea typeface="Ubuntu"/>
                  <a:cs typeface="Ubuntu"/>
                  <a:sym typeface="Ubuntu"/>
                </a:defRPr>
              </a:pPr>
              <a:endParaRPr kumimoji="0" sz="1500" b="1"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145" name="文本框 144"/>
            <p:cNvSpPr txBox="1"/>
            <p:nvPr>
              <p:custDataLst>
                <p:tags r:id="rId4"/>
              </p:custDataLst>
            </p:nvPr>
          </p:nvSpPr>
          <p:spPr>
            <a:xfrm flipH="1">
              <a:off x="8291" y="6638"/>
              <a:ext cx="2730" cy="4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1010"/>
                  </a:solidFill>
                  <a:effectLst/>
                  <a:uLnTx/>
                  <a:uFillTx/>
                  <a:latin typeface="PingFang SC Semibold" panose="020B0400000000000000" charset="-122"/>
                  <a:ea typeface="PingFang SC Semibold" panose="020B0400000000000000" charset="-122"/>
                  <a:cs typeface="OPPOSans M" pitchFamily="18" charset="-122"/>
                </a:rPr>
                <a:t>AISAS</a:t>
              </a:r>
            </a:p>
          </p:txBody>
        </p:sp>
        <p:sp>
          <p:nvSpPr>
            <p:cNvPr id="8" name="Freeform 188"/>
            <p:cNvSpPr>
              <a:spLocks noEditPoints="1"/>
            </p:cNvSpPr>
            <p:nvPr>
              <p:custDataLst>
                <p:tags r:id="rId5"/>
              </p:custDataLst>
            </p:nvPr>
          </p:nvSpPr>
          <p:spPr bwMode="auto">
            <a:xfrm>
              <a:off x="9008" y="5241"/>
              <a:ext cx="1293" cy="1247"/>
            </a:xfrm>
            <a:custGeom>
              <a:avLst/>
              <a:gdLst/>
              <a:ahLst/>
              <a:cxnLst>
                <a:cxn ang="0">
                  <a:pos x="220" y="236"/>
                </a:cxn>
                <a:cxn ang="0">
                  <a:pos x="212" y="240"/>
                </a:cxn>
                <a:cxn ang="0">
                  <a:pos x="204" y="236"/>
                </a:cxn>
                <a:cxn ang="0">
                  <a:pos x="188" y="220"/>
                </a:cxn>
                <a:cxn ang="0">
                  <a:pos x="184" y="212"/>
                </a:cxn>
                <a:cxn ang="0">
                  <a:pos x="196" y="200"/>
                </a:cxn>
                <a:cxn ang="0">
                  <a:pos x="204" y="204"/>
                </a:cxn>
                <a:cxn ang="0">
                  <a:pos x="212" y="211"/>
                </a:cxn>
                <a:cxn ang="0">
                  <a:pos x="236" y="188"/>
                </a:cxn>
                <a:cxn ang="0">
                  <a:pos x="244" y="184"/>
                </a:cxn>
                <a:cxn ang="0">
                  <a:pos x="256" y="196"/>
                </a:cxn>
                <a:cxn ang="0">
                  <a:pos x="252" y="204"/>
                </a:cxn>
                <a:cxn ang="0">
                  <a:pos x="220" y="236"/>
                </a:cxn>
                <a:cxn ang="0">
                  <a:pos x="212" y="194"/>
                </a:cxn>
                <a:cxn ang="0">
                  <a:pos x="196" y="188"/>
                </a:cxn>
                <a:cxn ang="0">
                  <a:pos x="172" y="212"/>
                </a:cxn>
                <a:cxn ang="0">
                  <a:pos x="179" y="229"/>
                </a:cxn>
                <a:cxn ang="0">
                  <a:pos x="195" y="245"/>
                </a:cxn>
                <a:cxn ang="0">
                  <a:pos x="199"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28" y="179"/>
                </a:cxn>
                <a:cxn ang="0">
                  <a:pos x="227" y="179"/>
                </a:cxn>
                <a:cxn ang="0">
                  <a:pos x="212" y="194"/>
                </a:cxn>
                <a:cxn ang="0">
                  <a:pos x="254" y="220"/>
                </a:cxn>
                <a:cxn ang="0">
                  <a:pos x="256" y="236"/>
                </a:cxn>
                <a:cxn ang="0">
                  <a:pos x="256" y="236"/>
                </a:cxn>
                <a:cxn ang="0">
                  <a:pos x="256" y="236"/>
                </a:cxn>
                <a:cxn ang="0">
                  <a:pos x="244" y="248"/>
                </a:cxn>
                <a:cxn ang="0">
                  <a:pos x="225" y="248"/>
                </a:cxn>
                <a:cxn ang="0">
                  <a:pos x="229" y="245"/>
                </a:cxn>
                <a:cxn ang="0">
                  <a:pos x="254" y="220"/>
                </a:cxn>
              </a:cxnLst>
              <a:rect l="0" t="0" r="r" b="b"/>
              <a:pathLst>
                <a:path w="256" h="248">
                  <a:moveTo>
                    <a:pt x="220" y="236"/>
                  </a:moveTo>
                  <a:cubicBezTo>
                    <a:pt x="218" y="239"/>
                    <a:pt x="215" y="240"/>
                    <a:pt x="212" y="240"/>
                  </a:cubicBezTo>
                  <a:cubicBezTo>
                    <a:pt x="209" y="240"/>
                    <a:pt x="206" y="239"/>
                    <a:pt x="204" y="236"/>
                  </a:cubicBezTo>
                  <a:cubicBezTo>
                    <a:pt x="188" y="220"/>
                    <a:pt x="188" y="220"/>
                    <a:pt x="188" y="220"/>
                  </a:cubicBezTo>
                  <a:cubicBezTo>
                    <a:pt x="185" y="218"/>
                    <a:pt x="184" y="215"/>
                    <a:pt x="184" y="212"/>
                  </a:cubicBezTo>
                  <a:cubicBezTo>
                    <a:pt x="184" y="205"/>
                    <a:pt x="189" y="200"/>
                    <a:pt x="196" y="200"/>
                  </a:cubicBezTo>
                  <a:cubicBezTo>
                    <a:pt x="199" y="200"/>
                    <a:pt x="202" y="201"/>
                    <a:pt x="204" y="204"/>
                  </a:cubicBezTo>
                  <a:cubicBezTo>
                    <a:pt x="212" y="211"/>
                    <a:pt x="212" y="211"/>
                    <a:pt x="212" y="211"/>
                  </a:cubicBezTo>
                  <a:cubicBezTo>
                    <a:pt x="236" y="188"/>
                    <a:pt x="236" y="188"/>
                    <a:pt x="236" y="188"/>
                  </a:cubicBezTo>
                  <a:cubicBezTo>
                    <a:pt x="238" y="185"/>
                    <a:pt x="241" y="184"/>
                    <a:pt x="244" y="184"/>
                  </a:cubicBezTo>
                  <a:cubicBezTo>
                    <a:pt x="251" y="184"/>
                    <a:pt x="256" y="189"/>
                    <a:pt x="256" y="196"/>
                  </a:cubicBezTo>
                  <a:cubicBezTo>
                    <a:pt x="256" y="199"/>
                    <a:pt x="255" y="202"/>
                    <a:pt x="252" y="204"/>
                  </a:cubicBezTo>
                  <a:lnTo>
                    <a:pt x="220" y="236"/>
                  </a:lnTo>
                  <a:close/>
                  <a:moveTo>
                    <a:pt x="212" y="194"/>
                  </a:moveTo>
                  <a:cubicBezTo>
                    <a:pt x="208" y="190"/>
                    <a:pt x="202" y="188"/>
                    <a:pt x="196" y="188"/>
                  </a:cubicBezTo>
                  <a:cubicBezTo>
                    <a:pt x="183" y="188"/>
                    <a:pt x="172" y="199"/>
                    <a:pt x="172" y="212"/>
                  </a:cubicBezTo>
                  <a:cubicBezTo>
                    <a:pt x="172" y="219"/>
                    <a:pt x="175" y="225"/>
                    <a:pt x="179" y="229"/>
                  </a:cubicBezTo>
                  <a:cubicBezTo>
                    <a:pt x="195" y="245"/>
                    <a:pt x="195" y="245"/>
                    <a:pt x="195" y="245"/>
                  </a:cubicBezTo>
                  <a:cubicBezTo>
                    <a:pt x="196" y="246"/>
                    <a:pt x="197" y="247"/>
                    <a:pt x="199"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25" y="177"/>
                    <a:pt x="226" y="178"/>
                    <a:pt x="228" y="179"/>
                  </a:cubicBezTo>
                  <a:cubicBezTo>
                    <a:pt x="227" y="179"/>
                    <a:pt x="227" y="179"/>
                    <a:pt x="227" y="179"/>
                  </a:cubicBezTo>
                  <a:lnTo>
                    <a:pt x="212" y="194"/>
                  </a:lnTo>
                  <a:close/>
                  <a:moveTo>
                    <a:pt x="254" y="220"/>
                  </a:moveTo>
                  <a:cubicBezTo>
                    <a:pt x="256" y="229"/>
                    <a:pt x="256" y="236"/>
                    <a:pt x="256" y="236"/>
                  </a:cubicBezTo>
                  <a:cubicBezTo>
                    <a:pt x="256" y="236"/>
                    <a:pt x="256" y="236"/>
                    <a:pt x="256" y="236"/>
                  </a:cubicBezTo>
                  <a:cubicBezTo>
                    <a:pt x="256" y="236"/>
                    <a:pt x="256" y="236"/>
                    <a:pt x="256" y="236"/>
                  </a:cubicBezTo>
                  <a:cubicBezTo>
                    <a:pt x="256" y="243"/>
                    <a:pt x="251" y="248"/>
                    <a:pt x="244" y="248"/>
                  </a:cubicBezTo>
                  <a:cubicBezTo>
                    <a:pt x="225" y="248"/>
                    <a:pt x="225" y="248"/>
                    <a:pt x="225" y="248"/>
                  </a:cubicBezTo>
                  <a:cubicBezTo>
                    <a:pt x="227" y="247"/>
                    <a:pt x="228" y="246"/>
                    <a:pt x="229" y="245"/>
                  </a:cubicBezTo>
                  <a:lnTo>
                    <a:pt x="254" y="220"/>
                  </a:lnTo>
                  <a:close/>
                </a:path>
              </a:pathLst>
            </a:custGeom>
            <a:solidFill>
              <a:schemeClr val="accent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rgbClr val="747993"/>
                </a:solidFill>
                <a:effectLst/>
                <a:uLnTx/>
                <a:uFillTx/>
                <a:latin typeface="PingFang SC Semibold" panose="020B0400000000000000" charset="-122"/>
                <a:ea typeface="PingFang SC Semibold" panose="020B0400000000000000" charset="-122"/>
                <a:cs typeface="OPPOSans B" pitchFamily="18" charset="-122"/>
              </a:endParaRPr>
            </a:p>
          </p:txBody>
        </p:sp>
        <p:sp>
          <p:nvSpPr>
            <p:cNvPr id="12" name="Shape 1157"/>
            <p:cNvSpPr/>
            <p:nvPr>
              <p:custDataLst>
                <p:tags r:id="rId6"/>
              </p:custDataLst>
            </p:nvPr>
          </p:nvSpPr>
          <p:spPr>
            <a:xfrm>
              <a:off x="11223" y="5861"/>
              <a:ext cx="929" cy="929"/>
            </a:xfrm>
            <a:prstGeom prst="ellipse">
              <a:avLst/>
            </a:prstGeom>
            <a:solidFill>
              <a:schemeClr val="accent5">
                <a:alpha val="7828"/>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13" name="Shape 1157"/>
            <p:cNvSpPr/>
            <p:nvPr>
              <p:custDataLst>
                <p:tags r:id="rId7"/>
              </p:custDataLst>
            </p:nvPr>
          </p:nvSpPr>
          <p:spPr>
            <a:xfrm>
              <a:off x="7335" y="6518"/>
              <a:ext cx="497" cy="497"/>
            </a:xfrm>
            <a:prstGeom prst="ellipse">
              <a:avLst/>
            </a:prstGeom>
            <a:solidFill>
              <a:schemeClr val="accent1">
                <a:alpha val="17765"/>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14" name="Shape 1157"/>
            <p:cNvSpPr/>
            <p:nvPr>
              <p:custDataLst>
                <p:tags r:id="rId8"/>
              </p:custDataLst>
            </p:nvPr>
          </p:nvSpPr>
          <p:spPr>
            <a:xfrm>
              <a:off x="9360" y="7590"/>
              <a:ext cx="772" cy="772"/>
            </a:xfrm>
            <a:prstGeom prst="ellipse">
              <a:avLst/>
            </a:prstGeom>
            <a:solidFill>
              <a:schemeClr val="accent4">
                <a:alpha val="17765"/>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19" name="Shape 1157"/>
            <p:cNvSpPr/>
            <p:nvPr>
              <p:custDataLst>
                <p:tags r:id="rId9"/>
              </p:custDataLst>
            </p:nvPr>
          </p:nvSpPr>
          <p:spPr>
            <a:xfrm>
              <a:off x="9940" y="2765"/>
              <a:ext cx="262" cy="262"/>
            </a:xfrm>
            <a:prstGeom prst="ellipse">
              <a:avLst/>
            </a:prstGeom>
            <a:solidFill>
              <a:schemeClr val="accent1">
                <a:alpha val="5713"/>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51" name="弧形 26"/>
            <p:cNvSpPr/>
            <p:nvPr>
              <p:custDataLst>
                <p:tags r:id="rId10"/>
              </p:custDataLst>
            </p:nvPr>
          </p:nvSpPr>
          <p:spPr>
            <a:xfrm rot="3960000">
              <a:off x="6602" y="3229"/>
              <a:ext cx="5568" cy="6084"/>
            </a:xfrm>
            <a:prstGeom prst="arc">
              <a:avLst>
                <a:gd name="adj1" fmla="val 11224924"/>
                <a:gd name="adj2" fmla="val 13937848"/>
              </a:avLst>
            </a:prstGeom>
            <a:ln w="28575">
              <a:solidFill>
                <a:schemeClr val="accent6">
                  <a:lumMod val="40000"/>
                  <a:lumOff val="60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OPPOSans M" pitchFamily="18" charset="-122"/>
                <a:ea typeface="OPPOSans M" pitchFamily="18" charset="-122"/>
                <a:cs typeface="OPPOSans M" pitchFamily="18" charset="-122"/>
              </a:endParaRPr>
            </a:p>
          </p:txBody>
        </p:sp>
        <p:sp>
          <p:nvSpPr>
            <p:cNvPr id="25" name="弧形 26"/>
            <p:cNvSpPr/>
            <p:nvPr>
              <p:custDataLst>
                <p:tags r:id="rId11"/>
              </p:custDataLst>
            </p:nvPr>
          </p:nvSpPr>
          <p:spPr>
            <a:xfrm rot="3960000">
              <a:off x="6946" y="3357"/>
              <a:ext cx="5568" cy="6084"/>
            </a:xfrm>
            <a:prstGeom prst="arc">
              <a:avLst>
                <a:gd name="adj1" fmla="val 16184478"/>
                <a:gd name="adj2" fmla="val 17571190"/>
              </a:avLst>
            </a:prstGeom>
            <a:ln w="28575">
              <a:solidFill>
                <a:schemeClr val="accent6">
                  <a:lumMod val="40000"/>
                  <a:lumOff val="60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OPPOSans M" pitchFamily="18" charset="-122"/>
                <a:ea typeface="OPPOSans M" pitchFamily="18" charset="-122"/>
                <a:cs typeface="OPPOSans M" pitchFamily="18" charset="-122"/>
              </a:endParaRPr>
            </a:p>
          </p:txBody>
        </p:sp>
        <p:sp>
          <p:nvSpPr>
            <p:cNvPr id="26" name="弧形 26"/>
            <p:cNvSpPr/>
            <p:nvPr>
              <p:custDataLst>
                <p:tags r:id="rId12"/>
              </p:custDataLst>
            </p:nvPr>
          </p:nvSpPr>
          <p:spPr>
            <a:xfrm rot="12060000">
              <a:off x="7168" y="3797"/>
              <a:ext cx="5568" cy="6084"/>
            </a:xfrm>
            <a:prstGeom prst="arc">
              <a:avLst>
                <a:gd name="adj1" fmla="val 11947104"/>
                <a:gd name="adj2" fmla="val 13745449"/>
              </a:avLst>
            </a:prstGeom>
            <a:ln w="28575">
              <a:solidFill>
                <a:schemeClr val="accent6">
                  <a:lumMod val="40000"/>
                  <a:lumOff val="60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OPPOSans M" pitchFamily="18" charset="-122"/>
                <a:ea typeface="OPPOSans M" pitchFamily="18" charset="-122"/>
                <a:cs typeface="OPPOSans M" pitchFamily="18" charset="-122"/>
              </a:endParaRPr>
            </a:p>
          </p:txBody>
        </p:sp>
        <p:sp>
          <p:nvSpPr>
            <p:cNvPr id="27" name="弧形 26"/>
            <p:cNvSpPr/>
            <p:nvPr>
              <p:custDataLst>
                <p:tags r:id="rId13"/>
              </p:custDataLst>
            </p:nvPr>
          </p:nvSpPr>
          <p:spPr>
            <a:xfrm rot="17160000">
              <a:off x="6870" y="4019"/>
              <a:ext cx="5568" cy="6084"/>
            </a:xfrm>
            <a:prstGeom prst="arc">
              <a:avLst>
                <a:gd name="adj1" fmla="val 11204424"/>
                <a:gd name="adj2" fmla="val 13435938"/>
              </a:avLst>
            </a:prstGeom>
            <a:ln w="28575">
              <a:solidFill>
                <a:schemeClr val="accent6">
                  <a:lumMod val="40000"/>
                  <a:lumOff val="60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OPPOSans M" pitchFamily="18" charset="-122"/>
                <a:ea typeface="OPPOSans M" pitchFamily="18" charset="-122"/>
                <a:cs typeface="OPPOSans M" pitchFamily="18" charset="-122"/>
              </a:endParaRPr>
            </a:p>
          </p:txBody>
        </p:sp>
        <p:sp>
          <p:nvSpPr>
            <p:cNvPr id="28" name="弧形 27"/>
            <p:cNvSpPr/>
            <p:nvPr>
              <p:custDataLst>
                <p:tags r:id="rId14"/>
              </p:custDataLst>
            </p:nvPr>
          </p:nvSpPr>
          <p:spPr>
            <a:xfrm rot="16440000">
              <a:off x="6772" y="3421"/>
              <a:ext cx="5568" cy="6084"/>
            </a:xfrm>
            <a:prstGeom prst="arc">
              <a:avLst>
                <a:gd name="adj1" fmla="val 16071115"/>
                <a:gd name="adj2" fmla="val 17452878"/>
              </a:avLst>
            </a:prstGeom>
            <a:ln w="28575">
              <a:solidFill>
                <a:schemeClr val="accent6">
                  <a:lumMod val="40000"/>
                  <a:lumOff val="60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OPPOSans M" pitchFamily="18" charset="-122"/>
                <a:ea typeface="OPPOSans M" pitchFamily="18" charset="-122"/>
                <a:cs typeface="OPPOSans M" pitchFamily="18" charset="-122"/>
              </a:endParaRPr>
            </a:p>
          </p:txBody>
        </p:sp>
        <p:sp>
          <p:nvSpPr>
            <p:cNvPr id="59" name="Shape 1157"/>
            <p:cNvSpPr/>
            <p:nvPr>
              <p:custDataLst>
                <p:tags r:id="rId15"/>
              </p:custDataLst>
            </p:nvPr>
          </p:nvSpPr>
          <p:spPr>
            <a:xfrm>
              <a:off x="6524" y="3285"/>
              <a:ext cx="2194" cy="2194"/>
            </a:xfrm>
            <a:prstGeom prst="ellipse">
              <a:avLst/>
            </a:prstGeom>
            <a:solidFill>
              <a:schemeClr val="accent2"/>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b="1"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rPr>
                <a:t>注意</a:t>
              </a: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baseline="0" noProof="0" dirty="0">
                  <a:ln>
                    <a:noFill/>
                  </a:ln>
                  <a:solidFill>
                    <a:srgbClr val="FFFF00"/>
                  </a:solidFill>
                  <a:effectLst/>
                  <a:uLnTx/>
                  <a:uFillTx/>
                  <a:latin typeface="PingFang SC Semibold" panose="020B0400000000000000" charset="-122"/>
                  <a:ea typeface="PingFang SC Semibold" panose="020B0400000000000000" charset="-122"/>
                  <a:cs typeface="OPPOSans R" pitchFamily="18" charset="-122"/>
                  <a:sym typeface="Ubuntu"/>
                </a:rPr>
                <a:t>A</a:t>
              </a:r>
              <a:r>
                <a:rPr kumimoji="0"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OPPOSans R" pitchFamily="18" charset="-122"/>
                  <a:sym typeface="Ubuntu"/>
                </a:rPr>
                <a:t>ttention</a:t>
              </a:r>
              <a:endParaRPr kumimoji="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p:txBody>
        </p:sp>
        <p:sp>
          <p:nvSpPr>
            <p:cNvPr id="9" name="Shape 1157"/>
            <p:cNvSpPr/>
            <p:nvPr>
              <p:custDataLst>
                <p:tags r:id="rId16"/>
              </p:custDataLst>
            </p:nvPr>
          </p:nvSpPr>
          <p:spPr>
            <a:xfrm>
              <a:off x="10591" y="3285"/>
              <a:ext cx="2194" cy="2194"/>
            </a:xfrm>
            <a:prstGeom prst="ellipse">
              <a:avLst/>
            </a:prstGeom>
            <a:solidFill>
              <a:schemeClr val="accent6">
                <a:lumMod val="50000"/>
              </a:scheme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b="1"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rPr>
                <a:t>兴趣</a:t>
              </a: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00"/>
                  </a:solidFill>
                  <a:effectLst/>
                  <a:uLnTx/>
                  <a:uFillTx/>
                  <a:latin typeface="PingFang SC Semibold" panose="020B0400000000000000" charset="-122"/>
                  <a:ea typeface="PingFang SC Semibold" panose="020B0400000000000000" charset="-122"/>
                  <a:cs typeface="OPPOSans R" pitchFamily="18" charset="-122"/>
                  <a:sym typeface="Ubuntu"/>
                </a:rPr>
                <a:t>I</a:t>
              </a:r>
              <a:r>
                <a:rPr kumimoji="0" sz="16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OPPOSans R" pitchFamily="18" charset="-122"/>
                  <a:sym typeface="Ubuntu"/>
                </a:rPr>
                <a:t>nterest</a:t>
              </a:r>
            </a:p>
          </p:txBody>
        </p:sp>
        <p:sp>
          <p:nvSpPr>
            <p:cNvPr id="10" name="Shape 1157"/>
            <p:cNvSpPr/>
            <p:nvPr>
              <p:custDataLst>
                <p:tags r:id="rId17"/>
              </p:custDataLst>
            </p:nvPr>
          </p:nvSpPr>
          <p:spPr>
            <a:xfrm>
              <a:off x="11526" y="6412"/>
              <a:ext cx="2194" cy="2194"/>
            </a:xfrm>
            <a:prstGeom prst="ellipse">
              <a:avLst/>
            </a:prstGeom>
            <a:solidFill>
              <a:schemeClr val="accent3"/>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b="1"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rPr>
                <a:t>搜索</a:t>
              </a: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00"/>
                  </a:solidFill>
                  <a:effectLst/>
                  <a:uLnTx/>
                  <a:uFillTx/>
                  <a:latin typeface="PingFang SC Semibold" panose="020B0400000000000000" charset="-122"/>
                  <a:ea typeface="PingFang SC Semibold" panose="020B0400000000000000" charset="-122"/>
                  <a:cs typeface="OPPOSans R" pitchFamily="18" charset="-122"/>
                  <a:sym typeface="Ubuntu"/>
                </a:rPr>
                <a:t>S</a:t>
              </a:r>
              <a:r>
                <a:rPr kumimoji="0" sz="16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OPPOSans R" pitchFamily="18" charset="-122"/>
                  <a:sym typeface="Ubuntu"/>
                </a:rPr>
                <a:t>earch</a:t>
              </a:r>
            </a:p>
          </p:txBody>
        </p:sp>
        <p:sp>
          <p:nvSpPr>
            <p:cNvPr id="20" name="Shape 1157"/>
            <p:cNvSpPr/>
            <p:nvPr>
              <p:custDataLst>
                <p:tags r:id="rId18"/>
              </p:custDataLst>
            </p:nvPr>
          </p:nvSpPr>
          <p:spPr>
            <a:xfrm>
              <a:off x="5589" y="6412"/>
              <a:ext cx="2194" cy="2194"/>
            </a:xfrm>
            <a:prstGeom prst="ellipse">
              <a:avLst/>
            </a:prstGeom>
            <a:solidFill>
              <a:schemeClr val="accent4">
                <a:lumMod val="75000"/>
              </a:scheme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b="1"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rPr>
                <a:t>分享</a:t>
              </a: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00"/>
                  </a:solidFill>
                  <a:effectLst/>
                  <a:uLnTx/>
                  <a:uFillTx/>
                  <a:latin typeface="PingFang SC Semibold" panose="020B0400000000000000" charset="-122"/>
                  <a:ea typeface="PingFang SC Semibold" panose="020B0400000000000000" charset="-122"/>
                  <a:cs typeface="OPPOSans R" pitchFamily="18" charset="-122"/>
                  <a:sym typeface="Ubuntu"/>
                </a:rPr>
                <a:t>S</a:t>
              </a:r>
              <a:r>
                <a:rPr kumimoji="0" sz="16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OPPOSans R" pitchFamily="18" charset="-122"/>
                  <a:sym typeface="Ubuntu"/>
                </a:rPr>
                <a:t>hare</a:t>
              </a:r>
            </a:p>
          </p:txBody>
        </p:sp>
        <p:sp>
          <p:nvSpPr>
            <p:cNvPr id="21" name="Shape 1157"/>
            <p:cNvSpPr/>
            <p:nvPr>
              <p:custDataLst>
                <p:tags r:id="rId19"/>
              </p:custDataLst>
            </p:nvPr>
          </p:nvSpPr>
          <p:spPr>
            <a:xfrm>
              <a:off x="8650" y="8606"/>
              <a:ext cx="2194" cy="2194"/>
            </a:xfrm>
            <a:prstGeom prst="ellipse">
              <a:avLst/>
            </a:prstGeom>
            <a:solidFill>
              <a:schemeClr val="accent4">
                <a:lumMod val="50000"/>
              </a:scheme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b="1"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rPr>
                <a:t>购买</a:t>
              </a:r>
              <a:endParaRPr kumimoji="0" sz="1800" b="1" i="0" u="none" strike="noStrike" kern="120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OPPOSans R" pitchFamily="18" charset="-122"/>
                <a:sym typeface="Ubuntu"/>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00"/>
                  </a:solidFill>
                  <a:effectLst/>
                  <a:uLnTx/>
                  <a:uFillTx/>
                  <a:latin typeface="PingFang SC Semibold" panose="020B0400000000000000" charset="-122"/>
                  <a:ea typeface="PingFang SC Semibold" panose="020B0400000000000000" charset="-122"/>
                  <a:cs typeface="OPPOSans R" pitchFamily="18" charset="-122"/>
                  <a:sym typeface="Ubuntu"/>
                </a:rPr>
                <a:t>A</a:t>
              </a:r>
              <a:r>
                <a:rPr kumimoji="0" sz="16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OPPOSans R" pitchFamily="18" charset="-122"/>
                  <a:sym typeface="Ubuntu"/>
                </a:rPr>
                <a:t>ction</a:t>
              </a:r>
            </a:p>
          </p:txBody>
        </p:sp>
      </p:grpSp>
      <p:sp>
        <p:nvSpPr>
          <p:cNvPr id="30" name="文本框 29"/>
          <p:cNvSpPr txBox="1"/>
          <p:nvPr/>
        </p:nvSpPr>
        <p:spPr>
          <a:xfrm>
            <a:off x="2451100" y="2421255"/>
            <a:ext cx="1393190" cy="1060450"/>
          </a:xfrm>
          <a:prstGeom prst="rect">
            <a:avLst/>
          </a:prstGeom>
          <a:noFill/>
        </p:spPr>
        <p:txBody>
          <a:bodyPr wrap="square" rtlCol="0" anchor="ctr" anchorCtr="0">
            <a:spAutoFit/>
          </a:bodyPr>
          <a:lstStyle/>
          <a:p>
            <a:pPr algn="r">
              <a:lnSpc>
                <a:spcPct val="150000"/>
              </a:lnSpc>
            </a:pPr>
            <a:r>
              <a:rPr lang="zh-CN" altLang="en-US" sz="1400">
                <a:solidFill>
                  <a:schemeClr val="bg1">
                    <a:lumMod val="50000"/>
                    <a:lumOff val="50000"/>
                  </a:schemeClr>
                </a:solidFill>
                <a:effectLst/>
                <a:latin typeface="PingFang SC Regular" panose="020B0400000000000000" charset="-122"/>
                <a:ea typeface="PingFang SC Regular" panose="020B0400000000000000" charset="-122"/>
                <a:sym typeface="+mn-ea"/>
              </a:rPr>
              <a:t>朋友分享的商品内容会引起用户的注意</a:t>
            </a:r>
          </a:p>
        </p:txBody>
      </p:sp>
      <p:sp>
        <p:nvSpPr>
          <p:cNvPr id="31" name="文本框 30"/>
          <p:cNvSpPr txBox="1"/>
          <p:nvPr/>
        </p:nvSpPr>
        <p:spPr>
          <a:xfrm>
            <a:off x="8268335" y="2421255"/>
            <a:ext cx="1393190" cy="1060450"/>
          </a:xfrm>
          <a:prstGeom prst="rect">
            <a:avLst/>
          </a:prstGeom>
          <a:noFill/>
        </p:spPr>
        <p:txBody>
          <a:bodyPr wrap="square" rtlCol="0" anchor="ctr" anchorCtr="0">
            <a:spAutoFit/>
          </a:bodyPr>
          <a:lstStyle/>
          <a:p>
            <a:pPr>
              <a:lnSpc>
                <a:spcPct val="150000"/>
              </a:lnSpc>
            </a:pPr>
            <a:r>
              <a:rPr lang="zh-CN" altLang="en-US" sz="1400">
                <a:solidFill>
                  <a:schemeClr val="bg1">
                    <a:lumMod val="50000"/>
                    <a:lumOff val="50000"/>
                  </a:schemeClr>
                </a:solidFill>
                <a:effectLst/>
                <a:latin typeface="PingFang SC Regular" panose="020B0400000000000000" charset="-122"/>
                <a:ea typeface="PingFang SC Regular" panose="020B0400000000000000" charset="-122"/>
                <a:sym typeface="+mn-ea"/>
              </a:rPr>
              <a:t>朋友分享的商品内容会引起用户的注意</a:t>
            </a:r>
          </a:p>
        </p:txBody>
      </p:sp>
      <p:sp>
        <p:nvSpPr>
          <p:cNvPr id="32" name="文本框 31"/>
          <p:cNvSpPr txBox="1"/>
          <p:nvPr/>
        </p:nvSpPr>
        <p:spPr>
          <a:xfrm>
            <a:off x="8726170" y="4239260"/>
            <a:ext cx="1393190" cy="737235"/>
          </a:xfrm>
          <a:prstGeom prst="rect">
            <a:avLst/>
          </a:prstGeom>
          <a:noFill/>
        </p:spPr>
        <p:txBody>
          <a:bodyPr wrap="square" rtlCol="0" anchor="ctr" anchorCtr="0">
            <a:spAutoFit/>
          </a:bodyPr>
          <a:lstStyle/>
          <a:p>
            <a:pPr>
              <a:lnSpc>
                <a:spcPct val="150000"/>
              </a:lnSpc>
            </a:pPr>
            <a:r>
              <a:rPr lang="zh-CN" altLang="en-US" sz="1400">
                <a:solidFill>
                  <a:schemeClr val="bg1">
                    <a:lumMod val="50000"/>
                    <a:lumOff val="50000"/>
                  </a:schemeClr>
                </a:solidFill>
                <a:effectLst/>
                <a:latin typeface="PingFang SC Regular" panose="020B0400000000000000" charset="-122"/>
                <a:ea typeface="PingFang SC Regular" panose="020B0400000000000000" charset="-122"/>
                <a:sym typeface="+mn-ea"/>
              </a:rPr>
              <a:t>对这个商品进行搜索</a:t>
            </a:r>
          </a:p>
        </p:txBody>
      </p:sp>
      <p:sp>
        <p:nvSpPr>
          <p:cNvPr id="33" name="文本框 32"/>
          <p:cNvSpPr txBox="1"/>
          <p:nvPr/>
        </p:nvSpPr>
        <p:spPr>
          <a:xfrm>
            <a:off x="6851650" y="6029960"/>
            <a:ext cx="1393190" cy="737235"/>
          </a:xfrm>
          <a:prstGeom prst="rect">
            <a:avLst/>
          </a:prstGeom>
          <a:noFill/>
        </p:spPr>
        <p:txBody>
          <a:bodyPr wrap="square" rtlCol="0" anchor="ctr" anchorCtr="0">
            <a:spAutoFit/>
          </a:bodyPr>
          <a:lstStyle/>
          <a:p>
            <a:pPr>
              <a:lnSpc>
                <a:spcPct val="150000"/>
              </a:lnSpc>
            </a:pPr>
            <a:r>
              <a:rPr lang="zh-CN" altLang="en-US" sz="1400">
                <a:solidFill>
                  <a:schemeClr val="bg1">
                    <a:lumMod val="50000"/>
                    <a:lumOff val="50000"/>
                  </a:schemeClr>
                </a:solidFill>
                <a:effectLst/>
                <a:latin typeface="PingFang SC Regular" panose="020B0400000000000000" charset="-122"/>
                <a:ea typeface="PingFang SC Regular" panose="020B0400000000000000" charset="-122"/>
                <a:sym typeface="+mn-ea"/>
              </a:rPr>
              <a:t>最终导致购买行为的产生</a:t>
            </a:r>
          </a:p>
        </p:txBody>
      </p:sp>
      <p:sp>
        <p:nvSpPr>
          <p:cNvPr id="34" name="文本框 33"/>
          <p:cNvSpPr txBox="1"/>
          <p:nvPr/>
        </p:nvSpPr>
        <p:spPr>
          <a:xfrm>
            <a:off x="2072640" y="3916045"/>
            <a:ext cx="1393190" cy="1383665"/>
          </a:xfrm>
          <a:prstGeom prst="rect">
            <a:avLst/>
          </a:prstGeom>
          <a:noFill/>
        </p:spPr>
        <p:txBody>
          <a:bodyPr wrap="square" rtlCol="0" anchor="ctr" anchorCtr="0">
            <a:spAutoFit/>
          </a:bodyPr>
          <a:lstStyle/>
          <a:p>
            <a:pPr algn="r">
              <a:lnSpc>
                <a:spcPct val="150000"/>
              </a:lnSpc>
            </a:pPr>
            <a:r>
              <a:rPr lang="zh-CN" altLang="en-US" sz="1400">
                <a:solidFill>
                  <a:schemeClr val="bg1">
                    <a:lumMod val="50000"/>
                    <a:lumOff val="50000"/>
                  </a:schemeClr>
                </a:solidFill>
                <a:effectLst/>
                <a:latin typeface="PingFang SC Regular" panose="020B0400000000000000" charset="-122"/>
                <a:ea typeface="PingFang SC Regular" panose="020B0400000000000000" charset="-122"/>
                <a:sym typeface="+mn-ea"/>
              </a:rPr>
              <a:t>购买成功后再分享给自己的朋友，闭环完成</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468"/>
            <a:ext cx="7515860" cy="430530"/>
          </a:xfrm>
        </p:spPr>
        <p:txBody>
          <a:bodyPr wrap="square" anchor="ctr"/>
          <a:lstStyle/>
          <a:p>
            <a:pPr>
              <a:lnSpc>
                <a:spcPct val="100000"/>
              </a:lnSpc>
            </a:pPr>
            <a:r>
              <a:rPr lang="de-DE" altLang="zh-CN" sz="2800" b="1" dirty="0">
                <a:cs typeface="PingFang SC Regular" panose="020B0400000000000000" charset="-122"/>
              </a:rPr>
              <a:t>STP</a:t>
            </a:r>
            <a:r>
              <a:rPr lang="zh-CN" altLang="en-US" sz="2800" b="1" dirty="0">
                <a:cs typeface="PingFang SC Regular" panose="020B0400000000000000" charset="-122"/>
              </a:rPr>
              <a:t>分析——</a:t>
            </a:r>
            <a:r>
              <a:rPr sz="2400" b="0">
                <a:cs typeface="PingFang SC Regular" panose="020B0400000000000000" charset="-122"/>
                <a:sym typeface="+mn-ea"/>
              </a:rPr>
              <a:t>市场细分</a:t>
            </a:r>
            <a:r>
              <a:rPr lang="en-US" altLang="zh-CN" sz="2400" b="0">
                <a:cs typeface="PingFang SC Regular" panose="020B0400000000000000" charset="-122"/>
                <a:sym typeface="+mn-ea"/>
              </a:rPr>
              <a:t> </a:t>
            </a:r>
            <a:r>
              <a:rPr sz="2400" b="0">
                <a:cs typeface="PingFang SC Regular" panose="020B0400000000000000" charset="-122"/>
                <a:sym typeface="+mn-ea"/>
              </a:rPr>
              <a:t>目标市场选择</a:t>
            </a:r>
            <a:r>
              <a:rPr lang="en-US" altLang="zh-CN" sz="2400" b="0">
                <a:cs typeface="PingFang SC Regular" panose="020B0400000000000000" charset="-122"/>
                <a:sym typeface="+mn-ea"/>
              </a:rPr>
              <a:t> </a:t>
            </a:r>
            <a:r>
              <a:rPr sz="2400" b="0">
                <a:cs typeface="PingFang SC Regular" panose="020B0400000000000000" charset="-122"/>
                <a:sym typeface="+mn-ea"/>
              </a:rPr>
              <a:t>市场定位</a:t>
            </a:r>
            <a:r>
              <a:rPr lang="en-US" altLang="zh-CN">
                <a:cs typeface="PingFang SC Regular" panose="020B0400000000000000" charset="-122"/>
                <a:sym typeface="+mn-ea"/>
              </a:rPr>
              <a:t> </a:t>
            </a:r>
            <a:endParaRPr lang="en-US" altLang="zh-CN" sz="2800" b="1" dirty="0">
              <a:cs typeface="PingFang SC Regular" panose="020B0400000000000000" charset="-122"/>
              <a:sym typeface="+mn-ea"/>
            </a:endParaRPr>
          </a:p>
        </p:txBody>
      </p:sp>
      <p:sp>
        <p:nvSpPr>
          <p:cNvPr id="4" name="文本占位符 3"/>
          <p:cNvSpPr>
            <a:spLocks noGrp="1"/>
          </p:cNvSpPr>
          <p:nvPr>
            <p:ph type="body" idx="1"/>
          </p:nvPr>
        </p:nvSpPr>
        <p:spPr/>
        <p:txBody>
          <a:bodyPr/>
          <a:lstStyle/>
          <a:p>
            <a:r>
              <a:rPr lang="zh-CN" altLang="en-US">
                <a:cs typeface="PingFang SC Regular" panose="020B0400000000000000" charset="-122"/>
              </a:rPr>
              <a:t>STP分析是市场营销中的重要工具，涵盖市场细分（Segmentation）、目标市场选择（Targeting）和市场定位（Positioning）三个关键步骤。通过STP分析，企业能更精准地识别潜在顾客，制定有效的营销策略，实现市场占有率和品牌价值的提升</a:t>
            </a:r>
          </a:p>
        </p:txBody>
      </p:sp>
      <p:sp>
        <p:nvSpPr>
          <p:cNvPr id="5" name="文本占位符 4"/>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6-09</a:t>
            </a:r>
            <a:endParaRPr>
              <a:latin typeface="PingFang SC Regular" panose="020B0400000000000000" charset="-122"/>
              <a:ea typeface="PingFang SC Regular" panose="020B0400000000000000" charset="-122"/>
            </a:endParaRPr>
          </a:p>
        </p:txBody>
      </p:sp>
      <p:sp>
        <p:nvSpPr>
          <p:cNvPr id="80" name="矩形: 圆角 79"/>
          <p:cNvSpPr/>
          <p:nvPr/>
        </p:nvSpPr>
        <p:spPr>
          <a:xfrm>
            <a:off x="721995" y="2607310"/>
            <a:ext cx="1403985" cy="191770"/>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细分市场的基础</a:t>
            </a:r>
          </a:p>
        </p:txBody>
      </p:sp>
      <p:sp>
        <p:nvSpPr>
          <p:cNvPr id="72" name="TextBox 2"/>
          <p:cNvSpPr txBox="1"/>
          <p:nvPr/>
        </p:nvSpPr>
        <p:spPr>
          <a:xfrm>
            <a:off x="640715" y="2030730"/>
            <a:ext cx="3335020" cy="369570"/>
          </a:xfrm>
          <a:prstGeom prst="rect">
            <a:avLst/>
          </a:prstGeom>
          <a:noFill/>
        </p:spPr>
        <p:txBody>
          <a:bodyPr wrap="square" rtlCol="0" anchor="b">
            <a:spAutoFit/>
          </a:bodyPr>
          <a:lstStyle/>
          <a:p>
            <a:pPr defTabSz="456565">
              <a:defRPr/>
            </a:pPr>
            <a:r>
              <a:rPr kumimoji="1" lang="zh-CN" altLang="en-US" b="1" dirty="0">
                <a:latin typeface="PingFang SC Regular" panose="020B0400000000000000" charset="-122"/>
                <a:ea typeface="PingFang SC Regular" panose="020B0400000000000000" charset="-122"/>
                <a:cs typeface="PingFang SC Regular" panose="020B0400000000000000" charset="-122"/>
              </a:rPr>
              <a:t>市场细分</a:t>
            </a:r>
            <a:r>
              <a:rPr kumimoji="1" lang="en-US" altLang="zh-CN" b="1" dirty="0">
                <a:latin typeface="PingFang SC Regular" panose="020B0400000000000000" charset="-122"/>
                <a:ea typeface="PingFang SC Regular" panose="020B0400000000000000" charset="-122"/>
                <a:cs typeface="PingFang SC Regular" panose="020B0400000000000000" charset="-122"/>
              </a:rPr>
              <a:t>/</a:t>
            </a:r>
            <a:r>
              <a:rPr kumimoji="1" lang="zh-CN" altLang="en-US" b="1" dirty="0">
                <a:latin typeface="PingFang SC Regular" panose="020B0400000000000000" charset="-122"/>
                <a:ea typeface="PingFang SC Regular" panose="020B0400000000000000" charset="-122"/>
                <a:cs typeface="PingFang SC Regular" panose="020B0400000000000000" charset="-122"/>
              </a:rPr>
              <a:t>目标市场</a:t>
            </a:r>
            <a:r>
              <a:rPr kumimoji="1" lang="en-US" altLang="zh-CN" b="1" dirty="0">
                <a:latin typeface="PingFang SC Regular" panose="020B0400000000000000" charset="-122"/>
                <a:ea typeface="PingFang SC Regular" panose="020B0400000000000000" charset="-122"/>
                <a:cs typeface="PingFang SC Regular" panose="020B0400000000000000" charset="-122"/>
              </a:rPr>
              <a:t>/</a:t>
            </a:r>
            <a:r>
              <a:rPr kumimoji="1" lang="zh-CN" altLang="en-US" b="1" dirty="0">
                <a:latin typeface="PingFang SC Regular" panose="020B0400000000000000" charset="-122"/>
                <a:ea typeface="PingFang SC Regular" panose="020B0400000000000000" charset="-122"/>
                <a:cs typeface="PingFang SC Regular" panose="020B0400000000000000" charset="-122"/>
              </a:rPr>
              <a:t>市场定位</a:t>
            </a:r>
          </a:p>
        </p:txBody>
      </p:sp>
      <p:grpSp>
        <p:nvGrpSpPr>
          <p:cNvPr id="117" name="组合 116"/>
          <p:cNvGrpSpPr/>
          <p:nvPr/>
        </p:nvGrpSpPr>
        <p:grpSpPr>
          <a:xfrm>
            <a:off x="743585" y="2463800"/>
            <a:ext cx="2978150" cy="0"/>
            <a:chOff x="342632" y="1406021"/>
            <a:chExt cx="2978439" cy="0"/>
          </a:xfrm>
        </p:grpSpPr>
        <p:cxnSp>
          <p:nvCxnSpPr>
            <p:cNvPr id="78" name="直接连接符 77"/>
            <p:cNvCxnSpPr/>
            <p:nvPr/>
          </p:nvCxnSpPr>
          <p:spPr>
            <a:xfrm>
              <a:off x="343556" y="1406021"/>
              <a:ext cx="2977515"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42632" y="1406021"/>
              <a:ext cx="42686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矩形: 圆角 105"/>
          <p:cNvSpPr/>
          <p:nvPr/>
        </p:nvSpPr>
        <p:spPr>
          <a:xfrm>
            <a:off x="2225675" y="2607310"/>
            <a:ext cx="1403985" cy="191770"/>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确定有效细分的标准</a:t>
            </a:r>
          </a:p>
        </p:txBody>
      </p:sp>
      <p:sp>
        <p:nvSpPr>
          <p:cNvPr id="107" name="矩形: 圆角 106"/>
          <p:cNvSpPr/>
          <p:nvPr/>
        </p:nvSpPr>
        <p:spPr>
          <a:xfrm>
            <a:off x="721995" y="2847340"/>
            <a:ext cx="1403985" cy="191135"/>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评价细分市场定位</a:t>
            </a:r>
          </a:p>
        </p:txBody>
      </p:sp>
      <p:sp>
        <p:nvSpPr>
          <p:cNvPr id="109" name="矩形: 圆角 108"/>
          <p:cNvSpPr/>
          <p:nvPr/>
        </p:nvSpPr>
        <p:spPr>
          <a:xfrm>
            <a:off x="721995" y="3086735"/>
            <a:ext cx="1403985" cy="191135"/>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选择目标市场</a:t>
            </a:r>
          </a:p>
        </p:txBody>
      </p:sp>
      <p:sp>
        <p:nvSpPr>
          <p:cNvPr id="110" name="矩形: 圆角 109"/>
          <p:cNvSpPr/>
          <p:nvPr/>
        </p:nvSpPr>
        <p:spPr>
          <a:xfrm>
            <a:off x="2225675" y="3086735"/>
            <a:ext cx="1403985" cy="191135"/>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选择差异化</a:t>
            </a:r>
          </a:p>
        </p:txBody>
      </p:sp>
      <p:sp>
        <p:nvSpPr>
          <p:cNvPr id="111" name="矩形: 圆角 110"/>
          <p:cNvSpPr/>
          <p:nvPr/>
        </p:nvSpPr>
        <p:spPr>
          <a:xfrm>
            <a:off x="2225675" y="2847340"/>
            <a:ext cx="1403985" cy="191135"/>
          </a:xfrm>
          <a:prstGeom prst="roundRect">
            <a:avLst>
              <a:gd name="adj" fmla="val 50000"/>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alpha val="65000"/>
                  </a:schemeClr>
                </a:solidFill>
                <a:latin typeface="PingFang SC Regular" panose="020B0400000000000000" charset="-122"/>
                <a:ea typeface="PingFang SC Regular" panose="020B0400000000000000" charset="-122"/>
              </a:rPr>
              <a:t>选择整体定位战略</a:t>
            </a:r>
          </a:p>
        </p:txBody>
      </p:sp>
      <p:cxnSp>
        <p:nvCxnSpPr>
          <p:cNvPr id="62" name="直线箭头连接符 101"/>
          <p:cNvCxnSpPr/>
          <p:nvPr/>
        </p:nvCxnSpPr>
        <p:spPr>
          <a:xfrm flipH="1">
            <a:off x="2675255" y="3803650"/>
            <a:ext cx="742315" cy="0"/>
          </a:xfrm>
          <a:prstGeom prst="straightConnector1">
            <a:avLst/>
          </a:prstGeom>
          <a:noFill/>
          <a:ln w="6350" cap="flat" cmpd="sng" algn="ctr">
            <a:solidFill>
              <a:schemeClr val="accent6"/>
            </a:solidFill>
            <a:prstDash val="sysDot"/>
            <a:miter lim="800000"/>
            <a:headEnd type="none" w="lg" len="lg"/>
            <a:tailEnd type="none" w="lg" len="lg"/>
          </a:ln>
          <a:effectLst/>
        </p:spPr>
      </p:cxnSp>
      <p:cxnSp>
        <p:nvCxnSpPr>
          <p:cNvPr id="76" name="直线箭头连接符 103"/>
          <p:cNvCxnSpPr/>
          <p:nvPr/>
        </p:nvCxnSpPr>
        <p:spPr>
          <a:xfrm flipH="1" flipV="1">
            <a:off x="9032875" y="3818255"/>
            <a:ext cx="735330" cy="0"/>
          </a:xfrm>
          <a:prstGeom prst="straightConnector1">
            <a:avLst/>
          </a:prstGeom>
          <a:noFill/>
          <a:ln w="6350" cap="flat" cmpd="sng" algn="ctr">
            <a:solidFill>
              <a:schemeClr val="accent6"/>
            </a:solidFill>
            <a:prstDash val="sysDot"/>
            <a:miter lim="800000"/>
            <a:headEnd type="none" w="lg" len="lg"/>
            <a:tailEnd type="none" w="lg" len="lg"/>
          </a:ln>
          <a:effectLst/>
        </p:spPr>
      </p:cxnSp>
      <p:grpSp>
        <p:nvGrpSpPr>
          <p:cNvPr id="12" name="组合 11"/>
          <p:cNvGrpSpPr/>
          <p:nvPr/>
        </p:nvGrpSpPr>
        <p:grpSpPr>
          <a:xfrm>
            <a:off x="721995" y="1574800"/>
            <a:ext cx="10830560" cy="5072380"/>
            <a:chOff x="1137" y="2480"/>
            <a:chExt cx="17056" cy="7988"/>
          </a:xfrm>
        </p:grpSpPr>
        <p:grpSp>
          <p:nvGrpSpPr>
            <p:cNvPr id="11" name="组合 10"/>
            <p:cNvGrpSpPr/>
            <p:nvPr/>
          </p:nvGrpSpPr>
          <p:grpSpPr>
            <a:xfrm>
              <a:off x="5822" y="2480"/>
              <a:ext cx="7988" cy="7988"/>
              <a:chOff x="5893" y="2480"/>
              <a:chExt cx="7988" cy="7988"/>
            </a:xfrm>
          </p:grpSpPr>
          <p:grpSp>
            <p:nvGrpSpPr>
              <p:cNvPr id="32" name="组合 31"/>
              <p:cNvGrpSpPr/>
              <p:nvPr/>
            </p:nvGrpSpPr>
            <p:grpSpPr>
              <a:xfrm>
                <a:off x="5893" y="2480"/>
                <a:ext cx="7989" cy="7989"/>
                <a:chOff x="3340195" y="1126578"/>
                <a:chExt cx="5432564" cy="5432546"/>
              </a:xfrm>
            </p:grpSpPr>
            <p:sp>
              <p:nvSpPr>
                <p:cNvPr id="37" name="弧形 36"/>
                <p:cNvSpPr/>
                <p:nvPr/>
              </p:nvSpPr>
              <p:spPr>
                <a:xfrm>
                  <a:off x="3340195" y="1126578"/>
                  <a:ext cx="5432564" cy="5432546"/>
                </a:xfrm>
                <a:prstGeom prst="arc">
                  <a:avLst>
                    <a:gd name="adj1" fmla="val 3748052"/>
                    <a:gd name="adj2" fmla="val 11030403"/>
                  </a:avLst>
                </a:prstGeom>
                <a:noFill/>
                <a:ln w="12700" cap="flat" cmpd="sng" algn="ctr">
                  <a:gradFill flip="none" rotWithShape="1">
                    <a:gsLst>
                      <a:gs pos="0">
                        <a:srgbClr val="C00000">
                          <a:lumMod val="60000"/>
                          <a:lumOff val="40000"/>
                          <a:alpha val="0"/>
                        </a:srgbClr>
                      </a:gs>
                      <a:gs pos="100000">
                        <a:srgbClr val="C00000"/>
                      </a:gs>
                    </a:gsLst>
                    <a:lin ang="16200000" scaled="1"/>
                    <a:tileRect/>
                  </a:gradFill>
                  <a:prstDash val="solid"/>
                  <a:miter lim="800000"/>
                  <a:headEnd type="triangl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PingFang SC Regular" panose="020B0400000000000000" charset="-122"/>
                    <a:ea typeface="PingFang SC Regular" panose="020B0400000000000000" charset="-122"/>
                  </a:endParaRPr>
                </a:p>
              </p:txBody>
            </p:sp>
            <p:sp>
              <p:nvSpPr>
                <p:cNvPr id="38" name="弧形 37"/>
                <p:cNvSpPr/>
                <p:nvPr/>
              </p:nvSpPr>
              <p:spPr>
                <a:xfrm flipH="1" flipV="1">
                  <a:off x="3340195" y="1126578"/>
                  <a:ext cx="5432564" cy="5432546"/>
                </a:xfrm>
                <a:prstGeom prst="arc">
                  <a:avLst>
                    <a:gd name="adj1" fmla="val 4760909"/>
                    <a:gd name="adj2" fmla="val 10713368"/>
                  </a:avLst>
                </a:prstGeom>
                <a:noFill/>
                <a:ln w="12700" cap="flat" cmpd="sng" algn="ctr">
                  <a:gradFill flip="none" rotWithShape="1">
                    <a:gsLst>
                      <a:gs pos="0">
                        <a:srgbClr val="C00000">
                          <a:lumMod val="60000"/>
                          <a:lumOff val="40000"/>
                          <a:alpha val="0"/>
                        </a:srgbClr>
                      </a:gs>
                      <a:gs pos="100000">
                        <a:srgbClr val="C00000"/>
                      </a:gs>
                    </a:gsLst>
                    <a:lin ang="16200000" scaled="1"/>
                    <a:tileRect/>
                  </a:gradFill>
                  <a:prstDash val="solid"/>
                  <a:miter lim="800000"/>
                  <a:headEnd type="triangl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endParaRPr>
                </a:p>
              </p:txBody>
            </p:sp>
          </p:grpSp>
          <p:grpSp>
            <p:nvGrpSpPr>
              <p:cNvPr id="8" name="组合 7"/>
              <p:cNvGrpSpPr/>
              <p:nvPr/>
            </p:nvGrpSpPr>
            <p:grpSpPr>
              <a:xfrm>
                <a:off x="6368" y="2972"/>
                <a:ext cx="7040" cy="7004"/>
                <a:chOff x="6368" y="2972"/>
                <a:chExt cx="7040" cy="7004"/>
              </a:xfrm>
              <a:effectLst>
                <a:outerShdw blurRad="63500" sx="102000" sy="102000" algn="ctr" rotWithShape="0">
                  <a:prstClr val="black">
                    <a:alpha val="40000"/>
                  </a:prstClr>
                </a:outerShdw>
              </a:effectLst>
            </p:grpSpPr>
            <p:sp>
              <p:nvSpPr>
                <p:cNvPr id="34" name="文本框 33"/>
                <p:cNvSpPr txBox="1"/>
                <p:nvPr/>
              </p:nvSpPr>
              <p:spPr>
                <a:xfrm rot="3599520">
                  <a:off x="7626" y="3727"/>
                  <a:ext cx="5036" cy="5036"/>
                </a:xfrm>
                <a:prstGeom prst="rect">
                  <a:avLst/>
                </a:prstGeom>
                <a:noFill/>
              </p:spPr>
              <p:txBody>
                <a:bodyPr wrap="square">
                  <a:prstTxWarp prst="textArchUp">
                    <a:avLst/>
                  </a:prstTxWarp>
                  <a:spAutoFit/>
                </a:bodyPr>
                <a:lstStyle/>
                <a:p>
                  <a:pPr marL="0" marR="0" lvl="0" indent="0" algn="ctr" defTabSz="1218565"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OPPOSans M" pitchFamily="18" charset="-122"/>
                    </a:rPr>
                    <a:t>需要添加相关内容符合标题</a:t>
                  </a:r>
                </a:p>
              </p:txBody>
            </p:sp>
            <p:sp>
              <p:nvSpPr>
                <p:cNvPr id="35" name="文本框 34"/>
                <p:cNvSpPr txBox="1"/>
                <p:nvPr/>
              </p:nvSpPr>
              <p:spPr>
                <a:xfrm rot="18000000">
                  <a:off x="7063" y="3739"/>
                  <a:ext cx="5036" cy="5036"/>
                </a:xfrm>
                <a:prstGeom prst="rect">
                  <a:avLst/>
                </a:prstGeom>
                <a:noFill/>
              </p:spPr>
              <p:txBody>
                <a:bodyPr wrap="square">
                  <a:prstTxWarp prst="textArchUp">
                    <a:avLst/>
                  </a:prstTxWarp>
                  <a:spAutoFit/>
                </a:bodyPr>
                <a:lstStyle/>
                <a:p>
                  <a:pPr marL="0" marR="0" lvl="0" indent="0" algn="ctr" defTabSz="1218565"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OPPOSans M" pitchFamily="18" charset="-122"/>
                    </a:rPr>
                    <a:t>需要添加相关内容符合标题</a:t>
                  </a:r>
                </a:p>
              </p:txBody>
            </p:sp>
            <p:sp>
              <p:nvSpPr>
                <p:cNvPr id="36" name="文本框 35"/>
                <p:cNvSpPr txBox="1"/>
                <p:nvPr/>
              </p:nvSpPr>
              <p:spPr>
                <a:xfrm>
                  <a:off x="7356" y="4459"/>
                  <a:ext cx="5036" cy="5036"/>
                </a:xfrm>
                <a:prstGeom prst="rect">
                  <a:avLst/>
                </a:prstGeom>
                <a:noFill/>
              </p:spPr>
              <p:txBody>
                <a:bodyPr wrap="square">
                  <a:prstTxWarp prst="textArchDown">
                    <a:avLst/>
                  </a:prstTxWarp>
                  <a:spAutoFit/>
                </a:bodyPr>
                <a:lstStyle/>
                <a:p>
                  <a:pPr marL="0" marR="0" lvl="0" indent="0" algn="ctr" defTabSz="1218565"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sym typeface="OPPOSans M" pitchFamily="18" charset="-122"/>
                    </a:rPr>
                    <a:t>需要添加相关内容符合标题</a:t>
                  </a:r>
                </a:p>
              </p:txBody>
            </p:sp>
            <p:grpSp>
              <p:nvGrpSpPr>
                <p:cNvPr id="27" name="组合 26"/>
                <p:cNvGrpSpPr/>
                <p:nvPr/>
              </p:nvGrpSpPr>
              <p:grpSpPr>
                <a:xfrm>
                  <a:off x="6368" y="2972"/>
                  <a:ext cx="7040" cy="7005"/>
                  <a:chOff x="3579612" y="925076"/>
                  <a:chExt cx="5032777" cy="5007850"/>
                </a:xfrm>
              </p:grpSpPr>
              <p:sp>
                <p:nvSpPr>
                  <p:cNvPr id="42" name="任意多边形: 形状 41"/>
                  <p:cNvSpPr/>
                  <p:nvPr/>
                </p:nvSpPr>
                <p:spPr>
                  <a:xfrm>
                    <a:off x="3767097" y="925076"/>
                    <a:ext cx="4845292" cy="484529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2"/>
                      </a:solidFill>
                      <a:latin typeface="PingFang SC Regular" panose="020B0400000000000000" charset="-122"/>
                      <a:ea typeface="PingFang SC Regular" panose="020B0400000000000000" charset="-122"/>
                    </a:endParaRPr>
                  </a:p>
                </p:txBody>
              </p:sp>
              <p:sp>
                <p:nvSpPr>
                  <p:cNvPr id="43" name="任意多边形: 形状 42"/>
                  <p:cNvSpPr/>
                  <p:nvPr/>
                </p:nvSpPr>
                <p:spPr>
                  <a:xfrm>
                    <a:off x="3673355" y="1087636"/>
                    <a:ext cx="4845292" cy="484529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88B0E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lt1"/>
                      </a:solidFill>
                      <a:latin typeface="PingFang SC Regular" panose="020B0400000000000000" charset="-122"/>
                      <a:ea typeface="PingFang SC Regular" panose="020B0400000000000000" charset="-122"/>
                    </a:endParaRPr>
                  </a:p>
                </p:txBody>
              </p:sp>
              <p:sp>
                <p:nvSpPr>
                  <p:cNvPr id="46" name="任意多边形: 形状 45"/>
                  <p:cNvSpPr/>
                  <p:nvPr/>
                </p:nvSpPr>
                <p:spPr>
                  <a:xfrm>
                    <a:off x="3579612" y="925076"/>
                    <a:ext cx="4845293" cy="484529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1D4273"/>
                  </a:solidFill>
                  <a:ln w="31750">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grpSp>
            <p:grpSp>
              <p:nvGrpSpPr>
                <p:cNvPr id="29" name="组合 28"/>
                <p:cNvGrpSpPr/>
                <p:nvPr/>
              </p:nvGrpSpPr>
              <p:grpSpPr>
                <a:xfrm rot="3600000">
                  <a:off x="7392" y="3990"/>
                  <a:ext cx="4992" cy="4969"/>
                  <a:chOff x="3384878" y="730338"/>
                  <a:chExt cx="5422247" cy="5397323"/>
                </a:xfrm>
              </p:grpSpPr>
              <p:sp>
                <p:nvSpPr>
                  <p:cNvPr id="39" name="任意多边形: 形状 38"/>
                  <p:cNvSpPr/>
                  <p:nvPr/>
                </p:nvSpPr>
                <p:spPr>
                  <a:xfrm>
                    <a:off x="3572363" y="730340"/>
                    <a:ext cx="5234762" cy="5234762"/>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88B0E2"/>
                  </a:solidFill>
                  <a:ln w="730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2"/>
                      </a:solidFill>
                      <a:latin typeface="PingFang SC Regular" panose="020B0400000000000000" charset="-122"/>
                      <a:ea typeface="PingFang SC Regular" panose="020B0400000000000000" charset="-122"/>
                    </a:endParaRPr>
                  </a:p>
                </p:txBody>
              </p:sp>
              <p:sp>
                <p:nvSpPr>
                  <p:cNvPr id="40" name="任意多边形: 形状 39"/>
                  <p:cNvSpPr/>
                  <p:nvPr/>
                </p:nvSpPr>
                <p:spPr>
                  <a:xfrm>
                    <a:off x="3478621" y="892899"/>
                    <a:ext cx="5234762" cy="5234762"/>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1D4273"/>
                  </a:solidFill>
                  <a:ln w="730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2"/>
                      </a:solidFill>
                      <a:latin typeface="PingFang SC Regular" panose="020B0400000000000000" charset="-122"/>
                      <a:ea typeface="PingFang SC Regular" panose="020B0400000000000000" charset="-122"/>
                    </a:endParaRPr>
                  </a:p>
                </p:txBody>
              </p:sp>
              <p:sp>
                <p:nvSpPr>
                  <p:cNvPr id="41" name="任意多边形: 形状 40"/>
                  <p:cNvSpPr/>
                  <p:nvPr/>
                </p:nvSpPr>
                <p:spPr>
                  <a:xfrm>
                    <a:off x="3384878" y="730338"/>
                    <a:ext cx="5234764" cy="5234763"/>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A23523"/>
                  </a:solidFill>
                  <a:ln w="7302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2"/>
                      </a:solidFill>
                      <a:latin typeface="PingFang SC Regular" panose="020B0400000000000000" charset="-122"/>
                      <a:ea typeface="PingFang SC Regular" panose="020B0400000000000000" charset="-122"/>
                    </a:endParaRPr>
                  </a:p>
                </p:txBody>
              </p:sp>
            </p:grpSp>
            <p:sp>
              <p:nvSpPr>
                <p:cNvPr id="30" name="椭圆 29"/>
                <p:cNvSpPr/>
                <p:nvPr/>
              </p:nvSpPr>
              <p:spPr>
                <a:xfrm>
                  <a:off x="8511" y="5098"/>
                  <a:ext cx="2752" cy="2752"/>
                </a:xfrm>
                <a:prstGeom prst="ellipse">
                  <a:avLst/>
                </a:prstGeom>
                <a:solidFill>
                  <a:sysClr val="window" lastClr="FFFFFF"/>
                </a:solidFill>
                <a:ln w="12700" cap="flat" cmpd="sng" algn="ctr">
                  <a:noFill/>
                  <a:prstDash val="solid"/>
                  <a:miter lim="800000"/>
                </a:ln>
                <a:effectLst>
                  <a:outerShdw blurRad="774700" sx="102000" sy="102000" algn="ctr" rotWithShape="0">
                    <a:sysClr val="window" lastClr="FFFFFF">
                      <a:alpha val="38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endParaRPr>
                </a:p>
              </p:txBody>
            </p:sp>
            <p:sp>
              <p:nvSpPr>
                <p:cNvPr id="58" name="标题 1"/>
                <p:cNvSpPr txBox="1"/>
                <p:nvPr/>
              </p:nvSpPr>
              <p:spPr>
                <a:xfrm>
                  <a:off x="8209" y="5838"/>
                  <a:ext cx="3406" cy="1357"/>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kumimoji="1" lang="zh-CN" altLang="en-US" sz="1800" kern="1200" dirty="0">
                      <a:solidFill>
                        <a:schemeClr val="bg1"/>
                      </a:solidFill>
                      <a:latin typeface="OPPOSans B" pitchFamily="18" charset="-122"/>
                      <a:ea typeface="OPPOSans B" pitchFamily="18" charset="-122"/>
                      <a:cs typeface="OPPOSans B" pitchFamily="18" charset="-122"/>
                    </a:defRPr>
                  </a:lvl1pPr>
                </a:lstStyle>
                <a:p>
                  <a:pPr algn="ctr">
                    <a:lnSpc>
                      <a:spcPct val="100000"/>
                    </a:lnSpc>
                  </a:pPr>
                  <a:r>
                    <a:rPr lang="de-DE" altLang="zh-CN" sz="2800" b="1" dirty="0">
                      <a:solidFill>
                        <a:srgbClr val="1D4273"/>
                      </a:solidFill>
                      <a:latin typeface="PingFang SC Regular" panose="020B0400000000000000" charset="-122"/>
                      <a:ea typeface="PingFang SC Regular" panose="020B0400000000000000" charset="-122"/>
                      <a:cs typeface="PingFang SC Regular" panose="020B0400000000000000" charset="-122"/>
                    </a:rPr>
                    <a:t>STP</a:t>
                  </a:r>
                </a:p>
                <a:p>
                  <a:pPr algn="ctr">
                    <a:lnSpc>
                      <a:spcPct val="100000"/>
                    </a:lnSpc>
                  </a:pPr>
                  <a:r>
                    <a:rPr lang="zh-CN" altLang="en-US" sz="2800" b="1" dirty="0">
                      <a:solidFill>
                        <a:srgbClr val="1D4273"/>
                      </a:solidFill>
                      <a:latin typeface="PingFang SC Regular" panose="020B0400000000000000" charset="-122"/>
                      <a:ea typeface="PingFang SC Regular" panose="020B0400000000000000" charset="-122"/>
                      <a:cs typeface="PingFang SC Regular" panose="020B0400000000000000" charset="-122"/>
                    </a:rPr>
                    <a:t>分析</a:t>
                  </a:r>
                </a:p>
              </p:txBody>
            </p:sp>
            <p:sp>
              <p:nvSpPr>
                <p:cNvPr id="59" name="文本框 58"/>
                <p:cNvSpPr txBox="1"/>
                <p:nvPr/>
              </p:nvSpPr>
              <p:spPr>
                <a:xfrm>
                  <a:off x="8649" y="4583"/>
                  <a:ext cx="2775" cy="1070"/>
                </a:xfrm>
                <a:prstGeom prst="rect">
                  <a:avLst/>
                </a:prstGeom>
                <a:noFill/>
              </p:spPr>
              <p:txBody>
                <a:bodyPr wrap="none" rtlCol="0">
                  <a:prstTxWarp prst="textArchUp">
                    <a:avLst/>
                  </a:prstTxWarp>
                  <a:spAutoFit/>
                </a:bodyPr>
                <a:lstStyle/>
                <a:p>
                  <a:pPr algn="ctr"/>
                  <a:r>
                    <a:rPr lang="zh-CN" altLang="en-US" sz="1600" b="1" dirty="0">
                      <a:solidFill>
                        <a:srgbClr val="FFFFFF"/>
                      </a:solidFill>
                      <a:latin typeface="PingFang SC Regular" panose="020B0400000000000000" charset="-122"/>
                      <a:ea typeface="PingFang SC Regular" panose="020B0400000000000000" charset="-122"/>
                      <a:cs typeface="PingFang SC Regular" panose="020B0400000000000000" charset="-122"/>
                    </a:rPr>
                    <a:t>系统论 </a:t>
                  </a:r>
                  <a:r>
                    <a:rPr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Systems Theory</a:t>
                  </a:r>
                  <a:endParaRPr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sp>
              <p:nvSpPr>
                <p:cNvPr id="60" name="文本框 59"/>
                <p:cNvSpPr txBox="1"/>
                <p:nvPr/>
              </p:nvSpPr>
              <p:spPr>
                <a:xfrm rot="3045940">
                  <a:off x="7442" y="6380"/>
                  <a:ext cx="2919" cy="1484"/>
                </a:xfrm>
                <a:prstGeom prst="rect">
                  <a:avLst/>
                </a:prstGeom>
                <a:noFill/>
              </p:spPr>
              <p:txBody>
                <a:bodyPr wrap="none" rtlCol="0">
                  <a:prstTxWarp prst="textArchDown">
                    <a:avLst/>
                  </a:prstTxWarp>
                  <a:spAutoFit/>
                </a:bodyPr>
                <a:lstStyle/>
                <a:p>
                  <a:pPr algn="ctr"/>
                  <a:r>
                    <a:rPr lang="zh-CN" altLang="en-US" sz="1600" b="1" dirty="0">
                      <a:solidFill>
                        <a:srgbClr val="FFFFFF"/>
                      </a:solidFill>
                      <a:latin typeface="PingFang SC Regular" panose="020B0400000000000000" charset="-122"/>
                      <a:ea typeface="PingFang SC Regular" panose="020B0400000000000000" charset="-122"/>
                      <a:cs typeface="PingFang SC Regular" panose="020B0400000000000000" charset="-122"/>
                    </a:rPr>
                    <a:t>控制论 </a:t>
                  </a:r>
                  <a:r>
                    <a:rPr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Cybernetics</a:t>
                  </a:r>
                  <a:endParaRPr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sp>
              <p:nvSpPr>
                <p:cNvPr id="61" name="文本框 60"/>
                <p:cNvSpPr txBox="1"/>
                <p:nvPr/>
              </p:nvSpPr>
              <p:spPr>
                <a:xfrm rot="17715339">
                  <a:off x="9113" y="5987"/>
                  <a:ext cx="3284" cy="1950"/>
                </a:xfrm>
                <a:prstGeom prst="rect">
                  <a:avLst/>
                </a:prstGeom>
                <a:noFill/>
              </p:spPr>
              <p:txBody>
                <a:bodyPr wrap="none" rtlCol="0">
                  <a:prstTxWarp prst="textArchDown">
                    <a:avLst/>
                  </a:prstTxWarp>
                  <a:spAutoFit/>
                </a:bodyPr>
                <a:lstStyle/>
                <a:p>
                  <a:pPr algn="ctr"/>
                  <a:r>
                    <a:rPr lang="zh-CN" altLang="en-US" sz="1600" b="1" dirty="0">
                      <a:solidFill>
                        <a:srgbClr val="FFFFFF"/>
                      </a:solidFill>
                      <a:latin typeface="PingFang SC Regular" panose="020B0400000000000000" charset="-122"/>
                      <a:ea typeface="PingFang SC Regular" panose="020B0400000000000000" charset="-122"/>
                      <a:cs typeface="PingFang SC Regular" panose="020B0400000000000000" charset="-122"/>
                    </a:rPr>
                    <a:t>信息论 </a:t>
                  </a:r>
                  <a:r>
                    <a:rPr lang="en-US" altLang="zh-CN" sz="1000" dirty="0">
                      <a:solidFill>
                        <a:srgbClr val="FFFFFF"/>
                      </a:solidFill>
                      <a:latin typeface="PingFang SC Regular" panose="020B0400000000000000" charset="-122"/>
                      <a:ea typeface="PingFang SC Regular" panose="020B0400000000000000" charset="-122"/>
                      <a:cs typeface="PingFang SC Regular" panose="020B0400000000000000" charset="-122"/>
                    </a:rPr>
                    <a:t>Information</a:t>
                  </a:r>
                  <a:endParaRPr lang="zh-CN" altLang="en-US" sz="1000" dirty="0">
                    <a:solidFill>
                      <a:srgbClr val="FFFFFF"/>
                    </a:solidFill>
                    <a:latin typeface="PingFang SC Regular" panose="020B0400000000000000" charset="-122"/>
                    <a:ea typeface="PingFang SC Regular" panose="020B0400000000000000" charset="-122"/>
                    <a:cs typeface="PingFang SC Regular" panose="020B0400000000000000" charset="-122"/>
                  </a:endParaRPr>
                </a:p>
              </p:txBody>
            </p:sp>
            <p:sp>
              <p:nvSpPr>
                <p:cNvPr id="67" name="文本框 66"/>
                <p:cNvSpPr txBox="1"/>
                <p:nvPr/>
              </p:nvSpPr>
              <p:spPr>
                <a:xfrm rot="3992950">
                  <a:off x="9909" y="4947"/>
                  <a:ext cx="3672" cy="1728"/>
                </a:xfrm>
                <a:prstGeom prst="rect">
                  <a:avLst/>
                </a:prstGeom>
                <a:noFill/>
              </p:spPr>
              <p:txBody>
                <a:bodyPr wrap="square" rtlCol="0" anchor="b" anchorCtr="0">
                  <a:prstTxWarp prst="textArchUp">
                    <a:avLst>
                      <a:gd name="adj" fmla="val 10813398"/>
                    </a:avLst>
                  </a:prstTxWarp>
                  <a:noAutofit/>
                </a:bodyPr>
                <a:lstStyle/>
                <a:p>
                  <a:pPr algn="ctr"/>
                  <a:r>
                    <a:rPr lang="en-US" altLang="zh-CN" sz="1200" dirty="0" err="1">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Targetiong</a:t>
                  </a:r>
                  <a:endParaRPr lang="zh-CN" altLang="en-US" sz="1200"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目标市场选择</a:t>
                  </a:r>
                </a:p>
              </p:txBody>
            </p:sp>
            <p:sp>
              <p:nvSpPr>
                <p:cNvPr id="68" name="文本框 67"/>
                <p:cNvSpPr txBox="1"/>
                <p:nvPr/>
              </p:nvSpPr>
              <p:spPr>
                <a:xfrm rot="18000000">
                  <a:off x="6391" y="4687"/>
                  <a:ext cx="3672" cy="1728"/>
                </a:xfrm>
                <a:prstGeom prst="rect">
                  <a:avLst/>
                </a:prstGeom>
                <a:noFill/>
              </p:spPr>
              <p:txBody>
                <a:bodyPr wrap="square" rtlCol="0" anchor="b" anchorCtr="0">
                  <a:prstTxWarp prst="textArchUp">
                    <a:avLst>
                      <a:gd name="adj" fmla="val 10813398"/>
                    </a:avLst>
                  </a:prstTxWarp>
                  <a:noAutofit/>
                </a:bodyPr>
                <a:lstStyle/>
                <a:p>
                  <a:pPr algn="ctr"/>
                  <a:r>
                    <a:rPr lang="en-US" altLang="zh-CN" sz="1200"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Segmentation</a:t>
                  </a:r>
                </a:p>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市场细分</a:t>
                  </a:r>
                </a:p>
              </p:txBody>
            </p:sp>
            <p:sp>
              <p:nvSpPr>
                <p:cNvPr id="69" name="文本框 68"/>
                <p:cNvSpPr txBox="1"/>
                <p:nvPr/>
              </p:nvSpPr>
              <p:spPr>
                <a:xfrm>
                  <a:off x="8549" y="7916"/>
                  <a:ext cx="2677" cy="1482"/>
                </a:xfrm>
                <a:prstGeom prst="rect">
                  <a:avLst/>
                </a:prstGeom>
                <a:noFill/>
              </p:spPr>
              <p:txBody>
                <a:bodyPr wrap="square" rtlCol="0">
                  <a:prstTxWarp prst="textArchDown">
                    <a:avLst/>
                  </a:prstTxWarp>
                  <a:noAutofit/>
                </a:bodyPr>
                <a:lstStyle/>
                <a:p>
                  <a:pPr algn="ctr"/>
                  <a:r>
                    <a:rPr lang="zh-CN" altLang="en-US"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rPr>
                    <a:t>市场定位</a:t>
                  </a:r>
                  <a:endParaRPr lang="en-US" altLang="zh-CN" sz="1400" b="1" dirty="0">
                    <a:solidFill>
                      <a:srgbClr val="FFFFFF"/>
                    </a:solidFill>
                    <a:latin typeface="PingFang SC Regular" panose="020B0400000000000000" charset="-122"/>
                    <a:ea typeface="PingFang SC Regular" panose="020B0400000000000000" charset="-122"/>
                    <a:cs typeface="PingFang SC Regular" panose="020B0400000000000000" charset="-122"/>
                    <a:sym typeface="+mn-ea"/>
                  </a:endParaRPr>
                </a:p>
                <a:p>
                  <a:pPr algn="ctr"/>
                  <a:r>
                    <a:rPr lang="en-US" altLang="zh-CN" sz="1200" dirty="0">
                      <a:solidFill>
                        <a:srgbClr val="FFFFFF"/>
                      </a:solidFill>
                      <a:latin typeface="PingFang SC Regular" panose="020B0400000000000000" charset="-122"/>
                      <a:ea typeface="PingFang SC Regular" panose="020B0400000000000000" charset="-122"/>
                      <a:cs typeface="PingFang SC Regular" panose="020B0400000000000000" charset="-122"/>
                    </a:rPr>
                    <a:t>Positioning</a:t>
                  </a:r>
                </a:p>
              </p:txBody>
            </p:sp>
          </p:grpSp>
          <p:sp>
            <p:nvSpPr>
              <p:cNvPr id="70" name="文本框 69"/>
              <p:cNvSpPr txBox="1"/>
              <p:nvPr/>
            </p:nvSpPr>
            <p:spPr>
              <a:xfrm rot="2940000">
                <a:off x="12785" y="3663"/>
                <a:ext cx="768" cy="434"/>
              </a:xfrm>
              <a:prstGeom prst="rect">
                <a:avLst/>
              </a:prstGeom>
              <a:noFill/>
            </p:spPr>
            <p:txBody>
              <a:bodyPr wrap="none" rtlCol="0">
                <a:spAutoFit/>
              </a:bodyPr>
              <a:lstStyle/>
              <a:p>
                <a:pPr algn="ctr"/>
                <a:r>
                  <a:rPr lang="zh-CN" altLang="en-US" sz="1200" dirty="0">
                    <a:solidFill>
                      <a:srgbClr val="313131"/>
                    </a:solidFill>
                    <a:latin typeface="PingFang SC Regular" panose="020B0400000000000000" charset="-122"/>
                    <a:ea typeface="PingFang SC Regular" panose="020B0400000000000000" charset="-122"/>
                    <a:cs typeface="OPPOSans M" pitchFamily="18" charset="-122"/>
                  </a:rPr>
                  <a:t>迭代</a:t>
                </a:r>
              </a:p>
            </p:txBody>
          </p:sp>
          <p:sp>
            <p:nvSpPr>
              <p:cNvPr id="71" name="文本框 70"/>
              <p:cNvSpPr txBox="1"/>
              <p:nvPr/>
            </p:nvSpPr>
            <p:spPr>
              <a:xfrm rot="13560000">
                <a:off x="5895" y="8764"/>
                <a:ext cx="1008" cy="434"/>
              </a:xfrm>
              <a:prstGeom prst="rect">
                <a:avLst/>
              </a:prstGeom>
              <a:noFill/>
            </p:spPr>
            <p:txBody>
              <a:bodyPr wrap="none" rtlCol="0">
                <a:spAutoFit/>
              </a:bodyPr>
              <a:lstStyle/>
              <a:p>
                <a:pPr algn="ctr"/>
                <a:r>
                  <a:rPr lang="zh-CN" altLang="en-US" sz="1200" dirty="0">
                    <a:solidFill>
                      <a:srgbClr val="313131"/>
                    </a:solidFill>
                    <a:latin typeface="PingFang SC Regular" panose="020B0400000000000000" charset="-122"/>
                    <a:ea typeface="PingFang SC Regular" panose="020B0400000000000000" charset="-122"/>
                    <a:cs typeface="OPPOSans M" pitchFamily="18" charset="-122"/>
                  </a:rPr>
                  <a:t>重定位</a:t>
                </a:r>
              </a:p>
            </p:txBody>
          </p:sp>
        </p:grpSp>
        <p:grpSp>
          <p:nvGrpSpPr>
            <p:cNvPr id="9" name="组合 8"/>
            <p:cNvGrpSpPr/>
            <p:nvPr/>
          </p:nvGrpSpPr>
          <p:grpSpPr>
            <a:xfrm>
              <a:off x="1137" y="5417"/>
              <a:ext cx="4128" cy="4063"/>
              <a:chOff x="896" y="5417"/>
              <a:chExt cx="4128" cy="4063"/>
            </a:xfrm>
          </p:grpSpPr>
          <p:grpSp>
            <p:nvGrpSpPr>
              <p:cNvPr id="2" name="组合 1"/>
              <p:cNvGrpSpPr/>
              <p:nvPr/>
            </p:nvGrpSpPr>
            <p:grpSpPr>
              <a:xfrm>
                <a:off x="1711" y="5417"/>
                <a:ext cx="2499" cy="2499"/>
                <a:chOff x="983" y="4456"/>
                <a:chExt cx="3061" cy="3061"/>
              </a:xfrm>
            </p:grpSpPr>
            <p:sp>
              <p:nvSpPr>
                <p:cNvPr id="63" name="椭圆 62"/>
                <p:cNvSpPr/>
                <p:nvPr/>
              </p:nvSpPr>
              <p:spPr>
                <a:xfrm>
                  <a:off x="983" y="4456"/>
                  <a:ext cx="3061" cy="3061"/>
                </a:xfrm>
                <a:prstGeom prst="ellipse">
                  <a:avLst/>
                </a:prstGeom>
                <a:gradFill flip="none" rotWithShape="1">
                  <a:gsLst>
                    <a:gs pos="10000">
                      <a:srgbClr val="C00000">
                        <a:lumMod val="45000"/>
                        <a:lumOff val="55000"/>
                        <a:alpha val="0"/>
                      </a:srgbClr>
                    </a:gs>
                    <a:gs pos="100000">
                      <a:srgbClr val="C00000">
                        <a:lumMod val="45000"/>
                        <a:lumOff val="55000"/>
                      </a:srgbClr>
                    </a:gs>
                  </a:gsLst>
                  <a:lin ang="2700000" scaled="1"/>
                  <a:tileRect/>
                </a:gradFill>
                <a:ln w="28575" cap="rnd">
                  <a:noFill/>
                  <a:prstDash val="solid"/>
                </a:ln>
                <a:effectLst/>
              </p:spPr>
              <p:txBody>
                <a:bodyPr vert="horz" wrap="square" lIns="91440" tIns="45720" rIns="91440" bIns="45720" numCol="1" anchor="t" anchorCtr="0" compatLnSpc="1"/>
                <a:lstStyle/>
                <a:p>
                  <a:endParaRPr lang="zh-CN" altLang="en-US" sz="3200" kern="0">
                    <a:solidFill>
                      <a:prstClr val="black">
                        <a:lumMod val="65000"/>
                        <a:lumOff val="35000"/>
                      </a:prstClr>
                    </a:solidFill>
                    <a:latin typeface="PingFang SC Regular" panose="020B0400000000000000" charset="-122"/>
                    <a:ea typeface="PingFang SC Regular" panose="020B0400000000000000" charset="-122"/>
                  </a:endParaRPr>
                </a:p>
              </p:txBody>
            </p:sp>
            <p:sp>
              <p:nvSpPr>
                <p:cNvPr id="66" name="文本框 65"/>
                <p:cNvSpPr txBox="1"/>
                <p:nvPr/>
              </p:nvSpPr>
              <p:spPr>
                <a:xfrm>
                  <a:off x="1841" y="5543"/>
                  <a:ext cx="1570" cy="888"/>
                </a:xfrm>
                <a:prstGeom prst="rect">
                  <a:avLst/>
                </a:prstGeom>
                <a:noFill/>
              </p:spPr>
              <p:txBody>
                <a:bodyPr wrap="square" rtlCol="0">
                  <a:spAutoFit/>
                </a:bodyPr>
                <a:lstStyle/>
                <a:p>
                  <a:pPr algn="ctr"/>
                  <a:r>
                    <a:rPr lang="zh-CN" altLang="en-US" sz="2400" b="1" dirty="0">
                      <a:solidFill>
                        <a:srgbClr val="FFFFFF"/>
                      </a:solidFill>
                      <a:latin typeface="PingFang SC Regular" panose="020B0400000000000000" charset="-122"/>
                      <a:ea typeface="PingFang SC Regular" panose="020B0400000000000000" charset="-122"/>
                      <a:cs typeface="OPPOSans R" pitchFamily="18" charset="-122"/>
                    </a:rPr>
                    <a:t>产品</a:t>
                  </a:r>
                </a:p>
              </p:txBody>
            </p:sp>
          </p:grpSp>
          <p:sp>
            <p:nvSpPr>
              <p:cNvPr id="108" name="TextBox 50"/>
              <p:cNvSpPr txBox="1"/>
              <p:nvPr/>
            </p:nvSpPr>
            <p:spPr>
              <a:xfrm>
                <a:off x="896" y="8172"/>
                <a:ext cx="4128" cy="1308"/>
              </a:xfrm>
              <a:prstGeom prst="rect">
                <a:avLst/>
              </a:prstGeom>
              <a:noFill/>
            </p:spPr>
            <p:txBody>
              <a:bodyPr wrap="square" lIns="0" tIns="0" rIns="0" bIns="0" rtlCol="0">
                <a:spAutoFit/>
              </a:bodyPr>
              <a:lstStyle/>
              <a:p>
                <a:pPr>
                  <a:lnSpc>
                    <a:spcPct val="150000"/>
                  </a:lnSpc>
                  <a:defRPr/>
                </a:pPr>
                <a:r>
                  <a:rPr lang="zh-CN" altLang="en-US" sz="1200">
                    <a:solidFill>
                      <a:srgbClr val="313131">
                        <a:alpha val="65000"/>
                      </a:srgbClr>
                    </a:solidFill>
                    <a:latin typeface="PingFang SC Regular" panose="020B0400000000000000" charset="-122"/>
                    <a:ea typeface="PingFang SC Regular" panose="020B0400000000000000" charset="-122"/>
                    <a:cs typeface="OPPOSans R" pitchFamily="18" charset="-122"/>
                  </a:rPr>
                  <a:t>目标用户心中塑造产品的形象，以及如何通过有效的沟通策略传达产品的独特价值主张</a:t>
                </a:r>
                <a:endParaRPr lang="zh-CN" altLang="en-US" sz="1200" dirty="0">
                  <a:solidFill>
                    <a:srgbClr val="313131">
                      <a:alpha val="65000"/>
                    </a:srgbClr>
                  </a:solidFill>
                  <a:latin typeface="PingFang SC Regular" panose="020B0400000000000000" charset="-122"/>
                  <a:ea typeface="PingFang SC Regular" panose="020B0400000000000000" charset="-122"/>
                  <a:cs typeface="OPPOSans R" pitchFamily="18" charset="-122"/>
                </a:endParaRPr>
              </a:p>
            </p:txBody>
          </p:sp>
        </p:grpSp>
        <p:grpSp>
          <p:nvGrpSpPr>
            <p:cNvPr id="6" name="组合 5"/>
            <p:cNvGrpSpPr/>
            <p:nvPr/>
          </p:nvGrpSpPr>
          <p:grpSpPr>
            <a:xfrm>
              <a:off x="14367" y="5416"/>
              <a:ext cx="3826" cy="4064"/>
              <a:chOff x="14124" y="5416"/>
              <a:chExt cx="3826" cy="4064"/>
            </a:xfrm>
          </p:grpSpPr>
          <p:grpSp>
            <p:nvGrpSpPr>
              <p:cNvPr id="3" name="组合 2"/>
              <p:cNvGrpSpPr/>
              <p:nvPr/>
            </p:nvGrpSpPr>
            <p:grpSpPr>
              <a:xfrm>
                <a:off x="14786" y="5416"/>
                <a:ext cx="2501" cy="2501"/>
                <a:chOff x="14745" y="4456"/>
                <a:chExt cx="3061" cy="3061"/>
              </a:xfrm>
            </p:grpSpPr>
            <p:sp>
              <p:nvSpPr>
                <p:cNvPr id="81" name="椭圆 80"/>
                <p:cNvSpPr/>
                <p:nvPr/>
              </p:nvSpPr>
              <p:spPr>
                <a:xfrm>
                  <a:off x="14745" y="4456"/>
                  <a:ext cx="3061" cy="3061"/>
                </a:xfrm>
                <a:prstGeom prst="ellipse">
                  <a:avLst/>
                </a:prstGeom>
                <a:gradFill flip="none" rotWithShape="1">
                  <a:gsLst>
                    <a:gs pos="10000">
                      <a:srgbClr val="88B0E2">
                        <a:alpha val="0"/>
                      </a:srgbClr>
                    </a:gs>
                    <a:gs pos="100000">
                      <a:srgbClr val="88B0E2"/>
                    </a:gs>
                  </a:gsLst>
                  <a:lin ang="8100000" scaled="1"/>
                  <a:tileRect/>
                </a:gradFill>
                <a:ln w="28575" cap="rnd">
                  <a:noFill/>
                  <a:prstDash val="solid"/>
                </a:ln>
                <a:effectLst/>
              </p:spPr>
              <p:txBody>
                <a:bodyPr vert="horz" wrap="square" lIns="91440" tIns="45720" rIns="91440" bIns="45720" numCol="1" anchor="t" anchorCtr="0" compatLnSpc="1"/>
                <a:lstStyle/>
                <a:p>
                  <a:endParaRPr lang="zh-CN" altLang="en-US" sz="3200" kern="0">
                    <a:solidFill>
                      <a:prstClr val="black">
                        <a:lumMod val="65000"/>
                        <a:lumOff val="35000"/>
                      </a:prstClr>
                    </a:solidFill>
                    <a:latin typeface="PingFang SC Regular" panose="020B0400000000000000" charset="-122"/>
                    <a:ea typeface="PingFang SC Regular" panose="020B0400000000000000" charset="-122"/>
                  </a:endParaRPr>
                </a:p>
              </p:txBody>
            </p:sp>
            <p:sp>
              <p:nvSpPr>
                <p:cNvPr id="82" name="文本框 81"/>
                <p:cNvSpPr txBox="1"/>
                <p:nvPr/>
              </p:nvSpPr>
              <p:spPr>
                <a:xfrm>
                  <a:off x="15491" y="5424"/>
                  <a:ext cx="1570" cy="1125"/>
                </a:xfrm>
                <a:prstGeom prst="rect">
                  <a:avLst/>
                </a:prstGeom>
                <a:noFill/>
              </p:spPr>
              <p:txBody>
                <a:bodyPr wrap="square" rtlCol="0">
                  <a:spAutoFit/>
                </a:bodyPr>
                <a:lstStyle/>
                <a:p>
                  <a:pPr lvl="0" algn="ctr">
                    <a:buClrTx/>
                    <a:buSzTx/>
                    <a:buFontTx/>
                  </a:pPr>
                  <a:r>
                    <a:rPr lang="zh-CN" altLang="en-US" sz="2400" b="1" dirty="0">
                      <a:solidFill>
                        <a:srgbClr val="FFFFFF"/>
                      </a:solidFill>
                      <a:latin typeface="PingFang SC Regular" panose="020B0400000000000000" charset="-122"/>
                      <a:ea typeface="PingFang SC Regular" panose="020B0400000000000000" charset="-122"/>
                      <a:cs typeface="OPPOSans R" pitchFamily="18" charset="-122"/>
                      <a:sym typeface="+mn-ea"/>
                    </a:rPr>
                    <a:t>用户</a:t>
                  </a:r>
                </a:p>
              </p:txBody>
            </p:sp>
          </p:grpSp>
          <p:sp>
            <p:nvSpPr>
              <p:cNvPr id="113" name="TextBox 50"/>
              <p:cNvSpPr txBox="1"/>
              <p:nvPr/>
            </p:nvSpPr>
            <p:spPr>
              <a:xfrm>
                <a:off x="14124" y="8172"/>
                <a:ext cx="3826" cy="1308"/>
              </a:xfrm>
              <a:prstGeom prst="rect">
                <a:avLst/>
              </a:prstGeom>
              <a:noFill/>
            </p:spPr>
            <p:txBody>
              <a:bodyPr wrap="square" lIns="0" tIns="0" rIns="0" bIns="0" rtlCol="0">
                <a:spAutoFit/>
              </a:bodyPr>
              <a:lstStyle/>
              <a:p>
                <a:pPr>
                  <a:lnSpc>
                    <a:spcPct val="150000"/>
                  </a:lnSpc>
                  <a:defRPr/>
                </a:pPr>
                <a:r>
                  <a:rPr lang="zh-CN" altLang="en-US" sz="1200">
                    <a:solidFill>
                      <a:srgbClr val="313131">
                        <a:alpha val="65000"/>
                      </a:srgbClr>
                    </a:solidFill>
                    <a:latin typeface="PingFang SC Regular" panose="020B0400000000000000" charset="-122"/>
                    <a:ea typeface="PingFang SC Regular" panose="020B0400000000000000" charset="-122"/>
                    <a:cs typeface="OPPOSans R" pitchFamily="18" charset="-122"/>
                  </a:rPr>
                  <a:t>根据消费者的需求、偏好、购买行为和使用习惯等特征，将广泛的市场划分为不同的群体</a:t>
                </a:r>
                <a:endParaRPr lang="zh-CN" altLang="en-US" sz="1200" dirty="0">
                  <a:solidFill>
                    <a:srgbClr val="313131">
                      <a:alpha val="65000"/>
                    </a:srgbClr>
                  </a:solidFill>
                  <a:latin typeface="PingFang SC Regular" panose="020B0400000000000000" charset="-122"/>
                  <a:ea typeface="PingFang SC Regular" panose="020B0400000000000000" charset="-122"/>
                  <a:cs typeface="OPPOSans R" pitchFamily="18"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zh-CN" altLang="en-US" sz="2800" b="1" dirty="0"/>
              <a:t>上瘾模型——</a:t>
            </a:r>
            <a:r>
              <a:rPr sz="2400" b="0">
                <a:sym typeface="+mn-ea"/>
              </a:rPr>
              <a:t>触发</a:t>
            </a:r>
            <a:r>
              <a:rPr lang="en-US" altLang="zh-CN" sz="2400" b="0">
                <a:sym typeface="+mn-ea"/>
              </a:rPr>
              <a:t> </a:t>
            </a:r>
            <a:r>
              <a:rPr sz="2400" b="0">
                <a:sym typeface="+mn-ea"/>
              </a:rPr>
              <a:t>行动</a:t>
            </a:r>
            <a:r>
              <a:rPr lang="en-US" altLang="zh-CN" sz="2400" b="0">
                <a:sym typeface="+mn-ea"/>
              </a:rPr>
              <a:t> </a:t>
            </a:r>
            <a:r>
              <a:rPr sz="2400" b="0">
                <a:sym typeface="+mn-ea"/>
              </a:rPr>
              <a:t>多变的酬赏</a:t>
            </a:r>
            <a:r>
              <a:rPr lang="en-US" altLang="zh-CN" sz="2400" b="0">
                <a:sym typeface="+mn-ea"/>
              </a:rPr>
              <a:t> </a:t>
            </a:r>
            <a:r>
              <a:rPr sz="2400" b="0">
                <a:sym typeface="+mn-ea"/>
              </a:rPr>
              <a:t>投入</a:t>
            </a:r>
            <a:endParaRPr lang="zh-CN" altLang="en-US" sz="2400" b="0" dirty="0">
              <a:sym typeface="+mn-ea"/>
            </a:endParaRPr>
          </a:p>
        </p:txBody>
      </p:sp>
      <p:sp>
        <p:nvSpPr>
          <p:cNvPr id="2" name="文本占位符 1"/>
          <p:cNvSpPr>
            <a:spLocks noGrp="1"/>
          </p:cNvSpPr>
          <p:nvPr>
            <p:ph type="body" idx="1"/>
          </p:nvPr>
        </p:nvSpPr>
        <p:spPr/>
        <p:txBody>
          <a:bodyPr/>
          <a:lstStyle/>
          <a:p>
            <a:r>
              <a:rPr lang="zh-CN" altLang="en-US"/>
              <a:t>上瘾模型是互联网产品设计的核心原理，通过触发、行动、多变的酬赏和投入四个阶段，培养用户的使用习惯。此模型旨在激发用户的内在动力，使其对产品产生依赖，从而持续使用并提升用户粘性</a:t>
            </a:r>
          </a:p>
        </p:txBody>
      </p:sp>
      <p:sp>
        <p:nvSpPr>
          <p:cNvPr id="5" name="文本占位符 4"/>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6-10</a:t>
            </a:r>
            <a:endParaRPr>
              <a:latin typeface="PingFang SC Regular" panose="020B0400000000000000" charset="-122"/>
              <a:ea typeface="PingFang SC Regular" panose="020B0400000000000000" charset="-122"/>
            </a:endParaRPr>
          </a:p>
        </p:txBody>
      </p:sp>
      <p:cxnSp>
        <p:nvCxnSpPr>
          <p:cNvPr id="13" name="直接连接符 12"/>
          <p:cNvCxnSpPr/>
          <p:nvPr/>
        </p:nvCxnSpPr>
        <p:spPr>
          <a:xfrm>
            <a:off x="1952179" y="4927600"/>
            <a:ext cx="0" cy="812800"/>
          </a:xfrm>
          <a:prstGeom prst="line">
            <a:avLst/>
          </a:prstGeom>
          <a:noFill/>
          <a:ln w="19050" cap="flat" cmpd="sng" algn="ctr">
            <a:gradFill>
              <a:gsLst>
                <a:gs pos="0">
                  <a:srgbClr val="1D4273"/>
                </a:gs>
                <a:gs pos="100000">
                  <a:sysClr val="window" lastClr="FFFFFF"/>
                </a:gs>
              </a:gsLst>
              <a:lin ang="5400000" scaled="1"/>
            </a:gradFill>
            <a:prstDash val="solid"/>
            <a:miter lim="800000"/>
            <a:headEnd type="oval"/>
          </a:ln>
          <a:effectLst/>
        </p:spPr>
      </p:cxnSp>
      <p:sp>
        <p:nvSpPr>
          <p:cNvPr id="15" name="矩形: 圆角 14"/>
          <p:cNvSpPr/>
          <p:nvPr/>
        </p:nvSpPr>
        <p:spPr>
          <a:xfrm>
            <a:off x="924521" y="3758076"/>
            <a:ext cx="2055316" cy="435839"/>
          </a:xfrm>
          <a:prstGeom prst="roundRect">
            <a:avLst>
              <a:gd name="adj" fmla="val 50000"/>
            </a:avLst>
          </a:prstGeom>
          <a:solidFill>
            <a:srgbClr val="1D4273"/>
          </a:solidFill>
          <a:ln w="12700" cap="flat" cmpd="sng" algn="ctr">
            <a:noFill/>
            <a:prstDash val="solid"/>
            <a:miter lim="800000"/>
          </a:ln>
          <a:effectLst/>
        </p:spPr>
        <p:txBody>
          <a:bodyPr rtlCol="0" anchor="ctr"/>
          <a:lstStyle/>
          <a:p>
            <a:pPr algn="ctr">
              <a:defRPr/>
            </a:pPr>
            <a:r>
              <a:rPr lang="zh-CN" altLang="en-US" sz="1600" b="1" dirty="0">
                <a:solidFill>
                  <a:srgbClr val="ECF3FC"/>
                </a:solidFill>
                <a:latin typeface="PingFang SC Regular" panose="020B0400000000000000" charset="-122"/>
                <a:ea typeface="PingFang SC Regular" panose="020B0400000000000000" charset="-122"/>
                <a:cs typeface="OPPOSans M" pitchFamily="18" charset="-122"/>
              </a:rPr>
              <a:t>触发（内外部）</a:t>
            </a:r>
          </a:p>
        </p:txBody>
      </p:sp>
      <p:sp>
        <p:nvSpPr>
          <p:cNvPr id="17" name="文本框 16"/>
          <p:cNvSpPr txBox="1"/>
          <p:nvPr/>
        </p:nvSpPr>
        <p:spPr>
          <a:xfrm>
            <a:off x="4867290" y="5445024"/>
            <a:ext cx="2457422" cy="521970"/>
          </a:xfrm>
          <a:prstGeom prst="rect">
            <a:avLst/>
          </a:prstGeom>
          <a:noFill/>
        </p:spPr>
        <p:txBody>
          <a:bodyPr wrap="square" rtlCol="0">
            <a:spAutoFit/>
          </a:bodyPr>
          <a:lstStyle/>
          <a:p>
            <a:pPr algn="dist">
              <a:defRPr/>
            </a:pPr>
            <a:r>
              <a:rPr lang="zh-CN" altLang="en-US" sz="2800" b="1" dirty="0">
                <a:solidFill>
                  <a:srgbClr val="1D4273"/>
                </a:solidFill>
                <a:latin typeface="PingFang SC Regular" panose="020B0400000000000000" charset="-122"/>
                <a:ea typeface="PingFang SC Regular" panose="020B0400000000000000" charset="-122"/>
              </a:rPr>
              <a:t>上瘾模型</a:t>
            </a:r>
          </a:p>
        </p:txBody>
      </p:sp>
      <p:sp>
        <p:nvSpPr>
          <p:cNvPr id="18" name="任意多边形: 形状 17"/>
          <p:cNvSpPr/>
          <p:nvPr/>
        </p:nvSpPr>
        <p:spPr>
          <a:xfrm>
            <a:off x="1490856" y="5369966"/>
            <a:ext cx="9044120" cy="753936"/>
          </a:xfrm>
          <a:custGeom>
            <a:avLst/>
            <a:gdLst/>
            <a:ahLst/>
            <a:cxnLst/>
            <a:rect l="0" t="0" r="0" b="0"/>
            <a:pathLst>
              <a:path w="8750953" h="753937">
                <a:moveTo>
                  <a:pt x="0" y="376968"/>
                </a:moveTo>
                <a:cubicBezTo>
                  <a:pt x="0" y="168774"/>
                  <a:pt x="1958968" y="0"/>
                  <a:pt x="4375477" y="0"/>
                </a:cubicBezTo>
                <a:cubicBezTo>
                  <a:pt x="6791984" y="0"/>
                  <a:pt x="8750952" y="168774"/>
                  <a:pt x="8750952" y="376968"/>
                </a:cubicBezTo>
                <a:cubicBezTo>
                  <a:pt x="8750952" y="585161"/>
                  <a:pt x="6791984" y="753936"/>
                  <a:pt x="4375477" y="753936"/>
                </a:cubicBezTo>
                <a:cubicBezTo>
                  <a:pt x="1958968" y="753936"/>
                  <a:pt x="0" y="585161"/>
                  <a:pt x="0" y="376968"/>
                </a:cubicBezTo>
                <a:close/>
              </a:path>
            </a:pathLst>
          </a:custGeom>
          <a:noFill/>
          <a:ln w="12700" cap="flat" cmpd="sng" algn="ctr">
            <a:gradFill>
              <a:gsLst>
                <a:gs pos="34000">
                  <a:srgbClr val="1D4273"/>
                </a:gs>
                <a:gs pos="0">
                  <a:sysClr val="window" lastClr="FFFFFF">
                    <a:alpha val="0"/>
                  </a:sys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9" name="任意多边形: 形状 18"/>
          <p:cNvSpPr/>
          <p:nvPr/>
        </p:nvSpPr>
        <p:spPr>
          <a:xfrm>
            <a:off x="682592" y="5440255"/>
            <a:ext cx="10836615" cy="855912"/>
          </a:xfrm>
          <a:custGeom>
            <a:avLst/>
            <a:gdLst/>
            <a:ahLst/>
            <a:cxnLst/>
            <a:rect l="0" t="0" r="0" b="0"/>
            <a:pathLst>
              <a:path w="10836615" h="855911">
                <a:moveTo>
                  <a:pt x="0" y="427955"/>
                </a:moveTo>
                <a:cubicBezTo>
                  <a:pt x="0" y="191601"/>
                  <a:pt x="2425860" y="0"/>
                  <a:pt x="5418309" y="0"/>
                </a:cubicBezTo>
                <a:cubicBezTo>
                  <a:pt x="8410755" y="0"/>
                  <a:pt x="10836614" y="191601"/>
                  <a:pt x="10836614" y="427955"/>
                </a:cubicBezTo>
                <a:cubicBezTo>
                  <a:pt x="10836614" y="664307"/>
                  <a:pt x="8410755" y="855910"/>
                  <a:pt x="5418309" y="855910"/>
                </a:cubicBezTo>
                <a:cubicBezTo>
                  <a:pt x="2425860" y="855910"/>
                  <a:pt x="0" y="664307"/>
                  <a:pt x="0" y="427955"/>
                </a:cubicBezTo>
                <a:close/>
              </a:path>
            </a:pathLst>
          </a:custGeom>
          <a:noFill/>
          <a:ln w="12700" cap="flat" cmpd="sng" algn="ctr">
            <a:gradFill>
              <a:gsLst>
                <a:gs pos="34000">
                  <a:srgbClr val="1D4273">
                    <a:alpha val="70000"/>
                  </a:srgbClr>
                </a:gs>
                <a:gs pos="0">
                  <a:sysClr val="window" lastClr="FFFFFF">
                    <a:alpha val="0"/>
                  </a:sys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20" name="任意多边形: 形状 19"/>
          <p:cNvSpPr/>
          <p:nvPr/>
        </p:nvSpPr>
        <p:spPr>
          <a:xfrm>
            <a:off x="-125672" y="5510545"/>
            <a:ext cx="12629111" cy="957887"/>
          </a:xfrm>
          <a:custGeom>
            <a:avLst/>
            <a:gdLst/>
            <a:ahLst/>
            <a:cxnLst/>
            <a:rect l="0" t="0" r="0" b="0"/>
            <a:pathLst>
              <a:path w="12629110" h="957887">
                <a:moveTo>
                  <a:pt x="0" y="478943"/>
                </a:moveTo>
                <a:cubicBezTo>
                  <a:pt x="0" y="214430"/>
                  <a:pt x="2827123" y="0"/>
                  <a:pt x="6314556" y="0"/>
                </a:cubicBezTo>
                <a:cubicBezTo>
                  <a:pt x="9801985" y="0"/>
                  <a:pt x="12629109" y="214430"/>
                  <a:pt x="12629109" y="478943"/>
                </a:cubicBezTo>
                <a:cubicBezTo>
                  <a:pt x="12629109" y="743455"/>
                  <a:pt x="9801985" y="957886"/>
                  <a:pt x="6314556" y="957886"/>
                </a:cubicBezTo>
                <a:cubicBezTo>
                  <a:pt x="2827123" y="957886"/>
                  <a:pt x="0" y="743455"/>
                  <a:pt x="0" y="478943"/>
                </a:cubicBezTo>
                <a:close/>
              </a:path>
            </a:pathLst>
          </a:custGeom>
          <a:noFill/>
          <a:ln w="12700" cap="flat" cmpd="sng" algn="ctr">
            <a:gradFill>
              <a:gsLst>
                <a:gs pos="34000">
                  <a:srgbClr val="1D4273">
                    <a:alpha val="40000"/>
                  </a:srgbClr>
                </a:gs>
                <a:gs pos="0">
                  <a:sysClr val="window" lastClr="FFFFFF">
                    <a:alpha val="0"/>
                  </a:sys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21" name="任意多边形: 形状 20"/>
          <p:cNvSpPr/>
          <p:nvPr/>
        </p:nvSpPr>
        <p:spPr>
          <a:xfrm>
            <a:off x="-933936" y="5580834"/>
            <a:ext cx="14421606" cy="1059863"/>
          </a:xfrm>
          <a:custGeom>
            <a:avLst/>
            <a:gdLst/>
            <a:ahLst/>
            <a:cxnLst/>
            <a:rect l="0" t="0" r="0" b="0"/>
            <a:pathLst>
              <a:path w="8750953" h="753937">
                <a:moveTo>
                  <a:pt x="0" y="376968"/>
                </a:moveTo>
                <a:cubicBezTo>
                  <a:pt x="0" y="168774"/>
                  <a:pt x="1958968" y="0"/>
                  <a:pt x="4375477" y="0"/>
                </a:cubicBezTo>
                <a:cubicBezTo>
                  <a:pt x="6791984" y="0"/>
                  <a:pt x="8750952" y="168774"/>
                  <a:pt x="8750952" y="376968"/>
                </a:cubicBezTo>
                <a:cubicBezTo>
                  <a:pt x="8750952" y="585161"/>
                  <a:pt x="6791984" y="753936"/>
                  <a:pt x="4375477" y="753936"/>
                </a:cubicBezTo>
                <a:cubicBezTo>
                  <a:pt x="1958968" y="753936"/>
                  <a:pt x="0" y="585161"/>
                  <a:pt x="0" y="376968"/>
                </a:cubicBezTo>
                <a:close/>
              </a:path>
            </a:pathLst>
          </a:custGeom>
          <a:noFill/>
          <a:ln w="12700" cap="flat" cmpd="sng" algn="ctr">
            <a:gradFill>
              <a:gsLst>
                <a:gs pos="34000">
                  <a:srgbClr val="1D4273">
                    <a:alpha val="20000"/>
                  </a:srgbClr>
                </a:gs>
                <a:gs pos="0">
                  <a:sysClr val="window" lastClr="FFFFFF">
                    <a:alpha val="0"/>
                  </a:sys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cxnSp>
        <p:nvCxnSpPr>
          <p:cNvPr id="22" name="直接连接符 21"/>
          <p:cNvCxnSpPr>
            <a:stCxn id="35" idx="2"/>
          </p:cNvCxnSpPr>
          <p:nvPr/>
        </p:nvCxnSpPr>
        <p:spPr>
          <a:xfrm>
            <a:off x="10282891" y="5038725"/>
            <a:ext cx="8255" cy="701675"/>
          </a:xfrm>
          <a:prstGeom prst="line">
            <a:avLst/>
          </a:prstGeom>
          <a:noFill/>
          <a:ln w="19050" cap="flat" cmpd="sng" algn="ctr">
            <a:gradFill>
              <a:gsLst>
                <a:gs pos="0">
                  <a:srgbClr val="A23322"/>
                </a:gs>
                <a:gs pos="100000">
                  <a:sysClr val="window" lastClr="FFFFFF"/>
                </a:gs>
              </a:gsLst>
              <a:lin ang="5400000" scaled="1"/>
            </a:gradFill>
            <a:prstDash val="solid"/>
            <a:miter lim="800000"/>
            <a:headEnd type="oval"/>
          </a:ln>
          <a:effectLst/>
        </p:spPr>
      </p:cxnSp>
      <p:sp>
        <p:nvSpPr>
          <p:cNvPr id="24" name="矩形: 圆角 23"/>
          <p:cNvSpPr/>
          <p:nvPr/>
        </p:nvSpPr>
        <p:spPr>
          <a:xfrm>
            <a:off x="9263488" y="3758076"/>
            <a:ext cx="2055316" cy="435839"/>
          </a:xfrm>
          <a:prstGeom prst="roundRect">
            <a:avLst>
              <a:gd name="adj" fmla="val 50000"/>
            </a:avLst>
          </a:prstGeom>
          <a:solidFill>
            <a:srgbClr val="A2332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rPr>
              <a:t>投入</a:t>
            </a:r>
          </a:p>
        </p:txBody>
      </p:sp>
      <p:cxnSp>
        <p:nvCxnSpPr>
          <p:cNvPr id="4" name="直接连接符 3"/>
          <p:cNvCxnSpPr/>
          <p:nvPr/>
        </p:nvCxnSpPr>
        <p:spPr>
          <a:xfrm>
            <a:off x="4538605" y="3682373"/>
            <a:ext cx="0" cy="1821180"/>
          </a:xfrm>
          <a:prstGeom prst="line">
            <a:avLst/>
          </a:prstGeom>
          <a:noFill/>
          <a:ln w="19050" cap="flat" cmpd="sng" algn="ctr">
            <a:gradFill>
              <a:gsLst>
                <a:gs pos="0">
                  <a:srgbClr val="A23322"/>
                </a:gs>
                <a:gs pos="100000">
                  <a:sysClr val="window" lastClr="FFFFFF"/>
                </a:gs>
              </a:gsLst>
              <a:lin ang="5400000" scaled="1"/>
            </a:gradFill>
            <a:prstDash val="solid"/>
            <a:miter lim="800000"/>
            <a:headEnd type="oval"/>
          </a:ln>
          <a:effectLst/>
        </p:spPr>
      </p:cxnSp>
      <p:sp>
        <p:nvSpPr>
          <p:cNvPr id="26" name="矩形: 圆角 25"/>
          <p:cNvSpPr/>
          <p:nvPr/>
        </p:nvSpPr>
        <p:spPr>
          <a:xfrm>
            <a:off x="3510947" y="2193229"/>
            <a:ext cx="2055316" cy="435839"/>
          </a:xfrm>
          <a:prstGeom prst="roundRect">
            <a:avLst>
              <a:gd name="adj" fmla="val 50000"/>
            </a:avLst>
          </a:prstGeom>
          <a:solidFill>
            <a:srgbClr val="A23322"/>
          </a:solidFill>
          <a:ln w="12700" cap="flat" cmpd="sng" algn="ctr">
            <a:noFill/>
            <a:prstDash val="solid"/>
            <a:miter lim="800000"/>
          </a:ln>
          <a:effectLst/>
        </p:spPr>
        <p:txBody>
          <a:bodyPr rtlCol="0" anchor="ctr"/>
          <a:lstStyle/>
          <a:p>
            <a:pPr algn="ctr">
              <a:defRPr/>
            </a:pPr>
            <a:r>
              <a:rPr lang="zh-CN" altLang="en-US" sz="1600" b="1" dirty="0">
                <a:solidFill>
                  <a:srgbClr val="ECF3FC"/>
                </a:solidFill>
                <a:latin typeface="PingFang SC Regular" panose="020B0400000000000000" charset="-122"/>
                <a:ea typeface="PingFang SC Regular" panose="020B0400000000000000" charset="-122"/>
                <a:cs typeface="PingFang SC Regular" panose="020B0400000000000000" charset="-122"/>
              </a:rPr>
              <a:t>动机</a:t>
            </a:r>
            <a:r>
              <a:rPr lang="en-US" altLang="zh-CN" sz="1600" b="1" dirty="0">
                <a:solidFill>
                  <a:srgbClr val="ECF3FC"/>
                </a:solidFill>
                <a:latin typeface="PingFang SC Regular" panose="020B0400000000000000" charset="-122"/>
                <a:ea typeface="PingFang SC Regular" panose="020B0400000000000000" charset="-122"/>
                <a:cs typeface="PingFang SC Regular" panose="020B0400000000000000" charset="-122"/>
              </a:rPr>
              <a:t>/</a:t>
            </a:r>
            <a:r>
              <a:rPr lang="zh-CN" altLang="en-US" sz="1600" b="1" dirty="0">
                <a:solidFill>
                  <a:srgbClr val="ECF3FC"/>
                </a:solidFill>
                <a:latin typeface="PingFang SC Regular" panose="020B0400000000000000" charset="-122"/>
                <a:ea typeface="PingFang SC Regular" panose="020B0400000000000000" charset="-122"/>
                <a:cs typeface="PingFang SC Regular" panose="020B0400000000000000" charset="-122"/>
              </a:rPr>
              <a:t>能力</a:t>
            </a:r>
          </a:p>
        </p:txBody>
      </p:sp>
      <p:sp>
        <p:nvSpPr>
          <p:cNvPr id="28" name="矩形: 圆角 27"/>
          <p:cNvSpPr/>
          <p:nvPr/>
        </p:nvSpPr>
        <p:spPr>
          <a:xfrm>
            <a:off x="6477382" y="2193229"/>
            <a:ext cx="2055316" cy="435839"/>
          </a:xfrm>
          <a:prstGeom prst="roundRect">
            <a:avLst>
              <a:gd name="adj" fmla="val 50000"/>
            </a:avLst>
          </a:prstGeom>
          <a:solidFill>
            <a:srgbClr val="1D4273"/>
          </a:solidFill>
          <a:ln w="12700" cap="flat" cmpd="sng" algn="ctr">
            <a:noFill/>
            <a:prstDash val="solid"/>
            <a:miter lim="800000"/>
          </a:ln>
          <a:effectLst/>
        </p:spPr>
        <p:txBody>
          <a:bodyPr rtlCol="0" anchor="ctr"/>
          <a:lstStyle/>
          <a:p>
            <a:pPr algn="ctr">
              <a:defRPr/>
            </a:pPr>
            <a:r>
              <a:rPr lang="zh-CN" altLang="en-US" sz="1600" b="1" dirty="0">
                <a:solidFill>
                  <a:srgbClr val="ECF3FC"/>
                </a:solidFill>
                <a:latin typeface="PingFang SC Regular" panose="020B0400000000000000" charset="-122"/>
                <a:ea typeface="PingFang SC Regular" panose="020B0400000000000000" charset="-122"/>
              </a:rPr>
              <a:t>多变的酬赏</a:t>
            </a:r>
          </a:p>
        </p:txBody>
      </p:sp>
      <p:cxnSp>
        <p:nvCxnSpPr>
          <p:cNvPr id="30" name="直接连接符 29"/>
          <p:cNvCxnSpPr/>
          <p:nvPr/>
        </p:nvCxnSpPr>
        <p:spPr>
          <a:xfrm>
            <a:off x="7505040" y="3726188"/>
            <a:ext cx="0" cy="1777365"/>
          </a:xfrm>
          <a:prstGeom prst="line">
            <a:avLst/>
          </a:prstGeom>
          <a:noFill/>
          <a:ln w="19050" cap="flat" cmpd="sng" algn="ctr">
            <a:gradFill>
              <a:gsLst>
                <a:gs pos="0">
                  <a:srgbClr val="1D4273"/>
                </a:gs>
                <a:gs pos="100000">
                  <a:sysClr val="window" lastClr="FFFFFF"/>
                </a:gs>
              </a:gsLst>
              <a:lin ang="5400000" scaled="1"/>
            </a:gradFill>
            <a:prstDash val="solid"/>
            <a:miter lim="800000"/>
            <a:headEnd type="oval"/>
          </a:ln>
          <a:effectLst/>
        </p:spPr>
      </p:cxnSp>
      <p:sp>
        <p:nvSpPr>
          <p:cNvPr id="35" name="textcount"/>
          <p:cNvSpPr txBox="1"/>
          <p:nvPr>
            <p:custDataLst>
              <p:tags r:id="rId1"/>
            </p:custDataLst>
          </p:nvPr>
        </p:nvSpPr>
        <p:spPr>
          <a:xfrm>
            <a:off x="8635365" y="4228465"/>
            <a:ext cx="3295650" cy="810260"/>
          </a:xfrm>
          <a:prstGeom prst="rect">
            <a:avLst/>
          </a:prstGeom>
          <a:noFill/>
        </p:spPr>
        <p:txBody>
          <a:bodyPr vert="horz" wrap="square" rtlCol="0">
            <a:spAutoFit/>
          </a:bodyPr>
          <a:lstStyle/>
          <a:p>
            <a:pPr marL="171450" indent="-171450">
              <a:lnSpc>
                <a:spcPct val="130000"/>
              </a:lnSpc>
              <a:buFont typeface="Arial" panose="020B0704020202020204" pitchFamily="34" charset="0"/>
              <a:buChar char="•"/>
            </a:pPr>
            <a:r>
              <a:rPr lang="zh-CN" altLang="en-US" sz="1200" kern="0" dirty="0">
                <a:solidFill>
                  <a:srgbClr val="6F6F6F"/>
                </a:solidFill>
                <a:latin typeface="PingFang SC Regular" panose="020B0400000000000000" charset="-122"/>
                <a:ea typeface="PingFang SC Regular" panose="020B0400000000000000" charset="-122"/>
                <a:cs typeface="OPPOSans R" pitchFamily="18" charset="-122"/>
              </a:rPr>
              <a:t>投入时间、数据、努力、社交资本或金钱等</a:t>
            </a:r>
          </a:p>
          <a:p>
            <a:pPr marL="171450" indent="-171450">
              <a:lnSpc>
                <a:spcPct val="130000"/>
              </a:lnSpc>
              <a:buFont typeface="Arial" panose="020B0704020202020204" pitchFamily="34" charset="0"/>
              <a:buChar char="•"/>
            </a:pPr>
            <a:r>
              <a:rPr lang="zh-CN" altLang="en-US" sz="1200" kern="0" dirty="0">
                <a:solidFill>
                  <a:srgbClr val="6F6F6F"/>
                </a:solidFill>
                <a:latin typeface="PingFang SC Regular" panose="020B0400000000000000" charset="-122"/>
                <a:ea typeface="PingFang SC Regular" panose="020B0400000000000000" charset="-122"/>
                <a:cs typeface="OPPOSans R" pitchFamily="18" charset="-122"/>
                <a:sym typeface="+mn-ea"/>
              </a:rPr>
              <a:t>增加与产品粘性，并可能导致下一次触发的发生，形成一个循环</a:t>
            </a:r>
            <a:endParaRPr lang="zh-CN" altLang="en-US" sz="1200" kern="0" dirty="0">
              <a:solidFill>
                <a:srgbClr val="6F6F6F"/>
              </a:solidFill>
              <a:latin typeface="PingFang SC Regular" panose="020B0400000000000000" charset="-122"/>
              <a:ea typeface="PingFang SC Regular" panose="020B0400000000000000" charset="-122"/>
              <a:cs typeface="OPPOSans R" pitchFamily="18" charset="-122"/>
            </a:endParaRPr>
          </a:p>
        </p:txBody>
      </p:sp>
      <p:sp>
        <p:nvSpPr>
          <p:cNvPr id="39" name="textcount"/>
          <p:cNvSpPr txBox="1"/>
          <p:nvPr>
            <p:custDataLst>
              <p:tags r:id="rId2"/>
            </p:custDataLst>
          </p:nvPr>
        </p:nvSpPr>
        <p:spPr>
          <a:xfrm>
            <a:off x="5857137" y="2652594"/>
            <a:ext cx="3295806" cy="922020"/>
          </a:xfrm>
          <a:prstGeom prst="rect">
            <a:avLst/>
          </a:prstGeom>
          <a:noFill/>
        </p:spPr>
        <p:txBody>
          <a:bodyPr vert="horz" wrap="square" rtlCol="0">
            <a:spAutoFit/>
          </a:bodyPr>
          <a:lstStyle/>
          <a:p>
            <a:pPr marL="171450" indent="-171450">
              <a:lnSpc>
                <a:spcPct val="150000"/>
              </a:lnSpc>
              <a:buFont typeface="Arial" panose="020B0704020202020204" pitchFamily="34" charset="0"/>
              <a:buChar char="•"/>
            </a:pPr>
            <a:r>
              <a:rPr lang="zh-CN" altLang="en-US" sz="1200" kern="0" dirty="0">
                <a:solidFill>
                  <a:srgbClr val="6F6F6F"/>
                </a:solidFill>
                <a:latin typeface="PingFang SC Regular" panose="020B0400000000000000" charset="-122"/>
                <a:ea typeface="PingFang SC Regular" panose="020B0400000000000000" charset="-122"/>
                <a:cs typeface="OPPOSans R" pitchFamily="18" charset="-122"/>
              </a:rPr>
              <a:t>用户在行动后获得的奖励，这种奖励具有不可预测性，能够激发用户的好奇心和探索欲，从而增加用户重复行动的可能性</a:t>
            </a:r>
          </a:p>
        </p:txBody>
      </p:sp>
      <p:sp>
        <p:nvSpPr>
          <p:cNvPr id="66" name="textcount"/>
          <p:cNvSpPr txBox="1"/>
          <p:nvPr>
            <p:custDataLst>
              <p:tags r:id="rId3"/>
            </p:custDataLst>
          </p:nvPr>
        </p:nvSpPr>
        <p:spPr>
          <a:xfrm>
            <a:off x="577215" y="4211320"/>
            <a:ext cx="3139440" cy="645160"/>
          </a:xfrm>
          <a:prstGeom prst="rect">
            <a:avLst/>
          </a:prstGeom>
          <a:noFill/>
        </p:spPr>
        <p:txBody>
          <a:bodyPr vert="horz" wrap="square" rtlCol="0">
            <a:spAutoFit/>
          </a:bodyPr>
          <a:lstStyle/>
          <a:p>
            <a:pPr marL="182880" indent="-182880">
              <a:lnSpc>
                <a:spcPct val="150000"/>
              </a:lnSpc>
              <a:buFont typeface="Arial" panose="020B0704020202020204" pitchFamily="34" charset="0"/>
              <a:buChar char="•"/>
            </a:pPr>
            <a:r>
              <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rPr>
              <a:t>外部触发：</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付出型</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人际型主型</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回馈型</a:t>
            </a:r>
          </a:p>
          <a:p>
            <a:pPr marL="182880" indent="-182880">
              <a:lnSpc>
                <a:spcPct val="150000"/>
              </a:lnSpc>
              <a:buFont typeface="Arial" panose="020B0704020202020204" pitchFamily="34" charset="0"/>
              <a:buChar char="•"/>
            </a:pPr>
            <a:r>
              <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sym typeface="+mn-ea"/>
              </a:rPr>
              <a:t>内部触发：</a:t>
            </a:r>
            <a:r>
              <a:rPr lang="zh-CN" altLang="en-US" sz="1200" kern="0" dirty="0">
                <a:solidFill>
                  <a:srgbClr val="6F6F6F"/>
                </a:solidFill>
                <a:latin typeface="PingFang SC Regular" panose="020B0400000000000000" charset="-122"/>
                <a:ea typeface="PingFang SC Regular" panose="020B0400000000000000" charset="-122"/>
                <a:cs typeface="OPPOSans R" pitchFamily="18" charset="-122"/>
                <a:sym typeface="+mn-ea"/>
              </a:rPr>
              <a:t>情绪</a:t>
            </a:r>
            <a:endPar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endParaRPr>
          </a:p>
        </p:txBody>
      </p:sp>
      <p:sp>
        <p:nvSpPr>
          <p:cNvPr id="74" name="textcount"/>
          <p:cNvSpPr txBox="1"/>
          <p:nvPr>
            <p:custDataLst>
              <p:tags r:id="rId4"/>
            </p:custDataLst>
          </p:nvPr>
        </p:nvSpPr>
        <p:spPr>
          <a:xfrm>
            <a:off x="2948940" y="2696210"/>
            <a:ext cx="2908300" cy="958215"/>
          </a:xfrm>
          <a:prstGeom prst="rect">
            <a:avLst/>
          </a:prstGeom>
          <a:noFill/>
        </p:spPr>
        <p:txBody>
          <a:bodyPr vert="horz" wrap="square" rtlCol="0">
            <a:noAutofit/>
          </a:bodyPr>
          <a:lstStyle/>
          <a:p>
            <a:pPr marL="182880" indent="-182880">
              <a:lnSpc>
                <a:spcPct val="150000"/>
              </a:lnSpc>
              <a:buFont typeface="Arial" panose="020B0704020202020204" pitchFamily="34" charset="0"/>
              <a:buChar char="•"/>
              <a:defRPr/>
            </a:pPr>
            <a:r>
              <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rPr>
              <a:t>动机：</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追求快乐</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希望</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认同</a:t>
            </a:r>
            <a:endPar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endParaRPr>
          </a:p>
          <a:p>
            <a:pPr marL="182880" indent="-182880">
              <a:lnSpc>
                <a:spcPct val="150000"/>
              </a:lnSpc>
              <a:buFont typeface="Arial" panose="020B0704020202020204" pitchFamily="34" charset="0"/>
              <a:buChar char="•"/>
              <a:defRPr/>
            </a:pPr>
            <a:r>
              <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sym typeface="+mn-ea"/>
              </a:rPr>
              <a:t>能力：</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时间</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金钱</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体力</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脑力</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社会偏差</a:t>
            </a:r>
            <a:r>
              <a:rPr lang="en-US" altLang="zh-CN"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kern="0" dirty="0">
                <a:solidFill>
                  <a:srgbClr val="6F6F6F"/>
                </a:solidFill>
                <a:latin typeface="PingFang SC Regular" panose="020B0400000000000000" charset="-122"/>
                <a:ea typeface="PingFang SC Regular" panose="020B0400000000000000" charset="-122"/>
                <a:cs typeface="PingFang SC Regular" panose="020B0400000000000000" charset="-122"/>
                <a:sym typeface="+mn-ea"/>
              </a:rPr>
              <a:t>非常规性</a:t>
            </a:r>
            <a:endParaRPr lang="zh-CN" altLang="en-US" sz="1200" b="1" kern="0" dirty="0">
              <a:solidFill>
                <a:srgbClr val="6F6F6F"/>
              </a:solidFill>
              <a:latin typeface="PingFang SC Regular" panose="020B0400000000000000" charset="-122"/>
              <a:ea typeface="PingFang SC Regular" panose="020B0400000000000000" charset="-122"/>
              <a:cs typeface="OPPOSans R" pitchFamily="18" charset="-122"/>
            </a:endParaRPr>
          </a:p>
        </p:txBody>
      </p:sp>
      <p:pic>
        <p:nvPicPr>
          <p:cNvPr id="3" name="图形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3863" y="4758910"/>
            <a:ext cx="604274" cy="583840"/>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FABE销售法——</a:t>
            </a:r>
            <a:r>
              <a:rPr lang="zh-CN" altLang="en-US" sz="2400" b="0">
                <a:cs typeface="PingFang SC Regular" panose="020B0400000000000000" charset="-122"/>
              </a:rPr>
              <a:t>特征</a:t>
            </a:r>
            <a:r>
              <a:rPr lang="en-US" altLang="zh-CN" sz="2400" b="0">
                <a:cs typeface="PingFang SC Regular" panose="020B0400000000000000" charset="-122"/>
              </a:rPr>
              <a:t> </a:t>
            </a:r>
            <a:r>
              <a:rPr sz="2400" b="0">
                <a:cs typeface="PingFang SC Regular" panose="020B0400000000000000" charset="-122"/>
              </a:rPr>
              <a:t>优点</a:t>
            </a:r>
            <a:r>
              <a:rPr lang="en-US" altLang="zh-CN" sz="2400" b="0">
                <a:cs typeface="PingFang SC Regular" panose="020B0400000000000000" charset="-122"/>
              </a:rPr>
              <a:t> </a:t>
            </a:r>
            <a:r>
              <a:rPr sz="2400" b="0">
                <a:cs typeface="PingFang SC Regular" panose="020B0400000000000000" charset="-122"/>
              </a:rPr>
              <a:t>利益</a:t>
            </a:r>
            <a:r>
              <a:rPr lang="en-US" altLang="zh-CN" sz="2400" b="0">
                <a:cs typeface="PingFang SC Regular" panose="020B0400000000000000" charset="-122"/>
              </a:rPr>
              <a:t> </a:t>
            </a:r>
            <a:r>
              <a:rPr sz="2400" b="0">
                <a:cs typeface="PingFang SC Regular" panose="020B0400000000000000" charset="-122"/>
              </a:rPr>
              <a:t>证据</a:t>
            </a:r>
          </a:p>
        </p:txBody>
      </p:sp>
      <p:sp>
        <p:nvSpPr>
          <p:cNvPr id="3" name="文本占位符 2"/>
          <p:cNvSpPr>
            <a:spLocks noGrp="1"/>
          </p:cNvSpPr>
          <p:nvPr>
            <p:ph type="body" idx="1"/>
          </p:nvPr>
        </p:nvSpPr>
        <p:spPr/>
        <p:txBody>
          <a:bodyPr/>
          <a:lstStyle/>
          <a:p>
            <a:r>
              <a:rPr>
                <a:cs typeface="PingFang SC Regular" panose="020B0400000000000000" charset="-122"/>
              </a:rPr>
              <a:t>FABE销售法是一种非常典型的利益推销法，它基于大量测试和分析顾客购物心理活动，旨在成功地将最符合顾客要求的商品利益推介给顾客，并转化为购买动机</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6-11</a:t>
            </a:r>
            <a:endParaRPr>
              <a:latin typeface="PingFang SC Regular" panose="020B0400000000000000" charset="-122"/>
              <a:ea typeface="PingFang SC Regular" panose="020B0400000000000000" charset="-122"/>
            </a:endParaRPr>
          </a:p>
        </p:txBody>
      </p:sp>
      <p:grpSp>
        <p:nvGrpSpPr>
          <p:cNvPr id="21" name="组合 20"/>
          <p:cNvGrpSpPr/>
          <p:nvPr/>
        </p:nvGrpSpPr>
        <p:grpSpPr>
          <a:xfrm>
            <a:off x="1926908" y="1831975"/>
            <a:ext cx="8338185" cy="4545330"/>
            <a:chOff x="3022" y="2885"/>
            <a:chExt cx="13131" cy="7158"/>
          </a:xfrm>
        </p:grpSpPr>
        <p:grpSp>
          <p:nvGrpSpPr>
            <p:cNvPr id="13" name="组合 12"/>
            <p:cNvGrpSpPr/>
            <p:nvPr/>
          </p:nvGrpSpPr>
          <p:grpSpPr>
            <a:xfrm>
              <a:off x="9896" y="2885"/>
              <a:ext cx="2820" cy="7145"/>
              <a:chOff x="10223" y="2898"/>
              <a:chExt cx="2820" cy="7145"/>
            </a:xfrm>
          </p:grpSpPr>
          <p:sp>
            <p:nvSpPr>
              <p:cNvPr id="36" name="圆角矩形 35"/>
              <p:cNvSpPr/>
              <p:nvPr>
                <p:custDataLst>
                  <p:tags r:id="rId13"/>
                </p:custDataLst>
              </p:nvPr>
            </p:nvSpPr>
            <p:spPr>
              <a:xfrm rot="5400000">
                <a:off x="9561" y="6564"/>
                <a:ext cx="4145" cy="2815"/>
              </a:xfrm>
              <a:prstGeom prst="roundRect">
                <a:avLst/>
              </a:prstGeom>
              <a:solidFill>
                <a:schemeClr val="accent6">
                  <a:lumMod val="50000"/>
                </a:schemeClr>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endParaRPr>
              </a:p>
            </p:txBody>
          </p:sp>
          <p:sp>
            <p:nvSpPr>
              <p:cNvPr id="8" name="Rectangle 14"/>
              <p:cNvSpPr/>
              <p:nvPr>
                <p:custDataLst>
                  <p:tags r:id="rId14"/>
                </p:custDataLst>
              </p:nvPr>
            </p:nvSpPr>
            <p:spPr>
              <a:xfrm flipH="1">
                <a:off x="10447" y="5914"/>
                <a:ext cx="2374" cy="4112"/>
              </a:xfrm>
              <a:prstGeom prst="rect">
                <a:avLst/>
              </a:prstGeom>
            </p:spPr>
            <p:txBody>
              <a:bodyPr wrap="square" lIns="0" tIns="0" rIns="0" bIns="0" anchor="ctr" anchorCtr="0">
                <a:noAutofit/>
              </a:bodyPr>
              <a:lstStyle/>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阐述这一优点能带给顾客的利益，即商品的优势如何转化为顾客的好处</a:t>
                </a:r>
              </a:p>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益处是针对客户的个人需求和期望，强调产品或服务如何满足这些需求</a:t>
                </a:r>
              </a:p>
            </p:txBody>
          </p:sp>
          <p:sp>
            <p:nvSpPr>
              <p:cNvPr id="11" name="椭圆 10"/>
              <p:cNvSpPr/>
              <p:nvPr>
                <p:custDataLst>
                  <p:tags r:id="rId15"/>
                </p:custDataLst>
              </p:nvPr>
            </p:nvSpPr>
            <p:spPr>
              <a:xfrm>
                <a:off x="10909" y="2898"/>
                <a:ext cx="1448" cy="1449"/>
              </a:xfrm>
              <a:prstGeom prst="ellipse">
                <a:avLst/>
              </a:prstGeom>
              <a:solidFill>
                <a:schemeClr val="accent6">
                  <a:lumMod val="50000"/>
                </a:schemeClr>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r>
                  <a:rPr lang="en-US" altLang="zh-CN" sz="2400" b="1">
                    <a:solidFill>
                      <a:srgbClr val="FFFFFF"/>
                    </a:solidFill>
                    <a:latin typeface="PingFang SC Semibold" panose="020B0400000000000000" charset="-122"/>
                    <a:ea typeface="PingFang SC Semibold" panose="020B0400000000000000" charset="-122"/>
                  </a:rPr>
                  <a:t>B</a:t>
                </a:r>
              </a:p>
            </p:txBody>
          </p:sp>
          <p:sp>
            <p:nvSpPr>
              <p:cNvPr id="37" name="任意多边形 36"/>
              <p:cNvSpPr/>
              <p:nvPr>
                <p:custDataLst>
                  <p:tags r:id="rId16"/>
                </p:custDataLst>
              </p:nvPr>
            </p:nvSpPr>
            <p:spPr>
              <a:xfrm rot="10800000" flipV="1">
                <a:off x="10223" y="4535"/>
                <a:ext cx="2820" cy="1132"/>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3469" h="1119">
                    <a:moveTo>
                      <a:pt x="1735" y="0"/>
                    </a:moveTo>
                    <a:lnTo>
                      <a:pt x="2000" y="354"/>
                    </a:lnTo>
                    <a:lnTo>
                      <a:pt x="3469" y="354"/>
                    </a:lnTo>
                    <a:lnTo>
                      <a:pt x="3469" y="1119"/>
                    </a:lnTo>
                    <a:lnTo>
                      <a:pt x="0" y="1119"/>
                    </a:lnTo>
                    <a:lnTo>
                      <a:pt x="0" y="354"/>
                    </a:lnTo>
                    <a:lnTo>
                      <a:pt x="1469" y="354"/>
                    </a:lnTo>
                    <a:lnTo>
                      <a:pt x="1735" y="0"/>
                    </a:lnTo>
                    <a:close/>
                  </a:path>
                </a:pathLst>
              </a:custGeom>
              <a:solidFill>
                <a:schemeClr val="accent6">
                  <a:lumMod val="50000"/>
                </a:schemeClr>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7" name="文本框 16"/>
              <p:cNvSpPr txBox="1"/>
              <p:nvPr/>
            </p:nvSpPr>
            <p:spPr>
              <a:xfrm>
                <a:off x="10923" y="4988"/>
                <a:ext cx="1449" cy="628"/>
              </a:xfrm>
              <a:prstGeom prst="rect">
                <a:avLst/>
              </a:prstGeom>
              <a:noFill/>
            </p:spPr>
            <p:txBody>
              <a:bodyPr wrap="square" rtlCol="0">
                <a:spAutoFit/>
              </a:bodyPr>
              <a:lstStyle/>
              <a:p>
                <a:pPr algn="ctr"/>
                <a:r>
                  <a:rPr lang="zh-CN" altLang="en-US" sz="2000" b="1">
                    <a:solidFill>
                      <a:schemeClr val="bg2"/>
                    </a:solidFill>
                    <a:latin typeface="PingFang SC Semibold" panose="020B0400000000000000" charset="-122"/>
                    <a:ea typeface="PingFang SC Semibold" panose="020B0400000000000000" charset="-122"/>
                  </a:rPr>
                  <a:t>利益</a:t>
                </a:r>
              </a:p>
            </p:txBody>
          </p:sp>
        </p:grpSp>
        <p:grpSp>
          <p:nvGrpSpPr>
            <p:cNvPr id="9" name="组合 8"/>
            <p:cNvGrpSpPr/>
            <p:nvPr/>
          </p:nvGrpSpPr>
          <p:grpSpPr>
            <a:xfrm>
              <a:off x="13333" y="2885"/>
              <a:ext cx="2820" cy="7132"/>
              <a:chOff x="14289" y="2911"/>
              <a:chExt cx="2820" cy="7132"/>
            </a:xfrm>
          </p:grpSpPr>
          <p:sp>
            <p:nvSpPr>
              <p:cNvPr id="40" name="圆角矩形 39"/>
              <p:cNvSpPr/>
              <p:nvPr>
                <p:custDataLst>
                  <p:tags r:id="rId9"/>
                </p:custDataLst>
              </p:nvPr>
            </p:nvSpPr>
            <p:spPr>
              <a:xfrm rot="5400000">
                <a:off x="13628" y="6564"/>
                <a:ext cx="4145" cy="2815"/>
              </a:xfrm>
              <a:prstGeom prst="roundRect">
                <a:avLst/>
              </a:prstGeom>
              <a:solidFill>
                <a:schemeClr val="accent3"/>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endParaRPr>
              </a:p>
            </p:txBody>
          </p:sp>
          <p:sp>
            <p:nvSpPr>
              <p:cNvPr id="63" name="Rectangle 14"/>
              <p:cNvSpPr/>
              <p:nvPr>
                <p:custDataLst>
                  <p:tags r:id="rId10"/>
                </p:custDataLst>
              </p:nvPr>
            </p:nvSpPr>
            <p:spPr>
              <a:xfrm flipH="1">
                <a:off x="14513" y="5897"/>
                <a:ext cx="2375" cy="4111"/>
              </a:xfrm>
              <a:prstGeom prst="rect">
                <a:avLst/>
              </a:prstGeom>
            </p:spPr>
            <p:txBody>
              <a:bodyPr wrap="square" lIns="0" tIns="0" rIns="0" bIns="0" anchor="ctr" anchorCtr="0">
                <a:noAutofit/>
              </a:bodyPr>
              <a:lstStyle/>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提供确凿的证据来支持前面提到的特征、优势和益处</a:t>
                </a:r>
              </a:p>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证据可以是技术报告、顾客来信、报刊文章、照片、示范等</a:t>
                </a:r>
              </a:p>
            </p:txBody>
          </p:sp>
          <p:sp>
            <p:nvSpPr>
              <p:cNvPr id="18" name="椭圆 17"/>
              <p:cNvSpPr/>
              <p:nvPr>
                <p:custDataLst>
                  <p:tags r:id="rId11"/>
                </p:custDataLst>
              </p:nvPr>
            </p:nvSpPr>
            <p:spPr>
              <a:xfrm>
                <a:off x="14975" y="2911"/>
                <a:ext cx="1448" cy="1449"/>
              </a:xfrm>
              <a:prstGeom prst="ellipse">
                <a:avLst/>
              </a:prstGeom>
              <a:solidFill>
                <a:schemeClr val="accent3"/>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r>
                  <a:rPr lang="en-US" altLang="zh-CN" sz="2400" b="1">
                    <a:solidFill>
                      <a:srgbClr val="FFFFFF"/>
                    </a:solidFill>
                    <a:latin typeface="PingFang SC Semibold" panose="020B0400000000000000" charset="-122"/>
                    <a:ea typeface="PingFang SC Semibold" panose="020B0400000000000000" charset="-122"/>
                  </a:rPr>
                  <a:t>E</a:t>
                </a:r>
              </a:p>
            </p:txBody>
          </p:sp>
          <p:sp>
            <p:nvSpPr>
              <p:cNvPr id="41" name="任意多边形 40"/>
              <p:cNvSpPr/>
              <p:nvPr>
                <p:custDataLst>
                  <p:tags r:id="rId12"/>
                </p:custDataLst>
              </p:nvPr>
            </p:nvSpPr>
            <p:spPr>
              <a:xfrm rot="10800000" flipV="1">
                <a:off x="14289" y="4535"/>
                <a:ext cx="2820" cy="1132"/>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3469" h="1119">
                    <a:moveTo>
                      <a:pt x="1735" y="0"/>
                    </a:moveTo>
                    <a:lnTo>
                      <a:pt x="2000" y="354"/>
                    </a:lnTo>
                    <a:lnTo>
                      <a:pt x="3469" y="354"/>
                    </a:lnTo>
                    <a:lnTo>
                      <a:pt x="3469" y="1119"/>
                    </a:lnTo>
                    <a:lnTo>
                      <a:pt x="0" y="1119"/>
                    </a:lnTo>
                    <a:lnTo>
                      <a:pt x="0" y="354"/>
                    </a:lnTo>
                    <a:lnTo>
                      <a:pt x="1469" y="354"/>
                    </a:lnTo>
                    <a:lnTo>
                      <a:pt x="1735" y="0"/>
                    </a:lnTo>
                    <a:close/>
                  </a:path>
                </a:pathLst>
              </a:custGeom>
              <a:solidFill>
                <a:schemeClr val="accent3"/>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24" name="文本框 23"/>
              <p:cNvSpPr txBox="1"/>
              <p:nvPr/>
            </p:nvSpPr>
            <p:spPr>
              <a:xfrm>
                <a:off x="14992" y="4988"/>
                <a:ext cx="1449" cy="628"/>
              </a:xfrm>
              <a:prstGeom prst="rect">
                <a:avLst/>
              </a:prstGeom>
              <a:noFill/>
            </p:spPr>
            <p:txBody>
              <a:bodyPr wrap="square" rtlCol="0">
                <a:spAutoFit/>
              </a:bodyPr>
              <a:lstStyle/>
              <a:p>
                <a:pPr algn="ctr"/>
                <a:r>
                  <a:rPr lang="zh-CN" altLang="en-US" sz="2000" b="1">
                    <a:solidFill>
                      <a:schemeClr val="bg2"/>
                    </a:solidFill>
                    <a:latin typeface="PingFang SC Semibold" panose="020B0400000000000000" charset="-122"/>
                    <a:ea typeface="PingFang SC Semibold" panose="020B0400000000000000" charset="-122"/>
                  </a:rPr>
                  <a:t>证据</a:t>
                </a:r>
              </a:p>
            </p:txBody>
          </p:sp>
        </p:grpSp>
        <p:grpSp>
          <p:nvGrpSpPr>
            <p:cNvPr id="20" name="组合 19"/>
            <p:cNvGrpSpPr/>
            <p:nvPr/>
          </p:nvGrpSpPr>
          <p:grpSpPr>
            <a:xfrm>
              <a:off x="3022" y="2885"/>
              <a:ext cx="2820" cy="7158"/>
              <a:chOff x="2091" y="2885"/>
              <a:chExt cx="2820" cy="7158"/>
            </a:xfrm>
          </p:grpSpPr>
          <p:sp>
            <p:nvSpPr>
              <p:cNvPr id="5" name="圆角矩形 4"/>
              <p:cNvSpPr/>
              <p:nvPr>
                <p:custDataLst>
                  <p:tags r:id="rId5"/>
                </p:custDataLst>
              </p:nvPr>
            </p:nvSpPr>
            <p:spPr>
              <a:xfrm rot="5400000">
                <a:off x="1429" y="6564"/>
                <a:ext cx="4145" cy="2815"/>
              </a:xfrm>
              <a:prstGeom prst="roundRect">
                <a:avLst/>
              </a:prstGeom>
              <a:solidFill>
                <a:schemeClr val="accent1"/>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endParaRPr lang="zh-CN" altLang="en-US">
                  <a:solidFill>
                    <a:schemeClr val="bg2">
                      <a:lumMod val="95000"/>
                    </a:schemeClr>
                  </a:solidFill>
                  <a:latin typeface="PingFang SC Regular" panose="020B0400000000000000" charset="-122"/>
                  <a:ea typeface="PingFang SC Regular" panose="020B0400000000000000" charset="-122"/>
                </a:endParaRPr>
              </a:p>
            </p:txBody>
          </p:sp>
          <p:sp>
            <p:nvSpPr>
              <p:cNvPr id="14" name="任意多边形 13"/>
              <p:cNvSpPr/>
              <p:nvPr>
                <p:custDataLst>
                  <p:tags r:id="rId6"/>
                </p:custDataLst>
              </p:nvPr>
            </p:nvSpPr>
            <p:spPr>
              <a:xfrm rot="10800000" flipV="1">
                <a:off x="2091" y="4535"/>
                <a:ext cx="2820" cy="1132"/>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3469" h="1119">
                    <a:moveTo>
                      <a:pt x="1735" y="0"/>
                    </a:moveTo>
                    <a:lnTo>
                      <a:pt x="2000" y="354"/>
                    </a:lnTo>
                    <a:lnTo>
                      <a:pt x="3469" y="354"/>
                    </a:lnTo>
                    <a:lnTo>
                      <a:pt x="3469" y="1119"/>
                    </a:lnTo>
                    <a:lnTo>
                      <a:pt x="0" y="1119"/>
                    </a:lnTo>
                    <a:lnTo>
                      <a:pt x="0" y="354"/>
                    </a:lnTo>
                    <a:lnTo>
                      <a:pt x="1469" y="354"/>
                    </a:lnTo>
                    <a:lnTo>
                      <a:pt x="1735" y="0"/>
                    </a:lnTo>
                    <a:close/>
                  </a:path>
                </a:pathLst>
              </a:custGeom>
              <a:solidFill>
                <a:schemeClr val="accent1"/>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 name="椭圆 9"/>
              <p:cNvSpPr/>
              <p:nvPr>
                <p:custDataLst>
                  <p:tags r:id="rId7"/>
                </p:custDataLst>
              </p:nvPr>
            </p:nvSpPr>
            <p:spPr>
              <a:xfrm>
                <a:off x="2777" y="2885"/>
                <a:ext cx="1448" cy="1449"/>
              </a:xfrm>
              <a:prstGeom prst="ellipse">
                <a:avLst/>
              </a:prstGeom>
              <a:solidFill>
                <a:schemeClr val="accent1"/>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r>
                  <a:rPr lang="en-US" altLang="zh-CN" sz="2400" b="1">
                    <a:solidFill>
                      <a:srgbClr val="FFFFFF"/>
                    </a:solidFill>
                    <a:latin typeface="PingFang SC Semibold" panose="020B0400000000000000" charset="-122"/>
                    <a:ea typeface="PingFang SC Semibold" panose="020B0400000000000000" charset="-122"/>
                  </a:rPr>
                  <a:t>F</a:t>
                </a:r>
              </a:p>
            </p:txBody>
          </p:sp>
          <p:sp>
            <p:nvSpPr>
              <p:cNvPr id="12" name="文本框 11"/>
              <p:cNvSpPr txBox="1"/>
              <p:nvPr/>
            </p:nvSpPr>
            <p:spPr>
              <a:xfrm>
                <a:off x="2777" y="4988"/>
                <a:ext cx="1449" cy="628"/>
              </a:xfrm>
              <a:prstGeom prst="rect">
                <a:avLst/>
              </a:prstGeom>
              <a:noFill/>
            </p:spPr>
            <p:txBody>
              <a:bodyPr wrap="square" rtlCol="0">
                <a:spAutoFit/>
              </a:bodyPr>
              <a:lstStyle/>
              <a:p>
                <a:pPr algn="ctr"/>
                <a:r>
                  <a:rPr lang="zh-CN" altLang="en-US" sz="2000" b="1">
                    <a:solidFill>
                      <a:schemeClr val="bg2"/>
                    </a:solidFill>
                    <a:latin typeface="PingFang SC Semibold" panose="020B0400000000000000" charset="-122"/>
                    <a:ea typeface="PingFang SC Semibold" panose="020B0400000000000000" charset="-122"/>
                  </a:rPr>
                  <a:t>特征</a:t>
                </a:r>
              </a:p>
            </p:txBody>
          </p:sp>
          <p:sp>
            <p:nvSpPr>
              <p:cNvPr id="15" name="Rectangle 14"/>
              <p:cNvSpPr/>
              <p:nvPr>
                <p:custDataLst>
                  <p:tags r:id="rId8"/>
                </p:custDataLst>
              </p:nvPr>
            </p:nvSpPr>
            <p:spPr>
              <a:xfrm flipH="1">
                <a:off x="2251" y="5923"/>
                <a:ext cx="2502" cy="4111"/>
              </a:xfrm>
              <a:prstGeom prst="rect">
                <a:avLst/>
              </a:prstGeom>
            </p:spPr>
            <p:txBody>
              <a:bodyPr wrap="square" lIns="0" tIns="0" rIns="0" bIns="0" anchor="ctr" anchorCtr="0">
                <a:noAutofit/>
              </a:bodyPr>
              <a:lstStyle/>
              <a:p>
                <a:pPr marL="171450" marR="0" lvl="0" indent="-171450" algn="l" defTabSz="914400" rtl="0" eaLnBrk="1" fontAlgn="auto" latinLnBrk="0" hangingPunct="1">
                  <a:lnSpc>
                    <a:spcPct val="150000"/>
                  </a:lnSpc>
                  <a:spcBef>
                    <a:spcPts val="40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rPr>
                  <a:t>强调产品的特征，即产品的特质、特性等最基本功能，以及它是如何满足顾客需求的</a:t>
                </a:r>
              </a:p>
              <a:p>
                <a:pPr marL="171450" marR="0" lvl="0" indent="-171450" algn="l" defTabSz="914400" rtl="0" eaLnBrk="1" fontAlgn="auto" latinLnBrk="0" hangingPunct="1">
                  <a:lnSpc>
                    <a:spcPct val="150000"/>
                  </a:lnSpc>
                  <a:spcBef>
                    <a:spcPts val="40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rPr>
                  <a:t>特征是客观存在的，通常与竞争对手的产品或服务相比较</a:t>
                </a:r>
              </a:p>
            </p:txBody>
          </p:sp>
        </p:grpSp>
        <p:grpSp>
          <p:nvGrpSpPr>
            <p:cNvPr id="19" name="组合 18"/>
            <p:cNvGrpSpPr/>
            <p:nvPr/>
          </p:nvGrpSpPr>
          <p:grpSpPr>
            <a:xfrm>
              <a:off x="6459" y="2885"/>
              <a:ext cx="2820" cy="7153"/>
              <a:chOff x="6157" y="2898"/>
              <a:chExt cx="2820" cy="7153"/>
            </a:xfrm>
          </p:grpSpPr>
          <p:sp>
            <p:nvSpPr>
              <p:cNvPr id="6" name="椭圆 5"/>
              <p:cNvSpPr/>
              <p:nvPr>
                <p:custDataLst>
                  <p:tags r:id="rId1"/>
                </p:custDataLst>
              </p:nvPr>
            </p:nvSpPr>
            <p:spPr>
              <a:xfrm>
                <a:off x="6843" y="2898"/>
                <a:ext cx="1448" cy="1449"/>
              </a:xfrm>
              <a:prstGeom prst="ellipse">
                <a:avLst/>
              </a:prstGeom>
              <a:solidFill>
                <a:schemeClr val="accent2"/>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r>
                  <a:rPr lang="en-US" altLang="zh-CN" sz="2400" b="1">
                    <a:solidFill>
                      <a:srgbClr val="FFFFFF"/>
                    </a:solidFill>
                    <a:latin typeface="PingFang SC Semibold" panose="020B0400000000000000" charset="-122"/>
                    <a:ea typeface="PingFang SC Semibold" panose="020B0400000000000000" charset="-122"/>
                  </a:rPr>
                  <a:t>A</a:t>
                </a:r>
              </a:p>
            </p:txBody>
          </p:sp>
          <p:sp>
            <p:nvSpPr>
              <p:cNvPr id="30" name="圆角矩形 29"/>
              <p:cNvSpPr/>
              <p:nvPr>
                <p:custDataLst>
                  <p:tags r:id="rId2"/>
                </p:custDataLst>
              </p:nvPr>
            </p:nvSpPr>
            <p:spPr>
              <a:xfrm rot="5400000">
                <a:off x="5495" y="6564"/>
                <a:ext cx="4145" cy="2815"/>
              </a:xfrm>
              <a:prstGeom prst="roundRect">
                <a:avLst/>
              </a:prstGeom>
              <a:solidFill>
                <a:schemeClr val="accent2"/>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endParaRPr>
              </a:p>
            </p:txBody>
          </p:sp>
          <p:sp>
            <p:nvSpPr>
              <p:cNvPr id="33" name="任意多边形 32"/>
              <p:cNvSpPr/>
              <p:nvPr>
                <p:custDataLst>
                  <p:tags r:id="rId3"/>
                </p:custDataLst>
              </p:nvPr>
            </p:nvSpPr>
            <p:spPr>
              <a:xfrm rot="10800000" flipV="1">
                <a:off x="6157" y="4535"/>
                <a:ext cx="2820" cy="1132"/>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3469" h="1119">
                    <a:moveTo>
                      <a:pt x="1735" y="0"/>
                    </a:moveTo>
                    <a:lnTo>
                      <a:pt x="2000" y="354"/>
                    </a:lnTo>
                    <a:lnTo>
                      <a:pt x="3469" y="354"/>
                    </a:lnTo>
                    <a:lnTo>
                      <a:pt x="3469" y="1119"/>
                    </a:lnTo>
                    <a:lnTo>
                      <a:pt x="0" y="1119"/>
                    </a:lnTo>
                    <a:lnTo>
                      <a:pt x="0" y="354"/>
                    </a:lnTo>
                    <a:lnTo>
                      <a:pt x="1469" y="354"/>
                    </a:lnTo>
                    <a:lnTo>
                      <a:pt x="1735" y="0"/>
                    </a:lnTo>
                    <a:close/>
                  </a:path>
                </a:pathLst>
              </a:custGeom>
              <a:solidFill>
                <a:schemeClr val="accent2"/>
              </a:solidFill>
              <a:ln>
                <a:noFill/>
              </a:ln>
              <a:effectLst>
                <a:outerShdw blurRad="50800" dist="38100" dir="2700000" algn="tl" rotWithShape="0">
                  <a:prstClr val="black">
                    <a:alpha val="40000"/>
                  </a:prstClr>
                </a:outerShdw>
              </a:effectLst>
            </p:spPr>
            <p:style>
              <a:lnRef idx="2">
                <a:srgbClr val="6F8356">
                  <a:shade val="50000"/>
                </a:srgbClr>
              </a:lnRef>
              <a:fillRef idx="1">
                <a:srgbClr val="6F8356"/>
              </a:fillRef>
              <a:effectRef idx="0">
                <a:srgbClr val="6F8356"/>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6" name="文本框 15"/>
              <p:cNvSpPr txBox="1"/>
              <p:nvPr/>
            </p:nvSpPr>
            <p:spPr>
              <a:xfrm>
                <a:off x="6879" y="4988"/>
                <a:ext cx="1449" cy="628"/>
              </a:xfrm>
              <a:prstGeom prst="rect">
                <a:avLst/>
              </a:prstGeom>
              <a:noFill/>
            </p:spPr>
            <p:txBody>
              <a:bodyPr wrap="square" rtlCol="0">
                <a:spAutoFit/>
              </a:bodyPr>
              <a:lstStyle/>
              <a:p>
                <a:pPr algn="ctr"/>
                <a:r>
                  <a:rPr lang="zh-CN" altLang="en-US" sz="2000" b="1">
                    <a:solidFill>
                      <a:schemeClr val="bg2"/>
                    </a:solidFill>
                    <a:latin typeface="PingFang SC Semibold" panose="020B0400000000000000" charset="-122"/>
                    <a:ea typeface="PingFang SC Semibold" panose="020B0400000000000000" charset="-122"/>
                  </a:rPr>
                  <a:t>优点</a:t>
                </a:r>
              </a:p>
            </p:txBody>
          </p:sp>
          <p:sp>
            <p:nvSpPr>
              <p:cNvPr id="7" name="Rectangle 14"/>
              <p:cNvSpPr/>
              <p:nvPr>
                <p:custDataLst>
                  <p:tags r:id="rId4"/>
                </p:custDataLst>
              </p:nvPr>
            </p:nvSpPr>
            <p:spPr>
              <a:xfrm flipH="1">
                <a:off x="6360" y="5921"/>
                <a:ext cx="2416" cy="4131"/>
              </a:xfrm>
              <a:prstGeom prst="rect">
                <a:avLst/>
              </a:prstGeom>
            </p:spPr>
            <p:txBody>
              <a:bodyPr wrap="square" lIns="0" tIns="0" rIns="0" bIns="0" anchor="ctr" anchorCtr="0">
                <a:noAutofit/>
              </a:bodyPr>
              <a:lstStyle/>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分析这些特征所产生的优点，向顾客证明购买的理由</a:t>
                </a:r>
              </a:p>
              <a:p>
                <a:pPr marL="171450" lvl="0" indent="-171450" algn="l">
                  <a:lnSpc>
                    <a:spcPct val="150000"/>
                  </a:lnSpc>
                  <a:spcBef>
                    <a:spcPts val="400"/>
                  </a:spcBef>
                  <a:spcAft>
                    <a:spcPts val="0"/>
                  </a:spcAft>
                  <a:buClrTx/>
                  <a:buSzTx/>
                  <a:buFont typeface="Wingdings" panose="05000000000000000000" charset="0"/>
                  <a:buChar char=""/>
                  <a:defRPr/>
                </a:pPr>
                <a:r>
                  <a:rPr lang="zh-CN" altLang="en-US" sz="1200" noProof="0" dirty="0">
                    <a:ln>
                      <a:noFill/>
                    </a:ln>
                    <a:solidFill>
                      <a:schemeClr val="bg2">
                        <a:lumMod val="95000"/>
                      </a:schemeClr>
                    </a:solidFill>
                    <a:effectLst/>
                    <a:uLnTx/>
                    <a:uFillTx/>
                    <a:latin typeface="PingFang SC Regular" panose="020B0400000000000000" charset="-122"/>
                    <a:ea typeface="PingFang SC Regular" panose="020B0400000000000000" charset="-122"/>
                    <a:cs typeface="OPPOSans M" pitchFamily="18" charset="-122"/>
                    <a:sym typeface="+mn-ea"/>
                  </a:rPr>
                  <a:t>优势是特征所带来的结果，强调产品或服务的独特性和竞争力</a:t>
                </a:r>
              </a:p>
            </p:txBody>
          </p:sp>
        </p:grpSp>
      </p:gr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454265" cy="430530"/>
          </a:xfrm>
        </p:spPr>
        <p:txBody>
          <a:bodyPr wrap="square"/>
          <a:lstStyle/>
          <a:p>
            <a:r>
              <a:rPr lang="zh-CN" altLang="en-US">
                <a:cs typeface="PingFang SC Regular" panose="020B0400000000000000" charset="-122"/>
              </a:rPr>
              <a:t>KANO模型——</a:t>
            </a:r>
            <a:r>
              <a:rPr lang="zh-CN" altLang="en-US" sz="2400" b="0">
                <a:cs typeface="PingFang SC Regular" panose="020B0400000000000000" charset="-122"/>
              </a:rPr>
              <a:t>对用户需求进行分类排序工具</a:t>
            </a:r>
          </a:p>
        </p:txBody>
      </p:sp>
      <p:sp>
        <p:nvSpPr>
          <p:cNvPr id="3" name="文本占位符 2"/>
          <p:cNvSpPr>
            <a:spLocks noGrp="1"/>
          </p:cNvSpPr>
          <p:nvPr>
            <p:ph type="body" idx="1"/>
          </p:nvPr>
        </p:nvSpPr>
        <p:spPr/>
        <p:txBody>
          <a:bodyPr/>
          <a:lstStyle/>
          <a:p>
            <a:r>
              <a:rPr lang="zh-CN" altLang="en-US">
                <a:cs typeface="PingFang SC Regular" panose="020B0400000000000000" charset="-122"/>
              </a:rPr>
              <a:t>KANO模型，是一个对用户需求进行分类和优先排序的有用工具。该模型通过分析用户对产品功能的满意程度，对产品功能进行分级，从而确定产品实现过程中的优先级。KANO模型有助于企业识别用户对新功能的接受度，了解不同层次的用户需求，找出顾客和企业的接触点，挖掘出让顾客满意至关重要的因素</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6-12</a:t>
            </a:r>
            <a:endParaRPr>
              <a:latin typeface="PingFang SC Regular" panose="020B0400000000000000" charset="-122"/>
              <a:ea typeface="PingFang SC Regular" panose="020B0400000000000000" charset="-122"/>
            </a:endParaRPr>
          </a:p>
        </p:txBody>
      </p:sp>
      <p:grpSp>
        <p:nvGrpSpPr>
          <p:cNvPr id="26" name="组合 25"/>
          <p:cNvGrpSpPr/>
          <p:nvPr/>
        </p:nvGrpSpPr>
        <p:grpSpPr>
          <a:xfrm>
            <a:off x="-720725" y="1159510"/>
            <a:ext cx="5991225" cy="7158990"/>
            <a:chOff x="-2305" y="1621"/>
            <a:chExt cx="9435" cy="11274"/>
          </a:xfrm>
        </p:grpSpPr>
        <p:sp>
          <p:nvSpPr>
            <p:cNvPr id="20" name="弧形 19"/>
            <p:cNvSpPr/>
            <p:nvPr/>
          </p:nvSpPr>
          <p:spPr>
            <a:xfrm flipV="1">
              <a:off x="-2305" y="1621"/>
              <a:ext cx="7480" cy="4133"/>
            </a:xfrm>
            <a:prstGeom prst="arc">
              <a:avLst>
                <a:gd name="adj1" fmla="val 16200000"/>
                <a:gd name="adj2" fmla="val 21182989"/>
              </a:avLst>
            </a:prstGeom>
            <a:ln w="25400" cap="flat" cmpd="sng">
              <a:solidFill>
                <a:schemeClr val="accent2"/>
              </a:solidFill>
              <a:prstDash val="solid"/>
              <a:miter lim="800000"/>
              <a:headEnd type="none"/>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25" name="组合 24"/>
            <p:cNvGrpSpPr/>
            <p:nvPr/>
          </p:nvGrpSpPr>
          <p:grpSpPr>
            <a:xfrm>
              <a:off x="582" y="3541"/>
              <a:ext cx="6548" cy="9354"/>
              <a:chOff x="582" y="3541"/>
              <a:chExt cx="6548" cy="9354"/>
            </a:xfrm>
          </p:grpSpPr>
          <p:grpSp>
            <p:nvGrpSpPr>
              <p:cNvPr id="24" name="组合 23"/>
              <p:cNvGrpSpPr/>
              <p:nvPr/>
            </p:nvGrpSpPr>
            <p:grpSpPr>
              <a:xfrm>
                <a:off x="582" y="3541"/>
                <a:ext cx="6549" cy="5668"/>
                <a:chOff x="582" y="3541"/>
                <a:chExt cx="6549" cy="5668"/>
              </a:xfrm>
            </p:grpSpPr>
            <p:sp>
              <p:nvSpPr>
                <p:cNvPr id="17" name="椭圆 16"/>
                <p:cNvSpPr/>
                <p:nvPr/>
              </p:nvSpPr>
              <p:spPr>
                <a:xfrm>
                  <a:off x="2271" y="5788"/>
                  <a:ext cx="2209" cy="1238"/>
                </a:xfrm>
                <a:prstGeom prst="ellipse">
                  <a:avLst/>
                </a:prstGeom>
                <a:solidFill>
                  <a:schemeClr val="accent6"/>
                </a:solidFill>
                <a:ln>
                  <a:solidFill>
                    <a:schemeClr val="accent3"/>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 name="矩形 4"/>
                <p:cNvSpPr/>
                <p:nvPr>
                  <p:custDataLst>
                    <p:tags r:id="rId7"/>
                  </p:custDataLst>
                </p:nvPr>
              </p:nvSpPr>
              <p:spPr>
                <a:xfrm>
                  <a:off x="3421" y="3642"/>
                  <a:ext cx="1260" cy="436"/>
                </a:xfrm>
                <a:prstGeom prst="rect">
                  <a:avLst/>
                </a:prstGeom>
              </p:spPr>
              <p:txBody>
                <a:bodyPr wrap="none">
                  <a:spAutoFit/>
                </a:bodyPr>
                <a:lstStyle/>
                <a:p>
                  <a:pPr algn="l"/>
                  <a:r>
                    <a:rPr lang="en-US"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rPr>
                    <a:t>高度认可</a:t>
                  </a:r>
                </a:p>
              </p:txBody>
            </p:sp>
            <p:sp>
              <p:nvSpPr>
                <p:cNvPr id="6" name="矩形 5"/>
                <p:cNvSpPr/>
                <p:nvPr>
                  <p:custDataLst>
                    <p:tags r:id="rId8"/>
                  </p:custDataLst>
                </p:nvPr>
              </p:nvSpPr>
              <p:spPr>
                <a:xfrm>
                  <a:off x="3421" y="8735"/>
                  <a:ext cx="1018" cy="436"/>
                </a:xfrm>
                <a:prstGeom prst="rect">
                  <a:avLst/>
                </a:prstGeom>
              </p:spPr>
              <p:txBody>
                <a:bodyPr wrap="none">
                  <a:spAutoFit/>
                </a:bodyPr>
                <a:lstStyle/>
                <a:p>
                  <a:pPr algn="l"/>
                  <a:r>
                    <a:rPr lang="en-US"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rPr>
                    <a:t>不认可</a:t>
                  </a:r>
                </a:p>
              </p:txBody>
            </p:sp>
            <p:sp>
              <p:nvSpPr>
                <p:cNvPr id="8" name="矩形 7"/>
                <p:cNvSpPr/>
                <p:nvPr>
                  <p:custDataLst>
                    <p:tags r:id="rId9"/>
                  </p:custDataLst>
                </p:nvPr>
              </p:nvSpPr>
              <p:spPr>
                <a:xfrm>
                  <a:off x="582" y="5942"/>
                  <a:ext cx="1488" cy="434"/>
                </a:xfrm>
                <a:prstGeom prst="rect">
                  <a:avLst/>
                </a:prstGeom>
              </p:spPr>
              <p:txBody>
                <a:bodyPr wrap="none">
                  <a:spAutoFit/>
                </a:bodyPr>
                <a:lstStyle/>
                <a:p>
                  <a:pPr algn="l"/>
                  <a:r>
                    <a:rPr lang="zh-CN"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rPr>
                    <a:t>实现程度低</a:t>
                  </a:r>
                </a:p>
              </p:txBody>
            </p:sp>
            <p:sp>
              <p:nvSpPr>
                <p:cNvPr id="9" name="矩形 8"/>
                <p:cNvSpPr/>
                <p:nvPr>
                  <p:custDataLst>
                    <p:tags r:id="rId10"/>
                  </p:custDataLst>
                </p:nvPr>
              </p:nvSpPr>
              <p:spPr>
                <a:xfrm>
                  <a:off x="4681" y="5942"/>
                  <a:ext cx="1488" cy="434"/>
                </a:xfrm>
                <a:prstGeom prst="rect">
                  <a:avLst/>
                </a:prstGeom>
              </p:spPr>
              <p:txBody>
                <a:bodyPr wrap="none">
                  <a:spAutoFit/>
                </a:bodyPr>
                <a:lstStyle/>
                <a:p>
                  <a:pPr algn="r"/>
                  <a:r>
                    <a:rPr lang="zh-CN"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rPr>
                    <a:t>实现</a:t>
                  </a:r>
                  <a:r>
                    <a:rPr lang="en-US"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rPr>
                    <a:t>程度高</a:t>
                  </a:r>
                  <a:endParaRPr lang="zh-CN" altLang="en-US" sz="1200" dirty="0">
                    <a:solidFill>
                      <a:schemeClr val="bg1">
                        <a:alpha val="65000"/>
                      </a:schemeClr>
                    </a:solidFill>
                    <a:latin typeface="PingFang SC Regular" panose="020B0400000000000000" charset="-122"/>
                    <a:ea typeface="PingFang SC Regular" panose="020B0400000000000000" charset="-122"/>
                    <a:cs typeface="OPPOSans R" pitchFamily="18" charset="-122"/>
                  </a:endParaRPr>
                </a:p>
              </p:txBody>
            </p:sp>
            <p:grpSp>
              <p:nvGrpSpPr>
                <p:cNvPr id="12" name="组合 11"/>
                <p:cNvGrpSpPr/>
                <p:nvPr/>
              </p:nvGrpSpPr>
              <p:grpSpPr>
                <a:xfrm>
                  <a:off x="586" y="3541"/>
                  <a:ext cx="5668" cy="5668"/>
                  <a:chOff x="9318" y="3541"/>
                  <a:chExt cx="5668" cy="5668"/>
                </a:xfrm>
              </p:grpSpPr>
              <p:cxnSp>
                <p:nvCxnSpPr>
                  <p:cNvPr id="7" name="直线连接符 37"/>
                  <p:cNvCxnSpPr/>
                  <p:nvPr>
                    <p:custDataLst>
                      <p:tags r:id="rId12"/>
                    </p:custDataLst>
                  </p:nvPr>
                </p:nvCxnSpPr>
                <p:spPr>
                  <a:xfrm>
                    <a:off x="9318" y="6376"/>
                    <a:ext cx="5669" cy="0"/>
                  </a:xfrm>
                  <a:prstGeom prst="line">
                    <a:avLst/>
                  </a:prstGeom>
                  <a:ln w="6350">
                    <a:solidFill>
                      <a:schemeClr val="bg1">
                        <a:lumMod val="50000"/>
                        <a:lumOff val="50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直线连接符 43"/>
                  <p:cNvCxnSpPr/>
                  <p:nvPr>
                    <p:custDataLst>
                      <p:tags r:id="rId13"/>
                    </p:custDataLst>
                  </p:nvPr>
                </p:nvCxnSpPr>
                <p:spPr>
                  <a:xfrm flipV="1">
                    <a:off x="12153" y="3541"/>
                    <a:ext cx="0" cy="5669"/>
                  </a:xfrm>
                  <a:prstGeom prst="line">
                    <a:avLst/>
                  </a:prstGeom>
                  <a:ln w="6350">
                    <a:solidFill>
                      <a:schemeClr val="bg1">
                        <a:lumMod val="50000"/>
                        <a:lumOff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cxnSp>
              <p:nvCxnSpPr>
                <p:cNvPr id="13" name="直接箭头连接符 12"/>
                <p:cNvCxnSpPr/>
                <p:nvPr/>
              </p:nvCxnSpPr>
              <p:spPr>
                <a:xfrm flipV="1">
                  <a:off x="1162" y="4690"/>
                  <a:ext cx="4709" cy="3218"/>
                </a:xfrm>
                <a:prstGeom prst="straightConnector1">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4" name="文本框 13"/>
                <p:cNvSpPr txBox="1"/>
                <p:nvPr/>
              </p:nvSpPr>
              <p:spPr>
                <a:xfrm>
                  <a:off x="5871" y="4459"/>
                  <a:ext cx="1260" cy="434"/>
                </a:xfrm>
                <a:prstGeom prst="rect">
                  <a:avLst/>
                </a:prstGeom>
                <a:noFill/>
              </p:spPr>
              <p:txBody>
                <a:bodyPr wrap="square" rtlCol="0">
                  <a:spAutoFit/>
                </a:bodyPr>
                <a:lstStyle/>
                <a:p>
                  <a:r>
                    <a:rPr lang="zh-CN" altLang="en-US" sz="1200">
                      <a:solidFill>
                        <a:schemeClr val="accent1"/>
                      </a:solidFill>
                      <a:latin typeface="PingFang SC Regular" panose="020B0400000000000000" charset="-122"/>
                      <a:ea typeface="PingFang SC Regular" panose="020B0400000000000000" charset="-122"/>
                    </a:rPr>
                    <a:t>期望需求</a:t>
                  </a:r>
                </a:p>
              </p:txBody>
            </p:sp>
            <p:cxnSp>
              <p:nvCxnSpPr>
                <p:cNvPr id="15" name="直接箭头连接符 14"/>
                <p:cNvCxnSpPr/>
                <p:nvPr>
                  <p:custDataLst>
                    <p:tags r:id="rId11"/>
                  </p:custDataLst>
                </p:nvPr>
              </p:nvCxnSpPr>
              <p:spPr>
                <a:xfrm>
                  <a:off x="1377" y="4333"/>
                  <a:ext cx="4194" cy="4116"/>
                </a:xfrm>
                <a:prstGeom prst="straightConnector1">
                  <a:avLst/>
                </a:prstGeom>
                <a:ln w="6350" cap="flat" cmpd="sng" algn="ctr">
                  <a:solidFill>
                    <a:schemeClr val="accent4">
                      <a:lumMod val="75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6" name="文本框 15"/>
                <p:cNvSpPr txBox="1"/>
                <p:nvPr/>
              </p:nvSpPr>
              <p:spPr>
                <a:xfrm>
                  <a:off x="5571" y="8121"/>
                  <a:ext cx="1260" cy="434"/>
                </a:xfrm>
                <a:prstGeom prst="rect">
                  <a:avLst/>
                </a:prstGeom>
                <a:noFill/>
              </p:spPr>
              <p:txBody>
                <a:bodyPr wrap="square" rtlCol="0">
                  <a:spAutoFit/>
                </a:bodyPr>
                <a:lstStyle/>
                <a:p>
                  <a:r>
                    <a:rPr lang="zh-CN" altLang="en-US" sz="1200">
                      <a:solidFill>
                        <a:schemeClr val="accent1">
                          <a:lumMod val="60000"/>
                          <a:lumOff val="40000"/>
                        </a:schemeClr>
                      </a:solidFill>
                      <a:latin typeface="PingFang SC Regular" panose="020B0400000000000000" charset="-122"/>
                      <a:ea typeface="PingFang SC Regular" panose="020B0400000000000000" charset="-122"/>
                    </a:rPr>
                    <a:t>反向需求</a:t>
                  </a:r>
                </a:p>
              </p:txBody>
            </p:sp>
            <p:sp>
              <p:nvSpPr>
                <p:cNvPr id="18" name="文本框 17"/>
                <p:cNvSpPr txBox="1"/>
                <p:nvPr/>
              </p:nvSpPr>
              <p:spPr>
                <a:xfrm>
                  <a:off x="2271" y="5942"/>
                  <a:ext cx="1560" cy="386"/>
                </a:xfrm>
                <a:prstGeom prst="rect">
                  <a:avLst/>
                </a:prstGeom>
                <a:noFill/>
              </p:spPr>
              <p:txBody>
                <a:bodyPr wrap="square" rtlCol="0">
                  <a:spAutoFit/>
                </a:bodyPr>
                <a:lstStyle/>
                <a:p>
                  <a:pPr algn="ctr"/>
                  <a:r>
                    <a:rPr lang="zh-CN" altLang="en-US" sz="1000">
                      <a:solidFill>
                        <a:schemeClr val="accent3"/>
                      </a:solidFill>
                      <a:latin typeface="PingFang SC Regular" panose="020B0400000000000000" charset="-122"/>
                      <a:ea typeface="PingFang SC Regular" panose="020B0400000000000000" charset="-122"/>
                    </a:rPr>
                    <a:t>无差异需求</a:t>
                  </a:r>
                </a:p>
              </p:txBody>
            </p:sp>
            <p:sp>
              <p:nvSpPr>
                <p:cNvPr id="21" name="文本框 20"/>
                <p:cNvSpPr txBox="1"/>
                <p:nvPr/>
              </p:nvSpPr>
              <p:spPr>
                <a:xfrm>
                  <a:off x="5175" y="3703"/>
                  <a:ext cx="1260" cy="434"/>
                </a:xfrm>
                <a:prstGeom prst="rect">
                  <a:avLst/>
                </a:prstGeom>
                <a:noFill/>
              </p:spPr>
              <p:txBody>
                <a:bodyPr wrap="square" rtlCol="0">
                  <a:spAutoFit/>
                </a:bodyPr>
                <a:lstStyle/>
                <a:p>
                  <a:r>
                    <a:rPr lang="zh-CN" altLang="en-US" sz="1200">
                      <a:solidFill>
                        <a:schemeClr val="accent2"/>
                      </a:solidFill>
                      <a:latin typeface="PingFang SC Regular" panose="020B0400000000000000" charset="-122"/>
                      <a:ea typeface="PingFang SC Regular" panose="020B0400000000000000" charset="-122"/>
                    </a:rPr>
                    <a:t>兴奋需求</a:t>
                  </a:r>
                </a:p>
              </p:txBody>
            </p:sp>
            <p:sp>
              <p:nvSpPr>
                <p:cNvPr id="23" name="文本框 22"/>
                <p:cNvSpPr txBox="1"/>
                <p:nvPr/>
              </p:nvSpPr>
              <p:spPr>
                <a:xfrm>
                  <a:off x="5857" y="5513"/>
                  <a:ext cx="1260" cy="434"/>
                </a:xfrm>
                <a:prstGeom prst="rect">
                  <a:avLst/>
                </a:prstGeom>
                <a:noFill/>
              </p:spPr>
              <p:txBody>
                <a:bodyPr wrap="square" rtlCol="0">
                  <a:spAutoFit/>
                </a:bodyPr>
                <a:lstStyle/>
                <a:p>
                  <a:r>
                    <a:rPr lang="zh-CN" altLang="en-US" sz="1200">
                      <a:solidFill>
                        <a:schemeClr val="accent6">
                          <a:lumMod val="50000"/>
                        </a:schemeClr>
                      </a:solidFill>
                      <a:latin typeface="PingFang SC Regular" panose="020B0400000000000000" charset="-122"/>
                      <a:ea typeface="PingFang SC Regular" panose="020B0400000000000000" charset="-122"/>
                    </a:rPr>
                    <a:t>基本需求</a:t>
                  </a:r>
                </a:p>
              </p:txBody>
            </p:sp>
          </p:grpSp>
          <p:sp>
            <p:nvSpPr>
              <p:cNvPr id="22" name="弧形 21"/>
              <p:cNvSpPr/>
              <p:nvPr>
                <p:custDataLst>
                  <p:tags r:id="rId6"/>
                </p:custDataLst>
              </p:nvPr>
            </p:nvSpPr>
            <p:spPr>
              <a:xfrm rot="18180000">
                <a:off x="450" y="7089"/>
                <a:ext cx="7480" cy="4133"/>
              </a:xfrm>
              <a:prstGeom prst="arc">
                <a:avLst>
                  <a:gd name="adj1" fmla="val 16200000"/>
                  <a:gd name="adj2" fmla="val 21182989"/>
                </a:avLst>
              </a:prstGeom>
              <a:ln w="25400" cap="flat" cmpd="sng">
                <a:solidFill>
                  <a:schemeClr val="accent6">
                    <a:lumMod val="50000"/>
                  </a:schemeClr>
                </a:solidFill>
                <a:prstDash val="solid"/>
                <a:miter lim="800000"/>
                <a:headEnd type="none"/>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grpSp>
      <p:grpSp>
        <p:nvGrpSpPr>
          <p:cNvPr id="84" name="组合 83"/>
          <p:cNvGrpSpPr/>
          <p:nvPr/>
        </p:nvGrpSpPr>
        <p:grpSpPr>
          <a:xfrm>
            <a:off x="5887720" y="2099310"/>
            <a:ext cx="5167630" cy="4389755"/>
            <a:chOff x="8740" y="3492"/>
            <a:chExt cx="8138" cy="6913"/>
          </a:xfrm>
        </p:grpSpPr>
        <p:sp>
          <p:nvSpPr>
            <p:cNvPr id="29" name="矩形 28"/>
            <p:cNvSpPr/>
            <p:nvPr/>
          </p:nvSpPr>
          <p:spPr>
            <a:xfrm>
              <a:off x="9338" y="4197"/>
              <a:ext cx="7540" cy="6208"/>
            </a:xfrm>
            <a:prstGeom prst="rect">
              <a:avLst/>
            </a:prstGeom>
            <a:solidFill>
              <a:schemeClr val="bg2">
                <a:lumMod val="9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16"/>
            <p:cNvCxnSpPr/>
            <p:nvPr>
              <p:custDataLst>
                <p:tags r:id="rId1"/>
              </p:custDataLst>
            </p:nvPr>
          </p:nvCxnSpPr>
          <p:spPr>
            <a:xfrm>
              <a:off x="8740" y="4197"/>
              <a:ext cx="5822" cy="0"/>
            </a:xfrm>
            <a:prstGeom prst="line">
              <a:avLst/>
            </a:prstGeom>
            <a:ln>
              <a:solidFill>
                <a:schemeClr val="bg2">
                  <a:alpha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355" y="3492"/>
              <a:ext cx="7495" cy="8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KANO模型解析</a:t>
              </a:r>
            </a:p>
          </p:txBody>
        </p:sp>
        <p:grpSp>
          <p:nvGrpSpPr>
            <p:cNvPr id="80" name="组合 79"/>
            <p:cNvGrpSpPr/>
            <p:nvPr/>
          </p:nvGrpSpPr>
          <p:grpSpPr>
            <a:xfrm>
              <a:off x="9587" y="4388"/>
              <a:ext cx="7055" cy="1234"/>
              <a:chOff x="9602" y="4388"/>
              <a:chExt cx="7055" cy="1234"/>
            </a:xfrm>
          </p:grpSpPr>
          <p:sp>
            <p:nvSpPr>
              <p:cNvPr id="30" name="矩形 29"/>
              <p:cNvSpPr/>
              <p:nvPr/>
            </p:nvSpPr>
            <p:spPr>
              <a:xfrm>
                <a:off x="9602" y="4593"/>
                <a:ext cx="1550" cy="825"/>
              </a:xfrm>
              <a:prstGeom prst="rect">
                <a:avLst/>
              </a:prstGeom>
              <a:solidFill>
                <a:schemeClr val="bg2">
                  <a:alpha val="7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6">
                        <a:lumMod val="50000"/>
                      </a:schemeClr>
                    </a:solidFill>
                    <a:latin typeface="PingFang SC Regular" panose="020B0400000000000000" charset="-122"/>
                    <a:ea typeface="PingFang SC Regular" panose="020B0400000000000000" charset="-122"/>
                  </a:rPr>
                  <a:t>基本需求</a:t>
                </a:r>
              </a:p>
            </p:txBody>
          </p:sp>
          <p:sp>
            <p:nvSpPr>
              <p:cNvPr id="31" name="文本框 30"/>
              <p:cNvSpPr txBox="1"/>
              <p:nvPr/>
            </p:nvSpPr>
            <p:spPr>
              <a:xfrm>
                <a:off x="11231" y="4388"/>
                <a:ext cx="5427" cy="1234"/>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这是产品必须满足的基础需求，当这些需求被满足时，用户满意度不会明显提升，但如果这些需求不被满足，用户满意度会大幅下降</a:t>
                </a:r>
              </a:p>
            </p:txBody>
          </p:sp>
        </p:grpSp>
        <p:cxnSp>
          <p:nvCxnSpPr>
            <p:cNvPr id="36" name="直线连接符 16"/>
            <p:cNvCxnSpPr/>
            <p:nvPr>
              <p:custDataLst>
                <p:tags r:id="rId2"/>
              </p:custDataLst>
            </p:nvPr>
          </p:nvCxnSpPr>
          <p:spPr>
            <a:xfrm>
              <a:off x="9660" y="5726"/>
              <a:ext cx="6910" cy="0"/>
            </a:xfrm>
            <a:prstGeom prst="line">
              <a:avLst/>
            </a:prstGeom>
            <a:ln>
              <a:solidFill>
                <a:schemeClr val="bg1">
                  <a:lumMod val="50000"/>
                  <a:lumOff val="50000"/>
                  <a:alpha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9587" y="5830"/>
              <a:ext cx="7055" cy="824"/>
              <a:chOff x="9602" y="5754"/>
              <a:chExt cx="7055" cy="824"/>
            </a:xfrm>
          </p:grpSpPr>
          <p:sp>
            <p:nvSpPr>
              <p:cNvPr id="43" name="矩形 42"/>
              <p:cNvSpPr/>
              <p:nvPr/>
            </p:nvSpPr>
            <p:spPr>
              <a:xfrm>
                <a:off x="9602" y="5754"/>
                <a:ext cx="1550" cy="825"/>
              </a:xfrm>
              <a:prstGeom prst="rect">
                <a:avLst/>
              </a:prstGeom>
              <a:solidFill>
                <a:schemeClr val="bg2">
                  <a:alpha val="7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solidFill>
                    <a:latin typeface="PingFang SC Regular" panose="020B0400000000000000" charset="-122"/>
                    <a:ea typeface="PingFang SC Regular" panose="020B0400000000000000" charset="-122"/>
                  </a:rPr>
                  <a:t>期望需求</a:t>
                </a:r>
              </a:p>
            </p:txBody>
          </p:sp>
          <p:sp>
            <p:nvSpPr>
              <p:cNvPr id="46" name="文本框 45"/>
              <p:cNvSpPr txBox="1"/>
              <p:nvPr/>
            </p:nvSpPr>
            <p:spPr>
              <a:xfrm>
                <a:off x="11231" y="5803"/>
                <a:ext cx="5427" cy="727"/>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这些需求是用户期望产品能够满足的，当这些需求被满足时，用户满意度会提升，反之则会降低</a:t>
                </a:r>
              </a:p>
            </p:txBody>
          </p:sp>
        </p:grpSp>
        <p:cxnSp>
          <p:nvCxnSpPr>
            <p:cNvPr id="48" name="直线连接符 16"/>
            <p:cNvCxnSpPr/>
            <p:nvPr>
              <p:custDataLst>
                <p:tags r:id="rId3"/>
              </p:custDataLst>
            </p:nvPr>
          </p:nvCxnSpPr>
          <p:spPr>
            <a:xfrm>
              <a:off x="9660" y="6758"/>
              <a:ext cx="6910" cy="0"/>
            </a:xfrm>
            <a:prstGeom prst="line">
              <a:avLst/>
            </a:prstGeom>
            <a:ln>
              <a:solidFill>
                <a:schemeClr val="bg1">
                  <a:lumMod val="50000"/>
                  <a:lumOff val="50000"/>
                  <a:alpha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9587" y="6862"/>
              <a:ext cx="7055" cy="1234"/>
              <a:chOff x="9587" y="7352"/>
              <a:chExt cx="7055" cy="1234"/>
            </a:xfrm>
          </p:grpSpPr>
          <p:sp>
            <p:nvSpPr>
              <p:cNvPr id="66" name="矩形 65"/>
              <p:cNvSpPr/>
              <p:nvPr/>
            </p:nvSpPr>
            <p:spPr>
              <a:xfrm>
                <a:off x="9587" y="7557"/>
                <a:ext cx="1550" cy="825"/>
              </a:xfrm>
              <a:prstGeom prst="rect">
                <a:avLst/>
              </a:prstGeom>
              <a:solidFill>
                <a:schemeClr val="bg2">
                  <a:alpha val="7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latin typeface="PingFang SC Regular" panose="020B0400000000000000" charset="-122"/>
                    <a:ea typeface="PingFang SC Regular" panose="020B0400000000000000" charset="-122"/>
                  </a:rPr>
                  <a:t>兴奋需求</a:t>
                </a:r>
              </a:p>
            </p:txBody>
          </p:sp>
          <p:sp>
            <p:nvSpPr>
              <p:cNvPr id="67" name="文本框 66"/>
              <p:cNvSpPr txBox="1"/>
              <p:nvPr/>
            </p:nvSpPr>
            <p:spPr>
              <a:xfrm>
                <a:off x="11216" y="7352"/>
                <a:ext cx="5427" cy="1234"/>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这种需求超出了用户对产品的基础期望，当这些需求被满足时，用户的满意度会急剧上升，即使这些需求的表现并不完美，也不会对用户的满意度造成太大影响</a:t>
                </a:r>
              </a:p>
            </p:txBody>
          </p:sp>
        </p:grpSp>
        <p:cxnSp>
          <p:nvCxnSpPr>
            <p:cNvPr id="68" name="直线连接符 16"/>
            <p:cNvCxnSpPr/>
            <p:nvPr>
              <p:custDataLst>
                <p:tags r:id="rId4"/>
              </p:custDataLst>
            </p:nvPr>
          </p:nvCxnSpPr>
          <p:spPr>
            <a:xfrm>
              <a:off x="9660" y="8200"/>
              <a:ext cx="6910" cy="0"/>
            </a:xfrm>
            <a:prstGeom prst="line">
              <a:avLst/>
            </a:prstGeom>
            <a:ln>
              <a:solidFill>
                <a:schemeClr val="bg1">
                  <a:lumMod val="50000"/>
                  <a:lumOff val="50000"/>
                  <a:alpha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9587" y="8304"/>
              <a:ext cx="7055" cy="870"/>
              <a:chOff x="9587" y="8859"/>
              <a:chExt cx="7055" cy="870"/>
            </a:xfrm>
          </p:grpSpPr>
          <p:sp>
            <p:nvSpPr>
              <p:cNvPr id="71" name="矩形 70"/>
              <p:cNvSpPr/>
              <p:nvPr/>
            </p:nvSpPr>
            <p:spPr>
              <a:xfrm>
                <a:off x="9587" y="8882"/>
                <a:ext cx="1550" cy="825"/>
              </a:xfrm>
              <a:prstGeom prst="rect">
                <a:avLst/>
              </a:prstGeom>
              <a:solidFill>
                <a:schemeClr val="bg2">
                  <a:alpha val="7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3"/>
                    </a:solidFill>
                    <a:latin typeface="PingFang SC Regular" panose="020B0400000000000000" charset="-122"/>
                    <a:ea typeface="PingFang SC Regular" panose="020B0400000000000000" charset="-122"/>
                  </a:rPr>
                  <a:t>无差异需求</a:t>
                </a:r>
              </a:p>
            </p:txBody>
          </p:sp>
          <p:sp>
            <p:nvSpPr>
              <p:cNvPr id="72" name="文本框 71"/>
              <p:cNvSpPr txBox="1"/>
              <p:nvPr/>
            </p:nvSpPr>
            <p:spPr>
              <a:xfrm>
                <a:off x="11216" y="8859"/>
                <a:ext cx="5427" cy="87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这类需求无论是否被满足，用户的满意度都不会有明显变化</a:t>
                </a:r>
              </a:p>
            </p:txBody>
          </p:sp>
        </p:grpSp>
        <p:cxnSp>
          <p:nvCxnSpPr>
            <p:cNvPr id="73" name="直线连接符 16"/>
            <p:cNvCxnSpPr/>
            <p:nvPr>
              <p:custDataLst>
                <p:tags r:id="rId5"/>
              </p:custDataLst>
            </p:nvPr>
          </p:nvCxnSpPr>
          <p:spPr>
            <a:xfrm>
              <a:off x="9660" y="9278"/>
              <a:ext cx="6910" cy="0"/>
            </a:xfrm>
            <a:prstGeom prst="line">
              <a:avLst/>
            </a:prstGeom>
            <a:ln>
              <a:solidFill>
                <a:schemeClr val="bg1">
                  <a:lumMod val="50000"/>
                  <a:lumOff val="50000"/>
                  <a:alpha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9587" y="9382"/>
              <a:ext cx="7055" cy="848"/>
              <a:chOff x="9587" y="10003"/>
              <a:chExt cx="7055" cy="848"/>
            </a:xfrm>
          </p:grpSpPr>
          <p:sp>
            <p:nvSpPr>
              <p:cNvPr id="76" name="矩形 75"/>
              <p:cNvSpPr/>
              <p:nvPr/>
            </p:nvSpPr>
            <p:spPr>
              <a:xfrm>
                <a:off x="9587" y="10015"/>
                <a:ext cx="1550" cy="825"/>
              </a:xfrm>
              <a:prstGeom prst="rect">
                <a:avLst/>
              </a:prstGeom>
              <a:solidFill>
                <a:schemeClr val="bg2">
                  <a:alpha val="7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lumMod val="60000"/>
                        <a:lumOff val="40000"/>
                      </a:schemeClr>
                    </a:solidFill>
                    <a:latin typeface="PingFang SC Regular" panose="020B0400000000000000" charset="-122"/>
                    <a:ea typeface="PingFang SC Regular" panose="020B0400000000000000" charset="-122"/>
                  </a:rPr>
                  <a:t>反向需求</a:t>
                </a:r>
              </a:p>
            </p:txBody>
          </p:sp>
          <p:sp>
            <p:nvSpPr>
              <p:cNvPr id="77" name="文本框 76"/>
              <p:cNvSpPr txBox="1"/>
              <p:nvPr/>
            </p:nvSpPr>
            <p:spPr>
              <a:xfrm>
                <a:off x="11216" y="10003"/>
                <a:ext cx="5427" cy="848"/>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这种需求是用户不希望产品具备的，如果产品提供了这类需求，反而会导致用户满意度的下降</a:t>
                </a:r>
              </a:p>
            </p:txBody>
          </p:sp>
        </p:grpSp>
      </p:gr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latin typeface="PingFang SC Semibold" panose="020B0400000000000000" charset="-122"/>
                <a:ea typeface="PingFang SC Semibold" panose="020B0400000000000000" charset="-122"/>
                <a:cs typeface="PingFang SC Semibold" panose="020B0400000000000000" charset="-122"/>
              </a:rPr>
              <a:t>PMF</a:t>
            </a:r>
            <a:r>
              <a:rPr>
                <a:latin typeface="PingFang SC Semibold" panose="020B0400000000000000" charset="-122"/>
                <a:ea typeface="PingFang SC Semibold" panose="020B0400000000000000" charset="-122"/>
                <a:cs typeface="PingFang SC Semibold" panose="020B0400000000000000" charset="-122"/>
              </a:rPr>
              <a:t>模型——</a:t>
            </a:r>
            <a:r>
              <a:rPr sz="2400" b="0">
                <a:latin typeface="PingFang SC" panose="020B0400000000000000" charset="-122"/>
                <a:ea typeface="PingFang SC" panose="020B0400000000000000" charset="-122"/>
                <a:cs typeface="PingFang SC Semibold" panose="020B0400000000000000" charset="-122"/>
              </a:rPr>
              <a:t>产品与市场契合度</a:t>
            </a:r>
          </a:p>
        </p:txBody>
      </p:sp>
      <p:sp>
        <p:nvSpPr>
          <p:cNvPr id="3" name="文本占位符 2"/>
          <p:cNvSpPr>
            <a:spLocks noGrp="1"/>
          </p:cNvSpPr>
          <p:nvPr>
            <p:ph type="body" idx="1"/>
          </p:nvPr>
        </p:nvSpPr>
        <p:spPr/>
        <p:txBody>
          <a:bodyPr/>
          <a:lstStyle/>
          <a:p>
            <a:r>
              <a:rPr lang="zh-CN" altLang="en-US" b="1">
                <a:latin typeface="PingFang SC Semibold" panose="020B0400000000000000" charset="-122"/>
                <a:ea typeface="PingFang SC Semibold" panose="020B0400000000000000" charset="-122"/>
                <a:cs typeface="PingFang SC Semibold" panose="020B0400000000000000" charset="-122"/>
              </a:rPr>
              <a:t>PMF模型，即Product Market Fit模型，是一个用于评估产品与市场契合度的模型。其核心思想是确保所提供的产品正好满足市场的需求，达到令客户满意的状态。这个模型强调产品和市场之间的最佳契合点，对于任何产品或服务来说，找到其在市场中的生存空间或生态位是至关重要的</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6-13</a:t>
            </a:r>
          </a:p>
        </p:txBody>
      </p:sp>
      <p:grpSp>
        <p:nvGrpSpPr>
          <p:cNvPr id="68" name="组合 67"/>
          <p:cNvGrpSpPr/>
          <p:nvPr/>
        </p:nvGrpSpPr>
        <p:grpSpPr>
          <a:xfrm>
            <a:off x="2567940" y="2329180"/>
            <a:ext cx="3704590" cy="3817620"/>
            <a:chOff x="4044" y="3668"/>
            <a:chExt cx="5834" cy="6012"/>
          </a:xfrm>
        </p:grpSpPr>
        <p:sp>
          <p:nvSpPr>
            <p:cNvPr id="5" name="梯形 1"/>
            <p:cNvSpPr/>
            <p:nvPr>
              <p:custDataLst>
                <p:tags r:id="rId5"/>
              </p:custDataLst>
            </p:nvPr>
          </p:nvSpPr>
          <p:spPr>
            <a:xfrm>
              <a:off x="4433" y="7512"/>
              <a:ext cx="5085" cy="1464"/>
            </a:xfrm>
            <a:custGeom>
              <a:avLst/>
              <a:gdLst>
                <a:gd name="connsiteX0" fmla="*/ 0 w 2417612"/>
                <a:gd name="connsiteY0" fmla="*/ 851771 h 851771"/>
                <a:gd name="connsiteX1" fmla="*/ 516224 w 2417612"/>
                <a:gd name="connsiteY1" fmla="*/ 0 h 851771"/>
                <a:gd name="connsiteX2" fmla="*/ 1901388 w 2417612"/>
                <a:gd name="connsiteY2" fmla="*/ 0 h 851771"/>
                <a:gd name="connsiteX3" fmla="*/ 2417612 w 2417612"/>
                <a:gd name="connsiteY3" fmla="*/ 851771 h 851771"/>
                <a:gd name="connsiteX4" fmla="*/ 0 w 2417612"/>
                <a:gd name="connsiteY4" fmla="*/ 851771 h 851771"/>
                <a:gd name="connsiteX0-1" fmla="*/ 0 w 2417612"/>
                <a:gd name="connsiteY0-2" fmla="*/ 851772 h 851772"/>
                <a:gd name="connsiteX1-3" fmla="*/ 516224 w 2417612"/>
                <a:gd name="connsiteY1-4" fmla="*/ 1 h 851772"/>
                <a:gd name="connsiteX2-5" fmla="*/ 1135743 w 2417612"/>
                <a:gd name="connsiteY2-6" fmla="*/ 0 h 851772"/>
                <a:gd name="connsiteX3-7" fmla="*/ 1901388 w 2417612"/>
                <a:gd name="connsiteY3-8" fmla="*/ 1 h 851772"/>
                <a:gd name="connsiteX4-9" fmla="*/ 2417612 w 2417612"/>
                <a:gd name="connsiteY4-10" fmla="*/ 851772 h 851772"/>
                <a:gd name="connsiteX5" fmla="*/ 0 w 2417612"/>
                <a:gd name="connsiteY5" fmla="*/ 851772 h 851772"/>
                <a:gd name="connsiteX0-11" fmla="*/ 0 w 2417612"/>
                <a:gd name="connsiteY0-12" fmla="*/ 971413 h 971413"/>
                <a:gd name="connsiteX1-13" fmla="*/ 516224 w 2417612"/>
                <a:gd name="connsiteY1-14" fmla="*/ 119642 h 971413"/>
                <a:gd name="connsiteX2-15" fmla="*/ 1229747 w 2417612"/>
                <a:gd name="connsiteY2-16" fmla="*/ 0 h 971413"/>
                <a:gd name="connsiteX3-17" fmla="*/ 1901388 w 2417612"/>
                <a:gd name="connsiteY3-18" fmla="*/ 119642 h 971413"/>
                <a:gd name="connsiteX4-19" fmla="*/ 2417612 w 2417612"/>
                <a:gd name="connsiteY4-20" fmla="*/ 971413 h 971413"/>
                <a:gd name="connsiteX5-21" fmla="*/ 0 w 2417612"/>
                <a:gd name="connsiteY5-22" fmla="*/ 971413 h 971413"/>
                <a:gd name="connsiteX0-23" fmla="*/ 0 w 2417612"/>
                <a:gd name="connsiteY0-24" fmla="*/ 1039779 h 1039779"/>
                <a:gd name="connsiteX1-25" fmla="*/ 516224 w 2417612"/>
                <a:gd name="connsiteY1-26" fmla="*/ 188008 h 1039779"/>
                <a:gd name="connsiteX2-27" fmla="*/ 1281022 w 2417612"/>
                <a:gd name="connsiteY2-28" fmla="*/ 0 h 1039779"/>
                <a:gd name="connsiteX3-29" fmla="*/ 1901388 w 2417612"/>
                <a:gd name="connsiteY3-30" fmla="*/ 188008 h 1039779"/>
                <a:gd name="connsiteX4-31" fmla="*/ 2417612 w 2417612"/>
                <a:gd name="connsiteY4-32" fmla="*/ 1039779 h 1039779"/>
                <a:gd name="connsiteX5-33" fmla="*/ 0 w 2417612"/>
                <a:gd name="connsiteY5-34" fmla="*/ 1039779 h 1039779"/>
                <a:gd name="connsiteX0-35" fmla="*/ 0 w 2417612"/>
                <a:gd name="connsiteY0-36" fmla="*/ 1039779 h 1039779"/>
                <a:gd name="connsiteX1-37" fmla="*/ 516224 w 2417612"/>
                <a:gd name="connsiteY1-38" fmla="*/ 188008 h 1039779"/>
                <a:gd name="connsiteX2-39" fmla="*/ 1281022 w 2417612"/>
                <a:gd name="connsiteY2-40" fmla="*/ 0 h 1039779"/>
                <a:gd name="connsiteX3-41" fmla="*/ 1901388 w 2417612"/>
                <a:gd name="connsiteY3-42" fmla="*/ 188008 h 1039779"/>
                <a:gd name="connsiteX4-43" fmla="*/ 2417612 w 2417612"/>
                <a:gd name="connsiteY4-44" fmla="*/ 1039779 h 1039779"/>
                <a:gd name="connsiteX5-45" fmla="*/ 0 w 2417612"/>
                <a:gd name="connsiteY5-46" fmla="*/ 1039779 h 1039779"/>
                <a:gd name="connsiteX0-47" fmla="*/ 0 w 2417612"/>
                <a:gd name="connsiteY0-48" fmla="*/ 1039779 h 1039779"/>
                <a:gd name="connsiteX1-49" fmla="*/ 516224 w 2417612"/>
                <a:gd name="connsiteY1-50" fmla="*/ 188008 h 1039779"/>
                <a:gd name="connsiteX2-51" fmla="*/ 1281022 w 2417612"/>
                <a:gd name="connsiteY2-52" fmla="*/ 0 h 1039779"/>
                <a:gd name="connsiteX3-53" fmla="*/ 1901388 w 2417612"/>
                <a:gd name="connsiteY3-54" fmla="*/ 188008 h 1039779"/>
                <a:gd name="connsiteX4-55" fmla="*/ 2417612 w 2417612"/>
                <a:gd name="connsiteY4-56" fmla="*/ 1039779 h 1039779"/>
                <a:gd name="connsiteX5-57" fmla="*/ 0 w 2417612"/>
                <a:gd name="connsiteY5-58" fmla="*/ 1039779 h 1039779"/>
                <a:gd name="connsiteX0-59" fmla="*/ 0 w 2417612"/>
                <a:gd name="connsiteY0-60" fmla="*/ 1039779 h 1039779"/>
                <a:gd name="connsiteX1-61" fmla="*/ 516224 w 2417612"/>
                <a:gd name="connsiteY1-62" fmla="*/ 188008 h 1039779"/>
                <a:gd name="connsiteX2-63" fmla="*/ 1281022 w 2417612"/>
                <a:gd name="connsiteY2-64" fmla="*/ 0 h 1039779"/>
                <a:gd name="connsiteX3-65" fmla="*/ 1901388 w 2417612"/>
                <a:gd name="connsiteY3-66" fmla="*/ 188008 h 1039779"/>
                <a:gd name="connsiteX4-67" fmla="*/ 2417612 w 2417612"/>
                <a:gd name="connsiteY4-68" fmla="*/ 1039779 h 1039779"/>
                <a:gd name="connsiteX5-69" fmla="*/ 0 w 2417612"/>
                <a:gd name="connsiteY5-70" fmla="*/ 1039779 h 1039779"/>
                <a:gd name="connsiteX0-71" fmla="*/ 0 w 2417612"/>
                <a:gd name="connsiteY0-72" fmla="*/ 1039779 h 1039779"/>
                <a:gd name="connsiteX1-73" fmla="*/ 516224 w 2417612"/>
                <a:gd name="connsiteY1-74" fmla="*/ 188008 h 1039779"/>
                <a:gd name="connsiteX2-75" fmla="*/ 1281022 w 2417612"/>
                <a:gd name="connsiteY2-76" fmla="*/ 0 h 1039779"/>
                <a:gd name="connsiteX3-77" fmla="*/ 1901388 w 2417612"/>
                <a:gd name="connsiteY3-78" fmla="*/ 188008 h 1039779"/>
                <a:gd name="connsiteX4-79" fmla="*/ 2417612 w 2417612"/>
                <a:gd name="connsiteY4-80" fmla="*/ 1039779 h 1039779"/>
                <a:gd name="connsiteX5-81" fmla="*/ 0 w 2417612"/>
                <a:gd name="connsiteY5-82" fmla="*/ 1039779 h 1039779"/>
                <a:gd name="connsiteX0-83" fmla="*/ 0 w 2417612"/>
                <a:gd name="connsiteY0-84" fmla="*/ 1039779 h 1039779"/>
                <a:gd name="connsiteX1-85" fmla="*/ 516224 w 2417612"/>
                <a:gd name="connsiteY1-86" fmla="*/ 188008 h 1039779"/>
                <a:gd name="connsiteX2-87" fmla="*/ 1281022 w 2417612"/>
                <a:gd name="connsiteY2-88" fmla="*/ 0 h 1039779"/>
                <a:gd name="connsiteX3-89" fmla="*/ 1901388 w 2417612"/>
                <a:gd name="connsiteY3-90" fmla="*/ 188008 h 1039779"/>
                <a:gd name="connsiteX4-91" fmla="*/ 2417612 w 2417612"/>
                <a:gd name="connsiteY4-92" fmla="*/ 1039779 h 1039779"/>
                <a:gd name="connsiteX5-93" fmla="*/ 0 w 2417612"/>
                <a:gd name="connsiteY5-94" fmla="*/ 1039779 h 1039779"/>
                <a:gd name="connsiteX0-95" fmla="*/ 0 w 2417612"/>
                <a:gd name="connsiteY0-96" fmla="*/ 1116692 h 1116692"/>
                <a:gd name="connsiteX1-97" fmla="*/ 516224 w 2417612"/>
                <a:gd name="connsiteY1-98" fmla="*/ 264921 h 1116692"/>
                <a:gd name="connsiteX2-99" fmla="*/ 1263930 w 2417612"/>
                <a:gd name="connsiteY2-100" fmla="*/ 0 h 1116692"/>
                <a:gd name="connsiteX3-101" fmla="*/ 1901388 w 2417612"/>
                <a:gd name="connsiteY3-102" fmla="*/ 264921 h 1116692"/>
                <a:gd name="connsiteX4-103" fmla="*/ 2417612 w 2417612"/>
                <a:gd name="connsiteY4-104" fmla="*/ 1116692 h 1116692"/>
                <a:gd name="connsiteX5-105" fmla="*/ 0 w 2417612"/>
                <a:gd name="connsiteY5-106" fmla="*/ 1116692 h 1116692"/>
                <a:gd name="connsiteX0-107" fmla="*/ 0 w 2417612"/>
                <a:gd name="connsiteY0-108" fmla="*/ 1116692 h 1116692"/>
                <a:gd name="connsiteX1-109" fmla="*/ 516224 w 2417612"/>
                <a:gd name="connsiteY1-110" fmla="*/ 264921 h 1116692"/>
                <a:gd name="connsiteX2-111" fmla="*/ 1263930 w 2417612"/>
                <a:gd name="connsiteY2-112" fmla="*/ 0 h 1116692"/>
                <a:gd name="connsiteX3-113" fmla="*/ 1901388 w 2417612"/>
                <a:gd name="connsiteY3-114" fmla="*/ 264921 h 1116692"/>
                <a:gd name="connsiteX4-115" fmla="*/ 2417612 w 2417612"/>
                <a:gd name="connsiteY4-116" fmla="*/ 1116692 h 1116692"/>
                <a:gd name="connsiteX5-117" fmla="*/ 0 w 2417612"/>
                <a:gd name="connsiteY5-118" fmla="*/ 1116692 h 1116692"/>
                <a:gd name="connsiteX0-119" fmla="*/ 0 w 2417612"/>
                <a:gd name="connsiteY0-120" fmla="*/ 1116692 h 1116692"/>
                <a:gd name="connsiteX1-121" fmla="*/ 516224 w 2417612"/>
                <a:gd name="connsiteY1-122" fmla="*/ 264921 h 1116692"/>
                <a:gd name="connsiteX2-123" fmla="*/ 1263930 w 2417612"/>
                <a:gd name="connsiteY2-124" fmla="*/ 0 h 1116692"/>
                <a:gd name="connsiteX3-125" fmla="*/ 1901388 w 2417612"/>
                <a:gd name="connsiteY3-126" fmla="*/ 264921 h 1116692"/>
                <a:gd name="connsiteX4-127" fmla="*/ 2417612 w 2417612"/>
                <a:gd name="connsiteY4-128" fmla="*/ 1116692 h 1116692"/>
                <a:gd name="connsiteX5-129" fmla="*/ 0 w 2417612"/>
                <a:gd name="connsiteY5-130" fmla="*/ 1116692 h 1116692"/>
                <a:gd name="connsiteX0-131" fmla="*/ 0 w 2417612"/>
                <a:gd name="connsiteY0-132" fmla="*/ 1116692 h 1116692"/>
                <a:gd name="connsiteX1-133" fmla="*/ 516224 w 2417612"/>
                <a:gd name="connsiteY1-134" fmla="*/ 264921 h 1116692"/>
                <a:gd name="connsiteX2-135" fmla="*/ 1263930 w 2417612"/>
                <a:gd name="connsiteY2-136" fmla="*/ 0 h 1116692"/>
                <a:gd name="connsiteX3-137" fmla="*/ 1901388 w 2417612"/>
                <a:gd name="connsiteY3-138" fmla="*/ 264921 h 1116692"/>
                <a:gd name="connsiteX4-139" fmla="*/ 2417612 w 2417612"/>
                <a:gd name="connsiteY4-140" fmla="*/ 1116692 h 1116692"/>
                <a:gd name="connsiteX5-141" fmla="*/ 0 w 2417612"/>
                <a:gd name="connsiteY5-142" fmla="*/ 1116692 h 1116692"/>
                <a:gd name="connsiteX0-143" fmla="*/ 0 w 2417612"/>
                <a:gd name="connsiteY0-144" fmla="*/ 1116692 h 1116692"/>
                <a:gd name="connsiteX1-145" fmla="*/ 516224 w 2417612"/>
                <a:gd name="connsiteY1-146" fmla="*/ 264921 h 1116692"/>
                <a:gd name="connsiteX2-147" fmla="*/ 1263930 w 2417612"/>
                <a:gd name="connsiteY2-148" fmla="*/ 0 h 1116692"/>
                <a:gd name="connsiteX3-149" fmla="*/ 1901388 w 2417612"/>
                <a:gd name="connsiteY3-150" fmla="*/ 264921 h 1116692"/>
                <a:gd name="connsiteX4-151" fmla="*/ 2417612 w 2417612"/>
                <a:gd name="connsiteY4-152" fmla="*/ 1116692 h 1116692"/>
                <a:gd name="connsiteX5-153" fmla="*/ 0 w 2417612"/>
                <a:gd name="connsiteY5-154" fmla="*/ 1116692 h 1116692"/>
                <a:gd name="connsiteX0-155" fmla="*/ 0 w 2308013"/>
                <a:gd name="connsiteY0-156" fmla="*/ 1116692 h 1116692"/>
                <a:gd name="connsiteX1-157" fmla="*/ 406625 w 2308013"/>
                <a:gd name="connsiteY1-158" fmla="*/ 264921 h 1116692"/>
                <a:gd name="connsiteX2-159" fmla="*/ 1154331 w 2308013"/>
                <a:gd name="connsiteY2-160" fmla="*/ 0 h 1116692"/>
                <a:gd name="connsiteX3-161" fmla="*/ 1791789 w 2308013"/>
                <a:gd name="connsiteY3-162" fmla="*/ 264921 h 1116692"/>
                <a:gd name="connsiteX4-163" fmla="*/ 2308013 w 2308013"/>
                <a:gd name="connsiteY4-164" fmla="*/ 1116692 h 1116692"/>
                <a:gd name="connsiteX5-165" fmla="*/ 0 w 2308013"/>
                <a:gd name="connsiteY5-166" fmla="*/ 1116692 h 1116692"/>
                <a:gd name="connsiteX0-167" fmla="*/ 0 w 2146839"/>
                <a:gd name="connsiteY0-168" fmla="*/ 1116692 h 1116692"/>
                <a:gd name="connsiteX1-169" fmla="*/ 406625 w 2146839"/>
                <a:gd name="connsiteY1-170" fmla="*/ 264921 h 1116692"/>
                <a:gd name="connsiteX2-171" fmla="*/ 1154331 w 2146839"/>
                <a:gd name="connsiteY2-172" fmla="*/ 0 h 1116692"/>
                <a:gd name="connsiteX3-173" fmla="*/ 1791789 w 2146839"/>
                <a:gd name="connsiteY3-174" fmla="*/ 264921 h 1116692"/>
                <a:gd name="connsiteX4-175" fmla="*/ 2146839 w 2146839"/>
                <a:gd name="connsiteY4-176" fmla="*/ 1116692 h 1116692"/>
                <a:gd name="connsiteX5-177" fmla="*/ 0 w 2146839"/>
                <a:gd name="connsiteY5-178" fmla="*/ 1116692 h 1116692"/>
                <a:gd name="connsiteX0-179" fmla="*/ 0 w 2146839"/>
                <a:gd name="connsiteY0-180" fmla="*/ 1116692 h 1116692"/>
                <a:gd name="connsiteX1-181" fmla="*/ 406625 w 2146839"/>
                <a:gd name="connsiteY1-182" fmla="*/ 264921 h 1116692"/>
                <a:gd name="connsiteX2-183" fmla="*/ 1154331 w 2146839"/>
                <a:gd name="connsiteY2-184" fmla="*/ 0 h 1116692"/>
                <a:gd name="connsiteX3-185" fmla="*/ 1791789 w 2146839"/>
                <a:gd name="connsiteY3-186" fmla="*/ 264921 h 1116692"/>
                <a:gd name="connsiteX4-187" fmla="*/ 2146839 w 2146839"/>
                <a:gd name="connsiteY4-188" fmla="*/ 1116692 h 1116692"/>
                <a:gd name="connsiteX5-189" fmla="*/ 0 w 2146839"/>
                <a:gd name="connsiteY5-190" fmla="*/ 1116692 h 1116692"/>
                <a:gd name="connsiteX0-191" fmla="*/ 0 w 2146839"/>
                <a:gd name="connsiteY0-192" fmla="*/ 1116692 h 1116692"/>
                <a:gd name="connsiteX1-193" fmla="*/ 406625 w 2146839"/>
                <a:gd name="connsiteY1-194" fmla="*/ 264921 h 1116692"/>
                <a:gd name="connsiteX2-195" fmla="*/ 1154331 w 2146839"/>
                <a:gd name="connsiteY2-196" fmla="*/ 0 h 1116692"/>
                <a:gd name="connsiteX3-197" fmla="*/ 1791789 w 2146839"/>
                <a:gd name="connsiteY3-198" fmla="*/ 264921 h 1116692"/>
                <a:gd name="connsiteX4-199" fmla="*/ 2146839 w 2146839"/>
                <a:gd name="connsiteY4-200" fmla="*/ 1116692 h 1116692"/>
                <a:gd name="connsiteX5-201" fmla="*/ 0 w 2146839"/>
                <a:gd name="connsiteY5-202" fmla="*/ 1116692 h 1116692"/>
                <a:gd name="connsiteX0-203" fmla="*/ 0 w 2237096"/>
                <a:gd name="connsiteY0-204" fmla="*/ 1116692 h 1176513"/>
                <a:gd name="connsiteX1-205" fmla="*/ 406625 w 2237096"/>
                <a:gd name="connsiteY1-206" fmla="*/ 264921 h 1176513"/>
                <a:gd name="connsiteX2-207" fmla="*/ 1154331 w 2237096"/>
                <a:gd name="connsiteY2-208" fmla="*/ 0 h 1176513"/>
                <a:gd name="connsiteX3-209" fmla="*/ 1791789 w 2237096"/>
                <a:gd name="connsiteY3-210" fmla="*/ 264921 h 1176513"/>
                <a:gd name="connsiteX4-211" fmla="*/ 2237096 w 2237096"/>
                <a:gd name="connsiteY4-212" fmla="*/ 1176513 h 1176513"/>
                <a:gd name="connsiteX5-213" fmla="*/ 0 w 2237096"/>
                <a:gd name="connsiteY5-214" fmla="*/ 1116692 h 1176513"/>
                <a:gd name="connsiteX0-215" fmla="*/ 0 w 2237096"/>
                <a:gd name="connsiteY0-216" fmla="*/ 1116692 h 1176513"/>
                <a:gd name="connsiteX1-217" fmla="*/ 406625 w 2237096"/>
                <a:gd name="connsiteY1-218" fmla="*/ 264921 h 1176513"/>
                <a:gd name="connsiteX2-219" fmla="*/ 1154331 w 2237096"/>
                <a:gd name="connsiteY2-220" fmla="*/ 0 h 1176513"/>
                <a:gd name="connsiteX3-221" fmla="*/ 1791789 w 2237096"/>
                <a:gd name="connsiteY3-222" fmla="*/ 264921 h 1176513"/>
                <a:gd name="connsiteX4-223" fmla="*/ 2237096 w 2237096"/>
                <a:gd name="connsiteY4-224" fmla="*/ 1176513 h 1176513"/>
                <a:gd name="connsiteX5-225" fmla="*/ 1144499 w 2237096"/>
                <a:gd name="connsiteY5-226" fmla="*/ 1138098 h 1176513"/>
                <a:gd name="connsiteX6" fmla="*/ 0 w 2237096"/>
                <a:gd name="connsiteY6" fmla="*/ 1116692 h 1176513"/>
                <a:gd name="connsiteX0-227" fmla="*/ 0 w 2237096"/>
                <a:gd name="connsiteY0-228" fmla="*/ 1116692 h 1176513"/>
                <a:gd name="connsiteX1-229" fmla="*/ 406625 w 2237096"/>
                <a:gd name="connsiteY1-230" fmla="*/ 264921 h 1176513"/>
                <a:gd name="connsiteX2-231" fmla="*/ 1154331 w 2237096"/>
                <a:gd name="connsiteY2-232" fmla="*/ 0 h 1176513"/>
                <a:gd name="connsiteX3-233" fmla="*/ 1791789 w 2237096"/>
                <a:gd name="connsiteY3-234" fmla="*/ 264921 h 1176513"/>
                <a:gd name="connsiteX4-235" fmla="*/ 2237096 w 2237096"/>
                <a:gd name="connsiteY4-236" fmla="*/ 1176513 h 1176513"/>
                <a:gd name="connsiteX5-237" fmla="*/ 1155599 w 2237096"/>
                <a:gd name="connsiteY5-238" fmla="*/ 1037382 h 1176513"/>
                <a:gd name="connsiteX6-239" fmla="*/ 0 w 2237096"/>
                <a:gd name="connsiteY6-240" fmla="*/ 1116692 h 1176513"/>
                <a:gd name="connsiteX0-241" fmla="*/ 0 w 2237096"/>
                <a:gd name="connsiteY0-242" fmla="*/ 1116692 h 1176513"/>
                <a:gd name="connsiteX1-243" fmla="*/ 406625 w 2237096"/>
                <a:gd name="connsiteY1-244" fmla="*/ 264921 h 1176513"/>
                <a:gd name="connsiteX2-245" fmla="*/ 1154331 w 2237096"/>
                <a:gd name="connsiteY2-246" fmla="*/ 0 h 1176513"/>
                <a:gd name="connsiteX3-247" fmla="*/ 1791789 w 2237096"/>
                <a:gd name="connsiteY3-248" fmla="*/ 264921 h 1176513"/>
                <a:gd name="connsiteX4-249" fmla="*/ 2237096 w 2237096"/>
                <a:gd name="connsiteY4-250" fmla="*/ 1176513 h 1176513"/>
                <a:gd name="connsiteX5-251" fmla="*/ 1150049 w 2237096"/>
                <a:gd name="connsiteY5-252" fmla="*/ 896379 h 1176513"/>
                <a:gd name="connsiteX6-253" fmla="*/ 0 w 2237096"/>
                <a:gd name="connsiteY6-254" fmla="*/ 1116692 h 1176513"/>
                <a:gd name="connsiteX0-255" fmla="*/ 0 w 2237096"/>
                <a:gd name="connsiteY0-256" fmla="*/ 1116692 h 1176513"/>
                <a:gd name="connsiteX1-257" fmla="*/ 406625 w 2237096"/>
                <a:gd name="connsiteY1-258" fmla="*/ 264921 h 1176513"/>
                <a:gd name="connsiteX2-259" fmla="*/ 1154331 w 2237096"/>
                <a:gd name="connsiteY2-260" fmla="*/ 0 h 1176513"/>
                <a:gd name="connsiteX3-261" fmla="*/ 1791789 w 2237096"/>
                <a:gd name="connsiteY3-262" fmla="*/ 264921 h 1176513"/>
                <a:gd name="connsiteX4-263" fmla="*/ 2237096 w 2237096"/>
                <a:gd name="connsiteY4-264" fmla="*/ 1176513 h 1176513"/>
                <a:gd name="connsiteX5-265" fmla="*/ 1150049 w 2237096"/>
                <a:gd name="connsiteY5-266" fmla="*/ 896379 h 1176513"/>
                <a:gd name="connsiteX6-267" fmla="*/ 0 w 2237096"/>
                <a:gd name="connsiteY6-268" fmla="*/ 1116692 h 1176513"/>
                <a:gd name="connsiteX0-269" fmla="*/ 0 w 2237096"/>
                <a:gd name="connsiteY0-270" fmla="*/ 1116692 h 1176513"/>
                <a:gd name="connsiteX1-271" fmla="*/ 406625 w 2237096"/>
                <a:gd name="connsiteY1-272" fmla="*/ 264921 h 1176513"/>
                <a:gd name="connsiteX2-273" fmla="*/ 1154331 w 2237096"/>
                <a:gd name="connsiteY2-274" fmla="*/ 0 h 1176513"/>
                <a:gd name="connsiteX3-275" fmla="*/ 1791789 w 2237096"/>
                <a:gd name="connsiteY3-276" fmla="*/ 264921 h 1176513"/>
                <a:gd name="connsiteX4-277" fmla="*/ 2237096 w 2237096"/>
                <a:gd name="connsiteY4-278" fmla="*/ 1176513 h 1176513"/>
                <a:gd name="connsiteX5-279" fmla="*/ 1150049 w 2237096"/>
                <a:gd name="connsiteY5-280" fmla="*/ 896379 h 1176513"/>
                <a:gd name="connsiteX6-281" fmla="*/ 0 w 2237096"/>
                <a:gd name="connsiteY6-282" fmla="*/ 1116692 h 1176513"/>
                <a:gd name="connsiteX0-283" fmla="*/ 0 w 2237096"/>
                <a:gd name="connsiteY0-284" fmla="*/ 1116692 h 1176513"/>
                <a:gd name="connsiteX1-285" fmla="*/ 406625 w 2237096"/>
                <a:gd name="connsiteY1-286" fmla="*/ 264921 h 1176513"/>
                <a:gd name="connsiteX2-287" fmla="*/ 1154331 w 2237096"/>
                <a:gd name="connsiteY2-288" fmla="*/ 0 h 1176513"/>
                <a:gd name="connsiteX3-289" fmla="*/ 1791789 w 2237096"/>
                <a:gd name="connsiteY3-290" fmla="*/ 264921 h 1176513"/>
                <a:gd name="connsiteX4-291" fmla="*/ 2237096 w 2237096"/>
                <a:gd name="connsiteY4-292" fmla="*/ 1176513 h 1176513"/>
                <a:gd name="connsiteX5-293" fmla="*/ 1150049 w 2237096"/>
                <a:gd name="connsiteY5-294" fmla="*/ 896379 h 1176513"/>
                <a:gd name="connsiteX6-295" fmla="*/ 0 w 2237096"/>
                <a:gd name="connsiteY6-296" fmla="*/ 1116692 h 1176513"/>
                <a:gd name="connsiteX0-297" fmla="*/ 0 w 2237096"/>
                <a:gd name="connsiteY0-298" fmla="*/ 1116692 h 1176513"/>
                <a:gd name="connsiteX1-299" fmla="*/ 406625 w 2237096"/>
                <a:gd name="connsiteY1-300" fmla="*/ 264921 h 1176513"/>
                <a:gd name="connsiteX2-301" fmla="*/ 1154331 w 2237096"/>
                <a:gd name="connsiteY2-302" fmla="*/ 0 h 1176513"/>
                <a:gd name="connsiteX3-303" fmla="*/ 1791789 w 2237096"/>
                <a:gd name="connsiteY3-304" fmla="*/ 264921 h 1176513"/>
                <a:gd name="connsiteX4-305" fmla="*/ 2237096 w 2237096"/>
                <a:gd name="connsiteY4-306" fmla="*/ 1176513 h 1176513"/>
                <a:gd name="connsiteX5-307" fmla="*/ 1150049 w 2237096"/>
                <a:gd name="connsiteY5-308" fmla="*/ 896379 h 1176513"/>
                <a:gd name="connsiteX6-309" fmla="*/ 0 w 2237096"/>
                <a:gd name="connsiteY6-310" fmla="*/ 1116692 h 1176513"/>
                <a:gd name="connsiteX0-311" fmla="*/ 0 w 2237096"/>
                <a:gd name="connsiteY0-312" fmla="*/ 1116692 h 1176513"/>
                <a:gd name="connsiteX1-313" fmla="*/ 406625 w 2237096"/>
                <a:gd name="connsiteY1-314" fmla="*/ 264921 h 1176513"/>
                <a:gd name="connsiteX2-315" fmla="*/ 1154331 w 2237096"/>
                <a:gd name="connsiteY2-316" fmla="*/ 0 h 1176513"/>
                <a:gd name="connsiteX3-317" fmla="*/ 1791789 w 2237096"/>
                <a:gd name="connsiteY3-318" fmla="*/ 264921 h 1176513"/>
                <a:gd name="connsiteX4-319" fmla="*/ 2237096 w 2237096"/>
                <a:gd name="connsiteY4-320" fmla="*/ 1176513 h 1176513"/>
                <a:gd name="connsiteX5-321" fmla="*/ 1150049 w 2237096"/>
                <a:gd name="connsiteY5-322" fmla="*/ 896379 h 1176513"/>
                <a:gd name="connsiteX6-323" fmla="*/ 0 w 2237096"/>
                <a:gd name="connsiteY6-324" fmla="*/ 1116692 h 1176513"/>
                <a:gd name="connsiteX0-325" fmla="*/ 0 w 2237096"/>
                <a:gd name="connsiteY0-326" fmla="*/ 1116692 h 1176513"/>
                <a:gd name="connsiteX1-327" fmla="*/ 406625 w 2237096"/>
                <a:gd name="connsiteY1-328" fmla="*/ 264921 h 1176513"/>
                <a:gd name="connsiteX2-329" fmla="*/ 1154331 w 2237096"/>
                <a:gd name="connsiteY2-330" fmla="*/ 0 h 1176513"/>
                <a:gd name="connsiteX3-331" fmla="*/ 1791789 w 2237096"/>
                <a:gd name="connsiteY3-332" fmla="*/ 264921 h 1176513"/>
                <a:gd name="connsiteX4-333" fmla="*/ 2237096 w 2237096"/>
                <a:gd name="connsiteY4-334" fmla="*/ 1176513 h 1176513"/>
                <a:gd name="connsiteX5-335" fmla="*/ 1150049 w 2237096"/>
                <a:gd name="connsiteY5-336" fmla="*/ 896379 h 1176513"/>
                <a:gd name="connsiteX6-337" fmla="*/ 0 w 2237096"/>
                <a:gd name="connsiteY6-338" fmla="*/ 1116692 h 1176513"/>
                <a:gd name="connsiteX0-339" fmla="*/ 0 w 2237096"/>
                <a:gd name="connsiteY0-340" fmla="*/ 1116692 h 1176513"/>
                <a:gd name="connsiteX1-341" fmla="*/ 406625 w 2237096"/>
                <a:gd name="connsiteY1-342" fmla="*/ 264921 h 1176513"/>
                <a:gd name="connsiteX2-343" fmla="*/ 1154331 w 2237096"/>
                <a:gd name="connsiteY2-344" fmla="*/ 0 h 1176513"/>
                <a:gd name="connsiteX3-345" fmla="*/ 1891686 w 2237096"/>
                <a:gd name="connsiteY3-346" fmla="*/ 305207 h 1176513"/>
                <a:gd name="connsiteX4-347" fmla="*/ 2237096 w 2237096"/>
                <a:gd name="connsiteY4-348" fmla="*/ 1176513 h 1176513"/>
                <a:gd name="connsiteX5-349" fmla="*/ 1150049 w 2237096"/>
                <a:gd name="connsiteY5-350" fmla="*/ 896379 h 1176513"/>
                <a:gd name="connsiteX6-351" fmla="*/ 0 w 2237096"/>
                <a:gd name="connsiteY6-352" fmla="*/ 1116692 h 1176513"/>
                <a:gd name="connsiteX0-353" fmla="*/ 0 w 2237096"/>
                <a:gd name="connsiteY0-354" fmla="*/ 1116692 h 1176513"/>
                <a:gd name="connsiteX1-355" fmla="*/ 267879 w 2237096"/>
                <a:gd name="connsiteY1-356" fmla="*/ 274991 h 1176513"/>
                <a:gd name="connsiteX2-357" fmla="*/ 1154331 w 2237096"/>
                <a:gd name="connsiteY2-358" fmla="*/ 0 h 1176513"/>
                <a:gd name="connsiteX3-359" fmla="*/ 1891686 w 2237096"/>
                <a:gd name="connsiteY3-360" fmla="*/ 305207 h 1176513"/>
                <a:gd name="connsiteX4-361" fmla="*/ 2237096 w 2237096"/>
                <a:gd name="connsiteY4-362" fmla="*/ 1176513 h 1176513"/>
                <a:gd name="connsiteX5-363" fmla="*/ 1150049 w 2237096"/>
                <a:gd name="connsiteY5-364" fmla="*/ 896379 h 1176513"/>
                <a:gd name="connsiteX6-365" fmla="*/ 0 w 2237096"/>
                <a:gd name="connsiteY6-366" fmla="*/ 1116692 h 1176513"/>
                <a:gd name="connsiteX0-367" fmla="*/ 0 w 2237096"/>
                <a:gd name="connsiteY0-368" fmla="*/ 1116692 h 1176513"/>
                <a:gd name="connsiteX1-369" fmla="*/ 267879 w 2237096"/>
                <a:gd name="connsiteY1-370" fmla="*/ 274991 h 1176513"/>
                <a:gd name="connsiteX2-371" fmla="*/ 1154331 w 2237096"/>
                <a:gd name="connsiteY2-372" fmla="*/ 0 h 1176513"/>
                <a:gd name="connsiteX3-373" fmla="*/ 1930535 w 2237096"/>
                <a:gd name="connsiteY3-374" fmla="*/ 295136 h 1176513"/>
                <a:gd name="connsiteX4-375" fmla="*/ 2237096 w 2237096"/>
                <a:gd name="connsiteY4-376" fmla="*/ 1176513 h 1176513"/>
                <a:gd name="connsiteX5-377" fmla="*/ 1150049 w 2237096"/>
                <a:gd name="connsiteY5-378" fmla="*/ 896379 h 1176513"/>
                <a:gd name="connsiteX6-379" fmla="*/ 0 w 2237096"/>
                <a:gd name="connsiteY6-380" fmla="*/ 1116692 h 1176513"/>
                <a:gd name="connsiteX0-381" fmla="*/ 0 w 2237096"/>
                <a:gd name="connsiteY0-382" fmla="*/ 1116692 h 1176513"/>
                <a:gd name="connsiteX1-383" fmla="*/ 240130 w 2237096"/>
                <a:gd name="connsiteY1-384" fmla="*/ 264919 h 1176513"/>
                <a:gd name="connsiteX2-385" fmla="*/ 1154331 w 2237096"/>
                <a:gd name="connsiteY2-386" fmla="*/ 0 h 1176513"/>
                <a:gd name="connsiteX3-387" fmla="*/ 1930535 w 2237096"/>
                <a:gd name="connsiteY3-388" fmla="*/ 295136 h 1176513"/>
                <a:gd name="connsiteX4-389" fmla="*/ 2237096 w 2237096"/>
                <a:gd name="connsiteY4-390" fmla="*/ 1176513 h 1176513"/>
                <a:gd name="connsiteX5-391" fmla="*/ 1150049 w 2237096"/>
                <a:gd name="connsiteY5-392" fmla="*/ 896379 h 1176513"/>
                <a:gd name="connsiteX6-393" fmla="*/ 0 w 2237096"/>
                <a:gd name="connsiteY6-394" fmla="*/ 1116692 h 1176513"/>
                <a:gd name="connsiteX0-395" fmla="*/ 0 w 2259295"/>
                <a:gd name="connsiteY0-396" fmla="*/ 1156980 h 1176513"/>
                <a:gd name="connsiteX1-397" fmla="*/ 262329 w 2259295"/>
                <a:gd name="connsiteY1-398" fmla="*/ 264919 h 1176513"/>
                <a:gd name="connsiteX2-399" fmla="*/ 1176530 w 2259295"/>
                <a:gd name="connsiteY2-400" fmla="*/ 0 h 1176513"/>
                <a:gd name="connsiteX3-401" fmla="*/ 1952734 w 2259295"/>
                <a:gd name="connsiteY3-402" fmla="*/ 295136 h 1176513"/>
                <a:gd name="connsiteX4-403" fmla="*/ 2259295 w 2259295"/>
                <a:gd name="connsiteY4-404" fmla="*/ 1176513 h 1176513"/>
                <a:gd name="connsiteX5-405" fmla="*/ 1172248 w 2259295"/>
                <a:gd name="connsiteY5-406" fmla="*/ 896379 h 1176513"/>
                <a:gd name="connsiteX6-407" fmla="*/ 0 w 2259295"/>
                <a:gd name="connsiteY6-408" fmla="*/ 1156980 h 1176513"/>
                <a:gd name="connsiteX0-409" fmla="*/ 0 w 2259295"/>
                <a:gd name="connsiteY0-410" fmla="*/ 1156980 h 1176513"/>
                <a:gd name="connsiteX1-411" fmla="*/ 229030 w 2259295"/>
                <a:gd name="connsiteY1-412" fmla="*/ 274991 h 1176513"/>
                <a:gd name="connsiteX2-413" fmla="*/ 1176530 w 2259295"/>
                <a:gd name="connsiteY2-414" fmla="*/ 0 h 1176513"/>
                <a:gd name="connsiteX3-415" fmla="*/ 1952734 w 2259295"/>
                <a:gd name="connsiteY3-416" fmla="*/ 295136 h 1176513"/>
                <a:gd name="connsiteX4-417" fmla="*/ 2259295 w 2259295"/>
                <a:gd name="connsiteY4-418" fmla="*/ 1176513 h 1176513"/>
                <a:gd name="connsiteX5-419" fmla="*/ 1172248 w 2259295"/>
                <a:gd name="connsiteY5-420" fmla="*/ 896379 h 1176513"/>
                <a:gd name="connsiteX6-421" fmla="*/ 0 w 2259295"/>
                <a:gd name="connsiteY6-422" fmla="*/ 1156980 h 1176513"/>
                <a:gd name="connsiteX0-423" fmla="*/ 0 w 2242646"/>
                <a:gd name="connsiteY0-424" fmla="*/ 1156980 h 1166441"/>
                <a:gd name="connsiteX1-425" fmla="*/ 229030 w 2242646"/>
                <a:gd name="connsiteY1-426" fmla="*/ 274991 h 1166441"/>
                <a:gd name="connsiteX2-427" fmla="*/ 1176530 w 2242646"/>
                <a:gd name="connsiteY2-428" fmla="*/ 0 h 1166441"/>
                <a:gd name="connsiteX3-429" fmla="*/ 1952734 w 2242646"/>
                <a:gd name="connsiteY3-430" fmla="*/ 295136 h 1166441"/>
                <a:gd name="connsiteX4-431" fmla="*/ 2242646 w 2242646"/>
                <a:gd name="connsiteY4-432" fmla="*/ 1166441 h 1166441"/>
                <a:gd name="connsiteX5-433" fmla="*/ 1172248 w 2242646"/>
                <a:gd name="connsiteY5-434" fmla="*/ 896379 h 1166441"/>
                <a:gd name="connsiteX6-435" fmla="*/ 0 w 2242646"/>
                <a:gd name="connsiteY6-436" fmla="*/ 1156980 h 1166441"/>
                <a:gd name="connsiteX0-437" fmla="*/ 0 w 2248196"/>
                <a:gd name="connsiteY0-438" fmla="*/ 1156980 h 1196657"/>
                <a:gd name="connsiteX1-439" fmla="*/ 229030 w 2248196"/>
                <a:gd name="connsiteY1-440" fmla="*/ 274991 h 1196657"/>
                <a:gd name="connsiteX2-441" fmla="*/ 1176530 w 2248196"/>
                <a:gd name="connsiteY2-442" fmla="*/ 0 h 1196657"/>
                <a:gd name="connsiteX3-443" fmla="*/ 1952734 w 2248196"/>
                <a:gd name="connsiteY3-444" fmla="*/ 295136 h 1196657"/>
                <a:gd name="connsiteX4-445" fmla="*/ 2248196 w 2248196"/>
                <a:gd name="connsiteY4-446" fmla="*/ 1196657 h 1196657"/>
                <a:gd name="connsiteX5-447" fmla="*/ 1172248 w 2248196"/>
                <a:gd name="connsiteY5-448" fmla="*/ 896379 h 1196657"/>
                <a:gd name="connsiteX6-449" fmla="*/ 0 w 2248196"/>
                <a:gd name="connsiteY6-450" fmla="*/ 1156980 h 1196657"/>
                <a:gd name="connsiteX0-451" fmla="*/ 0 w 2248196"/>
                <a:gd name="connsiteY0-452" fmla="*/ 1156980 h 1196657"/>
                <a:gd name="connsiteX1-453" fmla="*/ 229030 w 2248196"/>
                <a:gd name="connsiteY1-454" fmla="*/ 274991 h 1196657"/>
                <a:gd name="connsiteX2-455" fmla="*/ 1176530 w 2248196"/>
                <a:gd name="connsiteY2-456" fmla="*/ 0 h 1196657"/>
                <a:gd name="connsiteX3-457" fmla="*/ 1952734 w 2248196"/>
                <a:gd name="connsiteY3-458" fmla="*/ 295136 h 1196657"/>
                <a:gd name="connsiteX4-459" fmla="*/ 2248196 w 2248196"/>
                <a:gd name="connsiteY4-460" fmla="*/ 1196657 h 1196657"/>
                <a:gd name="connsiteX5-461" fmla="*/ 1172248 w 2248196"/>
                <a:gd name="connsiteY5-462" fmla="*/ 896379 h 1196657"/>
                <a:gd name="connsiteX6-463" fmla="*/ 0 w 2248196"/>
                <a:gd name="connsiteY6-464" fmla="*/ 1156980 h 1196657"/>
                <a:gd name="connsiteX0-465" fmla="*/ 0 w 2248196"/>
                <a:gd name="connsiteY0-466" fmla="*/ 1156980 h 1196657"/>
                <a:gd name="connsiteX1-467" fmla="*/ 229030 w 2248196"/>
                <a:gd name="connsiteY1-468" fmla="*/ 274991 h 1196657"/>
                <a:gd name="connsiteX2-469" fmla="*/ 1176530 w 2248196"/>
                <a:gd name="connsiteY2-470" fmla="*/ 0 h 1196657"/>
                <a:gd name="connsiteX3-471" fmla="*/ 1952734 w 2248196"/>
                <a:gd name="connsiteY3-472" fmla="*/ 295136 h 1196657"/>
                <a:gd name="connsiteX4-473" fmla="*/ 2248196 w 2248196"/>
                <a:gd name="connsiteY4-474" fmla="*/ 1196657 h 1196657"/>
                <a:gd name="connsiteX5-475" fmla="*/ 1172248 w 2248196"/>
                <a:gd name="connsiteY5-476" fmla="*/ 896379 h 1196657"/>
                <a:gd name="connsiteX6-477" fmla="*/ 0 w 2248196"/>
                <a:gd name="connsiteY6-478" fmla="*/ 1156980 h 1196657"/>
                <a:gd name="connsiteX0-479" fmla="*/ 0 w 2248196"/>
                <a:gd name="connsiteY0-480" fmla="*/ 1156980 h 1175061"/>
                <a:gd name="connsiteX1-481" fmla="*/ 229030 w 2248196"/>
                <a:gd name="connsiteY1-482" fmla="*/ 274991 h 1175061"/>
                <a:gd name="connsiteX2-483" fmla="*/ 1176530 w 2248196"/>
                <a:gd name="connsiteY2-484" fmla="*/ 0 h 1175061"/>
                <a:gd name="connsiteX3-485" fmla="*/ 1952734 w 2248196"/>
                <a:gd name="connsiteY3-486" fmla="*/ 295136 h 1175061"/>
                <a:gd name="connsiteX4-487" fmla="*/ 2248196 w 2248196"/>
                <a:gd name="connsiteY4-488" fmla="*/ 1175061 h 1175061"/>
                <a:gd name="connsiteX5-489" fmla="*/ 1172248 w 2248196"/>
                <a:gd name="connsiteY5-490" fmla="*/ 896379 h 1175061"/>
                <a:gd name="connsiteX6-491" fmla="*/ 0 w 2248196"/>
                <a:gd name="connsiteY6-492" fmla="*/ 1156980 h 1175061"/>
                <a:gd name="connsiteX0-493" fmla="*/ 0 w 2248196"/>
                <a:gd name="connsiteY0-494" fmla="*/ 1156980 h 1175061"/>
                <a:gd name="connsiteX1-495" fmla="*/ 229030 w 2248196"/>
                <a:gd name="connsiteY1-496" fmla="*/ 274991 h 1175061"/>
                <a:gd name="connsiteX2-497" fmla="*/ 1176530 w 2248196"/>
                <a:gd name="connsiteY2-498" fmla="*/ 0 h 1175061"/>
                <a:gd name="connsiteX3-499" fmla="*/ 1952734 w 2248196"/>
                <a:gd name="connsiteY3-500" fmla="*/ 295136 h 1175061"/>
                <a:gd name="connsiteX4-501" fmla="*/ 2248196 w 2248196"/>
                <a:gd name="connsiteY4-502" fmla="*/ 1175061 h 1175061"/>
                <a:gd name="connsiteX5-503" fmla="*/ 1172248 w 2248196"/>
                <a:gd name="connsiteY5-504" fmla="*/ 896379 h 1175061"/>
                <a:gd name="connsiteX6-505" fmla="*/ 0 w 2248196"/>
                <a:gd name="connsiteY6-506" fmla="*/ 1156980 h 11750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9" y="connsiteY6-240"/>
                </a:cxn>
              </a:cxnLst>
              <a:rect l="l" t="t" r="r" b="b"/>
              <a:pathLst>
                <a:path w="2248196" h="1175061">
                  <a:moveTo>
                    <a:pt x="0" y="1156980"/>
                  </a:moveTo>
                  <a:lnTo>
                    <a:pt x="229030" y="274991"/>
                  </a:lnTo>
                  <a:cubicBezTo>
                    <a:pt x="353378" y="84134"/>
                    <a:pt x="425941" y="54124"/>
                    <a:pt x="1176530" y="0"/>
                  </a:cubicBezTo>
                  <a:cubicBezTo>
                    <a:pt x="1784971" y="71215"/>
                    <a:pt x="1852493" y="129917"/>
                    <a:pt x="1952734" y="295136"/>
                  </a:cubicBezTo>
                  <a:cubicBezTo>
                    <a:pt x="1993720" y="356869"/>
                    <a:pt x="2129846" y="891137"/>
                    <a:pt x="2248196" y="1175061"/>
                  </a:cubicBezTo>
                  <a:cubicBezTo>
                    <a:pt x="1986203" y="909011"/>
                    <a:pt x="1562346" y="909185"/>
                    <a:pt x="1172248" y="896379"/>
                  </a:cubicBezTo>
                  <a:cubicBezTo>
                    <a:pt x="877695" y="869101"/>
                    <a:pt x="399999" y="882111"/>
                    <a:pt x="0" y="1156980"/>
                  </a:cubicBezTo>
                  <a:close/>
                </a:path>
              </a:pathLst>
            </a:custGeom>
            <a:solidFill>
              <a:schemeClr val="accent1">
                <a:lumMod val="60000"/>
                <a:lumOff val="40000"/>
              </a:schemeClr>
            </a:solidFill>
            <a:ln w="28575">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6" name="椭圆 5"/>
            <p:cNvSpPr/>
            <p:nvPr>
              <p:custDataLst>
                <p:tags r:id="rId6"/>
              </p:custDataLst>
            </p:nvPr>
          </p:nvSpPr>
          <p:spPr>
            <a:xfrm flipV="1">
              <a:off x="4290" y="8804"/>
              <a:ext cx="5333" cy="876"/>
            </a:xfrm>
            <a:prstGeom prst="ellipse">
              <a:avLst/>
            </a:prstGeom>
            <a:solidFill>
              <a:schemeClr val="accent1"/>
            </a:solidFill>
            <a:ln w="28575">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17" name="梯形 1"/>
            <p:cNvSpPr/>
            <p:nvPr>
              <p:custDataLst>
                <p:tags r:id="rId7"/>
              </p:custDataLst>
            </p:nvPr>
          </p:nvSpPr>
          <p:spPr>
            <a:xfrm>
              <a:off x="5451" y="5298"/>
              <a:ext cx="2787" cy="1212"/>
            </a:xfrm>
            <a:custGeom>
              <a:avLst/>
              <a:gdLst>
                <a:gd name="connsiteX0" fmla="*/ 0 w 2417612"/>
                <a:gd name="connsiteY0" fmla="*/ 851771 h 851771"/>
                <a:gd name="connsiteX1" fmla="*/ 516224 w 2417612"/>
                <a:gd name="connsiteY1" fmla="*/ 0 h 851771"/>
                <a:gd name="connsiteX2" fmla="*/ 1901388 w 2417612"/>
                <a:gd name="connsiteY2" fmla="*/ 0 h 851771"/>
                <a:gd name="connsiteX3" fmla="*/ 2417612 w 2417612"/>
                <a:gd name="connsiteY3" fmla="*/ 851771 h 851771"/>
                <a:gd name="connsiteX4" fmla="*/ 0 w 2417612"/>
                <a:gd name="connsiteY4" fmla="*/ 851771 h 851771"/>
                <a:gd name="connsiteX0-1" fmla="*/ 0 w 2417612"/>
                <a:gd name="connsiteY0-2" fmla="*/ 851772 h 851772"/>
                <a:gd name="connsiteX1-3" fmla="*/ 516224 w 2417612"/>
                <a:gd name="connsiteY1-4" fmla="*/ 1 h 851772"/>
                <a:gd name="connsiteX2-5" fmla="*/ 1135743 w 2417612"/>
                <a:gd name="connsiteY2-6" fmla="*/ 0 h 851772"/>
                <a:gd name="connsiteX3-7" fmla="*/ 1901388 w 2417612"/>
                <a:gd name="connsiteY3-8" fmla="*/ 1 h 851772"/>
                <a:gd name="connsiteX4-9" fmla="*/ 2417612 w 2417612"/>
                <a:gd name="connsiteY4-10" fmla="*/ 851772 h 851772"/>
                <a:gd name="connsiteX5" fmla="*/ 0 w 2417612"/>
                <a:gd name="connsiteY5" fmla="*/ 851772 h 851772"/>
                <a:gd name="connsiteX0-11" fmla="*/ 0 w 2417612"/>
                <a:gd name="connsiteY0-12" fmla="*/ 971413 h 971413"/>
                <a:gd name="connsiteX1-13" fmla="*/ 516224 w 2417612"/>
                <a:gd name="connsiteY1-14" fmla="*/ 119642 h 971413"/>
                <a:gd name="connsiteX2-15" fmla="*/ 1229747 w 2417612"/>
                <a:gd name="connsiteY2-16" fmla="*/ 0 h 971413"/>
                <a:gd name="connsiteX3-17" fmla="*/ 1901388 w 2417612"/>
                <a:gd name="connsiteY3-18" fmla="*/ 119642 h 971413"/>
                <a:gd name="connsiteX4-19" fmla="*/ 2417612 w 2417612"/>
                <a:gd name="connsiteY4-20" fmla="*/ 971413 h 971413"/>
                <a:gd name="connsiteX5-21" fmla="*/ 0 w 2417612"/>
                <a:gd name="connsiteY5-22" fmla="*/ 971413 h 971413"/>
                <a:gd name="connsiteX0-23" fmla="*/ 0 w 2417612"/>
                <a:gd name="connsiteY0-24" fmla="*/ 1039779 h 1039779"/>
                <a:gd name="connsiteX1-25" fmla="*/ 516224 w 2417612"/>
                <a:gd name="connsiteY1-26" fmla="*/ 188008 h 1039779"/>
                <a:gd name="connsiteX2-27" fmla="*/ 1281022 w 2417612"/>
                <a:gd name="connsiteY2-28" fmla="*/ 0 h 1039779"/>
                <a:gd name="connsiteX3-29" fmla="*/ 1901388 w 2417612"/>
                <a:gd name="connsiteY3-30" fmla="*/ 188008 h 1039779"/>
                <a:gd name="connsiteX4-31" fmla="*/ 2417612 w 2417612"/>
                <a:gd name="connsiteY4-32" fmla="*/ 1039779 h 1039779"/>
                <a:gd name="connsiteX5-33" fmla="*/ 0 w 2417612"/>
                <a:gd name="connsiteY5-34" fmla="*/ 1039779 h 1039779"/>
                <a:gd name="connsiteX0-35" fmla="*/ 0 w 2417612"/>
                <a:gd name="connsiteY0-36" fmla="*/ 1039779 h 1039779"/>
                <a:gd name="connsiteX1-37" fmla="*/ 516224 w 2417612"/>
                <a:gd name="connsiteY1-38" fmla="*/ 188008 h 1039779"/>
                <a:gd name="connsiteX2-39" fmla="*/ 1281022 w 2417612"/>
                <a:gd name="connsiteY2-40" fmla="*/ 0 h 1039779"/>
                <a:gd name="connsiteX3-41" fmla="*/ 1901388 w 2417612"/>
                <a:gd name="connsiteY3-42" fmla="*/ 188008 h 1039779"/>
                <a:gd name="connsiteX4-43" fmla="*/ 2417612 w 2417612"/>
                <a:gd name="connsiteY4-44" fmla="*/ 1039779 h 1039779"/>
                <a:gd name="connsiteX5-45" fmla="*/ 0 w 2417612"/>
                <a:gd name="connsiteY5-46" fmla="*/ 1039779 h 1039779"/>
                <a:gd name="connsiteX0-47" fmla="*/ 0 w 2417612"/>
                <a:gd name="connsiteY0-48" fmla="*/ 1039779 h 1039779"/>
                <a:gd name="connsiteX1-49" fmla="*/ 516224 w 2417612"/>
                <a:gd name="connsiteY1-50" fmla="*/ 188008 h 1039779"/>
                <a:gd name="connsiteX2-51" fmla="*/ 1281022 w 2417612"/>
                <a:gd name="connsiteY2-52" fmla="*/ 0 h 1039779"/>
                <a:gd name="connsiteX3-53" fmla="*/ 1901388 w 2417612"/>
                <a:gd name="connsiteY3-54" fmla="*/ 188008 h 1039779"/>
                <a:gd name="connsiteX4-55" fmla="*/ 2417612 w 2417612"/>
                <a:gd name="connsiteY4-56" fmla="*/ 1039779 h 1039779"/>
                <a:gd name="connsiteX5-57" fmla="*/ 0 w 2417612"/>
                <a:gd name="connsiteY5-58" fmla="*/ 1039779 h 1039779"/>
                <a:gd name="connsiteX0-59" fmla="*/ 0 w 2417612"/>
                <a:gd name="connsiteY0-60" fmla="*/ 1039779 h 1039779"/>
                <a:gd name="connsiteX1-61" fmla="*/ 516224 w 2417612"/>
                <a:gd name="connsiteY1-62" fmla="*/ 188008 h 1039779"/>
                <a:gd name="connsiteX2-63" fmla="*/ 1281022 w 2417612"/>
                <a:gd name="connsiteY2-64" fmla="*/ 0 h 1039779"/>
                <a:gd name="connsiteX3-65" fmla="*/ 1901388 w 2417612"/>
                <a:gd name="connsiteY3-66" fmla="*/ 188008 h 1039779"/>
                <a:gd name="connsiteX4-67" fmla="*/ 2417612 w 2417612"/>
                <a:gd name="connsiteY4-68" fmla="*/ 1039779 h 1039779"/>
                <a:gd name="connsiteX5-69" fmla="*/ 0 w 2417612"/>
                <a:gd name="connsiteY5-70" fmla="*/ 1039779 h 1039779"/>
                <a:gd name="connsiteX0-71" fmla="*/ 0 w 2417612"/>
                <a:gd name="connsiteY0-72" fmla="*/ 1039779 h 1039779"/>
                <a:gd name="connsiteX1-73" fmla="*/ 516224 w 2417612"/>
                <a:gd name="connsiteY1-74" fmla="*/ 188008 h 1039779"/>
                <a:gd name="connsiteX2-75" fmla="*/ 1281022 w 2417612"/>
                <a:gd name="connsiteY2-76" fmla="*/ 0 h 1039779"/>
                <a:gd name="connsiteX3-77" fmla="*/ 1901388 w 2417612"/>
                <a:gd name="connsiteY3-78" fmla="*/ 188008 h 1039779"/>
                <a:gd name="connsiteX4-79" fmla="*/ 2417612 w 2417612"/>
                <a:gd name="connsiteY4-80" fmla="*/ 1039779 h 1039779"/>
                <a:gd name="connsiteX5-81" fmla="*/ 0 w 2417612"/>
                <a:gd name="connsiteY5-82" fmla="*/ 1039779 h 1039779"/>
                <a:gd name="connsiteX0-83" fmla="*/ 0 w 2417612"/>
                <a:gd name="connsiteY0-84" fmla="*/ 1039779 h 1039779"/>
                <a:gd name="connsiteX1-85" fmla="*/ 516224 w 2417612"/>
                <a:gd name="connsiteY1-86" fmla="*/ 188008 h 1039779"/>
                <a:gd name="connsiteX2-87" fmla="*/ 1281022 w 2417612"/>
                <a:gd name="connsiteY2-88" fmla="*/ 0 h 1039779"/>
                <a:gd name="connsiteX3-89" fmla="*/ 1901388 w 2417612"/>
                <a:gd name="connsiteY3-90" fmla="*/ 188008 h 1039779"/>
                <a:gd name="connsiteX4-91" fmla="*/ 2417612 w 2417612"/>
                <a:gd name="connsiteY4-92" fmla="*/ 1039779 h 1039779"/>
                <a:gd name="connsiteX5-93" fmla="*/ 0 w 2417612"/>
                <a:gd name="connsiteY5-94" fmla="*/ 1039779 h 1039779"/>
                <a:gd name="connsiteX0-95" fmla="*/ 0 w 2417612"/>
                <a:gd name="connsiteY0-96" fmla="*/ 1116692 h 1116692"/>
                <a:gd name="connsiteX1-97" fmla="*/ 516224 w 2417612"/>
                <a:gd name="connsiteY1-98" fmla="*/ 264921 h 1116692"/>
                <a:gd name="connsiteX2-99" fmla="*/ 1263930 w 2417612"/>
                <a:gd name="connsiteY2-100" fmla="*/ 0 h 1116692"/>
                <a:gd name="connsiteX3-101" fmla="*/ 1901388 w 2417612"/>
                <a:gd name="connsiteY3-102" fmla="*/ 264921 h 1116692"/>
                <a:gd name="connsiteX4-103" fmla="*/ 2417612 w 2417612"/>
                <a:gd name="connsiteY4-104" fmla="*/ 1116692 h 1116692"/>
                <a:gd name="connsiteX5-105" fmla="*/ 0 w 2417612"/>
                <a:gd name="connsiteY5-106" fmla="*/ 1116692 h 1116692"/>
                <a:gd name="connsiteX0-107" fmla="*/ 0 w 2417612"/>
                <a:gd name="connsiteY0-108" fmla="*/ 1116692 h 1116692"/>
                <a:gd name="connsiteX1-109" fmla="*/ 516224 w 2417612"/>
                <a:gd name="connsiteY1-110" fmla="*/ 264921 h 1116692"/>
                <a:gd name="connsiteX2-111" fmla="*/ 1263930 w 2417612"/>
                <a:gd name="connsiteY2-112" fmla="*/ 0 h 1116692"/>
                <a:gd name="connsiteX3-113" fmla="*/ 1901388 w 2417612"/>
                <a:gd name="connsiteY3-114" fmla="*/ 264921 h 1116692"/>
                <a:gd name="connsiteX4-115" fmla="*/ 2417612 w 2417612"/>
                <a:gd name="connsiteY4-116" fmla="*/ 1116692 h 1116692"/>
                <a:gd name="connsiteX5-117" fmla="*/ 0 w 2417612"/>
                <a:gd name="connsiteY5-118" fmla="*/ 1116692 h 1116692"/>
                <a:gd name="connsiteX0-119" fmla="*/ 0 w 2417612"/>
                <a:gd name="connsiteY0-120" fmla="*/ 1116692 h 1116692"/>
                <a:gd name="connsiteX1-121" fmla="*/ 516224 w 2417612"/>
                <a:gd name="connsiteY1-122" fmla="*/ 264921 h 1116692"/>
                <a:gd name="connsiteX2-123" fmla="*/ 1263930 w 2417612"/>
                <a:gd name="connsiteY2-124" fmla="*/ 0 h 1116692"/>
                <a:gd name="connsiteX3-125" fmla="*/ 1901388 w 2417612"/>
                <a:gd name="connsiteY3-126" fmla="*/ 264921 h 1116692"/>
                <a:gd name="connsiteX4-127" fmla="*/ 2417612 w 2417612"/>
                <a:gd name="connsiteY4-128" fmla="*/ 1116692 h 1116692"/>
                <a:gd name="connsiteX5-129" fmla="*/ 0 w 2417612"/>
                <a:gd name="connsiteY5-130" fmla="*/ 1116692 h 1116692"/>
                <a:gd name="connsiteX0-131" fmla="*/ 0 w 2417612"/>
                <a:gd name="connsiteY0-132" fmla="*/ 1116692 h 1116692"/>
                <a:gd name="connsiteX1-133" fmla="*/ 516224 w 2417612"/>
                <a:gd name="connsiteY1-134" fmla="*/ 264921 h 1116692"/>
                <a:gd name="connsiteX2-135" fmla="*/ 1263930 w 2417612"/>
                <a:gd name="connsiteY2-136" fmla="*/ 0 h 1116692"/>
                <a:gd name="connsiteX3-137" fmla="*/ 1901388 w 2417612"/>
                <a:gd name="connsiteY3-138" fmla="*/ 264921 h 1116692"/>
                <a:gd name="connsiteX4-139" fmla="*/ 2417612 w 2417612"/>
                <a:gd name="connsiteY4-140" fmla="*/ 1116692 h 1116692"/>
                <a:gd name="connsiteX5-141" fmla="*/ 0 w 2417612"/>
                <a:gd name="connsiteY5-142" fmla="*/ 1116692 h 1116692"/>
                <a:gd name="connsiteX0-143" fmla="*/ 0 w 2417612"/>
                <a:gd name="connsiteY0-144" fmla="*/ 1116692 h 1116692"/>
                <a:gd name="connsiteX1-145" fmla="*/ 516224 w 2417612"/>
                <a:gd name="connsiteY1-146" fmla="*/ 264921 h 1116692"/>
                <a:gd name="connsiteX2-147" fmla="*/ 1263930 w 2417612"/>
                <a:gd name="connsiteY2-148" fmla="*/ 0 h 1116692"/>
                <a:gd name="connsiteX3-149" fmla="*/ 1901388 w 2417612"/>
                <a:gd name="connsiteY3-150" fmla="*/ 264921 h 1116692"/>
                <a:gd name="connsiteX4-151" fmla="*/ 2417612 w 2417612"/>
                <a:gd name="connsiteY4-152" fmla="*/ 1116692 h 1116692"/>
                <a:gd name="connsiteX5-153" fmla="*/ 0 w 2417612"/>
                <a:gd name="connsiteY5-154" fmla="*/ 1116692 h 1116692"/>
                <a:gd name="connsiteX0-155" fmla="*/ 0 w 2308013"/>
                <a:gd name="connsiteY0-156" fmla="*/ 1116692 h 1116692"/>
                <a:gd name="connsiteX1-157" fmla="*/ 406625 w 2308013"/>
                <a:gd name="connsiteY1-158" fmla="*/ 264921 h 1116692"/>
                <a:gd name="connsiteX2-159" fmla="*/ 1154331 w 2308013"/>
                <a:gd name="connsiteY2-160" fmla="*/ 0 h 1116692"/>
                <a:gd name="connsiteX3-161" fmla="*/ 1791789 w 2308013"/>
                <a:gd name="connsiteY3-162" fmla="*/ 264921 h 1116692"/>
                <a:gd name="connsiteX4-163" fmla="*/ 2308013 w 2308013"/>
                <a:gd name="connsiteY4-164" fmla="*/ 1116692 h 1116692"/>
                <a:gd name="connsiteX5-165" fmla="*/ 0 w 2308013"/>
                <a:gd name="connsiteY5-166" fmla="*/ 1116692 h 1116692"/>
                <a:gd name="connsiteX0-167" fmla="*/ 0 w 2146839"/>
                <a:gd name="connsiteY0-168" fmla="*/ 1116692 h 1116692"/>
                <a:gd name="connsiteX1-169" fmla="*/ 406625 w 2146839"/>
                <a:gd name="connsiteY1-170" fmla="*/ 264921 h 1116692"/>
                <a:gd name="connsiteX2-171" fmla="*/ 1154331 w 2146839"/>
                <a:gd name="connsiteY2-172" fmla="*/ 0 h 1116692"/>
                <a:gd name="connsiteX3-173" fmla="*/ 1791789 w 2146839"/>
                <a:gd name="connsiteY3-174" fmla="*/ 264921 h 1116692"/>
                <a:gd name="connsiteX4-175" fmla="*/ 2146839 w 2146839"/>
                <a:gd name="connsiteY4-176" fmla="*/ 1116692 h 1116692"/>
                <a:gd name="connsiteX5-177" fmla="*/ 0 w 2146839"/>
                <a:gd name="connsiteY5-178" fmla="*/ 1116692 h 1116692"/>
                <a:gd name="connsiteX0-179" fmla="*/ 0 w 2146839"/>
                <a:gd name="connsiteY0-180" fmla="*/ 1116692 h 1116692"/>
                <a:gd name="connsiteX1-181" fmla="*/ 406625 w 2146839"/>
                <a:gd name="connsiteY1-182" fmla="*/ 264921 h 1116692"/>
                <a:gd name="connsiteX2-183" fmla="*/ 1154331 w 2146839"/>
                <a:gd name="connsiteY2-184" fmla="*/ 0 h 1116692"/>
                <a:gd name="connsiteX3-185" fmla="*/ 1791789 w 2146839"/>
                <a:gd name="connsiteY3-186" fmla="*/ 264921 h 1116692"/>
                <a:gd name="connsiteX4-187" fmla="*/ 2146839 w 2146839"/>
                <a:gd name="connsiteY4-188" fmla="*/ 1116692 h 1116692"/>
                <a:gd name="connsiteX5-189" fmla="*/ 0 w 2146839"/>
                <a:gd name="connsiteY5-190" fmla="*/ 1116692 h 1116692"/>
                <a:gd name="connsiteX0-191" fmla="*/ 0 w 2146839"/>
                <a:gd name="connsiteY0-192" fmla="*/ 1116692 h 1116692"/>
                <a:gd name="connsiteX1-193" fmla="*/ 406625 w 2146839"/>
                <a:gd name="connsiteY1-194" fmla="*/ 264921 h 1116692"/>
                <a:gd name="connsiteX2-195" fmla="*/ 1154331 w 2146839"/>
                <a:gd name="connsiteY2-196" fmla="*/ 0 h 1116692"/>
                <a:gd name="connsiteX3-197" fmla="*/ 1791789 w 2146839"/>
                <a:gd name="connsiteY3-198" fmla="*/ 264921 h 1116692"/>
                <a:gd name="connsiteX4-199" fmla="*/ 2146839 w 2146839"/>
                <a:gd name="connsiteY4-200" fmla="*/ 1116692 h 1116692"/>
                <a:gd name="connsiteX5-201" fmla="*/ 0 w 2146839"/>
                <a:gd name="connsiteY5-202" fmla="*/ 1116692 h 1116692"/>
                <a:gd name="connsiteX0-203" fmla="*/ 0 w 2237096"/>
                <a:gd name="connsiteY0-204" fmla="*/ 1116692 h 1176513"/>
                <a:gd name="connsiteX1-205" fmla="*/ 406625 w 2237096"/>
                <a:gd name="connsiteY1-206" fmla="*/ 264921 h 1176513"/>
                <a:gd name="connsiteX2-207" fmla="*/ 1154331 w 2237096"/>
                <a:gd name="connsiteY2-208" fmla="*/ 0 h 1176513"/>
                <a:gd name="connsiteX3-209" fmla="*/ 1791789 w 2237096"/>
                <a:gd name="connsiteY3-210" fmla="*/ 264921 h 1176513"/>
                <a:gd name="connsiteX4-211" fmla="*/ 2237096 w 2237096"/>
                <a:gd name="connsiteY4-212" fmla="*/ 1176513 h 1176513"/>
                <a:gd name="connsiteX5-213" fmla="*/ 0 w 2237096"/>
                <a:gd name="connsiteY5-214" fmla="*/ 1116692 h 1176513"/>
                <a:gd name="connsiteX0-215" fmla="*/ 0 w 2237096"/>
                <a:gd name="connsiteY0-216" fmla="*/ 1116692 h 1176513"/>
                <a:gd name="connsiteX1-217" fmla="*/ 406625 w 2237096"/>
                <a:gd name="connsiteY1-218" fmla="*/ 264921 h 1176513"/>
                <a:gd name="connsiteX2-219" fmla="*/ 1154331 w 2237096"/>
                <a:gd name="connsiteY2-220" fmla="*/ 0 h 1176513"/>
                <a:gd name="connsiteX3-221" fmla="*/ 1791789 w 2237096"/>
                <a:gd name="connsiteY3-222" fmla="*/ 264921 h 1176513"/>
                <a:gd name="connsiteX4-223" fmla="*/ 2237096 w 2237096"/>
                <a:gd name="connsiteY4-224" fmla="*/ 1176513 h 1176513"/>
                <a:gd name="connsiteX5-225" fmla="*/ 1144499 w 2237096"/>
                <a:gd name="connsiteY5-226" fmla="*/ 1138098 h 1176513"/>
                <a:gd name="connsiteX6" fmla="*/ 0 w 2237096"/>
                <a:gd name="connsiteY6" fmla="*/ 1116692 h 1176513"/>
                <a:gd name="connsiteX0-227" fmla="*/ 0 w 2237096"/>
                <a:gd name="connsiteY0-228" fmla="*/ 1116692 h 1176513"/>
                <a:gd name="connsiteX1-229" fmla="*/ 406625 w 2237096"/>
                <a:gd name="connsiteY1-230" fmla="*/ 264921 h 1176513"/>
                <a:gd name="connsiteX2-231" fmla="*/ 1154331 w 2237096"/>
                <a:gd name="connsiteY2-232" fmla="*/ 0 h 1176513"/>
                <a:gd name="connsiteX3-233" fmla="*/ 1791789 w 2237096"/>
                <a:gd name="connsiteY3-234" fmla="*/ 264921 h 1176513"/>
                <a:gd name="connsiteX4-235" fmla="*/ 2237096 w 2237096"/>
                <a:gd name="connsiteY4-236" fmla="*/ 1176513 h 1176513"/>
                <a:gd name="connsiteX5-237" fmla="*/ 1155599 w 2237096"/>
                <a:gd name="connsiteY5-238" fmla="*/ 1037382 h 1176513"/>
                <a:gd name="connsiteX6-239" fmla="*/ 0 w 2237096"/>
                <a:gd name="connsiteY6-240" fmla="*/ 1116692 h 1176513"/>
                <a:gd name="connsiteX0-241" fmla="*/ 0 w 2237096"/>
                <a:gd name="connsiteY0-242" fmla="*/ 1116692 h 1176513"/>
                <a:gd name="connsiteX1-243" fmla="*/ 406625 w 2237096"/>
                <a:gd name="connsiteY1-244" fmla="*/ 264921 h 1176513"/>
                <a:gd name="connsiteX2-245" fmla="*/ 1154331 w 2237096"/>
                <a:gd name="connsiteY2-246" fmla="*/ 0 h 1176513"/>
                <a:gd name="connsiteX3-247" fmla="*/ 1791789 w 2237096"/>
                <a:gd name="connsiteY3-248" fmla="*/ 264921 h 1176513"/>
                <a:gd name="connsiteX4-249" fmla="*/ 2237096 w 2237096"/>
                <a:gd name="connsiteY4-250" fmla="*/ 1176513 h 1176513"/>
                <a:gd name="connsiteX5-251" fmla="*/ 1150049 w 2237096"/>
                <a:gd name="connsiteY5-252" fmla="*/ 896379 h 1176513"/>
                <a:gd name="connsiteX6-253" fmla="*/ 0 w 2237096"/>
                <a:gd name="connsiteY6-254" fmla="*/ 1116692 h 1176513"/>
                <a:gd name="connsiteX0-255" fmla="*/ 0 w 2237096"/>
                <a:gd name="connsiteY0-256" fmla="*/ 1116692 h 1176513"/>
                <a:gd name="connsiteX1-257" fmla="*/ 406625 w 2237096"/>
                <a:gd name="connsiteY1-258" fmla="*/ 264921 h 1176513"/>
                <a:gd name="connsiteX2-259" fmla="*/ 1154331 w 2237096"/>
                <a:gd name="connsiteY2-260" fmla="*/ 0 h 1176513"/>
                <a:gd name="connsiteX3-261" fmla="*/ 1791789 w 2237096"/>
                <a:gd name="connsiteY3-262" fmla="*/ 264921 h 1176513"/>
                <a:gd name="connsiteX4-263" fmla="*/ 2237096 w 2237096"/>
                <a:gd name="connsiteY4-264" fmla="*/ 1176513 h 1176513"/>
                <a:gd name="connsiteX5-265" fmla="*/ 1150049 w 2237096"/>
                <a:gd name="connsiteY5-266" fmla="*/ 896379 h 1176513"/>
                <a:gd name="connsiteX6-267" fmla="*/ 0 w 2237096"/>
                <a:gd name="connsiteY6-268" fmla="*/ 1116692 h 1176513"/>
                <a:gd name="connsiteX0-269" fmla="*/ 0 w 2237096"/>
                <a:gd name="connsiteY0-270" fmla="*/ 1116692 h 1176513"/>
                <a:gd name="connsiteX1-271" fmla="*/ 406625 w 2237096"/>
                <a:gd name="connsiteY1-272" fmla="*/ 264921 h 1176513"/>
                <a:gd name="connsiteX2-273" fmla="*/ 1154331 w 2237096"/>
                <a:gd name="connsiteY2-274" fmla="*/ 0 h 1176513"/>
                <a:gd name="connsiteX3-275" fmla="*/ 1791789 w 2237096"/>
                <a:gd name="connsiteY3-276" fmla="*/ 264921 h 1176513"/>
                <a:gd name="connsiteX4-277" fmla="*/ 2237096 w 2237096"/>
                <a:gd name="connsiteY4-278" fmla="*/ 1176513 h 1176513"/>
                <a:gd name="connsiteX5-279" fmla="*/ 1150049 w 2237096"/>
                <a:gd name="connsiteY5-280" fmla="*/ 896379 h 1176513"/>
                <a:gd name="connsiteX6-281" fmla="*/ 0 w 2237096"/>
                <a:gd name="connsiteY6-282" fmla="*/ 1116692 h 1176513"/>
                <a:gd name="connsiteX0-283" fmla="*/ 0 w 2237096"/>
                <a:gd name="connsiteY0-284" fmla="*/ 1116692 h 1176513"/>
                <a:gd name="connsiteX1-285" fmla="*/ 406625 w 2237096"/>
                <a:gd name="connsiteY1-286" fmla="*/ 264921 h 1176513"/>
                <a:gd name="connsiteX2-287" fmla="*/ 1154331 w 2237096"/>
                <a:gd name="connsiteY2-288" fmla="*/ 0 h 1176513"/>
                <a:gd name="connsiteX3-289" fmla="*/ 1791789 w 2237096"/>
                <a:gd name="connsiteY3-290" fmla="*/ 264921 h 1176513"/>
                <a:gd name="connsiteX4-291" fmla="*/ 2237096 w 2237096"/>
                <a:gd name="connsiteY4-292" fmla="*/ 1176513 h 1176513"/>
                <a:gd name="connsiteX5-293" fmla="*/ 1150049 w 2237096"/>
                <a:gd name="connsiteY5-294" fmla="*/ 896379 h 1176513"/>
                <a:gd name="connsiteX6-295" fmla="*/ 0 w 2237096"/>
                <a:gd name="connsiteY6-296" fmla="*/ 1116692 h 1176513"/>
                <a:gd name="connsiteX0-297" fmla="*/ 0 w 2237096"/>
                <a:gd name="connsiteY0-298" fmla="*/ 1116692 h 1176513"/>
                <a:gd name="connsiteX1-299" fmla="*/ 406625 w 2237096"/>
                <a:gd name="connsiteY1-300" fmla="*/ 264921 h 1176513"/>
                <a:gd name="connsiteX2-301" fmla="*/ 1154331 w 2237096"/>
                <a:gd name="connsiteY2-302" fmla="*/ 0 h 1176513"/>
                <a:gd name="connsiteX3-303" fmla="*/ 1791789 w 2237096"/>
                <a:gd name="connsiteY3-304" fmla="*/ 264921 h 1176513"/>
                <a:gd name="connsiteX4-305" fmla="*/ 2237096 w 2237096"/>
                <a:gd name="connsiteY4-306" fmla="*/ 1176513 h 1176513"/>
                <a:gd name="connsiteX5-307" fmla="*/ 1150049 w 2237096"/>
                <a:gd name="connsiteY5-308" fmla="*/ 896379 h 1176513"/>
                <a:gd name="connsiteX6-309" fmla="*/ 0 w 2237096"/>
                <a:gd name="connsiteY6-310" fmla="*/ 1116692 h 1176513"/>
                <a:gd name="connsiteX0-311" fmla="*/ 0 w 2237096"/>
                <a:gd name="connsiteY0-312" fmla="*/ 1116692 h 1176513"/>
                <a:gd name="connsiteX1-313" fmla="*/ 406625 w 2237096"/>
                <a:gd name="connsiteY1-314" fmla="*/ 264921 h 1176513"/>
                <a:gd name="connsiteX2-315" fmla="*/ 1154331 w 2237096"/>
                <a:gd name="connsiteY2-316" fmla="*/ 0 h 1176513"/>
                <a:gd name="connsiteX3-317" fmla="*/ 1791789 w 2237096"/>
                <a:gd name="connsiteY3-318" fmla="*/ 264921 h 1176513"/>
                <a:gd name="connsiteX4-319" fmla="*/ 2237096 w 2237096"/>
                <a:gd name="connsiteY4-320" fmla="*/ 1176513 h 1176513"/>
                <a:gd name="connsiteX5-321" fmla="*/ 1150049 w 2237096"/>
                <a:gd name="connsiteY5-322" fmla="*/ 896379 h 1176513"/>
                <a:gd name="connsiteX6-323" fmla="*/ 0 w 2237096"/>
                <a:gd name="connsiteY6-324" fmla="*/ 1116692 h 1176513"/>
                <a:gd name="connsiteX0-325" fmla="*/ 0 w 2237096"/>
                <a:gd name="connsiteY0-326" fmla="*/ 1116692 h 1176513"/>
                <a:gd name="connsiteX1-327" fmla="*/ 406625 w 2237096"/>
                <a:gd name="connsiteY1-328" fmla="*/ 264921 h 1176513"/>
                <a:gd name="connsiteX2-329" fmla="*/ 1154331 w 2237096"/>
                <a:gd name="connsiteY2-330" fmla="*/ 0 h 1176513"/>
                <a:gd name="connsiteX3-331" fmla="*/ 1791789 w 2237096"/>
                <a:gd name="connsiteY3-332" fmla="*/ 264921 h 1176513"/>
                <a:gd name="connsiteX4-333" fmla="*/ 2237096 w 2237096"/>
                <a:gd name="connsiteY4-334" fmla="*/ 1176513 h 1176513"/>
                <a:gd name="connsiteX5-335" fmla="*/ 1150049 w 2237096"/>
                <a:gd name="connsiteY5-336" fmla="*/ 896379 h 1176513"/>
                <a:gd name="connsiteX6-337" fmla="*/ 0 w 2237096"/>
                <a:gd name="connsiteY6-338" fmla="*/ 1116692 h 1176513"/>
                <a:gd name="connsiteX0-339" fmla="*/ 0 w 2237096"/>
                <a:gd name="connsiteY0-340" fmla="*/ 1116692 h 1176513"/>
                <a:gd name="connsiteX1-341" fmla="*/ 406625 w 2237096"/>
                <a:gd name="connsiteY1-342" fmla="*/ 264921 h 1176513"/>
                <a:gd name="connsiteX2-343" fmla="*/ 1154331 w 2237096"/>
                <a:gd name="connsiteY2-344" fmla="*/ 0 h 1176513"/>
                <a:gd name="connsiteX3-345" fmla="*/ 1891686 w 2237096"/>
                <a:gd name="connsiteY3-346" fmla="*/ 305207 h 1176513"/>
                <a:gd name="connsiteX4-347" fmla="*/ 2237096 w 2237096"/>
                <a:gd name="connsiteY4-348" fmla="*/ 1176513 h 1176513"/>
                <a:gd name="connsiteX5-349" fmla="*/ 1150049 w 2237096"/>
                <a:gd name="connsiteY5-350" fmla="*/ 896379 h 1176513"/>
                <a:gd name="connsiteX6-351" fmla="*/ 0 w 2237096"/>
                <a:gd name="connsiteY6-352" fmla="*/ 1116692 h 1176513"/>
                <a:gd name="connsiteX0-353" fmla="*/ 0 w 2237096"/>
                <a:gd name="connsiteY0-354" fmla="*/ 1116692 h 1176513"/>
                <a:gd name="connsiteX1-355" fmla="*/ 267879 w 2237096"/>
                <a:gd name="connsiteY1-356" fmla="*/ 274991 h 1176513"/>
                <a:gd name="connsiteX2-357" fmla="*/ 1154331 w 2237096"/>
                <a:gd name="connsiteY2-358" fmla="*/ 0 h 1176513"/>
                <a:gd name="connsiteX3-359" fmla="*/ 1891686 w 2237096"/>
                <a:gd name="connsiteY3-360" fmla="*/ 305207 h 1176513"/>
                <a:gd name="connsiteX4-361" fmla="*/ 2237096 w 2237096"/>
                <a:gd name="connsiteY4-362" fmla="*/ 1176513 h 1176513"/>
                <a:gd name="connsiteX5-363" fmla="*/ 1150049 w 2237096"/>
                <a:gd name="connsiteY5-364" fmla="*/ 896379 h 1176513"/>
                <a:gd name="connsiteX6-365" fmla="*/ 0 w 2237096"/>
                <a:gd name="connsiteY6-366" fmla="*/ 1116692 h 1176513"/>
                <a:gd name="connsiteX0-367" fmla="*/ 0 w 2237096"/>
                <a:gd name="connsiteY0-368" fmla="*/ 1116692 h 1176513"/>
                <a:gd name="connsiteX1-369" fmla="*/ 267879 w 2237096"/>
                <a:gd name="connsiteY1-370" fmla="*/ 274991 h 1176513"/>
                <a:gd name="connsiteX2-371" fmla="*/ 1154331 w 2237096"/>
                <a:gd name="connsiteY2-372" fmla="*/ 0 h 1176513"/>
                <a:gd name="connsiteX3-373" fmla="*/ 1930535 w 2237096"/>
                <a:gd name="connsiteY3-374" fmla="*/ 295136 h 1176513"/>
                <a:gd name="connsiteX4-375" fmla="*/ 2237096 w 2237096"/>
                <a:gd name="connsiteY4-376" fmla="*/ 1176513 h 1176513"/>
                <a:gd name="connsiteX5-377" fmla="*/ 1150049 w 2237096"/>
                <a:gd name="connsiteY5-378" fmla="*/ 896379 h 1176513"/>
                <a:gd name="connsiteX6-379" fmla="*/ 0 w 2237096"/>
                <a:gd name="connsiteY6-380" fmla="*/ 1116692 h 1176513"/>
                <a:gd name="connsiteX0-381" fmla="*/ 0 w 2268168"/>
                <a:gd name="connsiteY0-382" fmla="*/ 1079742 h 1176513"/>
                <a:gd name="connsiteX1-383" fmla="*/ 298951 w 2268168"/>
                <a:gd name="connsiteY1-384" fmla="*/ 274991 h 1176513"/>
                <a:gd name="connsiteX2-385" fmla="*/ 1185403 w 2268168"/>
                <a:gd name="connsiteY2-386" fmla="*/ 0 h 1176513"/>
                <a:gd name="connsiteX3-387" fmla="*/ 1961607 w 2268168"/>
                <a:gd name="connsiteY3-388" fmla="*/ 295136 h 1176513"/>
                <a:gd name="connsiteX4-389" fmla="*/ 2268168 w 2268168"/>
                <a:gd name="connsiteY4-390" fmla="*/ 1176513 h 1176513"/>
                <a:gd name="connsiteX5-391" fmla="*/ 1181121 w 2268168"/>
                <a:gd name="connsiteY5-392" fmla="*/ 896379 h 1176513"/>
                <a:gd name="connsiteX6-393" fmla="*/ 0 w 2268168"/>
                <a:gd name="connsiteY6-394" fmla="*/ 1079742 h 1176513"/>
                <a:gd name="connsiteX0-395" fmla="*/ 0 w 2257811"/>
                <a:gd name="connsiteY0-396" fmla="*/ 1079742 h 1176513"/>
                <a:gd name="connsiteX1-397" fmla="*/ 288594 w 2257811"/>
                <a:gd name="connsiteY1-398" fmla="*/ 274991 h 1176513"/>
                <a:gd name="connsiteX2-399" fmla="*/ 1175046 w 2257811"/>
                <a:gd name="connsiteY2-400" fmla="*/ 0 h 1176513"/>
                <a:gd name="connsiteX3-401" fmla="*/ 1951250 w 2257811"/>
                <a:gd name="connsiteY3-402" fmla="*/ 295136 h 1176513"/>
                <a:gd name="connsiteX4-403" fmla="*/ 2257811 w 2257811"/>
                <a:gd name="connsiteY4-404" fmla="*/ 1176513 h 1176513"/>
                <a:gd name="connsiteX5-405" fmla="*/ 1170764 w 2257811"/>
                <a:gd name="connsiteY5-406" fmla="*/ 896379 h 1176513"/>
                <a:gd name="connsiteX6-407" fmla="*/ 0 w 2257811"/>
                <a:gd name="connsiteY6-408" fmla="*/ 1079742 h 1176513"/>
                <a:gd name="connsiteX0-409" fmla="*/ 0 w 2319953"/>
                <a:gd name="connsiteY0-410" fmla="*/ 1092059 h 1176513"/>
                <a:gd name="connsiteX1-411" fmla="*/ 350736 w 2319953"/>
                <a:gd name="connsiteY1-412" fmla="*/ 274991 h 1176513"/>
                <a:gd name="connsiteX2-413" fmla="*/ 1237188 w 2319953"/>
                <a:gd name="connsiteY2-414" fmla="*/ 0 h 1176513"/>
                <a:gd name="connsiteX3-415" fmla="*/ 2013392 w 2319953"/>
                <a:gd name="connsiteY3-416" fmla="*/ 295136 h 1176513"/>
                <a:gd name="connsiteX4-417" fmla="*/ 2319953 w 2319953"/>
                <a:gd name="connsiteY4-418" fmla="*/ 1176513 h 1176513"/>
                <a:gd name="connsiteX5-419" fmla="*/ 1232906 w 2319953"/>
                <a:gd name="connsiteY5-420" fmla="*/ 896379 h 1176513"/>
                <a:gd name="connsiteX6-421" fmla="*/ 0 w 2319953"/>
                <a:gd name="connsiteY6-422" fmla="*/ 1092059 h 1176513"/>
                <a:gd name="connsiteX0-423" fmla="*/ 0 w 2319953"/>
                <a:gd name="connsiteY0-424" fmla="*/ 1092059 h 1176513"/>
                <a:gd name="connsiteX1-425" fmla="*/ 267881 w 2319953"/>
                <a:gd name="connsiteY1-426" fmla="*/ 287309 h 1176513"/>
                <a:gd name="connsiteX2-427" fmla="*/ 1237188 w 2319953"/>
                <a:gd name="connsiteY2-428" fmla="*/ 0 h 1176513"/>
                <a:gd name="connsiteX3-429" fmla="*/ 2013392 w 2319953"/>
                <a:gd name="connsiteY3-430" fmla="*/ 295136 h 1176513"/>
                <a:gd name="connsiteX4-431" fmla="*/ 2319953 w 2319953"/>
                <a:gd name="connsiteY4-432" fmla="*/ 1176513 h 1176513"/>
                <a:gd name="connsiteX5-433" fmla="*/ 1232906 w 2319953"/>
                <a:gd name="connsiteY5-434" fmla="*/ 896379 h 1176513"/>
                <a:gd name="connsiteX6-435" fmla="*/ 0 w 2319953"/>
                <a:gd name="connsiteY6-436" fmla="*/ 1092059 h 1176513"/>
                <a:gd name="connsiteX0-437" fmla="*/ 0 w 2299240"/>
                <a:gd name="connsiteY0-438" fmla="*/ 1092059 h 1188830"/>
                <a:gd name="connsiteX1-439" fmla="*/ 267881 w 2299240"/>
                <a:gd name="connsiteY1-440" fmla="*/ 287309 h 1188830"/>
                <a:gd name="connsiteX2-441" fmla="*/ 1237188 w 2299240"/>
                <a:gd name="connsiteY2-442" fmla="*/ 0 h 1188830"/>
                <a:gd name="connsiteX3-443" fmla="*/ 2013392 w 2299240"/>
                <a:gd name="connsiteY3-444" fmla="*/ 295136 h 1188830"/>
                <a:gd name="connsiteX4-445" fmla="*/ 2299240 w 2299240"/>
                <a:gd name="connsiteY4-446" fmla="*/ 1188830 h 1188830"/>
                <a:gd name="connsiteX5-447" fmla="*/ 1232906 w 2299240"/>
                <a:gd name="connsiteY5-448" fmla="*/ 896379 h 1188830"/>
                <a:gd name="connsiteX6-449" fmla="*/ 0 w 2299240"/>
                <a:gd name="connsiteY6-450" fmla="*/ 1092059 h 11888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9" y="connsiteY6-240"/>
                </a:cxn>
              </a:cxnLst>
              <a:rect l="l" t="t" r="r" b="b"/>
              <a:pathLst>
                <a:path w="2299240" h="1188830">
                  <a:moveTo>
                    <a:pt x="0" y="1092059"/>
                  </a:moveTo>
                  <a:lnTo>
                    <a:pt x="267881" y="287309"/>
                  </a:lnTo>
                  <a:cubicBezTo>
                    <a:pt x="392229" y="96452"/>
                    <a:pt x="486599" y="54124"/>
                    <a:pt x="1237188" y="0"/>
                  </a:cubicBezTo>
                  <a:cubicBezTo>
                    <a:pt x="1845629" y="71215"/>
                    <a:pt x="1913151" y="129917"/>
                    <a:pt x="2013392" y="295136"/>
                  </a:cubicBezTo>
                  <a:cubicBezTo>
                    <a:pt x="2054378" y="356869"/>
                    <a:pt x="2180890" y="904906"/>
                    <a:pt x="2299240" y="1188830"/>
                  </a:cubicBezTo>
                  <a:cubicBezTo>
                    <a:pt x="1947991" y="944376"/>
                    <a:pt x="1623004" y="909185"/>
                    <a:pt x="1232906" y="896379"/>
                  </a:cubicBezTo>
                  <a:cubicBezTo>
                    <a:pt x="938353" y="869101"/>
                    <a:pt x="383350" y="927977"/>
                    <a:pt x="0" y="1092059"/>
                  </a:cubicBezTo>
                  <a:close/>
                </a:path>
              </a:pathLst>
            </a:custGeom>
            <a:solidFill>
              <a:schemeClr val="accent5"/>
            </a:solidFill>
            <a:ln w="28575">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20" name="梯形 1"/>
            <p:cNvSpPr/>
            <p:nvPr>
              <p:custDataLst>
                <p:tags r:id="rId8"/>
              </p:custDataLst>
            </p:nvPr>
          </p:nvSpPr>
          <p:spPr>
            <a:xfrm>
              <a:off x="5833" y="4423"/>
              <a:ext cx="2008" cy="910"/>
            </a:xfrm>
            <a:custGeom>
              <a:avLst/>
              <a:gdLst>
                <a:gd name="connsiteX0" fmla="*/ 0 w 2417612"/>
                <a:gd name="connsiteY0" fmla="*/ 851771 h 851771"/>
                <a:gd name="connsiteX1" fmla="*/ 516224 w 2417612"/>
                <a:gd name="connsiteY1" fmla="*/ 0 h 851771"/>
                <a:gd name="connsiteX2" fmla="*/ 1901388 w 2417612"/>
                <a:gd name="connsiteY2" fmla="*/ 0 h 851771"/>
                <a:gd name="connsiteX3" fmla="*/ 2417612 w 2417612"/>
                <a:gd name="connsiteY3" fmla="*/ 851771 h 851771"/>
                <a:gd name="connsiteX4" fmla="*/ 0 w 2417612"/>
                <a:gd name="connsiteY4" fmla="*/ 851771 h 851771"/>
                <a:gd name="connsiteX0-1" fmla="*/ 0 w 2417612"/>
                <a:gd name="connsiteY0-2" fmla="*/ 851772 h 851772"/>
                <a:gd name="connsiteX1-3" fmla="*/ 516224 w 2417612"/>
                <a:gd name="connsiteY1-4" fmla="*/ 1 h 851772"/>
                <a:gd name="connsiteX2-5" fmla="*/ 1135743 w 2417612"/>
                <a:gd name="connsiteY2-6" fmla="*/ 0 h 851772"/>
                <a:gd name="connsiteX3-7" fmla="*/ 1901388 w 2417612"/>
                <a:gd name="connsiteY3-8" fmla="*/ 1 h 851772"/>
                <a:gd name="connsiteX4-9" fmla="*/ 2417612 w 2417612"/>
                <a:gd name="connsiteY4-10" fmla="*/ 851772 h 851772"/>
                <a:gd name="connsiteX5" fmla="*/ 0 w 2417612"/>
                <a:gd name="connsiteY5" fmla="*/ 851772 h 851772"/>
                <a:gd name="connsiteX0-11" fmla="*/ 0 w 2417612"/>
                <a:gd name="connsiteY0-12" fmla="*/ 971413 h 971413"/>
                <a:gd name="connsiteX1-13" fmla="*/ 516224 w 2417612"/>
                <a:gd name="connsiteY1-14" fmla="*/ 119642 h 971413"/>
                <a:gd name="connsiteX2-15" fmla="*/ 1229747 w 2417612"/>
                <a:gd name="connsiteY2-16" fmla="*/ 0 h 971413"/>
                <a:gd name="connsiteX3-17" fmla="*/ 1901388 w 2417612"/>
                <a:gd name="connsiteY3-18" fmla="*/ 119642 h 971413"/>
                <a:gd name="connsiteX4-19" fmla="*/ 2417612 w 2417612"/>
                <a:gd name="connsiteY4-20" fmla="*/ 971413 h 971413"/>
                <a:gd name="connsiteX5-21" fmla="*/ 0 w 2417612"/>
                <a:gd name="connsiteY5-22" fmla="*/ 971413 h 971413"/>
                <a:gd name="connsiteX0-23" fmla="*/ 0 w 2417612"/>
                <a:gd name="connsiteY0-24" fmla="*/ 1039779 h 1039779"/>
                <a:gd name="connsiteX1-25" fmla="*/ 516224 w 2417612"/>
                <a:gd name="connsiteY1-26" fmla="*/ 188008 h 1039779"/>
                <a:gd name="connsiteX2-27" fmla="*/ 1281022 w 2417612"/>
                <a:gd name="connsiteY2-28" fmla="*/ 0 h 1039779"/>
                <a:gd name="connsiteX3-29" fmla="*/ 1901388 w 2417612"/>
                <a:gd name="connsiteY3-30" fmla="*/ 188008 h 1039779"/>
                <a:gd name="connsiteX4-31" fmla="*/ 2417612 w 2417612"/>
                <a:gd name="connsiteY4-32" fmla="*/ 1039779 h 1039779"/>
                <a:gd name="connsiteX5-33" fmla="*/ 0 w 2417612"/>
                <a:gd name="connsiteY5-34" fmla="*/ 1039779 h 1039779"/>
                <a:gd name="connsiteX0-35" fmla="*/ 0 w 2417612"/>
                <a:gd name="connsiteY0-36" fmla="*/ 1039779 h 1039779"/>
                <a:gd name="connsiteX1-37" fmla="*/ 516224 w 2417612"/>
                <a:gd name="connsiteY1-38" fmla="*/ 188008 h 1039779"/>
                <a:gd name="connsiteX2-39" fmla="*/ 1281022 w 2417612"/>
                <a:gd name="connsiteY2-40" fmla="*/ 0 h 1039779"/>
                <a:gd name="connsiteX3-41" fmla="*/ 1901388 w 2417612"/>
                <a:gd name="connsiteY3-42" fmla="*/ 188008 h 1039779"/>
                <a:gd name="connsiteX4-43" fmla="*/ 2417612 w 2417612"/>
                <a:gd name="connsiteY4-44" fmla="*/ 1039779 h 1039779"/>
                <a:gd name="connsiteX5-45" fmla="*/ 0 w 2417612"/>
                <a:gd name="connsiteY5-46" fmla="*/ 1039779 h 1039779"/>
                <a:gd name="connsiteX0-47" fmla="*/ 0 w 2417612"/>
                <a:gd name="connsiteY0-48" fmla="*/ 1039779 h 1039779"/>
                <a:gd name="connsiteX1-49" fmla="*/ 516224 w 2417612"/>
                <a:gd name="connsiteY1-50" fmla="*/ 188008 h 1039779"/>
                <a:gd name="connsiteX2-51" fmla="*/ 1281022 w 2417612"/>
                <a:gd name="connsiteY2-52" fmla="*/ 0 h 1039779"/>
                <a:gd name="connsiteX3-53" fmla="*/ 1901388 w 2417612"/>
                <a:gd name="connsiteY3-54" fmla="*/ 188008 h 1039779"/>
                <a:gd name="connsiteX4-55" fmla="*/ 2417612 w 2417612"/>
                <a:gd name="connsiteY4-56" fmla="*/ 1039779 h 1039779"/>
                <a:gd name="connsiteX5-57" fmla="*/ 0 w 2417612"/>
                <a:gd name="connsiteY5-58" fmla="*/ 1039779 h 1039779"/>
                <a:gd name="connsiteX0-59" fmla="*/ 0 w 2417612"/>
                <a:gd name="connsiteY0-60" fmla="*/ 1039779 h 1039779"/>
                <a:gd name="connsiteX1-61" fmla="*/ 516224 w 2417612"/>
                <a:gd name="connsiteY1-62" fmla="*/ 188008 h 1039779"/>
                <a:gd name="connsiteX2-63" fmla="*/ 1281022 w 2417612"/>
                <a:gd name="connsiteY2-64" fmla="*/ 0 h 1039779"/>
                <a:gd name="connsiteX3-65" fmla="*/ 1901388 w 2417612"/>
                <a:gd name="connsiteY3-66" fmla="*/ 188008 h 1039779"/>
                <a:gd name="connsiteX4-67" fmla="*/ 2417612 w 2417612"/>
                <a:gd name="connsiteY4-68" fmla="*/ 1039779 h 1039779"/>
                <a:gd name="connsiteX5-69" fmla="*/ 0 w 2417612"/>
                <a:gd name="connsiteY5-70" fmla="*/ 1039779 h 1039779"/>
                <a:gd name="connsiteX0-71" fmla="*/ 0 w 2417612"/>
                <a:gd name="connsiteY0-72" fmla="*/ 1039779 h 1039779"/>
                <a:gd name="connsiteX1-73" fmla="*/ 516224 w 2417612"/>
                <a:gd name="connsiteY1-74" fmla="*/ 188008 h 1039779"/>
                <a:gd name="connsiteX2-75" fmla="*/ 1281022 w 2417612"/>
                <a:gd name="connsiteY2-76" fmla="*/ 0 h 1039779"/>
                <a:gd name="connsiteX3-77" fmla="*/ 1901388 w 2417612"/>
                <a:gd name="connsiteY3-78" fmla="*/ 188008 h 1039779"/>
                <a:gd name="connsiteX4-79" fmla="*/ 2417612 w 2417612"/>
                <a:gd name="connsiteY4-80" fmla="*/ 1039779 h 1039779"/>
                <a:gd name="connsiteX5-81" fmla="*/ 0 w 2417612"/>
                <a:gd name="connsiteY5-82" fmla="*/ 1039779 h 1039779"/>
                <a:gd name="connsiteX0-83" fmla="*/ 0 w 2417612"/>
                <a:gd name="connsiteY0-84" fmla="*/ 1039779 h 1039779"/>
                <a:gd name="connsiteX1-85" fmla="*/ 516224 w 2417612"/>
                <a:gd name="connsiteY1-86" fmla="*/ 188008 h 1039779"/>
                <a:gd name="connsiteX2-87" fmla="*/ 1281022 w 2417612"/>
                <a:gd name="connsiteY2-88" fmla="*/ 0 h 1039779"/>
                <a:gd name="connsiteX3-89" fmla="*/ 1901388 w 2417612"/>
                <a:gd name="connsiteY3-90" fmla="*/ 188008 h 1039779"/>
                <a:gd name="connsiteX4-91" fmla="*/ 2417612 w 2417612"/>
                <a:gd name="connsiteY4-92" fmla="*/ 1039779 h 1039779"/>
                <a:gd name="connsiteX5-93" fmla="*/ 0 w 2417612"/>
                <a:gd name="connsiteY5-94" fmla="*/ 1039779 h 1039779"/>
                <a:gd name="connsiteX0-95" fmla="*/ 0 w 2417612"/>
                <a:gd name="connsiteY0-96" fmla="*/ 1116692 h 1116692"/>
                <a:gd name="connsiteX1-97" fmla="*/ 516224 w 2417612"/>
                <a:gd name="connsiteY1-98" fmla="*/ 264921 h 1116692"/>
                <a:gd name="connsiteX2-99" fmla="*/ 1263930 w 2417612"/>
                <a:gd name="connsiteY2-100" fmla="*/ 0 h 1116692"/>
                <a:gd name="connsiteX3-101" fmla="*/ 1901388 w 2417612"/>
                <a:gd name="connsiteY3-102" fmla="*/ 264921 h 1116692"/>
                <a:gd name="connsiteX4-103" fmla="*/ 2417612 w 2417612"/>
                <a:gd name="connsiteY4-104" fmla="*/ 1116692 h 1116692"/>
                <a:gd name="connsiteX5-105" fmla="*/ 0 w 2417612"/>
                <a:gd name="connsiteY5-106" fmla="*/ 1116692 h 1116692"/>
                <a:gd name="connsiteX0-107" fmla="*/ 0 w 2417612"/>
                <a:gd name="connsiteY0-108" fmla="*/ 1116692 h 1116692"/>
                <a:gd name="connsiteX1-109" fmla="*/ 516224 w 2417612"/>
                <a:gd name="connsiteY1-110" fmla="*/ 264921 h 1116692"/>
                <a:gd name="connsiteX2-111" fmla="*/ 1263930 w 2417612"/>
                <a:gd name="connsiteY2-112" fmla="*/ 0 h 1116692"/>
                <a:gd name="connsiteX3-113" fmla="*/ 1901388 w 2417612"/>
                <a:gd name="connsiteY3-114" fmla="*/ 264921 h 1116692"/>
                <a:gd name="connsiteX4-115" fmla="*/ 2417612 w 2417612"/>
                <a:gd name="connsiteY4-116" fmla="*/ 1116692 h 1116692"/>
                <a:gd name="connsiteX5-117" fmla="*/ 0 w 2417612"/>
                <a:gd name="connsiteY5-118" fmla="*/ 1116692 h 1116692"/>
                <a:gd name="connsiteX0-119" fmla="*/ 0 w 2417612"/>
                <a:gd name="connsiteY0-120" fmla="*/ 1116692 h 1116692"/>
                <a:gd name="connsiteX1-121" fmla="*/ 516224 w 2417612"/>
                <a:gd name="connsiteY1-122" fmla="*/ 264921 h 1116692"/>
                <a:gd name="connsiteX2-123" fmla="*/ 1263930 w 2417612"/>
                <a:gd name="connsiteY2-124" fmla="*/ 0 h 1116692"/>
                <a:gd name="connsiteX3-125" fmla="*/ 1901388 w 2417612"/>
                <a:gd name="connsiteY3-126" fmla="*/ 264921 h 1116692"/>
                <a:gd name="connsiteX4-127" fmla="*/ 2417612 w 2417612"/>
                <a:gd name="connsiteY4-128" fmla="*/ 1116692 h 1116692"/>
                <a:gd name="connsiteX5-129" fmla="*/ 0 w 2417612"/>
                <a:gd name="connsiteY5-130" fmla="*/ 1116692 h 1116692"/>
                <a:gd name="connsiteX0-131" fmla="*/ 0 w 2417612"/>
                <a:gd name="connsiteY0-132" fmla="*/ 1116692 h 1116692"/>
                <a:gd name="connsiteX1-133" fmla="*/ 516224 w 2417612"/>
                <a:gd name="connsiteY1-134" fmla="*/ 264921 h 1116692"/>
                <a:gd name="connsiteX2-135" fmla="*/ 1263930 w 2417612"/>
                <a:gd name="connsiteY2-136" fmla="*/ 0 h 1116692"/>
                <a:gd name="connsiteX3-137" fmla="*/ 1901388 w 2417612"/>
                <a:gd name="connsiteY3-138" fmla="*/ 264921 h 1116692"/>
                <a:gd name="connsiteX4-139" fmla="*/ 2417612 w 2417612"/>
                <a:gd name="connsiteY4-140" fmla="*/ 1116692 h 1116692"/>
                <a:gd name="connsiteX5-141" fmla="*/ 0 w 2417612"/>
                <a:gd name="connsiteY5-142" fmla="*/ 1116692 h 1116692"/>
                <a:gd name="connsiteX0-143" fmla="*/ 0 w 2417612"/>
                <a:gd name="connsiteY0-144" fmla="*/ 1116692 h 1116692"/>
                <a:gd name="connsiteX1-145" fmla="*/ 516224 w 2417612"/>
                <a:gd name="connsiteY1-146" fmla="*/ 264921 h 1116692"/>
                <a:gd name="connsiteX2-147" fmla="*/ 1263930 w 2417612"/>
                <a:gd name="connsiteY2-148" fmla="*/ 0 h 1116692"/>
                <a:gd name="connsiteX3-149" fmla="*/ 1901388 w 2417612"/>
                <a:gd name="connsiteY3-150" fmla="*/ 264921 h 1116692"/>
                <a:gd name="connsiteX4-151" fmla="*/ 2417612 w 2417612"/>
                <a:gd name="connsiteY4-152" fmla="*/ 1116692 h 1116692"/>
                <a:gd name="connsiteX5-153" fmla="*/ 0 w 2417612"/>
                <a:gd name="connsiteY5-154" fmla="*/ 1116692 h 1116692"/>
                <a:gd name="connsiteX0-155" fmla="*/ 0 w 2308013"/>
                <a:gd name="connsiteY0-156" fmla="*/ 1116692 h 1116692"/>
                <a:gd name="connsiteX1-157" fmla="*/ 406625 w 2308013"/>
                <a:gd name="connsiteY1-158" fmla="*/ 264921 h 1116692"/>
                <a:gd name="connsiteX2-159" fmla="*/ 1154331 w 2308013"/>
                <a:gd name="connsiteY2-160" fmla="*/ 0 h 1116692"/>
                <a:gd name="connsiteX3-161" fmla="*/ 1791789 w 2308013"/>
                <a:gd name="connsiteY3-162" fmla="*/ 264921 h 1116692"/>
                <a:gd name="connsiteX4-163" fmla="*/ 2308013 w 2308013"/>
                <a:gd name="connsiteY4-164" fmla="*/ 1116692 h 1116692"/>
                <a:gd name="connsiteX5-165" fmla="*/ 0 w 2308013"/>
                <a:gd name="connsiteY5-166" fmla="*/ 1116692 h 1116692"/>
                <a:gd name="connsiteX0-167" fmla="*/ 0 w 2146839"/>
                <a:gd name="connsiteY0-168" fmla="*/ 1116692 h 1116692"/>
                <a:gd name="connsiteX1-169" fmla="*/ 406625 w 2146839"/>
                <a:gd name="connsiteY1-170" fmla="*/ 264921 h 1116692"/>
                <a:gd name="connsiteX2-171" fmla="*/ 1154331 w 2146839"/>
                <a:gd name="connsiteY2-172" fmla="*/ 0 h 1116692"/>
                <a:gd name="connsiteX3-173" fmla="*/ 1791789 w 2146839"/>
                <a:gd name="connsiteY3-174" fmla="*/ 264921 h 1116692"/>
                <a:gd name="connsiteX4-175" fmla="*/ 2146839 w 2146839"/>
                <a:gd name="connsiteY4-176" fmla="*/ 1116692 h 1116692"/>
                <a:gd name="connsiteX5-177" fmla="*/ 0 w 2146839"/>
                <a:gd name="connsiteY5-178" fmla="*/ 1116692 h 1116692"/>
                <a:gd name="connsiteX0-179" fmla="*/ 0 w 2146839"/>
                <a:gd name="connsiteY0-180" fmla="*/ 1116692 h 1116692"/>
                <a:gd name="connsiteX1-181" fmla="*/ 406625 w 2146839"/>
                <a:gd name="connsiteY1-182" fmla="*/ 264921 h 1116692"/>
                <a:gd name="connsiteX2-183" fmla="*/ 1154331 w 2146839"/>
                <a:gd name="connsiteY2-184" fmla="*/ 0 h 1116692"/>
                <a:gd name="connsiteX3-185" fmla="*/ 1791789 w 2146839"/>
                <a:gd name="connsiteY3-186" fmla="*/ 264921 h 1116692"/>
                <a:gd name="connsiteX4-187" fmla="*/ 2146839 w 2146839"/>
                <a:gd name="connsiteY4-188" fmla="*/ 1116692 h 1116692"/>
                <a:gd name="connsiteX5-189" fmla="*/ 0 w 2146839"/>
                <a:gd name="connsiteY5-190" fmla="*/ 1116692 h 1116692"/>
                <a:gd name="connsiteX0-191" fmla="*/ 0 w 2146839"/>
                <a:gd name="connsiteY0-192" fmla="*/ 1116692 h 1116692"/>
                <a:gd name="connsiteX1-193" fmla="*/ 406625 w 2146839"/>
                <a:gd name="connsiteY1-194" fmla="*/ 264921 h 1116692"/>
                <a:gd name="connsiteX2-195" fmla="*/ 1154331 w 2146839"/>
                <a:gd name="connsiteY2-196" fmla="*/ 0 h 1116692"/>
                <a:gd name="connsiteX3-197" fmla="*/ 1791789 w 2146839"/>
                <a:gd name="connsiteY3-198" fmla="*/ 264921 h 1116692"/>
                <a:gd name="connsiteX4-199" fmla="*/ 2146839 w 2146839"/>
                <a:gd name="connsiteY4-200" fmla="*/ 1116692 h 1116692"/>
                <a:gd name="connsiteX5-201" fmla="*/ 0 w 2146839"/>
                <a:gd name="connsiteY5-202" fmla="*/ 1116692 h 1116692"/>
                <a:gd name="connsiteX0-203" fmla="*/ 0 w 2237096"/>
                <a:gd name="connsiteY0-204" fmla="*/ 1116692 h 1176513"/>
                <a:gd name="connsiteX1-205" fmla="*/ 406625 w 2237096"/>
                <a:gd name="connsiteY1-206" fmla="*/ 264921 h 1176513"/>
                <a:gd name="connsiteX2-207" fmla="*/ 1154331 w 2237096"/>
                <a:gd name="connsiteY2-208" fmla="*/ 0 h 1176513"/>
                <a:gd name="connsiteX3-209" fmla="*/ 1791789 w 2237096"/>
                <a:gd name="connsiteY3-210" fmla="*/ 264921 h 1176513"/>
                <a:gd name="connsiteX4-211" fmla="*/ 2237096 w 2237096"/>
                <a:gd name="connsiteY4-212" fmla="*/ 1176513 h 1176513"/>
                <a:gd name="connsiteX5-213" fmla="*/ 0 w 2237096"/>
                <a:gd name="connsiteY5-214" fmla="*/ 1116692 h 1176513"/>
                <a:gd name="connsiteX0-215" fmla="*/ 0 w 2237096"/>
                <a:gd name="connsiteY0-216" fmla="*/ 1116692 h 1176513"/>
                <a:gd name="connsiteX1-217" fmla="*/ 406625 w 2237096"/>
                <a:gd name="connsiteY1-218" fmla="*/ 264921 h 1176513"/>
                <a:gd name="connsiteX2-219" fmla="*/ 1154331 w 2237096"/>
                <a:gd name="connsiteY2-220" fmla="*/ 0 h 1176513"/>
                <a:gd name="connsiteX3-221" fmla="*/ 1791789 w 2237096"/>
                <a:gd name="connsiteY3-222" fmla="*/ 264921 h 1176513"/>
                <a:gd name="connsiteX4-223" fmla="*/ 2237096 w 2237096"/>
                <a:gd name="connsiteY4-224" fmla="*/ 1176513 h 1176513"/>
                <a:gd name="connsiteX5-225" fmla="*/ 1144499 w 2237096"/>
                <a:gd name="connsiteY5-226" fmla="*/ 1138098 h 1176513"/>
                <a:gd name="connsiteX6" fmla="*/ 0 w 2237096"/>
                <a:gd name="connsiteY6" fmla="*/ 1116692 h 1176513"/>
                <a:gd name="connsiteX0-227" fmla="*/ 0 w 2237096"/>
                <a:gd name="connsiteY0-228" fmla="*/ 1116692 h 1176513"/>
                <a:gd name="connsiteX1-229" fmla="*/ 406625 w 2237096"/>
                <a:gd name="connsiteY1-230" fmla="*/ 264921 h 1176513"/>
                <a:gd name="connsiteX2-231" fmla="*/ 1154331 w 2237096"/>
                <a:gd name="connsiteY2-232" fmla="*/ 0 h 1176513"/>
                <a:gd name="connsiteX3-233" fmla="*/ 1791789 w 2237096"/>
                <a:gd name="connsiteY3-234" fmla="*/ 264921 h 1176513"/>
                <a:gd name="connsiteX4-235" fmla="*/ 2237096 w 2237096"/>
                <a:gd name="connsiteY4-236" fmla="*/ 1176513 h 1176513"/>
                <a:gd name="connsiteX5-237" fmla="*/ 1155599 w 2237096"/>
                <a:gd name="connsiteY5-238" fmla="*/ 1037382 h 1176513"/>
                <a:gd name="connsiteX6-239" fmla="*/ 0 w 2237096"/>
                <a:gd name="connsiteY6-240" fmla="*/ 1116692 h 1176513"/>
                <a:gd name="connsiteX0-241" fmla="*/ 0 w 2237096"/>
                <a:gd name="connsiteY0-242" fmla="*/ 1116692 h 1176513"/>
                <a:gd name="connsiteX1-243" fmla="*/ 406625 w 2237096"/>
                <a:gd name="connsiteY1-244" fmla="*/ 264921 h 1176513"/>
                <a:gd name="connsiteX2-245" fmla="*/ 1154331 w 2237096"/>
                <a:gd name="connsiteY2-246" fmla="*/ 0 h 1176513"/>
                <a:gd name="connsiteX3-247" fmla="*/ 1791789 w 2237096"/>
                <a:gd name="connsiteY3-248" fmla="*/ 264921 h 1176513"/>
                <a:gd name="connsiteX4-249" fmla="*/ 2237096 w 2237096"/>
                <a:gd name="connsiteY4-250" fmla="*/ 1176513 h 1176513"/>
                <a:gd name="connsiteX5-251" fmla="*/ 1150049 w 2237096"/>
                <a:gd name="connsiteY5-252" fmla="*/ 896379 h 1176513"/>
                <a:gd name="connsiteX6-253" fmla="*/ 0 w 2237096"/>
                <a:gd name="connsiteY6-254" fmla="*/ 1116692 h 1176513"/>
                <a:gd name="connsiteX0-255" fmla="*/ 0 w 2237096"/>
                <a:gd name="connsiteY0-256" fmla="*/ 1116692 h 1176513"/>
                <a:gd name="connsiteX1-257" fmla="*/ 406625 w 2237096"/>
                <a:gd name="connsiteY1-258" fmla="*/ 264921 h 1176513"/>
                <a:gd name="connsiteX2-259" fmla="*/ 1154331 w 2237096"/>
                <a:gd name="connsiteY2-260" fmla="*/ 0 h 1176513"/>
                <a:gd name="connsiteX3-261" fmla="*/ 1791789 w 2237096"/>
                <a:gd name="connsiteY3-262" fmla="*/ 264921 h 1176513"/>
                <a:gd name="connsiteX4-263" fmla="*/ 2237096 w 2237096"/>
                <a:gd name="connsiteY4-264" fmla="*/ 1176513 h 1176513"/>
                <a:gd name="connsiteX5-265" fmla="*/ 1150049 w 2237096"/>
                <a:gd name="connsiteY5-266" fmla="*/ 896379 h 1176513"/>
                <a:gd name="connsiteX6-267" fmla="*/ 0 w 2237096"/>
                <a:gd name="connsiteY6-268" fmla="*/ 1116692 h 1176513"/>
                <a:gd name="connsiteX0-269" fmla="*/ 0 w 2237096"/>
                <a:gd name="connsiteY0-270" fmla="*/ 1116692 h 1176513"/>
                <a:gd name="connsiteX1-271" fmla="*/ 406625 w 2237096"/>
                <a:gd name="connsiteY1-272" fmla="*/ 264921 h 1176513"/>
                <a:gd name="connsiteX2-273" fmla="*/ 1154331 w 2237096"/>
                <a:gd name="connsiteY2-274" fmla="*/ 0 h 1176513"/>
                <a:gd name="connsiteX3-275" fmla="*/ 1791789 w 2237096"/>
                <a:gd name="connsiteY3-276" fmla="*/ 264921 h 1176513"/>
                <a:gd name="connsiteX4-277" fmla="*/ 2237096 w 2237096"/>
                <a:gd name="connsiteY4-278" fmla="*/ 1176513 h 1176513"/>
                <a:gd name="connsiteX5-279" fmla="*/ 1150049 w 2237096"/>
                <a:gd name="connsiteY5-280" fmla="*/ 896379 h 1176513"/>
                <a:gd name="connsiteX6-281" fmla="*/ 0 w 2237096"/>
                <a:gd name="connsiteY6-282" fmla="*/ 1116692 h 1176513"/>
                <a:gd name="connsiteX0-283" fmla="*/ 0 w 2237096"/>
                <a:gd name="connsiteY0-284" fmla="*/ 1116692 h 1176513"/>
                <a:gd name="connsiteX1-285" fmla="*/ 406625 w 2237096"/>
                <a:gd name="connsiteY1-286" fmla="*/ 264921 h 1176513"/>
                <a:gd name="connsiteX2-287" fmla="*/ 1154331 w 2237096"/>
                <a:gd name="connsiteY2-288" fmla="*/ 0 h 1176513"/>
                <a:gd name="connsiteX3-289" fmla="*/ 1791789 w 2237096"/>
                <a:gd name="connsiteY3-290" fmla="*/ 264921 h 1176513"/>
                <a:gd name="connsiteX4-291" fmla="*/ 2237096 w 2237096"/>
                <a:gd name="connsiteY4-292" fmla="*/ 1176513 h 1176513"/>
                <a:gd name="connsiteX5-293" fmla="*/ 1150049 w 2237096"/>
                <a:gd name="connsiteY5-294" fmla="*/ 896379 h 1176513"/>
                <a:gd name="connsiteX6-295" fmla="*/ 0 w 2237096"/>
                <a:gd name="connsiteY6-296" fmla="*/ 1116692 h 1176513"/>
                <a:gd name="connsiteX0-297" fmla="*/ 0 w 2237096"/>
                <a:gd name="connsiteY0-298" fmla="*/ 1116692 h 1176513"/>
                <a:gd name="connsiteX1-299" fmla="*/ 406625 w 2237096"/>
                <a:gd name="connsiteY1-300" fmla="*/ 264921 h 1176513"/>
                <a:gd name="connsiteX2-301" fmla="*/ 1154331 w 2237096"/>
                <a:gd name="connsiteY2-302" fmla="*/ 0 h 1176513"/>
                <a:gd name="connsiteX3-303" fmla="*/ 1791789 w 2237096"/>
                <a:gd name="connsiteY3-304" fmla="*/ 264921 h 1176513"/>
                <a:gd name="connsiteX4-305" fmla="*/ 2237096 w 2237096"/>
                <a:gd name="connsiteY4-306" fmla="*/ 1176513 h 1176513"/>
                <a:gd name="connsiteX5-307" fmla="*/ 1150049 w 2237096"/>
                <a:gd name="connsiteY5-308" fmla="*/ 896379 h 1176513"/>
                <a:gd name="connsiteX6-309" fmla="*/ 0 w 2237096"/>
                <a:gd name="connsiteY6-310" fmla="*/ 1116692 h 1176513"/>
                <a:gd name="connsiteX0-311" fmla="*/ 0 w 2237096"/>
                <a:gd name="connsiteY0-312" fmla="*/ 1116692 h 1176513"/>
                <a:gd name="connsiteX1-313" fmla="*/ 406625 w 2237096"/>
                <a:gd name="connsiteY1-314" fmla="*/ 264921 h 1176513"/>
                <a:gd name="connsiteX2-315" fmla="*/ 1154331 w 2237096"/>
                <a:gd name="connsiteY2-316" fmla="*/ 0 h 1176513"/>
                <a:gd name="connsiteX3-317" fmla="*/ 1791789 w 2237096"/>
                <a:gd name="connsiteY3-318" fmla="*/ 264921 h 1176513"/>
                <a:gd name="connsiteX4-319" fmla="*/ 2237096 w 2237096"/>
                <a:gd name="connsiteY4-320" fmla="*/ 1176513 h 1176513"/>
                <a:gd name="connsiteX5-321" fmla="*/ 1150049 w 2237096"/>
                <a:gd name="connsiteY5-322" fmla="*/ 896379 h 1176513"/>
                <a:gd name="connsiteX6-323" fmla="*/ 0 w 2237096"/>
                <a:gd name="connsiteY6-324" fmla="*/ 1116692 h 1176513"/>
                <a:gd name="connsiteX0-325" fmla="*/ 0 w 2237096"/>
                <a:gd name="connsiteY0-326" fmla="*/ 1116692 h 1176513"/>
                <a:gd name="connsiteX1-327" fmla="*/ 406625 w 2237096"/>
                <a:gd name="connsiteY1-328" fmla="*/ 264921 h 1176513"/>
                <a:gd name="connsiteX2-329" fmla="*/ 1154331 w 2237096"/>
                <a:gd name="connsiteY2-330" fmla="*/ 0 h 1176513"/>
                <a:gd name="connsiteX3-331" fmla="*/ 1791789 w 2237096"/>
                <a:gd name="connsiteY3-332" fmla="*/ 264921 h 1176513"/>
                <a:gd name="connsiteX4-333" fmla="*/ 2237096 w 2237096"/>
                <a:gd name="connsiteY4-334" fmla="*/ 1176513 h 1176513"/>
                <a:gd name="connsiteX5-335" fmla="*/ 1150049 w 2237096"/>
                <a:gd name="connsiteY5-336" fmla="*/ 896379 h 1176513"/>
                <a:gd name="connsiteX6-337" fmla="*/ 0 w 2237096"/>
                <a:gd name="connsiteY6-338" fmla="*/ 1116692 h 1176513"/>
                <a:gd name="connsiteX0-339" fmla="*/ 0 w 2237096"/>
                <a:gd name="connsiteY0-340" fmla="*/ 1116692 h 1176513"/>
                <a:gd name="connsiteX1-341" fmla="*/ 406625 w 2237096"/>
                <a:gd name="connsiteY1-342" fmla="*/ 264921 h 1176513"/>
                <a:gd name="connsiteX2-343" fmla="*/ 1154331 w 2237096"/>
                <a:gd name="connsiteY2-344" fmla="*/ 0 h 1176513"/>
                <a:gd name="connsiteX3-345" fmla="*/ 1891686 w 2237096"/>
                <a:gd name="connsiteY3-346" fmla="*/ 305207 h 1176513"/>
                <a:gd name="connsiteX4-347" fmla="*/ 2237096 w 2237096"/>
                <a:gd name="connsiteY4-348" fmla="*/ 1176513 h 1176513"/>
                <a:gd name="connsiteX5-349" fmla="*/ 1150049 w 2237096"/>
                <a:gd name="connsiteY5-350" fmla="*/ 896379 h 1176513"/>
                <a:gd name="connsiteX6-351" fmla="*/ 0 w 2237096"/>
                <a:gd name="connsiteY6-352" fmla="*/ 1116692 h 1176513"/>
                <a:gd name="connsiteX0-353" fmla="*/ 0 w 2237096"/>
                <a:gd name="connsiteY0-354" fmla="*/ 1116692 h 1176513"/>
                <a:gd name="connsiteX1-355" fmla="*/ 267879 w 2237096"/>
                <a:gd name="connsiteY1-356" fmla="*/ 274991 h 1176513"/>
                <a:gd name="connsiteX2-357" fmla="*/ 1154331 w 2237096"/>
                <a:gd name="connsiteY2-358" fmla="*/ 0 h 1176513"/>
                <a:gd name="connsiteX3-359" fmla="*/ 1891686 w 2237096"/>
                <a:gd name="connsiteY3-360" fmla="*/ 305207 h 1176513"/>
                <a:gd name="connsiteX4-361" fmla="*/ 2237096 w 2237096"/>
                <a:gd name="connsiteY4-362" fmla="*/ 1176513 h 1176513"/>
                <a:gd name="connsiteX5-363" fmla="*/ 1150049 w 2237096"/>
                <a:gd name="connsiteY5-364" fmla="*/ 896379 h 1176513"/>
                <a:gd name="connsiteX6-365" fmla="*/ 0 w 2237096"/>
                <a:gd name="connsiteY6-366" fmla="*/ 1116692 h 1176513"/>
                <a:gd name="connsiteX0-367" fmla="*/ 0 w 2237096"/>
                <a:gd name="connsiteY0-368" fmla="*/ 1116692 h 1176513"/>
                <a:gd name="connsiteX1-369" fmla="*/ 267879 w 2237096"/>
                <a:gd name="connsiteY1-370" fmla="*/ 274991 h 1176513"/>
                <a:gd name="connsiteX2-371" fmla="*/ 1154331 w 2237096"/>
                <a:gd name="connsiteY2-372" fmla="*/ 0 h 1176513"/>
                <a:gd name="connsiteX3-373" fmla="*/ 1930535 w 2237096"/>
                <a:gd name="connsiteY3-374" fmla="*/ 295136 h 1176513"/>
                <a:gd name="connsiteX4-375" fmla="*/ 2237096 w 2237096"/>
                <a:gd name="connsiteY4-376" fmla="*/ 1176513 h 1176513"/>
                <a:gd name="connsiteX5-377" fmla="*/ 1150049 w 2237096"/>
                <a:gd name="connsiteY5-378" fmla="*/ 896379 h 1176513"/>
                <a:gd name="connsiteX6-379" fmla="*/ 0 w 2237096"/>
                <a:gd name="connsiteY6-380" fmla="*/ 1116692 h 1176513"/>
                <a:gd name="connsiteX0-381" fmla="*/ 0 w 2322590"/>
                <a:gd name="connsiteY0-382" fmla="*/ 1166054 h 1176513"/>
                <a:gd name="connsiteX1-383" fmla="*/ 353373 w 2322590"/>
                <a:gd name="connsiteY1-384" fmla="*/ 274991 h 1176513"/>
                <a:gd name="connsiteX2-385" fmla="*/ 1239825 w 2322590"/>
                <a:gd name="connsiteY2-386" fmla="*/ 0 h 1176513"/>
                <a:gd name="connsiteX3-387" fmla="*/ 2016029 w 2322590"/>
                <a:gd name="connsiteY3-388" fmla="*/ 295136 h 1176513"/>
                <a:gd name="connsiteX4-389" fmla="*/ 2322590 w 2322590"/>
                <a:gd name="connsiteY4-390" fmla="*/ 1176513 h 1176513"/>
                <a:gd name="connsiteX5-391" fmla="*/ 1235543 w 2322590"/>
                <a:gd name="connsiteY5-392" fmla="*/ 896379 h 1176513"/>
                <a:gd name="connsiteX6-393" fmla="*/ 0 w 2322590"/>
                <a:gd name="connsiteY6-394" fmla="*/ 1166054 h 1176513"/>
                <a:gd name="connsiteX0-395" fmla="*/ 0 w 2322590"/>
                <a:gd name="connsiteY0-396" fmla="*/ 1166054 h 1176513"/>
                <a:gd name="connsiteX1-397" fmla="*/ 282128 w 2322590"/>
                <a:gd name="connsiteY1-398" fmla="*/ 274991 h 1176513"/>
                <a:gd name="connsiteX2-399" fmla="*/ 1239825 w 2322590"/>
                <a:gd name="connsiteY2-400" fmla="*/ 0 h 1176513"/>
                <a:gd name="connsiteX3-401" fmla="*/ 2016029 w 2322590"/>
                <a:gd name="connsiteY3-402" fmla="*/ 295136 h 1176513"/>
                <a:gd name="connsiteX4-403" fmla="*/ 2322590 w 2322590"/>
                <a:gd name="connsiteY4-404" fmla="*/ 1176513 h 1176513"/>
                <a:gd name="connsiteX5-405" fmla="*/ 1235543 w 2322590"/>
                <a:gd name="connsiteY5-406" fmla="*/ 896379 h 1176513"/>
                <a:gd name="connsiteX6-407" fmla="*/ 0 w 2322590"/>
                <a:gd name="connsiteY6-408" fmla="*/ 1166054 h 1176513"/>
                <a:gd name="connsiteX0-409" fmla="*/ 0 w 2279844"/>
                <a:gd name="connsiteY0-410" fmla="*/ 1166054 h 1176513"/>
                <a:gd name="connsiteX1-411" fmla="*/ 282128 w 2279844"/>
                <a:gd name="connsiteY1-412" fmla="*/ 274991 h 1176513"/>
                <a:gd name="connsiteX2-413" fmla="*/ 1239825 w 2279844"/>
                <a:gd name="connsiteY2-414" fmla="*/ 0 h 1176513"/>
                <a:gd name="connsiteX3-415" fmla="*/ 2016029 w 2279844"/>
                <a:gd name="connsiteY3-416" fmla="*/ 295136 h 1176513"/>
                <a:gd name="connsiteX4-417" fmla="*/ 2279844 w 2279844"/>
                <a:gd name="connsiteY4-418" fmla="*/ 1176513 h 1176513"/>
                <a:gd name="connsiteX5-419" fmla="*/ 1235543 w 2279844"/>
                <a:gd name="connsiteY5-420" fmla="*/ 896379 h 1176513"/>
                <a:gd name="connsiteX6-421" fmla="*/ 0 w 2279844"/>
                <a:gd name="connsiteY6-422" fmla="*/ 1166054 h 1176513"/>
                <a:gd name="connsiteX0-423" fmla="*/ 0 w 2279844"/>
                <a:gd name="connsiteY0-424" fmla="*/ 1166054 h 1176513"/>
                <a:gd name="connsiteX1-425" fmla="*/ 282128 w 2279844"/>
                <a:gd name="connsiteY1-426" fmla="*/ 274991 h 1176513"/>
                <a:gd name="connsiteX2-427" fmla="*/ 1239825 w 2279844"/>
                <a:gd name="connsiteY2-428" fmla="*/ 0 h 1176513"/>
                <a:gd name="connsiteX3-429" fmla="*/ 1902036 w 2279844"/>
                <a:gd name="connsiteY3-430" fmla="*/ 229321 h 1176513"/>
                <a:gd name="connsiteX4-431" fmla="*/ 2279844 w 2279844"/>
                <a:gd name="connsiteY4-432" fmla="*/ 1176513 h 1176513"/>
                <a:gd name="connsiteX5-433" fmla="*/ 1235543 w 2279844"/>
                <a:gd name="connsiteY5-434" fmla="*/ 896379 h 1176513"/>
                <a:gd name="connsiteX6-435" fmla="*/ 0 w 2279844"/>
                <a:gd name="connsiteY6-436" fmla="*/ 1166054 h 1176513"/>
                <a:gd name="connsiteX0-437" fmla="*/ 0 w 2279844"/>
                <a:gd name="connsiteY0-438" fmla="*/ 1166054 h 1176513"/>
                <a:gd name="connsiteX1-439" fmla="*/ 381871 w 2279844"/>
                <a:gd name="connsiteY1-440" fmla="*/ 209176 h 1176513"/>
                <a:gd name="connsiteX2-441" fmla="*/ 1239825 w 2279844"/>
                <a:gd name="connsiteY2-442" fmla="*/ 0 h 1176513"/>
                <a:gd name="connsiteX3-443" fmla="*/ 1902036 w 2279844"/>
                <a:gd name="connsiteY3-444" fmla="*/ 229321 h 1176513"/>
                <a:gd name="connsiteX4-445" fmla="*/ 2279844 w 2279844"/>
                <a:gd name="connsiteY4-446" fmla="*/ 1176513 h 1176513"/>
                <a:gd name="connsiteX5-447" fmla="*/ 1235543 w 2279844"/>
                <a:gd name="connsiteY5-448" fmla="*/ 896379 h 1176513"/>
                <a:gd name="connsiteX6-449" fmla="*/ 0 w 2279844"/>
                <a:gd name="connsiteY6-450" fmla="*/ 1166054 h 1176513"/>
                <a:gd name="connsiteX0-451" fmla="*/ 0 w 2279844"/>
                <a:gd name="connsiteY0-452" fmla="*/ 1166054 h 1176513"/>
                <a:gd name="connsiteX1-453" fmla="*/ 381871 w 2279844"/>
                <a:gd name="connsiteY1-454" fmla="*/ 209176 h 1176513"/>
                <a:gd name="connsiteX2-455" fmla="*/ 1239825 w 2279844"/>
                <a:gd name="connsiteY2-456" fmla="*/ 0 h 1176513"/>
                <a:gd name="connsiteX3-457" fmla="*/ 1845040 w 2279844"/>
                <a:gd name="connsiteY3-458" fmla="*/ 212867 h 1176513"/>
                <a:gd name="connsiteX4-459" fmla="*/ 2279844 w 2279844"/>
                <a:gd name="connsiteY4-460" fmla="*/ 1176513 h 1176513"/>
                <a:gd name="connsiteX5-461" fmla="*/ 1235543 w 2279844"/>
                <a:gd name="connsiteY5-462" fmla="*/ 896379 h 1176513"/>
                <a:gd name="connsiteX6-463" fmla="*/ 0 w 2279844"/>
                <a:gd name="connsiteY6-464" fmla="*/ 1166054 h 1176513"/>
                <a:gd name="connsiteX0-465" fmla="*/ 0 w 2279844"/>
                <a:gd name="connsiteY0-466" fmla="*/ 1166054 h 1176513"/>
                <a:gd name="connsiteX1-467" fmla="*/ 381871 w 2279844"/>
                <a:gd name="connsiteY1-468" fmla="*/ 209176 h 1176513"/>
                <a:gd name="connsiteX2-469" fmla="*/ 1239825 w 2279844"/>
                <a:gd name="connsiteY2-470" fmla="*/ 0 h 1176513"/>
                <a:gd name="connsiteX3-471" fmla="*/ 1845040 w 2279844"/>
                <a:gd name="connsiteY3-472" fmla="*/ 212867 h 1176513"/>
                <a:gd name="connsiteX4-473" fmla="*/ 2279844 w 2279844"/>
                <a:gd name="connsiteY4-474" fmla="*/ 1176513 h 1176513"/>
                <a:gd name="connsiteX5-475" fmla="*/ 1235543 w 2279844"/>
                <a:gd name="connsiteY5-476" fmla="*/ 896379 h 1176513"/>
                <a:gd name="connsiteX6-477" fmla="*/ 0 w 2279844"/>
                <a:gd name="connsiteY6-478" fmla="*/ 1166054 h 1176513"/>
                <a:gd name="connsiteX0-479" fmla="*/ 0 w 2279844"/>
                <a:gd name="connsiteY0-480" fmla="*/ 1182506 h 1192965"/>
                <a:gd name="connsiteX1-481" fmla="*/ 381871 w 2279844"/>
                <a:gd name="connsiteY1-482" fmla="*/ 225628 h 1192965"/>
                <a:gd name="connsiteX2-483" fmla="*/ 1111583 w 2279844"/>
                <a:gd name="connsiteY2-484" fmla="*/ 0 h 1192965"/>
                <a:gd name="connsiteX3-485" fmla="*/ 1845040 w 2279844"/>
                <a:gd name="connsiteY3-486" fmla="*/ 229319 h 1192965"/>
                <a:gd name="connsiteX4-487" fmla="*/ 2279844 w 2279844"/>
                <a:gd name="connsiteY4-488" fmla="*/ 1192965 h 1192965"/>
                <a:gd name="connsiteX5-489" fmla="*/ 1235543 w 2279844"/>
                <a:gd name="connsiteY5-490" fmla="*/ 912831 h 1192965"/>
                <a:gd name="connsiteX6-491" fmla="*/ 0 w 2279844"/>
                <a:gd name="connsiteY6-492" fmla="*/ 1182506 h 1192965"/>
                <a:gd name="connsiteX0-493" fmla="*/ 0 w 2279844"/>
                <a:gd name="connsiteY0-494" fmla="*/ 1182506 h 1192965"/>
                <a:gd name="connsiteX1-495" fmla="*/ 381871 w 2279844"/>
                <a:gd name="connsiteY1-496" fmla="*/ 225628 h 1192965"/>
                <a:gd name="connsiteX2-497" fmla="*/ 1111583 w 2279844"/>
                <a:gd name="connsiteY2-498" fmla="*/ 0 h 1192965"/>
                <a:gd name="connsiteX3-499" fmla="*/ 1845040 w 2279844"/>
                <a:gd name="connsiteY3-500" fmla="*/ 229319 h 1192965"/>
                <a:gd name="connsiteX4-501" fmla="*/ 2279844 w 2279844"/>
                <a:gd name="connsiteY4-502" fmla="*/ 1192965 h 1192965"/>
                <a:gd name="connsiteX5-503" fmla="*/ 1235543 w 2279844"/>
                <a:gd name="connsiteY5-504" fmla="*/ 912831 h 1192965"/>
                <a:gd name="connsiteX6-505" fmla="*/ 0 w 2279844"/>
                <a:gd name="connsiteY6-506" fmla="*/ 1182506 h 1192965"/>
                <a:gd name="connsiteX0-507" fmla="*/ 0 w 2279844"/>
                <a:gd name="connsiteY0-508" fmla="*/ 1182506 h 1192965"/>
                <a:gd name="connsiteX1-509" fmla="*/ 381871 w 2279844"/>
                <a:gd name="connsiteY1-510" fmla="*/ 225628 h 1192965"/>
                <a:gd name="connsiteX2-511" fmla="*/ 1111583 w 2279844"/>
                <a:gd name="connsiteY2-512" fmla="*/ 0 h 1192965"/>
                <a:gd name="connsiteX3-513" fmla="*/ 1845040 w 2279844"/>
                <a:gd name="connsiteY3-514" fmla="*/ 229319 h 1192965"/>
                <a:gd name="connsiteX4-515" fmla="*/ 2279844 w 2279844"/>
                <a:gd name="connsiteY4-516" fmla="*/ 1192965 h 1192965"/>
                <a:gd name="connsiteX5-517" fmla="*/ 1235543 w 2279844"/>
                <a:gd name="connsiteY5-518" fmla="*/ 912831 h 1192965"/>
                <a:gd name="connsiteX6-519" fmla="*/ 0 w 2279844"/>
                <a:gd name="connsiteY6-520" fmla="*/ 1182506 h 1192965"/>
                <a:gd name="connsiteX0-521" fmla="*/ 0 w 2279844"/>
                <a:gd name="connsiteY0-522" fmla="*/ 1182506 h 1192965"/>
                <a:gd name="connsiteX1-523" fmla="*/ 381871 w 2279844"/>
                <a:gd name="connsiteY1-524" fmla="*/ 225628 h 1192965"/>
                <a:gd name="connsiteX2-525" fmla="*/ 1111583 w 2279844"/>
                <a:gd name="connsiteY2-526" fmla="*/ 0 h 1192965"/>
                <a:gd name="connsiteX3-527" fmla="*/ 1845040 w 2279844"/>
                <a:gd name="connsiteY3-528" fmla="*/ 229319 h 1192965"/>
                <a:gd name="connsiteX4-529" fmla="*/ 2279844 w 2279844"/>
                <a:gd name="connsiteY4-530" fmla="*/ 1192965 h 1192965"/>
                <a:gd name="connsiteX5-531" fmla="*/ 1235543 w 2279844"/>
                <a:gd name="connsiteY5-532" fmla="*/ 912831 h 1192965"/>
                <a:gd name="connsiteX6-533" fmla="*/ 0 w 2279844"/>
                <a:gd name="connsiteY6-534" fmla="*/ 1182506 h 11929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9" y="connsiteY6-240"/>
                </a:cxn>
              </a:cxnLst>
              <a:rect l="l" t="t" r="r" b="b"/>
              <a:pathLst>
                <a:path w="2279844" h="1192965">
                  <a:moveTo>
                    <a:pt x="0" y="1182506"/>
                  </a:moveTo>
                  <a:lnTo>
                    <a:pt x="381871" y="225628"/>
                  </a:lnTo>
                  <a:cubicBezTo>
                    <a:pt x="506219" y="34771"/>
                    <a:pt x="660224" y="70579"/>
                    <a:pt x="1111583" y="0"/>
                  </a:cubicBezTo>
                  <a:cubicBezTo>
                    <a:pt x="1720024" y="71215"/>
                    <a:pt x="1716301" y="113461"/>
                    <a:pt x="1845040" y="229319"/>
                  </a:cubicBezTo>
                  <a:cubicBezTo>
                    <a:pt x="1886026" y="291052"/>
                    <a:pt x="2161494" y="909041"/>
                    <a:pt x="2279844" y="1192965"/>
                  </a:cubicBezTo>
                  <a:cubicBezTo>
                    <a:pt x="1928595" y="948511"/>
                    <a:pt x="1625641" y="925637"/>
                    <a:pt x="1235543" y="912831"/>
                  </a:cubicBezTo>
                  <a:cubicBezTo>
                    <a:pt x="940990" y="885553"/>
                    <a:pt x="440346" y="936155"/>
                    <a:pt x="0" y="1182506"/>
                  </a:cubicBezTo>
                  <a:close/>
                </a:path>
              </a:pathLst>
            </a:custGeom>
            <a:solidFill>
              <a:schemeClr val="accent6">
                <a:lumMod val="50000"/>
              </a:schemeClr>
            </a:solidFill>
            <a:ln w="28575">
              <a:noFill/>
            </a:ln>
            <a:effectLst>
              <a:outerShdw blurRad="50800" dist="38100" dir="2700000" algn="tl" rotWithShape="0">
                <a:prstClr val="black">
                  <a:alpha val="40000"/>
                </a:prstClr>
              </a:outerShdw>
            </a:effectLst>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27" name="矩形 9"/>
            <p:cNvSpPr/>
            <p:nvPr>
              <p:custDataLst>
                <p:tags r:id="rId9"/>
              </p:custDataLst>
            </p:nvPr>
          </p:nvSpPr>
          <p:spPr>
            <a:xfrm flipV="1">
              <a:off x="6243" y="3739"/>
              <a:ext cx="1172" cy="559"/>
            </a:xfrm>
            <a:custGeom>
              <a:avLst/>
              <a:gdLst>
                <a:gd name="connsiteX0" fmla="*/ 0 w 786214"/>
                <a:gd name="connsiteY0" fmla="*/ 0 h 380511"/>
                <a:gd name="connsiteX1" fmla="*/ 786214 w 786214"/>
                <a:gd name="connsiteY1" fmla="*/ 0 h 380511"/>
                <a:gd name="connsiteX2" fmla="*/ 786214 w 786214"/>
                <a:gd name="connsiteY2" fmla="*/ 380511 h 380511"/>
                <a:gd name="connsiteX3" fmla="*/ 0 w 786214"/>
                <a:gd name="connsiteY3" fmla="*/ 380511 h 380511"/>
                <a:gd name="connsiteX4" fmla="*/ 0 w 786214"/>
                <a:gd name="connsiteY4" fmla="*/ 0 h 380511"/>
                <a:gd name="connsiteX0-1" fmla="*/ 0 w 786214"/>
                <a:gd name="connsiteY0-2" fmla="*/ 0 h 380511"/>
                <a:gd name="connsiteX1-3" fmla="*/ 786214 w 786214"/>
                <a:gd name="connsiteY1-4" fmla="*/ 0 h 380511"/>
                <a:gd name="connsiteX2-5" fmla="*/ 786214 w 786214"/>
                <a:gd name="connsiteY2-6" fmla="*/ 380511 h 380511"/>
                <a:gd name="connsiteX3-7" fmla="*/ 0 w 786214"/>
                <a:gd name="connsiteY3-8" fmla="*/ 380511 h 380511"/>
                <a:gd name="connsiteX4-9" fmla="*/ 0 w 786214"/>
                <a:gd name="connsiteY4-10" fmla="*/ 0 h 380511"/>
                <a:gd name="connsiteX0-11" fmla="*/ 0 w 786214"/>
                <a:gd name="connsiteY0-12" fmla="*/ 0 h 380511"/>
                <a:gd name="connsiteX1-13" fmla="*/ 786214 w 786214"/>
                <a:gd name="connsiteY1-14" fmla="*/ 0 h 380511"/>
                <a:gd name="connsiteX2-15" fmla="*/ 786214 w 786214"/>
                <a:gd name="connsiteY2-16" fmla="*/ 380511 h 380511"/>
                <a:gd name="connsiteX3-17" fmla="*/ 0 w 786214"/>
                <a:gd name="connsiteY3-18" fmla="*/ 380511 h 380511"/>
                <a:gd name="connsiteX4-19" fmla="*/ 0 w 786214"/>
                <a:gd name="connsiteY4-20" fmla="*/ 0 h 380511"/>
                <a:gd name="connsiteX0-21" fmla="*/ 0 w 786214"/>
                <a:gd name="connsiteY0-22" fmla="*/ 0 h 380511"/>
                <a:gd name="connsiteX1-23" fmla="*/ 786214 w 786214"/>
                <a:gd name="connsiteY1-24" fmla="*/ 0 h 380511"/>
                <a:gd name="connsiteX2-25" fmla="*/ 786214 w 786214"/>
                <a:gd name="connsiteY2-26" fmla="*/ 380511 h 380511"/>
                <a:gd name="connsiteX3-27" fmla="*/ 0 w 786214"/>
                <a:gd name="connsiteY3-28" fmla="*/ 380511 h 380511"/>
                <a:gd name="connsiteX4-29" fmla="*/ 0 w 786214"/>
                <a:gd name="connsiteY4-30" fmla="*/ 0 h 380511"/>
                <a:gd name="connsiteX0-31" fmla="*/ 0 w 786214"/>
                <a:gd name="connsiteY0-32" fmla="*/ 0 h 380511"/>
                <a:gd name="connsiteX1-33" fmla="*/ 786214 w 786214"/>
                <a:gd name="connsiteY1-34" fmla="*/ 0 h 380511"/>
                <a:gd name="connsiteX2-35" fmla="*/ 786214 w 786214"/>
                <a:gd name="connsiteY2-36" fmla="*/ 380511 h 380511"/>
                <a:gd name="connsiteX3-37" fmla="*/ 0 w 786214"/>
                <a:gd name="connsiteY3-38" fmla="*/ 380511 h 380511"/>
                <a:gd name="connsiteX4-39" fmla="*/ 0 w 786214"/>
                <a:gd name="connsiteY4-40" fmla="*/ 0 h 380511"/>
                <a:gd name="connsiteX0-41" fmla="*/ 11394 w 797608"/>
                <a:gd name="connsiteY0-42" fmla="*/ 0 h 380511"/>
                <a:gd name="connsiteX1-43" fmla="*/ 797608 w 797608"/>
                <a:gd name="connsiteY1-44" fmla="*/ 0 h 380511"/>
                <a:gd name="connsiteX2-45" fmla="*/ 797608 w 797608"/>
                <a:gd name="connsiteY2-46" fmla="*/ 380511 h 380511"/>
                <a:gd name="connsiteX3-47" fmla="*/ 11394 w 797608"/>
                <a:gd name="connsiteY3-48" fmla="*/ 380511 h 380511"/>
                <a:gd name="connsiteX4-49" fmla="*/ 11394 w 797608"/>
                <a:gd name="connsiteY4-50" fmla="*/ 0 h 380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7608" h="380511">
                  <a:moveTo>
                    <a:pt x="11394" y="0"/>
                  </a:moveTo>
                  <a:cubicBezTo>
                    <a:pt x="316194" y="51275"/>
                    <a:pt x="535537" y="0"/>
                    <a:pt x="797608" y="0"/>
                  </a:cubicBezTo>
                  <a:cubicBezTo>
                    <a:pt x="797608" y="126837"/>
                    <a:pt x="771971" y="202399"/>
                    <a:pt x="797608" y="380511"/>
                  </a:cubicBezTo>
                  <a:cubicBezTo>
                    <a:pt x="484262" y="363420"/>
                    <a:pt x="273465" y="380511"/>
                    <a:pt x="11394" y="380511"/>
                  </a:cubicBezTo>
                  <a:cubicBezTo>
                    <a:pt x="-14243" y="168216"/>
                    <a:pt x="11394" y="126837"/>
                    <a:pt x="11394" y="0"/>
                  </a:cubicBezTo>
                  <a:close/>
                </a:path>
              </a:pathLst>
            </a:custGeom>
            <a:solidFill>
              <a:schemeClr val="accent2"/>
            </a:solidFill>
            <a:ln w="28575">
              <a:noFill/>
            </a:ln>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47" name="任意多边形 46"/>
            <p:cNvSpPr/>
            <p:nvPr>
              <p:custDataLst>
                <p:tags r:id="rId10"/>
              </p:custDataLst>
            </p:nvPr>
          </p:nvSpPr>
          <p:spPr>
            <a:xfrm flipV="1">
              <a:off x="8358" y="3739"/>
              <a:ext cx="1520" cy="5259"/>
            </a:xfrm>
            <a:custGeom>
              <a:avLst/>
              <a:gdLst>
                <a:gd name="connsiteX0" fmla="*/ 1035122 w 1035122"/>
                <a:gd name="connsiteY0" fmla="*/ 0 h 3580688"/>
                <a:gd name="connsiteX1" fmla="*/ 35264 w 1035122"/>
                <a:gd name="connsiteY1" fmla="*/ 2068082 h 3580688"/>
                <a:gd name="connsiteX2" fmla="*/ 240363 w 1035122"/>
                <a:gd name="connsiteY2" fmla="*/ 3580688 h 3580688"/>
              </a:gdLst>
              <a:ahLst/>
              <a:cxnLst>
                <a:cxn ang="0">
                  <a:pos x="connsiteX0" y="connsiteY0"/>
                </a:cxn>
                <a:cxn ang="0">
                  <a:pos x="connsiteX1" y="connsiteY1"/>
                </a:cxn>
                <a:cxn ang="0">
                  <a:pos x="connsiteX2" y="connsiteY2"/>
                </a:cxn>
              </a:cxnLst>
              <a:rect l="l" t="t" r="r" b="b"/>
              <a:pathLst>
                <a:path w="1035122" h="3580688">
                  <a:moveTo>
                    <a:pt x="1035122" y="0"/>
                  </a:moveTo>
                  <a:cubicBezTo>
                    <a:pt x="601423" y="735650"/>
                    <a:pt x="167724" y="1471301"/>
                    <a:pt x="35264" y="2068082"/>
                  </a:cubicBezTo>
                  <a:cubicBezTo>
                    <a:pt x="-97196" y="2664863"/>
                    <a:pt x="181967" y="3500927"/>
                    <a:pt x="240363" y="3580688"/>
                  </a:cubicBezTo>
                </a:path>
              </a:pathLst>
            </a:custGeom>
            <a:noFill/>
            <a:ln w="19050">
              <a:solidFill>
                <a:schemeClr val="accent1"/>
              </a:solidFill>
              <a:prstDash val="dash"/>
              <a:headEnd type="none" w="med" len="med"/>
              <a:tailEnd type="triangle" w="med" len="med"/>
            </a:ln>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48" name="任意多边形 47"/>
            <p:cNvSpPr/>
            <p:nvPr>
              <p:custDataLst>
                <p:tags r:id="rId11"/>
              </p:custDataLst>
            </p:nvPr>
          </p:nvSpPr>
          <p:spPr>
            <a:xfrm flipH="1" flipV="1">
              <a:off x="4044" y="3668"/>
              <a:ext cx="1228" cy="5171"/>
            </a:xfrm>
            <a:custGeom>
              <a:avLst/>
              <a:gdLst>
                <a:gd name="connsiteX0" fmla="*/ 1035122 w 1035122"/>
                <a:gd name="connsiteY0" fmla="*/ 0 h 3580688"/>
                <a:gd name="connsiteX1" fmla="*/ 35264 w 1035122"/>
                <a:gd name="connsiteY1" fmla="*/ 2068082 h 3580688"/>
                <a:gd name="connsiteX2" fmla="*/ 240363 w 1035122"/>
                <a:gd name="connsiteY2" fmla="*/ 3580688 h 3580688"/>
                <a:gd name="connsiteX0-1" fmla="*/ 835827 w 835827"/>
                <a:gd name="connsiteY0-2" fmla="*/ 0 h 3520868"/>
                <a:gd name="connsiteX1-3" fmla="*/ 23976 w 835827"/>
                <a:gd name="connsiteY1-4" fmla="*/ 2008262 h 3520868"/>
                <a:gd name="connsiteX2-5" fmla="*/ 229075 w 835827"/>
                <a:gd name="connsiteY2-6" fmla="*/ 3520868 h 3520868"/>
              </a:gdLst>
              <a:ahLst/>
              <a:cxnLst>
                <a:cxn ang="0">
                  <a:pos x="connsiteX0-1" y="connsiteY0-2"/>
                </a:cxn>
                <a:cxn ang="0">
                  <a:pos x="connsiteX1-3" y="connsiteY1-4"/>
                </a:cxn>
                <a:cxn ang="0">
                  <a:pos x="connsiteX2-5" y="connsiteY2-6"/>
                </a:cxn>
              </a:cxnLst>
              <a:rect l="l" t="t" r="r" b="b"/>
              <a:pathLst>
                <a:path w="835827" h="3520868">
                  <a:moveTo>
                    <a:pt x="835827" y="0"/>
                  </a:moveTo>
                  <a:cubicBezTo>
                    <a:pt x="402128" y="735650"/>
                    <a:pt x="125101" y="1421451"/>
                    <a:pt x="23976" y="2008262"/>
                  </a:cubicBezTo>
                  <a:cubicBezTo>
                    <a:pt x="-77149" y="2595073"/>
                    <a:pt x="170679" y="3441107"/>
                    <a:pt x="229075" y="3520868"/>
                  </a:cubicBezTo>
                </a:path>
              </a:pathLst>
            </a:custGeom>
            <a:noFill/>
            <a:ln w="19050">
              <a:solidFill>
                <a:schemeClr val="accent1"/>
              </a:solidFill>
              <a:prstDash val="dash"/>
              <a:headEnd type="none" w="med" len="med"/>
              <a:tailEnd type="triangle" w="med" len="med"/>
            </a:ln>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11" name="文本框 10"/>
            <p:cNvSpPr txBox="1"/>
            <p:nvPr/>
          </p:nvSpPr>
          <p:spPr>
            <a:xfrm>
              <a:off x="5952" y="8977"/>
              <a:ext cx="2009" cy="531"/>
            </a:xfrm>
            <a:prstGeom prst="rect">
              <a:avLst/>
            </a:prstGeom>
            <a:noFill/>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目标用户</a:t>
              </a:r>
            </a:p>
          </p:txBody>
        </p:sp>
        <p:sp>
          <p:nvSpPr>
            <p:cNvPr id="12" name="文本框 11"/>
            <p:cNvSpPr txBox="1"/>
            <p:nvPr/>
          </p:nvSpPr>
          <p:spPr>
            <a:xfrm>
              <a:off x="5086" y="7979"/>
              <a:ext cx="3780" cy="531"/>
            </a:xfrm>
            <a:prstGeom prst="rect">
              <a:avLst/>
            </a:prstGeom>
            <a:noFill/>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未得到充分满足的需求</a:t>
              </a:r>
            </a:p>
          </p:txBody>
        </p:sp>
        <p:sp>
          <p:nvSpPr>
            <p:cNvPr id="14" name="文本框 13"/>
            <p:cNvSpPr txBox="1"/>
            <p:nvPr/>
          </p:nvSpPr>
          <p:spPr>
            <a:xfrm>
              <a:off x="5783" y="5639"/>
              <a:ext cx="2123" cy="531"/>
            </a:xfrm>
            <a:prstGeom prst="rect">
              <a:avLst/>
            </a:prstGeom>
            <a:noFill/>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价值主张</a:t>
              </a:r>
            </a:p>
          </p:txBody>
        </p:sp>
        <p:sp>
          <p:nvSpPr>
            <p:cNvPr id="15" name="文本框 14"/>
            <p:cNvSpPr txBox="1"/>
            <p:nvPr/>
          </p:nvSpPr>
          <p:spPr>
            <a:xfrm>
              <a:off x="5996" y="4613"/>
              <a:ext cx="1683" cy="531"/>
            </a:xfrm>
            <a:prstGeom prst="rect">
              <a:avLst/>
            </a:prstGeom>
            <a:noFill/>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产品功能</a:t>
              </a:r>
            </a:p>
          </p:txBody>
        </p:sp>
        <p:sp>
          <p:nvSpPr>
            <p:cNvPr id="16" name="文本框 15"/>
            <p:cNvSpPr txBox="1"/>
            <p:nvPr/>
          </p:nvSpPr>
          <p:spPr>
            <a:xfrm>
              <a:off x="6242" y="3738"/>
              <a:ext cx="1138" cy="5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600" b="1">
                  <a:solidFill>
                    <a:schemeClr val="bg2"/>
                  </a:solidFill>
                  <a:latin typeface="PingFang SC Semibold" panose="020B0400000000000000" charset="-122"/>
                  <a:ea typeface="PingFang SC Semibold" panose="020B0400000000000000" charset="-122"/>
                </a:rPr>
                <a:t>体验</a:t>
              </a:r>
            </a:p>
          </p:txBody>
        </p:sp>
        <p:grpSp>
          <p:nvGrpSpPr>
            <p:cNvPr id="66" name="组合 65"/>
            <p:cNvGrpSpPr/>
            <p:nvPr/>
          </p:nvGrpSpPr>
          <p:grpSpPr>
            <a:xfrm>
              <a:off x="4992" y="6379"/>
              <a:ext cx="3780" cy="1224"/>
              <a:chOff x="5068" y="6379"/>
              <a:chExt cx="3780" cy="1224"/>
            </a:xfrm>
          </p:grpSpPr>
          <p:sp>
            <p:nvSpPr>
              <p:cNvPr id="54" name="上下箭头 53"/>
              <p:cNvSpPr/>
              <p:nvPr>
                <p:custDataLst>
                  <p:tags r:id="rId12"/>
                </p:custDataLst>
              </p:nvPr>
            </p:nvSpPr>
            <p:spPr>
              <a:xfrm>
                <a:off x="5527" y="6503"/>
                <a:ext cx="414" cy="976"/>
              </a:xfrm>
              <a:prstGeom prst="upDownArrow">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rgbClr val="313131"/>
                  </a:solidFill>
                  <a:latin typeface="PingFang SC Semibold" panose="020B0400000000000000" charset="-122"/>
                  <a:ea typeface="PingFang SC Semibold" panose="020B0400000000000000" charset="-122"/>
                </a:endParaRPr>
              </a:p>
            </p:txBody>
          </p:sp>
          <p:sp>
            <p:nvSpPr>
              <p:cNvPr id="71" name="上下箭头 70"/>
              <p:cNvSpPr/>
              <p:nvPr>
                <p:custDataLst>
                  <p:tags r:id="rId13"/>
                </p:custDataLst>
              </p:nvPr>
            </p:nvSpPr>
            <p:spPr>
              <a:xfrm>
                <a:off x="7900" y="6503"/>
                <a:ext cx="414" cy="976"/>
              </a:xfrm>
              <a:prstGeom prst="upDownArrow">
                <a:avLst/>
              </a:prstGeom>
              <a:solidFill>
                <a:schemeClr val="bg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rgbClr val="313131"/>
                  </a:solidFill>
                  <a:latin typeface="PingFang SC Semibold" panose="020B0400000000000000" charset="-122"/>
                  <a:ea typeface="PingFang SC Semibold" panose="020B0400000000000000" charset="-122"/>
                </a:endParaRPr>
              </a:p>
            </p:txBody>
          </p:sp>
          <p:sp>
            <p:nvSpPr>
              <p:cNvPr id="9" name="梯形 1"/>
              <p:cNvSpPr/>
              <p:nvPr>
                <p:custDataLst>
                  <p:tags r:id="rId14"/>
                </p:custDataLst>
              </p:nvPr>
            </p:nvSpPr>
            <p:spPr>
              <a:xfrm>
                <a:off x="5069" y="6379"/>
                <a:ext cx="3778" cy="1224"/>
              </a:xfrm>
              <a:custGeom>
                <a:avLst/>
                <a:gdLst>
                  <a:gd name="connsiteX0" fmla="*/ 0 w 2417612"/>
                  <a:gd name="connsiteY0" fmla="*/ 851771 h 851771"/>
                  <a:gd name="connsiteX1" fmla="*/ 516224 w 2417612"/>
                  <a:gd name="connsiteY1" fmla="*/ 0 h 851771"/>
                  <a:gd name="connsiteX2" fmla="*/ 1901388 w 2417612"/>
                  <a:gd name="connsiteY2" fmla="*/ 0 h 851771"/>
                  <a:gd name="connsiteX3" fmla="*/ 2417612 w 2417612"/>
                  <a:gd name="connsiteY3" fmla="*/ 851771 h 851771"/>
                  <a:gd name="connsiteX4" fmla="*/ 0 w 2417612"/>
                  <a:gd name="connsiteY4" fmla="*/ 851771 h 851771"/>
                  <a:gd name="connsiteX0-1" fmla="*/ 0 w 2417612"/>
                  <a:gd name="connsiteY0-2" fmla="*/ 851772 h 851772"/>
                  <a:gd name="connsiteX1-3" fmla="*/ 516224 w 2417612"/>
                  <a:gd name="connsiteY1-4" fmla="*/ 1 h 851772"/>
                  <a:gd name="connsiteX2-5" fmla="*/ 1135743 w 2417612"/>
                  <a:gd name="connsiteY2-6" fmla="*/ 0 h 851772"/>
                  <a:gd name="connsiteX3-7" fmla="*/ 1901388 w 2417612"/>
                  <a:gd name="connsiteY3-8" fmla="*/ 1 h 851772"/>
                  <a:gd name="connsiteX4-9" fmla="*/ 2417612 w 2417612"/>
                  <a:gd name="connsiteY4-10" fmla="*/ 851772 h 851772"/>
                  <a:gd name="connsiteX5" fmla="*/ 0 w 2417612"/>
                  <a:gd name="connsiteY5" fmla="*/ 851772 h 851772"/>
                  <a:gd name="connsiteX0-11" fmla="*/ 0 w 2417612"/>
                  <a:gd name="connsiteY0-12" fmla="*/ 971413 h 971413"/>
                  <a:gd name="connsiteX1-13" fmla="*/ 516224 w 2417612"/>
                  <a:gd name="connsiteY1-14" fmla="*/ 119642 h 971413"/>
                  <a:gd name="connsiteX2-15" fmla="*/ 1229747 w 2417612"/>
                  <a:gd name="connsiteY2-16" fmla="*/ 0 h 971413"/>
                  <a:gd name="connsiteX3-17" fmla="*/ 1901388 w 2417612"/>
                  <a:gd name="connsiteY3-18" fmla="*/ 119642 h 971413"/>
                  <a:gd name="connsiteX4-19" fmla="*/ 2417612 w 2417612"/>
                  <a:gd name="connsiteY4-20" fmla="*/ 971413 h 971413"/>
                  <a:gd name="connsiteX5-21" fmla="*/ 0 w 2417612"/>
                  <a:gd name="connsiteY5-22" fmla="*/ 971413 h 971413"/>
                  <a:gd name="connsiteX0-23" fmla="*/ 0 w 2417612"/>
                  <a:gd name="connsiteY0-24" fmla="*/ 1039779 h 1039779"/>
                  <a:gd name="connsiteX1-25" fmla="*/ 516224 w 2417612"/>
                  <a:gd name="connsiteY1-26" fmla="*/ 188008 h 1039779"/>
                  <a:gd name="connsiteX2-27" fmla="*/ 1281022 w 2417612"/>
                  <a:gd name="connsiteY2-28" fmla="*/ 0 h 1039779"/>
                  <a:gd name="connsiteX3-29" fmla="*/ 1901388 w 2417612"/>
                  <a:gd name="connsiteY3-30" fmla="*/ 188008 h 1039779"/>
                  <a:gd name="connsiteX4-31" fmla="*/ 2417612 w 2417612"/>
                  <a:gd name="connsiteY4-32" fmla="*/ 1039779 h 1039779"/>
                  <a:gd name="connsiteX5-33" fmla="*/ 0 w 2417612"/>
                  <a:gd name="connsiteY5-34" fmla="*/ 1039779 h 1039779"/>
                  <a:gd name="connsiteX0-35" fmla="*/ 0 w 2417612"/>
                  <a:gd name="connsiteY0-36" fmla="*/ 1039779 h 1039779"/>
                  <a:gd name="connsiteX1-37" fmla="*/ 516224 w 2417612"/>
                  <a:gd name="connsiteY1-38" fmla="*/ 188008 h 1039779"/>
                  <a:gd name="connsiteX2-39" fmla="*/ 1281022 w 2417612"/>
                  <a:gd name="connsiteY2-40" fmla="*/ 0 h 1039779"/>
                  <a:gd name="connsiteX3-41" fmla="*/ 1901388 w 2417612"/>
                  <a:gd name="connsiteY3-42" fmla="*/ 188008 h 1039779"/>
                  <a:gd name="connsiteX4-43" fmla="*/ 2417612 w 2417612"/>
                  <a:gd name="connsiteY4-44" fmla="*/ 1039779 h 1039779"/>
                  <a:gd name="connsiteX5-45" fmla="*/ 0 w 2417612"/>
                  <a:gd name="connsiteY5-46" fmla="*/ 1039779 h 1039779"/>
                  <a:gd name="connsiteX0-47" fmla="*/ 0 w 2417612"/>
                  <a:gd name="connsiteY0-48" fmla="*/ 1039779 h 1039779"/>
                  <a:gd name="connsiteX1-49" fmla="*/ 516224 w 2417612"/>
                  <a:gd name="connsiteY1-50" fmla="*/ 188008 h 1039779"/>
                  <a:gd name="connsiteX2-51" fmla="*/ 1281022 w 2417612"/>
                  <a:gd name="connsiteY2-52" fmla="*/ 0 h 1039779"/>
                  <a:gd name="connsiteX3-53" fmla="*/ 1901388 w 2417612"/>
                  <a:gd name="connsiteY3-54" fmla="*/ 188008 h 1039779"/>
                  <a:gd name="connsiteX4-55" fmla="*/ 2417612 w 2417612"/>
                  <a:gd name="connsiteY4-56" fmla="*/ 1039779 h 1039779"/>
                  <a:gd name="connsiteX5-57" fmla="*/ 0 w 2417612"/>
                  <a:gd name="connsiteY5-58" fmla="*/ 1039779 h 1039779"/>
                  <a:gd name="connsiteX0-59" fmla="*/ 0 w 2417612"/>
                  <a:gd name="connsiteY0-60" fmla="*/ 1039779 h 1039779"/>
                  <a:gd name="connsiteX1-61" fmla="*/ 516224 w 2417612"/>
                  <a:gd name="connsiteY1-62" fmla="*/ 188008 h 1039779"/>
                  <a:gd name="connsiteX2-63" fmla="*/ 1281022 w 2417612"/>
                  <a:gd name="connsiteY2-64" fmla="*/ 0 h 1039779"/>
                  <a:gd name="connsiteX3-65" fmla="*/ 1901388 w 2417612"/>
                  <a:gd name="connsiteY3-66" fmla="*/ 188008 h 1039779"/>
                  <a:gd name="connsiteX4-67" fmla="*/ 2417612 w 2417612"/>
                  <a:gd name="connsiteY4-68" fmla="*/ 1039779 h 1039779"/>
                  <a:gd name="connsiteX5-69" fmla="*/ 0 w 2417612"/>
                  <a:gd name="connsiteY5-70" fmla="*/ 1039779 h 1039779"/>
                  <a:gd name="connsiteX0-71" fmla="*/ 0 w 2417612"/>
                  <a:gd name="connsiteY0-72" fmla="*/ 1039779 h 1039779"/>
                  <a:gd name="connsiteX1-73" fmla="*/ 516224 w 2417612"/>
                  <a:gd name="connsiteY1-74" fmla="*/ 188008 h 1039779"/>
                  <a:gd name="connsiteX2-75" fmla="*/ 1281022 w 2417612"/>
                  <a:gd name="connsiteY2-76" fmla="*/ 0 h 1039779"/>
                  <a:gd name="connsiteX3-77" fmla="*/ 1901388 w 2417612"/>
                  <a:gd name="connsiteY3-78" fmla="*/ 188008 h 1039779"/>
                  <a:gd name="connsiteX4-79" fmla="*/ 2417612 w 2417612"/>
                  <a:gd name="connsiteY4-80" fmla="*/ 1039779 h 1039779"/>
                  <a:gd name="connsiteX5-81" fmla="*/ 0 w 2417612"/>
                  <a:gd name="connsiteY5-82" fmla="*/ 1039779 h 1039779"/>
                  <a:gd name="connsiteX0-83" fmla="*/ 0 w 2417612"/>
                  <a:gd name="connsiteY0-84" fmla="*/ 1039779 h 1039779"/>
                  <a:gd name="connsiteX1-85" fmla="*/ 516224 w 2417612"/>
                  <a:gd name="connsiteY1-86" fmla="*/ 188008 h 1039779"/>
                  <a:gd name="connsiteX2-87" fmla="*/ 1281022 w 2417612"/>
                  <a:gd name="connsiteY2-88" fmla="*/ 0 h 1039779"/>
                  <a:gd name="connsiteX3-89" fmla="*/ 1901388 w 2417612"/>
                  <a:gd name="connsiteY3-90" fmla="*/ 188008 h 1039779"/>
                  <a:gd name="connsiteX4-91" fmla="*/ 2417612 w 2417612"/>
                  <a:gd name="connsiteY4-92" fmla="*/ 1039779 h 1039779"/>
                  <a:gd name="connsiteX5-93" fmla="*/ 0 w 2417612"/>
                  <a:gd name="connsiteY5-94" fmla="*/ 1039779 h 1039779"/>
                  <a:gd name="connsiteX0-95" fmla="*/ 0 w 2417612"/>
                  <a:gd name="connsiteY0-96" fmla="*/ 1116692 h 1116692"/>
                  <a:gd name="connsiteX1-97" fmla="*/ 516224 w 2417612"/>
                  <a:gd name="connsiteY1-98" fmla="*/ 264921 h 1116692"/>
                  <a:gd name="connsiteX2-99" fmla="*/ 1263930 w 2417612"/>
                  <a:gd name="connsiteY2-100" fmla="*/ 0 h 1116692"/>
                  <a:gd name="connsiteX3-101" fmla="*/ 1901388 w 2417612"/>
                  <a:gd name="connsiteY3-102" fmla="*/ 264921 h 1116692"/>
                  <a:gd name="connsiteX4-103" fmla="*/ 2417612 w 2417612"/>
                  <a:gd name="connsiteY4-104" fmla="*/ 1116692 h 1116692"/>
                  <a:gd name="connsiteX5-105" fmla="*/ 0 w 2417612"/>
                  <a:gd name="connsiteY5-106" fmla="*/ 1116692 h 1116692"/>
                  <a:gd name="connsiteX0-107" fmla="*/ 0 w 2417612"/>
                  <a:gd name="connsiteY0-108" fmla="*/ 1116692 h 1116692"/>
                  <a:gd name="connsiteX1-109" fmla="*/ 516224 w 2417612"/>
                  <a:gd name="connsiteY1-110" fmla="*/ 264921 h 1116692"/>
                  <a:gd name="connsiteX2-111" fmla="*/ 1263930 w 2417612"/>
                  <a:gd name="connsiteY2-112" fmla="*/ 0 h 1116692"/>
                  <a:gd name="connsiteX3-113" fmla="*/ 1901388 w 2417612"/>
                  <a:gd name="connsiteY3-114" fmla="*/ 264921 h 1116692"/>
                  <a:gd name="connsiteX4-115" fmla="*/ 2417612 w 2417612"/>
                  <a:gd name="connsiteY4-116" fmla="*/ 1116692 h 1116692"/>
                  <a:gd name="connsiteX5-117" fmla="*/ 0 w 2417612"/>
                  <a:gd name="connsiteY5-118" fmla="*/ 1116692 h 1116692"/>
                  <a:gd name="connsiteX0-119" fmla="*/ 0 w 2417612"/>
                  <a:gd name="connsiteY0-120" fmla="*/ 1116692 h 1116692"/>
                  <a:gd name="connsiteX1-121" fmla="*/ 516224 w 2417612"/>
                  <a:gd name="connsiteY1-122" fmla="*/ 264921 h 1116692"/>
                  <a:gd name="connsiteX2-123" fmla="*/ 1263930 w 2417612"/>
                  <a:gd name="connsiteY2-124" fmla="*/ 0 h 1116692"/>
                  <a:gd name="connsiteX3-125" fmla="*/ 1901388 w 2417612"/>
                  <a:gd name="connsiteY3-126" fmla="*/ 264921 h 1116692"/>
                  <a:gd name="connsiteX4-127" fmla="*/ 2417612 w 2417612"/>
                  <a:gd name="connsiteY4-128" fmla="*/ 1116692 h 1116692"/>
                  <a:gd name="connsiteX5-129" fmla="*/ 0 w 2417612"/>
                  <a:gd name="connsiteY5-130" fmla="*/ 1116692 h 1116692"/>
                  <a:gd name="connsiteX0-131" fmla="*/ 0 w 2417612"/>
                  <a:gd name="connsiteY0-132" fmla="*/ 1116692 h 1116692"/>
                  <a:gd name="connsiteX1-133" fmla="*/ 516224 w 2417612"/>
                  <a:gd name="connsiteY1-134" fmla="*/ 264921 h 1116692"/>
                  <a:gd name="connsiteX2-135" fmla="*/ 1263930 w 2417612"/>
                  <a:gd name="connsiteY2-136" fmla="*/ 0 h 1116692"/>
                  <a:gd name="connsiteX3-137" fmla="*/ 1901388 w 2417612"/>
                  <a:gd name="connsiteY3-138" fmla="*/ 264921 h 1116692"/>
                  <a:gd name="connsiteX4-139" fmla="*/ 2417612 w 2417612"/>
                  <a:gd name="connsiteY4-140" fmla="*/ 1116692 h 1116692"/>
                  <a:gd name="connsiteX5-141" fmla="*/ 0 w 2417612"/>
                  <a:gd name="connsiteY5-142" fmla="*/ 1116692 h 1116692"/>
                  <a:gd name="connsiteX0-143" fmla="*/ 0 w 2417612"/>
                  <a:gd name="connsiteY0-144" fmla="*/ 1116692 h 1116692"/>
                  <a:gd name="connsiteX1-145" fmla="*/ 516224 w 2417612"/>
                  <a:gd name="connsiteY1-146" fmla="*/ 264921 h 1116692"/>
                  <a:gd name="connsiteX2-147" fmla="*/ 1263930 w 2417612"/>
                  <a:gd name="connsiteY2-148" fmla="*/ 0 h 1116692"/>
                  <a:gd name="connsiteX3-149" fmla="*/ 1901388 w 2417612"/>
                  <a:gd name="connsiteY3-150" fmla="*/ 264921 h 1116692"/>
                  <a:gd name="connsiteX4-151" fmla="*/ 2417612 w 2417612"/>
                  <a:gd name="connsiteY4-152" fmla="*/ 1116692 h 1116692"/>
                  <a:gd name="connsiteX5-153" fmla="*/ 0 w 2417612"/>
                  <a:gd name="connsiteY5-154" fmla="*/ 1116692 h 1116692"/>
                  <a:gd name="connsiteX0-155" fmla="*/ 0 w 2308013"/>
                  <a:gd name="connsiteY0-156" fmla="*/ 1116692 h 1116692"/>
                  <a:gd name="connsiteX1-157" fmla="*/ 406625 w 2308013"/>
                  <a:gd name="connsiteY1-158" fmla="*/ 264921 h 1116692"/>
                  <a:gd name="connsiteX2-159" fmla="*/ 1154331 w 2308013"/>
                  <a:gd name="connsiteY2-160" fmla="*/ 0 h 1116692"/>
                  <a:gd name="connsiteX3-161" fmla="*/ 1791789 w 2308013"/>
                  <a:gd name="connsiteY3-162" fmla="*/ 264921 h 1116692"/>
                  <a:gd name="connsiteX4-163" fmla="*/ 2308013 w 2308013"/>
                  <a:gd name="connsiteY4-164" fmla="*/ 1116692 h 1116692"/>
                  <a:gd name="connsiteX5-165" fmla="*/ 0 w 2308013"/>
                  <a:gd name="connsiteY5-166" fmla="*/ 1116692 h 1116692"/>
                  <a:gd name="connsiteX0-167" fmla="*/ 0 w 2146839"/>
                  <a:gd name="connsiteY0-168" fmla="*/ 1116692 h 1116692"/>
                  <a:gd name="connsiteX1-169" fmla="*/ 406625 w 2146839"/>
                  <a:gd name="connsiteY1-170" fmla="*/ 264921 h 1116692"/>
                  <a:gd name="connsiteX2-171" fmla="*/ 1154331 w 2146839"/>
                  <a:gd name="connsiteY2-172" fmla="*/ 0 h 1116692"/>
                  <a:gd name="connsiteX3-173" fmla="*/ 1791789 w 2146839"/>
                  <a:gd name="connsiteY3-174" fmla="*/ 264921 h 1116692"/>
                  <a:gd name="connsiteX4-175" fmla="*/ 2146839 w 2146839"/>
                  <a:gd name="connsiteY4-176" fmla="*/ 1116692 h 1116692"/>
                  <a:gd name="connsiteX5-177" fmla="*/ 0 w 2146839"/>
                  <a:gd name="connsiteY5-178" fmla="*/ 1116692 h 1116692"/>
                  <a:gd name="connsiteX0-179" fmla="*/ 0 w 2146839"/>
                  <a:gd name="connsiteY0-180" fmla="*/ 1116692 h 1116692"/>
                  <a:gd name="connsiteX1-181" fmla="*/ 406625 w 2146839"/>
                  <a:gd name="connsiteY1-182" fmla="*/ 264921 h 1116692"/>
                  <a:gd name="connsiteX2-183" fmla="*/ 1154331 w 2146839"/>
                  <a:gd name="connsiteY2-184" fmla="*/ 0 h 1116692"/>
                  <a:gd name="connsiteX3-185" fmla="*/ 1791789 w 2146839"/>
                  <a:gd name="connsiteY3-186" fmla="*/ 264921 h 1116692"/>
                  <a:gd name="connsiteX4-187" fmla="*/ 2146839 w 2146839"/>
                  <a:gd name="connsiteY4-188" fmla="*/ 1116692 h 1116692"/>
                  <a:gd name="connsiteX5-189" fmla="*/ 0 w 2146839"/>
                  <a:gd name="connsiteY5-190" fmla="*/ 1116692 h 1116692"/>
                  <a:gd name="connsiteX0-191" fmla="*/ 0 w 2146839"/>
                  <a:gd name="connsiteY0-192" fmla="*/ 1116692 h 1116692"/>
                  <a:gd name="connsiteX1-193" fmla="*/ 406625 w 2146839"/>
                  <a:gd name="connsiteY1-194" fmla="*/ 264921 h 1116692"/>
                  <a:gd name="connsiteX2-195" fmla="*/ 1154331 w 2146839"/>
                  <a:gd name="connsiteY2-196" fmla="*/ 0 h 1116692"/>
                  <a:gd name="connsiteX3-197" fmla="*/ 1791789 w 2146839"/>
                  <a:gd name="connsiteY3-198" fmla="*/ 264921 h 1116692"/>
                  <a:gd name="connsiteX4-199" fmla="*/ 2146839 w 2146839"/>
                  <a:gd name="connsiteY4-200" fmla="*/ 1116692 h 1116692"/>
                  <a:gd name="connsiteX5-201" fmla="*/ 0 w 2146839"/>
                  <a:gd name="connsiteY5-202" fmla="*/ 1116692 h 1116692"/>
                  <a:gd name="connsiteX0-203" fmla="*/ 0 w 2237096"/>
                  <a:gd name="connsiteY0-204" fmla="*/ 1116692 h 1176513"/>
                  <a:gd name="connsiteX1-205" fmla="*/ 406625 w 2237096"/>
                  <a:gd name="connsiteY1-206" fmla="*/ 264921 h 1176513"/>
                  <a:gd name="connsiteX2-207" fmla="*/ 1154331 w 2237096"/>
                  <a:gd name="connsiteY2-208" fmla="*/ 0 h 1176513"/>
                  <a:gd name="connsiteX3-209" fmla="*/ 1791789 w 2237096"/>
                  <a:gd name="connsiteY3-210" fmla="*/ 264921 h 1176513"/>
                  <a:gd name="connsiteX4-211" fmla="*/ 2237096 w 2237096"/>
                  <a:gd name="connsiteY4-212" fmla="*/ 1176513 h 1176513"/>
                  <a:gd name="connsiteX5-213" fmla="*/ 0 w 2237096"/>
                  <a:gd name="connsiteY5-214" fmla="*/ 1116692 h 1176513"/>
                  <a:gd name="connsiteX0-215" fmla="*/ 0 w 2237096"/>
                  <a:gd name="connsiteY0-216" fmla="*/ 1116692 h 1176513"/>
                  <a:gd name="connsiteX1-217" fmla="*/ 406625 w 2237096"/>
                  <a:gd name="connsiteY1-218" fmla="*/ 264921 h 1176513"/>
                  <a:gd name="connsiteX2-219" fmla="*/ 1154331 w 2237096"/>
                  <a:gd name="connsiteY2-220" fmla="*/ 0 h 1176513"/>
                  <a:gd name="connsiteX3-221" fmla="*/ 1791789 w 2237096"/>
                  <a:gd name="connsiteY3-222" fmla="*/ 264921 h 1176513"/>
                  <a:gd name="connsiteX4-223" fmla="*/ 2237096 w 2237096"/>
                  <a:gd name="connsiteY4-224" fmla="*/ 1176513 h 1176513"/>
                  <a:gd name="connsiteX5-225" fmla="*/ 1144499 w 2237096"/>
                  <a:gd name="connsiteY5-226" fmla="*/ 1138098 h 1176513"/>
                  <a:gd name="connsiteX6" fmla="*/ 0 w 2237096"/>
                  <a:gd name="connsiteY6" fmla="*/ 1116692 h 1176513"/>
                  <a:gd name="connsiteX0-227" fmla="*/ 0 w 2237096"/>
                  <a:gd name="connsiteY0-228" fmla="*/ 1116692 h 1176513"/>
                  <a:gd name="connsiteX1-229" fmla="*/ 406625 w 2237096"/>
                  <a:gd name="connsiteY1-230" fmla="*/ 264921 h 1176513"/>
                  <a:gd name="connsiteX2-231" fmla="*/ 1154331 w 2237096"/>
                  <a:gd name="connsiteY2-232" fmla="*/ 0 h 1176513"/>
                  <a:gd name="connsiteX3-233" fmla="*/ 1791789 w 2237096"/>
                  <a:gd name="connsiteY3-234" fmla="*/ 264921 h 1176513"/>
                  <a:gd name="connsiteX4-235" fmla="*/ 2237096 w 2237096"/>
                  <a:gd name="connsiteY4-236" fmla="*/ 1176513 h 1176513"/>
                  <a:gd name="connsiteX5-237" fmla="*/ 1155599 w 2237096"/>
                  <a:gd name="connsiteY5-238" fmla="*/ 1037382 h 1176513"/>
                  <a:gd name="connsiteX6-239" fmla="*/ 0 w 2237096"/>
                  <a:gd name="connsiteY6-240" fmla="*/ 1116692 h 1176513"/>
                  <a:gd name="connsiteX0-241" fmla="*/ 0 w 2237096"/>
                  <a:gd name="connsiteY0-242" fmla="*/ 1116692 h 1176513"/>
                  <a:gd name="connsiteX1-243" fmla="*/ 406625 w 2237096"/>
                  <a:gd name="connsiteY1-244" fmla="*/ 264921 h 1176513"/>
                  <a:gd name="connsiteX2-245" fmla="*/ 1154331 w 2237096"/>
                  <a:gd name="connsiteY2-246" fmla="*/ 0 h 1176513"/>
                  <a:gd name="connsiteX3-247" fmla="*/ 1791789 w 2237096"/>
                  <a:gd name="connsiteY3-248" fmla="*/ 264921 h 1176513"/>
                  <a:gd name="connsiteX4-249" fmla="*/ 2237096 w 2237096"/>
                  <a:gd name="connsiteY4-250" fmla="*/ 1176513 h 1176513"/>
                  <a:gd name="connsiteX5-251" fmla="*/ 1150049 w 2237096"/>
                  <a:gd name="connsiteY5-252" fmla="*/ 896379 h 1176513"/>
                  <a:gd name="connsiteX6-253" fmla="*/ 0 w 2237096"/>
                  <a:gd name="connsiteY6-254" fmla="*/ 1116692 h 1176513"/>
                  <a:gd name="connsiteX0-255" fmla="*/ 0 w 2237096"/>
                  <a:gd name="connsiteY0-256" fmla="*/ 1116692 h 1176513"/>
                  <a:gd name="connsiteX1-257" fmla="*/ 406625 w 2237096"/>
                  <a:gd name="connsiteY1-258" fmla="*/ 264921 h 1176513"/>
                  <a:gd name="connsiteX2-259" fmla="*/ 1154331 w 2237096"/>
                  <a:gd name="connsiteY2-260" fmla="*/ 0 h 1176513"/>
                  <a:gd name="connsiteX3-261" fmla="*/ 1791789 w 2237096"/>
                  <a:gd name="connsiteY3-262" fmla="*/ 264921 h 1176513"/>
                  <a:gd name="connsiteX4-263" fmla="*/ 2237096 w 2237096"/>
                  <a:gd name="connsiteY4-264" fmla="*/ 1176513 h 1176513"/>
                  <a:gd name="connsiteX5-265" fmla="*/ 1150049 w 2237096"/>
                  <a:gd name="connsiteY5-266" fmla="*/ 896379 h 1176513"/>
                  <a:gd name="connsiteX6-267" fmla="*/ 0 w 2237096"/>
                  <a:gd name="connsiteY6-268" fmla="*/ 1116692 h 1176513"/>
                  <a:gd name="connsiteX0-269" fmla="*/ 0 w 2237096"/>
                  <a:gd name="connsiteY0-270" fmla="*/ 1116692 h 1176513"/>
                  <a:gd name="connsiteX1-271" fmla="*/ 406625 w 2237096"/>
                  <a:gd name="connsiteY1-272" fmla="*/ 264921 h 1176513"/>
                  <a:gd name="connsiteX2-273" fmla="*/ 1154331 w 2237096"/>
                  <a:gd name="connsiteY2-274" fmla="*/ 0 h 1176513"/>
                  <a:gd name="connsiteX3-275" fmla="*/ 1791789 w 2237096"/>
                  <a:gd name="connsiteY3-276" fmla="*/ 264921 h 1176513"/>
                  <a:gd name="connsiteX4-277" fmla="*/ 2237096 w 2237096"/>
                  <a:gd name="connsiteY4-278" fmla="*/ 1176513 h 1176513"/>
                  <a:gd name="connsiteX5-279" fmla="*/ 1150049 w 2237096"/>
                  <a:gd name="connsiteY5-280" fmla="*/ 896379 h 1176513"/>
                  <a:gd name="connsiteX6-281" fmla="*/ 0 w 2237096"/>
                  <a:gd name="connsiteY6-282" fmla="*/ 1116692 h 1176513"/>
                  <a:gd name="connsiteX0-283" fmla="*/ 0 w 2237096"/>
                  <a:gd name="connsiteY0-284" fmla="*/ 1116692 h 1176513"/>
                  <a:gd name="connsiteX1-285" fmla="*/ 406625 w 2237096"/>
                  <a:gd name="connsiteY1-286" fmla="*/ 264921 h 1176513"/>
                  <a:gd name="connsiteX2-287" fmla="*/ 1154331 w 2237096"/>
                  <a:gd name="connsiteY2-288" fmla="*/ 0 h 1176513"/>
                  <a:gd name="connsiteX3-289" fmla="*/ 1791789 w 2237096"/>
                  <a:gd name="connsiteY3-290" fmla="*/ 264921 h 1176513"/>
                  <a:gd name="connsiteX4-291" fmla="*/ 2237096 w 2237096"/>
                  <a:gd name="connsiteY4-292" fmla="*/ 1176513 h 1176513"/>
                  <a:gd name="connsiteX5-293" fmla="*/ 1150049 w 2237096"/>
                  <a:gd name="connsiteY5-294" fmla="*/ 896379 h 1176513"/>
                  <a:gd name="connsiteX6-295" fmla="*/ 0 w 2237096"/>
                  <a:gd name="connsiteY6-296" fmla="*/ 1116692 h 1176513"/>
                  <a:gd name="connsiteX0-297" fmla="*/ 0 w 2237096"/>
                  <a:gd name="connsiteY0-298" fmla="*/ 1116692 h 1176513"/>
                  <a:gd name="connsiteX1-299" fmla="*/ 406625 w 2237096"/>
                  <a:gd name="connsiteY1-300" fmla="*/ 264921 h 1176513"/>
                  <a:gd name="connsiteX2-301" fmla="*/ 1154331 w 2237096"/>
                  <a:gd name="connsiteY2-302" fmla="*/ 0 h 1176513"/>
                  <a:gd name="connsiteX3-303" fmla="*/ 1791789 w 2237096"/>
                  <a:gd name="connsiteY3-304" fmla="*/ 264921 h 1176513"/>
                  <a:gd name="connsiteX4-305" fmla="*/ 2237096 w 2237096"/>
                  <a:gd name="connsiteY4-306" fmla="*/ 1176513 h 1176513"/>
                  <a:gd name="connsiteX5-307" fmla="*/ 1150049 w 2237096"/>
                  <a:gd name="connsiteY5-308" fmla="*/ 896379 h 1176513"/>
                  <a:gd name="connsiteX6-309" fmla="*/ 0 w 2237096"/>
                  <a:gd name="connsiteY6-310" fmla="*/ 1116692 h 1176513"/>
                  <a:gd name="connsiteX0-311" fmla="*/ 0 w 2237096"/>
                  <a:gd name="connsiteY0-312" fmla="*/ 1116692 h 1176513"/>
                  <a:gd name="connsiteX1-313" fmla="*/ 406625 w 2237096"/>
                  <a:gd name="connsiteY1-314" fmla="*/ 264921 h 1176513"/>
                  <a:gd name="connsiteX2-315" fmla="*/ 1154331 w 2237096"/>
                  <a:gd name="connsiteY2-316" fmla="*/ 0 h 1176513"/>
                  <a:gd name="connsiteX3-317" fmla="*/ 1791789 w 2237096"/>
                  <a:gd name="connsiteY3-318" fmla="*/ 264921 h 1176513"/>
                  <a:gd name="connsiteX4-319" fmla="*/ 2237096 w 2237096"/>
                  <a:gd name="connsiteY4-320" fmla="*/ 1176513 h 1176513"/>
                  <a:gd name="connsiteX5-321" fmla="*/ 1150049 w 2237096"/>
                  <a:gd name="connsiteY5-322" fmla="*/ 896379 h 1176513"/>
                  <a:gd name="connsiteX6-323" fmla="*/ 0 w 2237096"/>
                  <a:gd name="connsiteY6-324" fmla="*/ 1116692 h 1176513"/>
                  <a:gd name="connsiteX0-325" fmla="*/ 0 w 2237096"/>
                  <a:gd name="connsiteY0-326" fmla="*/ 1116692 h 1176513"/>
                  <a:gd name="connsiteX1-327" fmla="*/ 406625 w 2237096"/>
                  <a:gd name="connsiteY1-328" fmla="*/ 264921 h 1176513"/>
                  <a:gd name="connsiteX2-329" fmla="*/ 1154331 w 2237096"/>
                  <a:gd name="connsiteY2-330" fmla="*/ 0 h 1176513"/>
                  <a:gd name="connsiteX3-331" fmla="*/ 1791789 w 2237096"/>
                  <a:gd name="connsiteY3-332" fmla="*/ 264921 h 1176513"/>
                  <a:gd name="connsiteX4-333" fmla="*/ 2237096 w 2237096"/>
                  <a:gd name="connsiteY4-334" fmla="*/ 1176513 h 1176513"/>
                  <a:gd name="connsiteX5-335" fmla="*/ 1150049 w 2237096"/>
                  <a:gd name="connsiteY5-336" fmla="*/ 896379 h 1176513"/>
                  <a:gd name="connsiteX6-337" fmla="*/ 0 w 2237096"/>
                  <a:gd name="connsiteY6-338" fmla="*/ 1116692 h 1176513"/>
                  <a:gd name="connsiteX0-339" fmla="*/ 0 w 2237096"/>
                  <a:gd name="connsiteY0-340" fmla="*/ 1116692 h 1176513"/>
                  <a:gd name="connsiteX1-341" fmla="*/ 406625 w 2237096"/>
                  <a:gd name="connsiteY1-342" fmla="*/ 264921 h 1176513"/>
                  <a:gd name="connsiteX2-343" fmla="*/ 1154331 w 2237096"/>
                  <a:gd name="connsiteY2-344" fmla="*/ 0 h 1176513"/>
                  <a:gd name="connsiteX3-345" fmla="*/ 1891686 w 2237096"/>
                  <a:gd name="connsiteY3-346" fmla="*/ 305207 h 1176513"/>
                  <a:gd name="connsiteX4-347" fmla="*/ 2237096 w 2237096"/>
                  <a:gd name="connsiteY4-348" fmla="*/ 1176513 h 1176513"/>
                  <a:gd name="connsiteX5-349" fmla="*/ 1150049 w 2237096"/>
                  <a:gd name="connsiteY5-350" fmla="*/ 896379 h 1176513"/>
                  <a:gd name="connsiteX6-351" fmla="*/ 0 w 2237096"/>
                  <a:gd name="connsiteY6-352" fmla="*/ 1116692 h 1176513"/>
                  <a:gd name="connsiteX0-353" fmla="*/ 0 w 2237096"/>
                  <a:gd name="connsiteY0-354" fmla="*/ 1116692 h 1176513"/>
                  <a:gd name="connsiteX1-355" fmla="*/ 267879 w 2237096"/>
                  <a:gd name="connsiteY1-356" fmla="*/ 274991 h 1176513"/>
                  <a:gd name="connsiteX2-357" fmla="*/ 1154331 w 2237096"/>
                  <a:gd name="connsiteY2-358" fmla="*/ 0 h 1176513"/>
                  <a:gd name="connsiteX3-359" fmla="*/ 1891686 w 2237096"/>
                  <a:gd name="connsiteY3-360" fmla="*/ 305207 h 1176513"/>
                  <a:gd name="connsiteX4-361" fmla="*/ 2237096 w 2237096"/>
                  <a:gd name="connsiteY4-362" fmla="*/ 1176513 h 1176513"/>
                  <a:gd name="connsiteX5-363" fmla="*/ 1150049 w 2237096"/>
                  <a:gd name="connsiteY5-364" fmla="*/ 896379 h 1176513"/>
                  <a:gd name="connsiteX6-365" fmla="*/ 0 w 2237096"/>
                  <a:gd name="connsiteY6-366" fmla="*/ 1116692 h 1176513"/>
                  <a:gd name="connsiteX0-367" fmla="*/ 0 w 2237096"/>
                  <a:gd name="connsiteY0-368" fmla="*/ 1116692 h 1176513"/>
                  <a:gd name="connsiteX1-369" fmla="*/ 267879 w 2237096"/>
                  <a:gd name="connsiteY1-370" fmla="*/ 274991 h 1176513"/>
                  <a:gd name="connsiteX2-371" fmla="*/ 1154331 w 2237096"/>
                  <a:gd name="connsiteY2-372" fmla="*/ 0 h 1176513"/>
                  <a:gd name="connsiteX3-373" fmla="*/ 1930535 w 2237096"/>
                  <a:gd name="connsiteY3-374" fmla="*/ 295136 h 1176513"/>
                  <a:gd name="connsiteX4-375" fmla="*/ 2237096 w 2237096"/>
                  <a:gd name="connsiteY4-376" fmla="*/ 1176513 h 1176513"/>
                  <a:gd name="connsiteX5-377" fmla="*/ 1150049 w 2237096"/>
                  <a:gd name="connsiteY5-378" fmla="*/ 896379 h 1176513"/>
                  <a:gd name="connsiteX6-379" fmla="*/ 0 w 2237096"/>
                  <a:gd name="connsiteY6-380" fmla="*/ 1116692 h 1176513"/>
                  <a:gd name="connsiteX0-381" fmla="*/ 0 w 2237096"/>
                  <a:gd name="connsiteY0-382" fmla="*/ 1116692 h 1176513"/>
                  <a:gd name="connsiteX1-383" fmla="*/ 245358 w 2237096"/>
                  <a:gd name="connsiteY1-384" fmla="*/ 262674 h 1176513"/>
                  <a:gd name="connsiteX2-385" fmla="*/ 1154331 w 2237096"/>
                  <a:gd name="connsiteY2-386" fmla="*/ 0 h 1176513"/>
                  <a:gd name="connsiteX3-387" fmla="*/ 1930535 w 2237096"/>
                  <a:gd name="connsiteY3-388" fmla="*/ 295136 h 1176513"/>
                  <a:gd name="connsiteX4-389" fmla="*/ 2237096 w 2237096"/>
                  <a:gd name="connsiteY4-390" fmla="*/ 1176513 h 1176513"/>
                  <a:gd name="connsiteX5-391" fmla="*/ 1150049 w 2237096"/>
                  <a:gd name="connsiteY5-392" fmla="*/ 896379 h 1176513"/>
                  <a:gd name="connsiteX6-393" fmla="*/ 0 w 2237096"/>
                  <a:gd name="connsiteY6-394" fmla="*/ 1116692 h 1176513"/>
                  <a:gd name="connsiteX0-395" fmla="*/ 0 w 2267124"/>
                  <a:gd name="connsiteY0-396" fmla="*/ 1104377 h 1176513"/>
                  <a:gd name="connsiteX1-397" fmla="*/ 275386 w 2267124"/>
                  <a:gd name="connsiteY1-398" fmla="*/ 262674 h 1176513"/>
                  <a:gd name="connsiteX2-399" fmla="*/ 1184359 w 2267124"/>
                  <a:gd name="connsiteY2-400" fmla="*/ 0 h 1176513"/>
                  <a:gd name="connsiteX3-401" fmla="*/ 1960563 w 2267124"/>
                  <a:gd name="connsiteY3-402" fmla="*/ 295136 h 1176513"/>
                  <a:gd name="connsiteX4-403" fmla="*/ 2267124 w 2267124"/>
                  <a:gd name="connsiteY4-404" fmla="*/ 1176513 h 1176513"/>
                  <a:gd name="connsiteX5-405" fmla="*/ 1180077 w 2267124"/>
                  <a:gd name="connsiteY5-406" fmla="*/ 896379 h 1176513"/>
                  <a:gd name="connsiteX6-407" fmla="*/ 0 w 2267124"/>
                  <a:gd name="connsiteY6-408" fmla="*/ 1104377 h 1176513"/>
                  <a:gd name="connsiteX0-409" fmla="*/ 0 w 2267124"/>
                  <a:gd name="connsiteY0-410" fmla="*/ 1104377 h 1176513"/>
                  <a:gd name="connsiteX1-411" fmla="*/ 275386 w 2267124"/>
                  <a:gd name="connsiteY1-412" fmla="*/ 262674 h 1176513"/>
                  <a:gd name="connsiteX2-413" fmla="*/ 1184359 w 2267124"/>
                  <a:gd name="connsiteY2-414" fmla="*/ 0 h 1176513"/>
                  <a:gd name="connsiteX3-415" fmla="*/ 1960563 w 2267124"/>
                  <a:gd name="connsiteY3-416" fmla="*/ 295136 h 1176513"/>
                  <a:gd name="connsiteX4-417" fmla="*/ 2267124 w 2267124"/>
                  <a:gd name="connsiteY4-418" fmla="*/ 1176513 h 1176513"/>
                  <a:gd name="connsiteX5-419" fmla="*/ 1180077 w 2267124"/>
                  <a:gd name="connsiteY5-420" fmla="*/ 896379 h 1176513"/>
                  <a:gd name="connsiteX6-421" fmla="*/ 0 w 2267124"/>
                  <a:gd name="connsiteY6-422" fmla="*/ 1104377 h 1176513"/>
                  <a:gd name="connsiteX0-423" fmla="*/ 0 w 2274631"/>
                  <a:gd name="connsiteY0-424" fmla="*/ 1153646 h 1176513"/>
                  <a:gd name="connsiteX1-425" fmla="*/ 282893 w 2274631"/>
                  <a:gd name="connsiteY1-426" fmla="*/ 262674 h 1176513"/>
                  <a:gd name="connsiteX2-427" fmla="*/ 1191866 w 2274631"/>
                  <a:gd name="connsiteY2-428" fmla="*/ 0 h 1176513"/>
                  <a:gd name="connsiteX3-429" fmla="*/ 1968070 w 2274631"/>
                  <a:gd name="connsiteY3-430" fmla="*/ 295136 h 1176513"/>
                  <a:gd name="connsiteX4-431" fmla="*/ 2274631 w 2274631"/>
                  <a:gd name="connsiteY4-432" fmla="*/ 1176513 h 1176513"/>
                  <a:gd name="connsiteX5-433" fmla="*/ 1187584 w 2274631"/>
                  <a:gd name="connsiteY5-434" fmla="*/ 896379 h 1176513"/>
                  <a:gd name="connsiteX6-435" fmla="*/ 0 w 2274631"/>
                  <a:gd name="connsiteY6-436" fmla="*/ 1153646 h 1176513"/>
                  <a:gd name="connsiteX0-437" fmla="*/ 0 w 2274631"/>
                  <a:gd name="connsiteY0-438" fmla="*/ 1153646 h 1176513"/>
                  <a:gd name="connsiteX1-439" fmla="*/ 230344 w 2274631"/>
                  <a:gd name="connsiteY1-440" fmla="*/ 250359 h 1176513"/>
                  <a:gd name="connsiteX2-441" fmla="*/ 1191866 w 2274631"/>
                  <a:gd name="connsiteY2-442" fmla="*/ 0 h 1176513"/>
                  <a:gd name="connsiteX3-443" fmla="*/ 1968070 w 2274631"/>
                  <a:gd name="connsiteY3-444" fmla="*/ 295136 h 1176513"/>
                  <a:gd name="connsiteX4-445" fmla="*/ 2274631 w 2274631"/>
                  <a:gd name="connsiteY4-446" fmla="*/ 1176513 h 1176513"/>
                  <a:gd name="connsiteX5-447" fmla="*/ 1187584 w 2274631"/>
                  <a:gd name="connsiteY5-448" fmla="*/ 896379 h 1176513"/>
                  <a:gd name="connsiteX6-449" fmla="*/ 0 w 2274631"/>
                  <a:gd name="connsiteY6-450" fmla="*/ 1153646 h 1176513"/>
                  <a:gd name="connsiteX0-451" fmla="*/ 0 w 2259617"/>
                  <a:gd name="connsiteY0-452" fmla="*/ 1153646 h 1201147"/>
                  <a:gd name="connsiteX1-453" fmla="*/ 230344 w 2259617"/>
                  <a:gd name="connsiteY1-454" fmla="*/ 250359 h 1201147"/>
                  <a:gd name="connsiteX2-455" fmla="*/ 1191866 w 2259617"/>
                  <a:gd name="connsiteY2-456" fmla="*/ 0 h 1201147"/>
                  <a:gd name="connsiteX3-457" fmla="*/ 1968070 w 2259617"/>
                  <a:gd name="connsiteY3-458" fmla="*/ 295136 h 1201147"/>
                  <a:gd name="connsiteX4-459" fmla="*/ 2259617 w 2259617"/>
                  <a:gd name="connsiteY4-460" fmla="*/ 1201147 h 1201147"/>
                  <a:gd name="connsiteX5-461" fmla="*/ 1187584 w 2259617"/>
                  <a:gd name="connsiteY5-462" fmla="*/ 896379 h 1201147"/>
                  <a:gd name="connsiteX6-463" fmla="*/ 0 w 2259617"/>
                  <a:gd name="connsiteY6-464" fmla="*/ 1153646 h 1201147"/>
                  <a:gd name="connsiteX0-465" fmla="*/ 0 w 2259617"/>
                  <a:gd name="connsiteY0-466" fmla="*/ 1153646 h 1201147"/>
                  <a:gd name="connsiteX1-467" fmla="*/ 230344 w 2259617"/>
                  <a:gd name="connsiteY1-468" fmla="*/ 250359 h 1201147"/>
                  <a:gd name="connsiteX2-469" fmla="*/ 1191866 w 2259617"/>
                  <a:gd name="connsiteY2-470" fmla="*/ 0 h 1201147"/>
                  <a:gd name="connsiteX3-471" fmla="*/ 1968070 w 2259617"/>
                  <a:gd name="connsiteY3-472" fmla="*/ 295136 h 1201147"/>
                  <a:gd name="connsiteX4-473" fmla="*/ 2259617 w 2259617"/>
                  <a:gd name="connsiteY4-474" fmla="*/ 1201147 h 1201147"/>
                  <a:gd name="connsiteX5-475" fmla="*/ 1187584 w 2259617"/>
                  <a:gd name="connsiteY5-476" fmla="*/ 896379 h 1201147"/>
                  <a:gd name="connsiteX6-477" fmla="*/ 0 w 2259617"/>
                  <a:gd name="connsiteY6-478" fmla="*/ 1153646 h 1201147"/>
                  <a:gd name="connsiteX0-479" fmla="*/ 0 w 2259617"/>
                  <a:gd name="connsiteY0-480" fmla="*/ 1153646 h 1201147"/>
                  <a:gd name="connsiteX1-481" fmla="*/ 230344 w 2259617"/>
                  <a:gd name="connsiteY1-482" fmla="*/ 250359 h 1201147"/>
                  <a:gd name="connsiteX2-483" fmla="*/ 1191866 w 2259617"/>
                  <a:gd name="connsiteY2-484" fmla="*/ 0 h 1201147"/>
                  <a:gd name="connsiteX3-485" fmla="*/ 1968070 w 2259617"/>
                  <a:gd name="connsiteY3-486" fmla="*/ 295136 h 1201147"/>
                  <a:gd name="connsiteX4-487" fmla="*/ 2259617 w 2259617"/>
                  <a:gd name="connsiteY4-488" fmla="*/ 1201147 h 1201147"/>
                  <a:gd name="connsiteX5-489" fmla="*/ 1171487 w 2259617"/>
                  <a:gd name="connsiteY5-490" fmla="*/ 856762 h 1201147"/>
                  <a:gd name="connsiteX6-491" fmla="*/ 0 w 2259617"/>
                  <a:gd name="connsiteY6-492" fmla="*/ 1153646 h 12011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9" y="connsiteY6-240"/>
                  </a:cxn>
                </a:cxnLst>
                <a:rect l="l" t="t" r="r" b="b"/>
                <a:pathLst>
                  <a:path w="2259617" h="1201147">
                    <a:moveTo>
                      <a:pt x="0" y="1153646"/>
                    </a:moveTo>
                    <a:lnTo>
                      <a:pt x="230344" y="250359"/>
                    </a:lnTo>
                    <a:cubicBezTo>
                      <a:pt x="354692" y="59502"/>
                      <a:pt x="441277" y="54124"/>
                      <a:pt x="1191866" y="0"/>
                    </a:cubicBezTo>
                    <a:cubicBezTo>
                      <a:pt x="1800307" y="71215"/>
                      <a:pt x="1867829" y="129917"/>
                      <a:pt x="1968070" y="295136"/>
                    </a:cubicBezTo>
                    <a:cubicBezTo>
                      <a:pt x="2009056" y="356869"/>
                      <a:pt x="2141267" y="917223"/>
                      <a:pt x="2259617" y="1201147"/>
                    </a:cubicBezTo>
                    <a:cubicBezTo>
                      <a:pt x="2013002" y="877457"/>
                      <a:pt x="1561585" y="869568"/>
                      <a:pt x="1171487" y="856762"/>
                    </a:cubicBezTo>
                    <a:cubicBezTo>
                      <a:pt x="876934" y="829484"/>
                      <a:pt x="383350" y="866394"/>
                      <a:pt x="0" y="1153646"/>
                    </a:cubicBezTo>
                    <a:close/>
                  </a:path>
                </a:pathLst>
              </a:custGeom>
              <a:noFill/>
              <a:ln w="28575">
                <a:noFill/>
              </a:ln>
              <a:extLst>
                <a:ext uri="{909E8E84-426E-40DD-AFC4-6F175D3DCCD1}">
                  <a14:hiddenFill xmlns:a14="http://schemas.microsoft.com/office/drawing/2010/main">
                    <a:solidFill>
                      <a:srgbClr val="FFFFFF"/>
                    </a:solidFill>
                  </a14:hiddenFill>
                </a:ext>
              </a:extLst>
            </p:spPr>
            <p:style>
              <a:lnRef idx="2">
                <a:srgbClr val="FFFFFF">
                  <a:shade val="50000"/>
                </a:srgbClr>
              </a:lnRef>
              <a:fillRef idx="1">
                <a:srgbClr val="FFFFFF"/>
              </a:fillRef>
              <a:effectRef idx="0">
                <a:srgbClr val="FFFFFF"/>
              </a:effectRef>
              <a:fontRef idx="minor">
                <a:sysClr val="window" lastClr="FFFFFF"/>
              </a:fontRef>
            </p:style>
            <p:txBody>
              <a:bodyPr rtlCol="0" anchor="ctr"/>
              <a:lstStyle/>
              <a:p>
                <a:pPr algn="ctr"/>
                <a:endParaRPr lang="zh-CN" altLang="en-US" b="1">
                  <a:solidFill>
                    <a:sysClr val="window" lastClr="FFFFFF"/>
                  </a:solidFill>
                  <a:latin typeface="PingFang SC Semibold" panose="020B0400000000000000" charset="-122"/>
                  <a:ea typeface="PingFang SC Semibold" panose="020B0400000000000000" charset="-122"/>
                </a:endParaRPr>
              </a:p>
            </p:txBody>
          </p:sp>
          <p:sp>
            <p:nvSpPr>
              <p:cNvPr id="13" name="文本框 12"/>
              <p:cNvSpPr txBox="1"/>
              <p:nvPr/>
            </p:nvSpPr>
            <p:spPr>
              <a:xfrm>
                <a:off x="5068" y="6580"/>
                <a:ext cx="3780" cy="822"/>
              </a:xfrm>
              <a:prstGeom prst="rect">
                <a:avLst/>
              </a:prstGeom>
              <a:noFill/>
            </p:spPr>
            <p:txBody>
              <a:bodyPr wrap="square" rtlCol="0">
                <a:spAutoFit/>
              </a:bodyPr>
              <a:lstStyle/>
              <a:p>
                <a:pPr algn="ctr"/>
                <a:r>
                  <a:rPr lang="en-US" altLang="zh-CN" sz="1400" b="1">
                    <a:solidFill>
                      <a:schemeClr val="bg1"/>
                    </a:solidFill>
                    <a:latin typeface="PingFang SC Semibold" panose="020B0400000000000000" charset="-122"/>
                    <a:ea typeface="PingFang SC Semibold" panose="020B0400000000000000" charset="-122"/>
                  </a:rPr>
                  <a:t>Product-Market</a:t>
                </a:r>
              </a:p>
              <a:p>
                <a:pPr algn="ctr"/>
                <a:r>
                  <a:rPr lang="en-US" altLang="zh-CN" sz="1400" b="1">
                    <a:solidFill>
                      <a:schemeClr val="bg1"/>
                    </a:solidFill>
                    <a:latin typeface="PingFang SC Semibold" panose="020B0400000000000000" charset="-122"/>
                    <a:ea typeface="PingFang SC Semibold" panose="020B0400000000000000" charset="-122"/>
                  </a:rPr>
                  <a:t>Fit</a:t>
                </a:r>
              </a:p>
            </p:txBody>
          </p:sp>
        </p:grpSp>
      </p:grpSp>
      <p:grpSp>
        <p:nvGrpSpPr>
          <p:cNvPr id="85" name="组 84"/>
          <p:cNvGrpSpPr/>
          <p:nvPr/>
        </p:nvGrpSpPr>
        <p:grpSpPr>
          <a:xfrm>
            <a:off x="1140460" y="3984625"/>
            <a:ext cx="1680210" cy="1458595"/>
            <a:chOff x="7104031" y="1343490"/>
            <a:chExt cx="1680396" cy="1458810"/>
          </a:xfrm>
        </p:grpSpPr>
        <p:sp>
          <p:nvSpPr>
            <p:cNvPr id="29" name="Oval 14"/>
            <p:cNvSpPr/>
            <p:nvPr>
              <p:custDataLst>
                <p:tags r:id="rId1"/>
              </p:custDataLst>
            </p:nvPr>
          </p:nvSpPr>
          <p:spPr bwMode="auto">
            <a:xfrm>
              <a:off x="7104031" y="1343490"/>
              <a:ext cx="945399" cy="945398"/>
            </a:xfrm>
            <a:prstGeom prst="ellipse">
              <a:avLst/>
            </a:pr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a:r>
                <a:rPr lang="en-US" altLang="zh-CN" sz="1050" b="1" kern="0" dirty="0">
                  <a:solidFill>
                    <a:prstClr val="white"/>
                  </a:solidFill>
                  <a:latin typeface="PingFang SC Semibold" panose="020B0400000000000000" charset="-122"/>
                  <a:ea typeface="PingFang SC Semibold" panose="020B0400000000000000" charset="-122"/>
                  <a:cs typeface="OPPOSans R" pitchFamily="18" charset="-122"/>
                </a:rPr>
                <a:t>Product</a:t>
              </a:r>
            </a:p>
          </p:txBody>
        </p:sp>
        <p:sp>
          <p:nvSpPr>
            <p:cNvPr id="30" name="Oval 14"/>
            <p:cNvSpPr/>
            <p:nvPr>
              <p:custDataLst>
                <p:tags r:id="rId2"/>
              </p:custDataLst>
            </p:nvPr>
          </p:nvSpPr>
          <p:spPr bwMode="auto">
            <a:xfrm>
              <a:off x="7839028" y="1343490"/>
              <a:ext cx="945399" cy="945398"/>
            </a:xfrm>
            <a:prstGeom prst="ellipse">
              <a:avLst/>
            </a:prstGeom>
            <a:solidFill>
              <a:schemeClr val="accent2">
                <a:alpha val="7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a:r>
                <a:rPr lang="en-US" altLang="zh-CN" sz="1050" b="1" kern="0" dirty="0">
                  <a:solidFill>
                    <a:prstClr val="white"/>
                  </a:solidFill>
                  <a:latin typeface="PingFang SC Semibold" panose="020B0400000000000000" charset="-122"/>
                  <a:ea typeface="PingFang SC Semibold" panose="020B0400000000000000" charset="-122"/>
                  <a:cs typeface="OPPOSans R" pitchFamily="18" charset="-122"/>
                </a:rPr>
                <a:t>Market</a:t>
              </a:r>
            </a:p>
          </p:txBody>
        </p:sp>
        <p:cxnSp>
          <p:nvCxnSpPr>
            <p:cNvPr id="31" name="直线箭头连接符 20"/>
            <p:cNvCxnSpPr/>
            <p:nvPr>
              <p:custDataLst>
                <p:tags r:id="rId3"/>
              </p:custDataLst>
            </p:nvPr>
          </p:nvCxnSpPr>
          <p:spPr>
            <a:xfrm flipH="1">
              <a:off x="7935759" y="1894287"/>
              <a:ext cx="1" cy="556056"/>
            </a:xfrm>
            <a:prstGeom prst="straightConnector1">
              <a:avLst/>
            </a:prstGeom>
            <a:ln w="12700">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2" name="Inhaltsplatzhalter 4"/>
            <p:cNvSpPr txBox="1"/>
            <p:nvPr>
              <p:custDataLst>
                <p:tags r:id="rId4"/>
              </p:custDataLst>
            </p:nvPr>
          </p:nvSpPr>
          <p:spPr>
            <a:xfrm flipH="1">
              <a:off x="7679884" y="2479720"/>
              <a:ext cx="540324" cy="32258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lnSpc>
                  <a:spcPct val="150000"/>
                </a:lnSpc>
                <a:buFont typeface="Wingdings" panose="05000000000000000000" pitchFamily="2" charset="2"/>
                <a:buNone/>
              </a:pPr>
              <a:r>
                <a:rPr lang="en-US" altLang="zh-CN" sz="1400" b="1">
                  <a:solidFill>
                    <a:srgbClr val="313131"/>
                  </a:solidFill>
                  <a:latin typeface="PingFang SC Semibold" panose="020B0400000000000000" charset="-122"/>
                  <a:ea typeface="PingFang SC Semibold" panose="020B0400000000000000" charset="-122"/>
                  <a:cs typeface="OPPOSans M" pitchFamily="18" charset="-122"/>
                </a:rPr>
                <a:t>Fit</a:t>
              </a:r>
              <a:endParaRPr lang="en-US" altLang="zh-CN" sz="1400" b="1" dirty="0">
                <a:solidFill>
                  <a:srgbClr val="313131"/>
                </a:solidFill>
                <a:latin typeface="PingFang SC Semibold" panose="020B0400000000000000" charset="-122"/>
                <a:ea typeface="PingFang SC Semibold" panose="020B0400000000000000" charset="-122"/>
                <a:cs typeface="OPPOSans M" pitchFamily="18" charset="-122"/>
              </a:endParaRPr>
            </a:p>
          </p:txBody>
        </p:sp>
      </p:grpSp>
      <p:grpSp>
        <p:nvGrpSpPr>
          <p:cNvPr id="63" name="组合 62"/>
          <p:cNvGrpSpPr/>
          <p:nvPr/>
        </p:nvGrpSpPr>
        <p:grpSpPr>
          <a:xfrm>
            <a:off x="6612255" y="2282190"/>
            <a:ext cx="4440555" cy="3911600"/>
            <a:chOff x="8265" y="3593"/>
            <a:chExt cx="6993" cy="6160"/>
          </a:xfrm>
        </p:grpSpPr>
        <p:grpSp>
          <p:nvGrpSpPr>
            <p:cNvPr id="28" name="组合 27"/>
            <p:cNvGrpSpPr/>
            <p:nvPr/>
          </p:nvGrpSpPr>
          <p:grpSpPr>
            <a:xfrm>
              <a:off x="8265" y="8874"/>
              <a:ext cx="6993" cy="879"/>
              <a:chOff x="7878" y="8925"/>
              <a:chExt cx="6993" cy="879"/>
            </a:xfrm>
          </p:grpSpPr>
          <p:sp>
            <p:nvSpPr>
              <p:cNvPr id="22" name="矩形 21"/>
              <p:cNvSpPr/>
              <p:nvPr/>
            </p:nvSpPr>
            <p:spPr>
              <a:xfrm>
                <a:off x="7878" y="8925"/>
                <a:ext cx="6993" cy="879"/>
              </a:xfrm>
              <a:prstGeom prst="rect">
                <a:avLst/>
              </a:prstGeom>
              <a:gradFill>
                <a:gsLst>
                  <a:gs pos="0">
                    <a:schemeClr val="accent1">
                      <a:lumMod val="20000"/>
                      <a:lumOff val="80000"/>
                      <a:alpha val="70000"/>
                    </a:schemeClr>
                  </a:gs>
                  <a:gs pos="77000">
                    <a:schemeClr val="accent1">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23" name="直接连接符 22"/>
              <p:cNvCxnSpPr/>
              <p:nvPr/>
            </p:nvCxnSpPr>
            <p:spPr>
              <a:xfrm>
                <a:off x="7878" y="8985"/>
                <a:ext cx="0" cy="759"/>
              </a:xfrm>
              <a:prstGeom prst="line">
                <a:avLst/>
              </a:prstGeom>
              <a:ln w="38100"/>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9368" y="9002"/>
                <a:ext cx="5085" cy="725"/>
              </a:xfrm>
              <a:prstGeom prst="rect">
                <a:avLst/>
              </a:prstGeom>
              <a:noFill/>
            </p:spPr>
            <p:txBody>
              <a:bodyPr wrap="square" rtlCol="0">
                <a:spAutoFit/>
              </a:bodyPr>
              <a:lstStyle/>
              <a:p>
                <a:r>
                  <a:rPr lang="zh-CN" altLang="en-US" sz="1200" b="1">
                    <a:solidFill>
                      <a:schemeClr val="bg1">
                        <a:lumMod val="50000"/>
                        <a:lumOff val="50000"/>
                      </a:schemeClr>
                    </a:solidFill>
                    <a:latin typeface="PingFang SC Semibold" panose="020B0400000000000000" charset="-122"/>
                    <a:ea typeface="PingFang SC Semibold" panose="020B0400000000000000" charset="-122"/>
                    <a:sym typeface="+mn-ea"/>
                  </a:rPr>
                  <a:t>产品或服务的主要受众，需要对其进行深入的了解和分析</a:t>
                </a:r>
              </a:p>
            </p:txBody>
          </p:sp>
          <p:sp>
            <p:nvSpPr>
              <p:cNvPr id="25" name="文本框 24"/>
              <p:cNvSpPr txBox="1"/>
              <p:nvPr/>
            </p:nvSpPr>
            <p:spPr>
              <a:xfrm>
                <a:off x="7878" y="9123"/>
                <a:ext cx="1412" cy="483"/>
              </a:xfrm>
              <a:prstGeom prst="rect">
                <a:avLst/>
              </a:prstGeom>
              <a:noFill/>
            </p:spPr>
            <p:txBody>
              <a:bodyPr wrap="square" rtlCol="0">
                <a:spAutoFit/>
              </a:bodyPr>
              <a:lstStyle/>
              <a:p>
                <a:r>
                  <a:rPr lang="zh-CN" altLang="en-US" sz="1400" b="1">
                    <a:solidFill>
                      <a:schemeClr val="accent1"/>
                    </a:solidFill>
                    <a:latin typeface="PingFang SC Semibold" panose="020B0400000000000000" charset="-122"/>
                    <a:ea typeface="PingFang SC Semibold" panose="020B0400000000000000" charset="-122"/>
                  </a:rPr>
                  <a:t>目标用户</a:t>
                </a:r>
              </a:p>
            </p:txBody>
          </p:sp>
        </p:grpSp>
        <p:grpSp>
          <p:nvGrpSpPr>
            <p:cNvPr id="33" name="组合 32"/>
            <p:cNvGrpSpPr/>
            <p:nvPr/>
          </p:nvGrpSpPr>
          <p:grpSpPr>
            <a:xfrm>
              <a:off x="8265" y="7817"/>
              <a:ext cx="6993" cy="879"/>
              <a:chOff x="7878" y="8925"/>
              <a:chExt cx="6993" cy="879"/>
            </a:xfrm>
          </p:grpSpPr>
          <p:sp>
            <p:nvSpPr>
              <p:cNvPr id="34" name="矩形 33"/>
              <p:cNvSpPr/>
              <p:nvPr/>
            </p:nvSpPr>
            <p:spPr>
              <a:xfrm>
                <a:off x="7878" y="8925"/>
                <a:ext cx="6993" cy="879"/>
              </a:xfrm>
              <a:prstGeom prst="rect">
                <a:avLst/>
              </a:prstGeom>
              <a:gradFill>
                <a:gsLst>
                  <a:gs pos="0">
                    <a:schemeClr val="accent1">
                      <a:lumMod val="20000"/>
                      <a:lumOff val="80000"/>
                      <a:alpha val="50000"/>
                    </a:schemeClr>
                  </a:gs>
                  <a:gs pos="77000">
                    <a:schemeClr val="accent1">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35" name="直接连接符 34"/>
              <p:cNvCxnSpPr/>
              <p:nvPr/>
            </p:nvCxnSpPr>
            <p:spPr>
              <a:xfrm>
                <a:off x="7878" y="8985"/>
                <a:ext cx="0" cy="759"/>
              </a:xfrm>
              <a:prstGeom prst="line">
                <a:avLst/>
              </a:prstGeom>
              <a:ln w="38100">
                <a:solidFill>
                  <a:schemeClr val="accent1">
                    <a:lumMod val="60000"/>
                    <a:lumOff val="40000"/>
                  </a:schemeClr>
                </a:solidFill>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9368" y="9002"/>
                <a:ext cx="5085" cy="725"/>
              </a:xfrm>
              <a:prstGeom prst="rect">
                <a:avLst/>
              </a:prstGeom>
              <a:noFill/>
            </p:spPr>
            <p:txBody>
              <a:bodyPr wrap="square" rtlCol="0">
                <a:spAutoFit/>
              </a:bodyPr>
              <a:lstStyle/>
              <a:p>
                <a:r>
                  <a:rPr lang="zh-CN" altLang="en-US" sz="1200" b="1">
                    <a:solidFill>
                      <a:schemeClr val="bg1">
                        <a:lumMod val="50000"/>
                        <a:lumOff val="50000"/>
                      </a:schemeClr>
                    </a:solidFill>
                    <a:latin typeface="PingFang SC Semibold" panose="020B0400000000000000" charset="-122"/>
                    <a:ea typeface="PingFang SC Semibold" panose="020B0400000000000000" charset="-122"/>
                    <a:sym typeface="+mn-ea"/>
                  </a:rPr>
                  <a:t>市场上现有产品或服务未能完全满足的客户需求，这是产品或服务创新的切入点</a:t>
                </a:r>
              </a:p>
            </p:txBody>
          </p:sp>
          <p:sp>
            <p:nvSpPr>
              <p:cNvPr id="37" name="文本框 36"/>
              <p:cNvSpPr txBox="1"/>
              <p:nvPr/>
            </p:nvSpPr>
            <p:spPr>
              <a:xfrm>
                <a:off x="7878" y="9051"/>
                <a:ext cx="1412" cy="628"/>
              </a:xfrm>
              <a:prstGeom prst="rect">
                <a:avLst/>
              </a:prstGeom>
              <a:noFill/>
            </p:spPr>
            <p:txBody>
              <a:bodyPr wrap="square" rtlCol="0">
                <a:spAutoFit/>
              </a:bodyPr>
              <a:lstStyle/>
              <a:p>
                <a:r>
                  <a:rPr lang="zh-CN" altLang="en-US" sz="1000" b="1">
                    <a:solidFill>
                      <a:schemeClr val="accent1">
                        <a:lumMod val="60000"/>
                        <a:lumOff val="40000"/>
                      </a:schemeClr>
                    </a:solidFill>
                    <a:latin typeface="PingFang SC Semibold" panose="020B0400000000000000" charset="-122"/>
                    <a:ea typeface="PingFang SC Semibold" panose="020B0400000000000000" charset="-122"/>
                  </a:rPr>
                  <a:t>用户未被满足的需求</a:t>
                </a:r>
              </a:p>
            </p:txBody>
          </p:sp>
        </p:grpSp>
        <p:grpSp>
          <p:nvGrpSpPr>
            <p:cNvPr id="59" name="组合 58"/>
            <p:cNvGrpSpPr/>
            <p:nvPr/>
          </p:nvGrpSpPr>
          <p:grpSpPr>
            <a:xfrm>
              <a:off x="8265" y="5705"/>
              <a:ext cx="6993" cy="879"/>
              <a:chOff x="7878" y="5513"/>
              <a:chExt cx="6993" cy="879"/>
            </a:xfrm>
          </p:grpSpPr>
          <p:sp>
            <p:nvSpPr>
              <p:cNvPr id="39" name="矩形 38"/>
              <p:cNvSpPr/>
              <p:nvPr/>
            </p:nvSpPr>
            <p:spPr>
              <a:xfrm>
                <a:off x="7878" y="5513"/>
                <a:ext cx="6993" cy="879"/>
              </a:xfrm>
              <a:prstGeom prst="rect">
                <a:avLst/>
              </a:prstGeom>
              <a:gradFill>
                <a:gsLst>
                  <a:gs pos="0">
                    <a:schemeClr val="accent5">
                      <a:alpha val="70000"/>
                    </a:schemeClr>
                  </a:gs>
                  <a:gs pos="77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40" name="直接连接符 39"/>
              <p:cNvCxnSpPr/>
              <p:nvPr/>
            </p:nvCxnSpPr>
            <p:spPr>
              <a:xfrm>
                <a:off x="7878" y="5573"/>
                <a:ext cx="0" cy="759"/>
              </a:xfrm>
              <a:prstGeom prst="line">
                <a:avLst/>
              </a:prstGeom>
              <a:ln w="38100">
                <a:solidFill>
                  <a:schemeClr val="accent3"/>
                </a:solidFill>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9368" y="5590"/>
                <a:ext cx="5085" cy="725"/>
              </a:xfrm>
              <a:prstGeom prst="rect">
                <a:avLst/>
              </a:prstGeom>
              <a:noFill/>
            </p:spPr>
            <p:txBody>
              <a:bodyPr wrap="square" rtlCol="0">
                <a:spAutoFit/>
              </a:bodyPr>
              <a:lstStyle/>
              <a:p>
                <a:r>
                  <a:rPr lang="zh-CN" altLang="en-US" sz="1200" b="1">
                    <a:solidFill>
                      <a:schemeClr val="bg1">
                        <a:lumMod val="50000"/>
                        <a:lumOff val="50000"/>
                      </a:schemeClr>
                    </a:solidFill>
                    <a:latin typeface="PingFang SC Semibold" panose="020B0400000000000000" charset="-122"/>
                    <a:ea typeface="PingFang SC Semibold" panose="020B0400000000000000" charset="-122"/>
                    <a:sym typeface="+mn-ea"/>
                  </a:rPr>
                  <a:t>描述了产品或服务如何满足这些需求，以及它相对于竞争对手的独特优势</a:t>
                </a:r>
              </a:p>
            </p:txBody>
          </p:sp>
          <p:sp>
            <p:nvSpPr>
              <p:cNvPr id="42" name="文本框 41"/>
              <p:cNvSpPr txBox="1"/>
              <p:nvPr/>
            </p:nvSpPr>
            <p:spPr>
              <a:xfrm>
                <a:off x="7878" y="5711"/>
                <a:ext cx="1412" cy="484"/>
              </a:xfrm>
              <a:prstGeom prst="rect">
                <a:avLst/>
              </a:prstGeom>
              <a:noFill/>
            </p:spPr>
            <p:txBody>
              <a:bodyPr wrap="square" rtlCol="0">
                <a:spAutoFit/>
              </a:bodyPr>
              <a:lstStyle/>
              <a:p>
                <a:r>
                  <a:rPr lang="zh-CN" altLang="en-US" sz="1400" b="1">
                    <a:solidFill>
                      <a:schemeClr val="accent3"/>
                    </a:solidFill>
                    <a:latin typeface="PingFang SC Semibold" panose="020B0400000000000000" charset="-122"/>
                    <a:ea typeface="PingFang SC Semibold" panose="020B0400000000000000" charset="-122"/>
                  </a:rPr>
                  <a:t>价值主张</a:t>
                </a:r>
              </a:p>
            </p:txBody>
          </p:sp>
        </p:grpSp>
        <p:grpSp>
          <p:nvGrpSpPr>
            <p:cNvPr id="61" name="组合 60"/>
            <p:cNvGrpSpPr/>
            <p:nvPr/>
          </p:nvGrpSpPr>
          <p:grpSpPr>
            <a:xfrm>
              <a:off x="8265" y="4649"/>
              <a:ext cx="6993" cy="879"/>
              <a:chOff x="7878" y="4583"/>
              <a:chExt cx="6993" cy="879"/>
            </a:xfrm>
          </p:grpSpPr>
          <p:sp>
            <p:nvSpPr>
              <p:cNvPr id="43" name="矩形 42"/>
              <p:cNvSpPr/>
              <p:nvPr/>
            </p:nvSpPr>
            <p:spPr>
              <a:xfrm>
                <a:off x="7878" y="4583"/>
                <a:ext cx="6993" cy="879"/>
              </a:xfrm>
              <a:prstGeom prst="rect">
                <a:avLst/>
              </a:prstGeom>
              <a:gradFill>
                <a:gsLst>
                  <a:gs pos="0">
                    <a:schemeClr val="accent5">
                      <a:alpha val="90000"/>
                    </a:schemeClr>
                  </a:gs>
                  <a:gs pos="77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44" name="直接连接符 43"/>
              <p:cNvCxnSpPr/>
              <p:nvPr/>
            </p:nvCxnSpPr>
            <p:spPr>
              <a:xfrm>
                <a:off x="7878" y="4643"/>
                <a:ext cx="0" cy="759"/>
              </a:xfrm>
              <a:prstGeom prst="line">
                <a:avLst/>
              </a:prstGeom>
              <a:ln w="38100">
                <a:solidFill>
                  <a:schemeClr val="accent6">
                    <a:lumMod val="50000"/>
                  </a:schemeClr>
                </a:solidFill>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9368" y="4806"/>
                <a:ext cx="5085" cy="434"/>
              </a:xfrm>
              <a:prstGeom prst="rect">
                <a:avLst/>
              </a:prstGeom>
              <a:noFill/>
            </p:spPr>
            <p:txBody>
              <a:bodyPr wrap="square" rtlCol="0">
                <a:spAutoFit/>
              </a:bodyPr>
              <a:lstStyle/>
              <a:p>
                <a:r>
                  <a:rPr lang="zh-CN" altLang="en-US" sz="1200" b="1">
                    <a:solidFill>
                      <a:schemeClr val="bg1">
                        <a:lumMod val="50000"/>
                        <a:lumOff val="50000"/>
                      </a:schemeClr>
                    </a:solidFill>
                    <a:latin typeface="PingFang SC Semibold" panose="020B0400000000000000" charset="-122"/>
                    <a:ea typeface="PingFang SC Semibold" panose="020B0400000000000000" charset="-122"/>
                    <a:sym typeface="+mn-ea"/>
                  </a:rPr>
                  <a:t>实现价值主张的具体手段</a:t>
                </a:r>
              </a:p>
            </p:txBody>
          </p:sp>
          <p:sp>
            <p:nvSpPr>
              <p:cNvPr id="46" name="文本框 45"/>
              <p:cNvSpPr txBox="1"/>
              <p:nvPr/>
            </p:nvSpPr>
            <p:spPr>
              <a:xfrm>
                <a:off x="7878" y="4781"/>
                <a:ext cx="1412" cy="484"/>
              </a:xfrm>
              <a:prstGeom prst="rect">
                <a:avLst/>
              </a:prstGeom>
              <a:noFill/>
            </p:spPr>
            <p:txBody>
              <a:bodyPr wrap="square" rtlCol="0">
                <a:spAutoFit/>
              </a:bodyPr>
              <a:lstStyle/>
              <a:p>
                <a:r>
                  <a:rPr lang="zh-CN" altLang="en-US" sz="1400" b="1">
                    <a:solidFill>
                      <a:schemeClr val="accent6">
                        <a:lumMod val="50000"/>
                      </a:schemeClr>
                    </a:solidFill>
                    <a:latin typeface="PingFang SC Semibold" panose="020B0400000000000000" charset="-122"/>
                    <a:ea typeface="PingFang SC Semibold" panose="020B0400000000000000" charset="-122"/>
                  </a:rPr>
                  <a:t>产品功能</a:t>
                </a:r>
              </a:p>
            </p:txBody>
          </p:sp>
        </p:grpSp>
        <p:grpSp>
          <p:nvGrpSpPr>
            <p:cNvPr id="62" name="组合 61"/>
            <p:cNvGrpSpPr/>
            <p:nvPr/>
          </p:nvGrpSpPr>
          <p:grpSpPr>
            <a:xfrm>
              <a:off x="8265" y="3593"/>
              <a:ext cx="6993" cy="879"/>
              <a:chOff x="7878" y="3593"/>
              <a:chExt cx="6993" cy="879"/>
            </a:xfrm>
          </p:grpSpPr>
          <p:sp>
            <p:nvSpPr>
              <p:cNvPr id="49" name="矩形 48"/>
              <p:cNvSpPr/>
              <p:nvPr/>
            </p:nvSpPr>
            <p:spPr>
              <a:xfrm>
                <a:off x="7878" y="3593"/>
                <a:ext cx="6993" cy="879"/>
              </a:xfrm>
              <a:prstGeom prst="rect">
                <a:avLst/>
              </a:prstGeom>
              <a:gradFill>
                <a:gsLst>
                  <a:gs pos="0">
                    <a:schemeClr val="accent5">
                      <a:alpha val="100000"/>
                    </a:schemeClr>
                  </a:gs>
                  <a:gs pos="77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50" name="直接连接符 49"/>
              <p:cNvCxnSpPr/>
              <p:nvPr/>
            </p:nvCxnSpPr>
            <p:spPr>
              <a:xfrm>
                <a:off x="7878" y="3653"/>
                <a:ext cx="0" cy="759"/>
              </a:xfrm>
              <a:prstGeom prst="line">
                <a:avLst/>
              </a:prstGeom>
              <a:ln w="38100">
                <a:solidFill>
                  <a:schemeClr val="accent2"/>
                </a:solidFill>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9368" y="3816"/>
                <a:ext cx="5085" cy="434"/>
              </a:xfrm>
              <a:prstGeom prst="rect">
                <a:avLst/>
              </a:prstGeom>
              <a:noFill/>
            </p:spPr>
            <p:txBody>
              <a:bodyPr wrap="square" rtlCol="0">
                <a:spAutoFit/>
              </a:bodyPr>
              <a:lstStyle/>
              <a:p>
                <a:r>
                  <a:rPr lang="zh-CN" altLang="en-US" sz="1200" b="1">
                    <a:solidFill>
                      <a:schemeClr val="bg1">
                        <a:lumMod val="50000"/>
                        <a:lumOff val="50000"/>
                      </a:schemeClr>
                    </a:solidFill>
                    <a:latin typeface="PingFang SC Semibold" panose="020B0400000000000000" charset="-122"/>
                    <a:ea typeface="PingFang SC Semibold" panose="020B0400000000000000" charset="-122"/>
                    <a:sym typeface="+mn-ea"/>
                  </a:rPr>
                  <a:t>客户在使用产品或服务过程中的整体感受</a:t>
                </a:r>
              </a:p>
            </p:txBody>
          </p:sp>
          <p:sp>
            <p:nvSpPr>
              <p:cNvPr id="52" name="文本框 51"/>
              <p:cNvSpPr txBox="1"/>
              <p:nvPr/>
            </p:nvSpPr>
            <p:spPr>
              <a:xfrm>
                <a:off x="7878" y="3791"/>
                <a:ext cx="1412" cy="484"/>
              </a:xfrm>
              <a:prstGeom prst="rect">
                <a:avLst/>
              </a:prstGeom>
              <a:noFill/>
            </p:spPr>
            <p:txBody>
              <a:bodyPr wrap="square" rtlCol="0">
                <a:spAutoFit/>
              </a:bodyPr>
              <a:lstStyle/>
              <a:p>
                <a:r>
                  <a:rPr lang="zh-CN" altLang="en-US" sz="1400" b="1">
                    <a:solidFill>
                      <a:schemeClr val="accent2"/>
                    </a:solidFill>
                    <a:latin typeface="PingFang SC Semibold" panose="020B0400000000000000" charset="-122"/>
                    <a:ea typeface="PingFang SC Semibold" panose="020B0400000000000000" charset="-122"/>
                  </a:rPr>
                  <a:t>用户体验</a:t>
                </a:r>
              </a:p>
            </p:txBody>
          </p:sp>
        </p:grpSp>
        <p:grpSp>
          <p:nvGrpSpPr>
            <p:cNvPr id="58" name="组合 57"/>
            <p:cNvGrpSpPr/>
            <p:nvPr/>
          </p:nvGrpSpPr>
          <p:grpSpPr>
            <a:xfrm>
              <a:off x="8265" y="6761"/>
              <a:ext cx="6993" cy="879"/>
              <a:chOff x="7878" y="6599"/>
              <a:chExt cx="6993" cy="879"/>
            </a:xfrm>
          </p:grpSpPr>
          <p:sp>
            <p:nvSpPr>
              <p:cNvPr id="53" name="矩形 52"/>
              <p:cNvSpPr/>
              <p:nvPr/>
            </p:nvSpPr>
            <p:spPr>
              <a:xfrm>
                <a:off x="7878" y="6599"/>
                <a:ext cx="6993" cy="879"/>
              </a:xfrm>
              <a:prstGeom prst="rect">
                <a:avLst/>
              </a:prstGeom>
              <a:gradFill>
                <a:gsLst>
                  <a:gs pos="0">
                    <a:schemeClr val="tx2">
                      <a:alpha val="50000"/>
                    </a:schemeClr>
                  </a:gs>
                  <a:gs pos="77000">
                    <a:schemeClr val="tx2">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panose="020B0400000000000000" charset="-122"/>
                  <a:ea typeface="PingFang SC Semibold" panose="020B0400000000000000" charset="-122"/>
                </a:endParaRPr>
              </a:p>
            </p:txBody>
          </p:sp>
          <p:cxnSp>
            <p:nvCxnSpPr>
              <p:cNvPr id="55" name="直接连接符 54"/>
              <p:cNvCxnSpPr/>
              <p:nvPr/>
            </p:nvCxnSpPr>
            <p:spPr>
              <a:xfrm>
                <a:off x="7878" y="6659"/>
                <a:ext cx="0" cy="759"/>
              </a:xfrm>
              <a:prstGeom prst="line">
                <a:avLst/>
              </a:prstGeom>
              <a:ln w="38100">
                <a:solidFill>
                  <a:schemeClr val="bg1">
                    <a:lumMod val="50000"/>
                    <a:lumOff val="50000"/>
                  </a:schemeClr>
                </a:solidFill>
              </a:ln>
            </p:spPr>
            <p:style>
              <a:lnRef idx="2">
                <a:schemeClr val="accent1"/>
              </a:lnRef>
              <a:fillRef idx="0">
                <a:srgbClr val="FFFFFF"/>
              </a:fillRef>
              <a:effectRef idx="0">
                <a:srgbClr val="FFFFFF"/>
              </a:effectRef>
              <a:fontRef idx="minor">
                <a:schemeClr val="tx1"/>
              </a:fontRef>
            </p:style>
          </p:cxnSp>
          <p:sp>
            <p:nvSpPr>
              <p:cNvPr id="57" name="文本框 56"/>
              <p:cNvSpPr txBox="1"/>
              <p:nvPr/>
            </p:nvSpPr>
            <p:spPr>
              <a:xfrm>
                <a:off x="7878" y="6797"/>
                <a:ext cx="1412" cy="483"/>
              </a:xfrm>
              <a:prstGeom prst="rect">
                <a:avLst/>
              </a:prstGeom>
              <a:noFill/>
            </p:spPr>
            <p:txBody>
              <a:bodyPr wrap="square" rtlCol="0">
                <a:spAutoFit/>
              </a:bodyPr>
              <a:lstStyle/>
              <a:p>
                <a:r>
                  <a:rPr lang="en-US" altLang="zh-CN" sz="1400" b="1">
                    <a:solidFill>
                      <a:schemeClr val="accent3"/>
                    </a:solidFill>
                    <a:latin typeface="PingFang SC Semibold" panose="020B0400000000000000" charset="-122"/>
                    <a:ea typeface="PingFang SC Semibold" panose="020B0400000000000000" charset="-122"/>
                  </a:rPr>
                  <a:t>PMF</a:t>
                </a:r>
              </a:p>
            </p:txBody>
          </p:sp>
        </p:gr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180" y="311468"/>
            <a:ext cx="7531100" cy="430530"/>
          </a:xfrm>
        </p:spPr>
        <p:txBody>
          <a:bodyPr wrap="square" anchor="ctr"/>
          <a:lstStyle/>
          <a:p>
            <a:pPr>
              <a:lnSpc>
                <a:spcPct val="100000"/>
              </a:lnSpc>
            </a:pPr>
            <a:r>
              <a:rPr lang="en-US" altLang="zh-CN" sz="2800" dirty="0">
                <a:latin typeface="PingFang SC Semibold" panose="020B0400000000000000" charset="-122"/>
                <a:ea typeface="PingFang SC Semibold" panose="020B0400000000000000" charset="-122"/>
                <a:cs typeface="PingFang SC Semibold" panose="020B0400000000000000" charset="-122"/>
              </a:rPr>
              <a:t>AARRR</a:t>
            </a:r>
            <a:r>
              <a:rPr lang="zh-CN" altLang="en-US" sz="2800" dirty="0">
                <a:latin typeface="PingFang SC Semibold" panose="020B0400000000000000" charset="-122"/>
                <a:ea typeface="PingFang SC Semibold" panose="020B0400000000000000" charset="-122"/>
                <a:cs typeface="PingFang SC Semibold" panose="020B0400000000000000" charset="-122"/>
              </a:rPr>
              <a:t>漏斗模型——</a:t>
            </a:r>
            <a:r>
              <a:rPr lang="zh-CN" altLang="en-US" sz="2000" b="0" dirty="0">
                <a:latin typeface="PingFang SC" panose="020B0400000000000000" charset="-122"/>
                <a:ea typeface="PingFang SC" panose="020B0400000000000000" charset="-122"/>
                <a:cs typeface="PingFang SC" panose="020B0400000000000000" charset="-122"/>
              </a:rPr>
              <a:t>用户</a:t>
            </a:r>
            <a:r>
              <a:rPr lang="en-US" altLang="zh-CN" sz="2000" b="0" dirty="0">
                <a:latin typeface="PingFang SC" panose="020B0400000000000000" charset="-122"/>
                <a:ea typeface="PingFang SC" panose="020B0400000000000000" charset="-122"/>
                <a:cs typeface="PingFang SC" panose="020B0400000000000000" charset="-122"/>
              </a:rPr>
              <a:t> </a:t>
            </a:r>
            <a:r>
              <a:rPr lang="zh-CN" altLang="en-US" sz="2000" b="0" dirty="0">
                <a:latin typeface="PingFang SC" panose="020B0400000000000000" charset="-122"/>
                <a:ea typeface="PingFang SC" panose="020B0400000000000000" charset="-122"/>
                <a:cs typeface="PingFang SC" panose="020B0400000000000000" charset="-122"/>
              </a:rPr>
              <a:t>活跃度</a:t>
            </a:r>
            <a:r>
              <a:rPr lang="en-US" altLang="zh-CN" sz="2000" b="0" dirty="0">
                <a:latin typeface="PingFang SC" panose="020B0400000000000000" charset="-122"/>
                <a:ea typeface="PingFang SC" panose="020B0400000000000000" charset="-122"/>
                <a:cs typeface="PingFang SC" panose="020B0400000000000000" charset="-122"/>
              </a:rPr>
              <a:t> </a:t>
            </a:r>
            <a:r>
              <a:rPr lang="zh-CN" altLang="en-US" sz="2000" b="0" dirty="0">
                <a:latin typeface="PingFang SC" panose="020B0400000000000000" charset="-122"/>
                <a:ea typeface="PingFang SC" panose="020B0400000000000000" charset="-122"/>
                <a:cs typeface="PingFang SC" panose="020B0400000000000000" charset="-122"/>
              </a:rPr>
              <a:t>留存率</a:t>
            </a:r>
            <a:r>
              <a:rPr lang="en-US" altLang="zh-CN" sz="2000" b="0" dirty="0">
                <a:latin typeface="PingFang SC" panose="020B0400000000000000" charset="-122"/>
                <a:ea typeface="PingFang SC" panose="020B0400000000000000" charset="-122"/>
                <a:cs typeface="PingFang SC" panose="020B0400000000000000" charset="-122"/>
              </a:rPr>
              <a:t> </a:t>
            </a:r>
            <a:r>
              <a:rPr lang="zh-CN" altLang="en-US" sz="2000" b="0" dirty="0">
                <a:latin typeface="PingFang SC" panose="020B0400000000000000" charset="-122"/>
                <a:ea typeface="PingFang SC" panose="020B0400000000000000" charset="-122"/>
                <a:cs typeface="PingFang SC" panose="020B0400000000000000" charset="-122"/>
              </a:rPr>
              <a:t>获取收入</a:t>
            </a:r>
            <a:r>
              <a:rPr lang="en-US" altLang="zh-CN" sz="2000" b="0" dirty="0">
                <a:latin typeface="PingFang SC" panose="020B0400000000000000" charset="-122"/>
                <a:ea typeface="PingFang SC" panose="020B0400000000000000" charset="-122"/>
                <a:cs typeface="PingFang SC" panose="020B0400000000000000" charset="-122"/>
              </a:rPr>
              <a:t> </a:t>
            </a:r>
            <a:r>
              <a:rPr lang="zh-CN" altLang="en-US" sz="2000" b="0" dirty="0">
                <a:latin typeface="PingFang SC" panose="020B0400000000000000" charset="-122"/>
                <a:ea typeface="PingFang SC" panose="020B0400000000000000" charset="-122"/>
                <a:cs typeface="PingFang SC" panose="020B0400000000000000" charset="-122"/>
              </a:rPr>
              <a:t>自传播</a:t>
            </a:r>
          </a:p>
        </p:txBody>
      </p:sp>
      <p:sp>
        <p:nvSpPr>
          <p:cNvPr id="5" name="文本占位符 4"/>
          <p:cNvSpPr>
            <a:spLocks noGrp="1"/>
          </p:cNvSpPr>
          <p:nvPr>
            <p:ph type="body" idx="1"/>
          </p:nvPr>
        </p:nvSpPr>
        <p:spPr/>
        <p:txBody>
          <a:bodyPr/>
          <a:lstStyle/>
          <a:p>
            <a:r>
              <a:rPr lang="zh-CN" altLang="en-US">
                <a:latin typeface="PingFang SC" panose="020B0400000000000000" charset="-122"/>
                <a:ea typeface="PingFang SC" panose="020B0400000000000000" charset="-122"/>
                <a:cs typeface="PingFang SC" panose="020B0400000000000000" charset="-122"/>
              </a:rPr>
              <a:t>AARRR漏斗模型是产品优化的核心工具，涵盖获取用户、提高活跃度、留存率、获取收入及自传播五个环节。此模型以数据驱动，助力企业精准定位问题环节，优化业务流程，提升用户留存和转化效率，实现可持续的用户增长</a:t>
            </a:r>
          </a:p>
        </p:txBody>
      </p:sp>
      <p:sp>
        <p:nvSpPr>
          <p:cNvPr id="6" name="文本占位符 5"/>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6-14</a:t>
            </a:r>
          </a:p>
        </p:txBody>
      </p:sp>
      <p:grpSp>
        <p:nvGrpSpPr>
          <p:cNvPr id="40" name="组合 39"/>
          <p:cNvGrpSpPr/>
          <p:nvPr/>
        </p:nvGrpSpPr>
        <p:grpSpPr>
          <a:xfrm>
            <a:off x="2434590" y="2191385"/>
            <a:ext cx="7322820" cy="3854450"/>
            <a:chOff x="4904" y="3356"/>
            <a:chExt cx="11532" cy="6070"/>
          </a:xfrm>
        </p:grpSpPr>
        <p:sp>
          <p:nvSpPr>
            <p:cNvPr id="8" name="矩形 7"/>
            <p:cNvSpPr/>
            <p:nvPr>
              <p:custDataLst>
                <p:tags r:id="rId1"/>
              </p:custDataLst>
            </p:nvPr>
          </p:nvSpPr>
          <p:spPr>
            <a:xfrm flipH="1">
              <a:off x="10670" y="3356"/>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9" name="矩形 8"/>
            <p:cNvSpPr/>
            <p:nvPr>
              <p:custDataLst>
                <p:tags r:id="rId2"/>
              </p:custDataLst>
            </p:nvPr>
          </p:nvSpPr>
          <p:spPr>
            <a:xfrm flipH="1">
              <a:off x="10670" y="4610"/>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10" name="矩形 9"/>
            <p:cNvSpPr/>
            <p:nvPr>
              <p:custDataLst>
                <p:tags r:id="rId3"/>
              </p:custDataLst>
            </p:nvPr>
          </p:nvSpPr>
          <p:spPr>
            <a:xfrm flipH="1">
              <a:off x="10670" y="5864"/>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11" name="矩形 10"/>
            <p:cNvSpPr/>
            <p:nvPr>
              <p:custDataLst>
                <p:tags r:id="rId4"/>
              </p:custDataLst>
            </p:nvPr>
          </p:nvSpPr>
          <p:spPr>
            <a:xfrm flipH="1">
              <a:off x="10670" y="7118"/>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12" name="矩形 11"/>
            <p:cNvSpPr/>
            <p:nvPr>
              <p:custDataLst>
                <p:tags r:id="rId5"/>
              </p:custDataLst>
            </p:nvPr>
          </p:nvSpPr>
          <p:spPr>
            <a:xfrm flipH="1">
              <a:off x="10670" y="8372"/>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68" name="矩形 67"/>
            <p:cNvSpPr/>
            <p:nvPr/>
          </p:nvSpPr>
          <p:spPr>
            <a:xfrm>
              <a:off x="4904" y="3356"/>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69" name="矩形 68"/>
            <p:cNvSpPr/>
            <p:nvPr/>
          </p:nvSpPr>
          <p:spPr>
            <a:xfrm>
              <a:off x="4904" y="4610"/>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70" name="矩形 69"/>
            <p:cNvSpPr/>
            <p:nvPr/>
          </p:nvSpPr>
          <p:spPr>
            <a:xfrm>
              <a:off x="4904" y="5864"/>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71" name="矩形 70"/>
            <p:cNvSpPr/>
            <p:nvPr/>
          </p:nvSpPr>
          <p:spPr>
            <a:xfrm>
              <a:off x="4904" y="7118"/>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72" name="矩形 71"/>
            <p:cNvSpPr/>
            <p:nvPr/>
          </p:nvSpPr>
          <p:spPr>
            <a:xfrm>
              <a:off x="4904" y="8372"/>
              <a:ext cx="5766" cy="1055"/>
            </a:xfrm>
            <a:prstGeom prst="rect">
              <a:avLst/>
            </a:prstGeom>
            <a:solidFill>
              <a:sysClr val="window" lastClr="FFFFFF"/>
            </a:solidFill>
            <a:ln w="12700" cap="flat" cmpd="sng" algn="ctr">
              <a:noFill/>
              <a:prstDash val="solid"/>
              <a:miter lim="800000"/>
            </a:ln>
            <a:effectLst>
              <a:outerShdw blurRad="254000" sx="102000" sy="102000" algn="ctr" rotWithShape="0">
                <a:srgbClr val="1D4373">
                  <a:alpha val="1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73" name="文本框 72"/>
            <p:cNvSpPr txBox="1"/>
            <p:nvPr/>
          </p:nvSpPr>
          <p:spPr>
            <a:xfrm>
              <a:off x="4931" y="3579"/>
              <a:ext cx="1572" cy="608"/>
            </a:xfrm>
            <a:prstGeom prst="rect">
              <a:avLst/>
            </a:prstGeom>
            <a:noFill/>
          </p:spPr>
          <p:txBody>
            <a:bodyPr wrap="none" rtlCol="0">
              <a:spAutoFit/>
            </a:bodyPr>
            <a:lstStyle/>
            <a:p>
              <a:pPr defTabSz="457200">
                <a:lnSpc>
                  <a:spcPct val="120000"/>
                </a:lnSpc>
                <a:buClr>
                  <a:srgbClr val="C00000"/>
                </a:buClr>
              </a:pPr>
              <a:r>
                <a:rPr kumimoji="1" lang="zh-CN" altLang="en-US" sz="1600" b="1" dirty="0">
                  <a:solidFill>
                    <a:srgbClr val="1D4273"/>
                  </a:solidFill>
                  <a:latin typeface="PingFang SC Semibold" panose="020B0400000000000000" charset="-122"/>
                  <a:ea typeface="PingFang SC Semibold" panose="020B0400000000000000" charset="-122"/>
                </a:rPr>
                <a:t>流量引入</a:t>
              </a:r>
              <a:endParaRPr kumimoji="1" lang="zh-CN" altLang="en-US" sz="1600" b="1" dirty="0">
                <a:solidFill>
                  <a:srgbClr val="1D4273"/>
                </a:solidFill>
                <a:latin typeface="PingFang SC Semibold" panose="020B0400000000000000" charset="-122"/>
                <a:ea typeface="PingFang SC Semibold" panose="020B0400000000000000" charset="-122"/>
                <a:cs typeface="OPPOSans M" pitchFamily="18" charset="-122"/>
              </a:endParaRPr>
            </a:p>
          </p:txBody>
        </p:sp>
        <p:sp>
          <p:nvSpPr>
            <p:cNvPr id="74" name="文本框 73"/>
            <p:cNvSpPr txBox="1"/>
            <p:nvPr/>
          </p:nvSpPr>
          <p:spPr>
            <a:xfrm>
              <a:off x="5006" y="4833"/>
              <a:ext cx="2214" cy="608"/>
            </a:xfrm>
            <a:prstGeom prst="rect">
              <a:avLst/>
            </a:prstGeom>
            <a:noFill/>
          </p:spPr>
          <p:txBody>
            <a:bodyPr wrap="none" rtlCol="0">
              <a:spAutoFit/>
            </a:bodyPr>
            <a:lstStyle/>
            <a:p>
              <a:pPr defTabSz="457200">
                <a:lnSpc>
                  <a:spcPct val="120000"/>
                </a:lnSpc>
                <a:buClr>
                  <a:srgbClr val="C00000"/>
                </a:buClr>
              </a:pPr>
              <a:r>
                <a:rPr kumimoji="1" lang="zh-CN" altLang="en-US" sz="1600" b="1" dirty="0">
                  <a:solidFill>
                    <a:srgbClr val="A23322"/>
                  </a:solidFill>
                  <a:latin typeface="PingFang SC Semibold" panose="020B0400000000000000" charset="-122"/>
                  <a:ea typeface="PingFang SC Semibold" panose="020B0400000000000000" charset="-122"/>
                </a:rPr>
                <a:t>刺激用户参与</a:t>
              </a:r>
              <a:endParaRPr kumimoji="1" lang="zh-CN" altLang="en-US" sz="1600" b="1" dirty="0">
                <a:solidFill>
                  <a:srgbClr val="A23322"/>
                </a:solidFill>
                <a:latin typeface="PingFang SC Semibold" panose="020B0400000000000000" charset="-122"/>
                <a:ea typeface="PingFang SC Semibold" panose="020B0400000000000000" charset="-122"/>
                <a:cs typeface="OPPOSans M" pitchFamily="18" charset="-122"/>
              </a:endParaRPr>
            </a:p>
          </p:txBody>
        </p:sp>
        <p:sp>
          <p:nvSpPr>
            <p:cNvPr id="75" name="文本框 74"/>
            <p:cNvSpPr txBox="1"/>
            <p:nvPr/>
          </p:nvSpPr>
          <p:spPr>
            <a:xfrm>
              <a:off x="5006" y="6087"/>
              <a:ext cx="2214" cy="608"/>
            </a:xfrm>
            <a:prstGeom prst="rect">
              <a:avLst/>
            </a:prstGeom>
            <a:noFill/>
          </p:spPr>
          <p:txBody>
            <a:bodyPr wrap="none" rtlCol="0">
              <a:spAutoFit/>
            </a:bodyPr>
            <a:lstStyle/>
            <a:p>
              <a:pPr defTabSz="457200">
                <a:lnSpc>
                  <a:spcPct val="120000"/>
                </a:lnSpc>
                <a:buClr>
                  <a:srgbClr val="C00000"/>
                </a:buClr>
              </a:pPr>
              <a:r>
                <a:rPr kumimoji="1" lang="zh-CN" altLang="en-US" sz="1600" b="1" dirty="0">
                  <a:solidFill>
                    <a:srgbClr val="1D4273"/>
                  </a:solidFill>
                  <a:latin typeface="PingFang SC Semibold" panose="020B0400000000000000" charset="-122"/>
                  <a:ea typeface="PingFang SC Semibold" panose="020B0400000000000000" charset="-122"/>
                </a:rPr>
                <a:t>减少用户流失</a:t>
              </a:r>
              <a:endParaRPr kumimoji="1" lang="zh-CN" altLang="en-US" sz="1600" b="1" dirty="0">
                <a:solidFill>
                  <a:srgbClr val="1D4273"/>
                </a:solidFill>
                <a:latin typeface="PingFang SC Semibold" panose="020B0400000000000000" charset="-122"/>
                <a:ea typeface="PingFang SC Semibold" panose="020B0400000000000000" charset="-122"/>
                <a:cs typeface="OPPOSans M" pitchFamily="18" charset="-122"/>
              </a:endParaRPr>
            </a:p>
          </p:txBody>
        </p:sp>
        <p:sp>
          <p:nvSpPr>
            <p:cNvPr id="76" name="文本框 75"/>
            <p:cNvSpPr txBox="1"/>
            <p:nvPr/>
          </p:nvSpPr>
          <p:spPr>
            <a:xfrm>
              <a:off x="5006" y="7341"/>
              <a:ext cx="2214" cy="608"/>
            </a:xfrm>
            <a:prstGeom prst="rect">
              <a:avLst/>
            </a:prstGeom>
            <a:noFill/>
          </p:spPr>
          <p:txBody>
            <a:bodyPr wrap="none" rtlCol="0">
              <a:spAutoFit/>
            </a:bodyPr>
            <a:lstStyle/>
            <a:p>
              <a:pPr defTabSz="457200">
                <a:lnSpc>
                  <a:spcPct val="120000"/>
                </a:lnSpc>
                <a:buClr>
                  <a:srgbClr val="C00000"/>
                </a:buClr>
              </a:pPr>
              <a:r>
                <a:rPr kumimoji="1" lang="zh-CN" altLang="en-US" sz="1600" b="1" dirty="0">
                  <a:solidFill>
                    <a:srgbClr val="A23322"/>
                  </a:solidFill>
                  <a:latin typeface="PingFang SC Semibold" panose="020B0400000000000000" charset="-122"/>
                  <a:ea typeface="PingFang SC Semibold" panose="020B0400000000000000" charset="-122"/>
                </a:rPr>
                <a:t>提升转化下单</a:t>
              </a:r>
              <a:endParaRPr kumimoji="1" lang="zh-CN" altLang="en-US" sz="1600" b="1" dirty="0">
                <a:solidFill>
                  <a:srgbClr val="A23322"/>
                </a:solidFill>
                <a:latin typeface="PingFang SC Semibold" panose="020B0400000000000000" charset="-122"/>
                <a:ea typeface="PingFang SC Semibold" panose="020B0400000000000000" charset="-122"/>
                <a:cs typeface="OPPOSans M" pitchFamily="18" charset="-122"/>
              </a:endParaRPr>
            </a:p>
          </p:txBody>
        </p:sp>
        <p:sp>
          <p:nvSpPr>
            <p:cNvPr id="77" name="文本框 76"/>
            <p:cNvSpPr txBox="1"/>
            <p:nvPr/>
          </p:nvSpPr>
          <p:spPr>
            <a:xfrm>
              <a:off x="5006" y="8595"/>
              <a:ext cx="3674" cy="608"/>
            </a:xfrm>
            <a:prstGeom prst="rect">
              <a:avLst/>
            </a:prstGeom>
            <a:noFill/>
          </p:spPr>
          <p:txBody>
            <a:bodyPr wrap="square" rtlCol="0">
              <a:spAutoFit/>
            </a:bodyPr>
            <a:lstStyle/>
            <a:p>
              <a:pPr defTabSz="457200">
                <a:lnSpc>
                  <a:spcPct val="120000"/>
                </a:lnSpc>
                <a:buClr>
                  <a:srgbClr val="C00000"/>
                </a:buClr>
              </a:pPr>
              <a:r>
                <a:rPr kumimoji="1" lang="zh-CN" altLang="en-US" sz="1600" b="1" dirty="0">
                  <a:solidFill>
                    <a:srgbClr val="1D4273"/>
                  </a:solidFill>
                  <a:latin typeface="PingFang SC Semibold" panose="020B0400000000000000" charset="-122"/>
                  <a:ea typeface="PingFang SC Semibold" panose="020B0400000000000000" charset="-122"/>
                  <a:cs typeface="PingFang SC Semibold" panose="020B0400000000000000" charset="-122"/>
                </a:rPr>
                <a:t>促进分享</a:t>
              </a:r>
              <a:r>
                <a:rPr kumimoji="1" lang="en-US" altLang="zh-CN" sz="1600" b="1" dirty="0">
                  <a:solidFill>
                    <a:srgbClr val="1D4273"/>
                  </a:solidFill>
                  <a:latin typeface="PingFang SC Semibold" panose="020B0400000000000000" charset="-122"/>
                  <a:ea typeface="PingFang SC Semibold" panose="020B0400000000000000" charset="-122"/>
                  <a:cs typeface="PingFang SC Semibold" panose="020B0400000000000000" charset="-122"/>
                </a:rPr>
                <a:t>/</a:t>
              </a:r>
              <a:r>
                <a:rPr kumimoji="1" lang="zh-CN" altLang="en-US" sz="1600" b="1" dirty="0">
                  <a:solidFill>
                    <a:srgbClr val="1D4273"/>
                  </a:solidFill>
                  <a:latin typeface="PingFang SC Semibold" panose="020B0400000000000000" charset="-122"/>
                  <a:ea typeface="PingFang SC Semibold" panose="020B0400000000000000" charset="-122"/>
                  <a:cs typeface="PingFang SC Semibold" panose="020B0400000000000000" charset="-122"/>
                </a:rPr>
                <a:t>复购</a:t>
              </a:r>
              <a:endParaRPr lang="zh-CN" altLang="en-US" sz="1200" dirty="0">
                <a:latin typeface="PingFang SC Semibold" panose="020B0400000000000000" charset="-122"/>
                <a:ea typeface="PingFang SC Semibold" panose="020B0400000000000000" charset="-122"/>
                <a:cs typeface="PingFang SC Semibold" panose="020B0400000000000000" charset="-122"/>
              </a:endParaRPr>
            </a:p>
          </p:txBody>
        </p:sp>
        <p:sp>
          <p:nvSpPr>
            <p:cNvPr id="19" name="文本框 18"/>
            <p:cNvSpPr txBox="1"/>
            <p:nvPr/>
          </p:nvSpPr>
          <p:spPr>
            <a:xfrm>
              <a:off x="15090" y="3608"/>
              <a:ext cx="1171" cy="550"/>
            </a:xfrm>
            <a:prstGeom prst="rect">
              <a:avLst/>
            </a:prstGeom>
            <a:noFill/>
          </p:spPr>
          <p:txBody>
            <a:bodyPr wrap="none" rtlCol="0">
              <a:spAutoFit/>
            </a:bodyPr>
            <a:lstStyle/>
            <a:p>
              <a:pPr>
                <a:lnSpc>
                  <a:spcPct val="120000"/>
                </a:lnSpc>
              </a:pPr>
              <a:r>
                <a:rPr lang="en-US" altLang="zh-CN" sz="1400" b="1" dirty="0">
                  <a:solidFill>
                    <a:schemeClr val="bg1">
                      <a:lumMod val="50000"/>
                      <a:lumOff val="50000"/>
                    </a:schemeClr>
                  </a:solidFill>
                  <a:latin typeface="PingFang SC Semibold" panose="020B0400000000000000" charset="-122"/>
                  <a:ea typeface="PingFang SC Semibold" panose="020B0400000000000000" charset="-122"/>
                  <a:cs typeface="OPPOSans M" pitchFamily="18" charset="-122"/>
                </a:rPr>
                <a:t>PV/UV</a:t>
              </a:r>
            </a:p>
          </p:txBody>
        </p:sp>
        <p:sp>
          <p:nvSpPr>
            <p:cNvPr id="22" name="文本框 21"/>
            <p:cNvSpPr txBox="1"/>
            <p:nvPr/>
          </p:nvSpPr>
          <p:spPr>
            <a:xfrm>
              <a:off x="13725" y="4862"/>
              <a:ext cx="2536" cy="550"/>
            </a:xfrm>
            <a:prstGeom prst="rect">
              <a:avLst/>
            </a:prstGeom>
            <a:noFill/>
          </p:spPr>
          <p:txBody>
            <a:bodyPr wrap="none" rtlCol="0">
              <a:spAutoFit/>
            </a:bodyPr>
            <a:lstStyle/>
            <a:p>
              <a:pPr algn="l">
                <a:lnSpc>
                  <a:spcPct val="120000"/>
                </a:lnSpc>
              </a:pPr>
              <a:r>
                <a:rPr lang="en-US" altLang="zh-CN" sz="1400" b="1" dirty="0">
                  <a:solidFill>
                    <a:schemeClr val="bg1">
                      <a:lumMod val="50000"/>
                      <a:lumOff val="50000"/>
                    </a:schemeClr>
                  </a:solidFill>
                  <a:latin typeface="PingFang SC Semibold" panose="020B0400000000000000" charset="-122"/>
                  <a:ea typeface="PingFang SC Semibold" panose="020B0400000000000000" charset="-122"/>
                  <a:cs typeface="OPPOSans M" pitchFamily="18" charset="-122"/>
                </a:rPr>
                <a:t>点击率、访问深度</a:t>
              </a:r>
            </a:p>
          </p:txBody>
        </p:sp>
        <p:sp>
          <p:nvSpPr>
            <p:cNvPr id="23" name="文本框 22"/>
            <p:cNvSpPr txBox="1"/>
            <p:nvPr/>
          </p:nvSpPr>
          <p:spPr>
            <a:xfrm>
              <a:off x="13725" y="6116"/>
              <a:ext cx="2536" cy="550"/>
            </a:xfrm>
            <a:prstGeom prst="rect">
              <a:avLst/>
            </a:prstGeom>
            <a:noFill/>
          </p:spPr>
          <p:txBody>
            <a:bodyPr wrap="none" rtlCol="0">
              <a:spAutoFit/>
            </a:bodyPr>
            <a:lstStyle/>
            <a:p>
              <a:pPr algn="l">
                <a:lnSpc>
                  <a:spcPct val="120000"/>
                </a:lnSpc>
              </a:pPr>
              <a:r>
                <a:rPr lang="en-US" altLang="zh-CN" sz="1400" b="1" dirty="0">
                  <a:solidFill>
                    <a:schemeClr val="bg1">
                      <a:lumMod val="50000"/>
                      <a:lumOff val="50000"/>
                    </a:schemeClr>
                  </a:solidFill>
                  <a:latin typeface="PingFang SC Semibold" panose="020B0400000000000000" charset="-122"/>
                  <a:ea typeface="PingFang SC Semibold" panose="020B0400000000000000" charset="-122"/>
                  <a:cs typeface="OPPOSans M" pitchFamily="18" charset="-122"/>
                </a:rPr>
                <a:t>停留时长、留存率</a:t>
              </a:r>
            </a:p>
          </p:txBody>
        </p:sp>
        <p:sp>
          <p:nvSpPr>
            <p:cNvPr id="24" name="文本框 23"/>
            <p:cNvSpPr txBox="1"/>
            <p:nvPr/>
          </p:nvSpPr>
          <p:spPr>
            <a:xfrm>
              <a:off x="13725" y="7370"/>
              <a:ext cx="2536" cy="550"/>
            </a:xfrm>
            <a:prstGeom prst="rect">
              <a:avLst/>
            </a:prstGeom>
            <a:noFill/>
          </p:spPr>
          <p:txBody>
            <a:bodyPr wrap="none" rtlCol="0">
              <a:spAutoFit/>
            </a:bodyPr>
            <a:lstStyle/>
            <a:p>
              <a:pPr algn="l">
                <a:lnSpc>
                  <a:spcPct val="120000"/>
                </a:lnSpc>
              </a:pPr>
              <a:r>
                <a:rPr lang="en-US" altLang="zh-CN" sz="1400" b="1" dirty="0">
                  <a:solidFill>
                    <a:schemeClr val="bg1">
                      <a:lumMod val="50000"/>
                      <a:lumOff val="50000"/>
                    </a:schemeClr>
                  </a:solidFill>
                  <a:latin typeface="PingFang SC Semibold" panose="020B0400000000000000" charset="-122"/>
                  <a:ea typeface="PingFang SC Semibold" panose="020B0400000000000000" charset="-122"/>
                  <a:cs typeface="OPPOSans M" pitchFamily="18" charset="-122"/>
                </a:rPr>
                <a:t>转化率、引入订单</a:t>
              </a:r>
            </a:p>
          </p:txBody>
        </p:sp>
        <p:sp>
          <p:nvSpPr>
            <p:cNvPr id="39" name="文本框 38"/>
            <p:cNvSpPr txBox="1"/>
            <p:nvPr/>
          </p:nvSpPr>
          <p:spPr>
            <a:xfrm>
              <a:off x="12601" y="8624"/>
              <a:ext cx="3660" cy="550"/>
            </a:xfrm>
            <a:prstGeom prst="rect">
              <a:avLst/>
            </a:prstGeom>
            <a:noFill/>
          </p:spPr>
          <p:txBody>
            <a:bodyPr wrap="none" rtlCol="0">
              <a:spAutoFit/>
            </a:bodyPr>
            <a:lstStyle/>
            <a:p>
              <a:pPr algn="l">
                <a:lnSpc>
                  <a:spcPct val="120000"/>
                </a:lnSpc>
              </a:pPr>
              <a:r>
                <a:rPr lang="en-US" altLang="zh-CN" sz="1400" b="1" dirty="0">
                  <a:solidFill>
                    <a:schemeClr val="bg1">
                      <a:lumMod val="50000"/>
                      <a:lumOff val="50000"/>
                    </a:schemeClr>
                  </a:solidFill>
                  <a:latin typeface="PingFang SC Semibold" panose="020B0400000000000000" charset="-122"/>
                  <a:ea typeface="PingFang SC Semibold" panose="020B0400000000000000" charset="-122"/>
                  <a:cs typeface="OPPOSans M" pitchFamily="18" charset="-122"/>
                </a:rPr>
                <a:t>转发率、推荐率、次日回访</a:t>
              </a:r>
            </a:p>
          </p:txBody>
        </p:sp>
      </p:grpSp>
      <p:grpSp>
        <p:nvGrpSpPr>
          <p:cNvPr id="2" name="组合 1"/>
          <p:cNvGrpSpPr/>
          <p:nvPr/>
        </p:nvGrpSpPr>
        <p:grpSpPr>
          <a:xfrm>
            <a:off x="3720465" y="2029460"/>
            <a:ext cx="4751705" cy="4352925"/>
            <a:chOff x="1953788" y="1923553"/>
            <a:chExt cx="4751812" cy="4353238"/>
          </a:xfrm>
          <a:effectLst>
            <a:outerShdw blurRad="63500" sx="102000" sy="102000" algn="ctr" rotWithShape="0">
              <a:prstClr val="black">
                <a:alpha val="40000"/>
              </a:prstClr>
            </a:outerShdw>
          </a:effectLst>
        </p:grpSpPr>
        <p:sp>
          <p:nvSpPr>
            <p:cNvPr id="25" name="椭圆 24"/>
            <p:cNvSpPr/>
            <p:nvPr/>
          </p:nvSpPr>
          <p:spPr>
            <a:xfrm flipV="1">
              <a:off x="3680134" y="5117710"/>
              <a:ext cx="1299120" cy="84695"/>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endParaRPr>
            </a:p>
          </p:txBody>
        </p:sp>
        <p:sp>
          <p:nvSpPr>
            <p:cNvPr id="26" name="椭圆 25"/>
            <p:cNvSpPr/>
            <p:nvPr/>
          </p:nvSpPr>
          <p:spPr>
            <a:xfrm flipV="1">
              <a:off x="3218770" y="4319125"/>
              <a:ext cx="2215506" cy="84695"/>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endParaRPr>
            </a:p>
          </p:txBody>
        </p:sp>
        <p:sp>
          <p:nvSpPr>
            <p:cNvPr id="27" name="椭圆 26"/>
            <p:cNvSpPr/>
            <p:nvPr/>
          </p:nvSpPr>
          <p:spPr>
            <a:xfrm flipV="1">
              <a:off x="2773294" y="3512767"/>
              <a:ext cx="3106458" cy="119205"/>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algn="ctr"/>
              <a:endParaRPr lang="zh-CN" altLang="en-US" sz="1400" b="1" kern="0">
                <a:solidFill>
                  <a:prstClr val="white"/>
                </a:solidFill>
                <a:latin typeface="PingFang SC Semibold" panose="020B0400000000000000" charset="-122"/>
                <a:ea typeface="PingFang SC Semibold" panose="020B0400000000000000" charset="-122"/>
              </a:endParaRPr>
            </a:p>
          </p:txBody>
        </p:sp>
        <p:sp>
          <p:nvSpPr>
            <p:cNvPr id="28" name="椭圆 27"/>
            <p:cNvSpPr/>
            <p:nvPr/>
          </p:nvSpPr>
          <p:spPr>
            <a:xfrm flipV="1">
              <a:off x="2327164" y="2683007"/>
              <a:ext cx="4004138" cy="208799"/>
            </a:xfrm>
            <a:prstGeom prst="ellipse">
              <a:avLst/>
            </a:prstGeom>
            <a:gradFill flip="none" rotWithShape="1">
              <a:gsLst>
                <a:gs pos="100000">
                  <a:srgbClr val="1D4373">
                    <a:lumMod val="60000"/>
                    <a:lumOff val="40000"/>
                  </a:srgbClr>
                </a:gs>
                <a:gs pos="33000">
                  <a:srgbClr val="1D4373"/>
                </a:gs>
              </a:gsLst>
              <a:lin ang="27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prstClr val="white"/>
                </a:solidFill>
                <a:effectLst/>
                <a:uLnTx/>
                <a:uFillTx/>
                <a:latin typeface="PingFang SC Semibold" panose="020B0400000000000000" charset="-122"/>
                <a:ea typeface="PingFang SC Semibold" panose="020B0400000000000000" charset="-122"/>
              </a:endParaRPr>
            </a:p>
          </p:txBody>
        </p:sp>
        <p:sp>
          <p:nvSpPr>
            <p:cNvPr id="29" name="Freeform 5"/>
            <p:cNvSpPr/>
            <p:nvPr/>
          </p:nvSpPr>
          <p:spPr bwMode="auto">
            <a:xfrm flipV="1">
              <a:off x="3699702" y="5201011"/>
              <a:ext cx="1259078" cy="1075780"/>
            </a:xfrm>
            <a:custGeom>
              <a:avLst/>
              <a:gdLst>
                <a:gd name="T0" fmla="*/ 1058 w 2115"/>
                <a:gd name="T1" fmla="*/ 0 h 2159"/>
                <a:gd name="T2" fmla="*/ 442 w 2115"/>
                <a:gd name="T3" fmla="*/ 1247 h 2159"/>
                <a:gd name="T4" fmla="*/ 411 w 2115"/>
                <a:gd name="T5" fmla="*/ 1309 h 2159"/>
                <a:gd name="T6" fmla="*/ 0 w 2115"/>
                <a:gd name="T7" fmla="*/ 2143 h 2159"/>
                <a:gd name="T8" fmla="*/ 235 w 2115"/>
                <a:gd name="T9" fmla="*/ 2150 h 2159"/>
                <a:gd name="T10" fmla="*/ 1038 w 2115"/>
                <a:gd name="T11" fmla="*/ 2159 h 2159"/>
                <a:gd name="T12" fmla="*/ 1842 w 2115"/>
                <a:gd name="T13" fmla="*/ 2150 h 2159"/>
                <a:gd name="T14" fmla="*/ 2115 w 2115"/>
                <a:gd name="T15" fmla="*/ 2142 h 2159"/>
                <a:gd name="T16" fmla="*/ 1704 w 2115"/>
                <a:gd name="T17" fmla="*/ 1310 h 2159"/>
                <a:gd name="T18" fmla="*/ 1674 w 2115"/>
                <a:gd name="T19" fmla="*/ 1248 h 2159"/>
                <a:gd name="T20" fmla="*/ 1058 w 2115"/>
                <a:gd name="T21"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5" h="2159">
                  <a:moveTo>
                    <a:pt x="1058" y="0"/>
                  </a:moveTo>
                  <a:cubicBezTo>
                    <a:pt x="442" y="1247"/>
                    <a:pt x="442" y="1247"/>
                    <a:pt x="442" y="1247"/>
                  </a:cubicBezTo>
                  <a:cubicBezTo>
                    <a:pt x="411" y="1309"/>
                    <a:pt x="411" y="1309"/>
                    <a:pt x="411" y="1309"/>
                  </a:cubicBezTo>
                  <a:cubicBezTo>
                    <a:pt x="0" y="2143"/>
                    <a:pt x="0" y="2143"/>
                    <a:pt x="0" y="2143"/>
                  </a:cubicBezTo>
                  <a:cubicBezTo>
                    <a:pt x="235" y="2150"/>
                    <a:pt x="235" y="2150"/>
                    <a:pt x="235" y="2150"/>
                  </a:cubicBezTo>
                  <a:cubicBezTo>
                    <a:pt x="494" y="2156"/>
                    <a:pt x="763" y="2159"/>
                    <a:pt x="1038" y="2159"/>
                  </a:cubicBezTo>
                  <a:cubicBezTo>
                    <a:pt x="1313" y="2159"/>
                    <a:pt x="1582" y="2156"/>
                    <a:pt x="1842" y="2150"/>
                  </a:cubicBezTo>
                  <a:cubicBezTo>
                    <a:pt x="2115" y="2142"/>
                    <a:pt x="2115" y="2142"/>
                    <a:pt x="2115" y="2142"/>
                  </a:cubicBezTo>
                  <a:cubicBezTo>
                    <a:pt x="1704" y="1310"/>
                    <a:pt x="1704" y="1310"/>
                    <a:pt x="1704" y="1310"/>
                  </a:cubicBezTo>
                  <a:cubicBezTo>
                    <a:pt x="1674" y="1248"/>
                    <a:pt x="1674" y="1248"/>
                    <a:pt x="1674" y="1248"/>
                  </a:cubicBezTo>
                  <a:cubicBezTo>
                    <a:pt x="1058" y="0"/>
                    <a:pt x="1058" y="0"/>
                    <a:pt x="1058" y="0"/>
                  </a:cubicBezTo>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prstClr val="black"/>
                </a:solidFill>
                <a:effectLst/>
                <a:uLnTx/>
                <a:uFillTx/>
                <a:latin typeface="PingFang SC Semibold" panose="020B0400000000000000" charset="-122"/>
                <a:ea typeface="PingFang SC Semibold" panose="020B0400000000000000" charset="-122"/>
              </a:endParaRPr>
            </a:p>
          </p:txBody>
        </p:sp>
        <p:sp>
          <p:nvSpPr>
            <p:cNvPr id="30" name="Freeform 6"/>
            <p:cNvSpPr/>
            <p:nvPr/>
          </p:nvSpPr>
          <p:spPr bwMode="auto">
            <a:xfrm flipV="1">
              <a:off x="2785886" y="3579467"/>
              <a:ext cx="3081274" cy="782475"/>
            </a:xfrm>
            <a:custGeom>
              <a:avLst/>
              <a:gdLst>
                <a:gd name="T0" fmla="*/ 4451 w 5177"/>
                <a:gd name="T1" fmla="*/ 0 h 1570"/>
                <a:gd name="T2" fmla="*/ 4125 w 5177"/>
                <a:gd name="T3" fmla="*/ 18 h 1570"/>
                <a:gd name="T4" fmla="*/ 2570 w 5177"/>
                <a:gd name="T5" fmla="*/ 54 h 1570"/>
                <a:gd name="T6" fmla="*/ 1015 w 5177"/>
                <a:gd name="T7" fmla="*/ 18 h 1570"/>
                <a:gd name="T8" fmla="*/ 727 w 5177"/>
                <a:gd name="T9" fmla="*/ 2 h 1570"/>
                <a:gd name="T10" fmla="*/ 363 w 5177"/>
                <a:gd name="T11" fmla="*/ 735 h 1570"/>
                <a:gd name="T12" fmla="*/ 331 w 5177"/>
                <a:gd name="T13" fmla="*/ 798 h 1570"/>
                <a:gd name="T14" fmla="*/ 0 w 5177"/>
                <a:gd name="T15" fmla="*/ 1463 h 1570"/>
                <a:gd name="T16" fmla="*/ 29 w 5177"/>
                <a:gd name="T17" fmla="*/ 1466 h 1570"/>
                <a:gd name="T18" fmla="*/ 2570 w 5177"/>
                <a:gd name="T19" fmla="*/ 1570 h 1570"/>
                <a:gd name="T20" fmla="*/ 5111 w 5177"/>
                <a:gd name="T21" fmla="*/ 1466 h 1570"/>
                <a:gd name="T22" fmla="*/ 5177 w 5177"/>
                <a:gd name="T23" fmla="*/ 1459 h 1570"/>
                <a:gd name="T24" fmla="*/ 4850 w 5177"/>
                <a:gd name="T25" fmla="*/ 802 h 1570"/>
                <a:gd name="T26" fmla="*/ 4818 w 5177"/>
                <a:gd name="T27" fmla="*/ 738 h 1570"/>
                <a:gd name="T28" fmla="*/ 4451 w 5177"/>
                <a:gd name="T29"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77" h="1570">
                  <a:moveTo>
                    <a:pt x="4451" y="0"/>
                  </a:moveTo>
                  <a:cubicBezTo>
                    <a:pt x="4125" y="18"/>
                    <a:pt x="4125" y="18"/>
                    <a:pt x="4125" y="18"/>
                  </a:cubicBezTo>
                  <a:cubicBezTo>
                    <a:pt x="3647" y="41"/>
                    <a:pt x="3122" y="54"/>
                    <a:pt x="2570" y="54"/>
                  </a:cubicBezTo>
                  <a:cubicBezTo>
                    <a:pt x="2019" y="54"/>
                    <a:pt x="1493" y="41"/>
                    <a:pt x="1015" y="18"/>
                  </a:cubicBezTo>
                  <a:cubicBezTo>
                    <a:pt x="727" y="2"/>
                    <a:pt x="727" y="2"/>
                    <a:pt x="727" y="2"/>
                  </a:cubicBezTo>
                  <a:cubicBezTo>
                    <a:pt x="363" y="735"/>
                    <a:pt x="363" y="735"/>
                    <a:pt x="363" y="735"/>
                  </a:cubicBezTo>
                  <a:cubicBezTo>
                    <a:pt x="331" y="798"/>
                    <a:pt x="331" y="798"/>
                    <a:pt x="331" y="798"/>
                  </a:cubicBezTo>
                  <a:cubicBezTo>
                    <a:pt x="0" y="1463"/>
                    <a:pt x="0" y="1463"/>
                    <a:pt x="0" y="1463"/>
                  </a:cubicBezTo>
                  <a:cubicBezTo>
                    <a:pt x="29" y="1466"/>
                    <a:pt x="29" y="1466"/>
                    <a:pt x="29" y="1466"/>
                  </a:cubicBezTo>
                  <a:cubicBezTo>
                    <a:pt x="720" y="1531"/>
                    <a:pt x="1605" y="1570"/>
                    <a:pt x="2570" y="1570"/>
                  </a:cubicBezTo>
                  <a:cubicBezTo>
                    <a:pt x="3535" y="1570"/>
                    <a:pt x="4420" y="1531"/>
                    <a:pt x="5111" y="1466"/>
                  </a:cubicBezTo>
                  <a:cubicBezTo>
                    <a:pt x="5177" y="1459"/>
                    <a:pt x="5177" y="1459"/>
                    <a:pt x="5177" y="1459"/>
                  </a:cubicBezTo>
                  <a:cubicBezTo>
                    <a:pt x="4850" y="802"/>
                    <a:pt x="4850" y="802"/>
                    <a:pt x="4850" y="802"/>
                  </a:cubicBezTo>
                  <a:cubicBezTo>
                    <a:pt x="4818" y="738"/>
                    <a:pt x="4818" y="738"/>
                    <a:pt x="4818" y="738"/>
                  </a:cubicBezTo>
                  <a:cubicBezTo>
                    <a:pt x="4451" y="0"/>
                    <a:pt x="4451" y="0"/>
                    <a:pt x="4451" y="0"/>
                  </a:cubicBezTo>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endParaRPr>
            </a:p>
          </p:txBody>
        </p:sp>
        <p:sp>
          <p:nvSpPr>
            <p:cNvPr id="31" name="Freeform 7"/>
            <p:cNvSpPr/>
            <p:nvPr/>
          </p:nvSpPr>
          <p:spPr bwMode="auto">
            <a:xfrm flipV="1">
              <a:off x="1953788" y="1923553"/>
              <a:ext cx="4751812" cy="870073"/>
            </a:xfrm>
            <a:custGeom>
              <a:avLst/>
              <a:gdLst>
                <a:gd name="T0" fmla="*/ 7985 w 7985"/>
                <a:gd name="T1" fmla="*/ 1286 h 1744"/>
                <a:gd name="T2" fmla="*/ 7985 w 7985"/>
                <a:gd name="T3" fmla="*/ 1286 h 1744"/>
                <a:gd name="T4" fmla="*/ 7985 w 7985"/>
                <a:gd name="T5" fmla="*/ 1286 h 1744"/>
                <a:gd name="T6" fmla="*/ 7985 w 7985"/>
                <a:gd name="T7" fmla="*/ 1278 h 1744"/>
                <a:gd name="T8" fmla="*/ 7971 w 7985"/>
                <a:gd name="T9" fmla="*/ 1249 h 1744"/>
                <a:gd name="T10" fmla="*/ 7935 w 7985"/>
                <a:gd name="T11" fmla="*/ 1177 h 1744"/>
                <a:gd name="T12" fmla="*/ 7352 w 7985"/>
                <a:gd name="T13" fmla="*/ 0 h 1744"/>
                <a:gd name="T14" fmla="*/ 7303 w 7985"/>
                <a:gd name="T15" fmla="*/ 10 h 1744"/>
                <a:gd name="T16" fmla="*/ 3992 w 7985"/>
                <a:gd name="T17" fmla="*/ 211 h 1744"/>
                <a:gd name="T18" fmla="*/ 682 w 7985"/>
                <a:gd name="T19" fmla="*/ 10 h 1744"/>
                <a:gd name="T20" fmla="*/ 633 w 7985"/>
                <a:gd name="T21" fmla="*/ 0 h 1744"/>
                <a:gd name="T22" fmla="*/ 14 w 7985"/>
                <a:gd name="T23" fmla="*/ 1248 h 1744"/>
                <a:gd name="T24" fmla="*/ 0 w 7985"/>
                <a:gd name="T25" fmla="*/ 1278 h 1744"/>
                <a:gd name="T26" fmla="*/ 0 w 7985"/>
                <a:gd name="T27" fmla="*/ 1286 h 1744"/>
                <a:gd name="T28" fmla="*/ 3992 w 7985"/>
                <a:gd name="T29" fmla="*/ 1744 h 1744"/>
                <a:gd name="T30" fmla="*/ 7985 w 7985"/>
                <a:gd name="T31" fmla="*/ 1288 h 1744"/>
                <a:gd name="T32" fmla="*/ 7985 w 7985"/>
                <a:gd name="T33" fmla="*/ 1288 h 1744"/>
                <a:gd name="T34" fmla="*/ 7985 w 7985"/>
                <a:gd name="T35" fmla="*/ 1287 h 1744"/>
                <a:gd name="T36" fmla="*/ 7985 w 7985"/>
                <a:gd name="T37" fmla="*/ 1286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5" h="1744">
                  <a:moveTo>
                    <a:pt x="7985" y="1286"/>
                  </a:moveTo>
                  <a:cubicBezTo>
                    <a:pt x="7985" y="1286"/>
                    <a:pt x="7985" y="1286"/>
                    <a:pt x="7985" y="1286"/>
                  </a:cubicBezTo>
                  <a:cubicBezTo>
                    <a:pt x="7985" y="1286"/>
                    <a:pt x="7985" y="1286"/>
                    <a:pt x="7985" y="1286"/>
                  </a:cubicBezTo>
                  <a:cubicBezTo>
                    <a:pt x="7985" y="1278"/>
                    <a:pt x="7985" y="1278"/>
                    <a:pt x="7985" y="1278"/>
                  </a:cubicBezTo>
                  <a:cubicBezTo>
                    <a:pt x="7971" y="1249"/>
                    <a:pt x="7971" y="1249"/>
                    <a:pt x="7971" y="1249"/>
                  </a:cubicBezTo>
                  <a:cubicBezTo>
                    <a:pt x="7935" y="1177"/>
                    <a:pt x="7935" y="1177"/>
                    <a:pt x="7935" y="1177"/>
                  </a:cubicBezTo>
                  <a:cubicBezTo>
                    <a:pt x="7352" y="0"/>
                    <a:pt x="7352" y="0"/>
                    <a:pt x="7352" y="0"/>
                  </a:cubicBezTo>
                  <a:cubicBezTo>
                    <a:pt x="7303" y="10"/>
                    <a:pt x="7303" y="10"/>
                    <a:pt x="7303" y="10"/>
                  </a:cubicBezTo>
                  <a:cubicBezTo>
                    <a:pt x="6585" y="131"/>
                    <a:pt x="5370" y="211"/>
                    <a:pt x="3992" y="211"/>
                  </a:cubicBezTo>
                  <a:cubicBezTo>
                    <a:pt x="2614" y="211"/>
                    <a:pt x="1399" y="131"/>
                    <a:pt x="682" y="10"/>
                  </a:cubicBezTo>
                  <a:cubicBezTo>
                    <a:pt x="633" y="0"/>
                    <a:pt x="633" y="0"/>
                    <a:pt x="633" y="0"/>
                  </a:cubicBezTo>
                  <a:cubicBezTo>
                    <a:pt x="14" y="1248"/>
                    <a:pt x="14" y="1248"/>
                    <a:pt x="14" y="1248"/>
                  </a:cubicBezTo>
                  <a:cubicBezTo>
                    <a:pt x="0" y="1278"/>
                    <a:pt x="0" y="1278"/>
                    <a:pt x="0" y="1278"/>
                  </a:cubicBezTo>
                  <a:cubicBezTo>
                    <a:pt x="0" y="1286"/>
                    <a:pt x="0" y="1286"/>
                    <a:pt x="0" y="1286"/>
                  </a:cubicBezTo>
                  <a:cubicBezTo>
                    <a:pt x="0" y="1539"/>
                    <a:pt x="1787" y="1744"/>
                    <a:pt x="3992" y="1744"/>
                  </a:cubicBezTo>
                  <a:cubicBezTo>
                    <a:pt x="6191" y="1744"/>
                    <a:pt x="7974" y="1540"/>
                    <a:pt x="7985" y="1288"/>
                  </a:cubicBezTo>
                  <a:cubicBezTo>
                    <a:pt x="7985" y="1288"/>
                    <a:pt x="7985" y="1288"/>
                    <a:pt x="7985" y="1288"/>
                  </a:cubicBezTo>
                  <a:cubicBezTo>
                    <a:pt x="7985" y="1287"/>
                    <a:pt x="7985" y="1287"/>
                    <a:pt x="7985" y="1287"/>
                  </a:cubicBezTo>
                  <a:cubicBezTo>
                    <a:pt x="7985" y="1286"/>
                    <a:pt x="7985" y="1286"/>
                    <a:pt x="7985" y="1286"/>
                  </a:cubicBezTo>
                  <a:close/>
                </a:path>
              </a:pathLst>
            </a:custGeom>
            <a:gradFill flip="none" rotWithShape="1">
              <a:gsLst>
                <a:gs pos="24000">
                  <a:srgbClr val="1D4373"/>
                </a:gs>
                <a:gs pos="100000">
                  <a:srgbClr val="88B0E2"/>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endParaRPr>
            </a:p>
          </p:txBody>
        </p:sp>
        <p:sp>
          <p:nvSpPr>
            <p:cNvPr id="32" name="Freeform 8"/>
            <p:cNvSpPr/>
            <p:nvPr/>
          </p:nvSpPr>
          <p:spPr bwMode="auto">
            <a:xfrm flipV="1">
              <a:off x="3239904" y="4390889"/>
              <a:ext cx="2179580" cy="771648"/>
            </a:xfrm>
            <a:custGeom>
              <a:avLst/>
              <a:gdLst>
                <a:gd name="T0" fmla="*/ 3282 w 3663"/>
                <a:gd name="T1" fmla="*/ 727 h 1547"/>
                <a:gd name="T2" fmla="*/ 3282 w 3663"/>
                <a:gd name="T3" fmla="*/ 727 h 1547"/>
                <a:gd name="T4" fmla="*/ 3250 w 3663"/>
                <a:gd name="T5" fmla="*/ 664 h 1547"/>
                <a:gd name="T6" fmla="*/ 2921 w 3663"/>
                <a:gd name="T7" fmla="*/ 0 h 1547"/>
                <a:gd name="T8" fmla="*/ 2617 w 3663"/>
                <a:gd name="T9" fmla="*/ 9 h 1547"/>
                <a:gd name="T10" fmla="*/ 1812 w 3663"/>
                <a:gd name="T11" fmla="*/ 18 h 1547"/>
                <a:gd name="T12" fmla="*/ 1008 w 3663"/>
                <a:gd name="T13" fmla="*/ 9 h 1547"/>
                <a:gd name="T14" fmla="*/ 742 w 3663"/>
                <a:gd name="T15" fmla="*/ 1 h 1547"/>
                <a:gd name="T16" fmla="*/ 642 w 3663"/>
                <a:gd name="T17" fmla="*/ 204 h 1547"/>
                <a:gd name="T18" fmla="*/ 507 w 3663"/>
                <a:gd name="T19" fmla="*/ 475 h 1547"/>
                <a:gd name="T20" fmla="*/ 414 w 3663"/>
                <a:gd name="T21" fmla="*/ 662 h 1547"/>
                <a:gd name="T22" fmla="*/ 383 w 3663"/>
                <a:gd name="T23" fmla="*/ 725 h 1547"/>
                <a:gd name="T24" fmla="*/ 231 w 3663"/>
                <a:gd name="T25" fmla="*/ 1032 h 1547"/>
                <a:gd name="T26" fmla="*/ 0 w 3663"/>
                <a:gd name="T27" fmla="*/ 1497 h 1547"/>
                <a:gd name="T28" fmla="*/ 258 w 3663"/>
                <a:gd name="T29" fmla="*/ 1512 h 1547"/>
                <a:gd name="T30" fmla="*/ 1812 w 3663"/>
                <a:gd name="T31" fmla="*/ 1547 h 1547"/>
                <a:gd name="T32" fmla="*/ 3367 w 3663"/>
                <a:gd name="T33" fmla="*/ 1512 h 1547"/>
                <a:gd name="T34" fmla="*/ 3663 w 3663"/>
                <a:gd name="T35" fmla="*/ 1495 h 1547"/>
                <a:gd name="T36" fmla="*/ 3282 w 3663"/>
                <a:gd name="T37" fmla="*/ 727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63" h="1547">
                  <a:moveTo>
                    <a:pt x="3282" y="727"/>
                  </a:moveTo>
                  <a:cubicBezTo>
                    <a:pt x="3282" y="727"/>
                    <a:pt x="3282" y="727"/>
                    <a:pt x="3282" y="727"/>
                  </a:cubicBezTo>
                  <a:cubicBezTo>
                    <a:pt x="3250" y="664"/>
                    <a:pt x="3250" y="664"/>
                    <a:pt x="3250" y="664"/>
                  </a:cubicBezTo>
                  <a:cubicBezTo>
                    <a:pt x="2921" y="0"/>
                    <a:pt x="2921" y="0"/>
                    <a:pt x="2921" y="0"/>
                  </a:cubicBezTo>
                  <a:cubicBezTo>
                    <a:pt x="2617" y="9"/>
                    <a:pt x="2617" y="9"/>
                    <a:pt x="2617" y="9"/>
                  </a:cubicBezTo>
                  <a:cubicBezTo>
                    <a:pt x="2357" y="15"/>
                    <a:pt x="2088" y="18"/>
                    <a:pt x="1812" y="18"/>
                  </a:cubicBezTo>
                  <a:cubicBezTo>
                    <a:pt x="1537" y="18"/>
                    <a:pt x="1268" y="15"/>
                    <a:pt x="1008" y="9"/>
                  </a:cubicBezTo>
                  <a:cubicBezTo>
                    <a:pt x="742" y="1"/>
                    <a:pt x="742" y="1"/>
                    <a:pt x="742" y="1"/>
                  </a:cubicBezTo>
                  <a:cubicBezTo>
                    <a:pt x="642" y="204"/>
                    <a:pt x="642" y="204"/>
                    <a:pt x="642" y="204"/>
                  </a:cubicBezTo>
                  <a:cubicBezTo>
                    <a:pt x="507" y="475"/>
                    <a:pt x="507" y="475"/>
                    <a:pt x="507" y="475"/>
                  </a:cubicBezTo>
                  <a:cubicBezTo>
                    <a:pt x="414" y="662"/>
                    <a:pt x="414" y="662"/>
                    <a:pt x="414" y="662"/>
                  </a:cubicBezTo>
                  <a:cubicBezTo>
                    <a:pt x="383" y="725"/>
                    <a:pt x="383" y="725"/>
                    <a:pt x="383" y="725"/>
                  </a:cubicBezTo>
                  <a:cubicBezTo>
                    <a:pt x="231" y="1032"/>
                    <a:pt x="231" y="1032"/>
                    <a:pt x="231" y="1032"/>
                  </a:cubicBezTo>
                  <a:cubicBezTo>
                    <a:pt x="0" y="1497"/>
                    <a:pt x="0" y="1497"/>
                    <a:pt x="0" y="1497"/>
                  </a:cubicBezTo>
                  <a:cubicBezTo>
                    <a:pt x="258" y="1512"/>
                    <a:pt x="258" y="1512"/>
                    <a:pt x="258" y="1512"/>
                  </a:cubicBezTo>
                  <a:cubicBezTo>
                    <a:pt x="736" y="1535"/>
                    <a:pt x="1261" y="1547"/>
                    <a:pt x="1812" y="1547"/>
                  </a:cubicBezTo>
                  <a:cubicBezTo>
                    <a:pt x="2364" y="1547"/>
                    <a:pt x="2889" y="1535"/>
                    <a:pt x="3367" y="1512"/>
                  </a:cubicBezTo>
                  <a:cubicBezTo>
                    <a:pt x="3663" y="1495"/>
                    <a:pt x="3663" y="1495"/>
                    <a:pt x="3663" y="1495"/>
                  </a:cubicBezTo>
                  <a:lnTo>
                    <a:pt x="3282" y="727"/>
                  </a:lnTo>
                  <a:close/>
                </a:path>
              </a:pathLst>
            </a:custGeom>
            <a:gradFill flip="none" rotWithShape="1">
              <a:gsLst>
                <a:gs pos="24000">
                  <a:srgbClr val="A23322"/>
                </a:gs>
                <a:gs pos="100000">
                  <a:srgbClr val="F4D1CD"/>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endParaRPr>
            </a:p>
          </p:txBody>
        </p:sp>
        <p:sp>
          <p:nvSpPr>
            <p:cNvPr id="33" name="Freeform 9"/>
            <p:cNvSpPr/>
            <p:nvPr/>
          </p:nvSpPr>
          <p:spPr bwMode="auto">
            <a:xfrm flipV="1">
              <a:off x="2346207" y="2749546"/>
              <a:ext cx="3960632" cy="822828"/>
            </a:xfrm>
            <a:custGeom>
              <a:avLst/>
              <a:gdLst>
                <a:gd name="T0" fmla="*/ 6539 w 6655"/>
                <a:gd name="T1" fmla="*/ 1210 h 1651"/>
                <a:gd name="T2" fmla="*/ 6418 w 6655"/>
                <a:gd name="T3" fmla="*/ 967 h 1651"/>
                <a:gd name="T4" fmla="*/ 6418 w 6655"/>
                <a:gd name="T5" fmla="*/ 967 h 1651"/>
                <a:gd name="T6" fmla="*/ 6398 w 6655"/>
                <a:gd name="T7" fmla="*/ 927 h 1651"/>
                <a:gd name="T8" fmla="*/ 6227 w 6655"/>
                <a:gd name="T9" fmla="*/ 582 h 1651"/>
                <a:gd name="T10" fmla="*/ 6073 w 6655"/>
                <a:gd name="T11" fmla="*/ 270 h 1651"/>
                <a:gd name="T12" fmla="*/ 5939 w 6655"/>
                <a:gd name="T13" fmla="*/ 0 h 1651"/>
                <a:gd name="T14" fmla="*/ 5845 w 6655"/>
                <a:gd name="T15" fmla="*/ 10 h 1651"/>
                <a:gd name="T16" fmla="*/ 3308 w 6655"/>
                <a:gd name="T17" fmla="*/ 114 h 1651"/>
                <a:gd name="T18" fmla="*/ 772 w 6655"/>
                <a:gd name="T19" fmla="*/ 10 h 1651"/>
                <a:gd name="T20" fmla="*/ 714 w 6655"/>
                <a:gd name="T21" fmla="*/ 4 h 1651"/>
                <a:gd name="T22" fmla="*/ 270 w 6655"/>
                <a:gd name="T23" fmla="*/ 901 h 1651"/>
                <a:gd name="T24" fmla="*/ 237 w 6655"/>
                <a:gd name="T25" fmla="*/ 967 h 1651"/>
                <a:gd name="T26" fmla="*/ 237 w 6655"/>
                <a:gd name="T27" fmla="*/ 967 h 1651"/>
                <a:gd name="T28" fmla="*/ 0 w 6655"/>
                <a:gd name="T29" fmla="*/ 1446 h 1651"/>
                <a:gd name="T30" fmla="*/ 21 w 6655"/>
                <a:gd name="T31" fmla="*/ 1450 h 1651"/>
                <a:gd name="T32" fmla="*/ 3328 w 6655"/>
                <a:gd name="T33" fmla="*/ 1651 h 1651"/>
                <a:gd name="T34" fmla="*/ 6634 w 6655"/>
                <a:gd name="T35" fmla="*/ 1450 h 1651"/>
                <a:gd name="T36" fmla="*/ 6655 w 6655"/>
                <a:gd name="T37" fmla="*/ 1446 h 1651"/>
                <a:gd name="T38" fmla="*/ 6539 w 6655"/>
                <a:gd name="T39" fmla="*/ 1210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5" h="1651">
                  <a:moveTo>
                    <a:pt x="6539" y="1210"/>
                  </a:moveTo>
                  <a:cubicBezTo>
                    <a:pt x="6418" y="967"/>
                    <a:pt x="6418" y="967"/>
                    <a:pt x="6418" y="967"/>
                  </a:cubicBezTo>
                  <a:cubicBezTo>
                    <a:pt x="6418" y="967"/>
                    <a:pt x="6418" y="967"/>
                    <a:pt x="6418" y="967"/>
                  </a:cubicBezTo>
                  <a:cubicBezTo>
                    <a:pt x="6398" y="927"/>
                    <a:pt x="6398" y="927"/>
                    <a:pt x="6398" y="927"/>
                  </a:cubicBezTo>
                  <a:cubicBezTo>
                    <a:pt x="6227" y="582"/>
                    <a:pt x="6227" y="582"/>
                    <a:pt x="6227" y="582"/>
                  </a:cubicBezTo>
                  <a:cubicBezTo>
                    <a:pt x="6073" y="270"/>
                    <a:pt x="6073" y="270"/>
                    <a:pt x="6073" y="270"/>
                  </a:cubicBezTo>
                  <a:cubicBezTo>
                    <a:pt x="5939" y="0"/>
                    <a:pt x="5939" y="0"/>
                    <a:pt x="5939" y="0"/>
                  </a:cubicBezTo>
                  <a:cubicBezTo>
                    <a:pt x="5845" y="10"/>
                    <a:pt x="5845" y="10"/>
                    <a:pt x="5845" y="10"/>
                  </a:cubicBezTo>
                  <a:cubicBezTo>
                    <a:pt x="5155" y="75"/>
                    <a:pt x="4272" y="114"/>
                    <a:pt x="3308" y="114"/>
                  </a:cubicBezTo>
                  <a:cubicBezTo>
                    <a:pt x="2345" y="114"/>
                    <a:pt x="1461" y="75"/>
                    <a:pt x="772" y="10"/>
                  </a:cubicBezTo>
                  <a:cubicBezTo>
                    <a:pt x="714" y="4"/>
                    <a:pt x="714" y="4"/>
                    <a:pt x="714" y="4"/>
                  </a:cubicBezTo>
                  <a:cubicBezTo>
                    <a:pt x="270" y="901"/>
                    <a:pt x="270" y="901"/>
                    <a:pt x="270" y="901"/>
                  </a:cubicBezTo>
                  <a:cubicBezTo>
                    <a:pt x="237" y="967"/>
                    <a:pt x="237" y="967"/>
                    <a:pt x="237" y="967"/>
                  </a:cubicBezTo>
                  <a:cubicBezTo>
                    <a:pt x="237" y="967"/>
                    <a:pt x="237" y="967"/>
                    <a:pt x="237" y="967"/>
                  </a:cubicBezTo>
                  <a:cubicBezTo>
                    <a:pt x="0" y="1446"/>
                    <a:pt x="0" y="1446"/>
                    <a:pt x="0" y="1446"/>
                  </a:cubicBezTo>
                  <a:cubicBezTo>
                    <a:pt x="21" y="1450"/>
                    <a:pt x="21" y="1450"/>
                    <a:pt x="21" y="1450"/>
                  </a:cubicBezTo>
                  <a:cubicBezTo>
                    <a:pt x="738" y="1571"/>
                    <a:pt x="1951" y="1651"/>
                    <a:pt x="3328" y="1651"/>
                  </a:cubicBezTo>
                  <a:cubicBezTo>
                    <a:pt x="4704" y="1651"/>
                    <a:pt x="5917" y="1571"/>
                    <a:pt x="6634" y="1450"/>
                  </a:cubicBezTo>
                  <a:cubicBezTo>
                    <a:pt x="6655" y="1446"/>
                    <a:pt x="6655" y="1446"/>
                    <a:pt x="6655" y="1446"/>
                  </a:cubicBezTo>
                  <a:lnTo>
                    <a:pt x="6539" y="1210"/>
                  </a:lnTo>
                  <a:close/>
                </a:path>
              </a:pathLst>
            </a:custGeom>
            <a:gradFill flip="none" rotWithShape="1">
              <a:gsLst>
                <a:gs pos="24000">
                  <a:srgbClr val="A23322"/>
                </a:gs>
                <a:gs pos="100000">
                  <a:srgbClr val="F4D1CD"/>
                </a:gs>
              </a:gsLst>
              <a:lin ang="0" scaled="1"/>
              <a:tileRect/>
            </a:gradFill>
            <a:ln>
              <a:noFill/>
            </a:ln>
          </p:spPr>
          <p:txBody>
            <a:bodyPr vert="horz" wrap="square" lIns="91440" tIns="45720" rIns="91440" bIns="45720" numCol="1" anchor="t" anchorCtr="0" compatLnSpc="1"/>
            <a:lstStyle/>
            <a:p>
              <a:endParaRPr lang="zh-CN" altLang="en-US" sz="1400" b="1" kern="0">
                <a:solidFill>
                  <a:prstClr val="black"/>
                </a:solidFill>
                <a:latin typeface="PingFang SC Semibold" panose="020B0400000000000000" charset="-122"/>
                <a:ea typeface="PingFang SC Semibold" panose="020B0400000000000000" charset="-122"/>
              </a:endParaRPr>
            </a:p>
          </p:txBody>
        </p:sp>
        <p:sp>
          <p:nvSpPr>
            <p:cNvPr id="34" name="TextBox 15"/>
            <p:cNvSpPr txBox="1"/>
            <p:nvPr/>
          </p:nvSpPr>
          <p:spPr bwMode="auto">
            <a:xfrm>
              <a:off x="3460037" y="2067158"/>
              <a:ext cx="1718514" cy="583607"/>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b="1" i="0" u="none" strike="noStrike" cap="none" spc="0" normalizeH="0" baseline="0">
                  <a:ln>
                    <a:noFill/>
                  </a:ln>
                  <a:effectLst/>
                  <a:uLnTx/>
                  <a:uFillTx/>
                  <a:latin typeface="OPPOSans M" pitchFamily="18" charset="-122"/>
                  <a:ea typeface="OPPOSans M" pitchFamily="18" charset="-122"/>
                  <a:cs typeface="OPPOSans M" pitchFamily="18" charset="-122"/>
                </a:defRPr>
              </a:lvl1pPr>
            </a:lstStyle>
            <a:p>
              <a:pPr algn="ctr"/>
              <a:r>
                <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rPr>
                <a:t>获客</a:t>
              </a:r>
              <a:endPar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rPr>
                <a:t>A</a:t>
              </a:r>
              <a:r>
                <a:rPr lang="en-US" altLang="zh-CN" sz="1400" dirty="0">
                  <a:solidFill>
                    <a:schemeClr val="bg2"/>
                  </a:solidFill>
                  <a:latin typeface="PingFang SC Semibold" panose="020B0400000000000000" charset="-122"/>
                  <a:ea typeface="PingFang SC Semibold" panose="020B0400000000000000" charset="-122"/>
                  <a:cs typeface="PingFang SC Semibold" panose="020B0400000000000000" charset="-122"/>
                </a:rPr>
                <a:t>cquisition</a:t>
              </a:r>
              <a:endPar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p:txBody>
        </p:sp>
        <p:sp>
          <p:nvSpPr>
            <p:cNvPr id="35" name="TextBox 16"/>
            <p:cNvSpPr txBox="1"/>
            <p:nvPr/>
          </p:nvSpPr>
          <p:spPr bwMode="auto">
            <a:xfrm>
              <a:off x="3609066" y="2830628"/>
              <a:ext cx="1420458" cy="583607"/>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b="1" i="0" u="none" strike="noStrike" cap="none" spc="0" normalizeH="0" baseline="0">
                  <a:ln>
                    <a:noFill/>
                  </a:ln>
                  <a:effectLst/>
                  <a:uLnTx/>
                  <a:uFillTx/>
                  <a:latin typeface="OPPOSans M" pitchFamily="18" charset="-122"/>
                  <a:ea typeface="OPPOSans M" pitchFamily="18" charset="-122"/>
                  <a:cs typeface="OPPOSans M" pitchFamily="18" charset="-122"/>
                </a:defRPr>
              </a:lvl1pPr>
            </a:lstStyle>
            <a:p>
              <a:pPr algn="ctr"/>
              <a:r>
                <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rPr>
                <a:t>激活</a:t>
              </a:r>
              <a:endPar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rPr>
                <a:t>A</a:t>
              </a:r>
              <a:r>
                <a:rPr lang="en-US" altLang="zh-CN" sz="1400" dirty="0">
                  <a:solidFill>
                    <a:schemeClr val="bg2"/>
                  </a:solidFill>
                  <a:latin typeface="PingFang SC Semibold" panose="020B0400000000000000" charset="-122"/>
                  <a:ea typeface="PingFang SC Semibold" panose="020B0400000000000000" charset="-122"/>
                  <a:cs typeface="PingFang SC Semibold" panose="020B0400000000000000" charset="-122"/>
                </a:rPr>
                <a:t>ctivation</a:t>
              </a:r>
              <a:endPar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p:txBody>
        </p:sp>
        <p:sp>
          <p:nvSpPr>
            <p:cNvPr id="36" name="TextBox 17"/>
            <p:cNvSpPr txBox="1"/>
            <p:nvPr/>
          </p:nvSpPr>
          <p:spPr bwMode="auto">
            <a:xfrm>
              <a:off x="3614710" y="3589182"/>
              <a:ext cx="1409170" cy="614089"/>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b="1" i="0" u="none" strike="noStrike" cap="none" spc="0" normalizeH="0" baseline="0">
                  <a:ln>
                    <a:noFill/>
                  </a:ln>
                  <a:effectLst/>
                  <a:uLnTx/>
                  <a:uFillTx/>
                  <a:latin typeface="OPPOSans M" pitchFamily="18" charset="-122"/>
                  <a:ea typeface="OPPOSans M" pitchFamily="18" charset="-122"/>
                  <a:cs typeface="OPPOSans M" pitchFamily="18" charset="-122"/>
                </a:defRPr>
              </a:lvl1pPr>
            </a:lstStyle>
            <a:p>
              <a:pPr algn="ctr"/>
              <a:r>
                <a:rPr lang="zh-CN" altLang="en-US" sz="1800" dirty="0">
                  <a:solidFill>
                    <a:schemeClr val="bg2"/>
                  </a:solidFill>
                  <a:latin typeface="PingFang SC Semibold" panose="020B0400000000000000" charset="-122"/>
                  <a:ea typeface="PingFang SC Semibold" panose="020B0400000000000000" charset="-122"/>
                  <a:cs typeface="PingFang SC Semibold" panose="020B0400000000000000" charset="-122"/>
                </a:rPr>
                <a:t>留存</a:t>
              </a:r>
              <a:endParaRPr lang="en-US" altLang="zh-CN" sz="18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rPr>
                <a:t>R</a:t>
              </a:r>
              <a:r>
                <a:rPr lang="en-US" altLang="zh-CN" sz="1400" dirty="0">
                  <a:solidFill>
                    <a:schemeClr val="bg2"/>
                  </a:solidFill>
                  <a:latin typeface="PingFang SC Semibold" panose="020B0400000000000000" charset="-122"/>
                  <a:ea typeface="PingFang SC Semibold" panose="020B0400000000000000" charset="-122"/>
                  <a:cs typeface="PingFang SC Semibold" panose="020B0400000000000000" charset="-122"/>
                </a:rPr>
                <a:t>etention</a:t>
              </a:r>
              <a:endParaRPr lang="zh-CN" altLang="en-US" sz="14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p:txBody>
        </p:sp>
        <p:sp>
          <p:nvSpPr>
            <p:cNvPr id="37" name="TextBox 19"/>
            <p:cNvSpPr txBox="1"/>
            <p:nvPr/>
          </p:nvSpPr>
          <p:spPr bwMode="auto">
            <a:xfrm>
              <a:off x="3857243" y="5227072"/>
              <a:ext cx="924102" cy="553125"/>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b="1" i="0" u="none" strike="noStrike" cap="none" spc="0" normalizeH="0" baseline="0">
                  <a:ln>
                    <a:noFill/>
                  </a:ln>
                  <a:effectLst/>
                  <a:uLnTx/>
                  <a:uFillTx/>
                  <a:latin typeface="OPPOSans M" pitchFamily="18" charset="-122"/>
                  <a:ea typeface="OPPOSans M" pitchFamily="18" charset="-122"/>
                  <a:cs typeface="OPPOSans M" pitchFamily="18" charset="-122"/>
                </a:defRPr>
              </a:lvl1pPr>
            </a:lstStyle>
            <a:p>
              <a:pPr algn="ctr"/>
              <a:r>
                <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rPr>
                <a:t>自传播</a:t>
              </a:r>
              <a:endPar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400" dirty="0">
                  <a:solidFill>
                    <a:schemeClr val="bg2"/>
                  </a:solidFill>
                  <a:latin typeface="PingFang SC Semibold" panose="020B0400000000000000" charset="-122"/>
                  <a:ea typeface="PingFang SC Semibold" panose="020B0400000000000000" charset="-122"/>
                  <a:cs typeface="PingFang SC Semibold" panose="020B0400000000000000" charset="-122"/>
                </a:rPr>
                <a:t>Referral</a:t>
              </a:r>
            </a:p>
          </p:txBody>
        </p:sp>
        <p:sp>
          <p:nvSpPr>
            <p:cNvPr id="38" name="TextBox 18"/>
            <p:cNvSpPr txBox="1"/>
            <p:nvPr/>
          </p:nvSpPr>
          <p:spPr bwMode="auto">
            <a:xfrm>
              <a:off x="3614710" y="4456256"/>
              <a:ext cx="1409170" cy="553125"/>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b="1" i="0" u="none" strike="noStrike" cap="none" spc="0" normalizeH="0" baseline="0">
                  <a:ln>
                    <a:noFill/>
                  </a:ln>
                  <a:effectLst/>
                  <a:uLnTx/>
                  <a:uFillTx/>
                  <a:latin typeface="OPPOSans M" pitchFamily="18" charset="-122"/>
                  <a:ea typeface="OPPOSans M" pitchFamily="18" charset="-122"/>
                  <a:cs typeface="OPPOSans M" pitchFamily="18" charset="-122"/>
                </a:defRPr>
              </a:lvl1pPr>
            </a:lstStyle>
            <a:p>
              <a:pPr algn="ctr"/>
              <a:r>
                <a:rPr lang="zh-CN" altLang="en-US" sz="1600" dirty="0">
                  <a:solidFill>
                    <a:schemeClr val="bg2"/>
                  </a:solidFill>
                  <a:latin typeface="PingFang SC Semibold" panose="020B0400000000000000" charset="-122"/>
                  <a:ea typeface="PingFang SC Semibold" panose="020B0400000000000000" charset="-122"/>
                  <a:cs typeface="PingFang SC Semibold" panose="020B0400000000000000" charset="-122"/>
                </a:rPr>
                <a:t>变现</a:t>
              </a:r>
              <a:endParaRPr lang="en-US" altLang="zh-CN" sz="16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en-US" altLang="zh-CN" sz="1400" dirty="0">
                  <a:solidFill>
                    <a:schemeClr val="bg2"/>
                  </a:solidFill>
                  <a:latin typeface="PingFang SC Semibold" panose="020B0400000000000000" charset="-122"/>
                  <a:ea typeface="PingFang SC Semibold" panose="020B0400000000000000" charset="-122"/>
                  <a:cs typeface="PingFang SC Semibold" panose="020B0400000000000000" charset="-122"/>
                </a:rPr>
                <a:t>Revenue</a:t>
              </a:r>
              <a:endParaRPr lang="zh-CN" altLang="en-US" sz="1200" dirty="0">
                <a:solidFill>
                  <a:schemeClr val="bg2"/>
                </a:solidFill>
                <a:latin typeface="PingFang SC Semibold" panose="020B0400000000000000" charset="-122"/>
                <a:ea typeface="PingFang SC Semibold" panose="020B0400000000000000" charset="-122"/>
                <a:cs typeface="PingFang SC Semibold" panose="020B04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1440488" y="311473"/>
            <a:ext cx="6510815" cy="430530"/>
          </a:xfrm>
        </p:spPr>
        <p:txBody>
          <a:bodyPr anchor="ctr"/>
          <a:lstStyle/>
          <a:p>
            <a:pPr>
              <a:lnSpc>
                <a:spcPct val="100000"/>
              </a:lnSpc>
            </a:pPr>
            <a:r>
              <a:rPr lang="zh-CN" altLang="en-US" sz="2800" b="1" dirty="0">
                <a:cs typeface="PingFang SC Regular" panose="020B0400000000000000" charset="-122"/>
              </a:rPr>
              <a:t>福格行为模型——</a:t>
            </a:r>
            <a:r>
              <a:rPr lang="zh-CN" altLang="en-US" sz="2400" b="0" dirty="0">
                <a:cs typeface="PingFang SC Regular" panose="020B0400000000000000" charset="-122"/>
              </a:rPr>
              <a:t>行为</a:t>
            </a:r>
            <a:r>
              <a:rPr lang="en-US" altLang="zh-CN" sz="2400" b="0" dirty="0">
                <a:cs typeface="PingFang SC Regular" panose="020B0400000000000000" charset="-122"/>
              </a:rPr>
              <a:t> </a:t>
            </a:r>
            <a:r>
              <a:rPr lang="zh-CN" altLang="en-US" sz="2400" b="0" dirty="0">
                <a:cs typeface="PingFang SC Regular" panose="020B0400000000000000" charset="-122"/>
              </a:rPr>
              <a:t>动机</a:t>
            </a:r>
            <a:r>
              <a:rPr lang="en-US" altLang="zh-CN" sz="2400" b="0" dirty="0">
                <a:cs typeface="PingFang SC Regular" panose="020B0400000000000000" charset="-122"/>
              </a:rPr>
              <a:t> </a:t>
            </a:r>
            <a:r>
              <a:rPr sz="2400" b="0" dirty="0">
                <a:cs typeface="PingFang SC Regular" panose="020B0400000000000000" charset="-122"/>
              </a:rPr>
              <a:t>能力</a:t>
            </a:r>
            <a:r>
              <a:rPr lang="en-US" altLang="zh-CN" sz="2400" b="0" dirty="0">
                <a:cs typeface="PingFang SC Regular" panose="020B0400000000000000" charset="-122"/>
              </a:rPr>
              <a:t> </a:t>
            </a:r>
            <a:r>
              <a:rPr sz="2400" b="0" dirty="0">
                <a:cs typeface="PingFang SC Regular" panose="020B0400000000000000" charset="-122"/>
              </a:rPr>
              <a:t>提示</a:t>
            </a:r>
          </a:p>
        </p:txBody>
      </p:sp>
      <p:sp>
        <p:nvSpPr>
          <p:cNvPr id="67" name="文本占位符 66"/>
          <p:cNvSpPr>
            <a:spLocks noGrp="1"/>
          </p:cNvSpPr>
          <p:nvPr>
            <p:ph type="body" idx="1"/>
          </p:nvPr>
        </p:nvSpPr>
        <p:spPr/>
        <p:txBody>
          <a:bodyPr/>
          <a:lstStyle/>
          <a:p>
            <a:r>
              <a:rPr lang="zh-CN" altLang="en-US"/>
              <a:t>福格行为模型是一个解释人类行为的理论框架，强调动机、能力和触发因素在行为产生中的关键作用。该模型认为，当个体有足够动机和能力执行某一行为，并在合适的触发条件下，行为才会发生</a:t>
            </a:r>
          </a:p>
        </p:txBody>
      </p:sp>
      <p:sp>
        <p:nvSpPr>
          <p:cNvPr id="68" name="文本占位符 67"/>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6-15</a:t>
            </a:r>
            <a:endParaRPr>
              <a:latin typeface="PingFang SC Regular" panose="020B0400000000000000" charset="-122"/>
              <a:ea typeface="PingFang SC Regular" panose="020B0400000000000000" charset="-122"/>
            </a:endParaRPr>
          </a:p>
        </p:txBody>
      </p:sp>
      <p:sp>
        <p:nvSpPr>
          <p:cNvPr id="9" name="任意多边形: 形状 20"/>
          <p:cNvSpPr/>
          <p:nvPr>
            <p:custDataLst>
              <p:tags r:id="rId1"/>
            </p:custDataLst>
          </p:nvPr>
        </p:nvSpPr>
        <p:spPr>
          <a:xfrm rot="13270102">
            <a:off x="161290" y="3905885"/>
            <a:ext cx="5794375" cy="1228725"/>
          </a:xfrm>
          <a:custGeom>
            <a:avLst/>
            <a:gdLst>
              <a:gd name="connsiteX0" fmla="*/ 0 w 10319657"/>
              <a:gd name="connsiteY0" fmla="*/ 2209397 h 2355979"/>
              <a:gd name="connsiteX1" fmla="*/ 1538514 w 10319657"/>
              <a:gd name="connsiteY1" fmla="*/ 670882 h 2355979"/>
              <a:gd name="connsiteX2" fmla="*/ 3846286 w 10319657"/>
              <a:gd name="connsiteY2" fmla="*/ 2354540 h 2355979"/>
              <a:gd name="connsiteX3" fmla="*/ 8360228 w 10319657"/>
              <a:gd name="connsiteY3" fmla="*/ 322540 h 2355979"/>
              <a:gd name="connsiteX4" fmla="*/ 10319657 w 10319657"/>
              <a:gd name="connsiteY4" fmla="*/ 32254 h 2355979"/>
              <a:gd name="connsiteX0-1" fmla="*/ 0 w 10637157"/>
              <a:gd name="connsiteY0-2" fmla="*/ 2399897 h 2399897"/>
              <a:gd name="connsiteX1-3" fmla="*/ 1856014 w 10637157"/>
              <a:gd name="connsiteY1-4" fmla="*/ 670882 h 2399897"/>
              <a:gd name="connsiteX2-5" fmla="*/ 4163786 w 10637157"/>
              <a:gd name="connsiteY2-6" fmla="*/ 2354540 h 2399897"/>
              <a:gd name="connsiteX3-7" fmla="*/ 8677728 w 10637157"/>
              <a:gd name="connsiteY3-8" fmla="*/ 322540 h 2399897"/>
              <a:gd name="connsiteX4-9" fmla="*/ 10637157 w 10637157"/>
              <a:gd name="connsiteY4-10" fmla="*/ 32254 h 2399897"/>
              <a:gd name="connsiteX0-11" fmla="*/ 0 w 10675257"/>
              <a:gd name="connsiteY0-12" fmla="*/ 2450697 h 2450697"/>
              <a:gd name="connsiteX1-13" fmla="*/ 1894114 w 10675257"/>
              <a:gd name="connsiteY1-14" fmla="*/ 670882 h 2450697"/>
              <a:gd name="connsiteX2-15" fmla="*/ 4201886 w 10675257"/>
              <a:gd name="connsiteY2-16" fmla="*/ 2354540 h 2450697"/>
              <a:gd name="connsiteX3-17" fmla="*/ 8715828 w 10675257"/>
              <a:gd name="connsiteY3-18" fmla="*/ 322540 h 2450697"/>
              <a:gd name="connsiteX4-19" fmla="*/ 10675257 w 10675257"/>
              <a:gd name="connsiteY4-20" fmla="*/ 32254 h 2450697"/>
              <a:gd name="connsiteX0-21" fmla="*/ 0 w 10675257"/>
              <a:gd name="connsiteY0-22" fmla="*/ 2450697 h 2450697"/>
              <a:gd name="connsiteX1-23" fmla="*/ 1894114 w 10675257"/>
              <a:gd name="connsiteY1-24" fmla="*/ 670882 h 2450697"/>
              <a:gd name="connsiteX2-25" fmla="*/ 8715828 w 10675257"/>
              <a:gd name="connsiteY2-26" fmla="*/ 322540 h 2450697"/>
              <a:gd name="connsiteX3-27" fmla="*/ 10675257 w 10675257"/>
              <a:gd name="connsiteY3-28" fmla="*/ 32254 h 2450697"/>
              <a:gd name="connsiteX0-29" fmla="*/ 0 w 10675257"/>
              <a:gd name="connsiteY0-30" fmla="*/ 2450697 h 2450697"/>
              <a:gd name="connsiteX1-31" fmla="*/ 3519714 w 10675257"/>
              <a:gd name="connsiteY1-32" fmla="*/ 1948139 h 2450697"/>
              <a:gd name="connsiteX2-33" fmla="*/ 8715828 w 10675257"/>
              <a:gd name="connsiteY2-34" fmla="*/ 322540 h 2450697"/>
              <a:gd name="connsiteX3-35" fmla="*/ 10675257 w 10675257"/>
              <a:gd name="connsiteY3-36" fmla="*/ 32254 h 2450697"/>
              <a:gd name="connsiteX0-37" fmla="*/ 0 w 10704285"/>
              <a:gd name="connsiteY0-38" fmla="*/ 2407154 h 2407154"/>
              <a:gd name="connsiteX1-39" fmla="*/ 3548742 w 10704285"/>
              <a:gd name="connsiteY1-40" fmla="*/ 1948139 h 2407154"/>
              <a:gd name="connsiteX2-41" fmla="*/ 8744856 w 10704285"/>
              <a:gd name="connsiteY2-42" fmla="*/ 322540 h 2407154"/>
              <a:gd name="connsiteX3-43" fmla="*/ 10704285 w 10704285"/>
              <a:gd name="connsiteY3-44" fmla="*/ 32254 h 2407154"/>
              <a:gd name="connsiteX0-45" fmla="*/ 0 w 10704285"/>
              <a:gd name="connsiteY0-46" fmla="*/ 2407154 h 2407154"/>
              <a:gd name="connsiteX1-47" fmla="*/ 3548742 w 10704285"/>
              <a:gd name="connsiteY1-48" fmla="*/ 1948139 h 2407154"/>
              <a:gd name="connsiteX2-49" fmla="*/ 8744856 w 10704285"/>
              <a:gd name="connsiteY2-50" fmla="*/ 322540 h 2407154"/>
              <a:gd name="connsiteX3-51" fmla="*/ 10704285 w 10704285"/>
              <a:gd name="connsiteY3-52" fmla="*/ 32254 h 2407154"/>
              <a:gd name="connsiteX0-53" fmla="*/ 0 w 10704285"/>
              <a:gd name="connsiteY0-54" fmla="*/ 2379466 h 2379466"/>
              <a:gd name="connsiteX1-55" fmla="*/ 3548742 w 10704285"/>
              <a:gd name="connsiteY1-56" fmla="*/ 1920451 h 2379466"/>
              <a:gd name="connsiteX2-57" fmla="*/ 6712856 w 10704285"/>
              <a:gd name="connsiteY2-58" fmla="*/ 686738 h 2379466"/>
              <a:gd name="connsiteX3-59" fmla="*/ 10704285 w 10704285"/>
              <a:gd name="connsiteY3-60" fmla="*/ 4566 h 2379466"/>
              <a:gd name="connsiteX0-61" fmla="*/ 0 w 10341428"/>
              <a:gd name="connsiteY0-62" fmla="*/ 1744904 h 1744904"/>
              <a:gd name="connsiteX1-63" fmla="*/ 3548742 w 10341428"/>
              <a:gd name="connsiteY1-64" fmla="*/ 1285889 h 1744904"/>
              <a:gd name="connsiteX2-65" fmla="*/ 6712856 w 10341428"/>
              <a:gd name="connsiteY2-66" fmla="*/ 52176 h 1744904"/>
              <a:gd name="connsiteX3-67" fmla="*/ 10341428 w 10341428"/>
              <a:gd name="connsiteY3-68" fmla="*/ 1605204 h 1744904"/>
              <a:gd name="connsiteX0-69" fmla="*/ 0 w 10341428"/>
              <a:gd name="connsiteY0-70" fmla="*/ 1744904 h 1744904"/>
              <a:gd name="connsiteX1-71" fmla="*/ 3548742 w 10341428"/>
              <a:gd name="connsiteY1-72" fmla="*/ 1285889 h 1744904"/>
              <a:gd name="connsiteX2-73" fmla="*/ 6712856 w 10341428"/>
              <a:gd name="connsiteY2-74" fmla="*/ 52176 h 1744904"/>
              <a:gd name="connsiteX3-75" fmla="*/ 10341428 w 10341428"/>
              <a:gd name="connsiteY3-76" fmla="*/ 1605204 h 1744904"/>
              <a:gd name="connsiteX0-77" fmla="*/ 0 w 10341428"/>
              <a:gd name="connsiteY0-78" fmla="*/ 1693014 h 1693014"/>
              <a:gd name="connsiteX1-79" fmla="*/ 3548742 w 10341428"/>
              <a:gd name="connsiteY1-80" fmla="*/ 1233999 h 1693014"/>
              <a:gd name="connsiteX2-81" fmla="*/ 6712856 w 10341428"/>
              <a:gd name="connsiteY2-82" fmla="*/ 286 h 1693014"/>
              <a:gd name="connsiteX3-83" fmla="*/ 10341428 w 10341428"/>
              <a:gd name="connsiteY3-84" fmla="*/ 1553314 h 1693014"/>
              <a:gd name="connsiteX0-85" fmla="*/ 0 w 10326914"/>
              <a:gd name="connsiteY0-86" fmla="*/ 1695327 h 1695327"/>
              <a:gd name="connsiteX1-87" fmla="*/ 3548742 w 10326914"/>
              <a:gd name="connsiteY1-88" fmla="*/ 1236312 h 1695327"/>
              <a:gd name="connsiteX2-89" fmla="*/ 6712856 w 10326914"/>
              <a:gd name="connsiteY2-90" fmla="*/ 2599 h 1695327"/>
              <a:gd name="connsiteX3-91" fmla="*/ 10326914 w 10326914"/>
              <a:gd name="connsiteY3-92" fmla="*/ 1599170 h 1695327"/>
              <a:gd name="connsiteX0-93" fmla="*/ 0 w 10326914"/>
              <a:gd name="connsiteY0-94" fmla="*/ 1695327 h 1695327"/>
              <a:gd name="connsiteX1-95" fmla="*/ 3548742 w 10326914"/>
              <a:gd name="connsiteY1-96" fmla="*/ 1236312 h 1695327"/>
              <a:gd name="connsiteX2-97" fmla="*/ 6712856 w 10326914"/>
              <a:gd name="connsiteY2-98" fmla="*/ 2599 h 1695327"/>
              <a:gd name="connsiteX3-99" fmla="*/ 10326914 w 10326914"/>
              <a:gd name="connsiteY3-100" fmla="*/ 1599170 h 1695327"/>
              <a:gd name="connsiteX0-101" fmla="*/ 0 w 10326914"/>
              <a:gd name="connsiteY0-102" fmla="*/ 1695567 h 1695567"/>
              <a:gd name="connsiteX1-103" fmla="*/ 3592285 w 10326914"/>
              <a:gd name="connsiteY1-104" fmla="*/ 1222038 h 1695567"/>
              <a:gd name="connsiteX2-105" fmla="*/ 6712856 w 10326914"/>
              <a:gd name="connsiteY2-106" fmla="*/ 2839 h 1695567"/>
              <a:gd name="connsiteX3-107" fmla="*/ 10326914 w 10326914"/>
              <a:gd name="connsiteY3-108" fmla="*/ 1599410 h 1695567"/>
              <a:gd name="connsiteX0-109" fmla="*/ 0 w 10326914"/>
              <a:gd name="connsiteY0-110" fmla="*/ 1695688 h 1695688"/>
              <a:gd name="connsiteX1-111" fmla="*/ 3592285 w 10326914"/>
              <a:gd name="connsiteY1-112" fmla="*/ 1222159 h 1695688"/>
              <a:gd name="connsiteX2-113" fmla="*/ 6712856 w 10326914"/>
              <a:gd name="connsiteY2-114" fmla="*/ 2960 h 1695688"/>
              <a:gd name="connsiteX3-115" fmla="*/ 10326914 w 10326914"/>
              <a:gd name="connsiteY3-116" fmla="*/ 1599531 h 1695688"/>
              <a:gd name="connsiteX0-117" fmla="*/ 0 w 10326914"/>
              <a:gd name="connsiteY0-118" fmla="*/ 1970827 h 1970827"/>
              <a:gd name="connsiteX1-119" fmla="*/ 3592285 w 10326914"/>
              <a:gd name="connsiteY1-120" fmla="*/ 1497298 h 1970827"/>
              <a:gd name="connsiteX2-121" fmla="*/ 6654799 w 10326914"/>
              <a:gd name="connsiteY2-122" fmla="*/ 2327 h 1970827"/>
              <a:gd name="connsiteX3-123" fmla="*/ 10326914 w 10326914"/>
              <a:gd name="connsiteY3-124" fmla="*/ 1874670 h 1970827"/>
              <a:gd name="connsiteX0-125" fmla="*/ 0 w 10326914"/>
              <a:gd name="connsiteY0-126" fmla="*/ 1968515 h 1968515"/>
              <a:gd name="connsiteX1-127" fmla="*/ 3592285 w 10326914"/>
              <a:gd name="connsiteY1-128" fmla="*/ 1494986 h 1968515"/>
              <a:gd name="connsiteX2-129" fmla="*/ 6654799 w 10326914"/>
              <a:gd name="connsiteY2-130" fmla="*/ 15 h 1968515"/>
              <a:gd name="connsiteX3-131" fmla="*/ 10326914 w 10326914"/>
              <a:gd name="connsiteY3-132" fmla="*/ 1872358 h 1968515"/>
              <a:gd name="connsiteX0-133" fmla="*/ 0 w 10326914"/>
              <a:gd name="connsiteY0-134" fmla="*/ 1968500 h 1968500"/>
              <a:gd name="connsiteX1-135" fmla="*/ 6654799 w 10326914"/>
              <a:gd name="connsiteY1-136" fmla="*/ 0 h 1968500"/>
              <a:gd name="connsiteX2-137" fmla="*/ 10326914 w 10326914"/>
              <a:gd name="connsiteY2-138" fmla="*/ 1872343 h 1968500"/>
              <a:gd name="connsiteX0-139" fmla="*/ 0 w 10326914"/>
              <a:gd name="connsiteY0-140" fmla="*/ 1968500 h 1968500"/>
              <a:gd name="connsiteX1-141" fmla="*/ 6654799 w 10326914"/>
              <a:gd name="connsiteY1-142" fmla="*/ 0 h 1968500"/>
              <a:gd name="connsiteX2-143" fmla="*/ 10326914 w 10326914"/>
              <a:gd name="connsiteY2-144" fmla="*/ 1872343 h 1968500"/>
              <a:gd name="connsiteX0-145" fmla="*/ 0 w 10326914"/>
              <a:gd name="connsiteY0-146" fmla="*/ 1968500 h 1968500"/>
              <a:gd name="connsiteX1-147" fmla="*/ 6654799 w 10326914"/>
              <a:gd name="connsiteY1-148" fmla="*/ 0 h 1968500"/>
              <a:gd name="connsiteX2-149" fmla="*/ 10326914 w 10326914"/>
              <a:gd name="connsiteY2-150" fmla="*/ 1872343 h 1968500"/>
              <a:gd name="connsiteX0-151" fmla="*/ 0 w 10326914"/>
              <a:gd name="connsiteY0-152" fmla="*/ 1968500 h 1968500"/>
              <a:gd name="connsiteX1-153" fmla="*/ 6582227 w 10326914"/>
              <a:gd name="connsiteY1-154" fmla="*/ 0 h 1968500"/>
              <a:gd name="connsiteX2-155" fmla="*/ 10326914 w 10326914"/>
              <a:gd name="connsiteY2-156" fmla="*/ 1872343 h 1968500"/>
              <a:gd name="connsiteX0-157" fmla="*/ 0 w 10326914"/>
              <a:gd name="connsiteY0-158" fmla="*/ 1968500 h 1968500"/>
              <a:gd name="connsiteX1-159" fmla="*/ 6582227 w 10326914"/>
              <a:gd name="connsiteY1-160" fmla="*/ 0 h 1968500"/>
              <a:gd name="connsiteX2-161" fmla="*/ 10326914 w 10326914"/>
              <a:gd name="connsiteY2-162" fmla="*/ 1872343 h 1968500"/>
              <a:gd name="connsiteX0-163" fmla="*/ 0 w 10326914"/>
              <a:gd name="connsiteY0-164" fmla="*/ 1968500 h 1968500"/>
              <a:gd name="connsiteX1-165" fmla="*/ 6582227 w 10326914"/>
              <a:gd name="connsiteY1-166" fmla="*/ 0 h 1968500"/>
              <a:gd name="connsiteX2-167" fmla="*/ 10326914 w 10326914"/>
              <a:gd name="connsiteY2-168" fmla="*/ 1872343 h 1968500"/>
              <a:gd name="connsiteX0-169" fmla="*/ 0 w 10326914"/>
              <a:gd name="connsiteY0-170" fmla="*/ 1953986 h 1953986"/>
              <a:gd name="connsiteX1-171" fmla="*/ 6538684 w 10326914"/>
              <a:gd name="connsiteY1-172" fmla="*/ 0 h 1953986"/>
              <a:gd name="connsiteX2-173" fmla="*/ 10326914 w 10326914"/>
              <a:gd name="connsiteY2-174" fmla="*/ 1857829 h 1953986"/>
              <a:gd name="connsiteX0-175" fmla="*/ 0 w 10399485"/>
              <a:gd name="connsiteY0-176" fmla="*/ 1953988 h 1953988"/>
              <a:gd name="connsiteX1-177" fmla="*/ 6538684 w 10399485"/>
              <a:gd name="connsiteY1-178" fmla="*/ 2 h 1953988"/>
              <a:gd name="connsiteX2-179" fmla="*/ 10399485 w 10399485"/>
              <a:gd name="connsiteY2-180" fmla="*/ 1938848 h 1953988"/>
              <a:gd name="connsiteX0-181" fmla="*/ 0 w 10443028"/>
              <a:gd name="connsiteY0-182" fmla="*/ 1953987 h 1955050"/>
              <a:gd name="connsiteX1-183" fmla="*/ 6538684 w 10443028"/>
              <a:gd name="connsiteY1-184" fmla="*/ 1 h 1955050"/>
              <a:gd name="connsiteX2-185" fmla="*/ 10443028 w 10443028"/>
              <a:gd name="connsiteY2-186" fmla="*/ 1955050 h 1955050"/>
              <a:gd name="connsiteX0-187" fmla="*/ 0 w 10443028"/>
              <a:gd name="connsiteY0-188" fmla="*/ 1953987 h 1955050"/>
              <a:gd name="connsiteX1-189" fmla="*/ 6538684 w 10443028"/>
              <a:gd name="connsiteY1-190" fmla="*/ 1 h 1955050"/>
              <a:gd name="connsiteX2-191" fmla="*/ 10443028 w 10443028"/>
              <a:gd name="connsiteY2-192" fmla="*/ 1955050 h 1955050"/>
              <a:gd name="connsiteX0-1-1" fmla="*/ 0 w 10443028"/>
              <a:gd name="connsiteY0-2-2" fmla="*/ 1954314 h 1955377"/>
              <a:gd name="connsiteX1-3-3" fmla="*/ 6538684 w 10443028"/>
              <a:gd name="connsiteY1-4-4" fmla="*/ 328 h 1955377"/>
              <a:gd name="connsiteX2-5-5" fmla="*/ 10443028 w 10443028"/>
              <a:gd name="connsiteY2-6-6" fmla="*/ 1955377 h 1955377"/>
              <a:gd name="connsiteX0-7" fmla="*/ 0 w 10443028"/>
              <a:gd name="connsiteY0-8" fmla="*/ 1954348 h 1955411"/>
              <a:gd name="connsiteX1-9" fmla="*/ 6538684 w 10443028"/>
              <a:gd name="connsiteY1-10" fmla="*/ 362 h 1955411"/>
              <a:gd name="connsiteX2-11" fmla="*/ 10443028 w 10443028"/>
              <a:gd name="connsiteY2-12" fmla="*/ 1955411 h 1955411"/>
              <a:gd name="connsiteX0-13" fmla="*/ 0 w 10443028"/>
              <a:gd name="connsiteY0-14" fmla="*/ 1954300 h 1955363"/>
              <a:gd name="connsiteX1-15" fmla="*/ 6538684 w 10443028"/>
              <a:gd name="connsiteY1-16" fmla="*/ 314 h 1955363"/>
              <a:gd name="connsiteX2-17" fmla="*/ 10443028 w 10443028"/>
              <a:gd name="connsiteY2-18" fmla="*/ 1955363 h 1955363"/>
              <a:gd name="connsiteX0-1-1-1" fmla="*/ 0 w 10443028"/>
              <a:gd name="connsiteY0-2-2-2" fmla="*/ 1954583 h 1955646"/>
              <a:gd name="connsiteX1-3-3-3" fmla="*/ 6538684 w 10443028"/>
              <a:gd name="connsiteY1-4-4-4" fmla="*/ 597 h 1955646"/>
              <a:gd name="connsiteX2-5-5-5" fmla="*/ 10443028 w 10443028"/>
              <a:gd name="connsiteY2-6-6-6" fmla="*/ 1955646 h 1955646"/>
              <a:gd name="connsiteX0-7-7" fmla="*/ 0 w 10443028"/>
              <a:gd name="connsiteY0-8-8" fmla="*/ 1954583 h 1955646"/>
              <a:gd name="connsiteX1-9-9" fmla="*/ 6538684 w 10443028"/>
              <a:gd name="connsiteY1-10-10" fmla="*/ 597 h 1955646"/>
              <a:gd name="connsiteX2-11-11" fmla="*/ 10443028 w 10443028"/>
              <a:gd name="connsiteY2-12-12" fmla="*/ 1955646 h 1955646"/>
              <a:gd name="connsiteX0-13-13" fmla="*/ 0 w 10443028"/>
              <a:gd name="connsiteY0-14-14" fmla="*/ 2018977 h 2020040"/>
              <a:gd name="connsiteX1-15-15" fmla="*/ 4425382 w 10443028"/>
              <a:gd name="connsiteY1-16-16" fmla="*/ 562 h 2020040"/>
              <a:gd name="connsiteX2-17-17" fmla="*/ 10443028 w 10443028"/>
              <a:gd name="connsiteY2-18-18" fmla="*/ 2020040 h 2020040"/>
              <a:gd name="connsiteX0-19" fmla="*/ 0 w 10443028"/>
              <a:gd name="connsiteY0-20" fmla="*/ 2020085 h 2021148"/>
              <a:gd name="connsiteX1-21" fmla="*/ 4425382 w 10443028"/>
              <a:gd name="connsiteY1-22" fmla="*/ 1670 h 2021148"/>
              <a:gd name="connsiteX2-23" fmla="*/ 10443028 w 10443028"/>
              <a:gd name="connsiteY2-24" fmla="*/ 2021148 h 2021148"/>
              <a:gd name="connsiteX0-25" fmla="*/ 0 w 10443028"/>
              <a:gd name="connsiteY0-26" fmla="*/ 2018974 h 2020037"/>
              <a:gd name="connsiteX1-27" fmla="*/ 4425382 w 10443028"/>
              <a:gd name="connsiteY1-28" fmla="*/ 559 h 2020037"/>
              <a:gd name="connsiteX2-29" fmla="*/ 10443028 w 10443028"/>
              <a:gd name="connsiteY2-30" fmla="*/ 2020037 h 2020037"/>
              <a:gd name="connsiteX0-31" fmla="*/ 0 w 10443028"/>
              <a:gd name="connsiteY0-32" fmla="*/ 2018974 h 2020037"/>
              <a:gd name="connsiteX1-33" fmla="*/ 4425382 w 10443028"/>
              <a:gd name="connsiteY1-34" fmla="*/ 559 h 2020037"/>
              <a:gd name="connsiteX2-35" fmla="*/ 10443028 w 10443028"/>
              <a:gd name="connsiteY2-36" fmla="*/ 2020037 h 2020037"/>
              <a:gd name="connsiteX0-37-19" fmla="*/ 0 w 10443028"/>
              <a:gd name="connsiteY0-38-20" fmla="*/ 2018757 h 2019820"/>
              <a:gd name="connsiteX1-39-21" fmla="*/ 4425382 w 10443028"/>
              <a:gd name="connsiteY1-40-22" fmla="*/ 342 h 2019820"/>
              <a:gd name="connsiteX2-41-23" fmla="*/ 10443028 w 10443028"/>
              <a:gd name="connsiteY2-42-24" fmla="*/ 2019820 h 2019820"/>
              <a:gd name="connsiteX0-43" fmla="*/ 0 w 10443028"/>
              <a:gd name="connsiteY0-44" fmla="*/ 1476536 h 1477599"/>
              <a:gd name="connsiteX1-45" fmla="*/ 4474296 w 10443028"/>
              <a:gd name="connsiteY1-46" fmla="*/ 495 h 1477599"/>
              <a:gd name="connsiteX2-47" fmla="*/ 10443028 w 10443028"/>
              <a:gd name="connsiteY2-48" fmla="*/ 1477599 h 1477599"/>
              <a:gd name="connsiteX0-49" fmla="*/ 0 w 10443028"/>
              <a:gd name="connsiteY0-50" fmla="*/ 1975948 h 1977011"/>
              <a:gd name="connsiteX1-51" fmla="*/ 4058532 w 10443028"/>
              <a:gd name="connsiteY1-52" fmla="*/ 351 h 1977011"/>
              <a:gd name="connsiteX2-53" fmla="*/ 10443028 w 10443028"/>
              <a:gd name="connsiteY2-54" fmla="*/ 1977011 h 1977011"/>
              <a:gd name="connsiteX0-55" fmla="*/ 0 w 10443028"/>
              <a:gd name="connsiteY0-56" fmla="*/ 1975948 h 1977011"/>
              <a:gd name="connsiteX1-57" fmla="*/ 4058532 w 10443028"/>
              <a:gd name="connsiteY1-58" fmla="*/ 351 h 1977011"/>
              <a:gd name="connsiteX2-59" fmla="*/ 10443028 w 10443028"/>
              <a:gd name="connsiteY2-60" fmla="*/ 1977011 h 1977011"/>
              <a:gd name="connsiteX0-61-25" fmla="*/ 0 w 10443028"/>
              <a:gd name="connsiteY0-62-26" fmla="*/ 1975598 h 1976661"/>
              <a:gd name="connsiteX1-63-27" fmla="*/ 4058532 w 10443028"/>
              <a:gd name="connsiteY1-64-28" fmla="*/ 1 h 1976661"/>
              <a:gd name="connsiteX2-65-29" fmla="*/ 10443028 w 10443028"/>
              <a:gd name="connsiteY2-66-30" fmla="*/ 1976661 h 1976661"/>
              <a:gd name="connsiteX0-67" fmla="*/ 0 w 10443028"/>
              <a:gd name="connsiteY0-68" fmla="*/ 1975684 h 1976747"/>
              <a:gd name="connsiteX1-69" fmla="*/ 4058532 w 10443028"/>
              <a:gd name="connsiteY1-70" fmla="*/ 87 h 1976747"/>
              <a:gd name="connsiteX2-71" fmla="*/ 10443028 w 10443028"/>
              <a:gd name="connsiteY2-72" fmla="*/ 1976747 h 1976747"/>
              <a:gd name="connsiteX0-73" fmla="*/ 0 w 10443028"/>
              <a:gd name="connsiteY0-74" fmla="*/ 1975688 h 1976751"/>
              <a:gd name="connsiteX1-75" fmla="*/ 4058532 w 10443028"/>
              <a:gd name="connsiteY1-76" fmla="*/ 91 h 1976751"/>
              <a:gd name="connsiteX2-77" fmla="*/ 10443028 w 10443028"/>
              <a:gd name="connsiteY2-78" fmla="*/ 1976751 h 1976751"/>
              <a:gd name="connsiteX0-79" fmla="*/ 0 w 10443028"/>
              <a:gd name="connsiteY0-80" fmla="*/ 1964728 h 1965791"/>
              <a:gd name="connsiteX1-81" fmla="*/ 4391063 w 10443028"/>
              <a:gd name="connsiteY1-82" fmla="*/ 93 h 1965791"/>
              <a:gd name="connsiteX2-83" fmla="*/ 10443028 w 10443028"/>
              <a:gd name="connsiteY2-84" fmla="*/ 1965791 h 1965791"/>
              <a:gd name="connsiteX0-85-31" fmla="*/ 0 w 10443028"/>
              <a:gd name="connsiteY0-86-32" fmla="*/ 1964728 h 1965791"/>
              <a:gd name="connsiteX1-87-33" fmla="*/ 4391063 w 10443028"/>
              <a:gd name="connsiteY1-88-34" fmla="*/ 93 h 1965791"/>
              <a:gd name="connsiteX2-89-35" fmla="*/ 10443028 w 10443028"/>
              <a:gd name="connsiteY2-90-36" fmla="*/ 1965791 h 1965791"/>
              <a:gd name="connsiteX0-91" fmla="*/ 0 w 10443028"/>
              <a:gd name="connsiteY0-92" fmla="*/ 1953766 h 1954829"/>
              <a:gd name="connsiteX1-93" fmla="*/ 4169376 w 10443028"/>
              <a:gd name="connsiteY1-94" fmla="*/ 93 h 1954829"/>
              <a:gd name="connsiteX2-95" fmla="*/ 10443028 w 10443028"/>
              <a:gd name="connsiteY2-96" fmla="*/ 1954829 h 1954829"/>
              <a:gd name="connsiteX0-97" fmla="*/ 0 w 10443028"/>
              <a:gd name="connsiteY0-98" fmla="*/ 1733818 h 1734881"/>
              <a:gd name="connsiteX1-99" fmla="*/ 5370832 w 10443028"/>
              <a:gd name="connsiteY1-100" fmla="*/ 108 h 1734881"/>
              <a:gd name="connsiteX2-101" fmla="*/ 10443028 w 10443028"/>
              <a:gd name="connsiteY2-102" fmla="*/ 1734881 h 1734881"/>
              <a:gd name="connsiteX0-103" fmla="*/ 0 w 10443028"/>
              <a:gd name="connsiteY0-104" fmla="*/ 2096659 h 2097722"/>
              <a:gd name="connsiteX1-105" fmla="*/ 5645986 w 10443028"/>
              <a:gd name="connsiteY1-106" fmla="*/ 85 h 2097722"/>
              <a:gd name="connsiteX2-107" fmla="*/ 10443028 w 10443028"/>
              <a:gd name="connsiteY2-108" fmla="*/ 2097722 h 2097722"/>
              <a:gd name="connsiteX0-109-37" fmla="*/ 0 w 10443028"/>
              <a:gd name="connsiteY0-110-38" fmla="*/ 2099295 h 2100358"/>
              <a:gd name="connsiteX1-111-39" fmla="*/ 5645986 w 10443028"/>
              <a:gd name="connsiteY1-112-40" fmla="*/ 2721 h 2100358"/>
              <a:gd name="connsiteX2-113-41" fmla="*/ 10443028 w 10443028"/>
              <a:gd name="connsiteY2-114-42" fmla="*/ 2100358 h 2100358"/>
              <a:gd name="connsiteX0-115" fmla="*/ 0 w 10443028"/>
              <a:gd name="connsiteY0-116" fmla="*/ 2101140 h 2102203"/>
              <a:gd name="connsiteX1-117" fmla="*/ 5645986 w 10443028"/>
              <a:gd name="connsiteY1-118" fmla="*/ 4566 h 2102203"/>
              <a:gd name="connsiteX2-119" fmla="*/ 10443028 w 10443028"/>
              <a:gd name="connsiteY2-120" fmla="*/ 2102203 h 2102203"/>
              <a:gd name="connsiteX0-121" fmla="*/ 0 w 10443028"/>
              <a:gd name="connsiteY0-122" fmla="*/ 1293729 h 1294792"/>
              <a:gd name="connsiteX1-123" fmla="*/ 5622665 w 10443028"/>
              <a:gd name="connsiteY1-124" fmla="*/ 8195 h 1294792"/>
              <a:gd name="connsiteX2-125" fmla="*/ 10443028 w 10443028"/>
              <a:gd name="connsiteY2-126" fmla="*/ 1294792 h 1294792"/>
              <a:gd name="connsiteX0-127" fmla="*/ 0 w 10443028"/>
              <a:gd name="connsiteY0-128" fmla="*/ 1113466 h 1114529"/>
              <a:gd name="connsiteX1-129" fmla="*/ 5398013 w 10443028"/>
              <a:gd name="connsiteY1-130" fmla="*/ 9960 h 1114529"/>
              <a:gd name="connsiteX2-131" fmla="*/ 10443028 w 10443028"/>
              <a:gd name="connsiteY2-132" fmla="*/ 1114529 h 1114529"/>
              <a:gd name="connsiteX0-133-43" fmla="*/ 0 w 10443028"/>
              <a:gd name="connsiteY0-134-44" fmla="*/ 884938 h 886001"/>
              <a:gd name="connsiteX1-135-45" fmla="*/ 5265784 w 10443028"/>
              <a:gd name="connsiteY1-136-46" fmla="*/ 13698 h 886001"/>
              <a:gd name="connsiteX2-137-47" fmla="*/ 10443028 w 10443028"/>
              <a:gd name="connsiteY2-138-48" fmla="*/ 886001 h 886001"/>
              <a:gd name="connsiteX0-139-49" fmla="*/ 0 w 10443028"/>
              <a:gd name="connsiteY0-140-50" fmla="*/ 991707 h 992770"/>
              <a:gd name="connsiteX1-141-51" fmla="*/ 5314287 w 10443028"/>
              <a:gd name="connsiteY1-142-52" fmla="*/ 11656 h 992770"/>
              <a:gd name="connsiteX2-143-53" fmla="*/ 10443028 w 10443028"/>
              <a:gd name="connsiteY2-144-54" fmla="*/ 992770 h 992770"/>
              <a:gd name="connsiteX0-145-55" fmla="*/ 0 w 10443028"/>
              <a:gd name="connsiteY0-146-56" fmla="*/ 1068005 h 1069068"/>
              <a:gd name="connsiteX1-147-57" fmla="*/ 5358361 w 10443028"/>
              <a:gd name="connsiteY1-148-58" fmla="*/ 10532 h 1069068"/>
              <a:gd name="connsiteX2-149-59" fmla="*/ 10443028 w 10443028"/>
              <a:gd name="connsiteY2-150-60" fmla="*/ 1069068 h 1069068"/>
              <a:gd name="connsiteX0-151-61" fmla="*/ 0 w 10443028"/>
              <a:gd name="connsiteY0-152-62" fmla="*/ 1068366 h 1069429"/>
              <a:gd name="connsiteX1-153-63" fmla="*/ 5358361 w 10443028"/>
              <a:gd name="connsiteY1-154-64" fmla="*/ 10893 h 1069429"/>
              <a:gd name="connsiteX2-155-65" fmla="*/ 10443028 w 10443028"/>
              <a:gd name="connsiteY2-156-66" fmla="*/ 1069429 h 1069429"/>
              <a:gd name="connsiteX0-157-67" fmla="*/ 0 w 10443028"/>
              <a:gd name="connsiteY0-158-68" fmla="*/ 1074914 h 1075977"/>
              <a:gd name="connsiteX1-159-69" fmla="*/ 5358361 w 10443028"/>
              <a:gd name="connsiteY1-160-70" fmla="*/ 17441 h 1075977"/>
              <a:gd name="connsiteX2-161-71" fmla="*/ 10443028 w 10443028"/>
              <a:gd name="connsiteY2-162-72" fmla="*/ 1075977 h 1075977"/>
              <a:gd name="connsiteX0-163-73" fmla="*/ 0 w 10443028"/>
              <a:gd name="connsiteY0-164-74" fmla="*/ 1063927 h 1064990"/>
              <a:gd name="connsiteX1-165-75" fmla="*/ 5358361 w 10443028"/>
              <a:gd name="connsiteY1-166-76" fmla="*/ 6454 h 1064990"/>
              <a:gd name="connsiteX2-167-77" fmla="*/ 10443028 w 10443028"/>
              <a:gd name="connsiteY2-168-78" fmla="*/ 1064990 h 1064990"/>
              <a:gd name="connsiteX0-169-79" fmla="*/ 0 w 10443028"/>
              <a:gd name="connsiteY0-170-80" fmla="*/ 850968 h 852031"/>
              <a:gd name="connsiteX1-171-81" fmla="*/ 5195323 w 10443028"/>
              <a:gd name="connsiteY1-172-82" fmla="*/ 9015 h 852031"/>
              <a:gd name="connsiteX2-173-83" fmla="*/ 10443028 w 10443028"/>
              <a:gd name="connsiteY2-174-84" fmla="*/ 852031 h 852031"/>
              <a:gd name="connsiteX0-175-85" fmla="*/ 0 w 10443028"/>
              <a:gd name="connsiteY0-176-86" fmla="*/ 972757 h 973820"/>
              <a:gd name="connsiteX1-177-87" fmla="*/ 5279053 w 10443028"/>
              <a:gd name="connsiteY1-178-88" fmla="*/ 7349 h 973820"/>
              <a:gd name="connsiteX2-179-89" fmla="*/ 10443028 w 10443028"/>
              <a:gd name="connsiteY2-180-90" fmla="*/ 973820 h 973820"/>
              <a:gd name="connsiteX0-181-91" fmla="*/ 0 w 10443028"/>
              <a:gd name="connsiteY0-182-92" fmla="*/ 972580 h 973643"/>
              <a:gd name="connsiteX1-183-93" fmla="*/ 5279053 w 10443028"/>
              <a:gd name="connsiteY1-184-94" fmla="*/ 7172 h 973643"/>
              <a:gd name="connsiteX2-185-95" fmla="*/ 10443028 w 10443028"/>
              <a:gd name="connsiteY2-186-96" fmla="*/ 973643 h 973643"/>
              <a:gd name="connsiteX0-187-97" fmla="*/ 0 w 10443028"/>
              <a:gd name="connsiteY0-188-98" fmla="*/ 974961 h 976024"/>
              <a:gd name="connsiteX1-189-99" fmla="*/ 5279053 w 10443028"/>
              <a:gd name="connsiteY1-190-100" fmla="*/ 9553 h 976024"/>
              <a:gd name="connsiteX2-191-101" fmla="*/ 10443028 w 10443028"/>
              <a:gd name="connsiteY2-192-102" fmla="*/ 976024 h 976024"/>
              <a:gd name="connsiteX0-193" fmla="*/ 0 w 10443028"/>
              <a:gd name="connsiteY0-194" fmla="*/ 1022288 h 1023351"/>
              <a:gd name="connsiteX1-195" fmla="*/ 5252665 w 10443028"/>
              <a:gd name="connsiteY1-196" fmla="*/ 8744 h 1023351"/>
              <a:gd name="connsiteX2-197" fmla="*/ 10443028 w 10443028"/>
              <a:gd name="connsiteY2-198" fmla="*/ 1023351 h 1023351"/>
              <a:gd name="connsiteX0-199" fmla="*/ 0 w 10443028"/>
              <a:gd name="connsiteY0-200" fmla="*/ 1022289 h 1023352"/>
              <a:gd name="connsiteX1-201" fmla="*/ 5252665 w 10443028"/>
              <a:gd name="connsiteY1-202" fmla="*/ 8745 h 1023352"/>
              <a:gd name="connsiteX2-203" fmla="*/ 10443028 w 10443028"/>
              <a:gd name="connsiteY2-204" fmla="*/ 1023352 h 1023352"/>
              <a:gd name="connsiteX0-205" fmla="*/ 0 w 10443028"/>
              <a:gd name="connsiteY0-206" fmla="*/ 1057948 h 1059011"/>
              <a:gd name="connsiteX1-207" fmla="*/ 5339716 w 10443028"/>
              <a:gd name="connsiteY1-208" fmla="*/ 8221 h 1059011"/>
              <a:gd name="connsiteX2-209" fmla="*/ 10443028 w 10443028"/>
              <a:gd name="connsiteY2-210" fmla="*/ 1059011 h 1059011"/>
              <a:gd name="connsiteX0-211" fmla="*/ 0 w 10443028"/>
              <a:gd name="connsiteY0-212" fmla="*/ 1051299 h 1052362"/>
              <a:gd name="connsiteX1-213" fmla="*/ 5339716 w 10443028"/>
              <a:gd name="connsiteY1-214" fmla="*/ 1572 h 1052362"/>
              <a:gd name="connsiteX2-215" fmla="*/ 10443028 w 10443028"/>
              <a:gd name="connsiteY2-216" fmla="*/ 1052362 h 1052362"/>
              <a:gd name="connsiteX0-217" fmla="*/ 0 w 10443028"/>
              <a:gd name="connsiteY0-218" fmla="*/ 1051276 h 1052339"/>
              <a:gd name="connsiteX1-219" fmla="*/ 5339716 w 10443028"/>
              <a:gd name="connsiteY1-220" fmla="*/ 1549 h 1052339"/>
              <a:gd name="connsiteX2-221" fmla="*/ 10443028 w 10443028"/>
              <a:gd name="connsiteY2-222" fmla="*/ 1052339 h 1052339"/>
            </a:gdLst>
            <a:ahLst/>
            <a:cxnLst>
              <a:cxn ang="0">
                <a:pos x="connsiteX0-1-1-1" y="connsiteY0-2-2-2"/>
              </a:cxn>
              <a:cxn ang="0">
                <a:pos x="connsiteX1-3-3-3" y="connsiteY1-4-4-4"/>
              </a:cxn>
              <a:cxn ang="0">
                <a:pos x="connsiteX2-5-5-5" y="connsiteY2-6-6-6"/>
              </a:cxn>
            </a:cxnLst>
            <a:rect l="l" t="t" r="r" b="b"/>
            <a:pathLst>
              <a:path w="10443028" h="1052339">
                <a:moveTo>
                  <a:pt x="0" y="1051276"/>
                </a:moveTo>
                <a:cubicBezTo>
                  <a:pt x="1427755" y="446169"/>
                  <a:pt x="3269133" y="-30742"/>
                  <a:pt x="5339716" y="1549"/>
                </a:cubicBezTo>
                <a:cubicBezTo>
                  <a:pt x="7410299" y="33840"/>
                  <a:pt x="9328188" y="582951"/>
                  <a:pt x="10443028" y="1052339"/>
                </a:cubicBezTo>
              </a:path>
            </a:pathLst>
          </a:custGeom>
          <a:noFill/>
          <a:ln w="101600">
            <a:solidFill>
              <a:srgbClr val="88B0E2"/>
            </a:solidFill>
            <a:head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cs typeface="OPPOSans R" pitchFamily="18" charset="-122"/>
            </a:endParaRPr>
          </a:p>
        </p:txBody>
      </p:sp>
      <p:grpSp>
        <p:nvGrpSpPr>
          <p:cNvPr id="90" name="组合 89"/>
          <p:cNvGrpSpPr/>
          <p:nvPr/>
        </p:nvGrpSpPr>
        <p:grpSpPr>
          <a:xfrm>
            <a:off x="428943" y="1842770"/>
            <a:ext cx="11334115" cy="4721860"/>
            <a:chOff x="509" y="2999"/>
            <a:chExt cx="17849" cy="7436"/>
          </a:xfrm>
        </p:grpSpPr>
        <p:grpSp>
          <p:nvGrpSpPr>
            <p:cNvPr id="89" name="组合 88"/>
            <p:cNvGrpSpPr/>
            <p:nvPr/>
          </p:nvGrpSpPr>
          <p:grpSpPr>
            <a:xfrm>
              <a:off x="509" y="2999"/>
              <a:ext cx="8796" cy="7436"/>
              <a:chOff x="509" y="2999"/>
              <a:chExt cx="8796" cy="7436"/>
            </a:xfrm>
          </p:grpSpPr>
          <p:cxnSp>
            <p:nvCxnSpPr>
              <p:cNvPr id="5" name="直接箭头连接符 4"/>
              <p:cNvCxnSpPr/>
              <p:nvPr>
                <p:custDataLst>
                  <p:tags r:id="rId48"/>
                </p:custDataLst>
              </p:nvPr>
            </p:nvCxnSpPr>
            <p:spPr>
              <a:xfrm flipH="1">
                <a:off x="1643" y="9773"/>
                <a:ext cx="7662" cy="0"/>
              </a:xfrm>
              <a:prstGeom prst="straightConnector1">
                <a:avLst/>
              </a:prstGeom>
              <a:noFill/>
              <a:ln w="50800" cap="flat" cmpd="sng" algn="ctr">
                <a:solidFill>
                  <a:srgbClr val="1D4273"/>
                </a:solidFill>
                <a:prstDash val="solid"/>
                <a:miter lim="800000"/>
                <a:headEnd type="triangle"/>
                <a:tailEnd type="none"/>
              </a:ln>
              <a:effectLst/>
            </p:spPr>
          </p:cxnSp>
          <p:cxnSp>
            <p:nvCxnSpPr>
              <p:cNvPr id="6" name="直接箭头连接符 5"/>
              <p:cNvCxnSpPr/>
              <p:nvPr>
                <p:custDataLst>
                  <p:tags r:id="rId49"/>
                </p:custDataLst>
              </p:nvPr>
            </p:nvCxnSpPr>
            <p:spPr>
              <a:xfrm flipH="1">
                <a:off x="1643" y="2999"/>
                <a:ext cx="0" cy="6774"/>
              </a:xfrm>
              <a:prstGeom prst="straightConnector1">
                <a:avLst/>
              </a:prstGeom>
              <a:noFill/>
              <a:ln w="50800" cap="flat" cmpd="sng" algn="ctr">
                <a:solidFill>
                  <a:srgbClr val="A23322"/>
                </a:solidFill>
                <a:prstDash val="solid"/>
                <a:miter lim="800000"/>
                <a:headEnd type="triangle"/>
                <a:tailEnd type="none"/>
              </a:ln>
              <a:effectLst/>
            </p:spPr>
          </p:cxnSp>
          <p:sp>
            <p:nvSpPr>
              <p:cNvPr id="10" name="矩形 9"/>
              <p:cNvSpPr/>
              <p:nvPr>
                <p:custDataLst>
                  <p:tags r:id="rId50"/>
                </p:custDataLst>
              </p:nvPr>
            </p:nvSpPr>
            <p:spPr>
              <a:xfrm>
                <a:off x="5016" y="9853"/>
                <a:ext cx="1018" cy="582"/>
              </a:xfrm>
              <a:prstGeom prst="rect">
                <a:avLst/>
              </a:prstGeom>
            </p:spPr>
            <p:txBody>
              <a:bodyPr wrap="none">
                <a:spAutoFit/>
              </a:bodyPr>
              <a:lstStyle/>
              <a:p>
                <a:pPr algn="ctr">
                  <a:defRPr/>
                </a:pPr>
                <a:r>
                  <a:rPr lang="zh-CN" altLang="en-US" b="1" kern="0" dirty="0">
                    <a:solidFill>
                      <a:srgbClr val="1D4273"/>
                    </a:solidFill>
                    <a:latin typeface="PingFang SC Regular" panose="020B0400000000000000" charset="-122"/>
                    <a:ea typeface="PingFang SC Regular" panose="020B0400000000000000" charset="-122"/>
                    <a:cs typeface="OPPOSans R" pitchFamily="18" charset="-122"/>
                  </a:rPr>
                  <a:t>能力</a:t>
                </a:r>
              </a:p>
            </p:txBody>
          </p:sp>
          <p:sp>
            <p:nvSpPr>
              <p:cNvPr id="11" name="矩形 10"/>
              <p:cNvSpPr/>
              <p:nvPr>
                <p:custDataLst>
                  <p:tags r:id="rId51"/>
                </p:custDataLst>
              </p:nvPr>
            </p:nvSpPr>
            <p:spPr>
              <a:xfrm>
                <a:off x="630" y="6095"/>
                <a:ext cx="1018" cy="582"/>
              </a:xfrm>
              <a:prstGeom prst="rect">
                <a:avLst/>
              </a:prstGeom>
            </p:spPr>
            <p:txBody>
              <a:bodyPr wrap="none">
                <a:spAutoFit/>
              </a:bodyPr>
              <a:lstStyle/>
              <a:p>
                <a:pPr algn="ctr">
                  <a:defRPr/>
                </a:pPr>
                <a:r>
                  <a:rPr lang="zh-CN" altLang="en-US" b="1" kern="0" dirty="0">
                    <a:solidFill>
                      <a:srgbClr val="A23322"/>
                    </a:solidFill>
                    <a:latin typeface="PingFang SC Regular" panose="020B0400000000000000" charset="-122"/>
                    <a:ea typeface="PingFang SC Regular" panose="020B0400000000000000" charset="-122"/>
                    <a:cs typeface="OPPOSans R" pitchFamily="18" charset="-122"/>
                  </a:rPr>
                  <a:t>动机</a:t>
                </a:r>
              </a:p>
            </p:txBody>
          </p:sp>
          <p:sp>
            <p:nvSpPr>
              <p:cNvPr id="12" name="矩形 11"/>
              <p:cNvSpPr/>
              <p:nvPr>
                <p:custDataLst>
                  <p:tags r:id="rId52"/>
                </p:custDataLst>
              </p:nvPr>
            </p:nvSpPr>
            <p:spPr>
              <a:xfrm>
                <a:off x="5845" y="5163"/>
                <a:ext cx="2108" cy="582"/>
              </a:xfrm>
              <a:prstGeom prst="rect">
                <a:avLst/>
              </a:prstGeom>
            </p:spPr>
            <p:txBody>
              <a:bodyPr wrap="none">
                <a:spAutoFit/>
              </a:bodyPr>
              <a:lstStyle/>
              <a:p>
                <a:r>
                  <a:rPr lang="zh-CN" altLang="en-US" dirty="0">
                    <a:solidFill>
                      <a:schemeClr val="accent1"/>
                    </a:solidFill>
                    <a:latin typeface="PingFang SC Regular" panose="020B0400000000000000" charset="-122"/>
                    <a:ea typeface="PingFang SC Regular" panose="020B0400000000000000" charset="-122"/>
                    <a:cs typeface="OPPOSans R" pitchFamily="18" charset="-122"/>
                  </a:rPr>
                  <a:t>触发有效区</a:t>
                </a:r>
              </a:p>
            </p:txBody>
          </p:sp>
          <p:sp>
            <p:nvSpPr>
              <p:cNvPr id="13" name="矩形 12"/>
              <p:cNvSpPr/>
              <p:nvPr>
                <p:custDataLst>
                  <p:tags r:id="rId53"/>
                </p:custDataLst>
              </p:nvPr>
            </p:nvSpPr>
            <p:spPr>
              <a:xfrm>
                <a:off x="509" y="9457"/>
                <a:ext cx="1139" cy="485"/>
              </a:xfrm>
              <a:prstGeom prst="rect">
                <a:avLst/>
              </a:prstGeom>
            </p:spPr>
            <p:txBody>
              <a:bodyPr wrap="none">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R" pitchFamily="18" charset="-122"/>
                  </a:rPr>
                  <a:t>动机低</a:t>
                </a:r>
              </a:p>
            </p:txBody>
          </p:sp>
          <p:sp>
            <p:nvSpPr>
              <p:cNvPr id="15" name="矩形 14"/>
              <p:cNvSpPr/>
              <p:nvPr>
                <p:custDataLst>
                  <p:tags r:id="rId54"/>
                </p:custDataLst>
              </p:nvPr>
            </p:nvSpPr>
            <p:spPr>
              <a:xfrm>
                <a:off x="509" y="3315"/>
                <a:ext cx="1139" cy="485"/>
              </a:xfrm>
              <a:prstGeom prst="rect">
                <a:avLst/>
              </a:prstGeom>
            </p:spPr>
            <p:txBody>
              <a:bodyPr wrap="none">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R" pitchFamily="18" charset="-122"/>
                  </a:rPr>
                  <a:t>动机高</a:t>
                </a:r>
              </a:p>
            </p:txBody>
          </p:sp>
          <p:sp>
            <p:nvSpPr>
              <p:cNvPr id="16" name="矩形 15"/>
              <p:cNvSpPr/>
              <p:nvPr>
                <p:custDataLst>
                  <p:tags r:id="rId55"/>
                </p:custDataLst>
              </p:nvPr>
            </p:nvSpPr>
            <p:spPr>
              <a:xfrm>
                <a:off x="2064" y="8518"/>
                <a:ext cx="2108" cy="582"/>
              </a:xfrm>
              <a:prstGeom prst="rect">
                <a:avLst/>
              </a:prstGeom>
            </p:spPr>
            <p:txBody>
              <a:bodyPr wrap="none">
                <a:spAutoFit/>
              </a:bodyPr>
              <a:lstStyle/>
              <a:p>
                <a:r>
                  <a:rPr lang="zh-CN" altLang="en-US">
                    <a:solidFill>
                      <a:srgbClr val="313131"/>
                    </a:solidFill>
                    <a:latin typeface="PingFang SC Regular" panose="020B0400000000000000" charset="-122"/>
                    <a:ea typeface="PingFang SC Regular" panose="020B0400000000000000" charset="-122"/>
                    <a:cs typeface="OPPOSans R" pitchFamily="18" charset="-122"/>
                  </a:rPr>
                  <a:t>触发无效区</a:t>
                </a:r>
              </a:p>
            </p:txBody>
          </p:sp>
          <p:sp>
            <p:nvSpPr>
              <p:cNvPr id="17" name="矩形 16"/>
              <p:cNvSpPr/>
              <p:nvPr>
                <p:custDataLst>
                  <p:tags r:id="rId56"/>
                </p:custDataLst>
              </p:nvPr>
            </p:nvSpPr>
            <p:spPr>
              <a:xfrm>
                <a:off x="1576" y="9853"/>
                <a:ext cx="856" cy="485"/>
              </a:xfrm>
              <a:prstGeom prst="rect">
                <a:avLst/>
              </a:prstGeom>
            </p:spPr>
            <p:txBody>
              <a:bodyPr wrap="none">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R" pitchFamily="18" charset="-122"/>
                  </a:rPr>
                  <a:t>难做</a:t>
                </a:r>
              </a:p>
            </p:txBody>
          </p:sp>
          <p:sp>
            <p:nvSpPr>
              <p:cNvPr id="19" name="矩形 18"/>
              <p:cNvSpPr/>
              <p:nvPr>
                <p:custDataLst>
                  <p:tags r:id="rId57"/>
                </p:custDataLst>
              </p:nvPr>
            </p:nvSpPr>
            <p:spPr>
              <a:xfrm>
                <a:off x="8176" y="9853"/>
                <a:ext cx="856" cy="485"/>
              </a:xfrm>
              <a:prstGeom prst="rect">
                <a:avLst/>
              </a:prstGeom>
            </p:spPr>
            <p:txBody>
              <a:bodyPr wrap="none">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R" pitchFamily="18" charset="-122"/>
                  </a:rPr>
                  <a:t>易做</a:t>
                </a:r>
              </a:p>
            </p:txBody>
          </p:sp>
          <p:sp>
            <p:nvSpPr>
              <p:cNvPr id="23" name="文本框 22"/>
              <p:cNvSpPr txBox="1"/>
              <p:nvPr>
                <p:custDataLst>
                  <p:tags r:id="rId58"/>
                </p:custDataLst>
              </p:nvPr>
            </p:nvSpPr>
            <p:spPr>
              <a:xfrm rot="2452080">
                <a:off x="3643" y="6156"/>
                <a:ext cx="2348" cy="1482"/>
              </a:xfrm>
              <a:prstGeom prst="rect">
                <a:avLst/>
              </a:prstGeom>
              <a:noFill/>
            </p:spPr>
            <p:txBody>
              <a:bodyPr wrap="square" rtlCol="0">
                <a:prstTxWarp prst="textArchDown">
                  <a:avLst/>
                </a:prstTxWarp>
                <a:noAutofit/>
              </a:bodyPr>
              <a:lstStyle/>
              <a:p>
                <a:pPr algn="ctr">
                  <a:defRPr/>
                </a:pPr>
                <a:r>
                  <a:rPr lang="zh-CN" altLang="en-US" b="1" kern="0" dirty="0">
                    <a:solidFill>
                      <a:srgbClr val="88B0E2"/>
                    </a:solidFill>
                    <a:latin typeface="PingFang SC Regular" panose="020B0400000000000000" charset="-122"/>
                    <a:ea typeface="PingFang SC Regular" panose="020B0400000000000000" charset="-122"/>
                    <a:cs typeface="PingFang SC Regular" panose="020B0400000000000000" charset="-122"/>
                  </a:rPr>
                  <a:t>行 动 曲 线</a:t>
                </a:r>
              </a:p>
            </p:txBody>
          </p:sp>
          <p:sp>
            <p:nvSpPr>
              <p:cNvPr id="29" name="五角星 148"/>
              <p:cNvSpPr/>
              <p:nvPr>
                <p:custDataLst>
                  <p:tags r:id="rId59"/>
                </p:custDataLst>
              </p:nvPr>
            </p:nvSpPr>
            <p:spPr>
              <a:xfrm>
                <a:off x="5325" y="5112"/>
                <a:ext cx="571" cy="571"/>
              </a:xfrm>
              <a:prstGeom prst="star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27" name="矩形 26"/>
              <p:cNvSpPr/>
              <p:nvPr>
                <p:custDataLst>
                  <p:tags r:id="rId60"/>
                </p:custDataLst>
              </p:nvPr>
            </p:nvSpPr>
            <p:spPr>
              <a:xfrm>
                <a:off x="4362" y="2999"/>
                <a:ext cx="4903" cy="725"/>
              </a:xfrm>
              <a:prstGeom prst="rect">
                <a:avLst/>
              </a:prstGeom>
            </p:spPr>
            <p:txBody>
              <a:bodyPr wrap="square" anchor="ctr" anchorCtr="0">
                <a:spAutoFit/>
              </a:bodyPr>
              <a:lstStyle/>
              <a:p>
                <a:pPr algn="r"/>
                <a:r>
                  <a:rPr lang="en-US" altLang="zh-CN" sz="2400" b="1" dirty="0">
                    <a:solidFill>
                      <a:srgbClr val="313131"/>
                    </a:solidFill>
                    <a:latin typeface="PingFang SC Regular" panose="020B0400000000000000" charset="-122"/>
                    <a:ea typeface="PingFang SC Regular" panose="020B0400000000000000" charset="-122"/>
                    <a:cs typeface="OPPOSans R" pitchFamily="18" charset="-122"/>
                  </a:rPr>
                  <a:t>B=MAP</a:t>
                </a:r>
              </a:p>
            </p:txBody>
          </p:sp>
          <p:sp>
            <p:nvSpPr>
              <p:cNvPr id="28" name="矩形 27"/>
              <p:cNvSpPr/>
              <p:nvPr>
                <p:custDataLst>
                  <p:tags r:id="rId61"/>
                </p:custDataLst>
              </p:nvPr>
            </p:nvSpPr>
            <p:spPr>
              <a:xfrm>
                <a:off x="4023" y="3615"/>
                <a:ext cx="5282" cy="725"/>
              </a:xfrm>
              <a:prstGeom prst="rect">
                <a:avLst/>
              </a:prstGeom>
            </p:spPr>
            <p:txBody>
              <a:bodyPr wrap="none" anchor="ctr" anchorCtr="0">
                <a:noAutofit/>
              </a:bodyPr>
              <a:lstStyle/>
              <a:p>
                <a:pPr algn="r"/>
                <a:r>
                  <a:rPr lang="zh-CN" altLang="en-US" sz="1600" dirty="0">
                    <a:solidFill>
                      <a:srgbClr val="313131"/>
                    </a:solidFill>
                    <a:latin typeface="PingFang SC Regular" panose="020B0400000000000000" charset="-122"/>
                    <a:ea typeface="PingFang SC Regular" panose="020B0400000000000000" charset="-122"/>
                    <a:cs typeface="PingFang SC Regular" panose="020B0400000000000000" charset="-122"/>
                  </a:rPr>
                  <a:t>福格行为模型行为=动机·能力·提示</a:t>
                </a:r>
              </a:p>
            </p:txBody>
          </p:sp>
        </p:grpSp>
        <p:grpSp>
          <p:nvGrpSpPr>
            <p:cNvPr id="88" name="组合 87"/>
            <p:cNvGrpSpPr/>
            <p:nvPr/>
          </p:nvGrpSpPr>
          <p:grpSpPr>
            <a:xfrm>
              <a:off x="10102" y="3157"/>
              <a:ext cx="8256" cy="7119"/>
              <a:chOff x="10102" y="2998"/>
              <a:chExt cx="8256" cy="7119"/>
            </a:xfrm>
          </p:grpSpPr>
          <p:sp>
            <p:nvSpPr>
              <p:cNvPr id="8" name="矩形: 剪去对角 28"/>
              <p:cNvSpPr/>
              <p:nvPr>
                <p:custDataLst>
                  <p:tags r:id="rId2"/>
                </p:custDataLst>
              </p:nvPr>
            </p:nvSpPr>
            <p:spPr>
              <a:xfrm>
                <a:off x="16544" y="2998"/>
                <a:ext cx="1814" cy="6215"/>
              </a:xfrm>
              <a:prstGeom prst="snip2DiagRect">
                <a:avLst>
                  <a:gd name="adj1" fmla="val 3337"/>
                  <a:gd name="adj2" fmla="val 3318"/>
                </a:avLst>
              </a:prstGeom>
              <a:noFill/>
              <a:ln w="9525">
                <a:solidFill>
                  <a:srgbClr val="88B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剪去对角 39"/>
              <p:cNvSpPr/>
              <p:nvPr>
                <p:custDataLst>
                  <p:tags r:id="rId3"/>
                </p:custDataLst>
              </p:nvPr>
            </p:nvSpPr>
            <p:spPr>
              <a:xfrm>
                <a:off x="10142" y="2998"/>
                <a:ext cx="1814" cy="6215"/>
              </a:xfrm>
              <a:prstGeom prst="snip2DiagRect">
                <a:avLst>
                  <a:gd name="adj1" fmla="val 3337"/>
                  <a:gd name="adj2" fmla="val 3318"/>
                </a:avLst>
              </a:prstGeom>
              <a:gradFill flip="none" rotWithShape="1">
                <a:gsLst>
                  <a:gs pos="100000">
                    <a:srgbClr val="88B0E2">
                      <a:alpha val="27000"/>
                    </a:srgbClr>
                  </a:gs>
                  <a:gs pos="85000">
                    <a:srgbClr val="88B0E2">
                      <a:alpha val="0"/>
                    </a:srgbClr>
                  </a:gs>
                </a:gsLst>
                <a:path path="shape">
                  <a:fillToRect l="50000" t="50000" r="50000" b="50000"/>
                </a:path>
                <a:tileRect/>
              </a:gradFill>
              <a:ln w="9525">
                <a:solidFill>
                  <a:srgbClr val="88B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剪去对角 199"/>
              <p:cNvSpPr/>
              <p:nvPr>
                <p:custDataLst>
                  <p:tags r:id="rId4"/>
                </p:custDataLst>
              </p:nvPr>
            </p:nvSpPr>
            <p:spPr>
              <a:xfrm>
                <a:off x="14410" y="2998"/>
                <a:ext cx="1814" cy="6215"/>
              </a:xfrm>
              <a:prstGeom prst="snip2DiagRect">
                <a:avLst>
                  <a:gd name="adj1" fmla="val 3337"/>
                  <a:gd name="adj2" fmla="val 3318"/>
                </a:avLst>
              </a:prstGeom>
              <a:noFill/>
              <a:ln w="9525">
                <a:solidFill>
                  <a:srgbClr val="A23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剪去对角 240"/>
              <p:cNvSpPr/>
              <p:nvPr>
                <p:custDataLst>
                  <p:tags r:id="rId5"/>
                </p:custDataLst>
              </p:nvPr>
            </p:nvSpPr>
            <p:spPr>
              <a:xfrm>
                <a:off x="12276" y="2998"/>
                <a:ext cx="1814" cy="6215"/>
              </a:xfrm>
              <a:prstGeom prst="snip2DiagRect">
                <a:avLst>
                  <a:gd name="adj1" fmla="val 3337"/>
                  <a:gd name="adj2" fmla="val 3318"/>
                </a:avLst>
              </a:prstGeom>
              <a:noFill/>
              <a:ln w="9525">
                <a:solidFill>
                  <a:srgbClr val="1D4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形标注 137"/>
              <p:cNvSpPr/>
              <p:nvPr>
                <p:custDataLst>
                  <p:tags r:id="rId6"/>
                </p:custDataLst>
              </p:nvPr>
            </p:nvSpPr>
            <p:spPr>
              <a:xfrm rot="10800000" flipH="1">
                <a:off x="16828" y="5980"/>
                <a:ext cx="1205" cy="764"/>
              </a:xfrm>
              <a:prstGeom prst="wedgeEllipseCallout">
                <a:avLst>
                  <a:gd name="adj1" fmla="val -26454"/>
                  <a:gd name="adj2" fmla="val 59546"/>
                </a:avLst>
              </a:prstGeom>
              <a:noFill/>
              <a:ln>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微软雅黑" panose="020B0503020204020204" charset="-122"/>
                  <a:ea typeface="微软雅黑" panose="020B0503020204020204" charset="-122"/>
                  <a:cs typeface="OPPOSans R" pitchFamily="18" charset="-122"/>
                </a:endParaRPr>
              </a:p>
            </p:txBody>
          </p:sp>
          <p:sp>
            <p:nvSpPr>
              <p:cNvPr id="25" name="矩形 24"/>
              <p:cNvSpPr/>
              <p:nvPr>
                <p:custDataLst>
                  <p:tags r:id="rId7"/>
                </p:custDataLst>
              </p:nvPr>
            </p:nvSpPr>
            <p:spPr>
              <a:xfrm>
                <a:off x="16880" y="6139"/>
                <a:ext cx="1139" cy="485"/>
              </a:xfrm>
              <a:prstGeom prst="rect">
                <a:avLst/>
              </a:prstGeom>
            </p:spPr>
            <p:txBody>
              <a:bodyPr wrap="none">
                <a:spAutoFit/>
              </a:bodyPr>
              <a:lstStyle/>
              <a:p>
                <a:pPr algn="ctr"/>
                <a:r>
                  <a:rPr lang="zh-CN" altLang="en-US" sz="1400" dirty="0">
                    <a:solidFill>
                      <a:srgbClr val="313131"/>
                    </a:solidFill>
                    <a:latin typeface="微软雅黑" panose="020B0503020204020204" charset="-122"/>
                    <a:ea typeface="微软雅黑" panose="020B0503020204020204" charset="-122"/>
                    <a:cs typeface="OPPOSans R" pitchFamily="18" charset="-122"/>
                  </a:rPr>
                  <a:t>现在做</a:t>
                </a:r>
              </a:p>
            </p:txBody>
          </p:sp>
          <p:sp>
            <p:nvSpPr>
              <p:cNvPr id="48" name="椭圆形标注 131"/>
              <p:cNvSpPr/>
              <p:nvPr>
                <p:custDataLst>
                  <p:tags r:id="rId8"/>
                </p:custDataLst>
              </p:nvPr>
            </p:nvSpPr>
            <p:spPr>
              <a:xfrm rot="10800000" flipH="1">
                <a:off x="14670" y="5980"/>
                <a:ext cx="1205" cy="764"/>
              </a:xfrm>
              <a:prstGeom prst="wedgeEllipseCallout">
                <a:avLst>
                  <a:gd name="adj1" fmla="val -26454"/>
                  <a:gd name="adj2" fmla="val 59546"/>
                </a:avLst>
              </a:prstGeom>
              <a:noFill/>
              <a:ln>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微软雅黑" panose="020B0503020204020204" charset="-122"/>
                  <a:ea typeface="微软雅黑" panose="020B0503020204020204" charset="-122"/>
                  <a:cs typeface="OPPOSans R" pitchFamily="18" charset="-122"/>
                </a:endParaRPr>
              </a:p>
            </p:txBody>
          </p:sp>
          <p:sp>
            <p:nvSpPr>
              <p:cNvPr id="50" name="矩形 49"/>
              <p:cNvSpPr/>
              <p:nvPr>
                <p:custDataLst>
                  <p:tags r:id="rId9"/>
                </p:custDataLst>
              </p:nvPr>
            </p:nvSpPr>
            <p:spPr>
              <a:xfrm>
                <a:off x="14722" y="6139"/>
                <a:ext cx="1139" cy="485"/>
              </a:xfrm>
              <a:prstGeom prst="rect">
                <a:avLst/>
              </a:prstGeom>
            </p:spPr>
            <p:txBody>
              <a:bodyPr wrap="none">
                <a:spAutoFit/>
              </a:bodyPr>
              <a:lstStyle/>
              <a:p>
                <a:pPr algn="ctr"/>
                <a:r>
                  <a:rPr lang="zh-CN" altLang="en-US" sz="1400" dirty="0">
                    <a:solidFill>
                      <a:srgbClr val="313131"/>
                    </a:solidFill>
                    <a:latin typeface="微软雅黑" panose="020B0503020204020204" charset="-122"/>
                    <a:ea typeface="微软雅黑" panose="020B0503020204020204" charset="-122"/>
                    <a:cs typeface="OPPOSans R" pitchFamily="18" charset="-122"/>
                  </a:rPr>
                  <a:t>我能做</a:t>
                </a:r>
              </a:p>
            </p:txBody>
          </p:sp>
          <p:sp>
            <p:nvSpPr>
              <p:cNvPr id="57" name="椭圆形标注 134"/>
              <p:cNvSpPr/>
              <p:nvPr>
                <p:custDataLst>
                  <p:tags r:id="rId10"/>
                </p:custDataLst>
              </p:nvPr>
            </p:nvSpPr>
            <p:spPr>
              <a:xfrm rot="10800000" flipH="1">
                <a:off x="12549" y="5980"/>
                <a:ext cx="1205" cy="764"/>
              </a:xfrm>
              <a:prstGeom prst="wedgeEllipseCallout">
                <a:avLst>
                  <a:gd name="adj1" fmla="val -26454"/>
                  <a:gd name="adj2" fmla="val 59546"/>
                </a:avLst>
              </a:prstGeom>
              <a:noFill/>
              <a:ln>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微软雅黑" panose="020B0503020204020204" charset="-122"/>
                  <a:ea typeface="微软雅黑" panose="020B0503020204020204" charset="-122"/>
                  <a:cs typeface="OPPOSans R" pitchFamily="18" charset="-122"/>
                </a:endParaRPr>
              </a:p>
            </p:txBody>
          </p:sp>
          <p:sp>
            <p:nvSpPr>
              <p:cNvPr id="58" name="矩形 57"/>
              <p:cNvSpPr/>
              <p:nvPr>
                <p:custDataLst>
                  <p:tags r:id="rId11"/>
                </p:custDataLst>
              </p:nvPr>
            </p:nvSpPr>
            <p:spPr>
              <a:xfrm>
                <a:off x="12601" y="6139"/>
                <a:ext cx="1139" cy="485"/>
              </a:xfrm>
              <a:prstGeom prst="rect">
                <a:avLst/>
              </a:prstGeom>
            </p:spPr>
            <p:txBody>
              <a:bodyPr wrap="none">
                <a:spAutoFit/>
              </a:bodyPr>
              <a:lstStyle/>
              <a:p>
                <a:pPr algn="ctr"/>
                <a:r>
                  <a:rPr lang="zh-CN" altLang="en-US" sz="1400" dirty="0">
                    <a:solidFill>
                      <a:srgbClr val="313131"/>
                    </a:solidFill>
                    <a:latin typeface="微软雅黑" panose="020B0503020204020204" charset="-122"/>
                    <a:ea typeface="微软雅黑" panose="020B0503020204020204" charset="-122"/>
                    <a:cs typeface="OPPOSans R" pitchFamily="18" charset="-122"/>
                  </a:rPr>
                  <a:t>我要做</a:t>
                </a:r>
              </a:p>
            </p:txBody>
          </p:sp>
          <p:sp>
            <p:nvSpPr>
              <p:cNvPr id="66" name="右中括号 65"/>
              <p:cNvSpPr/>
              <p:nvPr>
                <p:custDataLst>
                  <p:tags r:id="rId12"/>
                </p:custDataLst>
              </p:nvPr>
            </p:nvSpPr>
            <p:spPr>
              <a:xfrm rot="16200000" flipH="1">
                <a:off x="13973" y="6330"/>
                <a:ext cx="439" cy="6479"/>
              </a:xfrm>
              <a:prstGeom prst="rightBracket">
                <a:avLst>
                  <a:gd name="adj" fmla="val 0"/>
                </a:avLst>
              </a:prstGeom>
              <a:ln w="12700">
                <a:solidFill>
                  <a:srgbClr val="1D4273"/>
                </a:solidFill>
                <a:head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rgbClr val="FFFFFF"/>
                  </a:solidFill>
                  <a:latin typeface="微软雅黑" panose="020B0503020204020204" charset="-122"/>
                  <a:ea typeface="微软雅黑" panose="020B0503020204020204" charset="-122"/>
                </a:endParaRPr>
              </a:p>
            </p:txBody>
          </p:sp>
          <p:sp>
            <p:nvSpPr>
              <p:cNvPr id="69" name="圆角矩形 128"/>
              <p:cNvSpPr/>
              <p:nvPr>
                <p:custDataLst>
                  <p:tags r:id="rId13"/>
                </p:custDataLst>
              </p:nvPr>
            </p:nvSpPr>
            <p:spPr>
              <a:xfrm>
                <a:off x="12519" y="9483"/>
                <a:ext cx="3265" cy="634"/>
              </a:xfrm>
              <a:prstGeom prst="hexagon">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微软雅黑" panose="020B0503020204020204" charset="-122"/>
                  <a:ea typeface="微软雅黑" panose="020B0503020204020204" charset="-122"/>
                </a:endParaRPr>
              </a:p>
            </p:txBody>
          </p:sp>
          <p:sp>
            <p:nvSpPr>
              <p:cNvPr id="70" name="矩形 69"/>
              <p:cNvSpPr/>
              <p:nvPr>
                <p:custDataLst>
                  <p:tags r:id="rId14"/>
                </p:custDataLst>
              </p:nvPr>
            </p:nvSpPr>
            <p:spPr>
              <a:xfrm>
                <a:off x="12915" y="9571"/>
                <a:ext cx="2472" cy="436"/>
              </a:xfrm>
              <a:prstGeom prst="rect">
                <a:avLst/>
              </a:prstGeom>
            </p:spPr>
            <p:txBody>
              <a:bodyPr wrap="none">
                <a:spAutoFit/>
              </a:bodyPr>
              <a:lstStyle/>
              <a:p>
                <a:r>
                  <a:rPr lang="zh-CN" altLang="en-US" sz="1200" dirty="0">
                    <a:solidFill>
                      <a:srgbClr val="FFFFFF"/>
                    </a:solidFill>
                    <a:latin typeface="微软雅黑" panose="020B0503020204020204" charset="-122"/>
                    <a:ea typeface="微软雅黑" panose="020B0503020204020204" charset="-122"/>
                    <a:cs typeface="OPPOSans R" pitchFamily="18" charset="-122"/>
                  </a:rPr>
                  <a:t>产生链接、形成关联</a:t>
                </a:r>
              </a:p>
            </p:txBody>
          </p:sp>
          <p:sp>
            <p:nvSpPr>
              <p:cNvPr id="18" name="椭圆 17"/>
              <p:cNvSpPr/>
              <p:nvPr>
                <p:custDataLst>
                  <p:tags r:id="rId15"/>
                </p:custDataLst>
              </p:nvPr>
            </p:nvSpPr>
            <p:spPr>
              <a:xfrm>
                <a:off x="16827" y="3201"/>
                <a:ext cx="1124" cy="1099"/>
              </a:xfrm>
              <a:prstGeom prst="ellipse">
                <a:avLst/>
              </a:prstGeom>
              <a:gradFill>
                <a:gsLst>
                  <a:gs pos="58000">
                    <a:srgbClr val="88B0E2">
                      <a:alpha val="0"/>
                    </a:srgbClr>
                  </a:gs>
                  <a:gs pos="94000">
                    <a:srgbClr val="88B0E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custDataLst>
                  <p:tags r:id="rId16"/>
                </p:custDataLst>
              </p:nvPr>
            </p:nvSpPr>
            <p:spPr>
              <a:xfrm>
                <a:off x="16863" y="3338"/>
                <a:ext cx="1052" cy="824"/>
              </a:xfrm>
              <a:prstGeom prst="rect">
                <a:avLst/>
              </a:prstGeom>
              <a:noFill/>
            </p:spPr>
            <p:txBody>
              <a:bodyPr wrap="square">
                <a:spAutoFit/>
              </a:bodyPr>
              <a:lstStyle/>
              <a:p>
                <a:pPr algn="ctr"/>
                <a:r>
                  <a:rPr kumimoji="1" lang="en-US" altLang="zh-CN" sz="2800" b="1" dirty="0">
                    <a:solidFill>
                      <a:schemeClr val="bg1"/>
                    </a:solidFill>
                    <a:latin typeface="微软雅黑" panose="020B0503020204020204" charset="-122"/>
                    <a:ea typeface="微软雅黑" panose="020B0503020204020204" charset="-122"/>
                    <a:cs typeface="OPPOSans R" pitchFamily="18" charset="-122"/>
                  </a:rPr>
                  <a:t>P</a:t>
                </a:r>
                <a:endParaRPr kumimoji="1" lang="zh-CN" altLang="en-US" sz="2800" b="1" dirty="0">
                  <a:solidFill>
                    <a:schemeClr val="bg1"/>
                  </a:solidFill>
                  <a:latin typeface="微软雅黑" panose="020B0503020204020204" charset="-122"/>
                  <a:ea typeface="微软雅黑" panose="020B0503020204020204" charset="-122"/>
                  <a:cs typeface="OPPOSans R" pitchFamily="18" charset="-122"/>
                </a:endParaRPr>
              </a:p>
            </p:txBody>
          </p:sp>
          <p:sp>
            <p:nvSpPr>
              <p:cNvPr id="31" name="任意多边形: 形状 48"/>
              <p:cNvSpPr/>
              <p:nvPr>
                <p:custDataLst>
                  <p:tags r:id="rId17"/>
                </p:custDataLst>
              </p:nvPr>
            </p:nvSpPr>
            <p:spPr>
              <a:xfrm>
                <a:off x="10427" y="3726"/>
                <a:ext cx="1326" cy="574"/>
              </a:xfrm>
              <a:custGeom>
                <a:avLst/>
                <a:gdLst>
                  <a:gd name="connsiteX0" fmla="*/ 0 w 2989150"/>
                  <a:gd name="connsiteY0" fmla="*/ 0 h 1293259"/>
                  <a:gd name="connsiteX1" fmla="*/ 282 w 2989150"/>
                  <a:gd name="connsiteY1" fmla="*/ 1740 h 1293259"/>
                  <a:gd name="connsiteX2" fmla="*/ 1494574 w 2989150"/>
                  <a:gd name="connsiteY2" fmla="*/ 420976 h 1293259"/>
                  <a:gd name="connsiteX3" fmla="*/ 2988867 w 2989150"/>
                  <a:gd name="connsiteY3" fmla="*/ 1740 h 1293259"/>
                  <a:gd name="connsiteX4" fmla="*/ 2989150 w 2989150"/>
                  <a:gd name="connsiteY4" fmla="*/ 0 h 1293259"/>
                  <a:gd name="connsiteX5" fmla="*/ 2988867 w 2989150"/>
                  <a:gd name="connsiteY5" fmla="*/ 5346 h 1293259"/>
                  <a:gd name="connsiteX6" fmla="*/ 1494574 w 2989150"/>
                  <a:gd name="connsiteY6" fmla="*/ 1293259 h 1293259"/>
                  <a:gd name="connsiteX7" fmla="*/ 282 w 2989150"/>
                  <a:gd name="connsiteY7" fmla="*/ 5346 h 1293259"/>
                  <a:gd name="connsiteX8" fmla="*/ 0 w 2989150"/>
                  <a:gd name="connsiteY8" fmla="*/ 0 h 129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9150" h="1293259">
                    <a:moveTo>
                      <a:pt x="0" y="0"/>
                    </a:moveTo>
                    <a:lnTo>
                      <a:pt x="282" y="1740"/>
                    </a:lnTo>
                    <a:cubicBezTo>
                      <a:pt x="77202" y="237219"/>
                      <a:pt x="716864" y="420976"/>
                      <a:pt x="1494574" y="420976"/>
                    </a:cubicBezTo>
                    <a:cubicBezTo>
                      <a:pt x="2272285" y="420976"/>
                      <a:pt x="2911947" y="237219"/>
                      <a:pt x="2988867" y="1740"/>
                    </a:cubicBezTo>
                    <a:lnTo>
                      <a:pt x="2989150" y="0"/>
                    </a:lnTo>
                    <a:lnTo>
                      <a:pt x="2988867" y="5346"/>
                    </a:lnTo>
                    <a:cubicBezTo>
                      <a:pt x="2911947" y="728747"/>
                      <a:pt x="2272285" y="1293259"/>
                      <a:pt x="1494574" y="1293259"/>
                    </a:cubicBezTo>
                    <a:cubicBezTo>
                      <a:pt x="716864" y="1293259"/>
                      <a:pt x="77202" y="728747"/>
                      <a:pt x="282" y="5346"/>
                    </a:cubicBezTo>
                    <a:lnTo>
                      <a:pt x="0" y="0"/>
                    </a:lnTo>
                    <a:close/>
                  </a:path>
                </a:pathLst>
              </a:custGeom>
              <a:gradFill flip="none" rotWithShape="1">
                <a:gsLst>
                  <a:gs pos="0">
                    <a:srgbClr val="1D4273"/>
                  </a:gs>
                  <a:gs pos="71000">
                    <a:srgbClr val="88B0E2"/>
                  </a:gs>
                </a:gsLst>
                <a:lin ang="13500000" scaled="1"/>
                <a:tileRect/>
              </a:gradFill>
              <a:ln w="15875"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lumMod val="50000"/>
                    </a:schemeClr>
                  </a:solidFill>
                </a:endParaRPr>
              </a:p>
            </p:txBody>
          </p:sp>
          <p:sp>
            <p:nvSpPr>
              <p:cNvPr id="34" name="任意多边形: 形状 55"/>
              <p:cNvSpPr/>
              <p:nvPr>
                <p:custDataLst>
                  <p:tags r:id="rId18"/>
                </p:custDataLst>
              </p:nvPr>
            </p:nvSpPr>
            <p:spPr>
              <a:xfrm>
                <a:off x="10424" y="3502"/>
                <a:ext cx="1333" cy="414"/>
              </a:xfrm>
              <a:custGeom>
                <a:avLst/>
                <a:gdLst>
                  <a:gd name="connsiteX0" fmla="*/ 2035015 w 4070030"/>
                  <a:gd name="connsiteY0" fmla="*/ 0 h 2182530"/>
                  <a:gd name="connsiteX1" fmla="*/ 4070030 w 4070030"/>
                  <a:gd name="connsiteY1" fmla="*/ 1091265 h 2182530"/>
                  <a:gd name="connsiteX2" fmla="*/ 2035015 w 4070030"/>
                  <a:gd name="connsiteY2" fmla="*/ 2182530 h 2182530"/>
                  <a:gd name="connsiteX3" fmla="*/ 0 w 4070030"/>
                  <a:gd name="connsiteY3" fmla="*/ 1091265 h 2182530"/>
                  <a:gd name="connsiteX4" fmla="*/ 2035015 w 4070030"/>
                  <a:gd name="connsiteY4" fmla="*/ 0 h 218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0030" h="2182530">
                    <a:moveTo>
                      <a:pt x="2035015" y="0"/>
                    </a:moveTo>
                    <a:cubicBezTo>
                      <a:pt x="3158923" y="0"/>
                      <a:pt x="4070030" y="488576"/>
                      <a:pt x="4070030" y="1091265"/>
                    </a:cubicBezTo>
                    <a:cubicBezTo>
                      <a:pt x="4070030" y="1693954"/>
                      <a:pt x="3158923" y="2182530"/>
                      <a:pt x="2035015" y="2182530"/>
                    </a:cubicBezTo>
                    <a:cubicBezTo>
                      <a:pt x="911107" y="2182530"/>
                      <a:pt x="0" y="1693954"/>
                      <a:pt x="0" y="1091265"/>
                    </a:cubicBezTo>
                    <a:cubicBezTo>
                      <a:pt x="0" y="488576"/>
                      <a:pt x="911107" y="0"/>
                      <a:pt x="2035015" y="0"/>
                    </a:cubicBezTo>
                    <a:close/>
                  </a:path>
                </a:pathLst>
              </a:custGeom>
              <a:gradFill flip="none" rotWithShape="1">
                <a:gsLst>
                  <a:gs pos="0">
                    <a:srgbClr val="C2D7EF">
                      <a:alpha val="0"/>
                    </a:srgbClr>
                  </a:gs>
                  <a:gs pos="70000">
                    <a:srgbClr val="C2D7EF"/>
                  </a:gs>
                </a:gsLst>
                <a:lin ang="5400000" scaled="1"/>
                <a:tileRect/>
              </a:gradFill>
              <a:ln w="15875"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lumMod val="50000"/>
                    </a:schemeClr>
                  </a:solidFill>
                </a:endParaRPr>
              </a:p>
            </p:txBody>
          </p:sp>
          <p:sp>
            <p:nvSpPr>
              <p:cNvPr id="42" name="文本框 41"/>
              <p:cNvSpPr txBox="1"/>
              <p:nvPr>
                <p:custDataLst>
                  <p:tags r:id="rId19"/>
                </p:custDataLst>
              </p:nvPr>
            </p:nvSpPr>
            <p:spPr>
              <a:xfrm>
                <a:off x="10507" y="3190"/>
                <a:ext cx="1167" cy="824"/>
              </a:xfrm>
              <a:prstGeom prst="rect">
                <a:avLst/>
              </a:prstGeom>
              <a:noFill/>
            </p:spPr>
            <p:txBody>
              <a:bodyPr wrap="square">
                <a:spAutoFit/>
              </a:bodyPr>
              <a:lstStyle/>
              <a:p>
                <a:pPr algn="ctr"/>
                <a:r>
                  <a:rPr kumimoji="1" lang="en-US" altLang="zh-CN" sz="2800" b="1" dirty="0">
                    <a:solidFill>
                      <a:schemeClr val="bg1"/>
                    </a:solidFill>
                    <a:latin typeface="微软雅黑" panose="020B0503020204020204" charset="-122"/>
                    <a:ea typeface="微软雅黑" panose="020B0503020204020204" charset="-122"/>
                    <a:cs typeface="OPPOSans R" pitchFamily="18" charset="-122"/>
                  </a:rPr>
                  <a:t>B</a:t>
                </a:r>
                <a:endParaRPr kumimoji="1" lang="zh-CN" altLang="en-US" sz="2800" b="1" dirty="0">
                  <a:solidFill>
                    <a:schemeClr val="bg1"/>
                  </a:solidFill>
                  <a:latin typeface="微软雅黑" panose="020B0503020204020204" charset="-122"/>
                  <a:ea typeface="微软雅黑" panose="020B0503020204020204" charset="-122"/>
                  <a:cs typeface="OPPOSans R" pitchFamily="18" charset="-122"/>
                </a:endParaRPr>
              </a:p>
            </p:txBody>
          </p:sp>
          <p:sp>
            <p:nvSpPr>
              <p:cNvPr id="51" name="椭圆 50"/>
              <p:cNvSpPr/>
              <p:nvPr>
                <p:custDataLst>
                  <p:tags r:id="rId20"/>
                </p:custDataLst>
              </p:nvPr>
            </p:nvSpPr>
            <p:spPr>
              <a:xfrm>
                <a:off x="14787" y="3246"/>
                <a:ext cx="1124" cy="1099"/>
              </a:xfrm>
              <a:prstGeom prst="ellipse">
                <a:avLst/>
              </a:prstGeom>
              <a:gradFill>
                <a:gsLst>
                  <a:gs pos="49000">
                    <a:schemeClr val="bg2">
                      <a:alpha val="0"/>
                    </a:schemeClr>
                  </a:gs>
                  <a:gs pos="87000">
                    <a:srgbClr val="A2332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p:cNvSpPr txBox="1"/>
              <p:nvPr>
                <p:custDataLst>
                  <p:tags r:id="rId21"/>
                </p:custDataLst>
              </p:nvPr>
            </p:nvSpPr>
            <p:spPr>
              <a:xfrm>
                <a:off x="14823" y="3383"/>
                <a:ext cx="1052" cy="824"/>
              </a:xfrm>
              <a:prstGeom prst="rect">
                <a:avLst/>
              </a:prstGeom>
              <a:noFill/>
            </p:spPr>
            <p:txBody>
              <a:bodyPr wrap="square">
                <a:spAutoFit/>
              </a:bodyPr>
              <a:lstStyle/>
              <a:p>
                <a:pPr algn="ctr"/>
                <a:r>
                  <a:rPr kumimoji="1" lang="en-US" altLang="zh-CN" sz="2800" b="1" dirty="0">
                    <a:solidFill>
                      <a:schemeClr val="bg1"/>
                    </a:solidFill>
                    <a:latin typeface="微软雅黑" panose="020B0503020204020204" charset="-122"/>
                    <a:ea typeface="微软雅黑" panose="020B0503020204020204" charset="-122"/>
                    <a:cs typeface="OPPOSans R" pitchFamily="18" charset="-122"/>
                  </a:rPr>
                  <a:t>A</a:t>
                </a:r>
                <a:endParaRPr kumimoji="1" lang="zh-CN" altLang="en-US" sz="2800" b="1" dirty="0">
                  <a:solidFill>
                    <a:schemeClr val="bg1"/>
                  </a:solidFill>
                  <a:latin typeface="微软雅黑" panose="020B0503020204020204" charset="-122"/>
                  <a:ea typeface="微软雅黑" panose="020B0503020204020204" charset="-122"/>
                  <a:cs typeface="OPPOSans R" pitchFamily="18" charset="-122"/>
                </a:endParaRPr>
              </a:p>
            </p:txBody>
          </p:sp>
          <p:sp>
            <p:nvSpPr>
              <p:cNvPr id="21" name="矩形 20"/>
              <p:cNvSpPr/>
              <p:nvPr>
                <p:custDataLst>
                  <p:tags r:id="rId22"/>
                </p:custDataLst>
              </p:nvPr>
            </p:nvSpPr>
            <p:spPr>
              <a:xfrm>
                <a:off x="16895" y="4558"/>
                <a:ext cx="1099" cy="630"/>
              </a:xfrm>
              <a:prstGeom prst="rect">
                <a:avLst/>
              </a:prstGeom>
            </p:spPr>
            <p:txBody>
              <a:bodyPr wrap="none">
                <a:spAutoFit/>
              </a:bodyPr>
              <a:lstStyle/>
              <a:p>
                <a:pPr algn="ctr"/>
                <a:r>
                  <a:rPr lang="zh-CN" altLang="en-US" sz="2000" b="1" dirty="0">
                    <a:solidFill>
                      <a:srgbClr val="88B0E2"/>
                    </a:solidFill>
                    <a:latin typeface="微软雅黑" panose="020B0503020204020204" charset="-122"/>
                    <a:ea typeface="微软雅黑" panose="020B0503020204020204" charset="-122"/>
                    <a:cs typeface="OPPOSans M" pitchFamily="18" charset="-122"/>
                  </a:rPr>
                  <a:t>提示</a:t>
                </a:r>
              </a:p>
            </p:txBody>
          </p:sp>
          <p:sp>
            <p:nvSpPr>
              <p:cNvPr id="22" name="矩形 21"/>
              <p:cNvSpPr/>
              <p:nvPr>
                <p:custDataLst>
                  <p:tags r:id="rId23"/>
                </p:custDataLst>
              </p:nvPr>
            </p:nvSpPr>
            <p:spPr>
              <a:xfrm>
                <a:off x="16827" y="5133"/>
                <a:ext cx="1255" cy="436"/>
              </a:xfrm>
              <a:prstGeom prst="rect">
                <a:avLst/>
              </a:prstGeom>
            </p:spPr>
            <p:txBody>
              <a:bodyPr wrap="none">
                <a:spAutoFit/>
              </a:bodyPr>
              <a:lstStyle/>
              <a:p>
                <a:pPr algn="ctr"/>
                <a:r>
                  <a:rPr lang="zh-CN" altLang="en-US" sz="1200" dirty="0">
                    <a:solidFill>
                      <a:srgbClr val="313131"/>
                    </a:solidFill>
                    <a:latin typeface="微软雅黑" panose="020B0503020204020204" charset="-122"/>
                    <a:ea typeface="微软雅黑" panose="020B0503020204020204" charset="-122"/>
                    <a:cs typeface="OPPOSans R" pitchFamily="18" charset="-122"/>
                  </a:rPr>
                  <a:t>Prompts</a:t>
                </a:r>
              </a:p>
            </p:txBody>
          </p:sp>
          <p:sp>
            <p:nvSpPr>
              <p:cNvPr id="43" name="矩形 42"/>
              <p:cNvSpPr/>
              <p:nvPr>
                <p:custDataLst>
                  <p:tags r:id="rId24"/>
                </p:custDataLst>
              </p:nvPr>
            </p:nvSpPr>
            <p:spPr>
              <a:xfrm>
                <a:off x="10411" y="4558"/>
                <a:ext cx="1099" cy="630"/>
              </a:xfrm>
              <a:prstGeom prst="rect">
                <a:avLst/>
              </a:prstGeom>
            </p:spPr>
            <p:txBody>
              <a:bodyPr wrap="none">
                <a:spAutoFit/>
              </a:bodyPr>
              <a:lstStyle/>
              <a:p>
                <a:pPr algn="ctr"/>
                <a:r>
                  <a:rPr lang="zh-CN" altLang="en-US" sz="2000" b="1" dirty="0">
                    <a:solidFill>
                      <a:schemeClr val="bg1"/>
                    </a:solidFill>
                    <a:latin typeface="微软雅黑" panose="020B0503020204020204" charset="-122"/>
                    <a:ea typeface="微软雅黑" panose="020B0503020204020204" charset="-122"/>
                    <a:cs typeface="OPPOSans M" pitchFamily="18" charset="-122"/>
                  </a:rPr>
                  <a:t>行为</a:t>
                </a:r>
              </a:p>
            </p:txBody>
          </p:sp>
          <p:sp>
            <p:nvSpPr>
              <p:cNvPr id="44" name="矩形 43"/>
              <p:cNvSpPr/>
              <p:nvPr>
                <p:custDataLst>
                  <p:tags r:id="rId25"/>
                </p:custDataLst>
              </p:nvPr>
            </p:nvSpPr>
            <p:spPr>
              <a:xfrm>
                <a:off x="10347" y="5133"/>
                <a:ext cx="1313" cy="436"/>
              </a:xfrm>
              <a:prstGeom prst="rect">
                <a:avLst/>
              </a:prstGeom>
            </p:spPr>
            <p:txBody>
              <a:bodyPr wrap="none">
                <a:spAutoFit/>
              </a:bodyPr>
              <a:lstStyle/>
              <a:p>
                <a:pPr algn="ctr"/>
                <a:r>
                  <a:rPr lang="zh-CN" altLang="en-US" sz="1200" dirty="0">
                    <a:solidFill>
                      <a:srgbClr val="313131"/>
                    </a:solidFill>
                    <a:latin typeface="微软雅黑" panose="020B0503020204020204" charset="-122"/>
                    <a:ea typeface="微软雅黑" panose="020B0503020204020204" charset="-122"/>
                    <a:cs typeface="OPPOSans R" pitchFamily="18" charset="-122"/>
                  </a:rPr>
                  <a:t>Behavior</a:t>
                </a:r>
              </a:p>
            </p:txBody>
          </p:sp>
          <p:sp>
            <p:nvSpPr>
              <p:cNvPr id="46" name="矩形 45"/>
              <p:cNvSpPr/>
              <p:nvPr>
                <p:custDataLst>
                  <p:tags r:id="rId26"/>
                </p:custDataLst>
              </p:nvPr>
            </p:nvSpPr>
            <p:spPr>
              <a:xfrm>
                <a:off x="14779" y="4558"/>
                <a:ext cx="1099" cy="630"/>
              </a:xfrm>
              <a:prstGeom prst="rect">
                <a:avLst/>
              </a:prstGeom>
            </p:spPr>
            <p:txBody>
              <a:bodyPr wrap="none">
                <a:spAutoFit/>
              </a:bodyPr>
              <a:lstStyle/>
              <a:p>
                <a:pPr algn="ctr"/>
                <a:r>
                  <a:rPr lang="zh-CN" altLang="en-US" sz="2000" b="1" dirty="0">
                    <a:solidFill>
                      <a:srgbClr val="A23322"/>
                    </a:solidFill>
                    <a:latin typeface="微软雅黑" panose="020B0503020204020204" charset="-122"/>
                    <a:ea typeface="微软雅黑" panose="020B0503020204020204" charset="-122"/>
                    <a:cs typeface="OPPOSans M" pitchFamily="18" charset="-122"/>
                  </a:rPr>
                  <a:t>能力</a:t>
                </a:r>
              </a:p>
            </p:txBody>
          </p:sp>
          <p:sp>
            <p:nvSpPr>
              <p:cNvPr id="47" name="矩形 46"/>
              <p:cNvSpPr/>
              <p:nvPr>
                <p:custDataLst>
                  <p:tags r:id="rId27"/>
                </p:custDataLst>
              </p:nvPr>
            </p:nvSpPr>
            <p:spPr>
              <a:xfrm>
                <a:off x="14773" y="5133"/>
                <a:ext cx="1033" cy="436"/>
              </a:xfrm>
              <a:prstGeom prst="rect">
                <a:avLst/>
              </a:prstGeom>
            </p:spPr>
            <p:txBody>
              <a:bodyPr wrap="none">
                <a:spAutoFit/>
              </a:bodyPr>
              <a:lstStyle/>
              <a:p>
                <a:pPr algn="ctr"/>
                <a:r>
                  <a:rPr lang="zh-CN" altLang="en-US" sz="1200" dirty="0">
                    <a:solidFill>
                      <a:srgbClr val="313131"/>
                    </a:solidFill>
                    <a:latin typeface="微软雅黑" panose="020B0503020204020204" charset="-122"/>
                    <a:ea typeface="微软雅黑" panose="020B0503020204020204" charset="-122"/>
                    <a:cs typeface="OPPOSans R" pitchFamily="18" charset="-122"/>
                  </a:rPr>
                  <a:t>Ability</a:t>
                </a:r>
              </a:p>
            </p:txBody>
          </p:sp>
          <p:sp>
            <p:nvSpPr>
              <p:cNvPr id="54" name="矩形 53"/>
              <p:cNvSpPr/>
              <p:nvPr>
                <p:custDataLst>
                  <p:tags r:id="rId28"/>
                </p:custDataLst>
              </p:nvPr>
            </p:nvSpPr>
            <p:spPr>
              <a:xfrm>
                <a:off x="12645" y="4558"/>
                <a:ext cx="1099" cy="630"/>
              </a:xfrm>
              <a:prstGeom prst="rect">
                <a:avLst/>
              </a:prstGeom>
            </p:spPr>
            <p:txBody>
              <a:bodyPr wrap="none">
                <a:spAutoFit/>
              </a:bodyPr>
              <a:lstStyle/>
              <a:p>
                <a:pPr algn="ctr"/>
                <a:r>
                  <a:rPr lang="zh-CN" altLang="en-US" sz="2000" b="1" dirty="0">
                    <a:solidFill>
                      <a:srgbClr val="1D4273"/>
                    </a:solidFill>
                    <a:latin typeface="微软雅黑" panose="020B0503020204020204" charset="-122"/>
                    <a:ea typeface="微软雅黑" panose="020B0503020204020204" charset="-122"/>
                    <a:cs typeface="OPPOSans M" pitchFamily="18" charset="-122"/>
                  </a:rPr>
                  <a:t>动机</a:t>
                </a:r>
              </a:p>
            </p:txBody>
          </p:sp>
          <p:sp>
            <p:nvSpPr>
              <p:cNvPr id="55" name="矩形 54"/>
              <p:cNvSpPr/>
              <p:nvPr>
                <p:custDataLst>
                  <p:tags r:id="rId29"/>
                </p:custDataLst>
              </p:nvPr>
            </p:nvSpPr>
            <p:spPr>
              <a:xfrm>
                <a:off x="12403" y="5133"/>
                <a:ext cx="1553" cy="436"/>
              </a:xfrm>
              <a:prstGeom prst="rect">
                <a:avLst/>
              </a:prstGeom>
            </p:spPr>
            <p:txBody>
              <a:bodyPr wrap="none">
                <a:spAutoFit/>
              </a:bodyPr>
              <a:lstStyle/>
              <a:p>
                <a:pPr algn="ctr"/>
                <a:r>
                  <a:rPr lang="zh-CN" altLang="en-US" sz="1200" dirty="0">
                    <a:solidFill>
                      <a:srgbClr val="313131"/>
                    </a:solidFill>
                    <a:latin typeface="微软雅黑" panose="020B0503020204020204" charset="-122"/>
                    <a:ea typeface="微软雅黑" panose="020B0503020204020204" charset="-122"/>
                    <a:cs typeface="OPPOSans R" pitchFamily="18" charset="-122"/>
                  </a:rPr>
                  <a:t>Motivation</a:t>
                </a:r>
              </a:p>
            </p:txBody>
          </p:sp>
          <p:sp>
            <p:nvSpPr>
              <p:cNvPr id="59" name="椭圆 58"/>
              <p:cNvSpPr/>
              <p:nvPr>
                <p:custDataLst>
                  <p:tags r:id="rId30"/>
                </p:custDataLst>
              </p:nvPr>
            </p:nvSpPr>
            <p:spPr>
              <a:xfrm>
                <a:off x="12528" y="3246"/>
                <a:ext cx="1124" cy="1099"/>
              </a:xfrm>
              <a:prstGeom prst="ellipse">
                <a:avLst/>
              </a:prstGeom>
              <a:gradFill>
                <a:gsLst>
                  <a:gs pos="49000">
                    <a:schemeClr val="bg2">
                      <a:alpha val="0"/>
                    </a:schemeClr>
                  </a:gs>
                  <a:gs pos="83000">
                    <a:srgbClr val="1D427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p:cNvSpPr txBox="1"/>
              <p:nvPr>
                <p:custDataLst>
                  <p:tags r:id="rId31"/>
                </p:custDataLst>
              </p:nvPr>
            </p:nvSpPr>
            <p:spPr>
              <a:xfrm>
                <a:off x="12564" y="3383"/>
                <a:ext cx="1052" cy="824"/>
              </a:xfrm>
              <a:prstGeom prst="rect">
                <a:avLst/>
              </a:prstGeom>
              <a:noFill/>
            </p:spPr>
            <p:txBody>
              <a:bodyPr wrap="square">
                <a:spAutoFit/>
              </a:bodyPr>
              <a:lstStyle/>
              <a:p>
                <a:pPr algn="ctr"/>
                <a:r>
                  <a:rPr kumimoji="1" lang="en-US" altLang="zh-CN" sz="2800" b="1" dirty="0">
                    <a:solidFill>
                      <a:schemeClr val="bg1"/>
                    </a:solidFill>
                    <a:latin typeface="微软雅黑" panose="020B0503020204020204" charset="-122"/>
                    <a:ea typeface="微软雅黑" panose="020B0503020204020204" charset="-122"/>
                    <a:cs typeface="OPPOSans R" pitchFamily="18" charset="-122"/>
                  </a:rPr>
                  <a:t>M</a:t>
                </a:r>
                <a:endParaRPr kumimoji="1" lang="zh-CN" altLang="en-US" sz="2800" b="1" dirty="0">
                  <a:solidFill>
                    <a:schemeClr val="bg1"/>
                  </a:solidFill>
                  <a:latin typeface="微软雅黑" panose="020B0503020204020204" charset="-122"/>
                  <a:ea typeface="微软雅黑" panose="020B0503020204020204" charset="-122"/>
                  <a:cs typeface="OPPOSans R" pitchFamily="18" charset="-122"/>
                </a:endParaRPr>
              </a:p>
            </p:txBody>
          </p:sp>
          <p:sp>
            <p:nvSpPr>
              <p:cNvPr id="71" name="矩形 70"/>
              <p:cNvSpPr/>
              <p:nvPr>
                <p:custDataLst>
                  <p:tags r:id="rId32"/>
                </p:custDataLst>
              </p:nvPr>
            </p:nvSpPr>
            <p:spPr>
              <a:xfrm>
                <a:off x="11836" y="3557"/>
                <a:ext cx="561" cy="582"/>
              </a:xfrm>
              <a:prstGeom prst="rect">
                <a:avLst/>
              </a:prstGeom>
            </p:spPr>
            <p:txBody>
              <a:bodyPr wrap="none">
                <a:spAutoFit/>
              </a:bodyPr>
              <a:lstStyle/>
              <a:p>
                <a:r>
                  <a:rPr lang="en-US" altLang="zh-CN" dirty="0">
                    <a:solidFill>
                      <a:srgbClr val="313131"/>
                    </a:solidFill>
                    <a:latin typeface="微软雅黑" panose="020B0503020204020204" charset="-122"/>
                    <a:ea typeface="微软雅黑" panose="020B0503020204020204" charset="-122"/>
                    <a:cs typeface="OPPOSans R" pitchFamily="18" charset="-122"/>
                  </a:rPr>
                  <a:t>=</a:t>
                </a:r>
                <a:endParaRPr lang="zh-CN" altLang="en-US" dirty="0">
                  <a:solidFill>
                    <a:srgbClr val="313131"/>
                  </a:solidFill>
                  <a:latin typeface="微软雅黑" panose="020B0503020204020204" charset="-122"/>
                  <a:ea typeface="微软雅黑" panose="020B0503020204020204" charset="-122"/>
                  <a:cs typeface="OPPOSans R" pitchFamily="18" charset="-122"/>
                </a:endParaRPr>
              </a:p>
            </p:txBody>
          </p:sp>
          <p:sp>
            <p:nvSpPr>
              <p:cNvPr id="72" name="矩形 71"/>
              <p:cNvSpPr/>
              <p:nvPr>
                <p:custDataLst>
                  <p:tags r:id="rId33"/>
                </p:custDataLst>
              </p:nvPr>
            </p:nvSpPr>
            <p:spPr>
              <a:xfrm>
                <a:off x="13983" y="3557"/>
                <a:ext cx="533" cy="582"/>
              </a:xfrm>
              <a:prstGeom prst="rect">
                <a:avLst/>
              </a:prstGeom>
            </p:spPr>
            <p:txBody>
              <a:bodyPr wrap="none">
                <a:spAutoFit/>
              </a:bodyPr>
              <a:lstStyle/>
              <a:p>
                <a:r>
                  <a:rPr lang="en-US" altLang="zh-CN" dirty="0">
                    <a:solidFill>
                      <a:srgbClr val="313131"/>
                    </a:solidFill>
                    <a:latin typeface="微软雅黑" panose="020B0503020204020204" charset="-122"/>
                    <a:ea typeface="微软雅黑" panose="020B0503020204020204" charset="-122"/>
                    <a:cs typeface="OPPOSans R" pitchFamily="18" charset="-122"/>
                  </a:rPr>
                  <a:t>X</a:t>
                </a:r>
                <a:endParaRPr lang="zh-CN" altLang="en-US" dirty="0">
                  <a:solidFill>
                    <a:srgbClr val="313131"/>
                  </a:solidFill>
                  <a:latin typeface="微软雅黑" panose="020B0503020204020204" charset="-122"/>
                  <a:ea typeface="微软雅黑" panose="020B0503020204020204" charset="-122"/>
                  <a:cs typeface="OPPOSans R" pitchFamily="18" charset="-122"/>
                </a:endParaRPr>
              </a:p>
            </p:txBody>
          </p:sp>
          <p:sp>
            <p:nvSpPr>
              <p:cNvPr id="73" name="矩形 72"/>
              <p:cNvSpPr/>
              <p:nvPr>
                <p:custDataLst>
                  <p:tags r:id="rId34"/>
                </p:custDataLst>
              </p:nvPr>
            </p:nvSpPr>
            <p:spPr>
              <a:xfrm>
                <a:off x="16141" y="3557"/>
                <a:ext cx="533" cy="582"/>
              </a:xfrm>
              <a:prstGeom prst="rect">
                <a:avLst/>
              </a:prstGeom>
            </p:spPr>
            <p:txBody>
              <a:bodyPr wrap="none">
                <a:spAutoFit/>
              </a:bodyPr>
              <a:lstStyle/>
              <a:p>
                <a:r>
                  <a:rPr lang="en-US" altLang="zh-CN" dirty="0">
                    <a:solidFill>
                      <a:srgbClr val="313131"/>
                    </a:solidFill>
                    <a:latin typeface="微软雅黑" panose="020B0503020204020204" charset="-122"/>
                    <a:ea typeface="微软雅黑" panose="020B0503020204020204" charset="-122"/>
                    <a:cs typeface="OPPOSans R" pitchFamily="18" charset="-122"/>
                  </a:rPr>
                  <a:t>X</a:t>
                </a:r>
                <a:endParaRPr lang="zh-CN" altLang="en-US" dirty="0">
                  <a:solidFill>
                    <a:srgbClr val="313131"/>
                  </a:solidFill>
                  <a:latin typeface="微软雅黑" panose="020B0503020204020204" charset="-122"/>
                  <a:ea typeface="微软雅黑" panose="020B0503020204020204" charset="-122"/>
                  <a:cs typeface="OPPOSans R" pitchFamily="18" charset="-122"/>
                </a:endParaRPr>
              </a:p>
            </p:txBody>
          </p:sp>
          <p:sp>
            <p:nvSpPr>
              <p:cNvPr id="62" name="矩形 61"/>
              <p:cNvSpPr/>
              <p:nvPr>
                <p:custDataLst>
                  <p:tags r:id="rId35"/>
                </p:custDataLst>
              </p:nvPr>
            </p:nvSpPr>
            <p:spPr>
              <a:xfrm>
                <a:off x="10102" y="8476"/>
                <a:ext cx="1775" cy="400"/>
              </a:xfrm>
              <a:prstGeom prst="rect">
                <a:avLst/>
              </a:prstGeom>
            </p:spPr>
            <p:txBody>
              <a:bodyPr wrap="none">
                <a:spAutoFit/>
              </a:bodyPr>
              <a:lstStyle/>
              <a:p>
                <a:pPr algn="ctr"/>
                <a:r>
                  <a:rPr lang="zh-CN" altLang="en-US" sz="1050" dirty="0">
                    <a:solidFill>
                      <a:srgbClr val="313131"/>
                    </a:solidFill>
                    <a:latin typeface="微软雅黑" panose="020B0503020204020204" charset="-122"/>
                    <a:ea typeface="微软雅黑" panose="020B0503020204020204" charset="-122"/>
                    <a:cs typeface="OPPOSans M" pitchFamily="18" charset="-122"/>
                  </a:rPr>
                  <a:t>提升目标执行力</a:t>
                </a:r>
              </a:p>
            </p:txBody>
          </p:sp>
          <p:sp>
            <p:nvSpPr>
              <p:cNvPr id="63" name="矩形 62"/>
              <p:cNvSpPr/>
              <p:nvPr>
                <p:custDataLst>
                  <p:tags r:id="rId36"/>
                </p:custDataLst>
              </p:nvPr>
            </p:nvSpPr>
            <p:spPr>
              <a:xfrm>
                <a:off x="12366" y="8476"/>
                <a:ext cx="1563" cy="400"/>
              </a:xfrm>
              <a:prstGeom prst="rect">
                <a:avLst/>
              </a:prstGeom>
            </p:spPr>
            <p:txBody>
              <a:bodyPr wrap="none">
                <a:spAutoFit/>
              </a:bodyPr>
              <a:lstStyle/>
              <a:p>
                <a:pPr algn="ctr"/>
                <a:r>
                  <a:rPr lang="zh-CN" altLang="en-US" sz="1050" dirty="0">
                    <a:solidFill>
                      <a:srgbClr val="313131"/>
                    </a:solidFill>
                    <a:latin typeface="微软雅黑" panose="020B0503020204020204" charset="-122"/>
                    <a:ea typeface="微软雅黑" panose="020B0503020204020204" charset="-122"/>
                    <a:cs typeface="OPPOSans M" pitchFamily="18" charset="-122"/>
                  </a:rPr>
                  <a:t>巩固行为动机</a:t>
                </a:r>
              </a:p>
            </p:txBody>
          </p:sp>
          <p:sp>
            <p:nvSpPr>
              <p:cNvPr id="64" name="矩形 63"/>
              <p:cNvSpPr/>
              <p:nvPr>
                <p:custDataLst>
                  <p:tags r:id="rId37"/>
                </p:custDataLst>
              </p:nvPr>
            </p:nvSpPr>
            <p:spPr>
              <a:xfrm>
                <a:off x="14507" y="8476"/>
                <a:ext cx="1563" cy="400"/>
              </a:xfrm>
              <a:prstGeom prst="rect">
                <a:avLst/>
              </a:prstGeom>
            </p:spPr>
            <p:txBody>
              <a:bodyPr wrap="none">
                <a:spAutoFit/>
              </a:bodyPr>
              <a:lstStyle/>
              <a:p>
                <a:pPr algn="ctr"/>
                <a:r>
                  <a:rPr lang="zh-CN" altLang="en-US" sz="1050">
                    <a:solidFill>
                      <a:srgbClr val="313131"/>
                    </a:solidFill>
                    <a:latin typeface="微软雅黑" panose="020B0503020204020204" charset="-122"/>
                    <a:ea typeface="微软雅黑" panose="020B0503020204020204" charset="-122"/>
                    <a:cs typeface="OPPOSans M" pitchFamily="18" charset="-122"/>
                  </a:rPr>
                  <a:t>提升行为能力</a:t>
                </a:r>
              </a:p>
            </p:txBody>
          </p:sp>
          <p:sp>
            <p:nvSpPr>
              <p:cNvPr id="65" name="矩形 64"/>
              <p:cNvSpPr/>
              <p:nvPr>
                <p:custDataLst>
                  <p:tags r:id="rId38"/>
                </p:custDataLst>
              </p:nvPr>
            </p:nvSpPr>
            <p:spPr>
              <a:xfrm>
                <a:off x="16665" y="8476"/>
                <a:ext cx="1563" cy="400"/>
              </a:xfrm>
              <a:prstGeom prst="rect">
                <a:avLst/>
              </a:prstGeom>
            </p:spPr>
            <p:txBody>
              <a:bodyPr wrap="none">
                <a:spAutoFit/>
              </a:bodyPr>
              <a:lstStyle/>
              <a:p>
                <a:pPr algn="ctr"/>
                <a:r>
                  <a:rPr lang="zh-CN" altLang="en-US" sz="1050" dirty="0">
                    <a:solidFill>
                      <a:srgbClr val="313131"/>
                    </a:solidFill>
                    <a:latin typeface="微软雅黑" panose="020B0503020204020204" charset="-122"/>
                    <a:ea typeface="微软雅黑" panose="020B0503020204020204" charset="-122"/>
                    <a:cs typeface="OPPOSans M" pitchFamily="18" charset="-122"/>
                  </a:rPr>
                  <a:t>形成行为习惯</a:t>
                </a:r>
              </a:p>
            </p:txBody>
          </p:sp>
          <p:sp>
            <p:nvSpPr>
              <p:cNvPr id="74" name="矩形: 剪去左右顶角 271"/>
              <p:cNvSpPr/>
              <p:nvPr>
                <p:custDataLst>
                  <p:tags r:id="rId39"/>
                </p:custDataLst>
              </p:nvPr>
            </p:nvSpPr>
            <p:spPr>
              <a:xfrm>
                <a:off x="10210" y="7156"/>
                <a:ext cx="1667" cy="992"/>
              </a:xfrm>
              <a:prstGeom prst="snip2SameRect">
                <a:avLst/>
              </a:prstGeom>
              <a:noFill/>
              <a:ln>
                <a:gradFill flip="none" rotWithShape="1">
                  <a:gsLst>
                    <a:gs pos="0">
                      <a:srgbClr val="1D4273"/>
                    </a:gs>
                    <a:gs pos="100000">
                      <a:srgbClr val="1D4273">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600" b="1" dirty="0">
                  <a:solidFill>
                    <a:srgbClr val="FFFFFF"/>
                  </a:solidFill>
                  <a:latin typeface="微软雅黑" panose="020B0503020204020204" charset="-122"/>
                  <a:ea typeface="微软雅黑" panose="020B0503020204020204" charset="-122"/>
                </a:endParaRPr>
              </a:p>
            </p:txBody>
          </p:sp>
          <p:sp>
            <p:nvSpPr>
              <p:cNvPr id="75" name="矩形 74"/>
              <p:cNvSpPr/>
              <p:nvPr>
                <p:custDataLst>
                  <p:tags r:id="rId40"/>
                </p:custDataLst>
              </p:nvPr>
            </p:nvSpPr>
            <p:spPr>
              <a:xfrm>
                <a:off x="10333" y="7289"/>
                <a:ext cx="1421" cy="984"/>
              </a:xfrm>
              <a:prstGeom prst="rect">
                <a:avLst/>
              </a:prstGeom>
            </p:spPr>
            <p:txBody>
              <a:bodyPr wrap="non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rPr>
                  <a:t>设定目标</a:t>
                </a:r>
                <a:endParaRPr lang="en-US" altLang="zh-CN" sz="1400" dirty="0">
                  <a:solidFill>
                    <a:schemeClr val="bg1"/>
                  </a:solidFill>
                  <a:latin typeface="微软雅黑" panose="020B0503020204020204" charset="-122"/>
                  <a:ea typeface="微软雅黑" panose="020B0503020204020204" charset="-122"/>
                </a:endParaRPr>
              </a:p>
              <a:p>
                <a:pPr algn="ctr">
                  <a:lnSpc>
                    <a:spcPct val="130000"/>
                  </a:lnSpc>
                </a:pPr>
                <a:r>
                  <a:rPr lang="zh-CN" altLang="en-US" sz="1400" dirty="0">
                    <a:solidFill>
                      <a:schemeClr val="bg1"/>
                    </a:solidFill>
                    <a:latin typeface="微软雅黑" panose="020B0503020204020204" charset="-122"/>
                    <a:ea typeface="微软雅黑" panose="020B0503020204020204" charset="-122"/>
                  </a:rPr>
                  <a:t>转化行为</a:t>
                </a:r>
              </a:p>
            </p:txBody>
          </p:sp>
          <p:sp>
            <p:nvSpPr>
              <p:cNvPr id="76" name="矩形: 剪去左右顶角 275"/>
              <p:cNvSpPr/>
              <p:nvPr>
                <p:custDataLst>
                  <p:tags r:id="rId41"/>
                </p:custDataLst>
              </p:nvPr>
            </p:nvSpPr>
            <p:spPr>
              <a:xfrm>
                <a:off x="12349" y="7156"/>
                <a:ext cx="1667" cy="992"/>
              </a:xfrm>
              <a:prstGeom prst="snip2SameRect">
                <a:avLst/>
              </a:prstGeom>
              <a:noFill/>
              <a:ln>
                <a:gradFill flip="none" rotWithShape="1">
                  <a:gsLst>
                    <a:gs pos="0">
                      <a:srgbClr val="1D4273"/>
                    </a:gs>
                    <a:gs pos="100000">
                      <a:srgbClr val="1D4273">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600" b="1" dirty="0">
                  <a:solidFill>
                    <a:srgbClr val="FFFFFF"/>
                  </a:solidFill>
                  <a:latin typeface="微软雅黑" panose="020B0503020204020204" charset="-122"/>
                  <a:ea typeface="微软雅黑" panose="020B0503020204020204" charset="-122"/>
                </a:endParaRPr>
              </a:p>
            </p:txBody>
          </p:sp>
          <p:sp>
            <p:nvSpPr>
              <p:cNvPr id="77" name="矩形 76"/>
              <p:cNvSpPr/>
              <p:nvPr>
                <p:custDataLst>
                  <p:tags r:id="rId42"/>
                </p:custDataLst>
              </p:nvPr>
            </p:nvSpPr>
            <p:spPr>
              <a:xfrm>
                <a:off x="12472" y="7289"/>
                <a:ext cx="1421" cy="984"/>
              </a:xfrm>
              <a:prstGeom prst="rect">
                <a:avLst/>
              </a:prstGeom>
            </p:spPr>
            <p:txBody>
              <a:bodyPr wrap="non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rPr>
                  <a:t>正向反馈</a:t>
                </a:r>
              </a:p>
              <a:p>
                <a:pPr algn="ctr">
                  <a:lnSpc>
                    <a:spcPct val="130000"/>
                  </a:lnSpc>
                </a:pPr>
                <a:r>
                  <a:rPr lang="zh-CN" altLang="en-US" sz="1400" dirty="0">
                    <a:solidFill>
                      <a:schemeClr val="bg1"/>
                    </a:solidFill>
                    <a:latin typeface="微软雅黑" panose="020B0503020204020204" charset="-122"/>
                    <a:ea typeface="微软雅黑" panose="020B0503020204020204" charset="-122"/>
                  </a:rPr>
                  <a:t>巩固动机</a:t>
                </a:r>
              </a:p>
            </p:txBody>
          </p:sp>
          <p:sp>
            <p:nvSpPr>
              <p:cNvPr id="78" name="矩形: 剪去左右顶角 278"/>
              <p:cNvSpPr/>
              <p:nvPr>
                <p:custDataLst>
                  <p:tags r:id="rId43"/>
                </p:custDataLst>
              </p:nvPr>
            </p:nvSpPr>
            <p:spPr>
              <a:xfrm>
                <a:off x="14483" y="7156"/>
                <a:ext cx="1667" cy="992"/>
              </a:xfrm>
              <a:prstGeom prst="snip2SameRect">
                <a:avLst/>
              </a:prstGeom>
              <a:noFill/>
              <a:ln>
                <a:gradFill flip="none" rotWithShape="1">
                  <a:gsLst>
                    <a:gs pos="0">
                      <a:srgbClr val="1D4273"/>
                    </a:gs>
                    <a:gs pos="100000">
                      <a:srgbClr val="1D4273">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600" b="1" dirty="0">
                  <a:solidFill>
                    <a:srgbClr val="FFFFFF"/>
                  </a:solidFill>
                  <a:latin typeface="微软雅黑" panose="020B0503020204020204" charset="-122"/>
                  <a:ea typeface="微软雅黑" panose="020B0503020204020204" charset="-122"/>
                </a:endParaRPr>
              </a:p>
            </p:txBody>
          </p:sp>
          <p:sp>
            <p:nvSpPr>
              <p:cNvPr id="79" name="矩形 78"/>
              <p:cNvSpPr/>
              <p:nvPr>
                <p:custDataLst>
                  <p:tags r:id="rId44"/>
                </p:custDataLst>
              </p:nvPr>
            </p:nvSpPr>
            <p:spPr>
              <a:xfrm>
                <a:off x="14606" y="7289"/>
                <a:ext cx="1421" cy="984"/>
              </a:xfrm>
              <a:prstGeom prst="rect">
                <a:avLst/>
              </a:prstGeom>
            </p:spPr>
            <p:txBody>
              <a:bodyPr wrap="non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rPr>
                  <a:t>清扫障碍</a:t>
                </a:r>
              </a:p>
              <a:p>
                <a:pPr algn="ctr">
                  <a:lnSpc>
                    <a:spcPct val="130000"/>
                  </a:lnSpc>
                </a:pPr>
                <a:r>
                  <a:rPr lang="zh-CN" altLang="en-US" sz="1400" dirty="0">
                    <a:solidFill>
                      <a:schemeClr val="bg1"/>
                    </a:solidFill>
                    <a:latin typeface="微软雅黑" panose="020B0503020204020204" charset="-122"/>
                    <a:ea typeface="微软雅黑" panose="020B0503020204020204" charset="-122"/>
                  </a:rPr>
                  <a:t>降低难度</a:t>
                </a:r>
              </a:p>
            </p:txBody>
          </p:sp>
          <p:sp>
            <p:nvSpPr>
              <p:cNvPr id="80" name="矩形: 剪去左右顶角 281"/>
              <p:cNvSpPr/>
              <p:nvPr>
                <p:custDataLst>
                  <p:tags r:id="rId45"/>
                </p:custDataLst>
              </p:nvPr>
            </p:nvSpPr>
            <p:spPr>
              <a:xfrm>
                <a:off x="16617" y="7156"/>
                <a:ext cx="1667" cy="992"/>
              </a:xfrm>
              <a:prstGeom prst="snip2SameRect">
                <a:avLst/>
              </a:prstGeom>
              <a:noFill/>
              <a:ln>
                <a:gradFill flip="none" rotWithShape="1">
                  <a:gsLst>
                    <a:gs pos="0">
                      <a:srgbClr val="1D4273"/>
                    </a:gs>
                    <a:gs pos="100000">
                      <a:srgbClr val="1D4273">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600" b="1" dirty="0">
                  <a:solidFill>
                    <a:srgbClr val="FFFFFF"/>
                  </a:solidFill>
                  <a:latin typeface="微软雅黑" panose="020B0503020204020204" charset="-122"/>
                  <a:ea typeface="微软雅黑" panose="020B0503020204020204" charset="-122"/>
                </a:endParaRPr>
              </a:p>
            </p:txBody>
          </p:sp>
          <p:sp>
            <p:nvSpPr>
              <p:cNvPr id="81" name="矩形 80"/>
              <p:cNvSpPr/>
              <p:nvPr>
                <p:custDataLst>
                  <p:tags r:id="rId46"/>
                </p:custDataLst>
              </p:nvPr>
            </p:nvSpPr>
            <p:spPr>
              <a:xfrm>
                <a:off x="16740" y="7289"/>
                <a:ext cx="1421" cy="984"/>
              </a:xfrm>
              <a:prstGeom prst="rect">
                <a:avLst/>
              </a:prstGeom>
            </p:spPr>
            <p:txBody>
              <a:bodyPr wrap="non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rPr>
                  <a:t>高频提示</a:t>
                </a:r>
              </a:p>
              <a:p>
                <a:pPr algn="ctr">
                  <a:lnSpc>
                    <a:spcPct val="130000"/>
                  </a:lnSpc>
                </a:pPr>
                <a:r>
                  <a:rPr lang="zh-CN" altLang="en-US" sz="1400" dirty="0">
                    <a:solidFill>
                      <a:schemeClr val="bg1"/>
                    </a:solidFill>
                    <a:latin typeface="微软雅黑" panose="020B0503020204020204" charset="-122"/>
                    <a:ea typeface="微软雅黑" panose="020B0503020204020204" charset="-122"/>
                  </a:rPr>
                  <a:t>触发行为</a:t>
                </a:r>
              </a:p>
            </p:txBody>
          </p:sp>
          <p:sp>
            <p:nvSpPr>
              <p:cNvPr id="82" name="圆角矩形 128"/>
              <p:cNvSpPr/>
              <p:nvPr>
                <p:custDataLst>
                  <p:tags r:id="rId47"/>
                </p:custDataLst>
              </p:nvPr>
            </p:nvSpPr>
            <p:spPr>
              <a:xfrm>
                <a:off x="12344" y="9545"/>
                <a:ext cx="3614" cy="510"/>
              </a:xfrm>
              <a:prstGeom prst="hexagon">
                <a:avLst/>
              </a:prstGeom>
              <a:noFill/>
              <a:ln>
                <a:solidFill>
                  <a:srgbClr val="1D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06970" cy="430530"/>
          </a:xfrm>
        </p:spPr>
        <p:txBody>
          <a:bodyPr wrap="square"/>
          <a:lstStyle/>
          <a:p>
            <a:r>
              <a:rPr lang="zh-CN" altLang="en-US"/>
              <a:t>DFEAS营销模型——</a:t>
            </a:r>
            <a:r>
              <a:rPr lang="zh-CN" altLang="en-US" sz="2400" b="0"/>
              <a:t>需求</a:t>
            </a:r>
            <a:r>
              <a:rPr lang="en-US" altLang="zh-CN" sz="2400" b="0"/>
              <a:t> </a:t>
            </a:r>
            <a:r>
              <a:rPr sz="2400" b="0"/>
              <a:t>找到</a:t>
            </a:r>
            <a:r>
              <a:rPr lang="en-US" altLang="zh-CN" sz="2400" b="0"/>
              <a:t> </a:t>
            </a:r>
            <a:r>
              <a:rPr sz="2400" b="0"/>
              <a:t>评估</a:t>
            </a:r>
            <a:r>
              <a:rPr lang="en-US" altLang="zh-CN" sz="2400" b="0"/>
              <a:t> </a:t>
            </a:r>
            <a:r>
              <a:rPr sz="2400" b="0"/>
              <a:t>行动</a:t>
            </a:r>
            <a:r>
              <a:rPr lang="en-US" altLang="zh-CN" sz="2400" b="0"/>
              <a:t> </a:t>
            </a:r>
            <a:r>
              <a:rPr sz="2400" b="0"/>
              <a:t>分享</a:t>
            </a:r>
          </a:p>
        </p:txBody>
      </p:sp>
      <p:sp>
        <p:nvSpPr>
          <p:cNvPr id="3" name="文本占位符 2"/>
          <p:cNvSpPr>
            <a:spLocks noGrp="1"/>
          </p:cNvSpPr>
          <p:nvPr>
            <p:ph type="body" idx="1"/>
          </p:nvPr>
        </p:nvSpPr>
        <p:spPr/>
        <p:txBody>
          <a:bodyPr/>
          <a:lstStyle/>
          <a:p>
            <a:r>
              <a:rPr lang="zh-CN" altLang="en-US"/>
              <a:t>DFEAS营销模型，是一种面向消费者网络行为的企业网络营销模式，它包含</a:t>
            </a:r>
            <a:r>
              <a:rPr lang="en-US" altLang="zh-CN"/>
              <a:t>5</a:t>
            </a:r>
            <a:r>
              <a:rPr lang="zh-CN" altLang="en-US"/>
              <a:t>大步骤，分别是Demand（需求）、Find（找到）、Evaluation（评估）、Action（行动）、Share（分享）</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6-16</a:t>
            </a:r>
          </a:p>
        </p:txBody>
      </p:sp>
      <p:grpSp>
        <p:nvGrpSpPr>
          <p:cNvPr id="60" name="组合 59"/>
          <p:cNvGrpSpPr/>
          <p:nvPr/>
        </p:nvGrpSpPr>
        <p:grpSpPr>
          <a:xfrm>
            <a:off x="4067175" y="2312670"/>
            <a:ext cx="3514725" cy="3331845"/>
            <a:chOff x="6405" y="3642"/>
            <a:chExt cx="5535" cy="5247"/>
          </a:xfrm>
        </p:grpSpPr>
        <p:sp>
          <p:nvSpPr>
            <p:cNvPr id="25" name="五边形 61"/>
            <p:cNvSpPr/>
            <p:nvPr>
              <p:custDataLst>
                <p:tags r:id="rId1"/>
              </p:custDataLst>
            </p:nvPr>
          </p:nvSpPr>
          <p:spPr>
            <a:xfrm>
              <a:off x="6920" y="4183"/>
              <a:ext cx="4505" cy="4290"/>
            </a:xfrm>
            <a:prstGeom prst="pentagon">
              <a:avLst/>
            </a:prstGeom>
            <a:noFill/>
            <a:ln w="12700" cap="flat" cmpd="sng" algn="ctr">
              <a:solidFill>
                <a:schemeClr val="accent6">
                  <a:lumMod val="50000"/>
                </a:schemeClr>
              </a:solidFill>
              <a:prstDash val="dash"/>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五边形 62"/>
            <p:cNvSpPr/>
            <p:nvPr>
              <p:custDataLst>
                <p:tags r:id="rId2"/>
              </p:custDataLst>
            </p:nvPr>
          </p:nvSpPr>
          <p:spPr>
            <a:xfrm>
              <a:off x="6559" y="3770"/>
              <a:ext cx="5225" cy="4976"/>
            </a:xfrm>
            <a:prstGeom prst="pentagon">
              <a:avLst/>
            </a:prstGeom>
            <a:noFill/>
            <a:ln w="25400" cap="flat" cmpd="sng" algn="ctr">
              <a:solidFill>
                <a:schemeClr val="accent2"/>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6" name="直接连接符 5"/>
            <p:cNvCxnSpPr>
              <a:stCxn id="26" idx="1"/>
              <a:endCxn id="26" idx="5"/>
            </p:cNvCxnSpPr>
            <p:nvPr>
              <p:custDataLst>
                <p:tags r:id="rId3"/>
              </p:custDataLst>
            </p:nvPr>
          </p:nvCxnSpPr>
          <p:spPr>
            <a:xfrm>
              <a:off x="6559" y="5671"/>
              <a:ext cx="5225" cy="0"/>
            </a:xfrm>
            <a:prstGeom prst="line">
              <a:avLst/>
            </a:prstGeom>
            <a:ln w="38100">
              <a:solidFill>
                <a:srgbClr val="A23322"/>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6" idx="0"/>
              <a:endCxn id="26" idx="2"/>
            </p:cNvCxnSpPr>
            <p:nvPr>
              <p:custDataLst>
                <p:tags r:id="rId4"/>
              </p:custDataLst>
            </p:nvPr>
          </p:nvCxnSpPr>
          <p:spPr>
            <a:xfrm flipH="1">
              <a:off x="7558" y="3770"/>
              <a:ext cx="1615" cy="4976"/>
            </a:xfrm>
            <a:prstGeom prst="line">
              <a:avLst/>
            </a:prstGeom>
            <a:ln w="38100">
              <a:solidFill>
                <a:srgbClr val="A23322"/>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5"/>
              </p:custDataLst>
            </p:nvPr>
          </p:nvCxnSpPr>
          <p:spPr>
            <a:xfrm flipH="1" flipV="1">
              <a:off x="9173" y="3770"/>
              <a:ext cx="1615" cy="4976"/>
            </a:xfrm>
            <a:prstGeom prst="line">
              <a:avLst/>
            </a:prstGeom>
            <a:ln w="38100">
              <a:solidFill>
                <a:srgbClr val="A23322"/>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26" idx="5"/>
              <a:endCxn id="26" idx="2"/>
            </p:cNvCxnSpPr>
            <p:nvPr>
              <p:custDataLst>
                <p:tags r:id="rId6"/>
              </p:custDataLst>
            </p:nvPr>
          </p:nvCxnSpPr>
          <p:spPr>
            <a:xfrm flipH="1">
              <a:off x="7558" y="5671"/>
              <a:ext cx="4227" cy="3076"/>
            </a:xfrm>
            <a:prstGeom prst="line">
              <a:avLst/>
            </a:prstGeom>
            <a:ln w="38100">
              <a:solidFill>
                <a:srgbClr val="A23322"/>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6" idx="1"/>
              <a:endCxn id="26" idx="4"/>
            </p:cNvCxnSpPr>
            <p:nvPr>
              <p:custDataLst>
                <p:tags r:id="rId7"/>
              </p:custDataLst>
            </p:nvPr>
          </p:nvCxnSpPr>
          <p:spPr>
            <a:xfrm>
              <a:off x="6559" y="5671"/>
              <a:ext cx="4227" cy="3076"/>
            </a:xfrm>
            <a:prstGeom prst="line">
              <a:avLst/>
            </a:prstGeom>
            <a:ln w="38100">
              <a:solidFill>
                <a:srgbClr val="A23322"/>
              </a:solidFill>
              <a:prstDash val="solid"/>
            </a:ln>
          </p:spPr>
          <p:style>
            <a:lnRef idx="1">
              <a:schemeClr val="accent1"/>
            </a:lnRef>
            <a:fillRef idx="0">
              <a:schemeClr val="accent1"/>
            </a:fillRef>
            <a:effectRef idx="0">
              <a:schemeClr val="accent1"/>
            </a:effectRef>
            <a:fontRef idx="minor">
              <a:schemeClr val="tx1"/>
            </a:fontRef>
          </p:style>
        </p:cxnSp>
        <p:sp>
          <p:nvSpPr>
            <p:cNvPr id="78" name="五边形 61"/>
            <p:cNvSpPr/>
            <p:nvPr>
              <p:custDataLst>
                <p:tags r:id="rId8"/>
              </p:custDataLst>
            </p:nvPr>
          </p:nvSpPr>
          <p:spPr>
            <a:xfrm rot="6479635">
              <a:off x="8281" y="5612"/>
              <a:ext cx="1985" cy="1890"/>
            </a:xfrm>
            <a:prstGeom prst="pentagon">
              <a:avLst/>
            </a:prstGeom>
            <a:solidFill>
              <a:schemeClr val="accent1"/>
            </a:solidFill>
            <a:ln w="12700" cap="flat" cmpd="sng" algn="ctr">
              <a:noFill/>
              <a:prstDash val="dash"/>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矩形 78"/>
            <p:cNvSpPr/>
            <p:nvPr>
              <p:custDataLst>
                <p:tags r:id="rId9"/>
              </p:custDataLst>
            </p:nvPr>
          </p:nvSpPr>
          <p:spPr>
            <a:xfrm>
              <a:off x="8329" y="6021"/>
              <a:ext cx="1719" cy="967"/>
            </a:xfrm>
            <a:prstGeom prst="rect">
              <a:avLst/>
            </a:prstGeom>
          </p:spPr>
          <p:txBody>
            <a:bodyPr wrap="square">
              <a:spAutoFit/>
            </a:bodyPr>
            <a:lstStyle/>
            <a:p>
              <a:pPr marL="0" lvl="1" algn="ctr"/>
              <a:r>
                <a:rPr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DFEAS</a:t>
              </a:r>
            </a:p>
            <a:p>
              <a:pPr marL="0" lvl="1" algn="ct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rPr>
                <a:t>营销模型</a:t>
              </a:r>
            </a:p>
          </p:txBody>
        </p:sp>
        <p:sp>
          <p:nvSpPr>
            <p:cNvPr id="31" name="椭圆 30"/>
            <p:cNvSpPr/>
            <p:nvPr>
              <p:custDataLst>
                <p:tags r:id="rId10"/>
              </p:custDataLst>
            </p:nvPr>
          </p:nvSpPr>
          <p:spPr>
            <a:xfrm>
              <a:off x="6405" y="5522"/>
              <a:ext cx="314" cy="314"/>
            </a:xfrm>
            <a:prstGeom prst="ellipse">
              <a:avLst/>
            </a:prstGeom>
            <a:solidFill>
              <a:schemeClr val="bg2"/>
            </a:solidFill>
            <a:ln w="12700" cap="flat" cmpd="sng" algn="ctr">
              <a:solidFill>
                <a:schemeClr val="accent1"/>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32" name="椭圆 31"/>
            <p:cNvSpPr/>
            <p:nvPr>
              <p:custDataLst>
                <p:tags r:id="rId11"/>
              </p:custDataLst>
            </p:nvPr>
          </p:nvSpPr>
          <p:spPr>
            <a:xfrm>
              <a:off x="6496" y="5613"/>
              <a:ext cx="132" cy="132"/>
            </a:xfrm>
            <a:prstGeom prst="ellipse">
              <a:avLst/>
            </a:prstGeom>
            <a:solidFill>
              <a:schemeClr val="accent2"/>
            </a:solidFill>
            <a:ln w="12700" cap="flat" cmpd="sng" algn="ctr">
              <a:no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椭圆 9"/>
            <p:cNvSpPr/>
            <p:nvPr>
              <p:custDataLst>
                <p:tags r:id="rId12"/>
              </p:custDataLst>
            </p:nvPr>
          </p:nvSpPr>
          <p:spPr>
            <a:xfrm>
              <a:off x="9014" y="3642"/>
              <a:ext cx="314" cy="314"/>
            </a:xfrm>
            <a:prstGeom prst="ellipse">
              <a:avLst/>
            </a:prstGeom>
            <a:solidFill>
              <a:schemeClr val="bg2"/>
            </a:solidFill>
            <a:ln w="12700" cap="flat" cmpd="sng" algn="ctr">
              <a:solidFill>
                <a:schemeClr val="accent1"/>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椭圆 10"/>
            <p:cNvSpPr/>
            <p:nvPr>
              <p:custDataLst>
                <p:tags r:id="rId13"/>
              </p:custDataLst>
            </p:nvPr>
          </p:nvSpPr>
          <p:spPr>
            <a:xfrm>
              <a:off x="9105" y="3733"/>
              <a:ext cx="132" cy="132"/>
            </a:xfrm>
            <a:prstGeom prst="ellipse">
              <a:avLst/>
            </a:prstGeom>
            <a:solidFill>
              <a:schemeClr val="accent2"/>
            </a:solidFill>
            <a:ln w="12700" cap="flat" cmpd="sng" algn="ctr">
              <a:no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椭圆 12"/>
            <p:cNvSpPr/>
            <p:nvPr>
              <p:custDataLst>
                <p:tags r:id="rId14"/>
              </p:custDataLst>
            </p:nvPr>
          </p:nvSpPr>
          <p:spPr>
            <a:xfrm>
              <a:off x="11626" y="5522"/>
              <a:ext cx="314" cy="314"/>
            </a:xfrm>
            <a:prstGeom prst="ellipse">
              <a:avLst/>
            </a:prstGeom>
            <a:solidFill>
              <a:schemeClr val="bg2"/>
            </a:solidFill>
            <a:ln w="12700" cap="flat" cmpd="sng" algn="ctr">
              <a:solidFill>
                <a:schemeClr val="accent1"/>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椭圆 13"/>
            <p:cNvSpPr/>
            <p:nvPr>
              <p:custDataLst>
                <p:tags r:id="rId15"/>
              </p:custDataLst>
            </p:nvPr>
          </p:nvSpPr>
          <p:spPr>
            <a:xfrm>
              <a:off x="11717" y="5613"/>
              <a:ext cx="132" cy="132"/>
            </a:xfrm>
            <a:prstGeom prst="ellipse">
              <a:avLst/>
            </a:prstGeom>
            <a:solidFill>
              <a:schemeClr val="accent2"/>
            </a:solidFill>
            <a:ln w="12700" cap="flat" cmpd="sng" algn="ctr">
              <a:no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椭圆 15"/>
            <p:cNvSpPr/>
            <p:nvPr>
              <p:custDataLst>
                <p:tags r:id="rId16"/>
              </p:custDataLst>
            </p:nvPr>
          </p:nvSpPr>
          <p:spPr>
            <a:xfrm>
              <a:off x="10620" y="8575"/>
              <a:ext cx="314" cy="314"/>
            </a:xfrm>
            <a:prstGeom prst="ellipse">
              <a:avLst/>
            </a:prstGeom>
            <a:solidFill>
              <a:schemeClr val="bg2"/>
            </a:solidFill>
            <a:ln w="12700" cap="flat" cmpd="sng" algn="ctr">
              <a:solidFill>
                <a:schemeClr val="accent1"/>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椭圆 16"/>
            <p:cNvSpPr/>
            <p:nvPr>
              <p:custDataLst>
                <p:tags r:id="rId17"/>
              </p:custDataLst>
            </p:nvPr>
          </p:nvSpPr>
          <p:spPr>
            <a:xfrm>
              <a:off x="10711" y="8666"/>
              <a:ext cx="132" cy="132"/>
            </a:xfrm>
            <a:prstGeom prst="ellipse">
              <a:avLst/>
            </a:prstGeom>
            <a:solidFill>
              <a:schemeClr val="accent2"/>
            </a:solidFill>
            <a:ln w="12700" cap="flat" cmpd="sng" algn="ctr">
              <a:no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椭圆 18"/>
            <p:cNvSpPr/>
            <p:nvPr>
              <p:custDataLst>
                <p:tags r:id="rId18"/>
              </p:custDataLst>
            </p:nvPr>
          </p:nvSpPr>
          <p:spPr>
            <a:xfrm>
              <a:off x="7436" y="8575"/>
              <a:ext cx="314" cy="314"/>
            </a:xfrm>
            <a:prstGeom prst="ellipse">
              <a:avLst/>
            </a:prstGeom>
            <a:solidFill>
              <a:schemeClr val="bg2"/>
            </a:solidFill>
            <a:ln w="12700" cap="flat" cmpd="sng" algn="ctr">
              <a:solidFill>
                <a:schemeClr val="accent1"/>
              </a:solid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椭圆 19"/>
            <p:cNvSpPr/>
            <p:nvPr>
              <p:custDataLst>
                <p:tags r:id="rId19"/>
              </p:custDataLst>
            </p:nvPr>
          </p:nvSpPr>
          <p:spPr>
            <a:xfrm>
              <a:off x="7527" y="8666"/>
              <a:ext cx="132" cy="132"/>
            </a:xfrm>
            <a:prstGeom prst="ellipse">
              <a:avLst/>
            </a:prstGeom>
            <a:solidFill>
              <a:schemeClr val="accent2"/>
            </a:solidFill>
            <a:ln w="12700" cap="flat" cmpd="sng" algn="ctr">
              <a:noFill/>
              <a:prstDash val="solid"/>
              <a:miter lim="800000"/>
            </a:ln>
            <a:effectLst/>
          </p:spPr>
          <p:txBody>
            <a:bodyPr wrap="square" rtlCol="0" anchor="ctr"/>
            <a:lstStyle/>
            <a:p>
              <a:pPr marL="0" marR="0" lvl="0" indent="0" algn="ctr" defTabSz="201295" eaLnBrk="1" fontAlgn="auto" latinLnBrk="0" hangingPunct="1">
                <a:lnSpc>
                  <a:spcPct val="100000"/>
                </a:lnSpc>
                <a:spcBef>
                  <a:spcPts val="0"/>
                </a:spcBef>
                <a:spcAft>
                  <a:spcPts val="0"/>
                </a:spcAft>
                <a:buClrTx/>
                <a:buSzTx/>
                <a:buFontTx/>
                <a:buNone/>
                <a:defRPr/>
              </a:pPr>
              <a:endParaRPr kumimoji="0" lang="zh-CN" altLang="en-US" sz="79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64" name="组合 63"/>
          <p:cNvGrpSpPr/>
          <p:nvPr/>
        </p:nvGrpSpPr>
        <p:grpSpPr>
          <a:xfrm>
            <a:off x="7753985" y="2365375"/>
            <a:ext cx="2165350" cy="951865"/>
            <a:chOff x="12211" y="3725"/>
            <a:chExt cx="3410" cy="1499"/>
          </a:xfrm>
        </p:grpSpPr>
        <p:sp>
          <p:nvSpPr>
            <p:cNvPr id="21" name="文本框 20"/>
            <p:cNvSpPr txBox="1"/>
            <p:nvPr/>
          </p:nvSpPr>
          <p:spPr>
            <a:xfrm>
              <a:off x="12211" y="4208"/>
              <a:ext cx="3410" cy="1016"/>
            </a:xfrm>
            <a:prstGeom prst="rect">
              <a:avLst/>
            </a:prstGeom>
            <a:noFill/>
          </p:spPr>
          <p:txBody>
            <a:bodyPr wrap="square" rtlCol="0">
              <a:spAutoFit/>
            </a:bodyPr>
            <a:lstStyle/>
            <a:p>
              <a:r>
                <a:rPr lang="zh-CN" altLang="en-US" sz="1200">
                  <a:solidFill>
                    <a:schemeClr val="bg1">
                      <a:lumMod val="50000"/>
                      <a:lumOff val="50000"/>
                    </a:schemeClr>
                  </a:solidFill>
                  <a:latin typeface="PingFang SC Regular" panose="020B0400000000000000" charset="-122"/>
                  <a:ea typeface="PingFang SC Regular" panose="020B0400000000000000" charset="-122"/>
                </a:rPr>
                <a:t>这一步骤强调首先识别并理解消费者的需求，这是整个营销过程的起点</a:t>
              </a:r>
            </a:p>
          </p:txBody>
        </p:sp>
        <p:sp>
          <p:nvSpPr>
            <p:cNvPr id="23" name="文本框 22"/>
            <p:cNvSpPr txBox="1"/>
            <p:nvPr/>
          </p:nvSpPr>
          <p:spPr>
            <a:xfrm>
              <a:off x="12211" y="3725"/>
              <a:ext cx="2228" cy="483"/>
            </a:xfrm>
            <a:prstGeom prst="rect">
              <a:avLst/>
            </a:prstGeom>
            <a:noFill/>
          </p:spPr>
          <p:txBody>
            <a:bodyPr wrap="square" rtlCol="0">
              <a:spAutoFit/>
            </a:bodyPr>
            <a:lstStyle/>
            <a:p>
              <a:pPr algn="l">
                <a:lnSpc>
                  <a:spcPct val="100000"/>
                </a:lnSpc>
              </a:pPr>
              <a:r>
                <a:rPr lang="zh-CN" altLang="en-US" sz="1400" b="1">
                  <a:latin typeface="PingFang SC Regular" panose="020B0400000000000000" charset="-122"/>
                  <a:ea typeface="PingFang SC Regular" panose="020B0400000000000000" charset="-122"/>
                  <a:cs typeface="PingFang SC Regular" panose="020B0400000000000000" charset="-122"/>
                </a:rPr>
                <a:t>需求</a:t>
              </a:r>
              <a:r>
                <a:rPr lang="en-US" altLang="zh-CN" sz="1400" b="1">
                  <a:latin typeface="PingFang SC Regular" panose="020B0400000000000000" charset="-122"/>
                  <a:ea typeface="PingFang SC Regular" panose="020B0400000000000000" charset="-122"/>
                  <a:cs typeface="PingFang SC Regular" panose="020B0400000000000000" charset="-122"/>
                </a:rPr>
                <a:t> </a:t>
              </a:r>
              <a:r>
                <a:rPr lang="zh-CN" altLang="en-US" sz="1400">
                  <a:latin typeface="PingFang SC Regular" panose="020B0400000000000000" charset="-122"/>
                  <a:ea typeface="PingFang SC Regular" panose="020B0400000000000000" charset="-122"/>
                  <a:cs typeface="PingFang SC Regular" panose="020B0400000000000000" charset="-122"/>
                </a:rPr>
                <a:t>Demand</a:t>
              </a:r>
            </a:p>
          </p:txBody>
        </p:sp>
      </p:grpSp>
      <p:grpSp>
        <p:nvGrpSpPr>
          <p:cNvPr id="63" name="组合 62"/>
          <p:cNvGrpSpPr/>
          <p:nvPr/>
        </p:nvGrpSpPr>
        <p:grpSpPr>
          <a:xfrm>
            <a:off x="7753985" y="3503295"/>
            <a:ext cx="2165350" cy="951865"/>
            <a:chOff x="12211" y="5517"/>
            <a:chExt cx="3410" cy="1499"/>
          </a:xfrm>
        </p:grpSpPr>
        <p:sp>
          <p:nvSpPr>
            <p:cNvPr id="41" name="文本框 40"/>
            <p:cNvSpPr txBox="1"/>
            <p:nvPr/>
          </p:nvSpPr>
          <p:spPr>
            <a:xfrm>
              <a:off x="12211" y="6000"/>
              <a:ext cx="3410" cy="1016"/>
            </a:xfrm>
            <a:prstGeom prst="rect">
              <a:avLst/>
            </a:prstGeom>
            <a:noFill/>
          </p:spPr>
          <p:txBody>
            <a:bodyPr wrap="square" rtlCol="0">
              <a:spAutoFit/>
            </a:bodyPr>
            <a:lstStyle/>
            <a:p>
              <a:r>
                <a:rPr lang="zh-CN" altLang="en-US" sz="1200">
                  <a:solidFill>
                    <a:schemeClr val="bg1">
                      <a:lumMod val="50000"/>
                      <a:lumOff val="50000"/>
                    </a:schemeClr>
                  </a:solidFill>
                  <a:latin typeface="PingFang SC Regular" panose="020B0400000000000000" charset="-122"/>
                  <a:ea typeface="PingFang SC Regular" panose="020B0400000000000000" charset="-122"/>
                </a:rPr>
                <a:t>在确定了消费者需求后，企业需要确保消费者能够方便地找到自己的产品或服务</a:t>
              </a:r>
            </a:p>
          </p:txBody>
        </p:sp>
        <p:sp>
          <p:nvSpPr>
            <p:cNvPr id="42" name="文本框 41"/>
            <p:cNvSpPr txBox="1"/>
            <p:nvPr/>
          </p:nvSpPr>
          <p:spPr>
            <a:xfrm>
              <a:off x="12211" y="5517"/>
              <a:ext cx="2228" cy="483"/>
            </a:xfrm>
            <a:prstGeom prst="rect">
              <a:avLst/>
            </a:prstGeom>
            <a:noFill/>
          </p:spPr>
          <p:txBody>
            <a:bodyPr wrap="square" rtlCol="0">
              <a:spAutoFit/>
            </a:bodyPr>
            <a:lstStyle/>
            <a:p>
              <a:pPr algn="l">
                <a:lnSpc>
                  <a:spcPct val="100000"/>
                </a:lnSpc>
              </a:pPr>
              <a:r>
                <a:rPr lang="zh-CN" altLang="en-US" sz="1400" b="1">
                  <a:latin typeface="PingFang SC Regular" panose="020B0400000000000000" charset="-122"/>
                  <a:ea typeface="PingFang SC Regular" panose="020B0400000000000000" charset="-122"/>
                  <a:cs typeface="PingFang SC Regular" panose="020B0400000000000000" charset="-122"/>
                </a:rPr>
                <a:t>找到</a:t>
              </a:r>
              <a:r>
                <a:rPr lang="en-US" altLang="zh-CN" sz="1400" b="1">
                  <a:latin typeface="PingFang SC Regular" panose="020B0400000000000000" charset="-122"/>
                  <a:ea typeface="PingFang SC Regular" panose="020B0400000000000000" charset="-122"/>
                  <a:cs typeface="PingFang SC Regular" panose="020B0400000000000000" charset="-122"/>
                </a:rPr>
                <a:t> </a:t>
              </a:r>
              <a:r>
                <a:rPr lang="zh-CN" altLang="en-US" sz="1400">
                  <a:latin typeface="PingFang SC Regular" panose="020B0400000000000000" charset="-122"/>
                  <a:ea typeface="PingFang SC Regular" panose="020B0400000000000000" charset="-122"/>
                  <a:cs typeface="PingFang SC Regular" panose="020B0400000000000000" charset="-122"/>
                </a:rPr>
                <a:t>Find</a:t>
              </a:r>
            </a:p>
          </p:txBody>
        </p:sp>
      </p:grpSp>
      <p:grpSp>
        <p:nvGrpSpPr>
          <p:cNvPr id="61" name="组合 60"/>
          <p:cNvGrpSpPr/>
          <p:nvPr/>
        </p:nvGrpSpPr>
        <p:grpSpPr>
          <a:xfrm>
            <a:off x="7753985" y="4641215"/>
            <a:ext cx="2165350" cy="951865"/>
            <a:chOff x="12211" y="7309"/>
            <a:chExt cx="3410" cy="1499"/>
          </a:xfrm>
        </p:grpSpPr>
        <p:sp>
          <p:nvSpPr>
            <p:cNvPr id="44" name="文本框 43"/>
            <p:cNvSpPr txBox="1"/>
            <p:nvPr/>
          </p:nvSpPr>
          <p:spPr>
            <a:xfrm>
              <a:off x="12211" y="7792"/>
              <a:ext cx="3410" cy="1016"/>
            </a:xfrm>
            <a:prstGeom prst="rect">
              <a:avLst/>
            </a:prstGeom>
            <a:noFill/>
          </p:spPr>
          <p:txBody>
            <a:bodyPr wrap="square" rtlCol="0">
              <a:spAutoFit/>
            </a:bodyPr>
            <a:lstStyle/>
            <a:p>
              <a:r>
                <a:rPr lang="zh-CN" altLang="en-US" sz="1200">
                  <a:solidFill>
                    <a:schemeClr val="bg1">
                      <a:lumMod val="50000"/>
                      <a:lumOff val="50000"/>
                    </a:schemeClr>
                  </a:solidFill>
                  <a:latin typeface="PingFang SC Regular" panose="020B0400000000000000" charset="-122"/>
                  <a:ea typeface="PingFang SC Regular" panose="020B0400000000000000" charset="-122"/>
                </a:rPr>
                <a:t>消费者在找到多个选择后，会进行评估和比较，以决定购买哪一个</a:t>
              </a:r>
            </a:p>
          </p:txBody>
        </p:sp>
        <p:sp>
          <p:nvSpPr>
            <p:cNvPr id="46" name="文本框 45"/>
            <p:cNvSpPr txBox="1"/>
            <p:nvPr/>
          </p:nvSpPr>
          <p:spPr>
            <a:xfrm>
              <a:off x="12211" y="7309"/>
              <a:ext cx="2410" cy="483"/>
            </a:xfrm>
            <a:prstGeom prst="rect">
              <a:avLst/>
            </a:prstGeom>
            <a:noFill/>
          </p:spPr>
          <p:txBody>
            <a:bodyPr wrap="square" rtlCol="0">
              <a:spAutoFit/>
            </a:bodyPr>
            <a:lstStyle/>
            <a:p>
              <a:pPr algn="l">
                <a:lnSpc>
                  <a:spcPct val="100000"/>
                </a:lnSpc>
              </a:pPr>
              <a:r>
                <a:rPr lang="zh-CN" altLang="en-US" sz="1400" b="1">
                  <a:latin typeface="PingFang SC Regular" panose="020B0400000000000000" charset="-122"/>
                  <a:ea typeface="PingFang SC Regular" panose="020B0400000000000000" charset="-122"/>
                  <a:cs typeface="PingFang SC Regular" panose="020B0400000000000000" charset="-122"/>
                </a:rPr>
                <a:t>评估</a:t>
              </a:r>
              <a:r>
                <a:rPr lang="en-US" altLang="zh-CN" sz="1400" b="1">
                  <a:latin typeface="PingFang SC Regular" panose="020B0400000000000000" charset="-122"/>
                  <a:ea typeface="PingFang SC Regular" panose="020B0400000000000000" charset="-122"/>
                  <a:cs typeface="PingFang SC Regular" panose="020B0400000000000000" charset="-122"/>
                </a:rPr>
                <a:t> </a:t>
              </a:r>
              <a:r>
                <a:rPr lang="zh-CN" altLang="en-US" sz="1400">
                  <a:latin typeface="PingFang SC Regular" panose="020B0400000000000000" charset="-122"/>
                  <a:ea typeface="PingFang SC Regular" panose="020B0400000000000000" charset="-122"/>
                  <a:cs typeface="PingFang SC Regular" panose="020B0400000000000000" charset="-122"/>
                </a:rPr>
                <a:t>Evaluation</a:t>
              </a:r>
            </a:p>
          </p:txBody>
        </p:sp>
      </p:grpSp>
      <p:grpSp>
        <p:nvGrpSpPr>
          <p:cNvPr id="66" name="组合 65"/>
          <p:cNvGrpSpPr/>
          <p:nvPr/>
        </p:nvGrpSpPr>
        <p:grpSpPr>
          <a:xfrm>
            <a:off x="1715135" y="2804160"/>
            <a:ext cx="2165350" cy="951865"/>
            <a:chOff x="2701" y="4416"/>
            <a:chExt cx="3410" cy="1499"/>
          </a:xfrm>
        </p:grpSpPr>
        <p:sp>
          <p:nvSpPr>
            <p:cNvPr id="48" name="文本框 47"/>
            <p:cNvSpPr txBox="1"/>
            <p:nvPr/>
          </p:nvSpPr>
          <p:spPr>
            <a:xfrm>
              <a:off x="2701" y="4899"/>
              <a:ext cx="3410" cy="1016"/>
            </a:xfrm>
            <a:prstGeom prst="rect">
              <a:avLst/>
            </a:prstGeom>
            <a:noFill/>
          </p:spPr>
          <p:txBody>
            <a:bodyPr wrap="square" rtlCol="0">
              <a:spAutoFit/>
            </a:bodyPr>
            <a:lstStyle/>
            <a:p>
              <a:pPr algn="r"/>
              <a:r>
                <a:rPr lang="zh-CN" altLang="en-US" sz="1200">
                  <a:solidFill>
                    <a:schemeClr val="bg1">
                      <a:lumMod val="50000"/>
                      <a:lumOff val="50000"/>
                    </a:schemeClr>
                  </a:solidFill>
                  <a:latin typeface="PingFang SC Regular" panose="020B0400000000000000" charset="-122"/>
                  <a:ea typeface="PingFang SC Regular" panose="020B0400000000000000" charset="-122"/>
                </a:rPr>
                <a:t>购买后，消费者可能会分享他们的购买体验，这进一步影响其他潜在消费者的购买决策</a:t>
              </a:r>
            </a:p>
          </p:txBody>
        </p:sp>
        <p:sp>
          <p:nvSpPr>
            <p:cNvPr id="49" name="文本框 48"/>
            <p:cNvSpPr txBox="1"/>
            <p:nvPr/>
          </p:nvSpPr>
          <p:spPr>
            <a:xfrm>
              <a:off x="2701" y="4416"/>
              <a:ext cx="3318" cy="483"/>
            </a:xfrm>
            <a:prstGeom prst="rect">
              <a:avLst/>
            </a:prstGeom>
            <a:noFill/>
          </p:spPr>
          <p:txBody>
            <a:bodyPr wrap="square" rtlCol="0">
              <a:spAutoFit/>
            </a:bodyPr>
            <a:lstStyle/>
            <a:p>
              <a:pPr algn="r">
                <a:lnSpc>
                  <a:spcPct val="100000"/>
                </a:lnSpc>
              </a:pPr>
              <a:r>
                <a:rPr lang="zh-CN" altLang="en-US" sz="1400" b="1">
                  <a:latin typeface="PingFang SC Regular" panose="020B0400000000000000" charset="-122"/>
                  <a:ea typeface="PingFang SC Regular" panose="020B0400000000000000" charset="-122"/>
                  <a:cs typeface="PingFang SC Regular" panose="020B0400000000000000" charset="-122"/>
                </a:rPr>
                <a:t>分享</a:t>
              </a:r>
              <a:r>
                <a:rPr lang="en-US" altLang="zh-CN" sz="1400" b="1">
                  <a:latin typeface="PingFang SC Regular" panose="020B0400000000000000" charset="-122"/>
                  <a:ea typeface="PingFang SC Regular" panose="020B0400000000000000" charset="-122"/>
                  <a:cs typeface="PingFang SC Regular" panose="020B0400000000000000" charset="-122"/>
                </a:rPr>
                <a:t> </a:t>
              </a:r>
              <a:r>
                <a:rPr lang="zh-CN" altLang="en-US" sz="1400">
                  <a:latin typeface="PingFang SC Regular" panose="020B0400000000000000" charset="-122"/>
                  <a:ea typeface="PingFang SC Regular" panose="020B0400000000000000" charset="-122"/>
                  <a:cs typeface="PingFang SC Regular" panose="020B0400000000000000" charset="-122"/>
                </a:rPr>
                <a:t>Share</a:t>
              </a:r>
            </a:p>
          </p:txBody>
        </p:sp>
      </p:grpSp>
      <p:grpSp>
        <p:nvGrpSpPr>
          <p:cNvPr id="65" name="组合 64"/>
          <p:cNvGrpSpPr/>
          <p:nvPr/>
        </p:nvGrpSpPr>
        <p:grpSpPr>
          <a:xfrm>
            <a:off x="1715135" y="4386580"/>
            <a:ext cx="2165350" cy="766445"/>
            <a:chOff x="2701" y="6908"/>
            <a:chExt cx="3410" cy="1207"/>
          </a:xfrm>
        </p:grpSpPr>
        <p:sp>
          <p:nvSpPr>
            <p:cNvPr id="51" name="文本框 50"/>
            <p:cNvSpPr txBox="1"/>
            <p:nvPr/>
          </p:nvSpPr>
          <p:spPr>
            <a:xfrm>
              <a:off x="2701" y="7391"/>
              <a:ext cx="3410" cy="725"/>
            </a:xfrm>
            <a:prstGeom prst="rect">
              <a:avLst/>
            </a:prstGeom>
            <a:noFill/>
          </p:spPr>
          <p:txBody>
            <a:bodyPr wrap="square" rtlCol="0">
              <a:spAutoFit/>
            </a:bodyPr>
            <a:lstStyle/>
            <a:p>
              <a:pPr algn="r"/>
              <a:r>
                <a:rPr lang="zh-CN" altLang="en-US" sz="1200">
                  <a:solidFill>
                    <a:schemeClr val="bg1">
                      <a:lumMod val="50000"/>
                      <a:lumOff val="50000"/>
                    </a:schemeClr>
                  </a:solidFill>
                  <a:latin typeface="PingFang SC Regular" panose="020B0400000000000000" charset="-122"/>
                  <a:ea typeface="PingFang SC Regular" panose="020B0400000000000000" charset="-122"/>
                </a:rPr>
                <a:t>评估完成后，消费者会做出购买决策并采取行动</a:t>
              </a:r>
            </a:p>
          </p:txBody>
        </p:sp>
        <p:sp>
          <p:nvSpPr>
            <p:cNvPr id="52" name="文本框 51"/>
            <p:cNvSpPr txBox="1"/>
            <p:nvPr/>
          </p:nvSpPr>
          <p:spPr>
            <a:xfrm>
              <a:off x="2701" y="6908"/>
              <a:ext cx="3318" cy="483"/>
            </a:xfrm>
            <a:prstGeom prst="rect">
              <a:avLst/>
            </a:prstGeom>
            <a:noFill/>
          </p:spPr>
          <p:txBody>
            <a:bodyPr wrap="square" rtlCol="0">
              <a:spAutoFit/>
            </a:bodyPr>
            <a:lstStyle/>
            <a:p>
              <a:pPr algn="r">
                <a:lnSpc>
                  <a:spcPct val="100000"/>
                </a:lnSpc>
              </a:pPr>
              <a:r>
                <a:rPr lang="zh-CN" altLang="en-US" sz="1400" b="1">
                  <a:latin typeface="PingFang SC Regular" panose="020B0400000000000000" charset="-122"/>
                  <a:ea typeface="PingFang SC Regular" panose="020B0400000000000000" charset="-122"/>
                  <a:cs typeface="PingFang SC Regular" panose="020B0400000000000000" charset="-122"/>
                </a:rPr>
                <a:t>行动</a:t>
              </a:r>
              <a:r>
                <a:rPr lang="en-US" altLang="zh-CN" sz="1400" b="1">
                  <a:latin typeface="PingFang SC Regular" panose="020B0400000000000000" charset="-122"/>
                  <a:ea typeface="PingFang SC Regular" panose="020B0400000000000000" charset="-122"/>
                  <a:cs typeface="PingFang SC Regular" panose="020B0400000000000000" charset="-122"/>
                </a:rPr>
                <a:t> </a:t>
              </a:r>
              <a:r>
                <a:rPr lang="zh-CN" altLang="en-US" sz="1400">
                  <a:latin typeface="PingFang SC Regular" panose="020B0400000000000000" charset="-122"/>
                  <a:ea typeface="PingFang SC Regular" panose="020B0400000000000000" charset="-122"/>
                  <a:cs typeface="PingFang SC Regular" panose="020B0400000000000000" charset="-122"/>
                </a:rPr>
                <a:t>Action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PREP法——</a:t>
            </a:r>
            <a:r>
              <a:rPr lang="zh-CN" altLang="en-US" sz="2400" b="0"/>
              <a:t>结论先行</a:t>
            </a:r>
          </a:p>
        </p:txBody>
      </p:sp>
      <p:sp>
        <p:nvSpPr>
          <p:cNvPr id="3" name="文本占位符 2"/>
          <p:cNvSpPr>
            <a:spLocks noGrp="1"/>
          </p:cNvSpPr>
          <p:nvPr>
            <p:ph type="body" idx="1"/>
          </p:nvPr>
        </p:nvSpPr>
        <p:spPr/>
        <p:txBody>
          <a:bodyPr/>
          <a:lstStyle/>
          <a:p>
            <a:r>
              <a:rPr lang="zh-CN" altLang="en-US"/>
              <a:t>在经营活动之中，要想有逻辑地表达信息，就需要按照PREP法（结论→理由→事例→结论）的顺序来组织语言，还要根据目的选择不同的表达信息的方法</a:t>
            </a:r>
          </a:p>
        </p:txBody>
      </p:sp>
      <p:sp>
        <p:nvSpPr>
          <p:cNvPr id="4" name="文本占位符 3"/>
          <p:cNvSpPr>
            <a:spLocks noGrp="1"/>
          </p:cNvSpPr>
          <p:nvPr>
            <p:ph type="body" idx="13"/>
          </p:nvPr>
        </p:nvSpPr>
        <p:spPr>
          <a:xfrm>
            <a:off x="372110" y="317183"/>
            <a:ext cx="1068070" cy="430530"/>
          </a:xfrm>
        </p:spPr>
        <p:txBody>
          <a:bodyPr/>
          <a:lstStyle/>
          <a:p>
            <a:r>
              <a:rPr>
                <a:sym typeface="+mn-ea"/>
              </a:rPr>
              <a:t>1-05</a:t>
            </a:r>
            <a:endParaRPr lang="zh-CN" altLang="en-US"/>
          </a:p>
        </p:txBody>
      </p:sp>
      <p:sp>
        <p:nvSpPr>
          <p:cNvPr id="6" name="任意形状 3"/>
          <p:cNvSpPr/>
          <p:nvPr>
            <p:custDataLst>
              <p:tags r:id="rId1"/>
            </p:custDataLst>
          </p:nvPr>
        </p:nvSpPr>
        <p:spPr>
          <a:xfrm>
            <a:off x="1017905" y="5136515"/>
            <a:ext cx="10156190" cy="1390015"/>
          </a:xfrm>
          <a:custGeom>
            <a:avLst/>
            <a:gdLst>
              <a:gd name="connsiteX0" fmla="*/ 4339280 w 8678560"/>
              <a:gd name="connsiteY0" fmla="*/ 327843 h 1669834"/>
              <a:gd name="connsiteX1" fmla="*/ 1173293 w 8678560"/>
              <a:gd name="connsiteY1" fmla="*/ 834917 h 1669834"/>
              <a:gd name="connsiteX2" fmla="*/ 4339280 w 8678560"/>
              <a:gd name="connsiteY2" fmla="*/ 1341991 h 1669834"/>
              <a:gd name="connsiteX3" fmla="*/ 7505267 w 8678560"/>
              <a:gd name="connsiteY3" fmla="*/ 834917 h 1669834"/>
              <a:gd name="connsiteX4" fmla="*/ 4339280 w 8678560"/>
              <a:gd name="connsiteY4" fmla="*/ 327843 h 1669834"/>
              <a:gd name="connsiteX5" fmla="*/ 4339280 w 8678560"/>
              <a:gd name="connsiteY5" fmla="*/ 0 h 1669834"/>
              <a:gd name="connsiteX6" fmla="*/ 8678560 w 8678560"/>
              <a:gd name="connsiteY6" fmla="*/ 834917 h 1669834"/>
              <a:gd name="connsiteX7" fmla="*/ 4339280 w 8678560"/>
              <a:gd name="connsiteY7" fmla="*/ 1669834 h 1669834"/>
              <a:gd name="connsiteX8" fmla="*/ 0 w 8678560"/>
              <a:gd name="connsiteY8" fmla="*/ 834917 h 1669834"/>
              <a:gd name="connsiteX9" fmla="*/ 4339280 w 8678560"/>
              <a:gd name="connsiteY9" fmla="*/ 0 h 16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8560" h="1669834">
                <a:moveTo>
                  <a:pt x="4339280" y="327843"/>
                </a:moveTo>
                <a:cubicBezTo>
                  <a:pt x="2590754" y="327843"/>
                  <a:pt x="1173293" y="554868"/>
                  <a:pt x="1173293" y="834917"/>
                </a:cubicBezTo>
                <a:cubicBezTo>
                  <a:pt x="1173293" y="1114966"/>
                  <a:pt x="2590754" y="1341991"/>
                  <a:pt x="4339280" y="1341991"/>
                </a:cubicBezTo>
                <a:cubicBezTo>
                  <a:pt x="6087806" y="1341991"/>
                  <a:pt x="7505267" y="1114966"/>
                  <a:pt x="7505267" y="834917"/>
                </a:cubicBezTo>
                <a:cubicBezTo>
                  <a:pt x="7505267" y="554868"/>
                  <a:pt x="6087806" y="327843"/>
                  <a:pt x="4339280" y="327843"/>
                </a:cubicBezTo>
                <a:close/>
                <a:moveTo>
                  <a:pt x="4339280" y="0"/>
                </a:moveTo>
                <a:cubicBezTo>
                  <a:pt x="6735798" y="0"/>
                  <a:pt x="8678560" y="373805"/>
                  <a:pt x="8678560" y="834917"/>
                </a:cubicBezTo>
                <a:cubicBezTo>
                  <a:pt x="8678560" y="1296029"/>
                  <a:pt x="6735798" y="1669834"/>
                  <a:pt x="4339280" y="1669834"/>
                </a:cubicBezTo>
                <a:cubicBezTo>
                  <a:pt x="1942762" y="1669834"/>
                  <a:pt x="0" y="1296029"/>
                  <a:pt x="0" y="834917"/>
                </a:cubicBezTo>
                <a:cubicBezTo>
                  <a:pt x="0" y="373805"/>
                  <a:pt x="1942762" y="0"/>
                  <a:pt x="4339280" y="0"/>
                </a:cubicBezTo>
                <a:close/>
              </a:path>
            </a:pathLst>
          </a:custGeom>
          <a:gradFill flip="none" rotWithShape="1">
            <a:gsLst>
              <a:gs pos="0">
                <a:schemeClr val="accent1"/>
              </a:gs>
              <a:gs pos="100000">
                <a:schemeClr val="accent3"/>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7" name="椭圆 6"/>
          <p:cNvSpPr/>
          <p:nvPr>
            <p:custDataLst>
              <p:tags r:id="rId2"/>
            </p:custDataLst>
          </p:nvPr>
        </p:nvSpPr>
        <p:spPr>
          <a:xfrm>
            <a:off x="1024255" y="5087620"/>
            <a:ext cx="10142855" cy="137541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8" name="椭圆 7"/>
          <p:cNvSpPr/>
          <p:nvPr>
            <p:custDataLst>
              <p:tags r:id="rId3"/>
            </p:custDataLst>
          </p:nvPr>
        </p:nvSpPr>
        <p:spPr>
          <a:xfrm>
            <a:off x="2108200" y="4959350"/>
            <a:ext cx="7974330" cy="102616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9" name="文本框 8"/>
          <p:cNvSpPr txBox="1"/>
          <p:nvPr>
            <p:custDataLst>
              <p:tags r:id="rId4"/>
            </p:custDataLst>
          </p:nvPr>
        </p:nvSpPr>
        <p:spPr>
          <a:xfrm>
            <a:off x="5176520" y="6122670"/>
            <a:ext cx="797560" cy="368300"/>
          </a:xfrm>
          <a:prstGeom prst="rect">
            <a:avLst/>
          </a:prstGeom>
          <a:noFill/>
        </p:spPr>
        <p:txBody>
          <a:bodyPr wrap="square" rtlCol="0">
            <a:spAutoFit/>
          </a:bodyPr>
          <a:lstStyle/>
          <a:p>
            <a:r>
              <a:rPr lang="zh-CN" altLang="en-US">
                <a:solidFill>
                  <a:schemeClr val="bg2"/>
                </a:solidFill>
                <a:latin typeface="PingFang SC Regular" panose="020B0400000000000000" charset="-122"/>
                <a:ea typeface="PingFang SC Regular" panose="020B0400000000000000" charset="-122"/>
              </a:rPr>
              <a:t>理由</a:t>
            </a:r>
          </a:p>
        </p:txBody>
      </p:sp>
      <p:sp>
        <p:nvSpPr>
          <p:cNvPr id="10" name="文本框 9"/>
          <p:cNvSpPr txBox="1"/>
          <p:nvPr>
            <p:custDataLst>
              <p:tags r:id="rId5"/>
            </p:custDataLst>
          </p:nvPr>
        </p:nvSpPr>
        <p:spPr>
          <a:xfrm>
            <a:off x="7556500" y="6042660"/>
            <a:ext cx="797560" cy="368300"/>
          </a:xfrm>
          <a:prstGeom prst="rect">
            <a:avLst/>
          </a:prstGeom>
          <a:noFill/>
        </p:spPr>
        <p:txBody>
          <a:bodyPr wrap="square" rtlCol="0">
            <a:spAutoFit/>
          </a:bodyPr>
          <a:lstStyle/>
          <a:p>
            <a:r>
              <a:rPr lang="zh-CN" altLang="en-US">
                <a:solidFill>
                  <a:schemeClr val="bg2"/>
                </a:solidFill>
                <a:latin typeface="PingFang SC Regular" panose="020B0400000000000000" charset="-122"/>
                <a:ea typeface="PingFang SC Regular" panose="020B0400000000000000" charset="-122"/>
              </a:rPr>
              <a:t>事例</a:t>
            </a:r>
          </a:p>
        </p:txBody>
      </p:sp>
      <p:sp>
        <p:nvSpPr>
          <p:cNvPr id="11" name="文本框 10"/>
          <p:cNvSpPr txBox="1"/>
          <p:nvPr>
            <p:custDataLst>
              <p:tags r:id="rId6"/>
            </p:custDataLst>
          </p:nvPr>
        </p:nvSpPr>
        <p:spPr>
          <a:xfrm>
            <a:off x="9785350" y="5845175"/>
            <a:ext cx="797560" cy="368300"/>
          </a:xfrm>
          <a:prstGeom prst="rect">
            <a:avLst/>
          </a:prstGeom>
          <a:noFill/>
        </p:spPr>
        <p:txBody>
          <a:bodyPr wrap="square" rtlCol="0">
            <a:spAutoFit/>
          </a:bodyPr>
          <a:lstStyle/>
          <a:p>
            <a:r>
              <a:rPr lang="zh-CN" altLang="en-US">
                <a:solidFill>
                  <a:schemeClr val="bg2"/>
                </a:solidFill>
                <a:latin typeface="PingFang SC Regular" panose="020B0400000000000000" charset="-122"/>
                <a:ea typeface="PingFang SC Regular" panose="020B0400000000000000" charset="-122"/>
              </a:rPr>
              <a:t>结论</a:t>
            </a:r>
          </a:p>
        </p:txBody>
      </p:sp>
      <p:sp>
        <p:nvSpPr>
          <p:cNvPr id="12" name="文本框 11"/>
          <p:cNvSpPr txBox="1"/>
          <p:nvPr>
            <p:custDataLst>
              <p:tags r:id="rId7"/>
            </p:custDataLst>
          </p:nvPr>
        </p:nvSpPr>
        <p:spPr>
          <a:xfrm>
            <a:off x="2728595" y="5974715"/>
            <a:ext cx="797560" cy="368300"/>
          </a:xfrm>
          <a:prstGeom prst="rect">
            <a:avLst/>
          </a:prstGeom>
          <a:noFill/>
        </p:spPr>
        <p:txBody>
          <a:bodyPr wrap="square" rtlCol="0">
            <a:spAutoFit/>
          </a:bodyPr>
          <a:lstStyle/>
          <a:p>
            <a:r>
              <a:rPr lang="zh-CN" altLang="en-US">
                <a:solidFill>
                  <a:schemeClr val="bg2"/>
                </a:solidFill>
                <a:latin typeface="PingFang SC Regular" panose="020B0400000000000000" charset="-122"/>
                <a:ea typeface="PingFang SC Regular" panose="020B0400000000000000" charset="-122"/>
              </a:rPr>
              <a:t>结论</a:t>
            </a:r>
          </a:p>
        </p:txBody>
      </p:sp>
      <p:sp>
        <p:nvSpPr>
          <p:cNvPr id="14" name="圆角矩形 13"/>
          <p:cNvSpPr/>
          <p:nvPr>
            <p:custDataLst>
              <p:tags r:id="rId8"/>
            </p:custDataLst>
          </p:nvPr>
        </p:nvSpPr>
        <p:spPr>
          <a:xfrm>
            <a:off x="1539240" y="2684780"/>
            <a:ext cx="2111375" cy="3029585"/>
          </a:xfrm>
          <a:prstGeom prst="roundRect">
            <a:avLst>
              <a:gd name="adj" fmla="val 0"/>
            </a:avLst>
          </a:prstGeom>
          <a:solidFill>
            <a:srgbClr val="F7FAFD"/>
          </a:solidFill>
          <a:ln w="63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E7E6E6">
                  <a:lumMod val="25000"/>
                </a:srgbClr>
              </a:solidFill>
              <a:effectLst/>
              <a:uLnTx/>
              <a:uFillTx/>
              <a:latin typeface="PingFang SC Regular" panose="020B0400000000000000" charset="-122"/>
              <a:ea typeface="PingFang SC Regular" panose="020B0400000000000000" charset="-122"/>
              <a:cs typeface="OPPOSans B" pitchFamily="18" charset="-122"/>
            </a:endParaRPr>
          </a:p>
        </p:txBody>
      </p:sp>
      <p:sp>
        <p:nvSpPr>
          <p:cNvPr id="15" name="矩形: 圆角 103"/>
          <p:cNvSpPr/>
          <p:nvPr>
            <p:custDataLst>
              <p:tags r:id="rId9"/>
            </p:custDataLst>
          </p:nvPr>
        </p:nvSpPr>
        <p:spPr>
          <a:xfrm>
            <a:off x="1649730" y="2584450"/>
            <a:ext cx="1891665" cy="465455"/>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rPr>
              <a:t>Piont：</a:t>
            </a:r>
            <a:r>
              <a:rPr kumimoji="1" lang="zh-CN" altLang="en-US" b="1" noProof="0" dirty="0">
                <a:ln>
                  <a:noFill/>
                </a:ln>
                <a:solidFill>
                  <a:srgbClr val="FFFFFF"/>
                </a:solidFill>
                <a:effectLst/>
                <a:uLnTx/>
                <a:uFillTx/>
                <a:latin typeface="PingFang SC Regular" panose="020B0400000000000000" charset="-122"/>
                <a:ea typeface="PingFang SC Regular" panose="020B0400000000000000" charset="-122"/>
                <a:sym typeface="+mn-ea"/>
              </a:rPr>
              <a:t>结论</a:t>
            </a:r>
            <a:endParaRPr kumimoji="1" lang="zh-CN" altLang="en-US" sz="1800"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cxnSp>
        <p:nvCxnSpPr>
          <p:cNvPr id="16" name="直线箭头连接符 35"/>
          <p:cNvCxnSpPr/>
          <p:nvPr>
            <p:custDataLst>
              <p:tags r:id="rId10"/>
            </p:custDataLst>
          </p:nvPr>
        </p:nvCxnSpPr>
        <p:spPr>
          <a:xfrm>
            <a:off x="1808480" y="3437890"/>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17" name="文本框 16"/>
          <p:cNvSpPr txBox="1"/>
          <p:nvPr>
            <p:custDataLst>
              <p:tags r:id="rId11"/>
            </p:custDataLst>
          </p:nvPr>
        </p:nvSpPr>
        <p:spPr>
          <a:xfrm>
            <a:off x="1649095" y="3049905"/>
            <a:ext cx="1892300" cy="337185"/>
          </a:xfrm>
          <a:prstGeom prst="rect">
            <a:avLst/>
          </a:prstGeom>
          <a:noFill/>
        </p:spPr>
        <p:txBody>
          <a:bodyPr wrap="square" rtlCol="0" anchor="t">
            <a:spAutoFit/>
          </a:bodyPr>
          <a:lstStyle/>
          <a:p>
            <a:pPr algn="ctr"/>
            <a:r>
              <a:rPr lang="zh-CN" altLang="en-US" sz="1600" dirty="0">
                <a:latin typeface="PingFang SC Regular" panose="020B0400000000000000" charset="-122"/>
                <a:ea typeface="PingFang SC Regular" panose="020B0400000000000000" charset="-122"/>
                <a:sym typeface="+mn-ea"/>
              </a:rPr>
              <a:t>观点、要点</a:t>
            </a:r>
          </a:p>
        </p:txBody>
      </p:sp>
      <p:sp>
        <p:nvSpPr>
          <p:cNvPr id="18" name="文本框 17"/>
          <p:cNvSpPr txBox="1"/>
          <p:nvPr>
            <p:custDataLst>
              <p:tags r:id="rId12"/>
            </p:custDataLst>
          </p:nvPr>
        </p:nvSpPr>
        <p:spPr>
          <a:xfrm>
            <a:off x="1642745" y="3437890"/>
            <a:ext cx="1905000" cy="1496060"/>
          </a:xfrm>
          <a:prstGeom prst="rect">
            <a:avLst/>
          </a:prstGeom>
          <a:noFill/>
        </p:spPr>
        <p:txBody>
          <a:bodyPr wrap="square" rtlCol="0">
            <a:noAutofit/>
          </a:bodyPr>
          <a:lstStyle/>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从结论来说……</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最重要的内容是………</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我认为……</a:t>
            </a:r>
          </a:p>
        </p:txBody>
      </p:sp>
      <p:sp>
        <p:nvSpPr>
          <p:cNvPr id="19" name="文本框 18"/>
          <p:cNvSpPr txBox="1"/>
          <p:nvPr>
            <p:custDataLst>
              <p:tags r:id="rId13"/>
            </p:custDataLst>
          </p:nvPr>
        </p:nvSpPr>
        <p:spPr>
          <a:xfrm>
            <a:off x="1649730" y="4805680"/>
            <a:ext cx="1892300" cy="368300"/>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①先表达结论和要点</a:t>
            </a:r>
          </a:p>
        </p:txBody>
      </p:sp>
      <p:cxnSp>
        <p:nvCxnSpPr>
          <p:cNvPr id="20" name="直线箭头连接符 35"/>
          <p:cNvCxnSpPr/>
          <p:nvPr>
            <p:custDataLst>
              <p:tags r:id="rId14"/>
            </p:custDataLst>
          </p:nvPr>
        </p:nvCxnSpPr>
        <p:spPr>
          <a:xfrm>
            <a:off x="1808480" y="4813935"/>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22" name="圆角矩形 21"/>
          <p:cNvSpPr/>
          <p:nvPr>
            <p:custDataLst>
              <p:tags r:id="rId15"/>
            </p:custDataLst>
          </p:nvPr>
        </p:nvSpPr>
        <p:spPr>
          <a:xfrm>
            <a:off x="3873500" y="2685415"/>
            <a:ext cx="2111375" cy="3028950"/>
          </a:xfrm>
          <a:prstGeom prst="roundRect">
            <a:avLst>
              <a:gd name="adj" fmla="val 0"/>
            </a:avLst>
          </a:prstGeom>
          <a:solidFill>
            <a:srgbClr val="FBF1F0"/>
          </a:solidFill>
          <a:ln w="63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E7E6E6">
                  <a:lumMod val="25000"/>
                </a:srgbClr>
              </a:solidFill>
              <a:effectLst/>
              <a:uLnTx/>
              <a:uFillTx/>
              <a:latin typeface="PingFang SC Regular" panose="020B0400000000000000" charset="-122"/>
              <a:ea typeface="PingFang SC Regular" panose="020B0400000000000000" charset="-122"/>
              <a:cs typeface="OPPOSans B" pitchFamily="18" charset="-122"/>
            </a:endParaRPr>
          </a:p>
        </p:txBody>
      </p:sp>
      <p:sp>
        <p:nvSpPr>
          <p:cNvPr id="23" name="矩形: 圆角 103"/>
          <p:cNvSpPr/>
          <p:nvPr>
            <p:custDataLst>
              <p:tags r:id="rId16"/>
            </p:custDataLst>
          </p:nvPr>
        </p:nvSpPr>
        <p:spPr>
          <a:xfrm>
            <a:off x="3983990" y="2584450"/>
            <a:ext cx="1891665" cy="465455"/>
          </a:xfrm>
          <a:prstGeom prst="roundRect">
            <a:avLst>
              <a:gd name="adj" fmla="val 0"/>
            </a:avLst>
          </a:prstGeom>
          <a:solidFill>
            <a:schemeClr val="accent4">
              <a:lumMod val="50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b="1" i="0" u="none" strike="noStrike"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rPr>
              <a:t>Reason：理由</a:t>
            </a:r>
          </a:p>
        </p:txBody>
      </p:sp>
      <p:cxnSp>
        <p:nvCxnSpPr>
          <p:cNvPr id="24" name="直线箭头连接符 35"/>
          <p:cNvCxnSpPr/>
          <p:nvPr>
            <p:custDataLst>
              <p:tags r:id="rId17"/>
            </p:custDataLst>
          </p:nvPr>
        </p:nvCxnSpPr>
        <p:spPr>
          <a:xfrm>
            <a:off x="4142740" y="3437890"/>
            <a:ext cx="1572895" cy="0"/>
          </a:xfrm>
          <a:prstGeom prst="straightConnector1">
            <a:avLst/>
          </a:prstGeom>
          <a:noFill/>
          <a:ln w="12700" cap="flat" cmpd="sng" algn="ctr">
            <a:solidFill>
              <a:schemeClr val="accent1">
                <a:lumMod val="20000"/>
                <a:lumOff val="80000"/>
                <a:alpha val="60000"/>
              </a:schemeClr>
            </a:solidFill>
            <a:prstDash val="solid"/>
            <a:miter lim="800000"/>
            <a:tailEnd type="none"/>
          </a:ln>
          <a:effectLst/>
        </p:spPr>
      </p:cxnSp>
      <p:sp>
        <p:nvSpPr>
          <p:cNvPr id="27" name="文本框 26"/>
          <p:cNvSpPr txBox="1"/>
          <p:nvPr>
            <p:custDataLst>
              <p:tags r:id="rId18"/>
            </p:custDataLst>
          </p:nvPr>
        </p:nvSpPr>
        <p:spPr>
          <a:xfrm>
            <a:off x="3983355" y="3049905"/>
            <a:ext cx="1892300" cy="337185"/>
          </a:xfrm>
          <a:prstGeom prst="rect">
            <a:avLst/>
          </a:prstGeom>
          <a:noFill/>
        </p:spPr>
        <p:txBody>
          <a:bodyPr wrap="square" rtlCol="0" anchor="t">
            <a:spAutoFit/>
          </a:bodyPr>
          <a:lstStyle/>
          <a:p>
            <a:pPr algn="ctr"/>
            <a:r>
              <a:rPr lang="zh-CN" altLang="en-US" sz="1600" dirty="0">
                <a:latin typeface="PingFang SC Regular" panose="020B0400000000000000" charset="-122"/>
                <a:ea typeface="PingFang SC Regular" panose="020B0400000000000000" charset="-122"/>
                <a:sym typeface="+mn-ea"/>
              </a:rPr>
              <a:t>解释、思考</a:t>
            </a:r>
          </a:p>
        </p:txBody>
      </p:sp>
      <p:sp>
        <p:nvSpPr>
          <p:cNvPr id="28" name="文本框 27"/>
          <p:cNvSpPr txBox="1"/>
          <p:nvPr>
            <p:custDataLst>
              <p:tags r:id="rId19"/>
            </p:custDataLst>
          </p:nvPr>
        </p:nvSpPr>
        <p:spPr>
          <a:xfrm>
            <a:off x="3983990" y="3437890"/>
            <a:ext cx="1891030" cy="1495425"/>
          </a:xfrm>
          <a:prstGeom prst="rect">
            <a:avLst/>
          </a:prstGeom>
          <a:noFill/>
        </p:spPr>
        <p:txBody>
          <a:bodyPr wrap="square" rtlCol="0">
            <a:noAutofit/>
          </a:bodyPr>
          <a:lstStyle/>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理由是……</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因为……</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我这么说是因为…</a:t>
            </a:r>
          </a:p>
        </p:txBody>
      </p:sp>
      <p:sp>
        <p:nvSpPr>
          <p:cNvPr id="29" name="文本框 28"/>
          <p:cNvSpPr txBox="1"/>
          <p:nvPr>
            <p:custDataLst>
              <p:tags r:id="rId20"/>
            </p:custDataLst>
          </p:nvPr>
        </p:nvSpPr>
        <p:spPr>
          <a:xfrm>
            <a:off x="3983990" y="4805680"/>
            <a:ext cx="1892300" cy="921385"/>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②说明得出结论的理由，使用“因为……”之类的句式来说明</a:t>
            </a:r>
          </a:p>
        </p:txBody>
      </p:sp>
      <p:cxnSp>
        <p:nvCxnSpPr>
          <p:cNvPr id="30" name="直线箭头连接符 35"/>
          <p:cNvCxnSpPr/>
          <p:nvPr>
            <p:custDataLst>
              <p:tags r:id="rId21"/>
            </p:custDataLst>
          </p:nvPr>
        </p:nvCxnSpPr>
        <p:spPr>
          <a:xfrm>
            <a:off x="4142740" y="4813935"/>
            <a:ext cx="1572895" cy="0"/>
          </a:xfrm>
          <a:prstGeom prst="straightConnector1">
            <a:avLst/>
          </a:prstGeom>
          <a:noFill/>
          <a:ln w="12700" cap="flat" cmpd="sng" algn="ctr">
            <a:solidFill>
              <a:schemeClr val="accent4">
                <a:alpha val="60000"/>
              </a:schemeClr>
            </a:solidFill>
            <a:prstDash val="solid"/>
            <a:miter lim="800000"/>
            <a:tailEnd type="none"/>
          </a:ln>
          <a:effectLst/>
        </p:spPr>
      </p:cxnSp>
      <p:sp>
        <p:nvSpPr>
          <p:cNvPr id="33" name="圆角矩形 32"/>
          <p:cNvSpPr/>
          <p:nvPr>
            <p:custDataLst>
              <p:tags r:id="rId22"/>
            </p:custDataLst>
          </p:nvPr>
        </p:nvSpPr>
        <p:spPr>
          <a:xfrm>
            <a:off x="6207125" y="2685415"/>
            <a:ext cx="2111375" cy="3028950"/>
          </a:xfrm>
          <a:prstGeom prst="roundRect">
            <a:avLst>
              <a:gd name="adj" fmla="val 0"/>
            </a:avLst>
          </a:prstGeom>
          <a:solidFill>
            <a:srgbClr val="F6F9FD"/>
          </a:solidFill>
          <a:ln w="63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E7E6E6">
                  <a:lumMod val="25000"/>
                </a:srgbClr>
              </a:solidFill>
              <a:effectLst/>
              <a:uLnTx/>
              <a:uFillTx/>
              <a:latin typeface="PingFang SC Regular" panose="020B0400000000000000" charset="-122"/>
              <a:ea typeface="PingFang SC Regular" panose="020B0400000000000000" charset="-122"/>
              <a:cs typeface="OPPOSans B" pitchFamily="18" charset="-122"/>
            </a:endParaRPr>
          </a:p>
        </p:txBody>
      </p:sp>
      <p:sp>
        <p:nvSpPr>
          <p:cNvPr id="34" name="矩形: 圆角 103"/>
          <p:cNvSpPr/>
          <p:nvPr>
            <p:custDataLst>
              <p:tags r:id="rId23"/>
            </p:custDataLst>
          </p:nvPr>
        </p:nvSpPr>
        <p:spPr>
          <a:xfrm>
            <a:off x="6317615" y="2584450"/>
            <a:ext cx="1891665" cy="465455"/>
          </a:xfrm>
          <a:prstGeom prst="roundRect">
            <a:avLst>
              <a:gd name="adj" fmla="val 0"/>
            </a:avLst>
          </a:prstGeom>
          <a:solidFill>
            <a:schemeClr val="accent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b="1" i="0" u="none" strike="noStrike"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rPr>
              <a:t>Example：事例</a:t>
            </a:r>
          </a:p>
        </p:txBody>
      </p:sp>
      <p:cxnSp>
        <p:nvCxnSpPr>
          <p:cNvPr id="35" name="直线箭头连接符 35"/>
          <p:cNvCxnSpPr/>
          <p:nvPr>
            <p:custDataLst>
              <p:tags r:id="rId24"/>
            </p:custDataLst>
          </p:nvPr>
        </p:nvCxnSpPr>
        <p:spPr>
          <a:xfrm>
            <a:off x="6476365" y="3437890"/>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36" name="文本框 35"/>
          <p:cNvSpPr txBox="1"/>
          <p:nvPr>
            <p:custDataLst>
              <p:tags r:id="rId25"/>
            </p:custDataLst>
          </p:nvPr>
        </p:nvSpPr>
        <p:spPr>
          <a:xfrm>
            <a:off x="6322060" y="3049905"/>
            <a:ext cx="1882140" cy="337185"/>
          </a:xfrm>
          <a:prstGeom prst="rect">
            <a:avLst/>
          </a:prstGeom>
          <a:noFill/>
        </p:spPr>
        <p:txBody>
          <a:bodyPr wrap="square" rtlCol="0" anchor="t">
            <a:spAutoFit/>
          </a:bodyPr>
          <a:lstStyle/>
          <a:p>
            <a:pPr algn="ctr"/>
            <a:r>
              <a:rPr lang="zh-CN" altLang="en-US" sz="1600" dirty="0">
                <a:latin typeface="PingFang SC Regular" panose="020B0400000000000000" charset="-122"/>
                <a:ea typeface="PingFang SC Regular" panose="020B0400000000000000" charset="-122"/>
                <a:sym typeface="+mn-ea"/>
              </a:rPr>
              <a:t>事实</a:t>
            </a:r>
          </a:p>
        </p:txBody>
      </p:sp>
      <p:sp>
        <p:nvSpPr>
          <p:cNvPr id="37" name="文本框 36"/>
          <p:cNvSpPr txBox="1"/>
          <p:nvPr>
            <p:custDataLst>
              <p:tags r:id="rId26"/>
            </p:custDataLst>
          </p:nvPr>
        </p:nvSpPr>
        <p:spPr>
          <a:xfrm>
            <a:off x="6317615" y="3437890"/>
            <a:ext cx="1891030" cy="1495425"/>
          </a:xfrm>
          <a:prstGeom prst="rect">
            <a:avLst/>
          </a:prstGeom>
          <a:noFill/>
        </p:spPr>
        <p:txBody>
          <a:bodyPr wrap="square" rtlCol="0">
            <a:noAutofit/>
          </a:bodyPr>
          <a:lstStyle/>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比如……</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具体来说……</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根据数据来看……</a:t>
            </a:r>
          </a:p>
        </p:txBody>
      </p:sp>
      <p:sp>
        <p:nvSpPr>
          <p:cNvPr id="39" name="文本框 38"/>
          <p:cNvSpPr txBox="1"/>
          <p:nvPr>
            <p:custDataLst>
              <p:tags r:id="rId27"/>
            </p:custDataLst>
          </p:nvPr>
        </p:nvSpPr>
        <p:spPr>
          <a:xfrm>
            <a:off x="6316980" y="4805680"/>
            <a:ext cx="1893570" cy="921385"/>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③利用具体的事例对理由进行详细的说明，如“比如……”</a:t>
            </a:r>
          </a:p>
        </p:txBody>
      </p:sp>
      <p:cxnSp>
        <p:nvCxnSpPr>
          <p:cNvPr id="40" name="直线箭头连接符 35"/>
          <p:cNvCxnSpPr/>
          <p:nvPr>
            <p:custDataLst>
              <p:tags r:id="rId28"/>
            </p:custDataLst>
          </p:nvPr>
        </p:nvCxnSpPr>
        <p:spPr>
          <a:xfrm>
            <a:off x="6476365" y="4813935"/>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43" name="圆角矩形 42"/>
          <p:cNvSpPr/>
          <p:nvPr>
            <p:custDataLst>
              <p:tags r:id="rId29"/>
            </p:custDataLst>
          </p:nvPr>
        </p:nvSpPr>
        <p:spPr>
          <a:xfrm>
            <a:off x="8541385" y="2685415"/>
            <a:ext cx="2111375" cy="3028950"/>
          </a:xfrm>
          <a:prstGeom prst="roundRect">
            <a:avLst>
              <a:gd name="adj" fmla="val 0"/>
            </a:avLst>
          </a:prstGeom>
          <a:solidFill>
            <a:srgbClr val="F6F9FD"/>
          </a:solidFill>
          <a:ln w="63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E7E6E6">
                  <a:lumMod val="25000"/>
                </a:srgbClr>
              </a:solidFill>
              <a:effectLst/>
              <a:uLnTx/>
              <a:uFillTx/>
              <a:latin typeface="PingFang SC Regular" panose="020B0400000000000000" charset="-122"/>
              <a:ea typeface="PingFang SC Regular" panose="020B0400000000000000" charset="-122"/>
              <a:cs typeface="OPPOSans B" pitchFamily="18" charset="-122"/>
            </a:endParaRPr>
          </a:p>
        </p:txBody>
      </p:sp>
      <p:sp>
        <p:nvSpPr>
          <p:cNvPr id="44" name="矩形: 圆角 103"/>
          <p:cNvSpPr/>
          <p:nvPr>
            <p:custDataLst>
              <p:tags r:id="rId30"/>
            </p:custDataLst>
          </p:nvPr>
        </p:nvSpPr>
        <p:spPr>
          <a:xfrm>
            <a:off x="8651875" y="2584450"/>
            <a:ext cx="1891665" cy="465455"/>
          </a:xfrm>
          <a:prstGeom prst="roundRect">
            <a:avLst>
              <a:gd name="adj" fmla="val 0"/>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b="1" i="0" u="none" strike="noStrike"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rPr>
              <a:t>Point：结论</a:t>
            </a:r>
          </a:p>
        </p:txBody>
      </p:sp>
      <p:cxnSp>
        <p:nvCxnSpPr>
          <p:cNvPr id="46" name="直线箭头连接符 35"/>
          <p:cNvCxnSpPr/>
          <p:nvPr>
            <p:custDataLst>
              <p:tags r:id="rId31"/>
            </p:custDataLst>
          </p:nvPr>
        </p:nvCxnSpPr>
        <p:spPr>
          <a:xfrm>
            <a:off x="8810625" y="3437890"/>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47" name="文本框 46"/>
          <p:cNvSpPr txBox="1"/>
          <p:nvPr>
            <p:custDataLst>
              <p:tags r:id="rId32"/>
            </p:custDataLst>
          </p:nvPr>
        </p:nvSpPr>
        <p:spPr>
          <a:xfrm>
            <a:off x="8653780" y="3049905"/>
            <a:ext cx="1886585" cy="337185"/>
          </a:xfrm>
          <a:prstGeom prst="rect">
            <a:avLst/>
          </a:prstGeom>
          <a:noFill/>
        </p:spPr>
        <p:txBody>
          <a:bodyPr wrap="square" rtlCol="0" anchor="t">
            <a:spAutoFit/>
          </a:bodyPr>
          <a:lstStyle/>
          <a:p>
            <a:pPr algn="ctr"/>
            <a:r>
              <a:rPr lang="zh-CN" altLang="en-US" sz="1600" dirty="0">
                <a:latin typeface="PingFang SC Regular" panose="020B0400000000000000" charset="-122"/>
                <a:ea typeface="PingFang SC Regular" panose="020B0400000000000000" charset="-122"/>
                <a:sym typeface="+mn-ea"/>
              </a:rPr>
              <a:t>再次陈述结论</a:t>
            </a:r>
          </a:p>
        </p:txBody>
      </p:sp>
      <p:sp>
        <p:nvSpPr>
          <p:cNvPr id="48" name="文本框 47"/>
          <p:cNvSpPr txBox="1"/>
          <p:nvPr>
            <p:custDataLst>
              <p:tags r:id="rId33"/>
            </p:custDataLst>
          </p:nvPr>
        </p:nvSpPr>
        <p:spPr>
          <a:xfrm>
            <a:off x="8651875" y="3437890"/>
            <a:ext cx="1891030" cy="1495425"/>
          </a:xfrm>
          <a:prstGeom prst="rect">
            <a:avLst/>
          </a:prstGeom>
          <a:noFill/>
        </p:spPr>
        <p:txBody>
          <a:bodyPr wrap="square" rtlCol="0">
            <a:noAutofit/>
          </a:bodyPr>
          <a:lstStyle/>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综上所述…</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因此……</a:t>
            </a:r>
          </a:p>
          <a:p>
            <a:pPr marL="285750" indent="-285750">
              <a:lnSpc>
                <a:spcPct val="150000"/>
              </a:lnSpc>
              <a:buFont typeface="Arial" panose="020B0704020202020204" pitchFamily="34" charset="0"/>
              <a:buChar char="•"/>
            </a:pPr>
            <a:r>
              <a:rPr lang="zh-CN" altLang="en-US" sz="1400"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我再重复一遍……</a:t>
            </a:r>
          </a:p>
        </p:txBody>
      </p:sp>
      <p:sp>
        <p:nvSpPr>
          <p:cNvPr id="49" name="文本框 48"/>
          <p:cNvSpPr txBox="1"/>
          <p:nvPr>
            <p:custDataLst>
              <p:tags r:id="rId34"/>
            </p:custDataLst>
          </p:nvPr>
        </p:nvSpPr>
        <p:spPr>
          <a:xfrm>
            <a:off x="8651875" y="4805680"/>
            <a:ext cx="1892300" cy="921385"/>
          </a:xfrm>
          <a:prstGeom prst="rect">
            <a:avLst/>
          </a:prstGeom>
          <a:noFill/>
        </p:spPr>
        <p:txBody>
          <a:bodyPr wrap="square" rtlCol="0">
            <a:spAutoFit/>
          </a:bodyPr>
          <a:lstStyle/>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rPr>
              <a:t>④最后，重复开头说过的结论，并根据事例再次进行总结</a:t>
            </a:r>
          </a:p>
        </p:txBody>
      </p:sp>
      <p:cxnSp>
        <p:nvCxnSpPr>
          <p:cNvPr id="50" name="直线箭头连接符 35"/>
          <p:cNvCxnSpPr/>
          <p:nvPr>
            <p:custDataLst>
              <p:tags r:id="rId35"/>
            </p:custDataLst>
          </p:nvPr>
        </p:nvCxnSpPr>
        <p:spPr>
          <a:xfrm>
            <a:off x="8810625" y="4813935"/>
            <a:ext cx="1572895" cy="0"/>
          </a:xfrm>
          <a:prstGeom prst="straightConnector1">
            <a:avLst/>
          </a:prstGeom>
          <a:noFill/>
          <a:ln w="12700" cap="flat" cmpd="sng" algn="ctr">
            <a:solidFill>
              <a:schemeClr val="accent6">
                <a:lumMod val="90000"/>
                <a:alpha val="60000"/>
              </a:schemeClr>
            </a:solidFill>
            <a:prstDash val="solid"/>
            <a:miter lim="800000"/>
            <a:tailEnd type="none"/>
          </a:ln>
          <a:effectLst/>
        </p:spPr>
      </p:cxnSp>
      <p:sp>
        <p:nvSpPr>
          <p:cNvPr id="51" name="椭圆 50"/>
          <p:cNvSpPr/>
          <p:nvPr>
            <p:custDataLst>
              <p:tags r:id="rId36"/>
            </p:custDataLst>
          </p:nvPr>
        </p:nvSpPr>
        <p:spPr>
          <a:xfrm>
            <a:off x="4665980" y="5680075"/>
            <a:ext cx="635000" cy="635000"/>
          </a:xfrm>
          <a:prstGeom prst="ellipse">
            <a:avLst/>
          </a:prstGeom>
          <a:solidFill>
            <a:srgbClr val="B83728"/>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mn-cs"/>
              </a:rPr>
              <a:t>R</a:t>
            </a:r>
          </a:p>
        </p:txBody>
      </p:sp>
      <p:sp>
        <p:nvSpPr>
          <p:cNvPr id="52" name="椭圆 51"/>
          <p:cNvSpPr/>
          <p:nvPr>
            <p:custDataLst>
              <p:tags r:id="rId37"/>
            </p:custDataLst>
          </p:nvPr>
        </p:nvSpPr>
        <p:spPr>
          <a:xfrm>
            <a:off x="6978015" y="5680075"/>
            <a:ext cx="635000" cy="635000"/>
          </a:xfrm>
          <a:prstGeom prst="ellipse">
            <a:avLst/>
          </a:prstGeom>
          <a:solidFill>
            <a:srgbClr val="88B0E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mn-cs"/>
              </a:rPr>
              <a:t>E</a:t>
            </a:r>
          </a:p>
        </p:txBody>
      </p:sp>
      <p:sp>
        <p:nvSpPr>
          <p:cNvPr id="53" name="椭圆 52"/>
          <p:cNvSpPr/>
          <p:nvPr>
            <p:custDataLst>
              <p:tags r:id="rId38"/>
            </p:custDataLst>
          </p:nvPr>
        </p:nvSpPr>
        <p:spPr>
          <a:xfrm>
            <a:off x="2277110" y="5490845"/>
            <a:ext cx="635000" cy="635000"/>
          </a:xfrm>
          <a:prstGeom prst="ellipse">
            <a:avLst/>
          </a:prstGeom>
          <a:solidFill>
            <a:schemeClr val="accent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mn-cs"/>
              </a:rPr>
              <a:t>P</a:t>
            </a:r>
          </a:p>
        </p:txBody>
      </p:sp>
      <p:sp>
        <p:nvSpPr>
          <p:cNvPr id="54" name="椭圆 53"/>
          <p:cNvSpPr/>
          <p:nvPr>
            <p:custDataLst>
              <p:tags r:id="rId39"/>
            </p:custDataLst>
          </p:nvPr>
        </p:nvSpPr>
        <p:spPr>
          <a:xfrm>
            <a:off x="9279890" y="5490845"/>
            <a:ext cx="635000" cy="635000"/>
          </a:xfrm>
          <a:prstGeom prst="ellipse">
            <a:avLst/>
          </a:prstGeom>
          <a:solidFill>
            <a:srgbClr val="23549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mn-cs"/>
              </a:rPr>
              <a:t>P</a:t>
            </a:r>
          </a:p>
        </p:txBody>
      </p:sp>
      <p:sp>
        <p:nvSpPr>
          <p:cNvPr id="55" name="箭头: 下 14"/>
          <p:cNvSpPr/>
          <p:nvPr>
            <p:custDataLst>
              <p:tags r:id="rId40"/>
            </p:custDataLst>
          </p:nvPr>
        </p:nvSpPr>
        <p:spPr>
          <a:xfrm rot="5400000" flipV="1">
            <a:off x="3578225" y="4903470"/>
            <a:ext cx="315595" cy="427355"/>
          </a:xfrm>
          <a:prstGeom prst="downArrow">
            <a:avLst>
              <a:gd name="adj1" fmla="val 48920"/>
              <a:gd name="adj2" fmla="val 42437"/>
            </a:avLst>
          </a:prstGeom>
          <a:gradFill>
            <a:gsLst>
              <a:gs pos="100000">
                <a:schemeClr val="accent3"/>
              </a:gs>
              <a:gs pos="23000">
                <a:schemeClr val="tx2">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56" name="箭头: 下 14"/>
          <p:cNvSpPr/>
          <p:nvPr>
            <p:custDataLst>
              <p:tags r:id="rId41"/>
            </p:custDataLst>
          </p:nvPr>
        </p:nvSpPr>
        <p:spPr>
          <a:xfrm rot="5400000" flipV="1">
            <a:off x="5925185" y="4903470"/>
            <a:ext cx="315595" cy="427355"/>
          </a:xfrm>
          <a:prstGeom prst="downArrow">
            <a:avLst>
              <a:gd name="adj1" fmla="val 48920"/>
              <a:gd name="adj2" fmla="val 42437"/>
            </a:avLst>
          </a:prstGeom>
          <a:gradFill>
            <a:gsLst>
              <a:gs pos="100000">
                <a:schemeClr val="accent3"/>
              </a:gs>
              <a:gs pos="23000">
                <a:schemeClr val="tx2">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57" name="箭头: 下 14"/>
          <p:cNvSpPr/>
          <p:nvPr>
            <p:custDataLst>
              <p:tags r:id="rId42"/>
            </p:custDataLst>
          </p:nvPr>
        </p:nvSpPr>
        <p:spPr>
          <a:xfrm rot="5400000" flipV="1">
            <a:off x="8256905" y="4903470"/>
            <a:ext cx="315595" cy="427355"/>
          </a:xfrm>
          <a:prstGeom prst="downArrow">
            <a:avLst>
              <a:gd name="adj1" fmla="val 48920"/>
              <a:gd name="adj2" fmla="val 42437"/>
            </a:avLst>
          </a:prstGeom>
          <a:gradFill>
            <a:gsLst>
              <a:gs pos="100000">
                <a:schemeClr val="accent3"/>
              </a:gs>
              <a:gs pos="23000">
                <a:schemeClr val="tx2">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59" name="矩形: 圆角 103"/>
          <p:cNvSpPr/>
          <p:nvPr>
            <p:custDataLst>
              <p:tags r:id="rId43"/>
            </p:custDataLst>
          </p:nvPr>
        </p:nvSpPr>
        <p:spPr>
          <a:xfrm>
            <a:off x="1539240" y="2018030"/>
            <a:ext cx="9114155" cy="465455"/>
          </a:xfrm>
          <a:prstGeom prst="roundRect">
            <a:avLst>
              <a:gd name="adj" fmla="val 0"/>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PREP</a:t>
            </a:r>
            <a:r>
              <a:rPr kumimoji="1" lang="zh-CN" altLang="en-US" sz="18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a:t>
            </a:r>
            <a:r>
              <a:rPr kumimoji="1" lang="zh-CN" altLang="en-US" sz="160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rPr>
              <a:t>清晰阐述观点，并提供支持这个观点的理由和证据</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峰值定律原理——</a:t>
            </a:r>
            <a:r>
              <a:rPr lang="zh-CN" altLang="en-US" sz="2400" b="0"/>
              <a:t>特定时刻的重要性</a:t>
            </a:r>
          </a:p>
        </p:txBody>
      </p:sp>
      <p:sp>
        <p:nvSpPr>
          <p:cNvPr id="3" name="文本占位符 2"/>
          <p:cNvSpPr>
            <a:spLocks noGrp="1"/>
          </p:cNvSpPr>
          <p:nvPr>
            <p:ph type="body" idx="1"/>
          </p:nvPr>
        </p:nvSpPr>
        <p:spPr/>
        <p:txBody>
          <a:bodyPr/>
          <a:lstStyle/>
          <a:p>
            <a:r>
              <a:rPr lang="zh-CN" altLang="en-US"/>
              <a:t>根据峰值定律，人们对于一个事件的总体评价主要基于两个关键时刻的感受：最强烈的感受（峰值）和最后时刻的感受（结束时刻）。这两个时刻的体验对人们的整体记忆和评价有着决定性的影响，而事件的持续时间和其他细节的影响相对较小</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6-17</a:t>
            </a:r>
          </a:p>
        </p:txBody>
      </p:sp>
      <p:grpSp>
        <p:nvGrpSpPr>
          <p:cNvPr id="15" name="组合 14"/>
          <p:cNvGrpSpPr/>
          <p:nvPr/>
        </p:nvGrpSpPr>
        <p:grpSpPr>
          <a:xfrm>
            <a:off x="2569845" y="1866900"/>
            <a:ext cx="7983855" cy="4257675"/>
            <a:chOff x="4047" y="2940"/>
            <a:chExt cx="12573" cy="6705"/>
          </a:xfrm>
        </p:grpSpPr>
        <p:grpSp>
          <p:nvGrpSpPr>
            <p:cNvPr id="10" name="组合 9"/>
            <p:cNvGrpSpPr/>
            <p:nvPr/>
          </p:nvGrpSpPr>
          <p:grpSpPr>
            <a:xfrm>
              <a:off x="4047" y="3183"/>
              <a:ext cx="11107" cy="6462"/>
              <a:chOff x="4047" y="3183"/>
              <a:chExt cx="11107" cy="6462"/>
            </a:xfrm>
          </p:grpSpPr>
          <p:grpSp>
            <p:nvGrpSpPr>
              <p:cNvPr id="7" name="组合 6"/>
              <p:cNvGrpSpPr/>
              <p:nvPr/>
            </p:nvGrpSpPr>
            <p:grpSpPr>
              <a:xfrm>
                <a:off x="4047" y="3183"/>
                <a:ext cx="11107" cy="6462"/>
                <a:chOff x="4047" y="4283"/>
                <a:chExt cx="11107" cy="6462"/>
              </a:xfrm>
            </p:grpSpPr>
            <p:sp>
              <p:nvSpPr>
                <p:cNvPr id="26" name="任意多边形: 形状 9"/>
                <p:cNvSpPr/>
                <p:nvPr>
                  <p:custDataLst>
                    <p:tags r:id="rId2"/>
                  </p:custDataLst>
                </p:nvPr>
              </p:nvSpPr>
              <p:spPr>
                <a:xfrm>
                  <a:off x="4790" y="5244"/>
                  <a:ext cx="9268" cy="5237"/>
                </a:xfrm>
                <a:custGeom>
                  <a:avLst/>
                  <a:gdLst>
                    <a:gd name="connsiteX0" fmla="*/ 0 w 4484370"/>
                    <a:gd name="connsiteY0" fmla="*/ 1813560 h 2491740"/>
                    <a:gd name="connsiteX1" fmla="*/ 297180 w 4484370"/>
                    <a:gd name="connsiteY1" fmla="*/ 1482090 h 2491740"/>
                    <a:gd name="connsiteX2" fmla="*/ 704850 w 4484370"/>
                    <a:gd name="connsiteY2" fmla="*/ 1554480 h 2491740"/>
                    <a:gd name="connsiteX3" fmla="*/ 1085850 w 4484370"/>
                    <a:gd name="connsiteY3" fmla="*/ 1203960 h 2491740"/>
                    <a:gd name="connsiteX4" fmla="*/ 1348740 w 4484370"/>
                    <a:gd name="connsiteY4" fmla="*/ 1828800 h 2491740"/>
                    <a:gd name="connsiteX5" fmla="*/ 1653540 w 4484370"/>
                    <a:gd name="connsiteY5" fmla="*/ 2491740 h 2491740"/>
                    <a:gd name="connsiteX6" fmla="*/ 2849880 w 4484370"/>
                    <a:gd name="connsiteY6" fmla="*/ 0 h 2491740"/>
                    <a:gd name="connsiteX7" fmla="*/ 3444240 w 4484370"/>
                    <a:gd name="connsiteY7" fmla="*/ 2152650 h 2491740"/>
                    <a:gd name="connsiteX8" fmla="*/ 3703320 w 4484370"/>
                    <a:gd name="connsiteY8" fmla="*/ 925830 h 2491740"/>
                    <a:gd name="connsiteX9" fmla="*/ 3870960 w 4484370"/>
                    <a:gd name="connsiteY9" fmla="*/ 1116330 h 2491740"/>
                    <a:gd name="connsiteX10" fmla="*/ 4175760 w 4484370"/>
                    <a:gd name="connsiteY10" fmla="*/ 567690 h 2491740"/>
                    <a:gd name="connsiteX11" fmla="*/ 4484370 w 4484370"/>
                    <a:gd name="connsiteY11" fmla="*/ 1836420 h 2491740"/>
                    <a:gd name="connsiteX0-1" fmla="*/ 0 w 4484370"/>
                    <a:gd name="connsiteY0-2" fmla="*/ 1813560 h 2491740"/>
                    <a:gd name="connsiteX1-3" fmla="*/ 297180 w 4484370"/>
                    <a:gd name="connsiteY1-4" fmla="*/ 1482090 h 2491740"/>
                    <a:gd name="connsiteX2-5" fmla="*/ 704850 w 4484370"/>
                    <a:gd name="connsiteY2-6" fmla="*/ 1554480 h 2491740"/>
                    <a:gd name="connsiteX3-7" fmla="*/ 1085850 w 4484370"/>
                    <a:gd name="connsiteY3-8" fmla="*/ 1203960 h 2491740"/>
                    <a:gd name="connsiteX4-9" fmla="*/ 1348740 w 4484370"/>
                    <a:gd name="connsiteY4-10" fmla="*/ 1828800 h 2491740"/>
                    <a:gd name="connsiteX5-11" fmla="*/ 1653540 w 4484370"/>
                    <a:gd name="connsiteY5-12" fmla="*/ 2491740 h 2491740"/>
                    <a:gd name="connsiteX6-13" fmla="*/ 2849880 w 4484370"/>
                    <a:gd name="connsiteY6-14" fmla="*/ 0 h 2491740"/>
                    <a:gd name="connsiteX7-15" fmla="*/ 3444240 w 4484370"/>
                    <a:gd name="connsiteY7-16" fmla="*/ 2152650 h 2491740"/>
                    <a:gd name="connsiteX8-17" fmla="*/ 3703320 w 4484370"/>
                    <a:gd name="connsiteY8-18" fmla="*/ 925830 h 2491740"/>
                    <a:gd name="connsiteX9-19" fmla="*/ 3870960 w 4484370"/>
                    <a:gd name="connsiteY9-20" fmla="*/ 1116330 h 2491740"/>
                    <a:gd name="connsiteX10-21" fmla="*/ 4175760 w 4484370"/>
                    <a:gd name="connsiteY10-22" fmla="*/ 567690 h 2491740"/>
                    <a:gd name="connsiteX11-23" fmla="*/ 4484370 w 4484370"/>
                    <a:gd name="connsiteY11-24" fmla="*/ 1836420 h 2491740"/>
                    <a:gd name="connsiteX0-25" fmla="*/ 0 w 4484370"/>
                    <a:gd name="connsiteY0-26" fmla="*/ 1813560 h 2491740"/>
                    <a:gd name="connsiteX1-27" fmla="*/ 287655 w 4484370"/>
                    <a:gd name="connsiteY1-28" fmla="*/ 1483995 h 2491740"/>
                    <a:gd name="connsiteX2-29" fmla="*/ 704850 w 4484370"/>
                    <a:gd name="connsiteY2-30" fmla="*/ 1554480 h 2491740"/>
                    <a:gd name="connsiteX3-31" fmla="*/ 1085850 w 4484370"/>
                    <a:gd name="connsiteY3-32" fmla="*/ 1203960 h 2491740"/>
                    <a:gd name="connsiteX4-33" fmla="*/ 1348740 w 4484370"/>
                    <a:gd name="connsiteY4-34" fmla="*/ 1828800 h 2491740"/>
                    <a:gd name="connsiteX5-35" fmla="*/ 1653540 w 4484370"/>
                    <a:gd name="connsiteY5-36" fmla="*/ 2491740 h 2491740"/>
                    <a:gd name="connsiteX6-37" fmla="*/ 2849880 w 4484370"/>
                    <a:gd name="connsiteY6-38" fmla="*/ 0 h 2491740"/>
                    <a:gd name="connsiteX7-39" fmla="*/ 3444240 w 4484370"/>
                    <a:gd name="connsiteY7-40" fmla="*/ 2152650 h 2491740"/>
                    <a:gd name="connsiteX8-41" fmla="*/ 3703320 w 4484370"/>
                    <a:gd name="connsiteY8-42" fmla="*/ 925830 h 2491740"/>
                    <a:gd name="connsiteX9-43" fmla="*/ 3870960 w 4484370"/>
                    <a:gd name="connsiteY9-44" fmla="*/ 1116330 h 2491740"/>
                    <a:gd name="connsiteX10-45" fmla="*/ 4175760 w 4484370"/>
                    <a:gd name="connsiteY10-46" fmla="*/ 567690 h 2491740"/>
                    <a:gd name="connsiteX11-47" fmla="*/ 4484370 w 4484370"/>
                    <a:gd name="connsiteY11-48" fmla="*/ 1836420 h 2491740"/>
                    <a:gd name="connsiteX0-49" fmla="*/ 0 w 4484370"/>
                    <a:gd name="connsiteY0-50" fmla="*/ 1813560 h 2491740"/>
                    <a:gd name="connsiteX1-51" fmla="*/ 274320 w 4484370"/>
                    <a:gd name="connsiteY1-52" fmla="*/ 1482090 h 2491740"/>
                    <a:gd name="connsiteX2-53" fmla="*/ 704850 w 4484370"/>
                    <a:gd name="connsiteY2-54" fmla="*/ 1554480 h 2491740"/>
                    <a:gd name="connsiteX3-55" fmla="*/ 1085850 w 4484370"/>
                    <a:gd name="connsiteY3-56" fmla="*/ 1203960 h 2491740"/>
                    <a:gd name="connsiteX4-57" fmla="*/ 1348740 w 4484370"/>
                    <a:gd name="connsiteY4-58" fmla="*/ 1828800 h 2491740"/>
                    <a:gd name="connsiteX5-59" fmla="*/ 1653540 w 4484370"/>
                    <a:gd name="connsiteY5-60" fmla="*/ 2491740 h 2491740"/>
                    <a:gd name="connsiteX6-61" fmla="*/ 2849880 w 4484370"/>
                    <a:gd name="connsiteY6-62" fmla="*/ 0 h 2491740"/>
                    <a:gd name="connsiteX7-63" fmla="*/ 3444240 w 4484370"/>
                    <a:gd name="connsiteY7-64" fmla="*/ 2152650 h 2491740"/>
                    <a:gd name="connsiteX8-65" fmla="*/ 3703320 w 4484370"/>
                    <a:gd name="connsiteY8-66" fmla="*/ 925830 h 2491740"/>
                    <a:gd name="connsiteX9-67" fmla="*/ 3870960 w 4484370"/>
                    <a:gd name="connsiteY9-68" fmla="*/ 1116330 h 2491740"/>
                    <a:gd name="connsiteX10-69" fmla="*/ 4175760 w 4484370"/>
                    <a:gd name="connsiteY10-70" fmla="*/ 567690 h 2491740"/>
                    <a:gd name="connsiteX11-71" fmla="*/ 4484370 w 4484370"/>
                    <a:gd name="connsiteY11-72" fmla="*/ 1836420 h 2491740"/>
                    <a:gd name="connsiteX0-73" fmla="*/ 0 w 4484370"/>
                    <a:gd name="connsiteY0-74" fmla="*/ 1813560 h 2491740"/>
                    <a:gd name="connsiteX1-75" fmla="*/ 274320 w 4484370"/>
                    <a:gd name="connsiteY1-76" fmla="*/ 1482090 h 2491740"/>
                    <a:gd name="connsiteX2-77" fmla="*/ 834390 w 4484370"/>
                    <a:gd name="connsiteY2-78" fmla="*/ 1575435 h 2491740"/>
                    <a:gd name="connsiteX3-79" fmla="*/ 1085850 w 4484370"/>
                    <a:gd name="connsiteY3-80" fmla="*/ 1203960 h 2491740"/>
                    <a:gd name="connsiteX4-81" fmla="*/ 1348740 w 4484370"/>
                    <a:gd name="connsiteY4-82" fmla="*/ 1828800 h 2491740"/>
                    <a:gd name="connsiteX5-83" fmla="*/ 1653540 w 4484370"/>
                    <a:gd name="connsiteY5-84" fmla="*/ 2491740 h 2491740"/>
                    <a:gd name="connsiteX6-85" fmla="*/ 2849880 w 4484370"/>
                    <a:gd name="connsiteY6-86" fmla="*/ 0 h 2491740"/>
                    <a:gd name="connsiteX7-87" fmla="*/ 3444240 w 4484370"/>
                    <a:gd name="connsiteY7-88" fmla="*/ 2152650 h 2491740"/>
                    <a:gd name="connsiteX8-89" fmla="*/ 3703320 w 4484370"/>
                    <a:gd name="connsiteY8-90" fmla="*/ 925830 h 2491740"/>
                    <a:gd name="connsiteX9-91" fmla="*/ 3870960 w 4484370"/>
                    <a:gd name="connsiteY9-92" fmla="*/ 1116330 h 2491740"/>
                    <a:gd name="connsiteX10-93" fmla="*/ 4175760 w 4484370"/>
                    <a:gd name="connsiteY10-94" fmla="*/ 567690 h 2491740"/>
                    <a:gd name="connsiteX11-95" fmla="*/ 4484370 w 4484370"/>
                    <a:gd name="connsiteY11-96" fmla="*/ 1836420 h 2491740"/>
                    <a:gd name="connsiteX0-97" fmla="*/ 0 w 4484370"/>
                    <a:gd name="connsiteY0-98" fmla="*/ 1813560 h 2491740"/>
                    <a:gd name="connsiteX1-99" fmla="*/ 274320 w 4484370"/>
                    <a:gd name="connsiteY1-100" fmla="*/ 1482090 h 2491740"/>
                    <a:gd name="connsiteX2-101" fmla="*/ 754380 w 4484370"/>
                    <a:gd name="connsiteY2-102" fmla="*/ 1537335 h 2491740"/>
                    <a:gd name="connsiteX3-103" fmla="*/ 1085850 w 4484370"/>
                    <a:gd name="connsiteY3-104" fmla="*/ 1203960 h 2491740"/>
                    <a:gd name="connsiteX4-105" fmla="*/ 1348740 w 4484370"/>
                    <a:gd name="connsiteY4-106" fmla="*/ 1828800 h 2491740"/>
                    <a:gd name="connsiteX5-107" fmla="*/ 1653540 w 4484370"/>
                    <a:gd name="connsiteY5-108" fmla="*/ 2491740 h 2491740"/>
                    <a:gd name="connsiteX6-109" fmla="*/ 2849880 w 4484370"/>
                    <a:gd name="connsiteY6-110" fmla="*/ 0 h 2491740"/>
                    <a:gd name="connsiteX7-111" fmla="*/ 3444240 w 4484370"/>
                    <a:gd name="connsiteY7-112" fmla="*/ 2152650 h 2491740"/>
                    <a:gd name="connsiteX8-113" fmla="*/ 3703320 w 4484370"/>
                    <a:gd name="connsiteY8-114" fmla="*/ 925830 h 2491740"/>
                    <a:gd name="connsiteX9-115" fmla="*/ 3870960 w 4484370"/>
                    <a:gd name="connsiteY9-116" fmla="*/ 1116330 h 2491740"/>
                    <a:gd name="connsiteX10-117" fmla="*/ 4175760 w 4484370"/>
                    <a:gd name="connsiteY10-118" fmla="*/ 567690 h 2491740"/>
                    <a:gd name="connsiteX11-119" fmla="*/ 4484370 w 4484370"/>
                    <a:gd name="connsiteY11-120" fmla="*/ 1836420 h 2491740"/>
                    <a:gd name="connsiteX0-121" fmla="*/ 0 w 4484370"/>
                    <a:gd name="connsiteY0-122" fmla="*/ 1813560 h 2491740"/>
                    <a:gd name="connsiteX1-123" fmla="*/ 274320 w 4484370"/>
                    <a:gd name="connsiteY1-124" fmla="*/ 1482090 h 2491740"/>
                    <a:gd name="connsiteX2-125" fmla="*/ 754380 w 4484370"/>
                    <a:gd name="connsiteY2-126" fmla="*/ 1537335 h 2491740"/>
                    <a:gd name="connsiteX3-127" fmla="*/ 1085850 w 4484370"/>
                    <a:gd name="connsiteY3-128" fmla="*/ 1203960 h 2491740"/>
                    <a:gd name="connsiteX4-129" fmla="*/ 1348740 w 4484370"/>
                    <a:gd name="connsiteY4-130" fmla="*/ 1828800 h 2491740"/>
                    <a:gd name="connsiteX5-131" fmla="*/ 1653540 w 4484370"/>
                    <a:gd name="connsiteY5-132" fmla="*/ 2491740 h 2491740"/>
                    <a:gd name="connsiteX6-133" fmla="*/ 2849880 w 4484370"/>
                    <a:gd name="connsiteY6-134" fmla="*/ 0 h 2491740"/>
                    <a:gd name="connsiteX7-135" fmla="*/ 3444240 w 4484370"/>
                    <a:gd name="connsiteY7-136" fmla="*/ 2152650 h 2491740"/>
                    <a:gd name="connsiteX8-137" fmla="*/ 3703320 w 4484370"/>
                    <a:gd name="connsiteY8-138" fmla="*/ 925830 h 2491740"/>
                    <a:gd name="connsiteX9-139" fmla="*/ 3870960 w 4484370"/>
                    <a:gd name="connsiteY9-140" fmla="*/ 1116330 h 2491740"/>
                    <a:gd name="connsiteX10-141" fmla="*/ 4175760 w 4484370"/>
                    <a:gd name="connsiteY10-142" fmla="*/ 567690 h 2491740"/>
                    <a:gd name="connsiteX11-143" fmla="*/ 4484370 w 4484370"/>
                    <a:gd name="connsiteY11-144" fmla="*/ 1836420 h 2491740"/>
                    <a:gd name="connsiteX0-145" fmla="*/ 0 w 4484370"/>
                    <a:gd name="connsiteY0-146" fmla="*/ 1813560 h 2491740"/>
                    <a:gd name="connsiteX1-147" fmla="*/ 274320 w 4484370"/>
                    <a:gd name="connsiteY1-148" fmla="*/ 1482090 h 2491740"/>
                    <a:gd name="connsiteX2-149" fmla="*/ 754380 w 4484370"/>
                    <a:gd name="connsiteY2-150" fmla="*/ 1537335 h 2491740"/>
                    <a:gd name="connsiteX3-151" fmla="*/ 1059180 w 4484370"/>
                    <a:gd name="connsiteY3-152" fmla="*/ 1200150 h 2491740"/>
                    <a:gd name="connsiteX4-153" fmla="*/ 1348740 w 4484370"/>
                    <a:gd name="connsiteY4-154" fmla="*/ 1828800 h 2491740"/>
                    <a:gd name="connsiteX5-155" fmla="*/ 1653540 w 4484370"/>
                    <a:gd name="connsiteY5-156" fmla="*/ 2491740 h 2491740"/>
                    <a:gd name="connsiteX6-157" fmla="*/ 2849880 w 4484370"/>
                    <a:gd name="connsiteY6-158" fmla="*/ 0 h 2491740"/>
                    <a:gd name="connsiteX7-159" fmla="*/ 3444240 w 4484370"/>
                    <a:gd name="connsiteY7-160" fmla="*/ 2152650 h 2491740"/>
                    <a:gd name="connsiteX8-161" fmla="*/ 3703320 w 4484370"/>
                    <a:gd name="connsiteY8-162" fmla="*/ 925830 h 2491740"/>
                    <a:gd name="connsiteX9-163" fmla="*/ 3870960 w 4484370"/>
                    <a:gd name="connsiteY9-164" fmla="*/ 1116330 h 2491740"/>
                    <a:gd name="connsiteX10-165" fmla="*/ 4175760 w 4484370"/>
                    <a:gd name="connsiteY10-166" fmla="*/ 567690 h 2491740"/>
                    <a:gd name="connsiteX11-167" fmla="*/ 4484370 w 4484370"/>
                    <a:gd name="connsiteY11-168" fmla="*/ 1836420 h 2491740"/>
                    <a:gd name="connsiteX0-169" fmla="*/ 0 w 4484370"/>
                    <a:gd name="connsiteY0-170" fmla="*/ 1813560 h 2491740"/>
                    <a:gd name="connsiteX1-171" fmla="*/ 274320 w 4484370"/>
                    <a:gd name="connsiteY1-172" fmla="*/ 1482090 h 2491740"/>
                    <a:gd name="connsiteX2-173" fmla="*/ 754380 w 4484370"/>
                    <a:gd name="connsiteY2-174" fmla="*/ 1537335 h 2491740"/>
                    <a:gd name="connsiteX3-175" fmla="*/ 1059180 w 4484370"/>
                    <a:gd name="connsiteY3-176" fmla="*/ 1200150 h 2491740"/>
                    <a:gd name="connsiteX4-177" fmla="*/ 1348740 w 4484370"/>
                    <a:gd name="connsiteY4-178" fmla="*/ 1828800 h 2491740"/>
                    <a:gd name="connsiteX5-179" fmla="*/ 1653540 w 4484370"/>
                    <a:gd name="connsiteY5-180" fmla="*/ 2491740 h 2491740"/>
                    <a:gd name="connsiteX6-181" fmla="*/ 2849880 w 4484370"/>
                    <a:gd name="connsiteY6-182" fmla="*/ 0 h 2491740"/>
                    <a:gd name="connsiteX7-183" fmla="*/ 3444240 w 4484370"/>
                    <a:gd name="connsiteY7-184" fmla="*/ 2152650 h 2491740"/>
                    <a:gd name="connsiteX8-185" fmla="*/ 3703320 w 4484370"/>
                    <a:gd name="connsiteY8-186" fmla="*/ 925830 h 2491740"/>
                    <a:gd name="connsiteX9-187" fmla="*/ 3870960 w 4484370"/>
                    <a:gd name="connsiteY9-188" fmla="*/ 1116330 h 2491740"/>
                    <a:gd name="connsiteX10-189" fmla="*/ 4175760 w 4484370"/>
                    <a:gd name="connsiteY10-190" fmla="*/ 567690 h 2491740"/>
                    <a:gd name="connsiteX11-191" fmla="*/ 4484370 w 4484370"/>
                    <a:gd name="connsiteY11-192" fmla="*/ 1836420 h 2491740"/>
                    <a:gd name="connsiteX0-193" fmla="*/ 0 w 4484370"/>
                    <a:gd name="connsiteY0-194" fmla="*/ 1813560 h 2491740"/>
                    <a:gd name="connsiteX1-195" fmla="*/ 274320 w 4484370"/>
                    <a:gd name="connsiteY1-196" fmla="*/ 1482090 h 2491740"/>
                    <a:gd name="connsiteX2-197" fmla="*/ 754380 w 4484370"/>
                    <a:gd name="connsiteY2-198" fmla="*/ 1537335 h 2491740"/>
                    <a:gd name="connsiteX3-199" fmla="*/ 1036320 w 4484370"/>
                    <a:gd name="connsiteY3-200" fmla="*/ 1215390 h 2491740"/>
                    <a:gd name="connsiteX4-201" fmla="*/ 1348740 w 4484370"/>
                    <a:gd name="connsiteY4-202" fmla="*/ 1828800 h 2491740"/>
                    <a:gd name="connsiteX5-203" fmla="*/ 1653540 w 4484370"/>
                    <a:gd name="connsiteY5-204" fmla="*/ 2491740 h 2491740"/>
                    <a:gd name="connsiteX6-205" fmla="*/ 2849880 w 4484370"/>
                    <a:gd name="connsiteY6-206" fmla="*/ 0 h 2491740"/>
                    <a:gd name="connsiteX7-207" fmla="*/ 3444240 w 4484370"/>
                    <a:gd name="connsiteY7-208" fmla="*/ 2152650 h 2491740"/>
                    <a:gd name="connsiteX8-209" fmla="*/ 3703320 w 4484370"/>
                    <a:gd name="connsiteY8-210" fmla="*/ 925830 h 2491740"/>
                    <a:gd name="connsiteX9-211" fmla="*/ 3870960 w 4484370"/>
                    <a:gd name="connsiteY9-212" fmla="*/ 1116330 h 2491740"/>
                    <a:gd name="connsiteX10-213" fmla="*/ 4175760 w 4484370"/>
                    <a:gd name="connsiteY10-214" fmla="*/ 567690 h 2491740"/>
                    <a:gd name="connsiteX11-215" fmla="*/ 4484370 w 4484370"/>
                    <a:gd name="connsiteY11-216" fmla="*/ 1836420 h 2491740"/>
                    <a:gd name="connsiteX0-217" fmla="*/ 0 w 4484370"/>
                    <a:gd name="connsiteY0-218" fmla="*/ 1813560 h 2491740"/>
                    <a:gd name="connsiteX1-219" fmla="*/ 274320 w 4484370"/>
                    <a:gd name="connsiteY1-220" fmla="*/ 1482090 h 2491740"/>
                    <a:gd name="connsiteX2-221" fmla="*/ 754380 w 4484370"/>
                    <a:gd name="connsiteY2-222" fmla="*/ 1537335 h 2491740"/>
                    <a:gd name="connsiteX3-223" fmla="*/ 1036320 w 4484370"/>
                    <a:gd name="connsiteY3-224" fmla="*/ 1215390 h 2491740"/>
                    <a:gd name="connsiteX4-225" fmla="*/ 1348740 w 4484370"/>
                    <a:gd name="connsiteY4-226" fmla="*/ 1828800 h 2491740"/>
                    <a:gd name="connsiteX5-227" fmla="*/ 1653540 w 4484370"/>
                    <a:gd name="connsiteY5-228" fmla="*/ 2491740 h 2491740"/>
                    <a:gd name="connsiteX6-229" fmla="*/ 2849880 w 4484370"/>
                    <a:gd name="connsiteY6-230" fmla="*/ 0 h 2491740"/>
                    <a:gd name="connsiteX7-231" fmla="*/ 3444240 w 4484370"/>
                    <a:gd name="connsiteY7-232" fmla="*/ 2152650 h 2491740"/>
                    <a:gd name="connsiteX8-233" fmla="*/ 3703320 w 4484370"/>
                    <a:gd name="connsiteY8-234" fmla="*/ 925830 h 2491740"/>
                    <a:gd name="connsiteX9-235" fmla="*/ 3870960 w 4484370"/>
                    <a:gd name="connsiteY9-236" fmla="*/ 1116330 h 2491740"/>
                    <a:gd name="connsiteX10-237" fmla="*/ 4175760 w 4484370"/>
                    <a:gd name="connsiteY10-238" fmla="*/ 567690 h 2491740"/>
                    <a:gd name="connsiteX11-239" fmla="*/ 4484370 w 4484370"/>
                    <a:gd name="connsiteY11-240" fmla="*/ 1836420 h 2491740"/>
                    <a:gd name="connsiteX0-241" fmla="*/ 0 w 4484370"/>
                    <a:gd name="connsiteY0-242" fmla="*/ 1813560 h 2491740"/>
                    <a:gd name="connsiteX1-243" fmla="*/ 274320 w 4484370"/>
                    <a:gd name="connsiteY1-244" fmla="*/ 1482090 h 2491740"/>
                    <a:gd name="connsiteX2-245" fmla="*/ 754380 w 4484370"/>
                    <a:gd name="connsiteY2-246" fmla="*/ 1537335 h 2491740"/>
                    <a:gd name="connsiteX3-247" fmla="*/ 1036320 w 4484370"/>
                    <a:gd name="connsiteY3-248" fmla="*/ 1215390 h 2491740"/>
                    <a:gd name="connsiteX4-249" fmla="*/ 1348740 w 4484370"/>
                    <a:gd name="connsiteY4-250" fmla="*/ 1828800 h 2491740"/>
                    <a:gd name="connsiteX5-251" fmla="*/ 1653540 w 4484370"/>
                    <a:gd name="connsiteY5-252" fmla="*/ 2491740 h 2491740"/>
                    <a:gd name="connsiteX6-253" fmla="*/ 2849880 w 4484370"/>
                    <a:gd name="connsiteY6-254" fmla="*/ 0 h 2491740"/>
                    <a:gd name="connsiteX7-255" fmla="*/ 3444240 w 4484370"/>
                    <a:gd name="connsiteY7-256" fmla="*/ 2152650 h 2491740"/>
                    <a:gd name="connsiteX8-257" fmla="*/ 3703320 w 4484370"/>
                    <a:gd name="connsiteY8-258" fmla="*/ 925830 h 2491740"/>
                    <a:gd name="connsiteX9-259" fmla="*/ 3870960 w 4484370"/>
                    <a:gd name="connsiteY9-260" fmla="*/ 1116330 h 2491740"/>
                    <a:gd name="connsiteX10-261" fmla="*/ 4175760 w 4484370"/>
                    <a:gd name="connsiteY10-262" fmla="*/ 567690 h 2491740"/>
                    <a:gd name="connsiteX11-263" fmla="*/ 4484370 w 4484370"/>
                    <a:gd name="connsiteY11-264" fmla="*/ 1836420 h 2491740"/>
                    <a:gd name="connsiteX0-265" fmla="*/ 0 w 4484370"/>
                    <a:gd name="connsiteY0-266" fmla="*/ 1813560 h 2491740"/>
                    <a:gd name="connsiteX1-267" fmla="*/ 274320 w 4484370"/>
                    <a:gd name="connsiteY1-268" fmla="*/ 1482090 h 2491740"/>
                    <a:gd name="connsiteX2-269" fmla="*/ 754380 w 4484370"/>
                    <a:gd name="connsiteY2-270" fmla="*/ 1537335 h 2491740"/>
                    <a:gd name="connsiteX3-271" fmla="*/ 1036320 w 4484370"/>
                    <a:gd name="connsiteY3-272" fmla="*/ 1215390 h 2491740"/>
                    <a:gd name="connsiteX4-273" fmla="*/ 1348740 w 4484370"/>
                    <a:gd name="connsiteY4-274" fmla="*/ 1828800 h 2491740"/>
                    <a:gd name="connsiteX5-275" fmla="*/ 1653540 w 4484370"/>
                    <a:gd name="connsiteY5-276" fmla="*/ 2491740 h 2491740"/>
                    <a:gd name="connsiteX6-277" fmla="*/ 2849880 w 4484370"/>
                    <a:gd name="connsiteY6-278" fmla="*/ 0 h 2491740"/>
                    <a:gd name="connsiteX7-279" fmla="*/ 3444240 w 4484370"/>
                    <a:gd name="connsiteY7-280" fmla="*/ 2152650 h 2491740"/>
                    <a:gd name="connsiteX8-281" fmla="*/ 3703320 w 4484370"/>
                    <a:gd name="connsiteY8-282" fmla="*/ 925830 h 2491740"/>
                    <a:gd name="connsiteX9-283" fmla="*/ 3870960 w 4484370"/>
                    <a:gd name="connsiteY9-284" fmla="*/ 1116330 h 2491740"/>
                    <a:gd name="connsiteX10-285" fmla="*/ 4175760 w 4484370"/>
                    <a:gd name="connsiteY10-286" fmla="*/ 567690 h 2491740"/>
                    <a:gd name="connsiteX11-287" fmla="*/ 4484370 w 4484370"/>
                    <a:gd name="connsiteY11-288" fmla="*/ 1836420 h 2491740"/>
                    <a:gd name="connsiteX0-289" fmla="*/ 0 w 4484370"/>
                    <a:gd name="connsiteY0-290" fmla="*/ 1813560 h 2491740"/>
                    <a:gd name="connsiteX1-291" fmla="*/ 274320 w 4484370"/>
                    <a:gd name="connsiteY1-292" fmla="*/ 1482090 h 2491740"/>
                    <a:gd name="connsiteX2-293" fmla="*/ 754380 w 4484370"/>
                    <a:gd name="connsiteY2-294" fmla="*/ 1537335 h 2491740"/>
                    <a:gd name="connsiteX3-295" fmla="*/ 1036320 w 4484370"/>
                    <a:gd name="connsiteY3-296" fmla="*/ 1215390 h 2491740"/>
                    <a:gd name="connsiteX4-297" fmla="*/ 1348740 w 4484370"/>
                    <a:gd name="connsiteY4-298" fmla="*/ 1828800 h 2491740"/>
                    <a:gd name="connsiteX5-299" fmla="*/ 1653540 w 4484370"/>
                    <a:gd name="connsiteY5-300" fmla="*/ 2491740 h 2491740"/>
                    <a:gd name="connsiteX6-301" fmla="*/ 2849880 w 4484370"/>
                    <a:gd name="connsiteY6-302" fmla="*/ 0 h 2491740"/>
                    <a:gd name="connsiteX7-303" fmla="*/ 3444240 w 4484370"/>
                    <a:gd name="connsiteY7-304" fmla="*/ 2152650 h 2491740"/>
                    <a:gd name="connsiteX8-305" fmla="*/ 3703320 w 4484370"/>
                    <a:gd name="connsiteY8-306" fmla="*/ 925830 h 2491740"/>
                    <a:gd name="connsiteX9-307" fmla="*/ 3870960 w 4484370"/>
                    <a:gd name="connsiteY9-308" fmla="*/ 1116330 h 2491740"/>
                    <a:gd name="connsiteX10-309" fmla="*/ 4175760 w 4484370"/>
                    <a:gd name="connsiteY10-310" fmla="*/ 567690 h 2491740"/>
                    <a:gd name="connsiteX11-311" fmla="*/ 4484370 w 4484370"/>
                    <a:gd name="connsiteY11-312" fmla="*/ 1836420 h 2491740"/>
                    <a:gd name="connsiteX0-313" fmla="*/ 0 w 4484370"/>
                    <a:gd name="connsiteY0-314" fmla="*/ 1813560 h 2491740"/>
                    <a:gd name="connsiteX1-315" fmla="*/ 274320 w 4484370"/>
                    <a:gd name="connsiteY1-316" fmla="*/ 1482090 h 2491740"/>
                    <a:gd name="connsiteX2-317" fmla="*/ 754380 w 4484370"/>
                    <a:gd name="connsiteY2-318" fmla="*/ 1537335 h 2491740"/>
                    <a:gd name="connsiteX3-319" fmla="*/ 1036320 w 4484370"/>
                    <a:gd name="connsiteY3-320" fmla="*/ 1215390 h 2491740"/>
                    <a:gd name="connsiteX4-321" fmla="*/ 1348740 w 4484370"/>
                    <a:gd name="connsiteY4-322" fmla="*/ 1828800 h 2491740"/>
                    <a:gd name="connsiteX5-323" fmla="*/ 1653540 w 4484370"/>
                    <a:gd name="connsiteY5-324" fmla="*/ 2491740 h 2491740"/>
                    <a:gd name="connsiteX6-325" fmla="*/ 2849880 w 4484370"/>
                    <a:gd name="connsiteY6-326" fmla="*/ 0 h 2491740"/>
                    <a:gd name="connsiteX7-327" fmla="*/ 3444240 w 4484370"/>
                    <a:gd name="connsiteY7-328" fmla="*/ 2152650 h 2491740"/>
                    <a:gd name="connsiteX8-329" fmla="*/ 3703320 w 4484370"/>
                    <a:gd name="connsiteY8-330" fmla="*/ 925830 h 2491740"/>
                    <a:gd name="connsiteX9-331" fmla="*/ 3870960 w 4484370"/>
                    <a:gd name="connsiteY9-332" fmla="*/ 1116330 h 2491740"/>
                    <a:gd name="connsiteX10-333" fmla="*/ 4175760 w 4484370"/>
                    <a:gd name="connsiteY10-334" fmla="*/ 567690 h 2491740"/>
                    <a:gd name="connsiteX11-335" fmla="*/ 4484370 w 4484370"/>
                    <a:gd name="connsiteY11-336" fmla="*/ 1836420 h 2491740"/>
                    <a:gd name="connsiteX0-337" fmla="*/ 0 w 4484370"/>
                    <a:gd name="connsiteY0-338" fmla="*/ 1813560 h 2504797"/>
                    <a:gd name="connsiteX1-339" fmla="*/ 274320 w 4484370"/>
                    <a:gd name="connsiteY1-340" fmla="*/ 1482090 h 2504797"/>
                    <a:gd name="connsiteX2-341" fmla="*/ 754380 w 4484370"/>
                    <a:gd name="connsiteY2-342" fmla="*/ 1537335 h 2504797"/>
                    <a:gd name="connsiteX3-343" fmla="*/ 1036320 w 4484370"/>
                    <a:gd name="connsiteY3-344" fmla="*/ 1215390 h 2504797"/>
                    <a:gd name="connsiteX4-345" fmla="*/ 1348740 w 4484370"/>
                    <a:gd name="connsiteY4-346" fmla="*/ 1828800 h 2504797"/>
                    <a:gd name="connsiteX5-347" fmla="*/ 1653540 w 4484370"/>
                    <a:gd name="connsiteY5-348" fmla="*/ 2491740 h 2504797"/>
                    <a:gd name="connsiteX6-349" fmla="*/ 2849880 w 4484370"/>
                    <a:gd name="connsiteY6-350" fmla="*/ 0 h 2504797"/>
                    <a:gd name="connsiteX7-351" fmla="*/ 3444240 w 4484370"/>
                    <a:gd name="connsiteY7-352" fmla="*/ 2152650 h 2504797"/>
                    <a:gd name="connsiteX8-353" fmla="*/ 3703320 w 4484370"/>
                    <a:gd name="connsiteY8-354" fmla="*/ 925830 h 2504797"/>
                    <a:gd name="connsiteX9-355" fmla="*/ 3870960 w 4484370"/>
                    <a:gd name="connsiteY9-356" fmla="*/ 1116330 h 2504797"/>
                    <a:gd name="connsiteX10-357" fmla="*/ 4175760 w 4484370"/>
                    <a:gd name="connsiteY10-358" fmla="*/ 567690 h 2504797"/>
                    <a:gd name="connsiteX11-359" fmla="*/ 4484370 w 4484370"/>
                    <a:gd name="connsiteY11-360" fmla="*/ 1836420 h 2504797"/>
                    <a:gd name="connsiteX0-361" fmla="*/ 0 w 4484370"/>
                    <a:gd name="connsiteY0-362" fmla="*/ 1813560 h 2496221"/>
                    <a:gd name="connsiteX1-363" fmla="*/ 274320 w 4484370"/>
                    <a:gd name="connsiteY1-364" fmla="*/ 1482090 h 2496221"/>
                    <a:gd name="connsiteX2-365" fmla="*/ 754380 w 4484370"/>
                    <a:gd name="connsiteY2-366" fmla="*/ 1537335 h 2496221"/>
                    <a:gd name="connsiteX3-367" fmla="*/ 1036320 w 4484370"/>
                    <a:gd name="connsiteY3-368" fmla="*/ 1215390 h 2496221"/>
                    <a:gd name="connsiteX4-369" fmla="*/ 1348740 w 4484370"/>
                    <a:gd name="connsiteY4-370" fmla="*/ 1828800 h 2496221"/>
                    <a:gd name="connsiteX5-371" fmla="*/ 1653540 w 4484370"/>
                    <a:gd name="connsiteY5-372" fmla="*/ 2491740 h 2496221"/>
                    <a:gd name="connsiteX6-373" fmla="*/ 2849880 w 4484370"/>
                    <a:gd name="connsiteY6-374" fmla="*/ 0 h 2496221"/>
                    <a:gd name="connsiteX7-375" fmla="*/ 3444240 w 4484370"/>
                    <a:gd name="connsiteY7-376" fmla="*/ 2152650 h 2496221"/>
                    <a:gd name="connsiteX8-377" fmla="*/ 3703320 w 4484370"/>
                    <a:gd name="connsiteY8-378" fmla="*/ 925830 h 2496221"/>
                    <a:gd name="connsiteX9-379" fmla="*/ 3870960 w 4484370"/>
                    <a:gd name="connsiteY9-380" fmla="*/ 1116330 h 2496221"/>
                    <a:gd name="connsiteX10-381" fmla="*/ 4175760 w 4484370"/>
                    <a:gd name="connsiteY10-382" fmla="*/ 567690 h 2496221"/>
                    <a:gd name="connsiteX11-383" fmla="*/ 4484370 w 4484370"/>
                    <a:gd name="connsiteY11-384" fmla="*/ 1836420 h 2496221"/>
                    <a:gd name="connsiteX0-385" fmla="*/ 0 w 4484370"/>
                    <a:gd name="connsiteY0-386" fmla="*/ 1813560 h 2496221"/>
                    <a:gd name="connsiteX1-387" fmla="*/ 274320 w 4484370"/>
                    <a:gd name="connsiteY1-388" fmla="*/ 1482090 h 2496221"/>
                    <a:gd name="connsiteX2-389" fmla="*/ 754380 w 4484370"/>
                    <a:gd name="connsiteY2-390" fmla="*/ 1537335 h 2496221"/>
                    <a:gd name="connsiteX3-391" fmla="*/ 1036320 w 4484370"/>
                    <a:gd name="connsiteY3-392" fmla="*/ 1215390 h 2496221"/>
                    <a:gd name="connsiteX4-393" fmla="*/ 1348740 w 4484370"/>
                    <a:gd name="connsiteY4-394" fmla="*/ 1828800 h 2496221"/>
                    <a:gd name="connsiteX5-395" fmla="*/ 1653540 w 4484370"/>
                    <a:gd name="connsiteY5-396" fmla="*/ 2491740 h 2496221"/>
                    <a:gd name="connsiteX6-397" fmla="*/ 2849880 w 4484370"/>
                    <a:gd name="connsiteY6-398" fmla="*/ 0 h 2496221"/>
                    <a:gd name="connsiteX7-399" fmla="*/ 3444240 w 4484370"/>
                    <a:gd name="connsiteY7-400" fmla="*/ 2152650 h 2496221"/>
                    <a:gd name="connsiteX8-401" fmla="*/ 3703320 w 4484370"/>
                    <a:gd name="connsiteY8-402" fmla="*/ 925830 h 2496221"/>
                    <a:gd name="connsiteX9-403" fmla="*/ 3870960 w 4484370"/>
                    <a:gd name="connsiteY9-404" fmla="*/ 1116330 h 2496221"/>
                    <a:gd name="connsiteX10-405" fmla="*/ 4175760 w 4484370"/>
                    <a:gd name="connsiteY10-406" fmla="*/ 567690 h 2496221"/>
                    <a:gd name="connsiteX11-407" fmla="*/ 4484370 w 4484370"/>
                    <a:gd name="connsiteY11-408" fmla="*/ 1836420 h 2496221"/>
                    <a:gd name="connsiteX0-409" fmla="*/ 0 w 4484370"/>
                    <a:gd name="connsiteY0-410" fmla="*/ 1813560 h 2496221"/>
                    <a:gd name="connsiteX1-411" fmla="*/ 274320 w 4484370"/>
                    <a:gd name="connsiteY1-412" fmla="*/ 1482090 h 2496221"/>
                    <a:gd name="connsiteX2-413" fmla="*/ 754380 w 4484370"/>
                    <a:gd name="connsiteY2-414" fmla="*/ 1537335 h 2496221"/>
                    <a:gd name="connsiteX3-415" fmla="*/ 1036320 w 4484370"/>
                    <a:gd name="connsiteY3-416" fmla="*/ 1215390 h 2496221"/>
                    <a:gd name="connsiteX4-417" fmla="*/ 1348740 w 4484370"/>
                    <a:gd name="connsiteY4-418" fmla="*/ 1828800 h 2496221"/>
                    <a:gd name="connsiteX5-419" fmla="*/ 1653540 w 4484370"/>
                    <a:gd name="connsiteY5-420" fmla="*/ 2491740 h 2496221"/>
                    <a:gd name="connsiteX6-421" fmla="*/ 2849880 w 4484370"/>
                    <a:gd name="connsiteY6-422" fmla="*/ 0 h 2496221"/>
                    <a:gd name="connsiteX7-423" fmla="*/ 3444240 w 4484370"/>
                    <a:gd name="connsiteY7-424" fmla="*/ 2152650 h 2496221"/>
                    <a:gd name="connsiteX8-425" fmla="*/ 3703320 w 4484370"/>
                    <a:gd name="connsiteY8-426" fmla="*/ 925830 h 2496221"/>
                    <a:gd name="connsiteX9-427" fmla="*/ 3870960 w 4484370"/>
                    <a:gd name="connsiteY9-428" fmla="*/ 1116330 h 2496221"/>
                    <a:gd name="connsiteX10-429" fmla="*/ 4175760 w 4484370"/>
                    <a:gd name="connsiteY10-430" fmla="*/ 567690 h 2496221"/>
                    <a:gd name="connsiteX11-431" fmla="*/ 4484370 w 4484370"/>
                    <a:gd name="connsiteY11-432" fmla="*/ 1836420 h 2496221"/>
                    <a:gd name="connsiteX0-433" fmla="*/ 0 w 4484370"/>
                    <a:gd name="connsiteY0-434" fmla="*/ 1813560 h 2496221"/>
                    <a:gd name="connsiteX1-435" fmla="*/ 274320 w 4484370"/>
                    <a:gd name="connsiteY1-436" fmla="*/ 1482090 h 2496221"/>
                    <a:gd name="connsiteX2-437" fmla="*/ 754380 w 4484370"/>
                    <a:gd name="connsiteY2-438" fmla="*/ 1537335 h 2496221"/>
                    <a:gd name="connsiteX3-439" fmla="*/ 1036320 w 4484370"/>
                    <a:gd name="connsiteY3-440" fmla="*/ 1215390 h 2496221"/>
                    <a:gd name="connsiteX4-441" fmla="*/ 1348740 w 4484370"/>
                    <a:gd name="connsiteY4-442" fmla="*/ 1828800 h 2496221"/>
                    <a:gd name="connsiteX5-443" fmla="*/ 1653540 w 4484370"/>
                    <a:gd name="connsiteY5-444" fmla="*/ 2491740 h 2496221"/>
                    <a:gd name="connsiteX6-445" fmla="*/ 2849880 w 4484370"/>
                    <a:gd name="connsiteY6-446" fmla="*/ 0 h 2496221"/>
                    <a:gd name="connsiteX7-447" fmla="*/ 3444240 w 4484370"/>
                    <a:gd name="connsiteY7-448" fmla="*/ 2152650 h 2496221"/>
                    <a:gd name="connsiteX8-449" fmla="*/ 3703320 w 4484370"/>
                    <a:gd name="connsiteY8-450" fmla="*/ 925830 h 2496221"/>
                    <a:gd name="connsiteX9-451" fmla="*/ 3870960 w 4484370"/>
                    <a:gd name="connsiteY9-452" fmla="*/ 1116330 h 2496221"/>
                    <a:gd name="connsiteX10-453" fmla="*/ 4175760 w 4484370"/>
                    <a:gd name="connsiteY10-454" fmla="*/ 567690 h 2496221"/>
                    <a:gd name="connsiteX11-455" fmla="*/ 4484370 w 4484370"/>
                    <a:gd name="connsiteY11-456" fmla="*/ 1836420 h 2496221"/>
                    <a:gd name="connsiteX0-457" fmla="*/ 0 w 4484370"/>
                    <a:gd name="connsiteY0-458" fmla="*/ 1813560 h 2493439"/>
                    <a:gd name="connsiteX1-459" fmla="*/ 274320 w 4484370"/>
                    <a:gd name="connsiteY1-460" fmla="*/ 1482090 h 2493439"/>
                    <a:gd name="connsiteX2-461" fmla="*/ 754380 w 4484370"/>
                    <a:gd name="connsiteY2-462" fmla="*/ 1537335 h 2493439"/>
                    <a:gd name="connsiteX3-463" fmla="*/ 1036320 w 4484370"/>
                    <a:gd name="connsiteY3-464" fmla="*/ 1215390 h 2493439"/>
                    <a:gd name="connsiteX4-465" fmla="*/ 1348740 w 4484370"/>
                    <a:gd name="connsiteY4-466" fmla="*/ 1828800 h 2493439"/>
                    <a:gd name="connsiteX5-467" fmla="*/ 1653540 w 4484370"/>
                    <a:gd name="connsiteY5-468" fmla="*/ 2491740 h 2493439"/>
                    <a:gd name="connsiteX6-469" fmla="*/ 2849880 w 4484370"/>
                    <a:gd name="connsiteY6-470" fmla="*/ 0 h 2493439"/>
                    <a:gd name="connsiteX7-471" fmla="*/ 3444240 w 4484370"/>
                    <a:gd name="connsiteY7-472" fmla="*/ 2152650 h 2493439"/>
                    <a:gd name="connsiteX8-473" fmla="*/ 3703320 w 4484370"/>
                    <a:gd name="connsiteY8-474" fmla="*/ 925830 h 2493439"/>
                    <a:gd name="connsiteX9-475" fmla="*/ 3870960 w 4484370"/>
                    <a:gd name="connsiteY9-476" fmla="*/ 1116330 h 2493439"/>
                    <a:gd name="connsiteX10-477" fmla="*/ 4175760 w 4484370"/>
                    <a:gd name="connsiteY10-478" fmla="*/ 567690 h 2493439"/>
                    <a:gd name="connsiteX11-479" fmla="*/ 4484370 w 4484370"/>
                    <a:gd name="connsiteY11-480" fmla="*/ 1836420 h 2493439"/>
                    <a:gd name="connsiteX0-481" fmla="*/ 0 w 4484370"/>
                    <a:gd name="connsiteY0-482" fmla="*/ 1916118 h 2595604"/>
                    <a:gd name="connsiteX1-483" fmla="*/ 274320 w 4484370"/>
                    <a:gd name="connsiteY1-484" fmla="*/ 1584648 h 2595604"/>
                    <a:gd name="connsiteX2-485" fmla="*/ 754380 w 4484370"/>
                    <a:gd name="connsiteY2-486" fmla="*/ 1639893 h 2595604"/>
                    <a:gd name="connsiteX3-487" fmla="*/ 1036320 w 4484370"/>
                    <a:gd name="connsiteY3-488" fmla="*/ 1317948 h 2595604"/>
                    <a:gd name="connsiteX4-489" fmla="*/ 1348740 w 4484370"/>
                    <a:gd name="connsiteY4-490" fmla="*/ 1931358 h 2595604"/>
                    <a:gd name="connsiteX5-491" fmla="*/ 1653540 w 4484370"/>
                    <a:gd name="connsiteY5-492" fmla="*/ 2594298 h 2595604"/>
                    <a:gd name="connsiteX6-493" fmla="*/ 2849880 w 4484370"/>
                    <a:gd name="connsiteY6-494" fmla="*/ 102558 h 2595604"/>
                    <a:gd name="connsiteX7-495" fmla="*/ 3444240 w 4484370"/>
                    <a:gd name="connsiteY7-496" fmla="*/ 2255208 h 2595604"/>
                    <a:gd name="connsiteX8-497" fmla="*/ 3703320 w 4484370"/>
                    <a:gd name="connsiteY8-498" fmla="*/ 1028388 h 2595604"/>
                    <a:gd name="connsiteX9-499" fmla="*/ 3870960 w 4484370"/>
                    <a:gd name="connsiteY9-500" fmla="*/ 1218888 h 2595604"/>
                    <a:gd name="connsiteX10-501" fmla="*/ 4175760 w 4484370"/>
                    <a:gd name="connsiteY10-502" fmla="*/ 670248 h 2595604"/>
                    <a:gd name="connsiteX11-503" fmla="*/ 4484370 w 4484370"/>
                    <a:gd name="connsiteY11-504" fmla="*/ 1938978 h 2595604"/>
                    <a:gd name="connsiteX0-505" fmla="*/ 0 w 4484370"/>
                    <a:gd name="connsiteY0-506" fmla="*/ 1868317 h 2547895"/>
                    <a:gd name="connsiteX1-507" fmla="*/ 274320 w 4484370"/>
                    <a:gd name="connsiteY1-508" fmla="*/ 1536847 h 2547895"/>
                    <a:gd name="connsiteX2-509" fmla="*/ 754380 w 4484370"/>
                    <a:gd name="connsiteY2-510" fmla="*/ 1592092 h 2547895"/>
                    <a:gd name="connsiteX3-511" fmla="*/ 1036320 w 4484370"/>
                    <a:gd name="connsiteY3-512" fmla="*/ 1270147 h 2547895"/>
                    <a:gd name="connsiteX4-513" fmla="*/ 1348740 w 4484370"/>
                    <a:gd name="connsiteY4-514" fmla="*/ 1883557 h 2547895"/>
                    <a:gd name="connsiteX5-515" fmla="*/ 1653540 w 4484370"/>
                    <a:gd name="connsiteY5-516" fmla="*/ 2546497 h 2547895"/>
                    <a:gd name="connsiteX6-517" fmla="*/ 2849880 w 4484370"/>
                    <a:gd name="connsiteY6-518" fmla="*/ 54757 h 2547895"/>
                    <a:gd name="connsiteX7-519" fmla="*/ 3444240 w 4484370"/>
                    <a:gd name="connsiteY7-520" fmla="*/ 2207407 h 2547895"/>
                    <a:gd name="connsiteX8-521" fmla="*/ 3703320 w 4484370"/>
                    <a:gd name="connsiteY8-522" fmla="*/ 980587 h 2547895"/>
                    <a:gd name="connsiteX9-523" fmla="*/ 3870960 w 4484370"/>
                    <a:gd name="connsiteY9-524" fmla="*/ 1171087 h 2547895"/>
                    <a:gd name="connsiteX10-525" fmla="*/ 4175760 w 4484370"/>
                    <a:gd name="connsiteY10-526" fmla="*/ 622447 h 2547895"/>
                    <a:gd name="connsiteX11-527" fmla="*/ 4484370 w 4484370"/>
                    <a:gd name="connsiteY11-528" fmla="*/ 1891177 h 2547895"/>
                    <a:gd name="connsiteX0-529" fmla="*/ 0 w 4484370"/>
                    <a:gd name="connsiteY0-530" fmla="*/ 1839049 h 2588640"/>
                    <a:gd name="connsiteX1-531" fmla="*/ 274320 w 4484370"/>
                    <a:gd name="connsiteY1-532" fmla="*/ 1507579 h 2588640"/>
                    <a:gd name="connsiteX2-533" fmla="*/ 754380 w 4484370"/>
                    <a:gd name="connsiteY2-534" fmla="*/ 1562824 h 2588640"/>
                    <a:gd name="connsiteX3-535" fmla="*/ 1036320 w 4484370"/>
                    <a:gd name="connsiteY3-536" fmla="*/ 1240879 h 2588640"/>
                    <a:gd name="connsiteX4-537" fmla="*/ 1348740 w 4484370"/>
                    <a:gd name="connsiteY4-538" fmla="*/ 1854289 h 2588640"/>
                    <a:gd name="connsiteX5-539" fmla="*/ 1653540 w 4484370"/>
                    <a:gd name="connsiteY5-540" fmla="*/ 2517229 h 2588640"/>
                    <a:gd name="connsiteX6-541" fmla="*/ 2916936 w 4484370"/>
                    <a:gd name="connsiteY6-542" fmla="*/ 62065 h 2588640"/>
                    <a:gd name="connsiteX7-543" fmla="*/ 3444240 w 4484370"/>
                    <a:gd name="connsiteY7-544" fmla="*/ 2178139 h 2588640"/>
                    <a:gd name="connsiteX8-545" fmla="*/ 3703320 w 4484370"/>
                    <a:gd name="connsiteY8-546" fmla="*/ 951319 h 2588640"/>
                    <a:gd name="connsiteX9-547" fmla="*/ 3870960 w 4484370"/>
                    <a:gd name="connsiteY9-548" fmla="*/ 1141819 h 2588640"/>
                    <a:gd name="connsiteX10-549" fmla="*/ 4175760 w 4484370"/>
                    <a:gd name="connsiteY10-550" fmla="*/ 593179 h 2588640"/>
                    <a:gd name="connsiteX11-551" fmla="*/ 4484370 w 4484370"/>
                    <a:gd name="connsiteY11-552" fmla="*/ 1861909 h 2588640"/>
                    <a:gd name="connsiteX0-553" fmla="*/ 0 w 4484370"/>
                    <a:gd name="connsiteY0-554" fmla="*/ 1778529 h 2520401"/>
                    <a:gd name="connsiteX1-555" fmla="*/ 274320 w 4484370"/>
                    <a:gd name="connsiteY1-556" fmla="*/ 1447059 h 2520401"/>
                    <a:gd name="connsiteX2-557" fmla="*/ 754380 w 4484370"/>
                    <a:gd name="connsiteY2-558" fmla="*/ 1502304 h 2520401"/>
                    <a:gd name="connsiteX3-559" fmla="*/ 1036320 w 4484370"/>
                    <a:gd name="connsiteY3-560" fmla="*/ 1180359 h 2520401"/>
                    <a:gd name="connsiteX4-561" fmla="*/ 1348740 w 4484370"/>
                    <a:gd name="connsiteY4-562" fmla="*/ 1793769 h 2520401"/>
                    <a:gd name="connsiteX5-563" fmla="*/ 1690116 w 4484370"/>
                    <a:gd name="connsiteY5-564" fmla="*/ 2450613 h 2520401"/>
                    <a:gd name="connsiteX6-565" fmla="*/ 2916936 w 4484370"/>
                    <a:gd name="connsiteY6-566" fmla="*/ 1545 h 2520401"/>
                    <a:gd name="connsiteX7-567" fmla="*/ 3444240 w 4484370"/>
                    <a:gd name="connsiteY7-568" fmla="*/ 2117619 h 2520401"/>
                    <a:gd name="connsiteX8-569" fmla="*/ 3703320 w 4484370"/>
                    <a:gd name="connsiteY8-570" fmla="*/ 890799 h 2520401"/>
                    <a:gd name="connsiteX9-571" fmla="*/ 3870960 w 4484370"/>
                    <a:gd name="connsiteY9-572" fmla="*/ 1081299 h 2520401"/>
                    <a:gd name="connsiteX10-573" fmla="*/ 4175760 w 4484370"/>
                    <a:gd name="connsiteY10-574" fmla="*/ 532659 h 2520401"/>
                    <a:gd name="connsiteX11-575" fmla="*/ 4484370 w 4484370"/>
                    <a:gd name="connsiteY11-576" fmla="*/ 1801389 h 2520401"/>
                    <a:gd name="connsiteX0-577" fmla="*/ 0 w 4484370"/>
                    <a:gd name="connsiteY0-578" fmla="*/ 1778529 h 2521787"/>
                    <a:gd name="connsiteX1-579" fmla="*/ 274320 w 4484370"/>
                    <a:gd name="connsiteY1-580" fmla="*/ 1447059 h 2521787"/>
                    <a:gd name="connsiteX2-581" fmla="*/ 754380 w 4484370"/>
                    <a:gd name="connsiteY2-582" fmla="*/ 1502304 h 2521787"/>
                    <a:gd name="connsiteX3-583" fmla="*/ 1036320 w 4484370"/>
                    <a:gd name="connsiteY3-584" fmla="*/ 1180359 h 2521787"/>
                    <a:gd name="connsiteX4-585" fmla="*/ 1348740 w 4484370"/>
                    <a:gd name="connsiteY4-586" fmla="*/ 1793769 h 2521787"/>
                    <a:gd name="connsiteX5-587" fmla="*/ 1690116 w 4484370"/>
                    <a:gd name="connsiteY5-588" fmla="*/ 2450613 h 2521787"/>
                    <a:gd name="connsiteX6-589" fmla="*/ 2916936 w 4484370"/>
                    <a:gd name="connsiteY6-590" fmla="*/ 1545 h 2521787"/>
                    <a:gd name="connsiteX7-591" fmla="*/ 3444240 w 4484370"/>
                    <a:gd name="connsiteY7-592" fmla="*/ 2117619 h 2521787"/>
                    <a:gd name="connsiteX8-593" fmla="*/ 3703320 w 4484370"/>
                    <a:gd name="connsiteY8-594" fmla="*/ 890799 h 2521787"/>
                    <a:gd name="connsiteX9-595" fmla="*/ 3870960 w 4484370"/>
                    <a:gd name="connsiteY9-596" fmla="*/ 1081299 h 2521787"/>
                    <a:gd name="connsiteX10-597" fmla="*/ 4175760 w 4484370"/>
                    <a:gd name="connsiteY10-598" fmla="*/ 532659 h 2521787"/>
                    <a:gd name="connsiteX11-599" fmla="*/ 4484370 w 4484370"/>
                    <a:gd name="connsiteY11-600" fmla="*/ 1801389 h 2521787"/>
                    <a:gd name="connsiteX0-601" fmla="*/ 0 w 4484370"/>
                    <a:gd name="connsiteY0-602" fmla="*/ 1778529 h 2522142"/>
                    <a:gd name="connsiteX1-603" fmla="*/ 274320 w 4484370"/>
                    <a:gd name="connsiteY1-604" fmla="*/ 1447059 h 2522142"/>
                    <a:gd name="connsiteX2-605" fmla="*/ 754380 w 4484370"/>
                    <a:gd name="connsiteY2-606" fmla="*/ 1502304 h 2522142"/>
                    <a:gd name="connsiteX3-607" fmla="*/ 1036320 w 4484370"/>
                    <a:gd name="connsiteY3-608" fmla="*/ 1180359 h 2522142"/>
                    <a:gd name="connsiteX4-609" fmla="*/ 1348740 w 4484370"/>
                    <a:gd name="connsiteY4-610" fmla="*/ 1793769 h 2522142"/>
                    <a:gd name="connsiteX5-611" fmla="*/ 1690116 w 4484370"/>
                    <a:gd name="connsiteY5-612" fmla="*/ 2450613 h 2522142"/>
                    <a:gd name="connsiteX6-613" fmla="*/ 2916936 w 4484370"/>
                    <a:gd name="connsiteY6-614" fmla="*/ 1545 h 2522142"/>
                    <a:gd name="connsiteX7-615" fmla="*/ 3444240 w 4484370"/>
                    <a:gd name="connsiteY7-616" fmla="*/ 2117619 h 2522142"/>
                    <a:gd name="connsiteX8-617" fmla="*/ 3703320 w 4484370"/>
                    <a:gd name="connsiteY8-618" fmla="*/ 890799 h 2522142"/>
                    <a:gd name="connsiteX9-619" fmla="*/ 3870960 w 4484370"/>
                    <a:gd name="connsiteY9-620" fmla="*/ 1081299 h 2522142"/>
                    <a:gd name="connsiteX10-621" fmla="*/ 4175760 w 4484370"/>
                    <a:gd name="connsiteY10-622" fmla="*/ 532659 h 2522142"/>
                    <a:gd name="connsiteX11-623" fmla="*/ 4484370 w 4484370"/>
                    <a:gd name="connsiteY11-624" fmla="*/ 1801389 h 2522142"/>
                    <a:gd name="connsiteX0-625" fmla="*/ 0 w 4484370"/>
                    <a:gd name="connsiteY0-626" fmla="*/ 1778185 h 2481952"/>
                    <a:gd name="connsiteX1-627" fmla="*/ 274320 w 4484370"/>
                    <a:gd name="connsiteY1-628" fmla="*/ 1446715 h 2481952"/>
                    <a:gd name="connsiteX2-629" fmla="*/ 754380 w 4484370"/>
                    <a:gd name="connsiteY2-630" fmla="*/ 1501960 h 2481952"/>
                    <a:gd name="connsiteX3-631" fmla="*/ 1036320 w 4484370"/>
                    <a:gd name="connsiteY3-632" fmla="*/ 1180015 h 2481952"/>
                    <a:gd name="connsiteX4-633" fmla="*/ 1348740 w 4484370"/>
                    <a:gd name="connsiteY4-634" fmla="*/ 1793425 h 2481952"/>
                    <a:gd name="connsiteX5-635" fmla="*/ 1730756 w 4484370"/>
                    <a:gd name="connsiteY5-636" fmla="*/ 2409629 h 2481952"/>
                    <a:gd name="connsiteX6-637" fmla="*/ 2916936 w 4484370"/>
                    <a:gd name="connsiteY6-638" fmla="*/ 1201 h 2481952"/>
                    <a:gd name="connsiteX7-639" fmla="*/ 3444240 w 4484370"/>
                    <a:gd name="connsiteY7-640" fmla="*/ 2117275 h 2481952"/>
                    <a:gd name="connsiteX8-641" fmla="*/ 3703320 w 4484370"/>
                    <a:gd name="connsiteY8-642" fmla="*/ 890455 h 2481952"/>
                    <a:gd name="connsiteX9-643" fmla="*/ 3870960 w 4484370"/>
                    <a:gd name="connsiteY9-644" fmla="*/ 1080955 h 2481952"/>
                    <a:gd name="connsiteX10-645" fmla="*/ 4175760 w 4484370"/>
                    <a:gd name="connsiteY10-646" fmla="*/ 532315 h 2481952"/>
                    <a:gd name="connsiteX11-647" fmla="*/ 4484370 w 4484370"/>
                    <a:gd name="connsiteY11-648" fmla="*/ 1801045 h 2481952"/>
                    <a:gd name="connsiteX0-649" fmla="*/ 0 w 4484370"/>
                    <a:gd name="connsiteY0-650" fmla="*/ 1777846 h 2438974"/>
                    <a:gd name="connsiteX1-651" fmla="*/ 274320 w 4484370"/>
                    <a:gd name="connsiteY1-652" fmla="*/ 1446376 h 2438974"/>
                    <a:gd name="connsiteX2-653" fmla="*/ 754380 w 4484370"/>
                    <a:gd name="connsiteY2-654" fmla="*/ 1501621 h 2438974"/>
                    <a:gd name="connsiteX3-655" fmla="*/ 1036320 w 4484370"/>
                    <a:gd name="connsiteY3-656" fmla="*/ 1179676 h 2438974"/>
                    <a:gd name="connsiteX4-657" fmla="*/ 1348740 w 4484370"/>
                    <a:gd name="connsiteY4-658" fmla="*/ 1793086 h 2438974"/>
                    <a:gd name="connsiteX5-659" fmla="*/ 1756156 w 4484370"/>
                    <a:gd name="connsiteY5-660" fmla="*/ 2363570 h 2438974"/>
                    <a:gd name="connsiteX6-661" fmla="*/ 2916936 w 4484370"/>
                    <a:gd name="connsiteY6-662" fmla="*/ 862 h 2438974"/>
                    <a:gd name="connsiteX7-663" fmla="*/ 3444240 w 4484370"/>
                    <a:gd name="connsiteY7-664" fmla="*/ 2116936 h 2438974"/>
                    <a:gd name="connsiteX8-665" fmla="*/ 3703320 w 4484370"/>
                    <a:gd name="connsiteY8-666" fmla="*/ 890116 h 2438974"/>
                    <a:gd name="connsiteX9-667" fmla="*/ 3870960 w 4484370"/>
                    <a:gd name="connsiteY9-668" fmla="*/ 1080616 h 2438974"/>
                    <a:gd name="connsiteX10-669" fmla="*/ 4175760 w 4484370"/>
                    <a:gd name="connsiteY10-670" fmla="*/ 531976 h 2438974"/>
                    <a:gd name="connsiteX11-671" fmla="*/ 4484370 w 4484370"/>
                    <a:gd name="connsiteY11-672" fmla="*/ 1800706 h 2438974"/>
                    <a:gd name="connsiteX0-673" fmla="*/ 0 w 4484370"/>
                    <a:gd name="connsiteY0-674" fmla="*/ 1777745 h 2424718"/>
                    <a:gd name="connsiteX1-675" fmla="*/ 274320 w 4484370"/>
                    <a:gd name="connsiteY1-676" fmla="*/ 1446275 h 2424718"/>
                    <a:gd name="connsiteX2-677" fmla="*/ 754380 w 4484370"/>
                    <a:gd name="connsiteY2-678" fmla="*/ 1501520 h 2424718"/>
                    <a:gd name="connsiteX3-679" fmla="*/ 1036320 w 4484370"/>
                    <a:gd name="connsiteY3-680" fmla="*/ 1179575 h 2424718"/>
                    <a:gd name="connsiteX4-681" fmla="*/ 1348740 w 4484370"/>
                    <a:gd name="connsiteY4-682" fmla="*/ 1792985 h 2424718"/>
                    <a:gd name="connsiteX5-683" fmla="*/ 1761236 w 4484370"/>
                    <a:gd name="connsiteY5-684" fmla="*/ 2348229 h 2424718"/>
                    <a:gd name="connsiteX6-685" fmla="*/ 2916936 w 4484370"/>
                    <a:gd name="connsiteY6-686" fmla="*/ 761 h 2424718"/>
                    <a:gd name="connsiteX7-687" fmla="*/ 3444240 w 4484370"/>
                    <a:gd name="connsiteY7-688" fmla="*/ 2116835 h 2424718"/>
                    <a:gd name="connsiteX8-689" fmla="*/ 3703320 w 4484370"/>
                    <a:gd name="connsiteY8-690" fmla="*/ 890015 h 2424718"/>
                    <a:gd name="connsiteX9-691" fmla="*/ 3870960 w 4484370"/>
                    <a:gd name="connsiteY9-692" fmla="*/ 1080515 h 2424718"/>
                    <a:gd name="connsiteX10-693" fmla="*/ 4175760 w 4484370"/>
                    <a:gd name="connsiteY10-694" fmla="*/ 531875 h 2424718"/>
                    <a:gd name="connsiteX11-695" fmla="*/ 4484370 w 4484370"/>
                    <a:gd name="connsiteY11-696" fmla="*/ 1800605 h 2424718"/>
                    <a:gd name="connsiteX0-697" fmla="*/ 0 w 4484370"/>
                    <a:gd name="connsiteY0-698" fmla="*/ 1778027 h 2462812"/>
                    <a:gd name="connsiteX1-699" fmla="*/ 274320 w 4484370"/>
                    <a:gd name="connsiteY1-700" fmla="*/ 1446557 h 2462812"/>
                    <a:gd name="connsiteX2-701" fmla="*/ 754380 w 4484370"/>
                    <a:gd name="connsiteY2-702" fmla="*/ 1501802 h 2462812"/>
                    <a:gd name="connsiteX3-703" fmla="*/ 1036320 w 4484370"/>
                    <a:gd name="connsiteY3-704" fmla="*/ 1179857 h 2462812"/>
                    <a:gd name="connsiteX4-705" fmla="*/ 1348740 w 4484370"/>
                    <a:gd name="connsiteY4-706" fmla="*/ 1793267 h 2462812"/>
                    <a:gd name="connsiteX5-707" fmla="*/ 1761236 w 4484370"/>
                    <a:gd name="connsiteY5-708" fmla="*/ 2389151 h 2462812"/>
                    <a:gd name="connsiteX6-709" fmla="*/ 2916936 w 4484370"/>
                    <a:gd name="connsiteY6-710" fmla="*/ 1043 h 2462812"/>
                    <a:gd name="connsiteX7-711" fmla="*/ 3444240 w 4484370"/>
                    <a:gd name="connsiteY7-712" fmla="*/ 2117117 h 2462812"/>
                    <a:gd name="connsiteX8-713" fmla="*/ 3703320 w 4484370"/>
                    <a:gd name="connsiteY8-714" fmla="*/ 890297 h 2462812"/>
                    <a:gd name="connsiteX9-715" fmla="*/ 3870960 w 4484370"/>
                    <a:gd name="connsiteY9-716" fmla="*/ 1080797 h 2462812"/>
                    <a:gd name="connsiteX10-717" fmla="*/ 4175760 w 4484370"/>
                    <a:gd name="connsiteY10-718" fmla="*/ 532157 h 2462812"/>
                    <a:gd name="connsiteX11-719" fmla="*/ 4484370 w 4484370"/>
                    <a:gd name="connsiteY11-720" fmla="*/ 1800887 h 2462812"/>
                    <a:gd name="connsiteX0-721" fmla="*/ 0 w 4484370"/>
                    <a:gd name="connsiteY0-722" fmla="*/ 1778027 h 2462812"/>
                    <a:gd name="connsiteX1-723" fmla="*/ 274320 w 4484370"/>
                    <a:gd name="connsiteY1-724" fmla="*/ 1446557 h 2462812"/>
                    <a:gd name="connsiteX2-725" fmla="*/ 754380 w 4484370"/>
                    <a:gd name="connsiteY2-726" fmla="*/ 1501802 h 2462812"/>
                    <a:gd name="connsiteX3-727" fmla="*/ 1036320 w 4484370"/>
                    <a:gd name="connsiteY3-728" fmla="*/ 1179857 h 2462812"/>
                    <a:gd name="connsiteX4-729" fmla="*/ 1348740 w 4484370"/>
                    <a:gd name="connsiteY4-730" fmla="*/ 1793267 h 2462812"/>
                    <a:gd name="connsiteX5-731" fmla="*/ 1761236 w 4484370"/>
                    <a:gd name="connsiteY5-732" fmla="*/ 2389151 h 2462812"/>
                    <a:gd name="connsiteX6-733" fmla="*/ 2916936 w 4484370"/>
                    <a:gd name="connsiteY6-734" fmla="*/ 1043 h 2462812"/>
                    <a:gd name="connsiteX7-735" fmla="*/ 3444240 w 4484370"/>
                    <a:gd name="connsiteY7-736" fmla="*/ 2117117 h 2462812"/>
                    <a:gd name="connsiteX8-737" fmla="*/ 3703320 w 4484370"/>
                    <a:gd name="connsiteY8-738" fmla="*/ 890297 h 2462812"/>
                    <a:gd name="connsiteX9-739" fmla="*/ 3870960 w 4484370"/>
                    <a:gd name="connsiteY9-740" fmla="*/ 1080797 h 2462812"/>
                    <a:gd name="connsiteX10-741" fmla="*/ 4175760 w 4484370"/>
                    <a:gd name="connsiteY10-742" fmla="*/ 532157 h 2462812"/>
                    <a:gd name="connsiteX11-743" fmla="*/ 4484370 w 4484370"/>
                    <a:gd name="connsiteY11-744" fmla="*/ 1800887 h 2462812"/>
                    <a:gd name="connsiteX0-745" fmla="*/ 0 w 4484370"/>
                    <a:gd name="connsiteY0-746" fmla="*/ 1778027 h 2465138"/>
                    <a:gd name="connsiteX1-747" fmla="*/ 274320 w 4484370"/>
                    <a:gd name="connsiteY1-748" fmla="*/ 1446557 h 2465138"/>
                    <a:gd name="connsiteX2-749" fmla="*/ 754380 w 4484370"/>
                    <a:gd name="connsiteY2-750" fmla="*/ 1501802 h 2465138"/>
                    <a:gd name="connsiteX3-751" fmla="*/ 1036320 w 4484370"/>
                    <a:gd name="connsiteY3-752" fmla="*/ 1179857 h 2465138"/>
                    <a:gd name="connsiteX4-753" fmla="*/ 1348740 w 4484370"/>
                    <a:gd name="connsiteY4-754" fmla="*/ 1793267 h 2465138"/>
                    <a:gd name="connsiteX5-755" fmla="*/ 1761236 w 4484370"/>
                    <a:gd name="connsiteY5-756" fmla="*/ 2389151 h 2465138"/>
                    <a:gd name="connsiteX6-757" fmla="*/ 2916936 w 4484370"/>
                    <a:gd name="connsiteY6-758" fmla="*/ 1043 h 2465138"/>
                    <a:gd name="connsiteX7-759" fmla="*/ 3444240 w 4484370"/>
                    <a:gd name="connsiteY7-760" fmla="*/ 2117117 h 2465138"/>
                    <a:gd name="connsiteX8-761" fmla="*/ 3703320 w 4484370"/>
                    <a:gd name="connsiteY8-762" fmla="*/ 890297 h 2465138"/>
                    <a:gd name="connsiteX9-763" fmla="*/ 3870960 w 4484370"/>
                    <a:gd name="connsiteY9-764" fmla="*/ 1080797 h 2465138"/>
                    <a:gd name="connsiteX10-765" fmla="*/ 4175760 w 4484370"/>
                    <a:gd name="connsiteY10-766" fmla="*/ 532157 h 2465138"/>
                    <a:gd name="connsiteX11-767" fmla="*/ 4484370 w 4484370"/>
                    <a:gd name="connsiteY11-768" fmla="*/ 1800887 h 2465138"/>
                    <a:gd name="connsiteX0-769" fmla="*/ 0 w 4484370"/>
                    <a:gd name="connsiteY0-770" fmla="*/ 1778027 h 2465138"/>
                    <a:gd name="connsiteX1-771" fmla="*/ 274320 w 4484370"/>
                    <a:gd name="connsiteY1-772" fmla="*/ 1446557 h 2465138"/>
                    <a:gd name="connsiteX2-773" fmla="*/ 754380 w 4484370"/>
                    <a:gd name="connsiteY2-774" fmla="*/ 1501802 h 2465138"/>
                    <a:gd name="connsiteX3-775" fmla="*/ 1036320 w 4484370"/>
                    <a:gd name="connsiteY3-776" fmla="*/ 1179857 h 2465138"/>
                    <a:gd name="connsiteX4-777" fmla="*/ 1348740 w 4484370"/>
                    <a:gd name="connsiteY4-778" fmla="*/ 1793267 h 2465138"/>
                    <a:gd name="connsiteX5-779" fmla="*/ 1761236 w 4484370"/>
                    <a:gd name="connsiteY5-780" fmla="*/ 2389151 h 2465138"/>
                    <a:gd name="connsiteX6-781" fmla="*/ 2916936 w 4484370"/>
                    <a:gd name="connsiteY6-782" fmla="*/ 1043 h 2465138"/>
                    <a:gd name="connsiteX7-783" fmla="*/ 3444240 w 4484370"/>
                    <a:gd name="connsiteY7-784" fmla="*/ 2117117 h 2465138"/>
                    <a:gd name="connsiteX8-785" fmla="*/ 3703320 w 4484370"/>
                    <a:gd name="connsiteY8-786" fmla="*/ 890297 h 2465138"/>
                    <a:gd name="connsiteX9-787" fmla="*/ 3870960 w 4484370"/>
                    <a:gd name="connsiteY9-788" fmla="*/ 1080797 h 2465138"/>
                    <a:gd name="connsiteX10-789" fmla="*/ 4175760 w 4484370"/>
                    <a:gd name="connsiteY10-790" fmla="*/ 532157 h 2465138"/>
                    <a:gd name="connsiteX11-791" fmla="*/ 4484370 w 4484370"/>
                    <a:gd name="connsiteY11-792" fmla="*/ 1800887 h 2465138"/>
                    <a:gd name="connsiteX0-793" fmla="*/ 0 w 4484370"/>
                    <a:gd name="connsiteY0-794" fmla="*/ 1777533 h 2391602"/>
                    <a:gd name="connsiteX1-795" fmla="*/ 274320 w 4484370"/>
                    <a:gd name="connsiteY1-796" fmla="*/ 1446063 h 2391602"/>
                    <a:gd name="connsiteX2-797" fmla="*/ 754380 w 4484370"/>
                    <a:gd name="connsiteY2-798" fmla="*/ 1501308 h 2391602"/>
                    <a:gd name="connsiteX3-799" fmla="*/ 1036320 w 4484370"/>
                    <a:gd name="connsiteY3-800" fmla="*/ 1179363 h 2391602"/>
                    <a:gd name="connsiteX4-801" fmla="*/ 1348740 w 4484370"/>
                    <a:gd name="connsiteY4-802" fmla="*/ 1792773 h 2391602"/>
                    <a:gd name="connsiteX5-803" fmla="*/ 1784096 w 4484370"/>
                    <a:gd name="connsiteY5-804" fmla="*/ 2312457 h 2391602"/>
                    <a:gd name="connsiteX6-805" fmla="*/ 2916936 w 4484370"/>
                    <a:gd name="connsiteY6-806" fmla="*/ 549 h 2391602"/>
                    <a:gd name="connsiteX7-807" fmla="*/ 3444240 w 4484370"/>
                    <a:gd name="connsiteY7-808" fmla="*/ 2116623 h 2391602"/>
                    <a:gd name="connsiteX8-809" fmla="*/ 3703320 w 4484370"/>
                    <a:gd name="connsiteY8-810" fmla="*/ 889803 h 2391602"/>
                    <a:gd name="connsiteX9-811" fmla="*/ 3870960 w 4484370"/>
                    <a:gd name="connsiteY9-812" fmla="*/ 1080303 h 2391602"/>
                    <a:gd name="connsiteX10-813" fmla="*/ 4175760 w 4484370"/>
                    <a:gd name="connsiteY10-814" fmla="*/ 531663 h 2391602"/>
                    <a:gd name="connsiteX11-815" fmla="*/ 4484370 w 4484370"/>
                    <a:gd name="connsiteY11-816" fmla="*/ 1800393 h 2391602"/>
                    <a:gd name="connsiteX0-817" fmla="*/ 0 w 4484370"/>
                    <a:gd name="connsiteY0-818" fmla="*/ 1778204 h 2484348"/>
                    <a:gd name="connsiteX1-819" fmla="*/ 274320 w 4484370"/>
                    <a:gd name="connsiteY1-820" fmla="*/ 1446734 h 2484348"/>
                    <a:gd name="connsiteX2-821" fmla="*/ 754380 w 4484370"/>
                    <a:gd name="connsiteY2-822" fmla="*/ 1501979 h 2484348"/>
                    <a:gd name="connsiteX3-823" fmla="*/ 1036320 w 4484370"/>
                    <a:gd name="connsiteY3-824" fmla="*/ 1180034 h 2484348"/>
                    <a:gd name="connsiteX4-825" fmla="*/ 1348740 w 4484370"/>
                    <a:gd name="connsiteY4-826" fmla="*/ 1793444 h 2484348"/>
                    <a:gd name="connsiteX5-827" fmla="*/ 1749806 w 4484370"/>
                    <a:gd name="connsiteY5-828" fmla="*/ 2412188 h 2484348"/>
                    <a:gd name="connsiteX6-829" fmla="*/ 2916936 w 4484370"/>
                    <a:gd name="connsiteY6-830" fmla="*/ 1220 h 2484348"/>
                    <a:gd name="connsiteX7-831" fmla="*/ 3444240 w 4484370"/>
                    <a:gd name="connsiteY7-832" fmla="*/ 2117294 h 2484348"/>
                    <a:gd name="connsiteX8-833" fmla="*/ 3703320 w 4484370"/>
                    <a:gd name="connsiteY8-834" fmla="*/ 890474 h 2484348"/>
                    <a:gd name="connsiteX9-835" fmla="*/ 3870960 w 4484370"/>
                    <a:gd name="connsiteY9-836" fmla="*/ 1080974 h 2484348"/>
                    <a:gd name="connsiteX10-837" fmla="*/ 4175760 w 4484370"/>
                    <a:gd name="connsiteY10-838" fmla="*/ 532334 h 2484348"/>
                    <a:gd name="connsiteX11-839" fmla="*/ 4484370 w 4484370"/>
                    <a:gd name="connsiteY11-840" fmla="*/ 1801064 h 2484348"/>
                    <a:gd name="connsiteX0-841" fmla="*/ 0 w 4484370"/>
                    <a:gd name="connsiteY0-842" fmla="*/ 1804852 h 2512557"/>
                    <a:gd name="connsiteX1-843" fmla="*/ 274320 w 4484370"/>
                    <a:gd name="connsiteY1-844" fmla="*/ 1473382 h 2512557"/>
                    <a:gd name="connsiteX2-845" fmla="*/ 754380 w 4484370"/>
                    <a:gd name="connsiteY2-846" fmla="*/ 1528627 h 2512557"/>
                    <a:gd name="connsiteX3-847" fmla="*/ 1036320 w 4484370"/>
                    <a:gd name="connsiteY3-848" fmla="*/ 1206682 h 2512557"/>
                    <a:gd name="connsiteX4-849" fmla="*/ 1348740 w 4484370"/>
                    <a:gd name="connsiteY4-850" fmla="*/ 1820092 h 2512557"/>
                    <a:gd name="connsiteX5-851" fmla="*/ 1749806 w 4484370"/>
                    <a:gd name="connsiteY5-852" fmla="*/ 2438836 h 2512557"/>
                    <a:gd name="connsiteX6-853" fmla="*/ 2863596 w 4484370"/>
                    <a:gd name="connsiteY6-854" fmla="*/ 1198 h 2512557"/>
                    <a:gd name="connsiteX7-855" fmla="*/ 3444240 w 4484370"/>
                    <a:gd name="connsiteY7-856" fmla="*/ 2143942 h 2512557"/>
                    <a:gd name="connsiteX8-857" fmla="*/ 3703320 w 4484370"/>
                    <a:gd name="connsiteY8-858" fmla="*/ 917122 h 2512557"/>
                    <a:gd name="connsiteX9-859" fmla="*/ 3870960 w 4484370"/>
                    <a:gd name="connsiteY9-860" fmla="*/ 1107622 h 2512557"/>
                    <a:gd name="connsiteX10-861" fmla="*/ 4175760 w 4484370"/>
                    <a:gd name="connsiteY10-862" fmla="*/ 558982 h 2512557"/>
                    <a:gd name="connsiteX11-863" fmla="*/ 4484370 w 4484370"/>
                    <a:gd name="connsiteY11-864" fmla="*/ 1827712 h 2512557"/>
                    <a:gd name="connsiteX0-865" fmla="*/ 0 w 4484370"/>
                    <a:gd name="connsiteY0-866" fmla="*/ 1804343 h 2512048"/>
                    <a:gd name="connsiteX1-867" fmla="*/ 274320 w 4484370"/>
                    <a:gd name="connsiteY1-868" fmla="*/ 1472873 h 2512048"/>
                    <a:gd name="connsiteX2-869" fmla="*/ 754380 w 4484370"/>
                    <a:gd name="connsiteY2-870" fmla="*/ 1528118 h 2512048"/>
                    <a:gd name="connsiteX3-871" fmla="*/ 1036320 w 4484370"/>
                    <a:gd name="connsiteY3-872" fmla="*/ 1206173 h 2512048"/>
                    <a:gd name="connsiteX4-873" fmla="*/ 1348740 w 4484370"/>
                    <a:gd name="connsiteY4-874" fmla="*/ 1819583 h 2512048"/>
                    <a:gd name="connsiteX5-875" fmla="*/ 1749806 w 4484370"/>
                    <a:gd name="connsiteY5-876" fmla="*/ 2438327 h 2512048"/>
                    <a:gd name="connsiteX6-877" fmla="*/ 2863596 w 4484370"/>
                    <a:gd name="connsiteY6-878" fmla="*/ 689 h 2512048"/>
                    <a:gd name="connsiteX7-879" fmla="*/ 3444240 w 4484370"/>
                    <a:gd name="connsiteY7-880" fmla="*/ 2143433 h 2512048"/>
                    <a:gd name="connsiteX8-881" fmla="*/ 3703320 w 4484370"/>
                    <a:gd name="connsiteY8-882" fmla="*/ 916613 h 2512048"/>
                    <a:gd name="connsiteX9-883" fmla="*/ 3870960 w 4484370"/>
                    <a:gd name="connsiteY9-884" fmla="*/ 1107113 h 2512048"/>
                    <a:gd name="connsiteX10-885" fmla="*/ 4175760 w 4484370"/>
                    <a:gd name="connsiteY10-886" fmla="*/ 558473 h 2512048"/>
                    <a:gd name="connsiteX11-887" fmla="*/ 4484370 w 4484370"/>
                    <a:gd name="connsiteY11-888" fmla="*/ 1827203 h 2512048"/>
                    <a:gd name="connsiteX0-889" fmla="*/ 0 w 4484370"/>
                    <a:gd name="connsiteY0-890" fmla="*/ 1804343 h 2459647"/>
                    <a:gd name="connsiteX1-891" fmla="*/ 274320 w 4484370"/>
                    <a:gd name="connsiteY1-892" fmla="*/ 1472873 h 2459647"/>
                    <a:gd name="connsiteX2-893" fmla="*/ 754380 w 4484370"/>
                    <a:gd name="connsiteY2-894" fmla="*/ 1528118 h 2459647"/>
                    <a:gd name="connsiteX3-895" fmla="*/ 1036320 w 4484370"/>
                    <a:gd name="connsiteY3-896" fmla="*/ 1206173 h 2459647"/>
                    <a:gd name="connsiteX4-897" fmla="*/ 1749806 w 4484370"/>
                    <a:gd name="connsiteY4-898" fmla="*/ 2438327 h 2459647"/>
                    <a:gd name="connsiteX5-899" fmla="*/ 2863596 w 4484370"/>
                    <a:gd name="connsiteY5-900" fmla="*/ 689 h 2459647"/>
                    <a:gd name="connsiteX6-901" fmla="*/ 3444240 w 4484370"/>
                    <a:gd name="connsiteY6-902" fmla="*/ 2143433 h 2459647"/>
                    <a:gd name="connsiteX7-903" fmla="*/ 3703320 w 4484370"/>
                    <a:gd name="connsiteY7-904" fmla="*/ 916613 h 2459647"/>
                    <a:gd name="connsiteX8-905" fmla="*/ 3870960 w 4484370"/>
                    <a:gd name="connsiteY8-906" fmla="*/ 1107113 h 2459647"/>
                    <a:gd name="connsiteX9-907" fmla="*/ 4175760 w 4484370"/>
                    <a:gd name="connsiteY9-908" fmla="*/ 558473 h 2459647"/>
                    <a:gd name="connsiteX10-909" fmla="*/ 4484370 w 4484370"/>
                    <a:gd name="connsiteY10-910" fmla="*/ 1827203 h 2459647"/>
                    <a:gd name="connsiteX0-911" fmla="*/ 0 w 4484370"/>
                    <a:gd name="connsiteY0-912" fmla="*/ 1804343 h 2461836"/>
                    <a:gd name="connsiteX1-913" fmla="*/ 274320 w 4484370"/>
                    <a:gd name="connsiteY1-914" fmla="*/ 1472873 h 2461836"/>
                    <a:gd name="connsiteX2-915" fmla="*/ 754380 w 4484370"/>
                    <a:gd name="connsiteY2-916" fmla="*/ 1528118 h 2461836"/>
                    <a:gd name="connsiteX3-917" fmla="*/ 1146810 w 4484370"/>
                    <a:gd name="connsiteY3-918" fmla="*/ 1251893 h 2461836"/>
                    <a:gd name="connsiteX4-919" fmla="*/ 1749806 w 4484370"/>
                    <a:gd name="connsiteY4-920" fmla="*/ 2438327 h 2461836"/>
                    <a:gd name="connsiteX5-921" fmla="*/ 2863596 w 4484370"/>
                    <a:gd name="connsiteY5-922" fmla="*/ 689 h 2461836"/>
                    <a:gd name="connsiteX6-923" fmla="*/ 3444240 w 4484370"/>
                    <a:gd name="connsiteY6-924" fmla="*/ 2143433 h 2461836"/>
                    <a:gd name="connsiteX7-925" fmla="*/ 3703320 w 4484370"/>
                    <a:gd name="connsiteY7-926" fmla="*/ 916613 h 2461836"/>
                    <a:gd name="connsiteX8-927" fmla="*/ 3870960 w 4484370"/>
                    <a:gd name="connsiteY8-928" fmla="*/ 1107113 h 2461836"/>
                    <a:gd name="connsiteX9-929" fmla="*/ 4175760 w 4484370"/>
                    <a:gd name="connsiteY9-930" fmla="*/ 558473 h 2461836"/>
                    <a:gd name="connsiteX10-931" fmla="*/ 4484370 w 4484370"/>
                    <a:gd name="connsiteY10-932" fmla="*/ 1827203 h 2461836"/>
                    <a:gd name="connsiteX0-933" fmla="*/ 0 w 4484370"/>
                    <a:gd name="connsiteY0-934" fmla="*/ 1804343 h 2460721"/>
                    <a:gd name="connsiteX1-935" fmla="*/ 274320 w 4484370"/>
                    <a:gd name="connsiteY1-936" fmla="*/ 1472873 h 2460721"/>
                    <a:gd name="connsiteX2-937" fmla="*/ 754380 w 4484370"/>
                    <a:gd name="connsiteY2-938" fmla="*/ 1528118 h 2460721"/>
                    <a:gd name="connsiteX3-939" fmla="*/ 1135380 w 4484370"/>
                    <a:gd name="connsiteY3-940" fmla="*/ 1229033 h 2460721"/>
                    <a:gd name="connsiteX4-941" fmla="*/ 1749806 w 4484370"/>
                    <a:gd name="connsiteY4-942" fmla="*/ 2438327 h 2460721"/>
                    <a:gd name="connsiteX5-943" fmla="*/ 2863596 w 4484370"/>
                    <a:gd name="connsiteY5-944" fmla="*/ 689 h 2460721"/>
                    <a:gd name="connsiteX6-945" fmla="*/ 3444240 w 4484370"/>
                    <a:gd name="connsiteY6-946" fmla="*/ 2143433 h 2460721"/>
                    <a:gd name="connsiteX7-947" fmla="*/ 3703320 w 4484370"/>
                    <a:gd name="connsiteY7-948" fmla="*/ 916613 h 2460721"/>
                    <a:gd name="connsiteX8-949" fmla="*/ 3870960 w 4484370"/>
                    <a:gd name="connsiteY8-950" fmla="*/ 1107113 h 2460721"/>
                    <a:gd name="connsiteX9-951" fmla="*/ 4175760 w 4484370"/>
                    <a:gd name="connsiteY9-952" fmla="*/ 558473 h 2460721"/>
                    <a:gd name="connsiteX10-953" fmla="*/ 4484370 w 4484370"/>
                    <a:gd name="connsiteY10-954" fmla="*/ 1827203 h 2460721"/>
                    <a:gd name="connsiteX0-955" fmla="*/ 0 w 4484370"/>
                    <a:gd name="connsiteY0-956" fmla="*/ 1804451 h 2483389"/>
                    <a:gd name="connsiteX1-957" fmla="*/ 274320 w 4484370"/>
                    <a:gd name="connsiteY1-958" fmla="*/ 1472981 h 2483389"/>
                    <a:gd name="connsiteX2-959" fmla="*/ 754380 w 4484370"/>
                    <a:gd name="connsiteY2-960" fmla="*/ 1528226 h 2483389"/>
                    <a:gd name="connsiteX3-961" fmla="*/ 1135380 w 4484370"/>
                    <a:gd name="connsiteY3-962" fmla="*/ 1229141 h 2483389"/>
                    <a:gd name="connsiteX4-963" fmla="*/ 1719326 w 4484370"/>
                    <a:gd name="connsiteY4-964" fmla="*/ 2461295 h 2483389"/>
                    <a:gd name="connsiteX5-965" fmla="*/ 2863596 w 4484370"/>
                    <a:gd name="connsiteY5-966" fmla="*/ 797 h 2483389"/>
                    <a:gd name="connsiteX6-967" fmla="*/ 3444240 w 4484370"/>
                    <a:gd name="connsiteY6-968" fmla="*/ 2143541 h 2483389"/>
                    <a:gd name="connsiteX7-969" fmla="*/ 3703320 w 4484370"/>
                    <a:gd name="connsiteY7-970" fmla="*/ 916721 h 2483389"/>
                    <a:gd name="connsiteX8-971" fmla="*/ 3870960 w 4484370"/>
                    <a:gd name="connsiteY8-972" fmla="*/ 1107221 h 2483389"/>
                    <a:gd name="connsiteX9-973" fmla="*/ 4175760 w 4484370"/>
                    <a:gd name="connsiteY9-974" fmla="*/ 558581 h 2483389"/>
                    <a:gd name="connsiteX10-975" fmla="*/ 4484370 w 4484370"/>
                    <a:gd name="connsiteY10-976" fmla="*/ 1827311 h 2483389"/>
                    <a:gd name="connsiteX0-977" fmla="*/ 0 w 4484370"/>
                    <a:gd name="connsiteY0-978" fmla="*/ 1804533 h 2483471"/>
                    <a:gd name="connsiteX1-979" fmla="*/ 274320 w 4484370"/>
                    <a:gd name="connsiteY1-980" fmla="*/ 1473063 h 2483471"/>
                    <a:gd name="connsiteX2-981" fmla="*/ 754380 w 4484370"/>
                    <a:gd name="connsiteY2-982" fmla="*/ 1528308 h 2483471"/>
                    <a:gd name="connsiteX3-983" fmla="*/ 1135380 w 4484370"/>
                    <a:gd name="connsiteY3-984" fmla="*/ 1229223 h 2483471"/>
                    <a:gd name="connsiteX4-985" fmla="*/ 1719326 w 4484370"/>
                    <a:gd name="connsiteY4-986" fmla="*/ 2461377 h 2483471"/>
                    <a:gd name="connsiteX5-987" fmla="*/ 2863596 w 4484370"/>
                    <a:gd name="connsiteY5-988" fmla="*/ 879 h 2483471"/>
                    <a:gd name="connsiteX6-989" fmla="*/ 3451860 w 4484370"/>
                    <a:gd name="connsiteY6-990" fmla="*/ 2128383 h 2483471"/>
                    <a:gd name="connsiteX7-991" fmla="*/ 3703320 w 4484370"/>
                    <a:gd name="connsiteY7-992" fmla="*/ 916803 h 2483471"/>
                    <a:gd name="connsiteX8-993" fmla="*/ 3870960 w 4484370"/>
                    <a:gd name="connsiteY8-994" fmla="*/ 1107303 h 2483471"/>
                    <a:gd name="connsiteX9-995" fmla="*/ 4175760 w 4484370"/>
                    <a:gd name="connsiteY9-996" fmla="*/ 558663 h 2483471"/>
                    <a:gd name="connsiteX10-997" fmla="*/ 4484370 w 4484370"/>
                    <a:gd name="connsiteY10-998" fmla="*/ 1827393 h 2483471"/>
                    <a:gd name="connsiteX0-999" fmla="*/ 0 w 4484370"/>
                    <a:gd name="connsiteY0-1000" fmla="*/ 1804532 h 2483470"/>
                    <a:gd name="connsiteX1-1001" fmla="*/ 274320 w 4484370"/>
                    <a:gd name="connsiteY1-1002" fmla="*/ 1473062 h 2483470"/>
                    <a:gd name="connsiteX2-1003" fmla="*/ 754380 w 4484370"/>
                    <a:gd name="connsiteY2-1004" fmla="*/ 1528307 h 2483470"/>
                    <a:gd name="connsiteX3-1005" fmla="*/ 1135380 w 4484370"/>
                    <a:gd name="connsiteY3-1006" fmla="*/ 1229222 h 2483470"/>
                    <a:gd name="connsiteX4-1007" fmla="*/ 1719326 w 4484370"/>
                    <a:gd name="connsiteY4-1008" fmla="*/ 2461376 h 2483470"/>
                    <a:gd name="connsiteX5-1009" fmla="*/ 2863596 w 4484370"/>
                    <a:gd name="connsiteY5-1010" fmla="*/ 878 h 2483470"/>
                    <a:gd name="connsiteX6-1011" fmla="*/ 3451860 w 4484370"/>
                    <a:gd name="connsiteY6-1012" fmla="*/ 2128382 h 2483470"/>
                    <a:gd name="connsiteX7-1013" fmla="*/ 3703320 w 4484370"/>
                    <a:gd name="connsiteY7-1014" fmla="*/ 916802 h 2483470"/>
                    <a:gd name="connsiteX8-1015" fmla="*/ 3870960 w 4484370"/>
                    <a:gd name="connsiteY8-1016" fmla="*/ 1107302 h 2483470"/>
                    <a:gd name="connsiteX9-1017" fmla="*/ 4175760 w 4484370"/>
                    <a:gd name="connsiteY9-1018" fmla="*/ 558662 h 2483470"/>
                    <a:gd name="connsiteX10-1019" fmla="*/ 4484370 w 4484370"/>
                    <a:gd name="connsiteY10-1020" fmla="*/ 1827392 h 2483470"/>
                    <a:gd name="connsiteX0-1021" fmla="*/ 0 w 4484370"/>
                    <a:gd name="connsiteY0-1022" fmla="*/ 1804532 h 2483470"/>
                    <a:gd name="connsiteX1-1023" fmla="*/ 274320 w 4484370"/>
                    <a:gd name="connsiteY1-1024" fmla="*/ 1473062 h 2483470"/>
                    <a:gd name="connsiteX2-1025" fmla="*/ 754380 w 4484370"/>
                    <a:gd name="connsiteY2-1026" fmla="*/ 1528307 h 2483470"/>
                    <a:gd name="connsiteX3-1027" fmla="*/ 1135380 w 4484370"/>
                    <a:gd name="connsiteY3-1028" fmla="*/ 1229222 h 2483470"/>
                    <a:gd name="connsiteX4-1029" fmla="*/ 1719326 w 4484370"/>
                    <a:gd name="connsiteY4-1030" fmla="*/ 2461376 h 2483470"/>
                    <a:gd name="connsiteX5-1031" fmla="*/ 2863596 w 4484370"/>
                    <a:gd name="connsiteY5-1032" fmla="*/ 878 h 2483470"/>
                    <a:gd name="connsiteX6-1033" fmla="*/ 3451860 w 4484370"/>
                    <a:gd name="connsiteY6-1034" fmla="*/ 2128382 h 2483470"/>
                    <a:gd name="connsiteX7-1035" fmla="*/ 3703320 w 4484370"/>
                    <a:gd name="connsiteY7-1036" fmla="*/ 916802 h 2483470"/>
                    <a:gd name="connsiteX8-1037" fmla="*/ 3870960 w 4484370"/>
                    <a:gd name="connsiteY8-1038" fmla="*/ 1107302 h 2483470"/>
                    <a:gd name="connsiteX9-1039" fmla="*/ 4175760 w 4484370"/>
                    <a:gd name="connsiteY9-1040" fmla="*/ 558662 h 2483470"/>
                    <a:gd name="connsiteX10-1041" fmla="*/ 4484370 w 4484370"/>
                    <a:gd name="connsiteY10-1042" fmla="*/ 1827392 h 2483470"/>
                    <a:gd name="connsiteX0-1043" fmla="*/ 0 w 4484370"/>
                    <a:gd name="connsiteY0-1044" fmla="*/ 1804771 h 2483709"/>
                    <a:gd name="connsiteX1-1045" fmla="*/ 274320 w 4484370"/>
                    <a:gd name="connsiteY1-1046" fmla="*/ 1473301 h 2483709"/>
                    <a:gd name="connsiteX2-1047" fmla="*/ 754380 w 4484370"/>
                    <a:gd name="connsiteY2-1048" fmla="*/ 1528546 h 2483709"/>
                    <a:gd name="connsiteX3-1049" fmla="*/ 1135380 w 4484370"/>
                    <a:gd name="connsiteY3-1050" fmla="*/ 1229461 h 2483709"/>
                    <a:gd name="connsiteX4-1051" fmla="*/ 1719326 w 4484370"/>
                    <a:gd name="connsiteY4-1052" fmla="*/ 2461615 h 2483709"/>
                    <a:gd name="connsiteX5-1053" fmla="*/ 2863596 w 4484370"/>
                    <a:gd name="connsiteY5-1054" fmla="*/ 1117 h 2483709"/>
                    <a:gd name="connsiteX6-1055" fmla="*/ 3451860 w 4484370"/>
                    <a:gd name="connsiteY6-1056" fmla="*/ 2128621 h 2483709"/>
                    <a:gd name="connsiteX7-1057" fmla="*/ 3703320 w 4484370"/>
                    <a:gd name="connsiteY7-1058" fmla="*/ 917041 h 2483709"/>
                    <a:gd name="connsiteX8-1059" fmla="*/ 3870960 w 4484370"/>
                    <a:gd name="connsiteY8-1060" fmla="*/ 1107541 h 2483709"/>
                    <a:gd name="connsiteX9-1061" fmla="*/ 4175760 w 4484370"/>
                    <a:gd name="connsiteY9-1062" fmla="*/ 558901 h 2483709"/>
                    <a:gd name="connsiteX10-1063" fmla="*/ 4484370 w 4484370"/>
                    <a:gd name="connsiteY10-1064" fmla="*/ 1827631 h 2483709"/>
                    <a:gd name="connsiteX0-1065" fmla="*/ 0 w 4484370"/>
                    <a:gd name="connsiteY0-1066" fmla="*/ 1804771 h 2483709"/>
                    <a:gd name="connsiteX1-1067" fmla="*/ 274320 w 4484370"/>
                    <a:gd name="connsiteY1-1068" fmla="*/ 1473301 h 2483709"/>
                    <a:gd name="connsiteX2-1069" fmla="*/ 754380 w 4484370"/>
                    <a:gd name="connsiteY2-1070" fmla="*/ 1528546 h 2483709"/>
                    <a:gd name="connsiteX3-1071" fmla="*/ 1135380 w 4484370"/>
                    <a:gd name="connsiteY3-1072" fmla="*/ 1229461 h 2483709"/>
                    <a:gd name="connsiteX4-1073" fmla="*/ 1719326 w 4484370"/>
                    <a:gd name="connsiteY4-1074" fmla="*/ 2461615 h 2483709"/>
                    <a:gd name="connsiteX5-1075" fmla="*/ 2863596 w 4484370"/>
                    <a:gd name="connsiteY5-1076" fmla="*/ 1117 h 2483709"/>
                    <a:gd name="connsiteX6-1077" fmla="*/ 3451860 w 4484370"/>
                    <a:gd name="connsiteY6-1078" fmla="*/ 2128621 h 2483709"/>
                    <a:gd name="connsiteX7-1079" fmla="*/ 3684270 w 4484370"/>
                    <a:gd name="connsiteY7-1080" fmla="*/ 917041 h 2483709"/>
                    <a:gd name="connsiteX8-1081" fmla="*/ 3870960 w 4484370"/>
                    <a:gd name="connsiteY8-1082" fmla="*/ 1107541 h 2483709"/>
                    <a:gd name="connsiteX9-1083" fmla="*/ 4175760 w 4484370"/>
                    <a:gd name="connsiteY9-1084" fmla="*/ 558901 h 2483709"/>
                    <a:gd name="connsiteX10-1085" fmla="*/ 4484370 w 4484370"/>
                    <a:gd name="connsiteY10-1086" fmla="*/ 1827631 h 2483709"/>
                    <a:gd name="connsiteX0-1087" fmla="*/ 0 w 4484370"/>
                    <a:gd name="connsiteY0-1088" fmla="*/ 1804771 h 2483709"/>
                    <a:gd name="connsiteX1-1089" fmla="*/ 274320 w 4484370"/>
                    <a:gd name="connsiteY1-1090" fmla="*/ 1473301 h 2483709"/>
                    <a:gd name="connsiteX2-1091" fmla="*/ 754380 w 4484370"/>
                    <a:gd name="connsiteY2-1092" fmla="*/ 1528546 h 2483709"/>
                    <a:gd name="connsiteX3-1093" fmla="*/ 1135380 w 4484370"/>
                    <a:gd name="connsiteY3-1094" fmla="*/ 1229461 h 2483709"/>
                    <a:gd name="connsiteX4-1095" fmla="*/ 1719326 w 4484370"/>
                    <a:gd name="connsiteY4-1096" fmla="*/ 2461615 h 2483709"/>
                    <a:gd name="connsiteX5-1097" fmla="*/ 2863596 w 4484370"/>
                    <a:gd name="connsiteY5-1098" fmla="*/ 1117 h 2483709"/>
                    <a:gd name="connsiteX6-1099" fmla="*/ 3451860 w 4484370"/>
                    <a:gd name="connsiteY6-1100" fmla="*/ 2128621 h 2483709"/>
                    <a:gd name="connsiteX7-1101" fmla="*/ 3684270 w 4484370"/>
                    <a:gd name="connsiteY7-1102" fmla="*/ 917041 h 2483709"/>
                    <a:gd name="connsiteX8-1103" fmla="*/ 3870960 w 4484370"/>
                    <a:gd name="connsiteY8-1104" fmla="*/ 1107541 h 2483709"/>
                    <a:gd name="connsiteX9-1105" fmla="*/ 4175760 w 4484370"/>
                    <a:gd name="connsiteY9-1106" fmla="*/ 558901 h 2483709"/>
                    <a:gd name="connsiteX10-1107" fmla="*/ 4484370 w 4484370"/>
                    <a:gd name="connsiteY10-1108" fmla="*/ 1827631 h 2483709"/>
                    <a:gd name="connsiteX0-1109" fmla="*/ 0 w 4484370"/>
                    <a:gd name="connsiteY0-1110" fmla="*/ 1804771 h 2483709"/>
                    <a:gd name="connsiteX1-1111" fmla="*/ 274320 w 4484370"/>
                    <a:gd name="connsiteY1-1112" fmla="*/ 1473301 h 2483709"/>
                    <a:gd name="connsiteX2-1113" fmla="*/ 754380 w 4484370"/>
                    <a:gd name="connsiteY2-1114" fmla="*/ 1528546 h 2483709"/>
                    <a:gd name="connsiteX3-1115" fmla="*/ 1135380 w 4484370"/>
                    <a:gd name="connsiteY3-1116" fmla="*/ 1229461 h 2483709"/>
                    <a:gd name="connsiteX4-1117" fmla="*/ 1719326 w 4484370"/>
                    <a:gd name="connsiteY4-1118" fmla="*/ 2461615 h 2483709"/>
                    <a:gd name="connsiteX5-1119" fmla="*/ 2863596 w 4484370"/>
                    <a:gd name="connsiteY5-1120" fmla="*/ 1117 h 2483709"/>
                    <a:gd name="connsiteX6-1121" fmla="*/ 3451860 w 4484370"/>
                    <a:gd name="connsiteY6-1122" fmla="*/ 2128621 h 2483709"/>
                    <a:gd name="connsiteX7-1123" fmla="*/ 3684270 w 4484370"/>
                    <a:gd name="connsiteY7-1124" fmla="*/ 917041 h 2483709"/>
                    <a:gd name="connsiteX8-1125" fmla="*/ 3870960 w 4484370"/>
                    <a:gd name="connsiteY8-1126" fmla="*/ 1107541 h 2483709"/>
                    <a:gd name="connsiteX9-1127" fmla="*/ 4175760 w 4484370"/>
                    <a:gd name="connsiteY9-1128" fmla="*/ 558901 h 2483709"/>
                    <a:gd name="connsiteX10-1129" fmla="*/ 4484370 w 4484370"/>
                    <a:gd name="connsiteY10-1130" fmla="*/ 1827631 h 2483709"/>
                    <a:gd name="connsiteX0-1131" fmla="*/ 0 w 4484370"/>
                    <a:gd name="connsiteY0-1132" fmla="*/ 1804771 h 2483709"/>
                    <a:gd name="connsiteX1-1133" fmla="*/ 274320 w 4484370"/>
                    <a:gd name="connsiteY1-1134" fmla="*/ 1473301 h 2483709"/>
                    <a:gd name="connsiteX2-1135" fmla="*/ 754380 w 4484370"/>
                    <a:gd name="connsiteY2-1136" fmla="*/ 1528546 h 2483709"/>
                    <a:gd name="connsiteX3-1137" fmla="*/ 1135380 w 4484370"/>
                    <a:gd name="connsiteY3-1138" fmla="*/ 1229461 h 2483709"/>
                    <a:gd name="connsiteX4-1139" fmla="*/ 1719326 w 4484370"/>
                    <a:gd name="connsiteY4-1140" fmla="*/ 2461615 h 2483709"/>
                    <a:gd name="connsiteX5-1141" fmla="*/ 2863596 w 4484370"/>
                    <a:gd name="connsiteY5-1142" fmla="*/ 1117 h 2483709"/>
                    <a:gd name="connsiteX6-1143" fmla="*/ 3451860 w 4484370"/>
                    <a:gd name="connsiteY6-1144" fmla="*/ 2128621 h 2483709"/>
                    <a:gd name="connsiteX7-1145" fmla="*/ 3684270 w 4484370"/>
                    <a:gd name="connsiteY7-1146" fmla="*/ 917041 h 2483709"/>
                    <a:gd name="connsiteX8-1147" fmla="*/ 3870960 w 4484370"/>
                    <a:gd name="connsiteY8-1148" fmla="*/ 1107541 h 2483709"/>
                    <a:gd name="connsiteX9-1149" fmla="*/ 4175760 w 4484370"/>
                    <a:gd name="connsiteY9-1150" fmla="*/ 558901 h 2483709"/>
                    <a:gd name="connsiteX10-1151" fmla="*/ 4484370 w 4484370"/>
                    <a:gd name="connsiteY10-1152" fmla="*/ 1827631 h 2483709"/>
                    <a:gd name="connsiteX0-1153" fmla="*/ 0 w 4484370"/>
                    <a:gd name="connsiteY0-1154" fmla="*/ 1804771 h 2483709"/>
                    <a:gd name="connsiteX1-1155" fmla="*/ 274320 w 4484370"/>
                    <a:gd name="connsiteY1-1156" fmla="*/ 1473301 h 2483709"/>
                    <a:gd name="connsiteX2-1157" fmla="*/ 754380 w 4484370"/>
                    <a:gd name="connsiteY2-1158" fmla="*/ 1528546 h 2483709"/>
                    <a:gd name="connsiteX3-1159" fmla="*/ 1135380 w 4484370"/>
                    <a:gd name="connsiteY3-1160" fmla="*/ 1229461 h 2483709"/>
                    <a:gd name="connsiteX4-1161" fmla="*/ 1719326 w 4484370"/>
                    <a:gd name="connsiteY4-1162" fmla="*/ 2461615 h 2483709"/>
                    <a:gd name="connsiteX5-1163" fmla="*/ 2863596 w 4484370"/>
                    <a:gd name="connsiteY5-1164" fmla="*/ 1117 h 2483709"/>
                    <a:gd name="connsiteX6-1165" fmla="*/ 3451860 w 4484370"/>
                    <a:gd name="connsiteY6-1166" fmla="*/ 2128621 h 2483709"/>
                    <a:gd name="connsiteX7-1167" fmla="*/ 3684270 w 4484370"/>
                    <a:gd name="connsiteY7-1168" fmla="*/ 917041 h 2483709"/>
                    <a:gd name="connsiteX8-1169" fmla="*/ 3870960 w 4484370"/>
                    <a:gd name="connsiteY8-1170" fmla="*/ 1107541 h 2483709"/>
                    <a:gd name="connsiteX9-1171" fmla="*/ 4175760 w 4484370"/>
                    <a:gd name="connsiteY9-1172" fmla="*/ 558901 h 2483709"/>
                    <a:gd name="connsiteX10-1173" fmla="*/ 4484370 w 4484370"/>
                    <a:gd name="connsiteY10-1174" fmla="*/ 1827631 h 2483709"/>
                    <a:gd name="connsiteX0-1175" fmla="*/ 0 w 4484370"/>
                    <a:gd name="connsiteY0-1176" fmla="*/ 1804771 h 2483709"/>
                    <a:gd name="connsiteX1-1177" fmla="*/ 274320 w 4484370"/>
                    <a:gd name="connsiteY1-1178" fmla="*/ 1473301 h 2483709"/>
                    <a:gd name="connsiteX2-1179" fmla="*/ 754380 w 4484370"/>
                    <a:gd name="connsiteY2-1180" fmla="*/ 1528546 h 2483709"/>
                    <a:gd name="connsiteX3-1181" fmla="*/ 1135380 w 4484370"/>
                    <a:gd name="connsiteY3-1182" fmla="*/ 1229461 h 2483709"/>
                    <a:gd name="connsiteX4-1183" fmla="*/ 1719326 w 4484370"/>
                    <a:gd name="connsiteY4-1184" fmla="*/ 2461615 h 2483709"/>
                    <a:gd name="connsiteX5-1185" fmla="*/ 2863596 w 4484370"/>
                    <a:gd name="connsiteY5-1186" fmla="*/ 1117 h 2483709"/>
                    <a:gd name="connsiteX6-1187" fmla="*/ 3451860 w 4484370"/>
                    <a:gd name="connsiteY6-1188" fmla="*/ 2128621 h 2483709"/>
                    <a:gd name="connsiteX7-1189" fmla="*/ 3705225 w 4484370"/>
                    <a:gd name="connsiteY7-1190" fmla="*/ 913231 h 2483709"/>
                    <a:gd name="connsiteX8-1191" fmla="*/ 3870960 w 4484370"/>
                    <a:gd name="connsiteY8-1192" fmla="*/ 1107541 h 2483709"/>
                    <a:gd name="connsiteX9-1193" fmla="*/ 4175760 w 4484370"/>
                    <a:gd name="connsiteY9-1194" fmla="*/ 558901 h 2483709"/>
                    <a:gd name="connsiteX10-1195" fmla="*/ 4484370 w 4484370"/>
                    <a:gd name="connsiteY10-1196" fmla="*/ 1827631 h 2483709"/>
                    <a:gd name="connsiteX0-1197" fmla="*/ 0 w 4484370"/>
                    <a:gd name="connsiteY0-1198" fmla="*/ 1804771 h 2483709"/>
                    <a:gd name="connsiteX1-1199" fmla="*/ 274320 w 4484370"/>
                    <a:gd name="connsiteY1-1200" fmla="*/ 1473301 h 2483709"/>
                    <a:gd name="connsiteX2-1201" fmla="*/ 754380 w 4484370"/>
                    <a:gd name="connsiteY2-1202" fmla="*/ 1528546 h 2483709"/>
                    <a:gd name="connsiteX3-1203" fmla="*/ 1135380 w 4484370"/>
                    <a:gd name="connsiteY3-1204" fmla="*/ 1229461 h 2483709"/>
                    <a:gd name="connsiteX4-1205" fmla="*/ 1719326 w 4484370"/>
                    <a:gd name="connsiteY4-1206" fmla="*/ 2461615 h 2483709"/>
                    <a:gd name="connsiteX5-1207" fmla="*/ 2863596 w 4484370"/>
                    <a:gd name="connsiteY5-1208" fmla="*/ 1117 h 2483709"/>
                    <a:gd name="connsiteX6-1209" fmla="*/ 3451860 w 4484370"/>
                    <a:gd name="connsiteY6-1210" fmla="*/ 2128621 h 2483709"/>
                    <a:gd name="connsiteX7-1211" fmla="*/ 3705225 w 4484370"/>
                    <a:gd name="connsiteY7-1212" fmla="*/ 913231 h 2483709"/>
                    <a:gd name="connsiteX8-1213" fmla="*/ 3882390 w 4484370"/>
                    <a:gd name="connsiteY8-1214" fmla="*/ 1099921 h 2483709"/>
                    <a:gd name="connsiteX9-1215" fmla="*/ 4175760 w 4484370"/>
                    <a:gd name="connsiteY9-1216" fmla="*/ 558901 h 2483709"/>
                    <a:gd name="connsiteX10-1217" fmla="*/ 4484370 w 4484370"/>
                    <a:gd name="connsiteY10-1218" fmla="*/ 1827631 h 2483709"/>
                    <a:gd name="connsiteX0-1219" fmla="*/ 0 w 4484370"/>
                    <a:gd name="connsiteY0-1220" fmla="*/ 1804771 h 2483709"/>
                    <a:gd name="connsiteX1-1221" fmla="*/ 274320 w 4484370"/>
                    <a:gd name="connsiteY1-1222" fmla="*/ 1473301 h 2483709"/>
                    <a:gd name="connsiteX2-1223" fmla="*/ 754380 w 4484370"/>
                    <a:gd name="connsiteY2-1224" fmla="*/ 1528546 h 2483709"/>
                    <a:gd name="connsiteX3-1225" fmla="*/ 1135380 w 4484370"/>
                    <a:gd name="connsiteY3-1226" fmla="*/ 1229461 h 2483709"/>
                    <a:gd name="connsiteX4-1227" fmla="*/ 1719326 w 4484370"/>
                    <a:gd name="connsiteY4-1228" fmla="*/ 2461615 h 2483709"/>
                    <a:gd name="connsiteX5-1229" fmla="*/ 2863596 w 4484370"/>
                    <a:gd name="connsiteY5-1230" fmla="*/ 1117 h 2483709"/>
                    <a:gd name="connsiteX6-1231" fmla="*/ 3451860 w 4484370"/>
                    <a:gd name="connsiteY6-1232" fmla="*/ 2128621 h 2483709"/>
                    <a:gd name="connsiteX7-1233" fmla="*/ 3697605 w 4484370"/>
                    <a:gd name="connsiteY7-1234" fmla="*/ 911326 h 2483709"/>
                    <a:gd name="connsiteX8-1235" fmla="*/ 3882390 w 4484370"/>
                    <a:gd name="connsiteY8-1236" fmla="*/ 1099921 h 2483709"/>
                    <a:gd name="connsiteX9-1237" fmla="*/ 4175760 w 4484370"/>
                    <a:gd name="connsiteY9-1238" fmla="*/ 558901 h 2483709"/>
                    <a:gd name="connsiteX10-1239" fmla="*/ 4484370 w 4484370"/>
                    <a:gd name="connsiteY10-1240" fmla="*/ 1827631 h 2483709"/>
                    <a:gd name="connsiteX0-1241" fmla="*/ 0 w 4484370"/>
                    <a:gd name="connsiteY0-1242" fmla="*/ 1804771 h 2483709"/>
                    <a:gd name="connsiteX1-1243" fmla="*/ 274320 w 4484370"/>
                    <a:gd name="connsiteY1-1244" fmla="*/ 1473301 h 2483709"/>
                    <a:gd name="connsiteX2-1245" fmla="*/ 754380 w 4484370"/>
                    <a:gd name="connsiteY2-1246" fmla="*/ 1528546 h 2483709"/>
                    <a:gd name="connsiteX3-1247" fmla="*/ 1135380 w 4484370"/>
                    <a:gd name="connsiteY3-1248" fmla="*/ 1229461 h 2483709"/>
                    <a:gd name="connsiteX4-1249" fmla="*/ 1719326 w 4484370"/>
                    <a:gd name="connsiteY4-1250" fmla="*/ 2461615 h 2483709"/>
                    <a:gd name="connsiteX5-1251" fmla="*/ 2863596 w 4484370"/>
                    <a:gd name="connsiteY5-1252" fmla="*/ 1117 h 2483709"/>
                    <a:gd name="connsiteX6-1253" fmla="*/ 3451860 w 4484370"/>
                    <a:gd name="connsiteY6-1254" fmla="*/ 2128621 h 2483709"/>
                    <a:gd name="connsiteX7-1255" fmla="*/ 3697605 w 4484370"/>
                    <a:gd name="connsiteY7-1256" fmla="*/ 911326 h 2483709"/>
                    <a:gd name="connsiteX8-1257" fmla="*/ 3882390 w 4484370"/>
                    <a:gd name="connsiteY8-1258" fmla="*/ 1099921 h 2483709"/>
                    <a:gd name="connsiteX9-1259" fmla="*/ 4175760 w 4484370"/>
                    <a:gd name="connsiteY9-1260" fmla="*/ 558901 h 2483709"/>
                    <a:gd name="connsiteX10-1261" fmla="*/ 4484370 w 4484370"/>
                    <a:gd name="connsiteY10-1262" fmla="*/ 1827631 h 2483709"/>
                    <a:gd name="connsiteX0-1263" fmla="*/ 0 w 4484370"/>
                    <a:gd name="connsiteY0-1264" fmla="*/ 1804771 h 2483709"/>
                    <a:gd name="connsiteX1-1265" fmla="*/ 274320 w 4484370"/>
                    <a:gd name="connsiteY1-1266" fmla="*/ 1473301 h 2483709"/>
                    <a:gd name="connsiteX2-1267" fmla="*/ 754380 w 4484370"/>
                    <a:gd name="connsiteY2-1268" fmla="*/ 1528546 h 2483709"/>
                    <a:gd name="connsiteX3-1269" fmla="*/ 1135380 w 4484370"/>
                    <a:gd name="connsiteY3-1270" fmla="*/ 1229461 h 2483709"/>
                    <a:gd name="connsiteX4-1271" fmla="*/ 1719326 w 4484370"/>
                    <a:gd name="connsiteY4-1272" fmla="*/ 2461615 h 2483709"/>
                    <a:gd name="connsiteX5-1273" fmla="*/ 2863596 w 4484370"/>
                    <a:gd name="connsiteY5-1274" fmla="*/ 1117 h 2483709"/>
                    <a:gd name="connsiteX6-1275" fmla="*/ 3451860 w 4484370"/>
                    <a:gd name="connsiteY6-1276" fmla="*/ 2128621 h 2483709"/>
                    <a:gd name="connsiteX7-1277" fmla="*/ 3697605 w 4484370"/>
                    <a:gd name="connsiteY7-1278" fmla="*/ 911326 h 2483709"/>
                    <a:gd name="connsiteX8-1279" fmla="*/ 3882390 w 4484370"/>
                    <a:gd name="connsiteY8-1280" fmla="*/ 1099921 h 2483709"/>
                    <a:gd name="connsiteX9-1281" fmla="*/ 4175760 w 4484370"/>
                    <a:gd name="connsiteY9-1282" fmla="*/ 558901 h 2483709"/>
                    <a:gd name="connsiteX10-1283" fmla="*/ 4484370 w 4484370"/>
                    <a:gd name="connsiteY10-1284" fmla="*/ 1827631 h 2483709"/>
                    <a:gd name="connsiteX0-1285" fmla="*/ 0 w 4484370"/>
                    <a:gd name="connsiteY0-1286" fmla="*/ 1804771 h 2483709"/>
                    <a:gd name="connsiteX1-1287" fmla="*/ 274320 w 4484370"/>
                    <a:gd name="connsiteY1-1288" fmla="*/ 1473301 h 2483709"/>
                    <a:gd name="connsiteX2-1289" fmla="*/ 754380 w 4484370"/>
                    <a:gd name="connsiteY2-1290" fmla="*/ 1528546 h 2483709"/>
                    <a:gd name="connsiteX3-1291" fmla="*/ 1135380 w 4484370"/>
                    <a:gd name="connsiteY3-1292" fmla="*/ 1229461 h 2483709"/>
                    <a:gd name="connsiteX4-1293" fmla="*/ 1719326 w 4484370"/>
                    <a:gd name="connsiteY4-1294" fmla="*/ 2461615 h 2483709"/>
                    <a:gd name="connsiteX5-1295" fmla="*/ 2863596 w 4484370"/>
                    <a:gd name="connsiteY5-1296" fmla="*/ 1117 h 2483709"/>
                    <a:gd name="connsiteX6-1297" fmla="*/ 3451860 w 4484370"/>
                    <a:gd name="connsiteY6-1298" fmla="*/ 2128621 h 2483709"/>
                    <a:gd name="connsiteX7-1299" fmla="*/ 3697605 w 4484370"/>
                    <a:gd name="connsiteY7-1300" fmla="*/ 911326 h 2483709"/>
                    <a:gd name="connsiteX8-1301" fmla="*/ 3882390 w 4484370"/>
                    <a:gd name="connsiteY8-1302" fmla="*/ 1099921 h 2483709"/>
                    <a:gd name="connsiteX9-1303" fmla="*/ 4251960 w 4484370"/>
                    <a:gd name="connsiteY9-1304" fmla="*/ 688441 h 2483709"/>
                    <a:gd name="connsiteX10-1305" fmla="*/ 4484370 w 4484370"/>
                    <a:gd name="connsiteY10-1306" fmla="*/ 1827631 h 2483709"/>
                    <a:gd name="connsiteX0-1307" fmla="*/ 0 w 4484370"/>
                    <a:gd name="connsiteY0-1308" fmla="*/ 1804771 h 2483709"/>
                    <a:gd name="connsiteX1-1309" fmla="*/ 274320 w 4484370"/>
                    <a:gd name="connsiteY1-1310" fmla="*/ 1473301 h 2483709"/>
                    <a:gd name="connsiteX2-1311" fmla="*/ 754380 w 4484370"/>
                    <a:gd name="connsiteY2-1312" fmla="*/ 1528546 h 2483709"/>
                    <a:gd name="connsiteX3-1313" fmla="*/ 1135380 w 4484370"/>
                    <a:gd name="connsiteY3-1314" fmla="*/ 1229461 h 2483709"/>
                    <a:gd name="connsiteX4-1315" fmla="*/ 1719326 w 4484370"/>
                    <a:gd name="connsiteY4-1316" fmla="*/ 2461615 h 2483709"/>
                    <a:gd name="connsiteX5-1317" fmla="*/ 2863596 w 4484370"/>
                    <a:gd name="connsiteY5-1318" fmla="*/ 1117 h 2483709"/>
                    <a:gd name="connsiteX6-1319" fmla="*/ 3451860 w 4484370"/>
                    <a:gd name="connsiteY6-1320" fmla="*/ 2128621 h 2483709"/>
                    <a:gd name="connsiteX7-1321" fmla="*/ 3697605 w 4484370"/>
                    <a:gd name="connsiteY7-1322" fmla="*/ 911326 h 2483709"/>
                    <a:gd name="connsiteX8-1323" fmla="*/ 3882390 w 4484370"/>
                    <a:gd name="connsiteY8-1324" fmla="*/ 1099921 h 2483709"/>
                    <a:gd name="connsiteX9-1325" fmla="*/ 4267200 w 4484370"/>
                    <a:gd name="connsiteY9-1326" fmla="*/ 696061 h 2483709"/>
                    <a:gd name="connsiteX10-1327" fmla="*/ 4484370 w 4484370"/>
                    <a:gd name="connsiteY10-1328" fmla="*/ 1827631 h 2483709"/>
                    <a:gd name="connsiteX0-1329" fmla="*/ 0 w 4484370"/>
                    <a:gd name="connsiteY0-1330" fmla="*/ 1804771 h 2483709"/>
                    <a:gd name="connsiteX1-1331" fmla="*/ 274320 w 4484370"/>
                    <a:gd name="connsiteY1-1332" fmla="*/ 1473301 h 2483709"/>
                    <a:gd name="connsiteX2-1333" fmla="*/ 754380 w 4484370"/>
                    <a:gd name="connsiteY2-1334" fmla="*/ 1528546 h 2483709"/>
                    <a:gd name="connsiteX3-1335" fmla="*/ 1135380 w 4484370"/>
                    <a:gd name="connsiteY3-1336" fmla="*/ 1229461 h 2483709"/>
                    <a:gd name="connsiteX4-1337" fmla="*/ 1719326 w 4484370"/>
                    <a:gd name="connsiteY4-1338" fmla="*/ 2461615 h 2483709"/>
                    <a:gd name="connsiteX5-1339" fmla="*/ 2863596 w 4484370"/>
                    <a:gd name="connsiteY5-1340" fmla="*/ 1117 h 2483709"/>
                    <a:gd name="connsiteX6-1341" fmla="*/ 3451860 w 4484370"/>
                    <a:gd name="connsiteY6-1342" fmla="*/ 2128621 h 2483709"/>
                    <a:gd name="connsiteX7-1343" fmla="*/ 3697605 w 4484370"/>
                    <a:gd name="connsiteY7-1344" fmla="*/ 911326 h 2483709"/>
                    <a:gd name="connsiteX8-1345" fmla="*/ 3882390 w 4484370"/>
                    <a:gd name="connsiteY8-1346" fmla="*/ 1099921 h 2483709"/>
                    <a:gd name="connsiteX9-1347" fmla="*/ 4267200 w 4484370"/>
                    <a:gd name="connsiteY9-1348" fmla="*/ 696061 h 2483709"/>
                    <a:gd name="connsiteX10-1349" fmla="*/ 4484370 w 4484370"/>
                    <a:gd name="connsiteY10-1350" fmla="*/ 1827631 h 2483709"/>
                    <a:gd name="connsiteX0-1351" fmla="*/ 0 w 4484370"/>
                    <a:gd name="connsiteY0-1352" fmla="*/ 1804771 h 2483709"/>
                    <a:gd name="connsiteX1-1353" fmla="*/ 274320 w 4484370"/>
                    <a:gd name="connsiteY1-1354" fmla="*/ 1473301 h 2483709"/>
                    <a:gd name="connsiteX2-1355" fmla="*/ 754380 w 4484370"/>
                    <a:gd name="connsiteY2-1356" fmla="*/ 1528546 h 2483709"/>
                    <a:gd name="connsiteX3-1357" fmla="*/ 1135380 w 4484370"/>
                    <a:gd name="connsiteY3-1358" fmla="*/ 1229461 h 2483709"/>
                    <a:gd name="connsiteX4-1359" fmla="*/ 1719326 w 4484370"/>
                    <a:gd name="connsiteY4-1360" fmla="*/ 2461615 h 2483709"/>
                    <a:gd name="connsiteX5-1361" fmla="*/ 2863596 w 4484370"/>
                    <a:gd name="connsiteY5-1362" fmla="*/ 1117 h 2483709"/>
                    <a:gd name="connsiteX6-1363" fmla="*/ 3451860 w 4484370"/>
                    <a:gd name="connsiteY6-1364" fmla="*/ 2128621 h 2483709"/>
                    <a:gd name="connsiteX7-1365" fmla="*/ 3697605 w 4484370"/>
                    <a:gd name="connsiteY7-1366" fmla="*/ 911326 h 2483709"/>
                    <a:gd name="connsiteX8-1367" fmla="*/ 3882390 w 4484370"/>
                    <a:gd name="connsiteY8-1368" fmla="*/ 1099921 h 2483709"/>
                    <a:gd name="connsiteX9-1369" fmla="*/ 4267200 w 4484370"/>
                    <a:gd name="connsiteY9-1370" fmla="*/ 696061 h 2483709"/>
                    <a:gd name="connsiteX10-1371" fmla="*/ 4484370 w 4484370"/>
                    <a:gd name="connsiteY10-1372" fmla="*/ 1827631 h 2483709"/>
                    <a:gd name="connsiteX0-1373" fmla="*/ 0 w 4484370"/>
                    <a:gd name="connsiteY0-1374" fmla="*/ 1804771 h 2483709"/>
                    <a:gd name="connsiteX1-1375" fmla="*/ 274320 w 4484370"/>
                    <a:gd name="connsiteY1-1376" fmla="*/ 1473301 h 2483709"/>
                    <a:gd name="connsiteX2-1377" fmla="*/ 754380 w 4484370"/>
                    <a:gd name="connsiteY2-1378" fmla="*/ 1528546 h 2483709"/>
                    <a:gd name="connsiteX3-1379" fmla="*/ 1135380 w 4484370"/>
                    <a:gd name="connsiteY3-1380" fmla="*/ 1229461 h 2483709"/>
                    <a:gd name="connsiteX4-1381" fmla="*/ 1719326 w 4484370"/>
                    <a:gd name="connsiteY4-1382" fmla="*/ 2461615 h 2483709"/>
                    <a:gd name="connsiteX5-1383" fmla="*/ 2863596 w 4484370"/>
                    <a:gd name="connsiteY5-1384" fmla="*/ 1117 h 2483709"/>
                    <a:gd name="connsiteX6-1385" fmla="*/ 3451860 w 4484370"/>
                    <a:gd name="connsiteY6-1386" fmla="*/ 2128621 h 2483709"/>
                    <a:gd name="connsiteX7-1387" fmla="*/ 3697605 w 4484370"/>
                    <a:gd name="connsiteY7-1388" fmla="*/ 911326 h 2483709"/>
                    <a:gd name="connsiteX8-1389" fmla="*/ 3882390 w 4484370"/>
                    <a:gd name="connsiteY8-1390" fmla="*/ 1099921 h 2483709"/>
                    <a:gd name="connsiteX9-1391" fmla="*/ 4259580 w 4484370"/>
                    <a:gd name="connsiteY9-1392" fmla="*/ 650341 h 2483709"/>
                    <a:gd name="connsiteX10-1393" fmla="*/ 4484370 w 4484370"/>
                    <a:gd name="connsiteY10-1394" fmla="*/ 1827631 h 2483709"/>
                    <a:gd name="connsiteX0-1395" fmla="*/ 0 w 4484370"/>
                    <a:gd name="connsiteY0-1396" fmla="*/ 1804769 h 2483707"/>
                    <a:gd name="connsiteX1-1397" fmla="*/ 274320 w 4484370"/>
                    <a:gd name="connsiteY1-1398" fmla="*/ 1473299 h 2483707"/>
                    <a:gd name="connsiteX2-1399" fmla="*/ 754380 w 4484370"/>
                    <a:gd name="connsiteY2-1400" fmla="*/ 1528544 h 2483707"/>
                    <a:gd name="connsiteX3-1401" fmla="*/ 1135380 w 4484370"/>
                    <a:gd name="connsiteY3-1402" fmla="*/ 1229459 h 2483707"/>
                    <a:gd name="connsiteX4-1403" fmla="*/ 1719326 w 4484370"/>
                    <a:gd name="connsiteY4-1404" fmla="*/ 2461613 h 2483707"/>
                    <a:gd name="connsiteX5-1405" fmla="*/ 2863596 w 4484370"/>
                    <a:gd name="connsiteY5-1406" fmla="*/ 1115 h 2483707"/>
                    <a:gd name="connsiteX6-1407" fmla="*/ 3451860 w 4484370"/>
                    <a:gd name="connsiteY6-1408" fmla="*/ 2128619 h 2483707"/>
                    <a:gd name="connsiteX7-1409" fmla="*/ 3697605 w 4484370"/>
                    <a:gd name="connsiteY7-1410" fmla="*/ 911324 h 2483707"/>
                    <a:gd name="connsiteX8-1411" fmla="*/ 3882390 w 4484370"/>
                    <a:gd name="connsiteY8-1412" fmla="*/ 1099919 h 2483707"/>
                    <a:gd name="connsiteX9-1413" fmla="*/ 4259580 w 4484370"/>
                    <a:gd name="connsiteY9-1414" fmla="*/ 650339 h 2483707"/>
                    <a:gd name="connsiteX10-1415" fmla="*/ 4484370 w 4484370"/>
                    <a:gd name="connsiteY10-1416" fmla="*/ 1827629 h 2483707"/>
                    <a:gd name="connsiteX0-1417" fmla="*/ 0 w 4484370"/>
                    <a:gd name="connsiteY0-1418" fmla="*/ 1804716 h 2483654"/>
                    <a:gd name="connsiteX1-1419" fmla="*/ 274320 w 4484370"/>
                    <a:gd name="connsiteY1-1420" fmla="*/ 1473246 h 2483654"/>
                    <a:gd name="connsiteX2-1421" fmla="*/ 754380 w 4484370"/>
                    <a:gd name="connsiteY2-1422" fmla="*/ 1528491 h 2483654"/>
                    <a:gd name="connsiteX3-1423" fmla="*/ 1135380 w 4484370"/>
                    <a:gd name="connsiteY3-1424" fmla="*/ 1229406 h 2483654"/>
                    <a:gd name="connsiteX4-1425" fmla="*/ 1719326 w 4484370"/>
                    <a:gd name="connsiteY4-1426" fmla="*/ 2461560 h 2483654"/>
                    <a:gd name="connsiteX5-1427" fmla="*/ 2863596 w 4484370"/>
                    <a:gd name="connsiteY5-1428" fmla="*/ 1062 h 2483654"/>
                    <a:gd name="connsiteX6-1429" fmla="*/ 3432810 w 4484370"/>
                    <a:gd name="connsiteY6-1430" fmla="*/ 2136186 h 2483654"/>
                    <a:gd name="connsiteX7-1431" fmla="*/ 3697605 w 4484370"/>
                    <a:gd name="connsiteY7-1432" fmla="*/ 911271 h 2483654"/>
                    <a:gd name="connsiteX8-1433" fmla="*/ 3882390 w 4484370"/>
                    <a:gd name="connsiteY8-1434" fmla="*/ 1099866 h 2483654"/>
                    <a:gd name="connsiteX9-1435" fmla="*/ 4259580 w 4484370"/>
                    <a:gd name="connsiteY9-1436" fmla="*/ 650286 h 2483654"/>
                    <a:gd name="connsiteX10-1437" fmla="*/ 4484370 w 4484370"/>
                    <a:gd name="connsiteY10-1438" fmla="*/ 1827576 h 2483654"/>
                    <a:gd name="connsiteX0-1439" fmla="*/ 0 w 4484370"/>
                    <a:gd name="connsiteY0-1440" fmla="*/ 1804716 h 2483654"/>
                    <a:gd name="connsiteX1-1441" fmla="*/ 274320 w 4484370"/>
                    <a:gd name="connsiteY1-1442" fmla="*/ 1473246 h 2483654"/>
                    <a:gd name="connsiteX2-1443" fmla="*/ 754380 w 4484370"/>
                    <a:gd name="connsiteY2-1444" fmla="*/ 1528491 h 2483654"/>
                    <a:gd name="connsiteX3-1445" fmla="*/ 1135380 w 4484370"/>
                    <a:gd name="connsiteY3-1446" fmla="*/ 1229406 h 2483654"/>
                    <a:gd name="connsiteX4-1447" fmla="*/ 1719326 w 4484370"/>
                    <a:gd name="connsiteY4-1448" fmla="*/ 2461560 h 2483654"/>
                    <a:gd name="connsiteX5-1449" fmla="*/ 2863596 w 4484370"/>
                    <a:gd name="connsiteY5-1450" fmla="*/ 1062 h 2483654"/>
                    <a:gd name="connsiteX6-1451" fmla="*/ 3432810 w 4484370"/>
                    <a:gd name="connsiteY6-1452" fmla="*/ 2136186 h 2483654"/>
                    <a:gd name="connsiteX7-1453" fmla="*/ 3697605 w 4484370"/>
                    <a:gd name="connsiteY7-1454" fmla="*/ 911271 h 2483654"/>
                    <a:gd name="connsiteX8-1455" fmla="*/ 3882390 w 4484370"/>
                    <a:gd name="connsiteY8-1456" fmla="*/ 1099866 h 2483654"/>
                    <a:gd name="connsiteX9-1457" fmla="*/ 4259580 w 4484370"/>
                    <a:gd name="connsiteY9-1458" fmla="*/ 650286 h 2483654"/>
                    <a:gd name="connsiteX10-1459" fmla="*/ 4484370 w 4484370"/>
                    <a:gd name="connsiteY10-1460" fmla="*/ 1827576 h 2483654"/>
                    <a:gd name="connsiteX0-1461" fmla="*/ 0 w 4484370"/>
                    <a:gd name="connsiteY0-1462" fmla="*/ 1804716 h 2483654"/>
                    <a:gd name="connsiteX1-1463" fmla="*/ 274320 w 4484370"/>
                    <a:gd name="connsiteY1-1464" fmla="*/ 1473246 h 2483654"/>
                    <a:gd name="connsiteX2-1465" fmla="*/ 754380 w 4484370"/>
                    <a:gd name="connsiteY2-1466" fmla="*/ 1528491 h 2483654"/>
                    <a:gd name="connsiteX3-1467" fmla="*/ 1135380 w 4484370"/>
                    <a:gd name="connsiteY3-1468" fmla="*/ 1229406 h 2483654"/>
                    <a:gd name="connsiteX4-1469" fmla="*/ 1719326 w 4484370"/>
                    <a:gd name="connsiteY4-1470" fmla="*/ 2461560 h 2483654"/>
                    <a:gd name="connsiteX5-1471" fmla="*/ 2863596 w 4484370"/>
                    <a:gd name="connsiteY5-1472" fmla="*/ 1062 h 2483654"/>
                    <a:gd name="connsiteX6-1473" fmla="*/ 3432810 w 4484370"/>
                    <a:gd name="connsiteY6-1474" fmla="*/ 2136186 h 2483654"/>
                    <a:gd name="connsiteX7-1475" fmla="*/ 3697605 w 4484370"/>
                    <a:gd name="connsiteY7-1476" fmla="*/ 911271 h 2483654"/>
                    <a:gd name="connsiteX8-1477" fmla="*/ 3882390 w 4484370"/>
                    <a:gd name="connsiteY8-1478" fmla="*/ 1099866 h 2483654"/>
                    <a:gd name="connsiteX9-1479" fmla="*/ 4259580 w 4484370"/>
                    <a:gd name="connsiteY9-1480" fmla="*/ 650286 h 2483654"/>
                    <a:gd name="connsiteX10-1481" fmla="*/ 4484370 w 4484370"/>
                    <a:gd name="connsiteY10-1482" fmla="*/ 1815211 h 2483654"/>
                    <a:gd name="connsiteX0-1483" fmla="*/ 0 w 4484370"/>
                    <a:gd name="connsiteY0-1484" fmla="*/ 1811782 h 2483654"/>
                    <a:gd name="connsiteX1-1485" fmla="*/ 274320 w 4484370"/>
                    <a:gd name="connsiteY1-1486" fmla="*/ 1473246 h 2483654"/>
                    <a:gd name="connsiteX2-1487" fmla="*/ 754380 w 4484370"/>
                    <a:gd name="connsiteY2-1488" fmla="*/ 1528491 h 2483654"/>
                    <a:gd name="connsiteX3-1489" fmla="*/ 1135380 w 4484370"/>
                    <a:gd name="connsiteY3-1490" fmla="*/ 1229406 h 2483654"/>
                    <a:gd name="connsiteX4-1491" fmla="*/ 1719326 w 4484370"/>
                    <a:gd name="connsiteY4-1492" fmla="*/ 2461560 h 2483654"/>
                    <a:gd name="connsiteX5-1493" fmla="*/ 2863596 w 4484370"/>
                    <a:gd name="connsiteY5-1494" fmla="*/ 1062 h 2483654"/>
                    <a:gd name="connsiteX6-1495" fmla="*/ 3432810 w 4484370"/>
                    <a:gd name="connsiteY6-1496" fmla="*/ 2136186 h 2483654"/>
                    <a:gd name="connsiteX7-1497" fmla="*/ 3697605 w 4484370"/>
                    <a:gd name="connsiteY7-1498" fmla="*/ 911271 h 2483654"/>
                    <a:gd name="connsiteX8-1499" fmla="*/ 3882390 w 4484370"/>
                    <a:gd name="connsiteY8-1500" fmla="*/ 1099866 h 2483654"/>
                    <a:gd name="connsiteX9-1501" fmla="*/ 4259580 w 4484370"/>
                    <a:gd name="connsiteY9-1502" fmla="*/ 650286 h 2483654"/>
                    <a:gd name="connsiteX10-1503" fmla="*/ 4484370 w 4484370"/>
                    <a:gd name="connsiteY10-1504" fmla="*/ 1815211 h 2483654"/>
                    <a:gd name="connsiteX0-1505" fmla="*/ 0 w 4484370"/>
                    <a:gd name="connsiteY0-1506" fmla="*/ 1811782 h 2483793"/>
                    <a:gd name="connsiteX1-1507" fmla="*/ 274320 w 4484370"/>
                    <a:gd name="connsiteY1-1508" fmla="*/ 1473246 h 2483793"/>
                    <a:gd name="connsiteX2-1509" fmla="*/ 1135380 w 4484370"/>
                    <a:gd name="connsiteY2-1510" fmla="*/ 1229406 h 2483793"/>
                    <a:gd name="connsiteX3-1511" fmla="*/ 1719326 w 4484370"/>
                    <a:gd name="connsiteY3-1512" fmla="*/ 2461560 h 2483793"/>
                    <a:gd name="connsiteX4-1513" fmla="*/ 2863596 w 4484370"/>
                    <a:gd name="connsiteY4-1514" fmla="*/ 1062 h 2483793"/>
                    <a:gd name="connsiteX5-1515" fmla="*/ 3432810 w 4484370"/>
                    <a:gd name="connsiteY5-1516" fmla="*/ 2136186 h 2483793"/>
                    <a:gd name="connsiteX6-1517" fmla="*/ 3697605 w 4484370"/>
                    <a:gd name="connsiteY6-1518" fmla="*/ 911271 h 2483793"/>
                    <a:gd name="connsiteX7-1519" fmla="*/ 3882390 w 4484370"/>
                    <a:gd name="connsiteY7-1520" fmla="*/ 1099866 h 2483793"/>
                    <a:gd name="connsiteX8-1521" fmla="*/ 4259580 w 4484370"/>
                    <a:gd name="connsiteY8-1522" fmla="*/ 650286 h 2483793"/>
                    <a:gd name="connsiteX9-1523" fmla="*/ 4484370 w 4484370"/>
                    <a:gd name="connsiteY9-1524" fmla="*/ 1815211 h 2483793"/>
                    <a:gd name="connsiteX0-1525" fmla="*/ 0 w 4484370"/>
                    <a:gd name="connsiteY0-1526" fmla="*/ 1811782 h 2483643"/>
                    <a:gd name="connsiteX1-1527" fmla="*/ 432623 w 4484370"/>
                    <a:gd name="connsiteY1-1528" fmla="*/ 1532865 h 2483643"/>
                    <a:gd name="connsiteX2-1529" fmla="*/ 1135380 w 4484370"/>
                    <a:gd name="connsiteY2-1530" fmla="*/ 1229406 h 2483643"/>
                    <a:gd name="connsiteX3-1531" fmla="*/ 1719326 w 4484370"/>
                    <a:gd name="connsiteY3-1532" fmla="*/ 2461560 h 2483643"/>
                    <a:gd name="connsiteX4-1533" fmla="*/ 2863596 w 4484370"/>
                    <a:gd name="connsiteY4-1534" fmla="*/ 1062 h 2483643"/>
                    <a:gd name="connsiteX5-1535" fmla="*/ 3432810 w 4484370"/>
                    <a:gd name="connsiteY5-1536" fmla="*/ 2136186 h 2483643"/>
                    <a:gd name="connsiteX6-1537" fmla="*/ 3697605 w 4484370"/>
                    <a:gd name="connsiteY6-1538" fmla="*/ 911271 h 2483643"/>
                    <a:gd name="connsiteX7-1539" fmla="*/ 3882390 w 4484370"/>
                    <a:gd name="connsiteY7-1540" fmla="*/ 1099866 h 2483643"/>
                    <a:gd name="connsiteX8-1541" fmla="*/ 4259580 w 4484370"/>
                    <a:gd name="connsiteY8-1542" fmla="*/ 650286 h 2483643"/>
                    <a:gd name="connsiteX9-1543" fmla="*/ 4484370 w 4484370"/>
                    <a:gd name="connsiteY9-1544" fmla="*/ 1815211 h 2483643"/>
                    <a:gd name="connsiteX0-1545" fmla="*/ 0 w 4484370"/>
                    <a:gd name="connsiteY0-1546" fmla="*/ 1811782 h 2483819"/>
                    <a:gd name="connsiteX1-1547" fmla="*/ 419431 w 4484370"/>
                    <a:gd name="connsiteY1-1548" fmla="*/ 1463311 h 2483819"/>
                    <a:gd name="connsiteX2-1549" fmla="*/ 1135380 w 4484370"/>
                    <a:gd name="connsiteY2-1550" fmla="*/ 1229406 h 2483819"/>
                    <a:gd name="connsiteX3-1551" fmla="*/ 1719326 w 4484370"/>
                    <a:gd name="connsiteY3-1552" fmla="*/ 2461560 h 2483819"/>
                    <a:gd name="connsiteX4-1553" fmla="*/ 2863596 w 4484370"/>
                    <a:gd name="connsiteY4-1554" fmla="*/ 1062 h 2483819"/>
                    <a:gd name="connsiteX5-1555" fmla="*/ 3432810 w 4484370"/>
                    <a:gd name="connsiteY5-1556" fmla="*/ 2136186 h 2483819"/>
                    <a:gd name="connsiteX6-1557" fmla="*/ 3697605 w 4484370"/>
                    <a:gd name="connsiteY6-1558" fmla="*/ 911271 h 2483819"/>
                    <a:gd name="connsiteX7-1559" fmla="*/ 3882390 w 4484370"/>
                    <a:gd name="connsiteY7-1560" fmla="*/ 1099866 h 2483819"/>
                    <a:gd name="connsiteX8-1561" fmla="*/ 4259580 w 4484370"/>
                    <a:gd name="connsiteY8-1562" fmla="*/ 650286 h 2483819"/>
                    <a:gd name="connsiteX9-1563" fmla="*/ 4484370 w 4484370"/>
                    <a:gd name="connsiteY9-1564" fmla="*/ 1815211 h 2483819"/>
                    <a:gd name="connsiteX0-1565" fmla="*/ 0 w 4484370"/>
                    <a:gd name="connsiteY0-1566" fmla="*/ 1811782 h 2482963"/>
                    <a:gd name="connsiteX1-1567" fmla="*/ 1135380 w 4484370"/>
                    <a:gd name="connsiteY1-1568" fmla="*/ 1229406 h 2482963"/>
                    <a:gd name="connsiteX2-1569" fmla="*/ 1719326 w 4484370"/>
                    <a:gd name="connsiteY2-1570" fmla="*/ 2461560 h 2482963"/>
                    <a:gd name="connsiteX3-1571" fmla="*/ 2863596 w 4484370"/>
                    <a:gd name="connsiteY3-1572" fmla="*/ 1062 h 2482963"/>
                    <a:gd name="connsiteX4-1573" fmla="*/ 3432810 w 4484370"/>
                    <a:gd name="connsiteY4-1574" fmla="*/ 2136186 h 2482963"/>
                    <a:gd name="connsiteX5-1575" fmla="*/ 3697605 w 4484370"/>
                    <a:gd name="connsiteY5-1576" fmla="*/ 911271 h 2482963"/>
                    <a:gd name="connsiteX6-1577" fmla="*/ 3882390 w 4484370"/>
                    <a:gd name="connsiteY6-1578" fmla="*/ 1099866 h 2482963"/>
                    <a:gd name="connsiteX7-1579" fmla="*/ 4259580 w 4484370"/>
                    <a:gd name="connsiteY7-1580" fmla="*/ 650286 h 2482963"/>
                    <a:gd name="connsiteX8-1581" fmla="*/ 4484370 w 4484370"/>
                    <a:gd name="connsiteY8-1582" fmla="*/ 1815211 h 2482963"/>
                    <a:gd name="connsiteX0-1583" fmla="*/ 0 w 4484370"/>
                    <a:gd name="connsiteY0-1584" fmla="*/ 1692600 h 2360235"/>
                    <a:gd name="connsiteX1-1585" fmla="*/ 1135380 w 4484370"/>
                    <a:gd name="connsiteY1-1586" fmla="*/ 1110224 h 2360235"/>
                    <a:gd name="connsiteX2-1587" fmla="*/ 1719326 w 4484370"/>
                    <a:gd name="connsiteY2-1588" fmla="*/ 2342378 h 2360235"/>
                    <a:gd name="connsiteX3-1589" fmla="*/ 2507416 w 4484370"/>
                    <a:gd name="connsiteY3-1590" fmla="*/ 1117 h 2360235"/>
                    <a:gd name="connsiteX4-1591" fmla="*/ 3432810 w 4484370"/>
                    <a:gd name="connsiteY4-1592" fmla="*/ 2017004 h 2360235"/>
                    <a:gd name="connsiteX5-1593" fmla="*/ 3697605 w 4484370"/>
                    <a:gd name="connsiteY5-1594" fmla="*/ 792089 h 2360235"/>
                    <a:gd name="connsiteX6-1595" fmla="*/ 3882390 w 4484370"/>
                    <a:gd name="connsiteY6-1596" fmla="*/ 980684 h 2360235"/>
                    <a:gd name="connsiteX7-1597" fmla="*/ 4259580 w 4484370"/>
                    <a:gd name="connsiteY7-1598" fmla="*/ 531104 h 2360235"/>
                    <a:gd name="connsiteX8-1599" fmla="*/ 4484370 w 4484370"/>
                    <a:gd name="connsiteY8-1600" fmla="*/ 1696029 h 2360235"/>
                    <a:gd name="connsiteX0-1601" fmla="*/ 0 w 4484370"/>
                    <a:gd name="connsiteY0-1602" fmla="*/ 1691939 h 2359574"/>
                    <a:gd name="connsiteX1-1603" fmla="*/ 1135380 w 4484370"/>
                    <a:gd name="connsiteY1-1604" fmla="*/ 1109563 h 2359574"/>
                    <a:gd name="connsiteX2-1605" fmla="*/ 1719326 w 4484370"/>
                    <a:gd name="connsiteY2-1606" fmla="*/ 2341717 h 2359574"/>
                    <a:gd name="connsiteX3-1607" fmla="*/ 2507416 w 4484370"/>
                    <a:gd name="connsiteY3-1608" fmla="*/ 456 h 2359574"/>
                    <a:gd name="connsiteX4-1609" fmla="*/ 3432810 w 4484370"/>
                    <a:gd name="connsiteY4-1610" fmla="*/ 2016343 h 2359574"/>
                    <a:gd name="connsiteX5-1611" fmla="*/ 3697605 w 4484370"/>
                    <a:gd name="connsiteY5-1612" fmla="*/ 791428 h 2359574"/>
                    <a:gd name="connsiteX6-1613" fmla="*/ 3882390 w 4484370"/>
                    <a:gd name="connsiteY6-1614" fmla="*/ 980023 h 2359574"/>
                    <a:gd name="connsiteX7-1615" fmla="*/ 4259580 w 4484370"/>
                    <a:gd name="connsiteY7-1616" fmla="*/ 530443 h 2359574"/>
                    <a:gd name="connsiteX8-1617" fmla="*/ 4484370 w 4484370"/>
                    <a:gd name="connsiteY8-1618" fmla="*/ 1695368 h 2359574"/>
                    <a:gd name="connsiteX0-1619" fmla="*/ 0 w 4484370"/>
                    <a:gd name="connsiteY0-1620" fmla="*/ 1691939 h 2359574"/>
                    <a:gd name="connsiteX1-1621" fmla="*/ 1135380 w 4484370"/>
                    <a:gd name="connsiteY1-1622" fmla="*/ 1109563 h 2359574"/>
                    <a:gd name="connsiteX2-1623" fmla="*/ 1719326 w 4484370"/>
                    <a:gd name="connsiteY2-1624" fmla="*/ 2341717 h 2359574"/>
                    <a:gd name="connsiteX3-1625" fmla="*/ 2507416 w 4484370"/>
                    <a:gd name="connsiteY3-1626" fmla="*/ 456 h 2359574"/>
                    <a:gd name="connsiteX4-1627" fmla="*/ 3432810 w 4484370"/>
                    <a:gd name="connsiteY4-1628" fmla="*/ 2016343 h 2359574"/>
                    <a:gd name="connsiteX5-1629" fmla="*/ 3697605 w 4484370"/>
                    <a:gd name="connsiteY5-1630" fmla="*/ 791428 h 2359574"/>
                    <a:gd name="connsiteX6-1631" fmla="*/ 3882390 w 4484370"/>
                    <a:gd name="connsiteY6-1632" fmla="*/ 980023 h 2359574"/>
                    <a:gd name="connsiteX7-1633" fmla="*/ 4259580 w 4484370"/>
                    <a:gd name="connsiteY7-1634" fmla="*/ 530443 h 2359574"/>
                    <a:gd name="connsiteX8-1635" fmla="*/ 4484370 w 4484370"/>
                    <a:gd name="connsiteY8-1636" fmla="*/ 1695368 h 2359574"/>
                    <a:gd name="connsiteX0-1637" fmla="*/ 0 w 4484370"/>
                    <a:gd name="connsiteY0-1638" fmla="*/ 1721742 h 2390240"/>
                    <a:gd name="connsiteX1-1639" fmla="*/ 1135380 w 4484370"/>
                    <a:gd name="connsiteY1-1640" fmla="*/ 1139366 h 2390240"/>
                    <a:gd name="connsiteX2-1641" fmla="*/ 1719326 w 4484370"/>
                    <a:gd name="connsiteY2-1642" fmla="*/ 2371520 h 2390240"/>
                    <a:gd name="connsiteX3-1643" fmla="*/ 2942749 w 4484370"/>
                    <a:gd name="connsiteY3-1644" fmla="*/ 450 h 2390240"/>
                    <a:gd name="connsiteX4-1645" fmla="*/ 3432810 w 4484370"/>
                    <a:gd name="connsiteY4-1646" fmla="*/ 2046146 h 2390240"/>
                    <a:gd name="connsiteX5-1647" fmla="*/ 3697605 w 4484370"/>
                    <a:gd name="connsiteY5-1648" fmla="*/ 821231 h 2390240"/>
                    <a:gd name="connsiteX6-1649" fmla="*/ 3882390 w 4484370"/>
                    <a:gd name="connsiteY6-1650" fmla="*/ 1009826 h 2390240"/>
                    <a:gd name="connsiteX7-1651" fmla="*/ 4259580 w 4484370"/>
                    <a:gd name="connsiteY7-1652" fmla="*/ 560246 h 2390240"/>
                    <a:gd name="connsiteX8-1653" fmla="*/ 4484370 w 4484370"/>
                    <a:gd name="connsiteY8-1654" fmla="*/ 1725171 h 2390240"/>
                    <a:gd name="connsiteX0-1655" fmla="*/ 0 w 4661275"/>
                    <a:gd name="connsiteY0-1656" fmla="*/ 1721742 h 2390240"/>
                    <a:gd name="connsiteX1-1657" fmla="*/ 1135380 w 4661275"/>
                    <a:gd name="connsiteY1-1658" fmla="*/ 1139366 h 2390240"/>
                    <a:gd name="connsiteX2-1659" fmla="*/ 1719326 w 4661275"/>
                    <a:gd name="connsiteY2-1660" fmla="*/ 2371520 h 2390240"/>
                    <a:gd name="connsiteX3-1661" fmla="*/ 2942749 w 4661275"/>
                    <a:gd name="connsiteY3-1662" fmla="*/ 450 h 2390240"/>
                    <a:gd name="connsiteX4-1663" fmla="*/ 3432810 w 4661275"/>
                    <a:gd name="connsiteY4-1664" fmla="*/ 2046146 h 2390240"/>
                    <a:gd name="connsiteX5-1665" fmla="*/ 3697605 w 4661275"/>
                    <a:gd name="connsiteY5-1666" fmla="*/ 821231 h 2390240"/>
                    <a:gd name="connsiteX6-1667" fmla="*/ 3882390 w 4661275"/>
                    <a:gd name="connsiteY6-1668" fmla="*/ 1009826 h 2390240"/>
                    <a:gd name="connsiteX7-1669" fmla="*/ 4642144 w 4661275"/>
                    <a:gd name="connsiteY7-1670" fmla="*/ 609928 h 2390240"/>
                    <a:gd name="connsiteX8-1671" fmla="*/ 4484370 w 4661275"/>
                    <a:gd name="connsiteY8-1672" fmla="*/ 1725171 h 2390240"/>
                    <a:gd name="connsiteX0-1673" fmla="*/ 0 w 4661275"/>
                    <a:gd name="connsiteY0-1674" fmla="*/ 1721749 h 2390247"/>
                    <a:gd name="connsiteX1-1675" fmla="*/ 1135380 w 4661275"/>
                    <a:gd name="connsiteY1-1676" fmla="*/ 1139373 h 2390247"/>
                    <a:gd name="connsiteX2-1677" fmla="*/ 1719326 w 4661275"/>
                    <a:gd name="connsiteY2-1678" fmla="*/ 2371527 h 2390247"/>
                    <a:gd name="connsiteX3-1679" fmla="*/ 2942749 w 4661275"/>
                    <a:gd name="connsiteY3-1680" fmla="*/ 457 h 2390247"/>
                    <a:gd name="connsiteX4-1681" fmla="*/ 3432810 w 4661275"/>
                    <a:gd name="connsiteY4-1682" fmla="*/ 2046153 h 2390247"/>
                    <a:gd name="connsiteX5-1683" fmla="*/ 3882390 w 4661275"/>
                    <a:gd name="connsiteY5-1684" fmla="*/ 1009833 h 2390247"/>
                    <a:gd name="connsiteX6-1685" fmla="*/ 4642144 w 4661275"/>
                    <a:gd name="connsiteY6-1686" fmla="*/ 609935 h 2390247"/>
                    <a:gd name="connsiteX7-1687" fmla="*/ 4484370 w 4661275"/>
                    <a:gd name="connsiteY7-1688" fmla="*/ 1725178 h 2390247"/>
                    <a:gd name="connsiteX0-1689" fmla="*/ 0 w 4661275"/>
                    <a:gd name="connsiteY0-1690" fmla="*/ 1721758 h 2390256"/>
                    <a:gd name="connsiteX1-1691" fmla="*/ 1135380 w 4661275"/>
                    <a:gd name="connsiteY1-1692" fmla="*/ 1139382 h 2390256"/>
                    <a:gd name="connsiteX2-1693" fmla="*/ 1719326 w 4661275"/>
                    <a:gd name="connsiteY2-1694" fmla="*/ 2371536 h 2390256"/>
                    <a:gd name="connsiteX3-1695" fmla="*/ 2942749 w 4661275"/>
                    <a:gd name="connsiteY3-1696" fmla="*/ 466 h 2390256"/>
                    <a:gd name="connsiteX4-1697" fmla="*/ 3432810 w 4661275"/>
                    <a:gd name="connsiteY4-1698" fmla="*/ 2046162 h 2390256"/>
                    <a:gd name="connsiteX5-1699" fmla="*/ 4027500 w 4661275"/>
                    <a:gd name="connsiteY5-1700" fmla="*/ 1228443 h 2390256"/>
                    <a:gd name="connsiteX6-1701" fmla="*/ 4642144 w 4661275"/>
                    <a:gd name="connsiteY6-1702" fmla="*/ 609944 h 2390256"/>
                    <a:gd name="connsiteX7-1703" fmla="*/ 4484370 w 4661275"/>
                    <a:gd name="connsiteY7-1704" fmla="*/ 1725187 h 2390256"/>
                    <a:gd name="connsiteX0-1705" fmla="*/ 0 w 4661275"/>
                    <a:gd name="connsiteY0-1706" fmla="*/ 1721762 h 2390260"/>
                    <a:gd name="connsiteX1-1707" fmla="*/ 1135380 w 4661275"/>
                    <a:gd name="connsiteY1-1708" fmla="*/ 1139386 h 2390260"/>
                    <a:gd name="connsiteX2-1709" fmla="*/ 1719326 w 4661275"/>
                    <a:gd name="connsiteY2-1710" fmla="*/ 2371540 h 2390260"/>
                    <a:gd name="connsiteX3-1711" fmla="*/ 2942749 w 4661275"/>
                    <a:gd name="connsiteY3-1712" fmla="*/ 470 h 2390260"/>
                    <a:gd name="connsiteX4-1713" fmla="*/ 3432810 w 4661275"/>
                    <a:gd name="connsiteY4-1714" fmla="*/ 2046166 h 2390260"/>
                    <a:gd name="connsiteX5-1715" fmla="*/ 3763663 w 4661275"/>
                    <a:gd name="connsiteY5-1716" fmla="*/ 1337748 h 2390260"/>
                    <a:gd name="connsiteX6-1717" fmla="*/ 4642144 w 4661275"/>
                    <a:gd name="connsiteY6-1718" fmla="*/ 609948 h 2390260"/>
                    <a:gd name="connsiteX7-1719" fmla="*/ 4484370 w 4661275"/>
                    <a:gd name="connsiteY7-1720" fmla="*/ 1725191 h 2390260"/>
                    <a:gd name="connsiteX0-1721" fmla="*/ 0 w 4661275"/>
                    <a:gd name="connsiteY0-1722" fmla="*/ 1721735 h 2390233"/>
                    <a:gd name="connsiteX1-1723" fmla="*/ 1135380 w 4661275"/>
                    <a:gd name="connsiteY1-1724" fmla="*/ 1139359 h 2390233"/>
                    <a:gd name="connsiteX2-1725" fmla="*/ 1719326 w 4661275"/>
                    <a:gd name="connsiteY2-1726" fmla="*/ 2371513 h 2390233"/>
                    <a:gd name="connsiteX3-1727" fmla="*/ 2942749 w 4661275"/>
                    <a:gd name="connsiteY3-1728" fmla="*/ 443 h 2390233"/>
                    <a:gd name="connsiteX4-1729" fmla="*/ 3432810 w 4661275"/>
                    <a:gd name="connsiteY4-1730" fmla="*/ 2046139 h 2390233"/>
                    <a:gd name="connsiteX5-1731" fmla="*/ 4642144 w 4661275"/>
                    <a:gd name="connsiteY5-1732" fmla="*/ 609921 h 2390233"/>
                    <a:gd name="connsiteX6-1733" fmla="*/ 4484370 w 4661275"/>
                    <a:gd name="connsiteY6-1734" fmla="*/ 1725164 h 2390233"/>
                    <a:gd name="connsiteX0-1735" fmla="*/ 0 w 4484370"/>
                    <a:gd name="connsiteY0-1736" fmla="*/ 1721749 h 2390247"/>
                    <a:gd name="connsiteX1-1737" fmla="*/ 1135380 w 4484370"/>
                    <a:gd name="connsiteY1-1738" fmla="*/ 1139373 h 2390247"/>
                    <a:gd name="connsiteX2-1739" fmla="*/ 1719326 w 4484370"/>
                    <a:gd name="connsiteY2-1740" fmla="*/ 2371527 h 2390247"/>
                    <a:gd name="connsiteX3-1741" fmla="*/ 2942749 w 4484370"/>
                    <a:gd name="connsiteY3-1742" fmla="*/ 457 h 2390247"/>
                    <a:gd name="connsiteX4-1743" fmla="*/ 3432810 w 4484370"/>
                    <a:gd name="connsiteY4-1744" fmla="*/ 2046153 h 2390247"/>
                    <a:gd name="connsiteX5-1745" fmla="*/ 4299155 w 4484370"/>
                    <a:gd name="connsiteY5-1746" fmla="*/ 1017327 h 2390247"/>
                    <a:gd name="connsiteX6-1747" fmla="*/ 4484370 w 4484370"/>
                    <a:gd name="connsiteY6-1748" fmla="*/ 1725178 h 2390247"/>
                    <a:gd name="connsiteX0-1749" fmla="*/ 0 w 4516138"/>
                    <a:gd name="connsiteY0-1750" fmla="*/ 1721750 h 2390248"/>
                    <a:gd name="connsiteX1-1751" fmla="*/ 1135380 w 4516138"/>
                    <a:gd name="connsiteY1-1752" fmla="*/ 1139374 h 2390248"/>
                    <a:gd name="connsiteX2-1753" fmla="*/ 1719326 w 4516138"/>
                    <a:gd name="connsiteY2-1754" fmla="*/ 2371528 h 2390248"/>
                    <a:gd name="connsiteX3-1755" fmla="*/ 2942749 w 4516138"/>
                    <a:gd name="connsiteY3-1756" fmla="*/ 458 h 2390248"/>
                    <a:gd name="connsiteX4-1757" fmla="*/ 3432810 w 4516138"/>
                    <a:gd name="connsiteY4-1758" fmla="*/ 2046154 h 2390248"/>
                    <a:gd name="connsiteX5-1759" fmla="*/ 4483842 w 4516138"/>
                    <a:gd name="connsiteY5-1760" fmla="*/ 1027264 h 2390248"/>
                    <a:gd name="connsiteX6-1761" fmla="*/ 4484370 w 4516138"/>
                    <a:gd name="connsiteY6-1762" fmla="*/ 1725179 h 2390248"/>
                    <a:gd name="connsiteX0-1763" fmla="*/ 0 w 4512782"/>
                    <a:gd name="connsiteY0-1764" fmla="*/ 1721750 h 2390248"/>
                    <a:gd name="connsiteX1-1765" fmla="*/ 1135380 w 4512782"/>
                    <a:gd name="connsiteY1-1766" fmla="*/ 1139374 h 2390248"/>
                    <a:gd name="connsiteX2-1767" fmla="*/ 1719326 w 4512782"/>
                    <a:gd name="connsiteY2-1768" fmla="*/ 2371528 h 2390248"/>
                    <a:gd name="connsiteX3-1769" fmla="*/ 2942749 w 4512782"/>
                    <a:gd name="connsiteY3-1770" fmla="*/ 458 h 2390248"/>
                    <a:gd name="connsiteX4-1771" fmla="*/ 3432810 w 4512782"/>
                    <a:gd name="connsiteY4-1772" fmla="*/ 2046154 h 2390248"/>
                    <a:gd name="connsiteX5-1773" fmla="*/ 4483842 w 4512782"/>
                    <a:gd name="connsiteY5-1774" fmla="*/ 1027264 h 2390248"/>
                    <a:gd name="connsiteX6-1775" fmla="*/ 4457987 w 4512782"/>
                    <a:gd name="connsiteY6-1776" fmla="*/ 1735116 h 2390248"/>
                    <a:gd name="connsiteX0-1777" fmla="*/ 0 w 4483842"/>
                    <a:gd name="connsiteY0-1778" fmla="*/ 1721750 h 2390248"/>
                    <a:gd name="connsiteX1-1779" fmla="*/ 1135380 w 4483842"/>
                    <a:gd name="connsiteY1-1780" fmla="*/ 1139374 h 2390248"/>
                    <a:gd name="connsiteX2-1781" fmla="*/ 1719326 w 4483842"/>
                    <a:gd name="connsiteY2-1782" fmla="*/ 2371528 h 2390248"/>
                    <a:gd name="connsiteX3-1783" fmla="*/ 2942749 w 4483842"/>
                    <a:gd name="connsiteY3-1784" fmla="*/ 458 h 2390248"/>
                    <a:gd name="connsiteX4-1785" fmla="*/ 3432810 w 4483842"/>
                    <a:gd name="connsiteY4-1786" fmla="*/ 2046154 h 2390248"/>
                    <a:gd name="connsiteX5-1787" fmla="*/ 4483842 w 4483842"/>
                    <a:gd name="connsiteY5-1788" fmla="*/ 1027264 h 2390248"/>
                    <a:gd name="connsiteX0-1789" fmla="*/ 0 w 4655337"/>
                    <a:gd name="connsiteY0-1790" fmla="*/ 1721751 h 2390249"/>
                    <a:gd name="connsiteX1-1791" fmla="*/ 1135380 w 4655337"/>
                    <a:gd name="connsiteY1-1792" fmla="*/ 1139375 h 2390249"/>
                    <a:gd name="connsiteX2-1793" fmla="*/ 1719326 w 4655337"/>
                    <a:gd name="connsiteY2-1794" fmla="*/ 2371529 h 2390249"/>
                    <a:gd name="connsiteX3-1795" fmla="*/ 2942749 w 4655337"/>
                    <a:gd name="connsiteY3-1796" fmla="*/ 459 h 2390249"/>
                    <a:gd name="connsiteX4-1797" fmla="*/ 3432810 w 4655337"/>
                    <a:gd name="connsiteY4-1798" fmla="*/ 2046155 h 2390249"/>
                    <a:gd name="connsiteX5-1799" fmla="*/ 4655337 w 4655337"/>
                    <a:gd name="connsiteY5-1800" fmla="*/ 1057074 h 2390249"/>
                    <a:gd name="connsiteX0-1801" fmla="*/ 0 w 4655337"/>
                    <a:gd name="connsiteY0-1802" fmla="*/ 1724783 h 2649194"/>
                    <a:gd name="connsiteX1-1803" fmla="*/ 1135380 w 4655337"/>
                    <a:gd name="connsiteY1-1804" fmla="*/ 1142407 h 2649194"/>
                    <a:gd name="connsiteX2-1805" fmla="*/ 1692943 w 4655337"/>
                    <a:gd name="connsiteY2-1806" fmla="*/ 2632907 h 2649194"/>
                    <a:gd name="connsiteX3-1807" fmla="*/ 2942749 w 4655337"/>
                    <a:gd name="connsiteY3-1808" fmla="*/ 3491 h 2649194"/>
                    <a:gd name="connsiteX4-1809" fmla="*/ 3432810 w 4655337"/>
                    <a:gd name="connsiteY4-1810" fmla="*/ 2049187 h 2649194"/>
                    <a:gd name="connsiteX5-1811" fmla="*/ 4655337 w 4655337"/>
                    <a:gd name="connsiteY5-1812" fmla="*/ 1060106 h 2649194"/>
                    <a:gd name="connsiteX0-1813" fmla="*/ 0 w 4655337"/>
                    <a:gd name="connsiteY0-1814" fmla="*/ 1724783 h 2641064"/>
                    <a:gd name="connsiteX1-1815" fmla="*/ 1135380 w 4655337"/>
                    <a:gd name="connsiteY1-1816" fmla="*/ 1142407 h 2641064"/>
                    <a:gd name="connsiteX2-1817" fmla="*/ 1692943 w 4655337"/>
                    <a:gd name="connsiteY2-1818" fmla="*/ 2632907 h 2641064"/>
                    <a:gd name="connsiteX3-1819" fmla="*/ 2942749 w 4655337"/>
                    <a:gd name="connsiteY3-1820" fmla="*/ 3491 h 2641064"/>
                    <a:gd name="connsiteX4-1821" fmla="*/ 3432810 w 4655337"/>
                    <a:gd name="connsiteY4-1822" fmla="*/ 2049187 h 2641064"/>
                    <a:gd name="connsiteX5-1823" fmla="*/ 4655337 w 4655337"/>
                    <a:gd name="connsiteY5-1824" fmla="*/ 1060106 h 2641064"/>
                    <a:gd name="connsiteX0-1825" fmla="*/ 0 w 4655337"/>
                    <a:gd name="connsiteY0-1826" fmla="*/ 1734471 h 2650752"/>
                    <a:gd name="connsiteX1-1827" fmla="*/ 1135380 w 4655337"/>
                    <a:gd name="connsiteY1-1828" fmla="*/ 1152095 h 2650752"/>
                    <a:gd name="connsiteX2-1829" fmla="*/ 1692943 w 4655337"/>
                    <a:gd name="connsiteY2-1830" fmla="*/ 2642595 h 2650752"/>
                    <a:gd name="connsiteX3-1831" fmla="*/ 2942749 w 4655337"/>
                    <a:gd name="connsiteY3-1832" fmla="*/ 13179 h 2650752"/>
                    <a:gd name="connsiteX4-1833" fmla="*/ 3432810 w 4655337"/>
                    <a:gd name="connsiteY4-1834" fmla="*/ 2058875 h 2650752"/>
                    <a:gd name="connsiteX5-1835" fmla="*/ 4655337 w 4655337"/>
                    <a:gd name="connsiteY5-1836" fmla="*/ 1069794 h 2650752"/>
                    <a:gd name="connsiteX0-1837" fmla="*/ 0 w 4655337"/>
                    <a:gd name="connsiteY0-1838" fmla="*/ 1734471 h 2650752"/>
                    <a:gd name="connsiteX1-1839" fmla="*/ 1135380 w 4655337"/>
                    <a:gd name="connsiteY1-1840" fmla="*/ 1152095 h 2650752"/>
                    <a:gd name="connsiteX2-1841" fmla="*/ 1692943 w 4655337"/>
                    <a:gd name="connsiteY2-1842" fmla="*/ 2642595 h 2650752"/>
                    <a:gd name="connsiteX3-1843" fmla="*/ 2942749 w 4655337"/>
                    <a:gd name="connsiteY3-1844" fmla="*/ 13179 h 2650752"/>
                    <a:gd name="connsiteX4-1845" fmla="*/ 3432810 w 4655337"/>
                    <a:gd name="connsiteY4-1846" fmla="*/ 2058875 h 2650752"/>
                    <a:gd name="connsiteX5-1847" fmla="*/ 4655337 w 4655337"/>
                    <a:gd name="connsiteY5-1848" fmla="*/ 1069794 h 2650752"/>
                    <a:gd name="connsiteX0-1849" fmla="*/ 0 w 4655337"/>
                    <a:gd name="connsiteY0-1850" fmla="*/ 1734075 h 2650356"/>
                    <a:gd name="connsiteX1-1851" fmla="*/ 1135380 w 4655337"/>
                    <a:gd name="connsiteY1-1852" fmla="*/ 1151699 h 2650356"/>
                    <a:gd name="connsiteX2-1853" fmla="*/ 1692943 w 4655337"/>
                    <a:gd name="connsiteY2-1854" fmla="*/ 2642199 h 2650356"/>
                    <a:gd name="connsiteX3-1855" fmla="*/ 2942749 w 4655337"/>
                    <a:gd name="connsiteY3-1856" fmla="*/ 12783 h 2650356"/>
                    <a:gd name="connsiteX4-1857" fmla="*/ 3432810 w 4655337"/>
                    <a:gd name="connsiteY4-1858" fmla="*/ 2058479 h 2650356"/>
                    <a:gd name="connsiteX5-1859" fmla="*/ 4655337 w 4655337"/>
                    <a:gd name="connsiteY5-1860" fmla="*/ 1069398 h 2650356"/>
                    <a:gd name="connsiteX0-1861" fmla="*/ 0 w 4655337"/>
                    <a:gd name="connsiteY0-1862" fmla="*/ 1734075 h 2650356"/>
                    <a:gd name="connsiteX1-1863" fmla="*/ 1135380 w 4655337"/>
                    <a:gd name="connsiteY1-1864" fmla="*/ 1151699 h 2650356"/>
                    <a:gd name="connsiteX2-1865" fmla="*/ 1692943 w 4655337"/>
                    <a:gd name="connsiteY2-1866" fmla="*/ 2642199 h 2650356"/>
                    <a:gd name="connsiteX3-1867" fmla="*/ 2942749 w 4655337"/>
                    <a:gd name="connsiteY3-1868" fmla="*/ 12783 h 2650356"/>
                    <a:gd name="connsiteX4-1869" fmla="*/ 3432810 w 4655337"/>
                    <a:gd name="connsiteY4-1870" fmla="*/ 2058479 h 2650356"/>
                    <a:gd name="connsiteX5-1871" fmla="*/ 4655337 w 4655337"/>
                    <a:gd name="connsiteY5-1872" fmla="*/ 1069398 h 2650356"/>
                    <a:gd name="connsiteX0-1873" fmla="*/ 0 w 4655337"/>
                    <a:gd name="connsiteY0-1874" fmla="*/ 1733912 h 2650193"/>
                    <a:gd name="connsiteX1-1875" fmla="*/ 1135380 w 4655337"/>
                    <a:gd name="connsiteY1-1876" fmla="*/ 1151536 h 2650193"/>
                    <a:gd name="connsiteX2-1877" fmla="*/ 1692943 w 4655337"/>
                    <a:gd name="connsiteY2-1878" fmla="*/ 2642036 h 2650193"/>
                    <a:gd name="connsiteX3-1879" fmla="*/ 2942749 w 4655337"/>
                    <a:gd name="connsiteY3-1880" fmla="*/ 12620 h 2650193"/>
                    <a:gd name="connsiteX4-1881" fmla="*/ 3432810 w 4655337"/>
                    <a:gd name="connsiteY4-1882" fmla="*/ 2058316 h 2650193"/>
                    <a:gd name="connsiteX5-1883" fmla="*/ 4655337 w 4655337"/>
                    <a:gd name="connsiteY5-1884" fmla="*/ 1069235 h 2650193"/>
                    <a:gd name="connsiteX0-1885" fmla="*/ 0 w 4655337"/>
                    <a:gd name="connsiteY0-1886" fmla="*/ 1741829 h 2658110"/>
                    <a:gd name="connsiteX1-1887" fmla="*/ 1135380 w 4655337"/>
                    <a:gd name="connsiteY1-1888" fmla="*/ 1159453 h 2658110"/>
                    <a:gd name="connsiteX2-1889" fmla="*/ 1692943 w 4655337"/>
                    <a:gd name="connsiteY2-1890" fmla="*/ 2649953 h 2658110"/>
                    <a:gd name="connsiteX3-1891" fmla="*/ 2942749 w 4655337"/>
                    <a:gd name="connsiteY3-1892" fmla="*/ 20537 h 2658110"/>
                    <a:gd name="connsiteX4-1893" fmla="*/ 3432810 w 4655337"/>
                    <a:gd name="connsiteY4-1894" fmla="*/ 2066233 h 2658110"/>
                    <a:gd name="connsiteX5-1895" fmla="*/ 4655337 w 4655337"/>
                    <a:gd name="connsiteY5-1896" fmla="*/ 1077152 h 2658110"/>
                    <a:gd name="connsiteX0-1897" fmla="*/ 0 w 4655337"/>
                    <a:gd name="connsiteY0-1898" fmla="*/ 1781188 h 2697469"/>
                    <a:gd name="connsiteX1-1899" fmla="*/ 1135380 w 4655337"/>
                    <a:gd name="connsiteY1-1900" fmla="*/ 1198812 h 2697469"/>
                    <a:gd name="connsiteX2-1901" fmla="*/ 1692943 w 4655337"/>
                    <a:gd name="connsiteY2-1902" fmla="*/ 2689312 h 2697469"/>
                    <a:gd name="connsiteX3-1903" fmla="*/ 2942749 w 4655337"/>
                    <a:gd name="connsiteY3-1904" fmla="*/ 59896 h 2697469"/>
                    <a:gd name="connsiteX4-1905" fmla="*/ 3432810 w 4655337"/>
                    <a:gd name="connsiteY4-1906" fmla="*/ 2105592 h 2697469"/>
                    <a:gd name="connsiteX5-1907" fmla="*/ 4655337 w 4655337"/>
                    <a:gd name="connsiteY5-1908" fmla="*/ 1116511 h 2697469"/>
                    <a:gd name="connsiteX0-1909" fmla="*/ 0 w 4655337"/>
                    <a:gd name="connsiteY0-1910" fmla="*/ 1739803 h 2656084"/>
                    <a:gd name="connsiteX1-1911" fmla="*/ 1135380 w 4655337"/>
                    <a:gd name="connsiteY1-1912" fmla="*/ 1157427 h 2656084"/>
                    <a:gd name="connsiteX2-1913" fmla="*/ 1692943 w 4655337"/>
                    <a:gd name="connsiteY2-1914" fmla="*/ 2647927 h 2656084"/>
                    <a:gd name="connsiteX3-1915" fmla="*/ 2942749 w 4655337"/>
                    <a:gd name="connsiteY3-1916" fmla="*/ 18511 h 2656084"/>
                    <a:gd name="connsiteX4-1917" fmla="*/ 3525153 w 4655337"/>
                    <a:gd name="connsiteY4-1918" fmla="*/ 1428278 h 2656084"/>
                    <a:gd name="connsiteX5-1919" fmla="*/ 4655337 w 4655337"/>
                    <a:gd name="connsiteY5-1920" fmla="*/ 1075126 h 2656084"/>
                    <a:gd name="connsiteX0-1921" fmla="*/ 0 w 4813640"/>
                    <a:gd name="connsiteY0-1922" fmla="*/ 1741350 h 2657631"/>
                    <a:gd name="connsiteX1-1923" fmla="*/ 1135380 w 4813640"/>
                    <a:gd name="connsiteY1-1924" fmla="*/ 1158974 h 2657631"/>
                    <a:gd name="connsiteX2-1925" fmla="*/ 1692943 w 4813640"/>
                    <a:gd name="connsiteY2-1926" fmla="*/ 2649474 h 2657631"/>
                    <a:gd name="connsiteX3-1927" fmla="*/ 2942749 w 4813640"/>
                    <a:gd name="connsiteY3-1928" fmla="*/ 20058 h 2657631"/>
                    <a:gd name="connsiteX4-1929" fmla="*/ 3525153 w 4813640"/>
                    <a:gd name="connsiteY4-1930" fmla="*/ 1429825 h 2657631"/>
                    <a:gd name="connsiteX5-1931" fmla="*/ 4813640 w 4813640"/>
                    <a:gd name="connsiteY5-1932" fmla="*/ 1275400 h 2657631"/>
                    <a:gd name="connsiteX0-1933" fmla="*/ 0 w 4813640"/>
                    <a:gd name="connsiteY0-1934" fmla="*/ 1741350 h 2657631"/>
                    <a:gd name="connsiteX1-1935" fmla="*/ 1135380 w 4813640"/>
                    <a:gd name="connsiteY1-1936" fmla="*/ 1158974 h 2657631"/>
                    <a:gd name="connsiteX2-1937" fmla="*/ 1692943 w 4813640"/>
                    <a:gd name="connsiteY2-1938" fmla="*/ 2649474 h 2657631"/>
                    <a:gd name="connsiteX3-1939" fmla="*/ 2942749 w 4813640"/>
                    <a:gd name="connsiteY3-1940" fmla="*/ 20058 h 2657631"/>
                    <a:gd name="connsiteX4-1941" fmla="*/ 3525153 w 4813640"/>
                    <a:gd name="connsiteY4-1942" fmla="*/ 1429825 h 2657631"/>
                    <a:gd name="connsiteX5-1943" fmla="*/ 4813640 w 4813640"/>
                    <a:gd name="connsiteY5-1944" fmla="*/ 1275400 h 2657631"/>
                    <a:gd name="connsiteX0-1945" fmla="*/ 0 w 4945559"/>
                    <a:gd name="connsiteY0-1946" fmla="*/ 1741842 h 2658123"/>
                    <a:gd name="connsiteX1-1947" fmla="*/ 1135380 w 4945559"/>
                    <a:gd name="connsiteY1-1948" fmla="*/ 1159466 h 2658123"/>
                    <a:gd name="connsiteX2-1949" fmla="*/ 1692943 w 4945559"/>
                    <a:gd name="connsiteY2-1950" fmla="*/ 2649966 h 2658123"/>
                    <a:gd name="connsiteX3-1951" fmla="*/ 2942749 w 4945559"/>
                    <a:gd name="connsiteY3-1952" fmla="*/ 20550 h 2658123"/>
                    <a:gd name="connsiteX4-1953" fmla="*/ 3525153 w 4945559"/>
                    <a:gd name="connsiteY4-1954" fmla="*/ 1430317 h 2658123"/>
                    <a:gd name="connsiteX5-1955" fmla="*/ 4945559 w 4945559"/>
                    <a:gd name="connsiteY5-1956" fmla="*/ 1504429 h 2658123"/>
                    <a:gd name="connsiteX0-1957" fmla="*/ 0 w 4958751"/>
                    <a:gd name="connsiteY0-1958" fmla="*/ 1742359 h 2658640"/>
                    <a:gd name="connsiteX1-1959" fmla="*/ 1135380 w 4958751"/>
                    <a:gd name="connsiteY1-1960" fmla="*/ 1159983 h 2658640"/>
                    <a:gd name="connsiteX2-1961" fmla="*/ 1692943 w 4958751"/>
                    <a:gd name="connsiteY2-1962" fmla="*/ 2650483 h 2658640"/>
                    <a:gd name="connsiteX3-1963" fmla="*/ 2942749 w 4958751"/>
                    <a:gd name="connsiteY3-1964" fmla="*/ 21067 h 2658640"/>
                    <a:gd name="connsiteX4-1965" fmla="*/ 3525153 w 4958751"/>
                    <a:gd name="connsiteY4-1966" fmla="*/ 1430834 h 2658640"/>
                    <a:gd name="connsiteX5-1967" fmla="*/ 4958751 w 4958751"/>
                    <a:gd name="connsiteY5-1968" fmla="*/ 1733483 h 2658640"/>
                    <a:gd name="connsiteX0-1969" fmla="*/ 0 w 4958751"/>
                    <a:gd name="connsiteY0-1970" fmla="*/ 1728078 h 2081536"/>
                    <a:gd name="connsiteX1-1971" fmla="*/ 1135380 w 4958751"/>
                    <a:gd name="connsiteY1-1972" fmla="*/ 1145702 h 2081536"/>
                    <a:gd name="connsiteX2-1973" fmla="*/ 1798478 w 4958751"/>
                    <a:gd name="connsiteY2-1974" fmla="*/ 2069827 h 2081536"/>
                    <a:gd name="connsiteX3-1975" fmla="*/ 2942749 w 4958751"/>
                    <a:gd name="connsiteY3-1976" fmla="*/ 6786 h 2081536"/>
                    <a:gd name="connsiteX4-1977" fmla="*/ 3525153 w 4958751"/>
                    <a:gd name="connsiteY4-1978" fmla="*/ 1416553 h 2081536"/>
                    <a:gd name="connsiteX5-1979" fmla="*/ 4958751 w 4958751"/>
                    <a:gd name="connsiteY5-1980" fmla="*/ 1719202 h 2081536"/>
                    <a:gd name="connsiteX0-1981" fmla="*/ 0 w 4958751"/>
                    <a:gd name="connsiteY0-1982" fmla="*/ 1728575 h 2082033"/>
                    <a:gd name="connsiteX1-1983" fmla="*/ 1135380 w 4958751"/>
                    <a:gd name="connsiteY1-1984" fmla="*/ 1146199 h 2082033"/>
                    <a:gd name="connsiteX2-1985" fmla="*/ 1798478 w 4958751"/>
                    <a:gd name="connsiteY2-1986" fmla="*/ 2070324 h 2082033"/>
                    <a:gd name="connsiteX3-1987" fmla="*/ 2942749 w 4958751"/>
                    <a:gd name="connsiteY3-1988" fmla="*/ 7283 h 2082033"/>
                    <a:gd name="connsiteX4-1989" fmla="*/ 3788991 w 4958751"/>
                    <a:gd name="connsiteY4-1990" fmla="*/ 1397177 h 2082033"/>
                    <a:gd name="connsiteX5-1991" fmla="*/ 4958751 w 4958751"/>
                    <a:gd name="connsiteY5-1992" fmla="*/ 1719699 h 2082033"/>
                    <a:gd name="connsiteX0-1993" fmla="*/ 0 w 4958751"/>
                    <a:gd name="connsiteY0-1994" fmla="*/ 1728324 h 2081782"/>
                    <a:gd name="connsiteX1-1995" fmla="*/ 1135380 w 4958751"/>
                    <a:gd name="connsiteY1-1996" fmla="*/ 1145948 h 2081782"/>
                    <a:gd name="connsiteX2-1997" fmla="*/ 1798478 w 4958751"/>
                    <a:gd name="connsiteY2-1998" fmla="*/ 2070073 h 2081782"/>
                    <a:gd name="connsiteX3-1999" fmla="*/ 2942749 w 4958751"/>
                    <a:gd name="connsiteY3-2000" fmla="*/ 7032 h 2081782"/>
                    <a:gd name="connsiteX4-2001" fmla="*/ 3723031 w 4958751"/>
                    <a:gd name="connsiteY4-2002" fmla="*/ 1406863 h 2081782"/>
                    <a:gd name="connsiteX5-2003" fmla="*/ 4958751 w 4958751"/>
                    <a:gd name="connsiteY5-2004" fmla="*/ 1719448 h 2081782"/>
                    <a:gd name="connsiteX0-2005" fmla="*/ 0 w 4958751"/>
                    <a:gd name="connsiteY0-2006" fmla="*/ 1718432 h 2082621"/>
                    <a:gd name="connsiteX1-2007" fmla="*/ 1135380 w 4958751"/>
                    <a:gd name="connsiteY1-2008" fmla="*/ 1136056 h 2082621"/>
                    <a:gd name="connsiteX2-2009" fmla="*/ 1798478 w 4958751"/>
                    <a:gd name="connsiteY2-2010" fmla="*/ 2060181 h 2082621"/>
                    <a:gd name="connsiteX3-2011" fmla="*/ 2850406 w 4958751"/>
                    <a:gd name="connsiteY3-2012" fmla="*/ 7077 h 2082621"/>
                    <a:gd name="connsiteX4-2013" fmla="*/ 3723031 w 4958751"/>
                    <a:gd name="connsiteY4-2014" fmla="*/ 1396971 h 2082621"/>
                    <a:gd name="connsiteX5-2015" fmla="*/ 4958751 w 4958751"/>
                    <a:gd name="connsiteY5-2016" fmla="*/ 1709556 h 2082621"/>
                    <a:gd name="connsiteX0-2017" fmla="*/ 0 w 4969943"/>
                    <a:gd name="connsiteY0-2018" fmla="*/ 1718458 h 2082647"/>
                    <a:gd name="connsiteX1-2019" fmla="*/ 1135380 w 4969943"/>
                    <a:gd name="connsiteY1-2020" fmla="*/ 1136082 h 2082647"/>
                    <a:gd name="connsiteX2-2021" fmla="*/ 1798478 w 4969943"/>
                    <a:gd name="connsiteY2-2022" fmla="*/ 2060207 h 2082647"/>
                    <a:gd name="connsiteX3-2023" fmla="*/ 2850406 w 4969943"/>
                    <a:gd name="connsiteY3-2024" fmla="*/ 7103 h 2082647"/>
                    <a:gd name="connsiteX4-2025" fmla="*/ 3723031 w 4969943"/>
                    <a:gd name="connsiteY4-2026" fmla="*/ 1396997 h 2082647"/>
                    <a:gd name="connsiteX5-2027" fmla="*/ 4969943 w 4969943"/>
                    <a:gd name="connsiteY5-2028" fmla="*/ 1739129 h 2082647"/>
                    <a:gd name="connsiteX0-2029" fmla="*/ 0 w 4981135"/>
                    <a:gd name="connsiteY0-2030" fmla="*/ 1718426 h 2082615"/>
                    <a:gd name="connsiteX1-2031" fmla="*/ 1135380 w 4981135"/>
                    <a:gd name="connsiteY1-2032" fmla="*/ 1136050 h 2082615"/>
                    <a:gd name="connsiteX2-2033" fmla="*/ 1798478 w 4981135"/>
                    <a:gd name="connsiteY2-2034" fmla="*/ 2060175 h 2082615"/>
                    <a:gd name="connsiteX3-2035" fmla="*/ 2850406 w 4981135"/>
                    <a:gd name="connsiteY3-2036" fmla="*/ 7071 h 2082615"/>
                    <a:gd name="connsiteX4-2037" fmla="*/ 3723031 w 4981135"/>
                    <a:gd name="connsiteY4-2038" fmla="*/ 1396965 h 2082615"/>
                    <a:gd name="connsiteX5-2039" fmla="*/ 4981135 w 4981135"/>
                    <a:gd name="connsiteY5-2040" fmla="*/ 1702164 h 2082615"/>
                    <a:gd name="connsiteX0-2041" fmla="*/ 0 w 4981135"/>
                    <a:gd name="connsiteY0-2042" fmla="*/ 1718445 h 2082634"/>
                    <a:gd name="connsiteX1-2043" fmla="*/ 1135380 w 4981135"/>
                    <a:gd name="connsiteY1-2044" fmla="*/ 1136069 h 2082634"/>
                    <a:gd name="connsiteX2-2045" fmla="*/ 1798478 w 4981135"/>
                    <a:gd name="connsiteY2-2046" fmla="*/ 2060194 h 2082634"/>
                    <a:gd name="connsiteX3-2047" fmla="*/ 2850406 w 4981135"/>
                    <a:gd name="connsiteY3-2048" fmla="*/ 7090 h 2082634"/>
                    <a:gd name="connsiteX4-2049" fmla="*/ 3723031 w 4981135"/>
                    <a:gd name="connsiteY4-2050" fmla="*/ 1396984 h 2082634"/>
                    <a:gd name="connsiteX5-2051" fmla="*/ 4981135 w 4981135"/>
                    <a:gd name="connsiteY5-2052" fmla="*/ 1724343 h 2082634"/>
                    <a:gd name="connsiteX0-2053" fmla="*/ 0 w 4981135"/>
                    <a:gd name="connsiteY0-2054" fmla="*/ 1718445 h 2070113"/>
                    <a:gd name="connsiteX1-2055" fmla="*/ 1232119 w 4981135"/>
                    <a:gd name="connsiteY1-2056" fmla="*/ 825414 h 2070113"/>
                    <a:gd name="connsiteX2-2057" fmla="*/ 1798478 w 4981135"/>
                    <a:gd name="connsiteY2-2058" fmla="*/ 2060194 h 2070113"/>
                    <a:gd name="connsiteX3-2059" fmla="*/ 2850406 w 4981135"/>
                    <a:gd name="connsiteY3-2060" fmla="*/ 7090 h 2070113"/>
                    <a:gd name="connsiteX4-2061" fmla="*/ 3723031 w 4981135"/>
                    <a:gd name="connsiteY4-2062" fmla="*/ 1396984 h 2070113"/>
                    <a:gd name="connsiteX5-2063" fmla="*/ 4981135 w 4981135"/>
                    <a:gd name="connsiteY5-2064" fmla="*/ 1724343 h 2070113"/>
                    <a:gd name="connsiteX0-2065" fmla="*/ 0 w 4981135"/>
                    <a:gd name="connsiteY0-2066" fmla="*/ 1718445 h 2091771"/>
                    <a:gd name="connsiteX1-2067" fmla="*/ 1159565 w 4981135"/>
                    <a:gd name="connsiteY1-2068" fmla="*/ 1284643 h 2091771"/>
                    <a:gd name="connsiteX2-2069" fmla="*/ 1798478 w 4981135"/>
                    <a:gd name="connsiteY2-2070" fmla="*/ 2060194 h 2091771"/>
                    <a:gd name="connsiteX3-2071" fmla="*/ 2850406 w 4981135"/>
                    <a:gd name="connsiteY3-2072" fmla="*/ 7090 h 2091771"/>
                    <a:gd name="connsiteX4-2073" fmla="*/ 3723031 w 4981135"/>
                    <a:gd name="connsiteY4-2074" fmla="*/ 1396984 h 2091771"/>
                    <a:gd name="connsiteX5-2075" fmla="*/ 4981135 w 4981135"/>
                    <a:gd name="connsiteY5-2076" fmla="*/ 1724343 h 2091771"/>
                    <a:gd name="connsiteX0-2077" fmla="*/ 0 w 4981135"/>
                    <a:gd name="connsiteY0-2078" fmla="*/ 1718312 h 2085052"/>
                    <a:gd name="connsiteX1-2079" fmla="*/ 1159565 w 4981135"/>
                    <a:gd name="connsiteY1-2080" fmla="*/ 1284510 h 2085052"/>
                    <a:gd name="connsiteX2-2081" fmla="*/ 1617094 w 4981135"/>
                    <a:gd name="connsiteY2-2082" fmla="*/ 2053308 h 2085052"/>
                    <a:gd name="connsiteX3-2083" fmla="*/ 2850406 w 4981135"/>
                    <a:gd name="connsiteY3-2084" fmla="*/ 6957 h 2085052"/>
                    <a:gd name="connsiteX4-2085" fmla="*/ 3723031 w 4981135"/>
                    <a:gd name="connsiteY4-2086" fmla="*/ 1396851 h 2085052"/>
                    <a:gd name="connsiteX5-2087" fmla="*/ 4981135 w 4981135"/>
                    <a:gd name="connsiteY5-2088" fmla="*/ 1724210 h 2085052"/>
                    <a:gd name="connsiteX0-2089" fmla="*/ 0 w 4981135"/>
                    <a:gd name="connsiteY0-2090" fmla="*/ 1718312 h 2086022"/>
                    <a:gd name="connsiteX1-2091" fmla="*/ 917718 w 4981135"/>
                    <a:gd name="connsiteY1-2092" fmla="*/ 1298017 h 2086022"/>
                    <a:gd name="connsiteX2-2093" fmla="*/ 1617094 w 4981135"/>
                    <a:gd name="connsiteY2-2094" fmla="*/ 2053308 h 2086022"/>
                    <a:gd name="connsiteX3-2095" fmla="*/ 2850406 w 4981135"/>
                    <a:gd name="connsiteY3-2096" fmla="*/ 6957 h 2086022"/>
                    <a:gd name="connsiteX4-2097" fmla="*/ 3723031 w 4981135"/>
                    <a:gd name="connsiteY4-2098" fmla="*/ 1396851 h 2086022"/>
                    <a:gd name="connsiteX5-2099" fmla="*/ 4981135 w 4981135"/>
                    <a:gd name="connsiteY5-2100" fmla="*/ 1724210 h 2086022"/>
                    <a:gd name="connsiteX0-2101" fmla="*/ 0 w 4981135"/>
                    <a:gd name="connsiteY0-2102" fmla="*/ 1718312 h 2086022"/>
                    <a:gd name="connsiteX1-2103" fmla="*/ 917718 w 4981135"/>
                    <a:gd name="connsiteY1-2104" fmla="*/ 1298017 h 2086022"/>
                    <a:gd name="connsiteX2-2105" fmla="*/ 1556632 w 4981135"/>
                    <a:gd name="connsiteY2-2106" fmla="*/ 2053308 h 2086022"/>
                    <a:gd name="connsiteX3-2107" fmla="*/ 2850406 w 4981135"/>
                    <a:gd name="connsiteY3-2108" fmla="*/ 6957 h 2086022"/>
                    <a:gd name="connsiteX4-2109" fmla="*/ 3723031 w 4981135"/>
                    <a:gd name="connsiteY4-2110" fmla="*/ 1396851 h 2086022"/>
                    <a:gd name="connsiteX5-2111" fmla="*/ 4981135 w 4981135"/>
                    <a:gd name="connsiteY5-2112" fmla="*/ 1724210 h 2086022"/>
                    <a:gd name="connsiteX0-2113" fmla="*/ 0 w 4981135"/>
                    <a:gd name="connsiteY0-2114" fmla="*/ 1718312 h 2082732"/>
                    <a:gd name="connsiteX1-2115" fmla="*/ 917718 w 4981135"/>
                    <a:gd name="connsiteY1-2116" fmla="*/ 1250743 h 2082732"/>
                    <a:gd name="connsiteX2-2117" fmla="*/ 1556632 w 4981135"/>
                    <a:gd name="connsiteY2-2118" fmla="*/ 2053308 h 2082732"/>
                    <a:gd name="connsiteX3-2119" fmla="*/ 2850406 w 4981135"/>
                    <a:gd name="connsiteY3-2120" fmla="*/ 6957 h 2082732"/>
                    <a:gd name="connsiteX4-2121" fmla="*/ 3723031 w 4981135"/>
                    <a:gd name="connsiteY4-2122" fmla="*/ 1396851 h 2082732"/>
                    <a:gd name="connsiteX5-2123" fmla="*/ 4981135 w 4981135"/>
                    <a:gd name="connsiteY5-2124" fmla="*/ 1724210 h 2082732"/>
                    <a:gd name="connsiteX0-2125" fmla="*/ 0 w 4981135"/>
                    <a:gd name="connsiteY0-2126" fmla="*/ 1718312 h 2082732"/>
                    <a:gd name="connsiteX1-2127" fmla="*/ 917718 w 4981135"/>
                    <a:gd name="connsiteY1-2128" fmla="*/ 1250743 h 2082732"/>
                    <a:gd name="connsiteX2-2129" fmla="*/ 1556632 w 4981135"/>
                    <a:gd name="connsiteY2-2130" fmla="*/ 2053308 h 2082732"/>
                    <a:gd name="connsiteX3-2131" fmla="*/ 2850406 w 4981135"/>
                    <a:gd name="connsiteY3-2132" fmla="*/ 6957 h 2082732"/>
                    <a:gd name="connsiteX4-2133" fmla="*/ 3723031 w 4981135"/>
                    <a:gd name="connsiteY4-2134" fmla="*/ 1396851 h 2082732"/>
                    <a:gd name="connsiteX5-2135" fmla="*/ 4981135 w 4981135"/>
                    <a:gd name="connsiteY5-2136" fmla="*/ 1724210 h 2082732"/>
                    <a:gd name="connsiteX0-2137" fmla="*/ 0 w 4981135"/>
                    <a:gd name="connsiteY0-2138" fmla="*/ 1718312 h 2082732"/>
                    <a:gd name="connsiteX1-2139" fmla="*/ 917718 w 4981135"/>
                    <a:gd name="connsiteY1-2140" fmla="*/ 1250743 h 2082732"/>
                    <a:gd name="connsiteX2-2141" fmla="*/ 1556632 w 4981135"/>
                    <a:gd name="connsiteY2-2142" fmla="*/ 2053308 h 2082732"/>
                    <a:gd name="connsiteX3-2143" fmla="*/ 2850406 w 4981135"/>
                    <a:gd name="connsiteY3-2144" fmla="*/ 6957 h 2082732"/>
                    <a:gd name="connsiteX4-2145" fmla="*/ 3723031 w 4981135"/>
                    <a:gd name="connsiteY4-2146" fmla="*/ 1396851 h 2082732"/>
                    <a:gd name="connsiteX5-2147" fmla="*/ 4981135 w 4981135"/>
                    <a:gd name="connsiteY5-2148" fmla="*/ 1724210 h 2082732"/>
                    <a:gd name="connsiteX0-2149" fmla="*/ 0 w 4981135"/>
                    <a:gd name="connsiteY0-2150" fmla="*/ 1718312 h 2082732"/>
                    <a:gd name="connsiteX1-2151" fmla="*/ 917718 w 4981135"/>
                    <a:gd name="connsiteY1-2152" fmla="*/ 1250743 h 2082732"/>
                    <a:gd name="connsiteX2-2153" fmla="*/ 1556632 w 4981135"/>
                    <a:gd name="connsiteY2-2154" fmla="*/ 2053308 h 2082732"/>
                    <a:gd name="connsiteX3-2155" fmla="*/ 2850406 w 4981135"/>
                    <a:gd name="connsiteY3-2156" fmla="*/ 6957 h 2082732"/>
                    <a:gd name="connsiteX4-2157" fmla="*/ 3723031 w 4981135"/>
                    <a:gd name="connsiteY4-2158" fmla="*/ 1396851 h 2082732"/>
                    <a:gd name="connsiteX5-2159" fmla="*/ 4981135 w 4981135"/>
                    <a:gd name="connsiteY5-2160" fmla="*/ 1724210 h 2082732"/>
                    <a:gd name="connsiteX0-2161" fmla="*/ 0 w 4981135"/>
                    <a:gd name="connsiteY0-2162" fmla="*/ 1718312 h 2082732"/>
                    <a:gd name="connsiteX1-2163" fmla="*/ 917718 w 4981135"/>
                    <a:gd name="connsiteY1-2164" fmla="*/ 1250743 h 2082732"/>
                    <a:gd name="connsiteX2-2165" fmla="*/ 1556632 w 4981135"/>
                    <a:gd name="connsiteY2-2166" fmla="*/ 2053308 h 2082732"/>
                    <a:gd name="connsiteX3-2167" fmla="*/ 2850406 w 4981135"/>
                    <a:gd name="connsiteY3-2168" fmla="*/ 6957 h 2082732"/>
                    <a:gd name="connsiteX4-2169" fmla="*/ 3723031 w 4981135"/>
                    <a:gd name="connsiteY4-2170" fmla="*/ 1396851 h 2082732"/>
                    <a:gd name="connsiteX5-2171" fmla="*/ 4981135 w 4981135"/>
                    <a:gd name="connsiteY5-2172" fmla="*/ 1724210 h 2082732"/>
                    <a:gd name="connsiteX0-2173" fmla="*/ 0 w 4981135"/>
                    <a:gd name="connsiteY0-2174" fmla="*/ 1716798 h 2081218"/>
                    <a:gd name="connsiteX1-2175" fmla="*/ 917718 w 4981135"/>
                    <a:gd name="connsiteY1-2176" fmla="*/ 1249229 h 2081218"/>
                    <a:gd name="connsiteX2-2177" fmla="*/ 1556632 w 4981135"/>
                    <a:gd name="connsiteY2-2178" fmla="*/ 2051794 h 2081218"/>
                    <a:gd name="connsiteX3-2179" fmla="*/ 2850406 w 4981135"/>
                    <a:gd name="connsiteY3-2180" fmla="*/ 5443 h 2081218"/>
                    <a:gd name="connsiteX4-2181" fmla="*/ 3723031 w 4981135"/>
                    <a:gd name="connsiteY4-2182" fmla="*/ 1395337 h 2081218"/>
                    <a:gd name="connsiteX5-2183" fmla="*/ 4981135 w 4981135"/>
                    <a:gd name="connsiteY5-2184" fmla="*/ 1722696 h 2081218"/>
                    <a:gd name="connsiteX0-2185" fmla="*/ 0 w 4981135"/>
                    <a:gd name="connsiteY0-2186" fmla="*/ 1716798 h 2081218"/>
                    <a:gd name="connsiteX1-2187" fmla="*/ 917718 w 4981135"/>
                    <a:gd name="connsiteY1-2188" fmla="*/ 1249229 h 2081218"/>
                    <a:gd name="connsiteX2-2189" fmla="*/ 1556632 w 4981135"/>
                    <a:gd name="connsiteY2-2190" fmla="*/ 2051794 h 2081218"/>
                    <a:gd name="connsiteX3-2191" fmla="*/ 2850406 w 4981135"/>
                    <a:gd name="connsiteY3-2192" fmla="*/ 5443 h 2081218"/>
                    <a:gd name="connsiteX4-2193" fmla="*/ 3723031 w 4981135"/>
                    <a:gd name="connsiteY4-2194" fmla="*/ 1395337 h 2081218"/>
                    <a:gd name="connsiteX5-2195" fmla="*/ 4981135 w 4981135"/>
                    <a:gd name="connsiteY5-2196" fmla="*/ 1722696 h 2081218"/>
                    <a:gd name="connsiteX0-2197" fmla="*/ 0 w 4981135"/>
                    <a:gd name="connsiteY0-2198" fmla="*/ 1716798 h 2081218"/>
                    <a:gd name="connsiteX1-2199" fmla="*/ 917718 w 4981135"/>
                    <a:gd name="connsiteY1-2200" fmla="*/ 1249229 h 2081218"/>
                    <a:gd name="connsiteX2-2201" fmla="*/ 1556632 w 4981135"/>
                    <a:gd name="connsiteY2-2202" fmla="*/ 2051794 h 2081218"/>
                    <a:gd name="connsiteX3-2203" fmla="*/ 2850406 w 4981135"/>
                    <a:gd name="connsiteY3-2204" fmla="*/ 5443 h 2081218"/>
                    <a:gd name="connsiteX4-2205" fmla="*/ 3723031 w 4981135"/>
                    <a:gd name="connsiteY4-2206" fmla="*/ 1395337 h 2081218"/>
                    <a:gd name="connsiteX5-2207" fmla="*/ 4981135 w 4981135"/>
                    <a:gd name="connsiteY5-2208" fmla="*/ 1722696 h 2081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981135" h="2081218">
                      <a:moveTo>
                        <a:pt x="0" y="1716798"/>
                      </a:moveTo>
                      <a:cubicBezTo>
                        <a:pt x="115614" y="1575209"/>
                        <a:pt x="658279" y="1193396"/>
                        <a:pt x="917718" y="1249229"/>
                      </a:cubicBezTo>
                      <a:cubicBezTo>
                        <a:pt x="1177157" y="1305062"/>
                        <a:pt x="1234517" y="2259092"/>
                        <a:pt x="1556632" y="2051794"/>
                      </a:cubicBezTo>
                      <a:cubicBezTo>
                        <a:pt x="1878747" y="1844496"/>
                        <a:pt x="2453063" y="101345"/>
                        <a:pt x="2850406" y="5443"/>
                      </a:cubicBezTo>
                      <a:cubicBezTo>
                        <a:pt x="3247749" y="-90459"/>
                        <a:pt x="3367910" y="1109128"/>
                        <a:pt x="3723031" y="1395337"/>
                      </a:cubicBezTo>
                      <a:cubicBezTo>
                        <a:pt x="4078152" y="1681546"/>
                        <a:pt x="4216644" y="1196699"/>
                        <a:pt x="4981135" y="1722696"/>
                      </a:cubicBezTo>
                    </a:path>
                  </a:pathLst>
                </a:custGeom>
                <a:noFill/>
                <a:ln w="25400" cap="flat" cmpd="sng" algn="ctr">
                  <a:solidFill>
                    <a:schemeClr val="accent1"/>
                  </a:solidFill>
                  <a:prstDash val="solid"/>
                  <a:miter lim="800000"/>
                </a:ln>
                <a:effectLst/>
                <a:extLst>
                  <a:ext uri="{909E8E84-426E-40DD-AFC4-6F175D3DCCD1}">
                    <a14:hiddenFill xmlns:a14="http://schemas.microsoft.com/office/drawing/2010/main">
                      <a:solidFill>
                        <a:schemeClr val="accent3"/>
                      </a:solidFill>
                    </a14:hiddenFill>
                  </a:ext>
                </a:ex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cxnSp>
              <p:nvCxnSpPr>
                <p:cNvPr id="27" name="直接箭头连接符 3"/>
                <p:cNvCxnSpPr/>
                <p:nvPr>
                  <p:custDataLst>
                    <p:tags r:id="rId3"/>
                  </p:custDataLst>
                </p:nvPr>
              </p:nvCxnSpPr>
              <p:spPr>
                <a:xfrm>
                  <a:off x="4746" y="9552"/>
                  <a:ext cx="10408" cy="0"/>
                </a:xfrm>
                <a:prstGeom prst="straightConnector1">
                  <a:avLst/>
                </a:prstGeom>
                <a:noFill/>
                <a:ln w="50800" cap="flat" cmpd="sng" algn="ctr">
                  <a:solidFill>
                    <a:schemeClr val="accent2"/>
                  </a:solidFill>
                  <a:prstDash val="solid"/>
                  <a:miter lim="800000"/>
                  <a:tailEnd type="triangle"/>
                </a:ln>
                <a:effectLst/>
              </p:spPr>
            </p:cxnSp>
            <p:cxnSp>
              <p:nvCxnSpPr>
                <p:cNvPr id="28" name="直接箭头连接符 4"/>
                <p:cNvCxnSpPr/>
                <p:nvPr>
                  <p:custDataLst>
                    <p:tags r:id="rId4"/>
                  </p:custDataLst>
                </p:nvPr>
              </p:nvCxnSpPr>
              <p:spPr>
                <a:xfrm flipV="1">
                  <a:off x="4746" y="4742"/>
                  <a:ext cx="0" cy="6003"/>
                </a:xfrm>
                <a:prstGeom prst="straightConnector1">
                  <a:avLst/>
                </a:prstGeom>
                <a:noFill/>
                <a:ln w="50800" cap="flat" cmpd="sng" algn="ctr">
                  <a:solidFill>
                    <a:schemeClr val="accent2"/>
                  </a:solidFill>
                  <a:prstDash val="solid"/>
                  <a:miter lim="800000"/>
                  <a:tailEnd type="triangle"/>
                </a:ln>
                <a:effectLst/>
              </p:spPr>
            </p:cxnSp>
            <p:sp>
              <p:nvSpPr>
                <p:cNvPr id="29" name="文本框 28"/>
                <p:cNvSpPr txBox="1"/>
                <p:nvPr>
                  <p:custDataLst>
                    <p:tags r:id="rId5"/>
                  </p:custDataLst>
                </p:nvPr>
              </p:nvSpPr>
              <p:spPr>
                <a:xfrm>
                  <a:off x="4047" y="5086"/>
                  <a:ext cx="679" cy="1438"/>
                </a:xfrm>
                <a:prstGeom prst="rect">
                  <a:avLst/>
                </a:prstGeom>
                <a:noFill/>
              </p:spPr>
              <p:txBody>
                <a:bodyPr vert="eaVert" wrap="none" rtlCol="0">
                  <a:spAutoFit/>
                </a:bodyPr>
                <a:lstStyle/>
                <a:p>
                  <a:r>
                    <a:rPr lang="zh-CN" altLang="en-US" sz="1600" dirty="0">
                      <a:solidFill>
                        <a:schemeClr val="accent2"/>
                      </a:solidFill>
                      <a:latin typeface="PingFang SC Regular" panose="020B0400000000000000" charset="-122"/>
                      <a:ea typeface="PingFang SC Regular" panose="020B0400000000000000" charset="-122"/>
                      <a:cs typeface="OPPOSans R" pitchFamily="18" charset="-122"/>
                    </a:rPr>
                    <a:t>积极体验</a:t>
                  </a:r>
                </a:p>
              </p:txBody>
            </p:sp>
            <p:sp>
              <p:nvSpPr>
                <p:cNvPr id="30" name="文本框 29"/>
                <p:cNvSpPr txBox="1"/>
                <p:nvPr>
                  <p:custDataLst>
                    <p:tags r:id="rId6"/>
                  </p:custDataLst>
                </p:nvPr>
              </p:nvSpPr>
              <p:spPr>
                <a:xfrm>
                  <a:off x="4047" y="9307"/>
                  <a:ext cx="679" cy="1438"/>
                </a:xfrm>
                <a:prstGeom prst="rect">
                  <a:avLst/>
                </a:prstGeom>
                <a:noFill/>
              </p:spPr>
              <p:txBody>
                <a:bodyPr vert="eaVert" wrap="none" rtlCol="0">
                  <a:spAutoFit/>
                </a:bodyPr>
                <a:lstStyle/>
                <a:p>
                  <a:r>
                    <a:rPr lang="zh-CN" altLang="en-US" sz="1600">
                      <a:solidFill>
                        <a:schemeClr val="accent2"/>
                      </a:solidFill>
                      <a:latin typeface="PingFang SC Regular" panose="020B0400000000000000" charset="-122"/>
                      <a:ea typeface="PingFang SC Regular" panose="020B0400000000000000" charset="-122"/>
                      <a:cs typeface="OPPOSans R" pitchFamily="18" charset="-122"/>
                    </a:rPr>
                    <a:t>消极体验</a:t>
                  </a:r>
                </a:p>
              </p:txBody>
            </p:sp>
            <p:sp>
              <p:nvSpPr>
                <p:cNvPr id="31" name="文本框 30"/>
                <p:cNvSpPr txBox="1"/>
                <p:nvPr>
                  <p:custDataLst>
                    <p:tags r:id="rId7"/>
                  </p:custDataLst>
                </p:nvPr>
              </p:nvSpPr>
              <p:spPr>
                <a:xfrm>
                  <a:off x="14150" y="9709"/>
                  <a:ext cx="937" cy="533"/>
                </a:xfrm>
                <a:prstGeom prst="rect">
                  <a:avLst/>
                </a:prstGeom>
                <a:noFill/>
              </p:spPr>
              <p:txBody>
                <a:bodyPr wrap="none" rtlCol="0">
                  <a:spAutoFit/>
                </a:bodyPr>
                <a:lstStyle/>
                <a:p>
                  <a:r>
                    <a:rPr lang="zh-CN" altLang="en-US" sz="1600" dirty="0">
                      <a:solidFill>
                        <a:schemeClr val="accent2"/>
                      </a:solidFill>
                      <a:latin typeface="PingFang SC Regular" panose="020B0400000000000000" charset="-122"/>
                      <a:ea typeface="PingFang SC Regular" panose="020B0400000000000000" charset="-122"/>
                      <a:cs typeface="OPPOSans R" pitchFamily="18" charset="-122"/>
                    </a:rPr>
                    <a:t>时间</a:t>
                  </a:r>
                </a:p>
              </p:txBody>
            </p:sp>
            <p:sp>
              <p:nvSpPr>
                <p:cNvPr id="32" name="文本框 31"/>
                <p:cNvSpPr txBox="1"/>
                <p:nvPr>
                  <p:custDataLst>
                    <p:tags r:id="rId8"/>
                  </p:custDataLst>
                </p:nvPr>
              </p:nvSpPr>
              <p:spPr>
                <a:xfrm>
                  <a:off x="9189" y="4283"/>
                  <a:ext cx="1974" cy="628"/>
                </a:xfrm>
                <a:prstGeom prst="rect">
                  <a:avLst/>
                </a:prstGeom>
                <a:noFill/>
              </p:spPr>
              <p:txBody>
                <a:bodyPr wrap="square" rtlCol="0">
                  <a:spAutoFit/>
                </a:bodyPr>
                <a:lstStyle/>
                <a:p>
                  <a:pPr algn="ctr"/>
                  <a:r>
                    <a:rPr lang="zh-CN" altLang="en-US" sz="2000" b="1" dirty="0">
                      <a:solidFill>
                        <a:schemeClr val="accent1"/>
                      </a:solidFill>
                      <a:latin typeface="PingFang SC Semibold" panose="020B0400000000000000" charset="-122"/>
                      <a:ea typeface="PingFang SC Semibold" panose="020B0400000000000000" charset="-122"/>
                      <a:cs typeface="OPPOSans M" pitchFamily="18" charset="-122"/>
                    </a:rPr>
                    <a:t>峰值体验</a:t>
                  </a:r>
                </a:p>
              </p:txBody>
            </p:sp>
            <p:sp>
              <p:nvSpPr>
                <p:cNvPr id="33" name="文本框 32"/>
                <p:cNvSpPr txBox="1"/>
                <p:nvPr>
                  <p:custDataLst>
                    <p:tags r:id="rId9"/>
                  </p:custDataLst>
                </p:nvPr>
              </p:nvSpPr>
              <p:spPr>
                <a:xfrm>
                  <a:off x="13988" y="8722"/>
                  <a:ext cx="1090" cy="628"/>
                </a:xfrm>
                <a:prstGeom prst="rect">
                  <a:avLst/>
                </a:prstGeom>
                <a:noFill/>
              </p:spPr>
              <p:txBody>
                <a:bodyPr wrap="none" rtlCol="0">
                  <a:spAutoFit/>
                </a:bodyPr>
                <a:lstStyle/>
                <a:p>
                  <a:r>
                    <a:rPr lang="zh-CN" altLang="en-US" sz="2000" b="1" dirty="0">
                      <a:solidFill>
                        <a:schemeClr val="accent1"/>
                      </a:solidFill>
                      <a:latin typeface="PingFang SC Semibold" panose="020B0400000000000000" charset="-122"/>
                      <a:ea typeface="PingFang SC Semibold" panose="020B0400000000000000" charset="-122"/>
                      <a:cs typeface="OPPOSans M" pitchFamily="18" charset="-122"/>
                    </a:rPr>
                    <a:t>终值</a:t>
                  </a:r>
                </a:p>
              </p:txBody>
            </p:sp>
          </p:grpSp>
          <p:sp>
            <p:nvSpPr>
              <p:cNvPr id="8" name="椭圆 7"/>
              <p:cNvSpPr/>
              <p:nvPr/>
            </p:nvSpPr>
            <p:spPr>
              <a:xfrm>
                <a:off x="10059" y="3986"/>
                <a:ext cx="234" cy="234"/>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3824" y="8218"/>
                <a:ext cx="234" cy="234"/>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2" name="直接箭头连接符 11"/>
            <p:cNvCxnSpPr/>
            <p:nvPr/>
          </p:nvCxnSpPr>
          <p:spPr>
            <a:xfrm flipH="1">
              <a:off x="10459" y="4137"/>
              <a:ext cx="1616" cy="0"/>
            </a:xfrm>
            <a:prstGeom prst="straightConnector1">
              <a:avLst/>
            </a:prstGeom>
            <a:ln>
              <a:solidFill>
                <a:schemeClr val="accent6">
                  <a:lumMod val="50000"/>
                </a:schemeClr>
              </a:solidFill>
              <a:prstDash val="sysDot"/>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1"/>
              </p:custDataLst>
            </p:nvPr>
          </p:nvCxnSpPr>
          <p:spPr>
            <a:xfrm>
              <a:off x="13879" y="4843"/>
              <a:ext cx="0" cy="3140"/>
            </a:xfrm>
            <a:prstGeom prst="straightConnector1">
              <a:avLst/>
            </a:prstGeom>
            <a:ln>
              <a:solidFill>
                <a:schemeClr val="accent6">
                  <a:lumMod val="50000"/>
                </a:schemeClr>
              </a:solidFill>
              <a:prstDash val="sysDot"/>
              <a:tailEnd type="arrow"/>
            </a:ln>
          </p:spPr>
          <p:style>
            <a:lnRef idx="2">
              <a:schemeClr val="accent1"/>
            </a:lnRef>
            <a:fillRef idx="0">
              <a:srgbClr val="FFFFFF"/>
            </a:fillRef>
            <a:effectRef idx="0">
              <a:srgbClr val="FFFFFF"/>
            </a:effectRef>
            <a:fontRef idx="minor">
              <a:schemeClr val="tx1"/>
            </a:fontRef>
          </p:style>
        </p:cxnSp>
        <p:sp>
          <p:nvSpPr>
            <p:cNvPr id="14" name="椭圆 13"/>
            <p:cNvSpPr/>
            <p:nvPr/>
          </p:nvSpPr>
          <p:spPr>
            <a:xfrm>
              <a:off x="12293" y="3659"/>
              <a:ext cx="2508" cy="956"/>
            </a:xfrm>
            <a:prstGeom prst="ellipse">
              <a:avLst/>
            </a:prstGeom>
            <a:noFill/>
            <a:ln w="9525">
              <a:solidFill>
                <a:schemeClr val="accent6">
                  <a:lumMod val="50000"/>
                </a:schemeClr>
              </a:solidFill>
              <a:prstDash val="sysDot"/>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accent2"/>
                  </a:solidFill>
                  <a:latin typeface="PingFang SC Regular" panose="020B0400000000000000" charset="-122"/>
                  <a:ea typeface="PingFang SC Regular" panose="020B0400000000000000" charset="-122"/>
                </a:rPr>
                <a:t>体验的</a:t>
              </a:r>
            </a:p>
            <a:p>
              <a:pPr algn="ctr"/>
              <a:r>
                <a:rPr kumimoji="1" lang="zh-CN" altLang="en-US" sz="1600">
                  <a:solidFill>
                    <a:schemeClr val="accent2"/>
                  </a:solidFill>
                  <a:latin typeface="PingFang SC Regular" panose="020B0400000000000000" charset="-122"/>
                  <a:ea typeface="PingFang SC Regular" panose="020B0400000000000000" charset="-122"/>
                </a:rPr>
                <a:t>关键时刻</a:t>
              </a:r>
            </a:p>
          </p:txBody>
        </p:sp>
        <p:sp>
          <p:nvSpPr>
            <p:cNvPr id="5" name="文本框 4"/>
            <p:cNvSpPr txBox="1"/>
            <p:nvPr/>
          </p:nvSpPr>
          <p:spPr>
            <a:xfrm>
              <a:off x="11065" y="2940"/>
              <a:ext cx="2632" cy="87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能让消费者印象深刻以及会被记住的时刻</a:t>
              </a:r>
            </a:p>
          </p:txBody>
        </p:sp>
        <p:sp>
          <p:nvSpPr>
            <p:cNvPr id="11" name="文本框 10"/>
            <p:cNvSpPr txBox="1"/>
            <p:nvPr/>
          </p:nvSpPr>
          <p:spPr>
            <a:xfrm>
              <a:off x="13988" y="6751"/>
              <a:ext cx="2632" cy="871"/>
            </a:xfrm>
            <a:prstGeom prst="rect">
              <a:avLst/>
            </a:prstGeom>
            <a:noFill/>
          </p:spPr>
          <p:txBody>
            <a:bodyPr wrap="square" rtlCol="0">
              <a:spAutoFit/>
            </a:bodyPr>
            <a:lstStyle/>
            <a:p>
              <a:pPr>
                <a:lnSpc>
                  <a:spcPct val="150000"/>
                </a:lnSpc>
              </a:pPr>
              <a:r>
                <a:rPr lang="zh-CN" altLang="en-US" sz="1000">
                  <a:solidFill>
                    <a:schemeClr val="bg1">
                      <a:lumMod val="50000"/>
                      <a:lumOff val="50000"/>
                    </a:schemeClr>
                  </a:solidFill>
                  <a:latin typeface="PingFang SC Regular" panose="020B0400000000000000" charset="-122"/>
                  <a:ea typeface="PingFang SC Regular" panose="020B0400000000000000" charset="-122"/>
                </a:rPr>
                <a:t>体验结束时让消费者产生的一种留念的感觉</a:t>
              </a:r>
            </a:p>
          </p:txBody>
        </p:sp>
      </p:gr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五大圈层模型——</a:t>
            </a:r>
            <a:r>
              <a:rPr lang="zh-CN" altLang="en-US" sz="2400" b="0">
                <a:cs typeface="PingFang SC Regular" panose="020B0400000000000000" charset="-122"/>
              </a:rPr>
              <a:t>深度理解用户的框架</a:t>
            </a:r>
          </a:p>
        </p:txBody>
      </p:sp>
      <p:sp>
        <p:nvSpPr>
          <p:cNvPr id="3" name="文本占位符 2"/>
          <p:cNvSpPr>
            <a:spLocks noGrp="1"/>
          </p:cNvSpPr>
          <p:nvPr>
            <p:ph type="body" idx="1"/>
          </p:nvPr>
        </p:nvSpPr>
        <p:spPr/>
        <p:txBody>
          <a:bodyPr/>
          <a:lstStyle/>
          <a:p>
            <a:r>
              <a:rPr lang="zh-CN" altLang="en-US"/>
              <a:t>五大圈层模型是一个深度理解个体或用户的框架，通常用于产品经理分析用户心理和行为，也可以用于衡量一个人的共情力。这个模型包含了五个关键层面，层层递进，以全面了解个体或用户</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sym typeface="+mn-ea"/>
              </a:rPr>
              <a:t>6-18</a:t>
            </a:r>
            <a:endParaRPr>
              <a:latin typeface="PingFang SC Regular" panose="020B0400000000000000" charset="-122"/>
              <a:ea typeface="PingFang SC Regular" panose="020B0400000000000000" charset="-122"/>
            </a:endParaRPr>
          </a:p>
        </p:txBody>
      </p:sp>
      <p:sp>
        <p:nvSpPr>
          <p:cNvPr id="23" name="等腰三角形 22"/>
          <p:cNvSpPr/>
          <p:nvPr/>
        </p:nvSpPr>
        <p:spPr>
          <a:xfrm rot="16200000">
            <a:off x="2444750" y="574675"/>
            <a:ext cx="6750685" cy="7302500"/>
          </a:xfrm>
          <a:prstGeom prst="triangle">
            <a:avLst/>
          </a:prstGeom>
          <a:gradFill>
            <a:gsLst>
              <a:gs pos="34000">
                <a:schemeClr val="accent6">
                  <a:lumMod val="90000"/>
                </a:schemeClr>
              </a:gs>
              <a:gs pos="100000">
                <a:schemeClr val="accent6">
                  <a:lumMod val="90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5" name="组合 24"/>
          <p:cNvGrpSpPr/>
          <p:nvPr/>
        </p:nvGrpSpPr>
        <p:grpSpPr>
          <a:xfrm>
            <a:off x="825500" y="1981200"/>
            <a:ext cx="4866640" cy="4489450"/>
            <a:chOff x="870" y="3095"/>
            <a:chExt cx="7664" cy="7070"/>
          </a:xfrm>
        </p:grpSpPr>
        <p:sp>
          <p:nvSpPr>
            <p:cNvPr id="24" name="椭圆 23"/>
            <p:cNvSpPr/>
            <p:nvPr/>
          </p:nvSpPr>
          <p:spPr>
            <a:xfrm>
              <a:off x="1246" y="3185"/>
              <a:ext cx="7289" cy="698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1" name="组合 20"/>
            <p:cNvGrpSpPr/>
            <p:nvPr/>
          </p:nvGrpSpPr>
          <p:grpSpPr>
            <a:xfrm>
              <a:off x="870" y="3095"/>
              <a:ext cx="7068" cy="7068"/>
              <a:chOff x="870" y="3095"/>
              <a:chExt cx="7068" cy="7068"/>
            </a:xfrm>
            <a:effectLst>
              <a:outerShdw blurRad="50800" dist="38100" dir="2700000" algn="tl" rotWithShape="0">
                <a:prstClr val="black">
                  <a:alpha val="40000"/>
                </a:prstClr>
              </a:outerShdw>
            </a:effectLst>
          </p:grpSpPr>
          <p:sp>
            <p:nvSpPr>
              <p:cNvPr id="7" name="椭圆 6"/>
              <p:cNvSpPr/>
              <p:nvPr>
                <p:custDataLst>
                  <p:tags r:id="rId1"/>
                </p:custDataLst>
              </p:nvPr>
            </p:nvSpPr>
            <p:spPr>
              <a:xfrm>
                <a:off x="870" y="3095"/>
                <a:ext cx="7068" cy="7068"/>
              </a:xfrm>
              <a:prstGeom prst="ellipse">
                <a:avLst/>
              </a:prstGeom>
              <a:solidFill>
                <a:schemeClr val="accent4">
                  <a:lumMod val="50000"/>
                </a:schemeClr>
              </a:solidFill>
              <a:ln>
                <a:noFill/>
              </a:ln>
            </p:spPr>
            <p:style>
              <a:lnRef idx="2">
                <a:srgbClr val="F2F2F2">
                  <a:shade val="50000"/>
                </a:srgbClr>
              </a:lnRef>
              <a:fillRef idx="1">
                <a:srgbClr val="F2F2F2"/>
              </a:fillRef>
              <a:effectRef idx="0">
                <a:srgbClr val="F2F2F2"/>
              </a:effectRef>
              <a:fontRef idx="minor">
                <a:srgbClr val="D64545"/>
              </a:fontRef>
            </p:style>
            <p:txBody>
              <a:bodyPr rtlCol="0" anchor="ctr"/>
              <a:lstStyle/>
              <a:p>
                <a:pPr algn="ctr"/>
                <a:endParaRPr lang="zh-CN" altLang="en-US">
                  <a:solidFill>
                    <a:srgbClr val="D64545"/>
                  </a:solidFill>
                  <a:latin typeface="PingFang SC Regular" panose="020B0400000000000000" charset="-122"/>
                  <a:ea typeface="PingFang SC Regular" panose="020B0400000000000000" charset="-122"/>
                </a:endParaRPr>
              </a:p>
            </p:txBody>
          </p:sp>
          <p:sp>
            <p:nvSpPr>
              <p:cNvPr id="8" name="椭圆 7"/>
              <p:cNvSpPr/>
              <p:nvPr>
                <p:custDataLst>
                  <p:tags r:id="rId2"/>
                </p:custDataLst>
              </p:nvPr>
            </p:nvSpPr>
            <p:spPr>
              <a:xfrm>
                <a:off x="1459" y="3684"/>
                <a:ext cx="5890" cy="5890"/>
              </a:xfrm>
              <a:prstGeom prst="ellipse">
                <a:avLst/>
              </a:prstGeom>
              <a:solidFill>
                <a:srgbClr val="FFFFFF"/>
              </a:solidFill>
              <a:ln>
                <a:noFill/>
              </a:ln>
            </p:spPr>
            <p:style>
              <a:lnRef idx="2">
                <a:srgbClr val="F2F2F2">
                  <a:shade val="50000"/>
                </a:srgbClr>
              </a:lnRef>
              <a:fillRef idx="1">
                <a:srgbClr val="F2F2F2"/>
              </a:fillRef>
              <a:effectRef idx="0">
                <a:srgbClr val="F2F2F2"/>
              </a:effectRef>
              <a:fontRef idx="minor">
                <a:srgbClr val="D64545"/>
              </a:fontRef>
            </p:style>
            <p:txBody>
              <a:bodyPr rtlCol="0" anchor="ctr"/>
              <a:lstStyle/>
              <a:p>
                <a:pPr algn="ctr"/>
                <a:endParaRPr lang="zh-CN" altLang="en-US">
                  <a:solidFill>
                    <a:srgbClr val="D64545"/>
                  </a:solidFill>
                  <a:latin typeface="PingFang SC Regular" panose="020B0400000000000000" charset="-122"/>
                  <a:ea typeface="PingFang SC Regular" panose="020B0400000000000000" charset="-122"/>
                </a:endParaRPr>
              </a:p>
            </p:txBody>
          </p:sp>
          <p:sp>
            <p:nvSpPr>
              <p:cNvPr id="9" name="椭圆 8"/>
              <p:cNvSpPr/>
              <p:nvPr>
                <p:custDataLst>
                  <p:tags r:id="rId3"/>
                </p:custDataLst>
              </p:nvPr>
            </p:nvSpPr>
            <p:spPr>
              <a:xfrm>
                <a:off x="2048" y="4273"/>
                <a:ext cx="4712" cy="4712"/>
              </a:xfrm>
              <a:prstGeom prst="ellipse">
                <a:avLst/>
              </a:prstGeom>
              <a:solidFill>
                <a:schemeClr val="accent2"/>
              </a:solidFill>
              <a:ln>
                <a:noFill/>
              </a:ln>
            </p:spPr>
            <p:style>
              <a:lnRef idx="2">
                <a:srgbClr val="F2F2F2">
                  <a:shade val="50000"/>
                </a:srgbClr>
              </a:lnRef>
              <a:fillRef idx="1">
                <a:srgbClr val="F2F2F2"/>
              </a:fillRef>
              <a:effectRef idx="0">
                <a:srgbClr val="F2F2F2"/>
              </a:effectRef>
              <a:fontRef idx="minor">
                <a:srgbClr val="D64545"/>
              </a:fontRef>
            </p:style>
            <p:txBody>
              <a:bodyPr rtlCol="0" anchor="ctr"/>
              <a:lstStyle/>
              <a:p>
                <a:pPr algn="ctr"/>
                <a:endParaRPr lang="zh-CN" altLang="en-US">
                  <a:solidFill>
                    <a:srgbClr val="D64545"/>
                  </a:solidFill>
                  <a:latin typeface="PingFang SC Regular" panose="020B0400000000000000" charset="-122"/>
                  <a:ea typeface="PingFang SC Regular" panose="020B0400000000000000" charset="-122"/>
                </a:endParaRPr>
              </a:p>
            </p:txBody>
          </p:sp>
          <p:sp>
            <p:nvSpPr>
              <p:cNvPr id="10" name="椭圆 9"/>
              <p:cNvSpPr/>
              <p:nvPr>
                <p:custDataLst>
                  <p:tags r:id="rId4"/>
                </p:custDataLst>
              </p:nvPr>
            </p:nvSpPr>
            <p:spPr>
              <a:xfrm>
                <a:off x="2637" y="4862"/>
                <a:ext cx="3533" cy="3533"/>
              </a:xfrm>
              <a:prstGeom prst="ellipse">
                <a:avLst/>
              </a:prstGeom>
              <a:solidFill>
                <a:srgbClr val="FFFFFF"/>
              </a:solidFill>
              <a:ln>
                <a:noFill/>
              </a:ln>
            </p:spPr>
            <p:style>
              <a:lnRef idx="2">
                <a:srgbClr val="F2F2F2">
                  <a:shade val="50000"/>
                </a:srgbClr>
              </a:lnRef>
              <a:fillRef idx="1">
                <a:srgbClr val="F2F2F2"/>
              </a:fillRef>
              <a:effectRef idx="0">
                <a:srgbClr val="F2F2F2"/>
              </a:effectRef>
              <a:fontRef idx="minor">
                <a:srgbClr val="D64545"/>
              </a:fontRef>
            </p:style>
            <p:txBody>
              <a:bodyPr rtlCol="0" anchor="ctr"/>
              <a:lstStyle/>
              <a:p>
                <a:pPr algn="ctr"/>
                <a:endParaRPr lang="zh-CN" altLang="en-US">
                  <a:solidFill>
                    <a:srgbClr val="D64545"/>
                  </a:solidFill>
                  <a:latin typeface="PingFang SC Regular" panose="020B0400000000000000" charset="-122"/>
                  <a:ea typeface="PingFang SC Regular" panose="020B0400000000000000" charset="-122"/>
                </a:endParaRPr>
              </a:p>
            </p:txBody>
          </p:sp>
          <p:sp>
            <p:nvSpPr>
              <p:cNvPr id="11" name="椭圆 10"/>
              <p:cNvSpPr/>
              <p:nvPr>
                <p:custDataLst>
                  <p:tags r:id="rId5"/>
                </p:custDataLst>
              </p:nvPr>
            </p:nvSpPr>
            <p:spPr>
              <a:xfrm>
                <a:off x="3225" y="5450"/>
                <a:ext cx="2356" cy="2356"/>
              </a:xfrm>
              <a:prstGeom prst="ellipse">
                <a:avLst/>
              </a:prstGeom>
              <a:solidFill>
                <a:schemeClr val="accent1"/>
              </a:solidFill>
              <a:ln>
                <a:noFill/>
              </a:ln>
            </p:spPr>
            <p:style>
              <a:lnRef idx="2">
                <a:srgbClr val="F2F2F2">
                  <a:shade val="50000"/>
                </a:srgbClr>
              </a:lnRef>
              <a:fillRef idx="1">
                <a:srgbClr val="F2F2F2"/>
              </a:fillRef>
              <a:effectRef idx="0">
                <a:srgbClr val="F2F2F2"/>
              </a:effectRef>
              <a:fontRef idx="minor">
                <a:srgbClr val="D64545"/>
              </a:fontRef>
            </p:style>
            <p:txBody>
              <a:bodyPr rtlCol="0" anchor="ctr"/>
              <a:lstStyle/>
              <a:p>
                <a:pPr algn="ctr"/>
                <a:endParaRPr lang="zh-CN" altLang="en-US">
                  <a:solidFill>
                    <a:srgbClr val="D64545"/>
                  </a:solidFill>
                  <a:latin typeface="PingFang SC Regular" panose="020B0400000000000000" charset="-122"/>
                  <a:ea typeface="PingFang SC Regular" panose="020B0400000000000000" charset="-122"/>
                </a:endParaRPr>
              </a:p>
            </p:txBody>
          </p:sp>
          <p:sp>
            <p:nvSpPr>
              <p:cNvPr id="5" name="文本框 4"/>
              <p:cNvSpPr txBox="1"/>
              <p:nvPr/>
            </p:nvSpPr>
            <p:spPr>
              <a:xfrm>
                <a:off x="3667" y="6338"/>
                <a:ext cx="1473" cy="58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①存在</a:t>
                </a:r>
              </a:p>
            </p:txBody>
          </p:sp>
          <p:sp>
            <p:nvSpPr>
              <p:cNvPr id="16" name="文本框 15"/>
              <p:cNvSpPr txBox="1"/>
              <p:nvPr/>
            </p:nvSpPr>
            <p:spPr>
              <a:xfrm>
                <a:off x="3667" y="4946"/>
                <a:ext cx="1473" cy="580"/>
              </a:xfrm>
              <a:prstGeom prst="rect">
                <a:avLst/>
              </a:prstGeom>
              <a:noFill/>
            </p:spPr>
            <p:txBody>
              <a:bodyPr wrap="square" rtlCol="0">
                <a:spAutoFit/>
              </a:bodyPr>
              <a:lstStyle/>
              <a:p>
                <a:pPr algn="ctr"/>
                <a:r>
                  <a:rPr lang="zh-CN" altLang="en-US" b="1">
                    <a:solidFill>
                      <a:schemeClr val="accent1"/>
                    </a:solidFill>
                    <a:latin typeface="PingFang SC Semibold" panose="020B0400000000000000" charset="-122"/>
                    <a:ea typeface="PingFang SC Semibold" panose="020B0400000000000000" charset="-122"/>
                  </a:rPr>
                  <a:t>❷能力</a:t>
                </a:r>
              </a:p>
            </p:txBody>
          </p:sp>
          <p:sp>
            <p:nvSpPr>
              <p:cNvPr id="18" name="文本框 17"/>
              <p:cNvSpPr txBox="1"/>
              <p:nvPr/>
            </p:nvSpPr>
            <p:spPr>
              <a:xfrm>
                <a:off x="3667" y="4310"/>
                <a:ext cx="1473" cy="58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③资源</a:t>
                </a:r>
              </a:p>
            </p:txBody>
          </p:sp>
          <p:sp>
            <p:nvSpPr>
              <p:cNvPr id="19" name="文本框 18"/>
              <p:cNvSpPr txBox="1"/>
              <p:nvPr/>
            </p:nvSpPr>
            <p:spPr>
              <a:xfrm>
                <a:off x="3667" y="3697"/>
                <a:ext cx="1473" cy="580"/>
              </a:xfrm>
              <a:prstGeom prst="rect">
                <a:avLst/>
              </a:prstGeom>
              <a:noFill/>
            </p:spPr>
            <p:txBody>
              <a:bodyPr wrap="square" rtlCol="0">
                <a:spAutoFit/>
              </a:bodyPr>
              <a:lstStyle/>
              <a:p>
                <a:pPr algn="ctr"/>
                <a:r>
                  <a:rPr lang="zh-CN" altLang="en-US" b="1">
                    <a:solidFill>
                      <a:schemeClr val="accent2"/>
                    </a:solidFill>
                    <a:latin typeface="PingFang SC Semibold" panose="020B0400000000000000" charset="-122"/>
                    <a:ea typeface="PingFang SC Semibold" panose="020B0400000000000000" charset="-122"/>
                  </a:rPr>
                  <a:t>❹角色</a:t>
                </a:r>
              </a:p>
            </p:txBody>
          </p:sp>
          <p:sp>
            <p:nvSpPr>
              <p:cNvPr id="20" name="文本框 19"/>
              <p:cNvSpPr txBox="1"/>
              <p:nvPr/>
            </p:nvSpPr>
            <p:spPr>
              <a:xfrm>
                <a:off x="3667" y="3106"/>
                <a:ext cx="1473" cy="580"/>
              </a:xfrm>
              <a:prstGeom prst="rect">
                <a:avLst/>
              </a:prstGeom>
              <a:noFill/>
            </p:spPr>
            <p:txBody>
              <a:bodyPr wrap="square" rtlCol="0">
                <a:spAutoFit/>
              </a:bodyPr>
              <a:lstStyle/>
              <a:p>
                <a:pPr algn="ctr"/>
                <a:r>
                  <a:rPr lang="zh-CN" altLang="en-US" b="1">
                    <a:solidFill>
                      <a:schemeClr val="bg2"/>
                    </a:solidFill>
                    <a:latin typeface="PingFang SC Semibold" panose="020B0400000000000000" charset="-122"/>
                    <a:ea typeface="PingFang SC Semibold" panose="020B0400000000000000" charset="-122"/>
                  </a:rPr>
                  <a:t>⑤感知</a:t>
                </a:r>
              </a:p>
            </p:txBody>
          </p:sp>
        </p:grpSp>
      </p:grpSp>
      <p:sp>
        <p:nvSpPr>
          <p:cNvPr id="26" name="文本框 25"/>
          <p:cNvSpPr txBox="1"/>
          <p:nvPr/>
        </p:nvSpPr>
        <p:spPr>
          <a:xfrm>
            <a:off x="6739255" y="2148840"/>
            <a:ext cx="4628515" cy="4154170"/>
          </a:xfrm>
          <a:prstGeom prst="rect">
            <a:avLst/>
          </a:prstGeom>
          <a:noFill/>
        </p:spPr>
        <p:txBody>
          <a:bodyPr wrap="square" rtlCol="0">
            <a:spAutoFit/>
          </a:bodyPr>
          <a:lstStyle/>
          <a:p>
            <a:pPr>
              <a:lnSpc>
                <a:spcPct val="150000"/>
              </a:lnSpc>
            </a:pPr>
            <a:r>
              <a:rPr lang="zh-CN" altLang="en-US" sz="1600" b="1">
                <a:solidFill>
                  <a:schemeClr val="accent2"/>
                </a:solidFill>
                <a:latin typeface="PingFang SC Semibold" panose="020B0400000000000000" charset="-122"/>
                <a:ea typeface="PingFang SC Semibold" panose="020B0400000000000000" charset="-122"/>
              </a:rPr>
              <a:t>❺感知层</a:t>
            </a:r>
            <a:endParaRPr lang="zh-CN" altLang="en-US" sz="1200">
              <a:solidFill>
                <a:schemeClr val="accent2"/>
              </a:solidFill>
              <a:latin typeface="PingFang SC Regular" panose="020B0400000000000000" charset="-122"/>
              <a:ea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关注的是个体对自身和外部世界的直观感知</a:t>
            </a:r>
          </a:p>
          <a:p>
            <a:pPr algn="l">
              <a:lnSpc>
                <a:spcPct val="150000"/>
              </a:lnSpc>
              <a:buClrTx/>
              <a:buSzTx/>
              <a:buFontTx/>
            </a:pPr>
            <a:r>
              <a:rPr lang="zh-CN" altLang="en-US" sz="1600" b="1">
                <a:solidFill>
                  <a:schemeClr val="accent2"/>
                </a:solidFill>
                <a:latin typeface="PingFang SC Semibold" panose="020B0400000000000000" charset="-122"/>
                <a:ea typeface="PingFang SC Semibold" panose="020B0400000000000000" charset="-122"/>
                <a:sym typeface="+mn-ea"/>
              </a:rPr>
              <a:t>❹角色层</a:t>
            </a: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关注个体在社会中扮演的不同角色和身份</a:t>
            </a:r>
          </a:p>
          <a:p>
            <a:pPr algn="l">
              <a:lnSpc>
                <a:spcPct val="150000"/>
              </a:lnSpc>
              <a:buClrTx/>
              <a:buSzTx/>
              <a:buFontTx/>
            </a:pPr>
            <a:r>
              <a:rPr lang="zh-CN" altLang="en-US" sz="1600" b="1">
                <a:solidFill>
                  <a:schemeClr val="accent2"/>
                </a:solidFill>
                <a:latin typeface="PingFang SC Semibold" panose="020B0400000000000000" charset="-122"/>
                <a:ea typeface="PingFang SC Semibold" panose="020B0400000000000000" charset="-122"/>
              </a:rPr>
              <a:t>❸资源层</a:t>
            </a: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关注的是个体所拥有的资源，包括物质资源（如财富、物品）和非物质资源（如人脉、知识、技能）</a:t>
            </a:r>
          </a:p>
          <a:p>
            <a:pPr algn="l">
              <a:lnSpc>
                <a:spcPct val="150000"/>
              </a:lnSpc>
              <a:buClrTx/>
              <a:buSzTx/>
              <a:buFontTx/>
            </a:pPr>
            <a:r>
              <a:rPr lang="zh-CN" altLang="en-US" sz="1600" b="1">
                <a:solidFill>
                  <a:schemeClr val="accent2"/>
                </a:solidFill>
                <a:latin typeface="PingFang SC Semibold" panose="020B0400000000000000" charset="-122"/>
                <a:ea typeface="PingFang SC Semibold" panose="020B0400000000000000" charset="-122"/>
              </a:rPr>
              <a:t>❷能力层</a:t>
            </a:r>
          </a:p>
          <a:p>
            <a:pPr algn="l">
              <a:lnSpc>
                <a:spcPct val="150000"/>
              </a:lnSpc>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rPr>
              <a:t>关注的是个体在各方面的能力，如技能、知识和技术水平等</a:t>
            </a:r>
          </a:p>
          <a:p>
            <a:pPr algn="l">
              <a:lnSpc>
                <a:spcPct val="150000"/>
              </a:lnSpc>
              <a:buClrTx/>
              <a:buSzTx/>
              <a:buFontTx/>
            </a:pPr>
            <a:r>
              <a:rPr lang="zh-CN" altLang="en-US" sz="1600" b="1">
                <a:solidFill>
                  <a:schemeClr val="accent2"/>
                </a:solidFill>
                <a:latin typeface="PingFang SC Semibold" panose="020B0400000000000000" charset="-122"/>
                <a:ea typeface="PingFang SC Semibold" panose="020B0400000000000000" charset="-122"/>
              </a:rPr>
              <a:t>❶存在层</a:t>
            </a: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rPr>
              <a:t>这是五大圈层模型中的最深层次，它关注的是个体的存在状态和对未来的期许。这一层面涉及个体的内心世界、价值观、信仰以及对生命意义的理解</a:t>
            </a:r>
          </a:p>
        </p:txBody>
      </p:sp>
      <p:grpSp>
        <p:nvGrpSpPr>
          <p:cNvPr id="30" name="组合 29"/>
          <p:cNvGrpSpPr/>
          <p:nvPr/>
        </p:nvGrpSpPr>
        <p:grpSpPr>
          <a:xfrm>
            <a:off x="6324600" y="2301875"/>
            <a:ext cx="340995" cy="3848100"/>
            <a:chOff x="9960" y="3716"/>
            <a:chExt cx="537" cy="6060"/>
          </a:xfrm>
        </p:grpSpPr>
        <p:cxnSp>
          <p:nvCxnSpPr>
            <p:cNvPr id="28" name="直接箭头连接符 27"/>
            <p:cNvCxnSpPr/>
            <p:nvPr/>
          </p:nvCxnSpPr>
          <p:spPr>
            <a:xfrm>
              <a:off x="10497" y="3716"/>
              <a:ext cx="0" cy="6060"/>
            </a:xfrm>
            <a:prstGeom prst="straightConnector1">
              <a:avLst/>
            </a:prstGeom>
            <a:ln>
              <a:gradFill>
                <a:gsLst>
                  <a:gs pos="0">
                    <a:schemeClr val="accent5"/>
                  </a:gs>
                  <a:gs pos="100000">
                    <a:srgbClr val="216FD3"/>
                  </a:gs>
                </a:gsLst>
                <a:lin ang="5400000" scaled="1"/>
              </a:gradFill>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rot="16200000">
              <a:off x="8502" y="6505"/>
              <a:ext cx="3399" cy="483"/>
            </a:xfrm>
            <a:prstGeom prst="rect">
              <a:avLst/>
            </a:prstGeom>
            <a:noFill/>
          </p:spPr>
          <p:txBody>
            <a:bodyPr wrap="square" rtlCol="0">
              <a:spAutoFit/>
            </a:bodyPr>
            <a:lstStyle/>
            <a:p>
              <a:pPr algn="ctr"/>
              <a:r>
                <a:rPr lang="zh-CN" altLang="en-US" sz="140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rPr>
                <a:t>层层递进</a:t>
              </a:r>
              <a:r>
                <a:rPr lang="en-US" altLang="zh-CN" sz="140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rPr>
                <a:t> </a:t>
              </a:r>
              <a:r>
                <a:rPr lang="zh-CN" altLang="en-US" sz="1400">
                  <a:solidFill>
                    <a:schemeClr val="accent6">
                      <a:lumMod val="50000"/>
                    </a:schemeClr>
                  </a:solidFill>
                  <a:latin typeface="PingFang SC Regular" panose="020B0400000000000000" charset="-122"/>
                  <a:ea typeface="PingFang SC Regular" panose="020B0400000000000000" charset="-122"/>
                  <a:cs typeface="PingFang SC Regular" panose="020B0400000000000000" charset="-122"/>
                </a:rPr>
                <a:t>了解用户</a:t>
              </a:r>
            </a:p>
          </p:txBody>
        </p:sp>
      </p:gr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0593" y="1262161"/>
            <a:ext cx="6510815" cy="4154805"/>
          </a:xfrm>
        </p:spPr>
        <p:txBody>
          <a:bodyPr/>
          <a:lstStyle/>
          <a:p>
            <a:r>
              <a:t>07</a:t>
            </a:r>
          </a:p>
        </p:txBody>
      </p:sp>
      <p:sp>
        <p:nvSpPr>
          <p:cNvPr id="3" name="文本占位符 2"/>
          <p:cNvSpPr>
            <a:spLocks noGrp="1"/>
          </p:cNvSpPr>
          <p:nvPr>
            <p:ph type="body" idx="13"/>
          </p:nvPr>
        </p:nvSpPr>
        <p:spPr/>
        <p:txBody>
          <a:bodyPr>
            <a:normAutofit fontScale="90000"/>
          </a:bodyPr>
          <a:lstStyle/>
          <a:p>
            <a:r>
              <a:rPr lang="zh-CN" altLang="en-US"/>
              <a:t>自我管理能力</a:t>
            </a:r>
          </a:p>
        </p:txBody>
      </p:sp>
      <p:sp>
        <p:nvSpPr>
          <p:cNvPr id="4" name="文本框 3"/>
          <p:cNvSpPr txBox="1"/>
          <p:nvPr>
            <p:custDataLst>
              <p:tags r:id="rId1"/>
            </p:custDataLst>
          </p:nvPr>
        </p:nvSpPr>
        <p:spPr>
          <a:xfrm>
            <a:off x="3096260" y="4356735"/>
            <a:ext cx="5999480" cy="1383665"/>
          </a:xfrm>
          <a:prstGeom prst="rect">
            <a:avLst/>
          </a:prstGeom>
          <a:noFill/>
        </p:spPr>
        <p:txBody>
          <a:bodyPr wrap="square" rtlCol="0">
            <a:spAutoFit/>
          </a:bodyPr>
          <a:lstStyle/>
          <a:p>
            <a:pPr>
              <a:lnSpc>
                <a:spcPct val="150000"/>
              </a:lnSpc>
            </a:pPr>
            <a:r>
              <a:rPr lang="zh-CN" altLang="en-US" sz="1400">
                <a:solidFill>
                  <a:schemeClr val="accent3"/>
                </a:solidFill>
                <a:latin typeface="PingFang SC Regular" panose="020B0400000000000000" charset="-122"/>
                <a:ea typeface="PingFang SC Regular" panose="020B0400000000000000" charset="-122"/>
              </a:rPr>
              <a:t>自我管理能力是职场人必备的核心素质。它涵盖时间规划、情绪调控、任务执行等多方面，要求职场人能够高效安排工作与生活，保持积极心态，并持续学习提升。优秀的自我管理能力，有助于职场人实现个人成长与职业成功</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07 </a:t>
            </a:r>
            <a:r>
              <a:t>自我管理能力</a:t>
            </a:r>
          </a:p>
        </p:txBody>
      </p:sp>
      <p:sp>
        <p:nvSpPr>
          <p:cNvPr id="5" name="文本占位符 4"/>
          <p:cNvSpPr>
            <a:spLocks noGrp="1"/>
          </p:cNvSpPr>
          <p:nvPr>
            <p:ph type="body" idx="1"/>
          </p:nvPr>
        </p:nvSpPr>
        <p:spPr/>
        <p:txBody>
          <a:bodyPr/>
          <a:lstStyle/>
          <a:p>
            <a:r>
              <a:rPr lang="en-US" altLang="zh-CN"/>
              <a:t>P2</a:t>
            </a:r>
          </a:p>
        </p:txBody>
      </p:sp>
      <p:grpSp>
        <p:nvGrpSpPr>
          <p:cNvPr id="7" name="组合 6"/>
          <p:cNvGrpSpPr/>
          <p:nvPr/>
        </p:nvGrpSpPr>
        <p:grpSpPr>
          <a:xfrm>
            <a:off x="1512570" y="978535"/>
            <a:ext cx="10262870" cy="5618480"/>
            <a:chOff x="2382" y="1541"/>
            <a:chExt cx="16162" cy="8848"/>
          </a:xfrm>
        </p:grpSpPr>
        <p:pic>
          <p:nvPicPr>
            <p:cNvPr id="35" name="图片 34"/>
            <p:cNvPicPr>
              <a:picLocks noChangeAspect="1"/>
            </p:cNvPicPr>
            <p:nvPr>
              <p:custDataLst>
                <p:tags r:id="rId1"/>
              </p:custDataLst>
            </p:nvPr>
          </p:nvPicPr>
          <p:blipFill>
            <a:blip r:embed="rId11"/>
            <a:stretch>
              <a:fillRect/>
            </a:stretch>
          </p:blipFill>
          <p:spPr>
            <a:xfrm>
              <a:off x="2382" y="1541"/>
              <a:ext cx="5102" cy="2870"/>
            </a:xfrm>
            <a:prstGeom prst="rect">
              <a:avLst/>
            </a:prstGeom>
            <a:effectLst>
              <a:outerShdw blurRad="50800" dist="38100" dir="2700000" algn="tl" rotWithShape="0">
                <a:prstClr val="black">
                  <a:alpha val="40000"/>
                </a:prstClr>
              </a:outerShdw>
            </a:effectLst>
          </p:spPr>
        </p:pic>
        <p:pic>
          <p:nvPicPr>
            <p:cNvPr id="36" name="图片 35"/>
            <p:cNvPicPr>
              <a:picLocks noChangeAspect="1"/>
            </p:cNvPicPr>
            <p:nvPr>
              <p:custDataLst>
                <p:tags r:id="rId2"/>
              </p:custDataLst>
            </p:nvPr>
          </p:nvPicPr>
          <p:blipFill>
            <a:blip r:embed="rId12"/>
            <a:stretch>
              <a:fillRect/>
            </a:stretch>
          </p:blipFill>
          <p:spPr>
            <a:xfrm>
              <a:off x="7912" y="1541"/>
              <a:ext cx="5102" cy="2870"/>
            </a:xfrm>
            <a:prstGeom prst="rect">
              <a:avLst/>
            </a:prstGeom>
            <a:effectLst>
              <a:outerShdw blurRad="50800" dist="38100" dir="2700000" algn="tl" rotWithShape="0">
                <a:prstClr val="black">
                  <a:alpha val="40000"/>
                </a:prstClr>
              </a:outerShdw>
            </a:effectLst>
          </p:spPr>
        </p:pic>
        <p:pic>
          <p:nvPicPr>
            <p:cNvPr id="37" name="图片 36"/>
            <p:cNvPicPr>
              <a:picLocks noChangeAspect="1"/>
            </p:cNvPicPr>
            <p:nvPr>
              <p:custDataLst>
                <p:tags r:id="rId3"/>
              </p:custDataLst>
            </p:nvPr>
          </p:nvPicPr>
          <p:blipFill>
            <a:blip r:embed="rId13"/>
            <a:stretch>
              <a:fillRect/>
            </a:stretch>
          </p:blipFill>
          <p:spPr>
            <a:xfrm>
              <a:off x="13442" y="1541"/>
              <a:ext cx="5102" cy="2870"/>
            </a:xfrm>
            <a:prstGeom prst="rect">
              <a:avLst/>
            </a:prstGeom>
            <a:effectLst>
              <a:outerShdw blurRad="50800" dist="38100" dir="2700000" algn="tl" rotWithShape="0">
                <a:prstClr val="black">
                  <a:alpha val="40000"/>
                </a:prstClr>
              </a:outerShdw>
            </a:effectLst>
          </p:spPr>
        </p:pic>
        <p:pic>
          <p:nvPicPr>
            <p:cNvPr id="38" name="图片 37"/>
            <p:cNvPicPr>
              <a:picLocks noChangeAspect="1"/>
            </p:cNvPicPr>
            <p:nvPr>
              <p:custDataLst>
                <p:tags r:id="rId4"/>
              </p:custDataLst>
            </p:nvPr>
          </p:nvPicPr>
          <p:blipFill>
            <a:blip r:embed="rId14"/>
            <a:stretch>
              <a:fillRect/>
            </a:stretch>
          </p:blipFill>
          <p:spPr>
            <a:xfrm>
              <a:off x="2382" y="4532"/>
              <a:ext cx="5102" cy="2870"/>
            </a:xfrm>
            <a:prstGeom prst="rect">
              <a:avLst/>
            </a:prstGeom>
            <a:effectLst>
              <a:outerShdw blurRad="50800" dist="38100" dir="2700000" algn="tl" rotWithShape="0">
                <a:prstClr val="black">
                  <a:alpha val="40000"/>
                </a:prstClr>
              </a:outerShdw>
            </a:effectLst>
          </p:spPr>
        </p:pic>
        <p:pic>
          <p:nvPicPr>
            <p:cNvPr id="39" name="图片 38"/>
            <p:cNvPicPr>
              <a:picLocks noChangeAspect="1"/>
            </p:cNvPicPr>
            <p:nvPr>
              <p:custDataLst>
                <p:tags r:id="rId5"/>
              </p:custDataLst>
            </p:nvPr>
          </p:nvPicPr>
          <p:blipFill>
            <a:blip r:embed="rId15"/>
            <a:stretch>
              <a:fillRect/>
            </a:stretch>
          </p:blipFill>
          <p:spPr>
            <a:xfrm>
              <a:off x="7912" y="4531"/>
              <a:ext cx="5102" cy="2870"/>
            </a:xfrm>
            <a:prstGeom prst="rect">
              <a:avLst/>
            </a:prstGeom>
            <a:effectLst>
              <a:outerShdw blurRad="50800" dist="38100" dir="2700000" algn="tl" rotWithShape="0">
                <a:prstClr val="black">
                  <a:alpha val="40000"/>
                </a:prstClr>
              </a:outerShdw>
            </a:effectLst>
          </p:spPr>
        </p:pic>
        <p:pic>
          <p:nvPicPr>
            <p:cNvPr id="40" name="图片 39"/>
            <p:cNvPicPr>
              <a:picLocks noChangeAspect="1"/>
            </p:cNvPicPr>
            <p:nvPr>
              <p:custDataLst>
                <p:tags r:id="rId6"/>
              </p:custDataLst>
            </p:nvPr>
          </p:nvPicPr>
          <p:blipFill>
            <a:blip r:embed="rId16"/>
            <a:stretch>
              <a:fillRect/>
            </a:stretch>
          </p:blipFill>
          <p:spPr>
            <a:xfrm>
              <a:off x="13442" y="4530"/>
              <a:ext cx="5102" cy="2870"/>
            </a:xfrm>
            <a:prstGeom prst="rect">
              <a:avLst/>
            </a:prstGeom>
            <a:effectLst>
              <a:outerShdw blurRad="50800" dist="38100" dir="2700000" algn="tl" rotWithShape="0">
                <a:prstClr val="black">
                  <a:alpha val="40000"/>
                </a:prstClr>
              </a:outerShdw>
            </a:effectLst>
          </p:spPr>
        </p:pic>
        <p:pic>
          <p:nvPicPr>
            <p:cNvPr id="41" name="图片 40"/>
            <p:cNvPicPr>
              <a:picLocks noChangeAspect="1"/>
            </p:cNvPicPr>
            <p:nvPr>
              <p:custDataLst>
                <p:tags r:id="rId7"/>
              </p:custDataLst>
            </p:nvPr>
          </p:nvPicPr>
          <p:blipFill>
            <a:blip r:embed="rId17"/>
            <a:stretch>
              <a:fillRect/>
            </a:stretch>
          </p:blipFill>
          <p:spPr>
            <a:xfrm>
              <a:off x="2382" y="7519"/>
              <a:ext cx="5102" cy="2870"/>
            </a:xfrm>
            <a:prstGeom prst="rect">
              <a:avLst/>
            </a:prstGeom>
            <a:effectLst>
              <a:outerShdw blurRad="50800" dist="38100" dir="2700000" algn="tl" rotWithShape="0">
                <a:prstClr val="black">
                  <a:alpha val="40000"/>
                </a:prstClr>
              </a:outerShdw>
            </a:effectLst>
          </p:spPr>
        </p:pic>
        <p:pic>
          <p:nvPicPr>
            <p:cNvPr id="42" name="图片 41"/>
            <p:cNvPicPr>
              <a:picLocks noChangeAspect="1"/>
            </p:cNvPicPr>
            <p:nvPr>
              <p:custDataLst>
                <p:tags r:id="rId8"/>
              </p:custDataLst>
            </p:nvPr>
          </p:nvPicPr>
          <p:blipFill>
            <a:blip r:embed="rId18"/>
            <a:stretch>
              <a:fillRect/>
            </a:stretch>
          </p:blipFill>
          <p:spPr>
            <a:xfrm>
              <a:off x="7912" y="7519"/>
              <a:ext cx="5102" cy="2870"/>
            </a:xfrm>
            <a:prstGeom prst="rect">
              <a:avLst/>
            </a:prstGeom>
            <a:effectLst>
              <a:outerShdw blurRad="50800" dist="38100" dir="2700000" algn="tl" rotWithShape="0">
                <a:prstClr val="black">
                  <a:alpha val="40000"/>
                </a:prstClr>
              </a:outerShdw>
            </a:effectLst>
          </p:spPr>
        </p:pic>
        <p:pic>
          <p:nvPicPr>
            <p:cNvPr id="43" name="图片 42"/>
            <p:cNvPicPr>
              <a:picLocks noChangeAspect="1"/>
            </p:cNvPicPr>
            <p:nvPr>
              <p:custDataLst>
                <p:tags r:id="rId9"/>
              </p:custDataLst>
            </p:nvPr>
          </p:nvPicPr>
          <p:blipFill>
            <a:blip r:embed="rId19"/>
            <a:stretch>
              <a:fillRect/>
            </a:stretch>
          </p:blipFill>
          <p:spPr>
            <a:xfrm>
              <a:off x="13442" y="7519"/>
              <a:ext cx="5102" cy="2870"/>
            </a:xfrm>
            <a:prstGeom prst="rect">
              <a:avLst/>
            </a:prstGeom>
            <a:effectLst>
              <a:outerShdw blurRad="50800" dist="38100" dir="2700000" algn="tl" rotWithShape="0">
                <a:prstClr val="black">
                  <a:alpha val="40000"/>
                </a:prstClr>
              </a:outerShdw>
            </a:effectLst>
          </p:spPr>
        </p:pic>
      </p:gr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成长破圈模型——</a:t>
            </a:r>
            <a:r>
              <a:rPr lang="zh-CN" altLang="en-US" sz="2400" b="0"/>
              <a:t>个人成长过程框架</a:t>
            </a:r>
          </a:p>
        </p:txBody>
      </p:sp>
      <p:sp>
        <p:nvSpPr>
          <p:cNvPr id="3" name="文本占位符 2"/>
          <p:cNvSpPr>
            <a:spLocks noGrp="1"/>
          </p:cNvSpPr>
          <p:nvPr>
            <p:ph type="body" idx="1"/>
          </p:nvPr>
        </p:nvSpPr>
        <p:spPr/>
        <p:txBody>
          <a:bodyPr/>
          <a:lstStyle/>
          <a:p>
            <a:r>
              <a:rPr lang="zh-CN" altLang="en-US"/>
              <a:t>成长破圈模型将成长过程划分为不同的圈层，从自我认知圈开始，逐步扩展到舒适圈、恐惧圈、学习圈、成长圈，最终达到自在圈。每个圈层都代表了个人成长的不同阶段和面临的挑战</a:t>
            </a:r>
          </a:p>
        </p:txBody>
      </p:sp>
      <p:sp>
        <p:nvSpPr>
          <p:cNvPr id="4" name="文本占位符 3"/>
          <p:cNvSpPr>
            <a:spLocks noGrp="1"/>
          </p:cNvSpPr>
          <p:nvPr>
            <p:ph type="body" idx="13"/>
          </p:nvPr>
        </p:nvSpPr>
        <p:spPr>
          <a:xfrm>
            <a:off x="372110" y="317183"/>
            <a:ext cx="1068070" cy="430530"/>
          </a:xfrm>
        </p:spPr>
        <p:txBody>
          <a:bodyPr/>
          <a:lstStyle/>
          <a:p>
            <a:r>
              <a:t>7-01</a:t>
            </a:r>
          </a:p>
        </p:txBody>
      </p:sp>
      <p:grpSp>
        <p:nvGrpSpPr>
          <p:cNvPr id="73" name="组合 72"/>
          <p:cNvGrpSpPr/>
          <p:nvPr/>
        </p:nvGrpSpPr>
        <p:grpSpPr>
          <a:xfrm>
            <a:off x="1120140" y="2060575"/>
            <a:ext cx="9951720" cy="4061460"/>
            <a:chOff x="1764" y="3245"/>
            <a:chExt cx="15672" cy="6396"/>
          </a:xfrm>
        </p:grpSpPr>
        <p:sp>
          <p:nvSpPr>
            <p:cNvPr id="59" name="椭圆 58"/>
            <p:cNvSpPr/>
            <p:nvPr>
              <p:custDataLst>
                <p:tags r:id="rId1"/>
              </p:custDataLst>
            </p:nvPr>
          </p:nvSpPr>
          <p:spPr>
            <a:xfrm>
              <a:off x="1764" y="3245"/>
              <a:ext cx="14130" cy="6397"/>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p:cNvSpPr/>
            <p:nvPr>
              <p:custDataLst>
                <p:tags r:id="rId2"/>
              </p:custDataLst>
            </p:nvPr>
          </p:nvSpPr>
          <p:spPr>
            <a:xfrm>
              <a:off x="1764" y="3754"/>
              <a:ext cx="11882" cy="5379"/>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custDataLst>
                <p:tags r:id="rId3"/>
              </p:custDataLst>
            </p:nvPr>
          </p:nvSpPr>
          <p:spPr>
            <a:xfrm>
              <a:off x="1764" y="4276"/>
              <a:ext cx="9635" cy="4362"/>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custDataLst>
                <p:tags r:id="rId4"/>
              </p:custDataLst>
            </p:nvPr>
          </p:nvSpPr>
          <p:spPr>
            <a:xfrm>
              <a:off x="1764" y="4804"/>
              <a:ext cx="7430" cy="336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custDataLst>
                <p:tags r:id="rId5"/>
              </p:custDataLst>
            </p:nvPr>
          </p:nvSpPr>
          <p:spPr>
            <a:xfrm>
              <a:off x="1764" y="5200"/>
              <a:ext cx="5132" cy="2537"/>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764" y="5504"/>
              <a:ext cx="2960" cy="1881"/>
            </a:xfrm>
            <a:prstGeom prst="ellipse">
              <a:avLst/>
            </a:prstGeom>
            <a:solidFill>
              <a:schemeClr val="accent4"/>
            </a:solidFill>
            <a:ln>
              <a:solidFill>
                <a:schemeClr val="accent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接箭头连接符 10"/>
            <p:cNvCxnSpPr/>
            <p:nvPr/>
          </p:nvCxnSpPr>
          <p:spPr>
            <a:xfrm>
              <a:off x="1764" y="6444"/>
              <a:ext cx="15673" cy="0"/>
            </a:xfrm>
            <a:prstGeom prst="straightConnector1">
              <a:avLst/>
            </a:prstGeom>
            <a:ln w="190500">
              <a:headEnd type="oval"/>
              <a:tailEnd type="arrow"/>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624"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自我认知圈</a:t>
              </a:r>
            </a:p>
          </p:txBody>
        </p:sp>
        <p:sp>
          <p:nvSpPr>
            <p:cNvPr id="12" name="文本框 11"/>
            <p:cNvSpPr txBox="1"/>
            <p:nvPr/>
          </p:nvSpPr>
          <p:spPr>
            <a:xfrm>
              <a:off x="4861"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舒适圈</a:t>
              </a:r>
            </a:p>
          </p:txBody>
        </p:sp>
        <p:sp>
          <p:nvSpPr>
            <p:cNvPr id="13" name="文本框 12"/>
            <p:cNvSpPr txBox="1"/>
            <p:nvPr/>
          </p:nvSpPr>
          <p:spPr>
            <a:xfrm>
              <a:off x="7098"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恐惧圈</a:t>
              </a:r>
            </a:p>
          </p:txBody>
        </p:sp>
        <p:sp>
          <p:nvSpPr>
            <p:cNvPr id="14" name="文本框 13"/>
            <p:cNvSpPr txBox="1"/>
            <p:nvPr/>
          </p:nvSpPr>
          <p:spPr>
            <a:xfrm>
              <a:off x="9335"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学习圈</a:t>
              </a:r>
            </a:p>
          </p:txBody>
        </p:sp>
        <p:sp>
          <p:nvSpPr>
            <p:cNvPr id="15" name="文本框 14"/>
            <p:cNvSpPr txBox="1"/>
            <p:nvPr/>
          </p:nvSpPr>
          <p:spPr>
            <a:xfrm>
              <a:off x="11572"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成长圈</a:t>
              </a:r>
            </a:p>
          </p:txBody>
        </p:sp>
        <p:sp>
          <p:nvSpPr>
            <p:cNvPr id="16" name="文本框 15"/>
            <p:cNvSpPr txBox="1"/>
            <p:nvPr/>
          </p:nvSpPr>
          <p:spPr>
            <a:xfrm>
              <a:off x="13809" y="6203"/>
              <a:ext cx="1818" cy="483"/>
            </a:xfrm>
            <a:prstGeom prst="rect">
              <a:avLst/>
            </a:prstGeom>
            <a:solidFill>
              <a:schemeClr val="bg2"/>
            </a:solidFill>
            <a:ln w="12700" cmpd="sng">
              <a:solidFill>
                <a:schemeClr val="accent1">
                  <a:shade val="50000"/>
                </a:schemeClr>
              </a:solidFill>
              <a:prstDash val="sysDot"/>
            </a:ln>
          </p:spPr>
          <p:txBody>
            <a:bodyPr wrap="square" rtlCol="0" anchor="ctr" anchorCtr="0">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自在圈</a:t>
              </a:r>
            </a:p>
          </p:txBody>
        </p:sp>
        <p:sp>
          <p:nvSpPr>
            <p:cNvPr id="21" name="文本框 20"/>
            <p:cNvSpPr txBox="1"/>
            <p:nvPr/>
          </p:nvSpPr>
          <p:spPr>
            <a:xfrm>
              <a:off x="3981" y="5240"/>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熟悉的事</a:t>
              </a:r>
            </a:p>
          </p:txBody>
        </p:sp>
        <p:sp>
          <p:nvSpPr>
            <p:cNvPr id="25" name="文本框 24"/>
            <p:cNvSpPr txBox="1"/>
            <p:nvPr/>
          </p:nvSpPr>
          <p:spPr>
            <a:xfrm>
              <a:off x="6400" y="5240"/>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不熟悉的事</a:t>
              </a:r>
            </a:p>
          </p:txBody>
        </p:sp>
        <p:sp>
          <p:nvSpPr>
            <p:cNvPr id="37" name="文本框 36"/>
            <p:cNvSpPr txBox="1"/>
            <p:nvPr/>
          </p:nvSpPr>
          <p:spPr>
            <a:xfrm>
              <a:off x="8883" y="5240"/>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直面恐惧</a:t>
              </a:r>
            </a:p>
          </p:txBody>
        </p:sp>
        <p:sp>
          <p:nvSpPr>
            <p:cNvPr id="44" name="文本框 43"/>
            <p:cNvSpPr txBox="1"/>
            <p:nvPr/>
          </p:nvSpPr>
          <p:spPr>
            <a:xfrm>
              <a:off x="11205" y="5240"/>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执行力强</a:t>
              </a:r>
            </a:p>
          </p:txBody>
        </p:sp>
        <p:sp>
          <p:nvSpPr>
            <p:cNvPr id="52" name="文本框 51"/>
            <p:cNvSpPr txBox="1"/>
            <p:nvPr/>
          </p:nvSpPr>
          <p:spPr>
            <a:xfrm>
              <a:off x="13589" y="5240"/>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淡泊名利</a:t>
              </a:r>
            </a:p>
          </p:txBody>
        </p:sp>
        <p:sp>
          <p:nvSpPr>
            <p:cNvPr id="18" name="文本框 17"/>
            <p:cNvSpPr txBox="1"/>
            <p:nvPr/>
          </p:nvSpPr>
          <p:spPr>
            <a:xfrm>
              <a:off x="2335"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清晰自我认知</a:t>
              </a:r>
            </a:p>
          </p:txBody>
        </p:sp>
        <p:sp>
          <p:nvSpPr>
            <p:cNvPr id="22" name="文本框 21"/>
            <p:cNvSpPr txBox="1"/>
            <p:nvPr/>
          </p:nvSpPr>
          <p:spPr>
            <a:xfrm>
              <a:off x="4689"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有把握的事</a:t>
              </a:r>
            </a:p>
          </p:txBody>
        </p:sp>
        <p:sp>
          <p:nvSpPr>
            <p:cNvPr id="26" name="文本框 25"/>
            <p:cNvSpPr txBox="1"/>
            <p:nvPr/>
          </p:nvSpPr>
          <p:spPr>
            <a:xfrm>
              <a:off x="7202"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没把握的事</a:t>
              </a:r>
            </a:p>
          </p:txBody>
        </p:sp>
        <p:sp>
          <p:nvSpPr>
            <p:cNvPr id="38" name="文本框 37"/>
            <p:cNvSpPr txBox="1"/>
            <p:nvPr/>
          </p:nvSpPr>
          <p:spPr>
            <a:xfrm>
              <a:off x="9296"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学习方法</a:t>
              </a:r>
            </a:p>
          </p:txBody>
        </p:sp>
        <p:sp>
          <p:nvSpPr>
            <p:cNvPr id="45" name="文本框 44"/>
            <p:cNvSpPr txBox="1"/>
            <p:nvPr/>
          </p:nvSpPr>
          <p:spPr>
            <a:xfrm>
              <a:off x="11503"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目标感强</a:t>
              </a:r>
            </a:p>
          </p:txBody>
        </p:sp>
        <p:sp>
          <p:nvSpPr>
            <p:cNvPr id="53" name="文本框 52"/>
            <p:cNvSpPr txBox="1"/>
            <p:nvPr/>
          </p:nvSpPr>
          <p:spPr>
            <a:xfrm>
              <a:off x="13825" y="57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接受现实</a:t>
              </a:r>
            </a:p>
          </p:txBody>
        </p:sp>
        <p:sp>
          <p:nvSpPr>
            <p:cNvPr id="41" name="文本框 40"/>
            <p:cNvSpPr txBox="1"/>
            <p:nvPr/>
          </p:nvSpPr>
          <p:spPr>
            <a:xfrm>
              <a:off x="7763" y="4777"/>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克服苦难</a:t>
              </a:r>
            </a:p>
          </p:txBody>
        </p:sp>
        <p:sp>
          <p:nvSpPr>
            <p:cNvPr id="48" name="文本框 47"/>
            <p:cNvSpPr txBox="1"/>
            <p:nvPr/>
          </p:nvSpPr>
          <p:spPr>
            <a:xfrm>
              <a:off x="10574" y="4777"/>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不忘初心</a:t>
              </a:r>
            </a:p>
          </p:txBody>
        </p:sp>
        <p:sp>
          <p:nvSpPr>
            <p:cNvPr id="56" name="文本框 55"/>
            <p:cNvSpPr txBox="1"/>
            <p:nvPr/>
          </p:nvSpPr>
          <p:spPr>
            <a:xfrm>
              <a:off x="13023" y="4777"/>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逍遥自在</a:t>
              </a:r>
            </a:p>
          </p:txBody>
        </p:sp>
        <p:sp>
          <p:nvSpPr>
            <p:cNvPr id="19" name="文本框 18"/>
            <p:cNvSpPr txBox="1"/>
            <p:nvPr/>
          </p:nvSpPr>
          <p:spPr>
            <a:xfrm>
              <a:off x="2335"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明确发展方向</a:t>
              </a:r>
            </a:p>
          </p:txBody>
        </p:sp>
        <p:sp>
          <p:nvSpPr>
            <p:cNvPr id="23" name="文本框 22"/>
            <p:cNvSpPr txBox="1"/>
            <p:nvPr/>
          </p:nvSpPr>
          <p:spPr>
            <a:xfrm>
              <a:off x="4689"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建立身份</a:t>
              </a:r>
            </a:p>
          </p:txBody>
        </p:sp>
        <p:sp>
          <p:nvSpPr>
            <p:cNvPr id="27" name="文本框 26"/>
            <p:cNvSpPr txBox="1"/>
            <p:nvPr/>
          </p:nvSpPr>
          <p:spPr>
            <a:xfrm>
              <a:off x="7202"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写下恐惧</a:t>
              </a:r>
            </a:p>
          </p:txBody>
        </p:sp>
        <p:sp>
          <p:nvSpPr>
            <p:cNvPr id="39" name="文本框 38"/>
            <p:cNvSpPr txBox="1"/>
            <p:nvPr/>
          </p:nvSpPr>
          <p:spPr>
            <a:xfrm>
              <a:off x="9296"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刻意练习</a:t>
              </a:r>
            </a:p>
          </p:txBody>
        </p:sp>
        <p:sp>
          <p:nvSpPr>
            <p:cNvPr id="46" name="文本框 45"/>
            <p:cNvSpPr txBox="1"/>
            <p:nvPr/>
          </p:nvSpPr>
          <p:spPr>
            <a:xfrm>
              <a:off x="11503"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全局视野</a:t>
              </a:r>
            </a:p>
          </p:txBody>
        </p:sp>
        <p:sp>
          <p:nvSpPr>
            <p:cNvPr id="54" name="文本框 53"/>
            <p:cNvSpPr txBox="1"/>
            <p:nvPr/>
          </p:nvSpPr>
          <p:spPr>
            <a:xfrm>
              <a:off x="13825" y="6791"/>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平和心态</a:t>
              </a:r>
            </a:p>
          </p:txBody>
        </p:sp>
        <p:sp>
          <p:nvSpPr>
            <p:cNvPr id="24" name="文本框 23"/>
            <p:cNvSpPr txBox="1"/>
            <p:nvPr/>
          </p:nvSpPr>
          <p:spPr>
            <a:xfrm>
              <a:off x="3566" y="73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假想生活</a:t>
              </a:r>
            </a:p>
          </p:txBody>
        </p:sp>
        <p:sp>
          <p:nvSpPr>
            <p:cNvPr id="28" name="文本框 27"/>
            <p:cNvSpPr txBox="1"/>
            <p:nvPr/>
          </p:nvSpPr>
          <p:spPr>
            <a:xfrm>
              <a:off x="6400" y="73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接纳不足</a:t>
              </a:r>
            </a:p>
          </p:txBody>
        </p:sp>
        <p:sp>
          <p:nvSpPr>
            <p:cNvPr id="40" name="文本框 39"/>
            <p:cNvSpPr txBox="1"/>
            <p:nvPr/>
          </p:nvSpPr>
          <p:spPr>
            <a:xfrm>
              <a:off x="8756" y="73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不断试错</a:t>
              </a:r>
            </a:p>
          </p:txBody>
        </p:sp>
        <p:sp>
          <p:nvSpPr>
            <p:cNvPr id="47" name="文本框 46"/>
            <p:cNvSpPr txBox="1"/>
            <p:nvPr/>
          </p:nvSpPr>
          <p:spPr>
            <a:xfrm>
              <a:off x="11205" y="73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目标明确</a:t>
              </a:r>
            </a:p>
          </p:txBody>
        </p:sp>
        <p:sp>
          <p:nvSpPr>
            <p:cNvPr id="55" name="文本框 54"/>
            <p:cNvSpPr txBox="1"/>
            <p:nvPr/>
          </p:nvSpPr>
          <p:spPr>
            <a:xfrm>
              <a:off x="13589" y="7303"/>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抓大放小</a:t>
              </a:r>
            </a:p>
          </p:txBody>
        </p:sp>
        <p:sp>
          <p:nvSpPr>
            <p:cNvPr id="29" name="文本框 28"/>
            <p:cNvSpPr txBox="1"/>
            <p:nvPr/>
          </p:nvSpPr>
          <p:spPr>
            <a:xfrm>
              <a:off x="5078" y="7815"/>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拥抱可能</a:t>
              </a:r>
            </a:p>
          </p:txBody>
        </p:sp>
        <p:sp>
          <p:nvSpPr>
            <p:cNvPr id="42" name="文本框 41"/>
            <p:cNvSpPr txBox="1"/>
            <p:nvPr/>
          </p:nvSpPr>
          <p:spPr>
            <a:xfrm>
              <a:off x="8028" y="7815"/>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寻求反馈</a:t>
              </a:r>
            </a:p>
          </p:txBody>
        </p:sp>
        <p:sp>
          <p:nvSpPr>
            <p:cNvPr id="49" name="文本框 48"/>
            <p:cNvSpPr txBox="1"/>
            <p:nvPr/>
          </p:nvSpPr>
          <p:spPr>
            <a:xfrm>
              <a:off x="10574" y="7815"/>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合作共赢</a:t>
              </a:r>
            </a:p>
          </p:txBody>
        </p:sp>
        <p:sp>
          <p:nvSpPr>
            <p:cNvPr id="57" name="文本框 56"/>
            <p:cNvSpPr txBox="1"/>
            <p:nvPr/>
          </p:nvSpPr>
          <p:spPr>
            <a:xfrm>
              <a:off x="13023" y="7815"/>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严以律己</a:t>
              </a:r>
            </a:p>
          </p:txBody>
        </p:sp>
        <p:sp>
          <p:nvSpPr>
            <p:cNvPr id="50" name="文本框 49"/>
            <p:cNvSpPr txBox="1"/>
            <p:nvPr/>
          </p:nvSpPr>
          <p:spPr>
            <a:xfrm>
              <a:off x="9194" y="8327"/>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资源整合</a:t>
              </a:r>
            </a:p>
          </p:txBody>
        </p:sp>
        <p:sp>
          <p:nvSpPr>
            <p:cNvPr id="58" name="文本框 57"/>
            <p:cNvSpPr txBox="1"/>
            <p:nvPr/>
          </p:nvSpPr>
          <p:spPr>
            <a:xfrm>
              <a:off x="11771" y="8327"/>
              <a:ext cx="1818" cy="434"/>
            </a:xfrm>
            <a:prstGeom prst="rect">
              <a:avLst/>
            </a:prstGeom>
            <a:noFill/>
          </p:spPr>
          <p:txBody>
            <a:bodyPr wrap="square" rtlCol="0">
              <a:spAutoFit/>
            </a:bodyPr>
            <a:lstStyle/>
            <a:p>
              <a:pPr algn="ctr"/>
              <a:r>
                <a:rPr lang="zh-CN" altLang="en-US" sz="1200">
                  <a:latin typeface="PingFang SC Regular" panose="020B0400000000000000" charset="-122"/>
                  <a:ea typeface="PingFang SC Regular" panose="020B0400000000000000" charset="-122"/>
                </a:rPr>
                <a:t>开启新篇章</a:t>
              </a:r>
            </a:p>
          </p:txBody>
        </p:sp>
        <p:sp>
          <p:nvSpPr>
            <p:cNvPr id="72" name="文本框 71"/>
            <p:cNvSpPr txBox="1"/>
            <p:nvPr/>
          </p:nvSpPr>
          <p:spPr>
            <a:xfrm>
              <a:off x="15620" y="7225"/>
              <a:ext cx="1817" cy="434"/>
            </a:xfrm>
            <a:prstGeom prst="rect">
              <a:avLst/>
            </a:prstGeom>
            <a:noFill/>
          </p:spPr>
          <p:txBody>
            <a:bodyPr wrap="square" rtlCol="0">
              <a:spAutoFit/>
            </a:bodyPr>
            <a:lstStyle/>
            <a:p>
              <a:pPr algn="ctr"/>
              <a:r>
                <a:rPr lang="zh-CN" altLang="en-US" sz="1200" b="1">
                  <a:solidFill>
                    <a:schemeClr val="accent1"/>
                  </a:solidFill>
                  <a:latin typeface="PingFang SC Semibold" panose="020B0400000000000000" charset="-122"/>
                  <a:ea typeface="PingFang SC Semibold" panose="020B0400000000000000" charset="-122"/>
                  <a:sym typeface="+mn-ea"/>
                </a:rPr>
                <a:t>成长过程</a:t>
              </a:r>
            </a:p>
          </p:txBody>
        </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p:nvPr>
            <p:custDataLst>
              <p:tags r:id="rId1"/>
            </p:custDataLst>
          </p:nvPr>
        </p:nvSpPr>
        <p:spPr>
          <a:xfrm>
            <a:off x="3580130" y="1794510"/>
            <a:ext cx="6156960" cy="1049020"/>
          </a:xfrm>
          <a:prstGeom prst="rect">
            <a:avLst/>
          </a:prstGeom>
          <a:gradFill>
            <a:gsLst>
              <a:gs pos="34000">
                <a:schemeClr val="accent6"/>
              </a:gs>
              <a:gs pos="68000">
                <a:schemeClr val="accent6">
                  <a:alpha val="0"/>
                </a:schemeClr>
              </a:gs>
            </a:gsLst>
            <a:lin ang="0" scaled="0"/>
          </a:gra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en-US">
              <a:solidFill>
                <a:srgbClr val="FFFFFF"/>
              </a:solidFill>
              <a:latin typeface="Arial" panose="020B0704020202020204" pitchFamily="34" charset="0"/>
              <a:cs typeface="微软雅黑" panose="020B0503020204020204" charset="-122"/>
              <a:sym typeface="Arial" panose="020B0704020202020204" pitchFamily="34" charset="0"/>
            </a:endParaRPr>
          </a:p>
        </p:txBody>
      </p: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冰山模型——</a:t>
            </a:r>
            <a:r>
              <a:rPr lang="zh-CN" altLang="en-US" sz="2400" b="0">
                <a:cs typeface="PingFang SC Regular" panose="020B0400000000000000" charset="-122"/>
              </a:rPr>
              <a:t>看见的只是小部分</a:t>
            </a:r>
          </a:p>
        </p:txBody>
      </p:sp>
      <p:sp>
        <p:nvSpPr>
          <p:cNvPr id="3" name="文本占位符 2"/>
          <p:cNvSpPr>
            <a:spLocks noGrp="1"/>
          </p:cNvSpPr>
          <p:nvPr>
            <p:ph type="body" idx="1"/>
          </p:nvPr>
        </p:nvSpPr>
        <p:spPr/>
        <p:txBody>
          <a:bodyPr/>
          <a:lstStyle/>
          <a:p>
            <a:r>
              <a:rPr lang="zh-CN" altLang="en-US">
                <a:cs typeface="PingFang SC Regular" panose="020B0400000000000000" charset="-122"/>
              </a:rPr>
              <a:t>一个人的"自我"就像一座冰山一样，我们能看到的只是表面很少的一部分--行为，而更大一部分的内在世界却藏在更深层次，不为人所见，恰如冰山</a:t>
            </a:r>
          </a:p>
        </p:txBody>
      </p:sp>
      <p:sp>
        <p:nvSpPr>
          <p:cNvPr id="4" name="文本占位符 3"/>
          <p:cNvSpPr>
            <a:spLocks noGrp="1"/>
          </p:cNvSpPr>
          <p:nvPr>
            <p:ph type="body" idx="13"/>
          </p:nvPr>
        </p:nvSpPr>
        <p:spPr>
          <a:xfrm>
            <a:off x="372110" y="317183"/>
            <a:ext cx="1068070" cy="430530"/>
          </a:xfrm>
        </p:spPr>
        <p:txBody>
          <a:bodyPr/>
          <a:lstStyle/>
          <a:p>
            <a:r>
              <a:rPr>
                <a:sym typeface="+mn-ea"/>
              </a:rPr>
              <a:t>7-02</a:t>
            </a:r>
            <a:endParaRPr>
              <a:latin typeface="PingFang SC Regular" panose="020B0400000000000000" charset="-122"/>
              <a:ea typeface="PingFang SC Regular" panose="020B0400000000000000" charset="-122"/>
            </a:endParaRPr>
          </a:p>
        </p:txBody>
      </p:sp>
      <p:sp>
        <p:nvSpPr>
          <p:cNvPr id="69" name="Rectangle 20"/>
          <p:cNvSpPr/>
          <p:nvPr>
            <p:custDataLst>
              <p:tags r:id="rId2"/>
            </p:custDataLst>
          </p:nvPr>
        </p:nvSpPr>
        <p:spPr>
          <a:xfrm>
            <a:off x="3596005" y="2844165"/>
            <a:ext cx="6141085" cy="1943735"/>
          </a:xfrm>
          <a:prstGeom prst="rect">
            <a:avLst/>
          </a:prstGeom>
          <a:gradFill>
            <a:gsLst>
              <a:gs pos="34000">
                <a:schemeClr val="accent6">
                  <a:lumMod val="50000"/>
                  <a:alpha val="30000"/>
                </a:schemeClr>
              </a:gs>
              <a:gs pos="68000">
                <a:schemeClr val="accent6">
                  <a:lumMod val="50000"/>
                  <a:alpha val="0"/>
                </a:schemeClr>
              </a:gs>
            </a:gsLst>
            <a:lin ang="0" scaled="0"/>
          </a:gra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en-US">
              <a:solidFill>
                <a:srgbClr val="FFFFFF"/>
              </a:solidFill>
              <a:latin typeface="Arial" panose="020B0704020202020204" pitchFamily="34" charset="0"/>
              <a:cs typeface="微软雅黑" panose="020B0503020204020204" charset="-122"/>
              <a:sym typeface="Arial" panose="020B0704020202020204" pitchFamily="34" charset="0"/>
            </a:endParaRPr>
          </a:p>
        </p:txBody>
      </p:sp>
      <p:sp>
        <p:nvSpPr>
          <p:cNvPr id="7" name="Rectangle 20"/>
          <p:cNvSpPr/>
          <p:nvPr>
            <p:custDataLst>
              <p:tags r:id="rId3"/>
            </p:custDataLst>
          </p:nvPr>
        </p:nvSpPr>
        <p:spPr>
          <a:xfrm>
            <a:off x="3845560" y="4787900"/>
            <a:ext cx="5891530" cy="1943735"/>
          </a:xfrm>
          <a:prstGeom prst="rect">
            <a:avLst/>
          </a:prstGeom>
          <a:gradFill>
            <a:gsLst>
              <a:gs pos="34000">
                <a:srgbClr val="1D4273">
                  <a:alpha val="25000"/>
                </a:srgbClr>
              </a:gs>
              <a:gs pos="68000">
                <a:srgbClr val="1D4273">
                  <a:alpha val="0"/>
                </a:srgbClr>
              </a:gs>
            </a:gsLst>
            <a:lin ang="0" scaled="0"/>
          </a:gra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en-US">
              <a:solidFill>
                <a:srgbClr val="FFFFFF"/>
              </a:solidFill>
              <a:latin typeface="Arial" panose="020B0704020202020204" pitchFamily="34" charset="0"/>
              <a:cs typeface="微软雅黑" panose="020B0503020204020204" charset="-122"/>
              <a:sym typeface="Arial" panose="020B0704020202020204" pitchFamily="34" charset="0"/>
            </a:endParaRPr>
          </a:p>
        </p:txBody>
      </p:sp>
      <p:sp>
        <p:nvSpPr>
          <p:cNvPr id="27" name="Freeform 5"/>
          <p:cNvSpPr/>
          <p:nvPr>
            <p:custDataLst>
              <p:tags r:id="rId4"/>
            </p:custDataLst>
          </p:nvPr>
        </p:nvSpPr>
        <p:spPr bwMode="auto">
          <a:xfrm>
            <a:off x="2454910" y="2769870"/>
            <a:ext cx="3037205" cy="3967480"/>
          </a:xfrm>
          <a:custGeom>
            <a:avLst/>
            <a:gdLst>
              <a:gd name="T0" fmla="*/ 598 w 659"/>
              <a:gd name="T1" fmla="*/ 26 h 816"/>
              <a:gd name="T2" fmla="*/ 596 w 659"/>
              <a:gd name="T3" fmla="*/ 238 h 816"/>
              <a:gd name="T4" fmla="*/ 538 w 659"/>
              <a:gd name="T5" fmla="*/ 303 h 816"/>
              <a:gd name="T6" fmla="*/ 524 w 659"/>
              <a:gd name="T7" fmla="*/ 416 h 816"/>
              <a:gd name="T8" fmla="*/ 482 w 659"/>
              <a:gd name="T9" fmla="*/ 448 h 816"/>
              <a:gd name="T10" fmla="*/ 482 w 659"/>
              <a:gd name="T11" fmla="*/ 488 h 816"/>
              <a:gd name="T12" fmla="*/ 382 w 659"/>
              <a:gd name="T13" fmla="*/ 664 h 816"/>
              <a:gd name="T14" fmla="*/ 370 w 659"/>
              <a:gd name="T15" fmla="*/ 710 h 816"/>
              <a:gd name="T16" fmla="*/ 310 w 659"/>
              <a:gd name="T17" fmla="*/ 816 h 816"/>
              <a:gd name="T18" fmla="*/ 198 w 659"/>
              <a:gd name="T19" fmla="*/ 690 h 816"/>
              <a:gd name="T20" fmla="*/ 132 w 659"/>
              <a:gd name="T21" fmla="*/ 600 h 816"/>
              <a:gd name="T22" fmla="*/ 132 w 659"/>
              <a:gd name="T23" fmla="*/ 514 h 816"/>
              <a:gd name="T24" fmla="*/ 64 w 659"/>
              <a:gd name="T25" fmla="*/ 448 h 816"/>
              <a:gd name="T26" fmla="*/ 70 w 659"/>
              <a:gd name="T27" fmla="*/ 394 h 816"/>
              <a:gd name="T28" fmla="*/ 44 w 659"/>
              <a:gd name="T29" fmla="*/ 294 h 816"/>
              <a:gd name="T30" fmla="*/ 38 w 659"/>
              <a:gd name="T31" fmla="*/ 186 h 816"/>
              <a:gd name="T32" fmla="*/ 20 w 659"/>
              <a:gd name="T33" fmla="*/ 100 h 816"/>
              <a:gd name="T34" fmla="*/ 70 w 659"/>
              <a:gd name="T35" fmla="*/ 56 h 816"/>
              <a:gd name="T36" fmla="*/ 80 w 659"/>
              <a:gd name="T37" fmla="*/ 22 h 816"/>
              <a:gd name="T38" fmla="*/ 112 w 659"/>
              <a:gd name="T39" fmla="*/ 14 h 816"/>
              <a:gd name="T40" fmla="*/ 202 w 659"/>
              <a:gd name="T41" fmla="*/ 14 h 816"/>
              <a:gd name="T42" fmla="*/ 284 w 659"/>
              <a:gd name="T43" fmla="*/ 14 h 816"/>
              <a:gd name="T44" fmla="*/ 340 w 659"/>
              <a:gd name="T45" fmla="*/ 14 h 816"/>
              <a:gd name="T46" fmla="*/ 368 w 659"/>
              <a:gd name="T47" fmla="*/ 14 h 816"/>
              <a:gd name="T48" fmla="*/ 435 w 659"/>
              <a:gd name="T49" fmla="*/ 14 h 816"/>
              <a:gd name="T50" fmla="*/ 458 w 659"/>
              <a:gd name="T51" fmla="*/ 40 h 816"/>
              <a:gd name="T52" fmla="*/ 534 w 659"/>
              <a:gd name="T53" fmla="*/ 60 h 816"/>
              <a:gd name="T54" fmla="*/ 598 w 659"/>
              <a:gd name="T55" fmla="*/ 2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9" h="816">
                <a:moveTo>
                  <a:pt x="598" y="26"/>
                </a:moveTo>
                <a:cubicBezTo>
                  <a:pt x="659" y="160"/>
                  <a:pt x="596" y="238"/>
                  <a:pt x="596" y="238"/>
                </a:cubicBezTo>
                <a:cubicBezTo>
                  <a:pt x="608" y="306"/>
                  <a:pt x="538" y="303"/>
                  <a:pt x="538" y="303"/>
                </a:cubicBezTo>
                <a:cubicBezTo>
                  <a:pt x="524" y="416"/>
                  <a:pt x="524" y="416"/>
                  <a:pt x="524" y="416"/>
                </a:cubicBezTo>
                <a:cubicBezTo>
                  <a:pt x="482" y="448"/>
                  <a:pt x="482" y="448"/>
                  <a:pt x="482" y="448"/>
                </a:cubicBezTo>
                <a:cubicBezTo>
                  <a:pt x="482" y="488"/>
                  <a:pt x="482" y="488"/>
                  <a:pt x="482" y="488"/>
                </a:cubicBezTo>
                <a:cubicBezTo>
                  <a:pt x="382" y="664"/>
                  <a:pt x="382" y="664"/>
                  <a:pt x="382" y="664"/>
                </a:cubicBezTo>
                <a:cubicBezTo>
                  <a:pt x="368" y="690"/>
                  <a:pt x="370" y="710"/>
                  <a:pt x="370" y="710"/>
                </a:cubicBezTo>
                <a:cubicBezTo>
                  <a:pt x="310" y="816"/>
                  <a:pt x="310" y="816"/>
                  <a:pt x="310" y="816"/>
                </a:cubicBezTo>
                <a:cubicBezTo>
                  <a:pt x="226" y="776"/>
                  <a:pt x="198" y="690"/>
                  <a:pt x="198" y="690"/>
                </a:cubicBezTo>
                <a:cubicBezTo>
                  <a:pt x="172" y="618"/>
                  <a:pt x="132" y="600"/>
                  <a:pt x="132" y="600"/>
                </a:cubicBezTo>
                <a:cubicBezTo>
                  <a:pt x="132" y="600"/>
                  <a:pt x="128" y="542"/>
                  <a:pt x="132" y="514"/>
                </a:cubicBezTo>
                <a:cubicBezTo>
                  <a:pt x="135" y="486"/>
                  <a:pt x="64" y="448"/>
                  <a:pt x="64" y="448"/>
                </a:cubicBezTo>
                <a:cubicBezTo>
                  <a:pt x="70" y="394"/>
                  <a:pt x="70" y="394"/>
                  <a:pt x="70" y="394"/>
                </a:cubicBezTo>
                <a:cubicBezTo>
                  <a:pt x="44" y="294"/>
                  <a:pt x="44" y="294"/>
                  <a:pt x="44" y="294"/>
                </a:cubicBezTo>
                <a:cubicBezTo>
                  <a:pt x="72" y="204"/>
                  <a:pt x="38" y="186"/>
                  <a:pt x="38" y="186"/>
                </a:cubicBezTo>
                <a:cubicBezTo>
                  <a:pt x="0" y="144"/>
                  <a:pt x="20" y="100"/>
                  <a:pt x="20" y="100"/>
                </a:cubicBezTo>
                <a:cubicBezTo>
                  <a:pt x="70" y="56"/>
                  <a:pt x="70" y="56"/>
                  <a:pt x="70" y="56"/>
                </a:cubicBezTo>
                <a:cubicBezTo>
                  <a:pt x="80" y="22"/>
                  <a:pt x="80" y="22"/>
                  <a:pt x="80" y="22"/>
                </a:cubicBezTo>
                <a:cubicBezTo>
                  <a:pt x="93" y="22"/>
                  <a:pt x="103" y="19"/>
                  <a:pt x="112" y="14"/>
                </a:cubicBezTo>
                <a:cubicBezTo>
                  <a:pt x="202" y="14"/>
                  <a:pt x="202" y="14"/>
                  <a:pt x="202" y="14"/>
                </a:cubicBezTo>
                <a:cubicBezTo>
                  <a:pt x="284" y="14"/>
                  <a:pt x="284" y="14"/>
                  <a:pt x="284" y="14"/>
                </a:cubicBezTo>
                <a:cubicBezTo>
                  <a:pt x="340" y="14"/>
                  <a:pt x="340" y="14"/>
                  <a:pt x="340" y="14"/>
                </a:cubicBezTo>
                <a:cubicBezTo>
                  <a:pt x="368" y="14"/>
                  <a:pt x="368" y="14"/>
                  <a:pt x="368" y="14"/>
                </a:cubicBezTo>
                <a:cubicBezTo>
                  <a:pt x="435" y="14"/>
                  <a:pt x="435" y="14"/>
                  <a:pt x="435" y="14"/>
                </a:cubicBezTo>
                <a:cubicBezTo>
                  <a:pt x="449" y="28"/>
                  <a:pt x="458" y="40"/>
                  <a:pt x="458" y="40"/>
                </a:cubicBezTo>
                <a:cubicBezTo>
                  <a:pt x="498" y="0"/>
                  <a:pt x="534" y="60"/>
                  <a:pt x="534" y="60"/>
                </a:cubicBezTo>
                <a:lnTo>
                  <a:pt x="598" y="26"/>
                </a:lnTo>
                <a:close/>
              </a:path>
            </a:pathLst>
          </a:custGeom>
          <a:solidFill>
            <a:srgbClr val="2196F3"/>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grpSp>
        <p:nvGrpSpPr>
          <p:cNvPr id="81" name="组合 80"/>
          <p:cNvGrpSpPr/>
          <p:nvPr/>
        </p:nvGrpSpPr>
        <p:grpSpPr>
          <a:xfrm>
            <a:off x="2970530" y="1793875"/>
            <a:ext cx="1487170" cy="1040130"/>
            <a:chOff x="2601" y="2413"/>
            <a:chExt cx="2342" cy="1638"/>
          </a:xfrm>
          <a:effectLst>
            <a:outerShdw blurRad="63500" sx="102000" sy="102000" algn="ctr" rotWithShape="0">
              <a:prstClr val="black">
                <a:alpha val="40000"/>
              </a:prstClr>
            </a:outerShdw>
          </a:effectLst>
        </p:grpSpPr>
        <p:sp>
          <p:nvSpPr>
            <p:cNvPr id="28" name="Freeform 6"/>
            <p:cNvSpPr/>
            <p:nvPr>
              <p:custDataLst>
                <p:tags r:id="rId5"/>
              </p:custDataLst>
            </p:nvPr>
          </p:nvSpPr>
          <p:spPr bwMode="auto">
            <a:xfrm>
              <a:off x="4459" y="3775"/>
              <a:ext cx="485" cy="275"/>
            </a:xfrm>
            <a:custGeom>
              <a:avLst/>
              <a:gdLst>
                <a:gd name="T0" fmla="*/ 67 w 67"/>
                <a:gd name="T1" fmla="*/ 38 h 38"/>
                <a:gd name="T2" fmla="*/ 0 w 67"/>
                <a:gd name="T3" fmla="*/ 38 h 38"/>
                <a:gd name="T4" fmla="*/ 0 w 67"/>
                <a:gd name="T5" fmla="*/ 0 h 38"/>
                <a:gd name="T6" fmla="*/ 67 w 67"/>
                <a:gd name="T7" fmla="*/ 38 h 38"/>
              </a:gdLst>
              <a:ahLst/>
              <a:cxnLst>
                <a:cxn ang="0">
                  <a:pos x="T0" y="T1"/>
                </a:cxn>
                <a:cxn ang="0">
                  <a:pos x="T2" y="T3"/>
                </a:cxn>
                <a:cxn ang="0">
                  <a:pos x="T4" y="T5"/>
                </a:cxn>
                <a:cxn ang="0">
                  <a:pos x="T6" y="T7"/>
                </a:cxn>
              </a:cxnLst>
              <a:rect l="0" t="0" r="r" b="b"/>
              <a:pathLst>
                <a:path w="67" h="38">
                  <a:moveTo>
                    <a:pt x="67" y="38"/>
                  </a:moveTo>
                  <a:cubicBezTo>
                    <a:pt x="0" y="38"/>
                    <a:pt x="0" y="38"/>
                    <a:pt x="0" y="38"/>
                  </a:cubicBezTo>
                  <a:cubicBezTo>
                    <a:pt x="0" y="0"/>
                    <a:pt x="0" y="0"/>
                    <a:pt x="0" y="0"/>
                  </a:cubicBezTo>
                  <a:cubicBezTo>
                    <a:pt x="26" y="4"/>
                    <a:pt x="50" y="22"/>
                    <a:pt x="67" y="38"/>
                  </a:cubicBezTo>
                  <a:close/>
                </a:path>
              </a:pathLst>
            </a:custGeom>
            <a:solidFill>
              <a:srgbClr val="32A8D7"/>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29" name="Freeform 7"/>
            <p:cNvSpPr/>
            <p:nvPr>
              <p:custDataLst>
                <p:tags r:id="rId6"/>
              </p:custDataLst>
            </p:nvPr>
          </p:nvSpPr>
          <p:spPr bwMode="auto">
            <a:xfrm>
              <a:off x="4256" y="3775"/>
              <a:ext cx="203" cy="275"/>
            </a:xfrm>
            <a:custGeom>
              <a:avLst/>
              <a:gdLst>
                <a:gd name="T0" fmla="*/ 81 w 81"/>
                <a:gd name="T1" fmla="*/ 0 h 110"/>
                <a:gd name="T2" fmla="*/ 81 w 81"/>
                <a:gd name="T3" fmla="*/ 110 h 110"/>
                <a:gd name="T4" fmla="*/ 0 w 81"/>
                <a:gd name="T5" fmla="*/ 110 h 110"/>
                <a:gd name="T6" fmla="*/ 81 w 81"/>
                <a:gd name="T7" fmla="*/ 0 h 110"/>
              </a:gdLst>
              <a:ahLst/>
              <a:cxnLst>
                <a:cxn ang="0">
                  <a:pos x="T0" y="T1"/>
                </a:cxn>
                <a:cxn ang="0">
                  <a:pos x="T2" y="T3"/>
                </a:cxn>
                <a:cxn ang="0">
                  <a:pos x="T4" y="T5"/>
                </a:cxn>
                <a:cxn ang="0">
                  <a:pos x="T6" y="T7"/>
                </a:cxn>
              </a:cxnLst>
              <a:rect l="0" t="0" r="r" b="b"/>
              <a:pathLst>
                <a:path w="81" h="110">
                  <a:moveTo>
                    <a:pt x="81" y="0"/>
                  </a:moveTo>
                  <a:lnTo>
                    <a:pt x="81" y="110"/>
                  </a:lnTo>
                  <a:lnTo>
                    <a:pt x="0" y="110"/>
                  </a:lnTo>
                  <a:lnTo>
                    <a:pt x="81" y="0"/>
                  </a:lnTo>
                  <a:close/>
                </a:path>
              </a:pathLst>
            </a:custGeom>
            <a:solidFill>
              <a:srgbClr val="12689B"/>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30" name="Freeform 8"/>
            <p:cNvSpPr/>
            <p:nvPr>
              <p:custDataLst>
                <p:tags r:id="rId7"/>
              </p:custDataLst>
            </p:nvPr>
          </p:nvSpPr>
          <p:spPr bwMode="auto">
            <a:xfrm>
              <a:off x="3849" y="3775"/>
              <a:ext cx="610" cy="275"/>
            </a:xfrm>
            <a:custGeom>
              <a:avLst/>
              <a:gdLst>
                <a:gd name="T0" fmla="*/ 244 w 244"/>
                <a:gd name="T1" fmla="*/ 0 h 110"/>
                <a:gd name="T2" fmla="*/ 163 w 244"/>
                <a:gd name="T3" fmla="*/ 110 h 110"/>
                <a:gd name="T4" fmla="*/ 0 w 244"/>
                <a:gd name="T5" fmla="*/ 110 h 110"/>
                <a:gd name="T6" fmla="*/ 244 w 244"/>
                <a:gd name="T7" fmla="*/ 0 h 110"/>
              </a:gdLst>
              <a:ahLst/>
              <a:cxnLst>
                <a:cxn ang="0">
                  <a:pos x="T0" y="T1"/>
                </a:cxn>
                <a:cxn ang="0">
                  <a:pos x="T2" y="T3"/>
                </a:cxn>
                <a:cxn ang="0">
                  <a:pos x="T4" y="T5"/>
                </a:cxn>
                <a:cxn ang="0">
                  <a:pos x="T6" y="T7"/>
                </a:cxn>
              </a:cxnLst>
              <a:rect l="0" t="0" r="r" b="b"/>
              <a:pathLst>
                <a:path w="244" h="110">
                  <a:moveTo>
                    <a:pt x="244" y="0"/>
                  </a:moveTo>
                  <a:lnTo>
                    <a:pt x="163" y="110"/>
                  </a:lnTo>
                  <a:lnTo>
                    <a:pt x="0" y="110"/>
                  </a:lnTo>
                  <a:lnTo>
                    <a:pt x="244" y="0"/>
                  </a:lnTo>
                  <a:close/>
                </a:path>
              </a:pathLst>
            </a:custGeom>
            <a:solidFill>
              <a:srgbClr val="12426D"/>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33" name="Freeform 9"/>
            <p:cNvSpPr/>
            <p:nvPr>
              <p:custDataLst>
                <p:tags r:id="rId8"/>
              </p:custDataLst>
            </p:nvPr>
          </p:nvSpPr>
          <p:spPr bwMode="auto">
            <a:xfrm>
              <a:off x="3586" y="2413"/>
              <a:ext cx="873" cy="1638"/>
            </a:xfrm>
            <a:custGeom>
              <a:avLst/>
              <a:gdLst>
                <a:gd name="T0" fmla="*/ 120 w 120"/>
                <a:gd name="T1" fmla="*/ 188 h 226"/>
                <a:gd name="T2" fmla="*/ 36 w 120"/>
                <a:gd name="T3" fmla="*/ 226 h 226"/>
                <a:gd name="T4" fmla="*/ 54 w 120"/>
                <a:gd name="T5" fmla="*/ 118 h 226"/>
                <a:gd name="T6" fmla="*/ 14 w 120"/>
                <a:gd name="T7" fmla="*/ 62 h 226"/>
                <a:gd name="T8" fmla="*/ 0 w 120"/>
                <a:gd name="T9" fmla="*/ 1 h 226"/>
                <a:gd name="T10" fmla="*/ 120 w 120"/>
                <a:gd name="T11" fmla="*/ 188 h 226"/>
              </a:gdLst>
              <a:ahLst/>
              <a:cxnLst>
                <a:cxn ang="0">
                  <a:pos x="T0" y="T1"/>
                </a:cxn>
                <a:cxn ang="0">
                  <a:pos x="T2" y="T3"/>
                </a:cxn>
                <a:cxn ang="0">
                  <a:pos x="T4" y="T5"/>
                </a:cxn>
                <a:cxn ang="0">
                  <a:pos x="T6" y="T7"/>
                </a:cxn>
                <a:cxn ang="0">
                  <a:pos x="T8" y="T9"/>
                </a:cxn>
                <a:cxn ang="0">
                  <a:pos x="T10" y="T11"/>
                </a:cxn>
              </a:cxnLst>
              <a:rect l="0" t="0" r="r" b="b"/>
              <a:pathLst>
                <a:path w="120" h="226">
                  <a:moveTo>
                    <a:pt x="120" y="188"/>
                  </a:moveTo>
                  <a:cubicBezTo>
                    <a:pt x="36" y="226"/>
                    <a:pt x="36" y="226"/>
                    <a:pt x="36" y="226"/>
                  </a:cubicBezTo>
                  <a:cubicBezTo>
                    <a:pt x="54" y="118"/>
                    <a:pt x="54" y="118"/>
                    <a:pt x="54" y="118"/>
                  </a:cubicBezTo>
                  <a:cubicBezTo>
                    <a:pt x="14" y="62"/>
                    <a:pt x="14" y="62"/>
                    <a:pt x="14" y="62"/>
                  </a:cubicBezTo>
                  <a:cubicBezTo>
                    <a:pt x="0" y="1"/>
                    <a:pt x="0" y="1"/>
                    <a:pt x="0" y="1"/>
                  </a:cubicBezTo>
                  <a:cubicBezTo>
                    <a:pt x="26" y="0"/>
                    <a:pt x="120" y="188"/>
                    <a:pt x="120" y="188"/>
                  </a:cubicBezTo>
                  <a:close/>
                </a:path>
              </a:pathLst>
            </a:custGeom>
            <a:solidFill>
              <a:srgbClr val="32A8D7"/>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42" name="Freeform 10"/>
            <p:cNvSpPr/>
            <p:nvPr>
              <p:custDataLst>
                <p:tags r:id="rId9"/>
              </p:custDataLst>
            </p:nvPr>
          </p:nvSpPr>
          <p:spPr bwMode="auto">
            <a:xfrm>
              <a:off x="3254" y="2863"/>
              <a:ext cx="725" cy="1188"/>
            </a:xfrm>
            <a:custGeom>
              <a:avLst/>
              <a:gdLst>
                <a:gd name="T0" fmla="*/ 174 w 290"/>
                <a:gd name="T1" fmla="*/ 0 h 475"/>
                <a:gd name="T2" fmla="*/ 290 w 290"/>
                <a:gd name="T3" fmla="*/ 162 h 475"/>
                <a:gd name="T4" fmla="*/ 238 w 290"/>
                <a:gd name="T5" fmla="*/ 475 h 475"/>
                <a:gd name="T6" fmla="*/ 0 w 290"/>
                <a:gd name="T7" fmla="*/ 475 h 475"/>
                <a:gd name="T8" fmla="*/ 174 w 290"/>
                <a:gd name="T9" fmla="*/ 0 h 475"/>
              </a:gdLst>
              <a:ahLst/>
              <a:cxnLst>
                <a:cxn ang="0">
                  <a:pos x="T0" y="T1"/>
                </a:cxn>
                <a:cxn ang="0">
                  <a:pos x="T2" y="T3"/>
                </a:cxn>
                <a:cxn ang="0">
                  <a:pos x="T4" y="T5"/>
                </a:cxn>
                <a:cxn ang="0">
                  <a:pos x="T6" y="T7"/>
                </a:cxn>
                <a:cxn ang="0">
                  <a:pos x="T8" y="T9"/>
                </a:cxn>
              </a:cxnLst>
              <a:rect l="0" t="0" r="r" b="b"/>
              <a:pathLst>
                <a:path w="290" h="475">
                  <a:moveTo>
                    <a:pt x="174" y="0"/>
                  </a:moveTo>
                  <a:lnTo>
                    <a:pt x="290" y="162"/>
                  </a:lnTo>
                  <a:lnTo>
                    <a:pt x="238" y="475"/>
                  </a:lnTo>
                  <a:lnTo>
                    <a:pt x="0" y="475"/>
                  </a:lnTo>
                  <a:lnTo>
                    <a:pt x="174" y="0"/>
                  </a:lnTo>
                  <a:close/>
                </a:path>
              </a:pathLst>
            </a:custGeom>
            <a:solidFill>
              <a:srgbClr val="12689B"/>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43" name="Freeform 11"/>
            <p:cNvSpPr/>
            <p:nvPr>
              <p:custDataLst>
                <p:tags r:id="rId10"/>
              </p:custDataLst>
            </p:nvPr>
          </p:nvSpPr>
          <p:spPr bwMode="auto">
            <a:xfrm>
              <a:off x="2601" y="2825"/>
              <a:ext cx="1088" cy="1225"/>
            </a:xfrm>
            <a:custGeom>
              <a:avLst/>
              <a:gdLst>
                <a:gd name="T0" fmla="*/ 150 w 150"/>
                <a:gd name="T1" fmla="*/ 5 h 169"/>
                <a:gd name="T2" fmla="*/ 90 w 150"/>
                <a:gd name="T3" fmla="*/ 169 h 169"/>
                <a:gd name="T4" fmla="*/ 0 w 150"/>
                <a:gd name="T5" fmla="*/ 169 h 169"/>
                <a:gd name="T6" fmla="*/ 32 w 150"/>
                <a:gd name="T7" fmla="*/ 133 h 169"/>
                <a:gd name="T8" fmla="*/ 36 w 150"/>
                <a:gd name="T9" fmla="*/ 124 h 169"/>
                <a:gd name="T10" fmla="*/ 60 w 150"/>
                <a:gd name="T11" fmla="*/ 98 h 169"/>
                <a:gd name="T12" fmla="*/ 60 w 150"/>
                <a:gd name="T13" fmla="*/ 98 h 169"/>
                <a:gd name="T14" fmla="*/ 126 w 150"/>
                <a:gd name="T15" fmla="*/ 0 h 169"/>
                <a:gd name="T16" fmla="*/ 150 w 150"/>
                <a:gd name="T17" fmla="*/ 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69">
                  <a:moveTo>
                    <a:pt x="150" y="5"/>
                  </a:moveTo>
                  <a:cubicBezTo>
                    <a:pt x="90" y="169"/>
                    <a:pt x="90" y="169"/>
                    <a:pt x="90" y="169"/>
                  </a:cubicBezTo>
                  <a:cubicBezTo>
                    <a:pt x="0" y="169"/>
                    <a:pt x="0" y="169"/>
                    <a:pt x="0" y="169"/>
                  </a:cubicBezTo>
                  <a:cubicBezTo>
                    <a:pt x="23" y="157"/>
                    <a:pt x="32" y="133"/>
                    <a:pt x="32" y="133"/>
                  </a:cubicBezTo>
                  <a:cubicBezTo>
                    <a:pt x="36" y="124"/>
                    <a:pt x="36" y="124"/>
                    <a:pt x="36" y="124"/>
                  </a:cubicBezTo>
                  <a:cubicBezTo>
                    <a:pt x="36" y="124"/>
                    <a:pt x="46" y="115"/>
                    <a:pt x="60" y="98"/>
                  </a:cubicBezTo>
                  <a:cubicBezTo>
                    <a:pt x="60" y="98"/>
                    <a:pt x="60" y="98"/>
                    <a:pt x="60" y="98"/>
                  </a:cubicBezTo>
                  <a:cubicBezTo>
                    <a:pt x="79" y="77"/>
                    <a:pt x="105" y="43"/>
                    <a:pt x="126" y="0"/>
                  </a:cubicBezTo>
                  <a:lnTo>
                    <a:pt x="150" y="5"/>
                  </a:lnTo>
                  <a:close/>
                </a:path>
              </a:pathLst>
            </a:custGeom>
            <a:solidFill>
              <a:srgbClr val="12426D"/>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53" name="Freeform 12"/>
            <p:cNvSpPr/>
            <p:nvPr>
              <p:custDataLst>
                <p:tags r:id="rId11"/>
              </p:custDataLst>
            </p:nvPr>
          </p:nvSpPr>
          <p:spPr bwMode="auto">
            <a:xfrm>
              <a:off x="3514" y="2420"/>
              <a:ext cx="175" cy="443"/>
            </a:xfrm>
            <a:custGeom>
              <a:avLst/>
              <a:gdLst>
                <a:gd name="T0" fmla="*/ 10 w 24"/>
                <a:gd name="T1" fmla="*/ 0 h 61"/>
                <a:gd name="T2" fmla="*/ 24 w 24"/>
                <a:gd name="T3" fmla="*/ 61 h 61"/>
                <a:gd name="T4" fmla="*/ 0 w 24"/>
                <a:gd name="T5" fmla="*/ 56 h 61"/>
                <a:gd name="T6" fmla="*/ 10 w 24"/>
                <a:gd name="T7" fmla="*/ 0 h 61"/>
              </a:gdLst>
              <a:ahLst/>
              <a:cxnLst>
                <a:cxn ang="0">
                  <a:pos x="T0" y="T1"/>
                </a:cxn>
                <a:cxn ang="0">
                  <a:pos x="T2" y="T3"/>
                </a:cxn>
                <a:cxn ang="0">
                  <a:pos x="T4" y="T5"/>
                </a:cxn>
                <a:cxn ang="0">
                  <a:pos x="T6" y="T7"/>
                </a:cxn>
              </a:cxnLst>
              <a:rect l="0" t="0" r="r" b="b"/>
              <a:pathLst>
                <a:path w="24" h="61">
                  <a:moveTo>
                    <a:pt x="10" y="0"/>
                  </a:moveTo>
                  <a:cubicBezTo>
                    <a:pt x="24" y="61"/>
                    <a:pt x="24" y="61"/>
                    <a:pt x="24" y="61"/>
                  </a:cubicBezTo>
                  <a:cubicBezTo>
                    <a:pt x="0" y="56"/>
                    <a:pt x="0" y="56"/>
                    <a:pt x="0" y="56"/>
                  </a:cubicBezTo>
                  <a:cubicBezTo>
                    <a:pt x="10" y="37"/>
                    <a:pt x="10" y="0"/>
                    <a:pt x="10" y="0"/>
                  </a:cubicBezTo>
                  <a:close/>
                </a:path>
              </a:pathLst>
            </a:custGeom>
            <a:solidFill>
              <a:srgbClr val="0070C0"/>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59" name="Freeform 13"/>
            <p:cNvSpPr/>
            <p:nvPr>
              <p:custDataLst>
                <p:tags r:id="rId12"/>
              </p:custDataLst>
            </p:nvPr>
          </p:nvSpPr>
          <p:spPr bwMode="auto">
            <a:xfrm>
              <a:off x="3036" y="2825"/>
              <a:ext cx="478" cy="710"/>
            </a:xfrm>
            <a:custGeom>
              <a:avLst/>
              <a:gdLst>
                <a:gd name="T0" fmla="*/ 0 w 66"/>
                <a:gd name="T1" fmla="*/ 53 h 98"/>
                <a:gd name="T2" fmla="*/ 66 w 66"/>
                <a:gd name="T3" fmla="*/ 0 h 98"/>
                <a:gd name="T4" fmla="*/ 0 w 66"/>
                <a:gd name="T5" fmla="*/ 98 h 98"/>
                <a:gd name="T6" fmla="*/ 0 w 66"/>
                <a:gd name="T7" fmla="*/ 53 h 98"/>
              </a:gdLst>
              <a:ahLst/>
              <a:cxnLst>
                <a:cxn ang="0">
                  <a:pos x="T0" y="T1"/>
                </a:cxn>
                <a:cxn ang="0">
                  <a:pos x="T2" y="T3"/>
                </a:cxn>
                <a:cxn ang="0">
                  <a:pos x="T4" y="T5"/>
                </a:cxn>
                <a:cxn ang="0">
                  <a:pos x="T6" y="T7"/>
                </a:cxn>
              </a:cxnLst>
              <a:rect l="0" t="0" r="r" b="b"/>
              <a:pathLst>
                <a:path w="66" h="98">
                  <a:moveTo>
                    <a:pt x="0" y="53"/>
                  </a:moveTo>
                  <a:cubicBezTo>
                    <a:pt x="66" y="0"/>
                    <a:pt x="66" y="0"/>
                    <a:pt x="66" y="0"/>
                  </a:cubicBezTo>
                  <a:cubicBezTo>
                    <a:pt x="45" y="43"/>
                    <a:pt x="19" y="77"/>
                    <a:pt x="0" y="98"/>
                  </a:cubicBezTo>
                  <a:lnTo>
                    <a:pt x="0" y="53"/>
                  </a:lnTo>
                  <a:close/>
                </a:path>
              </a:pathLst>
            </a:custGeom>
            <a:solidFill>
              <a:srgbClr val="32A8D7"/>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sp>
          <p:nvSpPr>
            <p:cNvPr id="62" name="Freeform 14"/>
            <p:cNvSpPr/>
            <p:nvPr>
              <p:custDataLst>
                <p:tags r:id="rId13"/>
              </p:custDataLst>
            </p:nvPr>
          </p:nvSpPr>
          <p:spPr bwMode="auto">
            <a:xfrm>
              <a:off x="2861" y="3210"/>
              <a:ext cx="175" cy="515"/>
            </a:xfrm>
            <a:custGeom>
              <a:avLst/>
              <a:gdLst>
                <a:gd name="T0" fmla="*/ 24 w 24"/>
                <a:gd name="T1" fmla="*/ 0 h 71"/>
                <a:gd name="T2" fmla="*/ 24 w 24"/>
                <a:gd name="T3" fmla="*/ 45 h 71"/>
                <a:gd name="T4" fmla="*/ 24 w 24"/>
                <a:gd name="T5" fmla="*/ 45 h 71"/>
                <a:gd name="T6" fmla="*/ 0 w 24"/>
                <a:gd name="T7" fmla="*/ 71 h 71"/>
                <a:gd name="T8" fmla="*/ 24 w 24"/>
                <a:gd name="T9" fmla="*/ 0 h 71"/>
              </a:gdLst>
              <a:ahLst/>
              <a:cxnLst>
                <a:cxn ang="0">
                  <a:pos x="T0" y="T1"/>
                </a:cxn>
                <a:cxn ang="0">
                  <a:pos x="T2" y="T3"/>
                </a:cxn>
                <a:cxn ang="0">
                  <a:pos x="T4" y="T5"/>
                </a:cxn>
                <a:cxn ang="0">
                  <a:pos x="T6" y="T7"/>
                </a:cxn>
                <a:cxn ang="0">
                  <a:pos x="T8" y="T9"/>
                </a:cxn>
              </a:cxnLst>
              <a:rect l="0" t="0" r="r" b="b"/>
              <a:pathLst>
                <a:path w="24" h="71">
                  <a:moveTo>
                    <a:pt x="24" y="0"/>
                  </a:moveTo>
                  <a:cubicBezTo>
                    <a:pt x="24" y="45"/>
                    <a:pt x="24" y="45"/>
                    <a:pt x="24" y="45"/>
                  </a:cubicBezTo>
                  <a:cubicBezTo>
                    <a:pt x="24" y="45"/>
                    <a:pt x="24" y="45"/>
                    <a:pt x="24" y="45"/>
                  </a:cubicBezTo>
                  <a:cubicBezTo>
                    <a:pt x="10" y="62"/>
                    <a:pt x="0" y="71"/>
                    <a:pt x="0" y="71"/>
                  </a:cubicBezTo>
                  <a:lnTo>
                    <a:pt x="24" y="0"/>
                  </a:lnTo>
                  <a:close/>
                </a:path>
              </a:pathLst>
            </a:custGeom>
            <a:solidFill>
              <a:srgbClr val="12689B"/>
            </a:solidFill>
            <a:ln>
              <a:noFill/>
            </a:ln>
          </p:spPr>
          <p:txBody>
            <a:bodyPr vert="horz" wrap="square" lIns="91440" tIns="45720" rIns="91440" bIns="45720" numCol="1" anchor="t" anchorCtr="0" compatLnSpc="1"/>
            <a:lstStyle/>
            <a:p>
              <a:endParaRPr lang="en-US">
                <a:cs typeface="微软雅黑" panose="020B0503020204020204" charset="-122"/>
                <a:sym typeface="Arial" panose="020B0704020202020204" pitchFamily="34" charset="0"/>
              </a:endParaRPr>
            </a:p>
          </p:txBody>
        </p:sp>
      </p:grpSp>
      <p:sp>
        <p:nvSpPr>
          <p:cNvPr id="9" name="文本框 8"/>
          <p:cNvSpPr txBox="1"/>
          <p:nvPr/>
        </p:nvSpPr>
        <p:spPr>
          <a:xfrm>
            <a:off x="5492115" y="2004060"/>
            <a:ext cx="1068070" cy="337185"/>
          </a:xfrm>
          <a:prstGeom prst="rect">
            <a:avLst/>
          </a:prstGeom>
          <a:noFill/>
        </p:spPr>
        <p:txBody>
          <a:bodyPr wrap="square" rtlCol="0">
            <a:spAutoFit/>
          </a:bodyPr>
          <a:lstStyle/>
          <a:p>
            <a:pPr algn="l"/>
            <a:r>
              <a:rPr lang="zh-CN" altLang="en-US" sz="1600" b="1" dirty="0">
                <a:solidFill>
                  <a:schemeClr val="accent2"/>
                </a:solidFill>
                <a:latin typeface="PingFang SC Semibold" panose="020B0400000000000000" charset="-122"/>
                <a:ea typeface="PingFang SC Semibold" panose="020B0400000000000000" charset="-122"/>
                <a:cs typeface="OPPOSans M" pitchFamily="18" charset="-122"/>
                <a:sym typeface="+mn-ea"/>
              </a:rPr>
              <a:t>显性因素</a:t>
            </a:r>
          </a:p>
        </p:txBody>
      </p:sp>
      <p:sp>
        <p:nvSpPr>
          <p:cNvPr id="12" name="文本框 11"/>
          <p:cNvSpPr txBox="1"/>
          <p:nvPr/>
        </p:nvSpPr>
        <p:spPr>
          <a:xfrm>
            <a:off x="5492115" y="2328545"/>
            <a:ext cx="981710" cy="306705"/>
          </a:xfrm>
          <a:prstGeom prst="rect">
            <a:avLst/>
          </a:prstGeom>
          <a:noFill/>
        </p:spPr>
        <p:txBody>
          <a:bodyPr wrap="square" rtlCol="0" anchor="t">
            <a:spAutoFit/>
          </a:bodyPr>
          <a:lstStyle/>
          <a:p>
            <a:pPr algn="l">
              <a:lnSpc>
                <a:spcPct val="10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外在表现</a:t>
            </a:r>
          </a:p>
        </p:txBody>
      </p:sp>
      <p:sp>
        <p:nvSpPr>
          <p:cNvPr id="13" name="文本框 12"/>
          <p:cNvSpPr txBox="1"/>
          <p:nvPr/>
        </p:nvSpPr>
        <p:spPr>
          <a:xfrm>
            <a:off x="7324090" y="1805305"/>
            <a:ext cx="2128520" cy="1027430"/>
          </a:xfrm>
          <a:prstGeom prst="rect">
            <a:avLst/>
          </a:prstGeom>
          <a:noFill/>
        </p:spPr>
        <p:txBody>
          <a:bodyPr wrap="square" rtlCol="0" anchor="t">
            <a:noAutofit/>
          </a:bodyPr>
          <a:lstStyle/>
          <a:p>
            <a:pPr>
              <a:lnSpc>
                <a:spcPct val="150000"/>
              </a:lnSpc>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主要包括：学历、证书、从业年限、专业技能、岗位经历、公司履历等</a:t>
            </a:r>
          </a:p>
        </p:txBody>
      </p:sp>
      <p:sp>
        <p:nvSpPr>
          <p:cNvPr id="14" name="文本框 13"/>
          <p:cNvSpPr txBox="1"/>
          <p:nvPr/>
        </p:nvSpPr>
        <p:spPr>
          <a:xfrm>
            <a:off x="7415530" y="3355340"/>
            <a:ext cx="2036445" cy="922020"/>
          </a:xfrm>
          <a:prstGeom prst="rect">
            <a:avLst/>
          </a:prstGeom>
          <a:noFill/>
        </p:spPr>
        <p:txBody>
          <a:bodyPr wrap="square" rtlCol="0" anchor="t">
            <a:spAutoFit/>
          </a:bodyPr>
          <a:lstStyle/>
          <a:p>
            <a:pPr>
              <a:lnSpc>
                <a:spcPct val="150000"/>
              </a:lnSpc>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主要包括：人才的团队协作能力、创新意识、适应能力、学习能力等</a:t>
            </a:r>
          </a:p>
        </p:txBody>
      </p:sp>
      <p:sp>
        <p:nvSpPr>
          <p:cNvPr id="15" name="文本框 14"/>
          <p:cNvSpPr txBox="1"/>
          <p:nvPr/>
        </p:nvSpPr>
        <p:spPr>
          <a:xfrm>
            <a:off x="7415530" y="5299075"/>
            <a:ext cx="2036445" cy="922020"/>
          </a:xfrm>
          <a:prstGeom prst="rect">
            <a:avLst/>
          </a:prstGeom>
          <a:noFill/>
        </p:spPr>
        <p:txBody>
          <a:bodyPr wrap="square" rtlCol="0" anchor="t">
            <a:spAutoFit/>
          </a:bodyPr>
          <a:lstStyle/>
          <a:p>
            <a:pPr>
              <a:lnSpc>
                <a:spcPct val="150000"/>
              </a:lnSpc>
            </a:pPr>
            <a:r>
              <a:rPr lang="zh-CN" altLang="en-US" sz="12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主要包括：人才的驱动力、个性特征，其对于企业、工作、认识的看法</a:t>
            </a:r>
          </a:p>
        </p:txBody>
      </p:sp>
      <p:sp>
        <p:nvSpPr>
          <p:cNvPr id="10" name="文本框 9"/>
          <p:cNvSpPr txBox="1"/>
          <p:nvPr/>
        </p:nvSpPr>
        <p:spPr>
          <a:xfrm>
            <a:off x="5492115" y="3434715"/>
            <a:ext cx="1068070" cy="337185"/>
          </a:xfrm>
          <a:prstGeom prst="rect">
            <a:avLst/>
          </a:prstGeom>
          <a:noFill/>
        </p:spPr>
        <p:txBody>
          <a:bodyPr wrap="square" rtlCol="0">
            <a:spAutoFit/>
          </a:bodyPr>
          <a:lstStyle/>
          <a:p>
            <a:pPr algn="l"/>
            <a:r>
              <a:rPr lang="zh-CN" altLang="en-US" sz="1600" b="1" dirty="0">
                <a:solidFill>
                  <a:schemeClr val="accent2"/>
                </a:solidFill>
                <a:latin typeface="PingFang SC Semibold" panose="020B0400000000000000" charset="-122"/>
                <a:ea typeface="PingFang SC Semibold" panose="020B0400000000000000" charset="-122"/>
                <a:cs typeface="OPPOSans M" pitchFamily="18" charset="-122"/>
                <a:sym typeface="+mn-ea"/>
              </a:rPr>
              <a:t>行为因素</a:t>
            </a:r>
          </a:p>
        </p:txBody>
      </p:sp>
      <p:sp>
        <p:nvSpPr>
          <p:cNvPr id="16" name="文本框 15"/>
          <p:cNvSpPr txBox="1"/>
          <p:nvPr/>
        </p:nvSpPr>
        <p:spPr>
          <a:xfrm>
            <a:off x="5492115" y="3783330"/>
            <a:ext cx="1514475" cy="414020"/>
          </a:xfrm>
          <a:prstGeom prst="rect">
            <a:avLst/>
          </a:prstGeom>
          <a:noFill/>
        </p:spPr>
        <p:txBody>
          <a:bodyPr wrap="square" rtlCol="0" anchor="t">
            <a:spAutoFit/>
          </a:bodyPr>
          <a:lstStyle/>
          <a:p>
            <a:pPr algn="l">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态度和行为模式</a:t>
            </a:r>
          </a:p>
        </p:txBody>
      </p:sp>
      <p:sp>
        <p:nvSpPr>
          <p:cNvPr id="11" name="文本框 10"/>
          <p:cNvSpPr txBox="1"/>
          <p:nvPr/>
        </p:nvSpPr>
        <p:spPr>
          <a:xfrm>
            <a:off x="5492115" y="5372735"/>
            <a:ext cx="1068070" cy="337185"/>
          </a:xfrm>
          <a:prstGeom prst="rect">
            <a:avLst/>
          </a:prstGeom>
          <a:noFill/>
        </p:spPr>
        <p:txBody>
          <a:bodyPr wrap="square" rtlCol="0">
            <a:spAutoFit/>
          </a:bodyPr>
          <a:lstStyle/>
          <a:p>
            <a:pPr algn="l"/>
            <a:r>
              <a:rPr lang="zh-CN" altLang="en-US" sz="1600" b="1" dirty="0">
                <a:solidFill>
                  <a:schemeClr val="accent2"/>
                </a:solidFill>
                <a:latin typeface="PingFang SC Semibold" panose="020B0400000000000000" charset="-122"/>
                <a:ea typeface="PingFang SC Semibold" panose="020B0400000000000000" charset="-122"/>
                <a:cs typeface="OPPOSans M" pitchFamily="18" charset="-122"/>
                <a:sym typeface="+mn-ea"/>
              </a:rPr>
              <a:t>底层因素</a:t>
            </a:r>
          </a:p>
        </p:txBody>
      </p:sp>
      <p:sp>
        <p:nvSpPr>
          <p:cNvPr id="17" name="文本框 16"/>
          <p:cNvSpPr txBox="1"/>
          <p:nvPr/>
        </p:nvSpPr>
        <p:spPr>
          <a:xfrm>
            <a:off x="5492115" y="5732780"/>
            <a:ext cx="981710" cy="414020"/>
          </a:xfrm>
          <a:prstGeom prst="rect">
            <a:avLst/>
          </a:prstGeom>
          <a:noFill/>
        </p:spPr>
        <p:txBody>
          <a:bodyPr wrap="square" rtlCol="0" anchor="t">
            <a:spAutoFit/>
          </a:bodyPr>
          <a:lstStyle/>
          <a:p>
            <a:pPr algn="l">
              <a:lnSpc>
                <a:spcPct val="150000"/>
              </a:lnSpc>
            </a:pPr>
            <a:r>
              <a:rPr lang="zh-CN" altLang="en-US" sz="1400" dirty="0">
                <a:solidFill>
                  <a:schemeClr val="tx1">
                    <a:alpha val="65000"/>
                  </a:schemeClr>
                </a:solidFill>
                <a:latin typeface="PingFang SC Regular" panose="020B0400000000000000" charset="-122"/>
                <a:ea typeface="PingFang SC Regular" panose="020B0400000000000000" charset="-122"/>
                <a:cs typeface="OPPOSans R" pitchFamily="18" charset="-122"/>
                <a:sym typeface="+mn-ea"/>
              </a:rPr>
              <a:t>内在素质</a:t>
            </a:r>
          </a:p>
        </p:txBody>
      </p:sp>
      <p:cxnSp>
        <p:nvCxnSpPr>
          <p:cNvPr id="23" name="直接连接符 22"/>
          <p:cNvCxnSpPr/>
          <p:nvPr/>
        </p:nvCxnSpPr>
        <p:spPr>
          <a:xfrm>
            <a:off x="6999605" y="2019935"/>
            <a:ext cx="0" cy="598805"/>
          </a:xfrm>
          <a:prstGeom prst="line">
            <a:avLst/>
          </a:prstGeom>
          <a:ln w="12700" cmpd="sng">
            <a:solidFill>
              <a:schemeClr val="bg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6999605" y="3516630"/>
            <a:ext cx="0" cy="598805"/>
          </a:xfrm>
          <a:prstGeom prst="line">
            <a:avLst/>
          </a:prstGeom>
          <a:ln w="12700" cmpd="sng">
            <a:solidFill>
              <a:schemeClr val="bg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6999605" y="5460365"/>
            <a:ext cx="0" cy="598805"/>
          </a:xfrm>
          <a:prstGeom prst="line">
            <a:avLst/>
          </a:prstGeom>
          <a:ln w="12700" cmpd="sng">
            <a:solidFill>
              <a:schemeClr val="bg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冰山模型——</a:t>
            </a:r>
            <a:r>
              <a:rPr lang="zh-CN" altLang="en-US" sz="2400" b="0">
                <a:cs typeface="PingFang SC Regular" panose="020B0400000000000000" charset="-122"/>
              </a:rPr>
              <a:t>看见的只是小部分</a:t>
            </a:r>
          </a:p>
        </p:txBody>
      </p:sp>
      <p:sp>
        <p:nvSpPr>
          <p:cNvPr id="3" name="文本占位符 2"/>
          <p:cNvSpPr>
            <a:spLocks noGrp="1"/>
          </p:cNvSpPr>
          <p:nvPr>
            <p:ph type="body" idx="1"/>
          </p:nvPr>
        </p:nvSpPr>
        <p:spPr/>
        <p:txBody>
          <a:bodyPr/>
          <a:lstStyle/>
          <a:p>
            <a:r>
              <a:rPr lang="zh-CN" altLang="en-US">
                <a:cs typeface="PingFang SC Regular" panose="020B0400000000000000" charset="-122"/>
              </a:rPr>
              <a:t>一个人的"自我"就像一座冰山一样，我们能看到的只是表面很少的一部分--行为，而更大一部分的内在世界却藏在更深层次，不为人所见，恰如冰山</a:t>
            </a:r>
          </a:p>
        </p:txBody>
      </p:sp>
      <p:sp>
        <p:nvSpPr>
          <p:cNvPr id="4" name="文本占位符 3"/>
          <p:cNvSpPr>
            <a:spLocks noGrp="1"/>
          </p:cNvSpPr>
          <p:nvPr>
            <p:ph type="body" idx="13"/>
          </p:nvPr>
        </p:nvSpPr>
        <p:spPr>
          <a:xfrm>
            <a:off x="372110" y="317183"/>
            <a:ext cx="1068070" cy="430530"/>
          </a:xfrm>
        </p:spPr>
        <p:txBody>
          <a:bodyPr/>
          <a:lstStyle/>
          <a:p>
            <a:r>
              <a:rPr>
                <a:sym typeface="+mn-ea"/>
              </a:rPr>
              <a:t>7-02</a:t>
            </a:r>
            <a:endParaRPr>
              <a:latin typeface="PingFang SC Regular" panose="020B0400000000000000" charset="-122"/>
              <a:ea typeface="PingFang SC Regular" panose="020B0400000000000000" charset="-122"/>
            </a:endParaRPr>
          </a:p>
        </p:txBody>
      </p:sp>
      <p:sp>
        <p:nvSpPr>
          <p:cNvPr id="35" name="矩形 34"/>
          <p:cNvSpPr/>
          <p:nvPr/>
        </p:nvSpPr>
        <p:spPr>
          <a:xfrm>
            <a:off x="3161030" y="1881505"/>
            <a:ext cx="7174230" cy="886460"/>
          </a:xfrm>
          <a:prstGeom prst="rect">
            <a:avLst/>
          </a:prstGeom>
          <a:gradFill>
            <a:gsLst>
              <a:gs pos="0">
                <a:srgbClr val="A23322">
                  <a:alpha val="15000"/>
                </a:srgbClr>
              </a:gs>
              <a:gs pos="80000">
                <a:srgbClr val="A23322">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0" name="文本框 39"/>
          <p:cNvSpPr txBox="1"/>
          <p:nvPr/>
        </p:nvSpPr>
        <p:spPr>
          <a:xfrm>
            <a:off x="4574540" y="1941195"/>
            <a:ext cx="4570095" cy="337185"/>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Regular" panose="020B0400000000000000" charset="-122"/>
                <a:ea typeface="PingFang SC Regular" panose="020B0400000000000000" charset="-122"/>
                <a:cs typeface="微软雅黑" panose="020B0503020204020204" charset="-122"/>
                <a:sym typeface="+mn-ea"/>
              </a:rPr>
              <a:t>技能：</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能完成某项工作</a:t>
            </a:r>
            <a:r>
              <a:rPr sz="1400" spc="-15"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或</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任务</a:t>
            </a:r>
            <a:r>
              <a:rPr sz="1400" spc="-15"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具</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备的</a:t>
            </a:r>
            <a:r>
              <a:rPr sz="1400" spc="-15"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能</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力</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endParaRPr>
          </a:p>
        </p:txBody>
      </p:sp>
      <p:sp>
        <p:nvSpPr>
          <p:cNvPr id="50" name="文本框 49"/>
          <p:cNvSpPr txBox="1"/>
          <p:nvPr/>
        </p:nvSpPr>
        <p:spPr>
          <a:xfrm>
            <a:off x="4574540" y="2372360"/>
            <a:ext cx="4570095" cy="337185"/>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知识：</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对某特定领域的了解</a:t>
            </a:r>
          </a:p>
        </p:txBody>
      </p:sp>
      <p:grpSp>
        <p:nvGrpSpPr>
          <p:cNvPr id="11" name="组合 10"/>
          <p:cNvGrpSpPr/>
          <p:nvPr/>
        </p:nvGrpSpPr>
        <p:grpSpPr>
          <a:xfrm>
            <a:off x="3161030" y="2929890"/>
            <a:ext cx="7174230" cy="521970"/>
            <a:chOff x="4978" y="4503"/>
            <a:chExt cx="11298" cy="822"/>
          </a:xfrm>
        </p:grpSpPr>
        <p:sp>
          <p:nvSpPr>
            <p:cNvPr id="45" name="矩形 44"/>
            <p:cNvSpPr/>
            <p:nvPr/>
          </p:nvSpPr>
          <p:spPr>
            <a:xfrm>
              <a:off x="4978" y="4503"/>
              <a:ext cx="11298" cy="823"/>
            </a:xfrm>
            <a:prstGeom prst="rect">
              <a:avLst/>
            </a:prstGeom>
            <a:gradFill>
              <a:gsLst>
                <a:gs pos="0">
                  <a:srgbClr val="1D4273">
                    <a:alpha val="10000"/>
                  </a:srgbClr>
                </a:gs>
                <a:gs pos="80000">
                  <a:srgbClr val="1D4273">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1" name="文本框 50"/>
            <p:cNvSpPr txBox="1"/>
            <p:nvPr/>
          </p:nvSpPr>
          <p:spPr>
            <a:xfrm>
              <a:off x="7204" y="4649"/>
              <a:ext cx="8411" cy="531"/>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角色定位：</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对职业的预期，即想做些什么事</a:t>
              </a:r>
            </a:p>
          </p:txBody>
        </p:sp>
      </p:grpSp>
      <p:grpSp>
        <p:nvGrpSpPr>
          <p:cNvPr id="10" name="组合 9"/>
          <p:cNvGrpSpPr/>
          <p:nvPr/>
        </p:nvGrpSpPr>
        <p:grpSpPr>
          <a:xfrm>
            <a:off x="3161030" y="3632200"/>
            <a:ext cx="7386320" cy="521970"/>
            <a:chOff x="4978" y="5504"/>
            <a:chExt cx="11632" cy="822"/>
          </a:xfrm>
        </p:grpSpPr>
        <p:sp>
          <p:nvSpPr>
            <p:cNvPr id="46" name="矩形 45"/>
            <p:cNvSpPr/>
            <p:nvPr/>
          </p:nvSpPr>
          <p:spPr>
            <a:xfrm>
              <a:off x="4978" y="5504"/>
              <a:ext cx="11298" cy="823"/>
            </a:xfrm>
            <a:prstGeom prst="rect">
              <a:avLst/>
            </a:prstGeom>
            <a:gradFill>
              <a:gsLst>
                <a:gs pos="0">
                  <a:schemeClr val="accent6">
                    <a:lumMod val="50000"/>
                    <a:alpha val="30000"/>
                  </a:schemeClr>
                </a:gs>
                <a:gs pos="80000">
                  <a:schemeClr val="accent6">
                    <a:lumMod val="5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2" name="文本框 51"/>
            <p:cNvSpPr txBox="1"/>
            <p:nvPr/>
          </p:nvSpPr>
          <p:spPr>
            <a:xfrm>
              <a:off x="7204" y="5650"/>
              <a:ext cx="9407" cy="531"/>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价值观：</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对事物是非、重要性、必要性等的价值取向</a:t>
              </a:r>
            </a:p>
          </p:txBody>
        </p:sp>
      </p:grpSp>
      <p:grpSp>
        <p:nvGrpSpPr>
          <p:cNvPr id="9" name="组合 8"/>
          <p:cNvGrpSpPr/>
          <p:nvPr/>
        </p:nvGrpSpPr>
        <p:grpSpPr>
          <a:xfrm>
            <a:off x="3161030" y="4334510"/>
            <a:ext cx="7386320" cy="521970"/>
            <a:chOff x="4978" y="6505"/>
            <a:chExt cx="11632" cy="822"/>
          </a:xfrm>
        </p:grpSpPr>
        <p:sp>
          <p:nvSpPr>
            <p:cNvPr id="47" name="矩形 46"/>
            <p:cNvSpPr/>
            <p:nvPr/>
          </p:nvSpPr>
          <p:spPr>
            <a:xfrm>
              <a:off x="4978" y="6505"/>
              <a:ext cx="11298" cy="823"/>
            </a:xfrm>
            <a:prstGeom prst="rect">
              <a:avLst/>
            </a:prstGeom>
            <a:gradFill>
              <a:gsLst>
                <a:gs pos="0">
                  <a:schemeClr val="accent6">
                    <a:lumMod val="50000"/>
                    <a:alpha val="15000"/>
                  </a:schemeClr>
                </a:gs>
                <a:gs pos="80000">
                  <a:schemeClr val="accent6">
                    <a:lumMod val="5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sp>
          <p:nvSpPr>
            <p:cNvPr id="55" name="文本框 54"/>
            <p:cNvSpPr txBox="1"/>
            <p:nvPr/>
          </p:nvSpPr>
          <p:spPr>
            <a:xfrm>
              <a:off x="7204" y="6651"/>
              <a:ext cx="9407" cy="531"/>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自我认知：</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对自己的认识和看法</a:t>
              </a:r>
            </a:p>
          </p:txBody>
        </p:sp>
      </p:grpSp>
      <p:grpSp>
        <p:nvGrpSpPr>
          <p:cNvPr id="8" name="组合 7"/>
          <p:cNvGrpSpPr/>
          <p:nvPr/>
        </p:nvGrpSpPr>
        <p:grpSpPr>
          <a:xfrm>
            <a:off x="3161030" y="5036820"/>
            <a:ext cx="7386320" cy="521970"/>
            <a:chOff x="4978" y="7506"/>
            <a:chExt cx="11632" cy="822"/>
          </a:xfrm>
        </p:grpSpPr>
        <p:sp>
          <p:nvSpPr>
            <p:cNvPr id="48" name="矩形 47"/>
            <p:cNvSpPr/>
            <p:nvPr/>
          </p:nvSpPr>
          <p:spPr>
            <a:xfrm>
              <a:off x="4978" y="7506"/>
              <a:ext cx="11298" cy="823"/>
            </a:xfrm>
            <a:prstGeom prst="rect">
              <a:avLst/>
            </a:prstGeom>
            <a:gradFill>
              <a:gsLst>
                <a:gs pos="0">
                  <a:schemeClr val="accent5">
                    <a:alpha val="50000"/>
                  </a:schemeClr>
                </a:gs>
                <a:gs pos="80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6" name="文本框 55"/>
            <p:cNvSpPr txBox="1"/>
            <p:nvPr/>
          </p:nvSpPr>
          <p:spPr>
            <a:xfrm>
              <a:off x="7204" y="7652"/>
              <a:ext cx="9407" cy="531"/>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品质：</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一致、持续而稳定的行为特性</a:t>
              </a:r>
            </a:p>
          </p:txBody>
        </p:sp>
      </p:grpSp>
      <p:grpSp>
        <p:nvGrpSpPr>
          <p:cNvPr id="7" name="组合 6"/>
          <p:cNvGrpSpPr/>
          <p:nvPr/>
        </p:nvGrpSpPr>
        <p:grpSpPr>
          <a:xfrm>
            <a:off x="3161030" y="5739130"/>
            <a:ext cx="7386320" cy="521970"/>
            <a:chOff x="4978" y="8507"/>
            <a:chExt cx="11632" cy="822"/>
          </a:xfrm>
        </p:grpSpPr>
        <p:sp>
          <p:nvSpPr>
            <p:cNvPr id="49" name="矩形 48"/>
            <p:cNvSpPr/>
            <p:nvPr/>
          </p:nvSpPr>
          <p:spPr>
            <a:xfrm>
              <a:off x="4978" y="8507"/>
              <a:ext cx="11298" cy="823"/>
            </a:xfrm>
            <a:prstGeom prst="rect">
              <a:avLst/>
            </a:prstGeom>
            <a:gradFill>
              <a:gsLst>
                <a:gs pos="0">
                  <a:schemeClr val="accent5">
                    <a:alpha val="20000"/>
                  </a:schemeClr>
                </a:gs>
                <a:gs pos="80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latin typeface="PingFang SC Regular" panose="020B0400000000000000" charset="-122"/>
                <a:ea typeface="PingFang SC Regular" panose="020B0400000000000000" charset="-122"/>
                <a:sym typeface="+mn-ea"/>
              </a:endParaRPr>
            </a:p>
          </p:txBody>
        </p:sp>
        <p:sp>
          <p:nvSpPr>
            <p:cNvPr id="57" name="文本框 56"/>
            <p:cNvSpPr txBox="1"/>
            <p:nvPr/>
          </p:nvSpPr>
          <p:spPr>
            <a:xfrm>
              <a:off x="7204" y="8653"/>
              <a:ext cx="9407" cy="531"/>
            </a:xfrm>
            <a:prstGeom prst="rect">
              <a:avLst/>
            </a:prstGeom>
            <a:noFill/>
          </p:spPr>
          <p:txBody>
            <a:bodyPr wrap="square" rtlCol="0" anchor="t">
              <a:spAutoFit/>
            </a:bodyPr>
            <a:lstStyle/>
            <a:p>
              <a:pPr marL="298450" indent="-285750">
                <a:lnSpc>
                  <a:spcPct val="100000"/>
                </a:lnSpc>
                <a:spcBef>
                  <a:spcPts val="105"/>
                </a:spcBef>
                <a:buFont typeface="Wingdings" panose="05000000000000000000" charset="0"/>
                <a:buChar char=""/>
              </a:pPr>
              <a:r>
                <a:rPr sz="1600" b="1" dirty="0">
                  <a:solidFill>
                    <a:schemeClr val="accent2"/>
                  </a:solidFill>
                  <a:latin typeface="PingFang SC Semibold" panose="020B0400000000000000" charset="-122"/>
                  <a:ea typeface="PingFang SC Semibold" panose="020B0400000000000000" charset="-122"/>
                  <a:cs typeface="微软雅黑" panose="020B0503020204020204" charset="-122"/>
                  <a:sym typeface="+mn-ea"/>
                </a:rPr>
                <a:t>动机：</a:t>
              </a:r>
              <a:r>
                <a:rPr sz="1400" dirty="0">
                  <a:solidFill>
                    <a:schemeClr val="bg1">
                      <a:lumMod val="50000"/>
                      <a:lumOff val="50000"/>
                    </a:schemeClr>
                  </a:solidFill>
                  <a:latin typeface="PingFang SC Regular" panose="020B0400000000000000" charset="-122"/>
                  <a:ea typeface="PingFang SC Regular" panose="020B0400000000000000" charset="-122"/>
                  <a:cs typeface="微软雅黑" panose="020B0503020204020204" charset="-122"/>
                  <a:sym typeface="+mn-ea"/>
                </a:rPr>
                <a:t>内在的自然而持续的想法和偏好，驱动、引导和决定个人行动</a:t>
              </a:r>
            </a:p>
          </p:txBody>
        </p:sp>
      </p:grpSp>
      <p:sp>
        <p:nvSpPr>
          <p:cNvPr id="37" name="椭圆 36"/>
          <p:cNvSpPr/>
          <p:nvPr/>
        </p:nvSpPr>
        <p:spPr>
          <a:xfrm>
            <a:off x="1993265" y="1779270"/>
            <a:ext cx="2428240" cy="507873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9" name="object 10"/>
          <p:cNvSpPr/>
          <p:nvPr>
            <p:custDataLst>
              <p:tags r:id="rId1"/>
            </p:custDataLst>
          </p:nvPr>
        </p:nvSpPr>
        <p:spPr>
          <a:xfrm>
            <a:off x="1644650" y="990600"/>
            <a:ext cx="2927350" cy="5793740"/>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endParaRPr>
              <a:latin typeface="PingFang SC Regular" panose="020B0400000000000000" charset="-122"/>
              <a:ea typeface="PingFang SC Regular" panose="020B0400000000000000" charset="-122"/>
            </a:endParaRPr>
          </a:p>
        </p:txBody>
      </p:sp>
      <p:grpSp>
        <p:nvGrpSpPr>
          <p:cNvPr id="15" name="组合 14"/>
          <p:cNvGrpSpPr/>
          <p:nvPr/>
        </p:nvGrpSpPr>
        <p:grpSpPr>
          <a:xfrm>
            <a:off x="1186815" y="1882140"/>
            <a:ext cx="798830" cy="4656455"/>
            <a:chOff x="2255" y="2964"/>
            <a:chExt cx="1258" cy="7333"/>
          </a:xfrm>
        </p:grpSpPr>
        <p:sp>
          <p:nvSpPr>
            <p:cNvPr id="60" name="左中括号 59"/>
            <p:cNvSpPr/>
            <p:nvPr>
              <p:custDataLst>
                <p:tags r:id="rId2"/>
              </p:custDataLst>
            </p:nvPr>
          </p:nvSpPr>
          <p:spPr>
            <a:xfrm>
              <a:off x="2680" y="2964"/>
              <a:ext cx="320" cy="1505"/>
            </a:xfrm>
            <a:prstGeom prst="leftBracket">
              <a:avLst>
                <a:gd name="adj" fmla="val 0"/>
              </a:avLst>
            </a:prstGeom>
            <a:ln w="31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en-US" dirty="0"/>
                <a:t>          </a:t>
              </a:r>
              <a:endParaRPr lang="zh-CN" altLang="en-US" dirty="0"/>
            </a:p>
          </p:txBody>
        </p:sp>
        <p:sp>
          <p:nvSpPr>
            <p:cNvPr id="61" name="左中括号 60"/>
            <p:cNvSpPr/>
            <p:nvPr>
              <p:custDataLst>
                <p:tags r:id="rId3"/>
              </p:custDataLst>
            </p:nvPr>
          </p:nvSpPr>
          <p:spPr>
            <a:xfrm>
              <a:off x="2680" y="4469"/>
              <a:ext cx="320" cy="5828"/>
            </a:xfrm>
            <a:prstGeom prst="leftBracket">
              <a:avLst>
                <a:gd name="adj" fmla="val 0"/>
              </a:avLst>
            </a:prstGeom>
            <a:ln w="31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p:cNvSpPr txBox="1"/>
            <p:nvPr/>
          </p:nvSpPr>
          <p:spPr>
            <a:xfrm rot="16200000">
              <a:off x="2337" y="3414"/>
              <a:ext cx="1626" cy="725"/>
            </a:xfrm>
            <a:prstGeom prst="rect">
              <a:avLst/>
            </a:prstGeom>
            <a:noFill/>
          </p:spPr>
          <p:txBody>
            <a:bodyPr wrap="square" rtlCol="0">
              <a:spAutoFit/>
            </a:bodyPr>
            <a:lstStyle/>
            <a:p>
              <a:pPr algn="ctr"/>
              <a:r>
                <a:rPr lang="zh-CN" altLang="en-US" sz="1200" b="1">
                  <a:solidFill>
                    <a:schemeClr val="accent1"/>
                  </a:solidFill>
                  <a:latin typeface="PingFang SC Semibold" panose="020B0400000000000000" charset="-122"/>
                  <a:ea typeface="PingFang SC Semibold" panose="020B0400000000000000" charset="-122"/>
                </a:rPr>
                <a:t>冰山之上</a:t>
              </a:r>
            </a:p>
            <a:p>
              <a:pPr algn="ctr"/>
              <a:r>
                <a:rPr lang="en-US" altLang="zh-CN" sz="1200" b="1">
                  <a:solidFill>
                    <a:schemeClr val="accent1"/>
                  </a:solidFill>
                  <a:latin typeface="PingFang SC Semibold" panose="020B0400000000000000" charset="-122"/>
                  <a:ea typeface="PingFang SC Semibold" panose="020B0400000000000000" charset="-122"/>
                </a:rPr>
                <a:t>30%</a:t>
              </a:r>
            </a:p>
          </p:txBody>
        </p:sp>
        <p:sp>
          <p:nvSpPr>
            <p:cNvPr id="67" name="文本框 66"/>
            <p:cNvSpPr txBox="1"/>
            <p:nvPr/>
          </p:nvSpPr>
          <p:spPr>
            <a:xfrm rot="16200000">
              <a:off x="2439" y="4955"/>
              <a:ext cx="1422" cy="725"/>
            </a:xfrm>
            <a:prstGeom prst="rect">
              <a:avLst/>
            </a:prstGeom>
            <a:noFill/>
          </p:spPr>
          <p:txBody>
            <a:bodyPr wrap="square" rtlCol="0">
              <a:spAutoFit/>
            </a:bodyPr>
            <a:lstStyle/>
            <a:p>
              <a:pPr algn="ctr"/>
              <a:r>
                <a:rPr lang="zh-CN" altLang="en-US" sz="1200" b="1">
                  <a:solidFill>
                    <a:schemeClr val="accent1"/>
                  </a:solidFill>
                  <a:latin typeface="PingFang SC Semibold" panose="020B0400000000000000" charset="-122"/>
                  <a:ea typeface="PingFang SC Semibold" panose="020B0400000000000000" charset="-122"/>
                </a:rPr>
                <a:t>冰山之下</a:t>
              </a:r>
            </a:p>
            <a:p>
              <a:pPr algn="ctr"/>
              <a:r>
                <a:rPr lang="en-US" altLang="zh-CN" sz="1200" b="1">
                  <a:solidFill>
                    <a:schemeClr val="accent1"/>
                  </a:solidFill>
                  <a:latin typeface="PingFang SC Semibold" panose="020B0400000000000000" charset="-122"/>
                  <a:ea typeface="PingFang SC Semibold" panose="020B0400000000000000" charset="-122"/>
                </a:rPr>
                <a:t>70%</a:t>
              </a:r>
            </a:p>
          </p:txBody>
        </p:sp>
        <p:sp>
          <p:nvSpPr>
            <p:cNvPr id="13" name="文本框 12"/>
            <p:cNvSpPr txBox="1"/>
            <p:nvPr/>
          </p:nvSpPr>
          <p:spPr>
            <a:xfrm rot="16200000">
              <a:off x="1761" y="3516"/>
              <a:ext cx="1422" cy="434"/>
            </a:xfrm>
            <a:prstGeom prst="rect">
              <a:avLst/>
            </a:prstGeom>
            <a:noFill/>
          </p:spPr>
          <p:txBody>
            <a:bodyPr wrap="square" rtlCol="0">
              <a:spAutoFit/>
            </a:bodyPr>
            <a:lstStyle/>
            <a:p>
              <a:pPr algn="ctr"/>
              <a:r>
                <a:rPr lang="zh-CN" altLang="en-US" sz="1200" b="1">
                  <a:solidFill>
                    <a:schemeClr val="accent2"/>
                  </a:solidFill>
                  <a:latin typeface="PingFang SC Semibold" panose="020B0400000000000000" charset="-122"/>
                  <a:ea typeface="PingFang SC Semibold" panose="020B0400000000000000" charset="-122"/>
                </a:rPr>
                <a:t>表象</a:t>
              </a:r>
            </a:p>
          </p:txBody>
        </p:sp>
        <p:sp>
          <p:nvSpPr>
            <p:cNvPr id="14" name="文本框 13"/>
            <p:cNvSpPr txBox="1"/>
            <p:nvPr/>
          </p:nvSpPr>
          <p:spPr>
            <a:xfrm rot="16200000">
              <a:off x="1761" y="4955"/>
              <a:ext cx="1422" cy="434"/>
            </a:xfrm>
            <a:prstGeom prst="rect">
              <a:avLst/>
            </a:prstGeom>
            <a:noFill/>
          </p:spPr>
          <p:txBody>
            <a:bodyPr wrap="square" rtlCol="0">
              <a:spAutoFit/>
            </a:bodyPr>
            <a:lstStyle/>
            <a:p>
              <a:pPr algn="ctr"/>
              <a:r>
                <a:rPr lang="zh-CN" altLang="en-US" sz="1200" b="1">
                  <a:solidFill>
                    <a:schemeClr val="accent2"/>
                  </a:solidFill>
                  <a:latin typeface="PingFang SC Semibold" panose="020B0400000000000000" charset="-122"/>
                  <a:ea typeface="PingFang SC Semibold" panose="020B0400000000000000" charset="-122"/>
                </a:rPr>
                <a:t>潜在</a:t>
              </a:r>
            </a:p>
          </p:txBody>
        </p:sp>
      </p:grpSp>
      <p:sp>
        <p:nvSpPr>
          <p:cNvPr id="5" name="文本框 4"/>
          <p:cNvSpPr txBox="1"/>
          <p:nvPr/>
        </p:nvSpPr>
        <p:spPr>
          <a:xfrm>
            <a:off x="2088515" y="7126605"/>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四象限矩阵——</a:t>
            </a:r>
            <a:r>
              <a:rPr lang="zh-CN" altLang="en-US" sz="2400" b="0">
                <a:cs typeface="PingFang SC Regular" panose="020B0400000000000000" charset="-122"/>
              </a:rPr>
              <a:t>重要度/紧急度矩阵</a:t>
            </a:r>
          </a:p>
        </p:txBody>
      </p:sp>
      <p:sp>
        <p:nvSpPr>
          <p:cNvPr id="3" name="文本占位符 2"/>
          <p:cNvSpPr>
            <a:spLocks noGrp="1"/>
          </p:cNvSpPr>
          <p:nvPr>
            <p:ph type="body" idx="1"/>
          </p:nvPr>
        </p:nvSpPr>
        <p:spPr/>
        <p:txBody>
          <a:bodyPr/>
          <a:lstStyle/>
          <a:p>
            <a:r>
              <a:rPr lang="zh-CN" altLang="en-US"/>
              <a:t>四象限，一种时间管理的理论，通过区分任务的紧急性和重要性，帮助人们更有效地安排时间和工作</a:t>
            </a:r>
          </a:p>
        </p:txBody>
      </p:sp>
      <p:sp>
        <p:nvSpPr>
          <p:cNvPr id="4" name="文本占位符 3"/>
          <p:cNvSpPr>
            <a:spLocks noGrp="1"/>
          </p:cNvSpPr>
          <p:nvPr>
            <p:ph type="body" idx="13"/>
          </p:nvPr>
        </p:nvSpPr>
        <p:spPr>
          <a:xfrm>
            <a:off x="372110" y="317183"/>
            <a:ext cx="1068070" cy="430530"/>
          </a:xfrm>
        </p:spPr>
        <p:txBody>
          <a:bodyPr/>
          <a:lstStyle/>
          <a:p>
            <a:r>
              <a:rPr>
                <a:sym typeface="+mn-ea"/>
              </a:rPr>
              <a:t>7-03</a:t>
            </a:r>
            <a:endParaRPr>
              <a:latin typeface="PingFang SC Regular" panose="020B0400000000000000" charset="-122"/>
              <a:ea typeface="PingFang SC Regular" panose="020B0400000000000000" charset="-122"/>
            </a:endParaRPr>
          </a:p>
        </p:txBody>
      </p:sp>
      <p:cxnSp>
        <p:nvCxnSpPr>
          <p:cNvPr id="40" name="直线连接符 7"/>
          <p:cNvCxnSpPr/>
          <p:nvPr>
            <p:custDataLst>
              <p:tags r:id="rId1"/>
            </p:custDataLst>
          </p:nvPr>
        </p:nvCxnSpPr>
        <p:spPr>
          <a:xfrm>
            <a:off x="368935" y="839470"/>
            <a:ext cx="114598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圆角 2"/>
          <p:cNvSpPr/>
          <p:nvPr>
            <p:custDataLst>
              <p:tags r:id="rId2"/>
            </p:custDataLst>
          </p:nvPr>
        </p:nvSpPr>
        <p:spPr>
          <a:xfrm>
            <a:off x="5221605" y="1574800"/>
            <a:ext cx="1775460" cy="378460"/>
          </a:xfrm>
          <a:prstGeom prst="roundRect">
            <a:avLst>
              <a:gd name="adj" fmla="val 50000"/>
            </a:avLst>
          </a:prstGeom>
          <a:solidFill>
            <a:srgbClr val="A2332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重要事项</a:t>
            </a:r>
          </a:p>
        </p:txBody>
      </p:sp>
      <p:sp>
        <p:nvSpPr>
          <p:cNvPr id="7" name="矩形: 圆角 3"/>
          <p:cNvSpPr/>
          <p:nvPr>
            <p:custDataLst>
              <p:tags r:id="rId3"/>
            </p:custDataLst>
          </p:nvPr>
        </p:nvSpPr>
        <p:spPr>
          <a:xfrm>
            <a:off x="5221605" y="6013450"/>
            <a:ext cx="1775460" cy="378460"/>
          </a:xfrm>
          <a:prstGeom prst="roundRect">
            <a:avLst>
              <a:gd name="adj" fmla="val 50000"/>
            </a:avLst>
          </a:prstGeom>
          <a:solidFill>
            <a:srgbClr val="F4D1C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latin typeface="PingFang SC Regular" panose="020B0400000000000000" charset="-122"/>
                <a:ea typeface="PingFang SC Regular" panose="020B0400000000000000" charset="-122"/>
                <a:cs typeface="+mn-ea"/>
                <a:sym typeface="+mn-lt"/>
              </a:rPr>
              <a:t>不重要事项</a:t>
            </a:r>
          </a:p>
        </p:txBody>
      </p:sp>
      <p:cxnSp>
        <p:nvCxnSpPr>
          <p:cNvPr id="17" name="直接连接符 16"/>
          <p:cNvCxnSpPr/>
          <p:nvPr>
            <p:custDataLst>
              <p:tags r:id="rId4"/>
            </p:custDataLst>
          </p:nvPr>
        </p:nvCxnSpPr>
        <p:spPr>
          <a:xfrm flipH="1">
            <a:off x="2249805" y="4042410"/>
            <a:ext cx="7624445" cy="0"/>
          </a:xfrm>
          <a:prstGeom prst="line">
            <a:avLst/>
          </a:prstGeom>
          <a:ln w="38100">
            <a:gradFill flip="none" rotWithShape="1">
              <a:gsLst>
                <a:gs pos="34000">
                  <a:srgbClr val="1D4273"/>
                </a:gs>
                <a:gs pos="100000">
                  <a:srgbClr val="C2D7EF">
                    <a:alpha val="0"/>
                  </a:srgbClr>
                </a:gs>
              </a:gsLst>
              <a:lin ang="0" scaled="1"/>
              <a:tileRect/>
            </a:gradFill>
            <a:headEnd type="triangle"/>
          </a:ln>
        </p:spPr>
        <p:style>
          <a:lnRef idx="2">
            <a:schemeClr val="accent1"/>
          </a:lnRef>
          <a:fillRef idx="0">
            <a:schemeClr val="accent1"/>
          </a:fillRef>
          <a:effectRef idx="1">
            <a:schemeClr val="accent1"/>
          </a:effectRef>
          <a:fontRef idx="minor">
            <a:schemeClr val="tx1"/>
          </a:fontRef>
        </p:style>
      </p:cxnSp>
      <p:cxnSp>
        <p:nvCxnSpPr>
          <p:cNvPr id="18" name="直接连接符 17"/>
          <p:cNvCxnSpPr>
            <a:stCxn id="5" idx="2"/>
            <a:endCxn id="7" idx="0"/>
          </p:cNvCxnSpPr>
          <p:nvPr>
            <p:custDataLst>
              <p:tags r:id="rId5"/>
            </p:custDataLst>
          </p:nvPr>
        </p:nvCxnSpPr>
        <p:spPr>
          <a:xfrm>
            <a:off x="6109335" y="1953260"/>
            <a:ext cx="0" cy="4060190"/>
          </a:xfrm>
          <a:prstGeom prst="line">
            <a:avLst/>
          </a:prstGeom>
          <a:ln w="38100">
            <a:gradFill>
              <a:gsLst>
                <a:gs pos="26000">
                  <a:srgbClr val="A23322"/>
                </a:gs>
                <a:gs pos="100000">
                  <a:srgbClr val="F4D1CD">
                    <a:alpha val="0"/>
                  </a:srgbClr>
                </a:gs>
              </a:gsLst>
              <a:lin ang="5400000" scaled="1"/>
            </a:gradFill>
            <a:headEnd type="triangle"/>
          </a:ln>
        </p:spPr>
        <p:style>
          <a:lnRef idx="2">
            <a:schemeClr val="accent1"/>
          </a:lnRef>
          <a:fillRef idx="0">
            <a:schemeClr val="accent1"/>
          </a:fillRef>
          <a:effectRef idx="1">
            <a:schemeClr val="accent1"/>
          </a:effectRef>
          <a:fontRef idx="minor">
            <a:schemeClr val="tx1"/>
          </a:fontRef>
        </p:style>
      </p:cxnSp>
      <p:sp>
        <p:nvSpPr>
          <p:cNvPr id="21" name="文本框 20"/>
          <p:cNvSpPr txBox="1"/>
          <p:nvPr>
            <p:custDataLst>
              <p:tags r:id="rId6"/>
            </p:custDataLst>
          </p:nvPr>
        </p:nvSpPr>
        <p:spPr>
          <a:xfrm flipH="1">
            <a:off x="5530850" y="6470015"/>
            <a:ext cx="1157605" cy="15367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101010">
                    <a:lumMod val="50000"/>
                    <a:lumOff val="50000"/>
                  </a:srgbClr>
                </a:solidFill>
                <a:effectLst/>
                <a:uLnTx/>
                <a:uFillTx/>
                <a:latin typeface="PingFang SC Regular" panose="020B0400000000000000" charset="-122"/>
                <a:ea typeface="PingFang SC Regular" panose="020B0400000000000000" charset="-122"/>
                <a:cs typeface="+mn-ea"/>
                <a:sym typeface="+mn-lt"/>
              </a:rPr>
              <a:t>Unimportant matters</a:t>
            </a:r>
          </a:p>
        </p:txBody>
      </p:sp>
      <p:sp>
        <p:nvSpPr>
          <p:cNvPr id="22" name="文本框 21"/>
          <p:cNvSpPr txBox="1"/>
          <p:nvPr>
            <p:custDataLst>
              <p:tags r:id="rId7"/>
            </p:custDataLst>
          </p:nvPr>
        </p:nvSpPr>
        <p:spPr>
          <a:xfrm flipH="1">
            <a:off x="5609590" y="1371600"/>
            <a:ext cx="1000125" cy="15367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101010">
                    <a:lumMod val="50000"/>
                    <a:lumOff val="50000"/>
                  </a:srgbClr>
                </a:solidFill>
                <a:effectLst/>
                <a:uLnTx/>
                <a:uFillTx/>
                <a:latin typeface="PingFang SC Regular" panose="020B0400000000000000" charset="-122"/>
                <a:ea typeface="PingFang SC Regular" panose="020B0400000000000000" charset="-122"/>
                <a:cs typeface="+mn-ea"/>
                <a:sym typeface="+mn-lt"/>
              </a:rPr>
              <a:t>Important matters</a:t>
            </a:r>
          </a:p>
        </p:txBody>
      </p:sp>
      <p:grpSp>
        <p:nvGrpSpPr>
          <p:cNvPr id="87" name="组合 86"/>
          <p:cNvGrpSpPr/>
          <p:nvPr/>
        </p:nvGrpSpPr>
        <p:grpSpPr>
          <a:xfrm>
            <a:off x="9954895" y="3589020"/>
            <a:ext cx="1775460" cy="641985"/>
            <a:chOff x="630642" y="3589279"/>
            <a:chExt cx="1775460" cy="642168"/>
          </a:xfrm>
        </p:grpSpPr>
        <p:sp>
          <p:nvSpPr>
            <p:cNvPr id="8" name="矩形: 圆角 6"/>
            <p:cNvSpPr/>
            <p:nvPr>
              <p:custDataLst>
                <p:tags r:id="rId30"/>
              </p:custDataLst>
            </p:nvPr>
          </p:nvSpPr>
          <p:spPr>
            <a:xfrm>
              <a:off x="630642" y="3852920"/>
              <a:ext cx="1775460" cy="378527"/>
            </a:xfrm>
            <a:prstGeom prst="roundRect">
              <a:avLst>
                <a:gd name="adj" fmla="val 50000"/>
              </a:avLst>
            </a:prstGeom>
            <a:solidFill>
              <a:srgbClr val="1D42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紧急事项</a:t>
              </a:r>
            </a:p>
          </p:txBody>
        </p:sp>
        <p:sp>
          <p:nvSpPr>
            <p:cNvPr id="23" name="文本框 22"/>
            <p:cNvSpPr txBox="1"/>
            <p:nvPr>
              <p:custDataLst>
                <p:tags r:id="rId31"/>
              </p:custDataLst>
            </p:nvPr>
          </p:nvSpPr>
          <p:spPr>
            <a:xfrm flipH="1">
              <a:off x="1084760" y="3589279"/>
              <a:ext cx="9922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101010">
                      <a:lumMod val="50000"/>
                      <a:lumOff val="50000"/>
                    </a:srgbClr>
                  </a:solidFill>
                  <a:effectLst/>
                  <a:uLnTx/>
                  <a:uFillTx/>
                  <a:latin typeface="PingFang SC Regular" panose="020B0400000000000000" charset="-122"/>
                  <a:ea typeface="PingFang SC Regular" panose="020B0400000000000000" charset="-122"/>
                  <a:cs typeface="+mn-ea"/>
                  <a:sym typeface="+mn-lt"/>
                </a:rPr>
                <a:t>Matter of urgency</a:t>
              </a:r>
            </a:p>
          </p:txBody>
        </p:sp>
      </p:grpSp>
      <p:grpSp>
        <p:nvGrpSpPr>
          <p:cNvPr id="10" name="组合 9"/>
          <p:cNvGrpSpPr/>
          <p:nvPr/>
        </p:nvGrpSpPr>
        <p:grpSpPr>
          <a:xfrm>
            <a:off x="6222365" y="2289810"/>
            <a:ext cx="3647440" cy="1524000"/>
            <a:chOff x="3518" y="3606"/>
            <a:chExt cx="5744" cy="2400"/>
          </a:xfrm>
        </p:grpSpPr>
        <p:sp>
          <p:nvSpPr>
            <p:cNvPr id="25" name="圆角矩形 17"/>
            <p:cNvSpPr/>
            <p:nvPr>
              <p:custDataLst>
                <p:tags r:id="rId25"/>
              </p:custDataLst>
            </p:nvPr>
          </p:nvSpPr>
          <p:spPr>
            <a:xfrm>
              <a:off x="3664" y="3606"/>
              <a:ext cx="5598" cy="2401"/>
            </a:xfrm>
            <a:prstGeom prst="roundRect">
              <a:avLst>
                <a:gd name="adj" fmla="val 6055"/>
              </a:avLst>
            </a:prstGeom>
            <a:solidFill>
              <a:sysClr val="window" lastClr="FFFFFF"/>
            </a:solidFill>
            <a:ln w="12700" cap="flat" cmpd="sng" algn="ctr">
              <a:solidFill>
                <a:srgbClr val="A23322"/>
              </a:solidFill>
              <a:prstDash val="solid"/>
              <a:miter lim="800000"/>
            </a:ln>
            <a:effectLst>
              <a:outerShdw blurRad="355600" dist="139700" dir="2700000" algn="tl" rotWithShape="0">
                <a:srgbClr val="B12429">
                  <a:alpha val="16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26" name="bookmark-silhouette-variant_32530"/>
            <p:cNvSpPr/>
            <p:nvPr>
              <p:custDataLst>
                <p:tags r:id="rId26"/>
              </p:custDataLst>
            </p:nvPr>
          </p:nvSpPr>
          <p:spPr>
            <a:xfrm>
              <a:off x="8578" y="3614"/>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rgbClr val="A23322"/>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27" name="文本框 26"/>
            <p:cNvSpPr txBox="1"/>
            <p:nvPr>
              <p:custDataLst>
                <p:tags r:id="rId27"/>
              </p:custDataLst>
            </p:nvPr>
          </p:nvSpPr>
          <p:spPr>
            <a:xfrm>
              <a:off x="3518" y="3774"/>
              <a:ext cx="1099" cy="1890"/>
            </a:xfrm>
            <a:prstGeom prst="rect">
              <a:avLst/>
            </a:prstGeom>
            <a:noFill/>
          </p:spPr>
          <p:txBody>
            <a:bodyPr wrap="none" rtlCol="0">
              <a:spAutoFit/>
            </a:bodyPr>
            <a:lstStyle/>
            <a:p>
              <a:pPr algn="r">
                <a:defRPr/>
              </a:pPr>
              <a:r>
                <a:rPr lang="en-US" altLang="zh-CN" sz="7200" b="1" i="1" dirty="0">
                  <a:solidFill>
                    <a:srgbClr val="A2332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1</a:t>
              </a:r>
            </a:p>
          </p:txBody>
        </p:sp>
        <p:sp>
          <p:nvSpPr>
            <p:cNvPr id="28" name="文本框 27"/>
            <p:cNvSpPr txBox="1"/>
            <p:nvPr>
              <p:custDataLst>
                <p:tags r:id="rId28"/>
              </p:custDataLst>
            </p:nvPr>
          </p:nvSpPr>
          <p:spPr>
            <a:xfrm>
              <a:off x="4791" y="4830"/>
              <a:ext cx="4139" cy="719"/>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L="171450" marR="0" lvl="0" indent="-171450" algn="l" defTabSz="914400" rtl="0" eaLnBrk="1" fontAlgn="auto" latinLnBrk="0" hangingPunct="1">
                <a:lnSpc>
                  <a:spcPct val="130000"/>
                </a:lnSpc>
                <a:spcBef>
                  <a:spcPts val="0"/>
                </a:spcBef>
                <a:spcAft>
                  <a:spcPts val="0"/>
                </a:spcAft>
                <a:buClrTx/>
                <a:buSzTx/>
                <a:buFont typeface="Arial" panose="020B0704020202020204" pitchFamily="34" charset="0"/>
                <a:buChar char="•"/>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mn-ea"/>
                  <a:sym typeface="+mn-lt"/>
                </a:rPr>
                <a:t>例如：突发危机、即将到期的重要项目、迫切需要解决的问题</a:t>
              </a:r>
            </a:p>
          </p:txBody>
        </p:sp>
        <p:sp>
          <p:nvSpPr>
            <p:cNvPr id="29" name="Rectangle 8"/>
            <p:cNvSpPr/>
            <p:nvPr>
              <p:custDataLst>
                <p:tags r:id="rId29"/>
              </p:custDataLst>
            </p:nvPr>
          </p:nvSpPr>
          <p:spPr>
            <a:xfrm>
              <a:off x="4791" y="4074"/>
              <a:ext cx="3692" cy="532"/>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mn-ea"/>
                  <a:sym typeface="+mn-lt"/>
                </a:rPr>
                <a:t>重要且紧急事项</a:t>
              </a:r>
            </a:p>
          </p:txBody>
        </p:sp>
      </p:grpSp>
      <p:grpSp>
        <p:nvGrpSpPr>
          <p:cNvPr id="13" name="组合 12"/>
          <p:cNvGrpSpPr/>
          <p:nvPr/>
        </p:nvGrpSpPr>
        <p:grpSpPr>
          <a:xfrm>
            <a:off x="6301105" y="4159885"/>
            <a:ext cx="3580130" cy="1524000"/>
            <a:chOff x="3624" y="6551"/>
            <a:chExt cx="5638" cy="2400"/>
          </a:xfrm>
        </p:grpSpPr>
        <p:sp>
          <p:nvSpPr>
            <p:cNvPr id="32" name="圆角矩形 17"/>
            <p:cNvSpPr/>
            <p:nvPr>
              <p:custDataLst>
                <p:tags r:id="rId20"/>
              </p:custDataLst>
            </p:nvPr>
          </p:nvSpPr>
          <p:spPr>
            <a:xfrm>
              <a:off x="3664" y="6551"/>
              <a:ext cx="5598" cy="2401"/>
            </a:xfrm>
            <a:prstGeom prst="roundRect">
              <a:avLst>
                <a:gd name="adj" fmla="val 6055"/>
              </a:avLst>
            </a:prstGeom>
            <a:solidFill>
              <a:sysClr val="window" lastClr="FFFFFF"/>
            </a:solidFill>
            <a:ln w="12700" cap="flat" cmpd="sng" algn="ctr">
              <a:solidFill>
                <a:srgbClr val="1D4273"/>
              </a:solidFill>
              <a:prstDash val="solid"/>
              <a:miter lim="800000"/>
            </a:ln>
            <a:effectLst>
              <a:outerShdw blurRad="355600" dist="139700" dir="2700000" algn="tl" rotWithShape="0">
                <a:srgbClr val="B12429">
                  <a:alpha val="16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33" name="bookmark-silhouette-variant_32530"/>
            <p:cNvSpPr/>
            <p:nvPr>
              <p:custDataLst>
                <p:tags r:id="rId21"/>
              </p:custDataLst>
            </p:nvPr>
          </p:nvSpPr>
          <p:spPr>
            <a:xfrm>
              <a:off x="8578" y="6560"/>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rgbClr val="1D4273"/>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34" name="文本框 33"/>
            <p:cNvSpPr txBox="1"/>
            <p:nvPr>
              <p:custDataLst>
                <p:tags r:id="rId22"/>
              </p:custDataLst>
            </p:nvPr>
          </p:nvSpPr>
          <p:spPr>
            <a:xfrm>
              <a:off x="3624" y="6719"/>
              <a:ext cx="1099" cy="189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1" u="none" strike="noStrike" kern="1200" cap="none" spc="0" normalizeH="0" baseline="0" noProof="0" dirty="0">
                  <a:ln>
                    <a:noFill/>
                  </a:ln>
                  <a:solidFill>
                    <a:srgbClr val="1D4273"/>
                  </a:solidFill>
                  <a:effectLst>
                    <a:reflection blurRad="6350" stA="50000" endA="300" endPos="50000" dist="29997" dir="5400000" sy="-100000" algn="bl" rotWithShape="0"/>
                  </a:effectLst>
                  <a:uLnTx/>
                  <a:uFillTx/>
                  <a:latin typeface="PingFang SC Regular" panose="020B0400000000000000" charset="-122"/>
                  <a:ea typeface="PingFang SC Regular" panose="020B0400000000000000" charset="-122"/>
                  <a:cs typeface="+mn-ea"/>
                  <a:sym typeface="+mn-lt"/>
                </a:rPr>
                <a:t>3</a:t>
              </a:r>
            </a:p>
          </p:txBody>
        </p:sp>
        <p:sp>
          <p:nvSpPr>
            <p:cNvPr id="35" name="文本框 34"/>
            <p:cNvSpPr txBox="1"/>
            <p:nvPr>
              <p:custDataLst>
                <p:tags r:id="rId23"/>
              </p:custDataLst>
            </p:nvPr>
          </p:nvSpPr>
          <p:spPr>
            <a:xfrm>
              <a:off x="4791" y="7776"/>
              <a:ext cx="4139" cy="731"/>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L="171450" marR="0" lvl="0" indent="-171450" algn="l" defTabSz="914400" rtl="0" eaLnBrk="1" fontAlgn="auto" latinLnBrk="0" hangingPunct="1">
                <a:lnSpc>
                  <a:spcPct val="130000"/>
                </a:lnSpc>
                <a:spcBef>
                  <a:spcPts val="0"/>
                </a:spcBef>
                <a:spcAft>
                  <a:spcPts val="0"/>
                </a:spcAft>
                <a:buClrTx/>
                <a:buSzTx/>
                <a:buFont typeface="Arial" panose="020B0704020202020204" pitchFamily="34" charset="0"/>
                <a:buChar char="•"/>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mn-ea"/>
                  <a:sym typeface="+mn-lt"/>
                </a:rPr>
                <a:t>例如：突发危机、即将到期的重要项目、迫切需要解决的问题</a:t>
              </a:r>
            </a:p>
          </p:txBody>
        </p:sp>
        <p:sp>
          <p:nvSpPr>
            <p:cNvPr id="36" name="Rectangle 8"/>
            <p:cNvSpPr/>
            <p:nvPr>
              <p:custDataLst>
                <p:tags r:id="rId24"/>
              </p:custDataLst>
            </p:nvPr>
          </p:nvSpPr>
          <p:spPr>
            <a:xfrm>
              <a:off x="4791" y="7020"/>
              <a:ext cx="3692" cy="532"/>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mn-ea"/>
                  <a:sym typeface="+mn-lt"/>
                </a:rPr>
                <a:t>紧急不重要事项</a:t>
              </a:r>
            </a:p>
          </p:txBody>
        </p:sp>
      </p:grpSp>
      <p:grpSp>
        <p:nvGrpSpPr>
          <p:cNvPr id="12" name="组合 11"/>
          <p:cNvGrpSpPr/>
          <p:nvPr/>
        </p:nvGrpSpPr>
        <p:grpSpPr>
          <a:xfrm>
            <a:off x="2240915" y="2289810"/>
            <a:ext cx="3650615" cy="1524000"/>
            <a:chOff x="9802" y="3606"/>
            <a:chExt cx="5749" cy="2400"/>
          </a:xfrm>
        </p:grpSpPr>
        <p:sp>
          <p:nvSpPr>
            <p:cNvPr id="67" name="圆角矩形 17"/>
            <p:cNvSpPr/>
            <p:nvPr>
              <p:custDataLst>
                <p:tags r:id="rId15"/>
              </p:custDataLst>
            </p:nvPr>
          </p:nvSpPr>
          <p:spPr>
            <a:xfrm>
              <a:off x="9929" y="3606"/>
              <a:ext cx="5622" cy="2401"/>
            </a:xfrm>
            <a:prstGeom prst="roundRect">
              <a:avLst>
                <a:gd name="adj" fmla="val 6055"/>
              </a:avLst>
            </a:prstGeom>
            <a:solidFill>
              <a:sysClr val="window" lastClr="FFFFFF"/>
            </a:solidFill>
            <a:ln w="12700" cap="flat" cmpd="sng" algn="ctr">
              <a:solidFill>
                <a:srgbClr val="C2D7EF"/>
              </a:solidFill>
              <a:prstDash val="solid"/>
              <a:miter lim="800000"/>
            </a:ln>
            <a:effectLst>
              <a:outerShdw blurRad="355600" dist="139700" dir="2700000" algn="tl" rotWithShape="0">
                <a:srgbClr val="A23322">
                  <a:alpha val="1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68" name="bookmark-silhouette-variant_32530"/>
            <p:cNvSpPr/>
            <p:nvPr>
              <p:custDataLst>
                <p:tags r:id="rId16"/>
              </p:custDataLst>
            </p:nvPr>
          </p:nvSpPr>
          <p:spPr>
            <a:xfrm>
              <a:off x="14859" y="3614"/>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rgbClr val="5B93D7"/>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69" name="文本框 68"/>
            <p:cNvSpPr txBox="1"/>
            <p:nvPr>
              <p:custDataLst>
                <p:tags r:id="rId17"/>
              </p:custDataLst>
            </p:nvPr>
          </p:nvSpPr>
          <p:spPr>
            <a:xfrm>
              <a:off x="9802" y="3774"/>
              <a:ext cx="1099" cy="1890"/>
            </a:xfrm>
            <a:prstGeom prst="rect">
              <a:avLst/>
            </a:prstGeom>
            <a:noFill/>
          </p:spPr>
          <p:txBody>
            <a:bodyPr wrap="none" rtlCol="0">
              <a:spAutoFit/>
            </a:bodyPr>
            <a:lstStyle/>
            <a:p>
              <a:pPr algn="r">
                <a:defRPr/>
              </a:pPr>
              <a:r>
                <a:rPr lang="en-US" altLang="zh-CN" sz="7200" b="1" i="1" dirty="0">
                  <a:solidFill>
                    <a:srgbClr val="5B93D7"/>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2</a:t>
              </a:r>
            </a:p>
          </p:txBody>
        </p:sp>
        <p:sp>
          <p:nvSpPr>
            <p:cNvPr id="70" name="文本框 69"/>
            <p:cNvSpPr txBox="1"/>
            <p:nvPr>
              <p:custDataLst>
                <p:tags r:id="rId18"/>
              </p:custDataLst>
            </p:nvPr>
          </p:nvSpPr>
          <p:spPr>
            <a:xfrm>
              <a:off x="11019" y="4830"/>
              <a:ext cx="4139" cy="731"/>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L="171450" marR="0" lvl="0" indent="-171450" algn="l" defTabSz="914400" rtl="0" eaLnBrk="1" fontAlgn="auto" latinLnBrk="0" hangingPunct="1">
                <a:lnSpc>
                  <a:spcPct val="130000"/>
                </a:lnSpc>
                <a:spcBef>
                  <a:spcPts val="0"/>
                </a:spcBef>
                <a:spcAft>
                  <a:spcPts val="0"/>
                </a:spcAft>
                <a:buClrTx/>
                <a:buSzTx/>
                <a:buFont typeface="Arial" panose="020B0704020202020204" pitchFamily="34" charset="0"/>
                <a:buChar char="•"/>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例如：预防性任务、计划、建立关系、长期目标规划 </a:t>
              </a:r>
            </a:p>
          </p:txBody>
        </p:sp>
        <p:sp>
          <p:nvSpPr>
            <p:cNvPr id="71" name="Rectangle 8"/>
            <p:cNvSpPr/>
            <p:nvPr>
              <p:custDataLst>
                <p:tags r:id="rId19"/>
              </p:custDataLst>
            </p:nvPr>
          </p:nvSpPr>
          <p:spPr>
            <a:xfrm>
              <a:off x="11019" y="4074"/>
              <a:ext cx="3692" cy="532"/>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B93D7"/>
                  </a:solidFill>
                  <a:effectLst/>
                  <a:uLnTx/>
                  <a:uFillTx/>
                  <a:latin typeface="PingFang SC Regular" panose="020B0400000000000000" charset="-122"/>
                  <a:ea typeface="PingFang SC Regular" panose="020B0400000000000000" charset="-122"/>
                  <a:cs typeface="+mn-ea"/>
                  <a:sym typeface="+mn-lt"/>
                </a:rPr>
                <a:t>重要不紧急事项</a:t>
              </a:r>
            </a:p>
          </p:txBody>
        </p:sp>
      </p:grpSp>
      <p:grpSp>
        <p:nvGrpSpPr>
          <p:cNvPr id="14" name="组合 13"/>
          <p:cNvGrpSpPr/>
          <p:nvPr/>
        </p:nvGrpSpPr>
        <p:grpSpPr>
          <a:xfrm>
            <a:off x="2240915" y="4159885"/>
            <a:ext cx="3650615" cy="1524000"/>
            <a:chOff x="9802" y="6551"/>
            <a:chExt cx="5749" cy="2400"/>
          </a:xfrm>
        </p:grpSpPr>
        <p:sp>
          <p:nvSpPr>
            <p:cNvPr id="73" name="圆角矩形 17"/>
            <p:cNvSpPr/>
            <p:nvPr>
              <p:custDataLst>
                <p:tags r:id="rId10"/>
              </p:custDataLst>
            </p:nvPr>
          </p:nvSpPr>
          <p:spPr>
            <a:xfrm>
              <a:off x="9929" y="6551"/>
              <a:ext cx="5622" cy="2401"/>
            </a:xfrm>
            <a:prstGeom prst="roundRect">
              <a:avLst>
                <a:gd name="adj" fmla="val 6055"/>
              </a:avLst>
            </a:prstGeom>
            <a:solidFill>
              <a:sysClr val="window" lastClr="FFFFFF"/>
            </a:solidFill>
            <a:ln w="12700" cap="flat" cmpd="sng" algn="ctr">
              <a:solidFill>
                <a:srgbClr val="F1C8C5"/>
              </a:solidFill>
              <a:prstDash val="solid"/>
              <a:miter lim="800000"/>
            </a:ln>
            <a:effectLst>
              <a:outerShdw blurRad="355600" dist="139700" dir="2700000" algn="tl" rotWithShape="0">
                <a:srgbClr val="B12429">
                  <a:alpha val="16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74" name="bookmark-silhouette-variant_32530"/>
            <p:cNvSpPr/>
            <p:nvPr>
              <p:custDataLst>
                <p:tags r:id="rId11"/>
              </p:custDataLst>
            </p:nvPr>
          </p:nvSpPr>
          <p:spPr>
            <a:xfrm>
              <a:off x="14859" y="6560"/>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rgbClr val="F2CBC8"/>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75" name="文本框 74"/>
            <p:cNvSpPr txBox="1"/>
            <p:nvPr>
              <p:custDataLst>
                <p:tags r:id="rId12"/>
              </p:custDataLst>
            </p:nvPr>
          </p:nvSpPr>
          <p:spPr>
            <a:xfrm>
              <a:off x="9802" y="6719"/>
              <a:ext cx="1099" cy="1890"/>
            </a:xfrm>
            <a:prstGeom prst="rect">
              <a:avLst/>
            </a:prstGeom>
            <a:noFill/>
          </p:spPr>
          <p:txBody>
            <a:bodyPr wrap="none" rtlCol="0">
              <a:spAutoFit/>
            </a:bodyPr>
            <a:lstStyle/>
            <a:p>
              <a:pPr algn="r">
                <a:defRPr/>
              </a:pPr>
              <a:r>
                <a:rPr lang="en-US" altLang="zh-CN" sz="7200" b="1" i="1" dirty="0">
                  <a:solidFill>
                    <a:srgbClr val="F3CFCB"/>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4</a:t>
              </a:r>
            </a:p>
          </p:txBody>
        </p:sp>
        <p:sp>
          <p:nvSpPr>
            <p:cNvPr id="76" name="文本框 75"/>
            <p:cNvSpPr txBox="1"/>
            <p:nvPr>
              <p:custDataLst>
                <p:tags r:id="rId13"/>
              </p:custDataLst>
            </p:nvPr>
          </p:nvSpPr>
          <p:spPr>
            <a:xfrm>
              <a:off x="11019" y="7776"/>
              <a:ext cx="4139" cy="731"/>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L="171450" marR="0" lvl="0" indent="-171450" algn="l" defTabSz="914400" rtl="0" eaLnBrk="1" fontAlgn="auto" latinLnBrk="0" hangingPunct="1">
                <a:lnSpc>
                  <a:spcPct val="130000"/>
                </a:lnSpc>
                <a:spcBef>
                  <a:spcPts val="0"/>
                </a:spcBef>
                <a:spcAft>
                  <a:spcPts val="0"/>
                </a:spcAft>
                <a:buClrTx/>
                <a:buSzTx/>
                <a:buFont typeface="Arial" panose="020B0704020202020204" pitchFamily="34" charset="0"/>
                <a:buChar char="•"/>
                <a:defRPr/>
              </a:pPr>
              <a:r>
                <a:rPr kumimoji="0" lang="zh-CN" altLang="en-US" sz="1200" b="0" i="0" u="none" strike="noStrike" kern="1200" cap="none" spc="0" normalizeH="0" baseline="0" noProof="0" dirty="0">
                  <a:ln>
                    <a:noFill/>
                  </a:ln>
                  <a:solidFill>
                    <a:schemeClr val="tx1">
                      <a:alpha val="65000"/>
                    </a:schemeClr>
                  </a:solidFill>
                  <a:effectLst/>
                  <a:uLnTx/>
                  <a:uFillTx/>
                  <a:latin typeface="PingFang SC Regular" panose="020B0400000000000000" charset="-122"/>
                  <a:ea typeface="PingFang SC Regular" panose="020B0400000000000000" charset="-122"/>
                  <a:cs typeface="+mn-ea"/>
                  <a:sym typeface="+mn-lt"/>
                </a:rPr>
                <a:t>例如：突发危机、即将到期的重要项目、迫切需要解决的问题</a:t>
              </a:r>
            </a:p>
          </p:txBody>
        </p:sp>
        <p:sp>
          <p:nvSpPr>
            <p:cNvPr id="77" name="Rectangle 8"/>
            <p:cNvSpPr/>
            <p:nvPr>
              <p:custDataLst>
                <p:tags r:id="rId14"/>
              </p:custDataLst>
            </p:nvPr>
          </p:nvSpPr>
          <p:spPr>
            <a:xfrm>
              <a:off x="11019" y="7020"/>
              <a:ext cx="3692" cy="532"/>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EAA59E"/>
                  </a:solidFill>
                  <a:effectLst/>
                  <a:uLnTx/>
                  <a:uFillTx/>
                  <a:latin typeface="PingFang SC Regular" panose="020B0400000000000000" charset="-122"/>
                  <a:ea typeface="PingFang SC Regular" panose="020B0400000000000000" charset="-122"/>
                  <a:cs typeface="+mn-ea"/>
                  <a:sym typeface="+mn-lt"/>
                </a:rPr>
                <a:t>不重要不紧急事项</a:t>
              </a:r>
            </a:p>
          </p:txBody>
        </p:sp>
      </p:grpSp>
      <p:grpSp>
        <p:nvGrpSpPr>
          <p:cNvPr id="30" name="组合 29"/>
          <p:cNvGrpSpPr/>
          <p:nvPr/>
        </p:nvGrpSpPr>
        <p:grpSpPr>
          <a:xfrm>
            <a:off x="461645" y="3589020"/>
            <a:ext cx="1775460" cy="641985"/>
            <a:chOff x="9488892" y="3589279"/>
            <a:chExt cx="1775460" cy="642168"/>
          </a:xfrm>
        </p:grpSpPr>
        <p:sp>
          <p:nvSpPr>
            <p:cNvPr id="31" name="矩形: 圆角 30"/>
            <p:cNvSpPr/>
            <p:nvPr>
              <p:custDataLst>
                <p:tags r:id="rId8"/>
              </p:custDataLst>
            </p:nvPr>
          </p:nvSpPr>
          <p:spPr>
            <a:xfrm>
              <a:off x="9488892" y="3852920"/>
              <a:ext cx="1775460" cy="378527"/>
            </a:xfrm>
            <a:prstGeom prst="roundRect">
              <a:avLst>
                <a:gd name="adj" fmla="val 50000"/>
              </a:avLst>
            </a:prstGeom>
            <a:solidFill>
              <a:srgbClr val="C2D7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latin typeface="PingFang SC Regular" panose="020B0400000000000000" charset="-122"/>
                  <a:ea typeface="PingFang SC Regular" panose="020B0400000000000000" charset="-122"/>
                  <a:cs typeface="+mn-ea"/>
                  <a:sym typeface="+mn-lt"/>
                </a:rPr>
                <a:t>不紧急事项</a:t>
              </a:r>
            </a:p>
          </p:txBody>
        </p:sp>
        <p:sp>
          <p:nvSpPr>
            <p:cNvPr id="37" name="文本框 36"/>
            <p:cNvSpPr txBox="1"/>
            <p:nvPr>
              <p:custDataLst>
                <p:tags r:id="rId9"/>
              </p:custDataLst>
            </p:nvPr>
          </p:nvSpPr>
          <p:spPr>
            <a:xfrm flipH="1">
              <a:off x="10021219" y="3589279"/>
              <a:ext cx="1091646"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101010">
                      <a:lumMod val="50000"/>
                      <a:lumOff val="50000"/>
                    </a:srgbClr>
                  </a:solidFill>
                  <a:effectLst/>
                  <a:uLnTx/>
                  <a:uFillTx/>
                  <a:latin typeface="PingFang SC Regular" panose="020B0400000000000000" charset="-122"/>
                  <a:ea typeface="PingFang SC Regular" panose="020B0400000000000000" charset="-122"/>
                  <a:cs typeface="+mn-ea"/>
                  <a:sym typeface="+mn-lt"/>
                </a:rPr>
                <a:t>Non urgent matters</a:t>
              </a:r>
            </a:p>
          </p:txBody>
        </p:sp>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GTD时间管理——</a:t>
            </a:r>
            <a:r>
              <a:rPr lang="zh-CN" altLang="en-US" sz="2400" b="0">
                <a:cs typeface="PingFang SC Regular" panose="020B0400000000000000" charset="-122"/>
              </a:rPr>
              <a:t>收集</a:t>
            </a:r>
            <a:r>
              <a:rPr lang="en-US" altLang="zh-CN" sz="2400" b="0">
                <a:cs typeface="PingFang SC Regular" panose="020B0400000000000000" charset="-122"/>
              </a:rPr>
              <a:t> </a:t>
            </a:r>
            <a:r>
              <a:rPr lang="zh-CN" altLang="en-US" sz="2400" b="0">
                <a:cs typeface="PingFang SC Regular" panose="020B0400000000000000" charset="-122"/>
              </a:rPr>
              <a:t>整理</a:t>
            </a:r>
            <a:r>
              <a:rPr lang="en-US" altLang="zh-CN" sz="2400" b="0">
                <a:cs typeface="PingFang SC Regular" panose="020B0400000000000000" charset="-122"/>
              </a:rPr>
              <a:t> </a:t>
            </a:r>
            <a:r>
              <a:rPr lang="zh-CN" altLang="en-US" sz="2400" b="0">
                <a:cs typeface="PingFang SC Regular" panose="020B0400000000000000" charset="-122"/>
              </a:rPr>
              <a:t>组织</a:t>
            </a:r>
            <a:r>
              <a:rPr lang="en-US" altLang="zh-CN" sz="2400" b="0">
                <a:cs typeface="PingFang SC Regular" panose="020B0400000000000000" charset="-122"/>
              </a:rPr>
              <a:t> </a:t>
            </a:r>
            <a:r>
              <a:rPr lang="zh-CN" altLang="en-US" sz="2400" b="0">
                <a:cs typeface="PingFang SC Regular" panose="020B0400000000000000" charset="-122"/>
              </a:rPr>
              <a:t>执行</a:t>
            </a:r>
            <a:r>
              <a:rPr lang="en-US" altLang="zh-CN" sz="2400" b="0">
                <a:cs typeface="PingFang SC Regular" panose="020B0400000000000000" charset="-122"/>
              </a:rPr>
              <a:t> </a:t>
            </a:r>
            <a:r>
              <a:rPr lang="zh-CN" altLang="en-US" sz="2400" b="0">
                <a:cs typeface="PingFang SC Regular" panose="020B0400000000000000" charset="-122"/>
              </a:rPr>
              <a:t>回顾</a:t>
            </a:r>
          </a:p>
        </p:txBody>
      </p:sp>
      <p:sp>
        <p:nvSpPr>
          <p:cNvPr id="3" name="文本占位符 2"/>
          <p:cNvSpPr>
            <a:spLocks noGrp="1"/>
          </p:cNvSpPr>
          <p:nvPr>
            <p:ph type="body" idx="1"/>
          </p:nvPr>
        </p:nvSpPr>
        <p:spPr/>
        <p:txBody>
          <a:bodyPr/>
          <a:lstStyle/>
          <a:p>
            <a:r>
              <a:rPr lang="zh-CN" altLang="en-US">
                <a:cs typeface="PingFang SC Regular" panose="020B0400000000000000" charset="-122"/>
              </a:rPr>
              <a:t>GTD时间管理，即Getting Things Done（把事情完成）的缩写，是一种世界公认的时间管理方法。这种方法的核心在于通过有效的记录和整理，帮助人们更好地管理任务，从而提高工作效率和生活质量</a:t>
            </a:r>
          </a:p>
        </p:txBody>
      </p:sp>
      <p:sp>
        <p:nvSpPr>
          <p:cNvPr id="4" name="文本占位符 3"/>
          <p:cNvSpPr>
            <a:spLocks noGrp="1"/>
          </p:cNvSpPr>
          <p:nvPr>
            <p:ph type="body" idx="13"/>
          </p:nvPr>
        </p:nvSpPr>
        <p:spPr>
          <a:xfrm>
            <a:off x="372110" y="317183"/>
            <a:ext cx="1068070" cy="430530"/>
          </a:xfrm>
        </p:spPr>
        <p:txBody>
          <a:bodyPr/>
          <a:lstStyle/>
          <a:p>
            <a:r>
              <a:rPr>
                <a:sym typeface="+mn-ea"/>
              </a:rPr>
              <a:t>7-04</a:t>
            </a:r>
            <a:endParaRPr>
              <a:latin typeface="PingFang SC Regular" panose="020B0400000000000000" charset="-122"/>
              <a:ea typeface="PingFang SC Regular" panose="020B0400000000000000" charset="-122"/>
            </a:endParaRPr>
          </a:p>
        </p:txBody>
      </p:sp>
      <p:cxnSp>
        <p:nvCxnSpPr>
          <p:cNvPr id="6" name="Straight Connector 11"/>
          <p:cNvCxnSpPr/>
          <p:nvPr>
            <p:custDataLst>
              <p:tags r:id="rId1"/>
            </p:custDataLst>
          </p:nvPr>
        </p:nvCxnSpPr>
        <p:spPr>
          <a:xfrm>
            <a:off x="1531620" y="2669540"/>
            <a:ext cx="0" cy="294005"/>
          </a:xfrm>
          <a:prstGeom prst="line">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线连接符 5171"/>
          <p:cNvCxnSpPr/>
          <p:nvPr>
            <p:custDataLst>
              <p:tags r:id="rId2"/>
            </p:custDataLst>
          </p:nvPr>
        </p:nvCxnSpPr>
        <p:spPr>
          <a:xfrm>
            <a:off x="1531620" y="2675255"/>
            <a:ext cx="9126855" cy="0"/>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线连接符 5129"/>
          <p:cNvCxnSpPr/>
          <p:nvPr>
            <p:custDataLst>
              <p:tags r:id="rId3"/>
            </p:custDataLst>
          </p:nvPr>
        </p:nvCxnSpPr>
        <p:spPr>
          <a:xfrm>
            <a:off x="6094730" y="2163445"/>
            <a:ext cx="0" cy="6934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Frame 13"/>
          <p:cNvSpPr/>
          <p:nvPr>
            <p:custDataLst>
              <p:tags r:id="rId4"/>
            </p:custDataLst>
          </p:nvPr>
        </p:nvSpPr>
        <p:spPr bwMode="auto">
          <a:xfrm>
            <a:off x="515620" y="2963545"/>
            <a:ext cx="2031365" cy="3683000"/>
          </a:xfrm>
          <a:prstGeom prst="frame">
            <a:avLst>
              <a:gd name="adj1" fmla="val 1556"/>
            </a:avLst>
          </a:prstGeom>
          <a:solidFill>
            <a:schemeClr val="accent1"/>
          </a:solidFill>
          <a:ln w="9525">
            <a:noFill/>
            <a:round/>
          </a:ln>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31" name="Oval 8"/>
          <p:cNvSpPr/>
          <p:nvPr>
            <p:custDataLst>
              <p:tags r:id="rId5"/>
            </p:custDataLst>
          </p:nvPr>
        </p:nvSpPr>
        <p:spPr bwMode="auto">
          <a:xfrm>
            <a:off x="1080135" y="3231515"/>
            <a:ext cx="901700" cy="901700"/>
          </a:xfrm>
          <a:prstGeom prst="ellipse">
            <a:avLst/>
          </a:prstGeom>
          <a:solidFill>
            <a:schemeClr val="accent1">
              <a:lumMod val="60000"/>
              <a:lumOff val="40000"/>
            </a:schemeClr>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34" name="TextBox 50"/>
          <p:cNvSpPr txBox="1"/>
          <p:nvPr>
            <p:custDataLst>
              <p:tags r:id="rId6"/>
            </p:custDataLst>
          </p:nvPr>
        </p:nvSpPr>
        <p:spPr>
          <a:xfrm>
            <a:off x="1302385" y="3528695"/>
            <a:ext cx="458470" cy="27686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ea"/>
                <a:sym typeface="+mn-lt"/>
              </a:rPr>
              <a:t>收集</a:t>
            </a:r>
          </a:p>
        </p:txBody>
      </p:sp>
      <p:sp>
        <p:nvSpPr>
          <p:cNvPr id="35" name="矩形: 圆角 103"/>
          <p:cNvSpPr/>
          <p:nvPr>
            <p:custDataLst>
              <p:tags r:id="rId7"/>
            </p:custDataLst>
          </p:nvPr>
        </p:nvSpPr>
        <p:spPr>
          <a:xfrm>
            <a:off x="3423920" y="1821180"/>
            <a:ext cx="5340985" cy="565150"/>
          </a:xfrm>
          <a:prstGeom prst="roundRect">
            <a:avLst>
              <a:gd name="adj" fmla="val 0"/>
            </a:avLst>
          </a:prstGeom>
          <a:solidFill>
            <a:schemeClr val="accent1"/>
          </a:solidFill>
          <a:ln w="1270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ea"/>
              <a:sym typeface="+mn-lt"/>
            </a:endParaRPr>
          </a:p>
        </p:txBody>
      </p:sp>
      <p:sp>
        <p:nvSpPr>
          <p:cNvPr id="36" name="文本框 35"/>
          <p:cNvSpPr txBox="1"/>
          <p:nvPr>
            <p:custDataLst>
              <p:tags r:id="rId8"/>
            </p:custDataLst>
          </p:nvPr>
        </p:nvSpPr>
        <p:spPr>
          <a:xfrm>
            <a:off x="4702810" y="1903730"/>
            <a:ext cx="2783205" cy="4000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GTD</a:t>
            </a:r>
            <a:r>
              <a:rPr lang="zh-CN" altLang="en-US" sz="2000" dirty="0">
                <a:solidFill>
                  <a:srgbClr val="FFFFFF"/>
                </a:solidFill>
                <a:latin typeface="PingFang SC Regular" panose="020B0400000000000000" charset="-122"/>
                <a:ea typeface="PingFang SC Regular" panose="020B0400000000000000" charset="-122"/>
                <a:cs typeface="PingFang SC Regular" panose="020B0400000000000000" charset="-122"/>
                <a:sym typeface="+mn-lt"/>
              </a:rPr>
              <a:t>时间管理核心步骤</a:t>
            </a:r>
            <a:endParaRPr kumimoji="0" lang="zh-CN" altLang="en-US" sz="20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39" name="TextBox 50"/>
          <p:cNvSpPr txBox="1"/>
          <p:nvPr>
            <p:custDataLst>
              <p:tags r:id="rId9"/>
            </p:custDataLst>
          </p:nvPr>
        </p:nvSpPr>
        <p:spPr>
          <a:xfrm>
            <a:off x="1010920" y="4262755"/>
            <a:ext cx="1041400" cy="64579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rgbClr val="A23322"/>
                </a:solidFill>
                <a:latin typeface="PingFang SC Regular" panose="020B0400000000000000" charset="-122"/>
                <a:ea typeface="PingFang SC Regular" panose="020B0400000000000000" charset="-122"/>
                <a:cs typeface="+mn-ea"/>
                <a:sym typeface="+mn-lt"/>
              </a:rPr>
              <a:t>把事情从大脑转移出来</a:t>
            </a:r>
            <a:endParaRPr kumimoji="0" lang="zh-CN" altLang="en-US" sz="1400"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mn-ea"/>
              <a:sym typeface="+mn-lt"/>
            </a:endParaRPr>
          </a:p>
        </p:txBody>
      </p:sp>
      <p:sp>
        <p:nvSpPr>
          <p:cNvPr id="79" name="TextBox 50"/>
          <p:cNvSpPr txBox="1"/>
          <p:nvPr>
            <p:custDataLst>
              <p:tags r:id="rId10"/>
            </p:custDataLst>
          </p:nvPr>
        </p:nvSpPr>
        <p:spPr>
          <a:xfrm>
            <a:off x="646430" y="5038725"/>
            <a:ext cx="1770380" cy="1476375"/>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清空大脑，将所有待办事项和信息记录下来，包括你的工作、生活、学习等各方面的任务，无论大小、重要与否，都应该被收集起来，确保所有任务都被妥善保存</a:t>
            </a:r>
          </a:p>
        </p:txBody>
      </p:sp>
      <p:cxnSp>
        <p:nvCxnSpPr>
          <p:cNvPr id="7" name="Straight Connector 11"/>
          <p:cNvCxnSpPr/>
          <p:nvPr>
            <p:custDataLst>
              <p:tags r:id="rId11"/>
            </p:custDataLst>
          </p:nvPr>
        </p:nvCxnSpPr>
        <p:spPr>
          <a:xfrm>
            <a:off x="3813175" y="2669540"/>
            <a:ext cx="0" cy="294005"/>
          </a:xfrm>
          <a:prstGeom prst="line">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Frame 116"/>
          <p:cNvSpPr/>
          <p:nvPr>
            <p:custDataLst>
              <p:tags r:id="rId12"/>
            </p:custDataLst>
          </p:nvPr>
        </p:nvSpPr>
        <p:spPr bwMode="auto">
          <a:xfrm>
            <a:off x="2797810" y="2963545"/>
            <a:ext cx="2031365" cy="3681730"/>
          </a:xfrm>
          <a:prstGeom prst="frame">
            <a:avLst>
              <a:gd name="adj1" fmla="val 1556"/>
            </a:avLst>
          </a:prstGeom>
          <a:solidFill>
            <a:schemeClr val="accent2"/>
          </a:solidFill>
          <a:ln w="9525">
            <a:noFill/>
            <a:round/>
          </a:ln>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63" name="Oval 8"/>
          <p:cNvSpPr/>
          <p:nvPr>
            <p:custDataLst>
              <p:tags r:id="rId13"/>
            </p:custDataLst>
          </p:nvPr>
        </p:nvSpPr>
        <p:spPr bwMode="auto">
          <a:xfrm>
            <a:off x="3362325" y="3231515"/>
            <a:ext cx="901700" cy="901700"/>
          </a:xfrm>
          <a:prstGeom prst="ellipse">
            <a:avLst/>
          </a:prstGeom>
          <a:solidFill>
            <a:schemeClr val="accent2"/>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67" name="TextBox 50"/>
          <p:cNvSpPr txBox="1"/>
          <p:nvPr>
            <p:custDataLst>
              <p:tags r:id="rId14"/>
            </p:custDataLst>
          </p:nvPr>
        </p:nvSpPr>
        <p:spPr>
          <a:xfrm>
            <a:off x="3585210" y="3528695"/>
            <a:ext cx="458470" cy="27686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ea"/>
                <a:sym typeface="+mn-lt"/>
              </a:rPr>
              <a:t>整理</a:t>
            </a:r>
          </a:p>
        </p:txBody>
      </p:sp>
      <p:sp>
        <p:nvSpPr>
          <p:cNvPr id="75" name="TextBox 50"/>
          <p:cNvSpPr txBox="1"/>
          <p:nvPr>
            <p:custDataLst>
              <p:tags r:id="rId15"/>
            </p:custDataLst>
          </p:nvPr>
        </p:nvSpPr>
        <p:spPr>
          <a:xfrm>
            <a:off x="3292475" y="4258945"/>
            <a:ext cx="1041400" cy="64579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rgbClr val="1D4273"/>
                </a:solidFill>
                <a:latin typeface="PingFang SC Regular" panose="020B0400000000000000" charset="-122"/>
                <a:ea typeface="PingFang SC Regular" panose="020B0400000000000000" charset="-122"/>
                <a:cs typeface="+mn-ea"/>
                <a:sym typeface="+mn-lt"/>
              </a:rPr>
              <a:t>处理任务</a:t>
            </a:r>
            <a:endParaRPr lang="en-US" altLang="zh-CN" sz="1400" dirty="0">
              <a:solidFill>
                <a:srgbClr val="1D4273"/>
              </a:solidFill>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mn-ea"/>
                <a:sym typeface="+mn-lt"/>
              </a:rPr>
              <a:t>分类任务</a:t>
            </a:r>
          </a:p>
        </p:txBody>
      </p:sp>
      <p:sp>
        <p:nvSpPr>
          <p:cNvPr id="81" name="TextBox 50"/>
          <p:cNvSpPr txBox="1"/>
          <p:nvPr>
            <p:custDataLst>
              <p:tags r:id="rId16"/>
            </p:custDataLst>
          </p:nvPr>
        </p:nvSpPr>
        <p:spPr>
          <a:xfrm>
            <a:off x="2932430" y="5038090"/>
            <a:ext cx="1770380" cy="115379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50000"/>
              </a:lnSpc>
              <a:buClrTx/>
              <a:buSzTx/>
              <a:buFontTx/>
              <a:buNone/>
              <a:defRPr/>
            </a:pPr>
            <a:r>
              <a:rPr kumimoji="0" lang="zh-CN" altLang="en-US" b="0" i="0" u="none" strike="noStrike" kern="1200" cap="none" spc="0" normalizeH="0" baseline="0" noProof="0" dirty="0">
                <a:ln>
                  <a:noFill/>
                </a:ln>
                <a:solidFill>
                  <a:schemeClr val="tx1">
                    <a:alpha val="50000"/>
                  </a:schemeClr>
                </a:solidFill>
                <a:effectLst/>
                <a:uLnTx/>
                <a:uFillTx/>
                <a:latin typeface="PingFang SC Regular" panose="020B0400000000000000" charset="-122"/>
                <a:ea typeface="PingFang SC Regular" panose="020B0400000000000000" charset="-122"/>
                <a:cs typeface="+mn-ea"/>
                <a:sym typeface="+mn-lt"/>
              </a:rPr>
              <a:t>对收集到的任务进行分类和判断。根据任务的性质和紧急程度，将它们分为不同的类别，</a:t>
            </a:r>
          </a:p>
          <a:p>
            <a:pPr marL="0" marR="0" lvl="0" indent="0" defTabSz="914400" rtl="0" eaLnBrk="1" fontAlgn="auto" latinLnBrk="0" hangingPunct="1">
              <a:lnSpc>
                <a:spcPct val="150000"/>
              </a:lnSpc>
              <a:buClrTx/>
              <a:buSzTx/>
              <a:buFontTx/>
              <a:buNone/>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例如重要且紧急、重要不紧急、紧急不重要和不重要不紧急</a:t>
            </a:r>
            <a:endParaRPr kumimoji="0" lang="zh-CN" altLang="en-US" b="0" i="0" u="none" strike="noStrike" kern="1200" cap="none" spc="0" normalizeH="0" baseline="0" noProof="0" dirty="0">
              <a:ln>
                <a:noFill/>
              </a:ln>
              <a:solidFill>
                <a:schemeClr val="tx1">
                  <a:alpha val="50000"/>
                </a:schemeClr>
              </a:solidFill>
              <a:effectLst/>
              <a:uLnTx/>
              <a:uFillTx/>
              <a:latin typeface="PingFang SC Regular" panose="020B0400000000000000" charset="-122"/>
              <a:ea typeface="PingFang SC Regular" panose="020B0400000000000000" charset="-122"/>
              <a:cs typeface="+mn-ea"/>
              <a:sym typeface="+mn-lt"/>
            </a:endParaRPr>
          </a:p>
        </p:txBody>
      </p:sp>
      <p:cxnSp>
        <p:nvCxnSpPr>
          <p:cNvPr id="16" name="Straight Connector 11"/>
          <p:cNvCxnSpPr/>
          <p:nvPr>
            <p:custDataLst>
              <p:tags r:id="rId17"/>
            </p:custDataLst>
          </p:nvPr>
        </p:nvCxnSpPr>
        <p:spPr>
          <a:xfrm>
            <a:off x="10658475" y="2669540"/>
            <a:ext cx="0" cy="294005"/>
          </a:xfrm>
          <a:prstGeom prst="line">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Frame 139"/>
          <p:cNvSpPr/>
          <p:nvPr>
            <p:custDataLst>
              <p:tags r:id="rId18"/>
            </p:custDataLst>
          </p:nvPr>
        </p:nvSpPr>
        <p:spPr bwMode="auto">
          <a:xfrm>
            <a:off x="7365365" y="2963545"/>
            <a:ext cx="2031365" cy="3681730"/>
          </a:xfrm>
          <a:prstGeom prst="frame">
            <a:avLst>
              <a:gd name="adj1" fmla="val 1556"/>
            </a:avLst>
          </a:prstGeom>
          <a:solidFill>
            <a:schemeClr val="accent6"/>
          </a:solidFill>
          <a:ln w="9525">
            <a:noFill/>
            <a:round/>
          </a:ln>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73" name="Oval 8"/>
          <p:cNvSpPr/>
          <p:nvPr>
            <p:custDataLst>
              <p:tags r:id="rId19"/>
            </p:custDataLst>
          </p:nvPr>
        </p:nvSpPr>
        <p:spPr bwMode="auto">
          <a:xfrm>
            <a:off x="7929880" y="3231515"/>
            <a:ext cx="901700" cy="901700"/>
          </a:xfrm>
          <a:prstGeom prst="ellipse">
            <a:avLst/>
          </a:prstGeom>
          <a:solidFill>
            <a:schemeClr val="accent6"/>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ctr" anchorCtr="0" compatLnSpc="1"/>
          <a:lstStyle/>
          <a:p>
            <a:pPr algn="ctr"/>
            <a:endParaRPr lang="en-US" sz="2800">
              <a:solidFill>
                <a:schemeClr val="bg1"/>
              </a:solidFill>
              <a:latin typeface="PingFang SC Regular" panose="020B0400000000000000" charset="-122"/>
              <a:ea typeface="PingFang SC Regular" panose="020B0400000000000000" charset="-122"/>
              <a:cs typeface="+mn-ea"/>
              <a:sym typeface="+mn-lt"/>
            </a:endParaRPr>
          </a:p>
        </p:txBody>
      </p:sp>
      <p:sp>
        <p:nvSpPr>
          <p:cNvPr id="74" name="TextBox 50"/>
          <p:cNvSpPr txBox="1"/>
          <p:nvPr>
            <p:custDataLst>
              <p:tags r:id="rId20"/>
            </p:custDataLst>
          </p:nvPr>
        </p:nvSpPr>
        <p:spPr>
          <a:xfrm>
            <a:off x="8152130" y="3528695"/>
            <a:ext cx="458470" cy="27686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1"/>
                </a:solidFill>
                <a:effectLst/>
                <a:uLnTx/>
                <a:uFillTx/>
                <a:latin typeface="PingFang SC Semibold" panose="020B0400000000000000" charset="-122"/>
                <a:ea typeface="PingFang SC Semibold" panose="020B0400000000000000" charset="-122"/>
                <a:cs typeface="+mn-ea"/>
                <a:sym typeface="+mn-lt"/>
              </a:rPr>
              <a:t>执行</a:t>
            </a:r>
          </a:p>
        </p:txBody>
      </p:sp>
      <p:sp>
        <p:nvSpPr>
          <p:cNvPr id="78" name="TextBox 50"/>
          <p:cNvSpPr txBox="1"/>
          <p:nvPr>
            <p:custDataLst>
              <p:tags r:id="rId21"/>
            </p:custDataLst>
          </p:nvPr>
        </p:nvSpPr>
        <p:spPr>
          <a:xfrm>
            <a:off x="7860030" y="4258945"/>
            <a:ext cx="1041400" cy="64579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chemeClr val="accent6">
                    <a:lumMod val="50000"/>
                  </a:schemeClr>
                </a:solidFill>
                <a:latin typeface="PingFang SC Regular" panose="020B0400000000000000" charset="-122"/>
                <a:ea typeface="PingFang SC Regular" panose="020B0400000000000000" charset="-122"/>
                <a:cs typeface="+mn-ea"/>
                <a:sym typeface="+mn-lt"/>
              </a:rPr>
              <a:t>按照优先级</a:t>
            </a:r>
            <a:endParaRPr lang="en-US" altLang="zh-CN" sz="1400" dirty="0">
              <a:solidFill>
                <a:schemeClr val="accent6">
                  <a:lumMod val="50000"/>
                </a:schemeClr>
              </a:solidFill>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chemeClr val="accent6">
                    <a:lumMod val="50000"/>
                  </a:schemeClr>
                </a:solidFill>
                <a:latin typeface="PingFang SC Regular" panose="020B0400000000000000" charset="-122"/>
                <a:ea typeface="PingFang SC Regular" panose="020B0400000000000000" charset="-122"/>
                <a:cs typeface="+mn-ea"/>
                <a:sym typeface="+mn-lt"/>
              </a:rPr>
              <a:t>执行任务</a:t>
            </a:r>
            <a:endParaRPr kumimoji="0" lang="zh-CN" altLang="en-US" sz="1400" u="none" strike="noStrike" kern="1200" cap="none" spc="0" normalizeH="0" baseline="0" noProof="0" dirty="0">
              <a:ln>
                <a:noFill/>
              </a:ln>
              <a:solidFill>
                <a:schemeClr val="accent6">
                  <a:lumMod val="50000"/>
                </a:schemeClr>
              </a:solidFill>
              <a:effectLst/>
              <a:uLnTx/>
              <a:uFillTx/>
              <a:latin typeface="PingFang SC Regular" panose="020B0400000000000000" charset="-122"/>
              <a:ea typeface="PingFang SC Regular" panose="020B0400000000000000" charset="-122"/>
              <a:cs typeface="+mn-ea"/>
              <a:sym typeface="+mn-lt"/>
            </a:endParaRPr>
          </a:p>
        </p:txBody>
      </p:sp>
      <p:sp>
        <p:nvSpPr>
          <p:cNvPr id="87" name="TextBox 50"/>
          <p:cNvSpPr txBox="1"/>
          <p:nvPr>
            <p:custDataLst>
              <p:tags r:id="rId22"/>
            </p:custDataLst>
          </p:nvPr>
        </p:nvSpPr>
        <p:spPr>
          <a:xfrm>
            <a:off x="7489190" y="5038725"/>
            <a:ext cx="1770380" cy="147701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按照优先级和计划执行任务，</a:t>
            </a:r>
          </a:p>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在执行过程中，要保持专注和高效，尽量避免干扰和拖延。同时，也要根据实际情况灵活调整任务安排</a:t>
            </a:r>
          </a:p>
        </p:txBody>
      </p:sp>
      <p:cxnSp>
        <p:nvCxnSpPr>
          <p:cNvPr id="89" name="直线箭头连接符 5165"/>
          <p:cNvCxnSpPr/>
          <p:nvPr>
            <p:custDataLst>
              <p:tags r:id="rId23"/>
            </p:custDataLst>
          </p:nvPr>
        </p:nvCxnSpPr>
        <p:spPr>
          <a:xfrm>
            <a:off x="2155825" y="3667125"/>
            <a:ext cx="1049655" cy="0"/>
          </a:xfrm>
          <a:prstGeom prst="straightConnector1">
            <a:avLst/>
          </a:prstGeom>
          <a:ln w="12700" cap="flat" cmpd="sng">
            <a:solidFill>
              <a:schemeClr val="accent1">
                <a:alpha val="65000"/>
              </a:schemeClr>
            </a:solidFill>
            <a:prstDash val="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线箭头连接符 5167"/>
          <p:cNvCxnSpPr/>
          <p:nvPr>
            <p:custDataLst>
              <p:tags r:id="rId24"/>
            </p:custDataLst>
          </p:nvPr>
        </p:nvCxnSpPr>
        <p:spPr>
          <a:xfrm>
            <a:off x="4422775" y="3667125"/>
            <a:ext cx="1049655" cy="0"/>
          </a:xfrm>
          <a:prstGeom prst="straightConnector1">
            <a:avLst/>
          </a:prstGeom>
          <a:ln w="12700">
            <a:solidFill>
              <a:schemeClr val="accent2">
                <a:alpha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custDataLst>
              <p:tags r:id="rId25"/>
            </p:custDataLst>
          </p:nvPr>
        </p:nvCxnSpPr>
        <p:spPr>
          <a:xfrm>
            <a:off x="6095365" y="2669540"/>
            <a:ext cx="0" cy="294005"/>
          </a:xfrm>
          <a:prstGeom prst="line">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Frame 123"/>
          <p:cNvSpPr/>
          <p:nvPr>
            <p:custDataLst>
              <p:tags r:id="rId26"/>
            </p:custDataLst>
          </p:nvPr>
        </p:nvSpPr>
        <p:spPr bwMode="auto">
          <a:xfrm>
            <a:off x="5079365" y="2963545"/>
            <a:ext cx="2031365" cy="3681730"/>
          </a:xfrm>
          <a:prstGeom prst="frame">
            <a:avLst>
              <a:gd name="adj1" fmla="val 1556"/>
            </a:avLst>
          </a:prstGeom>
          <a:solidFill>
            <a:schemeClr val="accent4"/>
          </a:solidFill>
          <a:ln w="9525">
            <a:noFill/>
            <a:round/>
          </a:ln>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68" name="Oval 8"/>
          <p:cNvSpPr/>
          <p:nvPr>
            <p:custDataLst>
              <p:tags r:id="rId27"/>
            </p:custDataLst>
          </p:nvPr>
        </p:nvSpPr>
        <p:spPr bwMode="auto">
          <a:xfrm>
            <a:off x="5643880" y="3231515"/>
            <a:ext cx="901700" cy="901700"/>
          </a:xfrm>
          <a:prstGeom prst="ellipse">
            <a:avLst/>
          </a:prstGeom>
          <a:solidFill>
            <a:schemeClr val="accent4"/>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ctr" anchorCtr="0" compatLnSpc="1"/>
          <a:lstStyle/>
          <a:p>
            <a:pPr algn="ctr"/>
            <a:endParaRPr lang="en-US" sz="2800">
              <a:solidFill>
                <a:schemeClr val="bg1"/>
              </a:solidFill>
              <a:latin typeface="PingFang SC Regular" panose="020B0400000000000000" charset="-122"/>
              <a:ea typeface="PingFang SC Regular" panose="020B0400000000000000" charset="-122"/>
              <a:cs typeface="+mn-ea"/>
              <a:sym typeface="+mn-lt"/>
            </a:endParaRPr>
          </a:p>
        </p:txBody>
      </p:sp>
      <p:sp>
        <p:nvSpPr>
          <p:cNvPr id="69" name="TextBox 50"/>
          <p:cNvSpPr txBox="1"/>
          <p:nvPr>
            <p:custDataLst>
              <p:tags r:id="rId28"/>
            </p:custDataLst>
          </p:nvPr>
        </p:nvSpPr>
        <p:spPr>
          <a:xfrm>
            <a:off x="5865495" y="3528695"/>
            <a:ext cx="458470" cy="27686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1">
                    <a:lumMod val="50000"/>
                    <a:lumOff val="50000"/>
                  </a:schemeClr>
                </a:solidFill>
                <a:effectLst/>
                <a:uLnTx/>
                <a:uFillTx/>
                <a:latin typeface="PingFang SC Semibold" panose="020B0400000000000000" charset="-122"/>
                <a:ea typeface="PingFang SC Semibold" panose="020B0400000000000000" charset="-122"/>
                <a:cs typeface="+mn-ea"/>
                <a:sym typeface="+mn-lt"/>
              </a:rPr>
              <a:t>组织</a:t>
            </a:r>
          </a:p>
        </p:txBody>
      </p:sp>
      <p:sp>
        <p:nvSpPr>
          <p:cNvPr id="76" name="TextBox 50"/>
          <p:cNvSpPr txBox="1"/>
          <p:nvPr>
            <p:custDataLst>
              <p:tags r:id="rId29"/>
            </p:custDataLst>
          </p:nvPr>
        </p:nvSpPr>
        <p:spPr>
          <a:xfrm>
            <a:off x="5574030" y="4258945"/>
            <a:ext cx="1041400" cy="64579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u="none" strike="noStrike" kern="1200" cap="none" spc="0" normalizeH="0" baseline="0" noProof="0" dirty="0">
                <a:ln>
                  <a:noFill/>
                </a:ln>
                <a:solidFill>
                  <a:schemeClr val="accent1">
                    <a:lumMod val="60000"/>
                    <a:lumOff val="40000"/>
                  </a:schemeClr>
                </a:solidFill>
                <a:effectLst/>
                <a:uLnTx/>
                <a:uFillTx/>
                <a:latin typeface="PingFang SC Regular" panose="020B0400000000000000" charset="-122"/>
                <a:ea typeface="PingFang SC Regular" panose="020B0400000000000000" charset="-122"/>
                <a:cs typeface="+mn-ea"/>
                <a:sym typeface="+mn-lt"/>
              </a:rPr>
              <a:t>将任务进行</a:t>
            </a:r>
            <a:endParaRPr kumimoji="0" lang="en-US" altLang="zh-CN" sz="1400" u="none" strike="noStrike" kern="1200" cap="none" spc="0" normalizeH="0" baseline="0" noProof="0" dirty="0">
              <a:ln>
                <a:noFill/>
              </a:ln>
              <a:solidFill>
                <a:schemeClr val="accent1">
                  <a:lumMod val="60000"/>
                  <a:lumOff val="40000"/>
                </a:schemeClr>
              </a:solidFill>
              <a:effectLst/>
              <a:uLnTx/>
              <a:uFillTx/>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u="none" strike="noStrike" kern="1200" cap="none" spc="0" normalizeH="0" baseline="0" noProof="0" dirty="0">
                <a:ln>
                  <a:noFill/>
                </a:ln>
                <a:solidFill>
                  <a:schemeClr val="accent1">
                    <a:lumMod val="60000"/>
                    <a:lumOff val="40000"/>
                  </a:schemeClr>
                </a:solidFill>
                <a:effectLst/>
                <a:uLnTx/>
                <a:uFillTx/>
                <a:latin typeface="PingFang SC Regular" panose="020B0400000000000000" charset="-122"/>
                <a:ea typeface="PingFang SC Regular" panose="020B0400000000000000" charset="-122"/>
                <a:cs typeface="+mn-ea"/>
                <a:sym typeface="+mn-lt"/>
              </a:rPr>
              <a:t>细化和整理</a:t>
            </a:r>
          </a:p>
        </p:txBody>
      </p:sp>
      <p:sp>
        <p:nvSpPr>
          <p:cNvPr id="83" name="TextBox 50"/>
          <p:cNvSpPr txBox="1"/>
          <p:nvPr>
            <p:custDataLst>
              <p:tags r:id="rId30"/>
            </p:custDataLst>
          </p:nvPr>
        </p:nvSpPr>
        <p:spPr>
          <a:xfrm>
            <a:off x="5201920" y="5038725"/>
            <a:ext cx="1770380" cy="147701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将处理过的任务进一步细化和整理的过程。你需要为每个任务制定具体的行动计划。包括所需的资源、时间、责任人等</a:t>
            </a:r>
          </a:p>
        </p:txBody>
      </p:sp>
      <p:cxnSp>
        <p:nvCxnSpPr>
          <p:cNvPr id="97" name="直线箭头连接符 5168"/>
          <p:cNvCxnSpPr/>
          <p:nvPr>
            <p:custDataLst>
              <p:tags r:id="rId31"/>
            </p:custDataLst>
          </p:nvPr>
        </p:nvCxnSpPr>
        <p:spPr>
          <a:xfrm>
            <a:off x="6702425" y="3667125"/>
            <a:ext cx="1049655" cy="0"/>
          </a:xfrm>
          <a:prstGeom prst="straightConnector1">
            <a:avLst/>
          </a:prstGeom>
          <a:ln w="12700">
            <a:solidFill>
              <a:schemeClr val="accent1">
                <a:alpha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1"/>
          <p:cNvCxnSpPr/>
          <p:nvPr>
            <p:custDataLst>
              <p:tags r:id="rId32"/>
            </p:custDataLst>
          </p:nvPr>
        </p:nvCxnSpPr>
        <p:spPr>
          <a:xfrm>
            <a:off x="8376920" y="2669540"/>
            <a:ext cx="0" cy="294005"/>
          </a:xfrm>
          <a:prstGeom prst="line">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Frame 130"/>
          <p:cNvSpPr/>
          <p:nvPr>
            <p:custDataLst>
              <p:tags r:id="rId33"/>
            </p:custDataLst>
          </p:nvPr>
        </p:nvSpPr>
        <p:spPr bwMode="auto">
          <a:xfrm>
            <a:off x="9646285" y="2963545"/>
            <a:ext cx="2031365" cy="3681730"/>
          </a:xfrm>
          <a:prstGeom prst="frame">
            <a:avLst>
              <a:gd name="adj1" fmla="val 1556"/>
            </a:avLst>
          </a:prstGeom>
          <a:solidFill>
            <a:schemeClr val="accent5"/>
          </a:solidFill>
          <a:ln w="9525">
            <a:noFill/>
            <a:round/>
          </a:ln>
        </p:spPr>
        <p:txBody>
          <a:bodyPr vert="horz" wrap="square" lIns="121920" tIns="60960" rIns="121920" bIns="60960" numCol="1" rtlCol="0" anchor="t" anchorCtr="0" compatLnSpc="1"/>
          <a:lstStyle/>
          <a:p>
            <a:pPr algn="ctr"/>
            <a:endParaRPr lang="en-US" sz="3200">
              <a:latin typeface="PingFang SC Regular" panose="020B0400000000000000" charset="-122"/>
              <a:ea typeface="PingFang SC Regular" panose="020B0400000000000000" charset="-122"/>
              <a:cs typeface="+mn-ea"/>
              <a:sym typeface="+mn-lt"/>
            </a:endParaRPr>
          </a:p>
        </p:txBody>
      </p:sp>
      <p:sp>
        <p:nvSpPr>
          <p:cNvPr id="70" name="Oval 8"/>
          <p:cNvSpPr/>
          <p:nvPr>
            <p:custDataLst>
              <p:tags r:id="rId34"/>
            </p:custDataLst>
          </p:nvPr>
        </p:nvSpPr>
        <p:spPr bwMode="auto">
          <a:xfrm>
            <a:off x="10210800" y="3231515"/>
            <a:ext cx="901700" cy="901700"/>
          </a:xfrm>
          <a:prstGeom prst="ellipse">
            <a:avLst/>
          </a:prstGeom>
          <a:solidFill>
            <a:schemeClr val="accent5"/>
          </a:solidFill>
          <a:ln w="9525">
            <a:noFill/>
            <a:round/>
          </a:ln>
          <a:effectLst>
            <a:outerShdw blurRad="50800" dist="38100" dir="2700000" algn="tl" rotWithShape="0">
              <a:prstClr val="black">
                <a:alpha val="40000"/>
              </a:prstClr>
            </a:outerShdw>
          </a:effectLst>
        </p:spPr>
        <p:txBody>
          <a:bodyPr vert="horz" wrap="square" lIns="121920" tIns="60960" rIns="121920" bIns="60960" numCol="1" rtlCol="0" anchor="ctr" anchorCtr="0" compatLnSpc="1"/>
          <a:lstStyle/>
          <a:p>
            <a:pPr algn="ctr"/>
            <a:endParaRPr lang="en-US" sz="2800">
              <a:solidFill>
                <a:schemeClr val="bg1"/>
              </a:solidFill>
              <a:latin typeface="PingFang SC Regular" panose="020B0400000000000000" charset="-122"/>
              <a:ea typeface="PingFang SC Regular" panose="020B0400000000000000" charset="-122"/>
              <a:cs typeface="+mn-ea"/>
              <a:sym typeface="+mn-lt"/>
            </a:endParaRPr>
          </a:p>
        </p:txBody>
      </p:sp>
      <p:sp>
        <p:nvSpPr>
          <p:cNvPr id="71" name="TextBox 50"/>
          <p:cNvSpPr txBox="1"/>
          <p:nvPr>
            <p:custDataLst>
              <p:tags r:id="rId35"/>
            </p:custDataLst>
          </p:nvPr>
        </p:nvSpPr>
        <p:spPr>
          <a:xfrm>
            <a:off x="10433050" y="3528695"/>
            <a:ext cx="458470" cy="27686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u="none" strike="noStrike" kern="1200" cap="none" spc="0" normalizeH="0" baseline="0" noProof="0" dirty="0">
                <a:ln>
                  <a:noFill/>
                </a:ln>
                <a:solidFill>
                  <a:schemeClr val="bg1">
                    <a:lumMod val="75000"/>
                    <a:lumOff val="25000"/>
                  </a:schemeClr>
                </a:solidFill>
                <a:effectLst/>
                <a:uLnTx/>
                <a:uFillTx/>
                <a:latin typeface="PingFang SC Semibold" panose="020B0400000000000000" charset="-122"/>
                <a:ea typeface="PingFang SC Semibold" panose="020B0400000000000000" charset="-122"/>
                <a:cs typeface="+mn-ea"/>
                <a:sym typeface="+mn-lt"/>
              </a:rPr>
              <a:t>回顾</a:t>
            </a:r>
          </a:p>
        </p:txBody>
      </p:sp>
      <p:sp>
        <p:nvSpPr>
          <p:cNvPr id="77" name="TextBox 50"/>
          <p:cNvSpPr txBox="1"/>
          <p:nvPr>
            <p:custDataLst>
              <p:tags r:id="rId36"/>
            </p:custDataLst>
          </p:nvPr>
        </p:nvSpPr>
        <p:spPr>
          <a:xfrm>
            <a:off x="10140950" y="4258945"/>
            <a:ext cx="1041400" cy="64579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chemeClr val="accent5">
                    <a:lumMod val="75000"/>
                  </a:schemeClr>
                </a:solidFill>
                <a:latin typeface="PingFang SC Regular" panose="020B0400000000000000" charset="-122"/>
                <a:ea typeface="PingFang SC Regular" panose="020B0400000000000000" charset="-122"/>
                <a:cs typeface="+mn-ea"/>
                <a:sym typeface="+mn-lt"/>
              </a:rPr>
              <a:t>定期检查</a:t>
            </a:r>
            <a:endParaRPr lang="en-US" altLang="zh-CN" sz="1400" dirty="0">
              <a:solidFill>
                <a:schemeClr val="accent5">
                  <a:lumMod val="75000"/>
                </a:schemeClr>
              </a:solidFill>
              <a:latin typeface="PingFang SC Regular" panose="020B0400000000000000" charset="-122"/>
              <a:ea typeface="PingFang SC Regular" panose="020B0400000000000000"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dirty="0">
                <a:solidFill>
                  <a:schemeClr val="accent5">
                    <a:lumMod val="75000"/>
                  </a:schemeClr>
                </a:solidFill>
                <a:latin typeface="PingFang SC Regular" panose="020B0400000000000000" charset="-122"/>
                <a:ea typeface="PingFang SC Regular" panose="020B0400000000000000" charset="-122"/>
                <a:cs typeface="+mn-ea"/>
                <a:sym typeface="+mn-lt"/>
              </a:rPr>
              <a:t>任务和进度</a:t>
            </a:r>
            <a:endParaRPr kumimoji="0" lang="zh-CN" altLang="en-US" sz="1400" u="none" strike="noStrike" kern="1200" cap="none" spc="0" normalizeH="0" baseline="0" noProof="0" dirty="0">
              <a:ln>
                <a:noFill/>
              </a:ln>
              <a:solidFill>
                <a:schemeClr val="accent5">
                  <a:lumMod val="75000"/>
                </a:schemeClr>
              </a:solidFill>
              <a:effectLst/>
              <a:uLnTx/>
              <a:uFillTx/>
              <a:latin typeface="PingFang SC Regular" panose="020B0400000000000000" charset="-122"/>
              <a:ea typeface="PingFang SC Regular" panose="020B0400000000000000" charset="-122"/>
              <a:cs typeface="+mn-ea"/>
              <a:sym typeface="+mn-lt"/>
            </a:endParaRPr>
          </a:p>
        </p:txBody>
      </p:sp>
      <p:sp>
        <p:nvSpPr>
          <p:cNvPr id="85" name="TextBox 50"/>
          <p:cNvSpPr txBox="1"/>
          <p:nvPr>
            <p:custDataLst>
              <p:tags r:id="rId37"/>
            </p:custDataLst>
          </p:nvPr>
        </p:nvSpPr>
        <p:spPr>
          <a:xfrm>
            <a:off x="9780270" y="5038725"/>
            <a:ext cx="1770380" cy="1477010"/>
          </a:xfrm>
          <a:prstGeom prst="rect">
            <a:avLst/>
          </a:prstGeom>
          <a:noFill/>
        </p:spPr>
        <p:txBody>
          <a:bodyPr wrap="square" lIns="0" tIns="0" rIns="0" bIns="0" rtlCol="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定期检查任务和项目的进度，确保它们按照计划进行。</a:t>
            </a:r>
          </a:p>
          <a:p>
            <a:pPr lvl="0" algn="l">
              <a:lnSpc>
                <a:spcPct val="150000"/>
              </a:lnSpc>
              <a:defRPr/>
            </a:pPr>
            <a:r>
              <a:rPr lang="zh-CN" altLang="en-US" noProof="0" dirty="0">
                <a:solidFill>
                  <a:schemeClr val="tx1">
                    <a:alpha val="50000"/>
                  </a:schemeClr>
                </a:solidFill>
                <a:latin typeface="PingFang SC Regular" panose="020B0400000000000000" charset="-122"/>
                <a:ea typeface="PingFang SC Regular" panose="020B0400000000000000" charset="-122"/>
                <a:cs typeface="+mn-ea"/>
                <a:sym typeface="+mn-lt"/>
              </a:rPr>
              <a:t>在回顾过程中，你可能会发现一些新的任务或需要调整的任务，这时需要及时将它们纳入你的任务管理系统中</a:t>
            </a:r>
          </a:p>
        </p:txBody>
      </p:sp>
      <p:cxnSp>
        <p:nvCxnSpPr>
          <p:cNvPr id="98" name="直线箭头连接符 5169"/>
          <p:cNvCxnSpPr/>
          <p:nvPr>
            <p:custDataLst>
              <p:tags r:id="rId38"/>
            </p:custDataLst>
          </p:nvPr>
        </p:nvCxnSpPr>
        <p:spPr>
          <a:xfrm>
            <a:off x="8994775" y="3667125"/>
            <a:ext cx="1049655" cy="0"/>
          </a:xfrm>
          <a:prstGeom prst="straightConnector1">
            <a:avLst/>
          </a:prstGeom>
          <a:ln w="12700">
            <a:solidFill>
              <a:schemeClr val="accent3">
                <a:alpha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番茄工作法——</a:t>
            </a:r>
            <a:r>
              <a:rPr lang="zh-CN" altLang="en-US" sz="2400" b="0">
                <a:cs typeface="PingFang SC Regular" panose="020B0400000000000000" charset="-122"/>
              </a:rPr>
              <a:t>专注做事</a:t>
            </a:r>
          </a:p>
        </p:txBody>
      </p:sp>
      <p:sp>
        <p:nvSpPr>
          <p:cNvPr id="4" name="文本占位符 3"/>
          <p:cNvSpPr>
            <a:spLocks noGrp="1"/>
          </p:cNvSpPr>
          <p:nvPr>
            <p:ph type="body" idx="13"/>
          </p:nvPr>
        </p:nvSpPr>
        <p:spPr>
          <a:xfrm>
            <a:off x="372110" y="317183"/>
            <a:ext cx="1068070" cy="430530"/>
          </a:xfrm>
        </p:spPr>
        <p:txBody>
          <a:bodyPr/>
          <a:lstStyle/>
          <a:p>
            <a:r>
              <a:rPr>
                <a:sym typeface="+mn-ea"/>
              </a:rPr>
              <a:t>7-05</a:t>
            </a:r>
            <a:endParaRPr>
              <a:latin typeface="PingFang SC Regular" panose="020B0400000000000000" charset="-122"/>
              <a:ea typeface="PingFang SC Regular" panose="020B0400000000000000" charset="-122"/>
            </a:endParaRPr>
          </a:p>
        </p:txBody>
      </p:sp>
      <p:grpSp>
        <p:nvGrpSpPr>
          <p:cNvPr id="25" name="组合 24"/>
          <p:cNvGrpSpPr/>
          <p:nvPr/>
        </p:nvGrpSpPr>
        <p:grpSpPr>
          <a:xfrm>
            <a:off x="5907405" y="1800225"/>
            <a:ext cx="5749290" cy="4756785"/>
            <a:chOff x="9574" y="2725"/>
            <a:chExt cx="9054" cy="7491"/>
          </a:xfrm>
        </p:grpSpPr>
        <p:sp>
          <p:nvSpPr>
            <p:cNvPr id="61" name="矩形: 圆角 40"/>
            <p:cNvSpPr/>
            <p:nvPr>
              <p:custDataLst>
                <p:tags r:id="rId18"/>
              </p:custDataLst>
            </p:nvPr>
          </p:nvSpPr>
          <p:spPr>
            <a:xfrm flipH="1">
              <a:off x="9574" y="2725"/>
              <a:ext cx="9054" cy="2494"/>
            </a:xfrm>
            <a:prstGeom prst="roundRect">
              <a:avLst>
                <a:gd name="adj" fmla="val 0"/>
              </a:avLst>
            </a:prstGeom>
            <a:gradFill flip="none" rotWithShape="1">
              <a:gsLst>
                <a:gs pos="8000">
                  <a:srgbClr val="F4D1CD">
                    <a:alpha val="0"/>
                  </a:srgbClr>
                </a:gs>
                <a:gs pos="100000">
                  <a:srgbClr val="F4D1CD">
                    <a:alpha val="31000"/>
                  </a:srgbClr>
                </a:gs>
              </a:gsLst>
              <a:lin ang="108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65" name="矩形: 圆角 40"/>
            <p:cNvSpPr/>
            <p:nvPr>
              <p:custDataLst>
                <p:tags r:id="rId19"/>
              </p:custDataLst>
            </p:nvPr>
          </p:nvSpPr>
          <p:spPr>
            <a:xfrm flipH="1">
              <a:off x="18515" y="2725"/>
              <a:ext cx="113" cy="2494"/>
            </a:xfrm>
            <a:prstGeom prst="roundRect">
              <a:avLst>
                <a:gd name="adj" fmla="val 0"/>
              </a:avLst>
            </a:prstGeom>
            <a:solidFill>
              <a:srgbClr val="A235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62" name="文本框 61"/>
            <p:cNvSpPr txBox="1"/>
            <p:nvPr>
              <p:custDataLst>
                <p:tags r:id="rId20"/>
              </p:custDataLst>
            </p:nvPr>
          </p:nvSpPr>
          <p:spPr>
            <a:xfrm>
              <a:off x="10817" y="2946"/>
              <a:ext cx="4653" cy="485"/>
            </a:xfrm>
            <a:prstGeom prst="rect">
              <a:avLst/>
            </a:prstGeom>
            <a:noFill/>
          </p:spPr>
          <p:txBody>
            <a:bodyPr wrap="square" lIns="0" tIns="0" rIns="0" bIns="0" rtlCol="0">
              <a:spAutoFit/>
            </a:bodyPr>
            <a:lstStyle/>
            <a:p>
              <a:pPr>
                <a:defRPr/>
              </a:pPr>
              <a:r>
                <a:rPr lang="zh-CN" altLang="en-US" sz="2000" b="1" dirty="0">
                  <a:solidFill>
                    <a:srgbClr val="A23523"/>
                  </a:solidFill>
                  <a:latin typeface="PingFang SC Regular" panose="020B0400000000000000" charset="-122"/>
                  <a:ea typeface="PingFang SC Regular" panose="020B0400000000000000" charset="-122"/>
                  <a:cs typeface="PingFang SC Regular" panose="020B0400000000000000" charset="-122"/>
                  <a:sym typeface="+mn-lt"/>
                </a:rPr>
                <a:t>专注工作（</a:t>
              </a:r>
              <a:r>
                <a:rPr lang="en-US" altLang="zh-CN" sz="2000" b="1" dirty="0">
                  <a:solidFill>
                    <a:srgbClr val="A23523"/>
                  </a:solidFill>
                  <a:latin typeface="PingFang SC Regular" panose="020B0400000000000000" charset="-122"/>
                  <a:ea typeface="PingFang SC Regular" panose="020B0400000000000000" charset="-122"/>
                  <a:cs typeface="PingFang SC Regular" panose="020B0400000000000000" charset="-122"/>
                  <a:sym typeface="+mn-lt"/>
                </a:rPr>
                <a:t>25</a:t>
              </a:r>
              <a:r>
                <a:rPr lang="zh-CN" altLang="en-US" sz="2000" b="1" dirty="0">
                  <a:solidFill>
                    <a:srgbClr val="A23523"/>
                  </a:solidFill>
                  <a:latin typeface="PingFang SC Regular" panose="020B0400000000000000" charset="-122"/>
                  <a:ea typeface="PingFang SC Regular" panose="020B0400000000000000" charset="-122"/>
                  <a:cs typeface="PingFang SC Regular" panose="020B0400000000000000" charset="-122"/>
                  <a:sym typeface="+mn-lt"/>
                </a:rPr>
                <a:t>分钟）</a:t>
              </a:r>
            </a:p>
          </p:txBody>
        </p:sp>
        <p:sp>
          <p:nvSpPr>
            <p:cNvPr id="64" name="文本框 63"/>
            <p:cNvSpPr txBox="1"/>
            <p:nvPr>
              <p:custDataLst>
                <p:tags r:id="rId21"/>
              </p:custDataLst>
            </p:nvPr>
          </p:nvSpPr>
          <p:spPr>
            <a:xfrm>
              <a:off x="10022" y="3385"/>
              <a:ext cx="8396" cy="1841"/>
            </a:xfrm>
            <a:prstGeom prst="rect">
              <a:avLst/>
            </a:prstGeom>
            <a:noFill/>
          </p:spPr>
          <p:txBody>
            <a:bodyPr wrap="square" rtlCol="0">
              <a:noAutofit/>
            </a:bodyPr>
            <a:lstStyle>
              <a:defPPr>
                <a:defRPr lang="zh-CN"/>
              </a:defPPr>
              <a:lvl1pPr marR="0" lvl="0" indent="0" algn="just" defTabSz="913765" fontAlgn="auto">
                <a:lnSpc>
                  <a:spcPct val="110000"/>
                </a:lnSpc>
                <a:spcBef>
                  <a:spcPts val="0"/>
                </a:spcBef>
                <a:spcAft>
                  <a:spcPts val="0"/>
                </a:spcAft>
                <a:buClrTx/>
                <a:buSzTx/>
                <a:buFontTx/>
                <a:buNone/>
                <a:defRPr kumimoji="0" sz="1000" b="0" i="0" u="none" strike="noStrike" kern="0" cap="none" spc="-60" normalizeH="0" baseline="0">
                  <a:ln>
                    <a:noFill/>
                  </a:ln>
                  <a:solidFill>
                    <a:schemeClr val="tx1">
                      <a:alpha val="65000"/>
                    </a:schemeClr>
                  </a:solidFill>
                  <a:effectLst/>
                  <a:uLnTx/>
                  <a:uFillTx/>
                  <a:latin typeface="Source Han Sans CN Regular" panose="020B0600000000000000" pitchFamily="34" charset="-128"/>
                  <a:ea typeface="Source Han Sans CN Regular" panose="020B0600000000000000" pitchFamily="34" charset="-128"/>
                  <a:cs typeface="Poppins" pitchFamily="2" charset="77"/>
                </a:defRPr>
              </a:lvl1pPr>
            </a:lstStyle>
            <a:p>
              <a:pPr marL="228600" indent="-228600">
                <a:lnSpc>
                  <a:spcPct val="15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在这</a:t>
              </a:r>
              <a:r>
                <a:rPr lang="en-US" alt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25</a:t>
              </a: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分钟内，你选择一个任务并全力以赴地完成它</a:t>
              </a:r>
              <a:endParaRPr lang="en-US" alt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228600" indent="-228600">
                <a:lnSpc>
                  <a:spcPct val="15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这个时间段被称为一个“番茄”，你需要避免任何形式的干扰</a:t>
              </a:r>
              <a:endParaRPr lang="en-US" altLang="zh-CN"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endParaRPr>
            </a:p>
            <a:p>
              <a:pPr marL="228600" indent="-228600">
                <a:lnSpc>
                  <a:spcPct val="15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专注于单一任务有助于提高集中度，减少多任务处理时的注意力分散。</a:t>
              </a:r>
            </a:p>
          </p:txBody>
        </p:sp>
        <p:pic>
          <p:nvPicPr>
            <p:cNvPr id="66" name="图形 65"/>
            <p:cNvPicPr>
              <a:picLocks noChangeAspect="1"/>
            </p:cNvPicPr>
            <p:nvPr>
              <p:custDataLst>
                <p:tags r:id="rId22"/>
              </p:custDataLst>
            </p:nvPr>
          </p:nvPicPr>
          <p:blipFill>
            <a:blip r:embed="rId34" cstate="screen">
              <a:extLst>
                <a:ext uri="{96DAC541-7B7A-43D3-8B79-37D633B846F1}">
                  <asvg:svgBlip xmlns:asvg="http://schemas.microsoft.com/office/drawing/2016/SVG/main" r:embed="rId35"/>
                </a:ext>
              </a:extLst>
            </a:blip>
            <a:stretch>
              <a:fillRect/>
            </a:stretch>
          </p:blipFill>
          <p:spPr>
            <a:xfrm>
              <a:off x="10003" y="2905"/>
              <a:ext cx="567" cy="567"/>
            </a:xfrm>
            <a:prstGeom prst="rect">
              <a:avLst/>
            </a:prstGeom>
          </p:spPr>
        </p:pic>
        <p:sp>
          <p:nvSpPr>
            <p:cNvPr id="72" name="矩形: 圆角 40"/>
            <p:cNvSpPr/>
            <p:nvPr>
              <p:custDataLst>
                <p:tags r:id="rId23"/>
              </p:custDataLst>
            </p:nvPr>
          </p:nvSpPr>
          <p:spPr>
            <a:xfrm flipH="1">
              <a:off x="9574" y="5227"/>
              <a:ext cx="9054" cy="2494"/>
            </a:xfrm>
            <a:prstGeom prst="roundRect">
              <a:avLst>
                <a:gd name="adj" fmla="val 0"/>
              </a:avLst>
            </a:prstGeom>
            <a:gradFill>
              <a:gsLst>
                <a:gs pos="8000">
                  <a:srgbClr val="6599D9">
                    <a:alpha val="6000"/>
                  </a:srgbClr>
                </a:gs>
                <a:gs pos="100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91" name="矩形: 圆角 40"/>
            <p:cNvSpPr/>
            <p:nvPr>
              <p:custDataLst>
                <p:tags r:id="rId24"/>
              </p:custDataLst>
            </p:nvPr>
          </p:nvSpPr>
          <p:spPr>
            <a:xfrm flipH="1">
              <a:off x="18515" y="5227"/>
              <a:ext cx="113" cy="2494"/>
            </a:xfrm>
            <a:prstGeom prst="roundRect">
              <a:avLst>
                <a:gd name="adj" fmla="val 0"/>
              </a:avLst>
            </a:prstGeom>
            <a:solidFill>
              <a:srgbClr val="1D4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90" name="文本框 89"/>
            <p:cNvSpPr txBox="1"/>
            <p:nvPr>
              <p:custDataLst>
                <p:tags r:id="rId25"/>
              </p:custDataLst>
            </p:nvPr>
          </p:nvSpPr>
          <p:spPr>
            <a:xfrm>
              <a:off x="10817" y="5599"/>
              <a:ext cx="4653" cy="485"/>
            </a:xfrm>
            <a:prstGeom prst="rect">
              <a:avLst/>
            </a:prstGeom>
            <a:noFill/>
          </p:spPr>
          <p:txBody>
            <a:bodyPr wrap="square" lIns="0" tIns="0" rIns="0" bIns="0" rtlCol="0">
              <a:spAutoFit/>
            </a:bodyPr>
            <a:lstStyle/>
            <a:p>
              <a:pPr>
                <a:defRPr/>
              </a:pPr>
              <a:r>
                <a:rPr lang="zh-CN" altLang="en-US" sz="2000" b="1" dirty="0">
                  <a:solidFill>
                    <a:srgbClr val="1D4373"/>
                  </a:solidFill>
                  <a:latin typeface="PingFang SC Regular" panose="020B0400000000000000" charset="-122"/>
                  <a:ea typeface="PingFang SC Regular" panose="020B0400000000000000" charset="-122"/>
                  <a:cs typeface="PingFang SC Regular" panose="020B0400000000000000" charset="-122"/>
                  <a:sym typeface="+mn-lt"/>
                </a:rPr>
                <a:t>短暂休息（</a:t>
              </a:r>
              <a:r>
                <a:rPr lang="en-US" altLang="zh-CN" sz="2000" b="1" dirty="0">
                  <a:solidFill>
                    <a:srgbClr val="1D4373"/>
                  </a:solidFill>
                  <a:latin typeface="PingFang SC Regular" panose="020B0400000000000000" charset="-122"/>
                  <a:ea typeface="PingFang SC Regular" panose="020B0400000000000000" charset="-122"/>
                  <a:cs typeface="PingFang SC Regular" panose="020B0400000000000000" charset="-122"/>
                  <a:sym typeface="+mn-lt"/>
                </a:rPr>
                <a:t>5</a:t>
              </a:r>
              <a:r>
                <a:rPr lang="zh-CN" altLang="en-US" sz="2000" b="1" dirty="0">
                  <a:solidFill>
                    <a:srgbClr val="1D4373"/>
                  </a:solidFill>
                  <a:latin typeface="PingFang SC Regular" panose="020B0400000000000000" charset="-122"/>
                  <a:ea typeface="PingFang SC Regular" panose="020B0400000000000000" charset="-122"/>
                  <a:cs typeface="PingFang SC Regular" panose="020B0400000000000000" charset="-122"/>
                  <a:sym typeface="+mn-lt"/>
                </a:rPr>
                <a:t>分钟）</a:t>
              </a:r>
            </a:p>
          </p:txBody>
        </p:sp>
        <p:pic>
          <p:nvPicPr>
            <p:cNvPr id="94" name="图形 93"/>
            <p:cNvPicPr>
              <a:picLocks noChangeAspect="1"/>
            </p:cNvPicPr>
            <p:nvPr>
              <p:custDataLst>
                <p:tags r:id="rId26"/>
              </p:custDataLst>
            </p:nvPr>
          </p:nvPicPr>
          <p:blipFill>
            <a:blip r:embed="rId36" cstate="screen">
              <a:extLst>
                <a:ext uri="{96DAC541-7B7A-43D3-8B79-37D633B846F1}">
                  <asvg:svgBlip xmlns:asvg="http://schemas.microsoft.com/office/drawing/2016/SVG/main" r:embed="rId37"/>
                </a:ext>
              </a:extLst>
            </a:blip>
            <a:stretch>
              <a:fillRect/>
            </a:stretch>
          </p:blipFill>
          <p:spPr>
            <a:xfrm>
              <a:off x="10022" y="5558"/>
              <a:ext cx="656" cy="567"/>
            </a:xfrm>
            <a:prstGeom prst="rect">
              <a:avLst/>
            </a:prstGeom>
          </p:spPr>
        </p:pic>
        <p:sp>
          <p:nvSpPr>
            <p:cNvPr id="99" name="文本框 98"/>
            <p:cNvSpPr txBox="1"/>
            <p:nvPr>
              <p:custDataLst>
                <p:tags r:id="rId27"/>
              </p:custDataLst>
            </p:nvPr>
          </p:nvSpPr>
          <p:spPr>
            <a:xfrm>
              <a:off x="10022" y="6061"/>
              <a:ext cx="7881" cy="1654"/>
            </a:xfrm>
            <a:prstGeom prst="rect">
              <a:avLst/>
            </a:prstGeom>
            <a:noFill/>
          </p:spPr>
          <p:txBody>
            <a:bodyPr wrap="square" rtlCol="0">
              <a:noAutofit/>
            </a:bodyPr>
            <a:lstStyle>
              <a:defPPr>
                <a:defRPr lang="zh-CN"/>
              </a:defPPr>
              <a:lvl1pPr marR="0" lvl="0" indent="0" algn="just" defTabSz="913765" fontAlgn="auto">
                <a:lnSpc>
                  <a:spcPct val="110000"/>
                </a:lnSpc>
                <a:spcBef>
                  <a:spcPts val="0"/>
                </a:spcBef>
                <a:spcAft>
                  <a:spcPts val="0"/>
                </a:spcAft>
                <a:buClrTx/>
                <a:buSzTx/>
                <a:buFontTx/>
                <a:buNone/>
                <a:defRPr kumimoji="0" sz="1000" b="0" i="0" u="none" strike="noStrike" kern="0" cap="none" spc="-60" normalizeH="0" baseline="0">
                  <a:ln>
                    <a:noFill/>
                  </a:ln>
                  <a:solidFill>
                    <a:schemeClr val="tx1">
                      <a:alpha val="65000"/>
                    </a:schemeClr>
                  </a:solidFill>
                  <a:effectLst/>
                  <a:uLnTx/>
                  <a:uFillTx/>
                  <a:latin typeface="Source Han Sans CN Regular" panose="020B0600000000000000" pitchFamily="34" charset="-128"/>
                  <a:ea typeface="Source Han Sans CN Regular" panose="020B0600000000000000" pitchFamily="34" charset="-128"/>
                  <a:cs typeface="Poppins" pitchFamily="2" charset="77"/>
                </a:defRPr>
              </a:lvl1pPr>
            </a:lstStyle>
            <a:p>
              <a:pPr marL="228600" lvl="0" indent="-228600" algn="just">
                <a:lnSpc>
                  <a:spcPct val="13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25分钟的工作时间结束后，设置计时器进行5分钟的短暂休息</a:t>
              </a:r>
            </a:p>
            <a:p>
              <a:pPr marL="228600" lvl="0" indent="-228600" algn="just">
                <a:lnSpc>
                  <a:spcPct val="13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在这段时间内，可以站起来走动、做一些伸展运动，或进行其他非工作相关的轻松活动</a:t>
              </a:r>
            </a:p>
            <a:p>
              <a:pPr marL="228600" lvl="0" indent="-228600" algn="just">
                <a:lnSpc>
                  <a:spcPct val="13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这个休息阶段是为了让大脑和身体得到恢复，为下一个“番茄”做好准备</a:t>
              </a:r>
            </a:p>
          </p:txBody>
        </p:sp>
        <p:sp>
          <p:nvSpPr>
            <p:cNvPr id="60" name="矩形: 圆角 40"/>
            <p:cNvSpPr/>
            <p:nvPr>
              <p:custDataLst>
                <p:tags r:id="rId28"/>
              </p:custDataLst>
            </p:nvPr>
          </p:nvSpPr>
          <p:spPr>
            <a:xfrm flipH="1">
              <a:off x="9574" y="7722"/>
              <a:ext cx="9054" cy="2494"/>
            </a:xfrm>
            <a:prstGeom prst="roundRect">
              <a:avLst>
                <a:gd name="adj" fmla="val 0"/>
              </a:avLst>
            </a:prstGeom>
            <a:gradFill>
              <a:gsLst>
                <a:gs pos="8000">
                  <a:srgbClr val="C2D7EF">
                    <a:alpha val="10000"/>
                  </a:srgbClr>
                </a:gs>
                <a:gs pos="100000">
                  <a:srgbClr val="C2D7EF">
                    <a:alpha val="0"/>
                  </a:srgbClr>
                </a:gs>
              </a:gsLst>
              <a:lin ang="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PingFang SC Regular" panose="020B0400000000000000" charset="-122"/>
                <a:ea typeface="PingFang SC Regular" panose="020B0400000000000000" charset="-122"/>
                <a:cs typeface="+mn-ea"/>
                <a:sym typeface="+mn-lt"/>
              </a:endParaRPr>
            </a:p>
          </p:txBody>
        </p:sp>
        <p:sp>
          <p:nvSpPr>
            <p:cNvPr id="93" name="矩形: 圆角 40"/>
            <p:cNvSpPr/>
            <p:nvPr>
              <p:custDataLst>
                <p:tags r:id="rId29"/>
              </p:custDataLst>
            </p:nvPr>
          </p:nvSpPr>
          <p:spPr>
            <a:xfrm flipH="1">
              <a:off x="18515" y="7722"/>
              <a:ext cx="113" cy="2494"/>
            </a:xfrm>
            <a:prstGeom prst="roundRect">
              <a:avLst>
                <a:gd name="adj" fmla="val 0"/>
              </a:avLst>
            </a:prstGeom>
            <a:solidFill>
              <a:srgbClr val="659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01010"/>
                </a:solidFill>
                <a:latin typeface="PingFang SC Regular" panose="020B0400000000000000" charset="-122"/>
                <a:ea typeface="PingFang SC Regular" panose="020B0400000000000000" charset="-122"/>
                <a:cs typeface="+mn-ea"/>
                <a:sym typeface="+mn-lt"/>
              </a:endParaRPr>
            </a:p>
          </p:txBody>
        </p:sp>
        <p:sp>
          <p:nvSpPr>
            <p:cNvPr id="92" name="文本框 91"/>
            <p:cNvSpPr txBox="1"/>
            <p:nvPr>
              <p:custDataLst>
                <p:tags r:id="rId30"/>
              </p:custDataLst>
            </p:nvPr>
          </p:nvSpPr>
          <p:spPr>
            <a:xfrm>
              <a:off x="10817" y="8092"/>
              <a:ext cx="4653" cy="485"/>
            </a:xfrm>
            <a:prstGeom prst="rect">
              <a:avLst/>
            </a:prstGeom>
            <a:noFill/>
          </p:spPr>
          <p:txBody>
            <a:bodyPr wrap="square" lIns="0" tIns="0" rIns="0" bIns="0" rtlCol="0">
              <a:spAutoFit/>
            </a:bodyPr>
            <a:lstStyle/>
            <a:p>
              <a:pPr lvl="0">
                <a:defRPr/>
              </a:pPr>
              <a:r>
                <a:rPr lang="zh-CN" altLang="en-US" sz="2000" b="1" dirty="0">
                  <a:solidFill>
                    <a:srgbClr val="6599D9"/>
                  </a:solidFill>
                  <a:latin typeface="PingFang SC Regular" panose="020B0400000000000000" charset="-122"/>
                  <a:ea typeface="PingFang SC Regular" panose="020B0400000000000000" charset="-122"/>
                  <a:cs typeface="PingFang SC Regular" panose="020B0400000000000000" charset="-122"/>
                  <a:sym typeface="+mn-lt"/>
                </a:rPr>
                <a:t>长休息（</a:t>
              </a:r>
              <a:r>
                <a:rPr lang="en-US" altLang="zh-CN" sz="2000" b="1" dirty="0">
                  <a:solidFill>
                    <a:srgbClr val="6599D9"/>
                  </a:solidFill>
                  <a:latin typeface="PingFang SC Regular" panose="020B0400000000000000" charset="-122"/>
                  <a:ea typeface="PingFang SC Regular" panose="020B0400000000000000" charset="-122"/>
                  <a:cs typeface="PingFang SC Regular" panose="020B0400000000000000" charset="-122"/>
                  <a:sym typeface="+mn-lt"/>
                </a:rPr>
                <a:t>15-30</a:t>
              </a:r>
              <a:r>
                <a:rPr lang="zh-CN" altLang="en-US" sz="2000" b="1" dirty="0">
                  <a:solidFill>
                    <a:srgbClr val="6599D9"/>
                  </a:solidFill>
                  <a:latin typeface="PingFang SC Regular" panose="020B0400000000000000" charset="-122"/>
                  <a:ea typeface="PingFang SC Regular" panose="020B0400000000000000" charset="-122"/>
                  <a:cs typeface="PingFang SC Regular" panose="020B0400000000000000" charset="-122"/>
                  <a:sym typeface="+mn-lt"/>
                </a:rPr>
                <a:t>分钟）</a:t>
              </a:r>
            </a:p>
          </p:txBody>
        </p:sp>
        <p:pic>
          <p:nvPicPr>
            <p:cNvPr id="95" name="图形 94"/>
            <p:cNvPicPr>
              <a:picLocks noChangeAspect="1"/>
            </p:cNvPicPr>
            <p:nvPr>
              <p:custDataLst>
                <p:tags r:id="rId31"/>
              </p:custDataLst>
            </p:nvPr>
          </p:nvPicPr>
          <p:blipFill>
            <a:blip r:embed="rId38" cstate="screen">
              <a:extLst>
                <a:ext uri="{96DAC541-7B7A-43D3-8B79-37D633B846F1}">
                  <asvg:svgBlip xmlns:asvg="http://schemas.microsoft.com/office/drawing/2016/SVG/main" r:embed="rId39"/>
                </a:ext>
              </a:extLst>
            </a:blip>
            <a:stretch>
              <a:fillRect/>
            </a:stretch>
          </p:blipFill>
          <p:spPr>
            <a:xfrm>
              <a:off x="10063" y="8051"/>
              <a:ext cx="567" cy="567"/>
            </a:xfrm>
            <a:prstGeom prst="rect">
              <a:avLst/>
            </a:prstGeom>
          </p:spPr>
        </p:pic>
        <p:sp>
          <p:nvSpPr>
            <p:cNvPr id="100" name="文本框 99"/>
            <p:cNvSpPr txBox="1"/>
            <p:nvPr>
              <p:custDataLst>
                <p:tags r:id="rId32"/>
              </p:custDataLst>
            </p:nvPr>
          </p:nvSpPr>
          <p:spPr>
            <a:xfrm>
              <a:off x="10022" y="8581"/>
              <a:ext cx="7881" cy="1307"/>
            </a:xfrm>
            <a:prstGeom prst="rect">
              <a:avLst/>
            </a:prstGeom>
            <a:noFill/>
          </p:spPr>
          <p:txBody>
            <a:bodyPr wrap="square" rtlCol="0">
              <a:noAutofit/>
            </a:bodyPr>
            <a:lstStyle>
              <a:defPPr>
                <a:defRPr lang="zh-CN"/>
              </a:defPPr>
              <a:lvl1pPr marR="0" lvl="0" indent="0" algn="just" defTabSz="913765" fontAlgn="auto">
                <a:lnSpc>
                  <a:spcPct val="110000"/>
                </a:lnSpc>
                <a:spcBef>
                  <a:spcPts val="0"/>
                </a:spcBef>
                <a:spcAft>
                  <a:spcPts val="0"/>
                </a:spcAft>
                <a:buClrTx/>
                <a:buSzTx/>
                <a:buFontTx/>
                <a:buNone/>
                <a:defRPr kumimoji="0" sz="1000" b="0" i="0" u="none" strike="noStrike" kern="0" cap="none" spc="-60" normalizeH="0" baseline="0">
                  <a:ln>
                    <a:noFill/>
                  </a:ln>
                  <a:solidFill>
                    <a:schemeClr val="tx1">
                      <a:alpha val="65000"/>
                    </a:schemeClr>
                  </a:solidFill>
                  <a:effectLst/>
                  <a:uLnTx/>
                  <a:uFillTx/>
                  <a:latin typeface="Source Han Sans CN Regular" panose="020B0600000000000000" pitchFamily="34" charset="-128"/>
                  <a:ea typeface="Source Han Sans CN Regular" panose="020B0600000000000000" pitchFamily="34" charset="-128"/>
                  <a:cs typeface="Poppins" pitchFamily="2" charset="77"/>
                </a:defRPr>
              </a:lvl1pPr>
            </a:lstStyle>
            <a:p>
              <a:pPr marL="228600" lvl="0" indent="-228600" algn="just">
                <a:lnSpc>
                  <a:spcPct val="13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每完成四个“番茄”（即连续工作了100分钟），你可以休息15到30分钟</a:t>
              </a:r>
            </a:p>
            <a:p>
              <a:pPr marL="228600" lvl="0" indent="-228600" algn="just">
                <a:lnSpc>
                  <a:spcPct val="130000"/>
                </a:lnSpc>
                <a:buFont typeface="Arial" panose="020B0704020202020204" pitchFamily="34" charset="0"/>
                <a:buChar char="•"/>
              </a:pPr>
              <a:r>
                <a:rPr lang="zh-CN" altLang="en-US" sz="1200" dirty="0">
                  <a:solidFill>
                    <a:schemeClr val="bg1">
                      <a:lumMod val="50000"/>
                      <a:lumOff val="50000"/>
                      <a:alpha val="65000"/>
                    </a:schemeClr>
                  </a:solidFill>
                  <a:latin typeface="PingFang SC Regular" panose="020B0400000000000000" charset="-122"/>
                  <a:ea typeface="PingFang SC Regular" panose="020B0400000000000000" charset="-122"/>
                  <a:cs typeface="PingFang SC Regular" panose="020B0400000000000000" charset="-122"/>
                  <a:sym typeface="+mn-lt"/>
                </a:rPr>
                <a:t>这个长休息时间更长，可以用来做一些更放松的活动，如阅读、小憩或散步，有助于恢复精力，保持工作和学习的持续性</a:t>
              </a:r>
            </a:p>
          </p:txBody>
        </p:sp>
      </p:grpSp>
      <p:grpSp>
        <p:nvGrpSpPr>
          <p:cNvPr id="12" name="组合 11"/>
          <p:cNvGrpSpPr/>
          <p:nvPr/>
        </p:nvGrpSpPr>
        <p:grpSpPr>
          <a:xfrm>
            <a:off x="535305" y="1434465"/>
            <a:ext cx="5487670" cy="5487670"/>
            <a:chOff x="185" y="2158"/>
            <a:chExt cx="8642" cy="8642"/>
          </a:xfrm>
        </p:grpSpPr>
        <p:sp>
          <p:nvSpPr>
            <p:cNvPr id="11" name="椭圆 10"/>
            <p:cNvSpPr/>
            <p:nvPr/>
          </p:nvSpPr>
          <p:spPr>
            <a:xfrm>
              <a:off x="185" y="2158"/>
              <a:ext cx="8642" cy="8642"/>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p:cNvGrpSpPr/>
            <p:nvPr/>
          </p:nvGrpSpPr>
          <p:grpSpPr>
            <a:xfrm>
              <a:off x="660" y="2632"/>
              <a:ext cx="7693" cy="7694"/>
              <a:chOff x="1211" y="2683"/>
              <a:chExt cx="7693" cy="7694"/>
            </a:xfrm>
            <a:effectLst>
              <a:outerShdw blurRad="76200" dir="18900000" sy="23000" kx="-1200000" algn="bl" rotWithShape="0">
                <a:prstClr val="black">
                  <a:alpha val="20000"/>
                </a:prstClr>
              </a:outerShdw>
            </a:effectLst>
          </p:grpSpPr>
          <p:sp>
            <p:nvSpPr>
              <p:cNvPr id="5" name="Freeform 32"/>
              <p:cNvSpPr>
                <a:spLocks noChangeArrowheads="1"/>
              </p:cNvSpPr>
              <p:nvPr>
                <p:custDataLst>
                  <p:tags r:id="rId1"/>
                </p:custDataLst>
              </p:nvPr>
            </p:nvSpPr>
            <p:spPr bwMode="auto">
              <a:xfrm>
                <a:off x="1211" y="5321"/>
                <a:ext cx="3277" cy="4945"/>
              </a:xfrm>
              <a:custGeom>
                <a:avLst/>
                <a:gdLst>
                  <a:gd name="T0" fmla="*/ 4082 w 5501"/>
                  <a:gd name="T1" fmla="*/ 6456 h 8297"/>
                  <a:gd name="T2" fmla="*/ 4082 w 5501"/>
                  <a:gd name="T3" fmla="*/ 6456 h 8297"/>
                  <a:gd name="T4" fmla="*/ 5500 w 5501"/>
                  <a:gd name="T5" fmla="*/ 4237 h 8297"/>
                  <a:gd name="T6" fmla="*/ 4254 w 5501"/>
                  <a:gd name="T7" fmla="*/ 3014 h 8297"/>
                  <a:gd name="T8" fmla="*/ 4043 w 5501"/>
                  <a:gd name="T9" fmla="*/ 2024 h 8297"/>
                  <a:gd name="T10" fmla="*/ 4043 w 5501"/>
                  <a:gd name="T11" fmla="*/ 2024 h 8297"/>
                  <a:gd name="T12" fmla="*/ 2024 w 5501"/>
                  <a:gd name="T13" fmla="*/ 0 h 8297"/>
                  <a:gd name="T14" fmla="*/ 0 w 5501"/>
                  <a:gd name="T15" fmla="*/ 2024 h 8297"/>
                  <a:gd name="T16" fmla="*/ 0 w 5501"/>
                  <a:gd name="T17" fmla="*/ 2024 h 8297"/>
                  <a:gd name="T18" fmla="*/ 212 w 5501"/>
                  <a:gd name="T19" fmla="*/ 3665 h 8297"/>
                  <a:gd name="T20" fmla="*/ 3396 w 5501"/>
                  <a:gd name="T21" fmla="*/ 7713 h 8297"/>
                  <a:gd name="T22" fmla="*/ 4917 w 5501"/>
                  <a:gd name="T23" fmla="*/ 8296 h 8297"/>
                  <a:gd name="T24" fmla="*/ 4082 w 5501"/>
                  <a:gd name="T25" fmla="*/ 6456 h 8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1" h="8297">
                    <a:moveTo>
                      <a:pt x="4082" y="6456"/>
                    </a:moveTo>
                    <a:lnTo>
                      <a:pt x="4082" y="6456"/>
                    </a:lnTo>
                    <a:cubicBezTo>
                      <a:pt x="4082" y="5478"/>
                      <a:pt x="4665" y="4626"/>
                      <a:pt x="5500" y="4237"/>
                    </a:cubicBezTo>
                    <a:cubicBezTo>
                      <a:pt x="4945" y="4003"/>
                      <a:pt x="4500" y="3563"/>
                      <a:pt x="4254" y="3014"/>
                    </a:cubicBezTo>
                    <a:cubicBezTo>
                      <a:pt x="4117" y="2710"/>
                      <a:pt x="4043" y="2379"/>
                      <a:pt x="4043" y="2024"/>
                    </a:cubicBezTo>
                    <a:lnTo>
                      <a:pt x="4043" y="2024"/>
                    </a:lnTo>
                    <a:cubicBezTo>
                      <a:pt x="4043" y="909"/>
                      <a:pt x="3139" y="0"/>
                      <a:pt x="2024" y="0"/>
                    </a:cubicBezTo>
                    <a:cubicBezTo>
                      <a:pt x="904" y="0"/>
                      <a:pt x="0" y="909"/>
                      <a:pt x="0" y="2024"/>
                    </a:cubicBezTo>
                    <a:lnTo>
                      <a:pt x="0" y="2024"/>
                    </a:lnTo>
                    <a:cubicBezTo>
                      <a:pt x="0" y="2590"/>
                      <a:pt x="74" y="3139"/>
                      <a:pt x="212" y="3665"/>
                    </a:cubicBezTo>
                    <a:cubicBezTo>
                      <a:pt x="669" y="5415"/>
                      <a:pt x="1841" y="6873"/>
                      <a:pt x="3396" y="7713"/>
                    </a:cubicBezTo>
                    <a:cubicBezTo>
                      <a:pt x="3871" y="7965"/>
                      <a:pt x="4379" y="8165"/>
                      <a:pt x="4917" y="8296"/>
                    </a:cubicBezTo>
                    <a:cubicBezTo>
                      <a:pt x="4402" y="7845"/>
                      <a:pt x="4082" y="7187"/>
                      <a:pt x="4082" y="6456"/>
                    </a:cubicBezTo>
                  </a:path>
                </a:pathLst>
              </a:custGeom>
              <a:solidFill>
                <a:schemeClr val="accent1"/>
              </a:solidFill>
              <a:ln>
                <a:noFill/>
              </a:ln>
              <a:effectLst>
                <a:outerShdw blurRad="50800" dist="38100" dir="2700000" algn="tl" rotWithShape="0">
                  <a:prstClr val="black">
                    <a:alpha val="40000"/>
                  </a:prstClr>
                </a:outerShdw>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6" name="Freeform 33"/>
              <p:cNvSpPr>
                <a:spLocks noChangeArrowheads="1"/>
              </p:cNvSpPr>
              <p:nvPr>
                <p:custDataLst>
                  <p:tags r:id="rId2"/>
                </p:custDataLst>
              </p:nvPr>
            </p:nvSpPr>
            <p:spPr bwMode="auto">
              <a:xfrm>
                <a:off x="5654" y="2812"/>
                <a:ext cx="3251" cy="4867"/>
              </a:xfrm>
              <a:custGeom>
                <a:avLst/>
                <a:gdLst>
                  <a:gd name="T0" fmla="*/ 5449 w 5456"/>
                  <a:gd name="T1" fmla="*/ 6021 h 8166"/>
                  <a:gd name="T2" fmla="*/ 5449 w 5456"/>
                  <a:gd name="T3" fmla="*/ 6021 h 8166"/>
                  <a:gd name="T4" fmla="*/ 5209 w 5456"/>
                  <a:gd name="T5" fmla="*/ 4466 h 8166"/>
                  <a:gd name="T6" fmla="*/ 2281 w 5456"/>
                  <a:gd name="T7" fmla="*/ 681 h 8166"/>
                  <a:gd name="T8" fmla="*/ 675 w 5456"/>
                  <a:gd name="T9" fmla="*/ 0 h 8166"/>
                  <a:gd name="T10" fmla="*/ 1469 w 5456"/>
                  <a:gd name="T11" fmla="*/ 1807 h 8166"/>
                  <a:gd name="T12" fmla="*/ 0 w 5456"/>
                  <a:gd name="T13" fmla="*/ 4042 h 8166"/>
                  <a:gd name="T14" fmla="*/ 114 w 5456"/>
                  <a:gd name="T15" fmla="*/ 4100 h 8166"/>
                  <a:gd name="T16" fmla="*/ 1177 w 5456"/>
                  <a:gd name="T17" fmla="*/ 5204 h 8166"/>
                  <a:gd name="T18" fmla="*/ 1406 w 5456"/>
                  <a:gd name="T19" fmla="*/ 6141 h 8166"/>
                  <a:gd name="T20" fmla="*/ 1412 w 5456"/>
                  <a:gd name="T21" fmla="*/ 6141 h 8166"/>
                  <a:gd name="T22" fmla="*/ 3431 w 5456"/>
                  <a:gd name="T23" fmla="*/ 8165 h 8166"/>
                  <a:gd name="T24" fmla="*/ 5455 w 5456"/>
                  <a:gd name="T25" fmla="*/ 6181 h 8166"/>
                  <a:gd name="T26" fmla="*/ 5455 w 5456"/>
                  <a:gd name="T27" fmla="*/ 6141 h 8166"/>
                  <a:gd name="T28" fmla="*/ 5449 w 5456"/>
                  <a:gd name="T29" fmla="*/ 6021 h 8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56" h="8166">
                    <a:moveTo>
                      <a:pt x="5449" y="6021"/>
                    </a:moveTo>
                    <a:lnTo>
                      <a:pt x="5449" y="6021"/>
                    </a:lnTo>
                    <a:cubicBezTo>
                      <a:pt x="5432" y="5484"/>
                      <a:pt x="5352" y="4963"/>
                      <a:pt x="5209" y="4466"/>
                    </a:cubicBezTo>
                    <a:cubicBezTo>
                      <a:pt x="4751" y="2859"/>
                      <a:pt x="3688" y="1510"/>
                      <a:pt x="2281" y="681"/>
                    </a:cubicBezTo>
                    <a:cubicBezTo>
                      <a:pt x="1784" y="383"/>
                      <a:pt x="1246" y="155"/>
                      <a:pt x="675" y="0"/>
                    </a:cubicBezTo>
                    <a:cubicBezTo>
                      <a:pt x="1166" y="452"/>
                      <a:pt x="1469" y="1093"/>
                      <a:pt x="1469" y="1807"/>
                    </a:cubicBezTo>
                    <a:cubicBezTo>
                      <a:pt x="1469" y="2807"/>
                      <a:pt x="863" y="3665"/>
                      <a:pt x="0" y="4042"/>
                    </a:cubicBezTo>
                    <a:cubicBezTo>
                      <a:pt x="40" y="4060"/>
                      <a:pt x="80" y="4083"/>
                      <a:pt x="114" y="4100"/>
                    </a:cubicBezTo>
                    <a:cubicBezTo>
                      <a:pt x="577" y="4340"/>
                      <a:pt x="955" y="4728"/>
                      <a:pt x="1177" y="5204"/>
                    </a:cubicBezTo>
                    <a:cubicBezTo>
                      <a:pt x="1315" y="5489"/>
                      <a:pt x="1395" y="5804"/>
                      <a:pt x="1406" y="6141"/>
                    </a:cubicBezTo>
                    <a:cubicBezTo>
                      <a:pt x="1412" y="6141"/>
                      <a:pt x="1412" y="6141"/>
                      <a:pt x="1412" y="6141"/>
                    </a:cubicBezTo>
                    <a:cubicBezTo>
                      <a:pt x="1412" y="7256"/>
                      <a:pt x="2316" y="8165"/>
                      <a:pt x="3431" y="8165"/>
                    </a:cubicBezTo>
                    <a:cubicBezTo>
                      <a:pt x="4534" y="8165"/>
                      <a:pt x="5432" y="7279"/>
                      <a:pt x="5455" y="6181"/>
                    </a:cubicBezTo>
                    <a:cubicBezTo>
                      <a:pt x="5455" y="6170"/>
                      <a:pt x="5455" y="6153"/>
                      <a:pt x="5455" y="6141"/>
                    </a:cubicBezTo>
                    <a:cubicBezTo>
                      <a:pt x="5455" y="6101"/>
                      <a:pt x="5455" y="6061"/>
                      <a:pt x="5449" y="6021"/>
                    </a:cubicBezTo>
                  </a:path>
                </a:pathLst>
              </a:custGeom>
              <a:solidFill>
                <a:schemeClr val="accent3"/>
              </a:solidFill>
              <a:ln>
                <a:noFill/>
              </a:ln>
              <a:effectLst>
                <a:outerShdw blurRad="50800" dist="38100" dir="2700000" algn="tl" rotWithShape="0">
                  <a:prstClr val="black">
                    <a:alpha val="40000"/>
                  </a:prstClr>
                </a:outerShdw>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7" name="Freeform 34"/>
              <p:cNvSpPr>
                <a:spLocks noChangeArrowheads="1"/>
              </p:cNvSpPr>
              <p:nvPr>
                <p:custDataLst>
                  <p:tags r:id="rId3"/>
                </p:custDataLst>
              </p:nvPr>
            </p:nvSpPr>
            <p:spPr bwMode="auto">
              <a:xfrm>
                <a:off x="1337" y="2683"/>
                <a:ext cx="4940" cy="3258"/>
              </a:xfrm>
              <a:custGeom>
                <a:avLst/>
                <a:gdLst>
                  <a:gd name="T0" fmla="*/ 6323 w 8291"/>
                  <a:gd name="T1" fmla="*/ 0 h 5467"/>
                  <a:gd name="T2" fmla="*/ 6323 w 8291"/>
                  <a:gd name="T3" fmla="*/ 0 h 5467"/>
                  <a:gd name="T4" fmla="*/ 6312 w 8291"/>
                  <a:gd name="T5" fmla="*/ 0 h 5467"/>
                  <a:gd name="T6" fmla="*/ 6272 w 8291"/>
                  <a:gd name="T7" fmla="*/ 0 h 5467"/>
                  <a:gd name="T8" fmla="*/ 6260 w 8291"/>
                  <a:gd name="T9" fmla="*/ 0 h 5467"/>
                  <a:gd name="T10" fmla="*/ 6243 w 8291"/>
                  <a:gd name="T11" fmla="*/ 0 h 5467"/>
                  <a:gd name="T12" fmla="*/ 4643 w 8291"/>
                  <a:gd name="T13" fmla="*/ 200 h 5467"/>
                  <a:gd name="T14" fmla="*/ 348 w 8291"/>
                  <a:gd name="T15" fmla="*/ 3825 h 5467"/>
                  <a:gd name="T16" fmla="*/ 0 w 8291"/>
                  <a:gd name="T17" fmla="*/ 4814 h 5467"/>
                  <a:gd name="T18" fmla="*/ 1812 w 8291"/>
                  <a:gd name="T19" fmla="*/ 4014 h 5467"/>
                  <a:gd name="T20" fmla="*/ 4042 w 8291"/>
                  <a:gd name="T21" fmla="*/ 5466 h 5467"/>
                  <a:gd name="T22" fmla="*/ 5265 w 8291"/>
                  <a:gd name="T23" fmla="*/ 4248 h 5467"/>
                  <a:gd name="T24" fmla="*/ 6243 w 8291"/>
                  <a:gd name="T25" fmla="*/ 4043 h 5467"/>
                  <a:gd name="T26" fmla="*/ 6312 w 8291"/>
                  <a:gd name="T27" fmla="*/ 4043 h 5467"/>
                  <a:gd name="T28" fmla="*/ 6312 w 8291"/>
                  <a:gd name="T29" fmla="*/ 4043 h 5467"/>
                  <a:gd name="T30" fmla="*/ 8290 w 8291"/>
                  <a:gd name="T31" fmla="*/ 2024 h 5467"/>
                  <a:gd name="T32" fmla="*/ 6323 w 8291"/>
                  <a:gd name="T33" fmla="*/ 0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91" h="5467">
                    <a:moveTo>
                      <a:pt x="6323" y="0"/>
                    </a:moveTo>
                    <a:lnTo>
                      <a:pt x="6323" y="0"/>
                    </a:lnTo>
                    <a:cubicBezTo>
                      <a:pt x="6318" y="0"/>
                      <a:pt x="6318" y="0"/>
                      <a:pt x="6312" y="0"/>
                    </a:cubicBezTo>
                    <a:cubicBezTo>
                      <a:pt x="6301" y="0"/>
                      <a:pt x="6284" y="0"/>
                      <a:pt x="6272" y="0"/>
                    </a:cubicBezTo>
                    <a:cubicBezTo>
                      <a:pt x="6266" y="0"/>
                      <a:pt x="6266" y="0"/>
                      <a:pt x="6260" y="0"/>
                    </a:cubicBezTo>
                    <a:cubicBezTo>
                      <a:pt x="6255" y="0"/>
                      <a:pt x="6249" y="0"/>
                      <a:pt x="6243" y="0"/>
                    </a:cubicBezTo>
                    <a:cubicBezTo>
                      <a:pt x="5688" y="0"/>
                      <a:pt x="5157" y="69"/>
                      <a:pt x="4643" y="200"/>
                    </a:cubicBezTo>
                    <a:cubicBezTo>
                      <a:pt x="2721" y="692"/>
                      <a:pt x="1143" y="2041"/>
                      <a:pt x="348" y="3825"/>
                    </a:cubicBezTo>
                    <a:cubicBezTo>
                      <a:pt x="205" y="4139"/>
                      <a:pt x="85" y="4471"/>
                      <a:pt x="0" y="4814"/>
                    </a:cubicBezTo>
                    <a:cubicBezTo>
                      <a:pt x="446" y="4323"/>
                      <a:pt x="1092" y="4014"/>
                      <a:pt x="1812" y="4014"/>
                    </a:cubicBezTo>
                    <a:cubicBezTo>
                      <a:pt x="2807" y="4014"/>
                      <a:pt x="3664" y="4609"/>
                      <a:pt x="4042" y="5466"/>
                    </a:cubicBezTo>
                    <a:cubicBezTo>
                      <a:pt x="4288" y="4923"/>
                      <a:pt x="4722" y="4488"/>
                      <a:pt x="5265" y="4248"/>
                    </a:cubicBezTo>
                    <a:cubicBezTo>
                      <a:pt x="5563" y="4117"/>
                      <a:pt x="5895" y="4043"/>
                      <a:pt x="6243" y="4043"/>
                    </a:cubicBezTo>
                    <a:cubicBezTo>
                      <a:pt x="6266" y="4043"/>
                      <a:pt x="6289" y="4043"/>
                      <a:pt x="6312" y="4043"/>
                    </a:cubicBezTo>
                    <a:lnTo>
                      <a:pt x="6312" y="4043"/>
                    </a:lnTo>
                    <a:cubicBezTo>
                      <a:pt x="7410" y="4020"/>
                      <a:pt x="8290" y="3122"/>
                      <a:pt x="8290" y="2024"/>
                    </a:cubicBezTo>
                    <a:cubicBezTo>
                      <a:pt x="8290" y="921"/>
                      <a:pt x="7415" y="28"/>
                      <a:pt x="6323" y="0"/>
                    </a:cubicBezTo>
                  </a:path>
                </a:pathLst>
              </a:custGeom>
              <a:solidFill>
                <a:schemeClr val="accent2"/>
              </a:solidFill>
              <a:ln>
                <a:noFill/>
              </a:ln>
              <a:effectLst>
                <a:outerShdw blurRad="50800" dist="38100" dir="2700000" algn="tl" rotWithShape="0">
                  <a:prstClr val="black">
                    <a:alpha val="40000"/>
                  </a:prstClr>
                </a:outerShdw>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15" name="Freeform 35"/>
              <p:cNvSpPr>
                <a:spLocks noChangeArrowheads="1"/>
              </p:cNvSpPr>
              <p:nvPr>
                <p:custDataLst>
                  <p:tags r:id="rId4"/>
                </p:custDataLst>
              </p:nvPr>
            </p:nvSpPr>
            <p:spPr bwMode="auto">
              <a:xfrm>
                <a:off x="3897" y="7087"/>
                <a:ext cx="4903" cy="3290"/>
              </a:xfrm>
              <a:custGeom>
                <a:avLst/>
                <a:gdLst>
                  <a:gd name="T0" fmla="*/ 6382 w 8229"/>
                  <a:gd name="T1" fmla="*/ 1412 h 5519"/>
                  <a:gd name="T2" fmla="*/ 6382 w 8229"/>
                  <a:gd name="T3" fmla="*/ 1412 h 5519"/>
                  <a:gd name="T4" fmla="*/ 4175 w 8229"/>
                  <a:gd name="T5" fmla="*/ 0 h 5519"/>
                  <a:gd name="T6" fmla="*/ 2974 w 8229"/>
                  <a:gd name="T7" fmla="*/ 1246 h 5519"/>
                  <a:gd name="T8" fmla="*/ 2019 w 8229"/>
                  <a:gd name="T9" fmla="*/ 1475 h 5519"/>
                  <a:gd name="T10" fmla="*/ 2019 w 8229"/>
                  <a:gd name="T11" fmla="*/ 1475 h 5519"/>
                  <a:gd name="T12" fmla="*/ 0 w 8229"/>
                  <a:gd name="T13" fmla="*/ 3494 h 5519"/>
                  <a:gd name="T14" fmla="*/ 1991 w 8229"/>
                  <a:gd name="T15" fmla="*/ 5518 h 5519"/>
                  <a:gd name="T16" fmla="*/ 2019 w 8229"/>
                  <a:gd name="T17" fmla="*/ 5518 h 5519"/>
                  <a:gd name="T18" fmla="*/ 2128 w 8229"/>
                  <a:gd name="T19" fmla="*/ 5518 h 5519"/>
                  <a:gd name="T20" fmla="*/ 3688 w 8229"/>
                  <a:gd name="T21" fmla="*/ 5283 h 5519"/>
                  <a:gd name="T22" fmla="*/ 7891 w 8229"/>
                  <a:gd name="T23" fmla="*/ 1601 h 5519"/>
                  <a:gd name="T24" fmla="*/ 8228 w 8229"/>
                  <a:gd name="T25" fmla="*/ 566 h 5519"/>
                  <a:gd name="T26" fmla="*/ 6382 w 8229"/>
                  <a:gd name="T27" fmla="*/ 1412 h 5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29" h="5519">
                    <a:moveTo>
                      <a:pt x="6382" y="1412"/>
                    </a:moveTo>
                    <a:lnTo>
                      <a:pt x="6382" y="1412"/>
                    </a:lnTo>
                    <a:cubicBezTo>
                      <a:pt x="5410" y="1412"/>
                      <a:pt x="4563" y="834"/>
                      <a:pt x="4175" y="0"/>
                    </a:cubicBezTo>
                    <a:cubicBezTo>
                      <a:pt x="3940" y="549"/>
                      <a:pt x="3511" y="995"/>
                      <a:pt x="2974" y="1246"/>
                    </a:cubicBezTo>
                    <a:cubicBezTo>
                      <a:pt x="2682" y="1383"/>
                      <a:pt x="2362" y="1464"/>
                      <a:pt x="2019" y="1475"/>
                    </a:cubicBezTo>
                    <a:lnTo>
                      <a:pt x="2019" y="1475"/>
                    </a:lnTo>
                    <a:cubicBezTo>
                      <a:pt x="904" y="1475"/>
                      <a:pt x="0" y="2379"/>
                      <a:pt x="0" y="3494"/>
                    </a:cubicBezTo>
                    <a:cubicBezTo>
                      <a:pt x="0" y="4603"/>
                      <a:pt x="887" y="5501"/>
                      <a:pt x="1991" y="5518"/>
                    </a:cubicBezTo>
                    <a:cubicBezTo>
                      <a:pt x="2002" y="5518"/>
                      <a:pt x="2008" y="5518"/>
                      <a:pt x="2019" y="5518"/>
                    </a:cubicBezTo>
                    <a:cubicBezTo>
                      <a:pt x="2059" y="5518"/>
                      <a:pt x="2093" y="5518"/>
                      <a:pt x="2128" y="5518"/>
                    </a:cubicBezTo>
                    <a:cubicBezTo>
                      <a:pt x="2665" y="5501"/>
                      <a:pt x="3191" y="5420"/>
                      <a:pt x="3688" y="5283"/>
                    </a:cubicBezTo>
                    <a:cubicBezTo>
                      <a:pt x="5581" y="4751"/>
                      <a:pt x="7124" y="3385"/>
                      <a:pt x="7891" y="1601"/>
                    </a:cubicBezTo>
                    <a:cubicBezTo>
                      <a:pt x="8028" y="1269"/>
                      <a:pt x="8143" y="920"/>
                      <a:pt x="8228" y="566"/>
                    </a:cubicBezTo>
                    <a:cubicBezTo>
                      <a:pt x="7782" y="1080"/>
                      <a:pt x="7119" y="1412"/>
                      <a:pt x="6382" y="1412"/>
                    </a:cubicBezTo>
                  </a:path>
                </a:pathLst>
              </a:custGeom>
              <a:solidFill>
                <a:schemeClr val="accent4"/>
              </a:solidFill>
              <a:ln>
                <a:noFill/>
              </a:ln>
              <a:effectLst>
                <a:outerShdw blurRad="50800" dist="38100" dir="2700000" algn="tl" rotWithShape="0">
                  <a:prstClr val="black">
                    <a:alpha val="40000"/>
                  </a:prstClr>
                </a:outerShdw>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16" name="Freeform 36"/>
              <p:cNvSpPr>
                <a:spLocks noChangeArrowheads="1"/>
              </p:cNvSpPr>
              <p:nvPr>
                <p:custDataLst>
                  <p:tags r:id="rId5"/>
                </p:custDataLst>
              </p:nvPr>
            </p:nvSpPr>
            <p:spPr bwMode="auto">
              <a:xfrm>
                <a:off x="4243" y="2983"/>
                <a:ext cx="1776" cy="1771"/>
              </a:xfrm>
              <a:custGeom>
                <a:avLst/>
                <a:gdLst>
                  <a:gd name="T0" fmla="*/ 2980 w 2981"/>
                  <a:gd name="T1" fmla="*/ 1487 h 2974"/>
                  <a:gd name="T2" fmla="*/ 2980 w 2981"/>
                  <a:gd name="T3" fmla="*/ 1487 h 2974"/>
                  <a:gd name="T4" fmla="*/ 1493 w 2981"/>
                  <a:gd name="T5" fmla="*/ 2973 h 2974"/>
                  <a:gd name="T6" fmla="*/ 0 w 2981"/>
                  <a:gd name="T7" fmla="*/ 1487 h 2974"/>
                  <a:gd name="T8" fmla="*/ 1493 w 2981"/>
                  <a:gd name="T9" fmla="*/ 0 h 2974"/>
                  <a:gd name="T10" fmla="*/ 2980 w 2981"/>
                  <a:gd name="T11" fmla="*/ 1487 h 2974"/>
                </a:gdLst>
                <a:ahLst/>
                <a:cxnLst>
                  <a:cxn ang="0">
                    <a:pos x="T0" y="T1"/>
                  </a:cxn>
                  <a:cxn ang="0">
                    <a:pos x="T2" y="T3"/>
                  </a:cxn>
                  <a:cxn ang="0">
                    <a:pos x="T4" y="T5"/>
                  </a:cxn>
                  <a:cxn ang="0">
                    <a:pos x="T6" y="T7"/>
                  </a:cxn>
                  <a:cxn ang="0">
                    <a:pos x="T8" y="T9"/>
                  </a:cxn>
                  <a:cxn ang="0">
                    <a:pos x="T10" y="T11"/>
                  </a:cxn>
                </a:cxnLst>
                <a:rect l="0" t="0" r="r" b="b"/>
                <a:pathLst>
                  <a:path w="2981" h="2974">
                    <a:moveTo>
                      <a:pt x="2980" y="1487"/>
                    </a:moveTo>
                    <a:lnTo>
                      <a:pt x="2980" y="1487"/>
                    </a:lnTo>
                    <a:cubicBezTo>
                      <a:pt x="2980" y="2305"/>
                      <a:pt x="2310" y="2973"/>
                      <a:pt x="1493" y="2973"/>
                    </a:cubicBezTo>
                    <a:cubicBezTo>
                      <a:pt x="670" y="2973"/>
                      <a:pt x="0" y="2305"/>
                      <a:pt x="0" y="1487"/>
                    </a:cubicBezTo>
                    <a:cubicBezTo>
                      <a:pt x="0" y="664"/>
                      <a:pt x="670" y="0"/>
                      <a:pt x="1493" y="0"/>
                    </a:cubicBezTo>
                    <a:cubicBezTo>
                      <a:pt x="2310" y="0"/>
                      <a:pt x="2980" y="664"/>
                      <a:pt x="2980" y="1487"/>
                    </a:cubicBezTo>
                  </a:path>
                </a:pathLst>
              </a:custGeom>
              <a:solidFill>
                <a:schemeClr val="bg2"/>
              </a:solidFill>
              <a:ln>
                <a:noFill/>
              </a:ln>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17" name="Freeform 37"/>
              <p:cNvSpPr>
                <a:spLocks noChangeArrowheads="1"/>
              </p:cNvSpPr>
              <p:nvPr>
                <p:custDataLst>
                  <p:tags r:id="rId6"/>
                </p:custDataLst>
              </p:nvPr>
            </p:nvSpPr>
            <p:spPr bwMode="auto">
              <a:xfrm>
                <a:off x="4162" y="8338"/>
                <a:ext cx="1776" cy="1771"/>
              </a:xfrm>
              <a:custGeom>
                <a:avLst/>
                <a:gdLst>
                  <a:gd name="T0" fmla="*/ 2979 w 2980"/>
                  <a:gd name="T1" fmla="*/ 1486 h 2973"/>
                  <a:gd name="T2" fmla="*/ 2979 w 2980"/>
                  <a:gd name="T3" fmla="*/ 1486 h 2973"/>
                  <a:gd name="T4" fmla="*/ 1493 w 2980"/>
                  <a:gd name="T5" fmla="*/ 2972 h 2973"/>
                  <a:gd name="T6" fmla="*/ 0 w 2980"/>
                  <a:gd name="T7" fmla="*/ 1486 h 2973"/>
                  <a:gd name="T8" fmla="*/ 1493 w 2980"/>
                  <a:gd name="T9" fmla="*/ 0 h 2973"/>
                  <a:gd name="T10" fmla="*/ 2979 w 2980"/>
                  <a:gd name="T11" fmla="*/ 1486 h 2973"/>
                </a:gdLst>
                <a:ahLst/>
                <a:cxnLst>
                  <a:cxn ang="0">
                    <a:pos x="T0" y="T1"/>
                  </a:cxn>
                  <a:cxn ang="0">
                    <a:pos x="T2" y="T3"/>
                  </a:cxn>
                  <a:cxn ang="0">
                    <a:pos x="T4" y="T5"/>
                  </a:cxn>
                  <a:cxn ang="0">
                    <a:pos x="T6" y="T7"/>
                  </a:cxn>
                  <a:cxn ang="0">
                    <a:pos x="T8" y="T9"/>
                  </a:cxn>
                  <a:cxn ang="0">
                    <a:pos x="T10" y="T11"/>
                  </a:cxn>
                </a:cxnLst>
                <a:rect l="0" t="0" r="r" b="b"/>
                <a:pathLst>
                  <a:path w="2980" h="2973">
                    <a:moveTo>
                      <a:pt x="2979" y="1486"/>
                    </a:moveTo>
                    <a:lnTo>
                      <a:pt x="2979" y="1486"/>
                    </a:lnTo>
                    <a:cubicBezTo>
                      <a:pt x="2979" y="2309"/>
                      <a:pt x="2310" y="2972"/>
                      <a:pt x="1493" y="2972"/>
                    </a:cubicBezTo>
                    <a:cubicBezTo>
                      <a:pt x="669" y="2972"/>
                      <a:pt x="0" y="2309"/>
                      <a:pt x="0" y="1486"/>
                    </a:cubicBezTo>
                    <a:cubicBezTo>
                      <a:pt x="0" y="663"/>
                      <a:pt x="669" y="0"/>
                      <a:pt x="1493" y="0"/>
                    </a:cubicBezTo>
                    <a:cubicBezTo>
                      <a:pt x="2310" y="0"/>
                      <a:pt x="2979" y="663"/>
                      <a:pt x="2979" y="1486"/>
                    </a:cubicBezTo>
                  </a:path>
                </a:pathLst>
              </a:custGeom>
              <a:solidFill>
                <a:schemeClr val="bg2"/>
              </a:solidFill>
              <a:ln>
                <a:noFill/>
              </a:ln>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20" name="Freeform 38"/>
              <p:cNvSpPr>
                <a:spLocks noChangeArrowheads="1"/>
              </p:cNvSpPr>
              <p:nvPr>
                <p:custDataLst>
                  <p:tags r:id="rId7"/>
                </p:custDataLst>
              </p:nvPr>
            </p:nvSpPr>
            <p:spPr bwMode="auto">
              <a:xfrm>
                <a:off x="1521" y="5584"/>
                <a:ext cx="1771" cy="1771"/>
              </a:xfrm>
              <a:custGeom>
                <a:avLst/>
                <a:gdLst>
                  <a:gd name="T0" fmla="*/ 2973 w 2974"/>
                  <a:gd name="T1" fmla="*/ 1486 h 2974"/>
                  <a:gd name="T2" fmla="*/ 2973 w 2974"/>
                  <a:gd name="T3" fmla="*/ 1486 h 2974"/>
                  <a:gd name="T4" fmla="*/ 1486 w 2974"/>
                  <a:gd name="T5" fmla="*/ 2973 h 2974"/>
                  <a:gd name="T6" fmla="*/ 0 w 2974"/>
                  <a:gd name="T7" fmla="*/ 1486 h 2974"/>
                  <a:gd name="T8" fmla="*/ 1486 w 2974"/>
                  <a:gd name="T9" fmla="*/ 0 h 2974"/>
                  <a:gd name="T10" fmla="*/ 2973 w 2974"/>
                  <a:gd name="T11" fmla="*/ 1486 h 2974"/>
                </a:gdLst>
                <a:ahLst/>
                <a:cxnLst>
                  <a:cxn ang="0">
                    <a:pos x="T0" y="T1"/>
                  </a:cxn>
                  <a:cxn ang="0">
                    <a:pos x="T2" y="T3"/>
                  </a:cxn>
                  <a:cxn ang="0">
                    <a:pos x="T4" y="T5"/>
                  </a:cxn>
                  <a:cxn ang="0">
                    <a:pos x="T6" y="T7"/>
                  </a:cxn>
                  <a:cxn ang="0">
                    <a:pos x="T8" y="T9"/>
                  </a:cxn>
                  <a:cxn ang="0">
                    <a:pos x="T10" y="T11"/>
                  </a:cxn>
                </a:cxnLst>
                <a:rect l="0" t="0" r="r" b="b"/>
                <a:pathLst>
                  <a:path w="2974" h="2974">
                    <a:moveTo>
                      <a:pt x="2973" y="1486"/>
                    </a:moveTo>
                    <a:lnTo>
                      <a:pt x="2973" y="1486"/>
                    </a:lnTo>
                    <a:cubicBezTo>
                      <a:pt x="2973" y="2310"/>
                      <a:pt x="2304" y="2973"/>
                      <a:pt x="1486" y="2973"/>
                    </a:cubicBezTo>
                    <a:cubicBezTo>
                      <a:pt x="663" y="2973"/>
                      <a:pt x="0" y="2310"/>
                      <a:pt x="0" y="1486"/>
                    </a:cubicBezTo>
                    <a:cubicBezTo>
                      <a:pt x="0" y="663"/>
                      <a:pt x="663" y="0"/>
                      <a:pt x="1486" y="0"/>
                    </a:cubicBezTo>
                    <a:cubicBezTo>
                      <a:pt x="2304" y="0"/>
                      <a:pt x="2973" y="663"/>
                      <a:pt x="2973" y="1486"/>
                    </a:cubicBezTo>
                  </a:path>
                </a:pathLst>
              </a:custGeom>
              <a:solidFill>
                <a:schemeClr val="bg2"/>
              </a:solidFill>
              <a:ln>
                <a:noFill/>
              </a:ln>
              <a:effectLst/>
            </p:spPr>
            <p:txBody>
              <a:bodyPr wrap="none" anchor="ctr"/>
              <a:lstStyle/>
              <a:p>
                <a:endParaRPr lang="en-US" sz="3300">
                  <a:latin typeface="PingFang SC Regular" panose="020B0400000000000000" charset="-122"/>
                  <a:ea typeface="PingFang SC Regular" panose="020B0400000000000000" charset="-122"/>
                  <a:cs typeface="+mn-ea"/>
                  <a:sym typeface="+mn-lt"/>
                </a:endParaRPr>
              </a:p>
            </p:txBody>
          </p:sp>
          <p:sp>
            <p:nvSpPr>
              <p:cNvPr id="21" name="Freeform 42"/>
              <p:cNvSpPr>
                <a:spLocks noChangeArrowheads="1"/>
              </p:cNvSpPr>
              <p:nvPr>
                <p:custDataLst>
                  <p:tags r:id="rId8"/>
                </p:custDataLst>
              </p:nvPr>
            </p:nvSpPr>
            <p:spPr bwMode="auto">
              <a:xfrm>
                <a:off x="6832" y="5642"/>
                <a:ext cx="1771" cy="1771"/>
              </a:xfrm>
              <a:custGeom>
                <a:avLst/>
                <a:gdLst>
                  <a:gd name="T0" fmla="*/ 2973 w 2974"/>
                  <a:gd name="T1" fmla="*/ 1486 h 2974"/>
                  <a:gd name="T2" fmla="*/ 2973 w 2974"/>
                  <a:gd name="T3" fmla="*/ 1486 h 2974"/>
                  <a:gd name="T4" fmla="*/ 1487 w 2974"/>
                  <a:gd name="T5" fmla="*/ 2973 h 2974"/>
                  <a:gd name="T6" fmla="*/ 0 w 2974"/>
                  <a:gd name="T7" fmla="*/ 1486 h 2974"/>
                  <a:gd name="T8" fmla="*/ 1487 w 2974"/>
                  <a:gd name="T9" fmla="*/ 0 h 2974"/>
                  <a:gd name="T10" fmla="*/ 2973 w 2974"/>
                  <a:gd name="T11" fmla="*/ 1486 h 2974"/>
                </a:gdLst>
                <a:ahLst/>
                <a:cxnLst>
                  <a:cxn ang="0">
                    <a:pos x="T0" y="T1"/>
                  </a:cxn>
                  <a:cxn ang="0">
                    <a:pos x="T2" y="T3"/>
                  </a:cxn>
                  <a:cxn ang="0">
                    <a:pos x="T4" y="T5"/>
                  </a:cxn>
                  <a:cxn ang="0">
                    <a:pos x="T6" y="T7"/>
                  </a:cxn>
                  <a:cxn ang="0">
                    <a:pos x="T8" y="T9"/>
                  </a:cxn>
                  <a:cxn ang="0">
                    <a:pos x="T10" y="T11"/>
                  </a:cxn>
                </a:cxnLst>
                <a:rect l="0" t="0" r="r" b="b"/>
                <a:pathLst>
                  <a:path w="2974" h="2974">
                    <a:moveTo>
                      <a:pt x="2973" y="1486"/>
                    </a:moveTo>
                    <a:lnTo>
                      <a:pt x="2973" y="1486"/>
                    </a:lnTo>
                    <a:cubicBezTo>
                      <a:pt x="2973" y="2309"/>
                      <a:pt x="2310" y="2973"/>
                      <a:pt x="1487" y="2973"/>
                    </a:cubicBezTo>
                    <a:cubicBezTo>
                      <a:pt x="663" y="2973"/>
                      <a:pt x="0" y="2309"/>
                      <a:pt x="0" y="1486"/>
                    </a:cubicBezTo>
                    <a:cubicBezTo>
                      <a:pt x="0" y="663"/>
                      <a:pt x="663" y="0"/>
                      <a:pt x="1487" y="0"/>
                    </a:cubicBezTo>
                    <a:cubicBezTo>
                      <a:pt x="2310" y="0"/>
                      <a:pt x="2973" y="663"/>
                      <a:pt x="2973" y="1486"/>
                    </a:cubicBezTo>
                  </a:path>
                </a:pathLst>
              </a:custGeom>
              <a:solidFill>
                <a:schemeClr val="bg2"/>
              </a:solidFill>
              <a:ln>
                <a:noFill/>
              </a:ln>
              <a:effectLst/>
            </p:spPr>
            <p:txBody>
              <a:bodyPr wrap="none" anchor="ctr"/>
              <a:lstStyle/>
              <a:p>
                <a:endParaRPr lang="en-US" sz="900">
                  <a:latin typeface="PingFang SC Regular" panose="020B0400000000000000" charset="-122"/>
                  <a:ea typeface="PingFang SC Regular" panose="020B0400000000000000" charset="-122"/>
                  <a:cs typeface="+mn-ea"/>
                  <a:sym typeface="+mn-lt"/>
                </a:endParaRPr>
              </a:p>
            </p:txBody>
          </p:sp>
          <p:sp>
            <p:nvSpPr>
              <p:cNvPr id="70" name="TextBox 92"/>
              <p:cNvSpPr txBox="1"/>
              <p:nvPr>
                <p:custDataLst>
                  <p:tags r:id="rId9"/>
                </p:custDataLst>
              </p:nvPr>
            </p:nvSpPr>
            <p:spPr>
              <a:xfrm>
                <a:off x="1823" y="7679"/>
                <a:ext cx="1919" cy="824"/>
              </a:xfrm>
              <a:prstGeom prst="rect">
                <a:avLst/>
              </a:prstGeom>
              <a:noFill/>
            </p:spPr>
            <p:txBody>
              <a:bodyPr wrap="square" rtlCol="0" anchor="ctr" anchorCtr="0">
                <a:noAutofit/>
              </a:bodyPr>
              <a:lstStyle/>
              <a:p>
                <a:pPr algn="ctr"/>
                <a:r>
                  <a:rPr lang="en-US"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休息5分钟</a:t>
                </a:r>
              </a:p>
            </p:txBody>
          </p:sp>
          <p:sp>
            <p:nvSpPr>
              <p:cNvPr id="71" name="TextBox 93"/>
              <p:cNvSpPr txBox="1"/>
              <p:nvPr>
                <p:custDataLst>
                  <p:tags r:id="rId10"/>
                </p:custDataLst>
              </p:nvPr>
            </p:nvSpPr>
            <p:spPr>
              <a:xfrm>
                <a:off x="2228" y="4104"/>
                <a:ext cx="1934" cy="678"/>
              </a:xfrm>
              <a:prstGeom prst="rect">
                <a:avLst/>
              </a:prstGeom>
              <a:noFill/>
            </p:spPr>
            <p:txBody>
              <a:bodyPr wrap="square" rtlCol="0" anchor="ctr" anchorCtr="0">
                <a:noAutofit/>
              </a:bodyPr>
              <a:lstStyle/>
              <a:p>
                <a:pPr algn="ctr">
                  <a:lnSpc>
                    <a:spcPct val="75000"/>
                  </a:lnSpc>
                  <a:spcBef>
                    <a:spcPts val="0"/>
                  </a:spcBef>
                  <a:spcAft>
                    <a:spcPts val="0"/>
                  </a:spcAft>
                </a:pPr>
                <a:r>
                  <a:rPr lang="en-US" altLang="en-US" sz="1400" dirty="0" err="1">
                    <a:solidFill>
                      <a:srgbClr val="FFFF00"/>
                    </a:solidFill>
                    <a:latin typeface="PingFang SC Regular" panose="020B0400000000000000" charset="-122"/>
                    <a:ea typeface="PingFang SC Regular" panose="020B0400000000000000" charset="-122"/>
                    <a:cs typeface="PingFang SC Regular" panose="020B0400000000000000" charset="-122"/>
                    <a:sym typeface="+mn-lt"/>
                  </a:rPr>
                  <a:t>休息</a:t>
                </a:r>
                <a:r>
                  <a:rPr lang="en-US" altLang="en-US" sz="1400" dirty="0">
                    <a:solidFill>
                      <a:srgbClr val="FFFF00"/>
                    </a:solidFill>
                    <a:latin typeface="PingFang SC Regular" panose="020B0400000000000000" charset="-122"/>
                    <a:ea typeface="PingFang SC Regular" panose="020B0400000000000000" charset="-122"/>
                    <a:cs typeface="PingFang SC Regular" panose="020B0400000000000000" charset="-122"/>
                    <a:sym typeface="+mn-lt"/>
                  </a:rPr>
                  <a:t>30分钟</a:t>
                </a:r>
              </a:p>
            </p:txBody>
          </p:sp>
          <p:sp>
            <p:nvSpPr>
              <p:cNvPr id="73" name="TextBox 94"/>
              <p:cNvSpPr txBox="1"/>
              <p:nvPr>
                <p:custDataLst>
                  <p:tags r:id="rId11"/>
                </p:custDataLst>
              </p:nvPr>
            </p:nvSpPr>
            <p:spPr>
              <a:xfrm>
                <a:off x="6296" y="4558"/>
                <a:ext cx="1919" cy="824"/>
              </a:xfrm>
              <a:prstGeom prst="rect">
                <a:avLst/>
              </a:prstGeom>
              <a:noFill/>
            </p:spPr>
            <p:txBody>
              <a:bodyPr wrap="square" rtlCol="0" anchor="ctr" anchorCtr="0">
                <a:noAutofit/>
              </a:bodyPr>
              <a:lstStyle/>
              <a:p>
                <a:pPr algn="ctr"/>
                <a:r>
                  <a:rPr lang="en-US"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休息5分钟</a:t>
                </a:r>
              </a:p>
            </p:txBody>
          </p:sp>
          <p:sp>
            <p:nvSpPr>
              <p:cNvPr id="74" name="TextBox 95"/>
              <p:cNvSpPr txBox="1"/>
              <p:nvPr>
                <p:custDataLst>
                  <p:tags r:id="rId12"/>
                </p:custDataLst>
              </p:nvPr>
            </p:nvSpPr>
            <p:spPr>
              <a:xfrm>
                <a:off x="5853" y="8137"/>
                <a:ext cx="1919" cy="824"/>
              </a:xfrm>
              <a:prstGeom prst="rect">
                <a:avLst/>
              </a:prstGeom>
              <a:noFill/>
            </p:spPr>
            <p:txBody>
              <a:bodyPr wrap="square" rtlCol="0" anchor="ctr" anchorCtr="0">
                <a:noAutofit/>
              </a:bodyPr>
              <a:lstStyle/>
              <a:p>
                <a:pPr algn="ctr"/>
                <a:r>
                  <a:rPr lang="en-US" altLang="en-US" sz="1400" dirty="0">
                    <a:solidFill>
                      <a:schemeClr val="bg2"/>
                    </a:solidFill>
                    <a:latin typeface="PingFang SC Regular" panose="020B0400000000000000" charset="-122"/>
                    <a:ea typeface="PingFang SC Regular" panose="020B0400000000000000" charset="-122"/>
                    <a:cs typeface="PingFang SC Regular" panose="020B0400000000000000" charset="-122"/>
                    <a:sym typeface="+mn-lt"/>
                  </a:rPr>
                  <a:t>休息5分钟</a:t>
                </a:r>
              </a:p>
            </p:txBody>
          </p:sp>
          <p:sp>
            <p:nvSpPr>
              <p:cNvPr id="75" name="TextBox 117"/>
              <p:cNvSpPr txBox="1"/>
              <p:nvPr>
                <p:custDataLst>
                  <p:tags r:id="rId13"/>
                </p:custDataLst>
              </p:nvPr>
            </p:nvSpPr>
            <p:spPr>
              <a:xfrm>
                <a:off x="3929" y="5943"/>
                <a:ext cx="2310" cy="1115"/>
              </a:xfrm>
              <a:prstGeom prst="rect">
                <a:avLst/>
              </a:prstGeom>
              <a:noFill/>
            </p:spPr>
            <p:txBody>
              <a:bodyPr wrap="none" rtlCol="0" anchor="ctr" anchorCtr="0">
                <a:spAutoFit/>
              </a:bodyPr>
              <a:lstStyle/>
              <a:p>
                <a:pPr algn="ctr"/>
                <a:r>
                  <a:rPr lang="en-US" altLang="en-US" sz="2000" b="1" dirty="0" err="1">
                    <a:solidFill>
                      <a:schemeClr val="bg1"/>
                    </a:solidFill>
                    <a:latin typeface="PingFang SC Regular" panose="020B0400000000000000" charset="-122"/>
                    <a:ea typeface="PingFang SC Regular" panose="020B0400000000000000" charset="-122"/>
                    <a:cs typeface="PingFang SC Regular" panose="020B0400000000000000" charset="-122"/>
                    <a:sym typeface="+mn-lt"/>
                  </a:rPr>
                  <a:t>番茄工作法</a:t>
                </a:r>
                <a:endParaRPr lang="en-US" altLang="en-US" sz="2000" b="1"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endParaRPr>
              </a:p>
              <a:p>
                <a:pPr algn="ctr"/>
                <a:r>
                  <a:rPr lang="en-US" altLang="en-US" sz="2000" b="1"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25min</a:t>
                </a:r>
                <a:endParaRPr lang="zh-CN" altLang="en-US" sz="2000" b="1"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77" name="文本框 76"/>
              <p:cNvSpPr txBox="1"/>
              <p:nvPr>
                <p:custDataLst>
                  <p:tags r:id="rId14"/>
                </p:custDataLst>
              </p:nvPr>
            </p:nvSpPr>
            <p:spPr>
              <a:xfrm>
                <a:off x="4377" y="8763"/>
                <a:ext cx="1346" cy="9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60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专注</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rPr>
                  <a:t>25分钟</a:t>
                </a:r>
                <a:endParaRPr kumimoji="0" lang="zh-CN"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78" name="文本框 77"/>
              <p:cNvSpPr txBox="1"/>
              <p:nvPr>
                <p:custDataLst>
                  <p:tags r:id="rId15"/>
                </p:custDataLst>
              </p:nvPr>
            </p:nvSpPr>
            <p:spPr>
              <a:xfrm>
                <a:off x="1734" y="6009"/>
                <a:ext cx="1346" cy="9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60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专注</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rPr>
                  <a:t>25分钟</a:t>
                </a:r>
                <a:endParaRPr kumimoji="0" lang="zh-CN"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79" name="文本框 78"/>
              <p:cNvSpPr txBox="1"/>
              <p:nvPr>
                <p:custDataLst>
                  <p:tags r:id="rId16"/>
                </p:custDataLst>
              </p:nvPr>
            </p:nvSpPr>
            <p:spPr>
              <a:xfrm>
                <a:off x="4458" y="3408"/>
                <a:ext cx="1346" cy="9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60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专注</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rPr>
                  <a:t>25分钟</a:t>
                </a:r>
                <a:endParaRPr kumimoji="0" lang="zh-CN"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80" name="文本框 79"/>
              <p:cNvSpPr txBox="1"/>
              <p:nvPr>
                <p:custDataLst>
                  <p:tags r:id="rId17"/>
                </p:custDataLst>
              </p:nvPr>
            </p:nvSpPr>
            <p:spPr>
              <a:xfrm>
                <a:off x="7044" y="6067"/>
                <a:ext cx="1346" cy="9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600" dirty="0">
                    <a:solidFill>
                      <a:schemeClr val="bg1"/>
                    </a:solidFill>
                    <a:latin typeface="PingFang SC Regular" panose="020B0400000000000000" charset="-122"/>
                    <a:ea typeface="PingFang SC Regular" panose="020B0400000000000000" charset="-122"/>
                    <a:cs typeface="PingFang SC Regular" panose="020B0400000000000000" charset="-122"/>
                    <a:sym typeface="+mn-lt"/>
                  </a:rPr>
                  <a:t>专注</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rPr>
                  <a:t>25分钟</a:t>
                </a:r>
                <a:endParaRPr kumimoji="0" lang="zh-CN" altLang="en-US" sz="1600" b="0" i="0" u="none" strike="noStrike" kern="1200" cap="none" spc="0" normalizeH="0" baseline="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grpSp>
      <p:sp>
        <p:nvSpPr>
          <p:cNvPr id="3" name="文本占位符 2"/>
          <p:cNvSpPr>
            <a:spLocks noGrp="1"/>
          </p:cNvSpPr>
          <p:nvPr>
            <p:ph type="body" idx="1"/>
          </p:nvPr>
        </p:nvSpPr>
        <p:spPr/>
        <p:txBody>
          <a:bodyPr/>
          <a:lstStyle/>
          <a:p>
            <a:r>
              <a:rPr lang="zh-CN" altLang="en-US">
                <a:cs typeface="PingFang SC Regular" panose="020B0400000000000000" charset="-122"/>
              </a:rPr>
              <a:t>番茄工作法是一种高效的时间管理技巧，它的核心思想是将工作时间划分为一系列固定长度的时间段，通常是25分钟，称为一个“番茄时间”。在每个番茄时间内，您需要专注于一个特定的任务，并尽量避免任何形式的干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sym typeface="+mn-ea"/>
              </a:rPr>
              <a:t>PREP</a:t>
            </a:r>
            <a:r>
              <a:rPr>
                <a:cs typeface="PingFang SC Regular" panose="020B0400000000000000" charset="-122"/>
                <a:sym typeface="+mn-ea"/>
              </a:rPr>
              <a:t>法——</a:t>
            </a:r>
            <a:r>
              <a:rPr sz="2400" b="0">
                <a:cs typeface="PingFang SC Regular" panose="020B0400000000000000" charset="-122"/>
                <a:sym typeface="+mn-ea"/>
              </a:rPr>
              <a:t>不同场景运用不同框架</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让自己的表达更具说服力的3个关键点：①广度：辑思考是否有遗漏；②深度：逻辑思考是否够深入；③合理：逻辑思考是否合理</a:t>
            </a:r>
          </a:p>
        </p:txBody>
      </p:sp>
      <p:sp>
        <p:nvSpPr>
          <p:cNvPr id="4" name="文本占位符 3"/>
          <p:cNvSpPr>
            <a:spLocks noGrp="1"/>
          </p:cNvSpPr>
          <p:nvPr>
            <p:ph type="body" idx="13"/>
          </p:nvPr>
        </p:nvSpPr>
        <p:spPr>
          <a:xfrm>
            <a:off x="372110" y="317183"/>
            <a:ext cx="1068070" cy="430530"/>
          </a:xfrm>
        </p:spPr>
        <p:txBody>
          <a:bodyPr/>
          <a:lstStyle/>
          <a:p>
            <a:r>
              <a:rPr>
                <a:sym typeface="+mn-ea"/>
              </a:rPr>
              <a:t>1-05</a:t>
            </a:r>
            <a:endParaRPr lang="zh-CN" altLang="en-US"/>
          </a:p>
        </p:txBody>
      </p:sp>
      <p:cxnSp>
        <p:nvCxnSpPr>
          <p:cNvPr id="29" name="直线箭头连接符 46"/>
          <p:cNvCxnSpPr/>
          <p:nvPr>
            <p:custDataLst>
              <p:tags r:id="rId1"/>
            </p:custDataLst>
          </p:nvPr>
        </p:nvCxnSpPr>
        <p:spPr>
          <a:xfrm flipH="1">
            <a:off x="7004050" y="2941320"/>
            <a:ext cx="2915285" cy="0"/>
          </a:xfrm>
          <a:prstGeom prst="straightConnector1">
            <a:avLst/>
          </a:prstGeom>
          <a:noFill/>
          <a:ln w="6350" cap="flat" cmpd="sng" algn="ctr">
            <a:solidFill>
              <a:schemeClr val="accent2">
                <a:lumMod val="40000"/>
                <a:lumOff val="60000"/>
              </a:schemeClr>
            </a:solidFill>
            <a:prstDash val="sysDot"/>
            <a:miter lim="800000"/>
            <a:headEnd type="none" w="lg" len="lg"/>
            <a:tailEnd type="none" w="lg" len="lg"/>
          </a:ln>
          <a:effectLst/>
        </p:spPr>
      </p:cxnSp>
      <p:cxnSp>
        <p:nvCxnSpPr>
          <p:cNvPr id="41" name="直线箭头连接符 40"/>
          <p:cNvCxnSpPr/>
          <p:nvPr>
            <p:custDataLst>
              <p:tags r:id="rId2"/>
            </p:custDataLst>
          </p:nvPr>
        </p:nvCxnSpPr>
        <p:spPr>
          <a:xfrm flipH="1" flipV="1">
            <a:off x="2499360" y="5019675"/>
            <a:ext cx="5099050" cy="13335"/>
          </a:xfrm>
          <a:prstGeom prst="straightConnector1">
            <a:avLst/>
          </a:prstGeom>
          <a:noFill/>
          <a:ln w="6350" cap="flat" cmpd="sng" algn="ctr">
            <a:solidFill>
              <a:schemeClr val="accent1">
                <a:lumMod val="40000"/>
                <a:lumOff val="60000"/>
              </a:schemeClr>
            </a:solidFill>
            <a:prstDash val="sysDot"/>
            <a:miter lim="800000"/>
            <a:headEnd type="none" w="lg" len="lg"/>
            <a:tailEnd type="none" w="lg" len="lg"/>
          </a:ln>
          <a:effectLst/>
        </p:spPr>
      </p:cxnSp>
      <p:cxnSp>
        <p:nvCxnSpPr>
          <p:cNvPr id="44" name="直线箭头连接符 43"/>
          <p:cNvCxnSpPr/>
          <p:nvPr>
            <p:custDataLst>
              <p:tags r:id="rId3"/>
            </p:custDataLst>
          </p:nvPr>
        </p:nvCxnSpPr>
        <p:spPr>
          <a:xfrm flipH="1" flipV="1">
            <a:off x="2499360" y="3125470"/>
            <a:ext cx="5071745" cy="12700"/>
          </a:xfrm>
          <a:prstGeom prst="straightConnector1">
            <a:avLst/>
          </a:prstGeom>
          <a:noFill/>
          <a:ln w="6350" cap="flat" cmpd="sng" algn="ctr">
            <a:solidFill>
              <a:schemeClr val="accent1">
                <a:lumMod val="40000"/>
                <a:lumOff val="60000"/>
              </a:schemeClr>
            </a:solidFill>
            <a:prstDash val="sysDot"/>
            <a:miter lim="800000"/>
            <a:headEnd type="none" w="lg" len="lg"/>
            <a:tailEnd type="none" w="lg" len="lg"/>
          </a:ln>
          <a:effectLst/>
        </p:spPr>
      </p:cxnSp>
      <p:cxnSp>
        <p:nvCxnSpPr>
          <p:cNvPr id="47" name="直线箭头连接符 46"/>
          <p:cNvCxnSpPr>
            <a:stCxn id="6" idx="0"/>
          </p:cNvCxnSpPr>
          <p:nvPr>
            <p:custDataLst>
              <p:tags r:id="rId4"/>
            </p:custDataLst>
          </p:nvPr>
        </p:nvCxnSpPr>
        <p:spPr>
          <a:xfrm flipH="1">
            <a:off x="6095365" y="1841500"/>
            <a:ext cx="635" cy="1294130"/>
          </a:xfrm>
          <a:prstGeom prst="straightConnector1">
            <a:avLst/>
          </a:prstGeom>
          <a:noFill/>
          <a:ln w="6350" cap="flat" cmpd="sng" algn="ctr">
            <a:solidFill>
              <a:schemeClr val="bg1">
                <a:lumMod val="50000"/>
                <a:lumOff val="50000"/>
              </a:schemeClr>
            </a:solidFill>
            <a:prstDash val="sysDot"/>
            <a:miter lim="800000"/>
            <a:headEnd type="none" w="lg" len="lg"/>
            <a:tailEnd type="none" w="lg" len="lg"/>
          </a:ln>
          <a:effectLst/>
        </p:spPr>
      </p:cxnSp>
      <p:cxnSp>
        <p:nvCxnSpPr>
          <p:cNvPr id="48" name="直线箭头连接符 47"/>
          <p:cNvCxnSpPr>
            <a:endCxn id="6" idx="2"/>
          </p:cNvCxnSpPr>
          <p:nvPr>
            <p:custDataLst>
              <p:tags r:id="rId5"/>
            </p:custDataLst>
          </p:nvPr>
        </p:nvCxnSpPr>
        <p:spPr>
          <a:xfrm>
            <a:off x="6095365" y="5037455"/>
            <a:ext cx="635" cy="1275080"/>
          </a:xfrm>
          <a:prstGeom prst="straightConnector1">
            <a:avLst/>
          </a:prstGeom>
          <a:noFill/>
          <a:ln w="6350" cap="flat" cmpd="sng" algn="ctr">
            <a:solidFill>
              <a:schemeClr val="bg1">
                <a:lumMod val="50000"/>
                <a:lumOff val="50000"/>
              </a:schemeClr>
            </a:solidFill>
            <a:prstDash val="sysDot"/>
            <a:miter lim="800000"/>
            <a:headEnd type="none" w="lg" len="lg"/>
            <a:tailEnd type="none" w="lg" len="lg"/>
          </a:ln>
          <a:effectLst/>
        </p:spPr>
      </p:cxnSp>
      <p:sp>
        <p:nvSpPr>
          <p:cNvPr id="8" name="文本框 7"/>
          <p:cNvSpPr txBox="1"/>
          <p:nvPr>
            <p:custDataLst>
              <p:tags r:id="rId6"/>
            </p:custDataLst>
          </p:nvPr>
        </p:nvSpPr>
        <p:spPr>
          <a:xfrm>
            <a:off x="2273300" y="1842135"/>
            <a:ext cx="3467735" cy="1275080"/>
          </a:xfrm>
          <a:prstGeom prst="rect">
            <a:avLst/>
          </a:prstGeom>
          <a:noFill/>
        </p:spPr>
        <p:txBody>
          <a:bodyPr wrap="square" rtlCol="0" anchor="ctr" anchorCtr="0">
            <a:noAutofit/>
          </a:bodyPr>
          <a:lstStyle/>
          <a:p>
            <a:pPr>
              <a:lnSpc>
                <a:spcPct val="100000"/>
              </a:lnSpc>
            </a:pPr>
            <a:r>
              <a:rPr lang="zh-CN" altLang="en-US" sz="1400" b="1">
                <a:solidFill>
                  <a:schemeClr val="accent1"/>
                </a:solidFill>
                <a:latin typeface="PingFang SC Regular" panose="020B0400000000000000" charset="-122"/>
                <a:ea typeface="PingFang SC Regular" panose="020B0400000000000000" charset="-122"/>
                <a:cs typeface="PingFang SC Regular" panose="020B0400000000000000" charset="-122"/>
              </a:rPr>
              <a:t>①广度：逻辑思考是否有遗漏</a:t>
            </a:r>
            <a:endParaRPr lang="zh-CN" altLang="en-US" sz="1200">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确认作为理由的“事实”和“信息”是否做到了不重复、不遗漏，确认是否只搜集了对自己有利的“事实”和“信息”，保证逻辑思考的广度</a:t>
            </a:r>
          </a:p>
        </p:txBody>
      </p:sp>
      <p:sp>
        <p:nvSpPr>
          <p:cNvPr id="13" name="文本框 12"/>
          <p:cNvSpPr txBox="1"/>
          <p:nvPr>
            <p:custDataLst>
              <p:tags r:id="rId7"/>
            </p:custDataLst>
          </p:nvPr>
        </p:nvSpPr>
        <p:spPr>
          <a:xfrm>
            <a:off x="2273300" y="3120390"/>
            <a:ext cx="2252345" cy="1929130"/>
          </a:xfrm>
          <a:prstGeom prst="rect">
            <a:avLst/>
          </a:prstGeom>
          <a:noFill/>
        </p:spPr>
        <p:txBody>
          <a:bodyPr wrap="square" rtlCol="0" anchor="ctr" anchorCtr="0">
            <a:noAutofit/>
          </a:bodyPr>
          <a:lstStyle/>
          <a:p>
            <a:pPr>
              <a:lnSpc>
                <a:spcPct val="100000"/>
              </a:lnSpc>
            </a:pPr>
            <a:r>
              <a:rPr lang="zh-CN" altLang="en-US" sz="1400" b="1">
                <a:solidFill>
                  <a:schemeClr val="accent1"/>
                </a:solidFill>
                <a:latin typeface="PingFang SC Regular" panose="020B0400000000000000" charset="-122"/>
                <a:ea typeface="PingFang SC Regular" panose="020B0400000000000000" charset="-122"/>
                <a:cs typeface="PingFang SC Regular" panose="020B0400000000000000" charset="-122"/>
              </a:rPr>
              <a:t>②深度：逻辑思考是否足够深入</a:t>
            </a:r>
            <a:endParaRPr lang="zh-CN" altLang="en-US" sz="1200">
              <a:solidFill>
                <a:schemeClr val="accent1"/>
              </a:solidFill>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用“So what?”和“why So?”对“课题”“结论”“理由”进行深入的挖掘和思考</a:t>
            </a:r>
          </a:p>
        </p:txBody>
      </p:sp>
      <p:sp>
        <p:nvSpPr>
          <p:cNvPr id="14" name="文本框 13"/>
          <p:cNvSpPr txBox="1"/>
          <p:nvPr>
            <p:custDataLst>
              <p:tags r:id="rId8"/>
            </p:custDataLst>
          </p:nvPr>
        </p:nvSpPr>
        <p:spPr>
          <a:xfrm>
            <a:off x="2273300" y="5029835"/>
            <a:ext cx="3467735" cy="1294130"/>
          </a:xfrm>
          <a:prstGeom prst="rect">
            <a:avLst/>
          </a:prstGeom>
          <a:noFill/>
        </p:spPr>
        <p:txBody>
          <a:bodyPr wrap="square" rtlCol="0" anchor="ctr" anchorCtr="0">
            <a:noAutofit/>
          </a:bodyPr>
          <a:lstStyle/>
          <a:p>
            <a:pPr lvl="0" algn="l">
              <a:buClrTx/>
              <a:buSzTx/>
              <a:buFontTx/>
            </a:pPr>
            <a:r>
              <a:rPr lang="zh-CN" altLang="en-US" sz="1400" b="1">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③合理：</a:t>
            </a:r>
            <a:r>
              <a:rPr lang="zh-CN" altLang="en-US" sz="1400" b="1">
                <a:solidFill>
                  <a:schemeClr val="accent1"/>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逻辑思考是否合理</a:t>
            </a:r>
            <a:endParaRPr lang="zh-CN" altLang="en-US" sz="1200" b="1">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lvl="0" algn="l">
              <a:lnSpc>
                <a:spcPct val="150000"/>
              </a:lnSpc>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利用“So What?”和“why So? ”对全部内容进行审视，思考逻辑是否存在跳跃的地方</a:t>
            </a:r>
          </a:p>
        </p:txBody>
      </p:sp>
      <p:sp>
        <p:nvSpPr>
          <p:cNvPr id="23" name="文本框 22"/>
          <p:cNvSpPr txBox="1"/>
          <p:nvPr>
            <p:custDataLst>
              <p:tags r:id="rId9"/>
            </p:custDataLst>
          </p:nvPr>
        </p:nvSpPr>
        <p:spPr>
          <a:xfrm>
            <a:off x="6450330" y="1842135"/>
            <a:ext cx="3837305" cy="1005205"/>
          </a:xfrm>
          <a:prstGeom prst="rect">
            <a:avLst/>
          </a:prstGeom>
          <a:noFill/>
        </p:spPr>
        <p:txBody>
          <a:bodyPr wrap="square" rtlCol="0" anchor="ctr" anchorCtr="0">
            <a:noAutofit/>
          </a:bodyPr>
          <a:lstStyle/>
          <a:p>
            <a:pPr>
              <a:lnSpc>
                <a:spcPct val="100000"/>
              </a:lnSpc>
            </a:pP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①</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PREP</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：结论</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理由</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事例</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结论</a:t>
            </a:r>
            <a:endParaRPr lang="zh-CN" altLang="en-US" sz="1200">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在开头和结尾都强调想要表达的内容,明确目的</a:t>
            </a:r>
          </a:p>
        </p:txBody>
      </p:sp>
      <p:sp>
        <p:nvSpPr>
          <p:cNvPr id="24" name="文本框 23"/>
          <p:cNvSpPr txBox="1"/>
          <p:nvPr>
            <p:custDataLst>
              <p:tags r:id="rId10"/>
            </p:custDataLst>
          </p:nvPr>
        </p:nvSpPr>
        <p:spPr>
          <a:xfrm>
            <a:off x="7666990" y="2975610"/>
            <a:ext cx="2357755" cy="1005205"/>
          </a:xfrm>
          <a:prstGeom prst="rect">
            <a:avLst/>
          </a:prstGeom>
          <a:noFill/>
        </p:spPr>
        <p:txBody>
          <a:bodyPr wrap="square" rtlCol="0" anchor="ctr" anchorCtr="0">
            <a:noAutofit/>
          </a:bodyPr>
          <a:lstStyle/>
          <a:p>
            <a:pPr>
              <a:lnSpc>
                <a:spcPct val="100000"/>
              </a:lnSpc>
            </a:pP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②FABE：特征</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优点</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利益</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证据</a:t>
            </a:r>
            <a:endParaRPr lang="zh-CN" altLang="en-US" sz="1200" b="1">
              <a:solidFill>
                <a:schemeClr val="accent2"/>
              </a:solidFill>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表达产品和服务的卖点</a:t>
            </a:r>
          </a:p>
        </p:txBody>
      </p:sp>
      <p:sp>
        <p:nvSpPr>
          <p:cNvPr id="25" name="文本框 24"/>
          <p:cNvSpPr txBox="1"/>
          <p:nvPr>
            <p:custDataLst>
              <p:tags r:id="rId11"/>
            </p:custDataLst>
          </p:nvPr>
        </p:nvSpPr>
        <p:spPr>
          <a:xfrm>
            <a:off x="7666990" y="4109085"/>
            <a:ext cx="2620645" cy="1005205"/>
          </a:xfrm>
          <a:prstGeom prst="rect">
            <a:avLst/>
          </a:prstGeom>
          <a:noFill/>
        </p:spPr>
        <p:txBody>
          <a:bodyPr wrap="square" rtlCol="0" anchor="ctr" anchorCtr="0">
            <a:noAutofit/>
          </a:bodyPr>
          <a:lstStyle/>
          <a:p>
            <a:pPr>
              <a:lnSpc>
                <a:spcPct val="100000"/>
              </a:lnSpc>
            </a:pP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③SDS：概要</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详细</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概要</a:t>
            </a:r>
            <a:endParaRPr lang="zh-CN" altLang="en-US" sz="1200">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将想要表达的内容重复三次</a:t>
            </a:r>
          </a:p>
        </p:txBody>
      </p:sp>
      <p:sp>
        <p:nvSpPr>
          <p:cNvPr id="28" name="文本框 27"/>
          <p:cNvSpPr txBox="1"/>
          <p:nvPr>
            <p:custDataLst>
              <p:tags r:id="rId12"/>
            </p:custDataLst>
          </p:nvPr>
        </p:nvSpPr>
        <p:spPr>
          <a:xfrm>
            <a:off x="6450330" y="5242560"/>
            <a:ext cx="3837305" cy="1005205"/>
          </a:xfrm>
          <a:prstGeom prst="rect">
            <a:avLst/>
          </a:prstGeom>
          <a:noFill/>
        </p:spPr>
        <p:txBody>
          <a:bodyPr wrap="square" rtlCol="0" anchor="ctr" anchorCtr="0">
            <a:noAutofit/>
          </a:bodyPr>
          <a:lstStyle/>
          <a:p>
            <a:pPr>
              <a:lnSpc>
                <a:spcPct val="100000"/>
              </a:lnSpc>
            </a:pP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④</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DESC</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：阐述事实</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意见</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提案</a:t>
            </a:r>
            <a:r>
              <a:rPr lang="en-US" altLang="zh-CN" sz="1400" b="1">
                <a:solidFill>
                  <a:schemeClr val="accent2"/>
                </a:solidFill>
                <a:latin typeface="PingFang SC Regular" panose="020B0400000000000000" charset="-122"/>
                <a:ea typeface="PingFang SC Regular" panose="020B0400000000000000" charset="-122"/>
                <a:cs typeface="PingFang SC Regular" panose="020B0400000000000000" charset="-122"/>
              </a:rPr>
              <a:t>+</a:t>
            </a:r>
            <a:r>
              <a:rPr lang="zh-CN" altLang="en-US" sz="1400" b="1">
                <a:solidFill>
                  <a:schemeClr val="accent2"/>
                </a:solidFill>
                <a:latin typeface="PingFang SC Regular" panose="020B0400000000000000" charset="-122"/>
                <a:ea typeface="PingFang SC Regular" panose="020B0400000000000000" charset="-122"/>
                <a:cs typeface="PingFang SC Regular" panose="020B0400000000000000" charset="-122"/>
              </a:rPr>
              <a:t>结论</a:t>
            </a:r>
            <a:endParaRPr lang="zh-CN" altLang="en-US" sz="1200">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以事实为基础，提出客观的意见，避免显得咄咄逼人</a:t>
            </a:r>
          </a:p>
        </p:txBody>
      </p:sp>
      <p:cxnSp>
        <p:nvCxnSpPr>
          <p:cNvPr id="30" name="直线箭头连接符 46"/>
          <p:cNvCxnSpPr/>
          <p:nvPr>
            <p:custDataLst>
              <p:tags r:id="rId13"/>
            </p:custDataLst>
          </p:nvPr>
        </p:nvCxnSpPr>
        <p:spPr>
          <a:xfrm flipH="1">
            <a:off x="7004050" y="4231005"/>
            <a:ext cx="3302635" cy="0"/>
          </a:xfrm>
          <a:prstGeom prst="straightConnector1">
            <a:avLst/>
          </a:prstGeom>
          <a:noFill/>
          <a:ln w="6350" cap="flat" cmpd="sng" algn="ctr">
            <a:solidFill>
              <a:schemeClr val="accent2">
                <a:lumMod val="40000"/>
                <a:lumOff val="60000"/>
              </a:schemeClr>
            </a:solidFill>
            <a:prstDash val="sysDot"/>
            <a:miter lim="800000"/>
            <a:headEnd type="none" w="lg" len="lg"/>
            <a:tailEnd type="none" w="lg" len="lg"/>
          </a:ln>
          <a:effectLst/>
        </p:spPr>
      </p:cxnSp>
      <p:cxnSp>
        <p:nvCxnSpPr>
          <p:cNvPr id="31" name="直线箭头连接符 46"/>
          <p:cNvCxnSpPr/>
          <p:nvPr>
            <p:custDataLst>
              <p:tags r:id="rId14"/>
            </p:custDataLst>
          </p:nvPr>
        </p:nvCxnSpPr>
        <p:spPr>
          <a:xfrm flipH="1">
            <a:off x="7004050" y="5228590"/>
            <a:ext cx="2947035" cy="0"/>
          </a:xfrm>
          <a:prstGeom prst="straightConnector1">
            <a:avLst/>
          </a:prstGeom>
          <a:noFill/>
          <a:ln w="6350" cap="flat" cmpd="sng" algn="ctr">
            <a:solidFill>
              <a:schemeClr val="accent2">
                <a:lumMod val="40000"/>
                <a:lumOff val="60000"/>
              </a:schemeClr>
            </a:solidFill>
            <a:prstDash val="sysDot"/>
            <a:miter lim="800000"/>
            <a:headEnd type="none" w="lg" len="lg"/>
            <a:tailEnd type="none" w="lg" len="lg"/>
          </a:ln>
          <a:effectLst/>
        </p:spPr>
      </p:cxnSp>
      <p:sp>
        <p:nvSpPr>
          <p:cNvPr id="32" name="准备 31"/>
          <p:cNvSpPr/>
          <p:nvPr>
            <p:custDataLst>
              <p:tags r:id="rId15"/>
            </p:custDataLst>
          </p:nvPr>
        </p:nvSpPr>
        <p:spPr>
          <a:xfrm rot="16200000">
            <a:off x="4521835" y="2588895"/>
            <a:ext cx="3148330" cy="2976880"/>
          </a:xfrm>
          <a:prstGeom prst="flowChartPreparation">
            <a:avLst/>
          </a:prstGeom>
          <a:solidFill>
            <a:schemeClr val="accent1"/>
          </a:solidFill>
          <a:ln w="19050">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45" name="矩形 44"/>
          <p:cNvSpPr/>
          <p:nvPr>
            <p:custDataLst>
              <p:tags r:id="rId16"/>
            </p:custDataLst>
          </p:nvPr>
        </p:nvSpPr>
        <p:spPr>
          <a:xfrm>
            <a:off x="5187950" y="3416300"/>
            <a:ext cx="1816100" cy="1322070"/>
          </a:xfrm>
          <a:prstGeom prst="rect">
            <a:avLst/>
          </a:prstGeom>
        </p:spPr>
        <p:txBody>
          <a:bodyPr wrap="square">
            <a:spAutoFit/>
          </a:bodyPr>
          <a:lstStyle/>
          <a:p>
            <a:pPr algn="ctr"/>
            <a:r>
              <a:rPr lang="en-US" altLang="zh-CN" sz="3200" b="1" dirty="0">
                <a:solidFill>
                  <a:srgbClr val="FFFFFF"/>
                </a:solidFill>
                <a:latin typeface="PingFang SC Regular" panose="020B0400000000000000" charset="-122"/>
                <a:ea typeface="PingFang SC Regular" panose="020B0400000000000000" charset="-122"/>
                <a:cs typeface="PingFang SC Regular" panose="020B0400000000000000" charset="-122"/>
              </a:rPr>
              <a:t>PREP</a:t>
            </a:r>
            <a:r>
              <a:rPr lang="zh-CN" altLang="en-US" sz="3200" b="1" dirty="0">
                <a:solidFill>
                  <a:srgbClr val="FFFFFF"/>
                </a:solidFill>
                <a:latin typeface="PingFang SC Regular" panose="020B0400000000000000" charset="-122"/>
                <a:ea typeface="PingFang SC Regular" panose="020B0400000000000000" charset="-122"/>
                <a:cs typeface="PingFang SC Regular" panose="020B0400000000000000" charset="-122"/>
              </a:rPr>
              <a:t>法</a:t>
            </a:r>
          </a:p>
          <a:p>
            <a:pPr algn="ctr">
              <a:lnSpc>
                <a:spcPct val="150000"/>
              </a:lnSpc>
            </a:pPr>
            <a:r>
              <a:rPr lang="zh-CN" altLang="en-US" sz="3200" b="1" dirty="0">
                <a:solidFill>
                  <a:srgbClr val="FFFFFF"/>
                </a:solidFill>
                <a:latin typeface="PingFang SC Regular" panose="020B0400000000000000" charset="-122"/>
                <a:ea typeface="PingFang SC Regular" panose="020B0400000000000000" charset="-122"/>
                <a:cs typeface="PingFang SC Regular" panose="020B0400000000000000" charset="-122"/>
              </a:rPr>
              <a:t>使用要点</a:t>
            </a:r>
          </a:p>
        </p:txBody>
      </p:sp>
      <p:sp>
        <p:nvSpPr>
          <p:cNvPr id="6" name="圆角矩形 5"/>
          <p:cNvSpPr/>
          <p:nvPr>
            <p:custDataLst>
              <p:tags r:id="rId17"/>
            </p:custDataLst>
          </p:nvPr>
        </p:nvSpPr>
        <p:spPr>
          <a:xfrm>
            <a:off x="1891665" y="1841500"/>
            <a:ext cx="8408035" cy="4471035"/>
          </a:xfrm>
          <a:prstGeom prst="roundRect">
            <a:avLst>
              <a:gd name="adj" fmla="val 7879"/>
            </a:avLst>
          </a:pr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313131"/>
                </a:solidFill>
                <a:latin typeface="PingFang SC Regular" panose="020B0400000000000000" charset="-122"/>
                <a:ea typeface="PingFang SC Regular" panose="020B0400000000000000" charset="-122"/>
              </a:rPr>
              <a:t>    </a:t>
            </a:r>
          </a:p>
        </p:txBody>
      </p:sp>
      <p:sp>
        <p:nvSpPr>
          <p:cNvPr id="50" name="矩形 49"/>
          <p:cNvSpPr/>
          <p:nvPr>
            <p:custDataLst>
              <p:tags r:id="rId18"/>
            </p:custDataLst>
          </p:nvPr>
        </p:nvSpPr>
        <p:spPr>
          <a:xfrm>
            <a:off x="9918700" y="3154680"/>
            <a:ext cx="749300" cy="18942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accent2"/>
                </a:solidFill>
                <a:latin typeface="PingFang SC Regular" panose="020B0400000000000000" charset="-122"/>
                <a:ea typeface="PingFang SC Regular" panose="020B0400000000000000" charset="-122"/>
                <a:cs typeface="PingFang SC Regular" panose="020B0400000000000000" charset="-122"/>
              </a:rPr>
              <a:t>4</a:t>
            </a:r>
          </a:p>
          <a:p>
            <a:pPr algn="ctr"/>
            <a:r>
              <a:rPr kumimoji="1"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个</a:t>
            </a:r>
          </a:p>
          <a:p>
            <a:pPr algn="ctr"/>
            <a:r>
              <a:rPr kumimoji="1"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具</a:t>
            </a:r>
          </a:p>
          <a:p>
            <a:pPr algn="ctr"/>
            <a:r>
              <a:rPr kumimoji="1"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体</a:t>
            </a:r>
          </a:p>
          <a:p>
            <a:pPr algn="ctr"/>
            <a:r>
              <a:rPr kumimoji="1"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工</a:t>
            </a:r>
          </a:p>
          <a:p>
            <a:pPr algn="ctr"/>
            <a:r>
              <a:rPr kumimoji="1"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具</a:t>
            </a:r>
          </a:p>
        </p:txBody>
      </p:sp>
      <p:sp>
        <p:nvSpPr>
          <p:cNvPr id="56" name="矩形 55"/>
          <p:cNvSpPr/>
          <p:nvPr>
            <p:custDataLst>
              <p:tags r:id="rId19"/>
            </p:custDataLst>
          </p:nvPr>
        </p:nvSpPr>
        <p:spPr>
          <a:xfrm>
            <a:off x="1524000" y="3154680"/>
            <a:ext cx="749300" cy="18942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a:solidFill>
                  <a:schemeClr val="accent1"/>
                </a:solidFill>
                <a:latin typeface="PingFang SC Regular" panose="020B0400000000000000" charset="-122"/>
                <a:ea typeface="PingFang SC Regular" panose="020B0400000000000000" charset="-122"/>
                <a:cs typeface="PingFang SC Regular" panose="020B0400000000000000" charset="-122"/>
              </a:rPr>
              <a:t>3</a:t>
            </a:r>
          </a:p>
          <a:p>
            <a:pPr algn="ctr">
              <a:lnSpc>
                <a:spcPct val="150000"/>
              </a:lnSpc>
            </a:pPr>
            <a:r>
              <a:rPr kumimoji="1" lang="zh-CN" altLang="en-US">
                <a:solidFill>
                  <a:schemeClr val="accent1"/>
                </a:solidFill>
                <a:latin typeface="PingFang SC Regular" panose="020B0400000000000000" charset="-122"/>
                <a:ea typeface="PingFang SC Regular" panose="020B0400000000000000" charset="-122"/>
                <a:cs typeface="PingFang SC Regular" panose="020B0400000000000000" charset="-122"/>
              </a:rPr>
              <a:t>个</a:t>
            </a:r>
          </a:p>
          <a:p>
            <a:pPr algn="ctr">
              <a:lnSpc>
                <a:spcPct val="150000"/>
              </a:lnSpc>
            </a:pPr>
            <a:r>
              <a:rPr kumimoji="1" lang="zh-CN" altLang="en-US">
                <a:solidFill>
                  <a:schemeClr val="accent1"/>
                </a:solidFill>
                <a:latin typeface="PingFang SC Regular" panose="020B0400000000000000" charset="-122"/>
                <a:ea typeface="PingFang SC Regular" panose="020B0400000000000000" charset="-122"/>
                <a:cs typeface="PingFang SC Regular" panose="020B0400000000000000" charset="-122"/>
              </a:rPr>
              <a:t>关</a:t>
            </a:r>
          </a:p>
          <a:p>
            <a:pPr algn="ctr">
              <a:lnSpc>
                <a:spcPct val="150000"/>
              </a:lnSpc>
            </a:pPr>
            <a:r>
              <a:rPr kumimoji="1" lang="zh-CN" altLang="en-US">
                <a:solidFill>
                  <a:schemeClr val="accent1"/>
                </a:solidFill>
                <a:latin typeface="PingFang SC Regular" panose="020B0400000000000000" charset="-122"/>
                <a:ea typeface="PingFang SC Regular" panose="020B0400000000000000" charset="-122"/>
                <a:cs typeface="PingFang SC Regular" panose="020B0400000000000000" charset="-122"/>
              </a:rPr>
              <a:t>键</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611745" cy="430530"/>
          </a:xfrm>
        </p:spPr>
        <p:txBody>
          <a:bodyPr wrap="square"/>
          <a:lstStyle/>
          <a:p>
            <a:r>
              <a:rPr lang="zh-CN" altLang="en-US"/>
              <a:t>飞轮效应——</a:t>
            </a:r>
            <a:r>
              <a:rPr lang="zh-CN" altLang="en-US" sz="2400" b="0"/>
              <a:t>万事开头难</a:t>
            </a:r>
          </a:p>
        </p:txBody>
      </p:sp>
      <p:sp>
        <p:nvSpPr>
          <p:cNvPr id="3" name="文本占位符 2"/>
          <p:cNvSpPr>
            <a:spLocks noGrp="1"/>
          </p:cNvSpPr>
          <p:nvPr>
            <p:ph type="body" idx="1"/>
          </p:nvPr>
        </p:nvSpPr>
        <p:spPr/>
        <p:txBody>
          <a:bodyPr/>
          <a:lstStyle/>
          <a:p>
            <a:r>
              <a:rPr lang="zh-CN" altLang="en-US"/>
              <a:t>飞轮效应，指为了使静止的飞轮转动起来，一开始你必须使很大的力气，一圈一圈反复地推，每转一圈都很费力，但是每一圈的努力都不会白费，飞轮会转动得越来越快</a:t>
            </a:r>
          </a:p>
        </p:txBody>
      </p:sp>
      <p:sp>
        <p:nvSpPr>
          <p:cNvPr id="4" name="文本占位符 3"/>
          <p:cNvSpPr>
            <a:spLocks noGrp="1"/>
          </p:cNvSpPr>
          <p:nvPr>
            <p:ph type="body" idx="13"/>
          </p:nvPr>
        </p:nvSpPr>
        <p:spPr>
          <a:xfrm>
            <a:off x="372110" y="317183"/>
            <a:ext cx="1068070" cy="430530"/>
          </a:xfrm>
        </p:spPr>
        <p:txBody>
          <a:bodyPr/>
          <a:lstStyle/>
          <a:p>
            <a:r>
              <a:rPr>
                <a:sym typeface="+mn-ea"/>
              </a:rPr>
              <a:t>7-06</a:t>
            </a:r>
          </a:p>
        </p:txBody>
      </p:sp>
      <p:grpSp>
        <p:nvGrpSpPr>
          <p:cNvPr id="46" name="组合 45"/>
          <p:cNvGrpSpPr/>
          <p:nvPr/>
        </p:nvGrpSpPr>
        <p:grpSpPr>
          <a:xfrm>
            <a:off x="1524635" y="2358390"/>
            <a:ext cx="9142730" cy="3790950"/>
            <a:chOff x="2124" y="3714"/>
            <a:chExt cx="14398" cy="5970"/>
          </a:xfrm>
        </p:grpSpPr>
        <p:cxnSp>
          <p:nvCxnSpPr>
            <p:cNvPr id="5" name="直接箭头连接符 4"/>
            <p:cNvCxnSpPr/>
            <p:nvPr/>
          </p:nvCxnSpPr>
          <p:spPr>
            <a:xfrm>
              <a:off x="2124" y="9029"/>
              <a:ext cx="14398" cy="0"/>
            </a:xfrm>
            <a:prstGeom prst="straightConnector1">
              <a:avLst/>
            </a:prstGeom>
            <a:ln w="25400" cap="flat" cmpd="sng">
              <a:solidFill>
                <a:schemeClr val="bg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custDataLst>
                <p:tags r:id="rId2"/>
              </p:custDataLst>
            </p:nvPr>
          </p:nvCxnSpPr>
          <p:spPr>
            <a:xfrm flipV="1">
              <a:off x="2832" y="3714"/>
              <a:ext cx="0" cy="5970"/>
            </a:xfrm>
            <a:prstGeom prst="straightConnector1">
              <a:avLst/>
            </a:prstGeom>
            <a:ln w="25400" cap="flat" cmpd="sng">
              <a:solidFill>
                <a:schemeClr val="bg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15588" y="9029"/>
              <a:ext cx="703" cy="580"/>
            </a:xfrm>
            <a:prstGeom prst="rect">
              <a:avLst/>
            </a:prstGeom>
            <a:noFill/>
          </p:spPr>
          <p:txBody>
            <a:bodyPr wrap="square" rtlCol="0">
              <a:spAutoFit/>
            </a:bodyPr>
            <a:lstStyle/>
            <a:p>
              <a:r>
                <a:rPr lang="zh-CN" altLang="en-US">
                  <a:solidFill>
                    <a:schemeClr val="bg1">
                      <a:lumMod val="50000"/>
                      <a:lumOff val="50000"/>
                    </a:schemeClr>
                  </a:solidFill>
                  <a:latin typeface="PingFang SC Regular" panose="020B0400000000000000" charset="-122"/>
                  <a:ea typeface="PingFang SC Regular" panose="020B0400000000000000" charset="-122"/>
                </a:rPr>
                <a:t>功</a:t>
              </a:r>
            </a:p>
          </p:txBody>
        </p:sp>
        <p:sp>
          <p:nvSpPr>
            <p:cNvPr id="8" name="文本框 7"/>
            <p:cNvSpPr txBox="1"/>
            <p:nvPr>
              <p:custDataLst>
                <p:tags r:id="rId3"/>
              </p:custDataLst>
            </p:nvPr>
          </p:nvSpPr>
          <p:spPr>
            <a:xfrm>
              <a:off x="2129" y="3813"/>
              <a:ext cx="703" cy="580"/>
            </a:xfrm>
            <a:prstGeom prst="rect">
              <a:avLst/>
            </a:prstGeom>
            <a:noFill/>
          </p:spPr>
          <p:txBody>
            <a:bodyPr wrap="square" rtlCol="0">
              <a:spAutoFit/>
            </a:bodyPr>
            <a:lstStyle/>
            <a:p>
              <a:r>
                <a:rPr lang="zh-CN" altLang="en-US">
                  <a:solidFill>
                    <a:schemeClr val="bg1">
                      <a:lumMod val="50000"/>
                      <a:lumOff val="50000"/>
                    </a:schemeClr>
                  </a:solidFill>
                  <a:latin typeface="PingFang SC Regular" panose="020B0400000000000000" charset="-122"/>
                  <a:ea typeface="PingFang SC Regular" panose="020B0400000000000000" charset="-122"/>
                </a:rPr>
                <a:t>效</a:t>
              </a:r>
            </a:p>
          </p:txBody>
        </p:sp>
        <p:sp>
          <p:nvSpPr>
            <p:cNvPr id="9" name="矩形 8"/>
            <p:cNvSpPr/>
            <p:nvPr/>
          </p:nvSpPr>
          <p:spPr>
            <a:xfrm>
              <a:off x="3196" y="3806"/>
              <a:ext cx="2111" cy="5059"/>
            </a:xfrm>
            <a:prstGeom prst="rect">
              <a:avLst/>
            </a:prstGeom>
            <a:gradFill>
              <a:gsLst>
                <a:gs pos="20000">
                  <a:srgbClr val="FFFFFF"/>
                </a:gs>
                <a:gs pos="93000">
                  <a:schemeClr val="accent4"/>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5568" y="3806"/>
              <a:ext cx="3724" cy="5059"/>
            </a:xfrm>
            <a:prstGeom prst="rect">
              <a:avLst/>
            </a:prstGeom>
            <a:gradFill>
              <a:gsLst>
                <a:gs pos="20000">
                  <a:srgbClr val="FFFFFF"/>
                </a:gs>
                <a:gs pos="93000">
                  <a:schemeClr val="accent2">
                    <a:lumMod val="20000"/>
                    <a:lumOff val="8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13" name="矩形 12"/>
            <p:cNvSpPr/>
            <p:nvPr/>
          </p:nvSpPr>
          <p:spPr>
            <a:xfrm>
              <a:off x="9553" y="3806"/>
              <a:ext cx="2707" cy="5059"/>
            </a:xfrm>
            <a:prstGeom prst="rect">
              <a:avLst/>
            </a:prstGeom>
            <a:gradFill>
              <a:gsLst>
                <a:gs pos="20000">
                  <a:srgbClr val="FFFFFF"/>
                </a:gs>
                <a:gs pos="93000">
                  <a:schemeClr val="accent6">
                    <a:lumMod val="9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14" name="矩形 13"/>
            <p:cNvSpPr/>
            <p:nvPr/>
          </p:nvSpPr>
          <p:spPr>
            <a:xfrm>
              <a:off x="12521" y="3806"/>
              <a:ext cx="3723" cy="5059"/>
            </a:xfrm>
            <a:prstGeom prst="rect">
              <a:avLst/>
            </a:prstGeom>
            <a:gradFill>
              <a:gsLst>
                <a:gs pos="20000">
                  <a:srgbClr val="FFFFFF"/>
                </a:gs>
                <a:gs pos="93000">
                  <a:schemeClr val="accent2">
                    <a:lumMod val="40000"/>
                    <a:lumOff val="6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a:sym typeface="+mn-ea"/>
              </a:endParaRPr>
            </a:p>
          </p:txBody>
        </p:sp>
        <p:sp>
          <p:nvSpPr>
            <p:cNvPr id="19" name="矩形 18"/>
            <p:cNvSpPr/>
            <p:nvPr/>
          </p:nvSpPr>
          <p:spPr>
            <a:xfrm>
              <a:off x="3210" y="3784"/>
              <a:ext cx="2100" cy="694"/>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sym typeface="+mn-ea"/>
                </a:rPr>
                <a:t>定目标</a:t>
              </a:r>
              <a:endParaRPr kumimoji="1" lang="zh-CN" altLang="en-US" b="1">
                <a:solidFill>
                  <a:schemeClr val="bg2"/>
                </a:solidFill>
                <a:latin typeface="PingFang SC Semibold" panose="020B0400000000000000" charset="-122"/>
                <a:ea typeface="PingFang SC Semibold" panose="020B0400000000000000" charset="-122"/>
                <a:sym typeface="+mn-ea"/>
              </a:endParaRPr>
            </a:p>
          </p:txBody>
        </p:sp>
        <p:sp>
          <p:nvSpPr>
            <p:cNvPr id="20" name="矩形 19"/>
            <p:cNvSpPr/>
            <p:nvPr/>
          </p:nvSpPr>
          <p:spPr>
            <a:xfrm>
              <a:off x="5577" y="3784"/>
              <a:ext cx="3703" cy="69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sym typeface="+mn-ea"/>
                </a:rPr>
                <a:t>打基础</a:t>
              </a:r>
              <a:endParaRPr kumimoji="1" lang="zh-CN" altLang="en-US" b="1">
                <a:solidFill>
                  <a:schemeClr val="bg2"/>
                </a:solidFill>
                <a:latin typeface="PingFang SC Semibold" panose="020B0400000000000000" charset="-122"/>
                <a:ea typeface="PingFang SC Semibold" panose="020B0400000000000000" charset="-122"/>
                <a:sym typeface="+mn-ea"/>
              </a:endParaRPr>
            </a:p>
          </p:txBody>
        </p:sp>
        <p:sp>
          <p:nvSpPr>
            <p:cNvPr id="21" name="矩形 20"/>
            <p:cNvSpPr/>
            <p:nvPr/>
          </p:nvSpPr>
          <p:spPr>
            <a:xfrm>
              <a:off x="9560" y="3784"/>
              <a:ext cx="2680" cy="69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sym typeface="+mn-ea"/>
                </a:rPr>
                <a:t>持续发力</a:t>
              </a:r>
            </a:p>
          </p:txBody>
        </p:sp>
        <p:sp>
          <p:nvSpPr>
            <p:cNvPr id="22" name="矩形 21"/>
            <p:cNvSpPr/>
            <p:nvPr/>
          </p:nvSpPr>
          <p:spPr>
            <a:xfrm>
              <a:off x="12516" y="3784"/>
              <a:ext cx="3704" cy="69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2"/>
                  </a:solidFill>
                  <a:latin typeface="PingFang SC Semibold" panose="020B0400000000000000" charset="-122"/>
                  <a:ea typeface="PingFang SC Semibold" panose="020B0400000000000000" charset="-122"/>
                  <a:sym typeface="+mn-ea"/>
                </a:rPr>
                <a:t>起飞</a:t>
              </a:r>
            </a:p>
          </p:txBody>
        </p:sp>
        <p:sp>
          <p:nvSpPr>
            <p:cNvPr id="23" name="文本框 22"/>
            <p:cNvSpPr txBox="1"/>
            <p:nvPr/>
          </p:nvSpPr>
          <p:spPr>
            <a:xfrm>
              <a:off x="3334" y="4700"/>
              <a:ext cx="1835"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方向构思</a:t>
              </a:r>
            </a:p>
          </p:txBody>
        </p:sp>
        <p:sp>
          <p:nvSpPr>
            <p:cNvPr id="24" name="文本框 23"/>
            <p:cNvSpPr txBox="1"/>
            <p:nvPr/>
          </p:nvSpPr>
          <p:spPr>
            <a:xfrm>
              <a:off x="5748" y="4700"/>
              <a:ext cx="3364"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投入大、收益低</a:t>
              </a:r>
            </a:p>
          </p:txBody>
        </p:sp>
        <p:sp>
          <p:nvSpPr>
            <p:cNvPr id="25" name="文本框 24"/>
            <p:cNvSpPr txBox="1"/>
            <p:nvPr/>
          </p:nvSpPr>
          <p:spPr>
            <a:xfrm>
              <a:off x="9586" y="4700"/>
              <a:ext cx="264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波动大、不稳定</a:t>
              </a:r>
            </a:p>
          </p:txBody>
        </p:sp>
        <p:sp>
          <p:nvSpPr>
            <p:cNvPr id="26" name="文本框 25"/>
            <p:cNvSpPr txBox="1"/>
            <p:nvPr/>
          </p:nvSpPr>
          <p:spPr>
            <a:xfrm>
              <a:off x="12661" y="4700"/>
              <a:ext cx="3479"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有惯性、容错强</a:t>
              </a:r>
            </a:p>
          </p:txBody>
        </p:sp>
        <p:sp>
          <p:nvSpPr>
            <p:cNvPr id="27" name="文本框 26"/>
            <p:cNvSpPr txBox="1"/>
            <p:nvPr/>
          </p:nvSpPr>
          <p:spPr>
            <a:xfrm>
              <a:off x="3452" y="5385"/>
              <a:ext cx="1600" cy="2588"/>
            </a:xfrm>
            <a:prstGeom prst="rect">
              <a:avLst/>
            </a:prstGeom>
            <a:noFill/>
          </p:spPr>
          <p:txBody>
            <a:bodyPr wrap="square" rtlCol="0" anchor="ctr" anchorCtr="0">
              <a:noAutofit/>
            </a:bodyPr>
            <a:lstStyle/>
            <a:p>
              <a:pPr algn="ctr"/>
              <a:r>
                <a:rPr lang="zh-CN" altLang="en-US" sz="4400" b="1">
                  <a:ln>
                    <a:solidFill>
                      <a:schemeClr val="bg2"/>
                    </a:solidFill>
                  </a:ln>
                  <a:solidFill>
                    <a:schemeClr val="accent1"/>
                  </a:solidFill>
                  <a:effectLst>
                    <a:outerShdw blurRad="50800" dist="38100" dir="2700000" algn="tl" rotWithShape="0">
                      <a:prstClr val="black">
                        <a:alpha val="40000"/>
                      </a:prstClr>
                    </a:outerShdw>
                  </a:effectLst>
                  <a:latin typeface="PingFang SC Semibold" panose="020B0400000000000000" charset="-122"/>
                  <a:ea typeface="PingFang SC Semibold" panose="020B0400000000000000" charset="-122"/>
                </a:rPr>
                <a:t>洞察</a:t>
              </a:r>
            </a:p>
          </p:txBody>
        </p:sp>
        <p:sp>
          <p:nvSpPr>
            <p:cNvPr id="42" name="矩形 41"/>
            <p:cNvSpPr/>
            <p:nvPr/>
          </p:nvSpPr>
          <p:spPr>
            <a:xfrm>
              <a:off x="3636" y="8219"/>
              <a:ext cx="1100" cy="810"/>
            </a:xfrm>
            <a:prstGeom prst="rect">
              <a:avLst/>
            </a:prstGeom>
            <a:gradFill>
              <a:gsLst>
                <a:gs pos="28000">
                  <a:srgbClr val="FFFFFF"/>
                </a:gs>
                <a:gs pos="93000">
                  <a:schemeClr val="accent1"/>
                </a:gs>
              </a:gsLst>
              <a:lin ang="5400000" scaled="0"/>
            </a:grad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6880" y="7985"/>
              <a:ext cx="1100" cy="1044"/>
            </a:xfrm>
            <a:prstGeom prst="rect">
              <a:avLst/>
            </a:prstGeom>
            <a:gradFill>
              <a:gsLst>
                <a:gs pos="28000">
                  <a:srgbClr val="FFFFFF"/>
                </a:gs>
                <a:gs pos="93000">
                  <a:schemeClr val="accent3"/>
                </a:gs>
              </a:gsLst>
              <a:lin ang="5400000" scaled="0"/>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6813" y="5226"/>
              <a:ext cx="1234" cy="2906"/>
            </a:xfrm>
            <a:prstGeom prst="rect">
              <a:avLst/>
            </a:prstGeom>
            <a:noFill/>
          </p:spPr>
          <p:txBody>
            <a:bodyPr wrap="square" rtlCol="0" anchor="ctr" anchorCtr="0">
              <a:noAutofit/>
            </a:bodyPr>
            <a:lstStyle/>
            <a:p>
              <a:pPr lvl="0" algn="ctr">
                <a:buClrTx/>
                <a:buSzTx/>
                <a:buFontTx/>
              </a:pPr>
              <a:r>
                <a:rPr lang="zh-CN" altLang="en-US" sz="4400" b="1">
                  <a:ln>
                    <a:solidFill>
                      <a:schemeClr val="bg2"/>
                    </a:solidFill>
                  </a:ln>
                  <a:solidFill>
                    <a:schemeClr val="accent3"/>
                  </a:solidFill>
                  <a:effectLst>
                    <a:outerShdw blurRad="50800" dist="38100" dir="2700000" algn="tl" rotWithShape="0">
                      <a:prstClr val="black">
                        <a:alpha val="40000"/>
                      </a:prstClr>
                    </a:outerShdw>
                  </a:effectLst>
                  <a:latin typeface="PingFang SC Semibold" panose="020B0400000000000000" charset="-122"/>
                  <a:ea typeface="PingFang SC Semibold" panose="020B0400000000000000" charset="-122"/>
                  <a:sym typeface="+mn-ea"/>
                </a:rPr>
                <a:t>耐心</a:t>
              </a:r>
            </a:p>
          </p:txBody>
        </p:sp>
        <p:sp>
          <p:nvSpPr>
            <p:cNvPr id="44" name="矩形 43"/>
            <p:cNvSpPr/>
            <p:nvPr/>
          </p:nvSpPr>
          <p:spPr>
            <a:xfrm>
              <a:off x="10394" y="7415"/>
              <a:ext cx="1100" cy="1614"/>
            </a:xfrm>
            <a:prstGeom prst="rect">
              <a:avLst/>
            </a:prstGeom>
            <a:gradFill>
              <a:gsLst>
                <a:gs pos="28000">
                  <a:srgbClr val="FFFFFF"/>
                </a:gs>
                <a:gs pos="93000">
                  <a:schemeClr val="accent6">
                    <a:lumMod val="50000"/>
                  </a:schemeClr>
                </a:gs>
              </a:gsLst>
              <a:lin ang="5400000" scaled="0"/>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290" y="5226"/>
              <a:ext cx="1234" cy="2906"/>
            </a:xfrm>
            <a:prstGeom prst="rect">
              <a:avLst/>
            </a:prstGeom>
            <a:noFill/>
          </p:spPr>
          <p:txBody>
            <a:bodyPr wrap="square" rtlCol="0" anchor="ctr" anchorCtr="0">
              <a:noAutofit/>
            </a:bodyPr>
            <a:lstStyle/>
            <a:p>
              <a:pPr lvl="0" algn="ctr">
                <a:buClrTx/>
                <a:buSzTx/>
                <a:buFontTx/>
              </a:pPr>
              <a:r>
                <a:rPr lang="zh-CN" altLang="en-US" sz="4400" b="1">
                  <a:ln>
                    <a:solidFill>
                      <a:schemeClr val="bg2"/>
                    </a:solidFill>
                  </a:ln>
                  <a:solidFill>
                    <a:schemeClr val="accent6">
                      <a:lumMod val="50000"/>
                    </a:schemeClr>
                  </a:solidFill>
                  <a:effectLst>
                    <a:outerShdw blurRad="50800" dist="38100" dir="2700000" algn="tl" rotWithShape="0">
                      <a:prstClr val="black">
                        <a:alpha val="40000"/>
                      </a:prstClr>
                    </a:outerShdw>
                  </a:effectLst>
                  <a:latin typeface="PingFang SC Semibold" panose="020B0400000000000000" charset="-122"/>
                  <a:ea typeface="PingFang SC Semibold" panose="020B0400000000000000" charset="-122"/>
                  <a:sym typeface="+mn-ea"/>
                </a:rPr>
                <a:t>坚持</a:t>
              </a:r>
            </a:p>
          </p:txBody>
        </p:sp>
        <p:sp>
          <p:nvSpPr>
            <p:cNvPr id="45" name="矩形 44"/>
            <p:cNvSpPr/>
            <p:nvPr/>
          </p:nvSpPr>
          <p:spPr>
            <a:xfrm>
              <a:off x="13841" y="5206"/>
              <a:ext cx="1100" cy="3823"/>
            </a:xfrm>
            <a:prstGeom prst="rect">
              <a:avLst/>
            </a:prstGeom>
            <a:gradFill>
              <a:gsLst>
                <a:gs pos="28000">
                  <a:srgbClr val="FFFFFF"/>
                </a:gs>
                <a:gs pos="93000">
                  <a:srgbClr val="1D4273"/>
                </a:gs>
              </a:gsLst>
              <a:lin ang="5400000" scaled="0"/>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13766" y="5226"/>
              <a:ext cx="1234" cy="2906"/>
            </a:xfrm>
            <a:prstGeom prst="rect">
              <a:avLst/>
            </a:prstGeom>
            <a:noFill/>
          </p:spPr>
          <p:txBody>
            <a:bodyPr wrap="square" rtlCol="0" anchor="ctr" anchorCtr="0">
              <a:noAutofit/>
            </a:bodyPr>
            <a:lstStyle/>
            <a:p>
              <a:pPr lvl="0" algn="ctr">
                <a:buClrTx/>
                <a:buSzTx/>
                <a:buFontTx/>
              </a:pPr>
              <a:r>
                <a:rPr lang="zh-CN" altLang="en-US" sz="4400" b="1">
                  <a:ln>
                    <a:solidFill>
                      <a:schemeClr val="bg2"/>
                    </a:solidFill>
                  </a:ln>
                  <a:solidFill>
                    <a:schemeClr val="accent2"/>
                  </a:solidFill>
                  <a:effectLst>
                    <a:outerShdw blurRad="50800" dist="38100" dir="2700000" algn="tl" rotWithShape="0">
                      <a:prstClr val="black">
                        <a:alpha val="40000"/>
                      </a:prstClr>
                    </a:outerShdw>
                  </a:effectLst>
                  <a:latin typeface="PingFang SC Semibold" panose="020B0400000000000000" charset="-122"/>
                  <a:ea typeface="PingFang SC Semibold" panose="020B0400000000000000" charset="-122"/>
                  <a:sym typeface="+mn-ea"/>
                </a:rPr>
                <a:t>保持</a:t>
              </a:r>
            </a:p>
          </p:txBody>
        </p:sp>
      </p:grpSp>
      <p:sp>
        <p:nvSpPr>
          <p:cNvPr id="33" name="任意多边形 32"/>
          <p:cNvSpPr/>
          <p:nvPr>
            <p:custDataLst>
              <p:tags r:id="rId1"/>
            </p:custDataLst>
          </p:nvPr>
        </p:nvSpPr>
        <p:spPr>
          <a:xfrm>
            <a:off x="2747010" y="3321685"/>
            <a:ext cx="6292850" cy="2024380"/>
          </a:xfrm>
          <a:custGeom>
            <a:avLst/>
            <a:gdLst>
              <a:gd name="connsiteX0" fmla="*/ 0 w 9910"/>
              <a:gd name="connsiteY0" fmla="*/ 3116 h 3116"/>
              <a:gd name="connsiteX1" fmla="*/ 3812 w 9910"/>
              <a:gd name="connsiteY1" fmla="*/ 2956 h 3116"/>
              <a:gd name="connsiteX2" fmla="*/ 7196 w 9910"/>
              <a:gd name="connsiteY2" fmla="*/ 2101 h 3116"/>
              <a:gd name="connsiteX3" fmla="*/ 9910 w 9910"/>
              <a:gd name="connsiteY3" fmla="*/ 0 h 3116"/>
            </a:gdLst>
            <a:ahLst/>
            <a:cxnLst>
              <a:cxn ang="0">
                <a:pos x="connsiteX0" y="connsiteY0"/>
              </a:cxn>
              <a:cxn ang="0">
                <a:pos x="connsiteX1" y="connsiteY1"/>
              </a:cxn>
              <a:cxn ang="0">
                <a:pos x="connsiteX2" y="connsiteY2"/>
              </a:cxn>
              <a:cxn ang="0">
                <a:pos x="connsiteX3" y="connsiteY3"/>
              </a:cxn>
            </a:cxnLst>
            <a:rect l="l" t="t" r="r" b="b"/>
            <a:pathLst>
              <a:path w="9910" h="3116">
                <a:moveTo>
                  <a:pt x="0" y="3116"/>
                </a:moveTo>
                <a:cubicBezTo>
                  <a:pt x="609" y="3099"/>
                  <a:pt x="2414" y="3112"/>
                  <a:pt x="3812" y="2956"/>
                </a:cubicBezTo>
                <a:cubicBezTo>
                  <a:pt x="5210" y="2800"/>
                  <a:pt x="5846" y="2677"/>
                  <a:pt x="7196" y="2101"/>
                </a:cubicBezTo>
                <a:cubicBezTo>
                  <a:pt x="8546" y="1525"/>
                  <a:pt x="9350" y="437"/>
                  <a:pt x="9910" y="0"/>
                </a:cubicBezTo>
              </a:path>
            </a:pathLst>
          </a:custGeom>
          <a:noFill/>
          <a:ln w="38100">
            <a:solidFill>
              <a:schemeClr val="tx1">
                <a:lumMod val="25000"/>
                <a:lumOff val="75000"/>
                <a:alpha val="50000"/>
              </a:schemeClr>
            </a:solidFill>
            <a:tailEnd type="stealt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情绪ABC理论——</a:t>
            </a:r>
            <a:r>
              <a:rPr lang="zh-CN" altLang="en-US" sz="2400" b="0">
                <a:cs typeface="PingFang SC Regular" panose="020B0400000000000000" charset="-122"/>
              </a:rPr>
              <a:t>情绪是由信念决定的</a:t>
            </a:r>
          </a:p>
        </p:txBody>
      </p:sp>
      <p:sp>
        <p:nvSpPr>
          <p:cNvPr id="3" name="文本占位符 2"/>
          <p:cNvSpPr>
            <a:spLocks noGrp="1"/>
          </p:cNvSpPr>
          <p:nvPr>
            <p:ph type="body" idx="1"/>
          </p:nvPr>
        </p:nvSpPr>
        <p:spPr/>
        <p:txBody>
          <a:bodyPr/>
          <a:lstStyle/>
          <a:p>
            <a:r>
              <a:rPr lang="zh-CN" altLang="en-US">
                <a:cs typeface="PingFang SC Regular" panose="020B0400000000000000" charset="-122"/>
              </a:rPr>
              <a:t>情绪ABC模型是一种认知行为疗法中用于理解和管理情绪的工具，由心理学家阿尔伯特·艾利斯提出。该模型认为情绪反应（C）并不是直接由外部事件（A）引起的，而是由个体对事件的认知评价和信念（B）所决定。通过识别和挑战不合理的信念，个体可以改变自己对事件的看法，从而调整情绪反应和行为，实现更健康的情绪管理</a:t>
            </a:r>
          </a:p>
        </p:txBody>
      </p:sp>
      <p:sp>
        <p:nvSpPr>
          <p:cNvPr id="4" name="文本占位符 3"/>
          <p:cNvSpPr>
            <a:spLocks noGrp="1"/>
          </p:cNvSpPr>
          <p:nvPr>
            <p:ph type="body" idx="13"/>
          </p:nvPr>
        </p:nvSpPr>
        <p:spPr>
          <a:xfrm>
            <a:off x="372110" y="317183"/>
            <a:ext cx="1068070" cy="430530"/>
          </a:xfrm>
        </p:spPr>
        <p:txBody>
          <a:bodyPr/>
          <a:lstStyle/>
          <a:p>
            <a:r>
              <a:rPr>
                <a:sym typeface="+mn-ea"/>
              </a:rPr>
              <a:t>7-07</a:t>
            </a:r>
            <a:endParaRPr>
              <a:latin typeface="PingFang SC Regular" panose="020B0400000000000000" charset="-122"/>
              <a:ea typeface="PingFang SC Regular" panose="020B0400000000000000" charset="-122"/>
            </a:endParaRPr>
          </a:p>
        </p:txBody>
      </p:sp>
      <p:sp>
        <p:nvSpPr>
          <p:cNvPr id="51" name="椭圆 50"/>
          <p:cNvSpPr/>
          <p:nvPr>
            <p:custDataLst>
              <p:tags r:id="rId1"/>
            </p:custDataLst>
          </p:nvPr>
        </p:nvSpPr>
        <p:spPr>
          <a:xfrm>
            <a:off x="4715510" y="5173980"/>
            <a:ext cx="2625725" cy="767715"/>
          </a:xfrm>
          <a:prstGeom prst="ellipse">
            <a:avLst/>
          </a:prstGeom>
          <a:solidFill>
            <a:srgbClr val="88B0E2"/>
          </a:solidFill>
          <a:ln w="12700" cap="flat" cmpd="sng" algn="ctr">
            <a:noFill/>
            <a:prstDash val="solid"/>
            <a:miter lim="800000"/>
          </a:ln>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54" name="椭圆 53"/>
          <p:cNvSpPr/>
          <p:nvPr>
            <p:custDataLst>
              <p:tags r:id="rId2"/>
            </p:custDataLst>
          </p:nvPr>
        </p:nvSpPr>
        <p:spPr>
          <a:xfrm>
            <a:off x="4715510" y="5113655"/>
            <a:ext cx="2625725" cy="767715"/>
          </a:xfrm>
          <a:prstGeom prst="ellipse">
            <a:avLst/>
          </a:prstGeom>
          <a:solidFill>
            <a:srgbClr val="1D4273"/>
          </a:solidFill>
          <a:ln w="12700" cap="flat" cmpd="sng" algn="ctr">
            <a:noFill/>
            <a:prstDash val="solid"/>
            <a:miter lim="800000"/>
          </a:ln>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60" name="弧形 59"/>
          <p:cNvSpPr/>
          <p:nvPr>
            <p:custDataLst>
              <p:tags r:id="rId3"/>
            </p:custDataLst>
          </p:nvPr>
        </p:nvSpPr>
        <p:spPr>
          <a:xfrm>
            <a:off x="1866900" y="3096895"/>
            <a:ext cx="8330565" cy="2435225"/>
          </a:xfrm>
          <a:prstGeom prst="arc">
            <a:avLst>
              <a:gd name="adj1" fmla="val 21533997"/>
              <a:gd name="adj2" fmla="val 2355963"/>
            </a:avLst>
          </a:prstGeom>
          <a:noFill/>
          <a:ln w="41275" cap="rnd" cmpd="sng" algn="ctr">
            <a:gradFill flip="none" rotWithShape="1">
              <a:gsLst>
                <a:gs pos="0">
                  <a:srgbClr val="C50F1D"/>
                </a:gs>
                <a:gs pos="82000">
                  <a:srgbClr val="FC4A3A"/>
                </a:gs>
              </a:gsLst>
              <a:lin ang="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61" name="弧形 60"/>
          <p:cNvSpPr/>
          <p:nvPr>
            <p:custDataLst>
              <p:tags r:id="rId4"/>
            </p:custDataLst>
          </p:nvPr>
        </p:nvSpPr>
        <p:spPr>
          <a:xfrm>
            <a:off x="1866900" y="3096895"/>
            <a:ext cx="8330565" cy="2435225"/>
          </a:xfrm>
          <a:prstGeom prst="arc">
            <a:avLst>
              <a:gd name="adj1" fmla="val 8472304"/>
              <a:gd name="adj2" fmla="val 10919626"/>
            </a:avLst>
          </a:prstGeom>
          <a:noFill/>
          <a:ln w="41275" cap="rnd" cmpd="sng" algn="ctr">
            <a:gradFill flip="none" rotWithShape="1">
              <a:gsLst>
                <a:gs pos="0">
                  <a:srgbClr val="FC4A3A"/>
                </a:gs>
                <a:gs pos="82000">
                  <a:srgbClr val="C50F1D"/>
                </a:gs>
              </a:gsLst>
              <a:lin ang="54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grpSp>
        <p:nvGrpSpPr>
          <p:cNvPr id="7" name="组合 6"/>
          <p:cNvGrpSpPr/>
          <p:nvPr/>
        </p:nvGrpSpPr>
        <p:grpSpPr>
          <a:xfrm>
            <a:off x="871855" y="2616835"/>
            <a:ext cx="2179320" cy="1442720"/>
            <a:chOff x="1714636" y="2044752"/>
            <a:chExt cx="2179329" cy="1442721"/>
          </a:xfrm>
        </p:grpSpPr>
        <p:sp>
          <p:nvSpPr>
            <p:cNvPr id="49" name="椭圆 48"/>
            <p:cNvSpPr/>
            <p:nvPr>
              <p:custDataLst>
                <p:tags r:id="rId27"/>
              </p:custDataLst>
            </p:nvPr>
          </p:nvSpPr>
          <p:spPr>
            <a:xfrm>
              <a:off x="1714636" y="2850474"/>
              <a:ext cx="2179329" cy="636999"/>
            </a:xfrm>
            <a:prstGeom prst="ellipse">
              <a:avLst/>
            </a:prstGeom>
            <a:solidFill>
              <a:srgbClr val="88B0E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sp>
          <p:nvSpPr>
            <p:cNvPr id="52" name="椭圆 51"/>
            <p:cNvSpPr/>
            <p:nvPr>
              <p:custDataLst>
                <p:tags r:id="rId28"/>
              </p:custDataLst>
            </p:nvPr>
          </p:nvSpPr>
          <p:spPr>
            <a:xfrm>
              <a:off x="1714636" y="2790218"/>
              <a:ext cx="2179329" cy="636999"/>
            </a:xfrm>
            <a:prstGeom prst="ellipse">
              <a:avLst/>
            </a:prstGeom>
            <a:solidFill>
              <a:srgbClr val="A233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ea"/>
                <a:sym typeface="+mn-lt"/>
              </a:endParaRPr>
            </a:p>
          </p:txBody>
        </p:sp>
        <p:grpSp>
          <p:nvGrpSpPr>
            <p:cNvPr id="76" name="组合 75"/>
            <p:cNvGrpSpPr/>
            <p:nvPr/>
          </p:nvGrpSpPr>
          <p:grpSpPr>
            <a:xfrm>
              <a:off x="2299243" y="2044752"/>
              <a:ext cx="979982" cy="1151436"/>
              <a:chOff x="897718" y="1521526"/>
              <a:chExt cx="1239260" cy="1456076"/>
            </a:xfrm>
          </p:grpSpPr>
          <p:sp>
            <p:nvSpPr>
              <p:cNvPr id="75" name="文本框 74"/>
              <p:cNvSpPr txBox="1"/>
              <p:nvPr>
                <p:custDataLst>
                  <p:tags r:id="rId29"/>
                </p:custDataLst>
              </p:nvPr>
            </p:nvSpPr>
            <p:spPr>
              <a:xfrm>
                <a:off x="897718" y="1531052"/>
                <a:ext cx="1220208" cy="1446550"/>
              </a:xfrm>
              <a:prstGeom prst="rect">
                <a:avLst/>
              </a:prstGeom>
              <a:noFill/>
            </p:spPr>
            <p:txBody>
              <a:bodyPr wrap="square" rtlCol="0">
                <a:spAutoFit/>
              </a:bodyPr>
              <a:lstStyle/>
              <a:p>
                <a:r>
                  <a:rPr lang="en-US" altLang="zh-CN" sz="8800" dirty="0">
                    <a:solidFill>
                      <a:schemeClr val="bg2"/>
                    </a:solidFill>
                    <a:latin typeface="PingFang SC Regular" panose="020B0400000000000000" charset="-122"/>
                    <a:ea typeface="PingFang SC Regular" panose="020B0400000000000000" charset="-122"/>
                    <a:cs typeface="+mn-ea"/>
                    <a:sym typeface="+mn-lt"/>
                  </a:rPr>
                  <a:t>A</a:t>
                </a:r>
              </a:p>
            </p:txBody>
          </p:sp>
          <p:sp>
            <p:nvSpPr>
              <p:cNvPr id="74" name="文本框 73"/>
              <p:cNvSpPr txBox="1"/>
              <p:nvPr>
                <p:custDataLst>
                  <p:tags r:id="rId30"/>
                </p:custDataLst>
              </p:nvPr>
            </p:nvSpPr>
            <p:spPr>
              <a:xfrm>
                <a:off x="916770" y="1521526"/>
                <a:ext cx="1220208" cy="1446550"/>
              </a:xfrm>
              <a:prstGeom prst="rect">
                <a:avLst/>
              </a:prstGeom>
              <a:noFill/>
            </p:spPr>
            <p:txBody>
              <a:bodyPr wrap="square" rtlCol="0">
                <a:spAutoFit/>
              </a:bodyPr>
              <a:lstStyle/>
              <a:p>
                <a:r>
                  <a:rPr lang="en-US" altLang="zh-CN" sz="8800" dirty="0">
                    <a:solidFill>
                      <a:srgbClr val="C00000"/>
                    </a:solidFill>
                    <a:latin typeface="PingFang SC Regular" panose="020B0400000000000000" charset="-122"/>
                    <a:ea typeface="PingFang SC Regular" panose="020B0400000000000000" charset="-122"/>
                    <a:cs typeface="+mn-ea"/>
                    <a:sym typeface="+mn-lt"/>
                  </a:rPr>
                  <a:t>A</a:t>
                </a:r>
              </a:p>
            </p:txBody>
          </p:sp>
        </p:grpSp>
      </p:grpSp>
      <p:sp>
        <p:nvSpPr>
          <p:cNvPr id="77" name="文本框 76"/>
          <p:cNvSpPr txBox="1"/>
          <p:nvPr>
            <p:custDataLst>
              <p:tags r:id="rId5"/>
            </p:custDataLst>
          </p:nvPr>
        </p:nvSpPr>
        <p:spPr>
          <a:xfrm>
            <a:off x="2336800" y="4395470"/>
            <a:ext cx="1285875" cy="276860"/>
          </a:xfrm>
          <a:prstGeom prst="rect">
            <a:avLst/>
          </a:prstGeom>
          <a:noFill/>
        </p:spPr>
        <p:txBody>
          <a:bodyPr wrap="none" rtlCol="0">
            <a:spAutoFit/>
          </a:bodyPr>
          <a:lstStyle/>
          <a:p>
            <a:r>
              <a:rPr lang="en-US" altLang="zh-CN" sz="1200" dirty="0">
                <a:solidFill>
                  <a:schemeClr val="tx1">
                    <a:alpha val="65000"/>
                  </a:schemeClr>
                </a:solidFill>
                <a:latin typeface="PingFang SC Regular" panose="020B0400000000000000" charset="-122"/>
                <a:ea typeface="PingFang SC Regular" panose="020B0400000000000000" charset="-122"/>
                <a:cs typeface="+mn-ea"/>
                <a:sym typeface="+mn-lt"/>
              </a:rPr>
              <a:t>Activating Event</a:t>
            </a:r>
          </a:p>
        </p:txBody>
      </p:sp>
      <p:sp>
        <p:nvSpPr>
          <p:cNvPr id="78" name="文本框 77"/>
          <p:cNvSpPr txBox="1"/>
          <p:nvPr>
            <p:custDataLst>
              <p:tags r:id="rId6"/>
            </p:custDataLst>
          </p:nvPr>
        </p:nvSpPr>
        <p:spPr>
          <a:xfrm>
            <a:off x="2336800" y="4104005"/>
            <a:ext cx="697865" cy="400050"/>
          </a:xfrm>
          <a:prstGeom prst="rect">
            <a:avLst/>
          </a:prstGeom>
          <a:noFill/>
        </p:spPr>
        <p:txBody>
          <a:bodyPr wrap="none" rtlCol="0">
            <a:spAutoFit/>
          </a:bodyPr>
          <a:lstStyle/>
          <a:p>
            <a:r>
              <a:rPr lang="zh-CN" altLang="en-US" sz="2000" b="1" dirty="0">
                <a:solidFill>
                  <a:srgbClr val="A23322"/>
                </a:solidFill>
                <a:latin typeface="PingFang SC Regular" panose="020B0400000000000000" charset="-122"/>
                <a:ea typeface="PingFang SC Regular" panose="020B0400000000000000" charset="-122"/>
                <a:cs typeface="+mn-ea"/>
                <a:sym typeface="+mn-lt"/>
              </a:rPr>
              <a:t>事件</a:t>
            </a:r>
          </a:p>
        </p:txBody>
      </p:sp>
      <p:sp>
        <p:nvSpPr>
          <p:cNvPr id="79" name="文本框 78"/>
          <p:cNvSpPr txBox="1"/>
          <p:nvPr>
            <p:custDataLst>
              <p:tags r:id="rId7"/>
            </p:custDataLst>
          </p:nvPr>
        </p:nvSpPr>
        <p:spPr>
          <a:xfrm>
            <a:off x="2336800" y="4614545"/>
            <a:ext cx="2209165" cy="307975"/>
          </a:xfrm>
          <a:prstGeom prst="rect">
            <a:avLst/>
          </a:prstGeom>
          <a:noFill/>
        </p:spPr>
        <p:txBody>
          <a:bodyPr wrap="none" rtlCol="0">
            <a:spAutoFit/>
          </a:bodyPr>
          <a:lstStyle/>
          <a:p>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发生的事情</a:t>
            </a:r>
            <a:r>
              <a:rPr lang="en-US" altLang="zh-CN"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事件（前因）</a:t>
            </a:r>
          </a:p>
        </p:txBody>
      </p:sp>
      <p:sp>
        <p:nvSpPr>
          <p:cNvPr id="80" name="文本框 79"/>
          <p:cNvSpPr txBox="1"/>
          <p:nvPr>
            <p:custDataLst>
              <p:tags r:id="rId8"/>
            </p:custDataLst>
          </p:nvPr>
        </p:nvSpPr>
        <p:spPr>
          <a:xfrm>
            <a:off x="4744085" y="4417060"/>
            <a:ext cx="2568575" cy="307975"/>
          </a:xfrm>
          <a:prstGeom prst="rect">
            <a:avLst/>
          </a:prstGeom>
          <a:noFill/>
        </p:spPr>
        <p:txBody>
          <a:bodyPr wrap="none" rtlCol="0">
            <a:spAutoFit/>
          </a:bodyPr>
          <a:lstStyle/>
          <a:p>
            <a:pPr algn="ct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想法</a:t>
            </a:r>
            <a:r>
              <a:rPr lang="en-US" altLang="zh-CN"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信念（看待事件的角度）</a:t>
            </a:r>
          </a:p>
        </p:txBody>
      </p:sp>
      <p:sp>
        <p:nvSpPr>
          <p:cNvPr id="81" name="文本框 80"/>
          <p:cNvSpPr txBox="1"/>
          <p:nvPr>
            <p:custDataLst>
              <p:tags r:id="rId9"/>
            </p:custDataLst>
          </p:nvPr>
        </p:nvSpPr>
        <p:spPr>
          <a:xfrm>
            <a:off x="5744210" y="4232910"/>
            <a:ext cx="567690" cy="276860"/>
          </a:xfrm>
          <a:prstGeom prst="rect">
            <a:avLst/>
          </a:prstGeom>
          <a:noFill/>
        </p:spPr>
        <p:txBody>
          <a:bodyPr wrap="none" rtlCol="0">
            <a:spAutoFit/>
          </a:bodyPr>
          <a:lstStyle/>
          <a:p>
            <a:pPr algn="ctr"/>
            <a:r>
              <a:rPr lang="en-US" altLang="zh-CN" sz="1200" dirty="0">
                <a:solidFill>
                  <a:schemeClr val="tx1">
                    <a:alpha val="65000"/>
                  </a:schemeClr>
                </a:solidFill>
                <a:latin typeface="PingFang SC Regular" panose="020B0400000000000000" charset="-122"/>
                <a:ea typeface="PingFang SC Regular" panose="020B0400000000000000" charset="-122"/>
                <a:cs typeface="+mn-ea"/>
                <a:sym typeface="+mn-lt"/>
              </a:rPr>
              <a:t>Belief</a:t>
            </a:r>
          </a:p>
        </p:txBody>
      </p:sp>
      <p:sp>
        <p:nvSpPr>
          <p:cNvPr id="82" name="文本框 81"/>
          <p:cNvSpPr txBox="1"/>
          <p:nvPr>
            <p:custDataLst>
              <p:tags r:id="rId10"/>
            </p:custDataLst>
          </p:nvPr>
        </p:nvSpPr>
        <p:spPr>
          <a:xfrm>
            <a:off x="5679440" y="3941445"/>
            <a:ext cx="697865" cy="400050"/>
          </a:xfrm>
          <a:prstGeom prst="rect">
            <a:avLst/>
          </a:prstGeom>
          <a:noFill/>
        </p:spPr>
        <p:txBody>
          <a:bodyPr wrap="none" rtlCol="0">
            <a:spAutoFit/>
          </a:bodyPr>
          <a:lstStyle/>
          <a:p>
            <a:pPr algn="ctr"/>
            <a:r>
              <a:rPr lang="zh-CN" altLang="en-US" sz="2000" b="1" dirty="0">
                <a:solidFill>
                  <a:srgbClr val="1D4273"/>
                </a:solidFill>
                <a:latin typeface="PingFang SC Regular" panose="020B0400000000000000" charset="-122"/>
                <a:ea typeface="PingFang SC Regular" panose="020B0400000000000000" charset="-122"/>
                <a:cs typeface="+mn-ea"/>
                <a:sym typeface="+mn-lt"/>
              </a:rPr>
              <a:t>信念</a:t>
            </a:r>
          </a:p>
        </p:txBody>
      </p:sp>
      <p:grpSp>
        <p:nvGrpSpPr>
          <p:cNvPr id="89" name="组合 88"/>
          <p:cNvGrpSpPr/>
          <p:nvPr/>
        </p:nvGrpSpPr>
        <p:grpSpPr>
          <a:xfrm>
            <a:off x="5538470" y="4397375"/>
            <a:ext cx="1383665" cy="1454150"/>
            <a:chOff x="897718" y="1521526"/>
            <a:chExt cx="1220208" cy="1838795"/>
          </a:xfrm>
        </p:grpSpPr>
        <p:sp>
          <p:nvSpPr>
            <p:cNvPr id="90" name="文本框 89"/>
            <p:cNvSpPr txBox="1"/>
            <p:nvPr>
              <p:custDataLst>
                <p:tags r:id="rId25"/>
              </p:custDataLst>
            </p:nvPr>
          </p:nvSpPr>
          <p:spPr>
            <a:xfrm>
              <a:off x="897718" y="1531052"/>
              <a:ext cx="1220208" cy="1829269"/>
            </a:xfrm>
            <a:prstGeom prst="rect">
              <a:avLst/>
            </a:prstGeom>
            <a:noFill/>
          </p:spPr>
          <p:txBody>
            <a:bodyPr wrap="square" rtlCol="0">
              <a:spAutoFit/>
            </a:bodyPr>
            <a:lstStyle/>
            <a:p>
              <a:r>
                <a:rPr lang="en-US" altLang="zh-CN" sz="8800" dirty="0">
                  <a:solidFill>
                    <a:schemeClr val="bg2"/>
                  </a:solidFill>
                  <a:latin typeface="PingFang SC Regular" panose="020B0400000000000000" charset="-122"/>
                  <a:ea typeface="PingFang SC Regular" panose="020B0400000000000000" charset="-122"/>
                  <a:cs typeface="+mn-ea"/>
                  <a:sym typeface="+mn-lt"/>
                </a:rPr>
                <a:t>B</a:t>
              </a:r>
            </a:p>
          </p:txBody>
        </p:sp>
        <p:sp>
          <p:nvSpPr>
            <p:cNvPr id="91" name="文本框 90"/>
            <p:cNvSpPr txBox="1"/>
            <p:nvPr>
              <p:custDataLst>
                <p:tags r:id="rId26"/>
              </p:custDataLst>
            </p:nvPr>
          </p:nvSpPr>
          <p:spPr>
            <a:xfrm>
              <a:off x="916771" y="1521526"/>
              <a:ext cx="1055475" cy="1829269"/>
            </a:xfrm>
            <a:prstGeom prst="rect">
              <a:avLst/>
            </a:prstGeom>
            <a:noFill/>
          </p:spPr>
          <p:txBody>
            <a:bodyPr wrap="square" rtlCol="0">
              <a:spAutoFit/>
            </a:bodyPr>
            <a:lstStyle/>
            <a:p>
              <a:r>
                <a:rPr lang="en-US" altLang="zh-CN" sz="8800" dirty="0">
                  <a:solidFill>
                    <a:srgbClr val="2B62AB"/>
                  </a:solidFill>
                  <a:latin typeface="PingFang SC Regular" panose="020B0400000000000000" charset="-122"/>
                  <a:ea typeface="PingFang SC Regular" panose="020B0400000000000000" charset="-122"/>
                  <a:cs typeface="+mn-ea"/>
                  <a:sym typeface="+mn-lt"/>
                </a:rPr>
                <a:t>B</a:t>
              </a:r>
            </a:p>
          </p:txBody>
        </p:sp>
      </p:grpSp>
      <p:grpSp>
        <p:nvGrpSpPr>
          <p:cNvPr id="15" name="组合 14"/>
          <p:cNvGrpSpPr/>
          <p:nvPr/>
        </p:nvGrpSpPr>
        <p:grpSpPr>
          <a:xfrm>
            <a:off x="9140825" y="2616835"/>
            <a:ext cx="2179320" cy="1454150"/>
            <a:chOff x="8298036" y="2044752"/>
            <a:chExt cx="2179329" cy="1454083"/>
          </a:xfrm>
        </p:grpSpPr>
        <p:sp>
          <p:nvSpPr>
            <p:cNvPr id="50" name="椭圆 49"/>
            <p:cNvSpPr/>
            <p:nvPr>
              <p:custDataLst>
                <p:tags r:id="rId21"/>
              </p:custDataLst>
            </p:nvPr>
          </p:nvSpPr>
          <p:spPr>
            <a:xfrm>
              <a:off x="8298036" y="2850474"/>
              <a:ext cx="2179329" cy="636999"/>
            </a:xfrm>
            <a:prstGeom prst="ellipse">
              <a:avLst/>
            </a:prstGeom>
            <a:solidFill>
              <a:srgbClr val="88B0E2"/>
            </a:solidFill>
            <a:ln w="12700" cap="flat" cmpd="sng" algn="ctr">
              <a:noFill/>
              <a:prstDash val="solid"/>
              <a:miter lim="800000"/>
            </a:ln>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53" name="椭圆 52"/>
            <p:cNvSpPr/>
            <p:nvPr>
              <p:custDataLst>
                <p:tags r:id="rId22"/>
              </p:custDataLst>
            </p:nvPr>
          </p:nvSpPr>
          <p:spPr>
            <a:xfrm>
              <a:off x="8298036" y="2790218"/>
              <a:ext cx="2179329" cy="636999"/>
            </a:xfrm>
            <a:prstGeom prst="ellipse">
              <a:avLst/>
            </a:prstGeom>
            <a:solidFill>
              <a:srgbClr val="88B0E2"/>
            </a:solidFill>
            <a:ln w="12700" cap="flat" cmpd="sng" algn="ctr">
              <a:noFill/>
              <a:prstDash val="solid"/>
              <a:miter lim="800000"/>
            </a:ln>
            <a:effectLst/>
          </p:spPr>
          <p:txBody>
            <a:bodyPr rtlCol="0" anchor="ctr"/>
            <a:lstStyle/>
            <a:p>
              <a:pPr algn="ctr"/>
              <a:endParaRPr lang="zh-CN" altLang="en-US" kern="0">
                <a:solidFill>
                  <a:prstClr val="white"/>
                </a:solidFill>
                <a:latin typeface="PingFang SC Regular" panose="020B0400000000000000" charset="-122"/>
                <a:ea typeface="PingFang SC Regular" panose="020B0400000000000000" charset="-122"/>
                <a:cs typeface="+mn-ea"/>
                <a:sym typeface="+mn-lt"/>
              </a:endParaRPr>
            </a:p>
          </p:txBody>
        </p:sp>
        <p:grpSp>
          <p:nvGrpSpPr>
            <p:cNvPr id="92" name="组合 91"/>
            <p:cNvGrpSpPr/>
            <p:nvPr/>
          </p:nvGrpSpPr>
          <p:grpSpPr>
            <a:xfrm>
              <a:off x="8897709" y="2044752"/>
              <a:ext cx="1311266" cy="1454083"/>
              <a:chOff x="897718" y="1521526"/>
              <a:chExt cx="1220208" cy="1838795"/>
            </a:xfrm>
          </p:grpSpPr>
          <p:sp>
            <p:nvSpPr>
              <p:cNvPr id="93" name="文本框 92"/>
              <p:cNvSpPr txBox="1"/>
              <p:nvPr>
                <p:custDataLst>
                  <p:tags r:id="rId23"/>
                </p:custDataLst>
              </p:nvPr>
            </p:nvSpPr>
            <p:spPr>
              <a:xfrm>
                <a:off x="897718" y="1531052"/>
                <a:ext cx="1220208" cy="1829269"/>
              </a:xfrm>
              <a:prstGeom prst="rect">
                <a:avLst/>
              </a:prstGeom>
              <a:noFill/>
            </p:spPr>
            <p:txBody>
              <a:bodyPr wrap="square" rtlCol="0">
                <a:spAutoFit/>
              </a:bodyPr>
              <a:lstStyle/>
              <a:p>
                <a:r>
                  <a:rPr lang="en-US" altLang="zh-CN" sz="8800" dirty="0">
                    <a:solidFill>
                      <a:schemeClr val="bg2"/>
                    </a:solidFill>
                    <a:latin typeface="PingFang SC Regular" panose="020B0400000000000000" charset="-122"/>
                    <a:ea typeface="PingFang SC Regular" panose="020B0400000000000000" charset="-122"/>
                    <a:cs typeface="+mn-ea"/>
                    <a:sym typeface="+mn-lt"/>
                  </a:rPr>
                  <a:t>C</a:t>
                </a:r>
              </a:p>
            </p:txBody>
          </p:sp>
          <p:sp>
            <p:nvSpPr>
              <p:cNvPr id="94" name="文本框 93"/>
              <p:cNvSpPr txBox="1"/>
              <p:nvPr>
                <p:custDataLst>
                  <p:tags r:id="rId24"/>
                </p:custDataLst>
              </p:nvPr>
            </p:nvSpPr>
            <p:spPr>
              <a:xfrm>
                <a:off x="916770" y="1521526"/>
                <a:ext cx="996764" cy="1829269"/>
              </a:xfrm>
              <a:prstGeom prst="rect">
                <a:avLst/>
              </a:prstGeom>
              <a:noFill/>
            </p:spPr>
            <p:txBody>
              <a:bodyPr wrap="square" rtlCol="0">
                <a:spAutoFit/>
              </a:bodyPr>
              <a:lstStyle/>
              <a:p>
                <a:r>
                  <a:rPr lang="en-US" altLang="zh-CN" sz="8800" dirty="0">
                    <a:solidFill>
                      <a:srgbClr val="A8C6EA"/>
                    </a:solidFill>
                    <a:latin typeface="PingFang SC Regular" panose="020B0400000000000000" charset="-122"/>
                    <a:ea typeface="PingFang SC Regular" panose="020B0400000000000000" charset="-122"/>
                    <a:cs typeface="+mn-ea"/>
                    <a:sym typeface="+mn-lt"/>
                  </a:rPr>
                  <a:t>C</a:t>
                </a:r>
              </a:p>
            </p:txBody>
          </p:sp>
        </p:grpSp>
      </p:grpSp>
      <p:sp>
        <p:nvSpPr>
          <p:cNvPr id="95" name="文本框 94"/>
          <p:cNvSpPr txBox="1"/>
          <p:nvPr>
            <p:custDataLst>
              <p:tags r:id="rId11"/>
            </p:custDataLst>
          </p:nvPr>
        </p:nvSpPr>
        <p:spPr>
          <a:xfrm>
            <a:off x="8009890" y="4526280"/>
            <a:ext cx="1505585" cy="307975"/>
          </a:xfrm>
          <a:prstGeom prst="rect">
            <a:avLst/>
          </a:prstGeom>
          <a:noFill/>
        </p:spPr>
        <p:txBody>
          <a:bodyPr wrap="none" rtlCol="0">
            <a:spAutoFit/>
          </a:bodyPr>
          <a:lstStyle/>
          <a:p>
            <a:pPr algn="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产生的情绪</a:t>
            </a:r>
            <a:r>
              <a:rPr lang="en-US" altLang="zh-CN"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a:t>
            </a:r>
            <a:r>
              <a:rPr lang="zh-CN" altLang="en-US" sz="1400" dirty="0">
                <a:solidFill>
                  <a:schemeClr val="tx1">
                    <a:alpha val="65000"/>
                  </a:schemeClr>
                </a:solidFill>
                <a:latin typeface="PingFang SC Regular" panose="020B0400000000000000" charset="-122"/>
                <a:ea typeface="PingFang SC Regular" panose="020B0400000000000000" charset="-122"/>
                <a:cs typeface="PingFang SC Regular" panose="020B0400000000000000" charset="-122"/>
                <a:sym typeface="+mn-lt"/>
              </a:rPr>
              <a:t>行为</a:t>
            </a:r>
          </a:p>
        </p:txBody>
      </p:sp>
      <p:sp>
        <p:nvSpPr>
          <p:cNvPr id="96" name="文本框 95"/>
          <p:cNvSpPr txBox="1"/>
          <p:nvPr>
            <p:custDataLst>
              <p:tags r:id="rId12"/>
            </p:custDataLst>
          </p:nvPr>
        </p:nvSpPr>
        <p:spPr>
          <a:xfrm>
            <a:off x="8718550" y="4337685"/>
            <a:ext cx="796925" cy="276860"/>
          </a:xfrm>
          <a:prstGeom prst="rect">
            <a:avLst/>
          </a:prstGeom>
          <a:noFill/>
        </p:spPr>
        <p:txBody>
          <a:bodyPr wrap="none" rtlCol="0">
            <a:spAutoFit/>
          </a:bodyPr>
          <a:lstStyle/>
          <a:p>
            <a:pPr algn="r"/>
            <a:r>
              <a:rPr lang="en-US" altLang="zh-CN" sz="1200" dirty="0" err="1">
                <a:solidFill>
                  <a:schemeClr val="tx1">
                    <a:alpha val="65000"/>
                  </a:schemeClr>
                </a:solidFill>
                <a:latin typeface="PingFang SC Regular" panose="020B0400000000000000" charset="-122"/>
                <a:ea typeface="PingFang SC Regular" panose="020B0400000000000000" charset="-122"/>
                <a:cs typeface="+mn-ea"/>
                <a:sym typeface="+mn-lt"/>
              </a:rPr>
              <a:t>Consequ</a:t>
            </a:r>
          </a:p>
        </p:txBody>
      </p:sp>
      <p:sp>
        <p:nvSpPr>
          <p:cNvPr id="97" name="文本框 96"/>
          <p:cNvSpPr txBox="1"/>
          <p:nvPr>
            <p:custDataLst>
              <p:tags r:id="rId13"/>
            </p:custDataLst>
          </p:nvPr>
        </p:nvSpPr>
        <p:spPr>
          <a:xfrm>
            <a:off x="8817610" y="4051935"/>
            <a:ext cx="697865" cy="400050"/>
          </a:xfrm>
          <a:prstGeom prst="rect">
            <a:avLst/>
          </a:prstGeom>
          <a:noFill/>
        </p:spPr>
        <p:txBody>
          <a:bodyPr wrap="none" rtlCol="0">
            <a:spAutoFit/>
          </a:bodyPr>
          <a:lstStyle/>
          <a:p>
            <a:pPr algn="r"/>
            <a:r>
              <a:rPr lang="zh-CN" altLang="en-US" sz="2000" b="1" dirty="0">
                <a:solidFill>
                  <a:srgbClr val="88B0E2"/>
                </a:solidFill>
                <a:latin typeface="PingFang SC Regular" panose="020B0400000000000000" charset="-122"/>
                <a:ea typeface="PingFang SC Regular" panose="020B0400000000000000" charset="-122"/>
                <a:cs typeface="+mn-ea"/>
                <a:sym typeface="+mn-lt"/>
              </a:rPr>
              <a:t>情绪</a:t>
            </a:r>
          </a:p>
        </p:txBody>
      </p:sp>
      <p:grpSp>
        <p:nvGrpSpPr>
          <p:cNvPr id="9" name="组合 8"/>
          <p:cNvGrpSpPr/>
          <p:nvPr/>
        </p:nvGrpSpPr>
        <p:grpSpPr>
          <a:xfrm>
            <a:off x="3216910" y="2480310"/>
            <a:ext cx="5805170" cy="765810"/>
            <a:chOff x="5166" y="4794"/>
            <a:chExt cx="9142" cy="1206"/>
          </a:xfrm>
        </p:grpSpPr>
        <p:grpSp>
          <p:nvGrpSpPr>
            <p:cNvPr id="6" name="组合 5"/>
            <p:cNvGrpSpPr/>
            <p:nvPr/>
          </p:nvGrpSpPr>
          <p:grpSpPr>
            <a:xfrm>
              <a:off x="5166" y="5294"/>
              <a:ext cx="706" cy="706"/>
              <a:chOff x="1837748" y="4878611"/>
              <a:chExt cx="656228" cy="656228"/>
            </a:xfrm>
          </p:grpSpPr>
          <p:sp>
            <p:nvSpPr>
              <p:cNvPr id="99" name="椭圆 98"/>
              <p:cNvSpPr/>
              <p:nvPr>
                <p:custDataLst>
                  <p:tags r:id="rId19"/>
                </p:custDataLst>
              </p:nvPr>
            </p:nvSpPr>
            <p:spPr>
              <a:xfrm>
                <a:off x="1837748" y="4878611"/>
                <a:ext cx="656228" cy="656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cs typeface="+mn-ea"/>
                  <a:sym typeface="+mn-lt"/>
                </a:endParaRPr>
              </a:p>
            </p:txBody>
          </p:sp>
          <p:pic>
            <p:nvPicPr>
              <p:cNvPr id="102" name="图形 101"/>
              <p:cNvPicPr>
                <a:picLocks noChangeAspect="1"/>
              </p:cNvPicPr>
              <p:nvPr>
                <p:custDataLst>
                  <p:tags r:id="rId20"/>
                </p:custDataLst>
              </p:nvPr>
            </p:nvPicPr>
            <p:blipFill>
              <a:blip r:embed="rId32" cstate="screen">
                <a:extLst>
                  <a:ext uri="{96DAC541-7B7A-43D3-8B79-37D633B846F1}">
                    <asvg:svgBlip xmlns:asvg="http://schemas.microsoft.com/office/drawing/2016/SVG/main" r:embed="rId33"/>
                  </a:ext>
                </a:extLst>
              </a:blip>
              <a:stretch>
                <a:fillRect/>
              </a:stretch>
            </p:blipFill>
            <p:spPr>
              <a:xfrm>
                <a:off x="1954531" y="5005151"/>
                <a:ext cx="396315" cy="396315"/>
              </a:xfrm>
              <a:prstGeom prst="rect">
                <a:avLst/>
              </a:prstGeom>
            </p:spPr>
          </p:pic>
        </p:grpSp>
        <p:grpSp>
          <p:nvGrpSpPr>
            <p:cNvPr id="8" name="组合 7"/>
            <p:cNvGrpSpPr/>
            <p:nvPr/>
          </p:nvGrpSpPr>
          <p:grpSpPr>
            <a:xfrm>
              <a:off x="13602" y="5294"/>
              <a:ext cx="706" cy="706"/>
              <a:chOff x="9698024" y="4878611"/>
              <a:chExt cx="656228" cy="656228"/>
            </a:xfrm>
          </p:grpSpPr>
          <p:sp>
            <p:nvSpPr>
              <p:cNvPr id="100" name="椭圆 99"/>
              <p:cNvSpPr/>
              <p:nvPr>
                <p:custDataLst>
                  <p:tags r:id="rId17"/>
                </p:custDataLst>
              </p:nvPr>
            </p:nvSpPr>
            <p:spPr>
              <a:xfrm>
                <a:off x="9698024" y="4878611"/>
                <a:ext cx="656228" cy="656228"/>
              </a:xfrm>
              <a:prstGeom prst="ellipse">
                <a:avLst/>
              </a:prstGeom>
              <a:solidFill>
                <a:srgbClr val="88B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cs typeface="+mn-ea"/>
                  <a:sym typeface="+mn-lt"/>
                </a:endParaRPr>
              </a:p>
            </p:txBody>
          </p:sp>
          <p:pic>
            <p:nvPicPr>
              <p:cNvPr id="103" name="图形 102"/>
              <p:cNvPicPr>
                <a:picLocks noChangeAspect="1"/>
              </p:cNvPicPr>
              <p:nvPr>
                <p:custDataLst>
                  <p:tags r:id="rId18"/>
                </p:custDataLst>
              </p:nvPr>
            </p:nvPicPr>
            <p:blipFill>
              <a:blip r:embed="rId34" cstate="screen">
                <a:extLst>
                  <a:ext uri="{96DAC541-7B7A-43D3-8B79-37D633B846F1}">
                    <asvg:svgBlip xmlns:asvg="http://schemas.microsoft.com/office/drawing/2016/SVG/main" r:embed="rId35"/>
                  </a:ext>
                </a:extLst>
              </a:blip>
              <a:stretch>
                <a:fillRect/>
              </a:stretch>
            </p:blipFill>
            <p:spPr>
              <a:xfrm>
                <a:off x="9776172" y="4953518"/>
                <a:ext cx="484212" cy="484212"/>
              </a:xfrm>
              <a:prstGeom prst="rect">
                <a:avLst/>
              </a:prstGeom>
            </p:spPr>
          </p:pic>
        </p:grpSp>
        <p:cxnSp>
          <p:nvCxnSpPr>
            <p:cNvPr id="17" name="直接连接符 16"/>
            <p:cNvCxnSpPr/>
            <p:nvPr>
              <p:custDataLst>
                <p:tags r:id="rId14"/>
              </p:custDataLst>
            </p:nvPr>
          </p:nvCxnSpPr>
          <p:spPr>
            <a:xfrm flipH="1">
              <a:off x="5978" y="5629"/>
              <a:ext cx="7518" cy="0"/>
            </a:xfrm>
            <a:prstGeom prst="line">
              <a:avLst/>
            </a:prstGeom>
            <a:ln>
              <a:prstDash val="lgDash"/>
              <a:head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5"/>
              </p:custDataLst>
            </p:nvPr>
          </p:nvSpPr>
          <p:spPr>
            <a:xfrm>
              <a:off x="5566" y="4794"/>
              <a:ext cx="8174" cy="485"/>
            </a:xfrm>
            <a:prstGeom prst="rect">
              <a:avLst/>
            </a:prstGeom>
            <a:noFill/>
          </p:spPr>
          <p:txBody>
            <a:bodyPr wrap="square">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mn-ea"/>
                  <a:sym typeface="+mn-lt"/>
                </a:rPr>
                <a:t>我们的情绪，与发生的事无关，而是与我们如何看待这件事有关</a:t>
              </a:r>
            </a:p>
          </p:txBody>
        </p:sp>
        <p:sp>
          <p:nvSpPr>
            <p:cNvPr id="21" name="十字形 20"/>
            <p:cNvSpPr/>
            <p:nvPr>
              <p:custDataLst>
                <p:tags r:id="rId16"/>
              </p:custDataLst>
            </p:nvPr>
          </p:nvSpPr>
          <p:spPr>
            <a:xfrm rot="2700000">
              <a:off x="9377" y="5376"/>
              <a:ext cx="551" cy="551"/>
            </a:xfrm>
            <a:prstGeom prst="plus">
              <a:avLst>
                <a:gd name="adj" fmla="val 37090"/>
              </a:avLst>
            </a:prstGeom>
            <a:solidFill>
              <a:srgbClr val="1D42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cs typeface="+mn-ea"/>
                <a:sym typeface="+mn-lt"/>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RIA阅读法——</a:t>
            </a:r>
            <a:r>
              <a:rPr lang="zh-CN" altLang="en-US" sz="2400" b="0">
                <a:cs typeface="PingFang SC Regular" panose="020B0400000000000000" charset="-122"/>
              </a:rPr>
              <a:t>深度阅读</a:t>
            </a:r>
          </a:p>
        </p:txBody>
      </p:sp>
      <p:sp>
        <p:nvSpPr>
          <p:cNvPr id="3" name="文本占位符 2"/>
          <p:cNvSpPr>
            <a:spLocks noGrp="1"/>
          </p:cNvSpPr>
          <p:nvPr>
            <p:ph type="body" idx="1"/>
          </p:nvPr>
        </p:nvSpPr>
        <p:spPr/>
        <p:txBody>
          <a:bodyPr/>
          <a:lstStyle/>
          <a:p>
            <a:r>
              <a:rPr lang="zh-CN" altLang="en-US">
                <a:cs typeface="PingFang SC Regular" panose="020B0400000000000000" charset="-122"/>
              </a:rPr>
              <a:t>RIA阅读法是一种有效的阅读方法，它结合了阅读（Reading）、理解（Interpretation）和应用（Appropriation）三个关键层面。这种方法不仅有助于读者更深入地理解文本内容，还能促进知识的实际应用，从而提高阅读的深度和效率</a:t>
            </a:r>
          </a:p>
        </p:txBody>
      </p:sp>
      <p:sp>
        <p:nvSpPr>
          <p:cNvPr id="4" name="文本占位符 3"/>
          <p:cNvSpPr>
            <a:spLocks noGrp="1"/>
          </p:cNvSpPr>
          <p:nvPr>
            <p:ph type="body" idx="13"/>
          </p:nvPr>
        </p:nvSpPr>
        <p:spPr>
          <a:xfrm>
            <a:off x="372110" y="317183"/>
            <a:ext cx="1068070" cy="430530"/>
          </a:xfrm>
        </p:spPr>
        <p:txBody>
          <a:bodyPr/>
          <a:lstStyle/>
          <a:p>
            <a:r>
              <a:rPr>
                <a:sym typeface="+mn-ea"/>
              </a:rPr>
              <a:t>7-08</a:t>
            </a:r>
            <a:endParaRPr>
              <a:latin typeface="PingFang SC Regular" panose="020B0400000000000000" charset="-122"/>
              <a:ea typeface="PingFang SC Regular" panose="020B0400000000000000" charset="-122"/>
            </a:endParaRPr>
          </a:p>
        </p:txBody>
      </p:sp>
      <p:grpSp>
        <p:nvGrpSpPr>
          <p:cNvPr id="11" name="组合 10"/>
          <p:cNvGrpSpPr/>
          <p:nvPr/>
        </p:nvGrpSpPr>
        <p:grpSpPr>
          <a:xfrm>
            <a:off x="1316355" y="2312670"/>
            <a:ext cx="2758440" cy="3356610"/>
            <a:chOff x="3066" y="3642"/>
            <a:chExt cx="4344" cy="5286"/>
          </a:xfrm>
        </p:grpSpPr>
        <p:sp>
          <p:nvSpPr>
            <p:cNvPr id="67" name="Freeform 6"/>
            <p:cNvSpPr/>
            <p:nvPr>
              <p:custDataLst>
                <p:tags r:id="rId9"/>
              </p:custDataLst>
            </p:nvPr>
          </p:nvSpPr>
          <p:spPr bwMode="auto">
            <a:xfrm>
              <a:off x="3452" y="3642"/>
              <a:ext cx="3958" cy="5287"/>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chemeClr val="accent1"/>
            </a:solid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ru-RU" sz="1870" b="1">
                <a:latin typeface="PingFang SC Semibold" panose="020B0400000000000000" charset="-122"/>
                <a:ea typeface="PingFang SC Semibold" panose="020B0400000000000000" charset="-122"/>
              </a:endParaRPr>
            </a:p>
          </p:txBody>
        </p:sp>
        <p:sp>
          <p:nvSpPr>
            <p:cNvPr id="27" name="TextBox 50"/>
            <p:cNvSpPr txBox="1"/>
            <p:nvPr>
              <p:custDataLst>
                <p:tags r:id="rId10"/>
              </p:custDataLst>
            </p:nvPr>
          </p:nvSpPr>
          <p:spPr>
            <a:xfrm>
              <a:off x="3066" y="4611"/>
              <a:ext cx="802" cy="48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A23322"/>
                  </a:solidFill>
                  <a:latin typeface="PingFang SC Semibold" panose="020B0400000000000000" charset="-122"/>
                  <a:ea typeface="PingFang SC Semibold" panose="020B0400000000000000" charset="-122"/>
                  <a:cs typeface="+mn-ea"/>
                  <a:sym typeface="+mn-lt"/>
                </a:rPr>
                <a:t>阅读</a:t>
              </a:r>
            </a:p>
          </p:txBody>
        </p:sp>
        <p:sp>
          <p:nvSpPr>
            <p:cNvPr id="28" name="TextBox 50"/>
            <p:cNvSpPr txBox="1"/>
            <p:nvPr>
              <p:custDataLst>
                <p:tags r:id="rId11"/>
              </p:custDataLst>
            </p:nvPr>
          </p:nvSpPr>
          <p:spPr>
            <a:xfrm>
              <a:off x="3066" y="5202"/>
              <a:ext cx="2528" cy="2835"/>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i="0" u="none" strike="noStrike" kern="1200" cap="none" spc="0" normalizeH="0" baseline="0" noProof="0" dirty="0">
                  <a:ln>
                    <a:noFill/>
                  </a:ln>
                  <a:solidFill>
                    <a:schemeClr val="bg1">
                      <a:lumMod val="50000"/>
                      <a:lumOff val="50000"/>
                      <a:alpha val="65000"/>
                    </a:schemeClr>
                  </a:solidFill>
                  <a:effectLst/>
                  <a:uLnTx/>
                  <a:uFillTx/>
                  <a:latin typeface="PingFang SC" panose="020B0400000000000000" charset="-122"/>
                  <a:ea typeface="PingFang SC" panose="020B0400000000000000" charset="-122"/>
                  <a:cs typeface="PingFang SC" panose="020B0400000000000000" charset="-122"/>
                  <a:sym typeface="+mn-lt"/>
                </a:rPr>
                <a:t>RIA阅读法强调对文本内容的仔细阅读。这包括浏览文章的标题、段落标题、摘要等关键信息，以获取文章的大致结构和主题。然后，读者需要仔细阅读文本，注意关键词、句子和段落，以理解作者的观点、论据和论证过程</a:t>
              </a:r>
            </a:p>
          </p:txBody>
        </p:sp>
        <p:sp>
          <p:nvSpPr>
            <p:cNvPr id="29" name="TextBox 50"/>
            <p:cNvSpPr txBox="1"/>
            <p:nvPr>
              <p:custDataLst>
                <p:tags r:id="rId12"/>
              </p:custDataLst>
            </p:nvPr>
          </p:nvSpPr>
          <p:spPr>
            <a:xfrm>
              <a:off x="6417" y="5731"/>
              <a:ext cx="528" cy="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ea"/>
                  <a:sym typeface="+mn-lt"/>
                </a:rPr>
                <a:t>R</a:t>
              </a:r>
            </a:p>
          </p:txBody>
        </p:sp>
      </p:grpSp>
      <p:grpSp>
        <p:nvGrpSpPr>
          <p:cNvPr id="10" name="组合 9"/>
          <p:cNvGrpSpPr/>
          <p:nvPr/>
        </p:nvGrpSpPr>
        <p:grpSpPr>
          <a:xfrm>
            <a:off x="4715510" y="2312670"/>
            <a:ext cx="2733675" cy="3356610"/>
            <a:chOff x="7468" y="3642"/>
            <a:chExt cx="4305" cy="5286"/>
          </a:xfrm>
        </p:grpSpPr>
        <p:sp>
          <p:nvSpPr>
            <p:cNvPr id="93" name="Freeform 6"/>
            <p:cNvSpPr/>
            <p:nvPr>
              <p:custDataLst>
                <p:tags r:id="rId5"/>
              </p:custDataLst>
            </p:nvPr>
          </p:nvSpPr>
          <p:spPr bwMode="auto">
            <a:xfrm>
              <a:off x="7815" y="3642"/>
              <a:ext cx="3958" cy="5287"/>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rgbClr val="1D4273"/>
            </a:solid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ru-RU" sz="1870" b="1">
                <a:latin typeface="PingFang SC Semibold" panose="020B0400000000000000" charset="-122"/>
                <a:ea typeface="PingFang SC Semibold" panose="020B0400000000000000" charset="-122"/>
              </a:endParaRPr>
            </a:p>
          </p:txBody>
        </p:sp>
        <p:sp>
          <p:nvSpPr>
            <p:cNvPr id="30" name="TextBox 50"/>
            <p:cNvSpPr txBox="1"/>
            <p:nvPr>
              <p:custDataLst>
                <p:tags r:id="rId6"/>
              </p:custDataLst>
            </p:nvPr>
          </p:nvSpPr>
          <p:spPr>
            <a:xfrm>
              <a:off x="10866" y="5731"/>
              <a:ext cx="528" cy="87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ea"/>
                  <a:sym typeface="+mn-lt"/>
                </a:rPr>
                <a:t>I</a:t>
              </a:r>
            </a:p>
          </p:txBody>
        </p:sp>
        <p:sp>
          <p:nvSpPr>
            <p:cNvPr id="108" name="TextBox 50"/>
            <p:cNvSpPr txBox="1"/>
            <p:nvPr>
              <p:custDataLst>
                <p:tags r:id="rId7"/>
              </p:custDataLst>
            </p:nvPr>
          </p:nvSpPr>
          <p:spPr>
            <a:xfrm>
              <a:off x="7468" y="4611"/>
              <a:ext cx="802" cy="48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1D4273"/>
                  </a:solidFill>
                  <a:latin typeface="PingFang SC Semibold" panose="020B0400000000000000" charset="-122"/>
                  <a:ea typeface="PingFang SC Semibold" panose="020B0400000000000000" charset="-122"/>
                  <a:cs typeface="+mn-ea"/>
                  <a:sym typeface="+mn-lt"/>
                </a:rPr>
                <a:t>理解</a:t>
              </a:r>
            </a:p>
          </p:txBody>
        </p:sp>
        <p:sp>
          <p:nvSpPr>
            <p:cNvPr id="109" name="TextBox 50"/>
            <p:cNvSpPr txBox="1"/>
            <p:nvPr>
              <p:custDataLst>
                <p:tags r:id="rId8"/>
              </p:custDataLst>
            </p:nvPr>
          </p:nvSpPr>
          <p:spPr>
            <a:xfrm>
              <a:off x="7468" y="5202"/>
              <a:ext cx="2528" cy="2908"/>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a:lnSpc>
                  <a:spcPct val="150000"/>
                </a:lnSpc>
                <a:defRPr/>
              </a:pPr>
              <a:r>
                <a:rPr dirty="0">
                  <a:solidFill>
                    <a:schemeClr val="bg1">
                      <a:lumMod val="50000"/>
                      <a:lumOff val="50000"/>
                      <a:alpha val="65000"/>
                    </a:schemeClr>
                  </a:solidFill>
                  <a:latin typeface="PingFang SC" panose="020B0400000000000000" charset="-122"/>
                  <a:ea typeface="PingFang SC" panose="020B0400000000000000" charset="-122"/>
                  <a:cs typeface="PingFang SC" panose="020B0400000000000000" charset="-122"/>
                  <a:sym typeface="+mn-lt"/>
                </a:rPr>
                <a:t>理解是RIA阅读法的核心环节。在阅读过程中，读者需要积极思考和解读文本，将其中的信息、观点和知识与自己的经验和知识进行关联和对比。这有助于读者更深入地理解文本内容，同时发现自己的不足和需要改进的地方</a:t>
              </a:r>
            </a:p>
          </p:txBody>
        </p:sp>
      </p:grpSp>
      <p:grpSp>
        <p:nvGrpSpPr>
          <p:cNvPr id="9" name="组合 8"/>
          <p:cNvGrpSpPr/>
          <p:nvPr/>
        </p:nvGrpSpPr>
        <p:grpSpPr>
          <a:xfrm>
            <a:off x="8089900" y="2312670"/>
            <a:ext cx="2665730" cy="3356610"/>
            <a:chOff x="11937" y="3642"/>
            <a:chExt cx="4198" cy="5286"/>
          </a:xfrm>
        </p:grpSpPr>
        <p:sp>
          <p:nvSpPr>
            <p:cNvPr id="78" name="Freeform 6"/>
            <p:cNvSpPr/>
            <p:nvPr>
              <p:custDataLst>
                <p:tags r:id="rId1"/>
              </p:custDataLst>
            </p:nvPr>
          </p:nvSpPr>
          <p:spPr bwMode="auto">
            <a:xfrm>
              <a:off x="12177" y="3642"/>
              <a:ext cx="3958" cy="5287"/>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chemeClr val="accent3"/>
            </a:solid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ru-RU" sz="1870" b="1">
                <a:latin typeface="PingFang SC Semibold" panose="020B0400000000000000" charset="-122"/>
                <a:ea typeface="PingFang SC Semibold" panose="020B0400000000000000" charset="-122"/>
              </a:endParaRPr>
            </a:p>
          </p:txBody>
        </p:sp>
        <p:sp>
          <p:nvSpPr>
            <p:cNvPr id="100" name="TextBox 50"/>
            <p:cNvSpPr txBox="1"/>
            <p:nvPr>
              <p:custDataLst>
                <p:tags r:id="rId2"/>
              </p:custDataLst>
            </p:nvPr>
          </p:nvSpPr>
          <p:spPr>
            <a:xfrm>
              <a:off x="14802" y="5731"/>
              <a:ext cx="1188" cy="87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ea"/>
                  <a:sym typeface="+mn-lt"/>
                </a:rPr>
                <a:t>A</a:t>
              </a:r>
            </a:p>
          </p:txBody>
        </p:sp>
        <p:sp>
          <p:nvSpPr>
            <p:cNvPr id="110" name="TextBox 50"/>
            <p:cNvSpPr txBox="1"/>
            <p:nvPr>
              <p:custDataLst>
                <p:tags r:id="rId3"/>
              </p:custDataLst>
            </p:nvPr>
          </p:nvSpPr>
          <p:spPr>
            <a:xfrm>
              <a:off x="11937" y="4611"/>
              <a:ext cx="802" cy="48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accent3"/>
                  </a:solidFill>
                  <a:latin typeface="PingFang SC Semibold" panose="020B0400000000000000" charset="-122"/>
                  <a:ea typeface="PingFang SC Semibold" panose="020B0400000000000000" charset="-122"/>
                  <a:cs typeface="+mn-ea"/>
                  <a:sym typeface="+mn-lt"/>
                </a:rPr>
                <a:t>应用</a:t>
              </a:r>
            </a:p>
          </p:txBody>
        </p:sp>
        <p:sp>
          <p:nvSpPr>
            <p:cNvPr id="111" name="TextBox 50"/>
            <p:cNvSpPr txBox="1"/>
            <p:nvPr>
              <p:custDataLst>
                <p:tags r:id="rId4"/>
              </p:custDataLst>
            </p:nvPr>
          </p:nvSpPr>
          <p:spPr>
            <a:xfrm>
              <a:off x="11937" y="5202"/>
              <a:ext cx="2528" cy="252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a:lnSpc>
                  <a:spcPct val="130000"/>
                </a:lnSpc>
                <a:defRPr/>
              </a:pPr>
              <a:r>
                <a:rPr dirty="0">
                  <a:solidFill>
                    <a:schemeClr val="bg1">
                      <a:lumMod val="50000"/>
                      <a:lumOff val="50000"/>
                      <a:alpha val="65000"/>
                    </a:schemeClr>
                  </a:solidFill>
                  <a:latin typeface="PingFang SC" panose="020B0400000000000000" charset="-122"/>
                  <a:ea typeface="PingFang SC" panose="020B0400000000000000" charset="-122"/>
                  <a:cs typeface="PingFang SC" panose="020B0400000000000000" charset="-122"/>
                  <a:sym typeface="+mn-lt"/>
                </a:rPr>
                <a:t>应用是RIA阅读法的最终目标。读者需要将所学的知识和理解应用到实际生活中，通过实践来巩固和拓展自己的知识和能力。这可以是将所学应用于工作、学习或生活中，也可以是与他人分享和交流自己的理解和应用经验</a:t>
              </a:r>
            </a:p>
          </p:txBody>
        </p:sp>
      </p:gr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费曼学习法——</a:t>
            </a:r>
            <a:r>
              <a:rPr sz="2400" b="0">
                <a:cs typeface="PingFang SC Regular" panose="020B0400000000000000" charset="-122"/>
                <a:sym typeface="+mn-ea"/>
              </a:rPr>
              <a:t>以教代学</a:t>
            </a:r>
          </a:p>
        </p:txBody>
      </p:sp>
      <p:sp>
        <p:nvSpPr>
          <p:cNvPr id="3" name="文本占位符 2"/>
          <p:cNvSpPr>
            <a:spLocks noGrp="1"/>
          </p:cNvSpPr>
          <p:nvPr>
            <p:ph type="body" idx="1"/>
          </p:nvPr>
        </p:nvSpPr>
        <p:spPr/>
        <p:txBody>
          <a:bodyPr/>
          <a:lstStyle/>
          <a:p>
            <a:r>
              <a:rPr lang="zh-CN" altLang="en-US">
                <a:cs typeface="PingFang SC Regular" panose="020B0400000000000000" charset="-122"/>
              </a:rPr>
              <a:t>费曼学习法，又被称为费曼技巧或费曼笔记法，是一种非常有效的学习方法。这种方法的核心思想是通过将所学知识以简明易懂的方式解释给别人，从而加深自己对知识的理解</a:t>
            </a:r>
          </a:p>
        </p:txBody>
      </p:sp>
      <p:sp>
        <p:nvSpPr>
          <p:cNvPr id="4" name="文本占位符 3"/>
          <p:cNvSpPr>
            <a:spLocks noGrp="1"/>
          </p:cNvSpPr>
          <p:nvPr>
            <p:ph type="body" idx="13"/>
          </p:nvPr>
        </p:nvSpPr>
        <p:spPr>
          <a:xfrm>
            <a:off x="372110" y="317183"/>
            <a:ext cx="1068070" cy="430530"/>
          </a:xfrm>
        </p:spPr>
        <p:txBody>
          <a:bodyPr/>
          <a:lstStyle/>
          <a:p>
            <a:r>
              <a:rPr>
                <a:sym typeface="+mn-ea"/>
              </a:rPr>
              <a:t>7-09</a:t>
            </a:r>
            <a:endParaRPr>
              <a:latin typeface="PingFang SC Regular" panose="020B0400000000000000" charset="-122"/>
              <a:ea typeface="PingFang SC Regular" panose="020B0400000000000000" charset="-122"/>
            </a:endParaRPr>
          </a:p>
        </p:txBody>
      </p:sp>
      <p:sp>
        <p:nvSpPr>
          <p:cNvPr id="26" name="矩形 25"/>
          <p:cNvSpPr/>
          <p:nvPr/>
        </p:nvSpPr>
        <p:spPr>
          <a:xfrm>
            <a:off x="9391015" y="2722245"/>
            <a:ext cx="1934210" cy="3243580"/>
          </a:xfrm>
          <a:prstGeom prst="rect">
            <a:avLst/>
          </a:prstGeom>
          <a:gradFill>
            <a:gsLst>
              <a:gs pos="0">
                <a:schemeClr val="accent6"/>
              </a:gs>
              <a:gs pos="76000">
                <a:schemeClr val="accent6">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6555740" y="2722245"/>
            <a:ext cx="1934210" cy="3243580"/>
          </a:xfrm>
          <a:prstGeom prst="rect">
            <a:avLst/>
          </a:prstGeom>
          <a:gradFill>
            <a:gsLst>
              <a:gs pos="0">
                <a:schemeClr val="accent6">
                  <a:lumMod val="90000"/>
                  <a:alpha val="80000"/>
                </a:schemeClr>
              </a:gs>
              <a:gs pos="76000">
                <a:schemeClr val="accent6">
                  <a:lumMod val="90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3703955" y="2722245"/>
            <a:ext cx="1934210" cy="3243580"/>
          </a:xfrm>
          <a:prstGeom prst="rect">
            <a:avLst/>
          </a:prstGeom>
          <a:gradFill>
            <a:gsLst>
              <a:gs pos="0">
                <a:schemeClr val="accent3">
                  <a:alpha val="70000"/>
                </a:schemeClr>
              </a:gs>
              <a:gs pos="76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867410" y="2722245"/>
            <a:ext cx="1934210" cy="3243580"/>
          </a:xfrm>
          <a:prstGeom prst="rect">
            <a:avLst/>
          </a:prstGeom>
          <a:gradFill>
            <a:gsLst>
              <a:gs pos="0">
                <a:schemeClr val="accent4">
                  <a:alpha val="70000"/>
                </a:schemeClr>
              </a:gs>
              <a:gs pos="76000">
                <a:schemeClr val="accent4">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17"/>
          <p:cNvGrpSpPr/>
          <p:nvPr/>
        </p:nvGrpSpPr>
        <p:grpSpPr>
          <a:xfrm>
            <a:off x="866775" y="1819910"/>
            <a:ext cx="10446385" cy="1934210"/>
            <a:chOff x="1252" y="4193"/>
            <a:chExt cx="16451" cy="3046"/>
          </a:xfrm>
        </p:grpSpPr>
        <p:grpSp>
          <p:nvGrpSpPr>
            <p:cNvPr id="7" name="组合 6"/>
            <p:cNvGrpSpPr/>
            <p:nvPr/>
          </p:nvGrpSpPr>
          <p:grpSpPr>
            <a:xfrm>
              <a:off x="1252" y="4193"/>
              <a:ext cx="3046" cy="3046"/>
              <a:chOff x="1252" y="4193"/>
              <a:chExt cx="3046" cy="3046"/>
            </a:xfrm>
          </p:grpSpPr>
          <p:sp>
            <p:nvSpPr>
              <p:cNvPr id="11" name="椭圆 10"/>
              <p:cNvSpPr/>
              <p:nvPr>
                <p:custDataLst>
                  <p:tags r:id="rId22"/>
                </p:custDataLst>
              </p:nvPr>
            </p:nvSpPr>
            <p:spPr>
              <a:xfrm>
                <a:off x="1252" y="4193"/>
                <a:ext cx="3047" cy="3047"/>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6" name="文本框 5"/>
              <p:cNvSpPr txBox="1"/>
              <p:nvPr>
                <p:custDataLst>
                  <p:tags r:id="rId23"/>
                </p:custDataLst>
              </p:nvPr>
            </p:nvSpPr>
            <p:spPr>
              <a:xfrm>
                <a:off x="1375" y="5719"/>
                <a:ext cx="2800" cy="628"/>
              </a:xfrm>
              <a:prstGeom prst="rect">
                <a:avLst/>
              </a:prstGeom>
              <a:noFill/>
            </p:spPr>
            <p:txBody>
              <a:bodyPr wrap="square">
                <a:spAutoFit/>
              </a:bodyPr>
              <a:lstStyle/>
              <a:p>
                <a:pPr algn="ctr"/>
                <a:r>
                  <a:rPr lang="zh-CN" altLang="en-US" sz="2000" b="1">
                    <a:solidFill>
                      <a:schemeClr val="bg2"/>
                    </a:solidFill>
                    <a:latin typeface="PingFang SC Semibold" panose="020B0400000000000000" charset="-122"/>
                    <a:ea typeface="PingFang SC Semibold" panose="020B0400000000000000" charset="-122"/>
                  </a:rPr>
                  <a:t>明确主题</a:t>
                </a:r>
              </a:p>
            </p:txBody>
          </p:sp>
          <p:cxnSp>
            <p:nvCxnSpPr>
              <p:cNvPr id="14" name="直接连接符 13"/>
              <p:cNvCxnSpPr/>
              <p:nvPr>
                <p:custDataLst>
                  <p:tags r:id="rId24"/>
                </p:custDataLst>
              </p:nvPr>
            </p:nvCxnSpPr>
            <p:spPr>
              <a:xfrm>
                <a:off x="1619" y="5627"/>
                <a:ext cx="23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20" name="图形 19"/>
              <p:cNvPicPr>
                <a:picLocks noChangeAspect="1"/>
              </p:cNvPicPr>
              <p:nvPr>
                <p:custDataLst>
                  <p:tags r:id="rId25"/>
                </p:custDataLst>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66" y="4517"/>
                <a:ext cx="1018" cy="1018"/>
              </a:xfrm>
              <a:prstGeom prst="rect">
                <a:avLst/>
              </a:prstGeom>
            </p:spPr>
          </p:pic>
          <p:sp>
            <p:nvSpPr>
              <p:cNvPr id="1096" name="文本框 1095"/>
              <p:cNvSpPr txBox="1"/>
              <p:nvPr>
                <p:custDataLst>
                  <p:tags r:id="rId26"/>
                </p:custDataLst>
              </p:nvPr>
            </p:nvSpPr>
            <p:spPr>
              <a:xfrm>
                <a:off x="1646" y="6286"/>
                <a:ext cx="2258" cy="580"/>
              </a:xfrm>
              <a:prstGeom prst="rect">
                <a:avLst/>
              </a:prstGeom>
              <a:noFill/>
            </p:spPr>
            <p:txBody>
              <a:bodyPr wrap="square">
                <a:spAutoFit/>
              </a:bodyPr>
              <a:lstStyle/>
              <a:p>
                <a:pPr algn="ctr"/>
                <a:r>
                  <a:rPr lang="en-US" altLang="zh-CN">
                    <a:solidFill>
                      <a:schemeClr val="bg2"/>
                    </a:solidFill>
                    <a:latin typeface="PingFang SC Regular" panose="020B0400000000000000" charset="-122"/>
                    <a:ea typeface="PingFang SC Regular" panose="020B0400000000000000" charset="-122"/>
                  </a:rPr>
                  <a:t>Concept</a:t>
                </a:r>
              </a:p>
            </p:txBody>
          </p:sp>
        </p:grpSp>
        <p:grpSp>
          <p:nvGrpSpPr>
            <p:cNvPr id="15" name="组合 14"/>
            <p:cNvGrpSpPr/>
            <p:nvPr/>
          </p:nvGrpSpPr>
          <p:grpSpPr>
            <a:xfrm>
              <a:off x="9210" y="5521"/>
              <a:ext cx="534" cy="390"/>
              <a:chOff x="9210" y="5521"/>
              <a:chExt cx="534" cy="390"/>
            </a:xfrm>
          </p:grpSpPr>
          <p:sp>
            <p:nvSpPr>
              <p:cNvPr id="1162" name="箭头: V 形 1161"/>
              <p:cNvSpPr/>
              <p:nvPr>
                <p:custDataLst>
                  <p:tags r:id="rId20"/>
                </p:custDataLst>
              </p:nvPr>
            </p:nvSpPr>
            <p:spPr>
              <a:xfrm>
                <a:off x="9210" y="5521"/>
                <a:ext cx="280" cy="391"/>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sp>
            <p:nvSpPr>
              <p:cNvPr id="1163" name="箭头: V 形 1162"/>
              <p:cNvSpPr/>
              <p:nvPr>
                <p:custDataLst>
                  <p:tags r:id="rId21"/>
                </p:custDataLst>
              </p:nvPr>
            </p:nvSpPr>
            <p:spPr>
              <a:xfrm>
                <a:off x="9464" y="5521"/>
                <a:ext cx="280" cy="391"/>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grpSp>
        <p:grpSp>
          <p:nvGrpSpPr>
            <p:cNvPr id="13" name="组合 12"/>
            <p:cNvGrpSpPr/>
            <p:nvPr/>
          </p:nvGrpSpPr>
          <p:grpSpPr>
            <a:xfrm>
              <a:off x="13678" y="5521"/>
              <a:ext cx="535" cy="390"/>
              <a:chOff x="13677" y="5521"/>
              <a:chExt cx="535" cy="390"/>
            </a:xfrm>
          </p:grpSpPr>
          <p:sp>
            <p:nvSpPr>
              <p:cNvPr id="1165" name="箭头: V 形 1164"/>
              <p:cNvSpPr/>
              <p:nvPr>
                <p:custDataLst>
                  <p:tags r:id="rId18"/>
                </p:custDataLst>
              </p:nvPr>
            </p:nvSpPr>
            <p:spPr>
              <a:xfrm>
                <a:off x="13677" y="5521"/>
                <a:ext cx="280" cy="391"/>
              </a:xfrm>
              <a:prstGeom prst="chevron">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sp>
            <p:nvSpPr>
              <p:cNvPr id="1166" name="箭头: V 形 1165"/>
              <p:cNvSpPr/>
              <p:nvPr>
                <p:custDataLst>
                  <p:tags r:id="rId19"/>
                </p:custDataLst>
              </p:nvPr>
            </p:nvSpPr>
            <p:spPr>
              <a:xfrm>
                <a:off x="13932" y="5521"/>
                <a:ext cx="280" cy="391"/>
              </a:xfrm>
              <a:prstGeom prst="chevron">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grpSp>
        <p:grpSp>
          <p:nvGrpSpPr>
            <p:cNvPr id="17" name="组合 16"/>
            <p:cNvGrpSpPr/>
            <p:nvPr/>
          </p:nvGrpSpPr>
          <p:grpSpPr>
            <a:xfrm>
              <a:off x="4742" y="5521"/>
              <a:ext cx="534" cy="390"/>
              <a:chOff x="4742" y="5521"/>
              <a:chExt cx="534" cy="390"/>
            </a:xfrm>
          </p:grpSpPr>
          <p:sp>
            <p:nvSpPr>
              <p:cNvPr id="1157" name="箭头: V 形 1156"/>
              <p:cNvSpPr/>
              <p:nvPr>
                <p:custDataLst>
                  <p:tags r:id="rId16"/>
                </p:custDataLst>
              </p:nvPr>
            </p:nvSpPr>
            <p:spPr>
              <a:xfrm>
                <a:off x="4742" y="5521"/>
                <a:ext cx="280" cy="391"/>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sp>
            <p:nvSpPr>
              <p:cNvPr id="1159" name="箭头: V 形 1158"/>
              <p:cNvSpPr/>
              <p:nvPr>
                <p:custDataLst>
                  <p:tags r:id="rId17"/>
                </p:custDataLst>
              </p:nvPr>
            </p:nvSpPr>
            <p:spPr>
              <a:xfrm>
                <a:off x="4996" y="5521"/>
                <a:ext cx="280" cy="391"/>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PingFang SC Regular" panose="020B0400000000000000" charset="-122"/>
                  <a:ea typeface="PingFang SC Regular" panose="020B0400000000000000" charset="-122"/>
                </a:endParaRPr>
              </a:p>
            </p:txBody>
          </p:sp>
        </p:grpSp>
        <p:grpSp>
          <p:nvGrpSpPr>
            <p:cNvPr id="16" name="组合 15"/>
            <p:cNvGrpSpPr/>
            <p:nvPr/>
          </p:nvGrpSpPr>
          <p:grpSpPr>
            <a:xfrm>
              <a:off x="5720" y="4193"/>
              <a:ext cx="3046" cy="3046"/>
              <a:chOff x="5720" y="4193"/>
              <a:chExt cx="3046" cy="3046"/>
            </a:xfrm>
          </p:grpSpPr>
          <p:sp>
            <p:nvSpPr>
              <p:cNvPr id="1100" name="椭圆 1099"/>
              <p:cNvSpPr/>
              <p:nvPr>
                <p:custDataLst>
                  <p:tags r:id="rId11"/>
                </p:custDataLst>
              </p:nvPr>
            </p:nvSpPr>
            <p:spPr>
              <a:xfrm>
                <a:off x="5720" y="4193"/>
                <a:ext cx="3047" cy="3047"/>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1102" name="文本框 1101"/>
              <p:cNvSpPr txBox="1"/>
              <p:nvPr>
                <p:custDataLst>
                  <p:tags r:id="rId12"/>
                </p:custDataLst>
              </p:nvPr>
            </p:nvSpPr>
            <p:spPr>
              <a:xfrm>
                <a:off x="5843" y="5719"/>
                <a:ext cx="2800" cy="628"/>
              </a:xfrm>
              <a:prstGeom prst="rect">
                <a:avLst/>
              </a:prstGeom>
              <a:noFill/>
            </p:spPr>
            <p:txBody>
              <a:bodyPr wrap="square">
                <a:spAutoFit/>
              </a:bodyPr>
              <a:lstStyle/>
              <a:p>
                <a:pPr algn="ctr"/>
                <a:r>
                  <a:rPr lang="zh-CN" altLang="en-US" sz="2000" b="1">
                    <a:solidFill>
                      <a:schemeClr val="bg2"/>
                    </a:solidFill>
                    <a:latin typeface="PingFang SC Semibold" panose="020B0400000000000000" charset="-122"/>
                    <a:ea typeface="PingFang SC Semibold" panose="020B0400000000000000" charset="-122"/>
                  </a:rPr>
                  <a:t>以教代学</a:t>
                </a:r>
              </a:p>
            </p:txBody>
          </p:sp>
          <p:cxnSp>
            <p:nvCxnSpPr>
              <p:cNvPr id="1103" name="直接连接符 1102"/>
              <p:cNvCxnSpPr/>
              <p:nvPr>
                <p:custDataLst>
                  <p:tags r:id="rId13"/>
                </p:custDataLst>
              </p:nvPr>
            </p:nvCxnSpPr>
            <p:spPr>
              <a:xfrm>
                <a:off x="6087" y="5627"/>
                <a:ext cx="23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05" name="文本框 1104"/>
              <p:cNvSpPr txBox="1"/>
              <p:nvPr>
                <p:custDataLst>
                  <p:tags r:id="rId14"/>
                </p:custDataLst>
              </p:nvPr>
            </p:nvSpPr>
            <p:spPr>
              <a:xfrm>
                <a:off x="6114" y="6286"/>
                <a:ext cx="2258" cy="580"/>
              </a:xfrm>
              <a:prstGeom prst="rect">
                <a:avLst/>
              </a:prstGeom>
              <a:noFill/>
            </p:spPr>
            <p:txBody>
              <a:bodyPr wrap="square">
                <a:spAutoFit/>
              </a:bodyPr>
              <a:lstStyle/>
              <a:p>
                <a:pPr algn="ctr"/>
                <a:r>
                  <a:rPr lang="en-US" altLang="zh-CN">
                    <a:solidFill>
                      <a:schemeClr val="bg2"/>
                    </a:solidFill>
                    <a:latin typeface="PingFang SC Regular" panose="020B0400000000000000" charset="-122"/>
                    <a:ea typeface="PingFang SC Regular" panose="020B0400000000000000" charset="-122"/>
                  </a:rPr>
                  <a:t>Teach</a:t>
                </a:r>
              </a:p>
            </p:txBody>
          </p:sp>
          <p:pic>
            <p:nvPicPr>
              <p:cNvPr id="1173" name="图形 1172"/>
              <p:cNvPicPr>
                <a:picLocks noChangeAspect="1"/>
              </p:cNvPicPr>
              <p:nvPr>
                <p:custDataLst>
                  <p:tags r:id="rId15"/>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770" y="4553"/>
                <a:ext cx="946" cy="946"/>
              </a:xfrm>
              <a:prstGeom prst="rect">
                <a:avLst/>
              </a:prstGeom>
            </p:spPr>
          </p:pic>
        </p:grpSp>
        <p:grpSp>
          <p:nvGrpSpPr>
            <p:cNvPr id="9" name="组合 8"/>
            <p:cNvGrpSpPr/>
            <p:nvPr/>
          </p:nvGrpSpPr>
          <p:grpSpPr>
            <a:xfrm>
              <a:off x="10188" y="4193"/>
              <a:ext cx="3046" cy="3046"/>
              <a:chOff x="10188" y="4193"/>
              <a:chExt cx="3046" cy="3046"/>
            </a:xfrm>
          </p:grpSpPr>
          <p:sp>
            <p:nvSpPr>
              <p:cNvPr id="1107" name="椭圆 1106"/>
              <p:cNvSpPr/>
              <p:nvPr>
                <p:custDataLst>
                  <p:tags r:id="rId6"/>
                </p:custDataLst>
              </p:nvPr>
            </p:nvSpPr>
            <p:spPr>
              <a:xfrm>
                <a:off x="10188" y="4193"/>
                <a:ext cx="3047" cy="3047"/>
              </a:xfrm>
              <a:prstGeom prst="ellipse">
                <a:avLst/>
              </a:prstGeom>
              <a:solidFill>
                <a:schemeClr val="accent6">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1109" name="文本框 1108"/>
              <p:cNvSpPr txBox="1"/>
              <p:nvPr>
                <p:custDataLst>
                  <p:tags r:id="rId7"/>
                </p:custDataLst>
              </p:nvPr>
            </p:nvSpPr>
            <p:spPr>
              <a:xfrm>
                <a:off x="10311" y="5719"/>
                <a:ext cx="2800" cy="628"/>
              </a:xfrm>
              <a:prstGeom prst="rect">
                <a:avLst/>
              </a:prstGeom>
              <a:noFill/>
            </p:spPr>
            <p:txBody>
              <a:bodyPr wrap="square">
                <a:spAutoFit/>
              </a:bodyPr>
              <a:lstStyle/>
              <a:p>
                <a:pPr algn="ctr"/>
                <a:r>
                  <a:rPr lang="zh-CN" altLang="en-US" sz="2000" b="1">
                    <a:solidFill>
                      <a:schemeClr val="bg2"/>
                    </a:solidFill>
                    <a:latin typeface="PingFang SC Semibold" panose="020B0400000000000000" charset="-122"/>
                    <a:ea typeface="PingFang SC Semibold" panose="020B0400000000000000" charset="-122"/>
                  </a:rPr>
                  <a:t>评价反思</a:t>
                </a:r>
              </a:p>
            </p:txBody>
          </p:sp>
          <p:cxnSp>
            <p:nvCxnSpPr>
              <p:cNvPr id="1110" name="直接连接符 1109"/>
              <p:cNvCxnSpPr/>
              <p:nvPr>
                <p:custDataLst>
                  <p:tags r:id="rId8"/>
                </p:custDataLst>
              </p:nvPr>
            </p:nvCxnSpPr>
            <p:spPr>
              <a:xfrm>
                <a:off x="10555" y="5627"/>
                <a:ext cx="23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13" name="文本框 1112"/>
              <p:cNvSpPr txBox="1"/>
              <p:nvPr>
                <p:custDataLst>
                  <p:tags r:id="rId9"/>
                </p:custDataLst>
              </p:nvPr>
            </p:nvSpPr>
            <p:spPr>
              <a:xfrm>
                <a:off x="10582" y="6286"/>
                <a:ext cx="2258" cy="580"/>
              </a:xfrm>
              <a:prstGeom prst="rect">
                <a:avLst/>
              </a:prstGeom>
              <a:noFill/>
            </p:spPr>
            <p:txBody>
              <a:bodyPr wrap="square">
                <a:spAutoFit/>
              </a:bodyPr>
              <a:lstStyle/>
              <a:p>
                <a:pPr algn="ctr"/>
                <a:r>
                  <a:rPr lang="en-US" altLang="zh-CN">
                    <a:solidFill>
                      <a:schemeClr val="bg2"/>
                    </a:solidFill>
                    <a:latin typeface="PingFang SC Regular" panose="020B0400000000000000" charset="-122"/>
                    <a:ea typeface="PingFang SC Regular" panose="020B0400000000000000" charset="-122"/>
                  </a:rPr>
                  <a:t>Review</a:t>
                </a:r>
              </a:p>
            </p:txBody>
          </p:sp>
          <p:pic>
            <p:nvPicPr>
              <p:cNvPr id="1175" name="图形 1174"/>
              <p:cNvPicPr>
                <a:picLocks noChangeAspect="1"/>
              </p:cNvPicPr>
              <p:nvPr>
                <p:custDataLst>
                  <p:tags r:id="rId10"/>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73" y="4591"/>
                <a:ext cx="876" cy="876"/>
              </a:xfrm>
              <a:prstGeom prst="rect">
                <a:avLst/>
              </a:prstGeom>
            </p:spPr>
          </p:pic>
        </p:grpSp>
        <p:grpSp>
          <p:nvGrpSpPr>
            <p:cNvPr id="10" name="组合 9"/>
            <p:cNvGrpSpPr/>
            <p:nvPr/>
          </p:nvGrpSpPr>
          <p:grpSpPr>
            <a:xfrm>
              <a:off x="14657" y="4193"/>
              <a:ext cx="3046" cy="3046"/>
              <a:chOff x="14656" y="4193"/>
              <a:chExt cx="3046" cy="3046"/>
            </a:xfrm>
          </p:grpSpPr>
          <p:sp>
            <p:nvSpPr>
              <p:cNvPr id="1116" name="椭圆 1115"/>
              <p:cNvSpPr/>
              <p:nvPr>
                <p:custDataLst>
                  <p:tags r:id="rId1"/>
                </p:custDataLst>
              </p:nvPr>
            </p:nvSpPr>
            <p:spPr>
              <a:xfrm>
                <a:off x="14656" y="4193"/>
                <a:ext cx="3047" cy="3047"/>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PingFang SC Regular" panose="020B0400000000000000" charset="-122"/>
                  <a:ea typeface="PingFang SC Regular" panose="020B0400000000000000" charset="-122"/>
                </a:endParaRPr>
              </a:p>
            </p:txBody>
          </p:sp>
          <p:sp>
            <p:nvSpPr>
              <p:cNvPr id="1118" name="文本框 1117"/>
              <p:cNvSpPr txBox="1"/>
              <p:nvPr>
                <p:custDataLst>
                  <p:tags r:id="rId2"/>
                </p:custDataLst>
              </p:nvPr>
            </p:nvSpPr>
            <p:spPr>
              <a:xfrm>
                <a:off x="14779" y="5719"/>
                <a:ext cx="2800" cy="628"/>
              </a:xfrm>
              <a:prstGeom prst="rect">
                <a:avLst/>
              </a:prstGeom>
              <a:noFill/>
            </p:spPr>
            <p:txBody>
              <a:bodyPr wrap="square">
                <a:spAutoFit/>
              </a:bodyPr>
              <a:lstStyle/>
              <a:p>
                <a:pPr algn="ctr"/>
                <a:r>
                  <a:rPr lang="zh-CN" altLang="en-US" sz="2000" b="1">
                    <a:solidFill>
                      <a:schemeClr val="bg2"/>
                    </a:solidFill>
                    <a:latin typeface="PingFang SC Semibold" panose="020B0400000000000000" charset="-122"/>
                    <a:ea typeface="PingFang SC Semibold" panose="020B0400000000000000" charset="-122"/>
                  </a:rPr>
                  <a:t>语言简化</a:t>
                </a:r>
              </a:p>
            </p:txBody>
          </p:sp>
          <p:cxnSp>
            <p:nvCxnSpPr>
              <p:cNvPr id="1119" name="直接连接符 1118"/>
              <p:cNvCxnSpPr/>
              <p:nvPr>
                <p:custDataLst>
                  <p:tags r:id="rId3"/>
                </p:custDataLst>
              </p:nvPr>
            </p:nvCxnSpPr>
            <p:spPr>
              <a:xfrm>
                <a:off x="15023" y="5627"/>
                <a:ext cx="23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53" name="文本框 1152"/>
              <p:cNvSpPr txBox="1"/>
              <p:nvPr>
                <p:custDataLst>
                  <p:tags r:id="rId4"/>
                </p:custDataLst>
              </p:nvPr>
            </p:nvSpPr>
            <p:spPr>
              <a:xfrm>
                <a:off x="15050" y="6286"/>
                <a:ext cx="2258" cy="580"/>
              </a:xfrm>
              <a:prstGeom prst="rect">
                <a:avLst/>
              </a:prstGeom>
              <a:noFill/>
            </p:spPr>
            <p:txBody>
              <a:bodyPr wrap="square">
                <a:spAutoFit/>
              </a:bodyPr>
              <a:lstStyle/>
              <a:p>
                <a:pPr algn="ctr"/>
                <a:r>
                  <a:rPr lang="en-US" altLang="zh-CN">
                    <a:solidFill>
                      <a:schemeClr val="bg2"/>
                    </a:solidFill>
                    <a:latin typeface="PingFang SC Regular" panose="020B0400000000000000" charset="-122"/>
                    <a:ea typeface="PingFang SC Regular" panose="020B0400000000000000" charset="-122"/>
                  </a:rPr>
                  <a:t>Simplify</a:t>
                </a:r>
              </a:p>
            </p:txBody>
          </p:sp>
          <p:pic>
            <p:nvPicPr>
              <p:cNvPr id="1177" name="图形 1176"/>
              <p:cNvPicPr>
                <a:picLocks noChangeAspect="1"/>
              </p:cNvPicPr>
              <p:nvPr>
                <p:custDataLst>
                  <p:tags r:id="rId5"/>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5741" y="4591"/>
                <a:ext cx="876" cy="876"/>
              </a:xfrm>
              <a:prstGeom prst="rect">
                <a:avLst/>
              </a:prstGeom>
            </p:spPr>
          </p:pic>
        </p:grpSp>
      </p:grpSp>
      <p:sp>
        <p:nvSpPr>
          <p:cNvPr id="19" name="文本框 18"/>
          <p:cNvSpPr txBox="1"/>
          <p:nvPr/>
        </p:nvSpPr>
        <p:spPr>
          <a:xfrm>
            <a:off x="984885" y="3935730"/>
            <a:ext cx="1699260" cy="2030095"/>
          </a:xfrm>
          <a:prstGeom prst="rect">
            <a:avLst/>
          </a:prstGeom>
          <a:noFill/>
        </p:spPr>
        <p:txBody>
          <a:bodyPr wrap="square" rtlCol="0">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rPr>
              <a:t>明确主题是费曼学习法的基石。学习者需要确定一个清晰的学习目标，这样才能有针对性地进行学习和教授</a:t>
            </a:r>
          </a:p>
        </p:txBody>
      </p:sp>
      <p:sp>
        <p:nvSpPr>
          <p:cNvPr id="23" name="文本框 22"/>
          <p:cNvSpPr txBox="1"/>
          <p:nvPr/>
        </p:nvSpPr>
        <p:spPr>
          <a:xfrm>
            <a:off x="3821430" y="3935730"/>
            <a:ext cx="1699260" cy="1706880"/>
          </a:xfrm>
          <a:prstGeom prst="rect">
            <a:avLst/>
          </a:prstGeom>
          <a:noFill/>
        </p:spPr>
        <p:txBody>
          <a:bodyPr wrap="square" rtlCol="0">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rPr>
              <a:t>以教代学是费曼学习法的核心。学习者需要尝试将所学知识以简单易懂的方式传授给他人</a:t>
            </a:r>
          </a:p>
        </p:txBody>
      </p:sp>
      <p:sp>
        <p:nvSpPr>
          <p:cNvPr id="25" name="文本框 24"/>
          <p:cNvSpPr txBox="1"/>
          <p:nvPr/>
        </p:nvSpPr>
        <p:spPr>
          <a:xfrm>
            <a:off x="6673215" y="3935730"/>
            <a:ext cx="1699260" cy="2158365"/>
          </a:xfrm>
          <a:prstGeom prst="rect">
            <a:avLst/>
          </a:prstGeom>
          <a:noFill/>
        </p:spPr>
        <p:txBody>
          <a:bodyPr wrap="square" rtlCol="0">
            <a:spAutoFit/>
          </a:bodyPr>
          <a:lstStyle/>
          <a:p>
            <a:pPr>
              <a:lnSpc>
                <a:spcPct val="120000"/>
              </a:lnSpc>
              <a:spcBef>
                <a:spcPts val="0"/>
              </a:spcBef>
              <a:spcAft>
                <a:spcPts val="0"/>
              </a:spcAft>
            </a:pPr>
            <a:r>
              <a:rPr lang="zh-CN" altLang="en-US" sz="1400">
                <a:solidFill>
                  <a:schemeClr val="bg1">
                    <a:lumMod val="50000"/>
                    <a:lumOff val="50000"/>
                  </a:schemeClr>
                </a:solidFill>
                <a:latin typeface="PingFang SC Regular" panose="020B0400000000000000" charset="-122"/>
                <a:ea typeface="PingFang SC Regular" panose="020B0400000000000000" charset="-122"/>
              </a:rPr>
              <a:t>评价反思也是必不可少的环节。学习者需要关注听众的反馈，了解他们是否理解了自己的讲解，以及哪些部分需要进一步解释或澄清</a:t>
            </a:r>
          </a:p>
        </p:txBody>
      </p:sp>
      <p:sp>
        <p:nvSpPr>
          <p:cNvPr id="27" name="文本框 26"/>
          <p:cNvSpPr txBox="1"/>
          <p:nvPr/>
        </p:nvSpPr>
        <p:spPr>
          <a:xfrm>
            <a:off x="9508490" y="3935730"/>
            <a:ext cx="1699260" cy="2030095"/>
          </a:xfrm>
          <a:prstGeom prst="rect">
            <a:avLst/>
          </a:prstGeom>
          <a:noFill/>
        </p:spPr>
        <p:txBody>
          <a:bodyPr wrap="square" rtlCol="0">
            <a:noAutofit/>
          </a:bodyPr>
          <a:lstStyle/>
          <a:p>
            <a:pPr lvl="0" algn="l">
              <a:lnSpc>
                <a:spcPct val="120000"/>
              </a:lnSpc>
              <a:spcBef>
                <a:spcPts val="0"/>
              </a:spcBef>
              <a:spcAft>
                <a:spcPts val="0"/>
              </a:spcAft>
              <a:buClrTx/>
              <a:buSzTx/>
              <a:buFontTx/>
            </a:pP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语言简化是费曼学习法的重要实践。学习者需要努力将复杂的概念和术语转化为通俗易懂的语言，以便让更多人能够理解和接受</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sz="5400"/>
              <a:t>P2更多经典思维框架部分</a:t>
            </a:r>
            <a:r>
              <a:rPr lang="zh-CN" altLang="en-US" sz="5400"/>
              <a:t>完结</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607300" cy="430530"/>
          </a:xfrm>
        </p:spPr>
        <p:txBody>
          <a:bodyPr wrap="square"/>
          <a:lstStyle/>
          <a:p>
            <a:r>
              <a:rPr>
                <a:cs typeface="PingFang SC Regular" panose="020B0400000000000000" charset="-122"/>
                <a:sym typeface="+mn-ea"/>
              </a:rPr>
              <a:t>归纳法与演绎法——</a:t>
            </a:r>
            <a:r>
              <a:rPr sz="2400" b="0">
                <a:cs typeface="PingFang SC Regular" panose="020B0400000000000000" charset="-122"/>
                <a:sym typeface="+mn-ea"/>
              </a:rPr>
              <a:t>用最短路径得出有说服力结论</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总结多种事情和现象表现出来的趋势，得出结论的方法就是“归纳法”；总结普遍的趋势，得出结论的方法就是“演绎法”</a:t>
            </a:r>
          </a:p>
        </p:txBody>
      </p:sp>
      <p:sp>
        <p:nvSpPr>
          <p:cNvPr id="4" name="文本占位符 3"/>
          <p:cNvSpPr>
            <a:spLocks noGrp="1"/>
          </p:cNvSpPr>
          <p:nvPr>
            <p:ph type="body" idx="13"/>
          </p:nvPr>
        </p:nvSpPr>
        <p:spPr>
          <a:xfrm>
            <a:off x="372110" y="317183"/>
            <a:ext cx="1068070" cy="430530"/>
          </a:xfrm>
        </p:spPr>
        <p:txBody>
          <a:bodyPr/>
          <a:lstStyle/>
          <a:p>
            <a:r>
              <a:rPr>
                <a:sym typeface="+mn-ea"/>
              </a:rPr>
              <a:t>1-06</a:t>
            </a:r>
            <a:endParaRPr lang="zh-CN" altLang="en-US"/>
          </a:p>
        </p:txBody>
      </p:sp>
      <p:sp>
        <p:nvSpPr>
          <p:cNvPr id="9" name="圆角矩形 8"/>
          <p:cNvSpPr/>
          <p:nvPr>
            <p:custDataLst>
              <p:tags r:id="rId1"/>
            </p:custDataLst>
          </p:nvPr>
        </p:nvSpPr>
        <p:spPr>
          <a:xfrm>
            <a:off x="639445" y="1697355"/>
            <a:ext cx="5375275" cy="3767455"/>
          </a:xfrm>
          <a:prstGeom prst="roundRect">
            <a:avLst>
              <a:gd name="adj" fmla="val 0"/>
            </a:avLst>
          </a:prstGeom>
          <a:solidFill>
            <a:srgbClr val="F6F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cxnSp>
        <p:nvCxnSpPr>
          <p:cNvPr id="1043" name="直线连接符 1042"/>
          <p:cNvCxnSpPr/>
          <p:nvPr>
            <p:custDataLst>
              <p:tags r:id="rId2"/>
            </p:custDataLst>
          </p:nvPr>
        </p:nvCxnSpPr>
        <p:spPr>
          <a:xfrm>
            <a:off x="3327400" y="2276475"/>
            <a:ext cx="0" cy="2999740"/>
          </a:xfrm>
          <a:prstGeom prst="line">
            <a:avLst/>
          </a:prstGeom>
          <a:ln w="952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087" name="矩形 1086"/>
          <p:cNvSpPr/>
          <p:nvPr>
            <p:custDataLst>
              <p:tags r:id="rId3"/>
            </p:custDataLst>
          </p:nvPr>
        </p:nvSpPr>
        <p:spPr>
          <a:xfrm rot="5400000">
            <a:off x="4500880" y="2152015"/>
            <a:ext cx="365760" cy="17583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5120" name="TextBox 2"/>
          <p:cNvSpPr txBox="1"/>
          <p:nvPr>
            <p:custDataLst>
              <p:tags r:id="rId4"/>
            </p:custDataLst>
          </p:nvPr>
        </p:nvSpPr>
        <p:spPr>
          <a:xfrm>
            <a:off x="4035425" y="2869565"/>
            <a:ext cx="1296035" cy="306705"/>
          </a:xfrm>
          <a:prstGeom prst="rect">
            <a:avLst/>
          </a:prstGeom>
          <a:noFill/>
        </p:spPr>
        <p:txBody>
          <a:bodyPr wrap="square" rtlCol="0" anchor="b">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zh-CN" altLang="en-US"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普遍的趋势</a:t>
            </a:r>
          </a:p>
        </p:txBody>
      </p:sp>
      <p:sp>
        <p:nvSpPr>
          <p:cNvPr id="5122" name="矩形 5121"/>
          <p:cNvSpPr/>
          <p:nvPr>
            <p:custDataLst>
              <p:tags r:id="rId5"/>
            </p:custDataLst>
          </p:nvPr>
        </p:nvSpPr>
        <p:spPr>
          <a:xfrm rot="5400000">
            <a:off x="4500880" y="3131185"/>
            <a:ext cx="365760" cy="17583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5123" name="TextBox 2"/>
          <p:cNvSpPr txBox="1"/>
          <p:nvPr>
            <p:custDataLst>
              <p:tags r:id="rId6"/>
            </p:custDataLst>
          </p:nvPr>
        </p:nvSpPr>
        <p:spPr>
          <a:xfrm>
            <a:off x="4035425" y="3848735"/>
            <a:ext cx="1296035" cy="306705"/>
          </a:xfrm>
          <a:prstGeom prst="rect">
            <a:avLst/>
          </a:prstGeom>
          <a:noFill/>
        </p:spPr>
        <p:txBody>
          <a:bodyPr wrap="square" rtlCol="0" anchor="b">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zh-CN" altLang="en-US"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事情和现象</a:t>
            </a:r>
          </a:p>
        </p:txBody>
      </p:sp>
      <p:sp>
        <p:nvSpPr>
          <p:cNvPr id="5124" name="矩形 5123"/>
          <p:cNvSpPr/>
          <p:nvPr>
            <p:custDataLst>
              <p:tags r:id="rId7"/>
            </p:custDataLst>
          </p:nvPr>
        </p:nvSpPr>
        <p:spPr>
          <a:xfrm rot="5400000">
            <a:off x="4500880" y="4093845"/>
            <a:ext cx="365760" cy="17583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5125" name="TextBox 2"/>
          <p:cNvSpPr txBox="1"/>
          <p:nvPr>
            <p:custDataLst>
              <p:tags r:id="rId8"/>
            </p:custDataLst>
          </p:nvPr>
        </p:nvSpPr>
        <p:spPr>
          <a:xfrm>
            <a:off x="4035425" y="4811395"/>
            <a:ext cx="1296035" cy="306705"/>
          </a:xfrm>
          <a:prstGeom prst="rect">
            <a:avLst/>
          </a:prstGeom>
          <a:noFill/>
        </p:spPr>
        <p:txBody>
          <a:bodyPr wrap="square" rtlCol="0" anchor="b">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zh-CN" altLang="en-US"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结论</a:t>
            </a:r>
          </a:p>
        </p:txBody>
      </p:sp>
      <p:cxnSp>
        <p:nvCxnSpPr>
          <p:cNvPr id="5126" name="直线连接符 5125"/>
          <p:cNvCxnSpPr/>
          <p:nvPr>
            <p:custDataLst>
              <p:tags r:id="rId9"/>
            </p:custDataLst>
          </p:nvPr>
        </p:nvCxnSpPr>
        <p:spPr>
          <a:xfrm>
            <a:off x="4683760" y="3272790"/>
            <a:ext cx="0" cy="503555"/>
          </a:xfrm>
          <a:prstGeom prst="line">
            <a:avLst/>
          </a:prstGeom>
          <a:solidFill>
            <a:schemeClr val="accent2"/>
          </a:solidFill>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28" name="直线连接符 5127"/>
          <p:cNvCxnSpPr/>
          <p:nvPr>
            <p:custDataLst>
              <p:tags r:id="rId10"/>
            </p:custDataLst>
          </p:nvPr>
        </p:nvCxnSpPr>
        <p:spPr>
          <a:xfrm>
            <a:off x="4683760" y="4244340"/>
            <a:ext cx="0" cy="503555"/>
          </a:xfrm>
          <a:prstGeom prst="line">
            <a:avLst/>
          </a:prstGeom>
          <a:solidFill>
            <a:schemeClr val="accent2"/>
          </a:solidFill>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52" name="矩形 1051"/>
          <p:cNvSpPr/>
          <p:nvPr>
            <p:custDataLst>
              <p:tags r:id="rId11"/>
            </p:custDataLst>
          </p:nvPr>
        </p:nvSpPr>
        <p:spPr>
          <a:xfrm>
            <a:off x="1090930" y="2670810"/>
            <a:ext cx="400050" cy="1247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1061" name="文本框 1060"/>
          <p:cNvSpPr txBox="1"/>
          <p:nvPr>
            <p:custDataLst>
              <p:tags r:id="rId12"/>
            </p:custDataLst>
          </p:nvPr>
        </p:nvSpPr>
        <p:spPr>
          <a:xfrm>
            <a:off x="1092835" y="2711450"/>
            <a:ext cx="398145" cy="1206500"/>
          </a:xfrm>
          <a:prstGeom prst="rect">
            <a:avLst/>
          </a:prstGeom>
          <a:noFill/>
        </p:spPr>
        <p:txBody>
          <a:bodyPr vert="eaVert" wrap="square" rtlCol="0">
            <a:spAutoFit/>
          </a:bodyPr>
          <a:lstStyle/>
          <a:p>
            <a:pPr algn="ctr"/>
            <a:r>
              <a:rPr kumimoji="1" lang="zh-CN" altLang="en-US" sz="1400" dirty="0">
                <a:solidFill>
                  <a:schemeClr val="bg2"/>
                </a:solidFill>
                <a:latin typeface="PingFang SC Regular" panose="020B0400000000000000" charset="-122"/>
                <a:ea typeface="PingFang SC Regular" panose="020B0400000000000000" charset="-122"/>
                <a:cs typeface="OPPOSans R" pitchFamily="18" charset="-122"/>
              </a:rPr>
              <a:t>观察到的现象</a:t>
            </a:r>
          </a:p>
        </p:txBody>
      </p:sp>
      <p:sp>
        <p:nvSpPr>
          <p:cNvPr id="1062" name="矩形 1061"/>
          <p:cNvSpPr/>
          <p:nvPr>
            <p:custDataLst>
              <p:tags r:id="rId13"/>
            </p:custDataLst>
          </p:nvPr>
        </p:nvSpPr>
        <p:spPr>
          <a:xfrm>
            <a:off x="1814195" y="2670810"/>
            <a:ext cx="400050" cy="1247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1076" name="文本框 1075"/>
          <p:cNvSpPr txBox="1"/>
          <p:nvPr>
            <p:custDataLst>
              <p:tags r:id="rId14"/>
            </p:custDataLst>
          </p:nvPr>
        </p:nvSpPr>
        <p:spPr>
          <a:xfrm>
            <a:off x="1816100" y="2711450"/>
            <a:ext cx="398145" cy="1206500"/>
          </a:xfrm>
          <a:prstGeom prst="rect">
            <a:avLst/>
          </a:prstGeom>
          <a:noFill/>
        </p:spPr>
        <p:txBody>
          <a:bodyPr vert="eaVert" wrap="square" rtlCol="0">
            <a:spAutoFit/>
          </a:bodyPr>
          <a:lstStyle/>
          <a:p>
            <a:pPr algn="ctr"/>
            <a:r>
              <a:rPr kumimoji="1" lang="zh-CN" altLang="en-US" sz="1400" dirty="0">
                <a:solidFill>
                  <a:schemeClr val="bg2"/>
                </a:solidFill>
                <a:latin typeface="PingFang SC Regular" panose="020B0400000000000000" charset="-122"/>
                <a:ea typeface="PingFang SC Regular" panose="020B0400000000000000" charset="-122"/>
                <a:cs typeface="OPPOSans R" pitchFamily="18" charset="-122"/>
              </a:rPr>
              <a:t>观察到的现象</a:t>
            </a:r>
          </a:p>
        </p:txBody>
      </p:sp>
      <p:sp>
        <p:nvSpPr>
          <p:cNvPr id="1077" name="矩形 1076"/>
          <p:cNvSpPr/>
          <p:nvPr>
            <p:custDataLst>
              <p:tags r:id="rId15"/>
            </p:custDataLst>
          </p:nvPr>
        </p:nvSpPr>
        <p:spPr>
          <a:xfrm>
            <a:off x="2539365" y="2670810"/>
            <a:ext cx="400050" cy="1247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1078" name="文本框 1077"/>
          <p:cNvSpPr txBox="1"/>
          <p:nvPr>
            <p:custDataLst>
              <p:tags r:id="rId16"/>
            </p:custDataLst>
          </p:nvPr>
        </p:nvSpPr>
        <p:spPr>
          <a:xfrm>
            <a:off x="2541270" y="2711450"/>
            <a:ext cx="398145" cy="1206500"/>
          </a:xfrm>
          <a:prstGeom prst="rect">
            <a:avLst/>
          </a:prstGeom>
          <a:noFill/>
        </p:spPr>
        <p:txBody>
          <a:bodyPr vert="eaVert" wrap="square" rtlCol="0">
            <a:spAutoFit/>
          </a:bodyPr>
          <a:lstStyle/>
          <a:p>
            <a:pPr algn="ctr"/>
            <a:r>
              <a:rPr kumimoji="1" lang="zh-CN" altLang="en-US" sz="1400" dirty="0">
                <a:solidFill>
                  <a:schemeClr val="bg2"/>
                </a:solidFill>
                <a:latin typeface="PingFang SC Regular" panose="020B0400000000000000" charset="-122"/>
                <a:ea typeface="PingFang SC Regular" panose="020B0400000000000000" charset="-122"/>
                <a:cs typeface="OPPOSans R" pitchFamily="18" charset="-122"/>
              </a:rPr>
              <a:t>观察到的现象</a:t>
            </a:r>
          </a:p>
        </p:txBody>
      </p:sp>
      <p:sp>
        <p:nvSpPr>
          <p:cNvPr id="1080" name="矩形 1079"/>
          <p:cNvSpPr/>
          <p:nvPr>
            <p:custDataLst>
              <p:tags r:id="rId17"/>
            </p:custDataLst>
          </p:nvPr>
        </p:nvSpPr>
        <p:spPr>
          <a:xfrm rot="5400000">
            <a:off x="1831340" y="4130040"/>
            <a:ext cx="365760" cy="938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1086" name="TextBox 2"/>
          <p:cNvSpPr txBox="1"/>
          <p:nvPr>
            <p:custDataLst>
              <p:tags r:id="rId18"/>
            </p:custDataLst>
          </p:nvPr>
        </p:nvSpPr>
        <p:spPr>
          <a:xfrm>
            <a:off x="1544320" y="4450715"/>
            <a:ext cx="939165" cy="306705"/>
          </a:xfrm>
          <a:prstGeom prst="rect">
            <a:avLst/>
          </a:prstGeom>
          <a:noFill/>
        </p:spPr>
        <p:txBody>
          <a:bodyPr wrap="square" rtlCol="0" anchor="ctr" anchorCtr="0">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zh-CN" altLang="en-US"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共同点</a:t>
            </a:r>
          </a:p>
        </p:txBody>
      </p:sp>
      <p:cxnSp>
        <p:nvCxnSpPr>
          <p:cNvPr id="6" name="肘形连接符 5"/>
          <p:cNvCxnSpPr>
            <a:stCxn id="1061" idx="2"/>
            <a:endCxn id="1086" idx="0"/>
          </p:cNvCxnSpPr>
          <p:nvPr>
            <p:custDataLst>
              <p:tags r:id="rId19"/>
            </p:custDataLst>
          </p:nvPr>
        </p:nvCxnSpPr>
        <p:spPr>
          <a:xfrm rot="5400000" flipV="1">
            <a:off x="1386840" y="3823335"/>
            <a:ext cx="532765" cy="721995"/>
          </a:xfrm>
          <a:prstGeom prst="bentConnector3">
            <a:avLst>
              <a:gd name="adj1" fmla="val 50022"/>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7" name="肘形连接符 6"/>
          <p:cNvCxnSpPr/>
          <p:nvPr>
            <p:custDataLst>
              <p:tags r:id="rId20"/>
            </p:custDataLst>
          </p:nvPr>
        </p:nvCxnSpPr>
        <p:spPr>
          <a:xfrm rot="5400000">
            <a:off x="1741805" y="4190365"/>
            <a:ext cx="546100" cy="1270"/>
          </a:xfrm>
          <a:prstGeom prst="bentConnector3">
            <a:avLst>
              <a:gd name="adj1" fmla="val 50000"/>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0" name="肘形连接符 9"/>
          <p:cNvCxnSpPr>
            <a:stCxn id="1078" idx="2"/>
            <a:endCxn id="1086" idx="0"/>
          </p:cNvCxnSpPr>
          <p:nvPr>
            <p:custDataLst>
              <p:tags r:id="rId21"/>
            </p:custDataLst>
          </p:nvPr>
        </p:nvCxnSpPr>
        <p:spPr>
          <a:xfrm rot="5400000">
            <a:off x="2111375" y="3820795"/>
            <a:ext cx="532765" cy="726440"/>
          </a:xfrm>
          <a:prstGeom prst="bentConnector3">
            <a:avLst>
              <a:gd name="adj1" fmla="val 49962"/>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13" name="矩形 12"/>
          <p:cNvSpPr/>
          <p:nvPr>
            <p:custDataLst>
              <p:tags r:id="rId22"/>
            </p:custDataLst>
          </p:nvPr>
        </p:nvSpPr>
        <p:spPr>
          <a:xfrm rot="5400000">
            <a:off x="1831975" y="4680585"/>
            <a:ext cx="365760" cy="938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14" name="TextBox 2"/>
          <p:cNvSpPr txBox="1"/>
          <p:nvPr>
            <p:custDataLst>
              <p:tags r:id="rId23"/>
            </p:custDataLst>
          </p:nvPr>
        </p:nvSpPr>
        <p:spPr>
          <a:xfrm>
            <a:off x="1544955" y="5001260"/>
            <a:ext cx="939165" cy="306705"/>
          </a:xfrm>
          <a:prstGeom prst="rect">
            <a:avLst/>
          </a:prstGeom>
          <a:noFill/>
        </p:spPr>
        <p:txBody>
          <a:bodyPr wrap="square" rtlCol="0" anchor="ctr" anchorCtr="0">
            <a:spAutoFit/>
          </a:bodyPr>
          <a:lstStyle/>
          <a:p>
            <a:pPr marL="0" marR="0" lvl="0" indent="0" algn="ctr" defTabSz="456565" rtl="0" eaLnBrk="1" fontAlgn="auto" latinLnBrk="0" hangingPunct="1">
              <a:lnSpc>
                <a:spcPct val="100000"/>
              </a:lnSpc>
              <a:spcBef>
                <a:spcPts val="0"/>
              </a:spcBef>
              <a:spcAft>
                <a:spcPts val="0"/>
              </a:spcAft>
              <a:buClrTx/>
              <a:buSzTx/>
              <a:buFontTx/>
              <a:buNone/>
              <a:defRPr/>
            </a:pPr>
            <a:r>
              <a:rPr kumimoji="1" lang="zh-CN" altLang="en-US" sz="14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结论</a:t>
            </a:r>
          </a:p>
        </p:txBody>
      </p:sp>
      <p:cxnSp>
        <p:nvCxnSpPr>
          <p:cNvPr id="15" name="肘形连接符 14"/>
          <p:cNvCxnSpPr>
            <a:stCxn id="1086" idx="2"/>
            <a:endCxn id="14" idx="0"/>
          </p:cNvCxnSpPr>
          <p:nvPr>
            <p:custDataLst>
              <p:tags r:id="rId24"/>
            </p:custDataLst>
          </p:nvPr>
        </p:nvCxnSpPr>
        <p:spPr>
          <a:xfrm rot="5400000" flipV="1">
            <a:off x="1892935" y="4879340"/>
            <a:ext cx="243840" cy="635"/>
          </a:xfrm>
          <a:prstGeom prst="bentConnector3">
            <a:avLst>
              <a:gd name="adj1" fmla="val 49788"/>
            </a:avLst>
          </a:prstGeom>
          <a:solidFill>
            <a:schemeClr val="accent1"/>
          </a:solidFill>
          <a:ln>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25"/>
            </p:custDataLst>
          </p:nvPr>
        </p:nvSpPr>
        <p:spPr>
          <a:xfrm>
            <a:off x="1579880" y="1783715"/>
            <a:ext cx="870585" cy="368300"/>
          </a:xfrm>
          <a:prstGeom prst="rect">
            <a:avLst/>
          </a:prstGeom>
          <a:noFill/>
        </p:spPr>
        <p:txBody>
          <a:bodyPr wrap="square" rtlCol="0">
            <a:spAutoFit/>
          </a:bodyPr>
          <a:lstStyle/>
          <a:p>
            <a:r>
              <a:rPr lang="zh-CN" altLang="en-US" b="1" dirty="0">
                <a:solidFill>
                  <a:schemeClr val="accent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归纳法</a:t>
            </a:r>
          </a:p>
        </p:txBody>
      </p:sp>
      <p:sp>
        <p:nvSpPr>
          <p:cNvPr id="24" name="文本框 23"/>
          <p:cNvSpPr txBox="1"/>
          <p:nvPr>
            <p:custDataLst>
              <p:tags r:id="rId26"/>
            </p:custDataLst>
          </p:nvPr>
        </p:nvSpPr>
        <p:spPr>
          <a:xfrm>
            <a:off x="928370" y="2044700"/>
            <a:ext cx="2174240" cy="645160"/>
          </a:xfrm>
          <a:prstGeom prst="rect">
            <a:avLst/>
          </a:prstGeom>
          <a:noFill/>
        </p:spPr>
        <p:txBody>
          <a:bodyPr wrap="square" rtlCol="0" anchor="t">
            <a:spAutoFit/>
          </a:bodyPr>
          <a:lstStyle/>
          <a:p>
            <a:pPr algn="ct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总结多种事情和现象表现出来的趋势，进而得出结论</a:t>
            </a:r>
          </a:p>
        </p:txBody>
      </p:sp>
      <p:sp>
        <p:nvSpPr>
          <p:cNvPr id="28" name="文本框 27"/>
          <p:cNvSpPr txBox="1"/>
          <p:nvPr>
            <p:custDataLst>
              <p:tags r:id="rId27"/>
            </p:custDataLst>
          </p:nvPr>
        </p:nvSpPr>
        <p:spPr>
          <a:xfrm>
            <a:off x="4204335" y="1774190"/>
            <a:ext cx="870585" cy="368300"/>
          </a:xfrm>
          <a:prstGeom prst="rect">
            <a:avLst/>
          </a:prstGeom>
          <a:noFill/>
        </p:spPr>
        <p:txBody>
          <a:bodyPr wrap="square" rtlCol="0">
            <a:spAutoFit/>
          </a:bodyPr>
          <a:lstStyle/>
          <a:p>
            <a:r>
              <a:rPr lang="zh-CN" altLang="en-US" b="1" dirty="0">
                <a:solidFill>
                  <a:schemeClr val="accent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演绎法</a:t>
            </a:r>
          </a:p>
        </p:txBody>
      </p:sp>
      <p:sp>
        <p:nvSpPr>
          <p:cNvPr id="29" name="文本框 28"/>
          <p:cNvSpPr txBox="1"/>
          <p:nvPr>
            <p:custDataLst>
              <p:tags r:id="rId28"/>
            </p:custDataLst>
          </p:nvPr>
        </p:nvSpPr>
        <p:spPr>
          <a:xfrm>
            <a:off x="3552825" y="2035175"/>
            <a:ext cx="2173605" cy="368300"/>
          </a:xfrm>
          <a:prstGeom prst="rect">
            <a:avLst/>
          </a:prstGeom>
          <a:noFill/>
        </p:spPr>
        <p:txBody>
          <a:bodyPr wrap="square" rtlCol="0" anchor="t">
            <a:spAutoFit/>
          </a:bodyPr>
          <a:lstStyle/>
          <a:p>
            <a:pPr algn="ct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总结普遍的趋势得出结论</a:t>
            </a:r>
          </a:p>
        </p:txBody>
      </p:sp>
      <p:sp>
        <p:nvSpPr>
          <p:cNvPr id="31" name="圆角矩形 30"/>
          <p:cNvSpPr/>
          <p:nvPr>
            <p:custDataLst>
              <p:tags r:id="rId29"/>
            </p:custDataLst>
          </p:nvPr>
        </p:nvSpPr>
        <p:spPr>
          <a:xfrm>
            <a:off x="6177280" y="1697355"/>
            <a:ext cx="5375275" cy="3767455"/>
          </a:xfrm>
          <a:prstGeom prst="roundRect">
            <a:avLst>
              <a:gd name="adj" fmla="val 0"/>
            </a:avLst>
          </a:prstGeom>
          <a:solidFill>
            <a:srgbClr val="FB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sp>
        <p:nvSpPr>
          <p:cNvPr id="37" name="圆角矩形 36"/>
          <p:cNvSpPr/>
          <p:nvPr>
            <p:custDataLst>
              <p:tags r:id="rId30"/>
            </p:custDataLst>
          </p:nvPr>
        </p:nvSpPr>
        <p:spPr>
          <a:xfrm>
            <a:off x="639445" y="5551805"/>
            <a:ext cx="10913745" cy="783590"/>
          </a:xfrm>
          <a:prstGeom prst="roundRect">
            <a:avLst>
              <a:gd name="adj" fmla="val 0"/>
            </a:avLst>
          </a:prstGeom>
          <a:solidFill>
            <a:srgbClr val="FBFC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sp>
        <p:nvSpPr>
          <p:cNvPr id="38" name="文本框 37"/>
          <p:cNvSpPr txBox="1"/>
          <p:nvPr>
            <p:custDataLst>
              <p:tags r:id="rId31"/>
            </p:custDataLst>
          </p:nvPr>
        </p:nvSpPr>
        <p:spPr>
          <a:xfrm>
            <a:off x="928370" y="5616575"/>
            <a:ext cx="3275965" cy="710565"/>
          </a:xfrm>
          <a:prstGeom prst="rect">
            <a:avLst/>
          </a:prstGeom>
          <a:noFill/>
        </p:spPr>
        <p:txBody>
          <a:bodyPr wrap="square" rtlCol="0" anchor="t">
            <a:spAutoFit/>
          </a:bodyPr>
          <a:lstStyle/>
          <a:p>
            <a:pPr lvl="0" algn="l">
              <a:lnSpc>
                <a:spcPct val="100000"/>
              </a:lnSpc>
              <a:spcBef>
                <a:spcPct val="0"/>
              </a:spcBef>
              <a:spcAft>
                <a:spcPct val="35000"/>
              </a:spcAft>
            </a:pPr>
            <a:r>
              <a:rPr lang="zh-CN" altLang="en-US" sz="1400" b="1" dirty="0">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①选择合适的方法</a:t>
            </a:r>
          </a:p>
          <a:p>
            <a:pPr lvl="0" algn="l">
              <a:lnSpc>
                <a:spcPct val="80000"/>
              </a:lnSpc>
              <a:spcBef>
                <a:spcPct val="0"/>
              </a:spcBef>
              <a:spcAft>
                <a:spcPct val="3500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根据实际情况，从归纳法和演绎法之中选择最合适的方法</a:t>
            </a:r>
          </a:p>
        </p:txBody>
      </p:sp>
      <p:sp>
        <p:nvSpPr>
          <p:cNvPr id="39" name="文本框 38"/>
          <p:cNvSpPr txBox="1"/>
          <p:nvPr>
            <p:custDataLst>
              <p:tags r:id="rId32"/>
            </p:custDataLst>
          </p:nvPr>
        </p:nvSpPr>
        <p:spPr>
          <a:xfrm>
            <a:off x="4603115" y="5616575"/>
            <a:ext cx="3275965" cy="600075"/>
          </a:xfrm>
          <a:prstGeom prst="rect">
            <a:avLst/>
          </a:prstGeom>
          <a:noFill/>
        </p:spPr>
        <p:txBody>
          <a:bodyPr wrap="square" rtlCol="0" anchor="t">
            <a:spAutoFit/>
          </a:bodyPr>
          <a:lstStyle/>
          <a:p>
            <a:pPr lvl="0" algn="l">
              <a:lnSpc>
                <a:spcPct val="100000"/>
              </a:lnSpc>
              <a:spcBef>
                <a:spcPct val="0"/>
              </a:spcBef>
              <a:spcAft>
                <a:spcPct val="35000"/>
              </a:spcAft>
            </a:pPr>
            <a:r>
              <a:rPr lang="zh-CN" altLang="en-US" sz="1400" b="1" dirty="0">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②利用归纳法或演绎法进行思考</a:t>
            </a:r>
            <a:endParaRPr lang="zh-CN" altLang="en-US" sz="1200" dirty="0">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lvl="0" algn="l">
              <a:lnSpc>
                <a:spcPct val="100000"/>
              </a:lnSpc>
              <a:spcBef>
                <a:spcPct val="0"/>
              </a:spcBef>
              <a:spcAft>
                <a:spcPct val="3500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利用选中的方法对问题进行思考</a:t>
            </a:r>
          </a:p>
        </p:txBody>
      </p:sp>
      <p:sp>
        <p:nvSpPr>
          <p:cNvPr id="40" name="文本框 39"/>
          <p:cNvSpPr txBox="1"/>
          <p:nvPr>
            <p:custDataLst>
              <p:tags r:id="rId33"/>
            </p:custDataLst>
          </p:nvPr>
        </p:nvSpPr>
        <p:spPr>
          <a:xfrm>
            <a:off x="8277860" y="5616575"/>
            <a:ext cx="3275965" cy="600075"/>
          </a:xfrm>
          <a:prstGeom prst="rect">
            <a:avLst/>
          </a:prstGeom>
          <a:noFill/>
        </p:spPr>
        <p:txBody>
          <a:bodyPr wrap="square" rtlCol="0" anchor="t">
            <a:spAutoFit/>
          </a:bodyPr>
          <a:lstStyle/>
          <a:p>
            <a:pPr lvl="0" algn="l">
              <a:lnSpc>
                <a:spcPct val="100000"/>
              </a:lnSpc>
              <a:spcBef>
                <a:spcPct val="0"/>
              </a:spcBef>
              <a:spcAft>
                <a:spcPct val="35000"/>
              </a:spcAft>
            </a:pPr>
            <a:r>
              <a:rPr lang="zh-CN" altLang="en-US" sz="1400" b="1" dirty="0">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③得出结论</a:t>
            </a:r>
            <a:endParaRPr lang="zh-CN" altLang="en-US" sz="1200" dirty="0">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lvl="0" algn="l">
              <a:lnSpc>
                <a:spcPct val="100000"/>
              </a:lnSpc>
              <a:spcBef>
                <a:spcPct val="0"/>
              </a:spcBef>
              <a:spcAft>
                <a:spcPct val="35000"/>
              </a:spcAft>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根据思考的结果找出解决问题的办法</a:t>
            </a:r>
          </a:p>
        </p:txBody>
      </p:sp>
      <p:sp>
        <p:nvSpPr>
          <p:cNvPr id="53" name="燕尾形 52"/>
          <p:cNvSpPr/>
          <p:nvPr>
            <p:custDataLst>
              <p:tags r:id="rId34"/>
            </p:custDataLst>
          </p:nvPr>
        </p:nvSpPr>
        <p:spPr>
          <a:xfrm>
            <a:off x="7924800" y="5757545"/>
            <a:ext cx="307340" cy="372110"/>
          </a:xfrm>
          <a:prstGeom prst="chevron">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等线" panose="020F0502020204030204"/>
              <a:ea typeface="等线" panose="02010600030101010101" pitchFamily="2" charset="-122"/>
              <a:cs typeface="+mn-cs"/>
            </a:endParaRPr>
          </a:p>
        </p:txBody>
      </p:sp>
      <p:sp>
        <p:nvSpPr>
          <p:cNvPr id="54" name="燕尾形 53"/>
          <p:cNvSpPr/>
          <p:nvPr>
            <p:custDataLst>
              <p:tags r:id="rId35"/>
            </p:custDataLst>
          </p:nvPr>
        </p:nvSpPr>
        <p:spPr>
          <a:xfrm>
            <a:off x="4250055" y="5757545"/>
            <a:ext cx="307340" cy="372110"/>
          </a:xfrm>
          <a:prstGeom prst="chevron">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等线" panose="020F0502020204030204"/>
              <a:ea typeface="等线" panose="02010600030101010101" pitchFamily="2" charset="-122"/>
              <a:cs typeface="+mn-cs"/>
            </a:endParaRPr>
          </a:p>
        </p:txBody>
      </p:sp>
      <p:sp>
        <p:nvSpPr>
          <p:cNvPr id="95" name="矩形 94"/>
          <p:cNvSpPr/>
          <p:nvPr>
            <p:custDataLst>
              <p:tags r:id="rId36"/>
            </p:custDataLst>
          </p:nvPr>
        </p:nvSpPr>
        <p:spPr>
          <a:xfrm>
            <a:off x="6376670" y="2425700"/>
            <a:ext cx="939165" cy="1363345"/>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中国的高端面包市场逐年扩大</a:t>
            </a:r>
          </a:p>
        </p:txBody>
      </p:sp>
      <p:sp>
        <p:nvSpPr>
          <p:cNvPr id="96" name="矩形 95"/>
          <p:cNvSpPr/>
          <p:nvPr>
            <p:custDataLst>
              <p:tags r:id="rId37"/>
            </p:custDataLst>
          </p:nvPr>
        </p:nvSpPr>
        <p:spPr>
          <a:xfrm>
            <a:off x="7419975" y="2425700"/>
            <a:ext cx="939165" cy="1363345"/>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中国的高端!面包市场竞争不激烈</a:t>
            </a:r>
          </a:p>
        </p:txBody>
      </p:sp>
      <p:sp>
        <p:nvSpPr>
          <p:cNvPr id="97" name="矩形 96"/>
          <p:cNvSpPr/>
          <p:nvPr>
            <p:custDataLst>
              <p:tags r:id="rId38"/>
            </p:custDataLst>
          </p:nvPr>
        </p:nvSpPr>
        <p:spPr>
          <a:xfrm>
            <a:off x="8463280" y="2425700"/>
            <a:ext cx="939165" cy="1363345"/>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自己所在的企业能够在中国的高端面包市场发挥自身优势</a:t>
            </a:r>
          </a:p>
        </p:txBody>
      </p:sp>
      <p:sp>
        <p:nvSpPr>
          <p:cNvPr id="98" name="矩形 97"/>
          <p:cNvSpPr/>
          <p:nvPr>
            <p:custDataLst>
              <p:tags r:id="rId39"/>
            </p:custDataLst>
          </p:nvPr>
        </p:nvSpPr>
        <p:spPr>
          <a:xfrm>
            <a:off x="6377305" y="3945890"/>
            <a:ext cx="3025775" cy="615315"/>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对自己所在的企业来说，</a:t>
            </a:r>
          </a:p>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中国的高端面包市场非常有吸引力</a:t>
            </a:r>
          </a:p>
        </p:txBody>
      </p:sp>
      <p:sp>
        <p:nvSpPr>
          <p:cNvPr id="99" name="矩形 98"/>
          <p:cNvSpPr/>
          <p:nvPr>
            <p:custDataLst>
              <p:tags r:id="rId40"/>
            </p:custDataLst>
          </p:nvPr>
        </p:nvSpPr>
        <p:spPr>
          <a:xfrm>
            <a:off x="6377305" y="4718685"/>
            <a:ext cx="3025775" cy="615315"/>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自己所在的企业应该进军中国的高端面包市场</a:t>
            </a:r>
          </a:p>
        </p:txBody>
      </p:sp>
      <p:cxnSp>
        <p:nvCxnSpPr>
          <p:cNvPr id="102" name="直接箭头连接符 101"/>
          <p:cNvCxnSpPr>
            <a:endCxn id="98" idx="0"/>
          </p:cNvCxnSpPr>
          <p:nvPr>
            <p:custDataLst>
              <p:tags r:id="rId41"/>
            </p:custDataLst>
          </p:nvPr>
        </p:nvCxnSpPr>
        <p:spPr>
          <a:xfrm>
            <a:off x="7890510" y="3780790"/>
            <a:ext cx="0" cy="165100"/>
          </a:xfrm>
          <a:prstGeom prst="straightConnector1">
            <a:avLst/>
          </a:prstGeom>
          <a:ln w="25400" cap="rnd">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custDataLst>
              <p:tags r:id="rId42"/>
            </p:custDataLst>
          </p:nvPr>
        </p:nvCxnSpPr>
        <p:spPr>
          <a:xfrm>
            <a:off x="7879080" y="4573270"/>
            <a:ext cx="0" cy="144780"/>
          </a:xfrm>
          <a:prstGeom prst="straightConnector1">
            <a:avLst/>
          </a:prstGeom>
          <a:ln w="25400" cap="rnd">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7" name="直线连接符 1042"/>
          <p:cNvCxnSpPr/>
          <p:nvPr>
            <p:custDataLst>
              <p:tags r:id="rId43"/>
            </p:custDataLst>
          </p:nvPr>
        </p:nvCxnSpPr>
        <p:spPr>
          <a:xfrm>
            <a:off x="9605010" y="2440305"/>
            <a:ext cx="0" cy="288925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08" name="矩形 107"/>
          <p:cNvSpPr/>
          <p:nvPr>
            <p:custDataLst>
              <p:tags r:id="rId44"/>
            </p:custDataLst>
          </p:nvPr>
        </p:nvSpPr>
        <p:spPr>
          <a:xfrm>
            <a:off x="9780905" y="2419350"/>
            <a:ext cx="1638935" cy="756920"/>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现代社会非常重视个人信息保护</a:t>
            </a:r>
          </a:p>
        </p:txBody>
      </p:sp>
      <p:sp>
        <p:nvSpPr>
          <p:cNvPr id="109" name="矩形 108"/>
          <p:cNvSpPr/>
          <p:nvPr>
            <p:custDataLst>
              <p:tags r:id="rId45"/>
            </p:custDataLst>
          </p:nvPr>
        </p:nvSpPr>
        <p:spPr>
          <a:xfrm>
            <a:off x="9780905" y="3496310"/>
            <a:ext cx="1638935" cy="756920"/>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自己所在的企业有许多与个人信息相关的业务</a:t>
            </a:r>
          </a:p>
        </p:txBody>
      </p:sp>
      <p:sp>
        <p:nvSpPr>
          <p:cNvPr id="110" name="矩形 109"/>
          <p:cNvSpPr/>
          <p:nvPr>
            <p:custDataLst>
              <p:tags r:id="rId46"/>
            </p:custDataLst>
          </p:nvPr>
        </p:nvSpPr>
        <p:spPr>
          <a:xfrm>
            <a:off x="9780905" y="4573270"/>
            <a:ext cx="1638935" cy="756920"/>
          </a:xfrm>
          <a:prstGeom prst="rect">
            <a:avLst/>
          </a:prstGeom>
          <a:noFill/>
          <a:ln>
            <a:solidFill>
              <a:schemeClr val="accent3"/>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r>
              <a:rPr kumimoji="1" lang="zh-CN" altLang="en-US" sz="1000">
                <a:solidFill>
                  <a:schemeClr val="bg1">
                    <a:lumMod val="50000"/>
                    <a:lumOff val="50000"/>
                  </a:schemeClr>
                </a:solidFill>
                <a:latin typeface="PingFang SC Regular" panose="020B0400000000000000" charset="-122"/>
                <a:ea typeface="PingFang SC Regular" panose="020B0400000000000000" charset="-122"/>
                <a:sym typeface="+mn-ea"/>
              </a:rPr>
              <a:t>自己所在的企业必须在保护个人信息上加大投入力度</a:t>
            </a:r>
          </a:p>
        </p:txBody>
      </p:sp>
      <p:cxnSp>
        <p:nvCxnSpPr>
          <p:cNvPr id="111" name="直接箭头连接符 110"/>
          <p:cNvCxnSpPr>
            <a:stCxn id="108" idx="2"/>
            <a:endCxn id="109" idx="0"/>
          </p:cNvCxnSpPr>
          <p:nvPr>
            <p:custDataLst>
              <p:tags r:id="rId47"/>
            </p:custDataLst>
          </p:nvPr>
        </p:nvCxnSpPr>
        <p:spPr>
          <a:xfrm>
            <a:off x="10600690" y="3176270"/>
            <a:ext cx="0" cy="320040"/>
          </a:xfrm>
          <a:prstGeom prst="straightConnector1">
            <a:avLst/>
          </a:prstGeom>
          <a:ln w="25400" cap="rnd">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9" idx="2"/>
            <a:endCxn id="110" idx="0"/>
          </p:cNvCxnSpPr>
          <p:nvPr>
            <p:custDataLst>
              <p:tags r:id="rId48"/>
            </p:custDataLst>
          </p:nvPr>
        </p:nvCxnSpPr>
        <p:spPr>
          <a:xfrm>
            <a:off x="10600690" y="4253230"/>
            <a:ext cx="0" cy="320040"/>
          </a:xfrm>
          <a:prstGeom prst="straightConnector1">
            <a:avLst/>
          </a:prstGeom>
          <a:ln w="25400" cap="rnd">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4" name="文本框 113"/>
          <p:cNvSpPr txBox="1"/>
          <p:nvPr>
            <p:custDataLst>
              <p:tags r:id="rId49"/>
            </p:custDataLst>
          </p:nvPr>
        </p:nvSpPr>
        <p:spPr>
          <a:xfrm>
            <a:off x="6804025" y="2035175"/>
            <a:ext cx="2173605" cy="306705"/>
          </a:xfrm>
          <a:prstGeom prst="rect">
            <a:avLst/>
          </a:prstGeom>
          <a:noFill/>
        </p:spPr>
        <p:txBody>
          <a:bodyPr wrap="square" rtlCol="0" anchor="t" anchorCtr="0">
            <a:spAutoFit/>
          </a:bodyPr>
          <a:lstStyle/>
          <a:p>
            <a:pPr algn="ctr">
              <a:lnSpc>
                <a:spcPct val="100000"/>
              </a:lnSpc>
            </a:pPr>
            <a:r>
              <a:rPr lang="zh-CN" altLang="en-US" sz="1400" dirty="0">
                <a:solidFill>
                  <a:schemeClr val="tx1">
                    <a:lumMod val="85000"/>
                    <a:lumOff val="1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归纳法</a:t>
            </a:r>
          </a:p>
        </p:txBody>
      </p:sp>
      <p:sp>
        <p:nvSpPr>
          <p:cNvPr id="115" name="文本框 114"/>
          <p:cNvSpPr txBox="1"/>
          <p:nvPr>
            <p:custDataLst>
              <p:tags r:id="rId50"/>
            </p:custDataLst>
          </p:nvPr>
        </p:nvSpPr>
        <p:spPr>
          <a:xfrm>
            <a:off x="9780270" y="2035175"/>
            <a:ext cx="1639570" cy="306705"/>
          </a:xfrm>
          <a:prstGeom prst="rect">
            <a:avLst/>
          </a:prstGeom>
          <a:noFill/>
        </p:spPr>
        <p:txBody>
          <a:bodyPr wrap="square" rtlCol="0" anchor="t" anchorCtr="0">
            <a:spAutoFit/>
          </a:bodyPr>
          <a:lstStyle/>
          <a:p>
            <a:pPr algn="ctr">
              <a:lnSpc>
                <a:spcPct val="100000"/>
              </a:lnSpc>
            </a:pPr>
            <a:r>
              <a:rPr lang="zh-CN" altLang="en-US" sz="1400" dirty="0">
                <a:solidFill>
                  <a:schemeClr val="tx1">
                    <a:lumMod val="85000"/>
                    <a:lumOff val="1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演绎法</a:t>
            </a:r>
          </a:p>
        </p:txBody>
      </p:sp>
      <p:sp>
        <p:nvSpPr>
          <p:cNvPr id="8" name="矩形 7"/>
          <p:cNvSpPr/>
          <p:nvPr>
            <p:custDataLst>
              <p:tags r:id="rId51"/>
            </p:custDataLst>
          </p:nvPr>
        </p:nvSpPr>
        <p:spPr>
          <a:xfrm>
            <a:off x="6176645" y="1696720"/>
            <a:ext cx="5375910" cy="34861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Regular" panose="020B0400000000000000" charset="-122"/>
                <a:ea typeface="PingFang SC Regular" panose="020B0400000000000000" charset="-122"/>
              </a:rPr>
              <a:t>示例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七步成诗——</a:t>
            </a:r>
            <a:r>
              <a:rPr lang="zh-CN" altLang="en-US" sz="2400" b="0">
                <a:cs typeface="PingFang SC Regular" panose="020B0400000000000000" charset="-122"/>
              </a:rPr>
              <a:t>解决商业问题的</a:t>
            </a:r>
            <a:r>
              <a:rPr lang="en-US" altLang="zh-CN" sz="2400" b="0">
                <a:cs typeface="PingFang SC Regular" panose="020B0400000000000000" charset="-122"/>
              </a:rPr>
              <a:t>7</a:t>
            </a:r>
            <a:r>
              <a:rPr sz="2400" b="0">
                <a:cs typeface="PingFang SC Regular" panose="020B0400000000000000" charset="-122"/>
              </a:rPr>
              <a:t>个步骤</a:t>
            </a:r>
          </a:p>
        </p:txBody>
      </p:sp>
      <p:sp>
        <p:nvSpPr>
          <p:cNvPr id="3" name="文本占位符 2"/>
          <p:cNvSpPr>
            <a:spLocks noGrp="1"/>
          </p:cNvSpPr>
          <p:nvPr>
            <p:ph type="body" idx="1"/>
          </p:nvPr>
        </p:nvSpPr>
        <p:spPr/>
        <p:txBody>
          <a:bodyPr/>
          <a:lstStyle/>
          <a:p>
            <a:r>
              <a:rPr lang="zh-CN" altLang="en-US">
                <a:cs typeface="PingFang SC Regular" panose="020B0400000000000000" charset="-122"/>
              </a:rPr>
              <a:t>麦肯锡7步成诗法是一种广泛应用于现代企业管理中的问题解决和决策制定方法论。这一方法的核心思想在于通过一系列逻辑严密、步骤清晰的流程，帮助企业或团队高效、准确地解决复杂问题</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1-07</a:t>
            </a:r>
          </a:p>
        </p:txBody>
      </p:sp>
      <p:sp>
        <p:nvSpPr>
          <p:cNvPr id="25" name="任意多边形 24"/>
          <p:cNvSpPr/>
          <p:nvPr>
            <p:custDataLst>
              <p:tags r:id="rId1"/>
            </p:custDataLst>
          </p:nvPr>
        </p:nvSpPr>
        <p:spPr>
          <a:xfrm>
            <a:off x="3141345" y="4843145"/>
            <a:ext cx="3085465" cy="16522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859" h="2602">
                <a:moveTo>
                  <a:pt x="4811" y="2602"/>
                </a:moveTo>
                <a:lnTo>
                  <a:pt x="904" y="2602"/>
                </a:lnTo>
                <a:lnTo>
                  <a:pt x="0" y="1335"/>
                </a:lnTo>
                <a:lnTo>
                  <a:pt x="953" y="0"/>
                </a:lnTo>
                <a:lnTo>
                  <a:pt x="4859" y="0"/>
                </a:lnTo>
                <a:lnTo>
                  <a:pt x="3907" y="1335"/>
                </a:lnTo>
                <a:lnTo>
                  <a:pt x="4811" y="2602"/>
                </a:lnTo>
                <a:close/>
              </a:path>
            </a:pathLst>
          </a:custGeom>
          <a:solidFill>
            <a:schemeClr val="bg1">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6" name="任意多边形 25"/>
          <p:cNvSpPr/>
          <p:nvPr>
            <p:custDataLst>
              <p:tags r:id="rId2"/>
            </p:custDataLst>
          </p:nvPr>
        </p:nvSpPr>
        <p:spPr>
          <a:xfrm>
            <a:off x="5772785" y="4843145"/>
            <a:ext cx="3048635" cy="16522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801" h="2602">
                <a:moveTo>
                  <a:pt x="4753" y="2602"/>
                </a:moveTo>
                <a:lnTo>
                  <a:pt x="904" y="2602"/>
                </a:lnTo>
                <a:lnTo>
                  <a:pt x="0" y="1335"/>
                </a:lnTo>
                <a:lnTo>
                  <a:pt x="953" y="0"/>
                </a:lnTo>
                <a:lnTo>
                  <a:pt x="4801" y="0"/>
                </a:lnTo>
                <a:lnTo>
                  <a:pt x="3849" y="1335"/>
                </a:lnTo>
                <a:lnTo>
                  <a:pt x="4753" y="2602"/>
                </a:ln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7" name="任意多边形 26"/>
          <p:cNvSpPr/>
          <p:nvPr>
            <p:custDataLst>
              <p:tags r:id="rId3"/>
            </p:custDataLst>
          </p:nvPr>
        </p:nvSpPr>
        <p:spPr>
          <a:xfrm>
            <a:off x="8367395" y="4654550"/>
            <a:ext cx="2936875" cy="18415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625" h="2901">
                <a:moveTo>
                  <a:pt x="4625" y="0"/>
                </a:moveTo>
                <a:cubicBezTo>
                  <a:pt x="4390" y="1649"/>
                  <a:pt x="2589" y="2952"/>
                  <a:pt x="1193" y="2900"/>
                </a:cubicBezTo>
                <a:lnTo>
                  <a:pt x="1107" y="2899"/>
                </a:lnTo>
                <a:lnTo>
                  <a:pt x="904" y="2899"/>
                </a:lnTo>
                <a:lnTo>
                  <a:pt x="0" y="1632"/>
                </a:lnTo>
                <a:lnTo>
                  <a:pt x="954" y="294"/>
                </a:lnTo>
                <a:cubicBezTo>
                  <a:pt x="1110" y="302"/>
                  <a:pt x="1418" y="147"/>
                  <a:pt x="1498" y="59"/>
                </a:cubicBezTo>
                <a:lnTo>
                  <a:pt x="3015" y="1019"/>
                </a:lnTo>
                <a:lnTo>
                  <a:pt x="4625" y="0"/>
                </a:lnTo>
                <a:close/>
              </a:path>
            </a:pathLst>
          </a:cu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8" name="任意多边形 27"/>
          <p:cNvSpPr/>
          <p:nvPr>
            <p:custDataLst>
              <p:tags r:id="rId4"/>
            </p:custDataLst>
          </p:nvPr>
        </p:nvSpPr>
        <p:spPr>
          <a:xfrm>
            <a:off x="8998585" y="1963420"/>
            <a:ext cx="2338705" cy="31877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84" h="5021">
                <a:moveTo>
                  <a:pt x="0" y="2"/>
                </a:moveTo>
                <a:lnTo>
                  <a:pt x="113" y="2"/>
                </a:lnTo>
                <a:lnTo>
                  <a:pt x="208" y="0"/>
                </a:lnTo>
                <a:cubicBezTo>
                  <a:pt x="2168" y="-58"/>
                  <a:pt x="3728" y="1914"/>
                  <a:pt x="3683" y="3483"/>
                </a:cubicBezTo>
                <a:lnTo>
                  <a:pt x="3682" y="3569"/>
                </a:lnTo>
                <a:lnTo>
                  <a:pt x="3683" y="3664"/>
                </a:lnTo>
                <a:lnTo>
                  <a:pt x="3682" y="3758"/>
                </a:lnTo>
                <a:lnTo>
                  <a:pt x="3678" y="3852"/>
                </a:lnTo>
                <a:lnTo>
                  <a:pt x="3671" y="3945"/>
                </a:lnTo>
                <a:lnTo>
                  <a:pt x="3668" y="3977"/>
                </a:lnTo>
                <a:lnTo>
                  <a:pt x="2021" y="5020"/>
                </a:lnTo>
                <a:lnTo>
                  <a:pt x="645" y="4149"/>
                </a:lnTo>
                <a:cubicBezTo>
                  <a:pt x="752" y="4031"/>
                  <a:pt x="852" y="3752"/>
                  <a:pt x="840" y="3595"/>
                </a:cubicBezTo>
                <a:lnTo>
                  <a:pt x="839" y="3569"/>
                </a:lnTo>
                <a:lnTo>
                  <a:pt x="839" y="3546"/>
                </a:lnTo>
                <a:cubicBezTo>
                  <a:pt x="869" y="3119"/>
                  <a:pt x="425" y="2669"/>
                  <a:pt x="72" y="2620"/>
                </a:cubicBezTo>
                <a:lnTo>
                  <a:pt x="971" y="1362"/>
                </a:lnTo>
                <a:lnTo>
                  <a:pt x="0" y="2"/>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任意多边形 28"/>
          <p:cNvSpPr/>
          <p:nvPr>
            <p:custDataLst>
              <p:tags r:id="rId5"/>
            </p:custDataLst>
          </p:nvPr>
        </p:nvSpPr>
        <p:spPr>
          <a:xfrm>
            <a:off x="6403975" y="1964690"/>
            <a:ext cx="3060065" cy="16522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819" h="2602">
                <a:moveTo>
                  <a:pt x="0" y="0"/>
                </a:moveTo>
                <a:lnTo>
                  <a:pt x="3849" y="0"/>
                </a:lnTo>
                <a:lnTo>
                  <a:pt x="4819" y="1360"/>
                </a:lnTo>
                <a:lnTo>
                  <a:pt x="3933" y="2602"/>
                </a:lnTo>
                <a:lnTo>
                  <a:pt x="84" y="2602"/>
                </a:lnTo>
                <a:lnTo>
                  <a:pt x="971" y="1360"/>
                </a:lnTo>
                <a:lnTo>
                  <a:pt x="0" y="0"/>
                </a:lnTo>
                <a:close/>
              </a:path>
            </a:pathLst>
          </a:custGeom>
          <a:solidFill>
            <a:schemeClr val="accent4">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0" name="任意多边形 29"/>
          <p:cNvSpPr/>
          <p:nvPr>
            <p:custDataLst>
              <p:tags r:id="rId6"/>
            </p:custDataLst>
          </p:nvPr>
        </p:nvSpPr>
        <p:spPr>
          <a:xfrm>
            <a:off x="3772535" y="1964690"/>
            <a:ext cx="3096895" cy="16522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877" h="2602">
                <a:moveTo>
                  <a:pt x="0" y="0"/>
                </a:moveTo>
                <a:lnTo>
                  <a:pt x="3907" y="0"/>
                </a:lnTo>
                <a:lnTo>
                  <a:pt x="4877" y="1360"/>
                </a:lnTo>
                <a:lnTo>
                  <a:pt x="3991" y="2602"/>
                </a:lnTo>
                <a:lnTo>
                  <a:pt x="84" y="2602"/>
                </a:lnTo>
                <a:lnTo>
                  <a:pt x="971" y="1360"/>
                </a:lnTo>
                <a:lnTo>
                  <a:pt x="0" y="0"/>
                </a:ln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1" name="任意多边形 30"/>
          <p:cNvSpPr/>
          <p:nvPr>
            <p:custDataLst>
              <p:tags r:id="rId7"/>
            </p:custDataLst>
          </p:nvPr>
        </p:nvSpPr>
        <p:spPr>
          <a:xfrm>
            <a:off x="880745" y="1964055"/>
            <a:ext cx="3357245" cy="191579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87" h="3019">
                <a:moveTo>
                  <a:pt x="0" y="2971"/>
                </a:moveTo>
                <a:cubicBezTo>
                  <a:pt x="185" y="1323"/>
                  <a:pt x="2021" y="-67"/>
                  <a:pt x="3444" y="0"/>
                </a:cubicBezTo>
                <a:lnTo>
                  <a:pt x="3530" y="1"/>
                </a:lnTo>
                <a:lnTo>
                  <a:pt x="4317" y="1"/>
                </a:lnTo>
                <a:lnTo>
                  <a:pt x="5287" y="1361"/>
                </a:lnTo>
                <a:lnTo>
                  <a:pt x="4401" y="2603"/>
                </a:lnTo>
                <a:lnTo>
                  <a:pt x="3770" y="2603"/>
                </a:lnTo>
                <a:lnTo>
                  <a:pt x="3747" y="2603"/>
                </a:lnTo>
                <a:cubicBezTo>
                  <a:pt x="3454" y="2580"/>
                  <a:pt x="3095" y="2831"/>
                  <a:pt x="2978" y="3017"/>
                </a:cubicBezTo>
                <a:lnTo>
                  <a:pt x="1453" y="2052"/>
                </a:lnTo>
                <a:lnTo>
                  <a:pt x="0" y="2971"/>
                </a:lnTo>
                <a:close/>
              </a:path>
            </a:pathLst>
          </a:custGeom>
          <a:noFill/>
          <a:ln>
            <a:solidFill>
              <a:schemeClr val="accent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lumMod val="75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2" name="任意多边形 31"/>
          <p:cNvSpPr/>
          <p:nvPr>
            <p:custDataLst>
              <p:tags r:id="rId8"/>
            </p:custDataLst>
          </p:nvPr>
        </p:nvSpPr>
        <p:spPr>
          <a:xfrm>
            <a:off x="855345" y="3417570"/>
            <a:ext cx="2740025" cy="307911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16" h="4850">
                <a:moveTo>
                  <a:pt x="2" y="1280"/>
                </a:moveTo>
                <a:lnTo>
                  <a:pt x="0" y="1185"/>
                </a:lnTo>
                <a:lnTo>
                  <a:pt x="1" y="1090"/>
                </a:lnTo>
                <a:lnTo>
                  <a:pt x="5" y="996"/>
                </a:lnTo>
                <a:lnTo>
                  <a:pt x="10" y="938"/>
                </a:lnTo>
                <a:lnTo>
                  <a:pt x="1493" y="0"/>
                </a:lnTo>
                <a:lnTo>
                  <a:pt x="2918" y="902"/>
                </a:lnTo>
                <a:cubicBezTo>
                  <a:pt x="2874" y="985"/>
                  <a:pt x="2838" y="1178"/>
                  <a:pt x="2844" y="1254"/>
                </a:cubicBezTo>
                <a:lnTo>
                  <a:pt x="2844" y="1280"/>
                </a:lnTo>
                <a:lnTo>
                  <a:pt x="2844" y="1303"/>
                </a:lnTo>
                <a:cubicBezTo>
                  <a:pt x="2828" y="1782"/>
                  <a:pt x="3310" y="2261"/>
                  <a:pt x="3784" y="2246"/>
                </a:cubicBezTo>
                <a:lnTo>
                  <a:pt x="3810" y="2245"/>
                </a:lnTo>
                <a:lnTo>
                  <a:pt x="4315" y="2245"/>
                </a:lnTo>
                <a:lnTo>
                  <a:pt x="3363" y="3580"/>
                </a:lnTo>
                <a:lnTo>
                  <a:pt x="4267" y="4847"/>
                </a:lnTo>
                <a:lnTo>
                  <a:pt x="3570" y="4847"/>
                </a:lnTo>
                <a:lnTo>
                  <a:pt x="3475" y="4849"/>
                </a:lnTo>
                <a:cubicBezTo>
                  <a:pt x="1515" y="4906"/>
                  <a:pt x="-45" y="2934"/>
                  <a:pt x="0" y="1365"/>
                </a:cubicBezTo>
                <a:lnTo>
                  <a:pt x="2" y="1280"/>
                </a:lnTo>
                <a:close/>
              </a:path>
            </a:pathLst>
          </a:custGeom>
          <a:solidFill>
            <a:schemeClr val="bg1">
              <a:lumMod val="75000"/>
              <a:lumOff val="2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nvGrpSpPr>
          <p:cNvPr id="15" name="组合 14"/>
          <p:cNvGrpSpPr/>
          <p:nvPr/>
        </p:nvGrpSpPr>
        <p:grpSpPr>
          <a:xfrm>
            <a:off x="1926590" y="2614295"/>
            <a:ext cx="1266190" cy="420370"/>
            <a:chOff x="2687" y="3855"/>
            <a:chExt cx="1994" cy="662"/>
          </a:xfrm>
        </p:grpSpPr>
        <p:sp>
          <p:nvSpPr>
            <p:cNvPr id="5" name="文本框 4"/>
            <p:cNvSpPr txBox="1"/>
            <p:nvPr>
              <p:custDataLst>
                <p:tags r:id="rId10"/>
              </p:custDataLst>
            </p:nvPr>
          </p:nvSpPr>
          <p:spPr>
            <a:xfrm>
              <a:off x="3086" y="3855"/>
              <a:ext cx="1595" cy="662"/>
            </a:xfrm>
            <a:prstGeom prst="rect">
              <a:avLst/>
            </a:prstGeom>
            <a:noFill/>
            <a:extLst>
              <a:ext uri="{909E8E84-426E-40DD-AFC4-6F175D3DCCD1}">
                <a14:hiddenFill xmlns:a14="http://schemas.microsoft.com/office/drawing/2010/main">
                  <a:solidFill>
                    <a:schemeClr val="bg2"/>
                  </a:solidFill>
                </a14:hiddenFill>
              </a:ext>
            </a:extLst>
          </p:spPr>
          <p:txBody>
            <a:bodyPr wrap="square" rtlCol="0" anchor="ctr" anchorCtr="0">
              <a:no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dirty="0">
                  <a:solidFill>
                    <a:schemeClr val="accent1"/>
                  </a:solidFill>
                  <a:latin typeface="PingFang SC Regular" panose="020B0400000000000000" charset="-122"/>
                  <a:ea typeface="PingFang SC Regular" panose="020B0400000000000000" charset="-122"/>
                  <a:cs typeface="OPPOSans M" pitchFamily="18" charset="-122"/>
                </a:rPr>
                <a:t>商业问题</a:t>
              </a:r>
            </a:p>
          </p:txBody>
        </p:sp>
        <p:sp>
          <p:nvSpPr>
            <p:cNvPr id="13" name="flag-pole-with-black-flag_38306"/>
            <p:cNvSpPr/>
            <p:nvPr>
              <p:custDataLst>
                <p:tags r:id="rId11"/>
              </p:custDataLst>
            </p:nvPr>
          </p:nvSpPr>
          <p:spPr>
            <a:xfrm>
              <a:off x="2687" y="3936"/>
              <a:ext cx="399" cy="475"/>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chemeClr val="accent1"/>
            </a:solidFill>
            <a:ln w="12700" cap="flat" cmpd="sng" algn="ctr">
              <a:noFill/>
              <a:prstDash val="solid"/>
              <a:miter lim="800000"/>
            </a:ln>
            <a:effectLst/>
          </p:spPr>
          <p:txBody>
            <a:bodyPr rtlCol="0" anchor="ctr" anchorCtr="0"/>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chemeClr val="accent1"/>
                </a:solidFill>
                <a:effectLst/>
                <a:uLnTx/>
                <a:uFillTx/>
                <a:latin typeface="PingFang SC Regular" panose="020B0400000000000000" charset="-122"/>
                <a:ea typeface="PingFang SC Regular" panose="020B0400000000000000" charset="-122"/>
                <a:cs typeface="+mn-cs"/>
              </a:endParaRPr>
            </a:p>
          </p:txBody>
        </p:sp>
      </p:grpSp>
      <p:sp>
        <p:nvSpPr>
          <p:cNvPr id="21" name="文本框 20"/>
          <p:cNvSpPr txBox="1"/>
          <p:nvPr/>
        </p:nvSpPr>
        <p:spPr>
          <a:xfrm>
            <a:off x="3048000" y="3999865"/>
            <a:ext cx="6096000" cy="460375"/>
          </a:xfrm>
          <a:prstGeom prst="rect">
            <a:avLst/>
          </a:prstGeom>
          <a:noFill/>
        </p:spPr>
        <p:txBody>
          <a:bodyPr wrap="square" rtlCol="0" anchor="t">
            <a:spAutoFit/>
          </a:bodyPr>
          <a:lstStyle/>
          <a:p>
            <a:pPr algn="ctr"/>
            <a:r>
              <a:rPr kumimoji="1" lang="zh-CN" altLang="en-US" sz="2400" b="1">
                <a:solidFill>
                  <a:schemeClr val="accent1"/>
                </a:solidFill>
                <a:latin typeface="PingFang SC Semibold" panose="020B0400000000000000" charset="-122"/>
                <a:ea typeface="PingFang SC Semibold" panose="020B0400000000000000" charset="-122"/>
                <a:sym typeface="+mn-ea"/>
              </a:rPr>
              <a:t>七步成诗：解决商业问题的</a:t>
            </a:r>
            <a:r>
              <a:rPr kumimoji="1" lang="en-US" altLang="zh-CN" sz="2400" b="1">
                <a:solidFill>
                  <a:schemeClr val="accent1"/>
                </a:solidFill>
                <a:latin typeface="PingFang SC Semibold" panose="020B0400000000000000" charset="-122"/>
                <a:ea typeface="PingFang SC Semibold" panose="020B0400000000000000" charset="-122"/>
                <a:sym typeface="+mn-ea"/>
              </a:rPr>
              <a:t>7</a:t>
            </a:r>
            <a:r>
              <a:rPr kumimoji="1" lang="zh-CN" altLang="en-US" sz="2400" b="1">
                <a:solidFill>
                  <a:schemeClr val="accent1"/>
                </a:solidFill>
                <a:latin typeface="PingFang SC Semibold" panose="020B0400000000000000" charset="-122"/>
                <a:ea typeface="PingFang SC Semibold" panose="020B0400000000000000" charset="-122"/>
                <a:sym typeface="+mn-ea"/>
              </a:rPr>
              <a:t>个步骤</a:t>
            </a:r>
          </a:p>
        </p:txBody>
      </p:sp>
      <p:sp>
        <p:nvSpPr>
          <p:cNvPr id="24" name="文本框 23"/>
          <p:cNvSpPr txBox="1"/>
          <p:nvPr/>
        </p:nvSpPr>
        <p:spPr>
          <a:xfrm>
            <a:off x="4303395" y="2064385"/>
            <a:ext cx="2099945" cy="1180465"/>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①界定问题</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明确问题是什么，界限在哪里，避免无休止的蔓延</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考虑客户想要什么？</a:t>
            </a:r>
          </a:p>
        </p:txBody>
      </p:sp>
      <p:sp>
        <p:nvSpPr>
          <p:cNvPr id="33" name="文本框 32"/>
          <p:cNvSpPr txBox="1"/>
          <p:nvPr/>
        </p:nvSpPr>
        <p:spPr>
          <a:xfrm>
            <a:off x="6978650" y="2064385"/>
            <a:ext cx="2099945" cy="1457325"/>
          </a:xfrm>
          <a:prstGeom prst="rect">
            <a:avLst/>
          </a:prstGeom>
          <a:noFill/>
        </p:spPr>
        <p:txBody>
          <a:bodyPr wrap="square" rtlCol="0">
            <a:spAutoFit/>
          </a:bodyPr>
          <a:lstStyle/>
          <a:p>
            <a:pPr>
              <a:lnSpc>
                <a:spcPct val="120000"/>
              </a:lnSpc>
              <a:spcBef>
                <a:spcPts val="0"/>
              </a:spcBef>
              <a:spcAft>
                <a:spcPts val="0"/>
              </a:spcAft>
            </a:pPr>
            <a:r>
              <a:rPr lang="en-US" altLang="zh-CN" sz="1400" b="1">
                <a:solidFill>
                  <a:schemeClr val="bg2"/>
                </a:solidFill>
                <a:latin typeface="PingFang SC Semibold" panose="020B0400000000000000" charset="-122"/>
                <a:ea typeface="PingFang SC Semibold" panose="020B0400000000000000" charset="-122"/>
              </a:rPr>
              <a:t>②</a:t>
            </a:r>
            <a:r>
              <a:rPr lang="zh-CN" altLang="en-US" sz="1400" b="1">
                <a:solidFill>
                  <a:schemeClr val="bg2"/>
                </a:solidFill>
                <a:latin typeface="PingFang SC Semibold" panose="020B0400000000000000" charset="-122"/>
                <a:ea typeface="PingFang SC Semibold" panose="020B0400000000000000" charset="-122"/>
              </a:rPr>
              <a:t>分解问题</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将大问题拆解成若干个小问题或子问题</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考虑最可能的关键因素是什么？</a:t>
            </a:r>
          </a:p>
        </p:txBody>
      </p:sp>
      <p:sp>
        <p:nvSpPr>
          <p:cNvPr id="34" name="文本框 33"/>
          <p:cNvSpPr txBox="1"/>
          <p:nvPr/>
        </p:nvSpPr>
        <p:spPr>
          <a:xfrm>
            <a:off x="9464675" y="2831465"/>
            <a:ext cx="1767840" cy="2011680"/>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③优先排序</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根据问题的紧急程度、重要性和影响范围等因素，对问题进行优先排序</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考虑问题中最为重要的症结是什么？</a:t>
            </a:r>
          </a:p>
        </p:txBody>
      </p:sp>
      <p:sp>
        <p:nvSpPr>
          <p:cNvPr id="35" name="文本框 34"/>
          <p:cNvSpPr txBox="1"/>
          <p:nvPr/>
        </p:nvSpPr>
        <p:spPr>
          <a:xfrm>
            <a:off x="8785225" y="5058410"/>
            <a:ext cx="2100580" cy="1180465"/>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④制定计划</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制定详细的工作计划，以收集和分析数据和信息</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考虑团队分工协作</a:t>
            </a:r>
          </a:p>
        </p:txBody>
      </p:sp>
      <p:sp>
        <p:nvSpPr>
          <p:cNvPr id="36" name="文本框 35"/>
          <p:cNvSpPr txBox="1"/>
          <p:nvPr/>
        </p:nvSpPr>
        <p:spPr>
          <a:xfrm>
            <a:off x="6312535" y="4977130"/>
            <a:ext cx="2099945" cy="1457325"/>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⑤深入分析</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对收集到的信息进行深入分析和解读，挖掘问题的根本原因和潜在风险</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考虑证明或推翻什么假设？</a:t>
            </a:r>
          </a:p>
        </p:txBody>
      </p:sp>
      <p:sp>
        <p:nvSpPr>
          <p:cNvPr id="37" name="文本框 36"/>
          <p:cNvSpPr txBox="1"/>
          <p:nvPr/>
        </p:nvSpPr>
        <p:spPr>
          <a:xfrm>
            <a:off x="3557905" y="4977130"/>
            <a:ext cx="2251075" cy="1180465"/>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⑥整理分析结果</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根据分析结果制定具体方案</a:t>
            </a:r>
          </a:p>
          <a:p>
            <a:pPr marL="171450" indent="-171450">
              <a:lnSpc>
                <a:spcPct val="15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考虑结论对客户会有什么影响？客户应采取什么行动？</a:t>
            </a:r>
          </a:p>
        </p:txBody>
      </p:sp>
      <p:sp>
        <p:nvSpPr>
          <p:cNvPr id="38" name="文本框 37"/>
          <p:cNvSpPr txBox="1"/>
          <p:nvPr/>
        </p:nvSpPr>
        <p:spPr>
          <a:xfrm>
            <a:off x="955675" y="3999865"/>
            <a:ext cx="1709420" cy="349250"/>
          </a:xfrm>
          <a:prstGeom prst="rect">
            <a:avLst/>
          </a:prstGeom>
          <a:noFill/>
        </p:spPr>
        <p:txBody>
          <a:bodyPr wrap="square" rtlCol="0">
            <a:spAutoFit/>
          </a:bodyPr>
          <a:lstStyle/>
          <a:p>
            <a:pPr>
              <a:lnSpc>
                <a:spcPct val="120000"/>
              </a:lnSpc>
              <a:spcBef>
                <a:spcPts val="0"/>
              </a:spcBef>
              <a:spcAft>
                <a:spcPts val="0"/>
              </a:spcAft>
            </a:pPr>
            <a:r>
              <a:rPr lang="zh-CN" altLang="en-US" sz="1400" b="1">
                <a:solidFill>
                  <a:schemeClr val="bg2"/>
                </a:solidFill>
                <a:latin typeface="PingFang SC Semibold" panose="020B0400000000000000" charset="-122"/>
                <a:ea typeface="PingFang SC Semibold" panose="020B0400000000000000" charset="-122"/>
              </a:rPr>
              <a:t>⑦提出解决方案</a:t>
            </a:r>
          </a:p>
        </p:txBody>
      </p:sp>
      <p:sp>
        <p:nvSpPr>
          <p:cNvPr id="39" name="文本框 38"/>
          <p:cNvSpPr txBox="1"/>
          <p:nvPr/>
        </p:nvSpPr>
        <p:spPr>
          <a:xfrm>
            <a:off x="1077595" y="4469130"/>
            <a:ext cx="1767840" cy="1196975"/>
          </a:xfrm>
          <a:prstGeom prst="rect">
            <a:avLst/>
          </a:prstGeom>
          <a:noFill/>
        </p:spPr>
        <p:txBody>
          <a:bodyPr wrap="square" rtlCol="0">
            <a:spAutoFit/>
          </a:bodyPr>
          <a:lstStyle/>
          <a:p>
            <a:pPr marL="171450" indent="-171450">
              <a:lnSpc>
                <a:spcPct val="12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将解决方案以清晰、简洁的方式汇报给相关领导和利益相关者</a:t>
            </a:r>
          </a:p>
          <a:p>
            <a:pPr marL="171450" indent="-171450">
              <a:lnSpc>
                <a:spcPct val="120000"/>
              </a:lnSpc>
              <a:spcBef>
                <a:spcPts val="0"/>
              </a:spcBef>
              <a:spcAft>
                <a:spcPts val="0"/>
              </a:spcAft>
              <a:buFont typeface="Wingdings" panose="05000000000000000000" charset="0"/>
              <a:buChar char=""/>
            </a:pPr>
            <a:r>
              <a:rPr lang="zh-CN" altLang="en-US" sz="1200">
                <a:solidFill>
                  <a:schemeClr val="bg2"/>
                </a:solidFill>
                <a:latin typeface="PingFang SC Regular" panose="020B0400000000000000" charset="-122"/>
                <a:ea typeface="PingFang SC Regular" panose="020B0400000000000000" charset="-122"/>
              </a:rPr>
              <a:t>考虑客户接下来应该将重点放在何处</a:t>
            </a:r>
          </a:p>
        </p:txBody>
      </p:sp>
      <p:sp>
        <p:nvSpPr>
          <p:cNvPr id="22" name="圆角矩形 21"/>
          <p:cNvSpPr/>
          <p:nvPr>
            <p:custDataLst>
              <p:tags r:id="rId9"/>
            </p:custDataLst>
          </p:nvPr>
        </p:nvSpPr>
        <p:spPr>
          <a:xfrm>
            <a:off x="2663190" y="3634740"/>
            <a:ext cx="6870700" cy="1226820"/>
          </a:xfrm>
          <a:prstGeom prst="roundRect">
            <a:avLst>
              <a:gd name="adj" fmla="val 50000"/>
            </a:avLst>
          </a:prstGeom>
          <a:noFill/>
          <a:ln w="76200">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400" b="1">
              <a:solidFill>
                <a:schemeClr val="accent1"/>
              </a:solidFill>
              <a:latin typeface="PingFang SC Semibold" panose="020B0400000000000000" charset="-122"/>
              <a:ea typeface="PingFang SC Semibold" panose="020B04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七步成诗——</a:t>
            </a:r>
            <a:r>
              <a:rPr lang="zh-CN" altLang="en-US" sz="2400" b="0">
                <a:cs typeface="PingFang SC Regular" panose="020B0400000000000000" charset="-122"/>
              </a:rPr>
              <a:t>应用示例</a:t>
            </a:r>
          </a:p>
        </p:txBody>
      </p:sp>
      <p:sp>
        <p:nvSpPr>
          <p:cNvPr id="3" name="文本占位符 2"/>
          <p:cNvSpPr>
            <a:spLocks noGrp="1"/>
          </p:cNvSpPr>
          <p:nvPr>
            <p:ph type="body" idx="1"/>
          </p:nvPr>
        </p:nvSpPr>
        <p:spPr/>
        <p:txBody>
          <a:bodyPr/>
          <a:lstStyle/>
          <a:p>
            <a:r>
              <a:rPr lang="zh-CN" altLang="en-US">
                <a:cs typeface="PingFang SC Regular" panose="020B0400000000000000" charset="-122"/>
              </a:rPr>
              <a:t>麦肯锡的核心向来都不是所谓的行业经验和技能，而是严谨的思考、分析、解决问题的方法。其中，最著名的莫过于麦肯锡的“七步成诗”，这是麦肯锡的核心工作法</a:t>
            </a:r>
          </a:p>
        </p:txBody>
      </p:sp>
      <p:sp>
        <p:nvSpPr>
          <p:cNvPr id="4" name="文本占位符 3"/>
          <p:cNvSpPr>
            <a:spLocks noGrp="1"/>
          </p:cNvSpPr>
          <p:nvPr>
            <p:ph type="body" idx="13"/>
          </p:nvPr>
        </p:nvSpPr>
        <p:spPr>
          <a:xfrm>
            <a:off x="372110" y="317183"/>
            <a:ext cx="1068070" cy="430530"/>
          </a:xfrm>
        </p:spPr>
        <p:txBody>
          <a:bodyPr/>
          <a:lstStyle/>
          <a:p>
            <a:r>
              <a:rPr>
                <a:latin typeface="PingFang SC Regular" panose="020B0400000000000000" charset="-122"/>
                <a:ea typeface="PingFang SC Regular" panose="020B0400000000000000" charset="-122"/>
              </a:rPr>
              <a:t>1-07</a:t>
            </a:r>
          </a:p>
        </p:txBody>
      </p:sp>
      <p:grpSp>
        <p:nvGrpSpPr>
          <p:cNvPr id="31" name="组合 30"/>
          <p:cNvGrpSpPr/>
          <p:nvPr/>
        </p:nvGrpSpPr>
        <p:grpSpPr>
          <a:xfrm>
            <a:off x="3575685" y="1963420"/>
            <a:ext cx="4611370" cy="4468495"/>
            <a:chOff x="5970" y="2795"/>
            <a:chExt cx="7262" cy="7037"/>
          </a:xfrm>
        </p:grpSpPr>
        <p:sp>
          <p:nvSpPr>
            <p:cNvPr id="25" name="椭圆 24"/>
            <p:cNvSpPr/>
            <p:nvPr>
              <p:custDataLst>
                <p:tags r:id="rId1"/>
              </p:custDataLst>
            </p:nvPr>
          </p:nvSpPr>
          <p:spPr>
            <a:xfrm>
              <a:off x="6172" y="2795"/>
              <a:ext cx="7037" cy="7037"/>
            </a:xfrm>
            <a:prstGeom prst="ellipse">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2"/>
                </a:solidFill>
                <a:latin typeface="PingFang SC Semibold" panose="020B0400000000000000" charset="-122"/>
                <a:ea typeface="PingFang SC Semibold" panose="020B0400000000000000" charset="-122"/>
              </a:endParaRPr>
            </a:p>
          </p:txBody>
        </p:sp>
        <p:sp>
          <p:nvSpPr>
            <p:cNvPr id="17" name="Freeform 5"/>
            <p:cNvSpPr/>
            <p:nvPr>
              <p:custDataLst>
                <p:tags r:id="rId2"/>
              </p:custDataLst>
            </p:nvPr>
          </p:nvSpPr>
          <p:spPr bwMode="gray">
            <a:xfrm>
              <a:off x="10187" y="7011"/>
              <a:ext cx="2352" cy="2553"/>
            </a:xfrm>
            <a:custGeom>
              <a:avLst/>
              <a:gdLst>
                <a:gd name="T0" fmla="*/ 2147483647 w 1214"/>
                <a:gd name="T1" fmla="*/ 0 h 1316"/>
                <a:gd name="T2" fmla="*/ 2147483647 w 1214"/>
                <a:gd name="T3" fmla="*/ 2147483647 h 1316"/>
                <a:gd name="T4" fmla="*/ 2147483647 w 1214"/>
                <a:gd name="T5" fmla="*/ 2147483647 h 1316"/>
                <a:gd name="T6" fmla="*/ 2147483647 w 1214"/>
                <a:gd name="T7" fmla="*/ 2147483647 h 1316"/>
                <a:gd name="T8" fmla="*/ 2147483647 w 1214"/>
                <a:gd name="T9" fmla="*/ 2147483647 h 1316"/>
                <a:gd name="T10" fmla="*/ 2147483647 w 1214"/>
                <a:gd name="T11" fmla="*/ 2147483647 h 1316"/>
                <a:gd name="T12" fmla="*/ 2147483647 w 1214"/>
                <a:gd name="T13" fmla="*/ 2147483647 h 1316"/>
                <a:gd name="T14" fmla="*/ 2147483647 w 1214"/>
                <a:gd name="T15" fmla="*/ 2147483647 h 1316"/>
                <a:gd name="T16" fmla="*/ 2147483647 w 1214"/>
                <a:gd name="T17" fmla="*/ 2147483647 h 1316"/>
                <a:gd name="T18" fmla="*/ 2147483647 w 1214"/>
                <a:gd name="T19" fmla="*/ 2147483647 h 1316"/>
                <a:gd name="T20" fmla="*/ 2147483647 w 1214"/>
                <a:gd name="T21" fmla="*/ 2147483647 h 1316"/>
                <a:gd name="T22" fmla="*/ 2147483647 w 1214"/>
                <a:gd name="T23" fmla="*/ 2147483647 h 1316"/>
                <a:gd name="T24" fmla="*/ 2147483647 w 1214"/>
                <a:gd name="T25" fmla="*/ 2147483647 h 1316"/>
                <a:gd name="T26" fmla="*/ 2147483647 w 1214"/>
                <a:gd name="T27" fmla="*/ 2147483647 h 1316"/>
                <a:gd name="T28" fmla="*/ 0 w 1214"/>
                <a:gd name="T29" fmla="*/ 2147483647 h 1316"/>
                <a:gd name="T30" fmla="*/ 2147483647 w 1214"/>
                <a:gd name="T31" fmla="*/ 2147483647 h 1316"/>
                <a:gd name="T32" fmla="*/ 2147483647 w 1214"/>
                <a:gd name="T33" fmla="*/ 2147483647 h 1316"/>
                <a:gd name="T34" fmla="*/ 2147483647 w 1214"/>
                <a:gd name="T35" fmla="*/ 2147483647 h 1316"/>
                <a:gd name="T36" fmla="*/ 2147483647 w 1214"/>
                <a:gd name="T37" fmla="*/ 2147483647 h 1316"/>
                <a:gd name="T38" fmla="*/ 2147483647 w 1214"/>
                <a:gd name="T39" fmla="*/ 2147483647 h 1316"/>
                <a:gd name="T40" fmla="*/ 2147483647 w 1214"/>
                <a:gd name="T41" fmla="*/ 2147483647 h 1316"/>
                <a:gd name="T42" fmla="*/ 2147483647 w 1214"/>
                <a:gd name="T43" fmla="*/ 0 h 13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14"/>
                <a:gd name="T67" fmla="*/ 0 h 1316"/>
                <a:gd name="T68" fmla="*/ 1214 w 1214"/>
                <a:gd name="T69" fmla="*/ 1316 h 13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14" h="1316">
                  <a:moveTo>
                    <a:pt x="544" y="0"/>
                  </a:moveTo>
                  <a:lnTo>
                    <a:pt x="772" y="306"/>
                  </a:lnTo>
                  <a:lnTo>
                    <a:pt x="1214" y="244"/>
                  </a:lnTo>
                  <a:lnTo>
                    <a:pt x="1174" y="330"/>
                  </a:lnTo>
                  <a:lnTo>
                    <a:pt x="1118" y="438"/>
                  </a:lnTo>
                  <a:lnTo>
                    <a:pt x="1052" y="536"/>
                  </a:lnTo>
                  <a:lnTo>
                    <a:pt x="984" y="624"/>
                  </a:lnTo>
                  <a:lnTo>
                    <a:pt x="898" y="722"/>
                  </a:lnTo>
                  <a:lnTo>
                    <a:pt x="796" y="822"/>
                  </a:lnTo>
                  <a:lnTo>
                    <a:pt x="712" y="890"/>
                  </a:lnTo>
                  <a:lnTo>
                    <a:pt x="626" y="950"/>
                  </a:lnTo>
                  <a:lnTo>
                    <a:pt x="516" y="1012"/>
                  </a:lnTo>
                  <a:lnTo>
                    <a:pt x="490" y="1026"/>
                  </a:lnTo>
                  <a:lnTo>
                    <a:pt x="600" y="1316"/>
                  </a:lnTo>
                  <a:lnTo>
                    <a:pt x="0" y="792"/>
                  </a:lnTo>
                  <a:lnTo>
                    <a:pt x="148" y="38"/>
                  </a:lnTo>
                  <a:lnTo>
                    <a:pt x="248" y="348"/>
                  </a:lnTo>
                  <a:lnTo>
                    <a:pt x="300" y="304"/>
                  </a:lnTo>
                  <a:lnTo>
                    <a:pt x="380" y="234"/>
                  </a:lnTo>
                  <a:lnTo>
                    <a:pt x="452" y="152"/>
                  </a:lnTo>
                  <a:lnTo>
                    <a:pt x="518" y="52"/>
                  </a:lnTo>
                  <a:lnTo>
                    <a:pt x="544" y="0"/>
                  </a:lnTo>
                  <a:close/>
                </a:path>
              </a:pathLst>
            </a:custGeom>
            <a:solidFill>
              <a:schemeClr val="accent6">
                <a:lumMod val="50000"/>
              </a:schemeClr>
            </a:solidFill>
            <a:ln w="6350">
              <a:noFill/>
              <a:miter lim="800000"/>
            </a:ln>
            <a:effectLst>
              <a:outerShdw blurRad="50800" dist="38100" dir="2700000" algn="tl" rotWithShape="0">
                <a:prstClr val="black">
                  <a:alpha val="40000"/>
                </a:prstClr>
              </a:outerShdw>
            </a:effectLst>
          </p:spPr>
          <p:txBody>
            <a:bodyPr anchor="ctr"/>
            <a:lstStyle/>
            <a:p>
              <a:pPr algn="ctr" eaLnBrk="0" hangingPunct="0">
                <a:lnSpc>
                  <a:spcPct val="90000"/>
                </a:lnSpc>
                <a:defRPr/>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13" name="Freeform 6"/>
            <p:cNvSpPr/>
            <p:nvPr>
              <p:custDataLst>
                <p:tags r:id="rId3"/>
              </p:custDataLst>
            </p:nvPr>
          </p:nvSpPr>
          <p:spPr bwMode="gray">
            <a:xfrm>
              <a:off x="7977" y="7344"/>
              <a:ext cx="2810" cy="2095"/>
            </a:xfrm>
            <a:custGeom>
              <a:avLst/>
              <a:gdLst>
                <a:gd name="T0" fmla="*/ 2147483647 w 1448"/>
                <a:gd name="T1" fmla="*/ 2147483647 h 1080"/>
                <a:gd name="T2" fmla="*/ 2147483647 w 1448"/>
                <a:gd name="T3" fmla="*/ 0 h 1080"/>
                <a:gd name="T4" fmla="*/ 2147483647 w 1448"/>
                <a:gd name="T5" fmla="*/ 2147483647 h 1080"/>
                <a:gd name="T6" fmla="*/ 2147483647 w 1448"/>
                <a:gd name="T7" fmla="*/ 2147483647 h 1080"/>
                <a:gd name="T8" fmla="*/ 2147483647 w 1448"/>
                <a:gd name="T9" fmla="*/ 2147483647 h 1080"/>
                <a:gd name="T10" fmla="*/ 2147483647 w 1448"/>
                <a:gd name="T11" fmla="*/ 2147483647 h 1080"/>
                <a:gd name="T12" fmla="*/ 2147483647 w 1448"/>
                <a:gd name="T13" fmla="*/ 2147483647 h 1080"/>
                <a:gd name="T14" fmla="*/ 2147483647 w 1448"/>
                <a:gd name="T15" fmla="*/ 2147483647 h 1080"/>
                <a:gd name="T16" fmla="*/ 2147483647 w 1448"/>
                <a:gd name="T17" fmla="*/ 2147483647 h 1080"/>
                <a:gd name="T18" fmla="*/ 2147483647 w 1448"/>
                <a:gd name="T19" fmla="*/ 2147483647 h 1080"/>
                <a:gd name="T20" fmla="*/ 2147483647 w 1448"/>
                <a:gd name="T21" fmla="*/ 2147483647 h 1080"/>
                <a:gd name="T22" fmla="*/ 2147483647 w 1448"/>
                <a:gd name="T23" fmla="*/ 2147483647 h 1080"/>
                <a:gd name="T24" fmla="*/ 2147483647 w 1448"/>
                <a:gd name="T25" fmla="*/ 2147483647 h 1080"/>
                <a:gd name="T26" fmla="*/ 2147483647 w 1448"/>
                <a:gd name="T27" fmla="*/ 2147483647 h 1080"/>
                <a:gd name="T28" fmla="*/ 2147483647 w 1448"/>
                <a:gd name="T29" fmla="*/ 2147483647 h 1080"/>
                <a:gd name="T30" fmla="*/ 2147483647 w 1448"/>
                <a:gd name="T31" fmla="*/ 2147483647 h 1080"/>
                <a:gd name="T32" fmla="*/ 2147483647 w 1448"/>
                <a:gd name="T33" fmla="*/ 2147483647 h 1080"/>
                <a:gd name="T34" fmla="*/ 2147483647 w 1448"/>
                <a:gd name="T35" fmla="*/ 2147483647 h 1080"/>
                <a:gd name="T36" fmla="*/ 2147483647 w 1448"/>
                <a:gd name="T37" fmla="*/ 2147483647 h 1080"/>
                <a:gd name="T38" fmla="*/ 2147483647 w 1448"/>
                <a:gd name="T39" fmla="*/ 2147483647 h 1080"/>
                <a:gd name="T40" fmla="*/ 2147483647 w 1448"/>
                <a:gd name="T41" fmla="*/ 2147483647 h 1080"/>
                <a:gd name="T42" fmla="*/ 0 w 1448"/>
                <a:gd name="T43" fmla="*/ 2147483647 h 1080"/>
                <a:gd name="T44" fmla="*/ 2147483647 w 1448"/>
                <a:gd name="T45" fmla="*/ 2147483647 h 10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48"/>
                <a:gd name="T70" fmla="*/ 0 h 1080"/>
                <a:gd name="T71" fmla="*/ 1448 w 1448"/>
                <a:gd name="T72" fmla="*/ 1080 h 10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48" h="1080">
                  <a:moveTo>
                    <a:pt x="88" y="300"/>
                  </a:moveTo>
                  <a:lnTo>
                    <a:pt x="792" y="0"/>
                  </a:lnTo>
                  <a:lnTo>
                    <a:pt x="600" y="246"/>
                  </a:lnTo>
                  <a:lnTo>
                    <a:pt x="654" y="264"/>
                  </a:lnTo>
                  <a:lnTo>
                    <a:pt x="728" y="286"/>
                  </a:lnTo>
                  <a:lnTo>
                    <a:pt x="842" y="308"/>
                  </a:lnTo>
                  <a:lnTo>
                    <a:pt x="954" y="310"/>
                  </a:lnTo>
                  <a:lnTo>
                    <a:pt x="1086" y="296"/>
                  </a:lnTo>
                  <a:lnTo>
                    <a:pt x="1176" y="268"/>
                  </a:lnTo>
                  <a:lnTo>
                    <a:pt x="1100" y="636"/>
                  </a:lnTo>
                  <a:lnTo>
                    <a:pt x="1448" y="932"/>
                  </a:lnTo>
                  <a:lnTo>
                    <a:pt x="1370" y="956"/>
                  </a:lnTo>
                  <a:lnTo>
                    <a:pt x="1248" y="988"/>
                  </a:lnTo>
                  <a:lnTo>
                    <a:pt x="1128" y="1010"/>
                  </a:lnTo>
                  <a:lnTo>
                    <a:pt x="966" y="1026"/>
                  </a:lnTo>
                  <a:lnTo>
                    <a:pt x="848" y="1022"/>
                  </a:lnTo>
                  <a:lnTo>
                    <a:pt x="664" y="1004"/>
                  </a:lnTo>
                  <a:lnTo>
                    <a:pt x="504" y="968"/>
                  </a:lnTo>
                  <a:lnTo>
                    <a:pt x="342" y="912"/>
                  </a:lnTo>
                  <a:lnTo>
                    <a:pt x="222" y="858"/>
                  </a:lnTo>
                  <a:lnTo>
                    <a:pt x="174" y="830"/>
                  </a:lnTo>
                  <a:lnTo>
                    <a:pt x="0" y="1080"/>
                  </a:lnTo>
                  <a:lnTo>
                    <a:pt x="88" y="300"/>
                  </a:lnTo>
                  <a:close/>
                </a:path>
              </a:pathLst>
            </a:custGeom>
            <a:solidFill>
              <a:schemeClr val="accent3"/>
            </a:solidFill>
            <a:ln w="6350">
              <a:noFill/>
              <a:miter lim="800000"/>
            </a:ln>
            <a:effectLst>
              <a:outerShdw blurRad="50800" dist="38100" dir="2700000" algn="tl" rotWithShape="0">
                <a:prstClr val="black">
                  <a:alpha val="40000"/>
                </a:prstClr>
              </a:outerShdw>
            </a:effectLst>
          </p:spPr>
          <p:txBody>
            <a:bodyPr anchor="ctr"/>
            <a:lstStyle/>
            <a:p>
              <a:pPr algn="ctr" eaLnBrk="0" hangingPunct="0">
                <a:lnSpc>
                  <a:spcPct val="90000"/>
                </a:lnSpc>
                <a:defRPr/>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19" name="Freeform 7"/>
            <p:cNvSpPr/>
            <p:nvPr>
              <p:custDataLst>
                <p:tags r:id="rId4"/>
              </p:custDataLst>
            </p:nvPr>
          </p:nvSpPr>
          <p:spPr bwMode="gray">
            <a:xfrm>
              <a:off x="6322" y="6394"/>
              <a:ext cx="2530" cy="2360"/>
            </a:xfrm>
            <a:custGeom>
              <a:avLst/>
              <a:gdLst>
                <a:gd name="T0" fmla="*/ 2147483647 w 1304"/>
                <a:gd name="T1" fmla="*/ 2147483647 h 1216"/>
                <a:gd name="T2" fmla="*/ 0 w 1304"/>
                <a:gd name="T3" fmla="*/ 2147483647 h 1216"/>
                <a:gd name="T4" fmla="*/ 2147483647 w 1304"/>
                <a:gd name="T5" fmla="*/ 0 h 1216"/>
                <a:gd name="T6" fmla="*/ 2147483647 w 1304"/>
                <a:gd name="T7" fmla="*/ 2147483647 h 1216"/>
                <a:gd name="T8" fmla="*/ 2147483647 w 1304"/>
                <a:gd name="T9" fmla="*/ 2147483647 h 1216"/>
                <a:gd name="T10" fmla="*/ 2147483647 w 1304"/>
                <a:gd name="T11" fmla="*/ 2147483647 h 1216"/>
                <a:gd name="T12" fmla="*/ 2147483647 w 1304"/>
                <a:gd name="T13" fmla="*/ 2147483647 h 1216"/>
                <a:gd name="T14" fmla="*/ 2147483647 w 1304"/>
                <a:gd name="T15" fmla="*/ 2147483647 h 1216"/>
                <a:gd name="T16" fmla="*/ 2147483647 w 1304"/>
                <a:gd name="T17" fmla="*/ 2147483647 h 1216"/>
                <a:gd name="T18" fmla="*/ 2147483647 w 1304"/>
                <a:gd name="T19" fmla="*/ 2147483647 h 1216"/>
                <a:gd name="T20" fmla="*/ 2147483647 w 1304"/>
                <a:gd name="T21" fmla="*/ 2147483647 h 1216"/>
                <a:gd name="T22" fmla="*/ 2147483647 w 1304"/>
                <a:gd name="T23" fmla="*/ 2147483647 h 1216"/>
                <a:gd name="T24" fmla="*/ 2147483647 w 1304"/>
                <a:gd name="T25" fmla="*/ 2147483647 h 1216"/>
                <a:gd name="T26" fmla="*/ 2147483647 w 1304"/>
                <a:gd name="T27" fmla="*/ 2147483647 h 1216"/>
                <a:gd name="T28" fmla="*/ 2147483647 w 1304"/>
                <a:gd name="T29" fmla="*/ 2147483647 h 1216"/>
                <a:gd name="T30" fmla="*/ 2147483647 w 1304"/>
                <a:gd name="T31" fmla="*/ 2147483647 h 1216"/>
                <a:gd name="T32" fmla="*/ 2147483647 w 1304"/>
                <a:gd name="T33" fmla="*/ 2147483647 h 1216"/>
                <a:gd name="T34" fmla="*/ 2147483647 w 1304"/>
                <a:gd name="T35" fmla="*/ 2147483647 h 12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4"/>
                <a:gd name="T55" fmla="*/ 0 h 1216"/>
                <a:gd name="T56" fmla="*/ 1304 w 1304"/>
                <a:gd name="T57" fmla="*/ 1216 h 12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4" h="1216">
                  <a:moveTo>
                    <a:pt x="300" y="462"/>
                  </a:moveTo>
                  <a:lnTo>
                    <a:pt x="0" y="544"/>
                  </a:lnTo>
                  <a:lnTo>
                    <a:pt x="568" y="0"/>
                  </a:lnTo>
                  <a:lnTo>
                    <a:pt x="1304" y="220"/>
                  </a:lnTo>
                  <a:lnTo>
                    <a:pt x="992" y="288"/>
                  </a:lnTo>
                  <a:lnTo>
                    <a:pt x="1058" y="408"/>
                  </a:lnTo>
                  <a:lnTo>
                    <a:pt x="1128" y="510"/>
                  </a:lnTo>
                  <a:lnTo>
                    <a:pt x="1212" y="588"/>
                  </a:lnTo>
                  <a:lnTo>
                    <a:pt x="1254" y="622"/>
                  </a:lnTo>
                  <a:lnTo>
                    <a:pt x="906" y="770"/>
                  </a:lnTo>
                  <a:lnTo>
                    <a:pt x="856" y="1216"/>
                  </a:lnTo>
                  <a:lnTo>
                    <a:pt x="746" y="1134"/>
                  </a:lnTo>
                  <a:lnTo>
                    <a:pt x="658" y="1054"/>
                  </a:lnTo>
                  <a:lnTo>
                    <a:pt x="592" y="976"/>
                  </a:lnTo>
                  <a:lnTo>
                    <a:pt x="486" y="842"/>
                  </a:lnTo>
                  <a:lnTo>
                    <a:pt x="382" y="666"/>
                  </a:lnTo>
                  <a:lnTo>
                    <a:pt x="314" y="506"/>
                  </a:lnTo>
                  <a:lnTo>
                    <a:pt x="300" y="462"/>
                  </a:lnTo>
                  <a:close/>
                </a:path>
              </a:pathLst>
            </a:custGeom>
            <a:solidFill>
              <a:schemeClr val="bg1">
                <a:lumMod val="50000"/>
                <a:lumOff val="50000"/>
              </a:schemeClr>
            </a:solidFill>
            <a:ln w="6350">
              <a:noFill/>
              <a:miter lim="800000"/>
            </a:ln>
            <a:effectLst>
              <a:outerShdw blurRad="50800" dist="38100" dir="2700000" algn="tl" rotWithShape="0">
                <a:prstClr val="black">
                  <a:alpha val="40000"/>
                </a:prstClr>
              </a:outerShdw>
            </a:effectLst>
          </p:spPr>
          <p:txBody>
            <a:bodyPr anchor="ctr"/>
            <a:lstStyle/>
            <a:p>
              <a:pPr algn="ctr" eaLnBrk="0" hangingPunct="0">
                <a:lnSpc>
                  <a:spcPct val="90000"/>
                </a:lnSpc>
                <a:defRPr/>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20" name="Freeform 8"/>
            <p:cNvSpPr/>
            <p:nvPr>
              <p:custDataLst>
                <p:tags r:id="rId5"/>
              </p:custDataLst>
            </p:nvPr>
          </p:nvSpPr>
          <p:spPr bwMode="gray">
            <a:xfrm>
              <a:off x="6440" y="4701"/>
              <a:ext cx="2438" cy="2181"/>
            </a:xfrm>
            <a:custGeom>
              <a:avLst/>
              <a:gdLst>
                <a:gd name="T0" fmla="*/ 0 w 1256"/>
                <a:gd name="T1" fmla="*/ 2147483647 h 1124"/>
                <a:gd name="T2" fmla="*/ 2147483647 w 1256"/>
                <a:gd name="T3" fmla="*/ 2147483647 h 1124"/>
                <a:gd name="T4" fmla="*/ 2147483647 w 1256"/>
                <a:gd name="T5" fmla="*/ 2147483647 h 1124"/>
                <a:gd name="T6" fmla="*/ 2147483647 w 1256"/>
                <a:gd name="T7" fmla="*/ 2147483647 h 1124"/>
                <a:gd name="T8" fmla="*/ 2147483647 w 1256"/>
                <a:gd name="T9" fmla="*/ 2147483647 h 1124"/>
                <a:gd name="T10" fmla="*/ 2147483647 w 1256"/>
                <a:gd name="T11" fmla="*/ 2147483647 h 1124"/>
                <a:gd name="T12" fmla="*/ 2147483647 w 1256"/>
                <a:gd name="T13" fmla="*/ 2147483647 h 1124"/>
                <a:gd name="T14" fmla="*/ 2147483647 w 1256"/>
                <a:gd name="T15" fmla="*/ 2147483647 h 1124"/>
                <a:gd name="T16" fmla="*/ 2147483647 w 1256"/>
                <a:gd name="T17" fmla="*/ 2147483647 h 1124"/>
                <a:gd name="T18" fmla="*/ 2147483647 w 1256"/>
                <a:gd name="T19" fmla="*/ 2147483647 h 1124"/>
                <a:gd name="T20" fmla="*/ 2147483647 w 1256"/>
                <a:gd name="T21" fmla="*/ 2147483647 h 1124"/>
                <a:gd name="T22" fmla="*/ 2147483647 w 1256"/>
                <a:gd name="T23" fmla="*/ 2147483647 h 1124"/>
                <a:gd name="T24" fmla="*/ 2147483647 w 1256"/>
                <a:gd name="T25" fmla="*/ 2147483647 h 1124"/>
                <a:gd name="T26" fmla="*/ 2147483647 w 1256"/>
                <a:gd name="T27" fmla="*/ 2147483647 h 1124"/>
                <a:gd name="T28" fmla="*/ 2147483647 w 1256"/>
                <a:gd name="T29" fmla="*/ 2147483647 h 1124"/>
                <a:gd name="T30" fmla="*/ 2147483647 w 1256"/>
                <a:gd name="T31" fmla="*/ 2147483647 h 1124"/>
                <a:gd name="T32" fmla="*/ 2147483647 w 1256"/>
                <a:gd name="T33" fmla="*/ 2147483647 h 1124"/>
                <a:gd name="T34" fmla="*/ 2147483647 w 1256"/>
                <a:gd name="T35" fmla="*/ 2147483647 h 1124"/>
                <a:gd name="T36" fmla="*/ 2147483647 w 1256"/>
                <a:gd name="T37" fmla="*/ 0 h 1124"/>
                <a:gd name="T38" fmla="*/ 2147483647 w 1256"/>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56"/>
                <a:gd name="T61" fmla="*/ 0 h 1124"/>
                <a:gd name="T62" fmla="*/ 1256 w 1256"/>
                <a:gd name="T63" fmla="*/ 1124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56" h="1124">
                  <a:moveTo>
                    <a:pt x="0" y="130"/>
                  </a:moveTo>
                  <a:lnTo>
                    <a:pt x="280" y="226"/>
                  </a:lnTo>
                  <a:lnTo>
                    <a:pt x="250" y="284"/>
                  </a:lnTo>
                  <a:lnTo>
                    <a:pt x="216" y="386"/>
                  </a:lnTo>
                  <a:lnTo>
                    <a:pt x="182" y="528"/>
                  </a:lnTo>
                  <a:lnTo>
                    <a:pt x="160" y="668"/>
                  </a:lnTo>
                  <a:lnTo>
                    <a:pt x="156" y="858"/>
                  </a:lnTo>
                  <a:lnTo>
                    <a:pt x="166" y="1020"/>
                  </a:lnTo>
                  <a:lnTo>
                    <a:pt x="186" y="1124"/>
                  </a:lnTo>
                  <a:lnTo>
                    <a:pt x="492" y="824"/>
                  </a:lnTo>
                  <a:lnTo>
                    <a:pt x="882" y="946"/>
                  </a:lnTo>
                  <a:lnTo>
                    <a:pt x="872" y="906"/>
                  </a:lnTo>
                  <a:lnTo>
                    <a:pt x="866" y="820"/>
                  </a:lnTo>
                  <a:lnTo>
                    <a:pt x="868" y="762"/>
                  </a:lnTo>
                  <a:lnTo>
                    <a:pt x="878" y="676"/>
                  </a:lnTo>
                  <a:lnTo>
                    <a:pt x="912" y="552"/>
                  </a:lnTo>
                  <a:lnTo>
                    <a:pt x="950" y="470"/>
                  </a:lnTo>
                  <a:lnTo>
                    <a:pt x="1256" y="596"/>
                  </a:lnTo>
                  <a:lnTo>
                    <a:pt x="770" y="0"/>
                  </a:lnTo>
                  <a:lnTo>
                    <a:pt x="8" y="128"/>
                  </a:lnTo>
                </a:path>
              </a:pathLst>
            </a:custGeom>
            <a:solidFill>
              <a:schemeClr val="bg1">
                <a:lumMod val="75000"/>
                <a:lumOff val="25000"/>
              </a:schemeClr>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fontAlgn="base">
                <a:spcBef>
                  <a:spcPct val="0"/>
                </a:spcBef>
                <a:spcAft>
                  <a:spcPct val="0"/>
                </a:spcAft>
                <a:defRPr>
                  <a:solidFill>
                    <a:schemeClr val="tx1"/>
                  </a:solidFill>
                  <a:latin typeface="Arial" panose="020B0704020202020204" pitchFamily="34" charset="0"/>
                </a:defRPr>
              </a:lvl6pPr>
              <a:lvl7pPr marL="2971800" indent="-228600" fontAlgn="base">
                <a:spcBef>
                  <a:spcPct val="0"/>
                </a:spcBef>
                <a:spcAft>
                  <a:spcPct val="0"/>
                </a:spcAft>
                <a:defRPr>
                  <a:solidFill>
                    <a:schemeClr val="tx1"/>
                  </a:solidFill>
                  <a:latin typeface="Arial" panose="020B0704020202020204" pitchFamily="34" charset="0"/>
                </a:defRPr>
              </a:lvl7pPr>
              <a:lvl8pPr marL="3429000" indent="-228600" fontAlgn="base">
                <a:spcBef>
                  <a:spcPct val="0"/>
                </a:spcBef>
                <a:spcAft>
                  <a:spcPct val="0"/>
                </a:spcAft>
                <a:defRPr>
                  <a:solidFill>
                    <a:schemeClr val="tx1"/>
                  </a:solidFill>
                  <a:latin typeface="Arial" panose="020B0704020202020204" pitchFamily="34" charset="0"/>
                </a:defRPr>
              </a:lvl8pPr>
              <a:lvl9pPr marL="3886200" indent="-228600" fontAlgn="base">
                <a:spcBef>
                  <a:spcPct val="0"/>
                </a:spcBef>
                <a:spcAft>
                  <a:spcPct val="0"/>
                </a:spcAft>
                <a:defRPr>
                  <a:solidFill>
                    <a:schemeClr val="tx1"/>
                  </a:solidFill>
                  <a:latin typeface="Arial" panose="020B0704020202020204" pitchFamily="34" charset="0"/>
                </a:defRPr>
              </a:lvl9pPr>
            </a:lstStyle>
            <a:p>
              <a:pPr algn="ctr" fontAlgn="base">
                <a:lnSpc>
                  <a:spcPct val="90000"/>
                </a:lnSpc>
                <a:spcBef>
                  <a:spcPct val="0"/>
                </a:spcBef>
                <a:spcAft>
                  <a:spcPct val="0"/>
                </a:spcAft>
                <a:buClr>
                  <a:srgbClr val="9B1717"/>
                </a:buClr>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21" name="AutoShape 9"/>
            <p:cNvSpPr>
              <a:spLocks noChangeArrowheads="1"/>
            </p:cNvSpPr>
            <p:nvPr>
              <p:custDataLst>
                <p:tags r:id="rId6"/>
              </p:custDataLst>
            </p:nvPr>
          </p:nvSpPr>
          <p:spPr bwMode="gray">
            <a:xfrm>
              <a:off x="5970" y="2816"/>
              <a:ext cx="4201" cy="2260"/>
            </a:xfrm>
            <a:prstGeom prst="notchedRightArrow">
              <a:avLst>
                <a:gd name="adj1" fmla="val 56398"/>
                <a:gd name="adj2" fmla="val 25346"/>
              </a:avLst>
            </a:prstGeom>
            <a:solidFill>
              <a:schemeClr val="accent1"/>
            </a:solidFill>
            <a:ln>
              <a:noFill/>
            </a:ln>
            <a:effectLst>
              <a:outerShdw blurRad="50800" dist="38100" dir="2700000" algn="tl" rotWithShape="0">
                <a:prstClr val="black">
                  <a:alpha val="40000"/>
                </a:prstClr>
              </a:outerShdw>
            </a:effectLst>
          </p:spPr>
          <p:txBody>
            <a:bodyPr wrap="none" anchor="ctr" anchorCtr="0"/>
            <a:lstStyle>
              <a:lvl1pPr>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fontAlgn="base">
                <a:spcBef>
                  <a:spcPct val="0"/>
                </a:spcBef>
                <a:spcAft>
                  <a:spcPct val="0"/>
                </a:spcAft>
                <a:defRPr>
                  <a:solidFill>
                    <a:schemeClr val="tx1"/>
                  </a:solidFill>
                  <a:latin typeface="Arial" panose="020B0704020202020204" pitchFamily="34" charset="0"/>
                </a:defRPr>
              </a:lvl6pPr>
              <a:lvl7pPr marL="2971800" indent="-228600" fontAlgn="base">
                <a:spcBef>
                  <a:spcPct val="0"/>
                </a:spcBef>
                <a:spcAft>
                  <a:spcPct val="0"/>
                </a:spcAft>
                <a:defRPr>
                  <a:solidFill>
                    <a:schemeClr val="tx1"/>
                  </a:solidFill>
                  <a:latin typeface="Arial" panose="020B0704020202020204" pitchFamily="34" charset="0"/>
                </a:defRPr>
              </a:lvl7pPr>
              <a:lvl8pPr marL="3429000" indent="-228600" fontAlgn="base">
                <a:spcBef>
                  <a:spcPct val="0"/>
                </a:spcBef>
                <a:spcAft>
                  <a:spcPct val="0"/>
                </a:spcAft>
                <a:defRPr>
                  <a:solidFill>
                    <a:schemeClr val="tx1"/>
                  </a:solidFill>
                  <a:latin typeface="Arial" panose="020B0704020202020204" pitchFamily="34" charset="0"/>
                </a:defRPr>
              </a:lvl8pPr>
              <a:lvl9pPr marL="3886200" indent="-228600" fontAlgn="base">
                <a:spcBef>
                  <a:spcPct val="0"/>
                </a:spcBef>
                <a:spcAft>
                  <a:spcPct val="0"/>
                </a:spcAft>
                <a:defRPr>
                  <a:solidFill>
                    <a:schemeClr val="tx1"/>
                  </a:solidFill>
                  <a:latin typeface="Arial" panose="020B0704020202020204" pitchFamily="34" charset="0"/>
                </a:defRPr>
              </a:lvl9pPr>
            </a:lstStyle>
            <a:p>
              <a:pPr algn="ctr" eaLnBrk="0" fontAlgn="base" hangingPunct="0">
                <a:lnSpc>
                  <a:spcPct val="90000"/>
                </a:lnSpc>
                <a:spcBef>
                  <a:spcPct val="0"/>
                </a:spcBef>
                <a:spcAft>
                  <a:spcPct val="0"/>
                </a:spcAft>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22" name="Freeform 10"/>
            <p:cNvSpPr/>
            <p:nvPr>
              <p:custDataLst>
                <p:tags r:id="rId7"/>
              </p:custDataLst>
            </p:nvPr>
          </p:nvSpPr>
          <p:spPr bwMode="gray">
            <a:xfrm>
              <a:off x="9885" y="3299"/>
              <a:ext cx="2775" cy="2165"/>
            </a:xfrm>
            <a:custGeom>
              <a:avLst/>
              <a:gdLst>
                <a:gd name="T0" fmla="*/ 2147483647 w 1430"/>
                <a:gd name="T1" fmla="*/ 2147483647 h 1116"/>
                <a:gd name="T2" fmla="*/ 2147483647 w 1430"/>
                <a:gd name="T3" fmla="*/ 2147483647 h 1116"/>
                <a:gd name="T4" fmla="*/ 2147483647 w 1430"/>
                <a:gd name="T5" fmla="*/ 2147483647 h 1116"/>
                <a:gd name="T6" fmla="*/ 2147483647 w 1430"/>
                <a:gd name="T7" fmla="*/ 2147483647 h 1116"/>
                <a:gd name="T8" fmla="*/ 2147483647 w 1430"/>
                <a:gd name="T9" fmla="*/ 2147483647 h 1116"/>
                <a:gd name="T10" fmla="*/ 2147483647 w 1430"/>
                <a:gd name="T11" fmla="*/ 2147483647 h 1116"/>
                <a:gd name="T12" fmla="*/ 2147483647 w 1430"/>
                <a:gd name="T13" fmla="*/ 2147483647 h 1116"/>
                <a:gd name="T14" fmla="*/ 2147483647 w 1430"/>
                <a:gd name="T15" fmla="*/ 2147483647 h 1116"/>
                <a:gd name="T16" fmla="*/ 2147483647 w 1430"/>
                <a:gd name="T17" fmla="*/ 2147483647 h 1116"/>
                <a:gd name="T18" fmla="*/ 2147483647 w 1430"/>
                <a:gd name="T19" fmla="*/ 2147483647 h 1116"/>
                <a:gd name="T20" fmla="*/ 2147483647 w 1430"/>
                <a:gd name="T21" fmla="*/ 2147483647 h 1116"/>
                <a:gd name="T22" fmla="*/ 2147483647 w 1430"/>
                <a:gd name="T23" fmla="*/ 2147483647 h 1116"/>
                <a:gd name="T24" fmla="*/ 2147483647 w 1430"/>
                <a:gd name="T25" fmla="*/ 2147483647 h 1116"/>
                <a:gd name="T26" fmla="*/ 2147483647 w 1430"/>
                <a:gd name="T27" fmla="*/ 2147483647 h 1116"/>
                <a:gd name="T28" fmla="*/ 2147483647 w 1430"/>
                <a:gd name="T29" fmla="*/ 2147483647 h 1116"/>
                <a:gd name="T30" fmla="*/ 2147483647 w 1430"/>
                <a:gd name="T31" fmla="*/ 2147483647 h 1116"/>
                <a:gd name="T32" fmla="*/ 2147483647 w 1430"/>
                <a:gd name="T33" fmla="*/ 2147483647 h 1116"/>
                <a:gd name="T34" fmla="*/ 2147483647 w 1430"/>
                <a:gd name="T35" fmla="*/ 2147483647 h 1116"/>
                <a:gd name="T36" fmla="*/ 2147483647 w 1430"/>
                <a:gd name="T37" fmla="*/ 2147483647 h 1116"/>
                <a:gd name="T38" fmla="*/ 2147483647 w 1430"/>
                <a:gd name="T39" fmla="*/ 2147483647 h 1116"/>
                <a:gd name="T40" fmla="*/ 0 w 1430"/>
                <a:gd name="T41" fmla="*/ 2147483647 h 1116"/>
                <a:gd name="T42" fmla="*/ 2147483647 w 1430"/>
                <a:gd name="T43" fmla="*/ 2147483647 h 1116"/>
                <a:gd name="T44" fmla="*/ 2147483647 w 1430"/>
                <a:gd name="T45" fmla="*/ 0 h 11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30"/>
                <a:gd name="T70" fmla="*/ 0 h 1116"/>
                <a:gd name="T71" fmla="*/ 1430 w 1430"/>
                <a:gd name="T72" fmla="*/ 1116 h 11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30" h="1116">
                  <a:moveTo>
                    <a:pt x="48" y="6"/>
                  </a:moveTo>
                  <a:lnTo>
                    <a:pt x="136" y="14"/>
                  </a:lnTo>
                  <a:lnTo>
                    <a:pt x="272" y="36"/>
                  </a:lnTo>
                  <a:lnTo>
                    <a:pt x="410" y="72"/>
                  </a:lnTo>
                  <a:lnTo>
                    <a:pt x="542" y="120"/>
                  </a:lnTo>
                  <a:lnTo>
                    <a:pt x="652" y="172"/>
                  </a:lnTo>
                  <a:lnTo>
                    <a:pt x="790" y="254"/>
                  </a:lnTo>
                  <a:lnTo>
                    <a:pt x="910" y="340"/>
                  </a:lnTo>
                  <a:lnTo>
                    <a:pt x="1026" y="448"/>
                  </a:lnTo>
                  <a:lnTo>
                    <a:pt x="1120" y="542"/>
                  </a:lnTo>
                  <a:lnTo>
                    <a:pt x="1160" y="600"/>
                  </a:lnTo>
                  <a:lnTo>
                    <a:pt x="1430" y="438"/>
                  </a:lnTo>
                  <a:lnTo>
                    <a:pt x="1042" y="1116"/>
                  </a:lnTo>
                  <a:lnTo>
                    <a:pt x="270" y="1116"/>
                  </a:lnTo>
                  <a:lnTo>
                    <a:pt x="542" y="964"/>
                  </a:lnTo>
                  <a:lnTo>
                    <a:pt x="440" y="874"/>
                  </a:lnTo>
                  <a:lnTo>
                    <a:pt x="364" y="824"/>
                  </a:lnTo>
                  <a:lnTo>
                    <a:pt x="278" y="782"/>
                  </a:lnTo>
                  <a:lnTo>
                    <a:pt x="178" y="746"/>
                  </a:lnTo>
                  <a:lnTo>
                    <a:pt x="80" y="722"/>
                  </a:lnTo>
                  <a:lnTo>
                    <a:pt x="0" y="714"/>
                  </a:lnTo>
                  <a:lnTo>
                    <a:pt x="196" y="324"/>
                  </a:lnTo>
                  <a:lnTo>
                    <a:pt x="28" y="0"/>
                  </a:lnTo>
                </a:path>
              </a:pathLst>
            </a:custGeom>
            <a:solidFill>
              <a:schemeClr val="accent1">
                <a:lumMod val="60000"/>
                <a:lumOff val="40000"/>
              </a:schemeClr>
            </a:solidFill>
            <a:ln w="6350">
              <a:noFill/>
              <a:miter lim="800000"/>
            </a:ln>
            <a:effectLst>
              <a:outerShdw blurRad="50800" dist="38100" dir="2700000" algn="tl" rotWithShape="0">
                <a:prstClr val="black">
                  <a:alpha val="40000"/>
                </a:prstClr>
              </a:outerShdw>
            </a:effectLst>
          </p:spPr>
          <p:txBody>
            <a:bodyPr anchor="ctr"/>
            <a:lstStyle/>
            <a:p>
              <a:pPr algn="ctr" eaLnBrk="0" hangingPunct="0">
                <a:lnSpc>
                  <a:spcPct val="90000"/>
                </a:lnSpc>
                <a:defRPr/>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23" name="Freeform 11"/>
            <p:cNvSpPr/>
            <p:nvPr>
              <p:custDataLst>
                <p:tags r:id="rId8"/>
              </p:custDataLst>
            </p:nvPr>
          </p:nvSpPr>
          <p:spPr bwMode="gray">
            <a:xfrm>
              <a:off x="10821" y="4787"/>
              <a:ext cx="2411" cy="2750"/>
            </a:xfrm>
            <a:custGeom>
              <a:avLst/>
              <a:gdLst>
                <a:gd name="T0" fmla="*/ 2147483647 w 1242"/>
                <a:gd name="T1" fmla="*/ 2147483647 h 1418"/>
                <a:gd name="T2" fmla="*/ 2147483647 w 1242"/>
                <a:gd name="T3" fmla="*/ 2147483647 h 1418"/>
                <a:gd name="T4" fmla="*/ 2147483647 w 1242"/>
                <a:gd name="T5" fmla="*/ 0 h 1418"/>
                <a:gd name="T6" fmla="*/ 2147483647 w 1242"/>
                <a:gd name="T7" fmla="*/ 2147483647 h 1418"/>
                <a:gd name="T8" fmla="*/ 2147483647 w 1242"/>
                <a:gd name="T9" fmla="*/ 2147483647 h 1418"/>
                <a:gd name="T10" fmla="*/ 2147483647 w 1242"/>
                <a:gd name="T11" fmla="*/ 2147483647 h 1418"/>
                <a:gd name="T12" fmla="*/ 2147483647 w 1242"/>
                <a:gd name="T13" fmla="*/ 2147483647 h 1418"/>
                <a:gd name="T14" fmla="*/ 2147483647 w 1242"/>
                <a:gd name="T15" fmla="*/ 2147483647 h 1418"/>
                <a:gd name="T16" fmla="*/ 2147483647 w 1242"/>
                <a:gd name="T17" fmla="*/ 2147483647 h 1418"/>
                <a:gd name="T18" fmla="*/ 2147483647 w 1242"/>
                <a:gd name="T19" fmla="*/ 2147483647 h 1418"/>
                <a:gd name="T20" fmla="*/ 2147483647 w 1242"/>
                <a:gd name="T21" fmla="*/ 2147483647 h 1418"/>
                <a:gd name="T22" fmla="*/ 2147483647 w 1242"/>
                <a:gd name="T23" fmla="*/ 2147483647 h 1418"/>
                <a:gd name="T24" fmla="*/ 2147483647 w 1242"/>
                <a:gd name="T25" fmla="*/ 2147483647 h 1418"/>
                <a:gd name="T26" fmla="*/ 2147483647 w 1242"/>
                <a:gd name="T27" fmla="*/ 2147483647 h 1418"/>
                <a:gd name="T28" fmla="*/ 2147483647 w 1242"/>
                <a:gd name="T29" fmla="*/ 2147483647 h 1418"/>
                <a:gd name="T30" fmla="*/ 0 w 1242"/>
                <a:gd name="T31" fmla="*/ 2147483647 h 1418"/>
                <a:gd name="T32" fmla="*/ 2147483647 w 1242"/>
                <a:gd name="T33" fmla="*/ 2147483647 h 1418"/>
                <a:gd name="T34" fmla="*/ 2147483647 w 1242"/>
                <a:gd name="T35" fmla="*/ 2147483647 h 1418"/>
                <a:gd name="T36" fmla="*/ 2147483647 w 1242"/>
                <a:gd name="T37" fmla="*/ 2147483647 h 1418"/>
                <a:gd name="T38" fmla="*/ 2147483647 w 1242"/>
                <a:gd name="T39" fmla="*/ 2147483647 h 1418"/>
                <a:gd name="T40" fmla="*/ 2147483647 w 1242"/>
                <a:gd name="T41" fmla="*/ 2147483647 h 1418"/>
                <a:gd name="T42" fmla="*/ 2147483647 w 1242"/>
                <a:gd name="T43" fmla="*/ 2147483647 h 1418"/>
                <a:gd name="T44" fmla="*/ 2147483647 w 1242"/>
                <a:gd name="T45" fmla="*/ 2147483647 h 1418"/>
                <a:gd name="T46" fmla="*/ 2147483647 w 1242"/>
                <a:gd name="T47" fmla="*/ 2147483647 h 14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2"/>
                <a:gd name="T73" fmla="*/ 0 h 1418"/>
                <a:gd name="T74" fmla="*/ 1242 w 1242"/>
                <a:gd name="T75" fmla="*/ 1418 h 14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2" h="1418">
                  <a:moveTo>
                    <a:pt x="196" y="380"/>
                  </a:moveTo>
                  <a:lnTo>
                    <a:pt x="590" y="380"/>
                  </a:lnTo>
                  <a:lnTo>
                    <a:pt x="800" y="0"/>
                  </a:lnTo>
                  <a:lnTo>
                    <a:pt x="832" y="56"/>
                  </a:lnTo>
                  <a:lnTo>
                    <a:pt x="876" y="144"/>
                  </a:lnTo>
                  <a:lnTo>
                    <a:pt x="908" y="218"/>
                  </a:lnTo>
                  <a:lnTo>
                    <a:pt x="942" y="320"/>
                  </a:lnTo>
                  <a:lnTo>
                    <a:pt x="974" y="430"/>
                  </a:lnTo>
                  <a:lnTo>
                    <a:pt x="1002" y="590"/>
                  </a:lnTo>
                  <a:lnTo>
                    <a:pt x="1016" y="766"/>
                  </a:lnTo>
                  <a:lnTo>
                    <a:pt x="1008" y="938"/>
                  </a:lnTo>
                  <a:lnTo>
                    <a:pt x="982" y="1116"/>
                  </a:lnTo>
                  <a:lnTo>
                    <a:pt x="954" y="1202"/>
                  </a:lnTo>
                  <a:lnTo>
                    <a:pt x="1242" y="1310"/>
                  </a:lnTo>
                  <a:lnTo>
                    <a:pt x="470" y="1418"/>
                  </a:lnTo>
                  <a:lnTo>
                    <a:pt x="0" y="812"/>
                  </a:lnTo>
                  <a:lnTo>
                    <a:pt x="286" y="938"/>
                  </a:lnTo>
                  <a:lnTo>
                    <a:pt x="296" y="870"/>
                  </a:lnTo>
                  <a:lnTo>
                    <a:pt x="302" y="786"/>
                  </a:lnTo>
                  <a:lnTo>
                    <a:pt x="298" y="710"/>
                  </a:lnTo>
                  <a:lnTo>
                    <a:pt x="288" y="630"/>
                  </a:lnTo>
                  <a:lnTo>
                    <a:pt x="262" y="532"/>
                  </a:lnTo>
                  <a:lnTo>
                    <a:pt x="234" y="452"/>
                  </a:lnTo>
                  <a:lnTo>
                    <a:pt x="196" y="380"/>
                  </a:lnTo>
                  <a:close/>
                </a:path>
              </a:pathLst>
            </a:custGeom>
            <a:solidFill>
              <a:schemeClr val="accent2"/>
            </a:solidFill>
            <a:ln>
              <a:noFill/>
            </a:ln>
            <a:effectLst>
              <a:outerShdw blurRad="50800" dist="38100" dir="2700000" algn="tl" rotWithShape="0">
                <a:prstClr val="black">
                  <a:alpha val="40000"/>
                </a:prstClr>
              </a:outerShdw>
            </a:effectLst>
          </p:spPr>
          <p:txBody>
            <a:bodyPr anchor="ctr"/>
            <a:lstStyle>
              <a:lvl1pPr marL="111125">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fontAlgn="base">
                <a:spcBef>
                  <a:spcPct val="0"/>
                </a:spcBef>
                <a:spcAft>
                  <a:spcPct val="0"/>
                </a:spcAft>
                <a:defRPr>
                  <a:solidFill>
                    <a:schemeClr val="tx1"/>
                  </a:solidFill>
                  <a:latin typeface="Arial" panose="020B0704020202020204" pitchFamily="34" charset="0"/>
                </a:defRPr>
              </a:lvl6pPr>
              <a:lvl7pPr marL="2971800" indent="-228600" fontAlgn="base">
                <a:spcBef>
                  <a:spcPct val="0"/>
                </a:spcBef>
                <a:spcAft>
                  <a:spcPct val="0"/>
                </a:spcAft>
                <a:defRPr>
                  <a:solidFill>
                    <a:schemeClr val="tx1"/>
                  </a:solidFill>
                  <a:latin typeface="Arial" panose="020B0704020202020204" pitchFamily="34" charset="0"/>
                </a:defRPr>
              </a:lvl7pPr>
              <a:lvl8pPr marL="3429000" indent="-228600" fontAlgn="base">
                <a:spcBef>
                  <a:spcPct val="0"/>
                </a:spcBef>
                <a:spcAft>
                  <a:spcPct val="0"/>
                </a:spcAft>
                <a:defRPr>
                  <a:solidFill>
                    <a:schemeClr val="tx1"/>
                  </a:solidFill>
                  <a:latin typeface="Arial" panose="020B0704020202020204" pitchFamily="34" charset="0"/>
                </a:defRPr>
              </a:lvl8pPr>
              <a:lvl9pPr marL="3886200" indent="-228600" fontAlgn="base">
                <a:spcBef>
                  <a:spcPct val="0"/>
                </a:spcBef>
                <a:spcAft>
                  <a:spcPct val="0"/>
                </a:spcAft>
                <a:defRPr>
                  <a:solidFill>
                    <a:schemeClr val="tx1"/>
                  </a:solidFill>
                  <a:latin typeface="Arial" panose="020B0704020202020204" pitchFamily="34" charset="0"/>
                </a:defRPr>
              </a:lvl9pPr>
            </a:lstStyle>
            <a:p>
              <a:pPr algn="ctr" eaLnBrk="0" fontAlgn="base" hangingPunct="0">
                <a:lnSpc>
                  <a:spcPct val="90000"/>
                </a:lnSpc>
                <a:spcBef>
                  <a:spcPct val="0"/>
                </a:spcBef>
                <a:spcAft>
                  <a:spcPct val="0"/>
                </a:spcAft>
              </a:pPr>
              <a:endParaRPr lang="zh-CN" altLang="en-US" sz="1600" b="1" dirty="0">
                <a:solidFill>
                  <a:schemeClr val="bg2"/>
                </a:solidFill>
                <a:latin typeface="PingFang SC Semibold" panose="020B0400000000000000" charset="-122"/>
                <a:ea typeface="PingFang SC Semibold" panose="020B0400000000000000" charset="-122"/>
              </a:endParaRPr>
            </a:p>
          </p:txBody>
        </p:sp>
        <p:sp>
          <p:nvSpPr>
            <p:cNvPr id="14" name="文本框 13"/>
            <p:cNvSpPr txBox="1"/>
            <p:nvPr/>
          </p:nvSpPr>
          <p:spPr>
            <a:xfrm>
              <a:off x="7155" y="3620"/>
              <a:ext cx="1832" cy="652"/>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1.</a:t>
              </a:r>
              <a:r>
                <a:rPr lang="zh-CN" altLang="en-US" sz="1400" b="1" dirty="0">
                  <a:solidFill>
                    <a:schemeClr val="bg2"/>
                  </a:solidFill>
                  <a:latin typeface="PingFang SC Semibold" panose="020B0400000000000000" charset="-122"/>
                  <a:ea typeface="PingFang SC Semibold" panose="020B0400000000000000" charset="-122"/>
                  <a:sym typeface="+mn-ea"/>
                </a:rPr>
                <a:t>界定问题</a:t>
              </a:r>
            </a:p>
          </p:txBody>
        </p:sp>
        <p:sp>
          <p:nvSpPr>
            <p:cNvPr id="16" name="文本框 15"/>
            <p:cNvSpPr txBox="1"/>
            <p:nvPr/>
          </p:nvSpPr>
          <p:spPr>
            <a:xfrm rot="2640000">
              <a:off x="10171" y="4151"/>
              <a:ext cx="1832" cy="652"/>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2.</a:t>
              </a:r>
              <a:r>
                <a:rPr lang="zh-CN" altLang="en-US" sz="1400" b="1" dirty="0">
                  <a:solidFill>
                    <a:schemeClr val="bg2"/>
                  </a:solidFill>
                  <a:latin typeface="PingFang SC Semibold" panose="020B0400000000000000" charset="-122"/>
                  <a:ea typeface="PingFang SC Semibold" panose="020B0400000000000000" charset="-122"/>
                  <a:sym typeface="+mn-ea"/>
                </a:rPr>
                <a:t>分解问题</a:t>
              </a:r>
            </a:p>
          </p:txBody>
        </p:sp>
        <p:sp>
          <p:nvSpPr>
            <p:cNvPr id="24" name="文本框 23"/>
            <p:cNvSpPr txBox="1"/>
            <p:nvPr/>
          </p:nvSpPr>
          <p:spPr>
            <a:xfrm rot="5940000">
              <a:off x="11201" y="5932"/>
              <a:ext cx="1832" cy="652"/>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3.</a:t>
              </a:r>
              <a:r>
                <a:rPr lang="zh-CN" altLang="en-US" sz="1400" b="1" dirty="0">
                  <a:solidFill>
                    <a:schemeClr val="bg2"/>
                  </a:solidFill>
                  <a:latin typeface="PingFang SC Semibold" panose="020B0400000000000000" charset="-122"/>
                  <a:ea typeface="PingFang SC Semibold" panose="020B0400000000000000" charset="-122"/>
                  <a:sym typeface="+mn-ea"/>
                </a:rPr>
                <a:t>优先排序</a:t>
              </a:r>
            </a:p>
          </p:txBody>
        </p:sp>
        <p:sp>
          <p:nvSpPr>
            <p:cNvPr id="26" name="文本框 25"/>
            <p:cNvSpPr txBox="1"/>
            <p:nvPr/>
          </p:nvSpPr>
          <p:spPr>
            <a:xfrm rot="19560000">
              <a:off x="10186" y="7750"/>
              <a:ext cx="1832" cy="652"/>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4.</a:t>
              </a:r>
              <a:r>
                <a:rPr lang="zh-CN" altLang="en-US" sz="1400" b="1" dirty="0">
                  <a:solidFill>
                    <a:schemeClr val="bg2"/>
                  </a:solidFill>
                  <a:latin typeface="PingFang SC Semibold" panose="020B0400000000000000" charset="-122"/>
                  <a:ea typeface="PingFang SC Semibold" panose="020B0400000000000000" charset="-122"/>
                  <a:sym typeface="+mn-ea"/>
                </a:rPr>
                <a:t>制定计划</a:t>
              </a:r>
            </a:p>
          </p:txBody>
        </p:sp>
        <p:sp>
          <p:nvSpPr>
            <p:cNvPr id="28" name="文本框 27"/>
            <p:cNvSpPr txBox="1"/>
            <p:nvPr/>
          </p:nvSpPr>
          <p:spPr>
            <a:xfrm rot="900000">
              <a:off x="8325" y="8109"/>
              <a:ext cx="1832" cy="652"/>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5.</a:t>
              </a:r>
              <a:r>
                <a:rPr lang="zh-CN" altLang="en-US" sz="1400" b="1" dirty="0">
                  <a:solidFill>
                    <a:schemeClr val="bg2"/>
                  </a:solidFill>
                  <a:latin typeface="PingFang SC Semibold" panose="020B0400000000000000" charset="-122"/>
                  <a:ea typeface="PingFang SC Semibold" panose="020B0400000000000000" charset="-122"/>
                  <a:sym typeface="+mn-ea"/>
                </a:rPr>
                <a:t>深入分析</a:t>
              </a:r>
            </a:p>
          </p:txBody>
        </p:sp>
        <p:sp>
          <p:nvSpPr>
            <p:cNvPr id="29" name="文本框 28"/>
            <p:cNvSpPr txBox="1"/>
            <p:nvPr/>
          </p:nvSpPr>
          <p:spPr>
            <a:xfrm rot="3420000">
              <a:off x="6877" y="6822"/>
              <a:ext cx="1832" cy="1161"/>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6.</a:t>
              </a:r>
              <a:r>
                <a:rPr lang="zh-CN" altLang="en-US" sz="1400" b="1" dirty="0">
                  <a:solidFill>
                    <a:schemeClr val="bg2"/>
                  </a:solidFill>
                  <a:latin typeface="PingFang SC Semibold" panose="020B0400000000000000" charset="-122"/>
                  <a:ea typeface="PingFang SC Semibold" panose="020B0400000000000000" charset="-122"/>
                  <a:sym typeface="+mn-ea"/>
                </a:rPr>
                <a:t>整理</a:t>
              </a:r>
            </a:p>
            <a:p>
              <a:pPr algn="ctr">
                <a:lnSpc>
                  <a:spcPct val="150000"/>
                </a:lnSpc>
              </a:pPr>
              <a:r>
                <a:rPr lang="zh-CN" altLang="en-US" sz="1400" b="1" dirty="0">
                  <a:solidFill>
                    <a:schemeClr val="bg2"/>
                  </a:solidFill>
                  <a:latin typeface="PingFang SC Semibold" panose="020B0400000000000000" charset="-122"/>
                  <a:ea typeface="PingFang SC Semibold" panose="020B0400000000000000" charset="-122"/>
                  <a:sym typeface="+mn-ea"/>
                </a:rPr>
                <a:t>分析结果</a:t>
              </a:r>
            </a:p>
          </p:txBody>
        </p:sp>
        <p:sp>
          <p:nvSpPr>
            <p:cNvPr id="30" name="文本框 29"/>
            <p:cNvSpPr txBox="1"/>
            <p:nvPr/>
          </p:nvSpPr>
          <p:spPr>
            <a:xfrm rot="6060000">
              <a:off x="6636" y="5139"/>
              <a:ext cx="1832" cy="1161"/>
            </a:xfrm>
            <a:prstGeom prst="rect">
              <a:avLst/>
            </a:prstGeom>
            <a:noFill/>
          </p:spPr>
          <p:txBody>
            <a:bodyPr wrap="square" rtlCol="0" anchor="ctr" anchorCtr="0">
              <a:spAutoFit/>
            </a:bodyPr>
            <a:lstStyle/>
            <a:p>
              <a:pPr algn="ctr">
                <a:lnSpc>
                  <a:spcPct val="150000"/>
                </a:lnSpc>
              </a:pPr>
              <a:r>
                <a:rPr lang="en-US" altLang="zh-CN" sz="1400" b="1" dirty="0">
                  <a:solidFill>
                    <a:schemeClr val="bg2"/>
                  </a:solidFill>
                  <a:latin typeface="PingFang SC Semibold" panose="020B0400000000000000" charset="-122"/>
                  <a:ea typeface="PingFang SC Semibold" panose="020B0400000000000000" charset="-122"/>
                  <a:sym typeface="+mn-ea"/>
                </a:rPr>
                <a:t>7.</a:t>
              </a:r>
              <a:r>
                <a:rPr lang="zh-CN" altLang="en-US" sz="1400" b="1" dirty="0">
                  <a:solidFill>
                    <a:schemeClr val="bg2"/>
                  </a:solidFill>
                  <a:latin typeface="PingFang SC Semibold" panose="020B0400000000000000" charset="-122"/>
                  <a:ea typeface="PingFang SC Semibold" panose="020B0400000000000000" charset="-122"/>
                  <a:sym typeface="+mn-ea"/>
                </a:rPr>
                <a:t>提出</a:t>
              </a:r>
            </a:p>
            <a:p>
              <a:pPr algn="ctr">
                <a:lnSpc>
                  <a:spcPct val="150000"/>
                </a:lnSpc>
              </a:pPr>
              <a:r>
                <a:rPr lang="zh-CN" altLang="en-US" sz="1400" b="1" dirty="0">
                  <a:solidFill>
                    <a:schemeClr val="bg2"/>
                  </a:solidFill>
                  <a:latin typeface="PingFang SC Semibold" panose="020B0400000000000000" charset="-122"/>
                  <a:ea typeface="PingFang SC Semibold" panose="020B0400000000000000" charset="-122"/>
                  <a:sym typeface="+mn-ea"/>
                </a:rPr>
                <a:t>解决方案</a:t>
              </a:r>
            </a:p>
          </p:txBody>
        </p:sp>
      </p:grpSp>
      <p:sp>
        <p:nvSpPr>
          <p:cNvPr id="32" name="文本框 31"/>
          <p:cNvSpPr txBox="1"/>
          <p:nvPr/>
        </p:nvSpPr>
        <p:spPr>
          <a:xfrm>
            <a:off x="7823835" y="2010410"/>
            <a:ext cx="3421380" cy="589280"/>
          </a:xfrm>
          <a:prstGeom prst="rect">
            <a:avLst/>
          </a:prstGeom>
          <a:noFill/>
        </p:spPr>
        <p:txBody>
          <a:bodyPr wrap="square" rtlCol="0" anchor="ctr" anchorCtr="0">
            <a:spAutoFit/>
          </a:bodyPr>
          <a:lstStyle/>
          <a:p>
            <a:pP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①</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增加线上媒体矩阵的流量</a:t>
            </a:r>
          </a:p>
          <a:p>
            <a:pPr marL="285750" indent="-285750">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从公司所有的媒体平台中尽可能增加粉丝量</a:t>
            </a:r>
          </a:p>
        </p:txBody>
      </p:sp>
      <p:sp>
        <p:nvSpPr>
          <p:cNvPr id="33" name="文本框 32"/>
          <p:cNvSpPr txBox="1"/>
          <p:nvPr/>
        </p:nvSpPr>
        <p:spPr>
          <a:xfrm>
            <a:off x="8208645" y="2961640"/>
            <a:ext cx="3041650" cy="866140"/>
          </a:xfrm>
          <a:prstGeom prst="rect">
            <a:avLst/>
          </a:prstGeom>
          <a:noFill/>
        </p:spPr>
        <p:txBody>
          <a:bodyPr wrap="square" rtlCol="0" anchor="ctr" anchorCtr="0">
            <a:spAutoFit/>
          </a:bodyPr>
          <a:lstStyle/>
          <a:p>
            <a:pP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②</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分析影响流量的每一个环节</a:t>
            </a:r>
          </a:p>
          <a:p>
            <a:pPr marL="285750" indent="-285750">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问题主要集中在生产内容、推广与营销、获得关注三个环节</a:t>
            </a:r>
          </a:p>
        </p:txBody>
      </p:sp>
      <p:sp>
        <p:nvSpPr>
          <p:cNvPr id="34" name="文本框 33"/>
          <p:cNvSpPr txBox="1"/>
          <p:nvPr/>
        </p:nvSpPr>
        <p:spPr>
          <a:xfrm>
            <a:off x="8208645" y="4189730"/>
            <a:ext cx="2190750" cy="589280"/>
          </a:xfrm>
          <a:prstGeom prst="rect">
            <a:avLst/>
          </a:prstGeom>
          <a:noFill/>
        </p:spPr>
        <p:txBody>
          <a:bodyPr wrap="square" rtlCol="0" anchor="ctr" anchorCtr="0">
            <a:spAutoFit/>
          </a:bodyPr>
          <a:lstStyle/>
          <a:p>
            <a:pP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③</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哪一种因素最重要？</a:t>
            </a:r>
          </a:p>
          <a:p>
            <a:pPr marL="285750" indent="-285750">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创作内容＞推广营销</a:t>
            </a:r>
          </a:p>
        </p:txBody>
      </p:sp>
      <p:sp>
        <p:nvSpPr>
          <p:cNvPr id="35" name="文本框 34"/>
          <p:cNvSpPr txBox="1"/>
          <p:nvPr/>
        </p:nvSpPr>
        <p:spPr>
          <a:xfrm>
            <a:off x="7823835" y="5140960"/>
            <a:ext cx="4004310" cy="1004570"/>
          </a:xfrm>
          <a:prstGeom prst="rect">
            <a:avLst/>
          </a:prstGeom>
          <a:noFill/>
        </p:spPr>
        <p:txBody>
          <a:bodyPr wrap="square" rtlCol="0" anchor="ctr" anchorCtr="0">
            <a:spAutoFit/>
          </a:bodyPr>
          <a:lstStyle/>
          <a:p>
            <a:pP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④</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团队如何分工</a:t>
            </a:r>
          </a:p>
          <a:p>
            <a:pPr marL="285750" indent="-285750">
              <a:lnSpc>
                <a:spcPct val="150000"/>
              </a:lnSpc>
              <a:spcBef>
                <a:spcPts val="0"/>
              </a:spcBef>
              <a:spcAft>
                <a:spcPts val="0"/>
              </a:spcAft>
              <a:buFont typeface="Wingdings" panose="05000000000000000000" charset="0"/>
              <a:buChar char=""/>
            </a:pPr>
            <a:r>
              <a:rPr lang="zh-CN" altLang="en-US" sz="1000">
                <a:solidFill>
                  <a:schemeClr val="bg1">
                    <a:lumMod val="50000"/>
                    <a:lumOff val="50000"/>
                  </a:schemeClr>
                </a:solidFill>
                <a:latin typeface="PingFang SC Regular" panose="020B0400000000000000" charset="-122"/>
                <a:ea typeface="PingFang SC Regular" panose="020B0400000000000000" charset="-122"/>
              </a:rPr>
              <a:t>视频类、文章类、图片类分别由不同的人负责，同时由新媒体运营主管负责统筹，固定运营的流程与检验标准，根据标准进行奖惩，明确关键时间节点，团队作为一个整体进行考核</a:t>
            </a:r>
            <a:endParaRPr lang="zh-CN" altLang="en-US" sz="1200">
              <a:solidFill>
                <a:schemeClr val="bg1">
                  <a:lumMod val="50000"/>
                  <a:lumOff val="50000"/>
                </a:schemeClr>
              </a:solidFill>
              <a:latin typeface="PingFang SC Regular" panose="020B0400000000000000" charset="-122"/>
              <a:ea typeface="PingFang SC Regular" panose="020B0400000000000000" charset="-122"/>
            </a:endParaRPr>
          </a:p>
        </p:txBody>
      </p:sp>
      <p:sp>
        <p:nvSpPr>
          <p:cNvPr id="36" name="文本框 35"/>
          <p:cNvSpPr txBox="1"/>
          <p:nvPr/>
        </p:nvSpPr>
        <p:spPr>
          <a:xfrm>
            <a:off x="1066165" y="5727700"/>
            <a:ext cx="3041015" cy="589280"/>
          </a:xfrm>
          <a:prstGeom prst="rect">
            <a:avLst/>
          </a:prstGeom>
          <a:noFill/>
        </p:spPr>
        <p:txBody>
          <a:bodyPr wrap="square" rtlCol="0" anchor="ctr" anchorCtr="0">
            <a:spAutoFit/>
          </a:bodyPr>
          <a:lstStyle/>
          <a:p>
            <a:pPr algn="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⑤</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我们要用什么证明？</a:t>
            </a:r>
          </a:p>
          <a:p>
            <a:pPr marL="285750" indent="-285750" algn="r">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分析内容与数据，每周为一个阶段</a:t>
            </a:r>
          </a:p>
        </p:txBody>
      </p:sp>
      <p:sp>
        <p:nvSpPr>
          <p:cNvPr id="37" name="文本框 36"/>
          <p:cNvSpPr txBox="1"/>
          <p:nvPr/>
        </p:nvSpPr>
        <p:spPr>
          <a:xfrm>
            <a:off x="516890" y="4154170"/>
            <a:ext cx="3143885" cy="1420495"/>
          </a:xfrm>
          <a:prstGeom prst="rect">
            <a:avLst/>
          </a:prstGeom>
          <a:noFill/>
        </p:spPr>
        <p:txBody>
          <a:bodyPr wrap="square" rtlCol="0" anchor="ctr" anchorCtr="0">
            <a:spAutoFit/>
          </a:bodyPr>
          <a:lstStyle/>
          <a:p>
            <a:pPr algn="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⑥</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每个板块分析整合整理</a:t>
            </a:r>
          </a:p>
          <a:p>
            <a:pPr marL="285750" indent="-285750" algn="r">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让每个人对自己所负责的内容与当下和未来可能会发生的问题进行分析，提出难点，形成自己解决问题的逻辑结构；测试验证得出改进结论</a:t>
            </a:r>
          </a:p>
        </p:txBody>
      </p:sp>
      <p:sp>
        <p:nvSpPr>
          <p:cNvPr id="38" name="文本框 37"/>
          <p:cNvSpPr txBox="1"/>
          <p:nvPr/>
        </p:nvSpPr>
        <p:spPr>
          <a:xfrm>
            <a:off x="1608455" y="3134995"/>
            <a:ext cx="2190750" cy="866140"/>
          </a:xfrm>
          <a:prstGeom prst="rect">
            <a:avLst/>
          </a:prstGeom>
          <a:noFill/>
        </p:spPr>
        <p:txBody>
          <a:bodyPr wrap="square" rtlCol="0" anchor="ctr" anchorCtr="0">
            <a:spAutoFit/>
          </a:bodyPr>
          <a:lstStyle/>
          <a:p>
            <a:pPr algn="r">
              <a:lnSpc>
                <a:spcPct val="120000"/>
              </a:lnSpc>
              <a:spcBef>
                <a:spcPts val="0"/>
              </a:spcBef>
              <a:spcAft>
                <a:spcPts val="0"/>
              </a:spcAft>
            </a:pPr>
            <a:r>
              <a:rPr lang="en-US" altLang="zh-CN"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⑦</a:t>
            </a:r>
            <a:r>
              <a:rPr lang="zh-CN" altLang="en-US" sz="1200" b="1" dirty="0">
                <a:solidFill>
                  <a:schemeClr val="bg1">
                    <a:lumMod val="50000"/>
                    <a:lumOff val="50000"/>
                  </a:schemeClr>
                </a:solidFill>
                <a:effectLst/>
                <a:latin typeface="PingFang SC Semibold" panose="020B0400000000000000" charset="-122"/>
                <a:ea typeface="PingFang SC Semibold" panose="020B0400000000000000" charset="-122"/>
                <a:sym typeface="+mn-ea"/>
              </a:rPr>
              <a:t>根据分析提出观点</a:t>
            </a:r>
          </a:p>
          <a:p>
            <a:pPr marL="285750" indent="-285750" algn="r">
              <a:lnSpc>
                <a:spcPct val="150000"/>
              </a:lnSpc>
              <a:spcBef>
                <a:spcPts val="0"/>
              </a:spcBef>
              <a:spcAft>
                <a:spcPts val="0"/>
              </a:spcAft>
              <a:buFont typeface="Wingdings" panose="05000000000000000000" charset="0"/>
              <a:buChar char=""/>
            </a:pPr>
            <a:r>
              <a:rPr lang="zh-CN" altLang="en-US" sz="1200">
                <a:solidFill>
                  <a:schemeClr val="bg1">
                    <a:lumMod val="50000"/>
                    <a:lumOff val="50000"/>
                  </a:schemeClr>
                </a:solidFill>
                <a:latin typeface="PingFang SC Regular" panose="020B0400000000000000" charset="-122"/>
                <a:ea typeface="PingFang SC Regular" panose="020B0400000000000000" charset="-122"/>
              </a:rPr>
              <a:t>根据观点着重落实方案，让每个计划实现有效执行</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1"/>
            <a:ext cx="6510815" cy="4154805"/>
          </a:xfrm>
        </p:spPr>
        <p:txBody>
          <a:bodyPr/>
          <a:lstStyle/>
          <a:p>
            <a:r>
              <a:t>02</a:t>
            </a:r>
          </a:p>
        </p:txBody>
      </p:sp>
      <p:sp>
        <p:nvSpPr>
          <p:cNvPr id="6" name="文本占位符 5"/>
          <p:cNvSpPr>
            <a:spLocks noGrp="1"/>
          </p:cNvSpPr>
          <p:nvPr>
            <p:ph type="body" idx="13"/>
          </p:nvPr>
        </p:nvSpPr>
        <p:spPr/>
        <p:txBody>
          <a:bodyPr>
            <a:normAutofit fontScale="90000"/>
          </a:bodyPr>
          <a:lstStyle/>
          <a:p>
            <a:r>
              <a:rPr lang="zh-CN" altLang="en-US"/>
              <a:t>创意和想象力框架</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02 创意和想象力框架</a:t>
            </a:r>
          </a:p>
        </p:txBody>
      </p:sp>
      <p:sp>
        <p:nvSpPr>
          <p:cNvPr id="5" name="文本占位符 4"/>
          <p:cNvSpPr>
            <a:spLocks noGrp="1"/>
          </p:cNvSpPr>
          <p:nvPr>
            <p:ph type="body" idx="1"/>
          </p:nvPr>
        </p:nvSpPr>
        <p:spPr/>
        <p:txBody>
          <a:bodyPr/>
          <a:lstStyle/>
          <a:p>
            <a:r>
              <a:rPr lang="en-US" altLang="zh-CN"/>
              <a:t>P1</a:t>
            </a:r>
          </a:p>
        </p:txBody>
      </p:sp>
      <p:pic>
        <p:nvPicPr>
          <p:cNvPr id="13" name="图片 12"/>
          <p:cNvPicPr>
            <a:picLocks noChangeAspect="1"/>
          </p:cNvPicPr>
          <p:nvPr>
            <p:custDataLst>
              <p:tags r:id="rId1"/>
            </p:custDataLst>
          </p:nvPr>
        </p:nvPicPr>
        <p:blipFill>
          <a:blip r:embed="rId11"/>
          <a:stretch>
            <a:fillRect/>
          </a:stretch>
        </p:blipFill>
        <p:spPr>
          <a:xfrm>
            <a:off x="1519555" y="1015365"/>
            <a:ext cx="3240000" cy="1822500"/>
          </a:xfrm>
          <a:prstGeom prst="rect">
            <a:avLst/>
          </a:prstGeom>
          <a:effectLst>
            <a:outerShdw blurRad="63500" sx="102000" sy="102000" algn="ctr" rotWithShape="0">
              <a:prstClr val="black">
                <a:alpha val="40000"/>
              </a:prstClr>
            </a:outerShdw>
          </a:effectLst>
        </p:spPr>
      </p:pic>
      <p:pic>
        <p:nvPicPr>
          <p:cNvPr id="14" name="图片 13"/>
          <p:cNvPicPr>
            <a:picLocks noChangeAspect="1"/>
          </p:cNvPicPr>
          <p:nvPr>
            <p:custDataLst>
              <p:tags r:id="rId2"/>
            </p:custDataLst>
          </p:nvPr>
        </p:nvPicPr>
        <p:blipFill>
          <a:blip r:embed="rId12"/>
          <a:stretch>
            <a:fillRect/>
          </a:stretch>
        </p:blipFill>
        <p:spPr>
          <a:xfrm>
            <a:off x="5012920" y="1015365"/>
            <a:ext cx="3239770" cy="1822500"/>
          </a:xfrm>
          <a:prstGeom prst="rect">
            <a:avLst/>
          </a:prstGeom>
          <a:effectLst>
            <a:outerShdw blurRad="63500" sx="102000" sy="102000" algn="ctr" rotWithShape="0">
              <a:prstClr val="black">
                <a:alpha val="40000"/>
              </a:prstClr>
            </a:outerShdw>
          </a:effectLst>
        </p:spPr>
      </p:pic>
      <p:pic>
        <p:nvPicPr>
          <p:cNvPr id="2" name="图片 1"/>
          <p:cNvPicPr>
            <a:picLocks noChangeAspect="1"/>
          </p:cNvPicPr>
          <p:nvPr>
            <p:custDataLst>
              <p:tags r:id="rId3"/>
            </p:custDataLst>
          </p:nvPr>
        </p:nvPicPr>
        <p:blipFill>
          <a:blip r:embed="rId13"/>
          <a:stretch>
            <a:fillRect/>
          </a:stretch>
        </p:blipFill>
        <p:spPr>
          <a:xfrm>
            <a:off x="8506055" y="1015365"/>
            <a:ext cx="3239770" cy="1822500"/>
          </a:xfrm>
          <a:prstGeom prst="rect">
            <a:avLst/>
          </a:prstGeom>
          <a:effectLst>
            <a:outerShdw blurRad="63500" sx="102000" sy="102000" algn="ctr" rotWithShape="0">
              <a:prstClr val="black">
                <a:alpha val="40000"/>
              </a:prstClr>
            </a:outerShdw>
          </a:effectLst>
        </p:spPr>
      </p:pic>
      <p:pic>
        <p:nvPicPr>
          <p:cNvPr id="3" name="图片 2"/>
          <p:cNvPicPr>
            <a:picLocks noChangeAspect="1"/>
          </p:cNvPicPr>
          <p:nvPr>
            <p:custDataLst>
              <p:tags r:id="rId4"/>
            </p:custDataLst>
          </p:nvPr>
        </p:nvPicPr>
        <p:blipFill>
          <a:blip r:embed="rId14"/>
          <a:stretch>
            <a:fillRect/>
          </a:stretch>
        </p:blipFill>
        <p:spPr>
          <a:xfrm>
            <a:off x="1519555" y="2891840"/>
            <a:ext cx="3240000" cy="1822450"/>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custDataLst>
              <p:tags r:id="rId5"/>
            </p:custDataLst>
          </p:nvPr>
        </p:nvPicPr>
        <p:blipFill>
          <a:blip r:embed="rId15"/>
          <a:stretch>
            <a:fillRect/>
          </a:stretch>
        </p:blipFill>
        <p:spPr>
          <a:xfrm>
            <a:off x="5012690" y="2891840"/>
            <a:ext cx="3240000" cy="1822450"/>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custDataLst>
              <p:tags r:id="rId6"/>
            </p:custDataLst>
          </p:nvPr>
        </p:nvPicPr>
        <p:blipFill>
          <a:blip r:embed="rId16"/>
          <a:stretch>
            <a:fillRect/>
          </a:stretch>
        </p:blipFill>
        <p:spPr>
          <a:xfrm>
            <a:off x="8505825" y="2891840"/>
            <a:ext cx="3240000" cy="1822450"/>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custDataLst>
              <p:tags r:id="rId7"/>
            </p:custDataLst>
          </p:nvPr>
        </p:nvPicPr>
        <p:blipFill>
          <a:blip r:embed="rId17"/>
          <a:stretch>
            <a:fillRect/>
          </a:stretch>
        </p:blipFill>
        <p:spPr>
          <a:xfrm>
            <a:off x="1519555" y="4768265"/>
            <a:ext cx="3240000" cy="1822450"/>
          </a:xfrm>
          <a:prstGeom prst="rect">
            <a:avLst/>
          </a:prstGeom>
          <a:effectLst>
            <a:outerShdw blurRad="63500" sx="102000" sy="102000" algn="ctr" rotWithShape="0">
              <a:prstClr val="black">
                <a:alpha val="40000"/>
              </a:prstClr>
            </a:outerShdw>
          </a:effectLst>
        </p:spPr>
      </p:pic>
      <p:pic>
        <p:nvPicPr>
          <p:cNvPr id="20" name="图片 19"/>
          <p:cNvPicPr>
            <a:picLocks noChangeAspect="1"/>
          </p:cNvPicPr>
          <p:nvPr>
            <p:custDataLst>
              <p:tags r:id="rId8"/>
            </p:custDataLst>
          </p:nvPr>
        </p:nvPicPr>
        <p:blipFill>
          <a:blip r:embed="rId18"/>
          <a:stretch>
            <a:fillRect/>
          </a:stretch>
        </p:blipFill>
        <p:spPr>
          <a:xfrm>
            <a:off x="5012920" y="4768265"/>
            <a:ext cx="3239770" cy="1822450"/>
          </a:xfrm>
          <a:prstGeom prst="rect">
            <a:avLst/>
          </a:prstGeom>
          <a:effectLst>
            <a:outerShdw blurRad="63500" sx="102000" sy="102000" algn="ctr" rotWithShape="0">
              <a:prstClr val="black">
                <a:alpha val="40000"/>
              </a:prstClr>
            </a:outerShdw>
          </a:effectLst>
        </p:spPr>
      </p:pic>
      <p:pic>
        <p:nvPicPr>
          <p:cNvPr id="9" name="图片 8"/>
          <p:cNvPicPr>
            <a:picLocks noChangeAspect="1"/>
          </p:cNvPicPr>
          <p:nvPr>
            <p:custDataLst>
              <p:tags r:id="rId9"/>
            </p:custDataLst>
          </p:nvPr>
        </p:nvPicPr>
        <p:blipFill>
          <a:blip r:embed="rId19"/>
          <a:stretch>
            <a:fillRect/>
          </a:stretch>
        </p:blipFill>
        <p:spPr>
          <a:xfrm>
            <a:off x="8506055" y="4768265"/>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440180" y="265748"/>
            <a:ext cx="7432675" cy="522605"/>
          </a:xfrm>
        </p:spPr>
        <p:txBody>
          <a:bodyPr/>
          <a:lstStyle/>
          <a:p>
            <a:r>
              <a:rPr lang="zh-CN" altLang="en-US"/>
              <a:t>麦肯锡思维框架部分</a:t>
            </a:r>
          </a:p>
        </p:txBody>
      </p:sp>
      <p:sp>
        <p:nvSpPr>
          <p:cNvPr id="6" name="文本占位符 5"/>
          <p:cNvSpPr>
            <a:spLocks noGrp="1"/>
          </p:cNvSpPr>
          <p:nvPr>
            <p:ph type="body" idx="1"/>
          </p:nvPr>
        </p:nvSpPr>
        <p:spPr/>
        <p:txBody>
          <a:bodyPr/>
          <a:lstStyle/>
          <a:p>
            <a:r>
              <a:rPr lang="en-US" altLang="zh-CN"/>
              <a:t>P1</a:t>
            </a:r>
          </a:p>
        </p:txBody>
      </p:sp>
      <p:graphicFrame>
        <p:nvGraphicFramePr>
          <p:cNvPr id="3" name="表格 2"/>
          <p:cNvGraphicFramePr/>
          <p:nvPr>
            <p:custDataLst>
              <p:tags r:id="rId1"/>
            </p:custDataLst>
          </p:nvPr>
        </p:nvGraphicFramePr>
        <p:xfrm>
          <a:off x="1589405" y="1104900"/>
          <a:ext cx="10134600" cy="5288915"/>
        </p:xfrm>
        <a:graphic>
          <a:graphicData uri="http://schemas.openxmlformats.org/drawingml/2006/table">
            <a:tbl>
              <a:tblPr>
                <a:tableStyleId>{5C22544A-7EE6-4342-B048-85BDC9FD1C3A}</a:tableStyleId>
              </a:tblPr>
              <a:tblGrid>
                <a:gridCol w="16891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gridCol w="1689100">
                  <a:extLst>
                    <a:ext uri="{9D8B030D-6E8A-4147-A177-3AD203B41FA5}">
                      <a16:colId xmlns:a16="http://schemas.microsoft.com/office/drawing/2014/main" val="20004"/>
                    </a:ext>
                  </a:extLst>
                </a:gridCol>
                <a:gridCol w="1689100">
                  <a:extLst>
                    <a:ext uri="{9D8B030D-6E8A-4147-A177-3AD203B41FA5}">
                      <a16:colId xmlns:a16="http://schemas.microsoft.com/office/drawing/2014/main" val="20005"/>
                    </a:ext>
                  </a:extLst>
                </a:gridCol>
              </a:tblGrid>
              <a:tr h="617855">
                <a:tc gridSpan="6">
                  <a:txBody>
                    <a:bodyPr/>
                    <a:lstStyle/>
                    <a:p>
                      <a:pPr algn="ctr">
                        <a:buNone/>
                      </a:pPr>
                      <a:r>
                        <a:rPr lang="en-US" altLang="zh-CN" sz="2400" b="1">
                          <a:solidFill>
                            <a:schemeClr val="bg2"/>
                          </a:solidFill>
                          <a:latin typeface="PingFang SC Semibold" panose="020B0400000000000000" charset="-122"/>
                          <a:ea typeface="PingFang SC Semibold" panose="020B0400000000000000" charset="-122"/>
                        </a:rPr>
                        <a:t>P1</a:t>
                      </a:r>
                      <a:r>
                        <a:rPr lang="zh-CN" altLang="en-US" sz="2400" b="1">
                          <a:solidFill>
                            <a:schemeClr val="bg2"/>
                          </a:solidFill>
                          <a:latin typeface="PingFang SC Semibold" panose="020B0400000000000000" charset="-122"/>
                          <a:ea typeface="PingFang SC Semibold" panose="020B0400000000000000" charset="-122"/>
                        </a:rPr>
                        <a:t>部分：</a:t>
                      </a:r>
                      <a:r>
                        <a:rPr lang="en-US" altLang="zh-CN" sz="2400" b="1">
                          <a:solidFill>
                            <a:schemeClr val="bg2"/>
                          </a:solidFill>
                          <a:latin typeface="PingFang SC Semibold" panose="020B0400000000000000" charset="-122"/>
                          <a:ea typeface="PingFang SC Semibold" panose="020B0400000000000000" charset="-122"/>
                        </a:rPr>
                        <a:t>6</a:t>
                      </a:r>
                      <a:r>
                        <a:rPr lang="zh-CN" altLang="en-US" sz="2400" b="1">
                          <a:solidFill>
                            <a:schemeClr val="bg2"/>
                          </a:solidFill>
                          <a:latin typeface="PingFang SC Semibold" panose="020B0400000000000000" charset="-122"/>
                          <a:ea typeface="PingFang SC Semibold" panose="020B0400000000000000" charset="-122"/>
                        </a:rPr>
                        <a:t>大领域</a:t>
                      </a:r>
                      <a:r>
                        <a:rPr lang="en-US" altLang="zh-CN" sz="2400" b="1">
                          <a:solidFill>
                            <a:schemeClr val="bg2"/>
                          </a:solidFill>
                          <a:latin typeface="PingFang SC Semibold" panose="020B0400000000000000" charset="-122"/>
                          <a:ea typeface="PingFang SC Semibold" panose="020B0400000000000000" charset="-122"/>
                        </a:rPr>
                        <a:t> 47</a:t>
                      </a:r>
                      <a:r>
                        <a:rPr lang="zh-CN" altLang="en-US" sz="2400" b="1">
                          <a:solidFill>
                            <a:schemeClr val="bg2"/>
                          </a:solidFill>
                          <a:latin typeface="PingFang SC Semibold" panose="020B0400000000000000" charset="-122"/>
                          <a:ea typeface="PingFang SC Semibold" panose="020B0400000000000000" charset="-122"/>
                        </a:rPr>
                        <a:t>个思维框架</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hMerge="1">
                  <a:txBody>
                    <a:bodyPr/>
                    <a:lstStyle/>
                    <a:p>
                      <a:endParaRPr lang="zh-CN"/>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extLst>
                  <a:ext uri="{0D108BD9-81ED-4DB2-BD59-A6C34878D82A}">
                    <a16:rowId xmlns:a16="http://schemas.microsoft.com/office/drawing/2014/main" val="10000"/>
                  </a:ext>
                </a:extLst>
              </a:tr>
              <a:tr h="618490">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rPr>
                        <a:t>逻辑思考能力</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rPr>
                        <a:t>创意和想象力</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解决问题</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市场营销战略</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组织团队管理</a:t>
                      </a: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tc>
                  <a:txBody>
                    <a:bodyPr/>
                    <a:lstStyle/>
                    <a:p>
                      <a:pPr algn="ctr">
                        <a:buNone/>
                      </a:pPr>
                      <a:r>
                        <a:rPr lang="zh-CN" altLang="en-US" sz="1800" b="1">
                          <a:solidFill>
                            <a:schemeClr val="accent6"/>
                          </a:solidFill>
                          <a:latin typeface="PingFang SC Semibold" panose="020B0400000000000000" charset="-122"/>
                          <a:ea typeface="PingFang SC Semibold" panose="020B0400000000000000" charset="-122"/>
                          <a:sym typeface="+mn-ea"/>
                        </a:rPr>
                        <a:t>制定运营战略</a:t>
                      </a:r>
                      <a:endParaRPr lang="zh-CN" altLang="en-US" sz="1800" b="1">
                        <a:solidFill>
                          <a:schemeClr val="accent6"/>
                        </a:solidFill>
                        <a:latin typeface="PingFang SC Semibold" panose="020B0400000000000000" charset="-122"/>
                        <a:ea typeface="PingFang SC Semibold" panose="020B0400000000000000" charset="-122"/>
                      </a:endParaRPr>
                    </a:p>
                  </a:txBody>
                  <a:tcPr anchor="ct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solidFill>
                      <a:schemeClr val="accent2"/>
                    </a:solidFill>
                  </a:tcPr>
                </a:tc>
                <a:extLst>
                  <a:ext uri="{0D108BD9-81ED-4DB2-BD59-A6C34878D82A}">
                    <a16:rowId xmlns:a16="http://schemas.microsoft.com/office/drawing/2014/main" val="10001"/>
                  </a:ext>
                </a:extLst>
              </a:tr>
              <a:tr h="4052570">
                <a:tc>
                  <a:txBody>
                    <a:bodyPr/>
                    <a:lstStyle/>
                    <a:p>
                      <a:pPr algn="ctr">
                        <a:lnSpc>
                          <a:spcPct val="27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MECE原则</a:t>
                      </a:r>
                    </a:p>
                    <a:p>
                      <a:pPr algn="ctr">
                        <a:lnSpc>
                          <a:spcPct val="27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金字塔结构</a:t>
                      </a:r>
                    </a:p>
                    <a:p>
                      <a:pPr algn="ctr">
                        <a:lnSpc>
                          <a:spcPct val="27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六顶思考帽</a:t>
                      </a:r>
                    </a:p>
                    <a:p>
                      <a:pPr algn="ctr">
                        <a:lnSpc>
                          <a:spcPct val="27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认知重建</a:t>
                      </a:r>
                    </a:p>
                    <a:p>
                      <a:pPr algn="ctr">
                        <a:lnSpc>
                          <a:spcPct val="27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PREP法</a:t>
                      </a:r>
                    </a:p>
                    <a:p>
                      <a:pPr algn="ctr">
                        <a:lnSpc>
                          <a:spcPct val="27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归纳与演绎</a:t>
                      </a:r>
                      <a:endPar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书面头脑风暴</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KJ法</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SCAMPER</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曼陀罗思考法</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利弊均衡表</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支付矩阵</a:t>
                      </a:r>
                    </a:p>
                    <a:p>
                      <a:pPr algn="ctr">
                        <a:lnSpc>
                          <a:spcPct val="22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决策矩阵</a:t>
                      </a:r>
                    </a:p>
                    <a:p>
                      <a:pPr algn="ctr">
                        <a:buNone/>
                      </a:pPr>
                      <a:endPar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0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逻辑树</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流程图</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空雨伞</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ABC理论</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时间四象限</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差异分析</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议题树</a:t>
                      </a:r>
                    </a:p>
                    <a:p>
                      <a:pPr algn="ctr">
                        <a:lnSpc>
                          <a:spcPct val="20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假设思考</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3C分析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STP分析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用户画像分析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消费者旅程</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市场营销</a:t>
                      </a: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4P</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五力分析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AIDMA</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产品生命周期</a:t>
                      </a:r>
                    </a:p>
                    <a:p>
                      <a:pPr algn="ctr">
                        <a:lnSpc>
                          <a:spcPct val="15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PEST</a:t>
                      </a: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核心竞争力</a:t>
                      </a:r>
                    </a:p>
                    <a:p>
                      <a:pPr algn="ctr">
                        <a:lnSpc>
                          <a:spcPct val="15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品牌资产</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3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5W1H</a:t>
                      </a: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六何分析</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PDCA循环</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KPI树</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7S分析</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马斯洛需求</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卡茨管理模型</a:t>
                      </a:r>
                    </a:p>
                    <a:p>
                      <a:pPr algn="ctr">
                        <a:lnSpc>
                          <a:spcPct val="23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 PM理论</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tc>
                  <a:txBody>
                    <a:bodyPr/>
                    <a:lstStyle/>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安索夫矩阵</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波特基本战略</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定位地图</a:t>
                      </a:r>
                    </a:p>
                    <a:p>
                      <a:pPr algn="ctr">
                        <a:lnSpc>
                          <a:spcPct val="210000"/>
                        </a:lnSpc>
                        <a:buNone/>
                      </a:pP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帕累托法则</a:t>
                      </a:r>
                    </a:p>
                    <a:p>
                      <a:pPr algn="ctr">
                        <a:lnSpc>
                          <a:spcPct val="21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SWOT</a:t>
                      </a:r>
                      <a:r>
                        <a:rPr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价值链分析</a:t>
                      </a:r>
                    </a:p>
                    <a:p>
                      <a:pPr algn="ctr">
                        <a:lnSpc>
                          <a:spcPct val="210000"/>
                        </a:lnSpc>
                        <a:buNone/>
                      </a:pPr>
                      <a:r>
                        <a:rPr lang="en-US" altLang="zh-CN"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VRIO</a:t>
                      </a:r>
                      <a:endPar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endParaRPr>
                    </a:p>
                    <a:p>
                      <a:pPr algn="ctr">
                        <a:lnSpc>
                          <a:spcPct val="210000"/>
                        </a:lnSpc>
                        <a:buNone/>
                      </a:pPr>
                      <a:r>
                        <a:rPr lang="zh-CN" altLang="en-US" sz="1600">
                          <a:solidFill>
                            <a:schemeClr val="accent1">
                              <a:lumMod val="20000"/>
                              <a:lumOff val="80000"/>
                            </a:schemeClr>
                          </a:solidFill>
                          <a:latin typeface="PingFang SC Regular" panose="020B0400000000000000" charset="-122"/>
                          <a:ea typeface="PingFang SC Regular" panose="020B0400000000000000" charset="-122"/>
                          <a:cs typeface="PingFang SC Regular" panose="020B0400000000000000" charset="-122"/>
                          <a:sym typeface="+mn-ea"/>
                        </a:rPr>
                        <a:t>波士顿矩阵</a:t>
                      </a:r>
                    </a:p>
                  </a:txBody>
                  <a:tcPr>
                    <a:lnL w="12700">
                      <a:solidFill>
                        <a:schemeClr val="bg1">
                          <a:lumMod val="10000"/>
                          <a:lumOff val="90000"/>
                        </a:schemeClr>
                      </a:solidFill>
                      <a:prstDash val="solid"/>
                    </a:lnL>
                    <a:lnR w="12700">
                      <a:solidFill>
                        <a:schemeClr val="bg1">
                          <a:lumMod val="10000"/>
                          <a:lumOff val="90000"/>
                        </a:schemeClr>
                      </a:solidFill>
                      <a:prstDash val="solid"/>
                    </a:lnR>
                    <a:lnT w="12700">
                      <a:solidFill>
                        <a:schemeClr val="bg1">
                          <a:lumMod val="10000"/>
                          <a:lumOff val="90000"/>
                        </a:schemeClr>
                      </a:solidFill>
                      <a:prstDash val="solid"/>
                    </a:lnT>
                    <a:lnB w="12700">
                      <a:solidFill>
                        <a:schemeClr val="bg1">
                          <a:lumMod val="10000"/>
                          <a:lumOff val="90000"/>
                        </a:schemeClr>
                      </a:solidFill>
                      <a:prstDash val="soli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02 创意和想象力框架</a:t>
            </a:r>
          </a:p>
        </p:txBody>
      </p:sp>
      <p:sp>
        <p:nvSpPr>
          <p:cNvPr id="5" name="文本占位符 4"/>
          <p:cNvSpPr>
            <a:spLocks noGrp="1"/>
          </p:cNvSpPr>
          <p:nvPr>
            <p:ph type="body" idx="1"/>
          </p:nvPr>
        </p:nvSpPr>
        <p:spPr/>
        <p:txBody>
          <a:bodyPr/>
          <a:lstStyle/>
          <a:p>
            <a:r>
              <a:rPr lang="en-US" altLang="zh-CN"/>
              <a:t>P1</a:t>
            </a:r>
          </a:p>
        </p:txBody>
      </p:sp>
      <p:pic>
        <p:nvPicPr>
          <p:cNvPr id="10" name="图片 9"/>
          <p:cNvPicPr>
            <a:picLocks noChangeAspect="1"/>
          </p:cNvPicPr>
          <p:nvPr>
            <p:custDataLst>
              <p:tags r:id="rId1"/>
            </p:custDataLst>
          </p:nvPr>
        </p:nvPicPr>
        <p:blipFill>
          <a:blip r:embed="rId5"/>
          <a:stretch>
            <a:fillRect/>
          </a:stretch>
        </p:blipFill>
        <p:spPr>
          <a:xfrm>
            <a:off x="1524000" y="1015365"/>
            <a:ext cx="3240000" cy="1822500"/>
          </a:xfrm>
          <a:prstGeom prst="rect">
            <a:avLst/>
          </a:prstGeom>
          <a:effectLst>
            <a:outerShdw blurRad="63500" sx="102000" sy="102000" algn="ctr" rotWithShape="0">
              <a:prstClr val="black">
                <a:alpha val="40000"/>
              </a:prstClr>
            </a:outerShdw>
          </a:effectLst>
        </p:spPr>
      </p:pic>
      <p:pic>
        <p:nvPicPr>
          <p:cNvPr id="11" name="图片 10"/>
          <p:cNvPicPr>
            <a:picLocks noChangeAspect="1"/>
          </p:cNvPicPr>
          <p:nvPr>
            <p:custDataLst>
              <p:tags r:id="rId2"/>
            </p:custDataLst>
          </p:nvPr>
        </p:nvPicPr>
        <p:blipFill>
          <a:blip r:embed="rId6"/>
          <a:stretch>
            <a:fillRect/>
          </a:stretch>
        </p:blipFill>
        <p:spPr>
          <a:xfrm>
            <a:off x="5015460" y="1015365"/>
            <a:ext cx="3239770" cy="1822500"/>
          </a:xfrm>
          <a:prstGeom prst="rect">
            <a:avLst/>
          </a:prstGeom>
          <a:effectLst>
            <a:outerShdw blurRad="63500" sx="102000" sy="102000" algn="ctr" rotWithShape="0">
              <a:prstClr val="black">
                <a:alpha val="40000"/>
              </a:prstClr>
            </a:outerShdw>
          </a:effectLst>
        </p:spPr>
      </p:pic>
      <p:pic>
        <p:nvPicPr>
          <p:cNvPr id="12" name="图片 11"/>
          <p:cNvPicPr>
            <a:picLocks noChangeAspect="1"/>
          </p:cNvPicPr>
          <p:nvPr>
            <p:custDataLst>
              <p:tags r:id="rId3"/>
            </p:custDataLst>
          </p:nvPr>
        </p:nvPicPr>
        <p:blipFill>
          <a:blip r:embed="rId7"/>
          <a:stretch>
            <a:fillRect/>
          </a:stretch>
        </p:blipFill>
        <p:spPr>
          <a:xfrm>
            <a:off x="8506690" y="1015365"/>
            <a:ext cx="3239770" cy="18225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a:cs typeface="PingFang SC Regular" panose="020B0400000000000000" charset="-122"/>
                <a:sym typeface="+mn-ea"/>
              </a:rPr>
              <a:t>书面头脑风暴法——</a:t>
            </a:r>
            <a:r>
              <a:rPr sz="2400" b="0">
                <a:cs typeface="PingFang SC Regular" panose="020B0400000000000000" charset="-122"/>
                <a:sym typeface="+mn-ea"/>
              </a:rPr>
              <a:t>集思广益激发创新思维</a:t>
            </a:r>
            <a:endParaRPr lang="zh-CN" altLang="en-US" sz="2400" b="0">
              <a:cs typeface="PingFang SC Regular" panose="020B0400000000000000" charset="-122"/>
              <a:sym typeface="+mn-ea"/>
            </a:endParaRPr>
          </a:p>
        </p:txBody>
      </p:sp>
      <p:sp>
        <p:nvSpPr>
          <p:cNvPr id="5" name="文本占位符 4"/>
          <p:cNvSpPr>
            <a:spLocks noGrp="1"/>
          </p:cNvSpPr>
          <p:nvPr>
            <p:ph type="body" idx="1"/>
          </p:nvPr>
        </p:nvSpPr>
        <p:spPr/>
        <p:txBody>
          <a:bodyPr/>
          <a:lstStyle/>
          <a:p>
            <a:r>
              <a:rPr lang="zh-CN" altLang="en-US">
                <a:sym typeface="+mn-ea"/>
              </a:rPr>
              <a:t>书面头脑风暴法，让参与者以接力的方式，轮流书面填写创意表格，以求短时间内产出大量的创意</a:t>
            </a:r>
          </a:p>
        </p:txBody>
      </p:sp>
      <p:sp>
        <p:nvSpPr>
          <p:cNvPr id="6" name="文本占位符 5"/>
          <p:cNvSpPr>
            <a:spLocks noGrp="1"/>
          </p:cNvSpPr>
          <p:nvPr>
            <p:ph type="body" idx="13"/>
          </p:nvPr>
        </p:nvSpPr>
        <p:spPr>
          <a:xfrm>
            <a:off x="372110" y="317183"/>
            <a:ext cx="1068070" cy="430530"/>
          </a:xfrm>
        </p:spPr>
        <p:txBody>
          <a:bodyPr/>
          <a:lstStyle/>
          <a:p>
            <a:r>
              <a:t>2-01</a:t>
            </a:r>
          </a:p>
        </p:txBody>
      </p:sp>
      <p:grpSp>
        <p:nvGrpSpPr>
          <p:cNvPr id="16" name="组合 15"/>
          <p:cNvGrpSpPr/>
          <p:nvPr/>
        </p:nvGrpSpPr>
        <p:grpSpPr>
          <a:xfrm>
            <a:off x="421640" y="1522730"/>
            <a:ext cx="11349355" cy="5008880"/>
            <a:chOff x="664" y="2592"/>
            <a:chExt cx="17873" cy="7888"/>
          </a:xfrm>
        </p:grpSpPr>
        <p:cxnSp>
          <p:nvCxnSpPr>
            <p:cNvPr id="20" name="直接连接符 19"/>
            <p:cNvCxnSpPr/>
            <p:nvPr>
              <p:custDataLst>
                <p:tags r:id="rId1"/>
              </p:custDataLst>
            </p:nvPr>
          </p:nvCxnSpPr>
          <p:spPr>
            <a:xfrm>
              <a:off x="16953" y="2592"/>
              <a:ext cx="0" cy="7888"/>
            </a:xfrm>
            <a:prstGeom prst="line">
              <a:avLst/>
            </a:prstGeom>
            <a:ln w="444500">
              <a:solidFill>
                <a:schemeClr val="accent6">
                  <a:lumMod val="90000"/>
                  <a:alpha val="3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64" y="2592"/>
              <a:ext cx="14410" cy="6586"/>
              <a:chOff x="664" y="2592"/>
              <a:chExt cx="14410" cy="6586"/>
            </a:xfrm>
          </p:grpSpPr>
          <p:sp>
            <p:nvSpPr>
              <p:cNvPr id="8" name="矩形 7"/>
              <p:cNvSpPr/>
              <p:nvPr>
                <p:custDataLst>
                  <p:tags r:id="rId16"/>
                </p:custDataLst>
              </p:nvPr>
            </p:nvSpPr>
            <p:spPr>
              <a:xfrm>
                <a:off x="664" y="2592"/>
                <a:ext cx="14411" cy="6587"/>
              </a:xfrm>
              <a:prstGeom prst="rect">
                <a:avLst/>
              </a:prstGeom>
              <a:noFill/>
              <a:ln w="25400" cmpd="sng">
                <a:solidFill>
                  <a:schemeClr val="accent2"/>
                </a:solidFill>
                <a:prstDash val="soli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bg1">
                        <a:lumMod val="10000"/>
                        <a:lumOff val="90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cxnSp>
            <p:nvCxnSpPr>
              <p:cNvPr id="101" name="直接连接符 100"/>
              <p:cNvCxnSpPr/>
              <p:nvPr>
                <p:custDataLst>
                  <p:tags r:id="rId17"/>
                </p:custDataLst>
              </p:nvPr>
            </p:nvCxnSpPr>
            <p:spPr>
              <a:xfrm>
                <a:off x="13596" y="5202"/>
                <a:ext cx="64" cy="3885"/>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custDataLst>
                  <p:tags r:id="rId18"/>
                </p:custDataLst>
              </p:nvPr>
            </p:nvCxnSpPr>
            <p:spPr>
              <a:xfrm>
                <a:off x="11495" y="5114"/>
                <a:ext cx="127" cy="3984"/>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custDataLst>
                  <p:tags r:id="rId19"/>
                </p:custDataLst>
              </p:nvPr>
            </p:nvCxnSpPr>
            <p:spPr>
              <a:xfrm>
                <a:off x="9618" y="5286"/>
                <a:ext cx="0" cy="3787"/>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20"/>
                </p:custDataLst>
              </p:nvPr>
            </p:nvCxnSpPr>
            <p:spPr>
              <a:xfrm>
                <a:off x="7614" y="5300"/>
                <a:ext cx="0" cy="3787"/>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21"/>
                </p:custDataLst>
              </p:nvPr>
            </p:nvCxnSpPr>
            <p:spPr>
              <a:xfrm>
                <a:off x="5557" y="5266"/>
                <a:ext cx="112" cy="3807"/>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22"/>
                </p:custDataLst>
              </p:nvPr>
            </p:nvCxnSpPr>
            <p:spPr>
              <a:xfrm>
                <a:off x="3444" y="5247"/>
                <a:ext cx="0" cy="3787"/>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23"/>
                </p:custDataLst>
              </p:nvPr>
            </p:nvCxnSpPr>
            <p:spPr>
              <a:xfrm>
                <a:off x="2854" y="8169"/>
                <a:ext cx="12016" cy="0"/>
              </a:xfrm>
              <a:prstGeom prst="line">
                <a:avLst/>
              </a:prstGeom>
              <a:solidFill>
                <a:schemeClr val="accent1">
                  <a:lumMod val="40000"/>
                  <a:lumOff val="60000"/>
                </a:schemeClr>
              </a:solidFill>
              <a:ln w="63500">
                <a:solidFill>
                  <a:schemeClr val="accent6">
                    <a:lumMod val="90000"/>
                    <a:alpha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24"/>
                </p:custDataLst>
              </p:nvPr>
            </p:nvCxnSpPr>
            <p:spPr>
              <a:xfrm>
                <a:off x="2886" y="6950"/>
                <a:ext cx="12016" cy="0"/>
              </a:xfrm>
              <a:prstGeom prst="line">
                <a:avLst/>
              </a:prstGeom>
              <a:solidFill>
                <a:schemeClr val="accent1">
                  <a:lumMod val="40000"/>
                  <a:lumOff val="60000"/>
                </a:schemeClr>
              </a:solidFill>
              <a:ln w="63500" cap="flat" cmpd="sng">
                <a:solidFill>
                  <a:schemeClr val="accent6">
                    <a:lumMod val="90000"/>
                    <a:alpha val="50000"/>
                  </a:schemeClr>
                </a:solidFill>
                <a:prstDash val="solid"/>
                <a:miter lim="800000"/>
                <a:headEnd type="none"/>
                <a:tailEnd type="stealth"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25"/>
                </p:custDataLst>
              </p:nvPr>
            </p:nvCxnSpPr>
            <p:spPr>
              <a:xfrm>
                <a:off x="2854" y="5692"/>
                <a:ext cx="12016" cy="0"/>
              </a:xfrm>
              <a:prstGeom prst="line">
                <a:avLst/>
              </a:prstGeom>
              <a:solidFill>
                <a:schemeClr val="accent1">
                  <a:lumMod val="40000"/>
                  <a:lumOff val="60000"/>
                </a:schemeClr>
              </a:solidFill>
              <a:ln w="63500" cap="flat" cmpd="sng">
                <a:solidFill>
                  <a:schemeClr val="accent6">
                    <a:lumMod val="90000"/>
                    <a:alpha val="50000"/>
                  </a:schemeClr>
                </a:solidFill>
                <a:prstDash val="solid"/>
                <a:miter lim="800000"/>
                <a:headEnd type="none"/>
                <a:tailEnd type="stealth" w="med" len="med"/>
              </a:ln>
              <a:effectLst/>
            </p:spPr>
            <p:style>
              <a:lnRef idx="1">
                <a:schemeClr val="accent1"/>
              </a:lnRef>
              <a:fillRef idx="0">
                <a:schemeClr val="accent1"/>
              </a:fillRef>
              <a:effectRef idx="0">
                <a:schemeClr val="accent1"/>
              </a:effectRef>
              <a:fontRef idx="minor">
                <a:schemeClr val="tx1"/>
              </a:fontRef>
            </p:style>
          </p:cxnSp>
          <p:sp>
            <p:nvSpPr>
              <p:cNvPr id="15" name="任意多边形: 形状 14"/>
              <p:cNvSpPr/>
              <p:nvPr>
                <p:custDataLst>
                  <p:tags r:id="rId26"/>
                </p:custDataLst>
              </p:nvPr>
            </p:nvSpPr>
            <p:spPr>
              <a:xfrm>
                <a:off x="6742"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A3</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230" name="任意多边形: 形状 229"/>
              <p:cNvSpPr/>
              <p:nvPr>
                <p:custDataLst>
                  <p:tags r:id="rId27"/>
                </p:custDataLst>
              </p:nvPr>
            </p:nvSpPr>
            <p:spPr>
              <a:xfrm>
                <a:off x="8741"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A4</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234" name="任意多边形: 形状 233"/>
              <p:cNvSpPr/>
              <p:nvPr>
                <p:custDataLst>
                  <p:tags r:id="rId28"/>
                </p:custDataLst>
              </p:nvPr>
            </p:nvSpPr>
            <p:spPr>
              <a:xfrm>
                <a:off x="10739"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A5</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241" name="任意多边形: 形状 240"/>
              <p:cNvSpPr/>
              <p:nvPr>
                <p:custDataLst>
                  <p:tags r:id="rId29"/>
                </p:custDataLst>
              </p:nvPr>
            </p:nvSpPr>
            <p:spPr>
              <a:xfrm>
                <a:off x="12738" y="5123"/>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PingFang SC Regular" panose="020B0400000000000000" charset="-122"/>
                  <a:ea typeface="PingFang SC Regular" panose="020B0400000000000000" charset="-122"/>
                </a:endParaRPr>
              </a:p>
            </p:txBody>
          </p:sp>
          <p:sp>
            <p:nvSpPr>
              <p:cNvPr id="244" name="任意多边形: 形状 243"/>
              <p:cNvSpPr/>
              <p:nvPr>
                <p:custDataLst>
                  <p:tags r:id="rId30"/>
                </p:custDataLst>
              </p:nvPr>
            </p:nvSpPr>
            <p:spPr>
              <a:xfrm>
                <a:off x="2746"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A1</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248" name="任意多边形: 形状 247"/>
              <p:cNvSpPr/>
              <p:nvPr>
                <p:custDataLst>
                  <p:tags r:id="rId31"/>
                </p:custDataLst>
              </p:nvPr>
            </p:nvSpPr>
            <p:spPr>
              <a:xfrm>
                <a:off x="8740"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C4</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endPar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50" name="任意多边形: 形状 249"/>
              <p:cNvSpPr/>
              <p:nvPr>
                <p:custDataLst>
                  <p:tags r:id="rId32"/>
                </p:custDataLst>
              </p:nvPr>
            </p:nvSpPr>
            <p:spPr>
              <a:xfrm>
                <a:off x="12738"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A6创意</a:t>
                </a:r>
              </a:p>
            </p:txBody>
          </p:sp>
          <p:sp>
            <p:nvSpPr>
              <p:cNvPr id="252" name="任意多边形: 形状 251"/>
              <p:cNvSpPr/>
              <p:nvPr>
                <p:custDataLst>
                  <p:tags r:id="rId33"/>
                </p:custDataLst>
              </p:nvPr>
            </p:nvSpPr>
            <p:spPr>
              <a:xfrm>
                <a:off x="4744"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A2</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254" name="任意多边形: 形状 253"/>
              <p:cNvSpPr/>
              <p:nvPr>
                <p:custDataLst>
                  <p:tags r:id="rId34"/>
                </p:custDataLst>
              </p:nvPr>
            </p:nvSpPr>
            <p:spPr>
              <a:xfrm>
                <a:off x="8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B4</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32" name="任意多边形: 形状 31"/>
              <p:cNvSpPr/>
              <p:nvPr>
                <p:custDataLst>
                  <p:tags r:id="rId35"/>
                </p:custDataLst>
              </p:nvPr>
            </p:nvSpPr>
            <p:spPr>
              <a:xfrm>
                <a:off x="12736"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C6</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endPar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5" name="任意多边形: 形状 34"/>
              <p:cNvSpPr/>
              <p:nvPr>
                <p:custDataLst>
                  <p:tags r:id="rId36"/>
                </p:custDataLst>
              </p:nvPr>
            </p:nvSpPr>
            <p:spPr>
              <a:xfrm>
                <a:off x="4744"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C2</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43" name="任意多边形: 形状 42"/>
              <p:cNvSpPr/>
              <p:nvPr>
                <p:custDataLst>
                  <p:tags r:id="rId37"/>
                </p:custDataLst>
              </p:nvPr>
            </p:nvSpPr>
            <p:spPr>
              <a:xfrm>
                <a:off x="6742"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C3</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endPar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45" name="任意多边形: 形状 44"/>
              <p:cNvSpPr/>
              <p:nvPr>
                <p:custDataLst>
                  <p:tags r:id="rId38"/>
                </p:custDataLst>
              </p:nvPr>
            </p:nvSpPr>
            <p:spPr>
              <a:xfrm>
                <a:off x="10738"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C5</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endPar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47" name="任意多边形: 形状 46"/>
              <p:cNvSpPr/>
              <p:nvPr>
                <p:custDataLst>
                  <p:tags r:id="rId39"/>
                </p:custDataLst>
              </p:nvPr>
            </p:nvSpPr>
            <p:spPr>
              <a:xfrm>
                <a:off x="2746"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C1</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49" name="任意多边形: 形状 48"/>
              <p:cNvSpPr/>
              <p:nvPr>
                <p:custDataLst>
                  <p:tags r:id="rId40"/>
                </p:custDataLst>
              </p:nvPr>
            </p:nvSpPr>
            <p:spPr>
              <a:xfrm>
                <a:off x="6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B3</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51" name="任意多边形: 形状 50"/>
              <p:cNvSpPr/>
              <p:nvPr>
                <p:custDataLst>
                  <p:tags r:id="rId41"/>
                </p:custDataLst>
              </p:nvPr>
            </p:nvSpPr>
            <p:spPr>
              <a:xfrm>
                <a:off x="10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B5</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53" name="任意多边形: 形状 52"/>
              <p:cNvSpPr/>
              <p:nvPr>
                <p:custDataLst>
                  <p:tags r:id="rId42"/>
                </p:custDataLst>
              </p:nvPr>
            </p:nvSpPr>
            <p:spPr>
              <a:xfrm>
                <a:off x="12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B6</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54" name="任意多边形: 形状 53"/>
              <p:cNvSpPr/>
              <p:nvPr>
                <p:custDataLst>
                  <p:tags r:id="rId43"/>
                </p:custDataLst>
              </p:nvPr>
            </p:nvSpPr>
            <p:spPr>
              <a:xfrm>
                <a:off x="2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B1</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58" name="任意多边形: 形状 57"/>
              <p:cNvSpPr/>
              <p:nvPr>
                <p:custDataLst>
                  <p:tags r:id="rId44"/>
                </p:custDataLst>
              </p:nvPr>
            </p:nvSpPr>
            <p:spPr>
              <a:xfrm>
                <a:off x="4746"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40000"/>
                  <a:lumOff val="6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ctr" anchorCtr="0" forceAA="0" compatLnSpc="1">
                <a:noAutofit/>
              </a:bodyPr>
              <a:lstStyle/>
              <a:p>
                <a:pPr lvl="0" algn="ctr" defTabSz="1422400">
                  <a:lnSpc>
                    <a:spcPct val="90000"/>
                  </a:lnSpc>
                  <a:spcAft>
                    <a:spcPct val="35000"/>
                  </a:spcAft>
                  <a:buClrTx/>
                  <a:buSzTx/>
                  <a:buFontTx/>
                </a:pPr>
                <a:r>
                  <a:rPr lang="en-US" altLang="zh-CN"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B2</a:t>
                </a:r>
                <a:r>
                  <a:rPr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创意</a:t>
                </a:r>
              </a:p>
            </p:txBody>
          </p:sp>
          <p:sp>
            <p:nvSpPr>
              <p:cNvPr id="59" name="任意多边形: 形状 58"/>
              <p:cNvSpPr/>
              <p:nvPr>
                <p:custDataLst>
                  <p:tags r:id="rId45"/>
                </p:custDataLst>
              </p:nvPr>
            </p:nvSpPr>
            <p:spPr>
              <a:xfrm>
                <a:off x="8750"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4</a:t>
                </a:r>
              </a:p>
            </p:txBody>
          </p:sp>
          <p:sp>
            <p:nvSpPr>
              <p:cNvPr id="60" name="任意多边形: 形状 59"/>
              <p:cNvSpPr/>
              <p:nvPr>
                <p:custDataLst>
                  <p:tags r:id="rId46"/>
                </p:custDataLst>
              </p:nvPr>
            </p:nvSpPr>
            <p:spPr>
              <a:xfrm>
                <a:off x="12746"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6</a:t>
                </a:r>
              </a:p>
            </p:txBody>
          </p:sp>
          <p:sp>
            <p:nvSpPr>
              <p:cNvPr id="61" name="任意多边形: 形状 60"/>
              <p:cNvSpPr/>
              <p:nvPr>
                <p:custDataLst>
                  <p:tags r:id="rId47"/>
                </p:custDataLst>
              </p:nvPr>
            </p:nvSpPr>
            <p:spPr>
              <a:xfrm>
                <a:off x="4754"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2</a:t>
                </a:r>
              </a:p>
            </p:txBody>
          </p:sp>
          <p:sp>
            <p:nvSpPr>
              <p:cNvPr id="62" name="任意多边形: 形状 61"/>
              <p:cNvSpPr/>
              <p:nvPr>
                <p:custDataLst>
                  <p:tags r:id="rId48"/>
                </p:custDataLst>
              </p:nvPr>
            </p:nvSpPr>
            <p:spPr>
              <a:xfrm>
                <a:off x="6752"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3</a:t>
                </a:r>
              </a:p>
            </p:txBody>
          </p:sp>
          <p:sp>
            <p:nvSpPr>
              <p:cNvPr id="63" name="任意多边形: 形状 62"/>
              <p:cNvSpPr/>
              <p:nvPr>
                <p:custDataLst>
                  <p:tags r:id="rId49"/>
                </p:custDataLst>
              </p:nvPr>
            </p:nvSpPr>
            <p:spPr>
              <a:xfrm>
                <a:off x="10748"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5</a:t>
                </a:r>
              </a:p>
            </p:txBody>
          </p:sp>
          <p:sp>
            <p:nvSpPr>
              <p:cNvPr id="256" name="任意多边形: 形状 255"/>
              <p:cNvSpPr/>
              <p:nvPr>
                <p:custDataLst>
                  <p:tags r:id="rId50"/>
                </p:custDataLst>
              </p:nvPr>
            </p:nvSpPr>
            <p:spPr>
              <a:xfrm>
                <a:off x="2756"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t" anchorCtr="0">
                <a:noAutofit/>
              </a:bodyPr>
              <a:lstStyle/>
              <a:p>
                <a:pPr marL="0" lvl="0" indent="0" algn="ctr" defTabSz="1422400">
                  <a:lnSpc>
                    <a:spcPct val="90000"/>
                  </a:lnSpc>
                  <a:spcBef>
                    <a:spcPct val="0"/>
                  </a:spcBef>
                  <a:spcAft>
                    <a:spcPct val="35000"/>
                  </a:spcAft>
                  <a:buNone/>
                </a:pPr>
                <a:r>
                  <a:rPr lang="en-US" altLang="zh-CN" sz="3200" kern="1200">
                    <a:solidFill>
                      <a:schemeClr val="bg2"/>
                    </a:solidFill>
                    <a:latin typeface="PingFang SC Regular" panose="020B0400000000000000" charset="-122"/>
                    <a:ea typeface="PingFang SC Regular" panose="020B0400000000000000" charset="-122"/>
                  </a:rPr>
                  <a:t>1</a:t>
                </a:r>
              </a:p>
            </p:txBody>
          </p:sp>
          <p:sp>
            <p:nvSpPr>
              <p:cNvPr id="257" name="任意多边形: 形状 256"/>
              <p:cNvSpPr/>
              <p:nvPr>
                <p:custDataLst>
                  <p:tags r:id="rId51"/>
                </p:custDataLst>
              </p:nvPr>
            </p:nvSpPr>
            <p:spPr>
              <a:xfrm>
                <a:off x="838" y="5118"/>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A</a:t>
                </a:r>
              </a:p>
            </p:txBody>
          </p:sp>
          <p:sp>
            <p:nvSpPr>
              <p:cNvPr id="258" name="任意多边形: 形状 257"/>
              <p:cNvSpPr/>
              <p:nvPr>
                <p:custDataLst>
                  <p:tags r:id="rId52"/>
                </p:custDataLst>
              </p:nvPr>
            </p:nvSpPr>
            <p:spPr>
              <a:xfrm>
                <a:off x="838" y="7662"/>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C</a:t>
                </a:r>
              </a:p>
            </p:txBody>
          </p:sp>
          <p:sp>
            <p:nvSpPr>
              <p:cNvPr id="259" name="任意多边形: 形状 258"/>
              <p:cNvSpPr/>
              <p:nvPr>
                <p:custDataLst>
                  <p:tags r:id="rId53"/>
                </p:custDataLst>
              </p:nvPr>
            </p:nvSpPr>
            <p:spPr>
              <a:xfrm>
                <a:off x="838" y="6384"/>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solidFill>
                <a:schemeClr val="accent1">
                  <a:lumMod val="90000"/>
                  <a:lumOff val="10000"/>
                </a:schemeClr>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Overflow="overflow" horzOverflow="overflow" vert="horz" wrap="square" lIns="143669" tIns="143669" rIns="143669" bIns="143669" numCol="1" spcCol="1270" rtlCol="0" fromWordArt="0" anchor="t" anchorCtr="0" forceAA="0" compatLnSpc="1">
                <a:noAutofit/>
              </a:bodyPr>
              <a:lstStyle/>
              <a:p>
                <a:pPr lvl="0" algn="ctr" defTabSz="1422400">
                  <a:lnSpc>
                    <a:spcPct val="90000"/>
                  </a:lnSpc>
                  <a:spcAft>
                    <a:spcPct val="35000"/>
                  </a:spcAft>
                  <a:buClrTx/>
                  <a:buSzTx/>
                  <a:buFontTx/>
                </a:pPr>
                <a:r>
                  <a:rPr lang="en-US" altLang="zh-CN" sz="3200">
                    <a:solidFill>
                      <a:schemeClr val="bg2"/>
                    </a:solidFill>
                    <a:latin typeface="PingFang SC Regular" panose="020B0400000000000000" charset="-122"/>
                    <a:ea typeface="PingFang SC Regular" panose="020B0400000000000000" charset="-122"/>
                    <a:sym typeface="+mn-ea"/>
                  </a:rPr>
                  <a:t>B</a:t>
                </a:r>
              </a:p>
            </p:txBody>
          </p:sp>
          <p:sp>
            <p:nvSpPr>
              <p:cNvPr id="10" name="任意多边形: 形状 255"/>
              <p:cNvSpPr/>
              <p:nvPr>
                <p:custDataLst>
                  <p:tags r:id="rId54"/>
                </p:custDataLst>
              </p:nvPr>
            </p:nvSpPr>
            <p:spPr>
              <a:xfrm>
                <a:off x="838" y="3829"/>
                <a:ext cx="1573" cy="1076"/>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1"/>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t" anchorCtr="0">
                <a:noAutofit/>
              </a:bodyPr>
              <a:lstStyle/>
              <a:p>
                <a:pPr marL="0" lvl="0" indent="0" algn="ctr" defTabSz="1422400">
                  <a:lnSpc>
                    <a:spcPct val="90000"/>
                  </a:lnSpc>
                  <a:spcBef>
                    <a:spcPct val="0"/>
                  </a:spcBef>
                  <a:spcAft>
                    <a:spcPct val="35000"/>
                  </a:spcAft>
                  <a:buNone/>
                </a:pPr>
                <a:endParaRPr lang="en-US" altLang="zh-CN" sz="3200" kern="1200">
                  <a:solidFill>
                    <a:schemeClr val="bg2"/>
                  </a:solidFill>
                  <a:latin typeface="PingFang SC Regular" panose="020B0400000000000000" charset="-122"/>
                  <a:ea typeface="PingFang SC Regular" panose="020B0400000000000000" charset="-122"/>
                </a:endParaRPr>
              </a:p>
            </p:txBody>
          </p:sp>
          <p:sp>
            <p:nvSpPr>
              <p:cNvPr id="11" name="任意多边形: 形状 255"/>
              <p:cNvSpPr/>
              <p:nvPr>
                <p:custDataLst>
                  <p:tags r:id="rId55"/>
                </p:custDataLst>
              </p:nvPr>
            </p:nvSpPr>
            <p:spPr>
              <a:xfrm>
                <a:off x="836" y="2700"/>
                <a:ext cx="13482" cy="969"/>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1">
                    <a:shade val="50000"/>
                  </a:schemeClr>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ctr"/>
                <a:r>
                  <a:rPr lang="zh-CN" altLang="en-US" sz="2400" b="1" dirty="0">
                    <a:solidFill>
                      <a:schemeClr val="accent1"/>
                    </a:solidFill>
                    <a:latin typeface="PingFang SC Regular" panose="020B0400000000000000" charset="-122"/>
                    <a:ea typeface="PingFang SC Regular" panose="020B0400000000000000" charset="-122"/>
                    <a:sym typeface="+mn-ea"/>
                  </a:rPr>
                  <a:t>主题</a:t>
                </a:r>
                <a:r>
                  <a:rPr lang="en-US" altLang="zh-CN" sz="2400" b="1" dirty="0">
                    <a:solidFill>
                      <a:schemeClr val="accent1"/>
                    </a:solidFill>
                    <a:latin typeface="PingFang SC Regular" panose="020B0400000000000000" charset="-122"/>
                    <a:ea typeface="PingFang SC Regular" panose="020B0400000000000000" charset="-122"/>
                    <a:sym typeface="+mn-ea"/>
                  </a:rPr>
                  <a:t>【</a:t>
                </a:r>
                <a:r>
                  <a:rPr lang="zh-CN" altLang="en-US" sz="2400" b="1" dirty="0">
                    <a:solidFill>
                      <a:schemeClr val="accent1"/>
                    </a:solidFill>
                    <a:latin typeface="PingFang SC Regular" panose="020B0400000000000000" charset="-122"/>
                    <a:ea typeface="PingFang SC Regular" panose="020B0400000000000000" charset="-122"/>
                    <a:sym typeface="+mn-ea"/>
                  </a:rPr>
                  <a:t>××××××××××</a:t>
                </a:r>
                <a:r>
                  <a:rPr lang="en-US" altLang="zh-CN" sz="2400" b="1" dirty="0">
                    <a:solidFill>
                      <a:schemeClr val="accent1"/>
                    </a:solidFill>
                    <a:latin typeface="PingFang SC Regular" panose="020B0400000000000000" charset="-122"/>
                    <a:ea typeface="PingFang SC Regular" panose="020B0400000000000000" charset="-122"/>
                    <a:sym typeface="+mn-ea"/>
                  </a:rPr>
                  <a:t>】</a:t>
                </a:r>
                <a:endParaRPr lang="en-US" altLang="zh-CN" sz="2400" b="1" kern="1200" dirty="0">
                  <a:solidFill>
                    <a:schemeClr val="accent1"/>
                  </a:solidFill>
                  <a:latin typeface="PingFang SC Regular" panose="020B0400000000000000" charset="-122"/>
                  <a:ea typeface="PingFang SC Regular" panose="020B0400000000000000" charset="-122"/>
                  <a:sym typeface="+mn-ea"/>
                </a:endParaRPr>
              </a:p>
            </p:txBody>
          </p:sp>
        </p:grpSp>
        <p:sp>
          <p:nvSpPr>
            <p:cNvPr id="14" name="任意多边形: 形状 255"/>
            <p:cNvSpPr/>
            <p:nvPr>
              <p:custDataLst>
                <p:tags r:id="rId2"/>
              </p:custDataLst>
            </p:nvPr>
          </p:nvSpPr>
          <p:spPr>
            <a:xfrm>
              <a:off x="15431" y="2592"/>
              <a:ext cx="3107" cy="1493"/>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l"/>
              <a:r>
                <a:rPr lang="zh-CN" sz="1400" b="1" dirty="0">
                  <a:solidFill>
                    <a:schemeClr val="bg1"/>
                  </a:solidFill>
                  <a:latin typeface="PingFang SC Regular" panose="020B0400000000000000" charset="-122"/>
                  <a:ea typeface="PingFang SC Regular" panose="020B0400000000000000" charset="-122"/>
                  <a:sym typeface="+mn-ea"/>
                </a:rPr>
                <a:t>①</a:t>
              </a:r>
              <a:r>
                <a:rPr lang="zh-CN" altLang="en-US" sz="1400" dirty="0">
                  <a:solidFill>
                    <a:schemeClr val="bg1"/>
                  </a:solidFill>
                  <a:latin typeface="PingFang SC Regular" panose="020B0400000000000000" charset="-122"/>
                  <a:ea typeface="PingFang SC Regular" panose="020B0400000000000000" charset="-122"/>
                  <a:sym typeface="+mn-ea"/>
                </a:rPr>
                <a:t>明确主题</a:t>
              </a:r>
            </a:p>
            <a:p>
              <a:pPr algn="l">
                <a:lnSpc>
                  <a:spcPct val="150000"/>
                </a:lnSpc>
              </a:pPr>
              <a:r>
                <a:rPr lang="zh-CN" sz="1200" kern="1200" dirty="0">
                  <a:solidFill>
                    <a:schemeClr val="bg1">
                      <a:lumMod val="50000"/>
                      <a:lumOff val="50000"/>
                    </a:schemeClr>
                  </a:solidFill>
                  <a:latin typeface="PingFang SC Regular" panose="020B0400000000000000" charset="-122"/>
                  <a:ea typeface="PingFang SC Regular" panose="020B0400000000000000" charset="-122"/>
                  <a:sym typeface="+mn-ea"/>
                </a:rPr>
                <a:t>在表格的最上方写明创意的主题</a:t>
              </a:r>
            </a:p>
          </p:txBody>
        </p:sp>
        <p:sp>
          <p:nvSpPr>
            <p:cNvPr id="17" name="任意多边形: 形状 255"/>
            <p:cNvSpPr/>
            <p:nvPr>
              <p:custDataLst>
                <p:tags r:id="rId3"/>
              </p:custDataLst>
            </p:nvPr>
          </p:nvSpPr>
          <p:spPr>
            <a:xfrm>
              <a:off x="15431" y="4426"/>
              <a:ext cx="3107" cy="1492"/>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l"/>
              <a:r>
                <a:rPr lang="zh-CN" sz="1400" dirty="0">
                  <a:solidFill>
                    <a:schemeClr val="bg1"/>
                  </a:solidFill>
                  <a:latin typeface="PingFang SC Regular" panose="020B0400000000000000" charset="-122"/>
                  <a:ea typeface="PingFang SC Regular" panose="020B0400000000000000" charset="-122"/>
                  <a:sym typeface="+mn-ea"/>
                </a:rPr>
                <a:t>②逐一填写创意</a:t>
              </a:r>
            </a:p>
            <a:p>
              <a:pPr algn="l">
                <a:lnSpc>
                  <a:spcPct val="150000"/>
                </a:lnSpc>
              </a:pPr>
              <a:r>
                <a:rPr lang="zh-CN" sz="1200" kern="1200" dirty="0">
                  <a:solidFill>
                    <a:schemeClr val="bg1">
                      <a:lumMod val="50000"/>
                      <a:lumOff val="50000"/>
                    </a:schemeClr>
                  </a:solidFill>
                  <a:latin typeface="PingFang SC Regular" panose="020B0400000000000000" charset="-122"/>
                  <a:ea typeface="PingFang SC Regular" panose="020B0400000000000000" charset="-122"/>
                  <a:sym typeface="+mn-ea"/>
                </a:rPr>
                <a:t>六名参加者将与主题相关的创意填写在表格</a:t>
              </a:r>
            </a:p>
          </p:txBody>
        </p:sp>
        <p:sp>
          <p:nvSpPr>
            <p:cNvPr id="18" name="任意多边形: 形状 255"/>
            <p:cNvSpPr/>
            <p:nvPr>
              <p:custDataLst>
                <p:tags r:id="rId4"/>
              </p:custDataLst>
            </p:nvPr>
          </p:nvSpPr>
          <p:spPr>
            <a:xfrm>
              <a:off x="15431" y="6259"/>
              <a:ext cx="3107" cy="2140"/>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l"/>
              <a:r>
                <a:rPr lang="zh-CN" sz="1400" dirty="0">
                  <a:solidFill>
                    <a:schemeClr val="bg1"/>
                  </a:solidFill>
                  <a:latin typeface="PingFang SC Regular" panose="020B0400000000000000" charset="-122"/>
                  <a:ea typeface="PingFang SC Regular" panose="020B0400000000000000" charset="-122"/>
                  <a:sym typeface="+mn-ea"/>
                </a:rPr>
                <a:t>③每人依次填写创意</a:t>
              </a:r>
            </a:p>
            <a:p>
              <a:pPr algn="l">
                <a:lnSpc>
                  <a:spcPct val="150000"/>
                </a:lnSpc>
              </a:pPr>
              <a:r>
                <a:rPr lang="zh-CN" sz="1200" kern="1200" dirty="0">
                  <a:solidFill>
                    <a:schemeClr val="bg1">
                      <a:lumMod val="50000"/>
                      <a:lumOff val="50000"/>
                    </a:schemeClr>
                  </a:solidFill>
                  <a:latin typeface="PingFang SC Regular" panose="020B0400000000000000" charset="-122"/>
                  <a:ea typeface="PingFang SC Regular" panose="020B0400000000000000" charset="-122"/>
                  <a:sym typeface="+mn-ea"/>
                </a:rPr>
                <a:t>五分钟之后,每个人将自己的表格递给左边的人，然后继续填写创意</a:t>
              </a:r>
            </a:p>
          </p:txBody>
        </p:sp>
        <p:sp>
          <p:nvSpPr>
            <p:cNvPr id="19" name="任意多边形: 形状 255"/>
            <p:cNvSpPr/>
            <p:nvPr>
              <p:custDataLst>
                <p:tags r:id="rId5"/>
              </p:custDataLst>
            </p:nvPr>
          </p:nvSpPr>
          <p:spPr>
            <a:xfrm>
              <a:off x="15431" y="8740"/>
              <a:ext cx="3107" cy="1700"/>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l"/>
              <a:r>
                <a:rPr lang="zh-CN" sz="1400" dirty="0">
                  <a:solidFill>
                    <a:schemeClr val="bg1"/>
                  </a:solidFill>
                  <a:latin typeface="PingFang SC Regular" panose="020B0400000000000000" charset="-122"/>
                  <a:ea typeface="PingFang SC Regular" panose="020B0400000000000000" charset="-122"/>
                  <a:sym typeface="+mn-ea"/>
                </a:rPr>
                <a:t>④用创意将表格填满</a:t>
              </a:r>
            </a:p>
            <a:p>
              <a:pPr algn="l">
                <a:lnSpc>
                  <a:spcPct val="150000"/>
                </a:lnSpc>
              </a:pPr>
              <a:r>
                <a:rPr lang="zh-CN" sz="1200" kern="1200" dirty="0">
                  <a:solidFill>
                    <a:schemeClr val="bg1">
                      <a:lumMod val="50000"/>
                      <a:lumOff val="50000"/>
                    </a:schemeClr>
                  </a:solidFill>
                  <a:latin typeface="PingFang SC Regular" panose="020B0400000000000000" charset="-122"/>
                  <a:ea typeface="PingFang SC Regular" panose="020B0400000000000000" charset="-122"/>
                  <a:sym typeface="+mn-ea"/>
                </a:rPr>
                <a:t>五分钟后重复上述步骤,直到表格被创意填满</a:t>
              </a:r>
            </a:p>
          </p:txBody>
        </p:sp>
        <p:sp>
          <p:nvSpPr>
            <p:cNvPr id="21" name="任意多边形: 形状 255"/>
            <p:cNvSpPr/>
            <p:nvPr>
              <p:custDataLst>
                <p:tags r:id="rId6"/>
              </p:custDataLst>
            </p:nvPr>
          </p:nvSpPr>
          <p:spPr>
            <a:xfrm>
              <a:off x="664" y="9308"/>
              <a:ext cx="14411" cy="1172"/>
            </a:xfrm>
            <a:custGeom>
              <a:avLst/>
              <a:gdLst>
                <a:gd name="connsiteX0" fmla="*/ 0 w 1237634"/>
                <a:gd name="connsiteY0" fmla="*/ 74258 h 742580"/>
                <a:gd name="connsiteX1" fmla="*/ 74258 w 1237634"/>
                <a:gd name="connsiteY1" fmla="*/ 0 h 742580"/>
                <a:gd name="connsiteX2" fmla="*/ 1163376 w 1237634"/>
                <a:gd name="connsiteY2" fmla="*/ 0 h 742580"/>
                <a:gd name="connsiteX3" fmla="*/ 1237634 w 1237634"/>
                <a:gd name="connsiteY3" fmla="*/ 74258 h 742580"/>
                <a:gd name="connsiteX4" fmla="*/ 1237634 w 1237634"/>
                <a:gd name="connsiteY4" fmla="*/ 668322 h 742580"/>
                <a:gd name="connsiteX5" fmla="*/ 1163376 w 1237634"/>
                <a:gd name="connsiteY5" fmla="*/ 742580 h 742580"/>
                <a:gd name="connsiteX6" fmla="*/ 74258 w 1237634"/>
                <a:gd name="connsiteY6" fmla="*/ 742580 h 742580"/>
                <a:gd name="connsiteX7" fmla="*/ 0 w 1237634"/>
                <a:gd name="connsiteY7" fmla="*/ 668322 h 742580"/>
                <a:gd name="connsiteX8" fmla="*/ 0 w 1237634"/>
                <a:gd name="connsiteY8" fmla="*/ 74258 h 7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634" h="742580">
                  <a:moveTo>
                    <a:pt x="0" y="74258"/>
                  </a:moveTo>
                  <a:cubicBezTo>
                    <a:pt x="0" y="33246"/>
                    <a:pt x="33246" y="0"/>
                    <a:pt x="74258" y="0"/>
                  </a:cubicBezTo>
                  <a:lnTo>
                    <a:pt x="1163376" y="0"/>
                  </a:lnTo>
                  <a:cubicBezTo>
                    <a:pt x="1204388" y="0"/>
                    <a:pt x="1237634" y="33246"/>
                    <a:pt x="1237634" y="74258"/>
                  </a:cubicBezTo>
                  <a:lnTo>
                    <a:pt x="1237634" y="668322"/>
                  </a:lnTo>
                  <a:cubicBezTo>
                    <a:pt x="1237634" y="709334"/>
                    <a:pt x="1204388" y="742580"/>
                    <a:pt x="1163376" y="742580"/>
                  </a:cubicBezTo>
                  <a:lnTo>
                    <a:pt x="74258" y="742580"/>
                  </a:lnTo>
                  <a:cubicBezTo>
                    <a:pt x="33246" y="742580"/>
                    <a:pt x="0" y="709334"/>
                    <a:pt x="0" y="668322"/>
                  </a:cubicBezTo>
                  <a:lnTo>
                    <a:pt x="0" y="74258"/>
                  </a:lnTo>
                  <a:close/>
                </a:path>
              </a:pathLst>
            </a:cu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669" tIns="143669" rIns="143669" bIns="143669" numCol="1" spcCol="1270" anchor="ctr" anchorCtr="0">
              <a:noAutofit/>
            </a:bodyPr>
            <a:lstStyle/>
            <a:p>
              <a:pPr algn="l"/>
              <a:endParaRPr lang="zh-CN" sz="1400" dirty="0">
                <a:latin typeface="PingFang SC Regular" panose="020B0400000000000000" charset="-122"/>
                <a:ea typeface="PingFang SC Regular" panose="020B0400000000000000" charset="-122"/>
                <a:sym typeface="+mn-ea"/>
              </a:endParaRPr>
            </a:p>
          </p:txBody>
        </p:sp>
        <p:sp>
          <p:nvSpPr>
            <p:cNvPr id="22" name="文本框 21"/>
            <p:cNvSpPr txBox="1"/>
            <p:nvPr>
              <p:custDataLst>
                <p:tags r:id="rId7"/>
              </p:custDataLst>
            </p:nvPr>
          </p:nvSpPr>
          <p:spPr>
            <a:xfrm>
              <a:off x="664" y="9307"/>
              <a:ext cx="2607" cy="1173"/>
            </a:xfrm>
            <a:prstGeom prst="rect">
              <a:avLst/>
            </a:prstGeom>
            <a:noFill/>
            <a:ln>
              <a:noFill/>
            </a:ln>
          </p:spPr>
          <p:txBody>
            <a:bodyPr wrap="square" rtlCol="0" anchor="ctr" anchorCtr="0">
              <a:noAutofit/>
            </a:bodyPr>
            <a:lstStyle/>
            <a:p>
              <a:pPr algn="ctr"/>
              <a:r>
                <a:rPr lang="zh-CN" sz="1600" b="1" dirty="0">
                  <a:latin typeface="PingFang SC Semibold" panose="020B0400000000000000" charset="-122"/>
                  <a:ea typeface="PingFang SC Semibold" panose="020B0400000000000000" charset="-122"/>
                  <a:sym typeface="+mn-ea"/>
                </a:rPr>
                <a:t>遵守</a:t>
              </a:r>
              <a:r>
                <a:rPr lang="en-US" altLang="zh-CN" sz="1600" b="1" dirty="0">
                  <a:latin typeface="PingFang SC Semibold" panose="020B0400000000000000" charset="-122"/>
                  <a:ea typeface="PingFang SC Semibold" panose="020B0400000000000000" charset="-122"/>
                  <a:sym typeface="+mn-ea"/>
                </a:rPr>
                <a:t>4</a:t>
              </a:r>
              <a:r>
                <a:rPr lang="zh-CN" sz="1600" b="1" dirty="0">
                  <a:latin typeface="PingFang SC Semibold" panose="020B0400000000000000" charset="-122"/>
                  <a:ea typeface="PingFang SC Semibold" panose="020B0400000000000000" charset="-122"/>
                  <a:sym typeface="+mn-ea"/>
                </a:rPr>
                <a:t>项原则</a:t>
              </a:r>
              <a:endParaRPr lang="zh-CN" altLang="en-US" sz="1600" b="1" dirty="0">
                <a:latin typeface="PingFang SC Semibold" panose="020B0400000000000000" charset="-122"/>
                <a:ea typeface="PingFang SC Semibold" panose="020B0400000000000000" charset="-122"/>
                <a:sym typeface="+mn-ea"/>
              </a:endParaRPr>
            </a:p>
          </p:txBody>
        </p:sp>
        <p:cxnSp>
          <p:nvCxnSpPr>
            <p:cNvPr id="23" name="直接连接符 22"/>
            <p:cNvCxnSpPr/>
            <p:nvPr>
              <p:custDataLst>
                <p:tags r:id="rId8"/>
              </p:custDataLst>
            </p:nvPr>
          </p:nvCxnSpPr>
          <p:spPr>
            <a:xfrm>
              <a:off x="3428" y="9501"/>
              <a:ext cx="0" cy="785"/>
            </a:xfrm>
            <a:prstGeom prst="line">
              <a:avLst/>
            </a:pr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24" name="文本框 23"/>
            <p:cNvSpPr txBox="1"/>
            <p:nvPr>
              <p:custDataLst>
                <p:tags r:id="rId9"/>
              </p:custDataLst>
            </p:nvPr>
          </p:nvSpPr>
          <p:spPr>
            <a:xfrm>
              <a:off x="3585" y="9307"/>
              <a:ext cx="2607" cy="1173"/>
            </a:xfrm>
            <a:prstGeom prst="rect">
              <a:avLst/>
            </a:prstGeom>
            <a:noFill/>
            <a:ln>
              <a:noFill/>
            </a:ln>
          </p:spPr>
          <p:txBody>
            <a:bodyPr wrap="square" rtlCol="0" anchor="ctr" anchorCtr="0">
              <a:noAutofit/>
            </a:bodyPr>
            <a:lstStyle/>
            <a:p>
              <a:pPr algn="ctr"/>
              <a:r>
                <a:rPr lang="zh-CN" sz="1600" dirty="0">
                  <a:solidFill>
                    <a:schemeClr val="bg1">
                      <a:lumMod val="50000"/>
                      <a:lumOff val="50000"/>
                    </a:schemeClr>
                  </a:solidFill>
                  <a:latin typeface="PingFang SC Regular" panose="020B0400000000000000" charset="-122"/>
                  <a:ea typeface="PingFang SC Regular" panose="020B0400000000000000" charset="-122"/>
                  <a:sym typeface="+mn-ea"/>
                </a:rPr>
                <a:t>①自由发挥</a:t>
              </a:r>
            </a:p>
          </p:txBody>
        </p:sp>
        <p:sp>
          <p:nvSpPr>
            <p:cNvPr id="25" name="文本框 24"/>
            <p:cNvSpPr txBox="1"/>
            <p:nvPr>
              <p:custDataLst>
                <p:tags r:id="rId10"/>
              </p:custDataLst>
            </p:nvPr>
          </p:nvSpPr>
          <p:spPr>
            <a:xfrm>
              <a:off x="6506" y="9307"/>
              <a:ext cx="2607" cy="1173"/>
            </a:xfrm>
            <a:prstGeom prst="rect">
              <a:avLst/>
            </a:prstGeom>
            <a:noFill/>
            <a:ln>
              <a:noFill/>
            </a:ln>
          </p:spPr>
          <p:txBody>
            <a:bodyPr wrap="square" rtlCol="0" anchor="ctr" anchorCtr="0">
              <a:noAutofit/>
            </a:bodyPr>
            <a:lstStyle/>
            <a:p>
              <a:pPr algn="ctr"/>
              <a:r>
                <a:rPr lang="zh-CN" sz="1600" dirty="0">
                  <a:solidFill>
                    <a:schemeClr val="bg1">
                      <a:lumMod val="50000"/>
                      <a:lumOff val="50000"/>
                    </a:schemeClr>
                  </a:solidFill>
                  <a:latin typeface="PingFang SC Regular" panose="020B0400000000000000" charset="-122"/>
                  <a:ea typeface="PingFang SC Regular" panose="020B0400000000000000" charset="-122"/>
                  <a:sym typeface="+mn-ea"/>
                </a:rPr>
                <a:t>②严禁批判</a:t>
              </a:r>
            </a:p>
          </p:txBody>
        </p:sp>
        <p:sp>
          <p:nvSpPr>
            <p:cNvPr id="27" name="文本框 26"/>
            <p:cNvSpPr txBox="1"/>
            <p:nvPr>
              <p:custDataLst>
                <p:tags r:id="rId11"/>
              </p:custDataLst>
            </p:nvPr>
          </p:nvSpPr>
          <p:spPr>
            <a:xfrm>
              <a:off x="9427" y="9307"/>
              <a:ext cx="2607" cy="1173"/>
            </a:xfrm>
            <a:prstGeom prst="rect">
              <a:avLst/>
            </a:prstGeom>
            <a:noFill/>
            <a:ln>
              <a:noFill/>
            </a:ln>
          </p:spPr>
          <p:txBody>
            <a:bodyPr wrap="square" rtlCol="0" anchor="ctr" anchorCtr="0">
              <a:noAutofit/>
            </a:bodyPr>
            <a:lstStyle/>
            <a:p>
              <a:pPr algn="ctr"/>
              <a:r>
                <a:rPr lang="zh-CN" sz="1600" dirty="0">
                  <a:solidFill>
                    <a:schemeClr val="bg1">
                      <a:lumMod val="50000"/>
                      <a:lumOff val="50000"/>
                    </a:schemeClr>
                  </a:solidFill>
                  <a:latin typeface="PingFang SC Regular" panose="020B0400000000000000" charset="-122"/>
                  <a:ea typeface="PingFang SC Regular" panose="020B0400000000000000" charset="-122"/>
                  <a:sym typeface="+mn-ea"/>
                </a:rPr>
                <a:t>③欢迎补充</a:t>
              </a:r>
            </a:p>
          </p:txBody>
        </p:sp>
        <p:sp>
          <p:nvSpPr>
            <p:cNvPr id="28" name="文本框 27"/>
            <p:cNvSpPr txBox="1"/>
            <p:nvPr>
              <p:custDataLst>
                <p:tags r:id="rId12"/>
              </p:custDataLst>
            </p:nvPr>
          </p:nvSpPr>
          <p:spPr>
            <a:xfrm>
              <a:off x="12348" y="9307"/>
              <a:ext cx="2607" cy="1173"/>
            </a:xfrm>
            <a:prstGeom prst="rect">
              <a:avLst/>
            </a:prstGeom>
            <a:noFill/>
            <a:ln>
              <a:noFill/>
            </a:ln>
          </p:spPr>
          <p:txBody>
            <a:bodyPr wrap="square" rtlCol="0" anchor="ctr" anchorCtr="0">
              <a:noAutofit/>
            </a:bodyPr>
            <a:lstStyle/>
            <a:p>
              <a:pPr algn="ctr"/>
              <a:r>
                <a:rPr lang="zh-CN" sz="1600" dirty="0">
                  <a:solidFill>
                    <a:schemeClr val="bg1">
                      <a:lumMod val="50000"/>
                      <a:lumOff val="50000"/>
                    </a:schemeClr>
                  </a:solidFill>
                  <a:latin typeface="PingFang SC Regular" panose="020B0400000000000000" charset="-122"/>
                  <a:ea typeface="PingFang SC Regular" panose="020B0400000000000000" charset="-122"/>
                  <a:sym typeface="+mn-ea"/>
                </a:rPr>
                <a:t>④重量不重质</a:t>
              </a:r>
            </a:p>
          </p:txBody>
        </p:sp>
        <p:cxnSp>
          <p:nvCxnSpPr>
            <p:cNvPr id="29" name="直接连接符 28"/>
            <p:cNvCxnSpPr/>
            <p:nvPr>
              <p:custDataLst>
                <p:tags r:id="rId13"/>
              </p:custDataLst>
            </p:nvPr>
          </p:nvCxnSpPr>
          <p:spPr>
            <a:xfrm>
              <a:off x="6349" y="9501"/>
              <a:ext cx="0" cy="785"/>
            </a:xfrm>
            <a:prstGeom prst="line">
              <a:avLst/>
            </a:pr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30" name="直接连接符 29"/>
            <p:cNvCxnSpPr/>
            <p:nvPr>
              <p:custDataLst>
                <p:tags r:id="rId14"/>
              </p:custDataLst>
            </p:nvPr>
          </p:nvCxnSpPr>
          <p:spPr>
            <a:xfrm>
              <a:off x="9270" y="9501"/>
              <a:ext cx="0" cy="785"/>
            </a:xfrm>
            <a:prstGeom prst="line">
              <a:avLst/>
            </a:pr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33" name="直接连接符 32"/>
            <p:cNvCxnSpPr/>
            <p:nvPr>
              <p:custDataLst>
                <p:tags r:id="rId15"/>
              </p:custDataLst>
            </p:nvPr>
          </p:nvCxnSpPr>
          <p:spPr>
            <a:xfrm>
              <a:off x="12191" y="9501"/>
              <a:ext cx="0" cy="785"/>
            </a:xfrm>
            <a:prstGeom prst="line">
              <a:avLst/>
            </a:prstGeom>
            <a:noFill/>
            <a:ln w="12700" cmpd="sng">
              <a:solidFill>
                <a:schemeClr val="accent2"/>
              </a:solidFill>
              <a:prstDash val="lgDash"/>
            </a:ln>
            <a:extLst>
              <a:ext uri="{909E8E84-426E-40DD-AFC4-6F175D3DCCD1}">
                <a14:hiddenFill xmlns:a14="http://schemas.microsoft.com/office/drawing/2010/main">
                  <a:solidFill>
                    <a:schemeClr val="accent1">
                      <a:lumMod val="90000"/>
                      <a:lumOff val="10000"/>
                    </a:schemeClr>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书面头脑风暴法——</a:t>
            </a:r>
            <a:r>
              <a:rPr lang="en-US" altLang="zh-CN" sz="2400" b="0"/>
              <a:t>7</a:t>
            </a:r>
            <a:r>
              <a:rPr sz="2400" b="0"/>
              <a:t>个要点</a:t>
            </a:r>
          </a:p>
        </p:txBody>
      </p:sp>
      <p:sp>
        <p:nvSpPr>
          <p:cNvPr id="3" name="文本占位符 2"/>
          <p:cNvSpPr>
            <a:spLocks noGrp="1"/>
          </p:cNvSpPr>
          <p:nvPr>
            <p:ph type="body" idx="1"/>
          </p:nvPr>
        </p:nvSpPr>
        <p:spPr/>
        <p:txBody>
          <a:bodyPr/>
          <a:lstStyle/>
          <a:p>
            <a:r>
              <a:rPr lang="zh-CN" altLang="en-US"/>
              <a:t>书面头脑风暴的7个要点</a:t>
            </a:r>
          </a:p>
        </p:txBody>
      </p:sp>
      <p:sp>
        <p:nvSpPr>
          <p:cNvPr id="4" name="文本占位符 3"/>
          <p:cNvSpPr>
            <a:spLocks noGrp="1"/>
          </p:cNvSpPr>
          <p:nvPr>
            <p:ph type="body" idx="13"/>
          </p:nvPr>
        </p:nvSpPr>
        <p:spPr>
          <a:xfrm>
            <a:off x="372110" y="317183"/>
            <a:ext cx="1068070" cy="430530"/>
          </a:xfrm>
        </p:spPr>
        <p:txBody>
          <a:bodyPr/>
          <a:lstStyle/>
          <a:p>
            <a:r>
              <a:rPr>
                <a:sym typeface="+mn-ea"/>
              </a:rPr>
              <a:t>2-01</a:t>
            </a:r>
            <a:endParaRPr lang="zh-CN" altLang="en-US"/>
          </a:p>
        </p:txBody>
      </p:sp>
      <p:grpSp>
        <p:nvGrpSpPr>
          <p:cNvPr id="5" name="组合 4"/>
          <p:cNvGrpSpPr/>
          <p:nvPr/>
        </p:nvGrpSpPr>
        <p:grpSpPr>
          <a:xfrm>
            <a:off x="1786573" y="1687195"/>
            <a:ext cx="8618855" cy="4678045"/>
            <a:chOff x="3240" y="2942"/>
            <a:chExt cx="13573" cy="7367"/>
          </a:xfrm>
        </p:grpSpPr>
        <p:sp>
          <p:nvSpPr>
            <p:cNvPr id="31" name="Silhoutte Base"/>
            <p:cNvSpPr/>
            <p:nvPr>
              <p:custDataLst>
                <p:tags r:id="rId1"/>
              </p:custDataLst>
            </p:nvPr>
          </p:nvSpPr>
          <p:spPr bwMode="auto">
            <a:xfrm>
              <a:off x="7432" y="4895"/>
              <a:ext cx="4337" cy="5415"/>
            </a:xfrm>
            <a:custGeom>
              <a:avLst/>
              <a:gdLst>
                <a:gd name="T0" fmla="*/ 785 w 1304"/>
                <a:gd name="T1" fmla="*/ 11 h 1628"/>
                <a:gd name="T2" fmla="*/ 187 w 1304"/>
                <a:gd name="T3" fmla="*/ 296 h 1628"/>
                <a:gd name="T4" fmla="*/ 158 w 1304"/>
                <a:gd name="T5" fmla="*/ 534 h 1628"/>
                <a:gd name="T6" fmla="*/ 179 w 1304"/>
                <a:gd name="T7" fmla="*/ 601 h 1628"/>
                <a:gd name="T8" fmla="*/ 74 w 1304"/>
                <a:gd name="T9" fmla="*/ 739 h 1628"/>
                <a:gd name="T10" fmla="*/ 0 w 1304"/>
                <a:gd name="T11" fmla="*/ 852 h 1628"/>
                <a:gd name="T12" fmla="*/ 120 w 1304"/>
                <a:gd name="T13" fmla="*/ 914 h 1628"/>
                <a:gd name="T14" fmla="*/ 103 w 1304"/>
                <a:gd name="T15" fmla="*/ 985 h 1628"/>
                <a:gd name="T16" fmla="*/ 128 w 1304"/>
                <a:gd name="T17" fmla="*/ 1012 h 1628"/>
                <a:gd name="T18" fmla="*/ 116 w 1304"/>
                <a:gd name="T19" fmla="*/ 1052 h 1628"/>
                <a:gd name="T20" fmla="*/ 147 w 1304"/>
                <a:gd name="T21" fmla="*/ 1168 h 1628"/>
                <a:gd name="T22" fmla="*/ 241 w 1304"/>
                <a:gd name="T23" fmla="*/ 1294 h 1628"/>
                <a:gd name="T24" fmla="*/ 474 w 1304"/>
                <a:gd name="T25" fmla="*/ 1306 h 1628"/>
                <a:gd name="T26" fmla="*/ 563 w 1304"/>
                <a:gd name="T27" fmla="*/ 1528 h 1628"/>
                <a:gd name="T28" fmla="*/ 445 w 1304"/>
                <a:gd name="T29" fmla="*/ 1628 h 1628"/>
                <a:gd name="T30" fmla="*/ 1255 w 1304"/>
                <a:gd name="T31" fmla="*/ 1628 h 1628"/>
                <a:gd name="T32" fmla="*/ 1217 w 1304"/>
                <a:gd name="T33" fmla="*/ 1475 h 1628"/>
                <a:gd name="T34" fmla="*/ 1172 w 1304"/>
                <a:gd name="T35" fmla="*/ 1348 h 1628"/>
                <a:gd name="T36" fmla="*/ 1148 w 1304"/>
                <a:gd name="T37" fmla="*/ 1337 h 1628"/>
                <a:gd name="T38" fmla="*/ 1068 w 1304"/>
                <a:gd name="T39" fmla="*/ 1152 h 1628"/>
                <a:gd name="T40" fmla="*/ 1281 w 1304"/>
                <a:gd name="T41" fmla="*/ 638 h 1628"/>
                <a:gd name="T42" fmla="*/ 1130 w 1304"/>
                <a:gd name="T43" fmla="*/ 140 h 1628"/>
                <a:gd name="T44" fmla="*/ 785 w 1304"/>
                <a:gd name="T45" fmla="*/ 11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4" h="1628">
                  <a:moveTo>
                    <a:pt x="785" y="11"/>
                  </a:moveTo>
                  <a:cubicBezTo>
                    <a:pt x="659" y="0"/>
                    <a:pt x="280" y="11"/>
                    <a:pt x="187" y="296"/>
                  </a:cubicBezTo>
                  <a:cubicBezTo>
                    <a:pt x="141" y="436"/>
                    <a:pt x="144" y="497"/>
                    <a:pt x="158" y="534"/>
                  </a:cubicBezTo>
                  <a:cubicBezTo>
                    <a:pt x="167" y="556"/>
                    <a:pt x="179" y="575"/>
                    <a:pt x="179" y="601"/>
                  </a:cubicBezTo>
                  <a:cubicBezTo>
                    <a:pt x="179" y="615"/>
                    <a:pt x="124" y="679"/>
                    <a:pt x="74" y="739"/>
                  </a:cubicBezTo>
                  <a:cubicBezTo>
                    <a:pt x="35" y="786"/>
                    <a:pt x="0" y="816"/>
                    <a:pt x="0" y="852"/>
                  </a:cubicBezTo>
                  <a:cubicBezTo>
                    <a:pt x="0" y="887"/>
                    <a:pt x="120" y="896"/>
                    <a:pt x="120" y="914"/>
                  </a:cubicBezTo>
                  <a:cubicBezTo>
                    <a:pt x="120" y="932"/>
                    <a:pt x="98" y="976"/>
                    <a:pt x="103" y="985"/>
                  </a:cubicBezTo>
                  <a:cubicBezTo>
                    <a:pt x="107" y="994"/>
                    <a:pt x="128" y="1012"/>
                    <a:pt x="128" y="1012"/>
                  </a:cubicBezTo>
                  <a:cubicBezTo>
                    <a:pt x="128" y="1012"/>
                    <a:pt x="103" y="1041"/>
                    <a:pt x="116" y="1052"/>
                  </a:cubicBezTo>
                  <a:cubicBezTo>
                    <a:pt x="129" y="1063"/>
                    <a:pt x="158" y="1108"/>
                    <a:pt x="147" y="1168"/>
                  </a:cubicBezTo>
                  <a:cubicBezTo>
                    <a:pt x="136" y="1228"/>
                    <a:pt x="148" y="1290"/>
                    <a:pt x="241" y="1294"/>
                  </a:cubicBezTo>
                  <a:cubicBezTo>
                    <a:pt x="334" y="1299"/>
                    <a:pt x="436" y="1280"/>
                    <a:pt x="474" y="1306"/>
                  </a:cubicBezTo>
                  <a:cubicBezTo>
                    <a:pt x="545" y="1352"/>
                    <a:pt x="563" y="1528"/>
                    <a:pt x="563" y="1528"/>
                  </a:cubicBezTo>
                  <a:cubicBezTo>
                    <a:pt x="445" y="1628"/>
                    <a:pt x="445" y="1628"/>
                    <a:pt x="445" y="1628"/>
                  </a:cubicBezTo>
                  <a:cubicBezTo>
                    <a:pt x="1255" y="1628"/>
                    <a:pt x="1255" y="1628"/>
                    <a:pt x="1255" y="1628"/>
                  </a:cubicBezTo>
                  <a:cubicBezTo>
                    <a:pt x="1255" y="1628"/>
                    <a:pt x="1230" y="1521"/>
                    <a:pt x="1217" y="1475"/>
                  </a:cubicBezTo>
                  <a:cubicBezTo>
                    <a:pt x="1203" y="1428"/>
                    <a:pt x="1172" y="1348"/>
                    <a:pt x="1172" y="1348"/>
                  </a:cubicBezTo>
                  <a:cubicBezTo>
                    <a:pt x="1148" y="1337"/>
                    <a:pt x="1148" y="1337"/>
                    <a:pt x="1148" y="1337"/>
                  </a:cubicBezTo>
                  <a:cubicBezTo>
                    <a:pt x="1148" y="1337"/>
                    <a:pt x="1065" y="1237"/>
                    <a:pt x="1068" y="1152"/>
                  </a:cubicBezTo>
                  <a:cubicBezTo>
                    <a:pt x="1072" y="1028"/>
                    <a:pt x="1237" y="892"/>
                    <a:pt x="1281" y="638"/>
                  </a:cubicBezTo>
                  <a:cubicBezTo>
                    <a:pt x="1304" y="507"/>
                    <a:pt x="1272" y="263"/>
                    <a:pt x="1130" y="140"/>
                  </a:cubicBezTo>
                  <a:cubicBezTo>
                    <a:pt x="1010" y="36"/>
                    <a:pt x="912" y="22"/>
                    <a:pt x="785" y="11"/>
                  </a:cubicBezTo>
                  <a:close/>
                </a:path>
              </a:pathLst>
            </a:custGeom>
            <a:solidFill>
              <a:schemeClr val="accent5"/>
            </a:solidFill>
            <a:ln w="11113" cap="flat">
              <a:noFill/>
              <a:prstDash val="solid"/>
              <a:miter lim="800000"/>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2" name="Silhoutte Line"/>
            <p:cNvSpPr/>
            <p:nvPr>
              <p:custDataLst>
                <p:tags r:id="rId2"/>
              </p:custDataLst>
            </p:nvPr>
          </p:nvSpPr>
          <p:spPr bwMode="auto">
            <a:xfrm>
              <a:off x="7432" y="4895"/>
              <a:ext cx="4337" cy="5415"/>
            </a:xfrm>
            <a:custGeom>
              <a:avLst/>
              <a:gdLst>
                <a:gd name="T0" fmla="*/ 785 w 1304"/>
                <a:gd name="T1" fmla="*/ 11 h 1628"/>
                <a:gd name="T2" fmla="*/ 187 w 1304"/>
                <a:gd name="T3" fmla="*/ 296 h 1628"/>
                <a:gd name="T4" fmla="*/ 158 w 1304"/>
                <a:gd name="T5" fmla="*/ 534 h 1628"/>
                <a:gd name="T6" fmla="*/ 179 w 1304"/>
                <a:gd name="T7" fmla="*/ 601 h 1628"/>
                <a:gd name="T8" fmla="*/ 74 w 1304"/>
                <a:gd name="T9" fmla="*/ 739 h 1628"/>
                <a:gd name="T10" fmla="*/ 0 w 1304"/>
                <a:gd name="T11" fmla="*/ 852 h 1628"/>
                <a:gd name="T12" fmla="*/ 120 w 1304"/>
                <a:gd name="T13" fmla="*/ 914 h 1628"/>
                <a:gd name="T14" fmla="*/ 103 w 1304"/>
                <a:gd name="T15" fmla="*/ 985 h 1628"/>
                <a:gd name="T16" fmla="*/ 128 w 1304"/>
                <a:gd name="T17" fmla="*/ 1012 h 1628"/>
                <a:gd name="T18" fmla="*/ 116 w 1304"/>
                <a:gd name="T19" fmla="*/ 1052 h 1628"/>
                <a:gd name="T20" fmla="*/ 147 w 1304"/>
                <a:gd name="T21" fmla="*/ 1168 h 1628"/>
                <a:gd name="T22" fmla="*/ 241 w 1304"/>
                <a:gd name="T23" fmla="*/ 1294 h 1628"/>
                <a:gd name="T24" fmla="*/ 474 w 1304"/>
                <a:gd name="T25" fmla="*/ 1306 h 1628"/>
                <a:gd name="T26" fmla="*/ 563 w 1304"/>
                <a:gd name="T27" fmla="*/ 1528 h 1628"/>
                <a:gd name="T28" fmla="*/ 445 w 1304"/>
                <a:gd name="T29" fmla="*/ 1628 h 1628"/>
                <a:gd name="T30" fmla="*/ 1255 w 1304"/>
                <a:gd name="T31" fmla="*/ 1628 h 1628"/>
                <a:gd name="T32" fmla="*/ 1217 w 1304"/>
                <a:gd name="T33" fmla="*/ 1475 h 1628"/>
                <a:gd name="T34" fmla="*/ 1172 w 1304"/>
                <a:gd name="T35" fmla="*/ 1348 h 1628"/>
                <a:gd name="T36" fmla="*/ 1148 w 1304"/>
                <a:gd name="T37" fmla="*/ 1337 h 1628"/>
                <a:gd name="T38" fmla="*/ 1068 w 1304"/>
                <a:gd name="T39" fmla="*/ 1152 h 1628"/>
                <a:gd name="T40" fmla="*/ 1281 w 1304"/>
                <a:gd name="T41" fmla="*/ 638 h 1628"/>
                <a:gd name="T42" fmla="*/ 1130 w 1304"/>
                <a:gd name="T43" fmla="*/ 140 h 1628"/>
                <a:gd name="T44" fmla="*/ 785 w 1304"/>
                <a:gd name="T45" fmla="*/ 11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4" h="1628">
                  <a:moveTo>
                    <a:pt x="785" y="11"/>
                  </a:moveTo>
                  <a:cubicBezTo>
                    <a:pt x="659" y="0"/>
                    <a:pt x="280" y="11"/>
                    <a:pt x="187" y="296"/>
                  </a:cubicBezTo>
                  <a:cubicBezTo>
                    <a:pt x="141" y="436"/>
                    <a:pt x="144" y="497"/>
                    <a:pt x="158" y="534"/>
                  </a:cubicBezTo>
                  <a:cubicBezTo>
                    <a:pt x="167" y="556"/>
                    <a:pt x="179" y="575"/>
                    <a:pt x="179" y="601"/>
                  </a:cubicBezTo>
                  <a:cubicBezTo>
                    <a:pt x="179" y="615"/>
                    <a:pt x="124" y="679"/>
                    <a:pt x="74" y="739"/>
                  </a:cubicBezTo>
                  <a:cubicBezTo>
                    <a:pt x="35" y="786"/>
                    <a:pt x="0" y="816"/>
                    <a:pt x="0" y="852"/>
                  </a:cubicBezTo>
                  <a:cubicBezTo>
                    <a:pt x="0" y="887"/>
                    <a:pt x="120" y="896"/>
                    <a:pt x="120" y="914"/>
                  </a:cubicBezTo>
                  <a:cubicBezTo>
                    <a:pt x="120" y="932"/>
                    <a:pt x="98" y="976"/>
                    <a:pt x="103" y="985"/>
                  </a:cubicBezTo>
                  <a:cubicBezTo>
                    <a:pt x="107" y="994"/>
                    <a:pt x="128" y="1012"/>
                    <a:pt x="128" y="1012"/>
                  </a:cubicBezTo>
                  <a:cubicBezTo>
                    <a:pt x="128" y="1012"/>
                    <a:pt x="103" y="1041"/>
                    <a:pt x="116" y="1052"/>
                  </a:cubicBezTo>
                  <a:cubicBezTo>
                    <a:pt x="129" y="1063"/>
                    <a:pt x="158" y="1108"/>
                    <a:pt x="147" y="1168"/>
                  </a:cubicBezTo>
                  <a:cubicBezTo>
                    <a:pt x="136" y="1228"/>
                    <a:pt x="148" y="1290"/>
                    <a:pt x="241" y="1294"/>
                  </a:cubicBezTo>
                  <a:cubicBezTo>
                    <a:pt x="334" y="1299"/>
                    <a:pt x="436" y="1280"/>
                    <a:pt x="474" y="1306"/>
                  </a:cubicBezTo>
                  <a:cubicBezTo>
                    <a:pt x="545" y="1352"/>
                    <a:pt x="563" y="1528"/>
                    <a:pt x="563" y="1528"/>
                  </a:cubicBezTo>
                  <a:cubicBezTo>
                    <a:pt x="445" y="1628"/>
                    <a:pt x="445" y="1628"/>
                    <a:pt x="445" y="1628"/>
                  </a:cubicBezTo>
                  <a:cubicBezTo>
                    <a:pt x="1255" y="1628"/>
                    <a:pt x="1255" y="1628"/>
                    <a:pt x="1255" y="1628"/>
                  </a:cubicBezTo>
                  <a:cubicBezTo>
                    <a:pt x="1255" y="1628"/>
                    <a:pt x="1230" y="1521"/>
                    <a:pt x="1217" y="1475"/>
                  </a:cubicBezTo>
                  <a:cubicBezTo>
                    <a:pt x="1203" y="1428"/>
                    <a:pt x="1172" y="1348"/>
                    <a:pt x="1172" y="1348"/>
                  </a:cubicBezTo>
                  <a:cubicBezTo>
                    <a:pt x="1148" y="1337"/>
                    <a:pt x="1148" y="1337"/>
                    <a:pt x="1148" y="1337"/>
                  </a:cubicBezTo>
                  <a:cubicBezTo>
                    <a:pt x="1148" y="1337"/>
                    <a:pt x="1065" y="1237"/>
                    <a:pt x="1068" y="1152"/>
                  </a:cubicBezTo>
                  <a:cubicBezTo>
                    <a:pt x="1072" y="1028"/>
                    <a:pt x="1237" y="892"/>
                    <a:pt x="1281" y="638"/>
                  </a:cubicBezTo>
                  <a:cubicBezTo>
                    <a:pt x="1304" y="507"/>
                    <a:pt x="1272" y="263"/>
                    <a:pt x="1130" y="140"/>
                  </a:cubicBezTo>
                  <a:cubicBezTo>
                    <a:pt x="1010" y="36"/>
                    <a:pt x="912" y="22"/>
                    <a:pt x="785" y="11"/>
                  </a:cubicBezTo>
                  <a:close/>
                </a:path>
              </a:pathLst>
            </a:custGeom>
            <a:noFill/>
            <a:ln w="25400" cap="flat">
              <a:solidFill>
                <a:schemeClr val="bg1">
                  <a:lumMod val="85000"/>
                </a:schemeClr>
              </a:solidFill>
              <a:prstDash val="solid"/>
              <a:miter lim="800000"/>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3" name="Brain Base"/>
            <p:cNvSpPr/>
            <p:nvPr>
              <p:custDataLst>
                <p:tags r:id="rId3"/>
              </p:custDataLst>
            </p:nvPr>
          </p:nvSpPr>
          <p:spPr bwMode="auto">
            <a:xfrm>
              <a:off x="8330" y="5071"/>
              <a:ext cx="3263" cy="3064"/>
            </a:xfrm>
            <a:custGeom>
              <a:avLst/>
              <a:gdLst>
                <a:gd name="T0" fmla="*/ 824 w 981"/>
                <a:gd name="T1" fmla="*/ 123 h 921"/>
                <a:gd name="T2" fmla="*/ 509 w 981"/>
                <a:gd name="T3" fmla="*/ 5 h 921"/>
                <a:gd name="T4" fmla="*/ 269 w 981"/>
                <a:gd name="T5" fmla="*/ 22 h 921"/>
                <a:gd name="T6" fmla="*/ 52 w 981"/>
                <a:gd name="T7" fmla="*/ 154 h 921"/>
                <a:gd name="T8" fmla="*/ 169 w 981"/>
                <a:gd name="T9" fmla="*/ 413 h 921"/>
                <a:gd name="T10" fmla="*/ 320 w 981"/>
                <a:gd name="T11" fmla="*/ 442 h 921"/>
                <a:gd name="T12" fmla="*/ 352 w 981"/>
                <a:gd name="T13" fmla="*/ 521 h 921"/>
                <a:gd name="T14" fmla="*/ 497 w 981"/>
                <a:gd name="T15" fmla="*/ 567 h 921"/>
                <a:gd name="T16" fmla="*/ 572 w 981"/>
                <a:gd name="T17" fmla="*/ 613 h 921"/>
                <a:gd name="T18" fmla="*/ 573 w 981"/>
                <a:gd name="T19" fmla="*/ 613 h 921"/>
                <a:gd name="T20" fmla="*/ 589 w 981"/>
                <a:gd name="T21" fmla="*/ 672 h 921"/>
                <a:gd name="T22" fmla="*/ 616 w 981"/>
                <a:gd name="T23" fmla="*/ 692 h 921"/>
                <a:gd name="T24" fmla="*/ 616 w 981"/>
                <a:gd name="T25" fmla="*/ 693 h 921"/>
                <a:gd name="T26" fmla="*/ 616 w 981"/>
                <a:gd name="T27" fmla="*/ 693 h 921"/>
                <a:gd name="T28" fmla="*/ 638 w 981"/>
                <a:gd name="T29" fmla="*/ 756 h 921"/>
                <a:gd name="T30" fmla="*/ 707 w 981"/>
                <a:gd name="T31" fmla="*/ 792 h 921"/>
                <a:gd name="T32" fmla="*/ 707 w 981"/>
                <a:gd name="T33" fmla="*/ 860 h 921"/>
                <a:gd name="T34" fmla="*/ 691 w 981"/>
                <a:gd name="T35" fmla="*/ 911 h 921"/>
                <a:gd name="T36" fmla="*/ 717 w 981"/>
                <a:gd name="T37" fmla="*/ 921 h 921"/>
                <a:gd name="T38" fmla="*/ 762 w 981"/>
                <a:gd name="T39" fmla="*/ 874 h 921"/>
                <a:gd name="T40" fmla="*/ 790 w 981"/>
                <a:gd name="T41" fmla="*/ 807 h 921"/>
                <a:gd name="T42" fmla="*/ 878 w 981"/>
                <a:gd name="T43" fmla="*/ 756 h 921"/>
                <a:gd name="T44" fmla="*/ 920 w 981"/>
                <a:gd name="T45" fmla="*/ 678 h 921"/>
                <a:gd name="T46" fmla="*/ 962 w 981"/>
                <a:gd name="T47" fmla="*/ 579 h 921"/>
                <a:gd name="T48" fmla="*/ 824 w 981"/>
                <a:gd name="T49" fmla="*/ 12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1" h="921">
                  <a:moveTo>
                    <a:pt x="824" y="123"/>
                  </a:moveTo>
                  <a:cubicBezTo>
                    <a:pt x="714" y="28"/>
                    <a:pt x="625" y="15"/>
                    <a:pt x="509" y="5"/>
                  </a:cubicBezTo>
                  <a:cubicBezTo>
                    <a:pt x="458" y="1"/>
                    <a:pt x="365" y="0"/>
                    <a:pt x="269" y="22"/>
                  </a:cubicBezTo>
                  <a:cubicBezTo>
                    <a:pt x="207" y="36"/>
                    <a:pt x="89" y="62"/>
                    <a:pt x="52" y="154"/>
                  </a:cubicBezTo>
                  <a:cubicBezTo>
                    <a:pt x="0" y="285"/>
                    <a:pt x="132" y="389"/>
                    <a:pt x="169" y="413"/>
                  </a:cubicBezTo>
                  <a:cubicBezTo>
                    <a:pt x="216" y="445"/>
                    <a:pt x="320" y="442"/>
                    <a:pt x="320" y="442"/>
                  </a:cubicBezTo>
                  <a:cubicBezTo>
                    <a:pt x="320" y="442"/>
                    <a:pt x="320" y="477"/>
                    <a:pt x="352" y="521"/>
                  </a:cubicBezTo>
                  <a:cubicBezTo>
                    <a:pt x="391" y="575"/>
                    <a:pt x="497" y="567"/>
                    <a:pt x="497" y="567"/>
                  </a:cubicBezTo>
                  <a:cubicBezTo>
                    <a:pt x="497" y="567"/>
                    <a:pt x="531" y="606"/>
                    <a:pt x="572" y="613"/>
                  </a:cubicBezTo>
                  <a:cubicBezTo>
                    <a:pt x="573" y="613"/>
                    <a:pt x="573" y="613"/>
                    <a:pt x="573" y="613"/>
                  </a:cubicBezTo>
                  <a:cubicBezTo>
                    <a:pt x="572" y="633"/>
                    <a:pt x="575" y="659"/>
                    <a:pt x="589" y="672"/>
                  </a:cubicBezTo>
                  <a:cubicBezTo>
                    <a:pt x="606" y="688"/>
                    <a:pt x="616" y="692"/>
                    <a:pt x="616" y="692"/>
                  </a:cubicBezTo>
                  <a:cubicBezTo>
                    <a:pt x="616" y="692"/>
                    <a:pt x="616" y="692"/>
                    <a:pt x="616" y="693"/>
                  </a:cubicBezTo>
                  <a:cubicBezTo>
                    <a:pt x="616" y="693"/>
                    <a:pt x="616" y="693"/>
                    <a:pt x="616" y="693"/>
                  </a:cubicBezTo>
                  <a:cubicBezTo>
                    <a:pt x="617" y="701"/>
                    <a:pt x="621" y="734"/>
                    <a:pt x="638" y="756"/>
                  </a:cubicBezTo>
                  <a:cubicBezTo>
                    <a:pt x="657" y="781"/>
                    <a:pt x="707" y="792"/>
                    <a:pt x="707" y="792"/>
                  </a:cubicBezTo>
                  <a:cubicBezTo>
                    <a:pt x="707" y="792"/>
                    <a:pt x="714" y="836"/>
                    <a:pt x="707" y="860"/>
                  </a:cubicBezTo>
                  <a:cubicBezTo>
                    <a:pt x="700" y="884"/>
                    <a:pt x="691" y="911"/>
                    <a:pt x="691" y="911"/>
                  </a:cubicBezTo>
                  <a:cubicBezTo>
                    <a:pt x="717" y="921"/>
                    <a:pt x="717" y="921"/>
                    <a:pt x="717" y="921"/>
                  </a:cubicBezTo>
                  <a:cubicBezTo>
                    <a:pt x="717" y="921"/>
                    <a:pt x="747" y="896"/>
                    <a:pt x="762" y="874"/>
                  </a:cubicBezTo>
                  <a:cubicBezTo>
                    <a:pt x="782" y="842"/>
                    <a:pt x="790" y="807"/>
                    <a:pt x="790" y="807"/>
                  </a:cubicBezTo>
                  <a:cubicBezTo>
                    <a:pt x="790" y="807"/>
                    <a:pt x="854" y="784"/>
                    <a:pt x="878" y="756"/>
                  </a:cubicBezTo>
                  <a:cubicBezTo>
                    <a:pt x="901" y="730"/>
                    <a:pt x="913" y="701"/>
                    <a:pt x="920" y="678"/>
                  </a:cubicBezTo>
                  <a:cubicBezTo>
                    <a:pt x="940" y="663"/>
                    <a:pt x="952" y="634"/>
                    <a:pt x="962" y="579"/>
                  </a:cubicBezTo>
                  <a:cubicBezTo>
                    <a:pt x="981" y="468"/>
                    <a:pt x="953" y="236"/>
                    <a:pt x="824" y="123"/>
                  </a:cubicBezTo>
                  <a:close/>
                </a:path>
              </a:pathLst>
            </a:custGeom>
            <a:solidFill>
              <a:schemeClr val="bg1"/>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grpSp>
          <p:nvGrpSpPr>
            <p:cNvPr id="34" name="Color"/>
            <p:cNvGrpSpPr/>
            <p:nvPr/>
          </p:nvGrpSpPr>
          <p:grpSpPr>
            <a:xfrm>
              <a:off x="8330" y="5068"/>
              <a:ext cx="3227" cy="3064"/>
              <a:chOff x="5020470" y="2543176"/>
              <a:chExt cx="2732087" cy="2593976"/>
            </a:xfrm>
          </p:grpSpPr>
          <p:sp>
            <p:nvSpPr>
              <p:cNvPr id="35" name="Color 1"/>
              <p:cNvSpPr/>
              <p:nvPr>
                <p:custDataLst>
                  <p:tags r:id="rId41"/>
                </p:custDataLst>
              </p:nvPr>
            </p:nvSpPr>
            <p:spPr bwMode="auto">
              <a:xfrm>
                <a:off x="5020470" y="2667001"/>
                <a:ext cx="949325" cy="1130300"/>
              </a:xfrm>
              <a:custGeom>
                <a:avLst/>
                <a:gdLst>
                  <a:gd name="T0" fmla="*/ 337 w 337"/>
                  <a:gd name="T1" fmla="*/ 326 h 401"/>
                  <a:gd name="T2" fmla="*/ 256 w 337"/>
                  <a:gd name="T3" fmla="*/ 274 h 401"/>
                  <a:gd name="T4" fmla="*/ 157 w 337"/>
                  <a:gd name="T5" fmla="*/ 99 h 401"/>
                  <a:gd name="T6" fmla="*/ 186 w 337"/>
                  <a:gd name="T7" fmla="*/ 0 h 401"/>
                  <a:gd name="T8" fmla="*/ 186 w 337"/>
                  <a:gd name="T9" fmla="*/ 0 h 401"/>
                  <a:gd name="T10" fmla="*/ 52 w 337"/>
                  <a:gd name="T11" fmla="*/ 110 h 401"/>
                  <a:gd name="T12" fmla="*/ 169 w 337"/>
                  <a:gd name="T13" fmla="*/ 369 h 401"/>
                  <a:gd name="T14" fmla="*/ 320 w 337"/>
                  <a:gd name="T15" fmla="*/ 398 h 401"/>
                  <a:gd name="T16" fmla="*/ 337 w 337"/>
                  <a:gd name="T17" fmla="*/ 32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01">
                    <a:moveTo>
                      <a:pt x="337" y="326"/>
                    </a:moveTo>
                    <a:cubicBezTo>
                      <a:pt x="314" y="314"/>
                      <a:pt x="275" y="292"/>
                      <a:pt x="256" y="274"/>
                    </a:cubicBezTo>
                    <a:cubicBezTo>
                      <a:pt x="228" y="247"/>
                      <a:pt x="171" y="168"/>
                      <a:pt x="157" y="99"/>
                    </a:cubicBezTo>
                    <a:cubicBezTo>
                      <a:pt x="149" y="58"/>
                      <a:pt x="169" y="22"/>
                      <a:pt x="186" y="0"/>
                    </a:cubicBezTo>
                    <a:cubicBezTo>
                      <a:pt x="186" y="0"/>
                      <a:pt x="186" y="0"/>
                      <a:pt x="186" y="0"/>
                    </a:cubicBezTo>
                    <a:cubicBezTo>
                      <a:pt x="132" y="19"/>
                      <a:pt x="76" y="51"/>
                      <a:pt x="52" y="110"/>
                    </a:cubicBezTo>
                    <a:cubicBezTo>
                      <a:pt x="0" y="241"/>
                      <a:pt x="132" y="345"/>
                      <a:pt x="169" y="369"/>
                    </a:cubicBezTo>
                    <a:cubicBezTo>
                      <a:pt x="216" y="401"/>
                      <a:pt x="320" y="398"/>
                      <a:pt x="320" y="398"/>
                    </a:cubicBezTo>
                    <a:cubicBezTo>
                      <a:pt x="320" y="398"/>
                      <a:pt x="318" y="359"/>
                      <a:pt x="337" y="326"/>
                    </a:cubicBezTo>
                    <a:close/>
                  </a:path>
                </a:pathLst>
              </a:custGeom>
              <a:solidFill>
                <a:srgbClr val="A23322"/>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6" name="Color 2"/>
              <p:cNvSpPr/>
              <p:nvPr>
                <p:custDataLst>
                  <p:tags r:id="rId42"/>
                </p:custDataLst>
              </p:nvPr>
            </p:nvSpPr>
            <p:spPr bwMode="auto">
              <a:xfrm>
                <a:off x="5439570" y="2543176"/>
                <a:ext cx="1028700" cy="1042987"/>
              </a:xfrm>
              <a:custGeom>
                <a:avLst/>
                <a:gdLst>
                  <a:gd name="T0" fmla="*/ 255 w 365"/>
                  <a:gd name="T1" fmla="*/ 329 h 370"/>
                  <a:gd name="T2" fmla="*/ 250 w 365"/>
                  <a:gd name="T3" fmla="*/ 173 h 370"/>
                  <a:gd name="T4" fmla="*/ 365 w 365"/>
                  <a:gd name="T5" fmla="*/ 6 h 370"/>
                  <a:gd name="T6" fmla="*/ 360 w 365"/>
                  <a:gd name="T7" fmla="*/ 5 h 370"/>
                  <a:gd name="T8" fmla="*/ 120 w 365"/>
                  <a:gd name="T9" fmla="*/ 22 h 370"/>
                  <a:gd name="T10" fmla="*/ 37 w 365"/>
                  <a:gd name="T11" fmla="*/ 44 h 370"/>
                  <a:gd name="T12" fmla="*/ 8 w 365"/>
                  <a:gd name="T13" fmla="*/ 143 h 370"/>
                  <a:gd name="T14" fmla="*/ 107 w 365"/>
                  <a:gd name="T15" fmla="*/ 318 h 370"/>
                  <a:gd name="T16" fmla="*/ 188 w 365"/>
                  <a:gd name="T17" fmla="*/ 370 h 370"/>
                  <a:gd name="T18" fmla="*/ 255 w 365"/>
                  <a:gd name="T19" fmla="*/ 32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70">
                    <a:moveTo>
                      <a:pt x="255" y="329"/>
                    </a:moveTo>
                    <a:cubicBezTo>
                      <a:pt x="250" y="294"/>
                      <a:pt x="242" y="223"/>
                      <a:pt x="250" y="173"/>
                    </a:cubicBezTo>
                    <a:cubicBezTo>
                      <a:pt x="264" y="93"/>
                      <a:pt x="332" y="31"/>
                      <a:pt x="365" y="6"/>
                    </a:cubicBezTo>
                    <a:cubicBezTo>
                      <a:pt x="363" y="6"/>
                      <a:pt x="361" y="5"/>
                      <a:pt x="360" y="5"/>
                    </a:cubicBezTo>
                    <a:cubicBezTo>
                      <a:pt x="309" y="1"/>
                      <a:pt x="216" y="0"/>
                      <a:pt x="120" y="22"/>
                    </a:cubicBezTo>
                    <a:cubicBezTo>
                      <a:pt x="97" y="27"/>
                      <a:pt x="67" y="34"/>
                      <a:pt x="37" y="44"/>
                    </a:cubicBezTo>
                    <a:cubicBezTo>
                      <a:pt x="20" y="66"/>
                      <a:pt x="0" y="102"/>
                      <a:pt x="8" y="143"/>
                    </a:cubicBezTo>
                    <a:cubicBezTo>
                      <a:pt x="22" y="212"/>
                      <a:pt x="79" y="291"/>
                      <a:pt x="107" y="318"/>
                    </a:cubicBezTo>
                    <a:cubicBezTo>
                      <a:pt x="126" y="336"/>
                      <a:pt x="165" y="358"/>
                      <a:pt x="188" y="370"/>
                    </a:cubicBezTo>
                    <a:cubicBezTo>
                      <a:pt x="200" y="350"/>
                      <a:pt x="220" y="332"/>
                      <a:pt x="255" y="329"/>
                    </a:cubicBezTo>
                    <a:close/>
                  </a:path>
                </a:pathLst>
              </a:custGeom>
              <a:solidFill>
                <a:srgbClr val="1D4273"/>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7" name="Color 3"/>
              <p:cNvSpPr/>
              <p:nvPr>
                <p:custDataLst>
                  <p:tags r:id="rId43"/>
                </p:custDataLst>
              </p:nvPr>
            </p:nvSpPr>
            <p:spPr bwMode="auto">
              <a:xfrm>
                <a:off x="6134895" y="2560640"/>
                <a:ext cx="1592263" cy="1165225"/>
              </a:xfrm>
              <a:custGeom>
                <a:avLst/>
                <a:gdLst>
                  <a:gd name="T0" fmla="*/ 413 w 565"/>
                  <a:gd name="T1" fmla="*/ 391 h 414"/>
                  <a:gd name="T2" fmla="*/ 565 w 565"/>
                  <a:gd name="T3" fmla="*/ 414 h 414"/>
                  <a:gd name="T4" fmla="*/ 428 w 565"/>
                  <a:gd name="T5" fmla="*/ 117 h 414"/>
                  <a:gd name="T6" fmla="*/ 118 w 565"/>
                  <a:gd name="T7" fmla="*/ 0 h 414"/>
                  <a:gd name="T8" fmla="*/ 3 w 565"/>
                  <a:gd name="T9" fmla="*/ 167 h 414"/>
                  <a:gd name="T10" fmla="*/ 0 w 565"/>
                  <a:gd name="T11" fmla="*/ 202 h 414"/>
                  <a:gd name="T12" fmla="*/ 23 w 565"/>
                  <a:gd name="T13" fmla="*/ 201 h 414"/>
                  <a:gd name="T14" fmla="*/ 312 w 565"/>
                  <a:gd name="T15" fmla="*/ 274 h 414"/>
                  <a:gd name="T16" fmla="*/ 413 w 565"/>
                  <a:gd name="T17" fmla="*/ 39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414">
                    <a:moveTo>
                      <a:pt x="413" y="391"/>
                    </a:moveTo>
                    <a:cubicBezTo>
                      <a:pt x="463" y="368"/>
                      <a:pt x="530" y="372"/>
                      <a:pt x="565" y="414"/>
                    </a:cubicBezTo>
                    <a:cubicBezTo>
                      <a:pt x="551" y="308"/>
                      <a:pt x="510" y="189"/>
                      <a:pt x="428" y="117"/>
                    </a:cubicBezTo>
                    <a:cubicBezTo>
                      <a:pt x="320" y="23"/>
                      <a:pt x="231" y="10"/>
                      <a:pt x="118" y="0"/>
                    </a:cubicBezTo>
                    <a:cubicBezTo>
                      <a:pt x="85" y="25"/>
                      <a:pt x="17" y="87"/>
                      <a:pt x="3" y="167"/>
                    </a:cubicBezTo>
                    <a:cubicBezTo>
                      <a:pt x="1" y="178"/>
                      <a:pt x="0" y="190"/>
                      <a:pt x="0" y="202"/>
                    </a:cubicBezTo>
                    <a:cubicBezTo>
                      <a:pt x="6" y="202"/>
                      <a:pt x="14" y="201"/>
                      <a:pt x="23" y="201"/>
                    </a:cubicBezTo>
                    <a:cubicBezTo>
                      <a:pt x="112" y="196"/>
                      <a:pt x="232" y="212"/>
                      <a:pt x="312" y="274"/>
                    </a:cubicBezTo>
                    <a:cubicBezTo>
                      <a:pt x="368" y="317"/>
                      <a:pt x="399" y="366"/>
                      <a:pt x="413" y="391"/>
                    </a:cubicBezTo>
                    <a:close/>
                  </a:path>
                </a:pathLst>
              </a:custGeom>
              <a:solidFill>
                <a:srgbClr val="88B0E2"/>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8" name="Color 4"/>
              <p:cNvSpPr/>
              <p:nvPr>
                <p:custDataLst>
                  <p:tags r:id="rId44"/>
                </p:custDataLst>
              </p:nvPr>
            </p:nvSpPr>
            <p:spPr bwMode="auto">
              <a:xfrm>
                <a:off x="6130131" y="3113090"/>
                <a:ext cx="1168400" cy="739775"/>
              </a:xfrm>
              <a:custGeom>
                <a:avLst/>
                <a:gdLst>
                  <a:gd name="T0" fmla="*/ 314 w 415"/>
                  <a:gd name="T1" fmla="*/ 78 h 263"/>
                  <a:gd name="T2" fmla="*/ 25 w 415"/>
                  <a:gd name="T3" fmla="*/ 5 h 263"/>
                  <a:gd name="T4" fmla="*/ 2 w 415"/>
                  <a:gd name="T5" fmla="*/ 6 h 263"/>
                  <a:gd name="T6" fmla="*/ 10 w 415"/>
                  <a:gd name="T7" fmla="*/ 127 h 263"/>
                  <a:gd name="T8" fmla="*/ 20 w 415"/>
                  <a:gd name="T9" fmla="*/ 127 h 263"/>
                  <a:gd name="T10" fmla="*/ 140 w 415"/>
                  <a:gd name="T11" fmla="*/ 196 h 263"/>
                  <a:gd name="T12" fmla="*/ 270 w 415"/>
                  <a:gd name="T13" fmla="*/ 223 h 263"/>
                  <a:gd name="T14" fmla="*/ 351 w 415"/>
                  <a:gd name="T15" fmla="*/ 263 h 263"/>
                  <a:gd name="T16" fmla="*/ 351 w 415"/>
                  <a:gd name="T17" fmla="*/ 263 h 263"/>
                  <a:gd name="T18" fmla="*/ 364 w 415"/>
                  <a:gd name="T19" fmla="*/ 238 h 263"/>
                  <a:gd name="T20" fmla="*/ 415 w 415"/>
                  <a:gd name="T21" fmla="*/ 195 h 263"/>
                  <a:gd name="T22" fmla="*/ 314 w 415"/>
                  <a:gd name="T23" fmla="*/ 7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5" h="263">
                    <a:moveTo>
                      <a:pt x="314" y="78"/>
                    </a:moveTo>
                    <a:cubicBezTo>
                      <a:pt x="234" y="16"/>
                      <a:pt x="114" y="0"/>
                      <a:pt x="25" y="5"/>
                    </a:cubicBezTo>
                    <a:cubicBezTo>
                      <a:pt x="16" y="5"/>
                      <a:pt x="8" y="6"/>
                      <a:pt x="2" y="6"/>
                    </a:cubicBezTo>
                    <a:cubicBezTo>
                      <a:pt x="0" y="50"/>
                      <a:pt x="6" y="100"/>
                      <a:pt x="10" y="127"/>
                    </a:cubicBezTo>
                    <a:cubicBezTo>
                      <a:pt x="13" y="127"/>
                      <a:pt x="17" y="127"/>
                      <a:pt x="20" y="127"/>
                    </a:cubicBezTo>
                    <a:cubicBezTo>
                      <a:pt x="115" y="127"/>
                      <a:pt x="138" y="175"/>
                      <a:pt x="140" y="196"/>
                    </a:cubicBezTo>
                    <a:cubicBezTo>
                      <a:pt x="165" y="199"/>
                      <a:pt x="229" y="207"/>
                      <a:pt x="270" y="223"/>
                    </a:cubicBezTo>
                    <a:cubicBezTo>
                      <a:pt x="295" y="233"/>
                      <a:pt x="326" y="249"/>
                      <a:pt x="351" y="263"/>
                    </a:cubicBezTo>
                    <a:cubicBezTo>
                      <a:pt x="351" y="263"/>
                      <a:pt x="351" y="263"/>
                      <a:pt x="351" y="263"/>
                    </a:cubicBezTo>
                    <a:cubicBezTo>
                      <a:pt x="355" y="255"/>
                      <a:pt x="359" y="246"/>
                      <a:pt x="364" y="238"/>
                    </a:cubicBezTo>
                    <a:cubicBezTo>
                      <a:pt x="375" y="220"/>
                      <a:pt x="394" y="205"/>
                      <a:pt x="415" y="195"/>
                    </a:cubicBezTo>
                    <a:cubicBezTo>
                      <a:pt x="401" y="170"/>
                      <a:pt x="370" y="121"/>
                      <a:pt x="314" y="78"/>
                    </a:cubicBezTo>
                    <a:close/>
                  </a:path>
                </a:pathLst>
              </a:custGeom>
              <a:solidFill>
                <a:srgbClr val="1D4273"/>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39" name="Color 5"/>
              <p:cNvSpPr/>
              <p:nvPr>
                <p:custDataLst>
                  <p:tags r:id="rId45"/>
                </p:custDataLst>
              </p:nvPr>
            </p:nvSpPr>
            <p:spPr bwMode="auto">
              <a:xfrm>
                <a:off x="5904707" y="3470275"/>
                <a:ext cx="619125" cy="692151"/>
              </a:xfrm>
              <a:custGeom>
                <a:avLst/>
                <a:gdLst>
                  <a:gd name="T0" fmla="*/ 183 w 220"/>
                  <a:gd name="T1" fmla="*/ 238 h 246"/>
                  <a:gd name="T2" fmla="*/ 38 w 220"/>
                  <a:gd name="T3" fmla="*/ 192 h 246"/>
                  <a:gd name="T4" fmla="*/ 6 w 220"/>
                  <a:gd name="T5" fmla="*/ 113 h 246"/>
                  <a:gd name="T6" fmla="*/ 100 w 220"/>
                  <a:gd name="T7" fmla="*/ 0 h 246"/>
                  <a:gd name="T8" fmla="*/ 220 w 220"/>
                  <a:gd name="T9" fmla="*/ 72 h 246"/>
                  <a:gd name="T10" fmla="*/ 220 w 220"/>
                  <a:gd name="T11" fmla="*/ 177 h 246"/>
                  <a:gd name="T12" fmla="*/ 183 w 220"/>
                  <a:gd name="T13" fmla="*/ 238 h 246"/>
                </a:gdLst>
                <a:ahLst/>
                <a:cxnLst>
                  <a:cxn ang="0">
                    <a:pos x="T0" y="T1"/>
                  </a:cxn>
                  <a:cxn ang="0">
                    <a:pos x="T2" y="T3"/>
                  </a:cxn>
                  <a:cxn ang="0">
                    <a:pos x="T4" y="T5"/>
                  </a:cxn>
                  <a:cxn ang="0">
                    <a:pos x="T6" y="T7"/>
                  </a:cxn>
                  <a:cxn ang="0">
                    <a:pos x="T8" y="T9"/>
                  </a:cxn>
                  <a:cxn ang="0">
                    <a:pos x="T10" y="T11"/>
                  </a:cxn>
                  <a:cxn ang="0">
                    <a:pos x="T12" y="T13"/>
                  </a:cxn>
                </a:cxnLst>
                <a:rect l="0" t="0" r="r" b="b"/>
                <a:pathLst>
                  <a:path w="220" h="246">
                    <a:moveTo>
                      <a:pt x="183" y="238"/>
                    </a:moveTo>
                    <a:cubicBezTo>
                      <a:pt x="183" y="238"/>
                      <a:pt x="77" y="246"/>
                      <a:pt x="38" y="192"/>
                    </a:cubicBezTo>
                    <a:cubicBezTo>
                      <a:pt x="6" y="148"/>
                      <a:pt x="6" y="113"/>
                      <a:pt x="6" y="113"/>
                    </a:cubicBezTo>
                    <a:cubicBezTo>
                      <a:pt x="6" y="113"/>
                      <a:pt x="0" y="0"/>
                      <a:pt x="100" y="0"/>
                    </a:cubicBezTo>
                    <a:cubicBezTo>
                      <a:pt x="200" y="0"/>
                      <a:pt x="220" y="53"/>
                      <a:pt x="220" y="72"/>
                    </a:cubicBezTo>
                    <a:cubicBezTo>
                      <a:pt x="220" y="91"/>
                      <a:pt x="220" y="136"/>
                      <a:pt x="220" y="177"/>
                    </a:cubicBezTo>
                    <a:cubicBezTo>
                      <a:pt x="220" y="218"/>
                      <a:pt x="183" y="238"/>
                      <a:pt x="183" y="238"/>
                    </a:cubicBezTo>
                    <a:close/>
                  </a:path>
                </a:pathLst>
              </a:custGeom>
              <a:solidFill>
                <a:srgbClr val="88B0E2"/>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1" name="Color 6"/>
              <p:cNvSpPr/>
              <p:nvPr>
                <p:custDataLst>
                  <p:tags r:id="rId46"/>
                </p:custDataLst>
              </p:nvPr>
            </p:nvSpPr>
            <p:spPr bwMode="auto">
              <a:xfrm>
                <a:off x="6419057" y="3663951"/>
                <a:ext cx="698500" cy="625475"/>
              </a:xfrm>
              <a:custGeom>
                <a:avLst/>
                <a:gdLst>
                  <a:gd name="T0" fmla="*/ 248 w 248"/>
                  <a:gd name="T1" fmla="*/ 67 h 222"/>
                  <a:gd name="T2" fmla="*/ 167 w 248"/>
                  <a:gd name="T3" fmla="*/ 27 h 222"/>
                  <a:gd name="T4" fmla="*/ 37 w 248"/>
                  <a:gd name="T5" fmla="*/ 0 h 222"/>
                  <a:gd name="T6" fmla="*/ 37 w 248"/>
                  <a:gd name="T7" fmla="*/ 3 h 222"/>
                  <a:gd name="T8" fmla="*/ 37 w 248"/>
                  <a:gd name="T9" fmla="*/ 108 h 222"/>
                  <a:gd name="T10" fmla="*/ 0 w 248"/>
                  <a:gd name="T11" fmla="*/ 169 h 222"/>
                  <a:gd name="T12" fmla="*/ 75 w 248"/>
                  <a:gd name="T13" fmla="*/ 215 h 222"/>
                  <a:gd name="T14" fmla="*/ 227 w 248"/>
                  <a:gd name="T15" fmla="*/ 217 h 222"/>
                  <a:gd name="T16" fmla="*/ 248 w 248"/>
                  <a:gd name="T17"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22">
                    <a:moveTo>
                      <a:pt x="248" y="67"/>
                    </a:moveTo>
                    <a:cubicBezTo>
                      <a:pt x="223" y="53"/>
                      <a:pt x="192" y="37"/>
                      <a:pt x="167" y="27"/>
                    </a:cubicBezTo>
                    <a:cubicBezTo>
                      <a:pt x="126" y="11"/>
                      <a:pt x="62" y="3"/>
                      <a:pt x="37" y="0"/>
                    </a:cubicBezTo>
                    <a:cubicBezTo>
                      <a:pt x="37" y="1"/>
                      <a:pt x="37" y="2"/>
                      <a:pt x="37" y="3"/>
                    </a:cubicBezTo>
                    <a:cubicBezTo>
                      <a:pt x="37" y="22"/>
                      <a:pt x="37" y="67"/>
                      <a:pt x="37" y="108"/>
                    </a:cubicBezTo>
                    <a:cubicBezTo>
                      <a:pt x="37" y="149"/>
                      <a:pt x="0" y="169"/>
                      <a:pt x="0" y="169"/>
                    </a:cubicBezTo>
                    <a:cubicBezTo>
                      <a:pt x="0" y="169"/>
                      <a:pt x="34" y="208"/>
                      <a:pt x="75" y="215"/>
                    </a:cubicBezTo>
                    <a:cubicBezTo>
                      <a:pt x="117" y="222"/>
                      <a:pt x="227" y="217"/>
                      <a:pt x="227" y="217"/>
                    </a:cubicBezTo>
                    <a:cubicBezTo>
                      <a:pt x="227" y="217"/>
                      <a:pt x="222" y="132"/>
                      <a:pt x="248" y="67"/>
                    </a:cubicBezTo>
                    <a:close/>
                  </a:path>
                </a:pathLst>
              </a:custGeom>
              <a:solidFill>
                <a:srgbClr val="88B0E2"/>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2" name="Color 7"/>
              <p:cNvSpPr/>
              <p:nvPr>
                <p:custDataLst>
                  <p:tags r:id="rId47"/>
                </p:custDataLst>
              </p:nvPr>
            </p:nvSpPr>
            <p:spPr bwMode="auto">
              <a:xfrm>
                <a:off x="7042944" y="3557589"/>
                <a:ext cx="709613" cy="938212"/>
              </a:xfrm>
              <a:custGeom>
                <a:avLst/>
                <a:gdLst>
                  <a:gd name="T0" fmla="*/ 202 w 252"/>
                  <a:gd name="T1" fmla="*/ 318 h 333"/>
                  <a:gd name="T2" fmla="*/ 202 w 252"/>
                  <a:gd name="T3" fmla="*/ 318 h 333"/>
                  <a:gd name="T4" fmla="*/ 244 w 252"/>
                  <a:gd name="T5" fmla="*/ 219 h 333"/>
                  <a:gd name="T6" fmla="*/ 243 w 252"/>
                  <a:gd name="T7" fmla="*/ 60 h 333"/>
                  <a:gd name="T8" fmla="*/ 40 w 252"/>
                  <a:gd name="T9" fmla="*/ 80 h 333"/>
                  <a:gd name="T10" fmla="*/ 6 w 252"/>
                  <a:gd name="T11" fmla="*/ 255 h 333"/>
                  <a:gd name="T12" fmla="*/ 6 w 252"/>
                  <a:gd name="T13" fmla="*/ 255 h 333"/>
                  <a:gd name="T14" fmla="*/ 21 w 252"/>
                  <a:gd name="T15" fmla="*/ 275 h 333"/>
                  <a:gd name="T16" fmla="*/ 30 w 252"/>
                  <a:gd name="T17" fmla="*/ 284 h 333"/>
                  <a:gd name="T18" fmla="*/ 37 w 252"/>
                  <a:gd name="T19" fmla="*/ 291 h 333"/>
                  <a:gd name="T20" fmla="*/ 115 w 252"/>
                  <a:gd name="T21" fmla="*/ 330 h 333"/>
                  <a:gd name="T22" fmla="*/ 122 w 252"/>
                  <a:gd name="T23" fmla="*/ 330 h 333"/>
                  <a:gd name="T24" fmla="*/ 202 w 252"/>
                  <a:gd name="T25" fmla="*/ 3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333">
                    <a:moveTo>
                      <a:pt x="202" y="318"/>
                    </a:moveTo>
                    <a:cubicBezTo>
                      <a:pt x="202" y="318"/>
                      <a:pt x="202" y="318"/>
                      <a:pt x="202" y="318"/>
                    </a:cubicBezTo>
                    <a:cubicBezTo>
                      <a:pt x="222" y="303"/>
                      <a:pt x="234" y="274"/>
                      <a:pt x="244" y="219"/>
                    </a:cubicBezTo>
                    <a:cubicBezTo>
                      <a:pt x="251" y="178"/>
                      <a:pt x="252" y="121"/>
                      <a:pt x="243" y="60"/>
                    </a:cubicBezTo>
                    <a:cubicBezTo>
                      <a:pt x="193" y="0"/>
                      <a:pt x="78" y="18"/>
                      <a:pt x="40" y="80"/>
                    </a:cubicBezTo>
                    <a:cubicBezTo>
                      <a:pt x="0" y="146"/>
                      <a:pt x="6" y="255"/>
                      <a:pt x="6" y="255"/>
                    </a:cubicBezTo>
                    <a:cubicBezTo>
                      <a:pt x="6" y="255"/>
                      <a:pt x="6" y="255"/>
                      <a:pt x="6" y="255"/>
                    </a:cubicBezTo>
                    <a:cubicBezTo>
                      <a:pt x="6" y="255"/>
                      <a:pt x="11" y="264"/>
                      <a:pt x="21" y="275"/>
                    </a:cubicBezTo>
                    <a:cubicBezTo>
                      <a:pt x="23" y="278"/>
                      <a:pt x="26" y="281"/>
                      <a:pt x="30" y="284"/>
                    </a:cubicBezTo>
                    <a:cubicBezTo>
                      <a:pt x="32" y="287"/>
                      <a:pt x="34" y="289"/>
                      <a:pt x="37" y="291"/>
                    </a:cubicBezTo>
                    <a:cubicBezTo>
                      <a:pt x="56" y="308"/>
                      <a:pt x="83" y="326"/>
                      <a:pt x="115" y="330"/>
                    </a:cubicBezTo>
                    <a:cubicBezTo>
                      <a:pt x="118" y="330"/>
                      <a:pt x="120" y="330"/>
                      <a:pt x="122" y="330"/>
                    </a:cubicBezTo>
                    <a:cubicBezTo>
                      <a:pt x="158" y="333"/>
                      <a:pt x="183" y="332"/>
                      <a:pt x="202" y="318"/>
                    </a:cubicBezTo>
                    <a:close/>
                  </a:path>
                </a:pathLst>
              </a:custGeom>
              <a:solidFill>
                <a:srgbClr val="A23322"/>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3" name="Color 9"/>
              <p:cNvSpPr/>
              <p:nvPr>
                <p:custDataLst>
                  <p:tags r:id="rId48"/>
                </p:custDataLst>
              </p:nvPr>
            </p:nvSpPr>
            <p:spPr bwMode="auto">
              <a:xfrm>
                <a:off x="6755607" y="4360865"/>
                <a:ext cx="855663" cy="776287"/>
              </a:xfrm>
              <a:custGeom>
                <a:avLst/>
                <a:gdLst>
                  <a:gd name="T0" fmla="*/ 224 w 304"/>
                  <a:gd name="T1" fmla="*/ 45 h 276"/>
                  <a:gd name="T2" fmla="*/ 132 w 304"/>
                  <a:gd name="T3" fmla="*/ 0 h 276"/>
                  <a:gd name="T4" fmla="*/ 92 w 304"/>
                  <a:gd name="T5" fmla="*/ 30 h 276"/>
                  <a:gd name="T6" fmla="*/ 0 w 304"/>
                  <a:gd name="T7" fmla="*/ 48 h 276"/>
                  <a:gd name="T8" fmla="*/ 22 w 304"/>
                  <a:gd name="T9" fmla="*/ 111 h 276"/>
                  <a:gd name="T10" fmla="*/ 91 w 304"/>
                  <a:gd name="T11" fmla="*/ 147 h 276"/>
                  <a:gd name="T12" fmla="*/ 91 w 304"/>
                  <a:gd name="T13" fmla="*/ 215 h 276"/>
                  <a:gd name="T14" fmla="*/ 75 w 304"/>
                  <a:gd name="T15" fmla="*/ 266 h 276"/>
                  <a:gd name="T16" fmla="*/ 101 w 304"/>
                  <a:gd name="T17" fmla="*/ 276 h 276"/>
                  <a:gd name="T18" fmla="*/ 146 w 304"/>
                  <a:gd name="T19" fmla="*/ 229 h 276"/>
                  <a:gd name="T20" fmla="*/ 174 w 304"/>
                  <a:gd name="T21" fmla="*/ 162 h 276"/>
                  <a:gd name="T22" fmla="*/ 262 w 304"/>
                  <a:gd name="T23" fmla="*/ 111 h 276"/>
                  <a:gd name="T24" fmla="*/ 304 w 304"/>
                  <a:gd name="T25" fmla="*/ 33 h 276"/>
                  <a:gd name="T26" fmla="*/ 224 w 304"/>
                  <a:gd name="T27" fmla="*/ 4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276">
                    <a:moveTo>
                      <a:pt x="224" y="45"/>
                    </a:moveTo>
                    <a:cubicBezTo>
                      <a:pt x="184" y="43"/>
                      <a:pt x="152" y="20"/>
                      <a:pt x="132" y="0"/>
                    </a:cubicBezTo>
                    <a:cubicBezTo>
                      <a:pt x="121" y="15"/>
                      <a:pt x="108" y="27"/>
                      <a:pt x="92" y="30"/>
                    </a:cubicBezTo>
                    <a:cubicBezTo>
                      <a:pt x="70" y="35"/>
                      <a:pt x="36" y="43"/>
                      <a:pt x="0" y="48"/>
                    </a:cubicBezTo>
                    <a:cubicBezTo>
                      <a:pt x="1" y="56"/>
                      <a:pt x="5" y="89"/>
                      <a:pt x="22" y="111"/>
                    </a:cubicBezTo>
                    <a:cubicBezTo>
                      <a:pt x="41" y="136"/>
                      <a:pt x="91" y="147"/>
                      <a:pt x="91" y="147"/>
                    </a:cubicBezTo>
                    <a:cubicBezTo>
                      <a:pt x="91" y="147"/>
                      <a:pt x="98" y="191"/>
                      <a:pt x="91" y="215"/>
                    </a:cubicBezTo>
                    <a:cubicBezTo>
                      <a:pt x="84" y="239"/>
                      <a:pt x="75" y="266"/>
                      <a:pt x="75" y="266"/>
                    </a:cubicBezTo>
                    <a:cubicBezTo>
                      <a:pt x="101" y="276"/>
                      <a:pt x="101" y="276"/>
                      <a:pt x="101" y="276"/>
                    </a:cubicBezTo>
                    <a:cubicBezTo>
                      <a:pt x="101" y="276"/>
                      <a:pt x="131" y="251"/>
                      <a:pt x="146" y="229"/>
                    </a:cubicBezTo>
                    <a:cubicBezTo>
                      <a:pt x="166" y="197"/>
                      <a:pt x="174" y="162"/>
                      <a:pt x="174" y="162"/>
                    </a:cubicBezTo>
                    <a:cubicBezTo>
                      <a:pt x="174" y="162"/>
                      <a:pt x="238" y="139"/>
                      <a:pt x="262" y="111"/>
                    </a:cubicBezTo>
                    <a:cubicBezTo>
                      <a:pt x="285" y="85"/>
                      <a:pt x="297" y="56"/>
                      <a:pt x="304" y="33"/>
                    </a:cubicBezTo>
                    <a:cubicBezTo>
                      <a:pt x="285" y="47"/>
                      <a:pt x="260" y="48"/>
                      <a:pt x="224" y="45"/>
                    </a:cubicBezTo>
                    <a:close/>
                  </a:path>
                </a:pathLst>
              </a:custGeom>
              <a:solidFill>
                <a:srgbClr val="1D4273"/>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4" name="Color 8"/>
              <p:cNvSpPr/>
              <p:nvPr>
                <p:custDataLst>
                  <p:tags r:id="rId49"/>
                </p:custDataLst>
              </p:nvPr>
            </p:nvSpPr>
            <p:spPr bwMode="auto">
              <a:xfrm>
                <a:off x="6630195" y="4270377"/>
                <a:ext cx="496888" cy="225425"/>
              </a:xfrm>
              <a:custGeom>
                <a:avLst/>
                <a:gdLst>
                  <a:gd name="T0" fmla="*/ 176 w 176"/>
                  <a:gd name="T1" fmla="*/ 32 h 80"/>
                  <a:gd name="T2" fmla="*/ 152 w 176"/>
                  <a:gd name="T3" fmla="*/ 2 h 80"/>
                  <a:gd name="T4" fmla="*/ 1 w 176"/>
                  <a:gd name="T5" fmla="*/ 0 h 80"/>
                  <a:gd name="T6" fmla="*/ 17 w 176"/>
                  <a:gd name="T7" fmla="*/ 59 h 80"/>
                  <a:gd name="T8" fmla="*/ 44 w 176"/>
                  <a:gd name="T9" fmla="*/ 79 h 80"/>
                  <a:gd name="T10" fmla="*/ 44 w 176"/>
                  <a:gd name="T11" fmla="*/ 80 h 80"/>
                  <a:gd name="T12" fmla="*/ 136 w 176"/>
                  <a:gd name="T13" fmla="*/ 62 h 80"/>
                  <a:gd name="T14" fmla="*/ 176 w 176"/>
                  <a:gd name="T15" fmla="*/ 3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80">
                    <a:moveTo>
                      <a:pt x="176" y="32"/>
                    </a:moveTo>
                    <a:cubicBezTo>
                      <a:pt x="160" y="16"/>
                      <a:pt x="152" y="2"/>
                      <a:pt x="152" y="2"/>
                    </a:cubicBezTo>
                    <a:cubicBezTo>
                      <a:pt x="152" y="2"/>
                      <a:pt x="44" y="7"/>
                      <a:pt x="1" y="0"/>
                    </a:cubicBezTo>
                    <a:cubicBezTo>
                      <a:pt x="0" y="20"/>
                      <a:pt x="3" y="46"/>
                      <a:pt x="17" y="59"/>
                    </a:cubicBezTo>
                    <a:cubicBezTo>
                      <a:pt x="34" y="75"/>
                      <a:pt x="44" y="79"/>
                      <a:pt x="44" y="79"/>
                    </a:cubicBezTo>
                    <a:cubicBezTo>
                      <a:pt x="44" y="79"/>
                      <a:pt x="44" y="79"/>
                      <a:pt x="44" y="80"/>
                    </a:cubicBezTo>
                    <a:cubicBezTo>
                      <a:pt x="80" y="75"/>
                      <a:pt x="114" y="67"/>
                      <a:pt x="136" y="62"/>
                    </a:cubicBezTo>
                    <a:cubicBezTo>
                      <a:pt x="152" y="59"/>
                      <a:pt x="165" y="47"/>
                      <a:pt x="176" y="32"/>
                    </a:cubicBezTo>
                    <a:close/>
                  </a:path>
                </a:pathLst>
              </a:custGeom>
              <a:solidFill>
                <a:schemeClr val="accent1"/>
              </a:solid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grpSp>
        <p:grpSp>
          <p:nvGrpSpPr>
            <p:cNvPr id="45" name="Group 144"/>
            <p:cNvGrpSpPr/>
            <p:nvPr/>
          </p:nvGrpSpPr>
          <p:grpSpPr>
            <a:xfrm>
              <a:off x="8288" y="5062"/>
              <a:ext cx="3287" cy="3098"/>
              <a:chOff x="5006976" y="2535238"/>
              <a:chExt cx="2782887" cy="2622550"/>
            </a:xfrm>
            <a:solidFill>
              <a:schemeClr val="bg1">
                <a:lumMod val="95000"/>
              </a:schemeClr>
            </a:solidFill>
          </p:grpSpPr>
          <p:sp>
            <p:nvSpPr>
              <p:cNvPr id="46" name="Freeform 70"/>
              <p:cNvSpPr>
                <a:spLocks noEditPoints="1"/>
              </p:cNvSpPr>
              <p:nvPr>
                <p:custDataLst>
                  <p:tags r:id="rId32"/>
                </p:custDataLst>
              </p:nvPr>
            </p:nvSpPr>
            <p:spPr bwMode="auto">
              <a:xfrm>
                <a:off x="6635751" y="4249738"/>
                <a:ext cx="534988" cy="265112"/>
              </a:xfrm>
              <a:custGeom>
                <a:avLst/>
                <a:gdLst>
                  <a:gd name="T0" fmla="*/ 45 w 190"/>
                  <a:gd name="T1" fmla="*/ 94 h 94"/>
                  <a:gd name="T2" fmla="*/ 45 w 190"/>
                  <a:gd name="T3" fmla="*/ 90 h 94"/>
                  <a:gd name="T4" fmla="*/ 18 w 190"/>
                  <a:gd name="T5" fmla="*/ 70 h 94"/>
                  <a:gd name="T6" fmla="*/ 1 w 190"/>
                  <a:gd name="T7" fmla="*/ 7 h 94"/>
                  <a:gd name="T8" fmla="*/ 2 w 190"/>
                  <a:gd name="T9" fmla="*/ 0 h 94"/>
                  <a:gd name="T10" fmla="*/ 8 w 190"/>
                  <a:gd name="T11" fmla="*/ 1 h 94"/>
                  <a:gd name="T12" fmla="*/ 83 w 190"/>
                  <a:gd name="T13" fmla="*/ 5 h 94"/>
                  <a:gd name="T14" fmla="*/ 157 w 190"/>
                  <a:gd name="T15" fmla="*/ 3 h 94"/>
                  <a:gd name="T16" fmla="*/ 161 w 190"/>
                  <a:gd name="T17" fmla="*/ 3 h 94"/>
                  <a:gd name="T18" fmla="*/ 163 w 190"/>
                  <a:gd name="T19" fmla="*/ 6 h 94"/>
                  <a:gd name="T20" fmla="*/ 186 w 190"/>
                  <a:gd name="T21" fmla="*/ 34 h 94"/>
                  <a:gd name="T22" fmla="*/ 190 w 190"/>
                  <a:gd name="T23" fmla="*/ 38 h 94"/>
                  <a:gd name="T24" fmla="*/ 187 w 190"/>
                  <a:gd name="T25" fmla="*/ 42 h 94"/>
                  <a:gd name="T26" fmla="*/ 143 w 190"/>
                  <a:gd name="T27" fmla="*/ 75 h 94"/>
                  <a:gd name="T28" fmla="*/ 133 w 190"/>
                  <a:gd name="T29" fmla="*/ 77 h 94"/>
                  <a:gd name="T30" fmla="*/ 51 w 190"/>
                  <a:gd name="T31" fmla="*/ 93 h 94"/>
                  <a:gd name="T32" fmla="*/ 45 w 190"/>
                  <a:gd name="T33" fmla="*/ 94 h 94"/>
                  <a:gd name="T34" fmla="*/ 13 w 190"/>
                  <a:gd name="T35" fmla="*/ 14 h 94"/>
                  <a:gd name="T36" fmla="*/ 27 w 190"/>
                  <a:gd name="T37" fmla="*/ 62 h 94"/>
                  <a:gd name="T38" fmla="*/ 52 w 190"/>
                  <a:gd name="T39" fmla="*/ 80 h 94"/>
                  <a:gd name="T40" fmla="*/ 55 w 190"/>
                  <a:gd name="T41" fmla="*/ 81 h 94"/>
                  <a:gd name="T42" fmla="*/ 131 w 190"/>
                  <a:gd name="T43" fmla="*/ 66 h 94"/>
                  <a:gd name="T44" fmla="*/ 140 w 190"/>
                  <a:gd name="T45" fmla="*/ 64 h 94"/>
                  <a:gd name="T46" fmla="*/ 174 w 190"/>
                  <a:gd name="T47" fmla="*/ 39 h 94"/>
                  <a:gd name="T48" fmla="*/ 154 w 190"/>
                  <a:gd name="T49" fmla="*/ 16 h 94"/>
                  <a:gd name="T50" fmla="*/ 83 w 190"/>
                  <a:gd name="T51" fmla="*/ 17 h 94"/>
                  <a:gd name="T52" fmla="*/ 13 w 190"/>
                  <a:gd name="T53" fmla="*/ 1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 h="94">
                    <a:moveTo>
                      <a:pt x="45" y="94"/>
                    </a:moveTo>
                    <a:cubicBezTo>
                      <a:pt x="45" y="90"/>
                      <a:pt x="45" y="90"/>
                      <a:pt x="45" y="90"/>
                    </a:cubicBezTo>
                    <a:cubicBezTo>
                      <a:pt x="40" y="87"/>
                      <a:pt x="31" y="82"/>
                      <a:pt x="18" y="70"/>
                    </a:cubicBezTo>
                    <a:cubicBezTo>
                      <a:pt x="6" y="58"/>
                      <a:pt x="0" y="37"/>
                      <a:pt x="1" y="7"/>
                    </a:cubicBezTo>
                    <a:cubicBezTo>
                      <a:pt x="2" y="0"/>
                      <a:pt x="2" y="0"/>
                      <a:pt x="2" y="0"/>
                    </a:cubicBezTo>
                    <a:cubicBezTo>
                      <a:pt x="8" y="1"/>
                      <a:pt x="8" y="1"/>
                      <a:pt x="8" y="1"/>
                    </a:cubicBezTo>
                    <a:cubicBezTo>
                      <a:pt x="23" y="4"/>
                      <a:pt x="49" y="5"/>
                      <a:pt x="83" y="5"/>
                    </a:cubicBezTo>
                    <a:cubicBezTo>
                      <a:pt x="121" y="5"/>
                      <a:pt x="157" y="3"/>
                      <a:pt x="157" y="3"/>
                    </a:cubicBezTo>
                    <a:cubicBezTo>
                      <a:pt x="161" y="3"/>
                      <a:pt x="161" y="3"/>
                      <a:pt x="161" y="3"/>
                    </a:cubicBezTo>
                    <a:cubicBezTo>
                      <a:pt x="163" y="6"/>
                      <a:pt x="163" y="6"/>
                      <a:pt x="163" y="6"/>
                    </a:cubicBezTo>
                    <a:cubicBezTo>
                      <a:pt x="163" y="6"/>
                      <a:pt x="171" y="19"/>
                      <a:pt x="186" y="34"/>
                    </a:cubicBezTo>
                    <a:cubicBezTo>
                      <a:pt x="190" y="38"/>
                      <a:pt x="190" y="38"/>
                      <a:pt x="190" y="38"/>
                    </a:cubicBezTo>
                    <a:cubicBezTo>
                      <a:pt x="187" y="42"/>
                      <a:pt x="187" y="42"/>
                      <a:pt x="187" y="42"/>
                    </a:cubicBezTo>
                    <a:cubicBezTo>
                      <a:pt x="174" y="61"/>
                      <a:pt x="159" y="72"/>
                      <a:pt x="143" y="75"/>
                    </a:cubicBezTo>
                    <a:cubicBezTo>
                      <a:pt x="133" y="77"/>
                      <a:pt x="133" y="77"/>
                      <a:pt x="133" y="77"/>
                    </a:cubicBezTo>
                    <a:cubicBezTo>
                      <a:pt x="112" y="82"/>
                      <a:pt x="82" y="88"/>
                      <a:pt x="51" y="93"/>
                    </a:cubicBezTo>
                    <a:lnTo>
                      <a:pt x="45" y="94"/>
                    </a:lnTo>
                    <a:close/>
                    <a:moveTo>
                      <a:pt x="13" y="14"/>
                    </a:moveTo>
                    <a:cubicBezTo>
                      <a:pt x="13" y="31"/>
                      <a:pt x="16" y="51"/>
                      <a:pt x="27" y="62"/>
                    </a:cubicBezTo>
                    <a:cubicBezTo>
                      <a:pt x="42" y="77"/>
                      <a:pt x="52" y="80"/>
                      <a:pt x="52" y="80"/>
                    </a:cubicBezTo>
                    <a:cubicBezTo>
                      <a:pt x="55" y="81"/>
                      <a:pt x="55" y="81"/>
                      <a:pt x="55" y="81"/>
                    </a:cubicBezTo>
                    <a:cubicBezTo>
                      <a:pt x="83" y="76"/>
                      <a:pt x="111" y="70"/>
                      <a:pt x="131" y="66"/>
                    </a:cubicBezTo>
                    <a:cubicBezTo>
                      <a:pt x="140" y="64"/>
                      <a:pt x="140" y="64"/>
                      <a:pt x="140" y="64"/>
                    </a:cubicBezTo>
                    <a:cubicBezTo>
                      <a:pt x="153" y="61"/>
                      <a:pt x="164" y="53"/>
                      <a:pt x="174" y="39"/>
                    </a:cubicBezTo>
                    <a:cubicBezTo>
                      <a:pt x="164" y="29"/>
                      <a:pt x="158" y="20"/>
                      <a:pt x="154" y="16"/>
                    </a:cubicBezTo>
                    <a:cubicBezTo>
                      <a:pt x="145" y="16"/>
                      <a:pt x="115" y="17"/>
                      <a:pt x="83" y="17"/>
                    </a:cubicBezTo>
                    <a:cubicBezTo>
                      <a:pt x="53" y="17"/>
                      <a:pt x="29" y="16"/>
                      <a:pt x="13" y="14"/>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7" name="Freeform 71"/>
              <p:cNvSpPr>
                <a:spLocks noEditPoints="1"/>
              </p:cNvSpPr>
              <p:nvPr>
                <p:custDataLst>
                  <p:tags r:id="rId33"/>
                </p:custDataLst>
              </p:nvPr>
            </p:nvSpPr>
            <p:spPr bwMode="auto">
              <a:xfrm>
                <a:off x="5916613" y="3452813"/>
                <a:ext cx="646113" cy="704850"/>
              </a:xfrm>
              <a:custGeom>
                <a:avLst/>
                <a:gdLst>
                  <a:gd name="T0" fmla="*/ 103 w 229"/>
                  <a:gd name="T1" fmla="*/ 0 h 250"/>
                  <a:gd name="T2" fmla="*/ 34 w 229"/>
                  <a:gd name="T3" fmla="*/ 27 h 250"/>
                  <a:gd name="T4" fmla="*/ 3 w 229"/>
                  <a:gd name="T5" fmla="*/ 119 h 250"/>
                  <a:gd name="T6" fmla="*/ 36 w 229"/>
                  <a:gd name="T7" fmla="*/ 201 h 250"/>
                  <a:gd name="T8" fmla="*/ 172 w 229"/>
                  <a:gd name="T9" fmla="*/ 250 h 250"/>
                  <a:gd name="T10" fmla="*/ 187 w 229"/>
                  <a:gd name="T11" fmla="*/ 250 h 250"/>
                  <a:gd name="T12" fmla="*/ 188 w 229"/>
                  <a:gd name="T13" fmla="*/ 250 h 250"/>
                  <a:gd name="T14" fmla="*/ 189 w 229"/>
                  <a:gd name="T15" fmla="*/ 249 h 250"/>
                  <a:gd name="T16" fmla="*/ 229 w 229"/>
                  <a:gd name="T17" fmla="*/ 183 h 250"/>
                  <a:gd name="T18" fmla="*/ 229 w 229"/>
                  <a:gd name="T19" fmla="*/ 78 h 250"/>
                  <a:gd name="T20" fmla="*/ 103 w 229"/>
                  <a:gd name="T21" fmla="*/ 0 h 250"/>
                  <a:gd name="T22" fmla="*/ 217 w 229"/>
                  <a:gd name="T23" fmla="*/ 78 h 250"/>
                  <a:gd name="T24" fmla="*/ 217 w 229"/>
                  <a:gd name="T25" fmla="*/ 145 h 250"/>
                  <a:gd name="T26" fmla="*/ 189 w 229"/>
                  <a:gd name="T27" fmla="*/ 136 h 250"/>
                  <a:gd name="T28" fmla="*/ 180 w 229"/>
                  <a:gd name="T29" fmla="*/ 136 h 250"/>
                  <a:gd name="T30" fmla="*/ 194 w 229"/>
                  <a:gd name="T31" fmla="*/ 112 h 250"/>
                  <a:gd name="T32" fmla="*/ 198 w 229"/>
                  <a:gd name="T33" fmla="*/ 40 h 250"/>
                  <a:gd name="T34" fmla="*/ 217 w 229"/>
                  <a:gd name="T35" fmla="*/ 78 h 250"/>
                  <a:gd name="T36" fmla="*/ 185 w 229"/>
                  <a:gd name="T37" fmla="*/ 238 h 250"/>
                  <a:gd name="T38" fmla="*/ 172 w 229"/>
                  <a:gd name="T39" fmla="*/ 238 h 250"/>
                  <a:gd name="T40" fmla="*/ 46 w 229"/>
                  <a:gd name="T41" fmla="*/ 194 h 250"/>
                  <a:gd name="T42" fmla="*/ 15 w 229"/>
                  <a:gd name="T43" fmla="*/ 119 h 250"/>
                  <a:gd name="T44" fmla="*/ 42 w 229"/>
                  <a:gd name="T45" fmla="*/ 35 h 250"/>
                  <a:gd name="T46" fmla="*/ 84 w 229"/>
                  <a:gd name="T47" fmla="*/ 13 h 250"/>
                  <a:gd name="T48" fmla="*/ 101 w 229"/>
                  <a:gd name="T49" fmla="*/ 16 h 250"/>
                  <a:gd name="T50" fmla="*/ 120 w 229"/>
                  <a:gd name="T51" fmla="*/ 46 h 250"/>
                  <a:gd name="T52" fmla="*/ 111 w 229"/>
                  <a:gd name="T53" fmla="*/ 94 h 250"/>
                  <a:gd name="T54" fmla="*/ 71 w 229"/>
                  <a:gd name="T55" fmla="*/ 121 h 250"/>
                  <a:gd name="T56" fmla="*/ 54 w 229"/>
                  <a:gd name="T57" fmla="*/ 91 h 250"/>
                  <a:gd name="T58" fmla="*/ 60 w 229"/>
                  <a:gd name="T59" fmla="*/ 64 h 250"/>
                  <a:gd name="T60" fmla="*/ 57 w 229"/>
                  <a:gd name="T61" fmla="*/ 56 h 250"/>
                  <a:gd name="T62" fmla="*/ 49 w 229"/>
                  <a:gd name="T63" fmla="*/ 59 h 250"/>
                  <a:gd name="T64" fmla="*/ 42 w 229"/>
                  <a:gd name="T65" fmla="*/ 91 h 250"/>
                  <a:gd name="T66" fmla="*/ 66 w 229"/>
                  <a:gd name="T67" fmla="*/ 132 h 250"/>
                  <a:gd name="T68" fmla="*/ 75 w 229"/>
                  <a:gd name="T69" fmla="*/ 134 h 250"/>
                  <a:gd name="T70" fmla="*/ 121 w 229"/>
                  <a:gd name="T71" fmla="*/ 100 h 250"/>
                  <a:gd name="T72" fmla="*/ 132 w 229"/>
                  <a:gd name="T73" fmla="*/ 46 h 250"/>
                  <a:gd name="T74" fmla="*/ 118 w 229"/>
                  <a:gd name="T75" fmla="*/ 12 h 250"/>
                  <a:gd name="T76" fmla="*/ 184 w 229"/>
                  <a:gd name="T77" fmla="*/ 30 h 250"/>
                  <a:gd name="T78" fmla="*/ 183 w 229"/>
                  <a:gd name="T79" fmla="*/ 108 h 250"/>
                  <a:gd name="T80" fmla="*/ 163 w 229"/>
                  <a:gd name="T81" fmla="*/ 137 h 250"/>
                  <a:gd name="T82" fmla="*/ 162 w 229"/>
                  <a:gd name="T83" fmla="*/ 138 h 250"/>
                  <a:gd name="T84" fmla="*/ 103 w 229"/>
                  <a:gd name="T85" fmla="*/ 162 h 250"/>
                  <a:gd name="T86" fmla="*/ 95 w 229"/>
                  <a:gd name="T87" fmla="*/ 183 h 250"/>
                  <a:gd name="T88" fmla="*/ 134 w 229"/>
                  <a:gd name="T89" fmla="*/ 215 h 250"/>
                  <a:gd name="T90" fmla="*/ 154 w 229"/>
                  <a:gd name="T91" fmla="*/ 217 h 250"/>
                  <a:gd name="T92" fmla="*/ 174 w 229"/>
                  <a:gd name="T93" fmla="*/ 216 h 250"/>
                  <a:gd name="T94" fmla="*/ 179 w 229"/>
                  <a:gd name="T95" fmla="*/ 209 h 250"/>
                  <a:gd name="T96" fmla="*/ 172 w 229"/>
                  <a:gd name="T97" fmla="*/ 204 h 250"/>
                  <a:gd name="T98" fmla="*/ 138 w 229"/>
                  <a:gd name="T99" fmla="*/ 203 h 250"/>
                  <a:gd name="T100" fmla="*/ 106 w 229"/>
                  <a:gd name="T101" fmla="*/ 180 h 250"/>
                  <a:gd name="T102" fmla="*/ 111 w 229"/>
                  <a:gd name="T103" fmla="*/ 171 h 250"/>
                  <a:gd name="T104" fmla="*/ 188 w 229"/>
                  <a:gd name="T105" fmla="*/ 148 h 250"/>
                  <a:gd name="T106" fmla="*/ 217 w 229"/>
                  <a:gd name="T107" fmla="*/ 159 h 250"/>
                  <a:gd name="T108" fmla="*/ 217 w 229"/>
                  <a:gd name="T109" fmla="*/ 183 h 250"/>
                  <a:gd name="T110" fmla="*/ 185 w 229"/>
                  <a:gd name="T111"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250">
                    <a:moveTo>
                      <a:pt x="103" y="0"/>
                    </a:moveTo>
                    <a:cubicBezTo>
                      <a:pt x="74" y="0"/>
                      <a:pt x="51" y="9"/>
                      <a:pt x="34" y="27"/>
                    </a:cubicBezTo>
                    <a:cubicBezTo>
                      <a:pt x="0" y="62"/>
                      <a:pt x="3" y="117"/>
                      <a:pt x="3" y="119"/>
                    </a:cubicBezTo>
                    <a:cubicBezTo>
                      <a:pt x="3" y="121"/>
                      <a:pt x="4" y="157"/>
                      <a:pt x="36" y="201"/>
                    </a:cubicBezTo>
                    <a:cubicBezTo>
                      <a:pt x="68" y="246"/>
                      <a:pt x="142" y="250"/>
                      <a:pt x="172" y="250"/>
                    </a:cubicBezTo>
                    <a:cubicBezTo>
                      <a:pt x="181" y="250"/>
                      <a:pt x="187" y="250"/>
                      <a:pt x="187" y="250"/>
                    </a:cubicBezTo>
                    <a:cubicBezTo>
                      <a:pt x="188" y="250"/>
                      <a:pt x="188" y="250"/>
                      <a:pt x="188" y="250"/>
                    </a:cubicBezTo>
                    <a:cubicBezTo>
                      <a:pt x="189" y="249"/>
                      <a:pt x="189" y="249"/>
                      <a:pt x="189" y="249"/>
                    </a:cubicBezTo>
                    <a:cubicBezTo>
                      <a:pt x="191" y="248"/>
                      <a:pt x="229" y="227"/>
                      <a:pt x="229" y="183"/>
                    </a:cubicBezTo>
                    <a:cubicBezTo>
                      <a:pt x="229" y="78"/>
                      <a:pt x="229" y="78"/>
                      <a:pt x="229" y="78"/>
                    </a:cubicBezTo>
                    <a:cubicBezTo>
                      <a:pt x="229" y="56"/>
                      <a:pt x="207" y="0"/>
                      <a:pt x="103" y="0"/>
                    </a:cubicBezTo>
                    <a:close/>
                    <a:moveTo>
                      <a:pt x="217" y="78"/>
                    </a:moveTo>
                    <a:cubicBezTo>
                      <a:pt x="217" y="145"/>
                      <a:pt x="217" y="145"/>
                      <a:pt x="217" y="145"/>
                    </a:cubicBezTo>
                    <a:cubicBezTo>
                      <a:pt x="209" y="141"/>
                      <a:pt x="196" y="136"/>
                      <a:pt x="189" y="136"/>
                    </a:cubicBezTo>
                    <a:cubicBezTo>
                      <a:pt x="187" y="136"/>
                      <a:pt x="184" y="136"/>
                      <a:pt x="180" y="136"/>
                    </a:cubicBezTo>
                    <a:cubicBezTo>
                      <a:pt x="185" y="130"/>
                      <a:pt x="191" y="121"/>
                      <a:pt x="194" y="112"/>
                    </a:cubicBezTo>
                    <a:cubicBezTo>
                      <a:pt x="203" y="87"/>
                      <a:pt x="201" y="59"/>
                      <a:pt x="198" y="40"/>
                    </a:cubicBezTo>
                    <a:cubicBezTo>
                      <a:pt x="213" y="54"/>
                      <a:pt x="217" y="69"/>
                      <a:pt x="217" y="78"/>
                    </a:cubicBezTo>
                    <a:close/>
                    <a:moveTo>
                      <a:pt x="185" y="238"/>
                    </a:moveTo>
                    <a:cubicBezTo>
                      <a:pt x="182" y="238"/>
                      <a:pt x="178" y="238"/>
                      <a:pt x="172" y="238"/>
                    </a:cubicBezTo>
                    <a:cubicBezTo>
                      <a:pt x="143" y="238"/>
                      <a:pt x="75" y="234"/>
                      <a:pt x="46" y="194"/>
                    </a:cubicBezTo>
                    <a:cubicBezTo>
                      <a:pt x="16" y="153"/>
                      <a:pt x="15" y="120"/>
                      <a:pt x="15" y="119"/>
                    </a:cubicBezTo>
                    <a:cubicBezTo>
                      <a:pt x="15" y="119"/>
                      <a:pt x="12" y="66"/>
                      <a:pt x="42" y="35"/>
                    </a:cubicBezTo>
                    <a:cubicBezTo>
                      <a:pt x="53" y="24"/>
                      <a:pt x="67" y="16"/>
                      <a:pt x="84" y="13"/>
                    </a:cubicBezTo>
                    <a:cubicBezTo>
                      <a:pt x="91" y="15"/>
                      <a:pt x="97" y="16"/>
                      <a:pt x="101" y="16"/>
                    </a:cubicBezTo>
                    <a:cubicBezTo>
                      <a:pt x="108" y="16"/>
                      <a:pt x="120" y="28"/>
                      <a:pt x="120" y="46"/>
                    </a:cubicBezTo>
                    <a:cubicBezTo>
                      <a:pt x="120" y="63"/>
                      <a:pt x="117" y="84"/>
                      <a:pt x="111" y="94"/>
                    </a:cubicBezTo>
                    <a:cubicBezTo>
                      <a:pt x="96" y="117"/>
                      <a:pt x="78" y="124"/>
                      <a:pt x="71" y="121"/>
                    </a:cubicBezTo>
                    <a:cubicBezTo>
                      <a:pt x="58" y="115"/>
                      <a:pt x="54" y="101"/>
                      <a:pt x="54" y="91"/>
                    </a:cubicBezTo>
                    <a:cubicBezTo>
                      <a:pt x="54" y="78"/>
                      <a:pt x="60" y="64"/>
                      <a:pt x="60" y="64"/>
                    </a:cubicBezTo>
                    <a:cubicBezTo>
                      <a:pt x="61" y="61"/>
                      <a:pt x="60" y="57"/>
                      <a:pt x="57" y="56"/>
                    </a:cubicBezTo>
                    <a:cubicBezTo>
                      <a:pt x="54" y="55"/>
                      <a:pt x="50" y="56"/>
                      <a:pt x="49" y="59"/>
                    </a:cubicBezTo>
                    <a:cubicBezTo>
                      <a:pt x="49" y="60"/>
                      <a:pt x="42" y="76"/>
                      <a:pt x="42" y="91"/>
                    </a:cubicBezTo>
                    <a:cubicBezTo>
                      <a:pt x="42" y="109"/>
                      <a:pt x="51" y="124"/>
                      <a:pt x="66" y="132"/>
                    </a:cubicBezTo>
                    <a:cubicBezTo>
                      <a:pt x="68" y="133"/>
                      <a:pt x="72" y="134"/>
                      <a:pt x="75" y="134"/>
                    </a:cubicBezTo>
                    <a:cubicBezTo>
                      <a:pt x="89" y="134"/>
                      <a:pt x="107" y="121"/>
                      <a:pt x="121" y="100"/>
                    </a:cubicBezTo>
                    <a:cubicBezTo>
                      <a:pt x="131" y="84"/>
                      <a:pt x="132" y="52"/>
                      <a:pt x="132" y="46"/>
                    </a:cubicBezTo>
                    <a:cubicBezTo>
                      <a:pt x="132" y="32"/>
                      <a:pt x="126" y="20"/>
                      <a:pt x="118" y="12"/>
                    </a:cubicBezTo>
                    <a:cubicBezTo>
                      <a:pt x="148" y="14"/>
                      <a:pt x="169" y="21"/>
                      <a:pt x="184" y="30"/>
                    </a:cubicBezTo>
                    <a:cubicBezTo>
                      <a:pt x="187" y="43"/>
                      <a:pt x="193" y="79"/>
                      <a:pt x="183" y="108"/>
                    </a:cubicBezTo>
                    <a:cubicBezTo>
                      <a:pt x="177" y="124"/>
                      <a:pt x="163" y="137"/>
                      <a:pt x="163" y="137"/>
                    </a:cubicBezTo>
                    <a:cubicBezTo>
                      <a:pt x="163" y="137"/>
                      <a:pt x="163" y="138"/>
                      <a:pt x="162" y="138"/>
                    </a:cubicBezTo>
                    <a:cubicBezTo>
                      <a:pt x="143" y="141"/>
                      <a:pt x="118" y="148"/>
                      <a:pt x="103" y="162"/>
                    </a:cubicBezTo>
                    <a:cubicBezTo>
                      <a:pt x="94" y="170"/>
                      <a:pt x="94" y="178"/>
                      <a:pt x="95" y="183"/>
                    </a:cubicBezTo>
                    <a:cubicBezTo>
                      <a:pt x="99" y="202"/>
                      <a:pt x="131" y="213"/>
                      <a:pt x="134" y="215"/>
                    </a:cubicBezTo>
                    <a:cubicBezTo>
                      <a:pt x="140" y="217"/>
                      <a:pt x="147" y="217"/>
                      <a:pt x="154" y="217"/>
                    </a:cubicBezTo>
                    <a:cubicBezTo>
                      <a:pt x="164" y="217"/>
                      <a:pt x="173" y="216"/>
                      <a:pt x="174" y="216"/>
                    </a:cubicBezTo>
                    <a:cubicBezTo>
                      <a:pt x="177" y="215"/>
                      <a:pt x="179" y="212"/>
                      <a:pt x="179" y="209"/>
                    </a:cubicBezTo>
                    <a:cubicBezTo>
                      <a:pt x="178" y="205"/>
                      <a:pt x="175" y="203"/>
                      <a:pt x="172" y="204"/>
                    </a:cubicBezTo>
                    <a:cubicBezTo>
                      <a:pt x="166" y="205"/>
                      <a:pt x="148" y="207"/>
                      <a:pt x="138" y="203"/>
                    </a:cubicBezTo>
                    <a:cubicBezTo>
                      <a:pt x="127" y="199"/>
                      <a:pt x="108" y="190"/>
                      <a:pt x="106" y="180"/>
                    </a:cubicBezTo>
                    <a:cubicBezTo>
                      <a:pt x="106" y="179"/>
                      <a:pt x="106" y="176"/>
                      <a:pt x="111" y="171"/>
                    </a:cubicBezTo>
                    <a:cubicBezTo>
                      <a:pt x="131" y="153"/>
                      <a:pt x="176" y="147"/>
                      <a:pt x="188" y="148"/>
                    </a:cubicBezTo>
                    <a:cubicBezTo>
                      <a:pt x="194" y="148"/>
                      <a:pt x="208" y="154"/>
                      <a:pt x="217" y="159"/>
                    </a:cubicBezTo>
                    <a:cubicBezTo>
                      <a:pt x="217" y="183"/>
                      <a:pt x="217" y="183"/>
                      <a:pt x="217" y="183"/>
                    </a:cubicBezTo>
                    <a:cubicBezTo>
                      <a:pt x="217" y="217"/>
                      <a:pt x="190" y="235"/>
                      <a:pt x="185" y="238"/>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8" name="Freeform 72"/>
              <p:cNvSpPr>
                <a:spLocks noEditPoints="1"/>
              </p:cNvSpPr>
              <p:nvPr>
                <p:custDataLst>
                  <p:tags r:id="rId34"/>
                </p:custDataLst>
              </p:nvPr>
            </p:nvSpPr>
            <p:spPr bwMode="auto">
              <a:xfrm>
                <a:off x="6415088" y="3644900"/>
                <a:ext cx="747713" cy="654050"/>
              </a:xfrm>
              <a:custGeom>
                <a:avLst/>
                <a:gdLst>
                  <a:gd name="T0" fmla="*/ 265 w 265"/>
                  <a:gd name="T1" fmla="*/ 72 h 232"/>
                  <a:gd name="T2" fmla="*/ 260 w 265"/>
                  <a:gd name="T3" fmla="*/ 69 h 232"/>
                  <a:gd name="T4" fmla="*/ 179 w 265"/>
                  <a:gd name="T5" fmla="*/ 29 h 232"/>
                  <a:gd name="T6" fmla="*/ 47 w 265"/>
                  <a:gd name="T7" fmla="*/ 1 h 232"/>
                  <a:gd name="T8" fmla="*/ 39 w 265"/>
                  <a:gd name="T9" fmla="*/ 0 h 232"/>
                  <a:gd name="T10" fmla="*/ 40 w 265"/>
                  <a:gd name="T11" fmla="*/ 8 h 232"/>
                  <a:gd name="T12" fmla="*/ 40 w 265"/>
                  <a:gd name="T13" fmla="*/ 10 h 232"/>
                  <a:gd name="T14" fmla="*/ 40 w 265"/>
                  <a:gd name="T15" fmla="*/ 115 h 232"/>
                  <a:gd name="T16" fmla="*/ 7 w 265"/>
                  <a:gd name="T17" fmla="*/ 171 h 232"/>
                  <a:gd name="T18" fmla="*/ 0 w 265"/>
                  <a:gd name="T19" fmla="*/ 174 h 232"/>
                  <a:gd name="T20" fmla="*/ 5 w 265"/>
                  <a:gd name="T21" fmla="*/ 180 h 232"/>
                  <a:gd name="T22" fmla="*/ 83 w 265"/>
                  <a:gd name="T23" fmla="*/ 228 h 232"/>
                  <a:gd name="T24" fmla="*/ 161 w 265"/>
                  <a:gd name="T25" fmla="*/ 232 h 232"/>
                  <a:gd name="T26" fmla="*/ 161 w 265"/>
                  <a:gd name="T27" fmla="*/ 232 h 232"/>
                  <a:gd name="T28" fmla="*/ 236 w 265"/>
                  <a:gd name="T29" fmla="*/ 230 h 232"/>
                  <a:gd name="T30" fmla="*/ 242 w 265"/>
                  <a:gd name="T31" fmla="*/ 230 h 232"/>
                  <a:gd name="T32" fmla="*/ 242 w 265"/>
                  <a:gd name="T33" fmla="*/ 224 h 232"/>
                  <a:gd name="T34" fmla="*/ 263 w 265"/>
                  <a:gd name="T35" fmla="*/ 77 h 232"/>
                  <a:gd name="T36" fmla="*/ 265 w 265"/>
                  <a:gd name="T37" fmla="*/ 72 h 232"/>
                  <a:gd name="T38" fmla="*/ 231 w 265"/>
                  <a:gd name="T39" fmla="*/ 168 h 232"/>
                  <a:gd name="T40" fmla="*/ 176 w 265"/>
                  <a:gd name="T41" fmla="*/ 165 h 232"/>
                  <a:gd name="T42" fmla="*/ 162 w 265"/>
                  <a:gd name="T43" fmla="*/ 165 h 232"/>
                  <a:gd name="T44" fmla="*/ 148 w 265"/>
                  <a:gd name="T45" fmla="*/ 166 h 232"/>
                  <a:gd name="T46" fmla="*/ 147 w 265"/>
                  <a:gd name="T47" fmla="*/ 165 h 232"/>
                  <a:gd name="T48" fmla="*/ 127 w 265"/>
                  <a:gd name="T49" fmla="*/ 140 h 232"/>
                  <a:gd name="T50" fmla="*/ 133 w 265"/>
                  <a:gd name="T51" fmla="*/ 90 h 232"/>
                  <a:gd name="T52" fmla="*/ 131 w 265"/>
                  <a:gd name="T53" fmla="*/ 82 h 232"/>
                  <a:gd name="T54" fmla="*/ 123 w 265"/>
                  <a:gd name="T55" fmla="*/ 84 h 232"/>
                  <a:gd name="T56" fmla="*/ 116 w 265"/>
                  <a:gd name="T57" fmla="*/ 144 h 232"/>
                  <a:gd name="T58" fmla="*/ 129 w 265"/>
                  <a:gd name="T59" fmla="*/ 165 h 232"/>
                  <a:gd name="T60" fmla="*/ 111 w 265"/>
                  <a:gd name="T61" fmla="*/ 163 h 232"/>
                  <a:gd name="T62" fmla="*/ 89 w 265"/>
                  <a:gd name="T63" fmla="*/ 143 h 232"/>
                  <a:gd name="T64" fmla="*/ 80 w 265"/>
                  <a:gd name="T65" fmla="*/ 142 h 232"/>
                  <a:gd name="T66" fmla="*/ 79 w 265"/>
                  <a:gd name="T67" fmla="*/ 151 h 232"/>
                  <a:gd name="T68" fmla="*/ 106 w 265"/>
                  <a:gd name="T69" fmla="*/ 174 h 232"/>
                  <a:gd name="T70" fmla="*/ 162 w 265"/>
                  <a:gd name="T71" fmla="*/ 177 h 232"/>
                  <a:gd name="T72" fmla="*/ 176 w 265"/>
                  <a:gd name="T73" fmla="*/ 177 h 232"/>
                  <a:gd name="T74" fmla="*/ 230 w 265"/>
                  <a:gd name="T75" fmla="*/ 180 h 232"/>
                  <a:gd name="T76" fmla="*/ 229 w 265"/>
                  <a:gd name="T77" fmla="*/ 219 h 232"/>
                  <a:gd name="T78" fmla="*/ 161 w 265"/>
                  <a:gd name="T79" fmla="*/ 220 h 232"/>
                  <a:gd name="T80" fmla="*/ 85 w 265"/>
                  <a:gd name="T81" fmla="*/ 216 h 232"/>
                  <a:gd name="T82" fmla="*/ 19 w 265"/>
                  <a:gd name="T83" fmla="*/ 177 h 232"/>
                  <a:gd name="T84" fmla="*/ 52 w 265"/>
                  <a:gd name="T85" fmla="*/ 115 h 232"/>
                  <a:gd name="T86" fmla="*/ 52 w 265"/>
                  <a:gd name="T87" fmla="*/ 14 h 232"/>
                  <a:gd name="T88" fmla="*/ 97 w 265"/>
                  <a:gd name="T89" fmla="*/ 20 h 232"/>
                  <a:gd name="T90" fmla="*/ 104 w 265"/>
                  <a:gd name="T91" fmla="*/ 51 h 232"/>
                  <a:gd name="T92" fmla="*/ 92 w 265"/>
                  <a:gd name="T93" fmla="*/ 78 h 232"/>
                  <a:gd name="T94" fmla="*/ 93 w 265"/>
                  <a:gd name="T95" fmla="*/ 87 h 232"/>
                  <a:gd name="T96" fmla="*/ 97 w 265"/>
                  <a:gd name="T97" fmla="*/ 88 h 232"/>
                  <a:gd name="T98" fmla="*/ 101 w 265"/>
                  <a:gd name="T99" fmla="*/ 86 h 232"/>
                  <a:gd name="T100" fmla="*/ 116 w 265"/>
                  <a:gd name="T101" fmla="*/ 51 h 232"/>
                  <a:gd name="T102" fmla="*/ 111 w 265"/>
                  <a:gd name="T103" fmla="*/ 23 h 232"/>
                  <a:gd name="T104" fmla="*/ 174 w 265"/>
                  <a:gd name="T105" fmla="*/ 40 h 232"/>
                  <a:gd name="T106" fmla="*/ 195 w 265"/>
                  <a:gd name="T107" fmla="*/ 49 h 232"/>
                  <a:gd name="T108" fmla="*/ 180 w 265"/>
                  <a:gd name="T109" fmla="*/ 67 h 232"/>
                  <a:gd name="T110" fmla="*/ 184 w 265"/>
                  <a:gd name="T111" fmla="*/ 129 h 232"/>
                  <a:gd name="T112" fmla="*/ 188 w 265"/>
                  <a:gd name="T113" fmla="*/ 130 h 232"/>
                  <a:gd name="T114" fmla="*/ 192 w 265"/>
                  <a:gd name="T115" fmla="*/ 129 h 232"/>
                  <a:gd name="T116" fmla="*/ 192 w 265"/>
                  <a:gd name="T117" fmla="*/ 120 h 232"/>
                  <a:gd name="T118" fmla="*/ 191 w 265"/>
                  <a:gd name="T119" fmla="*/ 73 h 232"/>
                  <a:gd name="T120" fmla="*/ 207 w 265"/>
                  <a:gd name="T121" fmla="*/ 55 h 232"/>
                  <a:gd name="T122" fmla="*/ 250 w 265"/>
                  <a:gd name="T123" fmla="*/ 77 h 232"/>
                  <a:gd name="T124" fmla="*/ 231 w 265"/>
                  <a:gd name="T125"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32">
                    <a:moveTo>
                      <a:pt x="265" y="72"/>
                    </a:moveTo>
                    <a:cubicBezTo>
                      <a:pt x="260" y="69"/>
                      <a:pt x="260" y="69"/>
                      <a:pt x="260" y="69"/>
                    </a:cubicBezTo>
                    <a:cubicBezTo>
                      <a:pt x="227" y="50"/>
                      <a:pt x="200" y="37"/>
                      <a:pt x="179" y="29"/>
                    </a:cubicBezTo>
                    <a:cubicBezTo>
                      <a:pt x="137" y="13"/>
                      <a:pt x="73" y="4"/>
                      <a:pt x="47" y="1"/>
                    </a:cubicBezTo>
                    <a:cubicBezTo>
                      <a:pt x="39" y="0"/>
                      <a:pt x="39" y="0"/>
                      <a:pt x="39" y="0"/>
                    </a:cubicBezTo>
                    <a:cubicBezTo>
                      <a:pt x="40" y="8"/>
                      <a:pt x="40" y="8"/>
                      <a:pt x="40" y="8"/>
                    </a:cubicBezTo>
                    <a:cubicBezTo>
                      <a:pt x="40" y="8"/>
                      <a:pt x="40" y="9"/>
                      <a:pt x="40" y="10"/>
                    </a:cubicBezTo>
                    <a:cubicBezTo>
                      <a:pt x="40" y="115"/>
                      <a:pt x="40" y="115"/>
                      <a:pt x="40" y="115"/>
                    </a:cubicBezTo>
                    <a:cubicBezTo>
                      <a:pt x="40" y="152"/>
                      <a:pt x="8" y="170"/>
                      <a:pt x="7" y="171"/>
                    </a:cubicBezTo>
                    <a:cubicBezTo>
                      <a:pt x="0" y="174"/>
                      <a:pt x="0" y="174"/>
                      <a:pt x="0" y="174"/>
                    </a:cubicBezTo>
                    <a:cubicBezTo>
                      <a:pt x="5" y="180"/>
                      <a:pt x="5" y="180"/>
                      <a:pt x="5" y="180"/>
                    </a:cubicBezTo>
                    <a:cubicBezTo>
                      <a:pt x="6" y="182"/>
                      <a:pt x="40" y="221"/>
                      <a:pt x="83" y="228"/>
                    </a:cubicBezTo>
                    <a:cubicBezTo>
                      <a:pt x="99" y="231"/>
                      <a:pt x="125" y="232"/>
                      <a:pt x="161" y="232"/>
                    </a:cubicBezTo>
                    <a:cubicBezTo>
                      <a:pt x="161" y="232"/>
                      <a:pt x="161" y="232"/>
                      <a:pt x="161" y="232"/>
                    </a:cubicBezTo>
                    <a:cubicBezTo>
                      <a:pt x="199" y="232"/>
                      <a:pt x="235" y="230"/>
                      <a:pt x="236" y="230"/>
                    </a:cubicBezTo>
                    <a:cubicBezTo>
                      <a:pt x="242" y="230"/>
                      <a:pt x="242" y="230"/>
                      <a:pt x="242" y="230"/>
                    </a:cubicBezTo>
                    <a:cubicBezTo>
                      <a:pt x="242" y="224"/>
                      <a:pt x="242" y="224"/>
                      <a:pt x="242" y="224"/>
                    </a:cubicBezTo>
                    <a:cubicBezTo>
                      <a:pt x="241" y="221"/>
                      <a:pt x="238" y="139"/>
                      <a:pt x="263" y="77"/>
                    </a:cubicBezTo>
                    <a:lnTo>
                      <a:pt x="265" y="72"/>
                    </a:lnTo>
                    <a:close/>
                    <a:moveTo>
                      <a:pt x="231" y="168"/>
                    </a:moveTo>
                    <a:cubicBezTo>
                      <a:pt x="218" y="167"/>
                      <a:pt x="189" y="165"/>
                      <a:pt x="176" y="165"/>
                    </a:cubicBezTo>
                    <a:cubicBezTo>
                      <a:pt x="172" y="165"/>
                      <a:pt x="167" y="165"/>
                      <a:pt x="162" y="165"/>
                    </a:cubicBezTo>
                    <a:cubicBezTo>
                      <a:pt x="158" y="165"/>
                      <a:pt x="153" y="166"/>
                      <a:pt x="148" y="166"/>
                    </a:cubicBezTo>
                    <a:cubicBezTo>
                      <a:pt x="147" y="165"/>
                      <a:pt x="147" y="165"/>
                      <a:pt x="147" y="165"/>
                    </a:cubicBezTo>
                    <a:cubicBezTo>
                      <a:pt x="147" y="165"/>
                      <a:pt x="133" y="157"/>
                      <a:pt x="127" y="140"/>
                    </a:cubicBezTo>
                    <a:cubicBezTo>
                      <a:pt x="119" y="118"/>
                      <a:pt x="133" y="90"/>
                      <a:pt x="133" y="90"/>
                    </a:cubicBezTo>
                    <a:cubicBezTo>
                      <a:pt x="135" y="87"/>
                      <a:pt x="134" y="83"/>
                      <a:pt x="131" y="82"/>
                    </a:cubicBezTo>
                    <a:cubicBezTo>
                      <a:pt x="128" y="80"/>
                      <a:pt x="124" y="81"/>
                      <a:pt x="123" y="84"/>
                    </a:cubicBezTo>
                    <a:cubicBezTo>
                      <a:pt x="122" y="86"/>
                      <a:pt x="106" y="117"/>
                      <a:pt x="116" y="144"/>
                    </a:cubicBezTo>
                    <a:cubicBezTo>
                      <a:pt x="119" y="153"/>
                      <a:pt x="124" y="160"/>
                      <a:pt x="129" y="165"/>
                    </a:cubicBezTo>
                    <a:cubicBezTo>
                      <a:pt x="121" y="165"/>
                      <a:pt x="115" y="164"/>
                      <a:pt x="111" y="163"/>
                    </a:cubicBezTo>
                    <a:cubicBezTo>
                      <a:pt x="100" y="158"/>
                      <a:pt x="89" y="144"/>
                      <a:pt x="89" y="143"/>
                    </a:cubicBezTo>
                    <a:cubicBezTo>
                      <a:pt x="87" y="141"/>
                      <a:pt x="83" y="140"/>
                      <a:pt x="80" y="142"/>
                    </a:cubicBezTo>
                    <a:cubicBezTo>
                      <a:pt x="78" y="144"/>
                      <a:pt x="77" y="148"/>
                      <a:pt x="79" y="151"/>
                    </a:cubicBezTo>
                    <a:cubicBezTo>
                      <a:pt x="80" y="151"/>
                      <a:pt x="92" y="168"/>
                      <a:pt x="106" y="174"/>
                    </a:cubicBezTo>
                    <a:cubicBezTo>
                      <a:pt x="117" y="178"/>
                      <a:pt x="138" y="178"/>
                      <a:pt x="162" y="177"/>
                    </a:cubicBezTo>
                    <a:cubicBezTo>
                      <a:pt x="168" y="177"/>
                      <a:pt x="172" y="177"/>
                      <a:pt x="176" y="177"/>
                    </a:cubicBezTo>
                    <a:cubicBezTo>
                      <a:pt x="189" y="177"/>
                      <a:pt x="218" y="179"/>
                      <a:pt x="230" y="180"/>
                    </a:cubicBezTo>
                    <a:cubicBezTo>
                      <a:pt x="229" y="197"/>
                      <a:pt x="229" y="211"/>
                      <a:pt x="229" y="219"/>
                    </a:cubicBezTo>
                    <a:cubicBezTo>
                      <a:pt x="218" y="219"/>
                      <a:pt x="190" y="220"/>
                      <a:pt x="161" y="220"/>
                    </a:cubicBezTo>
                    <a:cubicBezTo>
                      <a:pt x="126" y="220"/>
                      <a:pt x="100" y="219"/>
                      <a:pt x="85" y="216"/>
                    </a:cubicBezTo>
                    <a:cubicBezTo>
                      <a:pt x="55" y="211"/>
                      <a:pt x="29" y="188"/>
                      <a:pt x="19" y="177"/>
                    </a:cubicBezTo>
                    <a:cubicBezTo>
                      <a:pt x="30" y="169"/>
                      <a:pt x="52" y="149"/>
                      <a:pt x="52" y="115"/>
                    </a:cubicBezTo>
                    <a:cubicBezTo>
                      <a:pt x="52" y="14"/>
                      <a:pt x="52" y="14"/>
                      <a:pt x="52" y="14"/>
                    </a:cubicBezTo>
                    <a:cubicBezTo>
                      <a:pt x="64" y="15"/>
                      <a:pt x="80" y="17"/>
                      <a:pt x="97" y="20"/>
                    </a:cubicBezTo>
                    <a:cubicBezTo>
                      <a:pt x="100" y="26"/>
                      <a:pt x="104" y="39"/>
                      <a:pt x="104" y="51"/>
                    </a:cubicBezTo>
                    <a:cubicBezTo>
                      <a:pt x="103" y="65"/>
                      <a:pt x="92" y="78"/>
                      <a:pt x="92" y="78"/>
                    </a:cubicBezTo>
                    <a:cubicBezTo>
                      <a:pt x="90" y="81"/>
                      <a:pt x="90" y="85"/>
                      <a:pt x="93" y="87"/>
                    </a:cubicBezTo>
                    <a:cubicBezTo>
                      <a:pt x="94" y="88"/>
                      <a:pt x="95" y="88"/>
                      <a:pt x="97" y="88"/>
                    </a:cubicBezTo>
                    <a:cubicBezTo>
                      <a:pt x="98" y="88"/>
                      <a:pt x="100" y="88"/>
                      <a:pt x="101" y="86"/>
                    </a:cubicBezTo>
                    <a:cubicBezTo>
                      <a:pt x="102" y="86"/>
                      <a:pt x="115" y="70"/>
                      <a:pt x="116" y="51"/>
                    </a:cubicBezTo>
                    <a:cubicBezTo>
                      <a:pt x="116" y="41"/>
                      <a:pt x="114" y="31"/>
                      <a:pt x="111" y="23"/>
                    </a:cubicBezTo>
                    <a:cubicBezTo>
                      <a:pt x="133" y="27"/>
                      <a:pt x="156" y="33"/>
                      <a:pt x="174" y="40"/>
                    </a:cubicBezTo>
                    <a:cubicBezTo>
                      <a:pt x="181" y="42"/>
                      <a:pt x="188" y="45"/>
                      <a:pt x="195" y="49"/>
                    </a:cubicBezTo>
                    <a:cubicBezTo>
                      <a:pt x="191" y="53"/>
                      <a:pt x="185" y="59"/>
                      <a:pt x="180" y="67"/>
                    </a:cubicBezTo>
                    <a:cubicBezTo>
                      <a:pt x="164" y="96"/>
                      <a:pt x="175" y="120"/>
                      <a:pt x="184" y="129"/>
                    </a:cubicBezTo>
                    <a:cubicBezTo>
                      <a:pt x="185" y="130"/>
                      <a:pt x="186" y="130"/>
                      <a:pt x="188" y="130"/>
                    </a:cubicBezTo>
                    <a:cubicBezTo>
                      <a:pt x="190" y="130"/>
                      <a:pt x="191" y="130"/>
                      <a:pt x="192" y="129"/>
                    </a:cubicBezTo>
                    <a:cubicBezTo>
                      <a:pt x="195" y="126"/>
                      <a:pt x="195" y="122"/>
                      <a:pt x="192" y="120"/>
                    </a:cubicBezTo>
                    <a:cubicBezTo>
                      <a:pt x="192" y="119"/>
                      <a:pt x="175" y="101"/>
                      <a:pt x="191" y="73"/>
                    </a:cubicBezTo>
                    <a:cubicBezTo>
                      <a:pt x="196" y="64"/>
                      <a:pt x="204" y="57"/>
                      <a:pt x="207" y="55"/>
                    </a:cubicBezTo>
                    <a:cubicBezTo>
                      <a:pt x="220" y="61"/>
                      <a:pt x="234" y="68"/>
                      <a:pt x="250" y="77"/>
                    </a:cubicBezTo>
                    <a:cubicBezTo>
                      <a:pt x="239" y="107"/>
                      <a:pt x="233" y="141"/>
                      <a:pt x="231" y="168"/>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49" name="Freeform 73"/>
              <p:cNvSpPr>
                <a:spLocks noEditPoints="1"/>
              </p:cNvSpPr>
              <p:nvPr>
                <p:custDataLst>
                  <p:tags r:id="rId35"/>
                </p:custDataLst>
              </p:nvPr>
            </p:nvSpPr>
            <p:spPr bwMode="auto">
              <a:xfrm>
                <a:off x="5006976" y="2633663"/>
                <a:ext cx="1006475" cy="1171575"/>
              </a:xfrm>
              <a:custGeom>
                <a:avLst/>
                <a:gdLst>
                  <a:gd name="T0" fmla="*/ 357 w 357"/>
                  <a:gd name="T1" fmla="*/ 336 h 416"/>
                  <a:gd name="T2" fmla="*/ 352 w 357"/>
                  <a:gd name="T3" fmla="*/ 333 h 416"/>
                  <a:gd name="T4" fmla="*/ 272 w 357"/>
                  <a:gd name="T5" fmla="*/ 281 h 416"/>
                  <a:gd name="T6" fmla="*/ 175 w 357"/>
                  <a:gd name="T7" fmla="*/ 110 h 416"/>
                  <a:gd name="T8" fmla="*/ 202 w 357"/>
                  <a:gd name="T9" fmla="*/ 16 h 416"/>
                  <a:gd name="T10" fmla="*/ 215 w 357"/>
                  <a:gd name="T11" fmla="*/ 0 h 416"/>
                  <a:gd name="T12" fmla="*/ 196 w 357"/>
                  <a:gd name="T13" fmla="*/ 7 h 416"/>
                  <a:gd name="T14" fmla="*/ 58 w 357"/>
                  <a:gd name="T15" fmla="*/ 120 h 416"/>
                  <a:gd name="T16" fmla="*/ 177 w 357"/>
                  <a:gd name="T17" fmla="*/ 386 h 416"/>
                  <a:gd name="T18" fmla="*/ 327 w 357"/>
                  <a:gd name="T19" fmla="*/ 416 h 416"/>
                  <a:gd name="T20" fmla="*/ 332 w 357"/>
                  <a:gd name="T21" fmla="*/ 416 h 416"/>
                  <a:gd name="T22" fmla="*/ 338 w 357"/>
                  <a:gd name="T23" fmla="*/ 416 h 416"/>
                  <a:gd name="T24" fmla="*/ 338 w 357"/>
                  <a:gd name="T25" fmla="*/ 410 h 416"/>
                  <a:gd name="T26" fmla="*/ 354 w 357"/>
                  <a:gd name="T27" fmla="*/ 341 h 416"/>
                  <a:gd name="T28" fmla="*/ 357 w 357"/>
                  <a:gd name="T29" fmla="*/ 336 h 416"/>
                  <a:gd name="T30" fmla="*/ 326 w 357"/>
                  <a:gd name="T31" fmla="*/ 404 h 416"/>
                  <a:gd name="T32" fmla="*/ 294 w 357"/>
                  <a:gd name="T33" fmla="*/ 403 h 416"/>
                  <a:gd name="T34" fmla="*/ 295 w 357"/>
                  <a:gd name="T35" fmla="*/ 363 h 416"/>
                  <a:gd name="T36" fmla="*/ 219 w 357"/>
                  <a:gd name="T37" fmla="*/ 321 h 416"/>
                  <a:gd name="T38" fmla="*/ 211 w 357"/>
                  <a:gd name="T39" fmla="*/ 325 h 416"/>
                  <a:gd name="T40" fmla="*/ 215 w 357"/>
                  <a:gd name="T41" fmla="*/ 332 h 416"/>
                  <a:gd name="T42" fmla="*/ 285 w 357"/>
                  <a:gd name="T43" fmla="*/ 368 h 416"/>
                  <a:gd name="T44" fmla="*/ 282 w 357"/>
                  <a:gd name="T45" fmla="*/ 402 h 416"/>
                  <a:gd name="T46" fmla="*/ 184 w 357"/>
                  <a:gd name="T47" fmla="*/ 376 h 416"/>
                  <a:gd name="T48" fmla="*/ 142 w 357"/>
                  <a:gd name="T49" fmla="*/ 344 h 416"/>
                  <a:gd name="T50" fmla="*/ 141 w 357"/>
                  <a:gd name="T51" fmla="*/ 341 h 416"/>
                  <a:gd name="T52" fmla="*/ 126 w 357"/>
                  <a:gd name="T53" fmla="*/ 297 h 416"/>
                  <a:gd name="T54" fmla="*/ 169 w 357"/>
                  <a:gd name="T55" fmla="*/ 261 h 416"/>
                  <a:gd name="T56" fmla="*/ 207 w 357"/>
                  <a:gd name="T57" fmla="*/ 290 h 416"/>
                  <a:gd name="T58" fmla="*/ 216 w 357"/>
                  <a:gd name="T59" fmla="*/ 290 h 416"/>
                  <a:gd name="T60" fmla="*/ 216 w 357"/>
                  <a:gd name="T61" fmla="*/ 281 h 416"/>
                  <a:gd name="T62" fmla="*/ 169 w 357"/>
                  <a:gd name="T63" fmla="*/ 249 h 416"/>
                  <a:gd name="T64" fmla="*/ 115 w 357"/>
                  <a:gd name="T65" fmla="*/ 292 h 416"/>
                  <a:gd name="T66" fmla="*/ 114 w 357"/>
                  <a:gd name="T67" fmla="*/ 315 h 416"/>
                  <a:gd name="T68" fmla="*/ 70 w 357"/>
                  <a:gd name="T69" fmla="*/ 124 h 416"/>
                  <a:gd name="T70" fmla="*/ 113 w 357"/>
                  <a:gd name="T71" fmla="*/ 65 h 416"/>
                  <a:gd name="T72" fmla="*/ 105 w 357"/>
                  <a:gd name="T73" fmla="*/ 93 h 416"/>
                  <a:gd name="T74" fmla="*/ 112 w 357"/>
                  <a:gd name="T75" fmla="*/ 149 h 416"/>
                  <a:gd name="T76" fmla="*/ 118 w 357"/>
                  <a:gd name="T77" fmla="*/ 154 h 416"/>
                  <a:gd name="T78" fmla="*/ 119 w 357"/>
                  <a:gd name="T79" fmla="*/ 154 h 416"/>
                  <a:gd name="T80" fmla="*/ 124 w 357"/>
                  <a:gd name="T81" fmla="*/ 147 h 416"/>
                  <a:gd name="T82" fmla="*/ 117 w 357"/>
                  <a:gd name="T83" fmla="*/ 94 h 416"/>
                  <a:gd name="T84" fmla="*/ 135 w 357"/>
                  <a:gd name="T85" fmla="*/ 49 h 416"/>
                  <a:gd name="T86" fmla="*/ 182 w 357"/>
                  <a:gd name="T87" fmla="*/ 25 h 416"/>
                  <a:gd name="T88" fmla="*/ 163 w 357"/>
                  <a:gd name="T89" fmla="*/ 113 h 416"/>
                  <a:gd name="T90" fmla="*/ 171 w 357"/>
                  <a:gd name="T91" fmla="*/ 140 h 416"/>
                  <a:gd name="T92" fmla="*/ 160 w 357"/>
                  <a:gd name="T93" fmla="*/ 177 h 416"/>
                  <a:gd name="T94" fmla="*/ 139 w 357"/>
                  <a:gd name="T95" fmla="*/ 194 h 416"/>
                  <a:gd name="T96" fmla="*/ 114 w 357"/>
                  <a:gd name="T97" fmla="*/ 213 h 416"/>
                  <a:gd name="T98" fmla="*/ 92 w 357"/>
                  <a:gd name="T99" fmla="*/ 179 h 416"/>
                  <a:gd name="T100" fmla="*/ 84 w 357"/>
                  <a:gd name="T101" fmla="*/ 176 h 416"/>
                  <a:gd name="T102" fmla="*/ 80 w 357"/>
                  <a:gd name="T103" fmla="*/ 184 h 416"/>
                  <a:gd name="T104" fmla="*/ 114 w 357"/>
                  <a:gd name="T105" fmla="*/ 225 h 416"/>
                  <a:gd name="T106" fmla="*/ 147 w 357"/>
                  <a:gd name="T107" fmla="*/ 203 h 416"/>
                  <a:gd name="T108" fmla="*/ 166 w 357"/>
                  <a:gd name="T109" fmla="*/ 188 h 416"/>
                  <a:gd name="T110" fmla="*/ 180 w 357"/>
                  <a:gd name="T111" fmla="*/ 164 h 416"/>
                  <a:gd name="T112" fmla="*/ 264 w 357"/>
                  <a:gd name="T113" fmla="*/ 290 h 416"/>
                  <a:gd name="T114" fmla="*/ 341 w 357"/>
                  <a:gd name="T115" fmla="*/ 341 h 416"/>
                  <a:gd name="T116" fmla="*/ 326 w 357"/>
                  <a:gd name="T117" fmla="*/ 40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7" h="416">
                    <a:moveTo>
                      <a:pt x="357" y="336"/>
                    </a:moveTo>
                    <a:cubicBezTo>
                      <a:pt x="352" y="333"/>
                      <a:pt x="352" y="333"/>
                      <a:pt x="352" y="333"/>
                    </a:cubicBezTo>
                    <a:cubicBezTo>
                      <a:pt x="330" y="321"/>
                      <a:pt x="291" y="299"/>
                      <a:pt x="272" y="281"/>
                    </a:cubicBezTo>
                    <a:cubicBezTo>
                      <a:pt x="246" y="256"/>
                      <a:pt x="188" y="177"/>
                      <a:pt x="175" y="110"/>
                    </a:cubicBezTo>
                    <a:cubicBezTo>
                      <a:pt x="168" y="72"/>
                      <a:pt x="186" y="38"/>
                      <a:pt x="202" y="16"/>
                    </a:cubicBezTo>
                    <a:cubicBezTo>
                      <a:pt x="215" y="0"/>
                      <a:pt x="215" y="0"/>
                      <a:pt x="215" y="0"/>
                    </a:cubicBezTo>
                    <a:cubicBezTo>
                      <a:pt x="196" y="7"/>
                      <a:pt x="196" y="7"/>
                      <a:pt x="196" y="7"/>
                    </a:cubicBezTo>
                    <a:cubicBezTo>
                      <a:pt x="124" y="32"/>
                      <a:pt x="79" y="69"/>
                      <a:pt x="58" y="120"/>
                    </a:cubicBezTo>
                    <a:cubicBezTo>
                      <a:pt x="0" y="265"/>
                      <a:pt x="159" y="374"/>
                      <a:pt x="177" y="386"/>
                    </a:cubicBezTo>
                    <a:cubicBezTo>
                      <a:pt x="219" y="414"/>
                      <a:pt x="302" y="416"/>
                      <a:pt x="327" y="416"/>
                    </a:cubicBezTo>
                    <a:cubicBezTo>
                      <a:pt x="330" y="416"/>
                      <a:pt x="332" y="416"/>
                      <a:pt x="332" y="416"/>
                    </a:cubicBezTo>
                    <a:cubicBezTo>
                      <a:pt x="338" y="416"/>
                      <a:pt x="338" y="416"/>
                      <a:pt x="338" y="416"/>
                    </a:cubicBezTo>
                    <a:cubicBezTo>
                      <a:pt x="338" y="410"/>
                      <a:pt x="338" y="410"/>
                      <a:pt x="338" y="410"/>
                    </a:cubicBezTo>
                    <a:cubicBezTo>
                      <a:pt x="338" y="410"/>
                      <a:pt x="336" y="372"/>
                      <a:pt x="354" y="341"/>
                    </a:cubicBezTo>
                    <a:lnTo>
                      <a:pt x="357" y="336"/>
                    </a:lnTo>
                    <a:close/>
                    <a:moveTo>
                      <a:pt x="326" y="404"/>
                    </a:moveTo>
                    <a:cubicBezTo>
                      <a:pt x="320" y="404"/>
                      <a:pt x="309" y="404"/>
                      <a:pt x="294" y="403"/>
                    </a:cubicBezTo>
                    <a:cubicBezTo>
                      <a:pt x="297" y="395"/>
                      <a:pt x="301" y="376"/>
                      <a:pt x="295" y="363"/>
                    </a:cubicBezTo>
                    <a:cubicBezTo>
                      <a:pt x="288" y="347"/>
                      <a:pt x="235" y="327"/>
                      <a:pt x="219" y="321"/>
                    </a:cubicBezTo>
                    <a:cubicBezTo>
                      <a:pt x="216" y="320"/>
                      <a:pt x="212" y="322"/>
                      <a:pt x="211" y="325"/>
                    </a:cubicBezTo>
                    <a:cubicBezTo>
                      <a:pt x="210" y="328"/>
                      <a:pt x="212" y="331"/>
                      <a:pt x="215" y="332"/>
                    </a:cubicBezTo>
                    <a:cubicBezTo>
                      <a:pt x="246" y="343"/>
                      <a:pt x="281" y="360"/>
                      <a:pt x="285" y="368"/>
                    </a:cubicBezTo>
                    <a:cubicBezTo>
                      <a:pt x="289" y="378"/>
                      <a:pt x="284" y="395"/>
                      <a:pt x="282" y="402"/>
                    </a:cubicBezTo>
                    <a:cubicBezTo>
                      <a:pt x="250" y="399"/>
                      <a:pt x="208" y="393"/>
                      <a:pt x="184" y="376"/>
                    </a:cubicBezTo>
                    <a:cubicBezTo>
                      <a:pt x="179" y="373"/>
                      <a:pt x="162" y="362"/>
                      <a:pt x="142" y="344"/>
                    </a:cubicBezTo>
                    <a:cubicBezTo>
                      <a:pt x="142" y="343"/>
                      <a:pt x="142" y="342"/>
                      <a:pt x="141" y="341"/>
                    </a:cubicBezTo>
                    <a:cubicBezTo>
                      <a:pt x="135" y="334"/>
                      <a:pt x="120" y="312"/>
                      <a:pt x="126" y="297"/>
                    </a:cubicBezTo>
                    <a:cubicBezTo>
                      <a:pt x="135" y="277"/>
                      <a:pt x="160" y="261"/>
                      <a:pt x="169" y="261"/>
                    </a:cubicBezTo>
                    <a:cubicBezTo>
                      <a:pt x="174" y="261"/>
                      <a:pt x="193" y="276"/>
                      <a:pt x="207" y="290"/>
                    </a:cubicBezTo>
                    <a:cubicBezTo>
                      <a:pt x="209" y="292"/>
                      <a:pt x="213" y="292"/>
                      <a:pt x="216" y="290"/>
                    </a:cubicBezTo>
                    <a:cubicBezTo>
                      <a:pt x="218" y="287"/>
                      <a:pt x="218" y="283"/>
                      <a:pt x="216" y="281"/>
                    </a:cubicBezTo>
                    <a:cubicBezTo>
                      <a:pt x="208" y="273"/>
                      <a:pt x="182" y="249"/>
                      <a:pt x="169" y="249"/>
                    </a:cubicBezTo>
                    <a:cubicBezTo>
                      <a:pt x="153" y="249"/>
                      <a:pt x="125" y="269"/>
                      <a:pt x="115" y="292"/>
                    </a:cubicBezTo>
                    <a:cubicBezTo>
                      <a:pt x="112" y="299"/>
                      <a:pt x="112" y="307"/>
                      <a:pt x="114" y="315"/>
                    </a:cubicBezTo>
                    <a:cubicBezTo>
                      <a:pt x="74" y="269"/>
                      <a:pt x="39" y="202"/>
                      <a:pt x="70" y="124"/>
                    </a:cubicBezTo>
                    <a:cubicBezTo>
                      <a:pt x="79" y="102"/>
                      <a:pt x="93" y="82"/>
                      <a:pt x="113" y="65"/>
                    </a:cubicBezTo>
                    <a:cubicBezTo>
                      <a:pt x="109" y="74"/>
                      <a:pt x="106" y="84"/>
                      <a:pt x="105" y="93"/>
                    </a:cubicBezTo>
                    <a:cubicBezTo>
                      <a:pt x="104" y="116"/>
                      <a:pt x="112" y="148"/>
                      <a:pt x="112" y="149"/>
                    </a:cubicBezTo>
                    <a:cubicBezTo>
                      <a:pt x="113" y="152"/>
                      <a:pt x="115" y="154"/>
                      <a:pt x="118" y="154"/>
                    </a:cubicBezTo>
                    <a:cubicBezTo>
                      <a:pt x="118" y="154"/>
                      <a:pt x="119" y="154"/>
                      <a:pt x="119" y="154"/>
                    </a:cubicBezTo>
                    <a:cubicBezTo>
                      <a:pt x="123" y="153"/>
                      <a:pt x="125" y="150"/>
                      <a:pt x="124" y="147"/>
                    </a:cubicBezTo>
                    <a:cubicBezTo>
                      <a:pt x="124" y="146"/>
                      <a:pt x="116" y="115"/>
                      <a:pt x="117" y="94"/>
                    </a:cubicBezTo>
                    <a:cubicBezTo>
                      <a:pt x="118" y="78"/>
                      <a:pt x="130" y="57"/>
                      <a:pt x="135" y="49"/>
                    </a:cubicBezTo>
                    <a:cubicBezTo>
                      <a:pt x="149" y="40"/>
                      <a:pt x="164" y="32"/>
                      <a:pt x="182" y="25"/>
                    </a:cubicBezTo>
                    <a:cubicBezTo>
                      <a:pt x="168" y="48"/>
                      <a:pt x="157" y="78"/>
                      <a:pt x="163" y="113"/>
                    </a:cubicBezTo>
                    <a:cubicBezTo>
                      <a:pt x="165" y="121"/>
                      <a:pt x="168" y="131"/>
                      <a:pt x="171" y="140"/>
                    </a:cubicBezTo>
                    <a:cubicBezTo>
                      <a:pt x="171" y="154"/>
                      <a:pt x="168" y="174"/>
                      <a:pt x="160" y="177"/>
                    </a:cubicBezTo>
                    <a:cubicBezTo>
                      <a:pt x="154" y="181"/>
                      <a:pt x="147" y="188"/>
                      <a:pt x="139" y="194"/>
                    </a:cubicBezTo>
                    <a:cubicBezTo>
                      <a:pt x="131" y="202"/>
                      <a:pt x="120" y="213"/>
                      <a:pt x="114" y="213"/>
                    </a:cubicBezTo>
                    <a:cubicBezTo>
                      <a:pt x="109" y="213"/>
                      <a:pt x="98" y="197"/>
                      <a:pt x="92" y="179"/>
                    </a:cubicBezTo>
                    <a:cubicBezTo>
                      <a:pt x="90" y="176"/>
                      <a:pt x="87" y="175"/>
                      <a:pt x="84" y="176"/>
                    </a:cubicBezTo>
                    <a:cubicBezTo>
                      <a:pt x="81" y="177"/>
                      <a:pt x="79" y="180"/>
                      <a:pt x="80" y="184"/>
                    </a:cubicBezTo>
                    <a:cubicBezTo>
                      <a:pt x="84" y="193"/>
                      <a:pt x="98" y="225"/>
                      <a:pt x="114" y="225"/>
                    </a:cubicBezTo>
                    <a:cubicBezTo>
                      <a:pt x="124" y="225"/>
                      <a:pt x="136" y="214"/>
                      <a:pt x="147" y="203"/>
                    </a:cubicBezTo>
                    <a:cubicBezTo>
                      <a:pt x="154" y="197"/>
                      <a:pt x="161" y="191"/>
                      <a:pt x="166" y="188"/>
                    </a:cubicBezTo>
                    <a:cubicBezTo>
                      <a:pt x="174" y="184"/>
                      <a:pt x="178" y="174"/>
                      <a:pt x="180" y="164"/>
                    </a:cubicBezTo>
                    <a:cubicBezTo>
                      <a:pt x="204" y="218"/>
                      <a:pt x="242" y="269"/>
                      <a:pt x="264" y="290"/>
                    </a:cubicBezTo>
                    <a:cubicBezTo>
                      <a:pt x="282" y="308"/>
                      <a:pt x="318" y="328"/>
                      <a:pt x="341" y="341"/>
                    </a:cubicBezTo>
                    <a:cubicBezTo>
                      <a:pt x="328" y="365"/>
                      <a:pt x="326" y="392"/>
                      <a:pt x="326" y="404"/>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50" name="Freeform 74"/>
              <p:cNvSpPr>
                <a:spLocks noEditPoints="1"/>
              </p:cNvSpPr>
              <p:nvPr>
                <p:custDataLst>
                  <p:tags r:id="rId36"/>
                </p:custDataLst>
              </p:nvPr>
            </p:nvSpPr>
            <p:spPr bwMode="auto">
              <a:xfrm>
                <a:off x="7050088" y="3605213"/>
                <a:ext cx="739775" cy="901700"/>
              </a:xfrm>
              <a:custGeom>
                <a:avLst/>
                <a:gdLst>
                  <a:gd name="T0" fmla="*/ 254 w 263"/>
                  <a:gd name="T1" fmla="*/ 42 h 320"/>
                  <a:gd name="T2" fmla="*/ 254 w 263"/>
                  <a:gd name="T3" fmla="*/ 41 h 320"/>
                  <a:gd name="T4" fmla="*/ 253 w 263"/>
                  <a:gd name="T5" fmla="*/ 39 h 320"/>
                  <a:gd name="T6" fmla="*/ 160 w 263"/>
                  <a:gd name="T7" fmla="*/ 0 h 320"/>
                  <a:gd name="T8" fmla="*/ 40 w 263"/>
                  <a:gd name="T9" fmla="*/ 60 h 320"/>
                  <a:gd name="T10" fmla="*/ 5 w 263"/>
                  <a:gd name="T11" fmla="*/ 239 h 320"/>
                  <a:gd name="T12" fmla="*/ 5 w 263"/>
                  <a:gd name="T13" fmla="*/ 240 h 320"/>
                  <a:gd name="T14" fmla="*/ 5 w 263"/>
                  <a:gd name="T15" fmla="*/ 242 h 320"/>
                  <a:gd name="T16" fmla="*/ 21 w 263"/>
                  <a:gd name="T17" fmla="*/ 262 h 320"/>
                  <a:gd name="T18" fmla="*/ 31 w 263"/>
                  <a:gd name="T19" fmla="*/ 272 h 320"/>
                  <a:gd name="T20" fmla="*/ 38 w 263"/>
                  <a:gd name="T21" fmla="*/ 279 h 320"/>
                  <a:gd name="T22" fmla="*/ 120 w 263"/>
                  <a:gd name="T23" fmla="*/ 319 h 320"/>
                  <a:gd name="T24" fmla="*/ 127 w 263"/>
                  <a:gd name="T25" fmla="*/ 319 h 320"/>
                  <a:gd name="T26" fmla="*/ 154 w 263"/>
                  <a:gd name="T27" fmla="*/ 320 h 320"/>
                  <a:gd name="T28" fmla="*/ 154 w 263"/>
                  <a:gd name="T29" fmla="*/ 320 h 320"/>
                  <a:gd name="T30" fmla="*/ 211 w 263"/>
                  <a:gd name="T31" fmla="*/ 306 h 320"/>
                  <a:gd name="T32" fmla="*/ 255 w 263"/>
                  <a:gd name="T33" fmla="*/ 203 h 320"/>
                  <a:gd name="T34" fmla="*/ 254 w 263"/>
                  <a:gd name="T35" fmla="*/ 42 h 320"/>
                  <a:gd name="T36" fmla="*/ 243 w 263"/>
                  <a:gd name="T37" fmla="*/ 201 h 320"/>
                  <a:gd name="T38" fmla="*/ 204 w 263"/>
                  <a:gd name="T39" fmla="*/ 296 h 320"/>
                  <a:gd name="T40" fmla="*/ 159 w 263"/>
                  <a:gd name="T41" fmla="*/ 308 h 320"/>
                  <a:gd name="T42" fmla="*/ 171 w 263"/>
                  <a:gd name="T43" fmla="*/ 289 h 320"/>
                  <a:gd name="T44" fmla="*/ 175 w 263"/>
                  <a:gd name="T45" fmla="*/ 226 h 320"/>
                  <a:gd name="T46" fmla="*/ 148 w 263"/>
                  <a:gd name="T47" fmla="*/ 200 h 320"/>
                  <a:gd name="T48" fmla="*/ 141 w 263"/>
                  <a:gd name="T49" fmla="*/ 204 h 320"/>
                  <a:gd name="T50" fmla="*/ 144 w 263"/>
                  <a:gd name="T51" fmla="*/ 211 h 320"/>
                  <a:gd name="T52" fmla="*/ 164 w 263"/>
                  <a:gd name="T53" fmla="*/ 231 h 320"/>
                  <a:gd name="T54" fmla="*/ 159 w 263"/>
                  <a:gd name="T55" fmla="*/ 285 h 320"/>
                  <a:gd name="T56" fmla="*/ 141 w 263"/>
                  <a:gd name="T57" fmla="*/ 308 h 320"/>
                  <a:gd name="T58" fmla="*/ 127 w 263"/>
                  <a:gd name="T59" fmla="*/ 307 h 320"/>
                  <a:gd name="T60" fmla="*/ 121 w 263"/>
                  <a:gd name="T61" fmla="*/ 307 h 320"/>
                  <a:gd name="T62" fmla="*/ 61 w 263"/>
                  <a:gd name="T63" fmla="*/ 282 h 320"/>
                  <a:gd name="T64" fmla="*/ 61 w 263"/>
                  <a:gd name="T65" fmla="*/ 254 h 320"/>
                  <a:gd name="T66" fmla="*/ 64 w 263"/>
                  <a:gd name="T67" fmla="*/ 241 h 320"/>
                  <a:gd name="T68" fmla="*/ 125 w 263"/>
                  <a:gd name="T69" fmla="*/ 136 h 320"/>
                  <a:gd name="T70" fmla="*/ 193 w 263"/>
                  <a:gd name="T71" fmla="*/ 132 h 320"/>
                  <a:gd name="T72" fmla="*/ 201 w 263"/>
                  <a:gd name="T73" fmla="*/ 129 h 320"/>
                  <a:gd name="T74" fmla="*/ 198 w 263"/>
                  <a:gd name="T75" fmla="*/ 122 h 320"/>
                  <a:gd name="T76" fmla="*/ 120 w 263"/>
                  <a:gd name="T77" fmla="*/ 126 h 320"/>
                  <a:gd name="T78" fmla="*/ 53 w 263"/>
                  <a:gd name="T79" fmla="*/ 239 h 320"/>
                  <a:gd name="T80" fmla="*/ 50 w 263"/>
                  <a:gd name="T81" fmla="*/ 251 h 320"/>
                  <a:gd name="T82" fmla="*/ 47 w 263"/>
                  <a:gd name="T83" fmla="*/ 271 h 320"/>
                  <a:gd name="T84" fmla="*/ 46 w 263"/>
                  <a:gd name="T85" fmla="*/ 270 h 320"/>
                  <a:gd name="T86" fmla="*/ 39 w 263"/>
                  <a:gd name="T87" fmla="*/ 263 h 320"/>
                  <a:gd name="T88" fmla="*/ 30 w 263"/>
                  <a:gd name="T89" fmla="*/ 254 h 320"/>
                  <a:gd name="T90" fmla="*/ 16 w 263"/>
                  <a:gd name="T91" fmla="*/ 236 h 320"/>
                  <a:gd name="T92" fmla="*/ 50 w 263"/>
                  <a:gd name="T93" fmla="*/ 66 h 320"/>
                  <a:gd name="T94" fmla="*/ 50 w 263"/>
                  <a:gd name="T95" fmla="*/ 66 h 320"/>
                  <a:gd name="T96" fmla="*/ 75 w 263"/>
                  <a:gd name="T97" fmla="*/ 100 h 320"/>
                  <a:gd name="T98" fmla="*/ 97 w 263"/>
                  <a:gd name="T99" fmla="*/ 106 h 320"/>
                  <a:gd name="T100" fmla="*/ 117 w 263"/>
                  <a:gd name="T101" fmla="*/ 99 h 320"/>
                  <a:gd name="T102" fmla="*/ 117 w 263"/>
                  <a:gd name="T103" fmla="*/ 91 h 320"/>
                  <a:gd name="T104" fmla="*/ 109 w 263"/>
                  <a:gd name="T105" fmla="*/ 90 h 320"/>
                  <a:gd name="T106" fmla="*/ 81 w 263"/>
                  <a:gd name="T107" fmla="*/ 90 h 320"/>
                  <a:gd name="T108" fmla="*/ 60 w 263"/>
                  <a:gd name="T109" fmla="*/ 53 h 320"/>
                  <a:gd name="T110" fmla="*/ 160 w 263"/>
                  <a:gd name="T111" fmla="*/ 12 h 320"/>
                  <a:gd name="T112" fmla="*/ 243 w 263"/>
                  <a:gd name="T113" fmla="*/ 46 h 320"/>
                  <a:gd name="T114" fmla="*/ 243 w 263"/>
                  <a:gd name="T115" fmla="*/ 2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320">
                    <a:moveTo>
                      <a:pt x="254" y="42"/>
                    </a:moveTo>
                    <a:cubicBezTo>
                      <a:pt x="254" y="41"/>
                      <a:pt x="254" y="41"/>
                      <a:pt x="254" y="41"/>
                    </a:cubicBezTo>
                    <a:cubicBezTo>
                      <a:pt x="253" y="39"/>
                      <a:pt x="253" y="39"/>
                      <a:pt x="253" y="39"/>
                    </a:cubicBezTo>
                    <a:cubicBezTo>
                      <a:pt x="232" y="14"/>
                      <a:pt x="199" y="0"/>
                      <a:pt x="160" y="0"/>
                    </a:cubicBezTo>
                    <a:cubicBezTo>
                      <a:pt x="110" y="0"/>
                      <a:pt x="62" y="24"/>
                      <a:pt x="40" y="60"/>
                    </a:cubicBezTo>
                    <a:cubicBezTo>
                      <a:pt x="0" y="126"/>
                      <a:pt x="4" y="234"/>
                      <a:pt x="5" y="239"/>
                    </a:cubicBezTo>
                    <a:cubicBezTo>
                      <a:pt x="5" y="240"/>
                      <a:pt x="5" y="240"/>
                      <a:pt x="5" y="240"/>
                    </a:cubicBezTo>
                    <a:cubicBezTo>
                      <a:pt x="5" y="242"/>
                      <a:pt x="5" y="242"/>
                      <a:pt x="5" y="242"/>
                    </a:cubicBezTo>
                    <a:cubicBezTo>
                      <a:pt x="6" y="242"/>
                      <a:pt x="11" y="250"/>
                      <a:pt x="21" y="262"/>
                    </a:cubicBezTo>
                    <a:cubicBezTo>
                      <a:pt x="24" y="265"/>
                      <a:pt x="27" y="269"/>
                      <a:pt x="31" y="272"/>
                    </a:cubicBezTo>
                    <a:cubicBezTo>
                      <a:pt x="33" y="274"/>
                      <a:pt x="35" y="276"/>
                      <a:pt x="38" y="279"/>
                    </a:cubicBezTo>
                    <a:cubicBezTo>
                      <a:pt x="64" y="302"/>
                      <a:pt x="91" y="315"/>
                      <a:pt x="120" y="319"/>
                    </a:cubicBezTo>
                    <a:cubicBezTo>
                      <a:pt x="122" y="319"/>
                      <a:pt x="124" y="319"/>
                      <a:pt x="127" y="319"/>
                    </a:cubicBezTo>
                    <a:cubicBezTo>
                      <a:pt x="138" y="320"/>
                      <a:pt x="147" y="320"/>
                      <a:pt x="154" y="320"/>
                    </a:cubicBezTo>
                    <a:cubicBezTo>
                      <a:pt x="154" y="320"/>
                      <a:pt x="154" y="320"/>
                      <a:pt x="154" y="320"/>
                    </a:cubicBezTo>
                    <a:cubicBezTo>
                      <a:pt x="180" y="320"/>
                      <a:pt x="197" y="316"/>
                      <a:pt x="211" y="306"/>
                    </a:cubicBezTo>
                    <a:cubicBezTo>
                      <a:pt x="232" y="290"/>
                      <a:pt x="245" y="259"/>
                      <a:pt x="255" y="203"/>
                    </a:cubicBezTo>
                    <a:cubicBezTo>
                      <a:pt x="263" y="159"/>
                      <a:pt x="262" y="101"/>
                      <a:pt x="254" y="42"/>
                    </a:cubicBezTo>
                    <a:close/>
                    <a:moveTo>
                      <a:pt x="243" y="201"/>
                    </a:moveTo>
                    <a:cubicBezTo>
                      <a:pt x="234" y="254"/>
                      <a:pt x="222" y="282"/>
                      <a:pt x="204" y="296"/>
                    </a:cubicBezTo>
                    <a:cubicBezTo>
                      <a:pt x="193" y="304"/>
                      <a:pt x="179" y="308"/>
                      <a:pt x="159" y="308"/>
                    </a:cubicBezTo>
                    <a:cubicBezTo>
                      <a:pt x="163" y="303"/>
                      <a:pt x="167" y="297"/>
                      <a:pt x="171" y="289"/>
                    </a:cubicBezTo>
                    <a:cubicBezTo>
                      <a:pt x="181" y="264"/>
                      <a:pt x="183" y="243"/>
                      <a:pt x="175" y="226"/>
                    </a:cubicBezTo>
                    <a:cubicBezTo>
                      <a:pt x="167" y="206"/>
                      <a:pt x="149" y="200"/>
                      <a:pt x="148" y="200"/>
                    </a:cubicBezTo>
                    <a:cubicBezTo>
                      <a:pt x="145" y="199"/>
                      <a:pt x="142" y="201"/>
                      <a:pt x="141" y="204"/>
                    </a:cubicBezTo>
                    <a:cubicBezTo>
                      <a:pt x="140" y="207"/>
                      <a:pt x="141" y="210"/>
                      <a:pt x="144" y="211"/>
                    </a:cubicBezTo>
                    <a:cubicBezTo>
                      <a:pt x="145" y="211"/>
                      <a:pt x="158" y="216"/>
                      <a:pt x="164" y="231"/>
                    </a:cubicBezTo>
                    <a:cubicBezTo>
                      <a:pt x="170" y="245"/>
                      <a:pt x="169" y="263"/>
                      <a:pt x="159" y="285"/>
                    </a:cubicBezTo>
                    <a:cubicBezTo>
                      <a:pt x="155" y="296"/>
                      <a:pt x="148" y="303"/>
                      <a:pt x="141" y="308"/>
                    </a:cubicBezTo>
                    <a:cubicBezTo>
                      <a:pt x="137" y="308"/>
                      <a:pt x="133" y="308"/>
                      <a:pt x="127" y="307"/>
                    </a:cubicBezTo>
                    <a:cubicBezTo>
                      <a:pt x="125" y="307"/>
                      <a:pt x="123" y="307"/>
                      <a:pt x="121" y="307"/>
                    </a:cubicBezTo>
                    <a:cubicBezTo>
                      <a:pt x="100" y="304"/>
                      <a:pt x="80" y="296"/>
                      <a:pt x="61" y="282"/>
                    </a:cubicBezTo>
                    <a:cubicBezTo>
                      <a:pt x="59" y="274"/>
                      <a:pt x="59" y="265"/>
                      <a:pt x="61" y="254"/>
                    </a:cubicBezTo>
                    <a:cubicBezTo>
                      <a:pt x="62" y="250"/>
                      <a:pt x="63" y="246"/>
                      <a:pt x="64" y="241"/>
                    </a:cubicBezTo>
                    <a:cubicBezTo>
                      <a:pt x="72" y="207"/>
                      <a:pt x="84" y="155"/>
                      <a:pt x="125" y="136"/>
                    </a:cubicBezTo>
                    <a:cubicBezTo>
                      <a:pt x="163" y="119"/>
                      <a:pt x="193" y="132"/>
                      <a:pt x="193" y="132"/>
                    </a:cubicBezTo>
                    <a:cubicBezTo>
                      <a:pt x="196" y="134"/>
                      <a:pt x="200" y="133"/>
                      <a:pt x="201" y="129"/>
                    </a:cubicBezTo>
                    <a:cubicBezTo>
                      <a:pt x="203" y="126"/>
                      <a:pt x="201" y="123"/>
                      <a:pt x="198" y="122"/>
                    </a:cubicBezTo>
                    <a:cubicBezTo>
                      <a:pt x="197" y="121"/>
                      <a:pt x="163" y="106"/>
                      <a:pt x="120" y="126"/>
                    </a:cubicBezTo>
                    <a:cubicBezTo>
                      <a:pt x="74" y="146"/>
                      <a:pt x="61" y="204"/>
                      <a:pt x="53" y="239"/>
                    </a:cubicBezTo>
                    <a:cubicBezTo>
                      <a:pt x="52" y="243"/>
                      <a:pt x="51" y="247"/>
                      <a:pt x="50" y="251"/>
                    </a:cubicBezTo>
                    <a:cubicBezTo>
                      <a:pt x="48" y="258"/>
                      <a:pt x="47" y="265"/>
                      <a:pt x="47" y="271"/>
                    </a:cubicBezTo>
                    <a:cubicBezTo>
                      <a:pt x="47" y="271"/>
                      <a:pt x="46" y="270"/>
                      <a:pt x="46" y="270"/>
                    </a:cubicBezTo>
                    <a:cubicBezTo>
                      <a:pt x="44" y="268"/>
                      <a:pt x="41" y="265"/>
                      <a:pt x="39" y="263"/>
                    </a:cubicBezTo>
                    <a:cubicBezTo>
                      <a:pt x="36" y="260"/>
                      <a:pt x="33" y="257"/>
                      <a:pt x="30" y="254"/>
                    </a:cubicBezTo>
                    <a:cubicBezTo>
                      <a:pt x="23" y="246"/>
                      <a:pt x="18" y="239"/>
                      <a:pt x="16" y="236"/>
                    </a:cubicBezTo>
                    <a:cubicBezTo>
                      <a:pt x="16" y="223"/>
                      <a:pt x="14" y="125"/>
                      <a:pt x="50" y="66"/>
                    </a:cubicBezTo>
                    <a:cubicBezTo>
                      <a:pt x="50" y="66"/>
                      <a:pt x="50" y="66"/>
                      <a:pt x="50" y="66"/>
                    </a:cubicBezTo>
                    <a:cubicBezTo>
                      <a:pt x="54" y="80"/>
                      <a:pt x="62" y="93"/>
                      <a:pt x="75" y="100"/>
                    </a:cubicBezTo>
                    <a:cubicBezTo>
                      <a:pt x="84" y="105"/>
                      <a:pt x="91" y="106"/>
                      <a:pt x="97" y="106"/>
                    </a:cubicBezTo>
                    <a:cubicBezTo>
                      <a:pt x="109" y="106"/>
                      <a:pt x="117" y="100"/>
                      <a:pt x="117" y="99"/>
                    </a:cubicBezTo>
                    <a:cubicBezTo>
                      <a:pt x="119" y="97"/>
                      <a:pt x="120" y="94"/>
                      <a:pt x="117" y="91"/>
                    </a:cubicBezTo>
                    <a:cubicBezTo>
                      <a:pt x="115" y="89"/>
                      <a:pt x="112" y="88"/>
                      <a:pt x="109" y="90"/>
                    </a:cubicBezTo>
                    <a:cubicBezTo>
                      <a:pt x="109" y="91"/>
                      <a:pt x="98" y="99"/>
                      <a:pt x="81" y="90"/>
                    </a:cubicBezTo>
                    <a:cubicBezTo>
                      <a:pt x="68" y="82"/>
                      <a:pt x="61" y="67"/>
                      <a:pt x="60" y="53"/>
                    </a:cubicBezTo>
                    <a:cubicBezTo>
                      <a:pt x="83" y="28"/>
                      <a:pt x="121" y="12"/>
                      <a:pt x="160" y="12"/>
                    </a:cubicBezTo>
                    <a:cubicBezTo>
                      <a:pt x="195" y="12"/>
                      <a:pt x="224" y="24"/>
                      <a:pt x="243" y="46"/>
                    </a:cubicBezTo>
                    <a:cubicBezTo>
                      <a:pt x="250" y="102"/>
                      <a:pt x="250" y="159"/>
                      <a:pt x="243" y="201"/>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51" name="Freeform 75"/>
              <p:cNvSpPr>
                <a:spLocks noEditPoints="1"/>
              </p:cNvSpPr>
              <p:nvPr>
                <p:custDataLst>
                  <p:tags r:id="rId37"/>
                </p:custDataLst>
              </p:nvPr>
            </p:nvSpPr>
            <p:spPr bwMode="auto">
              <a:xfrm>
                <a:off x="5443538" y="2535238"/>
                <a:ext cx="1090613" cy="1073150"/>
              </a:xfrm>
              <a:custGeom>
                <a:avLst/>
                <a:gdLst>
                  <a:gd name="T0" fmla="*/ 305 w 387"/>
                  <a:gd name="T1" fmla="*/ 0 h 381"/>
                  <a:gd name="T2" fmla="*/ 123 w 387"/>
                  <a:gd name="T3" fmla="*/ 20 h 381"/>
                  <a:gd name="T4" fmla="*/ 39 w 387"/>
                  <a:gd name="T5" fmla="*/ 42 h 381"/>
                  <a:gd name="T6" fmla="*/ 8 w 387"/>
                  <a:gd name="T7" fmla="*/ 148 h 381"/>
                  <a:gd name="T8" fmla="*/ 191 w 387"/>
                  <a:gd name="T9" fmla="*/ 378 h 381"/>
                  <a:gd name="T10" fmla="*/ 199 w 387"/>
                  <a:gd name="T11" fmla="*/ 376 h 381"/>
                  <a:gd name="T12" fmla="*/ 268 w 387"/>
                  <a:gd name="T13" fmla="*/ 337 h 381"/>
                  <a:gd name="T14" fmla="*/ 262 w 387"/>
                  <a:gd name="T15" fmla="*/ 177 h 381"/>
                  <a:gd name="T16" fmla="*/ 387 w 387"/>
                  <a:gd name="T17" fmla="*/ 4 h 381"/>
                  <a:gd name="T18" fmla="*/ 250 w 387"/>
                  <a:gd name="T19" fmla="*/ 175 h 381"/>
                  <a:gd name="T20" fmla="*/ 192 w 387"/>
                  <a:gd name="T21" fmla="*/ 365 h 381"/>
                  <a:gd name="T22" fmla="*/ 62 w 387"/>
                  <a:gd name="T23" fmla="*/ 243 h 381"/>
                  <a:gd name="T24" fmla="*/ 93 w 387"/>
                  <a:gd name="T25" fmla="*/ 257 h 381"/>
                  <a:gd name="T26" fmla="*/ 162 w 387"/>
                  <a:gd name="T27" fmla="*/ 253 h 381"/>
                  <a:gd name="T28" fmla="*/ 180 w 387"/>
                  <a:gd name="T29" fmla="*/ 312 h 381"/>
                  <a:gd name="T30" fmla="*/ 186 w 387"/>
                  <a:gd name="T31" fmla="*/ 304 h 381"/>
                  <a:gd name="T32" fmla="*/ 174 w 387"/>
                  <a:gd name="T33" fmla="*/ 223 h 381"/>
                  <a:gd name="T34" fmla="*/ 174 w 387"/>
                  <a:gd name="T35" fmla="*/ 216 h 381"/>
                  <a:gd name="T36" fmla="*/ 129 w 387"/>
                  <a:gd name="T37" fmla="*/ 141 h 381"/>
                  <a:gd name="T38" fmla="*/ 133 w 387"/>
                  <a:gd name="T39" fmla="*/ 153 h 381"/>
                  <a:gd name="T40" fmla="*/ 162 w 387"/>
                  <a:gd name="T41" fmla="*/ 216 h 381"/>
                  <a:gd name="T42" fmla="*/ 84 w 387"/>
                  <a:gd name="T43" fmla="*/ 243 h 381"/>
                  <a:gd name="T44" fmla="*/ 20 w 387"/>
                  <a:gd name="T45" fmla="*/ 145 h 381"/>
                  <a:gd name="T46" fmla="*/ 95 w 387"/>
                  <a:gd name="T47" fmla="*/ 38 h 381"/>
                  <a:gd name="T48" fmla="*/ 185 w 387"/>
                  <a:gd name="T49" fmla="*/ 87 h 381"/>
                  <a:gd name="T50" fmla="*/ 269 w 387"/>
                  <a:gd name="T51" fmla="*/ 119 h 381"/>
                  <a:gd name="T52" fmla="*/ 278 w 387"/>
                  <a:gd name="T53" fmla="*/ 103 h 381"/>
                  <a:gd name="T54" fmla="*/ 184 w 387"/>
                  <a:gd name="T55" fmla="*/ 75 h 381"/>
                  <a:gd name="T56" fmla="*/ 107 w 387"/>
                  <a:gd name="T57" fmla="*/ 35 h 381"/>
                  <a:gd name="T58" fmla="*/ 127 w 387"/>
                  <a:gd name="T59" fmla="*/ 31 h 381"/>
                  <a:gd name="T60" fmla="*/ 209 w 387"/>
                  <a:gd name="T61" fmla="*/ 44 h 381"/>
                  <a:gd name="T62" fmla="*/ 215 w 387"/>
                  <a:gd name="T63" fmla="*/ 50 h 381"/>
                  <a:gd name="T64" fmla="*/ 245 w 387"/>
                  <a:gd name="T65" fmla="*/ 15 h 381"/>
                  <a:gd name="T66" fmla="*/ 305 w 387"/>
                  <a:gd name="T67" fmla="*/ 12 h 381"/>
                  <a:gd name="T68" fmla="*/ 278 w 387"/>
                  <a:gd name="T69" fmla="*/ 10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7" h="381">
                    <a:moveTo>
                      <a:pt x="366" y="2"/>
                    </a:moveTo>
                    <a:cubicBezTo>
                      <a:pt x="353" y="1"/>
                      <a:pt x="332" y="0"/>
                      <a:pt x="305" y="0"/>
                    </a:cubicBezTo>
                    <a:cubicBezTo>
                      <a:pt x="262" y="0"/>
                      <a:pt x="195" y="3"/>
                      <a:pt x="125" y="19"/>
                    </a:cubicBezTo>
                    <a:cubicBezTo>
                      <a:pt x="123" y="20"/>
                      <a:pt x="123" y="20"/>
                      <a:pt x="123" y="20"/>
                    </a:cubicBezTo>
                    <a:cubicBezTo>
                      <a:pt x="101" y="24"/>
                      <a:pt x="71" y="31"/>
                      <a:pt x="41" y="42"/>
                    </a:cubicBezTo>
                    <a:cubicBezTo>
                      <a:pt x="39" y="42"/>
                      <a:pt x="39" y="42"/>
                      <a:pt x="39" y="42"/>
                    </a:cubicBezTo>
                    <a:cubicBezTo>
                      <a:pt x="38" y="44"/>
                      <a:pt x="38" y="44"/>
                      <a:pt x="38" y="44"/>
                    </a:cubicBezTo>
                    <a:cubicBezTo>
                      <a:pt x="20" y="67"/>
                      <a:pt x="0" y="105"/>
                      <a:pt x="8" y="148"/>
                    </a:cubicBezTo>
                    <a:cubicBezTo>
                      <a:pt x="22" y="218"/>
                      <a:pt x="80" y="298"/>
                      <a:pt x="109" y="325"/>
                    </a:cubicBezTo>
                    <a:cubicBezTo>
                      <a:pt x="128" y="344"/>
                      <a:pt x="169" y="367"/>
                      <a:pt x="191" y="378"/>
                    </a:cubicBezTo>
                    <a:cubicBezTo>
                      <a:pt x="196" y="381"/>
                      <a:pt x="196" y="381"/>
                      <a:pt x="196" y="381"/>
                    </a:cubicBezTo>
                    <a:cubicBezTo>
                      <a:pt x="199" y="376"/>
                      <a:pt x="199" y="376"/>
                      <a:pt x="199" y="376"/>
                    </a:cubicBezTo>
                    <a:cubicBezTo>
                      <a:pt x="212" y="353"/>
                      <a:pt x="234" y="340"/>
                      <a:pt x="262" y="338"/>
                    </a:cubicBezTo>
                    <a:cubicBezTo>
                      <a:pt x="268" y="337"/>
                      <a:pt x="268" y="337"/>
                      <a:pt x="268" y="337"/>
                    </a:cubicBezTo>
                    <a:cubicBezTo>
                      <a:pt x="267" y="331"/>
                      <a:pt x="267" y="331"/>
                      <a:pt x="267" y="331"/>
                    </a:cubicBezTo>
                    <a:cubicBezTo>
                      <a:pt x="262" y="294"/>
                      <a:pt x="254" y="225"/>
                      <a:pt x="262" y="177"/>
                    </a:cubicBezTo>
                    <a:cubicBezTo>
                      <a:pt x="276" y="98"/>
                      <a:pt x="345" y="36"/>
                      <a:pt x="375" y="13"/>
                    </a:cubicBezTo>
                    <a:cubicBezTo>
                      <a:pt x="387" y="4"/>
                      <a:pt x="387" y="4"/>
                      <a:pt x="387" y="4"/>
                    </a:cubicBezTo>
                    <a:lnTo>
                      <a:pt x="366" y="2"/>
                    </a:lnTo>
                    <a:close/>
                    <a:moveTo>
                      <a:pt x="250" y="175"/>
                    </a:moveTo>
                    <a:cubicBezTo>
                      <a:pt x="242" y="222"/>
                      <a:pt x="249" y="288"/>
                      <a:pt x="254" y="327"/>
                    </a:cubicBezTo>
                    <a:cubicBezTo>
                      <a:pt x="227" y="330"/>
                      <a:pt x="206" y="343"/>
                      <a:pt x="192" y="365"/>
                    </a:cubicBezTo>
                    <a:cubicBezTo>
                      <a:pt x="169" y="353"/>
                      <a:pt x="134" y="333"/>
                      <a:pt x="117" y="316"/>
                    </a:cubicBezTo>
                    <a:cubicBezTo>
                      <a:pt x="103" y="303"/>
                      <a:pt x="81" y="276"/>
                      <a:pt x="62" y="243"/>
                    </a:cubicBezTo>
                    <a:cubicBezTo>
                      <a:pt x="67" y="247"/>
                      <a:pt x="73" y="251"/>
                      <a:pt x="79" y="254"/>
                    </a:cubicBezTo>
                    <a:cubicBezTo>
                      <a:pt x="83" y="256"/>
                      <a:pt x="88" y="257"/>
                      <a:pt x="93" y="257"/>
                    </a:cubicBezTo>
                    <a:cubicBezTo>
                      <a:pt x="116" y="257"/>
                      <a:pt x="146" y="241"/>
                      <a:pt x="162" y="231"/>
                    </a:cubicBezTo>
                    <a:cubicBezTo>
                      <a:pt x="162" y="240"/>
                      <a:pt x="162" y="248"/>
                      <a:pt x="162" y="253"/>
                    </a:cubicBezTo>
                    <a:cubicBezTo>
                      <a:pt x="165" y="275"/>
                      <a:pt x="174" y="306"/>
                      <a:pt x="175" y="307"/>
                    </a:cubicBezTo>
                    <a:cubicBezTo>
                      <a:pt x="175" y="310"/>
                      <a:pt x="178" y="312"/>
                      <a:pt x="180" y="312"/>
                    </a:cubicBezTo>
                    <a:cubicBezTo>
                      <a:pt x="181" y="312"/>
                      <a:pt x="181" y="312"/>
                      <a:pt x="182" y="311"/>
                    </a:cubicBezTo>
                    <a:cubicBezTo>
                      <a:pt x="185" y="310"/>
                      <a:pt x="187" y="307"/>
                      <a:pt x="186" y="304"/>
                    </a:cubicBezTo>
                    <a:cubicBezTo>
                      <a:pt x="186" y="304"/>
                      <a:pt x="177" y="272"/>
                      <a:pt x="174" y="252"/>
                    </a:cubicBezTo>
                    <a:cubicBezTo>
                      <a:pt x="173" y="245"/>
                      <a:pt x="174" y="234"/>
                      <a:pt x="174" y="223"/>
                    </a:cubicBezTo>
                    <a:cubicBezTo>
                      <a:pt x="174" y="221"/>
                      <a:pt x="174" y="220"/>
                      <a:pt x="174" y="218"/>
                    </a:cubicBezTo>
                    <a:cubicBezTo>
                      <a:pt x="174" y="218"/>
                      <a:pt x="174" y="217"/>
                      <a:pt x="174" y="216"/>
                    </a:cubicBezTo>
                    <a:cubicBezTo>
                      <a:pt x="175" y="191"/>
                      <a:pt x="175" y="165"/>
                      <a:pt x="170" y="154"/>
                    </a:cubicBezTo>
                    <a:cubicBezTo>
                      <a:pt x="160" y="134"/>
                      <a:pt x="131" y="141"/>
                      <a:pt x="129" y="141"/>
                    </a:cubicBezTo>
                    <a:cubicBezTo>
                      <a:pt x="126" y="142"/>
                      <a:pt x="124" y="145"/>
                      <a:pt x="125" y="149"/>
                    </a:cubicBezTo>
                    <a:cubicBezTo>
                      <a:pt x="126" y="152"/>
                      <a:pt x="129" y="154"/>
                      <a:pt x="133" y="153"/>
                    </a:cubicBezTo>
                    <a:cubicBezTo>
                      <a:pt x="133" y="153"/>
                      <a:pt x="153" y="148"/>
                      <a:pt x="159" y="159"/>
                    </a:cubicBezTo>
                    <a:cubicBezTo>
                      <a:pt x="163" y="168"/>
                      <a:pt x="163" y="194"/>
                      <a:pt x="162" y="216"/>
                    </a:cubicBezTo>
                    <a:cubicBezTo>
                      <a:pt x="162" y="216"/>
                      <a:pt x="162" y="217"/>
                      <a:pt x="162" y="217"/>
                    </a:cubicBezTo>
                    <a:cubicBezTo>
                      <a:pt x="139" y="232"/>
                      <a:pt x="100" y="250"/>
                      <a:pt x="84" y="243"/>
                    </a:cubicBezTo>
                    <a:cubicBezTo>
                      <a:pt x="64" y="233"/>
                      <a:pt x="47" y="213"/>
                      <a:pt x="42" y="208"/>
                    </a:cubicBezTo>
                    <a:cubicBezTo>
                      <a:pt x="32" y="187"/>
                      <a:pt x="24" y="165"/>
                      <a:pt x="20" y="145"/>
                    </a:cubicBezTo>
                    <a:cubicBezTo>
                      <a:pt x="13" y="107"/>
                      <a:pt x="30" y="74"/>
                      <a:pt x="46" y="53"/>
                    </a:cubicBezTo>
                    <a:cubicBezTo>
                      <a:pt x="63" y="47"/>
                      <a:pt x="80" y="42"/>
                      <a:pt x="95" y="38"/>
                    </a:cubicBezTo>
                    <a:cubicBezTo>
                      <a:pt x="95" y="56"/>
                      <a:pt x="101" y="82"/>
                      <a:pt x="127" y="88"/>
                    </a:cubicBezTo>
                    <a:cubicBezTo>
                      <a:pt x="146" y="91"/>
                      <a:pt x="165" y="89"/>
                      <a:pt x="185" y="87"/>
                    </a:cubicBezTo>
                    <a:cubicBezTo>
                      <a:pt x="201" y="86"/>
                      <a:pt x="218" y="84"/>
                      <a:pt x="236" y="85"/>
                    </a:cubicBezTo>
                    <a:cubicBezTo>
                      <a:pt x="265" y="87"/>
                      <a:pt x="269" y="112"/>
                      <a:pt x="269" y="119"/>
                    </a:cubicBezTo>
                    <a:cubicBezTo>
                      <a:pt x="260" y="137"/>
                      <a:pt x="254" y="156"/>
                      <a:pt x="250" y="175"/>
                    </a:cubicBezTo>
                    <a:close/>
                    <a:moveTo>
                      <a:pt x="278" y="103"/>
                    </a:moveTo>
                    <a:cubicBezTo>
                      <a:pt x="273" y="89"/>
                      <a:pt x="261" y="75"/>
                      <a:pt x="237" y="73"/>
                    </a:cubicBezTo>
                    <a:cubicBezTo>
                      <a:pt x="218" y="72"/>
                      <a:pt x="201" y="74"/>
                      <a:pt x="184" y="75"/>
                    </a:cubicBezTo>
                    <a:cubicBezTo>
                      <a:pt x="164" y="77"/>
                      <a:pt x="146" y="79"/>
                      <a:pt x="130" y="76"/>
                    </a:cubicBezTo>
                    <a:cubicBezTo>
                      <a:pt x="107" y="71"/>
                      <a:pt x="107" y="44"/>
                      <a:pt x="107" y="35"/>
                    </a:cubicBezTo>
                    <a:cubicBezTo>
                      <a:pt x="114" y="34"/>
                      <a:pt x="120" y="33"/>
                      <a:pt x="125" y="31"/>
                    </a:cubicBezTo>
                    <a:cubicBezTo>
                      <a:pt x="127" y="31"/>
                      <a:pt x="127" y="31"/>
                      <a:pt x="127" y="31"/>
                    </a:cubicBezTo>
                    <a:cubicBezTo>
                      <a:pt x="161" y="23"/>
                      <a:pt x="195" y="18"/>
                      <a:pt x="225" y="16"/>
                    </a:cubicBezTo>
                    <a:cubicBezTo>
                      <a:pt x="210" y="30"/>
                      <a:pt x="209" y="43"/>
                      <a:pt x="209" y="44"/>
                    </a:cubicBezTo>
                    <a:cubicBezTo>
                      <a:pt x="209" y="47"/>
                      <a:pt x="211" y="50"/>
                      <a:pt x="215" y="50"/>
                    </a:cubicBezTo>
                    <a:cubicBezTo>
                      <a:pt x="215" y="50"/>
                      <a:pt x="215" y="50"/>
                      <a:pt x="215" y="50"/>
                    </a:cubicBezTo>
                    <a:cubicBezTo>
                      <a:pt x="218" y="50"/>
                      <a:pt x="221" y="48"/>
                      <a:pt x="221" y="45"/>
                    </a:cubicBezTo>
                    <a:cubicBezTo>
                      <a:pt x="221" y="44"/>
                      <a:pt x="223" y="29"/>
                      <a:pt x="245" y="15"/>
                    </a:cubicBezTo>
                    <a:cubicBezTo>
                      <a:pt x="245" y="14"/>
                      <a:pt x="246" y="14"/>
                      <a:pt x="247" y="14"/>
                    </a:cubicBezTo>
                    <a:cubicBezTo>
                      <a:pt x="269" y="12"/>
                      <a:pt x="288" y="12"/>
                      <a:pt x="305" y="12"/>
                    </a:cubicBezTo>
                    <a:cubicBezTo>
                      <a:pt x="326" y="12"/>
                      <a:pt x="343" y="13"/>
                      <a:pt x="355" y="13"/>
                    </a:cubicBezTo>
                    <a:cubicBezTo>
                      <a:pt x="333" y="32"/>
                      <a:pt x="301" y="63"/>
                      <a:pt x="278" y="103"/>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52" name="Freeform 76"/>
              <p:cNvSpPr>
                <a:spLocks noEditPoints="1"/>
              </p:cNvSpPr>
              <p:nvPr>
                <p:custDataLst>
                  <p:tags r:id="rId38"/>
                </p:custDataLst>
              </p:nvPr>
            </p:nvSpPr>
            <p:spPr bwMode="auto">
              <a:xfrm>
                <a:off x="6134101" y="3106738"/>
                <a:ext cx="1208088" cy="771525"/>
              </a:xfrm>
              <a:custGeom>
                <a:avLst/>
                <a:gdLst>
                  <a:gd name="T0" fmla="*/ 426 w 429"/>
                  <a:gd name="T1" fmla="*/ 194 h 274"/>
                  <a:gd name="T2" fmla="*/ 323 w 429"/>
                  <a:gd name="T3" fmla="*/ 75 h 274"/>
                  <a:gd name="T4" fmla="*/ 61 w 429"/>
                  <a:gd name="T5" fmla="*/ 0 h 274"/>
                  <a:gd name="T6" fmla="*/ 31 w 429"/>
                  <a:gd name="T7" fmla="*/ 1 h 274"/>
                  <a:gd name="T8" fmla="*/ 11 w 429"/>
                  <a:gd name="T9" fmla="*/ 2 h 274"/>
                  <a:gd name="T10" fmla="*/ 2 w 429"/>
                  <a:gd name="T11" fmla="*/ 3 h 274"/>
                  <a:gd name="T12" fmla="*/ 2 w 429"/>
                  <a:gd name="T13" fmla="*/ 8 h 274"/>
                  <a:gd name="T14" fmla="*/ 10 w 429"/>
                  <a:gd name="T15" fmla="*/ 130 h 274"/>
                  <a:gd name="T16" fmla="*/ 11 w 429"/>
                  <a:gd name="T17" fmla="*/ 135 h 274"/>
                  <a:gd name="T18" fmla="*/ 17 w 429"/>
                  <a:gd name="T19" fmla="*/ 135 h 274"/>
                  <a:gd name="T20" fmla="*/ 26 w 429"/>
                  <a:gd name="T21" fmla="*/ 135 h 274"/>
                  <a:gd name="T22" fmla="*/ 140 w 429"/>
                  <a:gd name="T23" fmla="*/ 199 h 274"/>
                  <a:gd name="T24" fmla="*/ 141 w 429"/>
                  <a:gd name="T25" fmla="*/ 203 h 274"/>
                  <a:gd name="T26" fmla="*/ 145 w 429"/>
                  <a:gd name="T27" fmla="*/ 204 h 274"/>
                  <a:gd name="T28" fmla="*/ 274 w 429"/>
                  <a:gd name="T29" fmla="*/ 231 h 274"/>
                  <a:gd name="T30" fmla="*/ 354 w 429"/>
                  <a:gd name="T31" fmla="*/ 271 h 274"/>
                  <a:gd name="T32" fmla="*/ 355 w 429"/>
                  <a:gd name="T33" fmla="*/ 271 h 274"/>
                  <a:gd name="T34" fmla="*/ 360 w 429"/>
                  <a:gd name="T35" fmla="*/ 274 h 274"/>
                  <a:gd name="T36" fmla="*/ 363 w 429"/>
                  <a:gd name="T37" fmla="*/ 268 h 274"/>
                  <a:gd name="T38" fmla="*/ 363 w 429"/>
                  <a:gd name="T39" fmla="*/ 268 h 274"/>
                  <a:gd name="T40" fmla="*/ 375 w 429"/>
                  <a:gd name="T41" fmla="*/ 243 h 274"/>
                  <a:gd name="T42" fmla="*/ 423 w 429"/>
                  <a:gd name="T43" fmla="*/ 202 h 274"/>
                  <a:gd name="T44" fmla="*/ 429 w 429"/>
                  <a:gd name="T45" fmla="*/ 200 h 274"/>
                  <a:gd name="T46" fmla="*/ 426 w 429"/>
                  <a:gd name="T47" fmla="*/ 194 h 274"/>
                  <a:gd name="T48" fmla="*/ 365 w 429"/>
                  <a:gd name="T49" fmla="*/ 237 h 274"/>
                  <a:gd name="T50" fmla="*/ 354 w 429"/>
                  <a:gd name="T51" fmla="*/ 257 h 274"/>
                  <a:gd name="T52" fmla="*/ 279 w 429"/>
                  <a:gd name="T53" fmla="*/ 220 h 274"/>
                  <a:gd name="T54" fmla="*/ 226 w 429"/>
                  <a:gd name="T55" fmla="*/ 205 h 274"/>
                  <a:gd name="T56" fmla="*/ 241 w 429"/>
                  <a:gd name="T57" fmla="*/ 152 h 274"/>
                  <a:gd name="T58" fmla="*/ 239 w 429"/>
                  <a:gd name="T59" fmla="*/ 148 h 274"/>
                  <a:gd name="T60" fmla="*/ 192 w 429"/>
                  <a:gd name="T61" fmla="*/ 106 h 274"/>
                  <a:gd name="T62" fmla="*/ 117 w 429"/>
                  <a:gd name="T63" fmla="*/ 99 h 274"/>
                  <a:gd name="T64" fmla="*/ 112 w 429"/>
                  <a:gd name="T65" fmla="*/ 106 h 274"/>
                  <a:gd name="T66" fmla="*/ 119 w 429"/>
                  <a:gd name="T67" fmla="*/ 111 h 274"/>
                  <a:gd name="T68" fmla="*/ 188 w 429"/>
                  <a:gd name="T69" fmla="*/ 118 h 274"/>
                  <a:gd name="T70" fmla="*/ 228 w 429"/>
                  <a:gd name="T71" fmla="*/ 153 h 274"/>
                  <a:gd name="T72" fmla="*/ 230 w 429"/>
                  <a:gd name="T73" fmla="*/ 157 h 274"/>
                  <a:gd name="T74" fmla="*/ 213 w 429"/>
                  <a:gd name="T75" fmla="*/ 202 h 274"/>
                  <a:gd name="T76" fmla="*/ 151 w 429"/>
                  <a:gd name="T77" fmla="*/ 193 h 274"/>
                  <a:gd name="T78" fmla="*/ 26 w 429"/>
                  <a:gd name="T79" fmla="*/ 123 h 274"/>
                  <a:gd name="T80" fmla="*/ 21 w 429"/>
                  <a:gd name="T81" fmla="*/ 123 h 274"/>
                  <a:gd name="T82" fmla="*/ 14 w 429"/>
                  <a:gd name="T83" fmla="*/ 14 h 274"/>
                  <a:gd name="T84" fmla="*/ 32 w 429"/>
                  <a:gd name="T85" fmla="*/ 13 h 274"/>
                  <a:gd name="T86" fmla="*/ 61 w 429"/>
                  <a:gd name="T87" fmla="*/ 12 h 274"/>
                  <a:gd name="T88" fmla="*/ 316 w 429"/>
                  <a:gd name="T89" fmla="*/ 85 h 274"/>
                  <a:gd name="T90" fmla="*/ 335 w 429"/>
                  <a:gd name="T91" fmla="*/ 100 h 274"/>
                  <a:gd name="T92" fmla="*/ 287 w 429"/>
                  <a:gd name="T93" fmla="*/ 135 h 274"/>
                  <a:gd name="T94" fmla="*/ 314 w 429"/>
                  <a:gd name="T95" fmla="*/ 199 h 274"/>
                  <a:gd name="T96" fmla="*/ 317 w 429"/>
                  <a:gd name="T97" fmla="*/ 199 h 274"/>
                  <a:gd name="T98" fmla="*/ 322 w 429"/>
                  <a:gd name="T99" fmla="*/ 196 h 274"/>
                  <a:gd name="T100" fmla="*/ 320 w 429"/>
                  <a:gd name="T101" fmla="*/ 188 h 274"/>
                  <a:gd name="T102" fmla="*/ 298 w 429"/>
                  <a:gd name="T103" fmla="*/ 140 h 274"/>
                  <a:gd name="T104" fmla="*/ 337 w 429"/>
                  <a:gd name="T105" fmla="*/ 113 h 274"/>
                  <a:gd name="T106" fmla="*/ 358 w 429"/>
                  <a:gd name="T107" fmla="*/ 123 h 274"/>
                  <a:gd name="T108" fmla="*/ 413 w 429"/>
                  <a:gd name="T109" fmla="*/ 194 h 274"/>
                  <a:gd name="T110" fmla="*/ 365 w 429"/>
                  <a:gd name="T111" fmla="*/ 23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74">
                    <a:moveTo>
                      <a:pt x="426" y="194"/>
                    </a:moveTo>
                    <a:cubicBezTo>
                      <a:pt x="412" y="169"/>
                      <a:pt x="381" y="120"/>
                      <a:pt x="323" y="75"/>
                    </a:cubicBezTo>
                    <a:cubicBezTo>
                      <a:pt x="235" y="7"/>
                      <a:pt x="111" y="0"/>
                      <a:pt x="61" y="0"/>
                    </a:cubicBezTo>
                    <a:cubicBezTo>
                      <a:pt x="51" y="0"/>
                      <a:pt x="41" y="0"/>
                      <a:pt x="31" y="1"/>
                    </a:cubicBezTo>
                    <a:cubicBezTo>
                      <a:pt x="23" y="1"/>
                      <a:pt x="17" y="2"/>
                      <a:pt x="11" y="2"/>
                    </a:cubicBezTo>
                    <a:cubicBezTo>
                      <a:pt x="2" y="3"/>
                      <a:pt x="2" y="3"/>
                      <a:pt x="2" y="3"/>
                    </a:cubicBezTo>
                    <a:cubicBezTo>
                      <a:pt x="2" y="8"/>
                      <a:pt x="2" y="8"/>
                      <a:pt x="2" y="8"/>
                    </a:cubicBezTo>
                    <a:cubicBezTo>
                      <a:pt x="0" y="53"/>
                      <a:pt x="6" y="104"/>
                      <a:pt x="10" y="130"/>
                    </a:cubicBezTo>
                    <a:cubicBezTo>
                      <a:pt x="11" y="135"/>
                      <a:pt x="11" y="135"/>
                      <a:pt x="11" y="135"/>
                    </a:cubicBezTo>
                    <a:cubicBezTo>
                      <a:pt x="17" y="135"/>
                      <a:pt x="17" y="135"/>
                      <a:pt x="17" y="135"/>
                    </a:cubicBezTo>
                    <a:cubicBezTo>
                      <a:pt x="20" y="135"/>
                      <a:pt x="23" y="135"/>
                      <a:pt x="26" y="135"/>
                    </a:cubicBezTo>
                    <a:cubicBezTo>
                      <a:pt x="111" y="135"/>
                      <a:pt x="138" y="175"/>
                      <a:pt x="140" y="199"/>
                    </a:cubicBezTo>
                    <a:cubicBezTo>
                      <a:pt x="141" y="203"/>
                      <a:pt x="141" y="203"/>
                      <a:pt x="141" y="203"/>
                    </a:cubicBezTo>
                    <a:cubicBezTo>
                      <a:pt x="145" y="204"/>
                      <a:pt x="145" y="204"/>
                      <a:pt x="145" y="204"/>
                    </a:cubicBezTo>
                    <a:cubicBezTo>
                      <a:pt x="171" y="207"/>
                      <a:pt x="234" y="215"/>
                      <a:pt x="274" y="231"/>
                    </a:cubicBezTo>
                    <a:cubicBezTo>
                      <a:pt x="295" y="239"/>
                      <a:pt x="322" y="252"/>
                      <a:pt x="354" y="271"/>
                    </a:cubicBezTo>
                    <a:cubicBezTo>
                      <a:pt x="354" y="271"/>
                      <a:pt x="354" y="271"/>
                      <a:pt x="355" y="271"/>
                    </a:cubicBezTo>
                    <a:cubicBezTo>
                      <a:pt x="360" y="274"/>
                      <a:pt x="360" y="274"/>
                      <a:pt x="360" y="274"/>
                    </a:cubicBezTo>
                    <a:cubicBezTo>
                      <a:pt x="363" y="268"/>
                      <a:pt x="363" y="268"/>
                      <a:pt x="363" y="268"/>
                    </a:cubicBezTo>
                    <a:cubicBezTo>
                      <a:pt x="363" y="268"/>
                      <a:pt x="363" y="268"/>
                      <a:pt x="363" y="268"/>
                    </a:cubicBezTo>
                    <a:cubicBezTo>
                      <a:pt x="367" y="259"/>
                      <a:pt x="371" y="251"/>
                      <a:pt x="375" y="243"/>
                    </a:cubicBezTo>
                    <a:cubicBezTo>
                      <a:pt x="385" y="226"/>
                      <a:pt x="402" y="212"/>
                      <a:pt x="423" y="202"/>
                    </a:cubicBezTo>
                    <a:cubicBezTo>
                      <a:pt x="429" y="200"/>
                      <a:pt x="429" y="200"/>
                      <a:pt x="429" y="200"/>
                    </a:cubicBezTo>
                    <a:lnTo>
                      <a:pt x="426" y="194"/>
                    </a:lnTo>
                    <a:close/>
                    <a:moveTo>
                      <a:pt x="365" y="237"/>
                    </a:moveTo>
                    <a:cubicBezTo>
                      <a:pt x="361" y="243"/>
                      <a:pt x="358" y="250"/>
                      <a:pt x="354" y="257"/>
                    </a:cubicBezTo>
                    <a:cubicBezTo>
                      <a:pt x="324" y="240"/>
                      <a:pt x="298" y="227"/>
                      <a:pt x="279" y="220"/>
                    </a:cubicBezTo>
                    <a:cubicBezTo>
                      <a:pt x="263" y="214"/>
                      <a:pt x="244" y="209"/>
                      <a:pt x="226" y="205"/>
                    </a:cubicBezTo>
                    <a:cubicBezTo>
                      <a:pt x="234" y="192"/>
                      <a:pt x="247" y="167"/>
                      <a:pt x="241" y="152"/>
                    </a:cubicBezTo>
                    <a:cubicBezTo>
                      <a:pt x="240" y="151"/>
                      <a:pt x="240" y="149"/>
                      <a:pt x="239" y="148"/>
                    </a:cubicBezTo>
                    <a:cubicBezTo>
                      <a:pt x="233" y="133"/>
                      <a:pt x="227" y="118"/>
                      <a:pt x="192" y="106"/>
                    </a:cubicBezTo>
                    <a:cubicBezTo>
                      <a:pt x="155" y="94"/>
                      <a:pt x="119" y="99"/>
                      <a:pt x="117" y="99"/>
                    </a:cubicBezTo>
                    <a:cubicBezTo>
                      <a:pt x="114" y="100"/>
                      <a:pt x="112" y="103"/>
                      <a:pt x="112" y="106"/>
                    </a:cubicBezTo>
                    <a:cubicBezTo>
                      <a:pt x="113" y="109"/>
                      <a:pt x="116" y="112"/>
                      <a:pt x="119" y="111"/>
                    </a:cubicBezTo>
                    <a:cubicBezTo>
                      <a:pt x="119" y="111"/>
                      <a:pt x="154" y="106"/>
                      <a:pt x="188" y="118"/>
                    </a:cubicBezTo>
                    <a:cubicBezTo>
                      <a:pt x="218" y="128"/>
                      <a:pt x="222" y="139"/>
                      <a:pt x="228" y="153"/>
                    </a:cubicBezTo>
                    <a:cubicBezTo>
                      <a:pt x="229" y="154"/>
                      <a:pt x="229" y="155"/>
                      <a:pt x="230" y="157"/>
                    </a:cubicBezTo>
                    <a:cubicBezTo>
                      <a:pt x="233" y="165"/>
                      <a:pt x="223" y="188"/>
                      <a:pt x="213" y="202"/>
                    </a:cubicBezTo>
                    <a:cubicBezTo>
                      <a:pt x="189" y="197"/>
                      <a:pt x="166" y="194"/>
                      <a:pt x="151" y="193"/>
                    </a:cubicBezTo>
                    <a:cubicBezTo>
                      <a:pt x="146" y="164"/>
                      <a:pt x="115" y="123"/>
                      <a:pt x="26" y="123"/>
                    </a:cubicBezTo>
                    <a:cubicBezTo>
                      <a:pt x="25" y="123"/>
                      <a:pt x="23" y="123"/>
                      <a:pt x="21" y="123"/>
                    </a:cubicBezTo>
                    <a:cubicBezTo>
                      <a:pt x="18" y="97"/>
                      <a:pt x="13" y="54"/>
                      <a:pt x="14" y="14"/>
                    </a:cubicBezTo>
                    <a:cubicBezTo>
                      <a:pt x="19" y="14"/>
                      <a:pt x="25" y="13"/>
                      <a:pt x="32" y="13"/>
                    </a:cubicBezTo>
                    <a:cubicBezTo>
                      <a:pt x="41" y="12"/>
                      <a:pt x="51" y="12"/>
                      <a:pt x="61" y="12"/>
                    </a:cubicBezTo>
                    <a:cubicBezTo>
                      <a:pt x="109" y="12"/>
                      <a:pt x="231" y="19"/>
                      <a:pt x="316" y="85"/>
                    </a:cubicBezTo>
                    <a:cubicBezTo>
                      <a:pt x="323" y="90"/>
                      <a:pt x="329" y="95"/>
                      <a:pt x="335" y="100"/>
                    </a:cubicBezTo>
                    <a:cubicBezTo>
                      <a:pt x="324" y="99"/>
                      <a:pt x="303" y="101"/>
                      <a:pt x="287" y="135"/>
                    </a:cubicBezTo>
                    <a:cubicBezTo>
                      <a:pt x="273" y="165"/>
                      <a:pt x="298" y="190"/>
                      <a:pt x="314" y="199"/>
                    </a:cubicBezTo>
                    <a:cubicBezTo>
                      <a:pt x="315" y="199"/>
                      <a:pt x="316" y="199"/>
                      <a:pt x="317" y="199"/>
                    </a:cubicBezTo>
                    <a:cubicBezTo>
                      <a:pt x="319" y="199"/>
                      <a:pt x="321" y="198"/>
                      <a:pt x="322" y="196"/>
                    </a:cubicBezTo>
                    <a:cubicBezTo>
                      <a:pt x="324" y="193"/>
                      <a:pt x="323" y="190"/>
                      <a:pt x="320" y="188"/>
                    </a:cubicBezTo>
                    <a:cubicBezTo>
                      <a:pt x="318" y="187"/>
                      <a:pt x="285" y="168"/>
                      <a:pt x="298" y="140"/>
                    </a:cubicBezTo>
                    <a:cubicBezTo>
                      <a:pt x="313" y="110"/>
                      <a:pt x="329" y="112"/>
                      <a:pt x="337" y="113"/>
                    </a:cubicBezTo>
                    <a:cubicBezTo>
                      <a:pt x="340" y="113"/>
                      <a:pt x="348" y="117"/>
                      <a:pt x="358" y="123"/>
                    </a:cubicBezTo>
                    <a:cubicBezTo>
                      <a:pt x="385" y="150"/>
                      <a:pt x="402" y="177"/>
                      <a:pt x="413" y="194"/>
                    </a:cubicBezTo>
                    <a:cubicBezTo>
                      <a:pt x="392" y="205"/>
                      <a:pt x="375" y="220"/>
                      <a:pt x="365" y="237"/>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53" name="Freeform 77"/>
              <p:cNvSpPr>
                <a:spLocks noEditPoints="1"/>
              </p:cNvSpPr>
              <p:nvPr>
                <p:custDataLst>
                  <p:tags r:id="rId39"/>
                </p:custDataLst>
              </p:nvPr>
            </p:nvSpPr>
            <p:spPr bwMode="auto">
              <a:xfrm>
                <a:off x="6140451" y="2543175"/>
                <a:ext cx="1633538" cy="1239837"/>
              </a:xfrm>
              <a:custGeom>
                <a:avLst/>
                <a:gdLst>
                  <a:gd name="T0" fmla="*/ 438 w 580"/>
                  <a:gd name="T1" fmla="*/ 119 h 440"/>
                  <a:gd name="T2" fmla="*/ 122 w 580"/>
                  <a:gd name="T3" fmla="*/ 0 h 440"/>
                  <a:gd name="T4" fmla="*/ 3 w 580"/>
                  <a:gd name="T5" fmla="*/ 172 h 440"/>
                  <a:gd name="T6" fmla="*/ 0 w 580"/>
                  <a:gd name="T7" fmla="*/ 215 h 440"/>
                  <a:gd name="T8" fmla="*/ 30 w 580"/>
                  <a:gd name="T9" fmla="*/ 213 h 440"/>
                  <a:gd name="T10" fmla="*/ 314 w 580"/>
                  <a:gd name="T11" fmla="*/ 285 h 440"/>
                  <a:gd name="T12" fmla="*/ 416 w 580"/>
                  <a:gd name="T13" fmla="*/ 405 h 440"/>
                  <a:gd name="T14" fmla="*/ 483 w 580"/>
                  <a:gd name="T15" fmla="*/ 389 h 440"/>
                  <a:gd name="T16" fmla="*/ 580 w 580"/>
                  <a:gd name="T17" fmla="*/ 440 h 440"/>
                  <a:gd name="T18" fmla="*/ 483 w 580"/>
                  <a:gd name="T19" fmla="*/ 377 h 440"/>
                  <a:gd name="T20" fmla="*/ 321 w 580"/>
                  <a:gd name="T21" fmla="*/ 275 h 440"/>
                  <a:gd name="T22" fmla="*/ 219 w 580"/>
                  <a:gd name="T23" fmla="*/ 178 h 440"/>
                  <a:gd name="T24" fmla="*/ 181 w 580"/>
                  <a:gd name="T25" fmla="*/ 123 h 440"/>
                  <a:gd name="T26" fmla="*/ 103 w 580"/>
                  <a:gd name="T27" fmla="*/ 112 h 440"/>
                  <a:gd name="T28" fmla="*/ 176 w 580"/>
                  <a:gd name="T29" fmla="*/ 133 h 440"/>
                  <a:gd name="T30" fmla="*/ 207 w 580"/>
                  <a:gd name="T31" fmla="*/ 177 h 440"/>
                  <a:gd name="T32" fmla="*/ 59 w 580"/>
                  <a:gd name="T33" fmla="*/ 200 h 440"/>
                  <a:gd name="T34" fmla="*/ 12 w 580"/>
                  <a:gd name="T35" fmla="*/ 202 h 440"/>
                  <a:gd name="T36" fmla="*/ 126 w 580"/>
                  <a:gd name="T37" fmla="*/ 12 h 440"/>
                  <a:gd name="T38" fmla="*/ 224 w 580"/>
                  <a:gd name="T39" fmla="*/ 76 h 440"/>
                  <a:gd name="T40" fmla="*/ 291 w 580"/>
                  <a:gd name="T41" fmla="*/ 133 h 440"/>
                  <a:gd name="T42" fmla="*/ 411 w 580"/>
                  <a:gd name="T43" fmla="*/ 238 h 440"/>
                  <a:gd name="T44" fmla="*/ 419 w 580"/>
                  <a:gd name="T45" fmla="*/ 240 h 440"/>
                  <a:gd name="T46" fmla="*/ 360 w 580"/>
                  <a:gd name="T47" fmla="*/ 163 h 440"/>
                  <a:gd name="T48" fmla="*/ 250 w 580"/>
                  <a:gd name="T49" fmla="*/ 94 h 440"/>
                  <a:gd name="T50" fmla="*/ 246 w 580"/>
                  <a:gd name="T51" fmla="*/ 29 h 440"/>
                  <a:gd name="T52" fmla="*/ 519 w 580"/>
                  <a:gd name="T53" fmla="*/ 254 h 440"/>
                  <a:gd name="T54" fmla="*/ 435 w 580"/>
                  <a:gd name="T55" fmla="*/ 283 h 440"/>
                  <a:gd name="T56" fmla="*/ 465 w 580"/>
                  <a:gd name="T57" fmla="*/ 334 h 440"/>
                  <a:gd name="T58" fmla="*/ 447 w 580"/>
                  <a:gd name="T59" fmla="*/ 284 h 440"/>
                  <a:gd name="T60" fmla="*/ 524 w 580"/>
                  <a:gd name="T61" fmla="*/ 272 h 440"/>
                  <a:gd name="T62" fmla="*/ 563 w 580"/>
                  <a:gd name="T63" fmla="*/ 40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0" h="440">
                    <a:moveTo>
                      <a:pt x="577" y="419"/>
                    </a:moveTo>
                    <a:cubicBezTo>
                      <a:pt x="567" y="344"/>
                      <a:pt x="535" y="204"/>
                      <a:pt x="438" y="119"/>
                    </a:cubicBezTo>
                    <a:cubicBezTo>
                      <a:pt x="330" y="25"/>
                      <a:pt x="240" y="10"/>
                      <a:pt x="124" y="0"/>
                    </a:cubicBezTo>
                    <a:cubicBezTo>
                      <a:pt x="122" y="0"/>
                      <a:pt x="122" y="0"/>
                      <a:pt x="122" y="0"/>
                    </a:cubicBezTo>
                    <a:cubicBezTo>
                      <a:pt x="120" y="1"/>
                      <a:pt x="120" y="1"/>
                      <a:pt x="120" y="1"/>
                    </a:cubicBezTo>
                    <a:cubicBezTo>
                      <a:pt x="90" y="25"/>
                      <a:pt x="18" y="89"/>
                      <a:pt x="3" y="172"/>
                    </a:cubicBezTo>
                    <a:cubicBezTo>
                      <a:pt x="1" y="183"/>
                      <a:pt x="0" y="195"/>
                      <a:pt x="0" y="208"/>
                    </a:cubicBezTo>
                    <a:cubicBezTo>
                      <a:pt x="0" y="215"/>
                      <a:pt x="0" y="215"/>
                      <a:pt x="0" y="215"/>
                    </a:cubicBezTo>
                    <a:cubicBezTo>
                      <a:pt x="10" y="214"/>
                      <a:pt x="10" y="214"/>
                      <a:pt x="10" y="214"/>
                    </a:cubicBezTo>
                    <a:cubicBezTo>
                      <a:pt x="16" y="214"/>
                      <a:pt x="22" y="213"/>
                      <a:pt x="30" y="213"/>
                    </a:cubicBezTo>
                    <a:cubicBezTo>
                      <a:pt x="39" y="212"/>
                      <a:pt x="49" y="212"/>
                      <a:pt x="59" y="212"/>
                    </a:cubicBezTo>
                    <a:cubicBezTo>
                      <a:pt x="107" y="212"/>
                      <a:pt x="229" y="219"/>
                      <a:pt x="314" y="285"/>
                    </a:cubicBezTo>
                    <a:cubicBezTo>
                      <a:pt x="370" y="328"/>
                      <a:pt x="400" y="375"/>
                      <a:pt x="414" y="400"/>
                    </a:cubicBezTo>
                    <a:cubicBezTo>
                      <a:pt x="416" y="405"/>
                      <a:pt x="416" y="405"/>
                      <a:pt x="416" y="405"/>
                    </a:cubicBezTo>
                    <a:cubicBezTo>
                      <a:pt x="421" y="402"/>
                      <a:pt x="421" y="402"/>
                      <a:pt x="421" y="402"/>
                    </a:cubicBezTo>
                    <a:cubicBezTo>
                      <a:pt x="441" y="394"/>
                      <a:pt x="462" y="389"/>
                      <a:pt x="483" y="389"/>
                    </a:cubicBezTo>
                    <a:cubicBezTo>
                      <a:pt x="518" y="389"/>
                      <a:pt x="548" y="401"/>
                      <a:pt x="567" y="424"/>
                    </a:cubicBezTo>
                    <a:cubicBezTo>
                      <a:pt x="580" y="440"/>
                      <a:pt x="580" y="440"/>
                      <a:pt x="580" y="440"/>
                    </a:cubicBezTo>
                    <a:lnTo>
                      <a:pt x="577" y="419"/>
                    </a:lnTo>
                    <a:close/>
                    <a:moveTo>
                      <a:pt x="483" y="377"/>
                    </a:moveTo>
                    <a:cubicBezTo>
                      <a:pt x="462" y="377"/>
                      <a:pt x="441" y="381"/>
                      <a:pt x="422" y="389"/>
                    </a:cubicBezTo>
                    <a:cubicBezTo>
                      <a:pt x="407" y="363"/>
                      <a:pt x="375" y="317"/>
                      <a:pt x="321" y="275"/>
                    </a:cubicBezTo>
                    <a:cubicBezTo>
                      <a:pt x="285" y="247"/>
                      <a:pt x="241" y="229"/>
                      <a:pt x="200" y="218"/>
                    </a:cubicBezTo>
                    <a:cubicBezTo>
                      <a:pt x="209" y="207"/>
                      <a:pt x="217" y="194"/>
                      <a:pt x="219" y="178"/>
                    </a:cubicBezTo>
                    <a:cubicBezTo>
                      <a:pt x="224" y="141"/>
                      <a:pt x="196" y="129"/>
                      <a:pt x="183" y="123"/>
                    </a:cubicBezTo>
                    <a:cubicBezTo>
                      <a:pt x="181" y="123"/>
                      <a:pt x="181" y="123"/>
                      <a:pt x="181" y="123"/>
                    </a:cubicBezTo>
                    <a:cubicBezTo>
                      <a:pt x="169" y="117"/>
                      <a:pt x="116" y="108"/>
                      <a:pt x="110" y="107"/>
                    </a:cubicBezTo>
                    <a:cubicBezTo>
                      <a:pt x="107" y="107"/>
                      <a:pt x="104" y="109"/>
                      <a:pt x="103" y="112"/>
                    </a:cubicBezTo>
                    <a:cubicBezTo>
                      <a:pt x="103" y="116"/>
                      <a:pt x="105" y="119"/>
                      <a:pt x="108" y="119"/>
                    </a:cubicBezTo>
                    <a:cubicBezTo>
                      <a:pt x="124" y="122"/>
                      <a:pt x="167" y="129"/>
                      <a:pt x="176" y="133"/>
                    </a:cubicBezTo>
                    <a:cubicBezTo>
                      <a:pt x="178" y="134"/>
                      <a:pt x="178" y="134"/>
                      <a:pt x="178" y="134"/>
                    </a:cubicBezTo>
                    <a:cubicBezTo>
                      <a:pt x="191" y="140"/>
                      <a:pt x="211" y="148"/>
                      <a:pt x="207" y="177"/>
                    </a:cubicBezTo>
                    <a:cubicBezTo>
                      <a:pt x="206" y="192"/>
                      <a:pt x="196" y="205"/>
                      <a:pt x="187" y="215"/>
                    </a:cubicBezTo>
                    <a:cubicBezTo>
                      <a:pt x="134" y="202"/>
                      <a:pt x="86" y="200"/>
                      <a:pt x="59" y="200"/>
                    </a:cubicBezTo>
                    <a:cubicBezTo>
                      <a:pt x="49" y="200"/>
                      <a:pt x="39" y="200"/>
                      <a:pt x="29" y="201"/>
                    </a:cubicBezTo>
                    <a:cubicBezTo>
                      <a:pt x="23" y="201"/>
                      <a:pt x="17" y="202"/>
                      <a:pt x="12" y="202"/>
                    </a:cubicBezTo>
                    <a:cubicBezTo>
                      <a:pt x="13" y="192"/>
                      <a:pt x="14" y="183"/>
                      <a:pt x="15" y="174"/>
                    </a:cubicBezTo>
                    <a:cubicBezTo>
                      <a:pt x="29" y="96"/>
                      <a:pt x="95" y="36"/>
                      <a:pt x="126" y="12"/>
                    </a:cubicBezTo>
                    <a:cubicBezTo>
                      <a:pt x="165" y="15"/>
                      <a:pt x="200" y="19"/>
                      <a:pt x="234" y="26"/>
                    </a:cubicBezTo>
                    <a:cubicBezTo>
                      <a:pt x="227" y="40"/>
                      <a:pt x="221" y="59"/>
                      <a:pt x="224" y="76"/>
                    </a:cubicBezTo>
                    <a:cubicBezTo>
                      <a:pt x="227" y="87"/>
                      <a:pt x="233" y="97"/>
                      <a:pt x="243" y="104"/>
                    </a:cubicBezTo>
                    <a:cubicBezTo>
                      <a:pt x="260" y="114"/>
                      <a:pt x="275" y="124"/>
                      <a:pt x="291" y="133"/>
                    </a:cubicBezTo>
                    <a:cubicBezTo>
                      <a:pt x="313" y="145"/>
                      <a:pt x="334" y="158"/>
                      <a:pt x="352" y="173"/>
                    </a:cubicBezTo>
                    <a:cubicBezTo>
                      <a:pt x="382" y="197"/>
                      <a:pt x="411" y="238"/>
                      <a:pt x="411" y="238"/>
                    </a:cubicBezTo>
                    <a:cubicBezTo>
                      <a:pt x="412" y="240"/>
                      <a:pt x="414" y="241"/>
                      <a:pt x="416" y="241"/>
                    </a:cubicBezTo>
                    <a:cubicBezTo>
                      <a:pt x="417" y="241"/>
                      <a:pt x="418" y="240"/>
                      <a:pt x="419" y="240"/>
                    </a:cubicBezTo>
                    <a:cubicBezTo>
                      <a:pt x="422" y="238"/>
                      <a:pt x="423" y="234"/>
                      <a:pt x="421" y="231"/>
                    </a:cubicBezTo>
                    <a:cubicBezTo>
                      <a:pt x="420" y="229"/>
                      <a:pt x="391" y="189"/>
                      <a:pt x="360" y="163"/>
                    </a:cubicBezTo>
                    <a:cubicBezTo>
                      <a:pt x="341" y="148"/>
                      <a:pt x="319" y="135"/>
                      <a:pt x="297" y="122"/>
                    </a:cubicBezTo>
                    <a:cubicBezTo>
                      <a:pt x="282" y="113"/>
                      <a:pt x="266" y="104"/>
                      <a:pt x="250" y="94"/>
                    </a:cubicBezTo>
                    <a:cubicBezTo>
                      <a:pt x="242" y="89"/>
                      <a:pt x="238" y="82"/>
                      <a:pt x="236" y="73"/>
                    </a:cubicBezTo>
                    <a:cubicBezTo>
                      <a:pt x="233" y="58"/>
                      <a:pt x="240" y="41"/>
                      <a:pt x="246" y="29"/>
                    </a:cubicBezTo>
                    <a:cubicBezTo>
                      <a:pt x="307" y="44"/>
                      <a:pt x="365" y="71"/>
                      <a:pt x="430" y="128"/>
                    </a:cubicBezTo>
                    <a:cubicBezTo>
                      <a:pt x="466" y="159"/>
                      <a:pt x="496" y="202"/>
                      <a:pt x="519" y="254"/>
                    </a:cubicBezTo>
                    <a:cubicBezTo>
                      <a:pt x="503" y="246"/>
                      <a:pt x="477" y="240"/>
                      <a:pt x="450" y="259"/>
                    </a:cubicBezTo>
                    <a:cubicBezTo>
                      <a:pt x="441" y="265"/>
                      <a:pt x="436" y="273"/>
                      <a:pt x="435" y="283"/>
                    </a:cubicBezTo>
                    <a:cubicBezTo>
                      <a:pt x="433" y="307"/>
                      <a:pt x="456" y="332"/>
                      <a:pt x="457" y="333"/>
                    </a:cubicBezTo>
                    <a:cubicBezTo>
                      <a:pt x="459" y="336"/>
                      <a:pt x="463" y="336"/>
                      <a:pt x="465" y="334"/>
                    </a:cubicBezTo>
                    <a:cubicBezTo>
                      <a:pt x="468" y="331"/>
                      <a:pt x="468" y="328"/>
                      <a:pt x="466" y="325"/>
                    </a:cubicBezTo>
                    <a:cubicBezTo>
                      <a:pt x="466" y="325"/>
                      <a:pt x="445" y="303"/>
                      <a:pt x="447" y="284"/>
                    </a:cubicBezTo>
                    <a:cubicBezTo>
                      <a:pt x="448" y="278"/>
                      <a:pt x="451" y="273"/>
                      <a:pt x="457" y="269"/>
                    </a:cubicBezTo>
                    <a:cubicBezTo>
                      <a:pt x="486" y="248"/>
                      <a:pt x="514" y="264"/>
                      <a:pt x="524" y="272"/>
                    </a:cubicBezTo>
                    <a:cubicBezTo>
                      <a:pt x="526" y="272"/>
                      <a:pt x="527" y="273"/>
                      <a:pt x="528" y="274"/>
                    </a:cubicBezTo>
                    <a:cubicBezTo>
                      <a:pt x="543" y="313"/>
                      <a:pt x="555" y="357"/>
                      <a:pt x="563" y="403"/>
                    </a:cubicBezTo>
                    <a:cubicBezTo>
                      <a:pt x="542" y="386"/>
                      <a:pt x="515" y="377"/>
                      <a:pt x="483" y="377"/>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sp>
            <p:nvSpPr>
              <p:cNvPr id="54" name="Freeform 78"/>
              <p:cNvSpPr>
                <a:spLocks noEditPoints="1"/>
              </p:cNvSpPr>
              <p:nvPr>
                <p:custDataLst>
                  <p:tags r:id="rId40"/>
                </p:custDataLst>
              </p:nvPr>
            </p:nvSpPr>
            <p:spPr bwMode="auto">
              <a:xfrm>
                <a:off x="6759576" y="4332288"/>
                <a:ext cx="906463" cy="825500"/>
              </a:xfrm>
              <a:custGeom>
                <a:avLst/>
                <a:gdLst>
                  <a:gd name="T0" fmla="*/ 307 w 322"/>
                  <a:gd name="T1" fmla="*/ 38 h 293"/>
                  <a:gd name="T2" fmla="*/ 257 w 322"/>
                  <a:gd name="T3" fmla="*/ 50 h 293"/>
                  <a:gd name="T4" fmla="*/ 230 w 322"/>
                  <a:gd name="T5" fmla="*/ 49 h 293"/>
                  <a:gd name="T6" fmla="*/ 142 w 322"/>
                  <a:gd name="T7" fmla="*/ 5 h 293"/>
                  <a:gd name="T8" fmla="*/ 137 w 322"/>
                  <a:gd name="T9" fmla="*/ 0 h 293"/>
                  <a:gd name="T10" fmla="*/ 133 w 322"/>
                  <a:gd name="T11" fmla="*/ 6 h 293"/>
                  <a:gd name="T12" fmla="*/ 96 w 322"/>
                  <a:gd name="T13" fmla="*/ 35 h 293"/>
                  <a:gd name="T14" fmla="*/ 87 w 322"/>
                  <a:gd name="T15" fmla="*/ 37 h 293"/>
                  <a:gd name="T16" fmla="*/ 5 w 322"/>
                  <a:gd name="T17" fmla="*/ 52 h 293"/>
                  <a:gd name="T18" fmla="*/ 0 w 322"/>
                  <a:gd name="T19" fmla="*/ 53 h 293"/>
                  <a:gd name="T20" fmla="*/ 0 w 322"/>
                  <a:gd name="T21" fmla="*/ 59 h 293"/>
                  <a:gd name="T22" fmla="*/ 23 w 322"/>
                  <a:gd name="T23" fmla="*/ 125 h 293"/>
                  <a:gd name="T24" fmla="*/ 92 w 322"/>
                  <a:gd name="T25" fmla="*/ 162 h 293"/>
                  <a:gd name="T26" fmla="*/ 92 w 322"/>
                  <a:gd name="T27" fmla="*/ 223 h 293"/>
                  <a:gd name="T28" fmla="*/ 76 w 322"/>
                  <a:gd name="T29" fmla="*/ 274 h 293"/>
                  <a:gd name="T30" fmla="*/ 74 w 322"/>
                  <a:gd name="T31" fmla="*/ 279 h 293"/>
                  <a:gd name="T32" fmla="*/ 108 w 322"/>
                  <a:gd name="T33" fmla="*/ 293 h 293"/>
                  <a:gd name="T34" fmla="*/ 110 w 322"/>
                  <a:gd name="T35" fmla="*/ 291 h 293"/>
                  <a:gd name="T36" fmla="*/ 157 w 322"/>
                  <a:gd name="T37" fmla="*/ 242 h 293"/>
                  <a:gd name="T38" fmla="*/ 185 w 322"/>
                  <a:gd name="T39" fmla="*/ 176 h 293"/>
                  <a:gd name="T40" fmla="*/ 273 w 322"/>
                  <a:gd name="T41" fmla="*/ 125 h 293"/>
                  <a:gd name="T42" fmla="*/ 316 w 322"/>
                  <a:gd name="T43" fmla="*/ 45 h 293"/>
                  <a:gd name="T44" fmla="*/ 322 w 322"/>
                  <a:gd name="T45" fmla="*/ 27 h 293"/>
                  <a:gd name="T46" fmla="*/ 307 w 322"/>
                  <a:gd name="T47" fmla="*/ 38 h 293"/>
                  <a:gd name="T48" fmla="*/ 147 w 322"/>
                  <a:gd name="T49" fmla="*/ 236 h 293"/>
                  <a:gd name="T50" fmla="*/ 106 w 322"/>
                  <a:gd name="T51" fmla="*/ 279 h 293"/>
                  <a:gd name="T52" fmla="*/ 89 w 322"/>
                  <a:gd name="T53" fmla="*/ 272 h 293"/>
                  <a:gd name="T54" fmla="*/ 103 w 322"/>
                  <a:gd name="T55" fmla="*/ 227 h 293"/>
                  <a:gd name="T56" fmla="*/ 104 w 322"/>
                  <a:gd name="T57" fmla="*/ 164 h 293"/>
                  <a:gd name="T58" fmla="*/ 114 w 322"/>
                  <a:gd name="T59" fmla="*/ 164 h 293"/>
                  <a:gd name="T60" fmla="*/ 146 w 322"/>
                  <a:gd name="T61" fmla="*/ 158 h 293"/>
                  <a:gd name="T62" fmla="*/ 159 w 322"/>
                  <a:gd name="T63" fmla="*/ 168 h 293"/>
                  <a:gd name="T64" fmla="*/ 173 w 322"/>
                  <a:gd name="T65" fmla="*/ 175 h 293"/>
                  <a:gd name="T66" fmla="*/ 147 w 322"/>
                  <a:gd name="T67" fmla="*/ 236 h 293"/>
                  <a:gd name="T68" fmla="*/ 264 w 322"/>
                  <a:gd name="T69" fmla="*/ 117 h 293"/>
                  <a:gd name="T70" fmla="*/ 181 w 322"/>
                  <a:gd name="T71" fmla="*/ 165 h 293"/>
                  <a:gd name="T72" fmla="*/ 165 w 322"/>
                  <a:gd name="T73" fmla="*/ 158 h 293"/>
                  <a:gd name="T74" fmla="*/ 156 w 322"/>
                  <a:gd name="T75" fmla="*/ 151 h 293"/>
                  <a:gd name="T76" fmla="*/ 164 w 322"/>
                  <a:gd name="T77" fmla="*/ 106 h 293"/>
                  <a:gd name="T78" fmla="*/ 113 w 322"/>
                  <a:gd name="T79" fmla="*/ 67 h 293"/>
                  <a:gd name="T80" fmla="*/ 106 w 322"/>
                  <a:gd name="T81" fmla="*/ 72 h 293"/>
                  <a:gd name="T82" fmla="*/ 111 w 322"/>
                  <a:gd name="T83" fmla="*/ 79 h 293"/>
                  <a:gd name="T84" fmla="*/ 152 w 322"/>
                  <a:gd name="T85" fmla="*/ 106 h 293"/>
                  <a:gd name="T86" fmla="*/ 145 w 322"/>
                  <a:gd name="T87" fmla="*/ 145 h 293"/>
                  <a:gd name="T88" fmla="*/ 98 w 322"/>
                  <a:gd name="T89" fmla="*/ 151 h 293"/>
                  <a:gd name="T90" fmla="*/ 33 w 322"/>
                  <a:gd name="T91" fmla="*/ 117 h 293"/>
                  <a:gd name="T92" fmla="*/ 13 w 322"/>
                  <a:gd name="T93" fmla="*/ 63 h 293"/>
                  <a:gd name="T94" fmla="*/ 89 w 322"/>
                  <a:gd name="T95" fmla="*/ 48 h 293"/>
                  <a:gd name="T96" fmla="*/ 99 w 322"/>
                  <a:gd name="T97" fmla="*/ 46 h 293"/>
                  <a:gd name="T98" fmla="*/ 139 w 322"/>
                  <a:gd name="T99" fmla="*/ 19 h 293"/>
                  <a:gd name="T100" fmla="*/ 230 w 322"/>
                  <a:gd name="T101" fmla="*/ 61 h 293"/>
                  <a:gd name="T102" fmla="*/ 257 w 322"/>
                  <a:gd name="T103" fmla="*/ 62 h 293"/>
                  <a:gd name="T104" fmla="*/ 300 w 322"/>
                  <a:gd name="T105" fmla="*/ 56 h 293"/>
                  <a:gd name="T106" fmla="*/ 264 w 322"/>
                  <a:gd name="T107" fmla="*/ 11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 h="293">
                    <a:moveTo>
                      <a:pt x="307" y="38"/>
                    </a:moveTo>
                    <a:cubicBezTo>
                      <a:pt x="295" y="47"/>
                      <a:pt x="281" y="50"/>
                      <a:pt x="257" y="50"/>
                    </a:cubicBezTo>
                    <a:cubicBezTo>
                      <a:pt x="250" y="50"/>
                      <a:pt x="242" y="50"/>
                      <a:pt x="230" y="49"/>
                    </a:cubicBezTo>
                    <a:cubicBezTo>
                      <a:pt x="192" y="47"/>
                      <a:pt x="161" y="24"/>
                      <a:pt x="142" y="5"/>
                    </a:cubicBezTo>
                    <a:cubicBezTo>
                      <a:pt x="137" y="0"/>
                      <a:pt x="137" y="0"/>
                      <a:pt x="137" y="0"/>
                    </a:cubicBezTo>
                    <a:cubicBezTo>
                      <a:pt x="133" y="6"/>
                      <a:pt x="133" y="6"/>
                      <a:pt x="133" y="6"/>
                    </a:cubicBezTo>
                    <a:cubicBezTo>
                      <a:pt x="122" y="22"/>
                      <a:pt x="110" y="32"/>
                      <a:pt x="96" y="35"/>
                    </a:cubicBezTo>
                    <a:cubicBezTo>
                      <a:pt x="87" y="37"/>
                      <a:pt x="87" y="37"/>
                      <a:pt x="87" y="37"/>
                    </a:cubicBezTo>
                    <a:cubicBezTo>
                      <a:pt x="65" y="41"/>
                      <a:pt x="36" y="48"/>
                      <a:pt x="5" y="52"/>
                    </a:cubicBezTo>
                    <a:cubicBezTo>
                      <a:pt x="0" y="53"/>
                      <a:pt x="0" y="53"/>
                      <a:pt x="0" y="53"/>
                    </a:cubicBezTo>
                    <a:cubicBezTo>
                      <a:pt x="0" y="59"/>
                      <a:pt x="0" y="59"/>
                      <a:pt x="0" y="59"/>
                    </a:cubicBezTo>
                    <a:cubicBezTo>
                      <a:pt x="1" y="69"/>
                      <a:pt x="6" y="102"/>
                      <a:pt x="23" y="125"/>
                    </a:cubicBezTo>
                    <a:cubicBezTo>
                      <a:pt x="41" y="147"/>
                      <a:pt x="79" y="159"/>
                      <a:pt x="92" y="162"/>
                    </a:cubicBezTo>
                    <a:cubicBezTo>
                      <a:pt x="93" y="173"/>
                      <a:pt x="97" y="205"/>
                      <a:pt x="92" y="223"/>
                    </a:cubicBezTo>
                    <a:cubicBezTo>
                      <a:pt x="85" y="247"/>
                      <a:pt x="76" y="274"/>
                      <a:pt x="76" y="274"/>
                    </a:cubicBezTo>
                    <a:cubicBezTo>
                      <a:pt x="74" y="279"/>
                      <a:pt x="74" y="279"/>
                      <a:pt x="74" y="279"/>
                    </a:cubicBezTo>
                    <a:cubicBezTo>
                      <a:pt x="108" y="293"/>
                      <a:pt x="108" y="293"/>
                      <a:pt x="108" y="293"/>
                    </a:cubicBezTo>
                    <a:cubicBezTo>
                      <a:pt x="110" y="291"/>
                      <a:pt x="110" y="291"/>
                      <a:pt x="110" y="291"/>
                    </a:cubicBezTo>
                    <a:cubicBezTo>
                      <a:pt x="112" y="290"/>
                      <a:pt x="142" y="265"/>
                      <a:pt x="157" y="242"/>
                    </a:cubicBezTo>
                    <a:cubicBezTo>
                      <a:pt x="174" y="215"/>
                      <a:pt x="183" y="186"/>
                      <a:pt x="185" y="176"/>
                    </a:cubicBezTo>
                    <a:cubicBezTo>
                      <a:pt x="199" y="171"/>
                      <a:pt x="251" y="151"/>
                      <a:pt x="273" y="125"/>
                    </a:cubicBezTo>
                    <a:cubicBezTo>
                      <a:pt x="296" y="98"/>
                      <a:pt x="309" y="66"/>
                      <a:pt x="316" y="45"/>
                    </a:cubicBezTo>
                    <a:cubicBezTo>
                      <a:pt x="322" y="27"/>
                      <a:pt x="322" y="27"/>
                      <a:pt x="322" y="27"/>
                    </a:cubicBezTo>
                    <a:lnTo>
                      <a:pt x="307" y="38"/>
                    </a:lnTo>
                    <a:close/>
                    <a:moveTo>
                      <a:pt x="147" y="236"/>
                    </a:moveTo>
                    <a:cubicBezTo>
                      <a:pt x="135" y="253"/>
                      <a:pt x="113" y="273"/>
                      <a:pt x="106" y="279"/>
                    </a:cubicBezTo>
                    <a:cubicBezTo>
                      <a:pt x="89" y="272"/>
                      <a:pt x="89" y="272"/>
                      <a:pt x="89" y="272"/>
                    </a:cubicBezTo>
                    <a:cubicBezTo>
                      <a:pt x="92" y="263"/>
                      <a:pt x="98" y="244"/>
                      <a:pt x="103" y="227"/>
                    </a:cubicBezTo>
                    <a:cubicBezTo>
                      <a:pt x="109" y="207"/>
                      <a:pt x="106" y="178"/>
                      <a:pt x="104" y="164"/>
                    </a:cubicBezTo>
                    <a:cubicBezTo>
                      <a:pt x="107" y="164"/>
                      <a:pt x="110" y="164"/>
                      <a:pt x="114" y="164"/>
                    </a:cubicBezTo>
                    <a:cubicBezTo>
                      <a:pt x="124" y="164"/>
                      <a:pt x="136" y="163"/>
                      <a:pt x="146" y="158"/>
                    </a:cubicBezTo>
                    <a:cubicBezTo>
                      <a:pt x="149" y="161"/>
                      <a:pt x="154" y="166"/>
                      <a:pt x="159" y="168"/>
                    </a:cubicBezTo>
                    <a:cubicBezTo>
                      <a:pt x="164" y="171"/>
                      <a:pt x="170" y="173"/>
                      <a:pt x="173" y="175"/>
                    </a:cubicBezTo>
                    <a:cubicBezTo>
                      <a:pt x="170" y="185"/>
                      <a:pt x="162" y="211"/>
                      <a:pt x="147" y="236"/>
                    </a:cubicBezTo>
                    <a:close/>
                    <a:moveTo>
                      <a:pt x="264" y="117"/>
                    </a:moveTo>
                    <a:cubicBezTo>
                      <a:pt x="243" y="141"/>
                      <a:pt x="192" y="161"/>
                      <a:pt x="181" y="165"/>
                    </a:cubicBezTo>
                    <a:cubicBezTo>
                      <a:pt x="177" y="164"/>
                      <a:pt x="170" y="160"/>
                      <a:pt x="165" y="158"/>
                    </a:cubicBezTo>
                    <a:cubicBezTo>
                      <a:pt x="161" y="156"/>
                      <a:pt x="158" y="153"/>
                      <a:pt x="156" y="151"/>
                    </a:cubicBezTo>
                    <a:cubicBezTo>
                      <a:pt x="164" y="141"/>
                      <a:pt x="164" y="126"/>
                      <a:pt x="164" y="106"/>
                    </a:cubicBezTo>
                    <a:cubicBezTo>
                      <a:pt x="164" y="80"/>
                      <a:pt x="119" y="68"/>
                      <a:pt x="113" y="67"/>
                    </a:cubicBezTo>
                    <a:cubicBezTo>
                      <a:pt x="110" y="66"/>
                      <a:pt x="107" y="68"/>
                      <a:pt x="106" y="72"/>
                    </a:cubicBezTo>
                    <a:cubicBezTo>
                      <a:pt x="105" y="75"/>
                      <a:pt x="107" y="78"/>
                      <a:pt x="111" y="79"/>
                    </a:cubicBezTo>
                    <a:cubicBezTo>
                      <a:pt x="121" y="81"/>
                      <a:pt x="152" y="92"/>
                      <a:pt x="152" y="106"/>
                    </a:cubicBezTo>
                    <a:cubicBezTo>
                      <a:pt x="152" y="126"/>
                      <a:pt x="152" y="140"/>
                      <a:pt x="145" y="145"/>
                    </a:cubicBezTo>
                    <a:cubicBezTo>
                      <a:pt x="132" y="154"/>
                      <a:pt x="107" y="152"/>
                      <a:pt x="98" y="151"/>
                    </a:cubicBezTo>
                    <a:cubicBezTo>
                      <a:pt x="95" y="150"/>
                      <a:pt x="50" y="140"/>
                      <a:pt x="33" y="117"/>
                    </a:cubicBezTo>
                    <a:cubicBezTo>
                      <a:pt x="19" y="100"/>
                      <a:pt x="15" y="75"/>
                      <a:pt x="13" y="63"/>
                    </a:cubicBezTo>
                    <a:cubicBezTo>
                      <a:pt x="42" y="59"/>
                      <a:pt x="69" y="53"/>
                      <a:pt x="89" y="48"/>
                    </a:cubicBezTo>
                    <a:cubicBezTo>
                      <a:pt x="99" y="46"/>
                      <a:pt x="99" y="46"/>
                      <a:pt x="99" y="46"/>
                    </a:cubicBezTo>
                    <a:cubicBezTo>
                      <a:pt x="114" y="43"/>
                      <a:pt x="127" y="34"/>
                      <a:pt x="139" y="19"/>
                    </a:cubicBezTo>
                    <a:cubicBezTo>
                      <a:pt x="159" y="38"/>
                      <a:pt x="191" y="59"/>
                      <a:pt x="230" y="61"/>
                    </a:cubicBezTo>
                    <a:cubicBezTo>
                      <a:pt x="241" y="62"/>
                      <a:pt x="250" y="62"/>
                      <a:pt x="257" y="62"/>
                    </a:cubicBezTo>
                    <a:cubicBezTo>
                      <a:pt x="275" y="62"/>
                      <a:pt x="288" y="60"/>
                      <a:pt x="300" y="56"/>
                    </a:cubicBezTo>
                    <a:cubicBezTo>
                      <a:pt x="292" y="75"/>
                      <a:pt x="281" y="97"/>
                      <a:pt x="264" y="117"/>
                    </a:cubicBezTo>
                    <a:close/>
                  </a:path>
                </a:pathLst>
              </a:custGeom>
              <a:grpFill/>
              <a:ln>
                <a:noFill/>
              </a:ln>
            </p:spPr>
            <p:txBody>
              <a:bodyPr vert="horz" wrap="square" lIns="68580" tIns="34291" rIns="68580" bIns="34291" numCol="1" anchor="t" anchorCtr="0" compatLnSpc="1"/>
              <a:lstStyle/>
              <a:p>
                <a:endParaRPr lang="en-US" sz="1350">
                  <a:latin typeface="PingFang SC Regular" panose="020B0400000000000000" charset="-122"/>
                  <a:ea typeface="PingFang SC Regular" panose="020B0400000000000000" charset="-122"/>
                </a:endParaRPr>
              </a:p>
            </p:txBody>
          </p:sp>
        </p:grpSp>
        <p:grpSp>
          <p:nvGrpSpPr>
            <p:cNvPr id="106" name="Line 1"/>
            <p:cNvGrpSpPr/>
            <p:nvPr/>
          </p:nvGrpSpPr>
          <p:grpSpPr>
            <a:xfrm>
              <a:off x="3240" y="4872"/>
              <a:ext cx="5325" cy="644"/>
              <a:chOff x="711194" y="2374442"/>
              <a:chExt cx="4508780" cy="545222"/>
            </a:xfrm>
          </p:grpSpPr>
          <p:cxnSp>
            <p:nvCxnSpPr>
              <p:cNvPr id="107" name="Straight Connector 77"/>
              <p:cNvCxnSpPr/>
              <p:nvPr>
                <p:custDataLst>
                  <p:tags r:id="rId30"/>
                </p:custDataLst>
              </p:nvPr>
            </p:nvCxnSpPr>
            <p:spPr>
              <a:xfrm flipH="1" flipV="1">
                <a:off x="4465062" y="2374442"/>
                <a:ext cx="754912" cy="5452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78"/>
              <p:cNvCxnSpPr/>
              <p:nvPr>
                <p:custDataLst>
                  <p:tags r:id="rId31"/>
                </p:custDataLst>
              </p:nvPr>
            </p:nvCxnSpPr>
            <p:spPr>
              <a:xfrm flipH="1">
                <a:off x="711194" y="2374442"/>
                <a:ext cx="3753870"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110" name="Straight Connector 80"/>
            <p:cNvCxnSpPr/>
            <p:nvPr>
              <p:custDataLst>
                <p:tags r:id="rId4"/>
              </p:custDataLst>
            </p:nvPr>
          </p:nvCxnSpPr>
          <p:spPr>
            <a:xfrm flipH="1">
              <a:off x="7177" y="5692"/>
              <a:ext cx="2300" cy="8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81"/>
            <p:cNvCxnSpPr/>
            <p:nvPr>
              <p:custDataLst>
                <p:tags r:id="rId5"/>
              </p:custDataLst>
            </p:nvPr>
          </p:nvCxnSpPr>
          <p:spPr>
            <a:xfrm flipH="1">
              <a:off x="3240" y="6505"/>
              <a:ext cx="393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84"/>
            <p:cNvCxnSpPr/>
            <p:nvPr>
              <p:custDataLst>
                <p:tags r:id="rId6"/>
              </p:custDataLst>
            </p:nvPr>
          </p:nvCxnSpPr>
          <p:spPr>
            <a:xfrm flipH="1">
              <a:off x="8161" y="6556"/>
              <a:ext cx="1675" cy="15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85"/>
            <p:cNvCxnSpPr/>
            <p:nvPr>
              <p:custDataLst>
                <p:tags r:id="rId7"/>
              </p:custDataLst>
            </p:nvPr>
          </p:nvCxnSpPr>
          <p:spPr>
            <a:xfrm flipH="1">
              <a:off x="3960" y="8142"/>
              <a:ext cx="4201"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15" name="Line 4"/>
            <p:cNvGrpSpPr/>
            <p:nvPr/>
          </p:nvGrpSpPr>
          <p:grpSpPr>
            <a:xfrm>
              <a:off x="10516" y="3415"/>
              <a:ext cx="4526" cy="1976"/>
              <a:chOff x="6871204" y="1140806"/>
              <a:chExt cx="3831709" cy="1673381"/>
            </a:xfrm>
          </p:grpSpPr>
          <p:cxnSp>
            <p:nvCxnSpPr>
              <p:cNvPr id="116" name="Straight Connector 88"/>
              <p:cNvCxnSpPr/>
              <p:nvPr>
                <p:custDataLst>
                  <p:tags r:id="rId28"/>
                </p:custDataLst>
              </p:nvPr>
            </p:nvCxnSpPr>
            <p:spPr>
              <a:xfrm flipV="1">
                <a:off x="6871204" y="1140810"/>
                <a:ext cx="564639" cy="1673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89"/>
              <p:cNvCxnSpPr/>
              <p:nvPr>
                <p:custDataLst>
                  <p:tags r:id="rId29"/>
                </p:custDataLst>
              </p:nvPr>
            </p:nvCxnSpPr>
            <p:spPr>
              <a:xfrm>
                <a:off x="7435843" y="1140806"/>
                <a:ext cx="3267070"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118" name="Line 5"/>
            <p:cNvGrpSpPr/>
            <p:nvPr/>
          </p:nvGrpSpPr>
          <p:grpSpPr>
            <a:xfrm>
              <a:off x="10264" y="4979"/>
              <a:ext cx="5524" cy="1045"/>
              <a:chOff x="6657974" y="2465387"/>
              <a:chExt cx="4676769" cy="885122"/>
            </a:xfrm>
          </p:grpSpPr>
          <p:cxnSp>
            <p:nvCxnSpPr>
              <p:cNvPr id="119" name="Straight Connector 94"/>
              <p:cNvCxnSpPr/>
              <p:nvPr>
                <p:custDataLst>
                  <p:tags r:id="rId26"/>
                </p:custDataLst>
              </p:nvPr>
            </p:nvCxnSpPr>
            <p:spPr>
              <a:xfrm flipV="1">
                <a:off x="6657974" y="2465387"/>
                <a:ext cx="1602386" cy="8851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95"/>
              <p:cNvCxnSpPr/>
              <p:nvPr>
                <p:custDataLst>
                  <p:tags r:id="rId27"/>
                </p:custDataLst>
              </p:nvPr>
            </p:nvCxnSpPr>
            <p:spPr>
              <a:xfrm>
                <a:off x="8248327" y="2465387"/>
                <a:ext cx="3086416"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124" name="Line 7"/>
            <p:cNvGrpSpPr/>
            <p:nvPr/>
          </p:nvGrpSpPr>
          <p:grpSpPr>
            <a:xfrm>
              <a:off x="11020" y="7549"/>
              <a:ext cx="5432" cy="606"/>
              <a:chOff x="7298531" y="4641231"/>
              <a:chExt cx="4598813" cy="513381"/>
            </a:xfrm>
          </p:grpSpPr>
          <p:cxnSp>
            <p:nvCxnSpPr>
              <p:cNvPr id="125" name="Straight Connector 100"/>
              <p:cNvCxnSpPr/>
              <p:nvPr>
                <p:custDataLst>
                  <p:tags r:id="rId24"/>
                </p:custDataLst>
              </p:nvPr>
            </p:nvCxnSpPr>
            <p:spPr>
              <a:xfrm>
                <a:off x="7298531" y="4641231"/>
                <a:ext cx="1922557" cy="5133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01"/>
              <p:cNvCxnSpPr/>
              <p:nvPr>
                <p:custDataLst>
                  <p:tags r:id="rId25"/>
                </p:custDataLst>
              </p:nvPr>
            </p:nvCxnSpPr>
            <p:spPr>
              <a:xfrm>
                <a:off x="9221087" y="5154612"/>
                <a:ext cx="267625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38" name="TextBox 50"/>
            <p:cNvSpPr txBox="1"/>
            <p:nvPr>
              <p:custDataLst>
                <p:tags r:id="rId8"/>
              </p:custDataLst>
            </p:nvPr>
          </p:nvSpPr>
          <p:spPr>
            <a:xfrm>
              <a:off x="3361" y="5021"/>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头脑风暴过程中，应尽量避免对他人提出的观点进行即时评论或批判</a:t>
              </a:r>
            </a:p>
          </p:txBody>
        </p:sp>
        <p:sp>
          <p:nvSpPr>
            <p:cNvPr id="139" name="TextBox 50"/>
            <p:cNvSpPr txBox="1"/>
            <p:nvPr>
              <p:custDataLst>
                <p:tags r:id="rId9"/>
              </p:custDataLst>
            </p:nvPr>
          </p:nvSpPr>
          <p:spPr>
            <a:xfrm>
              <a:off x="3361" y="4352"/>
              <a:ext cx="3256" cy="388"/>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01</a:t>
              </a:r>
              <a:r>
                <a:rPr kumimoji="0" lang="zh-CN" altLang="en-US" sz="1600" b="1"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rPr>
                <a:t>暂缓评论，避免批判</a:t>
              </a:r>
              <a:endParaRPr kumimoji="0" lang="en-US" sz="1600" b="1" u="none" strike="noStrike" kern="1200" cap="none" spc="0" normalizeH="0" baseline="0" noProof="0" dirty="0">
                <a:ln>
                  <a:noFill/>
                </a:ln>
                <a:solidFill>
                  <a:srgbClr val="A2332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43" name="TextBox 50"/>
            <p:cNvSpPr txBox="1"/>
            <p:nvPr>
              <p:custDataLst>
                <p:tags r:id="rId10"/>
              </p:custDataLst>
            </p:nvPr>
          </p:nvSpPr>
          <p:spPr>
            <a:xfrm>
              <a:off x="3427" y="6608"/>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鼓励参与者打破常规，提出新颖、甚至是看似不切实际的想法</a:t>
              </a:r>
            </a:p>
          </p:txBody>
        </p:sp>
        <p:sp>
          <p:nvSpPr>
            <p:cNvPr id="144" name="TextBox 50"/>
            <p:cNvSpPr txBox="1"/>
            <p:nvPr>
              <p:custDataLst>
                <p:tags r:id="rId11"/>
              </p:custDataLst>
            </p:nvPr>
          </p:nvSpPr>
          <p:spPr>
            <a:xfrm>
              <a:off x="3427" y="6007"/>
              <a:ext cx="3317" cy="388"/>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PingFang SC Regular" panose="020B0400000000000000" charset="-122"/>
                  <a:sym typeface="+mn-lt"/>
                </a:rPr>
                <a:t>02</a:t>
              </a:r>
              <a:r>
                <a:rPr kumimoji="0" lang="zh-CN" altLang="en-US" sz="1600" b="1"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PingFang SC Regular" panose="020B0400000000000000" charset="-122"/>
                  <a:sym typeface="+mn-lt"/>
                </a:rPr>
                <a:t>畅所欲言，鼓励想象</a:t>
              </a:r>
              <a:endParaRPr kumimoji="0" lang="en-US" sz="1600" b="1" u="none" strike="noStrike" kern="1200" cap="none" spc="0" normalizeH="0" baseline="0" noProof="0" dirty="0">
                <a:ln>
                  <a:noFill/>
                </a:ln>
                <a:solidFill>
                  <a:srgbClr val="1D4273"/>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45" name="TextBox 50"/>
            <p:cNvSpPr txBox="1"/>
            <p:nvPr>
              <p:custDataLst>
                <p:tags r:id="rId12"/>
              </p:custDataLst>
            </p:nvPr>
          </p:nvSpPr>
          <p:spPr>
            <a:xfrm>
              <a:off x="4107" y="8243"/>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应禁止对他人的观点进行批评或贬低，同时避免自我否定或自谦</a:t>
              </a:r>
            </a:p>
          </p:txBody>
        </p:sp>
        <p:sp>
          <p:nvSpPr>
            <p:cNvPr id="146" name="TextBox 50"/>
            <p:cNvSpPr txBox="1"/>
            <p:nvPr>
              <p:custDataLst>
                <p:tags r:id="rId13"/>
              </p:custDataLst>
            </p:nvPr>
          </p:nvSpPr>
          <p:spPr>
            <a:xfrm>
              <a:off x="4107" y="7733"/>
              <a:ext cx="3317" cy="388"/>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rgbClr val="88B0E2"/>
                  </a:solidFill>
                  <a:effectLst/>
                  <a:uLnTx/>
                  <a:uFillTx/>
                  <a:latin typeface="PingFang SC Regular" panose="020B0400000000000000" charset="-122"/>
                  <a:ea typeface="PingFang SC Regular" panose="020B0400000000000000" charset="-122"/>
                  <a:cs typeface="PingFang SC Regular" panose="020B0400000000000000" charset="-122"/>
                  <a:sym typeface="+mn-lt"/>
                </a:rPr>
                <a:t>03</a:t>
              </a:r>
              <a:r>
                <a:rPr kumimoji="0" lang="zh-CN" altLang="en-US" sz="1600" b="1" u="none" strike="noStrike" kern="1200" cap="none" spc="0" normalizeH="0" baseline="0" noProof="0" dirty="0">
                  <a:ln>
                    <a:noFill/>
                  </a:ln>
                  <a:solidFill>
                    <a:srgbClr val="88B0E2"/>
                  </a:solidFill>
                  <a:effectLst/>
                  <a:uLnTx/>
                  <a:uFillTx/>
                  <a:latin typeface="PingFang SC Regular" panose="020B0400000000000000" charset="-122"/>
                  <a:ea typeface="PingFang SC Regular" panose="020B0400000000000000" charset="-122"/>
                  <a:cs typeface="PingFang SC Regular" panose="020B0400000000000000" charset="-122"/>
                  <a:sym typeface="+mn-lt"/>
                </a:rPr>
                <a:t>禁止批评，禁止自谦</a:t>
              </a:r>
              <a:endParaRPr kumimoji="0" lang="en-US" sz="1600" b="1" u="none" strike="noStrike" kern="1200" cap="none" spc="0" normalizeH="0" baseline="0" noProof="0" dirty="0">
                <a:ln>
                  <a:noFill/>
                </a:ln>
                <a:solidFill>
                  <a:srgbClr val="88B0E2"/>
                </a:solidFill>
                <a:effectLst/>
                <a:uLnTx/>
                <a:uFillTx/>
                <a:latin typeface="PingFang SC Regular" panose="020B0400000000000000" charset="-122"/>
                <a:ea typeface="PingFang SC Regular" panose="020B0400000000000000" charset="-122"/>
                <a:cs typeface="PingFang SC Regular" panose="020B0400000000000000" charset="-122"/>
                <a:sym typeface="+mn-lt"/>
              </a:endParaRPr>
            </a:p>
          </p:txBody>
        </p:sp>
        <p:grpSp>
          <p:nvGrpSpPr>
            <p:cNvPr id="147" name="Line 6"/>
            <p:cNvGrpSpPr/>
            <p:nvPr/>
          </p:nvGrpSpPr>
          <p:grpSpPr>
            <a:xfrm>
              <a:off x="11288" y="6588"/>
              <a:ext cx="4604" cy="364"/>
              <a:chOff x="7525544" y="3827380"/>
              <a:chExt cx="3898092" cy="307904"/>
            </a:xfrm>
          </p:grpSpPr>
          <p:cxnSp>
            <p:nvCxnSpPr>
              <p:cNvPr id="148" name="Straight Connector 97"/>
              <p:cNvCxnSpPr/>
              <p:nvPr>
                <p:custDataLst>
                  <p:tags r:id="rId22"/>
                </p:custDataLst>
              </p:nvPr>
            </p:nvCxnSpPr>
            <p:spPr>
              <a:xfrm flipV="1">
                <a:off x="7525544" y="3827380"/>
                <a:ext cx="899830" cy="307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98"/>
              <p:cNvCxnSpPr/>
              <p:nvPr>
                <p:custDataLst>
                  <p:tags r:id="rId23"/>
                </p:custDataLst>
              </p:nvPr>
            </p:nvCxnSpPr>
            <p:spPr>
              <a:xfrm>
                <a:off x="8425373" y="3827380"/>
                <a:ext cx="299826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50" name="TextBox 50"/>
            <p:cNvSpPr txBox="1"/>
            <p:nvPr>
              <p:custDataLst>
                <p:tags r:id="rId14"/>
              </p:custDataLst>
            </p:nvPr>
          </p:nvSpPr>
          <p:spPr>
            <a:xfrm>
              <a:off x="11294" y="3494"/>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需要保持目标的集中性，参与者要避免偏离主题，确保讨论的高效性</a:t>
              </a:r>
            </a:p>
          </p:txBody>
        </p:sp>
        <p:sp>
          <p:nvSpPr>
            <p:cNvPr id="151" name="TextBox 50"/>
            <p:cNvSpPr txBox="1"/>
            <p:nvPr>
              <p:custDataLst>
                <p:tags r:id="rId15"/>
              </p:custDataLst>
            </p:nvPr>
          </p:nvSpPr>
          <p:spPr>
            <a:xfrm>
              <a:off x="11294" y="2942"/>
              <a:ext cx="3317" cy="388"/>
            </a:xfrm>
            <a:prstGeom prst="rect">
              <a:avLst/>
            </a:prstGeom>
            <a:noFill/>
          </p:spPr>
          <p:txBody>
            <a:bodyPr wrap="none" lIns="0" tIns="0" rIns="0" bIns="0" rtlCol="0">
              <a:spAutoFit/>
            </a:bodyPr>
            <a:lstStyle/>
            <a:p>
              <a:pPr>
                <a:defRPr/>
              </a:pPr>
              <a:r>
                <a:rPr lang="en-US" altLang="zh-CN" sz="1600" b="1" dirty="0">
                  <a:solidFill>
                    <a:srgbClr val="88B0E2"/>
                  </a:solidFill>
                  <a:latin typeface="PingFang SC Regular" panose="020B0400000000000000" charset="-122"/>
                  <a:ea typeface="PingFang SC Regular" panose="020B0400000000000000" charset="-122"/>
                  <a:cs typeface="PingFang SC Regular" panose="020B0400000000000000" charset="-122"/>
                  <a:sym typeface="+mn-lt"/>
                </a:rPr>
                <a:t>04</a:t>
              </a:r>
              <a:r>
                <a:rPr lang="zh-CN" altLang="en-US" sz="1600" b="1" dirty="0">
                  <a:solidFill>
                    <a:srgbClr val="88B0E2"/>
                  </a:solidFill>
                  <a:latin typeface="PingFang SC Regular" panose="020B0400000000000000" charset="-122"/>
                  <a:ea typeface="PingFang SC Regular" panose="020B0400000000000000" charset="-122"/>
                  <a:cs typeface="PingFang SC Regular" panose="020B0400000000000000" charset="-122"/>
                  <a:sym typeface="+mn-lt"/>
                </a:rPr>
                <a:t>目标集中，确保高效</a:t>
              </a:r>
              <a:endParaRPr lang="en-US" sz="1600" b="1" dirty="0">
                <a:solidFill>
                  <a:srgbClr val="88B0E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52" name="TextBox 50"/>
            <p:cNvSpPr txBox="1"/>
            <p:nvPr>
              <p:custDataLst>
                <p:tags r:id="rId16"/>
              </p:custDataLst>
            </p:nvPr>
          </p:nvSpPr>
          <p:spPr>
            <a:xfrm>
              <a:off x="12293" y="5092"/>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每个参与者都应有平等的发言和表达，每个观点都应尊重和重视</a:t>
              </a:r>
            </a:p>
          </p:txBody>
        </p:sp>
        <p:sp>
          <p:nvSpPr>
            <p:cNvPr id="153" name="TextBox 50"/>
            <p:cNvSpPr txBox="1"/>
            <p:nvPr>
              <p:custDataLst>
                <p:tags r:id="rId17"/>
              </p:custDataLst>
            </p:nvPr>
          </p:nvSpPr>
          <p:spPr>
            <a:xfrm>
              <a:off x="12293" y="4582"/>
              <a:ext cx="3317" cy="388"/>
            </a:xfrm>
            <a:prstGeom prst="rect">
              <a:avLst/>
            </a:prstGeom>
            <a:noFill/>
          </p:spPr>
          <p:txBody>
            <a:bodyPr wrap="none" lIns="0" tIns="0" rIns="0" bIns="0" rtlCol="0">
              <a:spAutoFit/>
            </a:bodyPr>
            <a:lstStyle/>
            <a:p>
              <a:pPr>
                <a:defRPr/>
              </a:pPr>
              <a:r>
                <a:rPr lang="en-US" altLang="zh-CN"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rPr>
                <a:t>05</a:t>
              </a:r>
              <a:r>
                <a:rPr lang="zh-CN" altLang="en-US"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rPr>
                <a:t>平等参与，尊重重视</a:t>
              </a:r>
              <a:endParaRPr lang="en-US"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54" name="TextBox 50"/>
            <p:cNvSpPr txBox="1"/>
            <p:nvPr>
              <p:custDataLst>
                <p:tags r:id="rId18"/>
              </p:custDataLst>
            </p:nvPr>
          </p:nvSpPr>
          <p:spPr>
            <a:xfrm>
              <a:off x="12488" y="6656"/>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每个参与者都应保持独立思考的能力，避免受他人观点的影响或限制</a:t>
              </a:r>
            </a:p>
          </p:txBody>
        </p:sp>
        <p:sp>
          <p:nvSpPr>
            <p:cNvPr id="155" name="TextBox 50"/>
            <p:cNvSpPr txBox="1"/>
            <p:nvPr>
              <p:custDataLst>
                <p:tags r:id="rId19"/>
              </p:custDataLst>
            </p:nvPr>
          </p:nvSpPr>
          <p:spPr>
            <a:xfrm>
              <a:off x="12488" y="6146"/>
              <a:ext cx="3317" cy="388"/>
            </a:xfrm>
            <a:prstGeom prst="rect">
              <a:avLst/>
            </a:prstGeom>
            <a:noFill/>
          </p:spPr>
          <p:txBody>
            <a:bodyPr wrap="none" lIns="0" tIns="0" rIns="0" bIns="0" rtlCol="0">
              <a:spAutoFit/>
            </a:bodyPr>
            <a:lstStyle/>
            <a:p>
              <a:pPr>
                <a:defRPr/>
              </a:pPr>
              <a:r>
                <a:rPr lang="en-US" altLang="zh-CN" sz="1600" b="1" dirty="0">
                  <a:solidFill>
                    <a:srgbClr val="A23322"/>
                  </a:solidFill>
                  <a:latin typeface="PingFang SC Regular" panose="020B0400000000000000" charset="-122"/>
                  <a:ea typeface="PingFang SC Regular" panose="020B0400000000000000" charset="-122"/>
                  <a:cs typeface="PingFang SC Regular" panose="020B0400000000000000" charset="-122"/>
                  <a:sym typeface="+mn-lt"/>
                </a:rPr>
                <a:t>06</a:t>
              </a:r>
              <a:r>
                <a:rPr lang="zh-CN" altLang="en-US" sz="1600" b="1" dirty="0">
                  <a:solidFill>
                    <a:srgbClr val="A23322"/>
                  </a:solidFill>
                  <a:latin typeface="PingFang SC Regular" panose="020B0400000000000000" charset="-122"/>
                  <a:ea typeface="PingFang SC Regular" panose="020B0400000000000000" charset="-122"/>
                  <a:cs typeface="PingFang SC Regular" panose="020B0400000000000000" charset="-122"/>
                  <a:sym typeface="+mn-lt"/>
                </a:rPr>
                <a:t>独立思考，互不干扰</a:t>
              </a:r>
              <a:endParaRPr lang="en-US" sz="1600" b="1" dirty="0">
                <a:solidFill>
                  <a:srgbClr val="A23322"/>
                </a:solidFill>
                <a:latin typeface="PingFang SC Regular" panose="020B0400000000000000" charset="-122"/>
                <a:ea typeface="PingFang SC Regular" panose="020B0400000000000000" charset="-122"/>
                <a:cs typeface="PingFang SC Regular" panose="020B0400000000000000" charset="-122"/>
                <a:sym typeface="+mn-lt"/>
              </a:endParaRPr>
            </a:p>
          </p:txBody>
        </p:sp>
        <p:sp>
          <p:nvSpPr>
            <p:cNvPr id="156" name="TextBox 50"/>
            <p:cNvSpPr txBox="1"/>
            <p:nvPr>
              <p:custDataLst>
                <p:tags r:id="rId20"/>
              </p:custDataLst>
            </p:nvPr>
          </p:nvSpPr>
          <p:spPr>
            <a:xfrm>
              <a:off x="13135" y="8243"/>
              <a:ext cx="3678" cy="650"/>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mn-ea"/>
                  <a:sym typeface="+mn-lt"/>
                </a:rPr>
                <a:t>应指定专人记录所有提出的观点和建议，结束后进行回顾和总结</a:t>
              </a:r>
            </a:p>
          </p:txBody>
        </p:sp>
        <p:sp>
          <p:nvSpPr>
            <p:cNvPr id="157" name="TextBox 50"/>
            <p:cNvSpPr txBox="1"/>
            <p:nvPr>
              <p:custDataLst>
                <p:tags r:id="rId21"/>
              </p:custDataLst>
            </p:nvPr>
          </p:nvSpPr>
          <p:spPr>
            <a:xfrm>
              <a:off x="13135" y="7733"/>
              <a:ext cx="3317" cy="388"/>
            </a:xfrm>
            <a:prstGeom prst="rect">
              <a:avLst/>
            </a:prstGeom>
            <a:noFill/>
          </p:spPr>
          <p:txBody>
            <a:bodyPr wrap="none" lIns="0" tIns="0" rIns="0" bIns="0" rtlCol="0">
              <a:spAutoFit/>
            </a:bodyPr>
            <a:lstStyle/>
            <a:p>
              <a:pPr>
                <a:defRPr/>
              </a:pPr>
              <a:r>
                <a:rPr lang="en-US" altLang="zh-CN"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rPr>
                <a:t>07</a:t>
              </a:r>
              <a:r>
                <a:rPr lang="zh-CN" altLang="en-US"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rPr>
                <a:t>完整记录，复盘总结</a:t>
              </a:r>
              <a:endParaRPr lang="en-US" sz="1600" b="1" dirty="0">
                <a:solidFill>
                  <a:srgbClr val="1D4273"/>
                </a:solidFill>
                <a:latin typeface="PingFang SC Regular" panose="020B0400000000000000" charset="-122"/>
                <a:ea typeface="PingFang SC Regular" panose="020B0400000000000000" charset="-122"/>
                <a:cs typeface="PingFang SC Regular" panose="020B0400000000000000" charset="-122"/>
                <a:sym typeface="+mn-lt"/>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书面头脑风暴法——</a:t>
            </a:r>
            <a:r>
              <a:rPr lang="zh-CN" altLang="en-US" sz="2400" b="0"/>
              <a:t>示例</a:t>
            </a:r>
          </a:p>
        </p:txBody>
      </p:sp>
      <p:sp>
        <p:nvSpPr>
          <p:cNvPr id="3" name="文本占位符 2"/>
          <p:cNvSpPr>
            <a:spLocks noGrp="1"/>
          </p:cNvSpPr>
          <p:nvPr>
            <p:ph type="body" idx="1"/>
          </p:nvPr>
        </p:nvSpPr>
        <p:spPr/>
        <p:txBody>
          <a:bodyPr/>
          <a:lstStyle/>
          <a:p>
            <a:r>
              <a:rPr lang="zh-CN" altLang="en-US"/>
              <a:t>示例主题：如何改进销售体系，团队成员用接力的方式进行头脑风暴，并写到纸上</a:t>
            </a:r>
          </a:p>
        </p:txBody>
      </p:sp>
      <p:sp>
        <p:nvSpPr>
          <p:cNvPr id="4" name="文本占位符 3"/>
          <p:cNvSpPr>
            <a:spLocks noGrp="1"/>
          </p:cNvSpPr>
          <p:nvPr>
            <p:ph type="body" idx="13"/>
          </p:nvPr>
        </p:nvSpPr>
        <p:spPr>
          <a:xfrm>
            <a:off x="372110" y="317183"/>
            <a:ext cx="1068070" cy="430530"/>
          </a:xfrm>
        </p:spPr>
        <p:txBody>
          <a:bodyPr/>
          <a:lstStyle/>
          <a:p>
            <a:r>
              <a:rPr>
                <a:sym typeface="+mn-ea"/>
              </a:rPr>
              <a:t>2-01</a:t>
            </a:r>
            <a:endParaRPr lang="zh-CN" altLang="en-US"/>
          </a:p>
        </p:txBody>
      </p:sp>
      <p:graphicFrame>
        <p:nvGraphicFramePr>
          <p:cNvPr id="6" name="表格 5"/>
          <p:cNvGraphicFramePr/>
          <p:nvPr>
            <p:custDataLst>
              <p:tags r:id="rId1"/>
            </p:custDataLst>
          </p:nvPr>
        </p:nvGraphicFramePr>
        <p:xfrm>
          <a:off x="366395" y="1833880"/>
          <a:ext cx="11459210" cy="4248785"/>
        </p:xfrm>
        <a:graphic>
          <a:graphicData uri="http://schemas.openxmlformats.org/drawingml/2006/table">
            <a:tbl>
              <a:tblPr>
                <a:tableStyleId>{5C22544A-7EE6-4342-B048-85BDC9FD1C3A}</a:tableStyleId>
              </a:tblPr>
              <a:tblGrid>
                <a:gridCol w="1637030">
                  <a:extLst>
                    <a:ext uri="{9D8B030D-6E8A-4147-A177-3AD203B41FA5}">
                      <a16:colId xmlns:a16="http://schemas.microsoft.com/office/drawing/2014/main" val="20000"/>
                    </a:ext>
                  </a:extLst>
                </a:gridCol>
                <a:gridCol w="1637030">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637030">
                  <a:extLst>
                    <a:ext uri="{9D8B030D-6E8A-4147-A177-3AD203B41FA5}">
                      <a16:colId xmlns:a16="http://schemas.microsoft.com/office/drawing/2014/main" val="20003"/>
                    </a:ext>
                  </a:extLst>
                </a:gridCol>
                <a:gridCol w="1637030">
                  <a:extLst>
                    <a:ext uri="{9D8B030D-6E8A-4147-A177-3AD203B41FA5}">
                      <a16:colId xmlns:a16="http://schemas.microsoft.com/office/drawing/2014/main" val="20004"/>
                    </a:ext>
                  </a:extLst>
                </a:gridCol>
                <a:gridCol w="1637030">
                  <a:extLst>
                    <a:ext uri="{9D8B030D-6E8A-4147-A177-3AD203B41FA5}">
                      <a16:colId xmlns:a16="http://schemas.microsoft.com/office/drawing/2014/main" val="20005"/>
                    </a:ext>
                  </a:extLst>
                </a:gridCol>
                <a:gridCol w="1637030">
                  <a:extLst>
                    <a:ext uri="{9D8B030D-6E8A-4147-A177-3AD203B41FA5}">
                      <a16:colId xmlns:a16="http://schemas.microsoft.com/office/drawing/2014/main" val="20006"/>
                    </a:ext>
                  </a:extLst>
                </a:gridCol>
              </a:tblGrid>
              <a:tr h="698500">
                <a:tc>
                  <a:txBody>
                    <a:bodyPr/>
                    <a:lstStyle/>
                    <a:p>
                      <a:pPr algn="ctr">
                        <a:buNone/>
                      </a:pPr>
                      <a:endParaRPr lang="zh-CN" altLang="en-US" b="1">
                        <a:solidFill>
                          <a:schemeClr val="bg2"/>
                        </a:solidFill>
                        <a:latin typeface="PingFang SC Regular" panose="020B0400000000000000" charset="-122"/>
                        <a:ea typeface="PingFang SC Regular" panose="020B0400000000000000" charset="-122"/>
                      </a:endParaRPr>
                    </a:p>
                  </a:txBody>
                  <a:tcP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noFill/>
                  </a:tcPr>
                </a:tc>
                <a:tc gridSpan="6">
                  <a:txBody>
                    <a:bodyPr/>
                    <a:lstStyle/>
                    <a:p>
                      <a:pPr algn="ctr">
                        <a:buNone/>
                      </a:pPr>
                      <a:r>
                        <a:rPr lang="zh-CN" altLang="en-US" sz="2000" b="1">
                          <a:solidFill>
                            <a:schemeClr val="bg2"/>
                          </a:solidFill>
                          <a:latin typeface="PingFang SC Regular" panose="020B0400000000000000" charset="-122"/>
                          <a:ea typeface="PingFang SC Regular" panose="020B0400000000000000" charset="-122"/>
                        </a:rPr>
                        <a:t>主题：如何改进销售体系</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hMerge="1">
                  <a:txBody>
                    <a:bodyPr/>
                    <a:lstStyle/>
                    <a:p>
                      <a:endParaRPr lang="zh-CN"/>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hMerge="1">
                  <a:txBody>
                    <a:bodyPr/>
                    <a:lstStyle/>
                    <a:p>
                      <a:endParaRPr lang="zh-CN"/>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hMerge="1">
                  <a:txBody>
                    <a:bodyPr/>
                    <a:lstStyle/>
                    <a:p>
                      <a:endParaRPr lang="zh-CN"/>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hMerge="1">
                  <a:txBody>
                    <a:bodyPr/>
                    <a:lstStyle/>
                    <a:p>
                      <a:endParaRPr lang="zh-CN"/>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hMerge="1">
                  <a:txBody>
                    <a:bodyPr/>
                    <a:lstStyle/>
                    <a:p>
                      <a:endParaRPr lang="zh-CN"/>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extLst>
                  <a:ext uri="{0D108BD9-81ED-4DB2-BD59-A6C34878D82A}">
                    <a16:rowId xmlns:a16="http://schemas.microsoft.com/office/drawing/2014/main" val="10000"/>
                  </a:ext>
                </a:extLst>
              </a:tr>
              <a:tr h="698500">
                <a:tc>
                  <a:txBody>
                    <a:bodyPr/>
                    <a:lstStyle/>
                    <a:p>
                      <a:pPr algn="ctr">
                        <a:buNone/>
                      </a:pPr>
                      <a:endParaRPr lang="zh-CN" altLang="en-US" b="1">
                        <a:solidFill>
                          <a:schemeClr val="bg2"/>
                        </a:solidFill>
                        <a:latin typeface="PingFang SC Regular" panose="020B0400000000000000" charset="-122"/>
                        <a:ea typeface="PingFang SC Regular" panose="020B0400000000000000" charset="-122"/>
                      </a:endParaRPr>
                    </a:p>
                  </a:txBody>
                  <a:tcP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no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1</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2</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3</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4</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5</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6</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extLst>
                  <a:ext uri="{0D108BD9-81ED-4DB2-BD59-A6C34878D82A}">
                    <a16:rowId xmlns:a16="http://schemas.microsoft.com/office/drawing/2014/main" val="10001"/>
                  </a:ext>
                </a:extLst>
              </a:tr>
              <a:tr h="951230">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A</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设定行动目标</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找出50个销售目标</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确定销售活动规则</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以周为单位制定行动计划</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对销售活动的实施状况进行管理</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突破瓶颈</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extLst>
                  <a:ext uri="{0D108BD9-81ED-4DB2-BD59-A6C34878D82A}">
                    <a16:rowId xmlns:a16="http://schemas.microsoft.com/office/drawing/2014/main" val="10002"/>
                  </a:ext>
                </a:extLst>
              </a:tr>
              <a:tr h="950595">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B</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提高销售技能</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举办内部学习会</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制作销售手册</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根据顾客类型制作不同的文件</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进行角色扮演</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共享成功经验</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extLst>
                  <a:ext uri="{0D108BD9-81ED-4DB2-BD59-A6C34878D82A}">
                    <a16:rowId xmlns:a16="http://schemas.microsoft.com/office/drawing/2014/main" val="10003"/>
                  </a:ext>
                </a:extLst>
              </a:tr>
              <a:tr h="949960">
                <a:tc>
                  <a:txBody>
                    <a:bodyPr/>
                    <a:lstStyle/>
                    <a:p>
                      <a:pPr algn="ctr">
                        <a:buNone/>
                      </a:pPr>
                      <a:r>
                        <a:rPr lang="en-US" altLang="zh-CN" b="1">
                          <a:solidFill>
                            <a:schemeClr val="bg2"/>
                          </a:solidFill>
                          <a:latin typeface="PingFang SC Regular" panose="020B0400000000000000" charset="-122"/>
                          <a:ea typeface="PingFang SC Regular" panose="020B0400000000000000" charset="-122"/>
                        </a:rPr>
                        <a:t>C</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重视销售流程</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增加与顾客接触的次数</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增加与顾客面对面意外的接触</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分析潜在客户需求</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给顾客评级</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tc>
                  <a:txBody>
                    <a:bodyPr/>
                    <a:lstStyle/>
                    <a:p>
                      <a:pPr>
                        <a:buNone/>
                      </a:pPr>
                      <a:r>
                        <a:rPr lang="zh-CN" altLang="en-US" sz="1600">
                          <a:solidFill>
                            <a:schemeClr val="bg1">
                              <a:lumMod val="50000"/>
                              <a:lumOff val="50000"/>
                            </a:schemeClr>
                          </a:solidFill>
                          <a:latin typeface="PingFang SC Regular" panose="020B0400000000000000" charset="-122"/>
                          <a:ea typeface="PingFang SC Regular" panose="020B0400000000000000" charset="-122"/>
                        </a:rPr>
                        <a:t>完善售后服务体系</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KJ法——</a:t>
            </a:r>
            <a:r>
              <a:rPr sz="2400" b="0">
                <a:cs typeface="PingFang SC Regular" panose="020B0400000000000000" charset="-122"/>
                <a:sym typeface="+mn-ea"/>
              </a:rPr>
              <a:t>从复杂的现象中整理出思路</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KJ法，又称亲和图法，是一种将未知或未曾接触过领域的问题的相关事实、意见或设想等信息收集起来，然后利用其内在的相互关系进行归类合并，以便从复杂的现象中整理出思路，抓住实质，找出解决问题新途径的方法</a:t>
            </a:r>
          </a:p>
        </p:txBody>
      </p:sp>
      <p:sp>
        <p:nvSpPr>
          <p:cNvPr id="4" name="文本占位符 3"/>
          <p:cNvSpPr>
            <a:spLocks noGrp="1"/>
          </p:cNvSpPr>
          <p:nvPr>
            <p:ph type="body" idx="13"/>
          </p:nvPr>
        </p:nvSpPr>
        <p:spPr>
          <a:xfrm>
            <a:off x="372110" y="317183"/>
            <a:ext cx="1068070" cy="430530"/>
          </a:xfrm>
        </p:spPr>
        <p:txBody>
          <a:bodyPr/>
          <a:lstStyle/>
          <a:p>
            <a:r>
              <a:rPr>
                <a:sym typeface="+mn-ea"/>
              </a:rPr>
              <a:t>2-02</a:t>
            </a:r>
            <a:endParaRPr lang="zh-CN" altLang="en-US"/>
          </a:p>
        </p:txBody>
      </p:sp>
      <p:grpSp>
        <p:nvGrpSpPr>
          <p:cNvPr id="12" name="组合 11"/>
          <p:cNvGrpSpPr/>
          <p:nvPr/>
        </p:nvGrpSpPr>
        <p:grpSpPr>
          <a:xfrm>
            <a:off x="363220" y="5369560"/>
            <a:ext cx="11465560" cy="1155700"/>
            <a:chOff x="572" y="8456"/>
            <a:chExt cx="18056" cy="1820"/>
          </a:xfrm>
        </p:grpSpPr>
        <p:sp>
          <p:nvSpPr>
            <p:cNvPr id="294" name="矩形 293"/>
            <p:cNvSpPr/>
            <p:nvPr>
              <p:custDataLst>
                <p:tags r:id="rId334"/>
              </p:custDataLst>
            </p:nvPr>
          </p:nvSpPr>
          <p:spPr>
            <a:xfrm flipV="1">
              <a:off x="572" y="8456"/>
              <a:ext cx="18056" cy="182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文本框 438"/>
            <p:cNvSpPr txBox="1"/>
            <p:nvPr>
              <p:custDataLst>
                <p:tags r:id="rId335"/>
              </p:custDataLst>
            </p:nvPr>
          </p:nvSpPr>
          <p:spPr>
            <a:xfrm>
              <a:off x="782" y="9077"/>
              <a:ext cx="3958" cy="580"/>
            </a:xfrm>
            <a:prstGeom prst="rect">
              <a:avLst/>
            </a:prstGeom>
            <a:noFill/>
          </p:spPr>
          <p:txBody>
            <a:bodyPr wrap="square" rtlCol="0">
              <a:spAutoFit/>
            </a:bodyPr>
            <a:lstStyle/>
            <a:p>
              <a:pPr algn="ctr"/>
              <a:r>
                <a:rPr lang="en-US" altLang="zh-CN" dirty="0">
                  <a:solidFill>
                    <a:schemeClr val="bg2"/>
                  </a:solidFill>
                  <a:latin typeface="PingFang SC" panose="020B0400000000000000" charset="-122"/>
                  <a:ea typeface="PingFang SC" panose="020B0400000000000000" charset="-122"/>
                  <a:cs typeface="PingFang SC" panose="020B0400000000000000" charset="-122"/>
                  <a:sym typeface="+mn-ea"/>
                </a:rPr>
                <a:t>3</a:t>
              </a:r>
              <a:r>
                <a:rPr lang="zh-CN" altLang="en-US" dirty="0">
                  <a:solidFill>
                    <a:schemeClr val="bg2"/>
                  </a:solidFill>
                  <a:latin typeface="PingFang SC" panose="020B0400000000000000" charset="-122"/>
                  <a:ea typeface="PingFang SC" panose="020B0400000000000000" charset="-122"/>
                  <a:cs typeface="PingFang SC" panose="020B0400000000000000" charset="-122"/>
                  <a:sym typeface="+mn-ea"/>
                </a:rPr>
                <a:t>点注意事项</a:t>
              </a:r>
            </a:p>
          </p:txBody>
        </p:sp>
        <p:sp>
          <p:nvSpPr>
            <p:cNvPr id="440" name="文本框 439"/>
            <p:cNvSpPr txBox="1"/>
            <p:nvPr>
              <p:custDataLst>
                <p:tags r:id="rId336"/>
              </p:custDataLst>
            </p:nvPr>
          </p:nvSpPr>
          <p:spPr>
            <a:xfrm>
              <a:off x="4912" y="8617"/>
              <a:ext cx="4491" cy="1499"/>
            </a:xfrm>
            <a:prstGeom prst="rect">
              <a:avLst/>
            </a:prstGeom>
            <a:noFill/>
          </p:spPr>
          <p:txBody>
            <a:bodyPr wrap="square" rtlCol="0" anchor="t" anchorCtr="0">
              <a:noAutofit/>
            </a:bodyPr>
            <a:lstStyle/>
            <a:p>
              <a:pPr algn="ctr"/>
              <a:r>
                <a:rPr sz="1400" dirty="0">
                  <a:solidFill>
                    <a:schemeClr val="bg2"/>
                  </a:solidFill>
                  <a:latin typeface="PingFang SC" panose="020B0400000000000000" charset="-122"/>
                  <a:ea typeface="PingFang SC" panose="020B0400000000000000" charset="-122"/>
                  <a:cs typeface="PingFang SC" panose="020B0400000000000000" charset="-122"/>
                  <a:sym typeface="+mn-ea"/>
                </a:rPr>
                <a:t>①自下而上进行分析</a:t>
              </a:r>
            </a:p>
            <a:p>
              <a:pPr algn="ctr">
                <a:lnSpc>
                  <a:spcPct val="150000"/>
                </a:lnSpc>
              </a:pPr>
              <a:r>
                <a:rPr sz="1000" dirty="0">
                  <a:solidFill>
                    <a:schemeClr val="bg2">
                      <a:lumMod val="75000"/>
                    </a:schemeClr>
                  </a:solidFill>
                  <a:latin typeface="PingFang SC" panose="020B0400000000000000" charset="-122"/>
                  <a:ea typeface="PingFang SC" panose="020B0400000000000000" charset="-122"/>
                  <a:cs typeface="PingFang SC" panose="020B0400000000000000" charset="-122"/>
                  <a:sym typeface="+mn-ea"/>
                </a:rPr>
                <a:t>不要先分组再填写卡片，而是应该先在卡片上填写内容，然后根据直觉</a:t>
              </a:r>
              <a:r>
                <a:rPr lang="zh-CN" sz="1000" dirty="0">
                  <a:solidFill>
                    <a:schemeClr val="bg2">
                      <a:lumMod val="75000"/>
                    </a:schemeClr>
                  </a:solidFill>
                  <a:latin typeface="PingFang SC" panose="020B0400000000000000" charset="-122"/>
                  <a:ea typeface="PingFang SC" panose="020B0400000000000000" charset="-122"/>
                  <a:cs typeface="PingFang SC" panose="020B0400000000000000" charset="-122"/>
                  <a:sym typeface="+mn-ea"/>
                </a:rPr>
                <a:t>，</a:t>
              </a:r>
              <a:r>
                <a:rPr sz="1000" dirty="0">
                  <a:solidFill>
                    <a:schemeClr val="bg2">
                      <a:lumMod val="75000"/>
                    </a:schemeClr>
                  </a:solidFill>
                  <a:latin typeface="PingFang SC" panose="020B0400000000000000" charset="-122"/>
                  <a:ea typeface="PingFang SC" panose="020B0400000000000000" charset="-122"/>
                  <a:cs typeface="PingFang SC" panose="020B0400000000000000" charset="-122"/>
                  <a:sym typeface="+mn-ea"/>
                </a:rPr>
                <a:t>自下而上进行</a:t>
              </a:r>
              <a:r>
                <a:rPr lang="zh-CN" sz="1000" dirty="0">
                  <a:solidFill>
                    <a:schemeClr val="bg2">
                      <a:lumMod val="75000"/>
                    </a:schemeClr>
                  </a:solidFill>
                  <a:latin typeface="PingFang SC" panose="020B0400000000000000" charset="-122"/>
                  <a:ea typeface="PingFang SC" panose="020B0400000000000000" charset="-122"/>
                  <a:cs typeface="PingFang SC" panose="020B0400000000000000" charset="-122"/>
                  <a:sym typeface="+mn-ea"/>
                </a:rPr>
                <a:t>分组</a:t>
              </a:r>
            </a:p>
          </p:txBody>
        </p:sp>
        <p:cxnSp>
          <p:nvCxnSpPr>
            <p:cNvPr id="441" name="直接连接符 440"/>
            <p:cNvCxnSpPr/>
            <p:nvPr>
              <p:custDataLst>
                <p:tags r:id="rId337"/>
              </p:custDataLst>
            </p:nvPr>
          </p:nvCxnSpPr>
          <p:spPr>
            <a:xfrm>
              <a:off x="4739" y="8777"/>
              <a:ext cx="0" cy="1180"/>
            </a:xfrm>
            <a:prstGeom prst="line">
              <a:avLst/>
            </a:prstGeom>
            <a:ln w="12700" cmpd="sng">
              <a:solidFill>
                <a:srgbClr val="F2F5F6"/>
              </a:solidFill>
              <a:prstDash val="lgDash"/>
            </a:ln>
          </p:spPr>
          <p:style>
            <a:lnRef idx="2">
              <a:schemeClr val="accent1"/>
            </a:lnRef>
            <a:fillRef idx="0">
              <a:srgbClr val="FFFFFF"/>
            </a:fillRef>
            <a:effectRef idx="0">
              <a:srgbClr val="FFFFFF"/>
            </a:effectRef>
            <a:fontRef idx="minor">
              <a:schemeClr val="tx1"/>
            </a:fontRef>
          </p:style>
        </p:cxnSp>
        <p:sp>
          <p:nvSpPr>
            <p:cNvPr id="442" name="文本框 441"/>
            <p:cNvSpPr txBox="1"/>
            <p:nvPr>
              <p:custDataLst>
                <p:tags r:id="rId338"/>
              </p:custDataLst>
            </p:nvPr>
          </p:nvSpPr>
          <p:spPr>
            <a:xfrm>
              <a:off x="9600" y="8585"/>
              <a:ext cx="4491" cy="1564"/>
            </a:xfrm>
            <a:prstGeom prst="rect">
              <a:avLst/>
            </a:prstGeom>
            <a:noFill/>
          </p:spPr>
          <p:txBody>
            <a:bodyPr wrap="square" rtlCol="0" anchor="t" anchorCtr="0">
              <a:noAutofit/>
            </a:bodyPr>
            <a:lstStyle/>
            <a:p>
              <a:pPr algn="ctr"/>
              <a:r>
                <a:rPr sz="1400" dirty="0">
                  <a:solidFill>
                    <a:schemeClr val="bg2"/>
                  </a:solidFill>
                  <a:latin typeface="PingFang SC" panose="020B0400000000000000" charset="-122"/>
                  <a:ea typeface="PingFang SC" panose="020B0400000000000000" charset="-122"/>
                  <a:cs typeface="PingFang SC" panose="020B0400000000000000" charset="-122"/>
                  <a:sym typeface="+mn-ea"/>
                </a:rPr>
                <a:t>②全面分析</a:t>
              </a:r>
            </a:p>
            <a:p>
              <a:pPr algn="ctr">
                <a:lnSpc>
                  <a:spcPct val="150000"/>
                </a:lnSpc>
              </a:pPr>
              <a:r>
                <a:rPr sz="1000" dirty="0">
                  <a:solidFill>
                    <a:schemeClr val="bg2">
                      <a:lumMod val="75000"/>
                    </a:schemeClr>
                  </a:solidFill>
                  <a:latin typeface="PingFang SC" panose="020B0400000000000000" charset="-122"/>
                  <a:ea typeface="PingFang SC" panose="020B0400000000000000" charset="-122"/>
                  <a:cs typeface="PingFang SC" panose="020B0400000000000000" charset="-122"/>
                  <a:sym typeface="+mn-ea"/>
                </a:rPr>
                <a:t>如果在分组时选用了“其他”作为分组的标签，那就无法进行分析了。只有将所有的卡片都放在相应的分组之中，才能明确各个分组之间的关系</a:t>
              </a:r>
            </a:p>
          </p:txBody>
        </p:sp>
        <p:sp>
          <p:nvSpPr>
            <p:cNvPr id="443" name="文本框 442"/>
            <p:cNvSpPr txBox="1"/>
            <p:nvPr>
              <p:custDataLst>
                <p:tags r:id="rId339"/>
              </p:custDataLst>
            </p:nvPr>
          </p:nvSpPr>
          <p:spPr>
            <a:xfrm>
              <a:off x="14127" y="8617"/>
              <a:ext cx="4491" cy="1500"/>
            </a:xfrm>
            <a:prstGeom prst="rect">
              <a:avLst/>
            </a:prstGeom>
            <a:noFill/>
          </p:spPr>
          <p:txBody>
            <a:bodyPr wrap="square" rtlCol="0" anchor="t" anchorCtr="0">
              <a:noAutofit/>
            </a:bodyPr>
            <a:lstStyle/>
            <a:p>
              <a:pPr algn="ctr"/>
              <a:r>
                <a:rPr sz="1400" dirty="0">
                  <a:solidFill>
                    <a:schemeClr val="bg2"/>
                  </a:solidFill>
                  <a:latin typeface="PingFang SC" panose="020B0400000000000000" charset="-122"/>
                  <a:ea typeface="PingFang SC" panose="020B0400000000000000" charset="-122"/>
                  <a:cs typeface="PingFang SC" panose="020B0400000000000000" charset="-122"/>
                  <a:sym typeface="+mn-ea"/>
                </a:rPr>
                <a:t>③单词表述准确</a:t>
              </a:r>
            </a:p>
            <a:p>
              <a:pPr algn="ctr">
                <a:lnSpc>
                  <a:spcPct val="150000"/>
                </a:lnSpc>
              </a:pPr>
              <a:r>
                <a:rPr sz="1000" dirty="0">
                  <a:solidFill>
                    <a:schemeClr val="bg1">
                      <a:lumMod val="25000"/>
                      <a:lumOff val="75000"/>
                    </a:schemeClr>
                  </a:solidFill>
                  <a:latin typeface="PingFang SC" panose="020B0400000000000000" charset="-122"/>
                  <a:ea typeface="PingFang SC" panose="020B0400000000000000" charset="-122"/>
                  <a:cs typeface="PingFang SC" panose="020B0400000000000000" charset="-122"/>
                  <a:sym typeface="+mn-ea"/>
                </a:rPr>
                <a:t>写在卡片上的内容必须表述准确，能够充分地表现出隐藏在其背后的丰富信息</a:t>
              </a:r>
            </a:p>
          </p:txBody>
        </p:sp>
      </p:grpSp>
      <p:sp>
        <p:nvSpPr>
          <p:cNvPr id="291" name="矩形 290"/>
          <p:cNvSpPr/>
          <p:nvPr>
            <p:custDataLst>
              <p:tags r:id="rId1"/>
            </p:custDataLst>
          </p:nvPr>
        </p:nvSpPr>
        <p:spPr>
          <a:xfrm flipV="1">
            <a:off x="370205" y="2502535"/>
            <a:ext cx="2639060" cy="2800985"/>
          </a:xfrm>
          <a:prstGeom prst="rect">
            <a:avLst/>
          </a:prstGeom>
          <a:solidFill>
            <a:schemeClr val="tx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custDataLst>
              <p:tags r:id="rId2"/>
            </p:custDataLst>
          </p:nvPr>
        </p:nvSpPr>
        <p:spPr>
          <a:xfrm rot="10800000" flipV="1">
            <a:off x="369570" y="1954530"/>
            <a:ext cx="11452860" cy="54800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bg2"/>
              </a:solidFill>
              <a:latin typeface="OPPOSans M" pitchFamily="18" charset="-122"/>
              <a:ea typeface="OPPOSans M" pitchFamily="18" charset="-122"/>
              <a:cs typeface="OPPOSans M" pitchFamily="18" charset="-122"/>
            </a:endParaRPr>
          </a:p>
        </p:txBody>
      </p:sp>
      <p:sp>
        <p:nvSpPr>
          <p:cNvPr id="295" name="燕尾形 294"/>
          <p:cNvSpPr/>
          <p:nvPr>
            <p:custDataLst>
              <p:tags r:id="rId3"/>
            </p:custDataLst>
          </p:nvPr>
        </p:nvSpPr>
        <p:spPr>
          <a:xfrm>
            <a:off x="8763000" y="1931035"/>
            <a:ext cx="406400" cy="595630"/>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endParaRPr>
          </a:p>
        </p:txBody>
      </p:sp>
      <p:sp>
        <p:nvSpPr>
          <p:cNvPr id="296" name="燕尾形 295"/>
          <p:cNvSpPr/>
          <p:nvPr>
            <p:custDataLst>
              <p:tags r:id="rId4"/>
            </p:custDataLst>
          </p:nvPr>
        </p:nvSpPr>
        <p:spPr>
          <a:xfrm>
            <a:off x="3009900" y="1931035"/>
            <a:ext cx="406400" cy="595630"/>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endParaRPr>
          </a:p>
        </p:txBody>
      </p:sp>
      <p:sp>
        <p:nvSpPr>
          <p:cNvPr id="297" name="燕尾形 296"/>
          <p:cNvSpPr/>
          <p:nvPr>
            <p:custDataLst>
              <p:tags r:id="rId5"/>
            </p:custDataLst>
          </p:nvPr>
        </p:nvSpPr>
        <p:spPr>
          <a:xfrm>
            <a:off x="5886450" y="1931035"/>
            <a:ext cx="406400" cy="595630"/>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endParaRPr>
          </a:p>
        </p:txBody>
      </p:sp>
      <p:sp>
        <p:nvSpPr>
          <p:cNvPr id="298" name="文本框 297"/>
          <p:cNvSpPr txBox="1"/>
          <p:nvPr>
            <p:custDataLst>
              <p:tags r:id="rId6"/>
            </p:custDataLst>
          </p:nvPr>
        </p:nvSpPr>
        <p:spPr>
          <a:xfrm>
            <a:off x="495935" y="2059940"/>
            <a:ext cx="2513330" cy="337185"/>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Regular" panose="020B0400000000000000" charset="-122"/>
                <a:sym typeface="+mn-ea"/>
              </a:rPr>
              <a:t>①写出创意和课题</a:t>
            </a:r>
          </a:p>
        </p:txBody>
      </p:sp>
      <p:sp>
        <p:nvSpPr>
          <p:cNvPr id="299" name="文本框 298"/>
          <p:cNvSpPr txBox="1"/>
          <p:nvPr>
            <p:custDataLst>
              <p:tags r:id="rId7"/>
            </p:custDataLst>
          </p:nvPr>
        </p:nvSpPr>
        <p:spPr>
          <a:xfrm>
            <a:off x="3416300" y="2059940"/>
            <a:ext cx="2470150" cy="337185"/>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Regular" panose="020B0400000000000000" charset="-122"/>
                <a:sym typeface="+mn-ea"/>
              </a:rPr>
              <a:t>②设置小分组</a:t>
            </a:r>
          </a:p>
        </p:txBody>
      </p:sp>
      <p:sp>
        <p:nvSpPr>
          <p:cNvPr id="300" name="文本框 299"/>
          <p:cNvSpPr txBox="1"/>
          <p:nvPr>
            <p:custDataLst>
              <p:tags r:id="rId8"/>
            </p:custDataLst>
          </p:nvPr>
        </p:nvSpPr>
        <p:spPr>
          <a:xfrm>
            <a:off x="6353810" y="2059940"/>
            <a:ext cx="2400935" cy="337185"/>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Regular" panose="020B0400000000000000" charset="-122"/>
                <a:sym typeface="+mn-ea"/>
              </a:rPr>
              <a:t>③设置中分组</a:t>
            </a:r>
          </a:p>
        </p:txBody>
      </p:sp>
      <p:sp>
        <p:nvSpPr>
          <p:cNvPr id="301" name="文本框 300"/>
          <p:cNvSpPr txBox="1"/>
          <p:nvPr>
            <p:custDataLst>
              <p:tags r:id="rId9"/>
            </p:custDataLst>
          </p:nvPr>
        </p:nvSpPr>
        <p:spPr>
          <a:xfrm>
            <a:off x="9170035" y="2059940"/>
            <a:ext cx="2652395" cy="337185"/>
          </a:xfrm>
          <a:prstGeom prst="rect">
            <a:avLst/>
          </a:prstGeom>
          <a:noFill/>
        </p:spPr>
        <p:txBody>
          <a:bodyPr wrap="square" rtlCol="0">
            <a:spAutoFit/>
          </a:bodyPr>
          <a:lstStyle/>
          <a:p>
            <a:pPr algn="ctr"/>
            <a:r>
              <a:rPr lang="zh-CN" altLang="en-US" sz="1600" dirty="0">
                <a:solidFill>
                  <a:schemeClr val="bg2"/>
                </a:solidFill>
                <a:latin typeface="PingFang SC" panose="020B0400000000000000" charset="-122"/>
                <a:ea typeface="PingFang SC" panose="020B0400000000000000" charset="-122"/>
                <a:cs typeface="PingFang SC Regular" panose="020B0400000000000000" charset="-122"/>
                <a:sym typeface="+mn-ea"/>
              </a:rPr>
              <a:t>④设置大分组并明确相关性</a:t>
            </a:r>
          </a:p>
        </p:txBody>
      </p:sp>
      <p:sp>
        <p:nvSpPr>
          <p:cNvPr id="315" name="文本框 314"/>
          <p:cNvSpPr txBox="1"/>
          <p:nvPr>
            <p:custDataLst>
              <p:tags r:id="rId10"/>
            </p:custDataLst>
          </p:nvPr>
        </p:nvSpPr>
        <p:spPr>
          <a:xfrm>
            <a:off x="516255" y="4189095"/>
            <a:ext cx="2346960" cy="755015"/>
          </a:xfrm>
          <a:prstGeom prst="rect">
            <a:avLst/>
          </a:prstGeom>
          <a:noFill/>
        </p:spPr>
        <p:txBody>
          <a:bodyPr wrap="square" rtlCol="0">
            <a:noAutofit/>
          </a:bodyPr>
          <a:lstStyle/>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明确主题之后，将创意和课题逐一写在卡片</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便签</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上</a:t>
            </a:r>
          </a:p>
        </p:txBody>
      </p:sp>
      <p:sp>
        <p:nvSpPr>
          <p:cNvPr id="316" name="矩形 315"/>
          <p:cNvSpPr/>
          <p:nvPr>
            <p:custDataLst>
              <p:tags r:id="rId11"/>
            </p:custDataLst>
          </p:nvPr>
        </p:nvSpPr>
        <p:spPr>
          <a:xfrm flipV="1">
            <a:off x="3234690" y="2502535"/>
            <a:ext cx="2651760" cy="2800985"/>
          </a:xfrm>
          <a:prstGeom prst="rect">
            <a:avLst/>
          </a:prstGeom>
          <a:solidFill>
            <a:schemeClr val="tx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文本框 349"/>
          <p:cNvSpPr txBox="1"/>
          <p:nvPr>
            <p:custDataLst>
              <p:tags r:id="rId12"/>
            </p:custDataLst>
          </p:nvPr>
        </p:nvSpPr>
        <p:spPr>
          <a:xfrm>
            <a:off x="3387090" y="4189095"/>
            <a:ext cx="2346960" cy="993775"/>
          </a:xfrm>
          <a:prstGeom prst="rect">
            <a:avLst/>
          </a:prstGeom>
          <a:noFill/>
        </p:spPr>
        <p:txBody>
          <a:bodyPr wrap="square" rtlCol="0">
            <a:noAutofit/>
          </a:bodyPr>
          <a:lstStyle/>
          <a:p>
            <a:pPr>
              <a:lnSpc>
                <a:spcPct val="150000"/>
              </a:lnSpc>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写完卡片之后，将内容相近的卡片归为一组，将它们的共同特征写在分组的封面上</a:t>
            </a:r>
          </a:p>
        </p:txBody>
      </p:sp>
      <p:sp>
        <p:nvSpPr>
          <p:cNvPr id="351" name="矩形 350"/>
          <p:cNvSpPr/>
          <p:nvPr>
            <p:custDataLst>
              <p:tags r:id="rId13"/>
            </p:custDataLst>
          </p:nvPr>
        </p:nvSpPr>
        <p:spPr>
          <a:xfrm flipV="1">
            <a:off x="6102985" y="2502535"/>
            <a:ext cx="2651760" cy="2800985"/>
          </a:xfrm>
          <a:prstGeom prst="rect">
            <a:avLst/>
          </a:prstGeom>
          <a:solidFill>
            <a:schemeClr val="tx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文本框 387"/>
          <p:cNvSpPr txBox="1"/>
          <p:nvPr>
            <p:custDataLst>
              <p:tags r:id="rId14"/>
            </p:custDataLst>
          </p:nvPr>
        </p:nvSpPr>
        <p:spPr>
          <a:xfrm>
            <a:off x="6255385" y="4189095"/>
            <a:ext cx="2346960" cy="993775"/>
          </a:xfrm>
          <a:prstGeom prst="rect">
            <a:avLst/>
          </a:prstGeom>
          <a:noFill/>
        </p:spPr>
        <p:txBody>
          <a:bodyPr wrap="square" rtlCol="0">
            <a:noAutofit/>
          </a:bodyPr>
          <a:lstStyle/>
          <a:p>
            <a:pPr>
              <a:lnSpc>
                <a:spcPct val="150000"/>
              </a:lnSpc>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将内容相近的分组再次归为一组，将它们的共同特征写在分组的封面上</a:t>
            </a:r>
          </a:p>
        </p:txBody>
      </p:sp>
      <p:sp>
        <p:nvSpPr>
          <p:cNvPr id="389" name="矩形 388"/>
          <p:cNvSpPr/>
          <p:nvPr>
            <p:custDataLst>
              <p:tags r:id="rId15"/>
            </p:custDataLst>
          </p:nvPr>
        </p:nvSpPr>
        <p:spPr>
          <a:xfrm flipV="1">
            <a:off x="8970010" y="2502535"/>
            <a:ext cx="2851785" cy="2800985"/>
          </a:xfrm>
          <a:prstGeom prst="rect">
            <a:avLst/>
          </a:prstGeom>
          <a:solidFill>
            <a:schemeClr val="tx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文本框 434"/>
          <p:cNvSpPr txBox="1"/>
          <p:nvPr>
            <p:custDataLst>
              <p:tags r:id="rId16"/>
            </p:custDataLst>
          </p:nvPr>
        </p:nvSpPr>
        <p:spPr>
          <a:xfrm>
            <a:off x="9070340" y="4189095"/>
            <a:ext cx="2651760" cy="993775"/>
          </a:xfrm>
          <a:prstGeom prst="rect">
            <a:avLst/>
          </a:prstGeom>
          <a:noFill/>
        </p:spPr>
        <p:txBody>
          <a:bodyPr wrap="square" rtlCol="0">
            <a:noAutofit/>
          </a:bodyPr>
          <a:lstStyle/>
          <a:p>
            <a:pPr>
              <a:lnSpc>
                <a:spcPct val="150000"/>
              </a:lnSpc>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将关系相近的分组放在一起,用线条将其框起来，并用箭头表示卡片和分组之间的相关性</a:t>
            </a:r>
          </a:p>
        </p:txBody>
      </p:sp>
      <p:cxnSp>
        <p:nvCxnSpPr>
          <p:cNvPr id="446" name="直接连接符 445"/>
          <p:cNvCxnSpPr/>
          <p:nvPr>
            <p:custDataLst>
              <p:tags r:id="rId17"/>
            </p:custDataLst>
          </p:nvPr>
        </p:nvCxnSpPr>
        <p:spPr>
          <a:xfrm>
            <a:off x="543560" y="4189095"/>
            <a:ext cx="2292985" cy="0"/>
          </a:xfrm>
          <a:prstGeom prst="line">
            <a:avLst/>
          </a:prstGeom>
          <a:ln w="12700" cmpd="sng">
            <a:solidFill>
              <a:schemeClr val="accent5">
                <a:lumMod val="90000"/>
              </a:schemeClr>
            </a:solidFill>
            <a:prstDash val="lgDash"/>
          </a:ln>
        </p:spPr>
        <p:style>
          <a:lnRef idx="2">
            <a:schemeClr val="accent1"/>
          </a:lnRef>
          <a:fillRef idx="0">
            <a:srgbClr val="FFFFFF"/>
          </a:fillRef>
          <a:effectRef idx="0">
            <a:srgbClr val="FFFFFF"/>
          </a:effectRef>
          <a:fontRef idx="minor">
            <a:schemeClr val="tx1"/>
          </a:fontRef>
        </p:style>
      </p:cxnSp>
      <p:cxnSp>
        <p:nvCxnSpPr>
          <p:cNvPr id="447" name="直接连接符 446"/>
          <p:cNvCxnSpPr/>
          <p:nvPr>
            <p:custDataLst>
              <p:tags r:id="rId18"/>
            </p:custDataLst>
          </p:nvPr>
        </p:nvCxnSpPr>
        <p:spPr>
          <a:xfrm>
            <a:off x="3414395" y="4189095"/>
            <a:ext cx="2292985" cy="0"/>
          </a:xfrm>
          <a:prstGeom prst="line">
            <a:avLst/>
          </a:prstGeom>
          <a:ln w="12700" cmpd="sng">
            <a:solidFill>
              <a:schemeClr val="accent5">
                <a:lumMod val="90000"/>
              </a:schemeClr>
            </a:solidFill>
            <a:prstDash val="lgDash"/>
          </a:ln>
        </p:spPr>
        <p:style>
          <a:lnRef idx="2">
            <a:schemeClr val="accent1"/>
          </a:lnRef>
          <a:fillRef idx="0">
            <a:srgbClr val="FFFFFF"/>
          </a:fillRef>
          <a:effectRef idx="0">
            <a:srgbClr val="FFFFFF"/>
          </a:effectRef>
          <a:fontRef idx="minor">
            <a:schemeClr val="tx1"/>
          </a:fontRef>
        </p:style>
      </p:cxnSp>
      <p:cxnSp>
        <p:nvCxnSpPr>
          <p:cNvPr id="449" name="直接连接符 448"/>
          <p:cNvCxnSpPr/>
          <p:nvPr>
            <p:custDataLst>
              <p:tags r:id="rId19"/>
            </p:custDataLst>
          </p:nvPr>
        </p:nvCxnSpPr>
        <p:spPr>
          <a:xfrm>
            <a:off x="6282690" y="4189095"/>
            <a:ext cx="2292985" cy="0"/>
          </a:xfrm>
          <a:prstGeom prst="line">
            <a:avLst/>
          </a:prstGeom>
          <a:ln w="12700" cmpd="sng">
            <a:solidFill>
              <a:schemeClr val="accent5">
                <a:lumMod val="90000"/>
              </a:schemeClr>
            </a:solidFill>
            <a:prstDash val="lgDash"/>
          </a:ln>
        </p:spPr>
        <p:style>
          <a:lnRef idx="2">
            <a:schemeClr val="accent1"/>
          </a:lnRef>
          <a:fillRef idx="0">
            <a:srgbClr val="FFFFFF"/>
          </a:fillRef>
          <a:effectRef idx="0">
            <a:srgbClr val="FFFFFF"/>
          </a:effectRef>
          <a:fontRef idx="minor">
            <a:schemeClr val="tx1"/>
          </a:fontRef>
        </p:style>
      </p:cxnSp>
      <p:cxnSp>
        <p:nvCxnSpPr>
          <p:cNvPr id="450" name="直接连接符 449"/>
          <p:cNvCxnSpPr/>
          <p:nvPr>
            <p:custDataLst>
              <p:tags r:id="rId20"/>
            </p:custDataLst>
          </p:nvPr>
        </p:nvCxnSpPr>
        <p:spPr>
          <a:xfrm>
            <a:off x="9249410" y="4188460"/>
            <a:ext cx="2292985" cy="0"/>
          </a:xfrm>
          <a:prstGeom prst="line">
            <a:avLst/>
          </a:prstGeom>
          <a:ln w="12700" cmpd="sng">
            <a:solidFill>
              <a:schemeClr val="accent5">
                <a:lumMod val="90000"/>
              </a:schemeClr>
            </a:solidFill>
            <a:prstDash val="lgDash"/>
          </a:ln>
        </p:spPr>
        <p:style>
          <a:lnRef idx="2">
            <a:schemeClr val="accent1"/>
          </a:lnRef>
          <a:fillRef idx="0">
            <a:srgbClr val="FFFFFF"/>
          </a:fillRef>
          <a:effectRef idx="0">
            <a:srgbClr val="FFFFFF"/>
          </a:effectRef>
          <a:fontRef idx="minor">
            <a:schemeClr val="tx1"/>
          </a:fontRef>
        </p:style>
      </p:cxnSp>
      <p:grpSp>
        <p:nvGrpSpPr>
          <p:cNvPr id="5" name="组合 4"/>
          <p:cNvGrpSpPr/>
          <p:nvPr/>
        </p:nvGrpSpPr>
        <p:grpSpPr>
          <a:xfrm>
            <a:off x="553085" y="2659698"/>
            <a:ext cx="2310130" cy="1449705"/>
            <a:chOff x="5235" y="3071"/>
            <a:chExt cx="3638" cy="2283"/>
          </a:xfrm>
        </p:grpSpPr>
        <p:grpSp>
          <p:nvGrpSpPr>
            <p:cNvPr id="2123" name="组合 2122"/>
            <p:cNvGrpSpPr/>
            <p:nvPr/>
          </p:nvGrpSpPr>
          <p:grpSpPr>
            <a:xfrm>
              <a:off x="5235" y="3071"/>
              <a:ext cx="3639" cy="634"/>
              <a:chOff x="3169142" y="1923697"/>
              <a:chExt cx="2310631" cy="402318"/>
            </a:xfrm>
          </p:grpSpPr>
          <p:grpSp>
            <p:nvGrpSpPr>
              <p:cNvPr id="63" name="组合 62"/>
              <p:cNvGrpSpPr/>
              <p:nvPr/>
            </p:nvGrpSpPr>
            <p:grpSpPr>
              <a:xfrm>
                <a:off x="3169142" y="1923697"/>
                <a:ext cx="402318" cy="402318"/>
                <a:chOff x="2958694" y="1899554"/>
                <a:chExt cx="610957" cy="610957"/>
              </a:xfrm>
            </p:grpSpPr>
            <p:sp>
              <p:nvSpPr>
                <p:cNvPr id="48" name="矩形 47"/>
                <p:cNvSpPr/>
                <p:nvPr>
                  <p:custDataLst>
                    <p:tags r:id="rId32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56" name="直线连接符 55"/>
                <p:cNvCxnSpPr/>
                <p:nvPr>
                  <p:custDataLst>
                    <p:tags r:id="rId33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custDataLst>
                    <p:tags r:id="rId33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custDataLst>
                    <p:tags r:id="rId33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符 58"/>
                <p:cNvCxnSpPr/>
                <p:nvPr>
                  <p:custDataLst>
                    <p:tags r:id="rId33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099" name="组合 2098"/>
              <p:cNvGrpSpPr/>
              <p:nvPr/>
            </p:nvGrpSpPr>
            <p:grpSpPr>
              <a:xfrm>
                <a:off x="3646220" y="1923697"/>
                <a:ext cx="402318" cy="402318"/>
                <a:chOff x="2958694" y="1899554"/>
                <a:chExt cx="610957" cy="610957"/>
              </a:xfrm>
            </p:grpSpPr>
            <p:sp>
              <p:nvSpPr>
                <p:cNvPr id="2100" name="矩形 2099"/>
                <p:cNvSpPr/>
                <p:nvPr>
                  <p:custDataLst>
                    <p:tags r:id="rId32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01" name="直线连接符 2100"/>
                <p:cNvCxnSpPr/>
                <p:nvPr>
                  <p:custDataLst>
                    <p:tags r:id="rId32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02" name="直线连接符 2101"/>
                <p:cNvCxnSpPr/>
                <p:nvPr>
                  <p:custDataLst>
                    <p:tags r:id="rId32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03" name="直线连接符 2102"/>
                <p:cNvCxnSpPr/>
                <p:nvPr>
                  <p:custDataLst>
                    <p:tags r:id="rId32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04" name="直线连接符 2103"/>
                <p:cNvCxnSpPr/>
                <p:nvPr>
                  <p:custDataLst>
                    <p:tags r:id="rId32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05" name="组合 2104"/>
              <p:cNvGrpSpPr/>
              <p:nvPr/>
            </p:nvGrpSpPr>
            <p:grpSpPr>
              <a:xfrm>
                <a:off x="4123298" y="1923697"/>
                <a:ext cx="402318" cy="402318"/>
                <a:chOff x="2958694" y="1899554"/>
                <a:chExt cx="610957" cy="610957"/>
              </a:xfrm>
            </p:grpSpPr>
            <p:sp>
              <p:nvSpPr>
                <p:cNvPr id="2106" name="矩形 2105"/>
                <p:cNvSpPr/>
                <p:nvPr>
                  <p:custDataLst>
                    <p:tags r:id="rId31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07" name="直线连接符 2106"/>
                <p:cNvCxnSpPr/>
                <p:nvPr>
                  <p:custDataLst>
                    <p:tags r:id="rId32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08" name="直线连接符 2107"/>
                <p:cNvCxnSpPr/>
                <p:nvPr>
                  <p:custDataLst>
                    <p:tags r:id="rId32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09" name="直线连接符 2108"/>
                <p:cNvCxnSpPr/>
                <p:nvPr>
                  <p:custDataLst>
                    <p:tags r:id="rId32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10" name="直线连接符 2109"/>
                <p:cNvCxnSpPr/>
                <p:nvPr>
                  <p:custDataLst>
                    <p:tags r:id="rId32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11" name="组合 2110"/>
              <p:cNvGrpSpPr/>
              <p:nvPr/>
            </p:nvGrpSpPr>
            <p:grpSpPr>
              <a:xfrm>
                <a:off x="4600376" y="1923697"/>
                <a:ext cx="402318" cy="402318"/>
                <a:chOff x="2958694" y="1899554"/>
                <a:chExt cx="610957" cy="610957"/>
              </a:xfrm>
            </p:grpSpPr>
            <p:sp>
              <p:nvSpPr>
                <p:cNvPr id="2112" name="矩形 2111"/>
                <p:cNvSpPr/>
                <p:nvPr>
                  <p:custDataLst>
                    <p:tags r:id="rId31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13" name="直线连接符 2112"/>
                <p:cNvCxnSpPr/>
                <p:nvPr>
                  <p:custDataLst>
                    <p:tags r:id="rId31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14" name="直线连接符 2113"/>
                <p:cNvCxnSpPr/>
                <p:nvPr>
                  <p:custDataLst>
                    <p:tags r:id="rId31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15" name="直线连接符 2114"/>
                <p:cNvCxnSpPr/>
                <p:nvPr>
                  <p:custDataLst>
                    <p:tags r:id="rId31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16" name="直线连接符 2115"/>
                <p:cNvCxnSpPr/>
                <p:nvPr>
                  <p:custDataLst>
                    <p:tags r:id="rId31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17" name="组合 2116"/>
              <p:cNvGrpSpPr/>
              <p:nvPr/>
            </p:nvGrpSpPr>
            <p:grpSpPr>
              <a:xfrm>
                <a:off x="5077455" y="1923697"/>
                <a:ext cx="402318" cy="402318"/>
                <a:chOff x="2958694" y="1899554"/>
                <a:chExt cx="610957" cy="610957"/>
              </a:xfrm>
            </p:grpSpPr>
            <p:sp>
              <p:nvSpPr>
                <p:cNvPr id="2118" name="矩形 2117"/>
                <p:cNvSpPr/>
                <p:nvPr>
                  <p:custDataLst>
                    <p:tags r:id="rId30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19" name="直线连接符 2118"/>
                <p:cNvCxnSpPr/>
                <p:nvPr>
                  <p:custDataLst>
                    <p:tags r:id="rId31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20" name="直线连接符 2119"/>
                <p:cNvCxnSpPr/>
                <p:nvPr>
                  <p:custDataLst>
                    <p:tags r:id="rId31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21" name="直线连接符 2120"/>
                <p:cNvCxnSpPr/>
                <p:nvPr>
                  <p:custDataLst>
                    <p:tags r:id="rId31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22" name="直线连接符 2121"/>
                <p:cNvCxnSpPr/>
                <p:nvPr>
                  <p:custDataLst>
                    <p:tags r:id="rId31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24" name="组合 2123"/>
            <p:cNvGrpSpPr/>
            <p:nvPr/>
          </p:nvGrpSpPr>
          <p:grpSpPr>
            <a:xfrm>
              <a:off x="5235" y="3896"/>
              <a:ext cx="3639" cy="634"/>
              <a:chOff x="3169142" y="1923697"/>
              <a:chExt cx="2310631" cy="402318"/>
            </a:xfrm>
          </p:grpSpPr>
          <p:grpSp>
            <p:nvGrpSpPr>
              <p:cNvPr id="2125" name="组合 2124"/>
              <p:cNvGrpSpPr/>
              <p:nvPr/>
            </p:nvGrpSpPr>
            <p:grpSpPr>
              <a:xfrm>
                <a:off x="3169142" y="1923697"/>
                <a:ext cx="402318" cy="402318"/>
                <a:chOff x="2958694" y="1899554"/>
                <a:chExt cx="610957" cy="610957"/>
              </a:xfrm>
            </p:grpSpPr>
            <p:sp>
              <p:nvSpPr>
                <p:cNvPr id="2150" name="矩形 2149"/>
                <p:cNvSpPr/>
                <p:nvPr>
                  <p:custDataLst>
                    <p:tags r:id="rId30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51" name="直线连接符 2150"/>
                <p:cNvCxnSpPr/>
                <p:nvPr>
                  <p:custDataLst>
                    <p:tags r:id="rId30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52" name="直线连接符 2151"/>
                <p:cNvCxnSpPr/>
                <p:nvPr>
                  <p:custDataLst>
                    <p:tags r:id="rId30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53" name="直线连接符 2152"/>
                <p:cNvCxnSpPr/>
                <p:nvPr>
                  <p:custDataLst>
                    <p:tags r:id="rId30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54" name="直线连接符 2153"/>
                <p:cNvCxnSpPr/>
                <p:nvPr>
                  <p:custDataLst>
                    <p:tags r:id="rId30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26" name="组合 2125"/>
              <p:cNvGrpSpPr/>
              <p:nvPr/>
            </p:nvGrpSpPr>
            <p:grpSpPr>
              <a:xfrm>
                <a:off x="3646220" y="1923697"/>
                <a:ext cx="402318" cy="402318"/>
                <a:chOff x="2958694" y="1899554"/>
                <a:chExt cx="610957" cy="610957"/>
              </a:xfrm>
            </p:grpSpPr>
            <p:sp>
              <p:nvSpPr>
                <p:cNvPr id="2145" name="矩形 2144"/>
                <p:cNvSpPr/>
                <p:nvPr>
                  <p:custDataLst>
                    <p:tags r:id="rId29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46" name="直线连接符 2145"/>
                <p:cNvCxnSpPr/>
                <p:nvPr>
                  <p:custDataLst>
                    <p:tags r:id="rId30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7" name="直线连接符 2146"/>
                <p:cNvCxnSpPr/>
                <p:nvPr>
                  <p:custDataLst>
                    <p:tags r:id="rId30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8" name="直线连接符 2147"/>
                <p:cNvCxnSpPr/>
                <p:nvPr>
                  <p:custDataLst>
                    <p:tags r:id="rId30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9" name="直线连接符 2148"/>
                <p:cNvCxnSpPr/>
                <p:nvPr>
                  <p:custDataLst>
                    <p:tags r:id="rId30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27" name="组合 2126"/>
              <p:cNvGrpSpPr/>
              <p:nvPr/>
            </p:nvGrpSpPr>
            <p:grpSpPr>
              <a:xfrm>
                <a:off x="4123298" y="1923697"/>
                <a:ext cx="402318" cy="402318"/>
                <a:chOff x="2958694" y="1899554"/>
                <a:chExt cx="610957" cy="610957"/>
              </a:xfrm>
            </p:grpSpPr>
            <p:sp>
              <p:nvSpPr>
                <p:cNvPr id="2140" name="矩形 2139"/>
                <p:cNvSpPr/>
                <p:nvPr>
                  <p:custDataLst>
                    <p:tags r:id="rId29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41" name="直线连接符 2140"/>
                <p:cNvCxnSpPr/>
                <p:nvPr>
                  <p:custDataLst>
                    <p:tags r:id="rId29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2" name="直线连接符 2141"/>
                <p:cNvCxnSpPr/>
                <p:nvPr>
                  <p:custDataLst>
                    <p:tags r:id="rId29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3" name="直线连接符 2142"/>
                <p:cNvCxnSpPr/>
                <p:nvPr>
                  <p:custDataLst>
                    <p:tags r:id="rId29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44" name="直线连接符 2143"/>
                <p:cNvCxnSpPr/>
                <p:nvPr>
                  <p:custDataLst>
                    <p:tags r:id="rId29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28" name="组合 2127"/>
              <p:cNvGrpSpPr/>
              <p:nvPr/>
            </p:nvGrpSpPr>
            <p:grpSpPr>
              <a:xfrm>
                <a:off x="4600376" y="1923697"/>
                <a:ext cx="402318" cy="402318"/>
                <a:chOff x="2958694" y="1899554"/>
                <a:chExt cx="610957" cy="610957"/>
              </a:xfrm>
            </p:grpSpPr>
            <p:sp>
              <p:nvSpPr>
                <p:cNvPr id="2135" name="矩形 2134"/>
                <p:cNvSpPr/>
                <p:nvPr>
                  <p:custDataLst>
                    <p:tags r:id="rId28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36" name="直线连接符 2135"/>
                <p:cNvCxnSpPr/>
                <p:nvPr>
                  <p:custDataLst>
                    <p:tags r:id="rId29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7" name="直线连接符 2136"/>
                <p:cNvCxnSpPr/>
                <p:nvPr>
                  <p:custDataLst>
                    <p:tags r:id="rId29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8" name="直线连接符 2137"/>
                <p:cNvCxnSpPr/>
                <p:nvPr>
                  <p:custDataLst>
                    <p:tags r:id="rId29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9" name="直线连接符 2138"/>
                <p:cNvCxnSpPr/>
                <p:nvPr>
                  <p:custDataLst>
                    <p:tags r:id="rId29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29" name="组合 2128"/>
              <p:cNvGrpSpPr/>
              <p:nvPr/>
            </p:nvGrpSpPr>
            <p:grpSpPr>
              <a:xfrm>
                <a:off x="5077455" y="1923697"/>
                <a:ext cx="402318" cy="402318"/>
                <a:chOff x="2958694" y="1899554"/>
                <a:chExt cx="610957" cy="610957"/>
              </a:xfrm>
            </p:grpSpPr>
            <p:sp>
              <p:nvSpPr>
                <p:cNvPr id="2130" name="矩形 2129"/>
                <p:cNvSpPr/>
                <p:nvPr>
                  <p:custDataLst>
                    <p:tags r:id="rId28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31" name="直线连接符 2130"/>
                <p:cNvCxnSpPr/>
                <p:nvPr>
                  <p:custDataLst>
                    <p:tags r:id="rId28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2" name="直线连接符 2131"/>
                <p:cNvCxnSpPr/>
                <p:nvPr>
                  <p:custDataLst>
                    <p:tags r:id="rId28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3" name="直线连接符 2132"/>
                <p:cNvCxnSpPr/>
                <p:nvPr>
                  <p:custDataLst>
                    <p:tags r:id="rId28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34" name="直线连接符 2133"/>
                <p:cNvCxnSpPr/>
                <p:nvPr>
                  <p:custDataLst>
                    <p:tags r:id="rId28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5" name="组合 2154"/>
            <p:cNvGrpSpPr/>
            <p:nvPr/>
          </p:nvGrpSpPr>
          <p:grpSpPr>
            <a:xfrm>
              <a:off x="5235" y="4720"/>
              <a:ext cx="3639" cy="634"/>
              <a:chOff x="3169142" y="1923697"/>
              <a:chExt cx="2310631" cy="402318"/>
            </a:xfrm>
          </p:grpSpPr>
          <p:grpSp>
            <p:nvGrpSpPr>
              <p:cNvPr id="2156" name="组合 2155"/>
              <p:cNvGrpSpPr/>
              <p:nvPr/>
            </p:nvGrpSpPr>
            <p:grpSpPr>
              <a:xfrm>
                <a:off x="3169142" y="1923697"/>
                <a:ext cx="402318" cy="402318"/>
                <a:chOff x="2958694" y="1899554"/>
                <a:chExt cx="610957" cy="610957"/>
              </a:xfrm>
            </p:grpSpPr>
            <p:sp>
              <p:nvSpPr>
                <p:cNvPr id="2181" name="矩形 2180"/>
                <p:cNvSpPr/>
                <p:nvPr>
                  <p:custDataLst>
                    <p:tags r:id="rId27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82" name="直线连接符 2181"/>
                <p:cNvCxnSpPr/>
                <p:nvPr>
                  <p:custDataLst>
                    <p:tags r:id="rId28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83" name="直线连接符 2182"/>
                <p:cNvCxnSpPr/>
                <p:nvPr>
                  <p:custDataLst>
                    <p:tags r:id="rId28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84" name="直线连接符 2183"/>
                <p:cNvCxnSpPr/>
                <p:nvPr>
                  <p:custDataLst>
                    <p:tags r:id="rId28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85" name="直线连接符 2184"/>
                <p:cNvCxnSpPr/>
                <p:nvPr>
                  <p:custDataLst>
                    <p:tags r:id="rId28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57" name="组合 2156"/>
              <p:cNvGrpSpPr/>
              <p:nvPr/>
            </p:nvGrpSpPr>
            <p:grpSpPr>
              <a:xfrm>
                <a:off x="3646220" y="1923697"/>
                <a:ext cx="402318" cy="402318"/>
                <a:chOff x="2958694" y="1899554"/>
                <a:chExt cx="610957" cy="610957"/>
              </a:xfrm>
            </p:grpSpPr>
            <p:sp>
              <p:nvSpPr>
                <p:cNvPr id="2176" name="矩形 2175"/>
                <p:cNvSpPr/>
                <p:nvPr>
                  <p:custDataLst>
                    <p:tags r:id="rId27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77" name="直线连接符 2176"/>
                <p:cNvCxnSpPr/>
                <p:nvPr>
                  <p:custDataLst>
                    <p:tags r:id="rId27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8" name="直线连接符 2177"/>
                <p:cNvCxnSpPr/>
                <p:nvPr>
                  <p:custDataLst>
                    <p:tags r:id="rId27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9" name="直线连接符 2178"/>
                <p:cNvCxnSpPr/>
                <p:nvPr>
                  <p:custDataLst>
                    <p:tags r:id="rId27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80" name="直线连接符 2179"/>
                <p:cNvCxnSpPr/>
                <p:nvPr>
                  <p:custDataLst>
                    <p:tags r:id="rId27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58" name="组合 2157"/>
              <p:cNvGrpSpPr/>
              <p:nvPr/>
            </p:nvGrpSpPr>
            <p:grpSpPr>
              <a:xfrm>
                <a:off x="4123298" y="1923697"/>
                <a:ext cx="402318" cy="402318"/>
                <a:chOff x="2958694" y="1899554"/>
                <a:chExt cx="610957" cy="610957"/>
              </a:xfrm>
            </p:grpSpPr>
            <p:sp>
              <p:nvSpPr>
                <p:cNvPr id="2171" name="矩形 2170"/>
                <p:cNvSpPr/>
                <p:nvPr>
                  <p:custDataLst>
                    <p:tags r:id="rId26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72" name="直线连接符 2171"/>
                <p:cNvCxnSpPr/>
                <p:nvPr>
                  <p:custDataLst>
                    <p:tags r:id="rId27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3" name="直线连接符 2172"/>
                <p:cNvCxnSpPr/>
                <p:nvPr>
                  <p:custDataLst>
                    <p:tags r:id="rId27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4" name="直线连接符 2173"/>
                <p:cNvCxnSpPr/>
                <p:nvPr>
                  <p:custDataLst>
                    <p:tags r:id="rId27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5" name="直线连接符 2174"/>
                <p:cNvCxnSpPr/>
                <p:nvPr>
                  <p:custDataLst>
                    <p:tags r:id="rId27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59" name="组合 2158"/>
              <p:cNvGrpSpPr/>
              <p:nvPr/>
            </p:nvGrpSpPr>
            <p:grpSpPr>
              <a:xfrm>
                <a:off x="4600376" y="1923697"/>
                <a:ext cx="402318" cy="402318"/>
                <a:chOff x="2958694" y="1899554"/>
                <a:chExt cx="610957" cy="610957"/>
              </a:xfrm>
            </p:grpSpPr>
            <p:sp>
              <p:nvSpPr>
                <p:cNvPr id="2166" name="矩形 2165"/>
                <p:cNvSpPr/>
                <p:nvPr>
                  <p:custDataLst>
                    <p:tags r:id="rId26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67" name="直线连接符 2166"/>
                <p:cNvCxnSpPr/>
                <p:nvPr>
                  <p:custDataLst>
                    <p:tags r:id="rId26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68" name="直线连接符 2167"/>
                <p:cNvCxnSpPr/>
                <p:nvPr>
                  <p:custDataLst>
                    <p:tags r:id="rId26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69" name="直线连接符 2168"/>
                <p:cNvCxnSpPr/>
                <p:nvPr>
                  <p:custDataLst>
                    <p:tags r:id="rId26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70" name="直线连接符 2169"/>
                <p:cNvCxnSpPr/>
                <p:nvPr>
                  <p:custDataLst>
                    <p:tags r:id="rId26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60" name="组合 2159"/>
              <p:cNvGrpSpPr/>
              <p:nvPr/>
            </p:nvGrpSpPr>
            <p:grpSpPr>
              <a:xfrm>
                <a:off x="5077455" y="1923697"/>
                <a:ext cx="402318" cy="402318"/>
                <a:chOff x="2958694" y="1899554"/>
                <a:chExt cx="610957" cy="610957"/>
              </a:xfrm>
            </p:grpSpPr>
            <p:sp>
              <p:nvSpPr>
                <p:cNvPr id="2161" name="矩形 2160"/>
                <p:cNvSpPr/>
                <p:nvPr>
                  <p:custDataLst>
                    <p:tags r:id="rId25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62" name="直线连接符 2161"/>
                <p:cNvCxnSpPr/>
                <p:nvPr>
                  <p:custDataLst>
                    <p:tags r:id="rId26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63" name="直线连接符 2162"/>
                <p:cNvCxnSpPr/>
                <p:nvPr>
                  <p:custDataLst>
                    <p:tags r:id="rId26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64" name="直线连接符 2163"/>
                <p:cNvCxnSpPr/>
                <p:nvPr>
                  <p:custDataLst>
                    <p:tags r:id="rId26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65" name="直线连接符 2164"/>
                <p:cNvCxnSpPr/>
                <p:nvPr>
                  <p:custDataLst>
                    <p:tags r:id="rId26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 name="组合 8"/>
          <p:cNvGrpSpPr/>
          <p:nvPr/>
        </p:nvGrpSpPr>
        <p:grpSpPr>
          <a:xfrm>
            <a:off x="3422650" y="2659698"/>
            <a:ext cx="2311400" cy="1449705"/>
            <a:chOff x="10338" y="3071"/>
            <a:chExt cx="3640" cy="2283"/>
          </a:xfrm>
        </p:grpSpPr>
        <p:grpSp>
          <p:nvGrpSpPr>
            <p:cNvPr id="2190" name="组合 2189"/>
            <p:cNvGrpSpPr/>
            <p:nvPr/>
          </p:nvGrpSpPr>
          <p:grpSpPr>
            <a:xfrm>
              <a:off x="10338" y="3071"/>
              <a:ext cx="634" cy="634"/>
              <a:chOff x="2958694" y="1899554"/>
              <a:chExt cx="610957" cy="610957"/>
            </a:xfrm>
          </p:grpSpPr>
          <p:sp>
            <p:nvSpPr>
              <p:cNvPr id="2215" name="矩形 2214"/>
              <p:cNvSpPr/>
              <p:nvPr>
                <p:custDataLst>
                  <p:tags r:id="rId25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16" name="直线连接符 2215"/>
              <p:cNvCxnSpPr/>
              <p:nvPr>
                <p:custDataLst>
                  <p:tags r:id="rId25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7" name="直线连接符 2216"/>
              <p:cNvCxnSpPr/>
              <p:nvPr>
                <p:custDataLst>
                  <p:tags r:id="rId25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8" name="直线连接符 2217"/>
              <p:cNvCxnSpPr/>
              <p:nvPr>
                <p:custDataLst>
                  <p:tags r:id="rId25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9" name="直线连接符 2218"/>
              <p:cNvCxnSpPr/>
              <p:nvPr>
                <p:custDataLst>
                  <p:tags r:id="rId25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91" name="组合 2190"/>
            <p:cNvGrpSpPr/>
            <p:nvPr/>
          </p:nvGrpSpPr>
          <p:grpSpPr>
            <a:xfrm>
              <a:off x="10981" y="3071"/>
              <a:ext cx="634" cy="634"/>
              <a:chOff x="2958694" y="1899554"/>
              <a:chExt cx="610957" cy="610957"/>
            </a:xfrm>
          </p:grpSpPr>
          <p:sp>
            <p:nvSpPr>
              <p:cNvPr id="2210" name="矩形 2209"/>
              <p:cNvSpPr/>
              <p:nvPr>
                <p:custDataLst>
                  <p:tags r:id="rId24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11" name="直线连接符 2210"/>
              <p:cNvCxnSpPr/>
              <p:nvPr>
                <p:custDataLst>
                  <p:tags r:id="rId25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2" name="直线连接符 2211"/>
              <p:cNvCxnSpPr/>
              <p:nvPr>
                <p:custDataLst>
                  <p:tags r:id="rId25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3" name="直线连接符 2212"/>
              <p:cNvCxnSpPr/>
              <p:nvPr>
                <p:custDataLst>
                  <p:tags r:id="rId25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14" name="直线连接符 2213"/>
              <p:cNvCxnSpPr/>
              <p:nvPr>
                <p:custDataLst>
                  <p:tags r:id="rId25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92" name="组合 2191"/>
            <p:cNvGrpSpPr/>
            <p:nvPr/>
          </p:nvGrpSpPr>
          <p:grpSpPr>
            <a:xfrm>
              <a:off x="11630" y="3071"/>
              <a:ext cx="634" cy="634"/>
              <a:chOff x="2958694" y="1899554"/>
              <a:chExt cx="610957" cy="610957"/>
            </a:xfrm>
          </p:grpSpPr>
          <p:sp>
            <p:nvSpPr>
              <p:cNvPr id="2205" name="矩形 2204"/>
              <p:cNvSpPr/>
              <p:nvPr>
                <p:custDataLst>
                  <p:tags r:id="rId24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06" name="直线连接符 2205"/>
              <p:cNvCxnSpPr/>
              <p:nvPr>
                <p:custDataLst>
                  <p:tags r:id="rId24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7" name="直线连接符 2206"/>
              <p:cNvCxnSpPr/>
              <p:nvPr>
                <p:custDataLst>
                  <p:tags r:id="rId24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8" name="直线连接符 2207"/>
              <p:cNvCxnSpPr/>
              <p:nvPr>
                <p:custDataLst>
                  <p:tags r:id="rId24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9" name="直线连接符 2208"/>
              <p:cNvCxnSpPr/>
              <p:nvPr>
                <p:custDataLst>
                  <p:tags r:id="rId24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93" name="组合 2192"/>
            <p:cNvGrpSpPr/>
            <p:nvPr/>
          </p:nvGrpSpPr>
          <p:grpSpPr>
            <a:xfrm>
              <a:off x="12700" y="3071"/>
              <a:ext cx="634" cy="634"/>
              <a:chOff x="2958694" y="1899554"/>
              <a:chExt cx="610957" cy="610957"/>
            </a:xfrm>
          </p:grpSpPr>
          <p:sp>
            <p:nvSpPr>
              <p:cNvPr id="2200" name="矩形 2199"/>
              <p:cNvSpPr/>
              <p:nvPr>
                <p:custDataLst>
                  <p:tags r:id="rId23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01" name="直线连接符 2200"/>
              <p:cNvCxnSpPr/>
              <p:nvPr>
                <p:custDataLst>
                  <p:tags r:id="rId24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2" name="直线连接符 2201"/>
              <p:cNvCxnSpPr/>
              <p:nvPr>
                <p:custDataLst>
                  <p:tags r:id="rId24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3" name="直线连接符 2202"/>
              <p:cNvCxnSpPr/>
              <p:nvPr>
                <p:custDataLst>
                  <p:tags r:id="rId24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04" name="直线连接符 2203"/>
              <p:cNvCxnSpPr/>
              <p:nvPr>
                <p:custDataLst>
                  <p:tags r:id="rId24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194" name="组合 2193"/>
            <p:cNvGrpSpPr/>
            <p:nvPr/>
          </p:nvGrpSpPr>
          <p:grpSpPr>
            <a:xfrm>
              <a:off x="13344" y="3071"/>
              <a:ext cx="634" cy="634"/>
              <a:chOff x="2958694" y="1899554"/>
              <a:chExt cx="610957" cy="610957"/>
            </a:xfrm>
          </p:grpSpPr>
          <p:sp>
            <p:nvSpPr>
              <p:cNvPr id="2195" name="矩形 2194"/>
              <p:cNvSpPr/>
              <p:nvPr>
                <p:custDataLst>
                  <p:tags r:id="rId23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196" name="直线连接符 2195"/>
              <p:cNvCxnSpPr/>
              <p:nvPr>
                <p:custDataLst>
                  <p:tags r:id="rId23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97" name="直线连接符 2196"/>
              <p:cNvCxnSpPr/>
              <p:nvPr>
                <p:custDataLst>
                  <p:tags r:id="rId23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98" name="直线连接符 2197"/>
              <p:cNvCxnSpPr/>
              <p:nvPr>
                <p:custDataLst>
                  <p:tags r:id="rId23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199" name="直线连接符 2198"/>
              <p:cNvCxnSpPr/>
              <p:nvPr>
                <p:custDataLst>
                  <p:tags r:id="rId23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21" name="组合 2220"/>
            <p:cNvGrpSpPr/>
            <p:nvPr/>
          </p:nvGrpSpPr>
          <p:grpSpPr>
            <a:xfrm>
              <a:off x="10338" y="4097"/>
              <a:ext cx="634" cy="634"/>
              <a:chOff x="2958694" y="1899554"/>
              <a:chExt cx="610957" cy="610957"/>
            </a:xfrm>
          </p:grpSpPr>
          <p:sp>
            <p:nvSpPr>
              <p:cNvPr id="2246" name="矩形 2245"/>
              <p:cNvSpPr/>
              <p:nvPr>
                <p:custDataLst>
                  <p:tags r:id="rId22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47" name="直线连接符 2246"/>
              <p:cNvCxnSpPr/>
              <p:nvPr>
                <p:custDataLst>
                  <p:tags r:id="rId23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8" name="直线连接符 2247"/>
              <p:cNvCxnSpPr/>
              <p:nvPr>
                <p:custDataLst>
                  <p:tags r:id="rId23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9" name="直线连接符 2248"/>
              <p:cNvCxnSpPr/>
              <p:nvPr>
                <p:custDataLst>
                  <p:tags r:id="rId23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50" name="直线连接符 2249"/>
              <p:cNvCxnSpPr/>
              <p:nvPr>
                <p:custDataLst>
                  <p:tags r:id="rId23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22" name="组合 2221"/>
            <p:cNvGrpSpPr/>
            <p:nvPr/>
          </p:nvGrpSpPr>
          <p:grpSpPr>
            <a:xfrm>
              <a:off x="10985" y="4097"/>
              <a:ext cx="634" cy="634"/>
              <a:chOff x="2958694" y="1899554"/>
              <a:chExt cx="610957" cy="610957"/>
            </a:xfrm>
          </p:grpSpPr>
          <p:sp>
            <p:nvSpPr>
              <p:cNvPr id="2241" name="矩形 2240"/>
              <p:cNvSpPr/>
              <p:nvPr>
                <p:custDataLst>
                  <p:tags r:id="rId22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42" name="直线连接符 2241"/>
              <p:cNvCxnSpPr/>
              <p:nvPr>
                <p:custDataLst>
                  <p:tags r:id="rId22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3" name="直线连接符 2242"/>
              <p:cNvCxnSpPr/>
              <p:nvPr>
                <p:custDataLst>
                  <p:tags r:id="rId22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4" name="直线连接符 2243"/>
              <p:cNvCxnSpPr/>
              <p:nvPr>
                <p:custDataLst>
                  <p:tags r:id="rId22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5" name="直线连接符 2244"/>
              <p:cNvCxnSpPr/>
              <p:nvPr>
                <p:custDataLst>
                  <p:tags r:id="rId22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23" name="组合 2222"/>
            <p:cNvGrpSpPr/>
            <p:nvPr/>
          </p:nvGrpSpPr>
          <p:grpSpPr>
            <a:xfrm>
              <a:off x="11630" y="4097"/>
              <a:ext cx="634" cy="634"/>
              <a:chOff x="2958694" y="1899554"/>
              <a:chExt cx="610957" cy="610957"/>
            </a:xfrm>
          </p:grpSpPr>
          <p:sp>
            <p:nvSpPr>
              <p:cNvPr id="2236" name="矩形 2235"/>
              <p:cNvSpPr/>
              <p:nvPr>
                <p:custDataLst>
                  <p:tags r:id="rId21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37" name="直线连接符 2236"/>
              <p:cNvCxnSpPr/>
              <p:nvPr>
                <p:custDataLst>
                  <p:tags r:id="rId22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8" name="直线连接符 2237"/>
              <p:cNvCxnSpPr/>
              <p:nvPr>
                <p:custDataLst>
                  <p:tags r:id="rId22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9" name="直线连接符 2238"/>
              <p:cNvCxnSpPr/>
              <p:nvPr>
                <p:custDataLst>
                  <p:tags r:id="rId22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40" name="直线连接符 2239"/>
              <p:cNvCxnSpPr/>
              <p:nvPr>
                <p:custDataLst>
                  <p:tags r:id="rId22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24" name="组合 2223"/>
            <p:cNvGrpSpPr/>
            <p:nvPr/>
          </p:nvGrpSpPr>
          <p:grpSpPr>
            <a:xfrm>
              <a:off x="12698" y="3709"/>
              <a:ext cx="634" cy="634"/>
              <a:chOff x="2958694" y="1899554"/>
              <a:chExt cx="610957" cy="610957"/>
            </a:xfrm>
          </p:grpSpPr>
          <p:sp>
            <p:nvSpPr>
              <p:cNvPr id="2231" name="矩形 2230"/>
              <p:cNvSpPr/>
              <p:nvPr>
                <p:custDataLst>
                  <p:tags r:id="rId21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32" name="直线连接符 2231"/>
              <p:cNvCxnSpPr/>
              <p:nvPr>
                <p:custDataLst>
                  <p:tags r:id="rId21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3" name="直线连接符 2232"/>
              <p:cNvCxnSpPr/>
              <p:nvPr>
                <p:custDataLst>
                  <p:tags r:id="rId21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4" name="直线连接符 2233"/>
              <p:cNvCxnSpPr/>
              <p:nvPr>
                <p:custDataLst>
                  <p:tags r:id="rId21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5" name="直线连接符 2234"/>
              <p:cNvCxnSpPr/>
              <p:nvPr>
                <p:custDataLst>
                  <p:tags r:id="rId21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25" name="组合 2224"/>
            <p:cNvGrpSpPr/>
            <p:nvPr/>
          </p:nvGrpSpPr>
          <p:grpSpPr>
            <a:xfrm>
              <a:off x="13344" y="3709"/>
              <a:ext cx="634" cy="634"/>
              <a:chOff x="2958694" y="1899554"/>
              <a:chExt cx="610957" cy="610957"/>
            </a:xfrm>
          </p:grpSpPr>
          <p:sp>
            <p:nvSpPr>
              <p:cNvPr id="2226" name="矩形 2225"/>
              <p:cNvSpPr/>
              <p:nvPr>
                <p:custDataLst>
                  <p:tags r:id="rId20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27" name="直线连接符 2226"/>
              <p:cNvCxnSpPr/>
              <p:nvPr>
                <p:custDataLst>
                  <p:tags r:id="rId21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28" name="直线连接符 2227"/>
              <p:cNvCxnSpPr/>
              <p:nvPr>
                <p:custDataLst>
                  <p:tags r:id="rId21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29" name="直线连接符 2228"/>
              <p:cNvCxnSpPr/>
              <p:nvPr>
                <p:custDataLst>
                  <p:tags r:id="rId21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30" name="直线连接符 2229"/>
              <p:cNvCxnSpPr/>
              <p:nvPr>
                <p:custDataLst>
                  <p:tags r:id="rId21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52" name="组合 2251"/>
            <p:cNvGrpSpPr/>
            <p:nvPr/>
          </p:nvGrpSpPr>
          <p:grpSpPr>
            <a:xfrm>
              <a:off x="10338" y="4720"/>
              <a:ext cx="634" cy="634"/>
              <a:chOff x="2958694" y="1899554"/>
              <a:chExt cx="610957" cy="610957"/>
            </a:xfrm>
          </p:grpSpPr>
          <p:sp>
            <p:nvSpPr>
              <p:cNvPr id="2277" name="矩形 2276"/>
              <p:cNvSpPr/>
              <p:nvPr>
                <p:custDataLst>
                  <p:tags r:id="rId20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78" name="直线连接符 2277"/>
              <p:cNvCxnSpPr/>
              <p:nvPr>
                <p:custDataLst>
                  <p:tags r:id="rId20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9" name="直线连接符 2278"/>
              <p:cNvCxnSpPr/>
              <p:nvPr>
                <p:custDataLst>
                  <p:tags r:id="rId20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80" name="直线连接符 2279"/>
              <p:cNvCxnSpPr/>
              <p:nvPr>
                <p:custDataLst>
                  <p:tags r:id="rId20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81" name="直线连接符 2280"/>
              <p:cNvCxnSpPr/>
              <p:nvPr>
                <p:custDataLst>
                  <p:tags r:id="rId20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53" name="组合 2252"/>
            <p:cNvGrpSpPr/>
            <p:nvPr/>
          </p:nvGrpSpPr>
          <p:grpSpPr>
            <a:xfrm>
              <a:off x="10985" y="4720"/>
              <a:ext cx="634" cy="634"/>
              <a:chOff x="2958694" y="1899554"/>
              <a:chExt cx="610957" cy="610957"/>
            </a:xfrm>
          </p:grpSpPr>
          <p:sp>
            <p:nvSpPr>
              <p:cNvPr id="2272" name="矩形 2271"/>
              <p:cNvSpPr/>
              <p:nvPr>
                <p:custDataLst>
                  <p:tags r:id="rId19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73" name="直线连接符 2272"/>
              <p:cNvCxnSpPr/>
              <p:nvPr>
                <p:custDataLst>
                  <p:tags r:id="rId20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4" name="直线连接符 2273"/>
              <p:cNvCxnSpPr/>
              <p:nvPr>
                <p:custDataLst>
                  <p:tags r:id="rId20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5" name="直线连接符 2274"/>
              <p:cNvCxnSpPr/>
              <p:nvPr>
                <p:custDataLst>
                  <p:tags r:id="rId20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6" name="直线连接符 2275"/>
              <p:cNvCxnSpPr/>
              <p:nvPr>
                <p:custDataLst>
                  <p:tags r:id="rId20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54" name="组合 2253"/>
            <p:cNvGrpSpPr/>
            <p:nvPr/>
          </p:nvGrpSpPr>
          <p:grpSpPr>
            <a:xfrm>
              <a:off x="11642" y="4720"/>
              <a:ext cx="634" cy="634"/>
              <a:chOff x="2958694" y="1899554"/>
              <a:chExt cx="610957" cy="610957"/>
            </a:xfrm>
          </p:grpSpPr>
          <p:sp>
            <p:nvSpPr>
              <p:cNvPr id="2267" name="矩形 2266"/>
              <p:cNvSpPr/>
              <p:nvPr>
                <p:custDataLst>
                  <p:tags r:id="rId19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68" name="直线连接符 2267"/>
              <p:cNvCxnSpPr/>
              <p:nvPr>
                <p:custDataLst>
                  <p:tags r:id="rId19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9" name="直线连接符 2268"/>
              <p:cNvCxnSpPr/>
              <p:nvPr>
                <p:custDataLst>
                  <p:tags r:id="rId19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0" name="直线连接符 2269"/>
              <p:cNvCxnSpPr/>
              <p:nvPr>
                <p:custDataLst>
                  <p:tags r:id="rId19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71" name="直线连接符 2270"/>
              <p:cNvCxnSpPr/>
              <p:nvPr>
                <p:custDataLst>
                  <p:tags r:id="rId19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55" name="组合 2254"/>
            <p:cNvGrpSpPr/>
            <p:nvPr/>
          </p:nvGrpSpPr>
          <p:grpSpPr>
            <a:xfrm>
              <a:off x="12299" y="4720"/>
              <a:ext cx="634" cy="634"/>
              <a:chOff x="2958694" y="1899554"/>
              <a:chExt cx="610957" cy="610957"/>
            </a:xfrm>
          </p:grpSpPr>
          <p:sp>
            <p:nvSpPr>
              <p:cNvPr id="2262" name="矩形 2261"/>
              <p:cNvSpPr/>
              <p:nvPr>
                <p:custDataLst>
                  <p:tags r:id="rId18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63" name="直线连接符 2262"/>
              <p:cNvCxnSpPr/>
              <p:nvPr>
                <p:custDataLst>
                  <p:tags r:id="rId19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4" name="直线连接符 2263"/>
              <p:cNvCxnSpPr/>
              <p:nvPr>
                <p:custDataLst>
                  <p:tags r:id="rId19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5" name="直线连接符 2264"/>
              <p:cNvCxnSpPr/>
              <p:nvPr>
                <p:custDataLst>
                  <p:tags r:id="rId19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6" name="直线连接符 2265"/>
              <p:cNvCxnSpPr/>
              <p:nvPr>
                <p:custDataLst>
                  <p:tags r:id="rId19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256" name="组合 2255"/>
            <p:cNvGrpSpPr/>
            <p:nvPr/>
          </p:nvGrpSpPr>
          <p:grpSpPr>
            <a:xfrm>
              <a:off x="12955" y="4720"/>
              <a:ext cx="634" cy="634"/>
              <a:chOff x="2958694" y="1899554"/>
              <a:chExt cx="610957" cy="610957"/>
            </a:xfrm>
          </p:grpSpPr>
          <p:sp>
            <p:nvSpPr>
              <p:cNvPr id="2257" name="矩形 2256"/>
              <p:cNvSpPr/>
              <p:nvPr>
                <p:custDataLst>
                  <p:tags r:id="rId18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58" name="直线连接符 2257"/>
              <p:cNvCxnSpPr/>
              <p:nvPr>
                <p:custDataLst>
                  <p:tags r:id="rId18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59" name="直线连接符 2258"/>
              <p:cNvCxnSpPr/>
              <p:nvPr>
                <p:custDataLst>
                  <p:tags r:id="rId18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0" name="直线连接符 2259"/>
              <p:cNvCxnSpPr/>
              <p:nvPr>
                <p:custDataLst>
                  <p:tags r:id="rId18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61" name="直线连接符 2260"/>
              <p:cNvCxnSpPr/>
              <p:nvPr>
                <p:custDataLst>
                  <p:tags r:id="rId18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6292850" y="2659698"/>
            <a:ext cx="2151380" cy="1291590"/>
            <a:chOff x="5375" y="7653"/>
            <a:chExt cx="3388" cy="2034"/>
          </a:xfrm>
        </p:grpSpPr>
        <p:grpSp>
          <p:nvGrpSpPr>
            <p:cNvPr id="2290" name="组合 2289"/>
            <p:cNvGrpSpPr/>
            <p:nvPr/>
          </p:nvGrpSpPr>
          <p:grpSpPr>
            <a:xfrm>
              <a:off x="7898" y="7653"/>
              <a:ext cx="634" cy="634"/>
              <a:chOff x="2958694" y="1899554"/>
              <a:chExt cx="610957" cy="610957"/>
            </a:xfrm>
          </p:grpSpPr>
          <p:sp>
            <p:nvSpPr>
              <p:cNvPr id="2291" name="矩形 2290"/>
              <p:cNvSpPr/>
              <p:nvPr>
                <p:custDataLst>
                  <p:tags r:id="rId17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292" name="直线连接符 2291"/>
              <p:cNvCxnSpPr/>
              <p:nvPr>
                <p:custDataLst>
                  <p:tags r:id="rId18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93" name="直线连接符 2292"/>
              <p:cNvCxnSpPr/>
              <p:nvPr>
                <p:custDataLst>
                  <p:tags r:id="rId18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94" name="直线连接符 2293"/>
              <p:cNvCxnSpPr/>
              <p:nvPr>
                <p:custDataLst>
                  <p:tags r:id="rId18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295" name="直线连接符 2294"/>
              <p:cNvCxnSpPr/>
              <p:nvPr>
                <p:custDataLst>
                  <p:tags r:id="rId18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319" name="组合 2318"/>
            <p:cNvGrpSpPr/>
            <p:nvPr/>
          </p:nvGrpSpPr>
          <p:grpSpPr>
            <a:xfrm>
              <a:off x="6911" y="8932"/>
              <a:ext cx="634" cy="634"/>
              <a:chOff x="2958694" y="1899554"/>
              <a:chExt cx="610957" cy="610957"/>
            </a:xfrm>
          </p:grpSpPr>
          <p:sp>
            <p:nvSpPr>
              <p:cNvPr id="2332" name="矩形 2331"/>
              <p:cNvSpPr/>
              <p:nvPr>
                <p:custDataLst>
                  <p:tags r:id="rId17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333" name="直线连接符 2332"/>
              <p:cNvCxnSpPr/>
              <p:nvPr>
                <p:custDataLst>
                  <p:tags r:id="rId17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34" name="直线连接符 2333"/>
              <p:cNvCxnSpPr/>
              <p:nvPr>
                <p:custDataLst>
                  <p:tags r:id="rId17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35" name="直线连接符 2334"/>
              <p:cNvCxnSpPr/>
              <p:nvPr>
                <p:custDataLst>
                  <p:tags r:id="rId17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36" name="直线连接符 2335"/>
              <p:cNvCxnSpPr/>
              <p:nvPr>
                <p:custDataLst>
                  <p:tags r:id="rId17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321" name="组合 2320"/>
            <p:cNvGrpSpPr/>
            <p:nvPr/>
          </p:nvGrpSpPr>
          <p:grpSpPr>
            <a:xfrm>
              <a:off x="8013" y="7762"/>
              <a:ext cx="634" cy="634"/>
              <a:chOff x="2958694" y="1899554"/>
              <a:chExt cx="610957" cy="610957"/>
            </a:xfrm>
          </p:grpSpPr>
          <p:sp>
            <p:nvSpPr>
              <p:cNvPr id="2322" name="矩形 2321"/>
              <p:cNvSpPr/>
              <p:nvPr>
                <p:custDataLst>
                  <p:tags r:id="rId16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323" name="直线连接符 2322"/>
              <p:cNvCxnSpPr/>
              <p:nvPr>
                <p:custDataLst>
                  <p:tags r:id="rId17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24" name="直线连接符 2323"/>
              <p:cNvCxnSpPr/>
              <p:nvPr>
                <p:custDataLst>
                  <p:tags r:id="rId17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25" name="直线连接符 2324"/>
              <p:cNvCxnSpPr/>
              <p:nvPr>
                <p:custDataLst>
                  <p:tags r:id="rId17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26" name="直线连接符 2325"/>
              <p:cNvCxnSpPr/>
              <p:nvPr>
                <p:custDataLst>
                  <p:tags r:id="rId17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349" name="组合 2348"/>
            <p:cNvGrpSpPr/>
            <p:nvPr/>
          </p:nvGrpSpPr>
          <p:grpSpPr>
            <a:xfrm>
              <a:off x="7050" y="9053"/>
              <a:ext cx="634" cy="634"/>
              <a:chOff x="2958694" y="1899554"/>
              <a:chExt cx="610957" cy="610957"/>
            </a:xfrm>
          </p:grpSpPr>
          <p:sp>
            <p:nvSpPr>
              <p:cNvPr id="2368" name="矩形 2367"/>
              <p:cNvSpPr/>
              <p:nvPr>
                <p:custDataLst>
                  <p:tags r:id="rId16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369" name="直线连接符 2368"/>
              <p:cNvCxnSpPr/>
              <p:nvPr>
                <p:custDataLst>
                  <p:tags r:id="rId16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70" name="直线连接符 2369"/>
              <p:cNvCxnSpPr/>
              <p:nvPr>
                <p:custDataLst>
                  <p:tags r:id="rId16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71" name="直线连接符 2370"/>
              <p:cNvCxnSpPr/>
              <p:nvPr>
                <p:custDataLst>
                  <p:tags r:id="rId16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72" name="直线连接符 2371"/>
              <p:cNvCxnSpPr/>
              <p:nvPr>
                <p:custDataLst>
                  <p:tags r:id="rId16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352" name="组合 2351"/>
            <p:cNvGrpSpPr/>
            <p:nvPr/>
          </p:nvGrpSpPr>
          <p:grpSpPr>
            <a:xfrm>
              <a:off x="8129" y="7868"/>
              <a:ext cx="634" cy="634"/>
              <a:chOff x="2958694" y="1899554"/>
              <a:chExt cx="610957" cy="610957"/>
            </a:xfrm>
          </p:grpSpPr>
          <p:sp>
            <p:nvSpPr>
              <p:cNvPr id="2353" name="矩形 2352"/>
              <p:cNvSpPr/>
              <p:nvPr>
                <p:custDataLst>
                  <p:tags r:id="rId15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354" name="直线连接符 2353"/>
              <p:cNvCxnSpPr/>
              <p:nvPr>
                <p:custDataLst>
                  <p:tags r:id="rId16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55" name="直线连接符 2354"/>
              <p:cNvCxnSpPr/>
              <p:nvPr>
                <p:custDataLst>
                  <p:tags r:id="rId16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56" name="直线连接符 2355"/>
              <p:cNvCxnSpPr/>
              <p:nvPr>
                <p:custDataLst>
                  <p:tags r:id="rId16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57" name="直线连接符 2356"/>
              <p:cNvCxnSpPr/>
              <p:nvPr>
                <p:custDataLst>
                  <p:tags r:id="rId16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74" name="组合 2473"/>
            <p:cNvGrpSpPr/>
            <p:nvPr/>
          </p:nvGrpSpPr>
          <p:grpSpPr>
            <a:xfrm>
              <a:off x="6827" y="7653"/>
              <a:ext cx="634" cy="634"/>
              <a:chOff x="2958694" y="1899554"/>
              <a:chExt cx="610957" cy="610957"/>
            </a:xfrm>
          </p:grpSpPr>
          <p:sp>
            <p:nvSpPr>
              <p:cNvPr id="2475" name="矩形 2474"/>
              <p:cNvSpPr/>
              <p:nvPr>
                <p:custDataLst>
                  <p:tags r:id="rId15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476" name="直线连接符 2475"/>
              <p:cNvCxnSpPr/>
              <p:nvPr>
                <p:custDataLst>
                  <p:tags r:id="rId15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77" name="直线连接符 2476"/>
              <p:cNvCxnSpPr/>
              <p:nvPr>
                <p:custDataLst>
                  <p:tags r:id="rId15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78" name="直线连接符 2477"/>
              <p:cNvCxnSpPr/>
              <p:nvPr>
                <p:custDataLst>
                  <p:tags r:id="rId15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79" name="直线连接符 2478"/>
              <p:cNvCxnSpPr/>
              <p:nvPr>
                <p:custDataLst>
                  <p:tags r:id="rId15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80" name="组合 2479"/>
            <p:cNvGrpSpPr/>
            <p:nvPr/>
          </p:nvGrpSpPr>
          <p:grpSpPr>
            <a:xfrm>
              <a:off x="6943" y="7762"/>
              <a:ext cx="634" cy="634"/>
              <a:chOff x="2958694" y="1899554"/>
              <a:chExt cx="610957" cy="610957"/>
            </a:xfrm>
          </p:grpSpPr>
          <p:sp>
            <p:nvSpPr>
              <p:cNvPr id="2481" name="矩形 2480"/>
              <p:cNvSpPr/>
              <p:nvPr>
                <p:custDataLst>
                  <p:tags r:id="rId14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482" name="直线连接符 2481"/>
              <p:cNvCxnSpPr/>
              <p:nvPr>
                <p:custDataLst>
                  <p:tags r:id="rId15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83" name="直线连接符 2482"/>
              <p:cNvCxnSpPr/>
              <p:nvPr>
                <p:custDataLst>
                  <p:tags r:id="rId15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84" name="直线连接符 2483"/>
              <p:cNvCxnSpPr/>
              <p:nvPr>
                <p:custDataLst>
                  <p:tags r:id="rId15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85" name="直线连接符 2484"/>
              <p:cNvCxnSpPr/>
              <p:nvPr>
                <p:custDataLst>
                  <p:tags r:id="rId15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86" name="组合 2485"/>
            <p:cNvGrpSpPr/>
            <p:nvPr/>
          </p:nvGrpSpPr>
          <p:grpSpPr>
            <a:xfrm>
              <a:off x="7059" y="7868"/>
              <a:ext cx="634" cy="634"/>
              <a:chOff x="2958694" y="1899554"/>
              <a:chExt cx="610957" cy="610957"/>
            </a:xfrm>
          </p:grpSpPr>
          <p:sp>
            <p:nvSpPr>
              <p:cNvPr id="2487" name="矩形 2486"/>
              <p:cNvSpPr/>
              <p:nvPr>
                <p:custDataLst>
                  <p:tags r:id="rId14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488" name="直线连接符 2487"/>
              <p:cNvCxnSpPr/>
              <p:nvPr>
                <p:custDataLst>
                  <p:tags r:id="rId14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89" name="直线连接符 2488"/>
              <p:cNvCxnSpPr/>
              <p:nvPr>
                <p:custDataLst>
                  <p:tags r:id="rId14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90" name="直线连接符 2489"/>
              <p:cNvCxnSpPr/>
              <p:nvPr>
                <p:custDataLst>
                  <p:tags r:id="rId14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91" name="直线连接符 2490"/>
              <p:cNvCxnSpPr/>
              <p:nvPr>
                <p:custDataLst>
                  <p:tags r:id="rId14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92" name="组合 2491"/>
            <p:cNvGrpSpPr/>
            <p:nvPr/>
          </p:nvGrpSpPr>
          <p:grpSpPr>
            <a:xfrm>
              <a:off x="7943" y="8932"/>
              <a:ext cx="634" cy="634"/>
              <a:chOff x="2958694" y="1899554"/>
              <a:chExt cx="610957" cy="610957"/>
            </a:xfrm>
          </p:grpSpPr>
          <p:sp>
            <p:nvSpPr>
              <p:cNvPr id="2493" name="矩形 2492"/>
              <p:cNvSpPr/>
              <p:nvPr>
                <p:custDataLst>
                  <p:tags r:id="rId13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494" name="直线连接符 2493"/>
              <p:cNvCxnSpPr/>
              <p:nvPr>
                <p:custDataLst>
                  <p:tags r:id="rId14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95" name="直线连接符 2494"/>
              <p:cNvCxnSpPr/>
              <p:nvPr>
                <p:custDataLst>
                  <p:tags r:id="rId14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96" name="直线连接符 2495"/>
              <p:cNvCxnSpPr/>
              <p:nvPr>
                <p:custDataLst>
                  <p:tags r:id="rId14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97" name="直线连接符 2496"/>
              <p:cNvCxnSpPr/>
              <p:nvPr>
                <p:custDataLst>
                  <p:tags r:id="rId14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98" name="组合 2497"/>
            <p:cNvGrpSpPr/>
            <p:nvPr/>
          </p:nvGrpSpPr>
          <p:grpSpPr>
            <a:xfrm>
              <a:off x="8082" y="9053"/>
              <a:ext cx="634" cy="634"/>
              <a:chOff x="2958694" y="1899554"/>
              <a:chExt cx="610957" cy="610957"/>
            </a:xfrm>
          </p:grpSpPr>
          <p:sp>
            <p:nvSpPr>
              <p:cNvPr id="2499" name="矩形 2498"/>
              <p:cNvSpPr/>
              <p:nvPr>
                <p:custDataLst>
                  <p:tags r:id="rId13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00" name="直线连接符 2499"/>
              <p:cNvCxnSpPr/>
              <p:nvPr>
                <p:custDataLst>
                  <p:tags r:id="rId13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1" name="直线连接符 2500"/>
              <p:cNvCxnSpPr/>
              <p:nvPr>
                <p:custDataLst>
                  <p:tags r:id="rId13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2" name="直线连接符 2501"/>
              <p:cNvCxnSpPr/>
              <p:nvPr>
                <p:custDataLst>
                  <p:tags r:id="rId13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3" name="直线连接符 2502"/>
              <p:cNvCxnSpPr/>
              <p:nvPr>
                <p:custDataLst>
                  <p:tags r:id="rId13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04" name="组合 2503"/>
            <p:cNvGrpSpPr/>
            <p:nvPr/>
          </p:nvGrpSpPr>
          <p:grpSpPr>
            <a:xfrm>
              <a:off x="5375" y="7653"/>
              <a:ext cx="634" cy="634"/>
              <a:chOff x="2958694" y="1899554"/>
              <a:chExt cx="610957" cy="610957"/>
            </a:xfrm>
          </p:grpSpPr>
          <p:sp>
            <p:nvSpPr>
              <p:cNvPr id="2505" name="矩形 2504"/>
              <p:cNvSpPr/>
              <p:nvPr>
                <p:custDataLst>
                  <p:tags r:id="rId12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06" name="直线连接符 2505"/>
              <p:cNvCxnSpPr/>
              <p:nvPr>
                <p:custDataLst>
                  <p:tags r:id="rId13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7" name="直线连接符 2506"/>
              <p:cNvCxnSpPr/>
              <p:nvPr>
                <p:custDataLst>
                  <p:tags r:id="rId13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8" name="直线连接符 2507"/>
              <p:cNvCxnSpPr/>
              <p:nvPr>
                <p:custDataLst>
                  <p:tags r:id="rId13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09" name="直线连接符 2508"/>
              <p:cNvCxnSpPr/>
              <p:nvPr>
                <p:custDataLst>
                  <p:tags r:id="rId13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10" name="组合 2509"/>
            <p:cNvGrpSpPr/>
            <p:nvPr/>
          </p:nvGrpSpPr>
          <p:grpSpPr>
            <a:xfrm>
              <a:off x="5490" y="7762"/>
              <a:ext cx="634" cy="634"/>
              <a:chOff x="2958694" y="1899554"/>
              <a:chExt cx="610957" cy="610957"/>
            </a:xfrm>
          </p:grpSpPr>
          <p:sp>
            <p:nvSpPr>
              <p:cNvPr id="2511" name="矩形 2510"/>
              <p:cNvSpPr/>
              <p:nvPr>
                <p:custDataLst>
                  <p:tags r:id="rId12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12" name="直线连接符 2511"/>
              <p:cNvCxnSpPr/>
              <p:nvPr>
                <p:custDataLst>
                  <p:tags r:id="rId12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13" name="直线连接符 2512"/>
              <p:cNvCxnSpPr/>
              <p:nvPr>
                <p:custDataLst>
                  <p:tags r:id="rId12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14" name="直线连接符 2513"/>
              <p:cNvCxnSpPr/>
              <p:nvPr>
                <p:custDataLst>
                  <p:tags r:id="rId12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15" name="直线连接符 2514"/>
              <p:cNvCxnSpPr/>
              <p:nvPr>
                <p:custDataLst>
                  <p:tags r:id="rId12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16" name="组合 2515"/>
            <p:cNvGrpSpPr/>
            <p:nvPr/>
          </p:nvGrpSpPr>
          <p:grpSpPr>
            <a:xfrm>
              <a:off x="5606" y="7868"/>
              <a:ext cx="634" cy="634"/>
              <a:chOff x="2958694" y="1899554"/>
              <a:chExt cx="610957" cy="610957"/>
            </a:xfrm>
          </p:grpSpPr>
          <p:sp>
            <p:nvSpPr>
              <p:cNvPr id="2517" name="矩形 2516"/>
              <p:cNvSpPr/>
              <p:nvPr>
                <p:custDataLst>
                  <p:tags r:id="rId11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18" name="直线连接符 2517"/>
              <p:cNvCxnSpPr/>
              <p:nvPr>
                <p:custDataLst>
                  <p:tags r:id="rId12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19" name="直线连接符 2518"/>
              <p:cNvCxnSpPr/>
              <p:nvPr>
                <p:custDataLst>
                  <p:tags r:id="rId12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20" name="直线连接符 2519"/>
              <p:cNvCxnSpPr/>
              <p:nvPr>
                <p:custDataLst>
                  <p:tags r:id="rId12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21" name="直线连接符 2520"/>
              <p:cNvCxnSpPr/>
              <p:nvPr>
                <p:custDataLst>
                  <p:tags r:id="rId12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22" name="组合 2521"/>
            <p:cNvGrpSpPr/>
            <p:nvPr/>
          </p:nvGrpSpPr>
          <p:grpSpPr>
            <a:xfrm>
              <a:off x="5375" y="8825"/>
              <a:ext cx="634" cy="634"/>
              <a:chOff x="2958694" y="1899554"/>
              <a:chExt cx="610957" cy="610957"/>
            </a:xfrm>
          </p:grpSpPr>
          <p:sp>
            <p:nvSpPr>
              <p:cNvPr id="2523" name="矩形 2522"/>
              <p:cNvSpPr/>
              <p:nvPr>
                <p:custDataLst>
                  <p:tags r:id="rId11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24" name="直线连接符 2523"/>
              <p:cNvCxnSpPr/>
              <p:nvPr>
                <p:custDataLst>
                  <p:tags r:id="rId11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25" name="直线连接符 2524"/>
              <p:cNvCxnSpPr/>
              <p:nvPr>
                <p:custDataLst>
                  <p:tags r:id="rId11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26" name="直线连接符 2525"/>
              <p:cNvCxnSpPr/>
              <p:nvPr>
                <p:custDataLst>
                  <p:tags r:id="rId11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27" name="直线连接符 2526"/>
              <p:cNvCxnSpPr/>
              <p:nvPr>
                <p:custDataLst>
                  <p:tags r:id="rId11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28" name="组合 2527"/>
            <p:cNvGrpSpPr/>
            <p:nvPr/>
          </p:nvGrpSpPr>
          <p:grpSpPr>
            <a:xfrm>
              <a:off x="5490" y="8935"/>
              <a:ext cx="634" cy="634"/>
              <a:chOff x="2958694" y="1899554"/>
              <a:chExt cx="610957" cy="610957"/>
            </a:xfrm>
          </p:grpSpPr>
          <p:sp>
            <p:nvSpPr>
              <p:cNvPr id="2529" name="矩形 2528"/>
              <p:cNvSpPr/>
              <p:nvPr>
                <p:custDataLst>
                  <p:tags r:id="rId10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30" name="直线连接符 2529"/>
              <p:cNvCxnSpPr/>
              <p:nvPr>
                <p:custDataLst>
                  <p:tags r:id="rId11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1" name="直线连接符 2530"/>
              <p:cNvCxnSpPr/>
              <p:nvPr>
                <p:custDataLst>
                  <p:tags r:id="rId11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2" name="直线连接符 2531"/>
              <p:cNvCxnSpPr/>
              <p:nvPr>
                <p:custDataLst>
                  <p:tags r:id="rId11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3" name="直线连接符 2532"/>
              <p:cNvCxnSpPr/>
              <p:nvPr>
                <p:custDataLst>
                  <p:tags r:id="rId11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34" name="组合 2533"/>
            <p:cNvGrpSpPr/>
            <p:nvPr/>
          </p:nvGrpSpPr>
          <p:grpSpPr>
            <a:xfrm>
              <a:off x="5606" y="9041"/>
              <a:ext cx="634" cy="634"/>
              <a:chOff x="2958694" y="1899554"/>
              <a:chExt cx="610957" cy="610957"/>
            </a:xfrm>
          </p:grpSpPr>
          <p:sp>
            <p:nvSpPr>
              <p:cNvPr id="2535" name="矩形 2534"/>
              <p:cNvSpPr/>
              <p:nvPr>
                <p:custDataLst>
                  <p:tags r:id="rId10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36" name="直线连接符 2535"/>
              <p:cNvCxnSpPr/>
              <p:nvPr>
                <p:custDataLst>
                  <p:tags r:id="rId10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7" name="直线连接符 2536"/>
              <p:cNvCxnSpPr/>
              <p:nvPr>
                <p:custDataLst>
                  <p:tags r:id="rId10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8" name="直线连接符 2537"/>
              <p:cNvCxnSpPr/>
              <p:nvPr>
                <p:custDataLst>
                  <p:tags r:id="rId10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39" name="直线连接符 2538"/>
              <p:cNvCxnSpPr/>
              <p:nvPr>
                <p:custDataLst>
                  <p:tags r:id="rId10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p:cNvGrpSpPr/>
          <p:nvPr/>
        </p:nvGrpSpPr>
        <p:grpSpPr>
          <a:xfrm>
            <a:off x="9249410" y="2659698"/>
            <a:ext cx="2343150" cy="1438910"/>
            <a:chOff x="10312" y="7561"/>
            <a:chExt cx="3690" cy="2266"/>
          </a:xfrm>
        </p:grpSpPr>
        <p:grpSp>
          <p:nvGrpSpPr>
            <p:cNvPr id="2543" name="组合 2542"/>
            <p:cNvGrpSpPr/>
            <p:nvPr/>
          </p:nvGrpSpPr>
          <p:grpSpPr>
            <a:xfrm>
              <a:off x="12995" y="7653"/>
              <a:ext cx="634" cy="634"/>
              <a:chOff x="2958694" y="1899554"/>
              <a:chExt cx="610957" cy="610957"/>
            </a:xfrm>
          </p:grpSpPr>
          <p:sp>
            <p:nvSpPr>
              <p:cNvPr id="2544" name="矩形 2543"/>
              <p:cNvSpPr/>
              <p:nvPr>
                <p:custDataLst>
                  <p:tags r:id="rId9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45" name="直线连接符 2544"/>
              <p:cNvCxnSpPr/>
              <p:nvPr>
                <p:custDataLst>
                  <p:tags r:id="rId10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46" name="直线连接符 2545"/>
              <p:cNvCxnSpPr/>
              <p:nvPr>
                <p:custDataLst>
                  <p:tags r:id="rId10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47" name="直线连接符 2546"/>
              <p:cNvCxnSpPr/>
              <p:nvPr>
                <p:custDataLst>
                  <p:tags r:id="rId10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48" name="直线连接符 2547"/>
              <p:cNvCxnSpPr/>
              <p:nvPr>
                <p:custDataLst>
                  <p:tags r:id="rId10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49" name="组合 2548"/>
            <p:cNvGrpSpPr/>
            <p:nvPr/>
          </p:nvGrpSpPr>
          <p:grpSpPr>
            <a:xfrm>
              <a:off x="12009" y="8932"/>
              <a:ext cx="634" cy="634"/>
              <a:chOff x="2958694" y="1899554"/>
              <a:chExt cx="610957" cy="610957"/>
            </a:xfrm>
          </p:grpSpPr>
          <p:sp>
            <p:nvSpPr>
              <p:cNvPr id="2550" name="矩形 2549"/>
              <p:cNvSpPr/>
              <p:nvPr>
                <p:custDataLst>
                  <p:tags r:id="rId9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51" name="直线连接符 2550"/>
              <p:cNvCxnSpPr/>
              <p:nvPr>
                <p:custDataLst>
                  <p:tags r:id="rId9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52" name="直线连接符 2551"/>
              <p:cNvCxnSpPr/>
              <p:nvPr>
                <p:custDataLst>
                  <p:tags r:id="rId9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53" name="直线连接符 2552"/>
              <p:cNvCxnSpPr/>
              <p:nvPr>
                <p:custDataLst>
                  <p:tags r:id="rId9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54" name="直线连接符 2553"/>
              <p:cNvCxnSpPr/>
              <p:nvPr>
                <p:custDataLst>
                  <p:tags r:id="rId9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55" name="组合 2554"/>
            <p:cNvGrpSpPr/>
            <p:nvPr/>
          </p:nvGrpSpPr>
          <p:grpSpPr>
            <a:xfrm>
              <a:off x="13111" y="7762"/>
              <a:ext cx="634" cy="634"/>
              <a:chOff x="2958694" y="1899554"/>
              <a:chExt cx="610957" cy="610957"/>
            </a:xfrm>
          </p:grpSpPr>
          <p:sp>
            <p:nvSpPr>
              <p:cNvPr id="2556" name="矩形 2555"/>
              <p:cNvSpPr/>
              <p:nvPr>
                <p:custDataLst>
                  <p:tags r:id="rId8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57" name="直线连接符 2556"/>
              <p:cNvCxnSpPr/>
              <p:nvPr>
                <p:custDataLst>
                  <p:tags r:id="rId9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58" name="直线连接符 2557"/>
              <p:cNvCxnSpPr/>
              <p:nvPr>
                <p:custDataLst>
                  <p:tags r:id="rId9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59" name="直线连接符 2558"/>
              <p:cNvCxnSpPr/>
              <p:nvPr>
                <p:custDataLst>
                  <p:tags r:id="rId9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60" name="直线连接符 2559"/>
              <p:cNvCxnSpPr/>
              <p:nvPr>
                <p:custDataLst>
                  <p:tags r:id="rId9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61" name="组合 2560"/>
            <p:cNvGrpSpPr/>
            <p:nvPr/>
          </p:nvGrpSpPr>
          <p:grpSpPr>
            <a:xfrm>
              <a:off x="12147" y="9053"/>
              <a:ext cx="634" cy="634"/>
              <a:chOff x="2958694" y="1899554"/>
              <a:chExt cx="610957" cy="610957"/>
            </a:xfrm>
          </p:grpSpPr>
          <p:sp>
            <p:nvSpPr>
              <p:cNvPr id="2562" name="矩形 2561"/>
              <p:cNvSpPr/>
              <p:nvPr>
                <p:custDataLst>
                  <p:tags r:id="rId8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63" name="直线连接符 2562"/>
              <p:cNvCxnSpPr/>
              <p:nvPr>
                <p:custDataLst>
                  <p:tags r:id="rId8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64" name="直线连接符 2563"/>
              <p:cNvCxnSpPr/>
              <p:nvPr>
                <p:custDataLst>
                  <p:tags r:id="rId8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65" name="直线连接符 2564"/>
              <p:cNvCxnSpPr/>
              <p:nvPr>
                <p:custDataLst>
                  <p:tags r:id="rId8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66" name="直线连接符 2565"/>
              <p:cNvCxnSpPr/>
              <p:nvPr>
                <p:custDataLst>
                  <p:tags r:id="rId8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67" name="组合 2566"/>
            <p:cNvGrpSpPr/>
            <p:nvPr/>
          </p:nvGrpSpPr>
          <p:grpSpPr>
            <a:xfrm>
              <a:off x="13227" y="7868"/>
              <a:ext cx="634" cy="634"/>
              <a:chOff x="2958694" y="1899554"/>
              <a:chExt cx="610957" cy="610957"/>
            </a:xfrm>
          </p:grpSpPr>
          <p:sp>
            <p:nvSpPr>
              <p:cNvPr id="2568" name="矩形 2567"/>
              <p:cNvSpPr/>
              <p:nvPr>
                <p:custDataLst>
                  <p:tags r:id="rId7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69" name="直线连接符 2568"/>
              <p:cNvCxnSpPr/>
              <p:nvPr>
                <p:custDataLst>
                  <p:tags r:id="rId8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0" name="直线连接符 2569"/>
              <p:cNvCxnSpPr/>
              <p:nvPr>
                <p:custDataLst>
                  <p:tags r:id="rId8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1" name="直线连接符 2570"/>
              <p:cNvCxnSpPr/>
              <p:nvPr>
                <p:custDataLst>
                  <p:tags r:id="rId8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2" name="直线连接符 2571"/>
              <p:cNvCxnSpPr/>
              <p:nvPr>
                <p:custDataLst>
                  <p:tags r:id="rId8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73" name="组合 2572"/>
            <p:cNvGrpSpPr/>
            <p:nvPr/>
          </p:nvGrpSpPr>
          <p:grpSpPr>
            <a:xfrm>
              <a:off x="11925" y="7653"/>
              <a:ext cx="634" cy="634"/>
              <a:chOff x="2958694" y="1899554"/>
              <a:chExt cx="610957" cy="610957"/>
            </a:xfrm>
          </p:grpSpPr>
          <p:sp>
            <p:nvSpPr>
              <p:cNvPr id="2574" name="矩形 2573"/>
              <p:cNvSpPr/>
              <p:nvPr>
                <p:custDataLst>
                  <p:tags r:id="rId7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75" name="直线连接符 2574"/>
              <p:cNvCxnSpPr/>
              <p:nvPr>
                <p:custDataLst>
                  <p:tags r:id="rId7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6" name="直线连接符 2575"/>
              <p:cNvCxnSpPr/>
              <p:nvPr>
                <p:custDataLst>
                  <p:tags r:id="rId7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7" name="直线连接符 2576"/>
              <p:cNvCxnSpPr/>
              <p:nvPr>
                <p:custDataLst>
                  <p:tags r:id="rId7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78" name="直线连接符 2577"/>
              <p:cNvCxnSpPr/>
              <p:nvPr>
                <p:custDataLst>
                  <p:tags r:id="rId7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79" name="组合 2578"/>
            <p:cNvGrpSpPr/>
            <p:nvPr/>
          </p:nvGrpSpPr>
          <p:grpSpPr>
            <a:xfrm>
              <a:off x="12040" y="7762"/>
              <a:ext cx="634" cy="634"/>
              <a:chOff x="2958694" y="1899554"/>
              <a:chExt cx="610957" cy="610957"/>
            </a:xfrm>
          </p:grpSpPr>
          <p:sp>
            <p:nvSpPr>
              <p:cNvPr id="2580" name="矩形 2579"/>
              <p:cNvSpPr/>
              <p:nvPr>
                <p:custDataLst>
                  <p:tags r:id="rId6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81" name="直线连接符 2580"/>
              <p:cNvCxnSpPr/>
              <p:nvPr>
                <p:custDataLst>
                  <p:tags r:id="rId7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82" name="直线连接符 2581"/>
              <p:cNvCxnSpPr/>
              <p:nvPr>
                <p:custDataLst>
                  <p:tags r:id="rId7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83" name="直线连接符 2582"/>
              <p:cNvCxnSpPr/>
              <p:nvPr>
                <p:custDataLst>
                  <p:tags r:id="rId7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84" name="直线连接符 2583"/>
              <p:cNvCxnSpPr/>
              <p:nvPr>
                <p:custDataLst>
                  <p:tags r:id="rId7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85" name="组合 2584"/>
            <p:cNvGrpSpPr/>
            <p:nvPr/>
          </p:nvGrpSpPr>
          <p:grpSpPr>
            <a:xfrm>
              <a:off x="12156" y="7868"/>
              <a:ext cx="634" cy="634"/>
              <a:chOff x="2958694" y="1899554"/>
              <a:chExt cx="610957" cy="610957"/>
            </a:xfrm>
          </p:grpSpPr>
          <p:sp>
            <p:nvSpPr>
              <p:cNvPr id="2586" name="矩形 2585"/>
              <p:cNvSpPr/>
              <p:nvPr>
                <p:custDataLst>
                  <p:tags r:id="rId6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87" name="直线连接符 2586"/>
              <p:cNvCxnSpPr/>
              <p:nvPr>
                <p:custDataLst>
                  <p:tags r:id="rId6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88" name="直线连接符 2587"/>
              <p:cNvCxnSpPr/>
              <p:nvPr>
                <p:custDataLst>
                  <p:tags r:id="rId6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89" name="直线连接符 2588"/>
              <p:cNvCxnSpPr/>
              <p:nvPr>
                <p:custDataLst>
                  <p:tags r:id="rId6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90" name="直线连接符 2589"/>
              <p:cNvCxnSpPr/>
              <p:nvPr>
                <p:custDataLst>
                  <p:tags r:id="rId6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91" name="组合 2590"/>
            <p:cNvGrpSpPr/>
            <p:nvPr/>
          </p:nvGrpSpPr>
          <p:grpSpPr>
            <a:xfrm>
              <a:off x="13041" y="8932"/>
              <a:ext cx="634" cy="634"/>
              <a:chOff x="2958694" y="1899554"/>
              <a:chExt cx="610957" cy="610957"/>
            </a:xfrm>
          </p:grpSpPr>
          <p:sp>
            <p:nvSpPr>
              <p:cNvPr id="2592" name="矩形 2591"/>
              <p:cNvSpPr/>
              <p:nvPr>
                <p:custDataLst>
                  <p:tags r:id="rId5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93" name="直线连接符 2592"/>
              <p:cNvCxnSpPr/>
              <p:nvPr>
                <p:custDataLst>
                  <p:tags r:id="rId6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94" name="直线连接符 2593"/>
              <p:cNvCxnSpPr/>
              <p:nvPr>
                <p:custDataLst>
                  <p:tags r:id="rId6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95" name="直线连接符 2594"/>
              <p:cNvCxnSpPr/>
              <p:nvPr>
                <p:custDataLst>
                  <p:tags r:id="rId6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96" name="直线连接符 2595"/>
              <p:cNvCxnSpPr/>
              <p:nvPr>
                <p:custDataLst>
                  <p:tags r:id="rId6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597" name="组合 2596"/>
            <p:cNvGrpSpPr/>
            <p:nvPr/>
          </p:nvGrpSpPr>
          <p:grpSpPr>
            <a:xfrm>
              <a:off x="13180" y="9053"/>
              <a:ext cx="634" cy="634"/>
              <a:chOff x="2958694" y="1899554"/>
              <a:chExt cx="610957" cy="610957"/>
            </a:xfrm>
          </p:grpSpPr>
          <p:sp>
            <p:nvSpPr>
              <p:cNvPr id="2598" name="矩形 2597"/>
              <p:cNvSpPr/>
              <p:nvPr>
                <p:custDataLst>
                  <p:tags r:id="rId5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599" name="直线连接符 2598"/>
              <p:cNvCxnSpPr/>
              <p:nvPr>
                <p:custDataLst>
                  <p:tags r:id="rId5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0" name="直线连接符 2599"/>
              <p:cNvCxnSpPr/>
              <p:nvPr>
                <p:custDataLst>
                  <p:tags r:id="rId5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1" name="直线连接符 2600"/>
              <p:cNvCxnSpPr/>
              <p:nvPr>
                <p:custDataLst>
                  <p:tags r:id="rId5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2" name="直线连接符 2601"/>
              <p:cNvCxnSpPr/>
              <p:nvPr>
                <p:custDataLst>
                  <p:tags r:id="rId5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03" name="组合 2602"/>
            <p:cNvGrpSpPr/>
            <p:nvPr/>
          </p:nvGrpSpPr>
          <p:grpSpPr>
            <a:xfrm>
              <a:off x="10472" y="7653"/>
              <a:ext cx="634" cy="634"/>
              <a:chOff x="2958694" y="1899554"/>
              <a:chExt cx="610957" cy="610957"/>
            </a:xfrm>
          </p:grpSpPr>
          <p:sp>
            <p:nvSpPr>
              <p:cNvPr id="2604" name="矩形 2603"/>
              <p:cNvSpPr/>
              <p:nvPr>
                <p:custDataLst>
                  <p:tags r:id="rId4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05" name="直线连接符 2604"/>
              <p:cNvCxnSpPr/>
              <p:nvPr>
                <p:custDataLst>
                  <p:tags r:id="rId5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6" name="直线连接符 2605"/>
              <p:cNvCxnSpPr/>
              <p:nvPr>
                <p:custDataLst>
                  <p:tags r:id="rId5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7" name="直线连接符 2606"/>
              <p:cNvCxnSpPr/>
              <p:nvPr>
                <p:custDataLst>
                  <p:tags r:id="rId5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08" name="直线连接符 2607"/>
              <p:cNvCxnSpPr/>
              <p:nvPr>
                <p:custDataLst>
                  <p:tags r:id="rId5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09" name="组合 2608"/>
            <p:cNvGrpSpPr/>
            <p:nvPr/>
          </p:nvGrpSpPr>
          <p:grpSpPr>
            <a:xfrm>
              <a:off x="10588" y="7762"/>
              <a:ext cx="634" cy="634"/>
              <a:chOff x="2958694" y="1899554"/>
              <a:chExt cx="610957" cy="610957"/>
            </a:xfrm>
          </p:grpSpPr>
          <p:sp>
            <p:nvSpPr>
              <p:cNvPr id="2610" name="矩形 2609"/>
              <p:cNvSpPr/>
              <p:nvPr>
                <p:custDataLst>
                  <p:tags r:id="rId4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11" name="直线连接符 2610"/>
              <p:cNvCxnSpPr/>
              <p:nvPr>
                <p:custDataLst>
                  <p:tags r:id="rId4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12" name="直线连接符 2611"/>
              <p:cNvCxnSpPr/>
              <p:nvPr>
                <p:custDataLst>
                  <p:tags r:id="rId4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13" name="直线连接符 2612"/>
              <p:cNvCxnSpPr/>
              <p:nvPr>
                <p:custDataLst>
                  <p:tags r:id="rId4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14" name="直线连接符 2613"/>
              <p:cNvCxnSpPr/>
              <p:nvPr>
                <p:custDataLst>
                  <p:tags r:id="rId4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15" name="组合 2614"/>
            <p:cNvGrpSpPr/>
            <p:nvPr/>
          </p:nvGrpSpPr>
          <p:grpSpPr>
            <a:xfrm>
              <a:off x="10704" y="7868"/>
              <a:ext cx="634" cy="634"/>
              <a:chOff x="2958694" y="1899554"/>
              <a:chExt cx="610957" cy="610957"/>
            </a:xfrm>
          </p:grpSpPr>
          <p:sp>
            <p:nvSpPr>
              <p:cNvPr id="2616" name="矩形 2615"/>
              <p:cNvSpPr/>
              <p:nvPr>
                <p:custDataLst>
                  <p:tags r:id="rId3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17" name="直线连接符 2616"/>
              <p:cNvCxnSpPr/>
              <p:nvPr>
                <p:custDataLst>
                  <p:tags r:id="rId4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18" name="直线连接符 2617"/>
              <p:cNvCxnSpPr/>
              <p:nvPr>
                <p:custDataLst>
                  <p:tags r:id="rId4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19" name="直线连接符 2618"/>
              <p:cNvCxnSpPr/>
              <p:nvPr>
                <p:custDataLst>
                  <p:tags r:id="rId4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20" name="直线连接符 2619"/>
              <p:cNvCxnSpPr/>
              <p:nvPr>
                <p:custDataLst>
                  <p:tags r:id="rId4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21" name="组合 2620"/>
            <p:cNvGrpSpPr/>
            <p:nvPr/>
          </p:nvGrpSpPr>
          <p:grpSpPr>
            <a:xfrm>
              <a:off x="10472" y="8825"/>
              <a:ext cx="634" cy="634"/>
              <a:chOff x="2958694" y="1899554"/>
              <a:chExt cx="610957" cy="610957"/>
            </a:xfrm>
          </p:grpSpPr>
          <p:sp>
            <p:nvSpPr>
              <p:cNvPr id="2622" name="矩形 2621"/>
              <p:cNvSpPr/>
              <p:nvPr>
                <p:custDataLst>
                  <p:tags r:id="rId3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23" name="直线连接符 2622"/>
              <p:cNvCxnSpPr/>
              <p:nvPr>
                <p:custDataLst>
                  <p:tags r:id="rId3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24" name="直线连接符 2623"/>
              <p:cNvCxnSpPr/>
              <p:nvPr>
                <p:custDataLst>
                  <p:tags r:id="rId3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25" name="直线连接符 2624"/>
              <p:cNvCxnSpPr/>
              <p:nvPr>
                <p:custDataLst>
                  <p:tags r:id="rId3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26" name="直线连接符 2625"/>
              <p:cNvCxnSpPr/>
              <p:nvPr>
                <p:custDataLst>
                  <p:tags r:id="rId3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27" name="组合 2626"/>
            <p:cNvGrpSpPr/>
            <p:nvPr/>
          </p:nvGrpSpPr>
          <p:grpSpPr>
            <a:xfrm>
              <a:off x="10588" y="8935"/>
              <a:ext cx="634" cy="634"/>
              <a:chOff x="2958694" y="1899554"/>
              <a:chExt cx="610957" cy="610957"/>
            </a:xfrm>
          </p:grpSpPr>
          <p:sp>
            <p:nvSpPr>
              <p:cNvPr id="2628" name="矩形 2627"/>
              <p:cNvSpPr/>
              <p:nvPr>
                <p:custDataLst>
                  <p:tags r:id="rId29"/>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29" name="直线连接符 2628"/>
              <p:cNvCxnSpPr/>
              <p:nvPr>
                <p:custDataLst>
                  <p:tags r:id="rId30"/>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0" name="直线连接符 2629"/>
              <p:cNvCxnSpPr/>
              <p:nvPr>
                <p:custDataLst>
                  <p:tags r:id="rId31"/>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1" name="直线连接符 2630"/>
              <p:cNvCxnSpPr/>
              <p:nvPr>
                <p:custDataLst>
                  <p:tags r:id="rId32"/>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2" name="直线连接符 2631"/>
              <p:cNvCxnSpPr/>
              <p:nvPr>
                <p:custDataLst>
                  <p:tags r:id="rId33"/>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633" name="组合 2632"/>
            <p:cNvGrpSpPr/>
            <p:nvPr/>
          </p:nvGrpSpPr>
          <p:grpSpPr>
            <a:xfrm>
              <a:off x="10704" y="9041"/>
              <a:ext cx="634" cy="634"/>
              <a:chOff x="2958694" y="1899554"/>
              <a:chExt cx="610957" cy="610957"/>
            </a:xfrm>
          </p:grpSpPr>
          <p:sp>
            <p:nvSpPr>
              <p:cNvPr id="2634" name="矩形 2633"/>
              <p:cNvSpPr/>
              <p:nvPr>
                <p:custDataLst>
                  <p:tags r:id="rId24"/>
                </p:custDataLst>
              </p:nvPr>
            </p:nvSpPr>
            <p:spPr bwMode="auto">
              <a:xfrm>
                <a:off x="2958694" y="1899554"/>
                <a:ext cx="610957" cy="610957"/>
              </a:xfrm>
              <a:prstGeom prst="rect">
                <a:avLst/>
              </a:prstGeom>
              <a:solidFill>
                <a:schemeClr val="accent6">
                  <a:lumMod val="20000"/>
                  <a:lumOff val="80000"/>
                </a:schemeClr>
              </a:solidFill>
              <a:ln w="25400">
                <a:solidFill>
                  <a:schemeClr val="tx1">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cxnSp>
            <p:nvCxnSpPr>
              <p:cNvPr id="2635" name="直线连接符 2634"/>
              <p:cNvCxnSpPr/>
              <p:nvPr>
                <p:custDataLst>
                  <p:tags r:id="rId25"/>
                </p:custDataLst>
              </p:nvPr>
            </p:nvCxnSpPr>
            <p:spPr>
              <a:xfrm>
                <a:off x="3114459" y="2073465"/>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6" name="直线连接符 2635"/>
              <p:cNvCxnSpPr/>
              <p:nvPr>
                <p:custDataLst>
                  <p:tags r:id="rId26"/>
                </p:custDataLst>
              </p:nvPr>
            </p:nvCxnSpPr>
            <p:spPr>
              <a:xfrm>
                <a:off x="3114459" y="2161290"/>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7" name="直线连接符 2636"/>
              <p:cNvCxnSpPr/>
              <p:nvPr>
                <p:custDataLst>
                  <p:tags r:id="rId27"/>
                </p:custDataLst>
              </p:nvPr>
            </p:nvCxnSpPr>
            <p:spPr>
              <a:xfrm>
                <a:off x="3114459" y="2249113"/>
                <a:ext cx="299428"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38" name="直线连接符 2637"/>
              <p:cNvCxnSpPr/>
              <p:nvPr>
                <p:custDataLst>
                  <p:tags r:id="rId28"/>
                </p:custDataLst>
              </p:nvPr>
            </p:nvCxnSpPr>
            <p:spPr>
              <a:xfrm>
                <a:off x="3114459" y="2336936"/>
                <a:ext cx="14971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2662" name="矩形 2661"/>
            <p:cNvSpPr/>
            <p:nvPr>
              <p:custDataLst>
                <p:tags r:id="rId21"/>
              </p:custDataLst>
            </p:nvPr>
          </p:nvSpPr>
          <p:spPr bwMode="auto">
            <a:xfrm>
              <a:off x="10312" y="7561"/>
              <a:ext cx="1174" cy="2267"/>
            </a:xfrm>
            <a:prstGeom prst="rect">
              <a:avLst/>
            </a:prstGeom>
            <a:noFill/>
            <a:ln>
              <a:solidFill>
                <a:schemeClr val="bg1">
                  <a:lumMod val="50000"/>
                  <a:lumOff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sp>
          <p:nvSpPr>
            <p:cNvPr id="2664" name="矩形 2663"/>
            <p:cNvSpPr/>
            <p:nvPr>
              <p:custDataLst>
                <p:tags r:id="rId22"/>
              </p:custDataLst>
            </p:nvPr>
          </p:nvSpPr>
          <p:spPr bwMode="auto">
            <a:xfrm>
              <a:off x="11698" y="8801"/>
              <a:ext cx="2304" cy="1027"/>
            </a:xfrm>
            <a:prstGeom prst="rect">
              <a:avLst/>
            </a:prstGeom>
            <a:noFill/>
            <a:ln>
              <a:solidFill>
                <a:schemeClr val="bg1">
                  <a:lumMod val="50000"/>
                  <a:lumOff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sp>
          <p:nvSpPr>
            <p:cNvPr id="2665" name="矩形 2664"/>
            <p:cNvSpPr/>
            <p:nvPr>
              <p:custDataLst>
                <p:tags r:id="rId23"/>
              </p:custDataLst>
            </p:nvPr>
          </p:nvSpPr>
          <p:spPr bwMode="auto">
            <a:xfrm>
              <a:off x="11698" y="7561"/>
              <a:ext cx="2304" cy="1027"/>
            </a:xfrm>
            <a:prstGeom prst="rect">
              <a:avLst/>
            </a:prstGeom>
            <a:noFill/>
            <a:ln>
              <a:solidFill>
                <a:schemeClr val="bg1">
                  <a:lumMod val="50000"/>
                  <a:lumOff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KJ法——</a:t>
            </a:r>
            <a:r>
              <a:rPr lang="zh-CN" altLang="en-US" sz="2400" b="0"/>
              <a:t>示例</a:t>
            </a:r>
          </a:p>
        </p:txBody>
      </p:sp>
      <p:sp>
        <p:nvSpPr>
          <p:cNvPr id="3" name="文本占位符 2"/>
          <p:cNvSpPr>
            <a:spLocks noGrp="1"/>
          </p:cNvSpPr>
          <p:nvPr>
            <p:ph type="body" idx="1"/>
          </p:nvPr>
        </p:nvSpPr>
        <p:spPr/>
        <p:txBody>
          <a:bodyPr/>
          <a:lstStyle/>
          <a:p>
            <a:r>
              <a:rPr lang="zh-CN" altLang="en-US"/>
              <a:t>主题：为家庭计划一个愉快的假期涉及哪些重要的问题?</a:t>
            </a:r>
          </a:p>
          <a:p>
            <a:r>
              <a:rPr lang="zh-CN" altLang="en-US"/>
              <a:t>步骤：①语言资料卡片化；②卡片的汇集、分组；③制作亲和卡片</a:t>
            </a:r>
          </a:p>
        </p:txBody>
      </p:sp>
      <p:sp>
        <p:nvSpPr>
          <p:cNvPr id="4" name="文本占位符 3"/>
          <p:cNvSpPr>
            <a:spLocks noGrp="1"/>
          </p:cNvSpPr>
          <p:nvPr>
            <p:ph type="body" idx="13"/>
          </p:nvPr>
        </p:nvSpPr>
        <p:spPr>
          <a:xfrm>
            <a:off x="372110" y="317183"/>
            <a:ext cx="1068070" cy="430530"/>
          </a:xfrm>
        </p:spPr>
        <p:txBody>
          <a:bodyPr/>
          <a:lstStyle/>
          <a:p>
            <a:r>
              <a:rPr>
                <a:sym typeface="+mn-ea"/>
              </a:rPr>
              <a:t>2-02</a:t>
            </a:r>
            <a:endParaRPr lang="zh-CN" altLang="en-US"/>
          </a:p>
        </p:txBody>
      </p:sp>
      <p:sp>
        <p:nvSpPr>
          <p:cNvPr id="89" name="Rectangle: Rounded Corners 73"/>
          <p:cNvSpPr/>
          <p:nvPr>
            <p:custDataLst>
              <p:tags r:id="rId1"/>
            </p:custDataLst>
          </p:nvPr>
        </p:nvSpPr>
        <p:spPr>
          <a:xfrm>
            <a:off x="1488440" y="1869440"/>
            <a:ext cx="2793365" cy="4610735"/>
          </a:xfrm>
          <a:prstGeom prst="roundRect">
            <a:avLst>
              <a:gd name="adj" fmla="val 0"/>
            </a:avLst>
          </a:prstGeom>
          <a:solidFill>
            <a:schemeClr val="accent6">
              <a:lumMod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93" name="Rectangle: Rounded Corners 73"/>
          <p:cNvSpPr/>
          <p:nvPr>
            <p:custDataLst>
              <p:tags r:id="rId2"/>
            </p:custDataLst>
          </p:nvPr>
        </p:nvSpPr>
        <p:spPr>
          <a:xfrm>
            <a:off x="4380230" y="1869440"/>
            <a:ext cx="2793365" cy="4610735"/>
          </a:xfrm>
          <a:prstGeom prst="roundRect">
            <a:avLst>
              <a:gd name="adj" fmla="val 0"/>
            </a:avLst>
          </a:prstGeom>
          <a:solidFill>
            <a:schemeClr val="accent2"/>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97" name="Rectangle: Rounded Corners 73"/>
          <p:cNvSpPr/>
          <p:nvPr>
            <p:custDataLst>
              <p:tags r:id="rId3"/>
            </p:custDataLst>
          </p:nvPr>
        </p:nvSpPr>
        <p:spPr>
          <a:xfrm>
            <a:off x="7272020" y="1869440"/>
            <a:ext cx="3432175" cy="4610735"/>
          </a:xfrm>
          <a:prstGeom prst="roundRect">
            <a:avLst>
              <a:gd name="adj" fmla="val 0"/>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cxnSp>
        <p:nvCxnSpPr>
          <p:cNvPr id="170" name="直接连接符 2"/>
          <p:cNvCxnSpPr/>
          <p:nvPr>
            <p:custDataLst>
              <p:tags r:id="rId4"/>
            </p:custDataLst>
          </p:nvPr>
        </p:nvCxnSpPr>
        <p:spPr>
          <a:xfrm>
            <a:off x="1720850" y="2544445"/>
            <a:ext cx="2321560" cy="0"/>
          </a:xfrm>
          <a:prstGeom prst="line">
            <a:avLst/>
          </a:prstGeom>
          <a:noFill/>
          <a:ln w="25400" cap="flat" cmpd="sng" algn="ctr">
            <a:solidFill>
              <a:schemeClr val="accent6">
                <a:alpha val="37000"/>
              </a:schemeClr>
            </a:solidFill>
            <a:prstDash val="solid"/>
            <a:miter lim="800000"/>
          </a:ln>
          <a:effectLst/>
        </p:spPr>
      </p:cxnSp>
      <p:cxnSp>
        <p:nvCxnSpPr>
          <p:cNvPr id="186" name="直接连接符 2"/>
          <p:cNvCxnSpPr/>
          <p:nvPr>
            <p:custDataLst>
              <p:tags r:id="rId5"/>
            </p:custDataLst>
          </p:nvPr>
        </p:nvCxnSpPr>
        <p:spPr>
          <a:xfrm>
            <a:off x="7504430" y="2544445"/>
            <a:ext cx="3004820" cy="0"/>
          </a:xfrm>
          <a:prstGeom prst="line">
            <a:avLst/>
          </a:prstGeom>
          <a:noFill/>
          <a:ln w="25400" cap="flat" cmpd="sng" algn="ctr">
            <a:solidFill>
              <a:schemeClr val="accent4">
                <a:alpha val="37000"/>
              </a:schemeClr>
            </a:solidFill>
            <a:prstDash val="solid"/>
            <a:miter lim="800000"/>
          </a:ln>
          <a:effectLst/>
        </p:spPr>
      </p:cxnSp>
      <p:cxnSp>
        <p:nvCxnSpPr>
          <p:cNvPr id="178" name="直接连接符 2"/>
          <p:cNvCxnSpPr/>
          <p:nvPr>
            <p:custDataLst>
              <p:tags r:id="rId6"/>
            </p:custDataLst>
          </p:nvPr>
        </p:nvCxnSpPr>
        <p:spPr>
          <a:xfrm>
            <a:off x="4599940" y="2551430"/>
            <a:ext cx="2321560" cy="0"/>
          </a:xfrm>
          <a:prstGeom prst="line">
            <a:avLst/>
          </a:prstGeom>
          <a:noFill/>
          <a:ln w="25400" cap="flat" cmpd="sng" algn="ctr">
            <a:solidFill>
              <a:schemeClr val="accent5">
                <a:alpha val="37000"/>
              </a:schemeClr>
            </a:solidFill>
            <a:prstDash val="solid"/>
            <a:miter lim="800000"/>
          </a:ln>
          <a:effectLst/>
        </p:spPr>
      </p:cxnSp>
      <p:sp>
        <p:nvSpPr>
          <p:cNvPr id="8" name="文本框 7"/>
          <p:cNvSpPr txBox="1"/>
          <p:nvPr/>
        </p:nvSpPr>
        <p:spPr>
          <a:xfrm>
            <a:off x="1720850" y="2027555"/>
            <a:ext cx="1623695" cy="337185"/>
          </a:xfrm>
          <a:prstGeom prst="rect">
            <a:avLst/>
          </a:prstGeom>
          <a:noFill/>
        </p:spPr>
        <p:txBody>
          <a:bodyPr wrap="square" rtlCol="0">
            <a:spAutoFit/>
          </a:bodyPr>
          <a:lstStyle/>
          <a:p>
            <a:r>
              <a:rPr lang="zh-CN" altLang="en-US" sz="1600" b="1" dirty="0">
                <a:solidFill>
                  <a:schemeClr val="accent6"/>
                </a:solidFill>
                <a:latin typeface="PingFang SC Semibold" panose="020B0400000000000000" charset="-122"/>
                <a:ea typeface="PingFang SC Semibold" panose="020B0400000000000000" charset="-122"/>
                <a:sym typeface="+mn-ea"/>
              </a:rPr>
              <a:t>语言资料卡片化</a:t>
            </a:r>
          </a:p>
        </p:txBody>
      </p:sp>
      <p:sp>
        <p:nvSpPr>
          <p:cNvPr id="10" name="文本框 9"/>
          <p:cNvSpPr txBox="1"/>
          <p:nvPr/>
        </p:nvSpPr>
        <p:spPr>
          <a:xfrm>
            <a:off x="1720850" y="2673350"/>
            <a:ext cx="2328545" cy="737235"/>
          </a:xfrm>
          <a:prstGeom prst="rect">
            <a:avLst/>
          </a:prstGeom>
          <a:noFill/>
        </p:spPr>
        <p:txBody>
          <a:bodyPr wrap="square" rtlCol="0">
            <a:spAutoFit/>
          </a:bodyPr>
          <a:lstStyle/>
          <a:p>
            <a:r>
              <a:rPr lang="zh-CN" altLang="en-US" sz="1400" dirty="0">
                <a:solidFill>
                  <a:schemeClr val="accent6"/>
                </a:solidFill>
                <a:latin typeface="PingFang SC Regular" panose="020B0400000000000000" charset="-122"/>
                <a:ea typeface="PingFang SC Regular" panose="020B0400000000000000" charset="-122"/>
                <a:sym typeface="+mn-ea"/>
              </a:rPr>
              <a:t>用显著的标识和粗大的字体把每一条意见分别记在卡片上</a:t>
            </a:r>
          </a:p>
        </p:txBody>
      </p:sp>
      <p:sp>
        <p:nvSpPr>
          <p:cNvPr id="41" name="文本框 40"/>
          <p:cNvSpPr txBox="1"/>
          <p:nvPr>
            <p:custDataLst>
              <p:tags r:id="rId7"/>
            </p:custDataLst>
          </p:nvPr>
        </p:nvSpPr>
        <p:spPr>
          <a:xfrm>
            <a:off x="2861310" y="3955415"/>
            <a:ext cx="14020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征求孩子们的意见</a:t>
            </a:r>
          </a:p>
        </p:txBody>
      </p:sp>
      <p:sp>
        <p:nvSpPr>
          <p:cNvPr id="42" name="文本框 41"/>
          <p:cNvSpPr txBox="1"/>
          <p:nvPr>
            <p:custDataLst>
              <p:tags r:id="rId8"/>
            </p:custDataLst>
          </p:nvPr>
        </p:nvSpPr>
        <p:spPr>
          <a:xfrm>
            <a:off x="2736850" y="3584575"/>
            <a:ext cx="14020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找到几种价钱范围</a:t>
            </a:r>
          </a:p>
        </p:txBody>
      </p:sp>
      <p:sp>
        <p:nvSpPr>
          <p:cNvPr id="43" name="文本框 42"/>
          <p:cNvSpPr txBox="1"/>
          <p:nvPr>
            <p:custDataLst>
              <p:tags r:id="rId9"/>
            </p:custDataLst>
          </p:nvPr>
        </p:nvSpPr>
        <p:spPr>
          <a:xfrm>
            <a:off x="1720850" y="3569335"/>
            <a:ext cx="9448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确定总开支</a:t>
            </a:r>
          </a:p>
        </p:txBody>
      </p:sp>
      <p:sp>
        <p:nvSpPr>
          <p:cNvPr id="50" name="文本框 49"/>
          <p:cNvSpPr txBox="1"/>
          <p:nvPr>
            <p:custDataLst>
              <p:tags r:id="rId10"/>
            </p:custDataLst>
          </p:nvPr>
        </p:nvSpPr>
        <p:spPr>
          <a:xfrm>
            <a:off x="1720850" y="4396740"/>
            <a:ext cx="18592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回忆以往经历的愉快假期</a:t>
            </a:r>
          </a:p>
        </p:txBody>
      </p:sp>
      <p:sp>
        <p:nvSpPr>
          <p:cNvPr id="51" name="文本框 50"/>
          <p:cNvSpPr txBox="1"/>
          <p:nvPr>
            <p:custDataLst>
              <p:tags r:id="rId11"/>
            </p:custDataLst>
          </p:nvPr>
        </p:nvSpPr>
        <p:spPr>
          <a:xfrm>
            <a:off x="1609725" y="4778375"/>
            <a:ext cx="23164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找到各年龄层次都有活动的地方</a:t>
            </a:r>
          </a:p>
        </p:txBody>
      </p:sp>
      <p:sp>
        <p:nvSpPr>
          <p:cNvPr id="59" name="文本框 58"/>
          <p:cNvSpPr txBox="1"/>
          <p:nvPr>
            <p:custDataLst>
              <p:tags r:id="rId12"/>
            </p:custDataLst>
          </p:nvPr>
        </p:nvSpPr>
        <p:spPr>
          <a:xfrm>
            <a:off x="1609725" y="5152390"/>
            <a:ext cx="17068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将假期与出差联系起来</a:t>
            </a:r>
          </a:p>
        </p:txBody>
      </p:sp>
      <p:sp>
        <p:nvSpPr>
          <p:cNvPr id="61" name="文本框 60"/>
          <p:cNvSpPr txBox="1"/>
          <p:nvPr>
            <p:custDataLst>
              <p:tags r:id="rId13"/>
            </p:custDataLst>
          </p:nvPr>
        </p:nvSpPr>
        <p:spPr>
          <a:xfrm>
            <a:off x="1720850" y="4041140"/>
            <a:ext cx="10972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翻阅家庭图片</a:t>
            </a:r>
          </a:p>
        </p:txBody>
      </p:sp>
      <p:sp>
        <p:nvSpPr>
          <p:cNvPr id="62" name="文本框 61"/>
          <p:cNvSpPr txBox="1"/>
          <p:nvPr>
            <p:custDataLst>
              <p:tags r:id="rId14"/>
            </p:custDataLst>
          </p:nvPr>
        </p:nvSpPr>
        <p:spPr>
          <a:xfrm>
            <a:off x="1609725" y="5475605"/>
            <a:ext cx="18592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联系一个有创见的旅行社</a:t>
            </a:r>
          </a:p>
        </p:txBody>
      </p:sp>
      <p:sp>
        <p:nvSpPr>
          <p:cNvPr id="63" name="文本框 62"/>
          <p:cNvSpPr txBox="1"/>
          <p:nvPr>
            <p:custDataLst>
              <p:tags r:id="rId15"/>
            </p:custDataLst>
          </p:nvPr>
        </p:nvSpPr>
        <p:spPr>
          <a:xfrm>
            <a:off x="2599055" y="5798820"/>
            <a:ext cx="1402080" cy="275590"/>
          </a:xfrm>
          <a:prstGeom prst="rect">
            <a:avLst/>
          </a:prstGeom>
          <a:noFill/>
          <a:ln w="9525" cap="rnd">
            <a:solidFill>
              <a:schemeClr val="accent5"/>
            </a:solidFill>
            <a:prstDash val="sysDash"/>
          </a:ln>
        </p:spPr>
        <p:txBody>
          <a:bodyPr wrap="none" rtlCol="0">
            <a:spAutoFit/>
          </a:bodyPr>
          <a:lstStyle/>
          <a:p>
            <a:r>
              <a:rPr lang="zh-CN" altLang="en-US" sz="1200" dirty="0">
                <a:solidFill>
                  <a:schemeClr val="bg2"/>
                </a:solidFill>
                <a:latin typeface="PingFang SC Regular" panose="020B0400000000000000" charset="-122"/>
                <a:ea typeface="PingFang SC Regular" panose="020B0400000000000000" charset="-122"/>
              </a:rPr>
              <a:t>考虑每个人的爱好</a:t>
            </a:r>
          </a:p>
        </p:txBody>
      </p:sp>
      <p:sp>
        <p:nvSpPr>
          <p:cNvPr id="65" name="文本框 64"/>
          <p:cNvSpPr txBox="1"/>
          <p:nvPr/>
        </p:nvSpPr>
        <p:spPr>
          <a:xfrm>
            <a:off x="4589780" y="2027555"/>
            <a:ext cx="2320925" cy="337185"/>
          </a:xfrm>
          <a:prstGeom prst="rect">
            <a:avLst/>
          </a:prstGeom>
          <a:noFill/>
        </p:spPr>
        <p:txBody>
          <a:bodyPr wrap="square" rtlCol="0">
            <a:spAutoFit/>
          </a:bodyPr>
          <a:lstStyle/>
          <a:p>
            <a:r>
              <a:rPr lang="zh-CN" altLang="en-US" sz="1600" b="1" dirty="0">
                <a:solidFill>
                  <a:schemeClr val="accent3"/>
                </a:solidFill>
                <a:latin typeface="PingFang SC Semibold" panose="020B0400000000000000" charset="-122"/>
                <a:ea typeface="PingFang SC Semibold" panose="020B0400000000000000" charset="-122"/>
                <a:sym typeface="+mn-ea"/>
              </a:rPr>
              <a:t>卡片的汇集、分组</a:t>
            </a:r>
          </a:p>
        </p:txBody>
      </p:sp>
      <p:sp>
        <p:nvSpPr>
          <p:cNvPr id="66" name="文本框 65"/>
          <p:cNvSpPr txBox="1"/>
          <p:nvPr>
            <p:custDataLst>
              <p:tags r:id="rId16"/>
            </p:custDataLst>
          </p:nvPr>
        </p:nvSpPr>
        <p:spPr>
          <a:xfrm>
            <a:off x="4518025" y="3756025"/>
            <a:ext cx="10972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翻阅家庭图片</a:t>
            </a:r>
          </a:p>
        </p:txBody>
      </p:sp>
      <p:sp>
        <p:nvSpPr>
          <p:cNvPr id="67" name="文本框 66"/>
          <p:cNvSpPr txBox="1"/>
          <p:nvPr/>
        </p:nvSpPr>
        <p:spPr>
          <a:xfrm>
            <a:off x="4604385" y="2673350"/>
            <a:ext cx="2328545" cy="737235"/>
          </a:xfrm>
          <a:prstGeom prst="rect">
            <a:avLst/>
          </a:prstGeom>
          <a:noFill/>
        </p:spPr>
        <p:txBody>
          <a:bodyPr wrap="square" rtlCol="0">
            <a:spAutoFit/>
          </a:bodyPr>
          <a:lstStyle/>
          <a:p>
            <a:r>
              <a:rPr lang="zh-CN" altLang="en-US" sz="1400" dirty="0">
                <a:solidFill>
                  <a:schemeClr val="accent3"/>
                </a:solidFill>
                <a:latin typeface="PingFang SC Regular" panose="020B0400000000000000" charset="-122"/>
                <a:ea typeface="PingFang SC Regular" panose="020B0400000000000000" charset="-122"/>
                <a:sym typeface="+mn-ea"/>
              </a:rPr>
              <a:t>整理，收集卡片，将卡片分成几个相关的类别（卡片编组）</a:t>
            </a:r>
          </a:p>
        </p:txBody>
      </p:sp>
      <p:sp>
        <p:nvSpPr>
          <p:cNvPr id="68" name="文本框 67"/>
          <p:cNvSpPr txBox="1"/>
          <p:nvPr>
            <p:custDataLst>
              <p:tags r:id="rId17"/>
            </p:custDataLst>
          </p:nvPr>
        </p:nvSpPr>
        <p:spPr>
          <a:xfrm>
            <a:off x="4518025" y="3417570"/>
            <a:ext cx="14020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征求孩子们的意见</a:t>
            </a:r>
          </a:p>
        </p:txBody>
      </p:sp>
      <p:sp>
        <p:nvSpPr>
          <p:cNvPr id="69" name="文本框 68"/>
          <p:cNvSpPr txBox="1"/>
          <p:nvPr>
            <p:custDataLst>
              <p:tags r:id="rId18"/>
            </p:custDataLst>
          </p:nvPr>
        </p:nvSpPr>
        <p:spPr>
          <a:xfrm>
            <a:off x="4518025" y="4094480"/>
            <a:ext cx="14020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考虑每个人的爱好</a:t>
            </a:r>
          </a:p>
        </p:txBody>
      </p:sp>
      <p:sp>
        <p:nvSpPr>
          <p:cNvPr id="70" name="文本框 69"/>
          <p:cNvSpPr txBox="1"/>
          <p:nvPr>
            <p:custDataLst>
              <p:tags r:id="rId19"/>
            </p:custDataLst>
          </p:nvPr>
        </p:nvSpPr>
        <p:spPr>
          <a:xfrm>
            <a:off x="5669915" y="4432935"/>
            <a:ext cx="14020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找到几种价钱范围</a:t>
            </a:r>
          </a:p>
        </p:txBody>
      </p:sp>
      <p:sp>
        <p:nvSpPr>
          <p:cNvPr id="71" name="文本框 70"/>
          <p:cNvSpPr txBox="1"/>
          <p:nvPr>
            <p:custDataLst>
              <p:tags r:id="rId20"/>
            </p:custDataLst>
          </p:nvPr>
        </p:nvSpPr>
        <p:spPr>
          <a:xfrm>
            <a:off x="6102350" y="4771390"/>
            <a:ext cx="9448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确定总开支</a:t>
            </a:r>
          </a:p>
        </p:txBody>
      </p:sp>
      <p:sp>
        <p:nvSpPr>
          <p:cNvPr id="72" name="文本框 71"/>
          <p:cNvSpPr txBox="1"/>
          <p:nvPr>
            <p:custDataLst>
              <p:tags r:id="rId21"/>
            </p:custDataLst>
          </p:nvPr>
        </p:nvSpPr>
        <p:spPr>
          <a:xfrm>
            <a:off x="5212715" y="5109845"/>
            <a:ext cx="18592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联系一个有创见的旅行社</a:t>
            </a:r>
          </a:p>
        </p:txBody>
      </p:sp>
      <p:sp>
        <p:nvSpPr>
          <p:cNvPr id="73" name="文本框 72"/>
          <p:cNvSpPr txBox="1"/>
          <p:nvPr>
            <p:custDataLst>
              <p:tags r:id="rId22"/>
            </p:custDataLst>
          </p:nvPr>
        </p:nvSpPr>
        <p:spPr>
          <a:xfrm>
            <a:off x="4478020" y="5448300"/>
            <a:ext cx="23164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找到各年龄层次都有活动的地方</a:t>
            </a:r>
          </a:p>
        </p:txBody>
      </p:sp>
      <p:sp>
        <p:nvSpPr>
          <p:cNvPr id="74" name="文本框 73"/>
          <p:cNvSpPr txBox="1"/>
          <p:nvPr>
            <p:custDataLst>
              <p:tags r:id="rId23"/>
            </p:custDataLst>
          </p:nvPr>
        </p:nvSpPr>
        <p:spPr>
          <a:xfrm>
            <a:off x="4491355" y="5786755"/>
            <a:ext cx="18592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回忆以往经历的愉快假期</a:t>
            </a:r>
          </a:p>
        </p:txBody>
      </p:sp>
      <p:sp>
        <p:nvSpPr>
          <p:cNvPr id="75" name="文本框 74"/>
          <p:cNvSpPr txBox="1"/>
          <p:nvPr>
            <p:custDataLst>
              <p:tags r:id="rId24"/>
            </p:custDataLst>
          </p:nvPr>
        </p:nvSpPr>
        <p:spPr>
          <a:xfrm>
            <a:off x="4478020" y="6125210"/>
            <a:ext cx="18592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联系一个有创见的旅行社</a:t>
            </a:r>
          </a:p>
        </p:txBody>
      </p:sp>
      <p:sp>
        <p:nvSpPr>
          <p:cNvPr id="76" name="文本框 75"/>
          <p:cNvSpPr txBox="1"/>
          <p:nvPr/>
        </p:nvSpPr>
        <p:spPr>
          <a:xfrm>
            <a:off x="7470140" y="2027555"/>
            <a:ext cx="2320925" cy="337185"/>
          </a:xfrm>
          <a:prstGeom prst="rect">
            <a:avLst/>
          </a:prstGeom>
          <a:noFill/>
        </p:spPr>
        <p:txBody>
          <a:bodyPr wrap="square" rtlCol="0">
            <a:spAutoFit/>
          </a:bodyPr>
          <a:lstStyle/>
          <a:p>
            <a:r>
              <a:rPr lang="zh-CN" altLang="en-US" sz="1600" b="1" dirty="0">
                <a:solidFill>
                  <a:schemeClr val="accent4"/>
                </a:solidFill>
                <a:latin typeface="PingFang SC Semibold" panose="020B0400000000000000" charset="-122"/>
                <a:ea typeface="PingFang SC Semibold" panose="020B0400000000000000" charset="-122"/>
                <a:sym typeface="+mn-ea"/>
              </a:rPr>
              <a:t>制作亲和卡片</a:t>
            </a:r>
          </a:p>
        </p:txBody>
      </p:sp>
      <p:sp>
        <p:nvSpPr>
          <p:cNvPr id="77" name="文本框 76"/>
          <p:cNvSpPr txBox="1"/>
          <p:nvPr/>
        </p:nvSpPr>
        <p:spPr>
          <a:xfrm>
            <a:off x="7499985" y="2673350"/>
            <a:ext cx="3005455" cy="521970"/>
          </a:xfrm>
          <a:prstGeom prst="rect">
            <a:avLst/>
          </a:prstGeom>
          <a:noFill/>
        </p:spPr>
        <p:txBody>
          <a:bodyPr wrap="square" rtlCol="0">
            <a:spAutoFit/>
          </a:bodyPr>
          <a:lstStyle/>
          <a:p>
            <a:r>
              <a:rPr lang="zh-CN" altLang="en-US" sz="1400" dirty="0">
                <a:solidFill>
                  <a:schemeClr val="accent4"/>
                </a:solidFill>
                <a:latin typeface="PingFang SC Regular" panose="020B0400000000000000" charset="-122"/>
                <a:ea typeface="PingFang SC Regular" panose="020B0400000000000000" charset="-122"/>
                <a:sym typeface="+mn-ea"/>
              </a:rPr>
              <a:t>编组编写主卡片，将每类意见归纳为一个简要的主题内容</a:t>
            </a:r>
          </a:p>
        </p:txBody>
      </p:sp>
      <p:sp>
        <p:nvSpPr>
          <p:cNvPr id="78" name="文本框 77"/>
          <p:cNvSpPr txBox="1"/>
          <p:nvPr>
            <p:custDataLst>
              <p:tags r:id="rId25"/>
            </p:custDataLst>
          </p:nvPr>
        </p:nvSpPr>
        <p:spPr>
          <a:xfrm>
            <a:off x="8299450" y="3617595"/>
            <a:ext cx="10972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翻阅家庭图片</a:t>
            </a:r>
          </a:p>
        </p:txBody>
      </p:sp>
      <p:sp>
        <p:nvSpPr>
          <p:cNvPr id="80" name="文本框 79"/>
          <p:cNvSpPr txBox="1"/>
          <p:nvPr>
            <p:custDataLst>
              <p:tags r:id="rId26"/>
            </p:custDataLst>
          </p:nvPr>
        </p:nvSpPr>
        <p:spPr>
          <a:xfrm>
            <a:off x="8299450" y="3279140"/>
            <a:ext cx="14020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征求孩子们的意见</a:t>
            </a:r>
          </a:p>
        </p:txBody>
      </p:sp>
      <p:sp>
        <p:nvSpPr>
          <p:cNvPr id="81" name="文本框 80"/>
          <p:cNvSpPr txBox="1"/>
          <p:nvPr>
            <p:custDataLst>
              <p:tags r:id="rId27"/>
            </p:custDataLst>
          </p:nvPr>
        </p:nvSpPr>
        <p:spPr>
          <a:xfrm>
            <a:off x="8299450" y="3956050"/>
            <a:ext cx="1402080" cy="275590"/>
          </a:xfrm>
          <a:prstGeom prst="rect">
            <a:avLst/>
          </a:prstGeom>
          <a:solidFill>
            <a:schemeClr val="accent6"/>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考虑每个人的爱好</a:t>
            </a:r>
          </a:p>
        </p:txBody>
      </p:sp>
      <p:sp>
        <p:nvSpPr>
          <p:cNvPr id="84" name="文本框 83"/>
          <p:cNvSpPr txBox="1"/>
          <p:nvPr>
            <p:custDataLst>
              <p:tags r:id="rId28"/>
            </p:custDataLst>
          </p:nvPr>
        </p:nvSpPr>
        <p:spPr>
          <a:xfrm>
            <a:off x="8299450" y="4294505"/>
            <a:ext cx="14020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找到几种价钱范围</a:t>
            </a:r>
          </a:p>
        </p:txBody>
      </p:sp>
      <p:sp>
        <p:nvSpPr>
          <p:cNvPr id="88" name="文本框 87"/>
          <p:cNvSpPr txBox="1"/>
          <p:nvPr>
            <p:custDataLst>
              <p:tags r:id="rId29"/>
            </p:custDataLst>
          </p:nvPr>
        </p:nvSpPr>
        <p:spPr>
          <a:xfrm>
            <a:off x="8299450" y="4632960"/>
            <a:ext cx="9448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确定总开支</a:t>
            </a:r>
          </a:p>
        </p:txBody>
      </p:sp>
      <p:sp>
        <p:nvSpPr>
          <p:cNvPr id="91" name="文本框 90"/>
          <p:cNvSpPr txBox="1"/>
          <p:nvPr>
            <p:custDataLst>
              <p:tags r:id="rId30"/>
            </p:custDataLst>
          </p:nvPr>
        </p:nvSpPr>
        <p:spPr>
          <a:xfrm>
            <a:off x="8299450" y="4971415"/>
            <a:ext cx="1859280" cy="275590"/>
          </a:xfrm>
          <a:prstGeom prst="rect">
            <a:avLst/>
          </a:prstGeom>
          <a:solidFill>
            <a:schemeClr val="accent1">
              <a:lumMod val="20000"/>
              <a:lumOff val="8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联系一个有创见的旅行社</a:t>
            </a:r>
          </a:p>
        </p:txBody>
      </p:sp>
      <p:sp>
        <p:nvSpPr>
          <p:cNvPr id="92" name="文本框 91"/>
          <p:cNvSpPr txBox="1"/>
          <p:nvPr>
            <p:custDataLst>
              <p:tags r:id="rId31"/>
            </p:custDataLst>
          </p:nvPr>
        </p:nvSpPr>
        <p:spPr>
          <a:xfrm>
            <a:off x="8299450" y="5309870"/>
            <a:ext cx="23164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找到各年龄层次都有活动的地方</a:t>
            </a:r>
          </a:p>
        </p:txBody>
      </p:sp>
      <p:sp>
        <p:nvSpPr>
          <p:cNvPr id="94" name="文本框 93"/>
          <p:cNvSpPr txBox="1"/>
          <p:nvPr>
            <p:custDataLst>
              <p:tags r:id="rId32"/>
            </p:custDataLst>
          </p:nvPr>
        </p:nvSpPr>
        <p:spPr>
          <a:xfrm>
            <a:off x="8312785" y="5648325"/>
            <a:ext cx="18592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回忆以往经历的愉快假期</a:t>
            </a:r>
          </a:p>
        </p:txBody>
      </p:sp>
      <p:sp>
        <p:nvSpPr>
          <p:cNvPr id="100" name="文本框 99"/>
          <p:cNvSpPr txBox="1"/>
          <p:nvPr>
            <p:custDataLst>
              <p:tags r:id="rId33"/>
            </p:custDataLst>
          </p:nvPr>
        </p:nvSpPr>
        <p:spPr>
          <a:xfrm>
            <a:off x="8299450" y="5986780"/>
            <a:ext cx="1859280" cy="275590"/>
          </a:xfrm>
          <a:prstGeom prst="rect">
            <a:avLst/>
          </a:prstGeom>
          <a:solidFill>
            <a:schemeClr val="bg1">
              <a:lumMod val="10000"/>
              <a:lumOff val="90000"/>
            </a:schemeClr>
          </a:solidFill>
          <a:ln w="9525" cap="rnd">
            <a:solidFill>
              <a:schemeClr val="accent5"/>
            </a:solidFill>
            <a:prstDash val="sysDash"/>
          </a:ln>
        </p:spPr>
        <p:txBody>
          <a:bodyPr wrap="none" rtlCol="0">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rPr>
              <a:t>联系一个有创见的旅行社</a:t>
            </a:r>
          </a:p>
        </p:txBody>
      </p:sp>
      <p:sp>
        <p:nvSpPr>
          <p:cNvPr id="106" name="文本框 105"/>
          <p:cNvSpPr txBox="1"/>
          <p:nvPr>
            <p:custDataLst>
              <p:tags r:id="rId34"/>
            </p:custDataLst>
          </p:nvPr>
        </p:nvSpPr>
        <p:spPr>
          <a:xfrm>
            <a:off x="7504430" y="3279140"/>
            <a:ext cx="726440" cy="951865"/>
          </a:xfrm>
          <a:prstGeom prst="rect">
            <a:avLst/>
          </a:prstGeom>
          <a:solidFill>
            <a:schemeClr val="accent6"/>
          </a:solidFill>
          <a:ln w="9525" cap="rnd">
            <a:solidFill>
              <a:schemeClr val="accent5"/>
            </a:solidFill>
            <a:prstDash val="sysDash"/>
          </a:ln>
        </p:spPr>
        <p:txBody>
          <a:bodyPr wrap="square" rtlCol="0" anchor="ctr" anchorCtr="0">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统一全家对理想假期的看法</a:t>
            </a:r>
          </a:p>
        </p:txBody>
      </p:sp>
      <p:sp>
        <p:nvSpPr>
          <p:cNvPr id="108" name="文本框 107"/>
          <p:cNvSpPr txBox="1"/>
          <p:nvPr>
            <p:custDataLst>
              <p:tags r:id="rId35"/>
            </p:custDataLst>
          </p:nvPr>
        </p:nvSpPr>
        <p:spPr>
          <a:xfrm>
            <a:off x="7504430" y="4294505"/>
            <a:ext cx="726440" cy="951865"/>
          </a:xfrm>
          <a:prstGeom prst="rect">
            <a:avLst/>
          </a:prstGeom>
          <a:solidFill>
            <a:schemeClr val="accent1">
              <a:lumMod val="20000"/>
              <a:lumOff val="80000"/>
            </a:schemeClr>
          </a:solidFill>
          <a:ln w="9525" cap="rnd">
            <a:solidFill>
              <a:schemeClr val="accent5"/>
            </a:solidFill>
            <a:prstDash val="sysDash"/>
          </a:ln>
        </p:spPr>
        <p:txBody>
          <a:bodyPr wrap="square" rtlCol="0" anchor="ctr" anchorCtr="0">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确定最大的开支</a:t>
            </a:r>
          </a:p>
        </p:txBody>
      </p:sp>
      <p:sp>
        <p:nvSpPr>
          <p:cNvPr id="109" name="文本框 108"/>
          <p:cNvSpPr txBox="1"/>
          <p:nvPr>
            <p:custDataLst>
              <p:tags r:id="rId36"/>
            </p:custDataLst>
          </p:nvPr>
        </p:nvSpPr>
        <p:spPr>
          <a:xfrm>
            <a:off x="7512050" y="5309870"/>
            <a:ext cx="718820" cy="951230"/>
          </a:xfrm>
          <a:prstGeom prst="rect">
            <a:avLst/>
          </a:prstGeom>
          <a:solidFill>
            <a:schemeClr val="bg1">
              <a:lumMod val="10000"/>
              <a:lumOff val="90000"/>
            </a:schemeClr>
          </a:solidFill>
          <a:ln w="9525" cap="rnd">
            <a:solidFill>
              <a:schemeClr val="accent5"/>
            </a:solidFill>
            <a:prstDash val="sysDash"/>
          </a:ln>
        </p:spPr>
        <p:txBody>
          <a:bodyPr wrap="square" rtlCol="0" anchor="ctr" anchorCtr="0">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rPr>
              <a:t>利用各种渠道研究如何度假</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888605" cy="430530"/>
          </a:xfrm>
        </p:spPr>
        <p:txBody>
          <a:bodyPr wrap="square"/>
          <a:lstStyle/>
          <a:p>
            <a:r>
              <a:rPr>
                <a:latin typeface="PingFang SC Semibold" panose="020B0400000000000000" charset="-122"/>
                <a:ea typeface="PingFang SC Semibold" panose="020B0400000000000000" charset="-122"/>
                <a:cs typeface="PingFang SC Semibold" panose="020B0400000000000000" charset="-122"/>
                <a:sym typeface="+mn-ea"/>
              </a:rPr>
              <a:t>SCAMPER法——</a:t>
            </a:r>
            <a:r>
              <a:rPr sz="2400" b="0">
                <a:latin typeface="PingFang SC" panose="020B0400000000000000" charset="-122"/>
                <a:ea typeface="PingFang SC" panose="020B0400000000000000" charset="-122"/>
                <a:cs typeface="PingFang SC Semibold" panose="020B0400000000000000" charset="-122"/>
                <a:sym typeface="+mn-ea"/>
              </a:rPr>
              <a:t>用</a:t>
            </a:r>
            <a:r>
              <a:rPr sz="2400" b="0">
                <a:sym typeface="+mn-ea"/>
              </a:rPr>
              <a:t>七个问题对创意进行多元化展开</a:t>
            </a:r>
            <a:endParaRPr lang="zh-CN" altLang="en-US" sz="2400" b="0">
              <a:sym typeface="+mn-ea"/>
            </a:endParaRPr>
          </a:p>
        </p:txBody>
      </p:sp>
      <p:sp>
        <p:nvSpPr>
          <p:cNvPr id="3" name="文本占位符 2"/>
          <p:cNvSpPr>
            <a:spLocks noGrp="1"/>
          </p:cNvSpPr>
          <p:nvPr>
            <p:ph type="body" idx="1"/>
          </p:nvPr>
        </p:nvSpPr>
        <p:spPr/>
        <p:txBody>
          <a:bodyPr/>
          <a:lstStyle/>
          <a:p>
            <a:r>
              <a:rPr lang="zh-CN" altLang="en-US"/>
              <a:t>SCAMPER法，又称奔驰法，主要通过7种思维启发方式帮助人们拓宽解决问题的思路，从而提高产品的生命力，让产品的影响力长盛不衰</a:t>
            </a:r>
          </a:p>
        </p:txBody>
      </p:sp>
      <p:sp>
        <p:nvSpPr>
          <p:cNvPr id="4" name="文本占位符 3"/>
          <p:cNvSpPr>
            <a:spLocks noGrp="1"/>
          </p:cNvSpPr>
          <p:nvPr>
            <p:ph type="body" idx="13"/>
          </p:nvPr>
        </p:nvSpPr>
        <p:spPr>
          <a:xfrm>
            <a:off x="372110" y="317183"/>
            <a:ext cx="1068070" cy="430530"/>
          </a:xfrm>
        </p:spPr>
        <p:txBody>
          <a:bodyPr/>
          <a:lstStyle/>
          <a:p>
            <a:r>
              <a:rPr>
                <a:sym typeface="+mn-ea"/>
              </a:rPr>
              <a:t>2-03</a:t>
            </a:r>
            <a:endParaRPr lang="zh-CN" altLang="en-US"/>
          </a:p>
        </p:txBody>
      </p:sp>
      <p:sp>
        <p:nvSpPr>
          <p:cNvPr id="12" name="梯形 11"/>
          <p:cNvSpPr/>
          <p:nvPr>
            <p:custDataLst>
              <p:tags r:id="rId1"/>
            </p:custDataLst>
          </p:nvPr>
        </p:nvSpPr>
        <p:spPr>
          <a:xfrm rot="16200000">
            <a:off x="2167890" y="815975"/>
            <a:ext cx="3853180" cy="6619875"/>
          </a:xfrm>
          <a:prstGeom prst="trapezoid">
            <a:avLst>
              <a:gd name="adj" fmla="val 26210"/>
            </a:avLst>
          </a:prstGeom>
          <a:gradFill>
            <a:gsLst>
              <a:gs pos="87000">
                <a:schemeClr val="accent1">
                  <a:lumMod val="60000"/>
                  <a:lumOff val="40000"/>
                  <a:alpha val="0"/>
                </a:schemeClr>
              </a:gs>
              <a:gs pos="20000">
                <a:schemeClr val="accent2">
                  <a:lumMod val="20000"/>
                  <a:lumOff val="80000"/>
                  <a:alpha val="2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六边形 159"/>
          <p:cNvSpPr/>
          <p:nvPr>
            <p:custDataLst>
              <p:tags r:id="rId2"/>
            </p:custDataLst>
          </p:nvPr>
        </p:nvSpPr>
        <p:spPr>
          <a:xfrm>
            <a:off x="1150620" y="3562350"/>
            <a:ext cx="1157605" cy="1099820"/>
          </a:xfrm>
          <a:prstGeom prst="hexagon">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change_335531"/>
          <p:cNvSpPr/>
          <p:nvPr>
            <p:custDataLst>
              <p:tags r:id="rId3"/>
            </p:custDataLst>
          </p:nvPr>
        </p:nvSpPr>
        <p:spPr>
          <a:xfrm>
            <a:off x="1412875" y="3818255"/>
            <a:ext cx="634365" cy="587375"/>
          </a:xfrm>
          <a:custGeom>
            <a:avLst/>
            <a:gdLst>
              <a:gd name="connsiteX0" fmla="*/ 589503 w 606862"/>
              <a:gd name="connsiteY0" fmla="*/ 574581 h 606829"/>
              <a:gd name="connsiteX1" fmla="*/ 600915 w 606862"/>
              <a:gd name="connsiteY1" fmla="*/ 579318 h 606829"/>
              <a:gd name="connsiteX2" fmla="*/ 605662 w 606862"/>
              <a:gd name="connsiteY2" fmla="*/ 590705 h 606829"/>
              <a:gd name="connsiteX3" fmla="*/ 600915 w 606862"/>
              <a:gd name="connsiteY3" fmla="*/ 602093 h 606829"/>
              <a:gd name="connsiteX4" fmla="*/ 589503 w 606862"/>
              <a:gd name="connsiteY4" fmla="*/ 606829 h 606829"/>
              <a:gd name="connsiteX5" fmla="*/ 577989 w 606862"/>
              <a:gd name="connsiteY5" fmla="*/ 602093 h 606829"/>
              <a:gd name="connsiteX6" fmla="*/ 573343 w 606862"/>
              <a:gd name="connsiteY6" fmla="*/ 590705 h 606829"/>
              <a:gd name="connsiteX7" fmla="*/ 577989 w 606862"/>
              <a:gd name="connsiteY7" fmla="*/ 579318 h 606829"/>
              <a:gd name="connsiteX8" fmla="*/ 589503 w 606862"/>
              <a:gd name="connsiteY8" fmla="*/ 574581 h 606829"/>
              <a:gd name="connsiteX9" fmla="*/ 523136 w 606862"/>
              <a:gd name="connsiteY9" fmla="*/ 574581 h 606829"/>
              <a:gd name="connsiteX10" fmla="*/ 539260 w 606862"/>
              <a:gd name="connsiteY10" fmla="*/ 590705 h 606829"/>
              <a:gd name="connsiteX11" fmla="*/ 523136 w 606862"/>
              <a:gd name="connsiteY11" fmla="*/ 606829 h 606829"/>
              <a:gd name="connsiteX12" fmla="*/ 507012 w 606862"/>
              <a:gd name="connsiteY12" fmla="*/ 590705 h 606829"/>
              <a:gd name="connsiteX13" fmla="*/ 523136 w 606862"/>
              <a:gd name="connsiteY13" fmla="*/ 574581 h 606829"/>
              <a:gd name="connsiteX14" fmla="*/ 456946 w 606862"/>
              <a:gd name="connsiteY14" fmla="*/ 574581 h 606829"/>
              <a:gd name="connsiteX15" fmla="*/ 473070 w 606862"/>
              <a:gd name="connsiteY15" fmla="*/ 590705 h 606829"/>
              <a:gd name="connsiteX16" fmla="*/ 456946 w 606862"/>
              <a:gd name="connsiteY16" fmla="*/ 606829 h 606829"/>
              <a:gd name="connsiteX17" fmla="*/ 440822 w 606862"/>
              <a:gd name="connsiteY17" fmla="*/ 590705 h 606829"/>
              <a:gd name="connsiteX18" fmla="*/ 456946 w 606862"/>
              <a:gd name="connsiteY18" fmla="*/ 574581 h 606829"/>
              <a:gd name="connsiteX19" fmla="*/ 390685 w 606862"/>
              <a:gd name="connsiteY19" fmla="*/ 574581 h 606829"/>
              <a:gd name="connsiteX20" fmla="*/ 406809 w 606862"/>
              <a:gd name="connsiteY20" fmla="*/ 590705 h 606829"/>
              <a:gd name="connsiteX21" fmla="*/ 390685 w 606862"/>
              <a:gd name="connsiteY21" fmla="*/ 606829 h 606829"/>
              <a:gd name="connsiteX22" fmla="*/ 374561 w 606862"/>
              <a:gd name="connsiteY22" fmla="*/ 590705 h 606829"/>
              <a:gd name="connsiteX23" fmla="*/ 390685 w 606862"/>
              <a:gd name="connsiteY23" fmla="*/ 574581 h 606829"/>
              <a:gd name="connsiteX24" fmla="*/ 324530 w 606862"/>
              <a:gd name="connsiteY24" fmla="*/ 574581 h 606829"/>
              <a:gd name="connsiteX25" fmla="*/ 335943 w 606862"/>
              <a:gd name="connsiteY25" fmla="*/ 579318 h 606829"/>
              <a:gd name="connsiteX26" fmla="*/ 340690 w 606862"/>
              <a:gd name="connsiteY26" fmla="*/ 590705 h 606829"/>
              <a:gd name="connsiteX27" fmla="*/ 335943 w 606862"/>
              <a:gd name="connsiteY27" fmla="*/ 602093 h 606829"/>
              <a:gd name="connsiteX28" fmla="*/ 324530 w 606862"/>
              <a:gd name="connsiteY28" fmla="*/ 606829 h 606829"/>
              <a:gd name="connsiteX29" fmla="*/ 313118 w 606862"/>
              <a:gd name="connsiteY29" fmla="*/ 602093 h 606829"/>
              <a:gd name="connsiteX30" fmla="*/ 308371 w 606862"/>
              <a:gd name="connsiteY30" fmla="*/ 590705 h 606829"/>
              <a:gd name="connsiteX31" fmla="*/ 313118 w 606862"/>
              <a:gd name="connsiteY31" fmla="*/ 579318 h 606829"/>
              <a:gd name="connsiteX32" fmla="*/ 324530 w 606862"/>
              <a:gd name="connsiteY32" fmla="*/ 574581 h 606829"/>
              <a:gd name="connsiteX33" fmla="*/ 589503 w 606862"/>
              <a:gd name="connsiteY33" fmla="*/ 508461 h 606829"/>
              <a:gd name="connsiteX34" fmla="*/ 605663 w 606862"/>
              <a:gd name="connsiteY34" fmla="*/ 524585 h 606829"/>
              <a:gd name="connsiteX35" fmla="*/ 589503 w 606862"/>
              <a:gd name="connsiteY35" fmla="*/ 540709 h 606829"/>
              <a:gd name="connsiteX36" fmla="*/ 573343 w 606862"/>
              <a:gd name="connsiteY36" fmla="*/ 524585 h 606829"/>
              <a:gd name="connsiteX37" fmla="*/ 589503 w 606862"/>
              <a:gd name="connsiteY37" fmla="*/ 508461 h 606829"/>
              <a:gd name="connsiteX38" fmla="*/ 324531 w 606862"/>
              <a:gd name="connsiteY38" fmla="*/ 508461 h 606829"/>
              <a:gd name="connsiteX39" fmla="*/ 340691 w 606862"/>
              <a:gd name="connsiteY39" fmla="*/ 524585 h 606829"/>
              <a:gd name="connsiteX40" fmla="*/ 324531 w 606862"/>
              <a:gd name="connsiteY40" fmla="*/ 540709 h 606829"/>
              <a:gd name="connsiteX41" fmla="*/ 308371 w 606862"/>
              <a:gd name="connsiteY41" fmla="*/ 524585 h 606829"/>
              <a:gd name="connsiteX42" fmla="*/ 324531 w 606862"/>
              <a:gd name="connsiteY42" fmla="*/ 508461 h 606829"/>
              <a:gd name="connsiteX43" fmla="*/ 589503 w 606862"/>
              <a:gd name="connsiteY43" fmla="*/ 442200 h 606829"/>
              <a:gd name="connsiteX44" fmla="*/ 605663 w 606862"/>
              <a:gd name="connsiteY44" fmla="*/ 458324 h 606829"/>
              <a:gd name="connsiteX45" fmla="*/ 589503 w 606862"/>
              <a:gd name="connsiteY45" fmla="*/ 474448 h 606829"/>
              <a:gd name="connsiteX46" fmla="*/ 573343 w 606862"/>
              <a:gd name="connsiteY46" fmla="*/ 458324 h 606829"/>
              <a:gd name="connsiteX47" fmla="*/ 589503 w 606862"/>
              <a:gd name="connsiteY47" fmla="*/ 442200 h 606829"/>
              <a:gd name="connsiteX48" fmla="*/ 324531 w 606862"/>
              <a:gd name="connsiteY48" fmla="*/ 442200 h 606829"/>
              <a:gd name="connsiteX49" fmla="*/ 340691 w 606862"/>
              <a:gd name="connsiteY49" fmla="*/ 458324 h 606829"/>
              <a:gd name="connsiteX50" fmla="*/ 324531 w 606862"/>
              <a:gd name="connsiteY50" fmla="*/ 474448 h 606829"/>
              <a:gd name="connsiteX51" fmla="*/ 308371 w 606862"/>
              <a:gd name="connsiteY51" fmla="*/ 458324 h 606829"/>
              <a:gd name="connsiteX52" fmla="*/ 324531 w 606862"/>
              <a:gd name="connsiteY52" fmla="*/ 442200 h 606829"/>
              <a:gd name="connsiteX53" fmla="*/ 589503 w 606862"/>
              <a:gd name="connsiteY53" fmla="*/ 376080 h 606829"/>
              <a:gd name="connsiteX54" fmla="*/ 605663 w 606862"/>
              <a:gd name="connsiteY54" fmla="*/ 392169 h 606829"/>
              <a:gd name="connsiteX55" fmla="*/ 589503 w 606862"/>
              <a:gd name="connsiteY55" fmla="*/ 408258 h 606829"/>
              <a:gd name="connsiteX56" fmla="*/ 573343 w 606862"/>
              <a:gd name="connsiteY56" fmla="*/ 392169 h 606829"/>
              <a:gd name="connsiteX57" fmla="*/ 589503 w 606862"/>
              <a:gd name="connsiteY57" fmla="*/ 376080 h 606829"/>
              <a:gd name="connsiteX58" fmla="*/ 324531 w 606862"/>
              <a:gd name="connsiteY58" fmla="*/ 376080 h 606829"/>
              <a:gd name="connsiteX59" fmla="*/ 340691 w 606862"/>
              <a:gd name="connsiteY59" fmla="*/ 392169 h 606829"/>
              <a:gd name="connsiteX60" fmla="*/ 324531 w 606862"/>
              <a:gd name="connsiteY60" fmla="*/ 408258 h 606829"/>
              <a:gd name="connsiteX61" fmla="*/ 308371 w 606862"/>
              <a:gd name="connsiteY61" fmla="*/ 392169 h 606829"/>
              <a:gd name="connsiteX62" fmla="*/ 324531 w 606862"/>
              <a:gd name="connsiteY62" fmla="*/ 376080 h 606829"/>
              <a:gd name="connsiteX63" fmla="*/ 16129 w 606862"/>
              <a:gd name="connsiteY63" fmla="*/ 371352 h 606829"/>
              <a:gd name="connsiteX64" fmla="*/ 32258 w 606862"/>
              <a:gd name="connsiteY64" fmla="*/ 387460 h 606829"/>
              <a:gd name="connsiteX65" fmla="*/ 32258 w 606862"/>
              <a:gd name="connsiteY65" fmla="*/ 441622 h 606829"/>
              <a:gd name="connsiteX66" fmla="*/ 119658 w 606862"/>
              <a:gd name="connsiteY66" fmla="*/ 528807 h 606829"/>
              <a:gd name="connsiteX67" fmla="*/ 193853 w 606862"/>
              <a:gd name="connsiteY67" fmla="*/ 528807 h 606829"/>
              <a:gd name="connsiteX68" fmla="*/ 175506 w 606862"/>
              <a:gd name="connsiteY68" fmla="*/ 510585 h 606829"/>
              <a:gd name="connsiteX69" fmla="*/ 175506 w 606862"/>
              <a:gd name="connsiteY69" fmla="*/ 487732 h 606829"/>
              <a:gd name="connsiteX70" fmla="*/ 198389 w 606862"/>
              <a:gd name="connsiteY70" fmla="*/ 487732 h 606829"/>
              <a:gd name="connsiteX71" fmla="*/ 244257 w 606862"/>
              <a:gd name="connsiteY71" fmla="*/ 533538 h 606829"/>
              <a:gd name="connsiteX72" fmla="*/ 244257 w 606862"/>
              <a:gd name="connsiteY72" fmla="*/ 556391 h 606829"/>
              <a:gd name="connsiteX73" fmla="*/ 198389 w 606862"/>
              <a:gd name="connsiteY73" fmla="*/ 602098 h 606829"/>
              <a:gd name="connsiteX74" fmla="*/ 186998 w 606862"/>
              <a:gd name="connsiteY74" fmla="*/ 606829 h 606829"/>
              <a:gd name="connsiteX75" fmla="*/ 175506 w 606862"/>
              <a:gd name="connsiteY75" fmla="*/ 602098 h 606829"/>
              <a:gd name="connsiteX76" fmla="*/ 175506 w 606862"/>
              <a:gd name="connsiteY76" fmla="*/ 579345 h 606829"/>
              <a:gd name="connsiteX77" fmla="*/ 193853 w 606862"/>
              <a:gd name="connsiteY77" fmla="*/ 561022 h 606829"/>
              <a:gd name="connsiteX78" fmla="*/ 119658 w 606862"/>
              <a:gd name="connsiteY78" fmla="*/ 561022 h 606829"/>
              <a:gd name="connsiteX79" fmla="*/ 0 w 606862"/>
              <a:gd name="connsiteY79" fmla="*/ 441622 h 606829"/>
              <a:gd name="connsiteX80" fmla="*/ 0 w 606862"/>
              <a:gd name="connsiteY80" fmla="*/ 387460 h 606829"/>
              <a:gd name="connsiteX81" fmla="*/ 16129 w 606862"/>
              <a:gd name="connsiteY81" fmla="*/ 371352 h 606829"/>
              <a:gd name="connsiteX82" fmla="*/ 589503 w 606862"/>
              <a:gd name="connsiteY82" fmla="*/ 310031 h 606829"/>
              <a:gd name="connsiteX83" fmla="*/ 600915 w 606862"/>
              <a:gd name="connsiteY83" fmla="*/ 314757 h 606829"/>
              <a:gd name="connsiteX84" fmla="*/ 605662 w 606862"/>
              <a:gd name="connsiteY84" fmla="*/ 326120 h 606829"/>
              <a:gd name="connsiteX85" fmla="*/ 600915 w 606862"/>
              <a:gd name="connsiteY85" fmla="*/ 337483 h 606829"/>
              <a:gd name="connsiteX86" fmla="*/ 589503 w 606862"/>
              <a:gd name="connsiteY86" fmla="*/ 342209 h 606829"/>
              <a:gd name="connsiteX87" fmla="*/ 577989 w 606862"/>
              <a:gd name="connsiteY87" fmla="*/ 337483 h 606829"/>
              <a:gd name="connsiteX88" fmla="*/ 573343 w 606862"/>
              <a:gd name="connsiteY88" fmla="*/ 326120 h 606829"/>
              <a:gd name="connsiteX89" fmla="*/ 577989 w 606862"/>
              <a:gd name="connsiteY89" fmla="*/ 314757 h 606829"/>
              <a:gd name="connsiteX90" fmla="*/ 589503 w 606862"/>
              <a:gd name="connsiteY90" fmla="*/ 310031 h 606829"/>
              <a:gd name="connsiteX91" fmla="*/ 523136 w 606862"/>
              <a:gd name="connsiteY91" fmla="*/ 310031 h 606829"/>
              <a:gd name="connsiteX92" fmla="*/ 539260 w 606862"/>
              <a:gd name="connsiteY92" fmla="*/ 326120 h 606829"/>
              <a:gd name="connsiteX93" fmla="*/ 523136 w 606862"/>
              <a:gd name="connsiteY93" fmla="*/ 342209 h 606829"/>
              <a:gd name="connsiteX94" fmla="*/ 507012 w 606862"/>
              <a:gd name="connsiteY94" fmla="*/ 326120 h 606829"/>
              <a:gd name="connsiteX95" fmla="*/ 523136 w 606862"/>
              <a:gd name="connsiteY95" fmla="*/ 310031 h 606829"/>
              <a:gd name="connsiteX96" fmla="*/ 456946 w 606862"/>
              <a:gd name="connsiteY96" fmla="*/ 310031 h 606829"/>
              <a:gd name="connsiteX97" fmla="*/ 473070 w 606862"/>
              <a:gd name="connsiteY97" fmla="*/ 326120 h 606829"/>
              <a:gd name="connsiteX98" fmla="*/ 456946 w 606862"/>
              <a:gd name="connsiteY98" fmla="*/ 342209 h 606829"/>
              <a:gd name="connsiteX99" fmla="*/ 440822 w 606862"/>
              <a:gd name="connsiteY99" fmla="*/ 326120 h 606829"/>
              <a:gd name="connsiteX100" fmla="*/ 456946 w 606862"/>
              <a:gd name="connsiteY100" fmla="*/ 310031 h 606829"/>
              <a:gd name="connsiteX101" fmla="*/ 390685 w 606862"/>
              <a:gd name="connsiteY101" fmla="*/ 310031 h 606829"/>
              <a:gd name="connsiteX102" fmla="*/ 406809 w 606862"/>
              <a:gd name="connsiteY102" fmla="*/ 326120 h 606829"/>
              <a:gd name="connsiteX103" fmla="*/ 390685 w 606862"/>
              <a:gd name="connsiteY103" fmla="*/ 342209 h 606829"/>
              <a:gd name="connsiteX104" fmla="*/ 374561 w 606862"/>
              <a:gd name="connsiteY104" fmla="*/ 326120 h 606829"/>
              <a:gd name="connsiteX105" fmla="*/ 390685 w 606862"/>
              <a:gd name="connsiteY105" fmla="*/ 310031 h 606829"/>
              <a:gd name="connsiteX106" fmla="*/ 324530 w 606862"/>
              <a:gd name="connsiteY106" fmla="*/ 310031 h 606829"/>
              <a:gd name="connsiteX107" fmla="*/ 335943 w 606862"/>
              <a:gd name="connsiteY107" fmla="*/ 314757 h 606829"/>
              <a:gd name="connsiteX108" fmla="*/ 340690 w 606862"/>
              <a:gd name="connsiteY108" fmla="*/ 326120 h 606829"/>
              <a:gd name="connsiteX109" fmla="*/ 335943 w 606862"/>
              <a:gd name="connsiteY109" fmla="*/ 337483 h 606829"/>
              <a:gd name="connsiteX110" fmla="*/ 324530 w 606862"/>
              <a:gd name="connsiteY110" fmla="*/ 342209 h 606829"/>
              <a:gd name="connsiteX111" fmla="*/ 313118 w 606862"/>
              <a:gd name="connsiteY111" fmla="*/ 337483 h 606829"/>
              <a:gd name="connsiteX112" fmla="*/ 308371 w 606862"/>
              <a:gd name="connsiteY112" fmla="*/ 326120 h 606829"/>
              <a:gd name="connsiteX113" fmla="*/ 313118 w 606862"/>
              <a:gd name="connsiteY113" fmla="*/ 314757 h 606829"/>
              <a:gd name="connsiteX114" fmla="*/ 324530 w 606862"/>
              <a:gd name="connsiteY114" fmla="*/ 310031 h 606829"/>
              <a:gd name="connsiteX115" fmla="*/ 33463 w 606862"/>
              <a:gd name="connsiteY115" fmla="*/ 32254 h 606829"/>
              <a:gd name="connsiteX116" fmla="*/ 33463 w 606862"/>
              <a:gd name="connsiteY116" fmla="*/ 264618 h 606829"/>
              <a:gd name="connsiteX117" fmla="*/ 266158 w 606862"/>
              <a:gd name="connsiteY117" fmla="*/ 264618 h 606829"/>
              <a:gd name="connsiteX118" fmla="*/ 266158 w 606862"/>
              <a:gd name="connsiteY118" fmla="*/ 32254 h 606829"/>
              <a:gd name="connsiteX119" fmla="*/ 17331 w 606862"/>
              <a:gd name="connsiteY119" fmla="*/ 37 h 606829"/>
              <a:gd name="connsiteX120" fmla="*/ 282289 w 606862"/>
              <a:gd name="connsiteY120" fmla="*/ 37 h 606829"/>
              <a:gd name="connsiteX121" fmla="*/ 298421 w 606862"/>
              <a:gd name="connsiteY121" fmla="*/ 16145 h 606829"/>
              <a:gd name="connsiteX122" fmla="*/ 298421 w 606862"/>
              <a:gd name="connsiteY122" fmla="*/ 280726 h 606829"/>
              <a:gd name="connsiteX123" fmla="*/ 282289 w 606862"/>
              <a:gd name="connsiteY123" fmla="*/ 296835 h 606829"/>
              <a:gd name="connsiteX124" fmla="*/ 17331 w 606862"/>
              <a:gd name="connsiteY124" fmla="*/ 296835 h 606829"/>
              <a:gd name="connsiteX125" fmla="*/ 1200 w 606862"/>
              <a:gd name="connsiteY125" fmla="*/ 280726 h 606829"/>
              <a:gd name="connsiteX126" fmla="*/ 1200 w 606862"/>
              <a:gd name="connsiteY126" fmla="*/ 16145 h 606829"/>
              <a:gd name="connsiteX127" fmla="*/ 17331 w 606862"/>
              <a:gd name="connsiteY127" fmla="*/ 37 h 606829"/>
              <a:gd name="connsiteX128" fmla="*/ 419682 w 606862"/>
              <a:gd name="connsiteY128" fmla="*/ 0 h 606829"/>
              <a:gd name="connsiteX129" fmla="*/ 431126 w 606862"/>
              <a:gd name="connsiteY129" fmla="*/ 4757 h 606829"/>
              <a:gd name="connsiteX130" fmla="*/ 431126 w 606862"/>
              <a:gd name="connsiteY130" fmla="*/ 27611 h 606829"/>
              <a:gd name="connsiteX131" fmla="*/ 412877 w 606862"/>
              <a:gd name="connsiteY131" fmla="*/ 45834 h 606829"/>
              <a:gd name="connsiteX132" fmla="*/ 487083 w 606862"/>
              <a:gd name="connsiteY132" fmla="*/ 45834 h 606829"/>
              <a:gd name="connsiteX133" fmla="*/ 606862 w 606862"/>
              <a:gd name="connsiteY133" fmla="*/ 165340 h 606829"/>
              <a:gd name="connsiteX134" fmla="*/ 606862 w 606862"/>
              <a:gd name="connsiteY134" fmla="*/ 219405 h 606829"/>
              <a:gd name="connsiteX135" fmla="*/ 590730 w 606862"/>
              <a:gd name="connsiteY135" fmla="*/ 235514 h 606829"/>
              <a:gd name="connsiteX136" fmla="*/ 574599 w 606862"/>
              <a:gd name="connsiteY136" fmla="*/ 219405 h 606829"/>
              <a:gd name="connsiteX137" fmla="*/ 574599 w 606862"/>
              <a:gd name="connsiteY137" fmla="*/ 165340 h 606829"/>
              <a:gd name="connsiteX138" fmla="*/ 487184 w 606862"/>
              <a:gd name="connsiteY138" fmla="*/ 78051 h 606829"/>
              <a:gd name="connsiteX139" fmla="*/ 412978 w 606862"/>
              <a:gd name="connsiteY139" fmla="*/ 78051 h 606829"/>
              <a:gd name="connsiteX140" fmla="*/ 431227 w 606862"/>
              <a:gd name="connsiteY140" fmla="*/ 96274 h 606829"/>
              <a:gd name="connsiteX141" fmla="*/ 431227 w 606862"/>
              <a:gd name="connsiteY141" fmla="*/ 119128 h 606829"/>
              <a:gd name="connsiteX142" fmla="*/ 419834 w 606862"/>
              <a:gd name="connsiteY142" fmla="*/ 123860 h 606829"/>
              <a:gd name="connsiteX143" fmla="*/ 408440 w 606862"/>
              <a:gd name="connsiteY143" fmla="*/ 119128 h 606829"/>
              <a:gd name="connsiteX144" fmla="*/ 362566 w 606862"/>
              <a:gd name="connsiteY144" fmla="*/ 73319 h 606829"/>
              <a:gd name="connsiteX145" fmla="*/ 362566 w 606862"/>
              <a:gd name="connsiteY145" fmla="*/ 50566 h 606829"/>
              <a:gd name="connsiteX146" fmla="*/ 408239 w 606862"/>
              <a:gd name="connsiteY146" fmla="*/ 4757 h 606829"/>
              <a:gd name="connsiteX147" fmla="*/ 419682 w 606862"/>
              <a:gd name="connsiteY147" fmla="*/ 0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6862" h="606829">
                <a:moveTo>
                  <a:pt x="589503" y="574581"/>
                </a:moveTo>
                <a:cubicBezTo>
                  <a:pt x="593644" y="574581"/>
                  <a:pt x="597784" y="576294"/>
                  <a:pt x="600915" y="579318"/>
                </a:cubicBezTo>
                <a:cubicBezTo>
                  <a:pt x="603844" y="582240"/>
                  <a:pt x="605662" y="586372"/>
                  <a:pt x="605662" y="590705"/>
                </a:cubicBezTo>
                <a:cubicBezTo>
                  <a:pt x="605662" y="595039"/>
                  <a:pt x="603844" y="599170"/>
                  <a:pt x="600915" y="602093"/>
                </a:cubicBezTo>
                <a:cubicBezTo>
                  <a:pt x="597986" y="605116"/>
                  <a:pt x="593745" y="606829"/>
                  <a:pt x="589503" y="606829"/>
                </a:cubicBezTo>
                <a:cubicBezTo>
                  <a:pt x="585160" y="606829"/>
                  <a:pt x="581019" y="605116"/>
                  <a:pt x="577989" y="602093"/>
                </a:cubicBezTo>
                <a:cubicBezTo>
                  <a:pt x="575060" y="599170"/>
                  <a:pt x="573343" y="594837"/>
                  <a:pt x="573343" y="590705"/>
                </a:cubicBezTo>
                <a:cubicBezTo>
                  <a:pt x="573343" y="586372"/>
                  <a:pt x="575060" y="582240"/>
                  <a:pt x="577989" y="579318"/>
                </a:cubicBezTo>
                <a:cubicBezTo>
                  <a:pt x="581019" y="576294"/>
                  <a:pt x="585160" y="574581"/>
                  <a:pt x="589503" y="574581"/>
                </a:cubicBezTo>
                <a:close/>
                <a:moveTo>
                  <a:pt x="523136" y="574581"/>
                </a:moveTo>
                <a:cubicBezTo>
                  <a:pt x="532041" y="574581"/>
                  <a:pt x="539260" y="581800"/>
                  <a:pt x="539260" y="590705"/>
                </a:cubicBezTo>
                <a:cubicBezTo>
                  <a:pt x="539260" y="599610"/>
                  <a:pt x="532041" y="606829"/>
                  <a:pt x="523136" y="606829"/>
                </a:cubicBezTo>
                <a:cubicBezTo>
                  <a:pt x="514231" y="606829"/>
                  <a:pt x="507012" y="599610"/>
                  <a:pt x="507012" y="590705"/>
                </a:cubicBezTo>
                <a:cubicBezTo>
                  <a:pt x="507012" y="581800"/>
                  <a:pt x="514231" y="574581"/>
                  <a:pt x="523136" y="574581"/>
                </a:cubicBezTo>
                <a:close/>
                <a:moveTo>
                  <a:pt x="456946" y="574581"/>
                </a:moveTo>
                <a:cubicBezTo>
                  <a:pt x="465851" y="574581"/>
                  <a:pt x="473070" y="581800"/>
                  <a:pt x="473070" y="590705"/>
                </a:cubicBezTo>
                <a:cubicBezTo>
                  <a:pt x="473070" y="599610"/>
                  <a:pt x="465851" y="606829"/>
                  <a:pt x="456946" y="606829"/>
                </a:cubicBezTo>
                <a:cubicBezTo>
                  <a:pt x="448041" y="606829"/>
                  <a:pt x="440822" y="599610"/>
                  <a:pt x="440822" y="590705"/>
                </a:cubicBezTo>
                <a:cubicBezTo>
                  <a:pt x="440822" y="581800"/>
                  <a:pt x="448041" y="574581"/>
                  <a:pt x="456946" y="574581"/>
                </a:cubicBezTo>
                <a:close/>
                <a:moveTo>
                  <a:pt x="390685" y="574581"/>
                </a:moveTo>
                <a:cubicBezTo>
                  <a:pt x="399654" y="574581"/>
                  <a:pt x="406809" y="581837"/>
                  <a:pt x="406809" y="590705"/>
                </a:cubicBezTo>
                <a:cubicBezTo>
                  <a:pt x="406809" y="599573"/>
                  <a:pt x="399553" y="606829"/>
                  <a:pt x="390685" y="606829"/>
                </a:cubicBezTo>
                <a:cubicBezTo>
                  <a:pt x="381817" y="606829"/>
                  <a:pt x="374561" y="599573"/>
                  <a:pt x="374561" y="590705"/>
                </a:cubicBezTo>
                <a:cubicBezTo>
                  <a:pt x="374561" y="581837"/>
                  <a:pt x="381817" y="574581"/>
                  <a:pt x="390685" y="574581"/>
                </a:cubicBezTo>
                <a:close/>
                <a:moveTo>
                  <a:pt x="324530" y="574581"/>
                </a:moveTo>
                <a:cubicBezTo>
                  <a:pt x="328671" y="574581"/>
                  <a:pt x="333014" y="576294"/>
                  <a:pt x="335943" y="579318"/>
                </a:cubicBezTo>
                <a:cubicBezTo>
                  <a:pt x="338973" y="582240"/>
                  <a:pt x="340690" y="586372"/>
                  <a:pt x="340690" y="590705"/>
                </a:cubicBezTo>
                <a:cubicBezTo>
                  <a:pt x="340690" y="595039"/>
                  <a:pt x="338973" y="599170"/>
                  <a:pt x="335943" y="602093"/>
                </a:cubicBezTo>
                <a:cubicBezTo>
                  <a:pt x="333014" y="605116"/>
                  <a:pt x="328671" y="606829"/>
                  <a:pt x="324530" y="606829"/>
                </a:cubicBezTo>
                <a:cubicBezTo>
                  <a:pt x="320187" y="606829"/>
                  <a:pt x="316047" y="605116"/>
                  <a:pt x="313118" y="602093"/>
                </a:cubicBezTo>
                <a:cubicBezTo>
                  <a:pt x="310088" y="599170"/>
                  <a:pt x="308371" y="594837"/>
                  <a:pt x="308371" y="590705"/>
                </a:cubicBezTo>
                <a:cubicBezTo>
                  <a:pt x="308371" y="586372"/>
                  <a:pt x="310088" y="582240"/>
                  <a:pt x="313118" y="579318"/>
                </a:cubicBezTo>
                <a:cubicBezTo>
                  <a:pt x="316047" y="576294"/>
                  <a:pt x="320187" y="574581"/>
                  <a:pt x="324530" y="574581"/>
                </a:cubicBezTo>
                <a:close/>
                <a:moveTo>
                  <a:pt x="589503" y="508461"/>
                </a:moveTo>
                <a:cubicBezTo>
                  <a:pt x="598428" y="508461"/>
                  <a:pt x="605663" y="515680"/>
                  <a:pt x="605663" y="524585"/>
                </a:cubicBezTo>
                <a:cubicBezTo>
                  <a:pt x="605663" y="533490"/>
                  <a:pt x="598428" y="540709"/>
                  <a:pt x="589503" y="540709"/>
                </a:cubicBezTo>
                <a:cubicBezTo>
                  <a:pt x="580578" y="540709"/>
                  <a:pt x="573343" y="533490"/>
                  <a:pt x="573343" y="524585"/>
                </a:cubicBezTo>
                <a:cubicBezTo>
                  <a:pt x="573343" y="515680"/>
                  <a:pt x="580578" y="508461"/>
                  <a:pt x="589503" y="508461"/>
                </a:cubicBezTo>
                <a:close/>
                <a:moveTo>
                  <a:pt x="324531" y="508461"/>
                </a:moveTo>
                <a:cubicBezTo>
                  <a:pt x="333456" y="508461"/>
                  <a:pt x="340691" y="515680"/>
                  <a:pt x="340691" y="524585"/>
                </a:cubicBezTo>
                <a:cubicBezTo>
                  <a:pt x="340691" y="533490"/>
                  <a:pt x="333456" y="540709"/>
                  <a:pt x="324531" y="540709"/>
                </a:cubicBezTo>
                <a:cubicBezTo>
                  <a:pt x="315606" y="540709"/>
                  <a:pt x="308371" y="533490"/>
                  <a:pt x="308371" y="524585"/>
                </a:cubicBezTo>
                <a:cubicBezTo>
                  <a:pt x="308371" y="515680"/>
                  <a:pt x="315606" y="508461"/>
                  <a:pt x="324531" y="508461"/>
                </a:cubicBezTo>
                <a:close/>
                <a:moveTo>
                  <a:pt x="589503" y="442200"/>
                </a:moveTo>
                <a:cubicBezTo>
                  <a:pt x="598428" y="442200"/>
                  <a:pt x="605663" y="449419"/>
                  <a:pt x="605663" y="458324"/>
                </a:cubicBezTo>
                <a:cubicBezTo>
                  <a:pt x="605663" y="467229"/>
                  <a:pt x="598428" y="474448"/>
                  <a:pt x="589503" y="474448"/>
                </a:cubicBezTo>
                <a:cubicBezTo>
                  <a:pt x="580578" y="474448"/>
                  <a:pt x="573343" y="467229"/>
                  <a:pt x="573343" y="458324"/>
                </a:cubicBezTo>
                <a:cubicBezTo>
                  <a:pt x="573343" y="449419"/>
                  <a:pt x="580578" y="442200"/>
                  <a:pt x="589503" y="442200"/>
                </a:cubicBezTo>
                <a:close/>
                <a:moveTo>
                  <a:pt x="324531" y="442200"/>
                </a:moveTo>
                <a:cubicBezTo>
                  <a:pt x="333456" y="442200"/>
                  <a:pt x="340691" y="449419"/>
                  <a:pt x="340691" y="458324"/>
                </a:cubicBezTo>
                <a:cubicBezTo>
                  <a:pt x="340691" y="467229"/>
                  <a:pt x="333456" y="474448"/>
                  <a:pt x="324531" y="474448"/>
                </a:cubicBezTo>
                <a:cubicBezTo>
                  <a:pt x="315606" y="474448"/>
                  <a:pt x="308371" y="467229"/>
                  <a:pt x="308371" y="458324"/>
                </a:cubicBezTo>
                <a:cubicBezTo>
                  <a:pt x="308371" y="449419"/>
                  <a:pt x="315606" y="442200"/>
                  <a:pt x="324531" y="442200"/>
                </a:cubicBezTo>
                <a:close/>
                <a:moveTo>
                  <a:pt x="589503" y="376080"/>
                </a:moveTo>
                <a:cubicBezTo>
                  <a:pt x="598428" y="376080"/>
                  <a:pt x="605663" y="383283"/>
                  <a:pt x="605663" y="392169"/>
                </a:cubicBezTo>
                <a:cubicBezTo>
                  <a:pt x="605663" y="401055"/>
                  <a:pt x="598428" y="408258"/>
                  <a:pt x="589503" y="408258"/>
                </a:cubicBezTo>
                <a:cubicBezTo>
                  <a:pt x="580578" y="408258"/>
                  <a:pt x="573343" y="401055"/>
                  <a:pt x="573343" y="392169"/>
                </a:cubicBezTo>
                <a:cubicBezTo>
                  <a:pt x="573343" y="383283"/>
                  <a:pt x="580578" y="376080"/>
                  <a:pt x="589503" y="376080"/>
                </a:cubicBezTo>
                <a:close/>
                <a:moveTo>
                  <a:pt x="324531" y="376080"/>
                </a:moveTo>
                <a:cubicBezTo>
                  <a:pt x="333456" y="376080"/>
                  <a:pt x="340691" y="383283"/>
                  <a:pt x="340691" y="392169"/>
                </a:cubicBezTo>
                <a:cubicBezTo>
                  <a:pt x="340691" y="401055"/>
                  <a:pt x="333456" y="408258"/>
                  <a:pt x="324531" y="408258"/>
                </a:cubicBezTo>
                <a:cubicBezTo>
                  <a:pt x="315606" y="408258"/>
                  <a:pt x="308371" y="401055"/>
                  <a:pt x="308371" y="392169"/>
                </a:cubicBezTo>
                <a:cubicBezTo>
                  <a:pt x="308371" y="383283"/>
                  <a:pt x="315606" y="376080"/>
                  <a:pt x="324531" y="376080"/>
                </a:cubicBezTo>
                <a:close/>
                <a:moveTo>
                  <a:pt x="16129" y="371352"/>
                </a:moveTo>
                <a:cubicBezTo>
                  <a:pt x="25000" y="371352"/>
                  <a:pt x="32258" y="378600"/>
                  <a:pt x="32258" y="387460"/>
                </a:cubicBezTo>
                <a:lnTo>
                  <a:pt x="32258" y="441622"/>
                </a:lnTo>
                <a:cubicBezTo>
                  <a:pt x="32258" y="489644"/>
                  <a:pt x="71372" y="528807"/>
                  <a:pt x="119658" y="528807"/>
                </a:cubicBezTo>
                <a:lnTo>
                  <a:pt x="193853" y="528807"/>
                </a:lnTo>
                <a:lnTo>
                  <a:pt x="175506" y="510585"/>
                </a:lnTo>
                <a:cubicBezTo>
                  <a:pt x="169256" y="504242"/>
                  <a:pt x="169256" y="494074"/>
                  <a:pt x="175506" y="487732"/>
                </a:cubicBezTo>
                <a:cubicBezTo>
                  <a:pt x="181857" y="481490"/>
                  <a:pt x="192038" y="481490"/>
                  <a:pt x="198389" y="487732"/>
                </a:cubicBezTo>
                <a:lnTo>
                  <a:pt x="244257" y="533538"/>
                </a:lnTo>
                <a:cubicBezTo>
                  <a:pt x="250507" y="539881"/>
                  <a:pt x="250507" y="550049"/>
                  <a:pt x="244257" y="556391"/>
                </a:cubicBezTo>
                <a:lnTo>
                  <a:pt x="198389" y="602098"/>
                </a:lnTo>
                <a:cubicBezTo>
                  <a:pt x="195163" y="605218"/>
                  <a:pt x="191131" y="606829"/>
                  <a:pt x="186998" y="606829"/>
                </a:cubicBezTo>
                <a:cubicBezTo>
                  <a:pt x="182764" y="606829"/>
                  <a:pt x="178631" y="605218"/>
                  <a:pt x="175506" y="602098"/>
                </a:cubicBezTo>
                <a:cubicBezTo>
                  <a:pt x="169256" y="595856"/>
                  <a:pt x="169256" y="585587"/>
                  <a:pt x="175506" y="579345"/>
                </a:cubicBezTo>
                <a:lnTo>
                  <a:pt x="193853" y="561022"/>
                </a:lnTo>
                <a:lnTo>
                  <a:pt x="119658" y="561022"/>
                </a:lnTo>
                <a:cubicBezTo>
                  <a:pt x="53629" y="561022"/>
                  <a:pt x="0" y="507464"/>
                  <a:pt x="0" y="441622"/>
                </a:cubicBezTo>
                <a:lnTo>
                  <a:pt x="0" y="387460"/>
                </a:lnTo>
                <a:cubicBezTo>
                  <a:pt x="0" y="378600"/>
                  <a:pt x="7258" y="371352"/>
                  <a:pt x="16129" y="371352"/>
                </a:cubicBezTo>
                <a:close/>
                <a:moveTo>
                  <a:pt x="589503" y="310031"/>
                </a:moveTo>
                <a:cubicBezTo>
                  <a:pt x="593644" y="310031"/>
                  <a:pt x="597784" y="311740"/>
                  <a:pt x="600915" y="314757"/>
                </a:cubicBezTo>
                <a:cubicBezTo>
                  <a:pt x="603844" y="317673"/>
                  <a:pt x="605662" y="321997"/>
                  <a:pt x="605662" y="326120"/>
                </a:cubicBezTo>
                <a:cubicBezTo>
                  <a:pt x="605662" y="330444"/>
                  <a:pt x="603844" y="334566"/>
                  <a:pt x="600915" y="337483"/>
                </a:cubicBezTo>
                <a:cubicBezTo>
                  <a:pt x="597986" y="340499"/>
                  <a:pt x="593745" y="342209"/>
                  <a:pt x="589503" y="342209"/>
                </a:cubicBezTo>
                <a:cubicBezTo>
                  <a:pt x="585160" y="342209"/>
                  <a:pt x="581019" y="340499"/>
                  <a:pt x="577989" y="337483"/>
                </a:cubicBezTo>
                <a:cubicBezTo>
                  <a:pt x="575060" y="334566"/>
                  <a:pt x="573343" y="330444"/>
                  <a:pt x="573343" y="326120"/>
                </a:cubicBezTo>
                <a:cubicBezTo>
                  <a:pt x="573343" y="321796"/>
                  <a:pt x="575060" y="317673"/>
                  <a:pt x="577989" y="314757"/>
                </a:cubicBezTo>
                <a:cubicBezTo>
                  <a:pt x="581019" y="311740"/>
                  <a:pt x="585160" y="310031"/>
                  <a:pt x="589503" y="310031"/>
                </a:cubicBezTo>
                <a:close/>
                <a:moveTo>
                  <a:pt x="523136" y="310031"/>
                </a:moveTo>
                <a:cubicBezTo>
                  <a:pt x="532041" y="310031"/>
                  <a:pt x="539260" y="317234"/>
                  <a:pt x="539260" y="326120"/>
                </a:cubicBezTo>
                <a:cubicBezTo>
                  <a:pt x="539260" y="335006"/>
                  <a:pt x="532041" y="342209"/>
                  <a:pt x="523136" y="342209"/>
                </a:cubicBezTo>
                <a:cubicBezTo>
                  <a:pt x="514231" y="342209"/>
                  <a:pt x="507012" y="335006"/>
                  <a:pt x="507012" y="326120"/>
                </a:cubicBezTo>
                <a:cubicBezTo>
                  <a:pt x="507012" y="317234"/>
                  <a:pt x="514231" y="310031"/>
                  <a:pt x="523136" y="310031"/>
                </a:cubicBezTo>
                <a:close/>
                <a:moveTo>
                  <a:pt x="456946" y="310031"/>
                </a:moveTo>
                <a:cubicBezTo>
                  <a:pt x="465851" y="310031"/>
                  <a:pt x="473070" y="317234"/>
                  <a:pt x="473070" y="326120"/>
                </a:cubicBezTo>
                <a:cubicBezTo>
                  <a:pt x="473070" y="335006"/>
                  <a:pt x="465851" y="342209"/>
                  <a:pt x="456946" y="342209"/>
                </a:cubicBezTo>
                <a:cubicBezTo>
                  <a:pt x="448041" y="342209"/>
                  <a:pt x="440822" y="335006"/>
                  <a:pt x="440822" y="326120"/>
                </a:cubicBezTo>
                <a:cubicBezTo>
                  <a:pt x="440822" y="317234"/>
                  <a:pt x="448041" y="310031"/>
                  <a:pt x="456946" y="310031"/>
                </a:cubicBezTo>
                <a:close/>
                <a:moveTo>
                  <a:pt x="390685" y="310031"/>
                </a:moveTo>
                <a:cubicBezTo>
                  <a:pt x="399654" y="310031"/>
                  <a:pt x="406809" y="317271"/>
                  <a:pt x="406809" y="326120"/>
                </a:cubicBezTo>
                <a:cubicBezTo>
                  <a:pt x="406809" y="334969"/>
                  <a:pt x="399553" y="342209"/>
                  <a:pt x="390685" y="342209"/>
                </a:cubicBezTo>
                <a:cubicBezTo>
                  <a:pt x="381817" y="342209"/>
                  <a:pt x="374561" y="334969"/>
                  <a:pt x="374561" y="326120"/>
                </a:cubicBezTo>
                <a:cubicBezTo>
                  <a:pt x="374561" y="317271"/>
                  <a:pt x="381817" y="310031"/>
                  <a:pt x="390685" y="310031"/>
                </a:cubicBezTo>
                <a:close/>
                <a:moveTo>
                  <a:pt x="324530" y="310031"/>
                </a:moveTo>
                <a:cubicBezTo>
                  <a:pt x="328671" y="310031"/>
                  <a:pt x="332812" y="311640"/>
                  <a:pt x="335943" y="314757"/>
                </a:cubicBezTo>
                <a:cubicBezTo>
                  <a:pt x="338973" y="317673"/>
                  <a:pt x="340690" y="321997"/>
                  <a:pt x="340690" y="326120"/>
                </a:cubicBezTo>
                <a:cubicBezTo>
                  <a:pt x="340690" y="330444"/>
                  <a:pt x="338973" y="334566"/>
                  <a:pt x="335943" y="337483"/>
                </a:cubicBezTo>
                <a:cubicBezTo>
                  <a:pt x="333014" y="340499"/>
                  <a:pt x="328671" y="342209"/>
                  <a:pt x="324530" y="342209"/>
                </a:cubicBezTo>
                <a:cubicBezTo>
                  <a:pt x="320187" y="342209"/>
                  <a:pt x="316047" y="340499"/>
                  <a:pt x="313118" y="337483"/>
                </a:cubicBezTo>
                <a:cubicBezTo>
                  <a:pt x="310088" y="334566"/>
                  <a:pt x="308371" y="330444"/>
                  <a:pt x="308371" y="326120"/>
                </a:cubicBezTo>
                <a:cubicBezTo>
                  <a:pt x="308371" y="321796"/>
                  <a:pt x="310088" y="317673"/>
                  <a:pt x="313118" y="314757"/>
                </a:cubicBezTo>
                <a:cubicBezTo>
                  <a:pt x="316047" y="311740"/>
                  <a:pt x="320187" y="310031"/>
                  <a:pt x="324530" y="310031"/>
                </a:cubicBezTo>
                <a:close/>
                <a:moveTo>
                  <a:pt x="33463" y="32254"/>
                </a:moveTo>
                <a:lnTo>
                  <a:pt x="33463" y="264618"/>
                </a:lnTo>
                <a:lnTo>
                  <a:pt x="266158" y="264618"/>
                </a:lnTo>
                <a:lnTo>
                  <a:pt x="266158" y="32254"/>
                </a:lnTo>
                <a:close/>
                <a:moveTo>
                  <a:pt x="17331" y="37"/>
                </a:moveTo>
                <a:lnTo>
                  <a:pt x="282289" y="37"/>
                </a:lnTo>
                <a:cubicBezTo>
                  <a:pt x="291262" y="37"/>
                  <a:pt x="298421" y="7286"/>
                  <a:pt x="298421" y="16145"/>
                </a:cubicBezTo>
                <a:lnTo>
                  <a:pt x="298421" y="280726"/>
                </a:lnTo>
                <a:cubicBezTo>
                  <a:pt x="298421" y="289586"/>
                  <a:pt x="291162" y="296835"/>
                  <a:pt x="282289" y="296835"/>
                </a:cubicBezTo>
                <a:lnTo>
                  <a:pt x="17331" y="296835"/>
                </a:lnTo>
                <a:cubicBezTo>
                  <a:pt x="8459" y="296835"/>
                  <a:pt x="1200" y="289586"/>
                  <a:pt x="1200" y="280726"/>
                </a:cubicBezTo>
                <a:lnTo>
                  <a:pt x="1200" y="16145"/>
                </a:lnTo>
                <a:cubicBezTo>
                  <a:pt x="1200" y="7286"/>
                  <a:pt x="8459" y="37"/>
                  <a:pt x="17331" y="37"/>
                </a:cubicBezTo>
                <a:close/>
                <a:moveTo>
                  <a:pt x="419682" y="0"/>
                </a:moveTo>
                <a:cubicBezTo>
                  <a:pt x="423816" y="0"/>
                  <a:pt x="427950" y="1585"/>
                  <a:pt x="431126" y="4757"/>
                </a:cubicBezTo>
                <a:cubicBezTo>
                  <a:pt x="437478" y="11099"/>
                  <a:pt x="437478" y="21268"/>
                  <a:pt x="431126" y="27611"/>
                </a:cubicBezTo>
                <a:lnTo>
                  <a:pt x="412877" y="45834"/>
                </a:lnTo>
                <a:lnTo>
                  <a:pt x="487083" y="45834"/>
                </a:lnTo>
                <a:cubicBezTo>
                  <a:pt x="553022" y="45834"/>
                  <a:pt x="606862" y="99395"/>
                  <a:pt x="606862" y="165340"/>
                </a:cubicBezTo>
                <a:lnTo>
                  <a:pt x="606862" y="219405"/>
                </a:lnTo>
                <a:cubicBezTo>
                  <a:pt x="606862" y="228265"/>
                  <a:pt x="599603" y="235514"/>
                  <a:pt x="590730" y="235514"/>
                </a:cubicBezTo>
                <a:cubicBezTo>
                  <a:pt x="581858" y="235514"/>
                  <a:pt x="574599" y="228265"/>
                  <a:pt x="574599" y="219405"/>
                </a:cubicBezTo>
                <a:lnTo>
                  <a:pt x="574599" y="165340"/>
                </a:lnTo>
                <a:cubicBezTo>
                  <a:pt x="574599" y="117215"/>
                  <a:pt x="535478" y="78051"/>
                  <a:pt x="487184" y="78051"/>
                </a:cubicBezTo>
                <a:lnTo>
                  <a:pt x="412978" y="78051"/>
                </a:lnTo>
                <a:lnTo>
                  <a:pt x="431227" y="96274"/>
                </a:lnTo>
                <a:cubicBezTo>
                  <a:pt x="437579" y="102617"/>
                  <a:pt x="437579" y="112786"/>
                  <a:pt x="431227" y="119128"/>
                </a:cubicBezTo>
                <a:cubicBezTo>
                  <a:pt x="428000" y="122249"/>
                  <a:pt x="423967" y="123860"/>
                  <a:pt x="419834" y="123860"/>
                </a:cubicBezTo>
                <a:cubicBezTo>
                  <a:pt x="415700" y="123860"/>
                  <a:pt x="411465" y="122249"/>
                  <a:pt x="408440" y="119128"/>
                </a:cubicBezTo>
                <a:lnTo>
                  <a:pt x="362566" y="73319"/>
                </a:lnTo>
                <a:cubicBezTo>
                  <a:pt x="356214" y="67077"/>
                  <a:pt x="356214" y="56808"/>
                  <a:pt x="362566" y="50566"/>
                </a:cubicBezTo>
                <a:lnTo>
                  <a:pt x="408239" y="4757"/>
                </a:lnTo>
                <a:cubicBezTo>
                  <a:pt x="411415" y="1585"/>
                  <a:pt x="415549" y="0"/>
                  <a:pt x="419682"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0980" rtl="0" eaLnBrk="1" latinLnBrk="0" hangingPunct="1">
              <a:defRPr sz="870" kern="1200">
                <a:solidFill>
                  <a:schemeClr val="lt1"/>
                </a:solidFill>
                <a:latin typeface="+mn-lt"/>
                <a:ea typeface="+mn-ea"/>
                <a:cs typeface="+mn-cs"/>
              </a:defRPr>
            </a:lvl1pPr>
            <a:lvl2pPr marL="220980" algn="l" defTabSz="220980" rtl="0" eaLnBrk="1" latinLnBrk="0" hangingPunct="1">
              <a:defRPr sz="870" kern="1200">
                <a:solidFill>
                  <a:schemeClr val="lt1"/>
                </a:solidFill>
                <a:latin typeface="+mn-lt"/>
                <a:ea typeface="+mn-ea"/>
                <a:cs typeface="+mn-cs"/>
              </a:defRPr>
            </a:lvl2pPr>
            <a:lvl3pPr marL="441325" algn="l" defTabSz="220980" rtl="0" eaLnBrk="1" latinLnBrk="0" hangingPunct="1">
              <a:defRPr sz="870" kern="1200">
                <a:solidFill>
                  <a:schemeClr val="lt1"/>
                </a:solidFill>
                <a:latin typeface="+mn-lt"/>
                <a:ea typeface="+mn-ea"/>
                <a:cs typeface="+mn-cs"/>
              </a:defRPr>
            </a:lvl3pPr>
            <a:lvl4pPr marL="662305" algn="l" defTabSz="220980" rtl="0" eaLnBrk="1" latinLnBrk="0" hangingPunct="1">
              <a:defRPr sz="870" kern="1200">
                <a:solidFill>
                  <a:schemeClr val="lt1"/>
                </a:solidFill>
                <a:latin typeface="+mn-lt"/>
                <a:ea typeface="+mn-ea"/>
                <a:cs typeface="+mn-cs"/>
              </a:defRPr>
            </a:lvl4pPr>
            <a:lvl5pPr marL="882650" algn="l" defTabSz="220980" rtl="0" eaLnBrk="1" latinLnBrk="0" hangingPunct="1">
              <a:defRPr sz="870" kern="1200">
                <a:solidFill>
                  <a:schemeClr val="lt1"/>
                </a:solidFill>
                <a:latin typeface="+mn-lt"/>
                <a:ea typeface="+mn-ea"/>
                <a:cs typeface="+mn-cs"/>
              </a:defRPr>
            </a:lvl5pPr>
            <a:lvl6pPr marL="1103630" algn="l" defTabSz="220980" rtl="0" eaLnBrk="1" latinLnBrk="0" hangingPunct="1">
              <a:defRPr sz="870" kern="1200">
                <a:solidFill>
                  <a:schemeClr val="lt1"/>
                </a:solidFill>
                <a:latin typeface="+mn-lt"/>
                <a:ea typeface="+mn-ea"/>
                <a:cs typeface="+mn-cs"/>
              </a:defRPr>
            </a:lvl6pPr>
            <a:lvl7pPr marL="1323975" algn="l" defTabSz="220980" rtl="0" eaLnBrk="1" latinLnBrk="0" hangingPunct="1">
              <a:defRPr sz="870" kern="1200">
                <a:solidFill>
                  <a:schemeClr val="lt1"/>
                </a:solidFill>
                <a:latin typeface="+mn-lt"/>
                <a:ea typeface="+mn-ea"/>
                <a:cs typeface="+mn-cs"/>
              </a:defRPr>
            </a:lvl7pPr>
            <a:lvl8pPr marL="1544955" algn="l" defTabSz="220980" rtl="0" eaLnBrk="1" latinLnBrk="0" hangingPunct="1">
              <a:defRPr sz="870" kern="1200">
                <a:solidFill>
                  <a:schemeClr val="lt1"/>
                </a:solidFill>
                <a:latin typeface="+mn-lt"/>
                <a:ea typeface="+mn-ea"/>
                <a:cs typeface="+mn-cs"/>
              </a:defRPr>
            </a:lvl8pPr>
            <a:lvl9pPr marL="1765300" algn="l" defTabSz="220980" rtl="0" eaLnBrk="1" latinLnBrk="0" hangingPunct="1">
              <a:defRPr sz="870" kern="1200">
                <a:solidFill>
                  <a:schemeClr val="lt1"/>
                </a:solidFill>
                <a:latin typeface="+mn-lt"/>
                <a:ea typeface="+mn-ea"/>
                <a:cs typeface="+mn-cs"/>
              </a:defRPr>
            </a:lvl9pPr>
          </a:lstStyle>
          <a:p>
            <a:pPr marL="0" marR="0" lvl="0" indent="0" algn="ctr" defTabSz="22098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170" name="六边形 169"/>
          <p:cNvSpPr/>
          <p:nvPr>
            <p:custDataLst>
              <p:tags r:id="rId4"/>
            </p:custDataLst>
          </p:nvPr>
        </p:nvSpPr>
        <p:spPr>
          <a:xfrm>
            <a:off x="2178685" y="292798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172" name="文本框 171"/>
          <p:cNvSpPr txBox="1"/>
          <p:nvPr>
            <p:custDataLst>
              <p:tags r:id="rId5"/>
            </p:custDataLst>
          </p:nvPr>
        </p:nvSpPr>
        <p:spPr>
          <a:xfrm>
            <a:off x="2140585" y="3089910"/>
            <a:ext cx="1234440" cy="39878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S</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ubstitute</a:t>
            </a:r>
          </a:p>
        </p:txBody>
      </p:sp>
      <p:sp>
        <p:nvSpPr>
          <p:cNvPr id="176" name="文本框 175"/>
          <p:cNvSpPr txBox="1"/>
          <p:nvPr>
            <p:custDataLst>
              <p:tags r:id="rId6"/>
            </p:custDataLst>
          </p:nvPr>
        </p:nvSpPr>
        <p:spPr>
          <a:xfrm>
            <a:off x="2369185" y="3488690"/>
            <a:ext cx="778510" cy="368935"/>
          </a:xfrm>
          <a:prstGeom prst="rect">
            <a:avLst/>
          </a:prstGeom>
          <a:noFill/>
        </p:spPr>
        <p:txBody>
          <a:bodyPr wrap="square" rtlCol="0">
            <a:spAutoFit/>
          </a:bodyPr>
          <a:lstStyle/>
          <a:p>
            <a:pPr algn="ctr"/>
            <a:r>
              <a:rPr lang="zh-CN" altLang="en-US">
                <a:solidFill>
                  <a:schemeClr val="bg2"/>
                </a:solidFill>
                <a:latin typeface="PingFang SC Regular" panose="020B0400000000000000" charset="-122"/>
                <a:ea typeface="PingFang SC Regular" panose="020B0400000000000000" charset="-122"/>
              </a:rPr>
              <a:t>替代</a:t>
            </a:r>
          </a:p>
        </p:txBody>
      </p:sp>
      <p:sp>
        <p:nvSpPr>
          <p:cNvPr id="182" name="六边形 181"/>
          <p:cNvSpPr/>
          <p:nvPr>
            <p:custDataLst>
              <p:tags r:id="rId7"/>
            </p:custDataLst>
          </p:nvPr>
        </p:nvSpPr>
        <p:spPr>
          <a:xfrm>
            <a:off x="2178685" y="419671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183" name="文本框 182"/>
          <p:cNvSpPr txBox="1"/>
          <p:nvPr>
            <p:custDataLst>
              <p:tags r:id="rId8"/>
            </p:custDataLst>
          </p:nvPr>
        </p:nvSpPr>
        <p:spPr>
          <a:xfrm>
            <a:off x="2140585" y="4231640"/>
            <a:ext cx="1234440" cy="553085"/>
          </a:xfrm>
          <a:prstGeom prst="rect">
            <a:avLst/>
          </a:prstGeom>
          <a:noFill/>
        </p:spPr>
        <p:txBody>
          <a:bodyPr wrap="square" rtlCol="0">
            <a:spAutoFit/>
          </a:bodyPr>
          <a:lstStyle/>
          <a:p>
            <a:pPr algn="ctr"/>
            <a:r>
              <a:rPr lang="en-US" altLang="zh-CN"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P</a:t>
            </a:r>
            <a:r>
              <a:rPr lang="en-US" altLang="zh-CN" sz="12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ut to </a:t>
            </a:r>
          </a:p>
          <a:p>
            <a:pPr algn="ctr"/>
            <a:r>
              <a:rPr lang="en-US" altLang="zh-CN" sz="12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Another uses</a:t>
            </a:r>
          </a:p>
        </p:txBody>
      </p:sp>
      <p:sp>
        <p:nvSpPr>
          <p:cNvPr id="184" name="文本框 183"/>
          <p:cNvSpPr txBox="1"/>
          <p:nvPr>
            <p:custDataLst>
              <p:tags r:id="rId9"/>
            </p:custDataLst>
          </p:nvPr>
        </p:nvSpPr>
        <p:spPr>
          <a:xfrm>
            <a:off x="2369185" y="4784725"/>
            <a:ext cx="778510" cy="368935"/>
          </a:xfrm>
          <a:prstGeom prst="rect">
            <a:avLst/>
          </a:prstGeom>
          <a:noFill/>
        </p:spPr>
        <p:txBody>
          <a:bodyPr wrap="square" rtlCol="0">
            <a:spAutoFit/>
          </a:bodyPr>
          <a:lstStyle/>
          <a:p>
            <a:pPr algn="ctr"/>
            <a:r>
              <a:rPr lang="zh-CN" altLang="en-US">
                <a:solidFill>
                  <a:schemeClr val="bg2"/>
                </a:solidFill>
                <a:latin typeface="PingFang SC Regular" panose="020B0400000000000000" charset="-122"/>
                <a:ea typeface="PingFang SC Regular" panose="020B0400000000000000" charset="-122"/>
              </a:rPr>
              <a:t>专用</a:t>
            </a:r>
          </a:p>
        </p:txBody>
      </p:sp>
      <p:sp>
        <p:nvSpPr>
          <p:cNvPr id="190" name="六边形 189"/>
          <p:cNvSpPr/>
          <p:nvPr>
            <p:custDataLst>
              <p:tags r:id="rId10"/>
            </p:custDataLst>
          </p:nvPr>
        </p:nvSpPr>
        <p:spPr>
          <a:xfrm>
            <a:off x="3245485" y="2296160"/>
            <a:ext cx="1157605" cy="1099820"/>
          </a:xfrm>
          <a:prstGeom prst="hexagon">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rings_168514"/>
          <p:cNvSpPr/>
          <p:nvPr>
            <p:custDataLst>
              <p:tags r:id="rId11"/>
            </p:custDataLst>
          </p:nvPr>
        </p:nvSpPr>
        <p:spPr>
          <a:xfrm>
            <a:off x="3518535" y="2625725"/>
            <a:ext cx="611505" cy="440055"/>
          </a:xfrm>
          <a:custGeom>
            <a:avLst/>
            <a:gdLst>
              <a:gd name="T0" fmla="*/ 6014 w 6479"/>
              <a:gd name="T1" fmla="*/ 1649 h 4957"/>
              <a:gd name="T2" fmla="*/ 6348 w 6479"/>
              <a:gd name="T3" fmla="*/ 1033 h 4957"/>
              <a:gd name="T4" fmla="*/ 5724 w 6479"/>
              <a:gd name="T5" fmla="*/ 116 h 4957"/>
              <a:gd name="T6" fmla="*/ 4626 w 6479"/>
              <a:gd name="T7" fmla="*/ 226 h 4957"/>
              <a:gd name="T8" fmla="*/ 4369 w 6479"/>
              <a:gd name="T9" fmla="*/ 879 h 4957"/>
              <a:gd name="T10" fmla="*/ 3239 w 6479"/>
              <a:gd name="T11" fmla="*/ 1280 h 4957"/>
              <a:gd name="T12" fmla="*/ 2109 w 6479"/>
              <a:gd name="T13" fmla="*/ 879 h 4957"/>
              <a:gd name="T14" fmla="*/ 1852 w 6479"/>
              <a:gd name="T15" fmla="*/ 226 h 4957"/>
              <a:gd name="T16" fmla="*/ 754 w 6479"/>
              <a:gd name="T17" fmla="*/ 116 h 4957"/>
              <a:gd name="T18" fmla="*/ 130 w 6479"/>
              <a:gd name="T19" fmla="*/ 1033 h 4957"/>
              <a:gd name="T20" fmla="*/ 464 w 6479"/>
              <a:gd name="T21" fmla="*/ 1649 h 4957"/>
              <a:gd name="T22" fmla="*/ 227 w 6479"/>
              <a:gd name="T23" fmla="*/ 3735 h 4957"/>
              <a:gd name="T24" fmla="*/ 2884 w 6479"/>
              <a:gd name="T25" fmla="*/ 4706 h 4957"/>
              <a:gd name="T26" fmla="*/ 3593 w 6479"/>
              <a:gd name="T27" fmla="*/ 4706 h 4957"/>
              <a:gd name="T28" fmla="*/ 5120 w 6479"/>
              <a:gd name="T29" fmla="*/ 4774 h 4957"/>
              <a:gd name="T30" fmla="*/ 6409 w 6479"/>
              <a:gd name="T31" fmla="*/ 2545 h 4957"/>
              <a:gd name="T32" fmla="*/ 5979 w 6479"/>
              <a:gd name="T33" fmla="*/ 1379 h 4957"/>
              <a:gd name="T34" fmla="*/ 5144 w 6479"/>
              <a:gd name="T35" fmla="*/ 1683 h 4957"/>
              <a:gd name="T36" fmla="*/ 6086 w 6479"/>
              <a:gd name="T37" fmla="*/ 1092 h 4957"/>
              <a:gd name="T38" fmla="*/ 5102 w 6479"/>
              <a:gd name="T39" fmla="*/ 336 h 4957"/>
              <a:gd name="T40" fmla="*/ 5957 w 6479"/>
              <a:gd name="T41" fmla="*/ 736 h 4957"/>
              <a:gd name="T42" fmla="*/ 5406 w 6479"/>
              <a:gd name="T43" fmla="*/ 807 h 4957"/>
              <a:gd name="T44" fmla="*/ 5405 w 6479"/>
              <a:gd name="T45" fmla="*/ 807 h 4957"/>
              <a:gd name="T46" fmla="*/ 5102 w 6479"/>
              <a:gd name="T47" fmla="*/ 336 h 4957"/>
              <a:gd name="T48" fmla="*/ 4748 w 6479"/>
              <a:gd name="T49" fmla="*/ 466 h 4957"/>
              <a:gd name="T50" fmla="*/ 4903 w 6479"/>
              <a:gd name="T51" fmla="*/ 1570 h 4957"/>
              <a:gd name="T52" fmla="*/ 4599 w 6479"/>
              <a:gd name="T53" fmla="*/ 732 h 4957"/>
              <a:gd name="T54" fmla="*/ 1730 w 6479"/>
              <a:gd name="T55" fmla="*/ 466 h 4957"/>
              <a:gd name="T56" fmla="*/ 1879 w 6479"/>
              <a:gd name="T57" fmla="*/ 732 h 4957"/>
              <a:gd name="T58" fmla="*/ 1575 w 6479"/>
              <a:gd name="T59" fmla="*/ 1570 h 4957"/>
              <a:gd name="T60" fmla="*/ 1730 w 6479"/>
              <a:gd name="T61" fmla="*/ 466 h 4957"/>
              <a:gd name="T62" fmla="*/ 867 w 6479"/>
              <a:gd name="T63" fmla="*/ 358 h 4957"/>
              <a:gd name="T64" fmla="*/ 1479 w 6479"/>
              <a:gd name="T65" fmla="*/ 374 h 4957"/>
              <a:gd name="T66" fmla="*/ 483 w 6479"/>
              <a:gd name="T67" fmla="*/ 841 h 4957"/>
              <a:gd name="T68" fmla="*/ 381 w 6479"/>
              <a:gd name="T69" fmla="*/ 1123 h 4957"/>
              <a:gd name="T70" fmla="*/ 1062 w 6479"/>
              <a:gd name="T71" fmla="*/ 1098 h 4957"/>
              <a:gd name="T72" fmla="*/ 1324 w 6479"/>
              <a:gd name="T73" fmla="*/ 1680 h 4957"/>
              <a:gd name="T74" fmla="*/ 381 w 6479"/>
              <a:gd name="T75" fmla="*/ 1123 h 4957"/>
              <a:gd name="T76" fmla="*/ 1449 w 6479"/>
              <a:gd name="T77" fmla="*/ 4524 h 4957"/>
              <a:gd name="T78" fmla="*/ 729 w 6479"/>
              <a:gd name="T79" fmla="*/ 1746 h 4957"/>
              <a:gd name="T80" fmla="*/ 1588 w 6479"/>
              <a:gd name="T81" fmla="*/ 1915 h 4957"/>
              <a:gd name="T82" fmla="*/ 2013 w 6479"/>
              <a:gd name="T83" fmla="*/ 1145 h 4957"/>
              <a:gd name="T84" fmla="*/ 2626 w 6479"/>
              <a:gd name="T85" fmla="*/ 2038 h 4957"/>
              <a:gd name="T86" fmla="*/ 2771 w 6479"/>
              <a:gd name="T87" fmla="*/ 4465 h 4957"/>
              <a:gd name="T88" fmla="*/ 3239 w 6479"/>
              <a:gd name="T89" fmla="*/ 1628 h 4957"/>
              <a:gd name="T90" fmla="*/ 3239 w 6479"/>
              <a:gd name="T91" fmla="*/ 4143 h 4957"/>
              <a:gd name="T92" fmla="*/ 6009 w 6479"/>
              <a:gd name="T93" fmla="*/ 3623 h 4957"/>
              <a:gd name="T94" fmla="*/ 3707 w 6479"/>
              <a:gd name="T95" fmla="*/ 4465 h 4957"/>
              <a:gd name="T96" fmla="*/ 3852 w 6479"/>
              <a:gd name="T97" fmla="*/ 2038 h 4957"/>
              <a:gd name="T98" fmla="*/ 4465 w 6479"/>
              <a:gd name="T99" fmla="*/ 1145 h 4957"/>
              <a:gd name="T100" fmla="*/ 4890 w 6479"/>
              <a:gd name="T101" fmla="*/ 1915 h 4957"/>
              <a:gd name="T102" fmla="*/ 5749 w 6479"/>
              <a:gd name="T103" fmla="*/ 1746 h 4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79" h="4957">
                <a:moveTo>
                  <a:pt x="6409" y="2545"/>
                </a:moveTo>
                <a:cubicBezTo>
                  <a:pt x="6353" y="2216"/>
                  <a:pt x="6217" y="1910"/>
                  <a:pt x="6014" y="1649"/>
                </a:cubicBezTo>
                <a:lnTo>
                  <a:pt x="6070" y="1629"/>
                </a:lnTo>
                <a:cubicBezTo>
                  <a:pt x="6311" y="1541"/>
                  <a:pt x="6435" y="1274"/>
                  <a:pt x="6348" y="1033"/>
                </a:cubicBezTo>
                <a:lnTo>
                  <a:pt x="6208" y="645"/>
                </a:lnTo>
                <a:cubicBezTo>
                  <a:pt x="6122" y="410"/>
                  <a:pt x="5950" y="222"/>
                  <a:pt x="5724" y="116"/>
                </a:cubicBezTo>
                <a:cubicBezTo>
                  <a:pt x="5498" y="11"/>
                  <a:pt x="5245" y="0"/>
                  <a:pt x="5011" y="86"/>
                </a:cubicBezTo>
                <a:lnTo>
                  <a:pt x="4626" y="226"/>
                </a:lnTo>
                <a:cubicBezTo>
                  <a:pt x="4386" y="314"/>
                  <a:pt x="4261" y="582"/>
                  <a:pt x="4349" y="823"/>
                </a:cubicBezTo>
                <a:lnTo>
                  <a:pt x="4369" y="879"/>
                </a:lnTo>
                <a:cubicBezTo>
                  <a:pt x="4038" y="891"/>
                  <a:pt x="3715" y="985"/>
                  <a:pt x="3426" y="1155"/>
                </a:cubicBezTo>
                <a:cubicBezTo>
                  <a:pt x="3361" y="1193"/>
                  <a:pt x="3299" y="1235"/>
                  <a:pt x="3239" y="1280"/>
                </a:cubicBezTo>
                <a:cubicBezTo>
                  <a:pt x="3177" y="1233"/>
                  <a:pt x="3113" y="1191"/>
                  <a:pt x="3045" y="1151"/>
                </a:cubicBezTo>
                <a:cubicBezTo>
                  <a:pt x="2758" y="983"/>
                  <a:pt x="2437" y="891"/>
                  <a:pt x="2109" y="879"/>
                </a:cubicBezTo>
                <a:lnTo>
                  <a:pt x="2129" y="823"/>
                </a:lnTo>
                <a:cubicBezTo>
                  <a:pt x="2217" y="582"/>
                  <a:pt x="2092" y="314"/>
                  <a:pt x="1852" y="226"/>
                </a:cubicBezTo>
                <a:lnTo>
                  <a:pt x="1467" y="86"/>
                </a:lnTo>
                <a:cubicBezTo>
                  <a:pt x="1233" y="0"/>
                  <a:pt x="980" y="11"/>
                  <a:pt x="754" y="116"/>
                </a:cubicBezTo>
                <a:cubicBezTo>
                  <a:pt x="528" y="222"/>
                  <a:pt x="356" y="410"/>
                  <a:pt x="270" y="645"/>
                </a:cubicBezTo>
                <a:lnTo>
                  <a:pt x="130" y="1033"/>
                </a:lnTo>
                <a:cubicBezTo>
                  <a:pt x="43" y="1274"/>
                  <a:pt x="167" y="1541"/>
                  <a:pt x="408" y="1629"/>
                </a:cubicBezTo>
                <a:lnTo>
                  <a:pt x="464" y="1649"/>
                </a:lnTo>
                <a:cubicBezTo>
                  <a:pt x="258" y="1914"/>
                  <a:pt x="121" y="2226"/>
                  <a:pt x="66" y="2561"/>
                </a:cubicBezTo>
                <a:cubicBezTo>
                  <a:pt x="0" y="2960"/>
                  <a:pt x="56" y="3366"/>
                  <a:pt x="227" y="3735"/>
                </a:cubicBezTo>
                <a:cubicBezTo>
                  <a:pt x="453" y="4222"/>
                  <a:pt x="855" y="4591"/>
                  <a:pt x="1358" y="4774"/>
                </a:cubicBezTo>
                <a:cubicBezTo>
                  <a:pt x="1859" y="4957"/>
                  <a:pt x="2401" y="4932"/>
                  <a:pt x="2884" y="4706"/>
                </a:cubicBezTo>
                <a:cubicBezTo>
                  <a:pt x="3012" y="4646"/>
                  <a:pt x="3131" y="4575"/>
                  <a:pt x="3239" y="4493"/>
                </a:cubicBezTo>
                <a:cubicBezTo>
                  <a:pt x="3347" y="4575"/>
                  <a:pt x="3466" y="4646"/>
                  <a:pt x="3593" y="4706"/>
                </a:cubicBezTo>
                <a:cubicBezTo>
                  <a:pt x="3862" y="4832"/>
                  <a:pt x="4149" y="4895"/>
                  <a:pt x="4438" y="4895"/>
                </a:cubicBezTo>
                <a:cubicBezTo>
                  <a:pt x="4667" y="4895"/>
                  <a:pt x="4898" y="4855"/>
                  <a:pt x="5120" y="4774"/>
                </a:cubicBezTo>
                <a:cubicBezTo>
                  <a:pt x="5623" y="4591"/>
                  <a:pt x="6025" y="4222"/>
                  <a:pt x="6251" y="3735"/>
                </a:cubicBezTo>
                <a:cubicBezTo>
                  <a:pt x="6425" y="3361"/>
                  <a:pt x="6479" y="2950"/>
                  <a:pt x="6409" y="2545"/>
                </a:cubicBezTo>
                <a:close/>
                <a:moveTo>
                  <a:pt x="6097" y="1123"/>
                </a:moveTo>
                <a:cubicBezTo>
                  <a:pt x="6135" y="1227"/>
                  <a:pt x="6081" y="1341"/>
                  <a:pt x="5979" y="1379"/>
                </a:cubicBezTo>
                <a:lnTo>
                  <a:pt x="5154" y="1680"/>
                </a:lnTo>
                <a:cubicBezTo>
                  <a:pt x="5151" y="1681"/>
                  <a:pt x="5147" y="1682"/>
                  <a:pt x="5144" y="1683"/>
                </a:cubicBezTo>
                <a:lnTo>
                  <a:pt x="5416" y="1098"/>
                </a:lnTo>
                <a:cubicBezTo>
                  <a:pt x="5634" y="1168"/>
                  <a:pt x="5867" y="1167"/>
                  <a:pt x="6086" y="1092"/>
                </a:cubicBezTo>
                <a:lnTo>
                  <a:pt x="6097" y="1123"/>
                </a:lnTo>
                <a:close/>
                <a:moveTo>
                  <a:pt x="5102" y="336"/>
                </a:moveTo>
                <a:cubicBezTo>
                  <a:pt x="5269" y="275"/>
                  <a:pt x="5450" y="283"/>
                  <a:pt x="5611" y="358"/>
                </a:cubicBezTo>
                <a:cubicBezTo>
                  <a:pt x="5773" y="434"/>
                  <a:pt x="5896" y="568"/>
                  <a:pt x="5957" y="736"/>
                </a:cubicBezTo>
                <a:lnTo>
                  <a:pt x="5995" y="841"/>
                </a:lnTo>
                <a:cubicBezTo>
                  <a:pt x="5801" y="906"/>
                  <a:pt x="5592" y="894"/>
                  <a:pt x="5406" y="807"/>
                </a:cubicBezTo>
                <a:cubicBezTo>
                  <a:pt x="5406" y="807"/>
                  <a:pt x="5405" y="807"/>
                  <a:pt x="5405" y="807"/>
                </a:cubicBezTo>
                <a:cubicBezTo>
                  <a:pt x="5405" y="807"/>
                  <a:pt x="5405" y="807"/>
                  <a:pt x="5405" y="807"/>
                </a:cubicBezTo>
                <a:cubicBezTo>
                  <a:pt x="5218" y="719"/>
                  <a:pt x="5074" y="566"/>
                  <a:pt x="4999" y="374"/>
                </a:cubicBezTo>
                <a:lnTo>
                  <a:pt x="5102" y="336"/>
                </a:lnTo>
                <a:close/>
                <a:moveTo>
                  <a:pt x="4718" y="477"/>
                </a:moveTo>
                <a:lnTo>
                  <a:pt x="4748" y="466"/>
                </a:lnTo>
                <a:cubicBezTo>
                  <a:pt x="4832" y="683"/>
                  <a:pt x="4981" y="863"/>
                  <a:pt x="5175" y="985"/>
                </a:cubicBezTo>
                <a:lnTo>
                  <a:pt x="4903" y="1570"/>
                </a:lnTo>
                <a:cubicBezTo>
                  <a:pt x="4902" y="1567"/>
                  <a:pt x="4901" y="1564"/>
                  <a:pt x="4900" y="1561"/>
                </a:cubicBezTo>
                <a:lnTo>
                  <a:pt x="4599" y="732"/>
                </a:lnTo>
                <a:cubicBezTo>
                  <a:pt x="4562" y="629"/>
                  <a:pt x="4615" y="514"/>
                  <a:pt x="4718" y="477"/>
                </a:cubicBezTo>
                <a:close/>
                <a:moveTo>
                  <a:pt x="1730" y="466"/>
                </a:moveTo>
                <a:lnTo>
                  <a:pt x="1760" y="477"/>
                </a:lnTo>
                <a:cubicBezTo>
                  <a:pt x="1863" y="514"/>
                  <a:pt x="1916" y="629"/>
                  <a:pt x="1879" y="732"/>
                </a:cubicBezTo>
                <a:lnTo>
                  <a:pt x="1578" y="1561"/>
                </a:lnTo>
                <a:cubicBezTo>
                  <a:pt x="1577" y="1564"/>
                  <a:pt x="1576" y="1567"/>
                  <a:pt x="1575" y="1570"/>
                </a:cubicBezTo>
                <a:lnTo>
                  <a:pt x="1303" y="985"/>
                </a:lnTo>
                <a:cubicBezTo>
                  <a:pt x="1497" y="863"/>
                  <a:pt x="1646" y="683"/>
                  <a:pt x="1730" y="466"/>
                </a:cubicBezTo>
                <a:close/>
                <a:moveTo>
                  <a:pt x="521" y="736"/>
                </a:moveTo>
                <a:cubicBezTo>
                  <a:pt x="582" y="568"/>
                  <a:pt x="705" y="434"/>
                  <a:pt x="867" y="358"/>
                </a:cubicBezTo>
                <a:cubicBezTo>
                  <a:pt x="1028" y="283"/>
                  <a:pt x="1209" y="275"/>
                  <a:pt x="1376" y="336"/>
                </a:cubicBezTo>
                <a:lnTo>
                  <a:pt x="1479" y="374"/>
                </a:lnTo>
                <a:cubicBezTo>
                  <a:pt x="1404" y="567"/>
                  <a:pt x="1260" y="720"/>
                  <a:pt x="1072" y="807"/>
                </a:cubicBezTo>
                <a:cubicBezTo>
                  <a:pt x="885" y="894"/>
                  <a:pt x="677" y="906"/>
                  <a:pt x="483" y="841"/>
                </a:cubicBezTo>
                <a:lnTo>
                  <a:pt x="521" y="736"/>
                </a:lnTo>
                <a:close/>
                <a:moveTo>
                  <a:pt x="381" y="1123"/>
                </a:moveTo>
                <a:lnTo>
                  <a:pt x="392" y="1092"/>
                </a:lnTo>
                <a:cubicBezTo>
                  <a:pt x="611" y="1167"/>
                  <a:pt x="844" y="1168"/>
                  <a:pt x="1062" y="1098"/>
                </a:cubicBezTo>
                <a:lnTo>
                  <a:pt x="1334" y="1683"/>
                </a:lnTo>
                <a:cubicBezTo>
                  <a:pt x="1330" y="1682"/>
                  <a:pt x="1327" y="1681"/>
                  <a:pt x="1324" y="1680"/>
                </a:cubicBezTo>
                <a:lnTo>
                  <a:pt x="499" y="1379"/>
                </a:lnTo>
                <a:cubicBezTo>
                  <a:pt x="396" y="1341"/>
                  <a:pt x="343" y="1227"/>
                  <a:pt x="381" y="1123"/>
                </a:cubicBezTo>
                <a:close/>
                <a:moveTo>
                  <a:pt x="2771" y="4465"/>
                </a:moveTo>
                <a:cubicBezTo>
                  <a:pt x="2353" y="4661"/>
                  <a:pt x="1883" y="4682"/>
                  <a:pt x="1449" y="4524"/>
                </a:cubicBezTo>
                <a:cubicBezTo>
                  <a:pt x="1013" y="4365"/>
                  <a:pt x="665" y="4045"/>
                  <a:pt x="469" y="3623"/>
                </a:cubicBezTo>
                <a:cubicBezTo>
                  <a:pt x="178" y="2996"/>
                  <a:pt x="281" y="2266"/>
                  <a:pt x="729" y="1746"/>
                </a:cubicBezTo>
                <a:lnTo>
                  <a:pt x="1233" y="1931"/>
                </a:lnTo>
                <a:cubicBezTo>
                  <a:pt x="1349" y="1973"/>
                  <a:pt x="1476" y="1968"/>
                  <a:pt x="1588" y="1915"/>
                </a:cubicBezTo>
                <a:cubicBezTo>
                  <a:pt x="1701" y="1863"/>
                  <a:pt x="1786" y="1769"/>
                  <a:pt x="1829" y="1652"/>
                </a:cubicBezTo>
                <a:lnTo>
                  <a:pt x="2013" y="1145"/>
                </a:lnTo>
                <a:cubicBezTo>
                  <a:pt x="2386" y="1139"/>
                  <a:pt x="2741" y="1252"/>
                  <a:pt x="3033" y="1457"/>
                </a:cubicBezTo>
                <a:cubicBezTo>
                  <a:pt x="2866" y="1624"/>
                  <a:pt x="2728" y="1819"/>
                  <a:pt x="2626" y="2038"/>
                </a:cubicBezTo>
                <a:cubicBezTo>
                  <a:pt x="2260" y="2826"/>
                  <a:pt x="2450" y="3734"/>
                  <a:pt x="3032" y="4314"/>
                </a:cubicBezTo>
                <a:cubicBezTo>
                  <a:pt x="2951" y="4371"/>
                  <a:pt x="2864" y="4421"/>
                  <a:pt x="2771" y="4465"/>
                </a:cubicBezTo>
                <a:close/>
                <a:moveTo>
                  <a:pt x="2868" y="2150"/>
                </a:moveTo>
                <a:cubicBezTo>
                  <a:pt x="2961" y="1950"/>
                  <a:pt x="3088" y="1774"/>
                  <a:pt x="3239" y="1628"/>
                </a:cubicBezTo>
                <a:cubicBezTo>
                  <a:pt x="3390" y="1774"/>
                  <a:pt x="3517" y="1950"/>
                  <a:pt x="3610" y="2150"/>
                </a:cubicBezTo>
                <a:cubicBezTo>
                  <a:pt x="3931" y="2843"/>
                  <a:pt x="3759" y="3641"/>
                  <a:pt x="3239" y="4143"/>
                </a:cubicBezTo>
                <a:cubicBezTo>
                  <a:pt x="2719" y="3641"/>
                  <a:pt x="2547" y="2843"/>
                  <a:pt x="2868" y="2150"/>
                </a:cubicBezTo>
                <a:close/>
                <a:moveTo>
                  <a:pt x="6009" y="3623"/>
                </a:moveTo>
                <a:cubicBezTo>
                  <a:pt x="5813" y="4045"/>
                  <a:pt x="5465" y="4365"/>
                  <a:pt x="5029" y="4524"/>
                </a:cubicBezTo>
                <a:cubicBezTo>
                  <a:pt x="4595" y="4682"/>
                  <a:pt x="4125" y="4661"/>
                  <a:pt x="3707" y="4465"/>
                </a:cubicBezTo>
                <a:cubicBezTo>
                  <a:pt x="3614" y="4421"/>
                  <a:pt x="3527" y="4371"/>
                  <a:pt x="3446" y="4314"/>
                </a:cubicBezTo>
                <a:cubicBezTo>
                  <a:pt x="4028" y="3734"/>
                  <a:pt x="4218" y="2826"/>
                  <a:pt x="3852" y="2038"/>
                </a:cubicBezTo>
                <a:cubicBezTo>
                  <a:pt x="3750" y="1820"/>
                  <a:pt x="3613" y="1624"/>
                  <a:pt x="3445" y="1458"/>
                </a:cubicBezTo>
                <a:cubicBezTo>
                  <a:pt x="3738" y="1252"/>
                  <a:pt x="4092" y="1139"/>
                  <a:pt x="4465" y="1145"/>
                </a:cubicBezTo>
                <a:lnTo>
                  <a:pt x="4649" y="1652"/>
                </a:lnTo>
                <a:cubicBezTo>
                  <a:pt x="4692" y="1769"/>
                  <a:pt x="4777" y="1863"/>
                  <a:pt x="4890" y="1915"/>
                </a:cubicBezTo>
                <a:cubicBezTo>
                  <a:pt x="5002" y="1968"/>
                  <a:pt x="5129" y="1973"/>
                  <a:pt x="5245" y="1931"/>
                </a:cubicBezTo>
                <a:lnTo>
                  <a:pt x="5749" y="1746"/>
                </a:lnTo>
                <a:cubicBezTo>
                  <a:pt x="6198" y="2266"/>
                  <a:pt x="6302" y="2993"/>
                  <a:pt x="6009" y="362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72" name="六边形 271"/>
          <p:cNvSpPr/>
          <p:nvPr>
            <p:custDataLst>
              <p:tags r:id="rId12"/>
            </p:custDataLst>
          </p:nvPr>
        </p:nvSpPr>
        <p:spPr>
          <a:xfrm>
            <a:off x="3245485" y="3562350"/>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73" name="文本框 272"/>
          <p:cNvSpPr txBox="1"/>
          <p:nvPr>
            <p:custDataLst>
              <p:tags r:id="rId13"/>
            </p:custDataLst>
          </p:nvPr>
        </p:nvSpPr>
        <p:spPr>
          <a:xfrm>
            <a:off x="3207385" y="3724275"/>
            <a:ext cx="1234440" cy="39878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C</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ombine</a:t>
            </a:r>
          </a:p>
        </p:txBody>
      </p:sp>
      <p:sp>
        <p:nvSpPr>
          <p:cNvPr id="274" name="文本框 273"/>
          <p:cNvSpPr txBox="1"/>
          <p:nvPr>
            <p:custDataLst>
              <p:tags r:id="rId14"/>
            </p:custDataLst>
          </p:nvPr>
        </p:nvSpPr>
        <p:spPr>
          <a:xfrm>
            <a:off x="3435985" y="4131310"/>
            <a:ext cx="778510" cy="368935"/>
          </a:xfrm>
          <a:prstGeom prst="rect">
            <a:avLst/>
          </a:prstGeom>
          <a:noFill/>
        </p:spPr>
        <p:txBody>
          <a:bodyPr wrap="square" rtlCol="0">
            <a:spAutoFit/>
          </a:bodyPr>
          <a:lstStyle/>
          <a:p>
            <a:pPr algn="ctr"/>
            <a:r>
              <a:rPr lang="zh-CN" altLang="en-US">
                <a:solidFill>
                  <a:schemeClr val="bg2"/>
                </a:solidFill>
                <a:latin typeface="PingFang SC Regular" panose="020B0400000000000000" charset="-122"/>
                <a:ea typeface="PingFang SC Regular" panose="020B0400000000000000" charset="-122"/>
              </a:rPr>
              <a:t>合并</a:t>
            </a:r>
          </a:p>
        </p:txBody>
      </p:sp>
      <p:sp>
        <p:nvSpPr>
          <p:cNvPr id="276" name="六边形 275"/>
          <p:cNvSpPr/>
          <p:nvPr>
            <p:custDataLst>
              <p:tags r:id="rId15"/>
            </p:custDataLst>
          </p:nvPr>
        </p:nvSpPr>
        <p:spPr>
          <a:xfrm>
            <a:off x="3246120" y="482790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77" name="文本框 276"/>
          <p:cNvSpPr txBox="1"/>
          <p:nvPr>
            <p:custDataLst>
              <p:tags r:id="rId16"/>
            </p:custDataLst>
          </p:nvPr>
        </p:nvSpPr>
        <p:spPr>
          <a:xfrm>
            <a:off x="3217545" y="4989195"/>
            <a:ext cx="1234440" cy="39878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E</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liminate</a:t>
            </a:r>
          </a:p>
        </p:txBody>
      </p:sp>
      <p:sp>
        <p:nvSpPr>
          <p:cNvPr id="278" name="文本框 277"/>
          <p:cNvSpPr txBox="1"/>
          <p:nvPr>
            <p:custDataLst>
              <p:tags r:id="rId17"/>
            </p:custDataLst>
          </p:nvPr>
        </p:nvSpPr>
        <p:spPr>
          <a:xfrm>
            <a:off x="3435985" y="5387975"/>
            <a:ext cx="778510" cy="368935"/>
          </a:xfrm>
          <a:prstGeom prst="rect">
            <a:avLst/>
          </a:prstGeom>
          <a:noFill/>
        </p:spPr>
        <p:txBody>
          <a:bodyPr wrap="square" rtlCol="0">
            <a:spAutoFit/>
          </a:bodyPr>
          <a:lstStyle/>
          <a:p>
            <a:pPr algn="ctr"/>
            <a:r>
              <a:rPr lang="zh-CN" altLang="en-US">
                <a:solidFill>
                  <a:schemeClr val="bg2"/>
                </a:solidFill>
                <a:latin typeface="PingFang SC Regular" panose="020B0400000000000000" charset="-122"/>
                <a:ea typeface="PingFang SC Regular" panose="020B0400000000000000" charset="-122"/>
              </a:rPr>
              <a:t>消除</a:t>
            </a:r>
          </a:p>
        </p:txBody>
      </p:sp>
      <p:sp>
        <p:nvSpPr>
          <p:cNvPr id="280" name="六边形 279"/>
          <p:cNvSpPr/>
          <p:nvPr>
            <p:custDataLst>
              <p:tags r:id="rId18"/>
            </p:custDataLst>
          </p:nvPr>
        </p:nvSpPr>
        <p:spPr>
          <a:xfrm>
            <a:off x="4311650" y="292798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82" name="文本框 281"/>
          <p:cNvSpPr txBox="1"/>
          <p:nvPr>
            <p:custDataLst>
              <p:tags r:id="rId19"/>
            </p:custDataLst>
          </p:nvPr>
        </p:nvSpPr>
        <p:spPr>
          <a:xfrm>
            <a:off x="4273550" y="3077845"/>
            <a:ext cx="1234440" cy="39878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A</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dapt</a:t>
            </a:r>
          </a:p>
        </p:txBody>
      </p:sp>
      <p:sp>
        <p:nvSpPr>
          <p:cNvPr id="285" name="文本框 284"/>
          <p:cNvSpPr txBox="1"/>
          <p:nvPr>
            <p:custDataLst>
              <p:tags r:id="rId20"/>
            </p:custDataLst>
          </p:nvPr>
        </p:nvSpPr>
        <p:spPr>
          <a:xfrm>
            <a:off x="4502150" y="3488690"/>
            <a:ext cx="778510" cy="368935"/>
          </a:xfrm>
          <a:prstGeom prst="rect">
            <a:avLst/>
          </a:prstGeom>
          <a:noFill/>
        </p:spPr>
        <p:txBody>
          <a:bodyPr wrap="square" rtlCol="0">
            <a:spAutoFit/>
          </a:bodyPr>
          <a:lstStyle/>
          <a:p>
            <a:pPr algn="ctr"/>
            <a:r>
              <a:rPr lang="zh-CN" altLang="en-US">
                <a:solidFill>
                  <a:schemeClr val="bg2"/>
                </a:solidFill>
                <a:latin typeface="PingFang SC Regular" panose="020B0400000000000000" charset="-122"/>
                <a:ea typeface="PingFang SC Regular" panose="020B0400000000000000" charset="-122"/>
              </a:rPr>
              <a:t>调适</a:t>
            </a:r>
          </a:p>
        </p:txBody>
      </p:sp>
      <p:sp>
        <p:nvSpPr>
          <p:cNvPr id="292" name="六边形 291"/>
          <p:cNvSpPr/>
          <p:nvPr>
            <p:custDataLst>
              <p:tags r:id="rId21"/>
            </p:custDataLst>
          </p:nvPr>
        </p:nvSpPr>
        <p:spPr>
          <a:xfrm>
            <a:off x="4311650" y="4196715"/>
            <a:ext cx="1157605" cy="1099820"/>
          </a:xfrm>
          <a:prstGeom prst="hexagon">
            <a:avLst/>
          </a:prstGeom>
          <a:noFill/>
          <a:ln>
            <a:solidFill>
              <a:schemeClr val="accent4"/>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adaptation_160131"/>
          <p:cNvSpPr/>
          <p:nvPr>
            <p:custDataLst>
              <p:tags r:id="rId22"/>
            </p:custDataLst>
          </p:nvPr>
        </p:nvSpPr>
        <p:spPr>
          <a:xfrm>
            <a:off x="4589145" y="4457065"/>
            <a:ext cx="602615" cy="579755"/>
          </a:xfrm>
          <a:custGeom>
            <a:avLst/>
            <a:gdLst>
              <a:gd name="connsiteX0" fmla="*/ 75062 w 602819"/>
              <a:gd name="connsiteY0" fmla="*/ 451326 h 580276"/>
              <a:gd name="connsiteX1" fmla="*/ 21792 w 602819"/>
              <a:gd name="connsiteY1" fmla="*/ 505324 h 580276"/>
              <a:gd name="connsiteX2" fmla="*/ 75062 w 602819"/>
              <a:gd name="connsiteY2" fmla="*/ 559322 h 580276"/>
              <a:gd name="connsiteX3" fmla="*/ 129139 w 602819"/>
              <a:gd name="connsiteY3" fmla="*/ 505324 h 580276"/>
              <a:gd name="connsiteX4" fmla="*/ 75062 w 602819"/>
              <a:gd name="connsiteY4" fmla="*/ 451326 h 580276"/>
              <a:gd name="connsiteX5" fmla="*/ 299416 w 602819"/>
              <a:gd name="connsiteY5" fmla="*/ 232059 h 580276"/>
              <a:gd name="connsiteX6" fmla="*/ 242935 w 602819"/>
              <a:gd name="connsiteY6" fmla="*/ 288462 h 580276"/>
              <a:gd name="connsiteX7" fmla="*/ 299416 w 602819"/>
              <a:gd name="connsiteY7" fmla="*/ 344059 h 580276"/>
              <a:gd name="connsiteX8" fmla="*/ 355090 w 602819"/>
              <a:gd name="connsiteY8" fmla="*/ 288462 h 580276"/>
              <a:gd name="connsiteX9" fmla="*/ 299416 w 602819"/>
              <a:gd name="connsiteY9" fmla="*/ 232059 h 580276"/>
              <a:gd name="connsiteX10" fmla="*/ 526950 w 602819"/>
              <a:gd name="connsiteY10" fmla="*/ 21756 h 580276"/>
              <a:gd name="connsiteX11" fmla="*/ 473680 w 602819"/>
              <a:gd name="connsiteY11" fmla="*/ 75742 h 580276"/>
              <a:gd name="connsiteX12" fmla="*/ 526950 w 602819"/>
              <a:gd name="connsiteY12" fmla="*/ 128922 h 580276"/>
              <a:gd name="connsiteX13" fmla="*/ 581027 w 602819"/>
              <a:gd name="connsiteY13" fmla="*/ 75742 h 580276"/>
              <a:gd name="connsiteX14" fmla="*/ 526950 w 602819"/>
              <a:gd name="connsiteY14" fmla="*/ 21756 h 580276"/>
              <a:gd name="connsiteX15" fmla="*/ 526950 w 602819"/>
              <a:gd name="connsiteY15" fmla="*/ 0 h 580276"/>
              <a:gd name="connsiteX16" fmla="*/ 602819 w 602819"/>
              <a:gd name="connsiteY16" fmla="*/ 75742 h 580276"/>
              <a:gd name="connsiteX17" fmla="*/ 538250 w 602819"/>
              <a:gd name="connsiteY17" fmla="*/ 149871 h 580276"/>
              <a:gd name="connsiteX18" fmla="*/ 538250 w 602819"/>
              <a:gd name="connsiteY18" fmla="*/ 569671 h 580276"/>
              <a:gd name="connsiteX19" fmla="*/ 526950 w 602819"/>
              <a:gd name="connsiteY19" fmla="*/ 580146 h 580276"/>
              <a:gd name="connsiteX20" fmla="*/ 516457 w 602819"/>
              <a:gd name="connsiteY20" fmla="*/ 569671 h 580276"/>
              <a:gd name="connsiteX21" fmla="*/ 516457 w 602819"/>
              <a:gd name="connsiteY21" fmla="*/ 149871 h 580276"/>
              <a:gd name="connsiteX22" fmla="*/ 451888 w 602819"/>
              <a:gd name="connsiteY22" fmla="*/ 75742 h 580276"/>
              <a:gd name="connsiteX23" fmla="*/ 526950 w 602819"/>
              <a:gd name="connsiteY23" fmla="*/ 0 h 580276"/>
              <a:gd name="connsiteX24" fmla="*/ 301030 w 602819"/>
              <a:gd name="connsiteY24" fmla="*/ 0 h 580276"/>
              <a:gd name="connsiteX25" fmla="*/ 312326 w 602819"/>
              <a:gd name="connsiteY25" fmla="*/ 11281 h 580276"/>
              <a:gd name="connsiteX26" fmla="*/ 312326 w 602819"/>
              <a:gd name="connsiteY26" fmla="*/ 211915 h 580276"/>
              <a:gd name="connsiteX27" fmla="*/ 376875 w 602819"/>
              <a:gd name="connsiteY27" fmla="*/ 288462 h 580276"/>
              <a:gd name="connsiteX28" fmla="*/ 312326 w 602819"/>
              <a:gd name="connsiteY28" fmla="*/ 364203 h 580276"/>
              <a:gd name="connsiteX29" fmla="*/ 312326 w 602819"/>
              <a:gd name="connsiteY29" fmla="*/ 569671 h 580276"/>
              <a:gd name="connsiteX30" fmla="*/ 301030 w 602819"/>
              <a:gd name="connsiteY30" fmla="*/ 580146 h 580276"/>
              <a:gd name="connsiteX31" fmla="*/ 290540 w 602819"/>
              <a:gd name="connsiteY31" fmla="*/ 569671 h 580276"/>
              <a:gd name="connsiteX32" fmla="*/ 290540 w 602819"/>
              <a:gd name="connsiteY32" fmla="*/ 365009 h 580276"/>
              <a:gd name="connsiteX33" fmla="*/ 221150 w 602819"/>
              <a:gd name="connsiteY33" fmla="*/ 288462 h 580276"/>
              <a:gd name="connsiteX34" fmla="*/ 290540 w 602819"/>
              <a:gd name="connsiteY34" fmla="*/ 211109 h 580276"/>
              <a:gd name="connsiteX35" fmla="*/ 290540 w 602819"/>
              <a:gd name="connsiteY35" fmla="*/ 11281 h 580276"/>
              <a:gd name="connsiteX36" fmla="*/ 301030 w 602819"/>
              <a:gd name="connsiteY36" fmla="*/ 0 h 580276"/>
              <a:gd name="connsiteX37" fmla="*/ 75062 w 602819"/>
              <a:gd name="connsiteY37" fmla="*/ 0 h 580276"/>
              <a:gd name="connsiteX38" fmla="*/ 86362 w 602819"/>
              <a:gd name="connsiteY38" fmla="*/ 11283 h 580276"/>
              <a:gd name="connsiteX39" fmla="*/ 86362 w 602819"/>
              <a:gd name="connsiteY39" fmla="*/ 431178 h 580276"/>
              <a:gd name="connsiteX40" fmla="*/ 150931 w 602819"/>
              <a:gd name="connsiteY40" fmla="*/ 505324 h 580276"/>
              <a:gd name="connsiteX41" fmla="*/ 75062 w 602819"/>
              <a:gd name="connsiteY41" fmla="*/ 580276 h 580276"/>
              <a:gd name="connsiteX42" fmla="*/ 0 w 602819"/>
              <a:gd name="connsiteY42" fmla="*/ 505324 h 580276"/>
              <a:gd name="connsiteX43" fmla="*/ 64569 w 602819"/>
              <a:gd name="connsiteY43" fmla="*/ 431178 h 580276"/>
              <a:gd name="connsiteX44" fmla="*/ 64569 w 602819"/>
              <a:gd name="connsiteY44" fmla="*/ 11283 h 580276"/>
              <a:gd name="connsiteX45" fmla="*/ 75062 w 602819"/>
              <a:gd name="connsiteY45" fmla="*/ 0 h 58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2819" h="580276">
                <a:moveTo>
                  <a:pt x="75062" y="451326"/>
                </a:moveTo>
                <a:cubicBezTo>
                  <a:pt x="46006" y="451326"/>
                  <a:pt x="21792" y="475504"/>
                  <a:pt x="21792" y="505324"/>
                </a:cubicBezTo>
                <a:cubicBezTo>
                  <a:pt x="21792" y="535144"/>
                  <a:pt x="46006" y="559322"/>
                  <a:pt x="75062" y="559322"/>
                </a:cubicBezTo>
                <a:cubicBezTo>
                  <a:pt x="104925" y="559322"/>
                  <a:pt x="129139" y="535144"/>
                  <a:pt x="129139" y="505324"/>
                </a:cubicBezTo>
                <a:cubicBezTo>
                  <a:pt x="129139" y="475504"/>
                  <a:pt x="104925" y="451326"/>
                  <a:pt x="75062" y="451326"/>
                </a:cubicBezTo>
                <a:close/>
                <a:moveTo>
                  <a:pt x="299416" y="232059"/>
                </a:moveTo>
                <a:cubicBezTo>
                  <a:pt x="267948" y="232059"/>
                  <a:pt x="242935" y="257037"/>
                  <a:pt x="242935" y="288462"/>
                </a:cubicBezTo>
                <a:cubicBezTo>
                  <a:pt x="242935" y="319081"/>
                  <a:pt x="267948" y="344059"/>
                  <a:pt x="299416" y="344059"/>
                </a:cubicBezTo>
                <a:cubicBezTo>
                  <a:pt x="330077" y="344059"/>
                  <a:pt x="355090" y="319081"/>
                  <a:pt x="355090" y="288462"/>
                </a:cubicBezTo>
                <a:cubicBezTo>
                  <a:pt x="355090" y="257037"/>
                  <a:pt x="330077" y="232059"/>
                  <a:pt x="299416" y="232059"/>
                </a:cubicBezTo>
                <a:close/>
                <a:moveTo>
                  <a:pt x="526950" y="21756"/>
                </a:moveTo>
                <a:cubicBezTo>
                  <a:pt x="497894" y="21756"/>
                  <a:pt x="473680" y="45928"/>
                  <a:pt x="473680" y="75742"/>
                </a:cubicBezTo>
                <a:cubicBezTo>
                  <a:pt x="473680" y="104749"/>
                  <a:pt x="497894" y="128922"/>
                  <a:pt x="526950" y="128922"/>
                </a:cubicBezTo>
                <a:cubicBezTo>
                  <a:pt x="556813" y="128922"/>
                  <a:pt x="581027" y="104749"/>
                  <a:pt x="581027" y="75742"/>
                </a:cubicBezTo>
                <a:cubicBezTo>
                  <a:pt x="581027" y="45928"/>
                  <a:pt x="556813" y="21756"/>
                  <a:pt x="526950" y="21756"/>
                </a:cubicBezTo>
                <a:close/>
                <a:moveTo>
                  <a:pt x="526950" y="0"/>
                </a:moveTo>
                <a:cubicBezTo>
                  <a:pt x="568920" y="0"/>
                  <a:pt x="602819" y="33842"/>
                  <a:pt x="602819" y="75742"/>
                </a:cubicBezTo>
                <a:cubicBezTo>
                  <a:pt x="602819" y="113612"/>
                  <a:pt x="574570" y="144231"/>
                  <a:pt x="538250" y="149871"/>
                </a:cubicBezTo>
                <a:lnTo>
                  <a:pt x="538250" y="569671"/>
                </a:lnTo>
                <a:cubicBezTo>
                  <a:pt x="538250" y="575312"/>
                  <a:pt x="533407" y="580146"/>
                  <a:pt x="526950" y="580146"/>
                </a:cubicBezTo>
                <a:cubicBezTo>
                  <a:pt x="521300" y="580146"/>
                  <a:pt x="516457" y="575312"/>
                  <a:pt x="516457" y="569671"/>
                </a:cubicBezTo>
                <a:lnTo>
                  <a:pt x="516457" y="149871"/>
                </a:lnTo>
                <a:cubicBezTo>
                  <a:pt x="480137" y="144231"/>
                  <a:pt x="451888" y="113612"/>
                  <a:pt x="451888" y="75742"/>
                </a:cubicBezTo>
                <a:cubicBezTo>
                  <a:pt x="451888" y="33842"/>
                  <a:pt x="485787" y="0"/>
                  <a:pt x="526950" y="0"/>
                </a:cubicBezTo>
                <a:close/>
                <a:moveTo>
                  <a:pt x="301030" y="0"/>
                </a:moveTo>
                <a:cubicBezTo>
                  <a:pt x="307485" y="0"/>
                  <a:pt x="312326" y="4835"/>
                  <a:pt x="312326" y="11281"/>
                </a:cubicBezTo>
                <a:lnTo>
                  <a:pt x="312326" y="211915"/>
                </a:lnTo>
                <a:cubicBezTo>
                  <a:pt x="348635" y="218361"/>
                  <a:pt x="376875" y="249785"/>
                  <a:pt x="376875" y="288462"/>
                </a:cubicBezTo>
                <a:cubicBezTo>
                  <a:pt x="376875" y="326332"/>
                  <a:pt x="348635" y="358563"/>
                  <a:pt x="312326" y="364203"/>
                </a:cubicBezTo>
                <a:lnTo>
                  <a:pt x="312326" y="569671"/>
                </a:lnTo>
                <a:cubicBezTo>
                  <a:pt x="312326" y="575312"/>
                  <a:pt x="307485" y="580146"/>
                  <a:pt x="301030" y="580146"/>
                </a:cubicBezTo>
                <a:cubicBezTo>
                  <a:pt x="295382" y="580146"/>
                  <a:pt x="290540" y="575312"/>
                  <a:pt x="290540" y="569671"/>
                </a:cubicBezTo>
                <a:lnTo>
                  <a:pt x="290540" y="365009"/>
                </a:lnTo>
                <a:cubicBezTo>
                  <a:pt x="251811" y="360980"/>
                  <a:pt x="221150" y="327944"/>
                  <a:pt x="221150" y="288462"/>
                </a:cubicBezTo>
                <a:cubicBezTo>
                  <a:pt x="221150" y="248174"/>
                  <a:pt x="251811" y="215138"/>
                  <a:pt x="290540" y="211109"/>
                </a:cubicBezTo>
                <a:lnTo>
                  <a:pt x="290540" y="11281"/>
                </a:lnTo>
                <a:cubicBezTo>
                  <a:pt x="290540" y="4835"/>
                  <a:pt x="295382" y="0"/>
                  <a:pt x="301030" y="0"/>
                </a:cubicBezTo>
                <a:close/>
                <a:moveTo>
                  <a:pt x="75062" y="0"/>
                </a:moveTo>
                <a:cubicBezTo>
                  <a:pt x="81519" y="0"/>
                  <a:pt x="86362" y="4836"/>
                  <a:pt x="86362" y="11283"/>
                </a:cubicBezTo>
                <a:lnTo>
                  <a:pt x="86362" y="431178"/>
                </a:lnTo>
                <a:cubicBezTo>
                  <a:pt x="122682" y="436013"/>
                  <a:pt x="150931" y="467445"/>
                  <a:pt x="150931" y="505324"/>
                </a:cubicBezTo>
                <a:cubicBezTo>
                  <a:pt x="150931" y="546427"/>
                  <a:pt x="117032" y="580276"/>
                  <a:pt x="75062" y="580276"/>
                </a:cubicBezTo>
                <a:cubicBezTo>
                  <a:pt x="33899" y="580276"/>
                  <a:pt x="0" y="546427"/>
                  <a:pt x="0" y="505324"/>
                </a:cubicBezTo>
                <a:cubicBezTo>
                  <a:pt x="0" y="467445"/>
                  <a:pt x="28249" y="436013"/>
                  <a:pt x="64569" y="431178"/>
                </a:cubicBezTo>
                <a:lnTo>
                  <a:pt x="64569" y="11283"/>
                </a:lnTo>
                <a:cubicBezTo>
                  <a:pt x="64569" y="4836"/>
                  <a:pt x="69412" y="0"/>
                  <a:pt x="75062"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0980" rtl="0" eaLnBrk="1" latinLnBrk="0" hangingPunct="1">
              <a:defRPr sz="870" kern="1200">
                <a:solidFill>
                  <a:schemeClr val="lt1"/>
                </a:solidFill>
                <a:latin typeface="+mn-lt"/>
                <a:ea typeface="+mn-ea"/>
                <a:cs typeface="+mn-cs"/>
              </a:defRPr>
            </a:lvl1pPr>
            <a:lvl2pPr marL="220980" algn="l" defTabSz="220980" rtl="0" eaLnBrk="1" latinLnBrk="0" hangingPunct="1">
              <a:defRPr sz="870" kern="1200">
                <a:solidFill>
                  <a:schemeClr val="lt1"/>
                </a:solidFill>
                <a:latin typeface="+mn-lt"/>
                <a:ea typeface="+mn-ea"/>
                <a:cs typeface="+mn-cs"/>
              </a:defRPr>
            </a:lvl2pPr>
            <a:lvl3pPr marL="441325" algn="l" defTabSz="220980" rtl="0" eaLnBrk="1" latinLnBrk="0" hangingPunct="1">
              <a:defRPr sz="870" kern="1200">
                <a:solidFill>
                  <a:schemeClr val="lt1"/>
                </a:solidFill>
                <a:latin typeface="+mn-lt"/>
                <a:ea typeface="+mn-ea"/>
                <a:cs typeface="+mn-cs"/>
              </a:defRPr>
            </a:lvl3pPr>
            <a:lvl4pPr marL="662305" algn="l" defTabSz="220980" rtl="0" eaLnBrk="1" latinLnBrk="0" hangingPunct="1">
              <a:defRPr sz="870" kern="1200">
                <a:solidFill>
                  <a:schemeClr val="lt1"/>
                </a:solidFill>
                <a:latin typeface="+mn-lt"/>
                <a:ea typeface="+mn-ea"/>
                <a:cs typeface="+mn-cs"/>
              </a:defRPr>
            </a:lvl4pPr>
            <a:lvl5pPr marL="882650" algn="l" defTabSz="220980" rtl="0" eaLnBrk="1" latinLnBrk="0" hangingPunct="1">
              <a:defRPr sz="870" kern="1200">
                <a:solidFill>
                  <a:schemeClr val="lt1"/>
                </a:solidFill>
                <a:latin typeface="+mn-lt"/>
                <a:ea typeface="+mn-ea"/>
                <a:cs typeface="+mn-cs"/>
              </a:defRPr>
            </a:lvl5pPr>
            <a:lvl6pPr marL="1103630" algn="l" defTabSz="220980" rtl="0" eaLnBrk="1" latinLnBrk="0" hangingPunct="1">
              <a:defRPr sz="870" kern="1200">
                <a:solidFill>
                  <a:schemeClr val="lt1"/>
                </a:solidFill>
                <a:latin typeface="+mn-lt"/>
                <a:ea typeface="+mn-ea"/>
                <a:cs typeface="+mn-cs"/>
              </a:defRPr>
            </a:lvl6pPr>
            <a:lvl7pPr marL="1323975" algn="l" defTabSz="220980" rtl="0" eaLnBrk="1" latinLnBrk="0" hangingPunct="1">
              <a:defRPr sz="870" kern="1200">
                <a:solidFill>
                  <a:schemeClr val="lt1"/>
                </a:solidFill>
                <a:latin typeface="+mn-lt"/>
                <a:ea typeface="+mn-ea"/>
                <a:cs typeface="+mn-cs"/>
              </a:defRPr>
            </a:lvl7pPr>
            <a:lvl8pPr marL="1544955" algn="l" defTabSz="220980" rtl="0" eaLnBrk="1" latinLnBrk="0" hangingPunct="1">
              <a:defRPr sz="870" kern="1200">
                <a:solidFill>
                  <a:schemeClr val="lt1"/>
                </a:solidFill>
                <a:latin typeface="+mn-lt"/>
                <a:ea typeface="+mn-ea"/>
                <a:cs typeface="+mn-cs"/>
              </a:defRPr>
            </a:lvl8pPr>
            <a:lvl9pPr marL="1765300" algn="l" defTabSz="220980" rtl="0" eaLnBrk="1" latinLnBrk="0" hangingPunct="1">
              <a:defRPr sz="870" kern="1200">
                <a:solidFill>
                  <a:schemeClr val="lt1"/>
                </a:solidFill>
                <a:latin typeface="+mn-lt"/>
                <a:ea typeface="+mn-ea"/>
                <a:cs typeface="+mn-cs"/>
              </a:defRPr>
            </a:lvl9pPr>
          </a:lstStyle>
          <a:p>
            <a:pPr marL="0" marR="0" lvl="0" indent="0" algn="ctr" defTabSz="22098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95" name="六边形 294"/>
          <p:cNvSpPr/>
          <p:nvPr>
            <p:custDataLst>
              <p:tags r:id="rId23"/>
            </p:custDataLst>
          </p:nvPr>
        </p:nvSpPr>
        <p:spPr>
          <a:xfrm>
            <a:off x="5378450" y="354774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96" name="文本框 295"/>
          <p:cNvSpPr txBox="1"/>
          <p:nvPr>
            <p:custDataLst>
              <p:tags r:id="rId24"/>
            </p:custDataLst>
          </p:nvPr>
        </p:nvSpPr>
        <p:spPr>
          <a:xfrm>
            <a:off x="5340350" y="3637915"/>
            <a:ext cx="1234440" cy="89154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M</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odify</a:t>
            </a:r>
          </a:p>
          <a:p>
            <a:pPr algn="ctr"/>
            <a:r>
              <a:rPr lang="en-US" altLang="zh-CN"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M</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agnify</a:t>
            </a:r>
            <a:b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br>
            <a:endPar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97" name="文本框 296"/>
          <p:cNvSpPr txBox="1"/>
          <p:nvPr>
            <p:custDataLst>
              <p:tags r:id="rId25"/>
            </p:custDataLst>
          </p:nvPr>
        </p:nvSpPr>
        <p:spPr>
          <a:xfrm>
            <a:off x="5377815" y="4251960"/>
            <a:ext cx="1157605" cy="306705"/>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修改</a:t>
            </a:r>
            <a:r>
              <a:rPr lang="en-US" altLang="zh-CN" sz="1400">
                <a:solidFill>
                  <a:schemeClr val="bg2"/>
                </a:solidFill>
                <a:latin typeface="PingFang SC Regular" panose="020B0400000000000000" charset="-122"/>
                <a:ea typeface="PingFang SC Regular" panose="020B0400000000000000" charset="-122"/>
              </a:rPr>
              <a:t>/</a:t>
            </a:r>
            <a:r>
              <a:rPr lang="zh-CN" altLang="en-US" sz="1400">
                <a:solidFill>
                  <a:schemeClr val="bg2"/>
                </a:solidFill>
                <a:latin typeface="PingFang SC Regular" panose="020B0400000000000000" charset="-122"/>
                <a:ea typeface="PingFang SC Regular" panose="020B0400000000000000" charset="-122"/>
              </a:rPr>
              <a:t>扩大</a:t>
            </a:r>
          </a:p>
        </p:txBody>
      </p:sp>
      <p:sp>
        <p:nvSpPr>
          <p:cNvPr id="303" name="六边形 302"/>
          <p:cNvSpPr/>
          <p:nvPr>
            <p:custDataLst>
              <p:tags r:id="rId26"/>
            </p:custDataLst>
          </p:nvPr>
        </p:nvSpPr>
        <p:spPr>
          <a:xfrm>
            <a:off x="5378450" y="4827905"/>
            <a:ext cx="1157605" cy="1099820"/>
          </a:xfrm>
          <a:prstGeom prst="hexagon">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000" b="1"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04" name="文本框 303"/>
          <p:cNvSpPr txBox="1"/>
          <p:nvPr>
            <p:custDataLst>
              <p:tags r:id="rId27"/>
            </p:custDataLst>
          </p:nvPr>
        </p:nvSpPr>
        <p:spPr>
          <a:xfrm>
            <a:off x="5340350" y="4918075"/>
            <a:ext cx="1234440" cy="891540"/>
          </a:xfrm>
          <a:prstGeom prst="rect">
            <a:avLst/>
          </a:prstGeom>
          <a:noFill/>
        </p:spPr>
        <p:txBody>
          <a:bodyPr wrap="square" rtlCol="0">
            <a:spAutoFit/>
          </a:bodyPr>
          <a:lstStyle/>
          <a:p>
            <a:pPr algn="ctr"/>
            <a:r>
              <a:rPr lang="en-US" altLang="zh-CN" sz="2000"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R</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everse</a:t>
            </a:r>
          </a:p>
          <a:p>
            <a:pPr algn="ctr"/>
            <a:r>
              <a:rPr lang="en-US" altLang="zh-CN" b="1" noProof="0" dirty="0">
                <a:ln>
                  <a:noFill/>
                </a:ln>
                <a:solidFill>
                  <a:schemeClr val="bg2"/>
                </a:solidFill>
                <a:effectLst/>
                <a:uLnTx/>
                <a:uFillTx/>
                <a:latin typeface="PingFang SC Semibold" panose="020B0400000000000000" charset="-122"/>
                <a:ea typeface="PingFang SC Semibold" panose="020B0400000000000000" charset="-122"/>
                <a:cs typeface="PingFang SC Regular" panose="020B0400000000000000" charset="-122"/>
                <a:sym typeface="+mn-ea"/>
              </a:rPr>
              <a:t>R</a:t>
            </a:r>
            <a: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earrange</a:t>
            </a:r>
            <a:br>
              <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br>
            <a:endParaRPr lang="en-US" altLang="zh-CN" sz="1400" noProof="0" dirty="0">
              <a:ln>
                <a:noFill/>
              </a:ln>
              <a:solidFill>
                <a:schemeClr val="bg1">
                  <a:lumMod val="25000"/>
                  <a:lumOff val="7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05" name="文本框 304"/>
          <p:cNvSpPr txBox="1"/>
          <p:nvPr>
            <p:custDataLst>
              <p:tags r:id="rId28"/>
            </p:custDataLst>
          </p:nvPr>
        </p:nvSpPr>
        <p:spPr>
          <a:xfrm>
            <a:off x="5377815" y="5531485"/>
            <a:ext cx="1157605" cy="306705"/>
          </a:xfrm>
          <a:prstGeom prst="rect">
            <a:avLst/>
          </a:prstGeom>
          <a:noFill/>
        </p:spPr>
        <p:txBody>
          <a:bodyPr wrap="square" rtlCol="0">
            <a:spAutoFit/>
          </a:bodyPr>
          <a:lstStyle/>
          <a:p>
            <a:pPr algn="ctr"/>
            <a:r>
              <a:rPr sz="1400">
                <a:solidFill>
                  <a:schemeClr val="bg2"/>
                </a:solidFill>
                <a:latin typeface="PingFang SC Regular" panose="020B0400000000000000" charset="-122"/>
                <a:ea typeface="PingFang SC Regular" panose="020B0400000000000000" charset="-122"/>
              </a:rPr>
              <a:t>反转/重组</a:t>
            </a:r>
          </a:p>
        </p:txBody>
      </p:sp>
      <p:sp>
        <p:nvSpPr>
          <p:cNvPr id="313" name="六边形 312"/>
          <p:cNvSpPr/>
          <p:nvPr>
            <p:custDataLst>
              <p:tags r:id="rId29"/>
            </p:custDataLst>
          </p:nvPr>
        </p:nvSpPr>
        <p:spPr>
          <a:xfrm>
            <a:off x="5378450" y="2296160"/>
            <a:ext cx="1157605" cy="1099820"/>
          </a:xfrm>
          <a:prstGeom prst="hexagon">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15" name="图片 314" descr="3b32313630313039343be6a087e7adbe"/>
          <p:cNvPicPr>
            <a:picLocks noChangeAspect="1"/>
          </p:cNvPicPr>
          <p:nvPr>
            <p:custDataLst>
              <p:tags r:id="rId30"/>
            </p:custDataLst>
          </p:nvPr>
        </p:nvPicPr>
        <p:blipFill>
          <a:blip r:embed="rId52">
            <a:extLst>
              <a:ext uri="{96DAC541-7B7A-43D3-8B79-37D633B846F1}">
                <asvg:svgBlip xmlns:asvg="http://schemas.microsoft.com/office/drawing/2016/SVG/main" r:embed="rId53"/>
              </a:ext>
            </a:extLst>
          </a:blip>
          <a:stretch>
            <a:fillRect/>
          </a:stretch>
        </p:blipFill>
        <p:spPr>
          <a:xfrm>
            <a:off x="5671185" y="2559685"/>
            <a:ext cx="572770" cy="572770"/>
          </a:xfrm>
          <a:prstGeom prst="rect">
            <a:avLst/>
          </a:prstGeom>
        </p:spPr>
      </p:pic>
      <p:sp>
        <p:nvSpPr>
          <p:cNvPr id="324" name="矩形 323"/>
          <p:cNvSpPr/>
          <p:nvPr>
            <p:custDataLst>
              <p:tags r:id="rId31"/>
            </p:custDataLst>
          </p:nvPr>
        </p:nvSpPr>
        <p:spPr>
          <a:xfrm>
            <a:off x="568960" y="3157855"/>
            <a:ext cx="459105" cy="1913890"/>
          </a:xfrm>
          <a:prstGeom prst="rect">
            <a:avLst/>
          </a:prstGeom>
          <a:solidFill>
            <a:schemeClr val="accent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rPr>
              <a:t>现有创意</a:t>
            </a:r>
          </a:p>
        </p:txBody>
      </p:sp>
      <p:sp>
        <p:nvSpPr>
          <p:cNvPr id="45" name="矩形: 圆角 138"/>
          <p:cNvSpPr/>
          <p:nvPr>
            <p:custDataLst>
              <p:tags r:id="rId32"/>
            </p:custDataLst>
          </p:nvPr>
        </p:nvSpPr>
        <p:spPr>
          <a:xfrm>
            <a:off x="408305" y="2073275"/>
            <a:ext cx="7198360" cy="4081145"/>
          </a:xfrm>
          <a:prstGeom prst="roundRect">
            <a:avLst>
              <a:gd name="adj" fmla="val 2808"/>
            </a:avLst>
          </a:prstGeom>
          <a:noFill/>
          <a:ln w="19050">
            <a:solidFill>
              <a:schemeClr val="accent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cs typeface="+mn-cs"/>
            </a:endParaRPr>
          </a:p>
        </p:txBody>
      </p:sp>
      <p:sp>
        <p:nvSpPr>
          <p:cNvPr id="326" name="矩形 325"/>
          <p:cNvSpPr/>
          <p:nvPr>
            <p:custDataLst>
              <p:tags r:id="rId33"/>
            </p:custDataLst>
          </p:nvPr>
        </p:nvSpPr>
        <p:spPr>
          <a:xfrm>
            <a:off x="6831330" y="2155825"/>
            <a:ext cx="572770" cy="389636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rPr>
              <a:t>全新创意</a:t>
            </a:r>
          </a:p>
        </p:txBody>
      </p:sp>
      <p:sp>
        <p:nvSpPr>
          <p:cNvPr id="8" name="Chevron 68"/>
          <p:cNvSpPr/>
          <p:nvPr>
            <p:custDataLst>
              <p:tags r:id="rId34"/>
            </p:custDataLst>
          </p:nvPr>
        </p:nvSpPr>
        <p:spPr>
          <a:xfrm rot="5400000">
            <a:off x="6994525" y="3046730"/>
            <a:ext cx="247015" cy="296545"/>
          </a:xfrm>
          <a:prstGeom prst="chevron">
            <a:avLst/>
          </a:prstGeom>
          <a:solidFill>
            <a:schemeClr val="bg2">
              <a:lumMod val="9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9" name="Chevron 68"/>
          <p:cNvSpPr/>
          <p:nvPr>
            <p:custDataLst>
              <p:tags r:id="rId35"/>
            </p:custDataLst>
          </p:nvPr>
        </p:nvSpPr>
        <p:spPr>
          <a:xfrm rot="16200000" flipV="1">
            <a:off x="6994525" y="4789170"/>
            <a:ext cx="247015" cy="296545"/>
          </a:xfrm>
          <a:prstGeom prst="chevron">
            <a:avLst/>
          </a:prstGeom>
          <a:solidFill>
            <a:schemeClr val="bg2">
              <a:lumMod val="9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10" name="Chevron 68"/>
          <p:cNvSpPr/>
          <p:nvPr>
            <p:custDataLst>
              <p:tags r:id="rId36"/>
            </p:custDataLst>
          </p:nvPr>
        </p:nvSpPr>
        <p:spPr>
          <a:xfrm rot="5400000">
            <a:off x="6994525" y="2783205"/>
            <a:ext cx="247015" cy="296545"/>
          </a:xfrm>
          <a:prstGeom prst="chevron">
            <a:avLst/>
          </a:prstGeom>
          <a:solidFill>
            <a:schemeClr val="bg2">
              <a:lumMod val="7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11" name="Chevron 68"/>
          <p:cNvSpPr/>
          <p:nvPr>
            <p:custDataLst>
              <p:tags r:id="rId37"/>
            </p:custDataLst>
          </p:nvPr>
        </p:nvSpPr>
        <p:spPr>
          <a:xfrm rot="16200000" flipV="1">
            <a:off x="6994525" y="5054600"/>
            <a:ext cx="247015" cy="296545"/>
          </a:xfrm>
          <a:prstGeom prst="chevron">
            <a:avLst/>
          </a:prstGeom>
          <a:solidFill>
            <a:schemeClr val="bg2">
              <a:lumMod val="7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7" name="矩形: 圆角 138"/>
          <p:cNvSpPr/>
          <p:nvPr>
            <p:custDataLst>
              <p:tags r:id="rId38"/>
            </p:custDataLst>
          </p:nvPr>
        </p:nvSpPr>
        <p:spPr>
          <a:xfrm>
            <a:off x="7726680" y="2073275"/>
            <a:ext cx="4102100" cy="4081145"/>
          </a:xfrm>
          <a:prstGeom prst="roundRect">
            <a:avLst>
              <a:gd name="adj" fmla="val 2808"/>
            </a:avLst>
          </a:prstGeom>
          <a:noFill/>
          <a:ln w="19050">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cs typeface="+mn-cs"/>
            </a:endParaRPr>
          </a:p>
        </p:txBody>
      </p:sp>
      <p:sp>
        <p:nvSpPr>
          <p:cNvPr id="131" name="Rounded Rectangle 7"/>
          <p:cNvSpPr/>
          <p:nvPr>
            <p:custDataLst>
              <p:tags r:id="rId39"/>
            </p:custDataLst>
          </p:nvPr>
        </p:nvSpPr>
        <p:spPr>
          <a:xfrm>
            <a:off x="8183880" y="2339340"/>
            <a:ext cx="1367155" cy="776605"/>
          </a:xfrm>
          <a:prstGeom prst="roundRect">
            <a:avLst>
              <a:gd name="adj" fmla="val 10163"/>
            </a:avLst>
          </a:prstGeom>
          <a:solidFill>
            <a:schemeClr val="accent3"/>
          </a:solidFill>
          <a:ln w="12700" cap="flat" cmpd="sng" algn="ctr">
            <a:noFill/>
            <a:prstDash val="solid"/>
            <a:miter lim="800000"/>
          </a:ln>
          <a:effectLst/>
        </p:spPr>
        <p:txBody>
          <a:bodyPr rtlCol="0" anchor="t" anchorCtr="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t>明确</a:t>
            </a: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t>核心创意</a:t>
            </a:r>
          </a:p>
        </p:txBody>
      </p:sp>
      <p:sp>
        <p:nvSpPr>
          <p:cNvPr id="163" name="Chevron 68"/>
          <p:cNvSpPr/>
          <p:nvPr>
            <p:custDataLst>
              <p:tags r:id="rId40"/>
            </p:custDataLst>
          </p:nvPr>
        </p:nvSpPr>
        <p:spPr>
          <a:xfrm>
            <a:off x="9659620" y="2552065"/>
            <a:ext cx="292735" cy="350520"/>
          </a:xfrm>
          <a:prstGeom prst="chevron">
            <a:avLst/>
          </a:pr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6" name="文本框 5"/>
          <p:cNvSpPr txBox="1"/>
          <p:nvPr>
            <p:custDataLst>
              <p:tags r:id="rId41"/>
            </p:custDataLst>
          </p:nvPr>
        </p:nvSpPr>
        <p:spPr>
          <a:xfrm>
            <a:off x="10015220" y="2404745"/>
            <a:ext cx="1728470" cy="645160"/>
          </a:xfrm>
          <a:prstGeom prst="rect">
            <a:avLst/>
          </a:prstGeom>
          <a:noFill/>
        </p:spPr>
        <p:txBody>
          <a:bodyPr wrap="square" rtlCol="0" anchor="t">
            <a:spAutoFit/>
          </a:bodyPr>
          <a:lstStyle/>
          <a:p>
            <a:pPr>
              <a:lnSpc>
                <a:spcPct val="150000"/>
              </a:lnSpc>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确定要用</a:t>
            </a:r>
            <a:r>
              <a:rPr lang="en-US" altLang="zh-CN"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SCAMPER</a:t>
            </a: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法展开的创意和主题</a:t>
            </a:r>
          </a:p>
        </p:txBody>
      </p:sp>
      <p:sp>
        <p:nvSpPr>
          <p:cNvPr id="13" name="椭圆 12"/>
          <p:cNvSpPr/>
          <p:nvPr>
            <p:custDataLst>
              <p:tags r:id="rId42"/>
            </p:custDataLst>
          </p:nvPr>
        </p:nvSpPr>
        <p:spPr>
          <a:xfrm>
            <a:off x="7811770" y="2569210"/>
            <a:ext cx="316230" cy="31623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2"/>
                </a:solidFill>
                <a:latin typeface="PingFang SC" panose="020B0400000000000000" charset="-122"/>
                <a:ea typeface="PingFang SC" panose="020B0400000000000000" charset="-122"/>
              </a:rPr>
              <a:t>1</a:t>
            </a:r>
          </a:p>
        </p:txBody>
      </p:sp>
      <p:sp>
        <p:nvSpPr>
          <p:cNvPr id="21" name="Rounded Rectangle 7"/>
          <p:cNvSpPr/>
          <p:nvPr>
            <p:custDataLst>
              <p:tags r:id="rId43"/>
            </p:custDataLst>
          </p:nvPr>
        </p:nvSpPr>
        <p:spPr>
          <a:xfrm>
            <a:off x="8183880" y="3653155"/>
            <a:ext cx="1367155" cy="776605"/>
          </a:xfrm>
          <a:prstGeom prst="roundRect">
            <a:avLst>
              <a:gd name="adj" fmla="val 10163"/>
            </a:avLst>
          </a:prstGeom>
          <a:solidFill>
            <a:schemeClr val="accent3"/>
          </a:solidFill>
          <a:ln w="12700" cap="flat" cmpd="sng" algn="ctr">
            <a:noFill/>
            <a:prstDash val="solid"/>
            <a:miter lim="800000"/>
          </a:ln>
          <a:effectLst/>
        </p:spPr>
        <p:txBody>
          <a:bodyPr rtlCol="0" anchor="t" anchorCtr="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t>对创意进行深入挖掘与思考</a:t>
            </a:r>
          </a:p>
        </p:txBody>
      </p:sp>
      <p:sp>
        <p:nvSpPr>
          <p:cNvPr id="22" name="Chevron 68"/>
          <p:cNvSpPr/>
          <p:nvPr>
            <p:custDataLst>
              <p:tags r:id="rId44"/>
            </p:custDataLst>
          </p:nvPr>
        </p:nvSpPr>
        <p:spPr>
          <a:xfrm>
            <a:off x="9659620" y="3865880"/>
            <a:ext cx="292735" cy="350520"/>
          </a:xfrm>
          <a:prstGeom prst="chevron">
            <a:avLst/>
          </a:pr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4" name="文本框 23"/>
          <p:cNvSpPr txBox="1"/>
          <p:nvPr>
            <p:custDataLst>
              <p:tags r:id="rId45"/>
            </p:custDataLst>
          </p:nvPr>
        </p:nvSpPr>
        <p:spPr>
          <a:xfrm>
            <a:off x="10015220" y="3580130"/>
            <a:ext cx="1728470" cy="922020"/>
          </a:xfrm>
          <a:prstGeom prst="rect">
            <a:avLst/>
          </a:prstGeom>
          <a:noFill/>
        </p:spPr>
        <p:txBody>
          <a:bodyPr wrap="square" rtlCol="0" anchor="t">
            <a:spAutoFit/>
          </a:bodyPr>
          <a:lstStyle/>
          <a:p>
            <a:pPr>
              <a:lnSpc>
                <a:spcPct val="150000"/>
              </a:lnSpc>
            </a:pPr>
            <a:r>
              <a:rPr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基于SCAMPER法的7个问题将创意具体化，不必回答全部7个问题</a:t>
            </a:r>
          </a:p>
        </p:txBody>
      </p:sp>
      <p:sp>
        <p:nvSpPr>
          <p:cNvPr id="25" name="椭圆 24"/>
          <p:cNvSpPr/>
          <p:nvPr>
            <p:custDataLst>
              <p:tags r:id="rId46"/>
            </p:custDataLst>
          </p:nvPr>
        </p:nvSpPr>
        <p:spPr>
          <a:xfrm>
            <a:off x="7811770" y="3883025"/>
            <a:ext cx="316230" cy="31623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2"/>
                </a:solidFill>
                <a:latin typeface="PingFang SC" panose="020B0400000000000000" charset="-122"/>
                <a:ea typeface="PingFang SC" panose="020B0400000000000000" charset="-122"/>
              </a:rPr>
              <a:t>2</a:t>
            </a:r>
          </a:p>
        </p:txBody>
      </p:sp>
      <p:sp>
        <p:nvSpPr>
          <p:cNvPr id="27" name="Rounded Rectangle 7"/>
          <p:cNvSpPr/>
          <p:nvPr>
            <p:custDataLst>
              <p:tags r:id="rId47"/>
            </p:custDataLst>
          </p:nvPr>
        </p:nvSpPr>
        <p:spPr>
          <a:xfrm>
            <a:off x="8183880" y="5039995"/>
            <a:ext cx="1367155" cy="776605"/>
          </a:xfrm>
          <a:prstGeom prst="roundRect">
            <a:avLst>
              <a:gd name="adj" fmla="val 10163"/>
            </a:avLst>
          </a:prstGeom>
          <a:solidFill>
            <a:schemeClr val="accent3"/>
          </a:solidFill>
          <a:ln w="12700" cap="flat" cmpd="sng" algn="ctr">
            <a:noFill/>
            <a:prstDash val="solid"/>
            <a:miter lim="800000"/>
          </a:ln>
          <a:effectLst/>
        </p:spPr>
        <p:txBody>
          <a:bodyPr rtlCol="0" anchor="t" anchorCtr="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t>找出值得</a:t>
            </a:r>
            <a:b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br>
            <a:r>
              <a:rPr kumimoji="0" lang="en-US" sz="1200" b="0"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cs"/>
                <a:sym typeface="思源黑体" panose="020B0500000000000000" pitchFamily="34" charset="-122"/>
              </a:rPr>
              <a:t>关注的创意</a:t>
            </a:r>
          </a:p>
        </p:txBody>
      </p:sp>
      <p:sp>
        <p:nvSpPr>
          <p:cNvPr id="28" name="Chevron 68"/>
          <p:cNvSpPr/>
          <p:nvPr>
            <p:custDataLst>
              <p:tags r:id="rId48"/>
            </p:custDataLst>
          </p:nvPr>
        </p:nvSpPr>
        <p:spPr>
          <a:xfrm>
            <a:off x="9659620" y="5252720"/>
            <a:ext cx="292735" cy="350520"/>
          </a:xfrm>
          <a:prstGeom prst="chevron">
            <a:avLst/>
          </a:pr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9" name="文本框 28"/>
          <p:cNvSpPr txBox="1"/>
          <p:nvPr>
            <p:custDataLst>
              <p:tags r:id="rId49"/>
            </p:custDataLst>
          </p:nvPr>
        </p:nvSpPr>
        <p:spPr>
          <a:xfrm>
            <a:off x="10015220" y="4966970"/>
            <a:ext cx="1728470" cy="922020"/>
          </a:xfrm>
          <a:prstGeom prst="rect">
            <a:avLst/>
          </a:prstGeom>
          <a:noFill/>
        </p:spPr>
        <p:txBody>
          <a:bodyPr wrap="square" rtlCol="0" anchor="t">
            <a:spAutoFit/>
          </a:bodyPr>
          <a:lstStyle/>
          <a:p>
            <a:pPr>
              <a:lnSpc>
                <a:spcPct val="150000"/>
              </a:lnSpc>
            </a:pPr>
            <a:r>
              <a:rPr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从新发现的创意之中找出能够利用的创意，并对其整理和评估</a:t>
            </a:r>
          </a:p>
        </p:txBody>
      </p:sp>
      <p:sp>
        <p:nvSpPr>
          <p:cNvPr id="30" name="椭圆 29"/>
          <p:cNvSpPr/>
          <p:nvPr>
            <p:custDataLst>
              <p:tags r:id="rId50"/>
            </p:custDataLst>
          </p:nvPr>
        </p:nvSpPr>
        <p:spPr>
          <a:xfrm>
            <a:off x="7811770" y="5269865"/>
            <a:ext cx="316230" cy="31623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2"/>
                </a:solidFill>
                <a:latin typeface="PingFang SC" panose="020B0400000000000000" charset="-122"/>
                <a:ea typeface="PingFang SC" panose="020B0400000000000000" charset="-122"/>
              </a:rPr>
              <a:t>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sym typeface="+mn-ea"/>
              </a:rPr>
              <a:t>SCAMPER法——</a:t>
            </a:r>
            <a:r>
              <a:rPr sz="2400" b="0">
                <a:sym typeface="+mn-ea"/>
              </a:rPr>
              <a:t>对商品的解读</a:t>
            </a:r>
            <a:endParaRPr lang="zh-CN" altLang="en-US" sz="2400" b="0">
              <a:sym typeface="+mn-ea"/>
            </a:endParaRPr>
          </a:p>
        </p:txBody>
      </p:sp>
      <p:sp>
        <p:nvSpPr>
          <p:cNvPr id="3" name="文本占位符 2"/>
          <p:cNvSpPr>
            <a:spLocks noGrp="1"/>
          </p:cNvSpPr>
          <p:nvPr>
            <p:ph type="body" idx="1"/>
          </p:nvPr>
        </p:nvSpPr>
        <p:spPr/>
        <p:txBody>
          <a:bodyPr/>
          <a:lstStyle/>
          <a:p>
            <a:r>
              <a:rPr lang="zh-CN" altLang="en-US">
                <a:cs typeface="PingFang SC Regular" panose="020B0400000000000000" charset="-122"/>
                <a:sym typeface="+mn-ea"/>
              </a:rPr>
              <a:t>通过替代、合并、调适、修改/扩大、转用、消除、重组/反转7个视角对创意进行多元展开</a:t>
            </a:r>
          </a:p>
        </p:txBody>
      </p:sp>
      <p:sp>
        <p:nvSpPr>
          <p:cNvPr id="4" name="文本占位符 3"/>
          <p:cNvSpPr>
            <a:spLocks noGrp="1"/>
          </p:cNvSpPr>
          <p:nvPr>
            <p:ph type="body" idx="13"/>
          </p:nvPr>
        </p:nvSpPr>
        <p:spPr>
          <a:xfrm>
            <a:off x="372110" y="317183"/>
            <a:ext cx="1068070" cy="430530"/>
          </a:xfrm>
        </p:spPr>
        <p:txBody>
          <a:bodyPr/>
          <a:lstStyle/>
          <a:p>
            <a:r>
              <a:rPr>
                <a:sym typeface="+mn-ea"/>
              </a:rPr>
              <a:t>2-03</a:t>
            </a:r>
            <a:endParaRPr lang="zh-CN" altLang="en-US"/>
          </a:p>
        </p:txBody>
      </p:sp>
      <p:sp>
        <p:nvSpPr>
          <p:cNvPr id="181" name="Rounded Rectangle"/>
          <p:cNvSpPr/>
          <p:nvPr>
            <p:custDataLst>
              <p:tags r:id="rId1"/>
            </p:custDataLst>
          </p:nvPr>
        </p:nvSpPr>
        <p:spPr>
          <a:xfrm>
            <a:off x="1006475"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marR="0" lvl="0" indent="-285750" algn="l" defTabSz="412750" rtl="0" eaLnBrk="1" fontAlgn="auto" latinLnBrk="0" hangingPunct="0">
              <a:lnSpc>
                <a:spcPct val="150000"/>
              </a:lnSpc>
              <a:spcBef>
                <a:spcPts val="0"/>
              </a:spcBef>
              <a:spcAft>
                <a:spcPts val="0"/>
              </a:spcAft>
              <a:buClrTx/>
              <a:buSzTx/>
              <a:buFont typeface="Arial" panose="020B0704020202020204" pitchFamily="34" charset="0"/>
              <a:buChar char="•"/>
              <a:defRPr/>
            </a:pPr>
            <a:r>
              <a:rPr kumimoji="0" sz="12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是否有替代品？</a:t>
            </a:r>
          </a:p>
          <a:p>
            <a:pPr marL="285750" marR="0" lvl="0" indent="-285750" algn="l" defTabSz="412750" rtl="0" eaLnBrk="1" fontAlgn="auto" latinLnBrk="0" hangingPunct="0">
              <a:lnSpc>
                <a:spcPct val="150000"/>
              </a:lnSpc>
              <a:spcBef>
                <a:spcPts val="0"/>
              </a:spcBef>
              <a:spcAft>
                <a:spcPts val="0"/>
              </a:spcAft>
              <a:buClrTx/>
              <a:buSzTx/>
              <a:buFont typeface="Arial" panose="020B0704020202020204" pitchFamily="34" charset="0"/>
              <a:buChar char="•"/>
              <a:defRPr/>
            </a:pPr>
            <a:r>
              <a:rPr kumimoji="0" sz="12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是否有其他方法制作？</a:t>
            </a:r>
          </a:p>
          <a:p>
            <a:pPr marL="285750" marR="0" lvl="0" indent="-285750" algn="l" defTabSz="412750" rtl="0" eaLnBrk="1" fontAlgn="auto" latinLnBrk="0" hangingPunct="0">
              <a:lnSpc>
                <a:spcPct val="150000"/>
              </a:lnSpc>
              <a:spcBef>
                <a:spcPts val="0"/>
              </a:spcBef>
              <a:spcAft>
                <a:spcPts val="0"/>
              </a:spcAft>
              <a:buClrTx/>
              <a:buSzTx/>
              <a:buFont typeface="Arial" panose="020B0704020202020204" pitchFamily="34" charset="0"/>
              <a:buChar char="•"/>
              <a:defRPr/>
            </a:pPr>
            <a:r>
              <a:rPr kumimoji="0" sz="12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是否可以用其他材料制作？</a:t>
            </a:r>
          </a:p>
        </p:txBody>
      </p:sp>
      <p:sp>
        <p:nvSpPr>
          <p:cNvPr id="182" name="Graphic 33"/>
          <p:cNvSpPr/>
          <p:nvPr>
            <p:custDataLst>
              <p:tags r:id="rId2"/>
            </p:custDataLst>
          </p:nvPr>
        </p:nvSpPr>
        <p:spPr>
          <a:xfrm rot="5400000">
            <a:off x="1677035"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83" name="Rounded Rectangle"/>
          <p:cNvSpPr/>
          <p:nvPr>
            <p:custDataLst>
              <p:tags r:id="rId3"/>
            </p:custDataLst>
          </p:nvPr>
        </p:nvSpPr>
        <p:spPr>
          <a:xfrm>
            <a:off x="1090295" y="3981450"/>
            <a:ext cx="1337945" cy="55245"/>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85" name="Rounded Rectangle"/>
          <p:cNvSpPr/>
          <p:nvPr>
            <p:custDataLst>
              <p:tags r:id="rId4"/>
            </p:custDataLst>
          </p:nvPr>
        </p:nvSpPr>
        <p:spPr>
          <a:xfrm>
            <a:off x="2545080"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是否能和其他产品组合起来？</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是否能将不同的商品混合在一起</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将不同功能的商品组合起来</a:t>
            </a:r>
          </a:p>
        </p:txBody>
      </p:sp>
      <p:sp>
        <p:nvSpPr>
          <p:cNvPr id="186" name="Graphic 33"/>
          <p:cNvSpPr/>
          <p:nvPr>
            <p:custDataLst>
              <p:tags r:id="rId5"/>
            </p:custDataLst>
          </p:nvPr>
        </p:nvSpPr>
        <p:spPr>
          <a:xfrm rot="5400000">
            <a:off x="3215640"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87" name="Rounded Rectangle"/>
          <p:cNvSpPr/>
          <p:nvPr>
            <p:custDataLst>
              <p:tags r:id="rId6"/>
            </p:custDataLst>
          </p:nvPr>
        </p:nvSpPr>
        <p:spPr>
          <a:xfrm>
            <a:off x="2628900" y="3981450"/>
            <a:ext cx="1337945" cy="55245"/>
          </a:xfrm>
          <a:prstGeom prst="roundRect">
            <a:avLst>
              <a:gd name="adj" fmla="val 50000"/>
            </a:avLst>
          </a:prstGeom>
          <a:solidFill>
            <a:schemeClr val="accent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89" name="Rounded Rectangle"/>
          <p:cNvSpPr/>
          <p:nvPr>
            <p:custDataLst>
              <p:tags r:id="rId7"/>
            </p:custDataLst>
          </p:nvPr>
        </p:nvSpPr>
        <p:spPr>
          <a:xfrm>
            <a:off x="4083685"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是否能用在其他方面？</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是否有与之相似的东西？</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是否有其他启发？</a:t>
            </a:r>
          </a:p>
        </p:txBody>
      </p:sp>
      <p:sp>
        <p:nvSpPr>
          <p:cNvPr id="190" name="Graphic 33"/>
          <p:cNvSpPr/>
          <p:nvPr>
            <p:custDataLst>
              <p:tags r:id="rId8"/>
            </p:custDataLst>
          </p:nvPr>
        </p:nvSpPr>
        <p:spPr>
          <a:xfrm rot="5400000">
            <a:off x="4753610"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3"/>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91" name="Rounded Rectangle"/>
          <p:cNvSpPr/>
          <p:nvPr>
            <p:custDataLst>
              <p:tags r:id="rId9"/>
            </p:custDataLst>
          </p:nvPr>
        </p:nvSpPr>
        <p:spPr>
          <a:xfrm>
            <a:off x="4167505" y="3981450"/>
            <a:ext cx="1337945" cy="55245"/>
          </a:xfrm>
          <a:prstGeom prst="roundRect">
            <a:avLst>
              <a:gd name="adj" fmla="val 50000"/>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93" name="Rounded Rectangle"/>
          <p:cNvSpPr/>
          <p:nvPr>
            <p:custDataLst>
              <p:tags r:id="rId10"/>
            </p:custDataLst>
          </p:nvPr>
        </p:nvSpPr>
        <p:spPr>
          <a:xfrm>
            <a:off x="5622290"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是否能增加一些东西？</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是否能够改变颜色和设计？</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lang="zh-CN"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能否</a:t>
            </a: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改变大小</a:t>
            </a:r>
            <a:r>
              <a:rPr lang="en-US"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 </a:t>
            </a: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重量</a:t>
            </a:r>
            <a:r>
              <a:rPr lang="en-US"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 </a:t>
            </a: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厚度</a:t>
            </a:r>
            <a:r>
              <a:rPr lang="en-US"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 </a:t>
            </a: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长度？</a:t>
            </a:r>
          </a:p>
        </p:txBody>
      </p:sp>
      <p:sp>
        <p:nvSpPr>
          <p:cNvPr id="194" name="Graphic 33"/>
          <p:cNvSpPr/>
          <p:nvPr>
            <p:custDataLst>
              <p:tags r:id="rId11"/>
            </p:custDataLst>
          </p:nvPr>
        </p:nvSpPr>
        <p:spPr>
          <a:xfrm rot="5400000">
            <a:off x="6292215"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4"/>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95" name="Rounded Rectangle"/>
          <p:cNvSpPr/>
          <p:nvPr>
            <p:custDataLst>
              <p:tags r:id="rId12"/>
            </p:custDataLst>
          </p:nvPr>
        </p:nvSpPr>
        <p:spPr>
          <a:xfrm>
            <a:off x="5706110" y="3981450"/>
            <a:ext cx="1337945" cy="55245"/>
          </a:xfrm>
          <a:prstGeom prst="roundRect">
            <a:avLst>
              <a:gd name="adj" fmla="val 50000"/>
            </a:avLst>
          </a:prstGeom>
          <a:solidFill>
            <a:schemeClr val="accent4"/>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97" name="Rounded Rectangle"/>
          <p:cNvSpPr/>
          <p:nvPr>
            <p:custDataLst>
              <p:tags r:id="rId13"/>
            </p:custDataLst>
          </p:nvPr>
        </p:nvSpPr>
        <p:spPr>
          <a:xfrm>
            <a:off x="7160260"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是否有其他使用方法？</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是否有改善和改良的方法？</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是否能够在其他市场使用？</a:t>
            </a:r>
          </a:p>
        </p:txBody>
      </p:sp>
      <p:sp>
        <p:nvSpPr>
          <p:cNvPr id="198" name="Graphic 33"/>
          <p:cNvSpPr/>
          <p:nvPr>
            <p:custDataLst>
              <p:tags r:id="rId14"/>
            </p:custDataLst>
          </p:nvPr>
        </p:nvSpPr>
        <p:spPr>
          <a:xfrm rot="5400000">
            <a:off x="7830820"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3"/>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99" name="Rounded Rectangle"/>
          <p:cNvSpPr/>
          <p:nvPr>
            <p:custDataLst>
              <p:tags r:id="rId15"/>
            </p:custDataLst>
          </p:nvPr>
        </p:nvSpPr>
        <p:spPr>
          <a:xfrm>
            <a:off x="7244715" y="3981450"/>
            <a:ext cx="1337945" cy="55245"/>
          </a:xfrm>
          <a:prstGeom prst="roundRect">
            <a:avLst>
              <a:gd name="adj" fmla="val 50000"/>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01" name="Rounded Rectangle"/>
          <p:cNvSpPr/>
          <p:nvPr>
            <p:custDataLst>
              <p:tags r:id="rId16"/>
            </p:custDataLst>
          </p:nvPr>
        </p:nvSpPr>
        <p:spPr>
          <a:xfrm>
            <a:off x="8698865" y="219329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是否能够省略？</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是否能够减少？</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是否能更小、更轻、更低、更短</a:t>
            </a:r>
          </a:p>
        </p:txBody>
      </p:sp>
      <p:sp>
        <p:nvSpPr>
          <p:cNvPr id="202" name="Graphic 33"/>
          <p:cNvSpPr/>
          <p:nvPr>
            <p:custDataLst>
              <p:tags r:id="rId17"/>
            </p:custDataLst>
          </p:nvPr>
        </p:nvSpPr>
        <p:spPr>
          <a:xfrm rot="5400000">
            <a:off x="9369425" y="419798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203" name="Rounded Rectangle"/>
          <p:cNvSpPr/>
          <p:nvPr>
            <p:custDataLst>
              <p:tags r:id="rId18"/>
            </p:custDataLst>
          </p:nvPr>
        </p:nvSpPr>
        <p:spPr>
          <a:xfrm>
            <a:off x="8783320" y="3981450"/>
            <a:ext cx="1337945" cy="55245"/>
          </a:xfrm>
          <a:prstGeom prst="roundRect">
            <a:avLst>
              <a:gd name="adj" fmla="val 50000"/>
            </a:avLst>
          </a:prstGeom>
          <a:solidFill>
            <a:schemeClr val="accent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12" name="Rounded Rectangle"/>
          <p:cNvSpPr/>
          <p:nvPr>
            <p:custDataLst>
              <p:tags r:id="rId19"/>
            </p:custDataLst>
          </p:nvPr>
        </p:nvSpPr>
        <p:spPr>
          <a:xfrm>
            <a:off x="10244455" y="2184400"/>
            <a:ext cx="1505585" cy="1913255"/>
          </a:xfrm>
          <a:prstGeom prst="roundRect">
            <a:avLst>
              <a:gd name="adj" fmla="val 7446"/>
            </a:avLst>
          </a:prstGeom>
          <a:solidFill>
            <a:schemeClr val="accent4">
              <a:lumMod val="20000"/>
              <a:lumOff val="80000"/>
              <a:alpha val="2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上下、左右是否可颠倒？</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前后是否可颠倒？</a:t>
            </a:r>
          </a:p>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功能是否可颠倒？</a:t>
            </a:r>
          </a:p>
        </p:txBody>
      </p:sp>
      <p:sp>
        <p:nvSpPr>
          <p:cNvPr id="213" name="Graphic 33"/>
          <p:cNvSpPr/>
          <p:nvPr>
            <p:custDataLst>
              <p:tags r:id="rId20"/>
            </p:custDataLst>
          </p:nvPr>
        </p:nvSpPr>
        <p:spPr>
          <a:xfrm rot="5400000">
            <a:off x="10915015" y="4189095"/>
            <a:ext cx="164465" cy="140335"/>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214" name="Rounded Rectangle"/>
          <p:cNvSpPr/>
          <p:nvPr>
            <p:custDataLst>
              <p:tags r:id="rId21"/>
            </p:custDataLst>
          </p:nvPr>
        </p:nvSpPr>
        <p:spPr>
          <a:xfrm>
            <a:off x="10328275" y="3972560"/>
            <a:ext cx="1337945" cy="55245"/>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29" name="Rounded Rectangle"/>
          <p:cNvSpPr/>
          <p:nvPr>
            <p:custDataLst>
              <p:tags r:id="rId22"/>
            </p:custDataLst>
          </p:nvPr>
        </p:nvSpPr>
        <p:spPr>
          <a:xfrm>
            <a:off x="1006475" y="1675765"/>
            <a:ext cx="1506220" cy="288925"/>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27" name="Rounded Rectangle"/>
          <p:cNvSpPr/>
          <p:nvPr>
            <p:custDataLst>
              <p:tags r:id="rId23"/>
            </p:custDataLst>
          </p:nvPr>
        </p:nvSpPr>
        <p:spPr>
          <a:xfrm>
            <a:off x="2545080" y="1675765"/>
            <a:ext cx="1506220" cy="288925"/>
          </a:xfrm>
          <a:prstGeom prst="roundRect">
            <a:avLst>
              <a:gd name="adj" fmla="val 50000"/>
            </a:avLst>
          </a:prstGeom>
          <a:solidFill>
            <a:schemeClr val="accent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25" name="Rounded Rectangle"/>
          <p:cNvSpPr/>
          <p:nvPr>
            <p:custDataLst>
              <p:tags r:id="rId24"/>
            </p:custDataLst>
          </p:nvPr>
        </p:nvSpPr>
        <p:spPr>
          <a:xfrm>
            <a:off x="4083685" y="1675765"/>
            <a:ext cx="1506220" cy="288925"/>
          </a:xfrm>
          <a:prstGeom prst="roundRect">
            <a:avLst>
              <a:gd name="adj" fmla="val 50000"/>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23" name="Rounded Rectangle"/>
          <p:cNvSpPr/>
          <p:nvPr>
            <p:custDataLst>
              <p:tags r:id="rId25"/>
            </p:custDataLst>
          </p:nvPr>
        </p:nvSpPr>
        <p:spPr>
          <a:xfrm>
            <a:off x="5622290" y="1675765"/>
            <a:ext cx="1506220" cy="288925"/>
          </a:xfrm>
          <a:prstGeom prst="roundRect">
            <a:avLst>
              <a:gd name="adj" fmla="val 50000"/>
            </a:avLst>
          </a:prstGeom>
          <a:solidFill>
            <a:schemeClr val="accent4"/>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21" name="Rounded Rectangle"/>
          <p:cNvSpPr/>
          <p:nvPr>
            <p:custDataLst>
              <p:tags r:id="rId26"/>
            </p:custDataLst>
          </p:nvPr>
        </p:nvSpPr>
        <p:spPr>
          <a:xfrm>
            <a:off x="7160260" y="1675765"/>
            <a:ext cx="1506220" cy="288925"/>
          </a:xfrm>
          <a:prstGeom prst="roundRect">
            <a:avLst>
              <a:gd name="adj" fmla="val 50000"/>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19" name="Rounded Rectangle"/>
          <p:cNvSpPr/>
          <p:nvPr>
            <p:custDataLst>
              <p:tags r:id="rId27"/>
            </p:custDataLst>
          </p:nvPr>
        </p:nvSpPr>
        <p:spPr>
          <a:xfrm>
            <a:off x="8698865" y="1675765"/>
            <a:ext cx="1506220" cy="288925"/>
          </a:xfrm>
          <a:prstGeom prst="roundRect">
            <a:avLst>
              <a:gd name="adj" fmla="val 50000"/>
            </a:avLst>
          </a:prstGeom>
          <a:solidFill>
            <a:schemeClr val="accent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17" name="Rounded Rectangle"/>
          <p:cNvSpPr/>
          <p:nvPr>
            <p:custDataLst>
              <p:tags r:id="rId28"/>
            </p:custDataLst>
          </p:nvPr>
        </p:nvSpPr>
        <p:spPr>
          <a:xfrm>
            <a:off x="10244455" y="1666875"/>
            <a:ext cx="1506220" cy="288925"/>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6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230" name="Venn diagram"/>
          <p:cNvSpPr/>
          <p:nvPr>
            <p:custDataLst>
              <p:tags r:id="rId29"/>
            </p:custDataLst>
          </p:nvPr>
        </p:nvSpPr>
        <p:spPr>
          <a:xfrm>
            <a:off x="1264920" y="1677670"/>
            <a:ext cx="98806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sym typeface="Barlow Medium"/>
              </a:rPr>
              <a:t>替代</a:t>
            </a:r>
          </a:p>
        </p:txBody>
      </p:sp>
      <p:sp>
        <p:nvSpPr>
          <p:cNvPr id="228" name="Venn diagram"/>
          <p:cNvSpPr/>
          <p:nvPr>
            <p:custDataLst>
              <p:tags r:id="rId30"/>
            </p:custDataLst>
          </p:nvPr>
        </p:nvSpPr>
        <p:spPr>
          <a:xfrm>
            <a:off x="2803525" y="1677670"/>
            <a:ext cx="98806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sym typeface="Barlow Medium"/>
              </a:rPr>
              <a:t>合并</a:t>
            </a:r>
          </a:p>
        </p:txBody>
      </p:sp>
      <p:sp>
        <p:nvSpPr>
          <p:cNvPr id="226" name="Venn diagram"/>
          <p:cNvSpPr/>
          <p:nvPr>
            <p:custDataLst>
              <p:tags r:id="rId31"/>
            </p:custDataLst>
          </p:nvPr>
        </p:nvSpPr>
        <p:spPr>
          <a:xfrm>
            <a:off x="4342130" y="1677670"/>
            <a:ext cx="98806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sym typeface="Barlow Medium"/>
              </a:rPr>
              <a:t>调适</a:t>
            </a:r>
          </a:p>
        </p:txBody>
      </p:sp>
      <p:sp>
        <p:nvSpPr>
          <p:cNvPr id="224" name="Venn diagram"/>
          <p:cNvSpPr/>
          <p:nvPr>
            <p:custDataLst>
              <p:tags r:id="rId32"/>
            </p:custDataLst>
          </p:nvPr>
        </p:nvSpPr>
        <p:spPr>
          <a:xfrm>
            <a:off x="5643880" y="1677670"/>
            <a:ext cx="148463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修改 </a:t>
            </a:r>
            <a:r>
              <a:rPr kumimoji="0" lang="en-US" altLang="zh-CN"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 </a:t>
            </a: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扩大</a:t>
            </a:r>
          </a:p>
        </p:txBody>
      </p:sp>
      <p:sp>
        <p:nvSpPr>
          <p:cNvPr id="222" name="Venn diagram"/>
          <p:cNvSpPr/>
          <p:nvPr>
            <p:custDataLst>
              <p:tags r:id="rId33"/>
            </p:custDataLst>
          </p:nvPr>
        </p:nvSpPr>
        <p:spPr>
          <a:xfrm>
            <a:off x="7419340" y="1677670"/>
            <a:ext cx="98806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sym typeface="Barlow Medium"/>
              </a:rPr>
              <a:t>转用</a:t>
            </a:r>
          </a:p>
        </p:txBody>
      </p:sp>
      <p:sp>
        <p:nvSpPr>
          <p:cNvPr id="220" name="Venn diagram"/>
          <p:cNvSpPr/>
          <p:nvPr>
            <p:custDataLst>
              <p:tags r:id="rId34"/>
            </p:custDataLst>
          </p:nvPr>
        </p:nvSpPr>
        <p:spPr>
          <a:xfrm>
            <a:off x="8957945" y="1677670"/>
            <a:ext cx="988060"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sym typeface="Barlow Medium"/>
              </a:rPr>
              <a:t>消除</a:t>
            </a:r>
          </a:p>
        </p:txBody>
      </p:sp>
      <p:sp>
        <p:nvSpPr>
          <p:cNvPr id="218" name="Venn diagram"/>
          <p:cNvSpPr/>
          <p:nvPr>
            <p:custDataLst>
              <p:tags r:id="rId35"/>
            </p:custDataLst>
          </p:nvPr>
        </p:nvSpPr>
        <p:spPr>
          <a:xfrm>
            <a:off x="10265410" y="1668780"/>
            <a:ext cx="1485265" cy="296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重组 </a:t>
            </a:r>
            <a:r>
              <a:rPr kumimoji="0" lang="en-US" altLang="zh-CN"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 </a:t>
            </a:r>
            <a:r>
              <a:rPr kumimoji="0" lang="zh-CN" altLang="en-US" sz="1600" b="0" i="0" u="none" strike="noStrike" kern="0" cap="none" spc="0" normalizeH="0" baseline="0" noProof="0" dirty="0">
                <a:ln>
                  <a:noFill/>
                </a:ln>
                <a:solidFill>
                  <a:srgbClr val="F7F5F7"/>
                </a:solidFill>
                <a:effectLst/>
                <a:uLnTx/>
                <a:uFillTx/>
                <a:latin typeface="PingFang SC Regular" panose="020B0400000000000000" charset="-122"/>
                <a:ea typeface="PingFang SC Regular" panose="020B0400000000000000" charset="-122"/>
                <a:cs typeface="PingFang SC Regular" panose="020B0400000000000000" charset="-122"/>
                <a:sym typeface="Barlow Medium"/>
              </a:rPr>
              <a:t>反转</a:t>
            </a:r>
          </a:p>
        </p:txBody>
      </p:sp>
      <p:sp>
        <p:nvSpPr>
          <p:cNvPr id="216" name="椭圆 215"/>
          <p:cNvSpPr/>
          <p:nvPr>
            <p:custDataLst>
              <p:tags r:id="rId36"/>
            </p:custDataLst>
          </p:nvPr>
        </p:nvSpPr>
        <p:spPr>
          <a:xfrm>
            <a:off x="1614805" y="1984375"/>
            <a:ext cx="288290" cy="2882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S</a:t>
            </a:r>
          </a:p>
        </p:txBody>
      </p:sp>
      <p:sp>
        <p:nvSpPr>
          <p:cNvPr id="231" name="椭圆 230"/>
          <p:cNvSpPr/>
          <p:nvPr>
            <p:custDataLst>
              <p:tags r:id="rId37"/>
            </p:custDataLst>
          </p:nvPr>
        </p:nvSpPr>
        <p:spPr>
          <a:xfrm>
            <a:off x="3153410" y="1984375"/>
            <a:ext cx="288290" cy="2882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C</a:t>
            </a:r>
          </a:p>
        </p:txBody>
      </p:sp>
      <p:sp>
        <p:nvSpPr>
          <p:cNvPr id="232" name="椭圆 231"/>
          <p:cNvSpPr/>
          <p:nvPr>
            <p:custDataLst>
              <p:tags r:id="rId38"/>
            </p:custDataLst>
          </p:nvPr>
        </p:nvSpPr>
        <p:spPr>
          <a:xfrm>
            <a:off x="4692015" y="1984375"/>
            <a:ext cx="288290" cy="2882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A</a:t>
            </a:r>
          </a:p>
        </p:txBody>
      </p:sp>
      <p:sp>
        <p:nvSpPr>
          <p:cNvPr id="233" name="椭圆 232"/>
          <p:cNvSpPr/>
          <p:nvPr>
            <p:custDataLst>
              <p:tags r:id="rId39"/>
            </p:custDataLst>
          </p:nvPr>
        </p:nvSpPr>
        <p:spPr>
          <a:xfrm>
            <a:off x="6230620" y="1984375"/>
            <a:ext cx="288290" cy="2882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M</a:t>
            </a:r>
          </a:p>
        </p:txBody>
      </p:sp>
      <p:sp>
        <p:nvSpPr>
          <p:cNvPr id="234" name="椭圆 233"/>
          <p:cNvSpPr/>
          <p:nvPr>
            <p:custDataLst>
              <p:tags r:id="rId40"/>
            </p:custDataLst>
          </p:nvPr>
        </p:nvSpPr>
        <p:spPr>
          <a:xfrm>
            <a:off x="7769225" y="1984375"/>
            <a:ext cx="288290" cy="2882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P</a:t>
            </a:r>
          </a:p>
        </p:txBody>
      </p:sp>
      <p:sp>
        <p:nvSpPr>
          <p:cNvPr id="235" name="椭圆 234"/>
          <p:cNvSpPr/>
          <p:nvPr>
            <p:custDataLst>
              <p:tags r:id="rId41"/>
            </p:custDataLst>
          </p:nvPr>
        </p:nvSpPr>
        <p:spPr>
          <a:xfrm>
            <a:off x="9307830" y="1984375"/>
            <a:ext cx="288290" cy="2882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E</a:t>
            </a:r>
          </a:p>
        </p:txBody>
      </p:sp>
      <p:sp>
        <p:nvSpPr>
          <p:cNvPr id="236" name="椭圆 235"/>
          <p:cNvSpPr/>
          <p:nvPr>
            <p:custDataLst>
              <p:tags r:id="rId42"/>
            </p:custDataLst>
          </p:nvPr>
        </p:nvSpPr>
        <p:spPr>
          <a:xfrm>
            <a:off x="10853420" y="1984375"/>
            <a:ext cx="288290" cy="2882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R</a:t>
            </a:r>
          </a:p>
        </p:txBody>
      </p:sp>
      <p:sp>
        <p:nvSpPr>
          <p:cNvPr id="237" name="Rounded Rectangle"/>
          <p:cNvSpPr/>
          <p:nvPr>
            <p:custDataLst>
              <p:tags r:id="rId43"/>
            </p:custDataLst>
          </p:nvPr>
        </p:nvSpPr>
        <p:spPr>
          <a:xfrm>
            <a:off x="441325" y="2193290"/>
            <a:ext cx="430530" cy="1904365"/>
          </a:xfrm>
          <a:prstGeom prst="roundRect">
            <a:avLst>
              <a:gd name="adj" fmla="val 7446"/>
            </a:avLst>
          </a:prstGeom>
          <a:solidFill>
            <a:schemeClr val="accent4">
              <a:lumMod val="20000"/>
              <a:lumOff val="80000"/>
              <a:alpha val="50000"/>
            </a:schemeClr>
          </a:solidFill>
          <a:ln w="12700" cap="flat">
            <a:noFill/>
            <a:miter lim="400000"/>
          </a:ln>
          <a:effectLst/>
        </p:spPr>
        <p:txBody>
          <a:bodyPr wrap="square" lIns="0" tIns="0" rIns="0" bIns="0" numCol="1" anchor="ctr" anchorCtr="0">
            <a:noAutofit/>
          </a:bodyPr>
          <a:lstStyle/>
          <a:p>
            <a:pPr lvl="0" indent="0" algn="ctr" defTabSz="412750" hangingPunct="0">
              <a:lnSpc>
                <a:spcPct val="150000"/>
              </a:lnSpc>
              <a:spcBef>
                <a:spcPts val="0"/>
              </a:spcBef>
              <a:spcAft>
                <a:spcPts val="0"/>
              </a:spcAft>
              <a:buClrTx/>
              <a:buSzTx/>
              <a:buFont typeface="Arial" panose="020B0704020202020204" pitchFamily="34" charset="0"/>
              <a:buNone/>
              <a:defRPr/>
            </a:pPr>
            <a:r>
              <a:rPr lang="zh-CN" b="1" kern="0" noProof="0">
                <a:ln>
                  <a:noFill/>
                </a:ln>
                <a:solidFill>
                  <a:schemeClr val="bg1">
                    <a:lumMod val="50000"/>
                    <a:lumOff val="50000"/>
                  </a:schemeClr>
                </a:solidFill>
                <a:effectLst/>
                <a:uLnTx/>
                <a:uFillTx/>
                <a:latin typeface="PingFang SC Semibold" panose="020B0400000000000000" charset="-122"/>
                <a:ea typeface="PingFang SC Semibold" panose="020B0400000000000000" charset="-122"/>
                <a:sym typeface="+mn-ea"/>
              </a:rPr>
              <a:t>现状</a:t>
            </a:r>
          </a:p>
        </p:txBody>
      </p:sp>
      <p:sp>
        <p:nvSpPr>
          <p:cNvPr id="246" name="Rounded Rectangle"/>
          <p:cNvSpPr/>
          <p:nvPr>
            <p:custDataLst>
              <p:tags r:id="rId44"/>
            </p:custDataLst>
          </p:nvPr>
        </p:nvSpPr>
        <p:spPr>
          <a:xfrm>
            <a:off x="1005205"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能否用米粉替代面粉来做面包？</a:t>
            </a:r>
          </a:p>
        </p:txBody>
      </p:sp>
      <p:sp>
        <p:nvSpPr>
          <p:cNvPr id="248" name="Rounded Rectangle"/>
          <p:cNvSpPr/>
          <p:nvPr>
            <p:custDataLst>
              <p:tags r:id="rId45"/>
            </p:custDataLst>
          </p:nvPr>
        </p:nvSpPr>
        <p:spPr>
          <a:xfrm>
            <a:off x="2545080"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能否将移动电话、随身听和相机组合到一起？</a:t>
            </a:r>
          </a:p>
        </p:txBody>
      </p:sp>
      <p:sp>
        <p:nvSpPr>
          <p:cNvPr id="249" name="Rounded Rectangle"/>
          <p:cNvSpPr/>
          <p:nvPr>
            <p:custDataLst>
              <p:tags r:id="rId46"/>
            </p:custDataLst>
          </p:nvPr>
        </p:nvSpPr>
        <p:spPr>
          <a:xfrm>
            <a:off x="4084955"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女性用的脱毛贴，男性也能用吗？</a:t>
            </a:r>
          </a:p>
        </p:txBody>
      </p:sp>
      <p:sp>
        <p:nvSpPr>
          <p:cNvPr id="250" name="Rounded Rectangle"/>
          <p:cNvSpPr/>
          <p:nvPr>
            <p:custDataLst>
              <p:tags r:id="rId47"/>
            </p:custDataLst>
          </p:nvPr>
        </p:nvSpPr>
        <p:spPr>
          <a:xfrm>
            <a:off x="5624830"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能否将饼干变细，增加巧克力含量？</a:t>
            </a:r>
          </a:p>
        </p:txBody>
      </p:sp>
      <p:sp>
        <p:nvSpPr>
          <p:cNvPr id="251" name="Rounded Rectangle"/>
          <p:cNvSpPr/>
          <p:nvPr>
            <p:custDataLst>
              <p:tags r:id="rId48"/>
            </p:custDataLst>
          </p:nvPr>
        </p:nvSpPr>
        <p:spPr>
          <a:xfrm>
            <a:off x="7164705"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因产品破损而无法正价销售的商品要如何处理？</a:t>
            </a:r>
          </a:p>
        </p:txBody>
      </p:sp>
      <p:sp>
        <p:nvSpPr>
          <p:cNvPr id="252" name="Rounded Rectangle"/>
          <p:cNvSpPr/>
          <p:nvPr>
            <p:custDataLst>
              <p:tags r:id="rId49"/>
            </p:custDataLst>
          </p:nvPr>
        </p:nvSpPr>
        <p:spPr>
          <a:xfrm>
            <a:off x="8704580"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删除联网功能，强化打字功能</a:t>
            </a:r>
          </a:p>
        </p:txBody>
      </p:sp>
      <p:sp>
        <p:nvSpPr>
          <p:cNvPr id="253" name="Rounded Rectangle"/>
          <p:cNvSpPr/>
          <p:nvPr>
            <p:custDataLst>
              <p:tags r:id="rId50"/>
            </p:custDataLst>
          </p:nvPr>
        </p:nvSpPr>
        <p:spPr>
          <a:xfrm>
            <a:off x="10244455" y="4395470"/>
            <a:ext cx="1505585" cy="1913255"/>
          </a:xfrm>
          <a:prstGeom prst="roundRect">
            <a:avLst>
              <a:gd name="adj" fmla="val 7446"/>
            </a:avLst>
          </a:prstGeom>
          <a:solidFill>
            <a:schemeClr val="accent6">
              <a:alpha val="30000"/>
            </a:schemeClr>
          </a:solidFill>
          <a:ln w="12700" cap="flat">
            <a:noFill/>
            <a:miter lim="400000"/>
          </a:ln>
          <a:effectLst/>
        </p:spPr>
        <p:txBody>
          <a:bodyPr wrap="square" lIns="0" tIns="0" rIns="0" bIns="0" numCol="1" anchor="t" anchorCtr="0">
            <a:noAutofit/>
          </a:bodyPr>
          <a:lstStyle/>
          <a:p>
            <a:pPr marL="285750" lvl="0" indent="-285750" algn="l" defTabSz="412750" hangingPunct="0">
              <a:lnSpc>
                <a:spcPct val="150000"/>
              </a:lnSpc>
              <a:spcBef>
                <a:spcPts val="0"/>
              </a:spcBef>
              <a:spcAft>
                <a:spcPts val="0"/>
              </a:spcAft>
              <a:buClrTx/>
              <a:buSzTx/>
              <a:buFont typeface="Arial" panose="020B0704020202020204" pitchFamily="34" charset="0"/>
              <a:buChar char="•"/>
              <a:defRPr/>
            </a:pPr>
            <a:r>
              <a:rPr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将汉堡的馅料和面包反过来</a:t>
            </a:r>
          </a:p>
        </p:txBody>
      </p:sp>
      <p:sp>
        <p:nvSpPr>
          <p:cNvPr id="254" name="Rounded Rectangle"/>
          <p:cNvSpPr/>
          <p:nvPr>
            <p:custDataLst>
              <p:tags r:id="rId51"/>
            </p:custDataLst>
          </p:nvPr>
        </p:nvSpPr>
        <p:spPr>
          <a:xfrm>
            <a:off x="460375" y="4395470"/>
            <a:ext cx="430530" cy="1913255"/>
          </a:xfrm>
          <a:prstGeom prst="roundRect">
            <a:avLst>
              <a:gd name="adj" fmla="val 7446"/>
            </a:avLst>
          </a:prstGeom>
          <a:solidFill>
            <a:schemeClr val="accent6">
              <a:alpha val="50000"/>
            </a:schemeClr>
          </a:solidFill>
          <a:ln w="12700" cap="flat">
            <a:noFill/>
            <a:miter lim="400000"/>
          </a:ln>
          <a:effectLst/>
        </p:spPr>
        <p:txBody>
          <a:bodyPr wrap="square" lIns="0" tIns="0" rIns="0" bIns="0" numCol="1" anchor="ctr" anchorCtr="0">
            <a:noAutofit/>
          </a:bodyPr>
          <a:lstStyle/>
          <a:p>
            <a:pPr lvl="0" algn="ctr" defTabSz="412750" hangingPunct="0">
              <a:lnSpc>
                <a:spcPct val="150000"/>
              </a:lnSpc>
              <a:spcBef>
                <a:spcPts val="0"/>
              </a:spcBef>
              <a:spcAft>
                <a:spcPts val="0"/>
              </a:spcAft>
              <a:buClrTx/>
              <a:buSzTx/>
              <a:buFont typeface="Arial" panose="020B0704020202020204" pitchFamily="34" charset="0"/>
              <a:defRPr/>
            </a:pPr>
            <a:r>
              <a:rPr lang="zh-CN" b="1" kern="0" noProof="0">
                <a:ln>
                  <a:noFill/>
                </a:ln>
                <a:solidFill>
                  <a:schemeClr val="bg1">
                    <a:lumMod val="50000"/>
                    <a:lumOff val="50000"/>
                  </a:schemeClr>
                </a:solidFill>
                <a:effectLst/>
                <a:uLnTx/>
                <a:uFillTx/>
                <a:latin typeface="PingFang SC Semibold" panose="020B0400000000000000" charset="-122"/>
                <a:ea typeface="PingFang SC Semibold" panose="020B0400000000000000" charset="-122"/>
                <a:sym typeface="+mn-ea"/>
              </a:rPr>
              <a:t>改善方案</a:t>
            </a:r>
          </a:p>
        </p:txBody>
      </p:sp>
      <p:sp>
        <p:nvSpPr>
          <p:cNvPr id="264" name="Chevron 68"/>
          <p:cNvSpPr/>
          <p:nvPr>
            <p:custDataLst>
              <p:tags r:id="rId52"/>
            </p:custDataLst>
          </p:nvPr>
        </p:nvSpPr>
        <p:spPr>
          <a:xfrm rot="5400000">
            <a:off x="1691005"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65" name="Chevron 68"/>
          <p:cNvSpPr/>
          <p:nvPr>
            <p:custDataLst>
              <p:tags r:id="rId53"/>
            </p:custDataLst>
          </p:nvPr>
        </p:nvSpPr>
        <p:spPr>
          <a:xfrm rot="5400000">
            <a:off x="3230880"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66" name="Chevron 68"/>
          <p:cNvSpPr/>
          <p:nvPr>
            <p:custDataLst>
              <p:tags r:id="rId54"/>
            </p:custDataLst>
          </p:nvPr>
        </p:nvSpPr>
        <p:spPr>
          <a:xfrm rot="5400000">
            <a:off x="4770755"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67" name="Chevron 68"/>
          <p:cNvSpPr/>
          <p:nvPr>
            <p:custDataLst>
              <p:tags r:id="rId55"/>
            </p:custDataLst>
          </p:nvPr>
        </p:nvSpPr>
        <p:spPr>
          <a:xfrm rot="5400000">
            <a:off x="6310630"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68" name="Chevron 68"/>
          <p:cNvSpPr/>
          <p:nvPr>
            <p:custDataLst>
              <p:tags r:id="rId56"/>
            </p:custDataLst>
          </p:nvPr>
        </p:nvSpPr>
        <p:spPr>
          <a:xfrm rot="5400000">
            <a:off x="7850505"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69" name="Chevron 68"/>
          <p:cNvSpPr/>
          <p:nvPr>
            <p:custDataLst>
              <p:tags r:id="rId57"/>
            </p:custDataLst>
          </p:nvPr>
        </p:nvSpPr>
        <p:spPr>
          <a:xfrm rot="5400000">
            <a:off x="9390380"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70" name="Chevron 68"/>
          <p:cNvSpPr/>
          <p:nvPr>
            <p:custDataLst>
              <p:tags r:id="rId58"/>
            </p:custDataLst>
          </p:nvPr>
        </p:nvSpPr>
        <p:spPr>
          <a:xfrm rot="5400000">
            <a:off x="10930255" y="5566410"/>
            <a:ext cx="134620" cy="160655"/>
          </a:xfrm>
          <a:prstGeom prst="chevron">
            <a:avLst/>
          </a:prstGeom>
          <a:solidFill>
            <a:schemeClr val="accent6">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71" name="矩形: 圆角 270"/>
          <p:cNvSpPr/>
          <p:nvPr>
            <p:custDataLst>
              <p:tags r:id="rId59"/>
            </p:custDataLst>
          </p:nvPr>
        </p:nvSpPr>
        <p:spPr>
          <a:xfrm>
            <a:off x="1172845"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E7E6E6">
                    <a:lumMod val="10000"/>
                  </a:srgbClr>
                </a:solidFill>
                <a:effectLst/>
                <a:uLnTx/>
                <a:uFillTx/>
                <a:latin typeface="PingFang SC Regular" panose="020B0400000000000000" charset="-122"/>
                <a:ea typeface="PingFang SC Regular" panose="020B0400000000000000" charset="-122"/>
                <a:cs typeface="+mn-cs"/>
              </a:rPr>
              <a:t>米粉面包</a:t>
            </a:r>
          </a:p>
        </p:txBody>
      </p:sp>
      <p:sp>
        <p:nvSpPr>
          <p:cNvPr id="272" name="矩形: 圆角 271"/>
          <p:cNvSpPr/>
          <p:nvPr>
            <p:custDataLst>
              <p:tags r:id="rId60"/>
            </p:custDataLst>
          </p:nvPr>
        </p:nvSpPr>
        <p:spPr>
          <a:xfrm>
            <a:off x="2712720"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rIns="4680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智能手机</a:t>
            </a:r>
          </a:p>
        </p:txBody>
      </p:sp>
      <p:sp>
        <p:nvSpPr>
          <p:cNvPr id="273" name="矩形: 圆角 272"/>
          <p:cNvSpPr/>
          <p:nvPr>
            <p:custDataLst>
              <p:tags r:id="rId61"/>
            </p:custDataLst>
          </p:nvPr>
        </p:nvSpPr>
        <p:spPr>
          <a:xfrm>
            <a:off x="4252595"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rIns="4680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男性用脱毛贴</a:t>
            </a:r>
          </a:p>
        </p:txBody>
      </p:sp>
      <p:sp>
        <p:nvSpPr>
          <p:cNvPr id="274" name="矩形: 圆角 273"/>
          <p:cNvSpPr/>
          <p:nvPr>
            <p:custDataLst>
              <p:tags r:id="rId62"/>
            </p:custDataLst>
          </p:nvPr>
        </p:nvSpPr>
        <p:spPr>
          <a:xfrm>
            <a:off x="5792470"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rIns="4680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装饰饼干</a:t>
            </a:r>
          </a:p>
        </p:txBody>
      </p:sp>
      <p:sp>
        <p:nvSpPr>
          <p:cNvPr id="275" name="矩形: 圆角 274"/>
          <p:cNvSpPr/>
          <p:nvPr>
            <p:custDataLst>
              <p:tags r:id="rId63"/>
            </p:custDataLst>
          </p:nvPr>
        </p:nvSpPr>
        <p:spPr>
          <a:xfrm>
            <a:off x="7332345"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tIns="45720" rIns="46800" bIns="4572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渠道降价销售</a:t>
            </a:r>
          </a:p>
        </p:txBody>
      </p:sp>
      <p:sp>
        <p:nvSpPr>
          <p:cNvPr id="276" name="矩形: 圆角 275"/>
          <p:cNvSpPr/>
          <p:nvPr>
            <p:custDataLst>
              <p:tags r:id="rId64"/>
            </p:custDataLst>
          </p:nvPr>
        </p:nvSpPr>
        <p:spPr>
          <a:xfrm>
            <a:off x="8872220"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rIns="4680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电子墨水屏</a:t>
            </a:r>
          </a:p>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打印机</a:t>
            </a:r>
          </a:p>
        </p:txBody>
      </p:sp>
      <p:sp>
        <p:nvSpPr>
          <p:cNvPr id="277" name="矩形: 圆角 276"/>
          <p:cNvSpPr/>
          <p:nvPr>
            <p:custDataLst>
              <p:tags r:id="rId65"/>
            </p:custDataLst>
          </p:nvPr>
        </p:nvSpPr>
        <p:spPr>
          <a:xfrm>
            <a:off x="10412095" y="5756910"/>
            <a:ext cx="1170940" cy="40322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6800" rIns="46800" numCol="1" spcCol="0" rtlCol="0" fromWordArt="0" anchor="ctr" anchorCtr="0" forceAA="0" compatLnSpc="1">
            <a:noAutofit/>
          </a:bodyPr>
          <a:lstStyle/>
          <a:p>
            <a:pPr lvl="0" algn="ctr" defTabSz="457200">
              <a:spcBef>
                <a:spcPts val="0"/>
              </a:spcBef>
              <a:spcAft>
                <a:spcPts val="0"/>
              </a:spcAft>
              <a:buClrTx/>
              <a:buSzTx/>
              <a:buFontTx/>
              <a:defRPr/>
            </a:pPr>
            <a:r>
              <a:rPr lang="zh-CN" altLang="en-US" sz="1200" noProof="0" dirty="0">
                <a:ln>
                  <a:noFill/>
                </a:ln>
                <a:solidFill>
                  <a:srgbClr val="E7E6E6">
                    <a:lumMod val="10000"/>
                  </a:srgbClr>
                </a:solidFill>
                <a:effectLst/>
                <a:uLnTx/>
                <a:uFillTx/>
                <a:latin typeface="PingFang SC Regular" panose="020B0400000000000000" charset="-122"/>
                <a:ea typeface="PingFang SC Regular" panose="020B0400000000000000" charset="-122"/>
                <a:sym typeface="+mn-ea"/>
              </a:rPr>
              <a:t>奶酪夹面包片</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曼陀罗思考法——</a:t>
            </a:r>
            <a:r>
              <a:rPr sz="2400" b="0">
                <a:cs typeface="PingFang SC Regular" panose="020B0400000000000000" charset="-122"/>
                <a:sym typeface="+mn-ea"/>
              </a:rPr>
              <a:t>用九宫格开启无限拓展创意</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cs typeface="PingFang SC Regular" panose="020B0400000000000000" charset="-122"/>
                <a:sym typeface="+mn-ea"/>
              </a:rPr>
              <a:t>曼陀罗思考法，又称OW64表，利用九宫格矩阵图进行发散思考，其基本原则是将思考的主题置于九宫格的正中央，然后围绕这个主题，从八个方向进行扩散思考</a:t>
            </a:r>
            <a:endParaRPr lang="zh-CN" altLang="en-US"/>
          </a:p>
        </p:txBody>
      </p:sp>
      <p:sp>
        <p:nvSpPr>
          <p:cNvPr id="4" name="文本占位符 3"/>
          <p:cNvSpPr>
            <a:spLocks noGrp="1"/>
          </p:cNvSpPr>
          <p:nvPr>
            <p:ph type="body" idx="13"/>
          </p:nvPr>
        </p:nvSpPr>
        <p:spPr>
          <a:xfrm>
            <a:off x="372110" y="317183"/>
            <a:ext cx="1068070" cy="430530"/>
          </a:xfrm>
        </p:spPr>
        <p:txBody>
          <a:bodyPr/>
          <a:lstStyle/>
          <a:p>
            <a:r>
              <a:rPr>
                <a:sym typeface="+mn-ea"/>
              </a:rPr>
              <a:t>2-04</a:t>
            </a:r>
            <a:endParaRPr lang="zh-CN" altLang="en-US"/>
          </a:p>
        </p:txBody>
      </p:sp>
      <p:grpSp>
        <p:nvGrpSpPr>
          <p:cNvPr id="452" name="组合 451"/>
          <p:cNvGrpSpPr/>
          <p:nvPr/>
        </p:nvGrpSpPr>
        <p:grpSpPr>
          <a:xfrm>
            <a:off x="370205" y="1859915"/>
            <a:ext cx="4324985" cy="4276725"/>
            <a:chOff x="583" y="3202"/>
            <a:chExt cx="6811" cy="6735"/>
          </a:xfrm>
        </p:grpSpPr>
        <p:sp>
          <p:nvSpPr>
            <p:cNvPr id="24" name="矩形 23"/>
            <p:cNvSpPr/>
            <p:nvPr>
              <p:custDataLst>
                <p:tags r:id="rId92"/>
              </p:custDataLst>
            </p:nvPr>
          </p:nvSpPr>
          <p:spPr>
            <a:xfrm>
              <a:off x="583"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5" name="矩形 24"/>
            <p:cNvSpPr/>
            <p:nvPr>
              <p:custDataLst>
                <p:tags r:id="rId93"/>
              </p:custDataLst>
            </p:nvPr>
          </p:nvSpPr>
          <p:spPr>
            <a:xfrm>
              <a:off x="1304"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3" name="矩形 32"/>
            <p:cNvSpPr/>
            <p:nvPr>
              <p:custDataLst>
                <p:tags r:id="rId94"/>
              </p:custDataLst>
            </p:nvPr>
          </p:nvSpPr>
          <p:spPr>
            <a:xfrm>
              <a:off x="2026"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4" name="矩形 33"/>
            <p:cNvSpPr/>
            <p:nvPr>
              <p:custDataLst>
                <p:tags r:id="rId95"/>
              </p:custDataLst>
            </p:nvPr>
          </p:nvSpPr>
          <p:spPr>
            <a:xfrm>
              <a:off x="583"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5" name="矩形 34"/>
            <p:cNvSpPr/>
            <p:nvPr>
              <p:custDataLst>
                <p:tags r:id="rId96"/>
              </p:custDataLst>
            </p:nvPr>
          </p:nvSpPr>
          <p:spPr>
            <a:xfrm>
              <a:off x="1304" y="39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2</a:t>
              </a:r>
            </a:p>
          </p:txBody>
        </p:sp>
        <p:sp>
          <p:nvSpPr>
            <p:cNvPr id="36" name="矩形 35"/>
            <p:cNvSpPr/>
            <p:nvPr>
              <p:custDataLst>
                <p:tags r:id="rId97"/>
              </p:custDataLst>
            </p:nvPr>
          </p:nvSpPr>
          <p:spPr>
            <a:xfrm>
              <a:off x="2026"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7" name="矩形 36"/>
            <p:cNvSpPr/>
            <p:nvPr>
              <p:custDataLst>
                <p:tags r:id="rId98"/>
              </p:custDataLst>
            </p:nvPr>
          </p:nvSpPr>
          <p:spPr>
            <a:xfrm>
              <a:off x="583"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8" name="矩形 37"/>
            <p:cNvSpPr/>
            <p:nvPr>
              <p:custDataLst>
                <p:tags r:id="rId99"/>
              </p:custDataLst>
            </p:nvPr>
          </p:nvSpPr>
          <p:spPr>
            <a:xfrm>
              <a:off x="1304"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39" name="矩形 38"/>
            <p:cNvSpPr/>
            <p:nvPr>
              <p:custDataLst>
                <p:tags r:id="rId100"/>
              </p:custDataLst>
            </p:nvPr>
          </p:nvSpPr>
          <p:spPr>
            <a:xfrm>
              <a:off x="2026"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1" name="矩形 40"/>
            <p:cNvSpPr/>
            <p:nvPr>
              <p:custDataLst>
                <p:tags r:id="rId101"/>
              </p:custDataLst>
            </p:nvPr>
          </p:nvSpPr>
          <p:spPr>
            <a:xfrm>
              <a:off x="2942"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2" name="矩形 41"/>
            <p:cNvSpPr/>
            <p:nvPr>
              <p:custDataLst>
                <p:tags r:id="rId102"/>
              </p:custDataLst>
            </p:nvPr>
          </p:nvSpPr>
          <p:spPr>
            <a:xfrm>
              <a:off x="3663"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3" name="矩形 42"/>
            <p:cNvSpPr/>
            <p:nvPr>
              <p:custDataLst>
                <p:tags r:id="rId103"/>
              </p:custDataLst>
            </p:nvPr>
          </p:nvSpPr>
          <p:spPr>
            <a:xfrm>
              <a:off x="4385"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4" name="矩形 43"/>
            <p:cNvSpPr/>
            <p:nvPr>
              <p:custDataLst>
                <p:tags r:id="rId104"/>
              </p:custDataLst>
            </p:nvPr>
          </p:nvSpPr>
          <p:spPr>
            <a:xfrm>
              <a:off x="2942"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5" name="矩形 44"/>
            <p:cNvSpPr/>
            <p:nvPr>
              <p:custDataLst>
                <p:tags r:id="rId105"/>
              </p:custDataLst>
            </p:nvPr>
          </p:nvSpPr>
          <p:spPr>
            <a:xfrm>
              <a:off x="3663" y="39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3</a:t>
              </a:r>
            </a:p>
          </p:txBody>
        </p:sp>
        <p:sp>
          <p:nvSpPr>
            <p:cNvPr id="46" name="矩形 45"/>
            <p:cNvSpPr/>
            <p:nvPr>
              <p:custDataLst>
                <p:tags r:id="rId106"/>
              </p:custDataLst>
            </p:nvPr>
          </p:nvSpPr>
          <p:spPr>
            <a:xfrm>
              <a:off x="4385"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47" name="矩形 46"/>
            <p:cNvSpPr/>
            <p:nvPr>
              <p:custDataLst>
                <p:tags r:id="rId107"/>
              </p:custDataLst>
            </p:nvPr>
          </p:nvSpPr>
          <p:spPr>
            <a:xfrm>
              <a:off x="2942"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1" name="矩形 50"/>
            <p:cNvSpPr/>
            <p:nvPr>
              <p:custDataLst>
                <p:tags r:id="rId108"/>
              </p:custDataLst>
            </p:nvPr>
          </p:nvSpPr>
          <p:spPr>
            <a:xfrm>
              <a:off x="3663"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3" name="矩形 52"/>
            <p:cNvSpPr/>
            <p:nvPr>
              <p:custDataLst>
                <p:tags r:id="rId109"/>
              </p:custDataLst>
            </p:nvPr>
          </p:nvSpPr>
          <p:spPr>
            <a:xfrm>
              <a:off x="4385"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7" name="矩形 56"/>
            <p:cNvSpPr/>
            <p:nvPr>
              <p:custDataLst>
                <p:tags r:id="rId110"/>
              </p:custDataLst>
            </p:nvPr>
          </p:nvSpPr>
          <p:spPr>
            <a:xfrm>
              <a:off x="5301"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8" name="矩形 57"/>
            <p:cNvSpPr/>
            <p:nvPr>
              <p:custDataLst>
                <p:tags r:id="rId111"/>
              </p:custDataLst>
            </p:nvPr>
          </p:nvSpPr>
          <p:spPr>
            <a:xfrm>
              <a:off x="6022"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9" name="矩形 58"/>
            <p:cNvSpPr/>
            <p:nvPr>
              <p:custDataLst>
                <p:tags r:id="rId112"/>
              </p:custDataLst>
            </p:nvPr>
          </p:nvSpPr>
          <p:spPr>
            <a:xfrm>
              <a:off x="6744" y="3202"/>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0" name="矩形 59"/>
            <p:cNvSpPr/>
            <p:nvPr>
              <p:custDataLst>
                <p:tags r:id="rId113"/>
              </p:custDataLst>
            </p:nvPr>
          </p:nvSpPr>
          <p:spPr>
            <a:xfrm>
              <a:off x="5301"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1" name="矩形 60"/>
            <p:cNvSpPr/>
            <p:nvPr>
              <p:custDataLst>
                <p:tags r:id="rId114"/>
              </p:custDataLst>
            </p:nvPr>
          </p:nvSpPr>
          <p:spPr>
            <a:xfrm>
              <a:off x="6022" y="39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4</a:t>
              </a:r>
            </a:p>
          </p:txBody>
        </p:sp>
        <p:sp>
          <p:nvSpPr>
            <p:cNvPr id="62" name="矩形 61"/>
            <p:cNvSpPr/>
            <p:nvPr>
              <p:custDataLst>
                <p:tags r:id="rId115"/>
              </p:custDataLst>
            </p:nvPr>
          </p:nvSpPr>
          <p:spPr>
            <a:xfrm>
              <a:off x="6744" y="39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3" name="矩形 62"/>
            <p:cNvSpPr/>
            <p:nvPr>
              <p:custDataLst>
                <p:tags r:id="rId116"/>
              </p:custDataLst>
            </p:nvPr>
          </p:nvSpPr>
          <p:spPr>
            <a:xfrm>
              <a:off x="5301"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4" name="矩形 63"/>
            <p:cNvSpPr/>
            <p:nvPr>
              <p:custDataLst>
                <p:tags r:id="rId117"/>
              </p:custDataLst>
            </p:nvPr>
          </p:nvSpPr>
          <p:spPr>
            <a:xfrm>
              <a:off x="6022"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5" name="矩形 64"/>
            <p:cNvSpPr/>
            <p:nvPr>
              <p:custDataLst>
                <p:tags r:id="rId118"/>
              </p:custDataLst>
            </p:nvPr>
          </p:nvSpPr>
          <p:spPr>
            <a:xfrm>
              <a:off x="6744" y="464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7" name="矩形 66"/>
            <p:cNvSpPr/>
            <p:nvPr>
              <p:custDataLst>
                <p:tags r:id="rId119"/>
              </p:custDataLst>
            </p:nvPr>
          </p:nvSpPr>
          <p:spPr>
            <a:xfrm>
              <a:off x="583"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8" name="矩形 67"/>
            <p:cNvSpPr/>
            <p:nvPr>
              <p:custDataLst>
                <p:tags r:id="rId120"/>
              </p:custDataLst>
            </p:nvPr>
          </p:nvSpPr>
          <p:spPr>
            <a:xfrm>
              <a:off x="1304"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69" name="矩形 68"/>
            <p:cNvSpPr/>
            <p:nvPr>
              <p:custDataLst>
                <p:tags r:id="rId121"/>
              </p:custDataLst>
            </p:nvPr>
          </p:nvSpPr>
          <p:spPr>
            <a:xfrm>
              <a:off x="2026"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0" name="矩形 69"/>
            <p:cNvSpPr/>
            <p:nvPr>
              <p:custDataLst>
                <p:tags r:id="rId122"/>
              </p:custDataLst>
            </p:nvPr>
          </p:nvSpPr>
          <p:spPr>
            <a:xfrm>
              <a:off x="583" y="62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1" name="矩形 70"/>
            <p:cNvSpPr/>
            <p:nvPr>
              <p:custDataLst>
                <p:tags r:id="rId123"/>
              </p:custDataLst>
            </p:nvPr>
          </p:nvSpPr>
          <p:spPr>
            <a:xfrm>
              <a:off x="1304" y="6244"/>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1</a:t>
              </a:r>
            </a:p>
          </p:txBody>
        </p:sp>
        <p:sp>
          <p:nvSpPr>
            <p:cNvPr id="72" name="矩形 71"/>
            <p:cNvSpPr/>
            <p:nvPr>
              <p:custDataLst>
                <p:tags r:id="rId124"/>
              </p:custDataLst>
            </p:nvPr>
          </p:nvSpPr>
          <p:spPr>
            <a:xfrm>
              <a:off x="2026" y="62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3" name="矩形 72"/>
            <p:cNvSpPr/>
            <p:nvPr>
              <p:custDataLst>
                <p:tags r:id="rId125"/>
              </p:custDataLst>
            </p:nvPr>
          </p:nvSpPr>
          <p:spPr>
            <a:xfrm>
              <a:off x="583"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4" name="矩形 73"/>
            <p:cNvSpPr/>
            <p:nvPr>
              <p:custDataLst>
                <p:tags r:id="rId126"/>
              </p:custDataLst>
            </p:nvPr>
          </p:nvSpPr>
          <p:spPr>
            <a:xfrm>
              <a:off x="1304"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5" name="矩形 74"/>
            <p:cNvSpPr/>
            <p:nvPr>
              <p:custDataLst>
                <p:tags r:id="rId127"/>
              </p:custDataLst>
            </p:nvPr>
          </p:nvSpPr>
          <p:spPr>
            <a:xfrm>
              <a:off x="2026"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77" name="矩形 76"/>
            <p:cNvSpPr/>
            <p:nvPr>
              <p:custDataLst>
                <p:tags r:id="rId128"/>
              </p:custDataLst>
            </p:nvPr>
          </p:nvSpPr>
          <p:spPr>
            <a:xfrm>
              <a:off x="2942" y="55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latin typeface="PingFang SC Semibold" panose="020B0400000000000000" charset="-122"/>
                  <a:ea typeface="PingFang SC Semibold" panose="020B0400000000000000" charset="-122"/>
                </a:rPr>
                <a:t>2</a:t>
              </a:r>
            </a:p>
          </p:txBody>
        </p:sp>
        <p:sp>
          <p:nvSpPr>
            <p:cNvPr id="78" name="矩形 77"/>
            <p:cNvSpPr/>
            <p:nvPr>
              <p:custDataLst>
                <p:tags r:id="rId129"/>
              </p:custDataLst>
            </p:nvPr>
          </p:nvSpPr>
          <p:spPr>
            <a:xfrm>
              <a:off x="3663" y="55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3</a:t>
              </a:r>
            </a:p>
          </p:txBody>
        </p:sp>
        <p:sp>
          <p:nvSpPr>
            <p:cNvPr id="79" name="矩形 78"/>
            <p:cNvSpPr/>
            <p:nvPr>
              <p:custDataLst>
                <p:tags r:id="rId130"/>
              </p:custDataLst>
            </p:nvPr>
          </p:nvSpPr>
          <p:spPr>
            <a:xfrm>
              <a:off x="4385" y="5523"/>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4</a:t>
              </a:r>
            </a:p>
          </p:txBody>
        </p:sp>
        <p:sp>
          <p:nvSpPr>
            <p:cNvPr id="80" name="矩形 79"/>
            <p:cNvSpPr/>
            <p:nvPr>
              <p:custDataLst>
                <p:tags r:id="rId131"/>
              </p:custDataLst>
            </p:nvPr>
          </p:nvSpPr>
          <p:spPr>
            <a:xfrm>
              <a:off x="2942" y="6244"/>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1</a:t>
              </a:r>
            </a:p>
          </p:txBody>
        </p:sp>
        <p:sp>
          <p:nvSpPr>
            <p:cNvPr id="81" name="矩形 80"/>
            <p:cNvSpPr/>
            <p:nvPr>
              <p:custDataLst>
                <p:tags r:id="rId132"/>
              </p:custDataLst>
            </p:nvPr>
          </p:nvSpPr>
          <p:spPr>
            <a:xfrm>
              <a:off x="3663" y="6244"/>
              <a:ext cx="650" cy="6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bg2"/>
                  </a:solidFill>
                  <a:latin typeface="PingFang SC Semibold" panose="020B0400000000000000" charset="-122"/>
                  <a:ea typeface="PingFang SC Semibold" panose="020B0400000000000000" charset="-122"/>
                </a:rPr>
                <a:t>主题</a:t>
              </a:r>
            </a:p>
          </p:txBody>
        </p:sp>
        <p:sp>
          <p:nvSpPr>
            <p:cNvPr id="82" name="矩形 81"/>
            <p:cNvSpPr/>
            <p:nvPr>
              <p:custDataLst>
                <p:tags r:id="rId133"/>
              </p:custDataLst>
            </p:nvPr>
          </p:nvSpPr>
          <p:spPr>
            <a:xfrm>
              <a:off x="4385" y="6244"/>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5</a:t>
              </a:r>
            </a:p>
          </p:txBody>
        </p:sp>
        <p:sp>
          <p:nvSpPr>
            <p:cNvPr id="83" name="矩形 82"/>
            <p:cNvSpPr/>
            <p:nvPr>
              <p:custDataLst>
                <p:tags r:id="rId134"/>
              </p:custDataLst>
            </p:nvPr>
          </p:nvSpPr>
          <p:spPr>
            <a:xfrm>
              <a:off x="2942" y="6966"/>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8</a:t>
              </a:r>
            </a:p>
          </p:txBody>
        </p:sp>
        <p:sp>
          <p:nvSpPr>
            <p:cNvPr id="84" name="矩形 83"/>
            <p:cNvSpPr/>
            <p:nvPr>
              <p:custDataLst>
                <p:tags r:id="rId135"/>
              </p:custDataLst>
            </p:nvPr>
          </p:nvSpPr>
          <p:spPr>
            <a:xfrm>
              <a:off x="3663" y="6966"/>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7</a:t>
              </a:r>
            </a:p>
          </p:txBody>
        </p:sp>
        <p:sp>
          <p:nvSpPr>
            <p:cNvPr id="85" name="矩形 84"/>
            <p:cNvSpPr/>
            <p:nvPr>
              <p:custDataLst>
                <p:tags r:id="rId136"/>
              </p:custDataLst>
            </p:nvPr>
          </p:nvSpPr>
          <p:spPr>
            <a:xfrm>
              <a:off x="4385" y="6966"/>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6</a:t>
              </a:r>
            </a:p>
          </p:txBody>
        </p:sp>
        <p:sp>
          <p:nvSpPr>
            <p:cNvPr id="87" name="矩形 86"/>
            <p:cNvSpPr/>
            <p:nvPr>
              <p:custDataLst>
                <p:tags r:id="rId137"/>
              </p:custDataLst>
            </p:nvPr>
          </p:nvSpPr>
          <p:spPr>
            <a:xfrm>
              <a:off x="5301"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88" name="矩形 87"/>
            <p:cNvSpPr/>
            <p:nvPr>
              <p:custDataLst>
                <p:tags r:id="rId138"/>
              </p:custDataLst>
            </p:nvPr>
          </p:nvSpPr>
          <p:spPr>
            <a:xfrm>
              <a:off x="6022"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89" name="矩形 88"/>
            <p:cNvSpPr/>
            <p:nvPr>
              <p:custDataLst>
                <p:tags r:id="rId139"/>
              </p:custDataLst>
            </p:nvPr>
          </p:nvSpPr>
          <p:spPr>
            <a:xfrm>
              <a:off x="6744" y="5523"/>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0" name="矩形 89"/>
            <p:cNvSpPr/>
            <p:nvPr>
              <p:custDataLst>
                <p:tags r:id="rId140"/>
              </p:custDataLst>
            </p:nvPr>
          </p:nvSpPr>
          <p:spPr>
            <a:xfrm>
              <a:off x="5301" y="62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1" name="矩形 90"/>
            <p:cNvSpPr/>
            <p:nvPr>
              <p:custDataLst>
                <p:tags r:id="rId141"/>
              </p:custDataLst>
            </p:nvPr>
          </p:nvSpPr>
          <p:spPr>
            <a:xfrm>
              <a:off x="6022" y="6244"/>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5</a:t>
              </a:r>
            </a:p>
          </p:txBody>
        </p:sp>
        <p:sp>
          <p:nvSpPr>
            <p:cNvPr id="92" name="矩形 91"/>
            <p:cNvSpPr/>
            <p:nvPr>
              <p:custDataLst>
                <p:tags r:id="rId142"/>
              </p:custDataLst>
            </p:nvPr>
          </p:nvSpPr>
          <p:spPr>
            <a:xfrm>
              <a:off x="6744" y="62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3" name="矩形 92"/>
            <p:cNvSpPr/>
            <p:nvPr>
              <p:custDataLst>
                <p:tags r:id="rId143"/>
              </p:custDataLst>
            </p:nvPr>
          </p:nvSpPr>
          <p:spPr>
            <a:xfrm>
              <a:off x="5301"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4" name="矩形 93"/>
            <p:cNvSpPr/>
            <p:nvPr>
              <p:custDataLst>
                <p:tags r:id="rId144"/>
              </p:custDataLst>
            </p:nvPr>
          </p:nvSpPr>
          <p:spPr>
            <a:xfrm>
              <a:off x="6022"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5" name="矩形 94"/>
            <p:cNvSpPr/>
            <p:nvPr>
              <p:custDataLst>
                <p:tags r:id="rId145"/>
              </p:custDataLst>
            </p:nvPr>
          </p:nvSpPr>
          <p:spPr>
            <a:xfrm>
              <a:off x="6744" y="6966"/>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7" name="矩形 96"/>
            <p:cNvSpPr/>
            <p:nvPr>
              <p:custDataLst>
                <p:tags r:id="rId146"/>
              </p:custDataLst>
            </p:nvPr>
          </p:nvSpPr>
          <p:spPr>
            <a:xfrm>
              <a:off x="583"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8" name="矩形 97"/>
            <p:cNvSpPr/>
            <p:nvPr>
              <p:custDataLst>
                <p:tags r:id="rId147"/>
              </p:custDataLst>
            </p:nvPr>
          </p:nvSpPr>
          <p:spPr>
            <a:xfrm>
              <a:off x="1304"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99" name="矩形 98"/>
            <p:cNvSpPr/>
            <p:nvPr>
              <p:custDataLst>
                <p:tags r:id="rId148"/>
              </p:custDataLst>
            </p:nvPr>
          </p:nvSpPr>
          <p:spPr>
            <a:xfrm>
              <a:off x="2026"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0" name="矩形 99"/>
            <p:cNvSpPr/>
            <p:nvPr>
              <p:custDataLst>
                <p:tags r:id="rId149"/>
              </p:custDataLst>
            </p:nvPr>
          </p:nvSpPr>
          <p:spPr>
            <a:xfrm>
              <a:off x="583"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1" name="矩形 100"/>
            <p:cNvSpPr/>
            <p:nvPr>
              <p:custDataLst>
                <p:tags r:id="rId150"/>
              </p:custDataLst>
            </p:nvPr>
          </p:nvSpPr>
          <p:spPr>
            <a:xfrm>
              <a:off x="1304" y="8565"/>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8</a:t>
              </a:r>
            </a:p>
          </p:txBody>
        </p:sp>
        <p:sp>
          <p:nvSpPr>
            <p:cNvPr id="102" name="矩形 101"/>
            <p:cNvSpPr/>
            <p:nvPr>
              <p:custDataLst>
                <p:tags r:id="rId151"/>
              </p:custDataLst>
            </p:nvPr>
          </p:nvSpPr>
          <p:spPr>
            <a:xfrm>
              <a:off x="2026"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3" name="矩形 102"/>
            <p:cNvSpPr/>
            <p:nvPr>
              <p:custDataLst>
                <p:tags r:id="rId152"/>
              </p:custDataLst>
            </p:nvPr>
          </p:nvSpPr>
          <p:spPr>
            <a:xfrm>
              <a:off x="583"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4" name="矩形 103"/>
            <p:cNvSpPr/>
            <p:nvPr>
              <p:custDataLst>
                <p:tags r:id="rId153"/>
              </p:custDataLst>
            </p:nvPr>
          </p:nvSpPr>
          <p:spPr>
            <a:xfrm>
              <a:off x="1304"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5" name="矩形 104"/>
            <p:cNvSpPr/>
            <p:nvPr>
              <p:custDataLst>
                <p:tags r:id="rId154"/>
              </p:custDataLst>
            </p:nvPr>
          </p:nvSpPr>
          <p:spPr>
            <a:xfrm>
              <a:off x="2026"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7" name="矩形 106"/>
            <p:cNvSpPr/>
            <p:nvPr>
              <p:custDataLst>
                <p:tags r:id="rId155"/>
              </p:custDataLst>
            </p:nvPr>
          </p:nvSpPr>
          <p:spPr>
            <a:xfrm>
              <a:off x="2942"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8" name="矩形 107"/>
            <p:cNvSpPr/>
            <p:nvPr>
              <p:custDataLst>
                <p:tags r:id="rId156"/>
              </p:custDataLst>
            </p:nvPr>
          </p:nvSpPr>
          <p:spPr>
            <a:xfrm>
              <a:off x="3663"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9" name="矩形 108"/>
            <p:cNvSpPr/>
            <p:nvPr>
              <p:custDataLst>
                <p:tags r:id="rId157"/>
              </p:custDataLst>
            </p:nvPr>
          </p:nvSpPr>
          <p:spPr>
            <a:xfrm>
              <a:off x="4385"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0" name="矩形 109"/>
            <p:cNvSpPr/>
            <p:nvPr>
              <p:custDataLst>
                <p:tags r:id="rId158"/>
              </p:custDataLst>
            </p:nvPr>
          </p:nvSpPr>
          <p:spPr>
            <a:xfrm>
              <a:off x="2942"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1" name="矩形 110"/>
            <p:cNvSpPr/>
            <p:nvPr>
              <p:custDataLst>
                <p:tags r:id="rId159"/>
              </p:custDataLst>
            </p:nvPr>
          </p:nvSpPr>
          <p:spPr>
            <a:xfrm>
              <a:off x="3663" y="8565"/>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7</a:t>
              </a:r>
            </a:p>
          </p:txBody>
        </p:sp>
        <p:sp>
          <p:nvSpPr>
            <p:cNvPr id="112" name="矩形 111"/>
            <p:cNvSpPr/>
            <p:nvPr>
              <p:custDataLst>
                <p:tags r:id="rId160"/>
              </p:custDataLst>
            </p:nvPr>
          </p:nvSpPr>
          <p:spPr>
            <a:xfrm>
              <a:off x="4385"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3" name="矩形 112"/>
            <p:cNvSpPr/>
            <p:nvPr>
              <p:custDataLst>
                <p:tags r:id="rId161"/>
              </p:custDataLst>
            </p:nvPr>
          </p:nvSpPr>
          <p:spPr>
            <a:xfrm>
              <a:off x="2942"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4" name="矩形 113"/>
            <p:cNvSpPr/>
            <p:nvPr>
              <p:custDataLst>
                <p:tags r:id="rId162"/>
              </p:custDataLst>
            </p:nvPr>
          </p:nvSpPr>
          <p:spPr>
            <a:xfrm>
              <a:off x="3663"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5" name="矩形 114"/>
            <p:cNvSpPr/>
            <p:nvPr>
              <p:custDataLst>
                <p:tags r:id="rId163"/>
              </p:custDataLst>
            </p:nvPr>
          </p:nvSpPr>
          <p:spPr>
            <a:xfrm>
              <a:off x="4385"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7" name="矩形 116"/>
            <p:cNvSpPr/>
            <p:nvPr>
              <p:custDataLst>
                <p:tags r:id="rId164"/>
              </p:custDataLst>
            </p:nvPr>
          </p:nvSpPr>
          <p:spPr>
            <a:xfrm>
              <a:off x="5301"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8" name="矩形 117"/>
            <p:cNvSpPr/>
            <p:nvPr>
              <p:custDataLst>
                <p:tags r:id="rId165"/>
              </p:custDataLst>
            </p:nvPr>
          </p:nvSpPr>
          <p:spPr>
            <a:xfrm>
              <a:off x="6022"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9" name="矩形 118"/>
            <p:cNvSpPr/>
            <p:nvPr>
              <p:custDataLst>
                <p:tags r:id="rId166"/>
              </p:custDataLst>
            </p:nvPr>
          </p:nvSpPr>
          <p:spPr>
            <a:xfrm>
              <a:off x="6744" y="7844"/>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0" name="矩形 119"/>
            <p:cNvSpPr/>
            <p:nvPr>
              <p:custDataLst>
                <p:tags r:id="rId167"/>
              </p:custDataLst>
            </p:nvPr>
          </p:nvSpPr>
          <p:spPr>
            <a:xfrm>
              <a:off x="5301"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1" name="矩形 120"/>
            <p:cNvSpPr/>
            <p:nvPr>
              <p:custDataLst>
                <p:tags r:id="rId168"/>
              </p:custDataLst>
            </p:nvPr>
          </p:nvSpPr>
          <p:spPr>
            <a:xfrm>
              <a:off x="6022" y="8565"/>
              <a:ext cx="650" cy="6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b="1">
                  <a:solidFill>
                    <a:schemeClr val="bg2"/>
                  </a:solidFill>
                  <a:latin typeface="PingFang SC Semibold" panose="020B0400000000000000" charset="-122"/>
                  <a:ea typeface="PingFang SC Semibold" panose="020B0400000000000000" charset="-122"/>
                  <a:sym typeface="+mn-ea"/>
                </a:rPr>
                <a:t>6</a:t>
              </a:r>
            </a:p>
          </p:txBody>
        </p:sp>
        <p:sp>
          <p:nvSpPr>
            <p:cNvPr id="122" name="矩形 121"/>
            <p:cNvSpPr/>
            <p:nvPr>
              <p:custDataLst>
                <p:tags r:id="rId169"/>
              </p:custDataLst>
            </p:nvPr>
          </p:nvSpPr>
          <p:spPr>
            <a:xfrm>
              <a:off x="6744" y="8565"/>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3" name="矩形 122"/>
            <p:cNvSpPr/>
            <p:nvPr>
              <p:custDataLst>
                <p:tags r:id="rId170"/>
              </p:custDataLst>
            </p:nvPr>
          </p:nvSpPr>
          <p:spPr>
            <a:xfrm>
              <a:off x="5301"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4" name="矩形 123"/>
            <p:cNvSpPr/>
            <p:nvPr>
              <p:custDataLst>
                <p:tags r:id="rId171"/>
              </p:custDataLst>
            </p:nvPr>
          </p:nvSpPr>
          <p:spPr>
            <a:xfrm>
              <a:off x="6022"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5" name="矩形 124"/>
            <p:cNvSpPr/>
            <p:nvPr>
              <p:custDataLst>
                <p:tags r:id="rId172"/>
              </p:custDataLst>
            </p:nvPr>
          </p:nvSpPr>
          <p:spPr>
            <a:xfrm>
              <a:off x="6744" y="9287"/>
              <a:ext cx="650" cy="650"/>
            </a:xfrm>
            <a:prstGeom prst="rect">
              <a:avLst/>
            </a:prstGeom>
            <a:solidFill>
              <a:schemeClr val="accent1">
                <a:lumMod val="10000"/>
                <a:lumOff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cxnSp>
          <p:nvCxnSpPr>
            <p:cNvPr id="147" name="直接箭头连接符 146"/>
            <p:cNvCxnSpPr/>
            <p:nvPr>
              <p:custDataLst>
                <p:tags r:id="rId173"/>
              </p:custDataLst>
            </p:nvPr>
          </p:nvCxnSpPr>
          <p:spPr>
            <a:xfrm>
              <a:off x="3988" y="7616"/>
              <a:ext cx="0" cy="851"/>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custDataLst>
                <p:tags r:id="rId174"/>
              </p:custDataLst>
            </p:nvPr>
          </p:nvCxnSpPr>
          <p:spPr>
            <a:xfrm flipV="1">
              <a:off x="3988" y="4585"/>
              <a:ext cx="0" cy="851"/>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custDataLst>
                <p:tags r:id="rId175"/>
              </p:custDataLst>
            </p:nvPr>
          </p:nvCxnSpPr>
          <p:spPr>
            <a:xfrm flipH="1" flipV="1">
              <a:off x="1955" y="4573"/>
              <a:ext cx="973" cy="938"/>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custDataLst>
                <p:tags r:id="rId176"/>
              </p:custDataLst>
            </p:nvPr>
          </p:nvCxnSpPr>
          <p:spPr>
            <a:xfrm flipV="1">
              <a:off x="5035" y="4573"/>
              <a:ext cx="973" cy="938"/>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custDataLst>
                <p:tags r:id="rId177"/>
              </p:custDataLst>
            </p:nvPr>
          </p:nvCxnSpPr>
          <p:spPr>
            <a:xfrm flipH="1">
              <a:off x="1955" y="7620"/>
              <a:ext cx="973" cy="938"/>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custDataLst>
                <p:tags r:id="rId178"/>
              </p:custDataLst>
            </p:nvPr>
          </p:nvCxnSpPr>
          <p:spPr>
            <a:xfrm>
              <a:off x="5035" y="7620"/>
              <a:ext cx="973" cy="938"/>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custDataLst>
                <p:tags r:id="rId179"/>
              </p:custDataLst>
            </p:nvPr>
          </p:nvCxnSpPr>
          <p:spPr>
            <a:xfrm flipH="1">
              <a:off x="2026" y="6569"/>
              <a:ext cx="916" cy="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custDataLst>
                <p:tags r:id="rId180"/>
              </p:custDataLst>
            </p:nvPr>
          </p:nvCxnSpPr>
          <p:spPr>
            <a:xfrm>
              <a:off x="5035" y="6569"/>
              <a:ext cx="916" cy="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459" name="组合 458"/>
          <p:cNvGrpSpPr/>
          <p:nvPr/>
        </p:nvGrpSpPr>
        <p:grpSpPr>
          <a:xfrm>
            <a:off x="5789295" y="1426845"/>
            <a:ext cx="5979795" cy="5141595"/>
            <a:chOff x="9117" y="2520"/>
            <a:chExt cx="9417" cy="8097"/>
          </a:xfrm>
        </p:grpSpPr>
        <p:sp>
          <p:nvSpPr>
            <p:cNvPr id="174" name="矩形 173"/>
            <p:cNvSpPr/>
            <p:nvPr>
              <p:custDataLst>
                <p:tags r:id="rId11"/>
              </p:custDataLst>
            </p:nvPr>
          </p:nvSpPr>
          <p:spPr>
            <a:xfrm>
              <a:off x="9117"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看书100本</a:t>
              </a:r>
            </a:p>
          </p:txBody>
        </p:sp>
        <p:sp>
          <p:nvSpPr>
            <p:cNvPr id="175" name="矩形 174"/>
            <p:cNvSpPr/>
            <p:nvPr>
              <p:custDataLst>
                <p:tags r:id="rId12"/>
              </p:custDataLst>
            </p:nvPr>
          </p:nvSpPr>
          <p:spPr>
            <a:xfrm>
              <a:off x="10140"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线上教程学习</a:t>
              </a:r>
            </a:p>
          </p:txBody>
        </p:sp>
        <p:sp>
          <p:nvSpPr>
            <p:cNvPr id="176" name="矩形 175"/>
            <p:cNvSpPr/>
            <p:nvPr>
              <p:custDataLst>
                <p:tags r:id="rId13"/>
              </p:custDataLst>
            </p:nvPr>
          </p:nvSpPr>
          <p:spPr>
            <a:xfrm>
              <a:off x="11163"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PPT学习</a:t>
              </a:r>
            </a:p>
          </p:txBody>
        </p:sp>
        <p:sp>
          <p:nvSpPr>
            <p:cNvPr id="177" name="矩形 176"/>
            <p:cNvSpPr/>
            <p:nvPr>
              <p:custDataLst>
                <p:tags r:id="rId14"/>
              </p:custDataLst>
            </p:nvPr>
          </p:nvSpPr>
          <p:spPr>
            <a:xfrm>
              <a:off x="9117" y="613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心理学学习</a:t>
              </a:r>
            </a:p>
          </p:txBody>
        </p:sp>
        <p:sp>
          <p:nvSpPr>
            <p:cNvPr id="178" name="矩形 177"/>
            <p:cNvSpPr/>
            <p:nvPr>
              <p:custDataLst>
                <p:tags r:id="rId15"/>
              </p:custDataLst>
            </p:nvPr>
          </p:nvSpPr>
          <p:spPr>
            <a:xfrm>
              <a:off x="10140" y="6131"/>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学习</a:t>
              </a:r>
            </a:p>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成长</a:t>
              </a:r>
            </a:p>
          </p:txBody>
        </p:sp>
        <p:sp>
          <p:nvSpPr>
            <p:cNvPr id="179" name="矩形 178"/>
            <p:cNvSpPr/>
            <p:nvPr>
              <p:custDataLst>
                <p:tags r:id="rId16"/>
              </p:custDataLst>
            </p:nvPr>
          </p:nvSpPr>
          <p:spPr>
            <a:xfrm>
              <a:off x="11163" y="613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知识卡片学习</a:t>
              </a:r>
            </a:p>
          </p:txBody>
        </p:sp>
        <p:sp>
          <p:nvSpPr>
            <p:cNvPr id="180" name="矩形 179"/>
            <p:cNvSpPr/>
            <p:nvPr>
              <p:custDataLst>
                <p:tags r:id="rId17"/>
              </p:custDataLst>
            </p:nvPr>
          </p:nvSpPr>
          <p:spPr>
            <a:xfrm>
              <a:off x="9117"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社群运营学习</a:t>
              </a:r>
            </a:p>
          </p:txBody>
        </p:sp>
        <p:sp>
          <p:nvSpPr>
            <p:cNvPr id="182" name="矩形 181"/>
            <p:cNvSpPr/>
            <p:nvPr>
              <p:custDataLst>
                <p:tags r:id="rId18"/>
              </p:custDataLst>
            </p:nvPr>
          </p:nvSpPr>
          <p:spPr>
            <a:xfrm>
              <a:off x="10140"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财务</a:t>
              </a:r>
            </a:p>
          </p:txBody>
        </p:sp>
        <p:sp>
          <p:nvSpPr>
            <p:cNvPr id="183" name="矩形 182"/>
            <p:cNvSpPr/>
            <p:nvPr>
              <p:custDataLst>
                <p:tags r:id="rId19"/>
              </p:custDataLst>
            </p:nvPr>
          </p:nvSpPr>
          <p:spPr>
            <a:xfrm>
              <a:off x="11163"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视频制作学习</a:t>
              </a:r>
            </a:p>
          </p:txBody>
        </p:sp>
        <p:sp>
          <p:nvSpPr>
            <p:cNvPr id="194" name="矩形 193"/>
            <p:cNvSpPr/>
            <p:nvPr>
              <p:custDataLst>
                <p:tags r:id="rId20"/>
              </p:custDataLst>
            </p:nvPr>
          </p:nvSpPr>
          <p:spPr>
            <a:xfrm>
              <a:off x="12307" y="5254"/>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健康</a:t>
              </a:r>
            </a:p>
          </p:txBody>
        </p:sp>
        <p:sp>
          <p:nvSpPr>
            <p:cNvPr id="195" name="矩形 194"/>
            <p:cNvSpPr/>
            <p:nvPr>
              <p:custDataLst>
                <p:tags r:id="rId21"/>
              </p:custDataLst>
            </p:nvPr>
          </p:nvSpPr>
          <p:spPr>
            <a:xfrm>
              <a:off x="13330" y="5254"/>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人际</a:t>
              </a:r>
            </a:p>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关系</a:t>
              </a:r>
            </a:p>
          </p:txBody>
        </p:sp>
        <p:sp>
          <p:nvSpPr>
            <p:cNvPr id="196" name="矩形 195"/>
            <p:cNvSpPr/>
            <p:nvPr>
              <p:custDataLst>
                <p:tags r:id="rId22"/>
              </p:custDataLst>
            </p:nvPr>
          </p:nvSpPr>
          <p:spPr>
            <a:xfrm>
              <a:off x="14353" y="5254"/>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主业</a:t>
              </a:r>
            </a:p>
          </p:txBody>
        </p:sp>
        <p:sp>
          <p:nvSpPr>
            <p:cNvPr id="197" name="矩形 196"/>
            <p:cNvSpPr/>
            <p:nvPr>
              <p:custDataLst>
                <p:tags r:id="rId23"/>
              </p:custDataLst>
            </p:nvPr>
          </p:nvSpPr>
          <p:spPr>
            <a:xfrm>
              <a:off x="12307" y="6131"/>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学习</a:t>
              </a:r>
            </a:p>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成长</a:t>
              </a:r>
            </a:p>
          </p:txBody>
        </p:sp>
        <p:sp>
          <p:nvSpPr>
            <p:cNvPr id="198" name="矩形 197"/>
            <p:cNvSpPr/>
            <p:nvPr>
              <p:custDataLst>
                <p:tags r:id="rId24"/>
              </p:custDataLst>
            </p:nvPr>
          </p:nvSpPr>
          <p:spPr>
            <a:xfrm>
              <a:off x="13330" y="6131"/>
              <a:ext cx="1023" cy="877"/>
            </a:xfrm>
            <a:prstGeom prst="rect">
              <a:avLst/>
            </a:prstGeom>
            <a:solidFill>
              <a:schemeClr val="accent1"/>
            </a:solidFill>
            <a:ln>
              <a:solidFill>
                <a:schemeClr val="bg2"/>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chemeClr val="bg2"/>
                  </a:solidFill>
                  <a:latin typeface="PingFang SC Semibold" panose="020B0400000000000000" charset="-122"/>
                  <a:ea typeface="PingFang SC Semibold" panose="020B0400000000000000" charset="-122"/>
                  <a:sym typeface="+mn-ea"/>
                </a:rPr>
                <a:t>成为更好自己</a:t>
              </a:r>
            </a:p>
          </p:txBody>
        </p:sp>
        <p:sp>
          <p:nvSpPr>
            <p:cNvPr id="199" name="矩形 198"/>
            <p:cNvSpPr/>
            <p:nvPr>
              <p:custDataLst>
                <p:tags r:id="rId25"/>
              </p:custDataLst>
            </p:nvPr>
          </p:nvSpPr>
          <p:spPr>
            <a:xfrm>
              <a:off x="14353" y="6131"/>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时间</a:t>
              </a:r>
            </a:p>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管理</a:t>
              </a:r>
            </a:p>
          </p:txBody>
        </p:sp>
        <p:sp>
          <p:nvSpPr>
            <p:cNvPr id="200" name="矩形 199"/>
            <p:cNvSpPr/>
            <p:nvPr>
              <p:custDataLst>
                <p:tags r:id="rId26"/>
              </p:custDataLst>
            </p:nvPr>
          </p:nvSpPr>
          <p:spPr>
            <a:xfrm>
              <a:off x="12307" y="7008"/>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副业</a:t>
              </a:r>
            </a:p>
          </p:txBody>
        </p:sp>
        <p:sp>
          <p:nvSpPr>
            <p:cNvPr id="201" name="矩形 200"/>
            <p:cNvSpPr/>
            <p:nvPr>
              <p:custDataLst>
                <p:tags r:id="rId27"/>
              </p:custDataLst>
            </p:nvPr>
          </p:nvSpPr>
          <p:spPr>
            <a:xfrm>
              <a:off x="13330" y="7008"/>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财务</a:t>
              </a:r>
            </a:p>
          </p:txBody>
        </p:sp>
        <p:sp>
          <p:nvSpPr>
            <p:cNvPr id="202" name="矩形 201"/>
            <p:cNvSpPr/>
            <p:nvPr>
              <p:custDataLst>
                <p:tags r:id="rId28"/>
              </p:custDataLst>
            </p:nvPr>
          </p:nvSpPr>
          <p:spPr>
            <a:xfrm>
              <a:off x="14353" y="7008"/>
              <a:ext cx="1023" cy="877"/>
            </a:xfrm>
            <a:prstGeom prst="rect">
              <a:avLst/>
            </a:prstGeom>
            <a:solidFill>
              <a:schemeClr val="accent4"/>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注重</a:t>
              </a:r>
            </a:p>
            <a:p>
              <a:pPr lvl="0" algn="ctr">
                <a:buClrTx/>
                <a:buSzTx/>
                <a:buFontTx/>
              </a:pPr>
              <a:r>
                <a:rPr lang="en-US" altLang="zh-CN" sz="1000">
                  <a:solidFill>
                    <a:schemeClr val="bg2"/>
                  </a:solidFill>
                  <a:latin typeface="PingFang SC" panose="020B0400000000000000" charset="-122"/>
                  <a:ea typeface="PingFang SC" panose="020B0400000000000000" charset="-122"/>
                  <a:sym typeface="+mn-ea"/>
                </a:rPr>
                <a:t>内在</a:t>
              </a:r>
            </a:p>
          </p:txBody>
        </p:sp>
        <p:sp>
          <p:nvSpPr>
            <p:cNvPr id="325" name="矩形 324"/>
            <p:cNvSpPr/>
            <p:nvPr>
              <p:custDataLst>
                <p:tags r:id="rId29"/>
              </p:custDataLst>
            </p:nvPr>
          </p:nvSpPr>
          <p:spPr>
            <a:xfrm>
              <a:off x="15466"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每天写日计划</a:t>
              </a:r>
            </a:p>
          </p:txBody>
        </p:sp>
        <p:sp>
          <p:nvSpPr>
            <p:cNvPr id="326" name="矩形 325"/>
            <p:cNvSpPr/>
            <p:nvPr>
              <p:custDataLst>
                <p:tags r:id="rId30"/>
              </p:custDataLst>
            </p:nvPr>
          </p:nvSpPr>
          <p:spPr>
            <a:xfrm>
              <a:off x="16489"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写下行动计划</a:t>
              </a:r>
            </a:p>
          </p:txBody>
        </p:sp>
        <p:sp>
          <p:nvSpPr>
            <p:cNvPr id="327" name="矩形 326"/>
            <p:cNvSpPr/>
            <p:nvPr>
              <p:custDataLst>
                <p:tags r:id="rId31"/>
              </p:custDataLst>
            </p:nvPr>
          </p:nvSpPr>
          <p:spPr>
            <a:xfrm>
              <a:off x="17512" y="525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少即是多</a:t>
              </a:r>
            </a:p>
          </p:txBody>
        </p:sp>
        <p:sp>
          <p:nvSpPr>
            <p:cNvPr id="328" name="矩形 327"/>
            <p:cNvSpPr/>
            <p:nvPr>
              <p:custDataLst>
                <p:tags r:id="rId32"/>
              </p:custDataLst>
            </p:nvPr>
          </p:nvSpPr>
          <p:spPr>
            <a:xfrm>
              <a:off x="15466" y="613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制定年目标</a:t>
              </a:r>
            </a:p>
          </p:txBody>
        </p:sp>
        <p:sp>
          <p:nvSpPr>
            <p:cNvPr id="329" name="矩形 328"/>
            <p:cNvSpPr/>
            <p:nvPr>
              <p:custDataLst>
                <p:tags r:id="rId33"/>
              </p:custDataLst>
            </p:nvPr>
          </p:nvSpPr>
          <p:spPr>
            <a:xfrm>
              <a:off x="16489" y="6131"/>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时间</a:t>
              </a:r>
            </a:p>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管理</a:t>
              </a:r>
            </a:p>
          </p:txBody>
        </p:sp>
        <p:sp>
          <p:nvSpPr>
            <p:cNvPr id="330" name="矩形 329"/>
            <p:cNvSpPr/>
            <p:nvPr>
              <p:custDataLst>
                <p:tags r:id="rId34"/>
              </p:custDataLst>
            </p:nvPr>
          </p:nvSpPr>
          <p:spPr>
            <a:xfrm>
              <a:off x="17512" y="613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遵守睡眠时间</a:t>
              </a:r>
            </a:p>
          </p:txBody>
        </p:sp>
        <p:sp>
          <p:nvSpPr>
            <p:cNvPr id="331" name="矩形 330"/>
            <p:cNvSpPr/>
            <p:nvPr>
              <p:custDataLst>
                <p:tags r:id="rId35"/>
              </p:custDataLst>
            </p:nvPr>
          </p:nvSpPr>
          <p:spPr>
            <a:xfrm>
              <a:off x="15466"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使用效率工具</a:t>
              </a:r>
            </a:p>
          </p:txBody>
        </p:sp>
        <p:sp>
          <p:nvSpPr>
            <p:cNvPr id="332" name="矩形 331"/>
            <p:cNvSpPr/>
            <p:nvPr>
              <p:custDataLst>
                <p:tags r:id="rId36"/>
              </p:custDataLst>
            </p:nvPr>
          </p:nvSpPr>
          <p:spPr>
            <a:xfrm>
              <a:off x="16489"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充分休息</a:t>
              </a:r>
            </a:p>
          </p:txBody>
        </p:sp>
        <p:sp>
          <p:nvSpPr>
            <p:cNvPr id="333" name="矩形 332"/>
            <p:cNvSpPr/>
            <p:nvPr>
              <p:custDataLst>
                <p:tags r:id="rId37"/>
              </p:custDataLst>
            </p:nvPr>
          </p:nvSpPr>
          <p:spPr>
            <a:xfrm>
              <a:off x="17512" y="7008"/>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专业方向做事</a:t>
              </a:r>
            </a:p>
          </p:txBody>
        </p:sp>
        <p:sp>
          <p:nvSpPr>
            <p:cNvPr id="343" name="矩形 342"/>
            <p:cNvSpPr/>
            <p:nvPr>
              <p:custDataLst>
                <p:tags r:id="rId38"/>
              </p:custDataLst>
            </p:nvPr>
          </p:nvSpPr>
          <p:spPr>
            <a:xfrm>
              <a:off x="9117"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每天开合跳50</a:t>
              </a:r>
            </a:p>
          </p:txBody>
        </p:sp>
        <p:sp>
          <p:nvSpPr>
            <p:cNvPr id="344" name="矩形 343"/>
            <p:cNvSpPr/>
            <p:nvPr>
              <p:custDataLst>
                <p:tags r:id="rId39"/>
              </p:custDataLst>
            </p:nvPr>
          </p:nvSpPr>
          <p:spPr>
            <a:xfrm>
              <a:off x="10140"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晨间拉伸</a:t>
              </a:r>
            </a:p>
          </p:txBody>
        </p:sp>
        <p:sp>
          <p:nvSpPr>
            <p:cNvPr id="345" name="矩形 344"/>
            <p:cNvSpPr/>
            <p:nvPr>
              <p:custDataLst>
                <p:tags r:id="rId40"/>
              </p:custDataLst>
            </p:nvPr>
          </p:nvSpPr>
          <p:spPr>
            <a:xfrm>
              <a:off x="11163"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健康饮食</a:t>
              </a:r>
            </a:p>
          </p:txBody>
        </p:sp>
        <p:sp>
          <p:nvSpPr>
            <p:cNvPr id="346" name="矩形 345"/>
            <p:cNvSpPr/>
            <p:nvPr>
              <p:custDataLst>
                <p:tags r:id="rId41"/>
              </p:custDataLst>
            </p:nvPr>
          </p:nvSpPr>
          <p:spPr>
            <a:xfrm>
              <a:off x="9117"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护肤防晒</a:t>
              </a:r>
            </a:p>
          </p:txBody>
        </p:sp>
        <p:sp>
          <p:nvSpPr>
            <p:cNvPr id="347" name="矩形 346"/>
            <p:cNvSpPr/>
            <p:nvPr>
              <p:custDataLst>
                <p:tags r:id="rId42"/>
              </p:custDataLst>
            </p:nvPr>
          </p:nvSpPr>
          <p:spPr>
            <a:xfrm>
              <a:off x="10140" y="3397"/>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健康</a:t>
              </a:r>
            </a:p>
          </p:txBody>
        </p:sp>
        <p:sp>
          <p:nvSpPr>
            <p:cNvPr id="348" name="矩形 347"/>
            <p:cNvSpPr/>
            <p:nvPr>
              <p:custDataLst>
                <p:tags r:id="rId43"/>
              </p:custDataLst>
            </p:nvPr>
          </p:nvSpPr>
          <p:spPr>
            <a:xfrm>
              <a:off x="11163"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充分休息</a:t>
              </a:r>
            </a:p>
          </p:txBody>
        </p:sp>
        <p:sp>
          <p:nvSpPr>
            <p:cNvPr id="349" name="矩形 348"/>
            <p:cNvSpPr/>
            <p:nvPr>
              <p:custDataLst>
                <p:tags r:id="rId44"/>
              </p:custDataLst>
            </p:nvPr>
          </p:nvSpPr>
          <p:spPr>
            <a:xfrm>
              <a:off x="9117"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年度体检</a:t>
              </a:r>
            </a:p>
          </p:txBody>
        </p:sp>
        <p:sp>
          <p:nvSpPr>
            <p:cNvPr id="350" name="矩形 349"/>
            <p:cNvSpPr/>
            <p:nvPr>
              <p:custDataLst>
                <p:tags r:id="rId45"/>
              </p:custDataLst>
            </p:nvPr>
          </p:nvSpPr>
          <p:spPr>
            <a:xfrm>
              <a:off x="10140"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每天睡7小时</a:t>
              </a:r>
            </a:p>
          </p:txBody>
        </p:sp>
        <p:sp>
          <p:nvSpPr>
            <p:cNvPr id="351" name="矩形 350"/>
            <p:cNvSpPr/>
            <p:nvPr>
              <p:custDataLst>
                <p:tags r:id="rId46"/>
              </p:custDataLst>
            </p:nvPr>
          </p:nvSpPr>
          <p:spPr>
            <a:xfrm>
              <a:off x="11163"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每天喝水1.5L</a:t>
              </a:r>
            </a:p>
          </p:txBody>
        </p:sp>
        <p:sp>
          <p:nvSpPr>
            <p:cNvPr id="361" name="矩形 360"/>
            <p:cNvSpPr/>
            <p:nvPr>
              <p:custDataLst>
                <p:tags r:id="rId47"/>
              </p:custDataLst>
            </p:nvPr>
          </p:nvSpPr>
          <p:spPr>
            <a:xfrm>
              <a:off x="12307"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认真倾听</a:t>
              </a:r>
            </a:p>
          </p:txBody>
        </p:sp>
        <p:sp>
          <p:nvSpPr>
            <p:cNvPr id="362" name="矩形 361"/>
            <p:cNvSpPr/>
            <p:nvPr>
              <p:custDataLst>
                <p:tags r:id="rId48"/>
              </p:custDataLst>
            </p:nvPr>
          </p:nvSpPr>
          <p:spPr>
            <a:xfrm>
              <a:off x="13330"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跟人打招呼</a:t>
              </a:r>
            </a:p>
          </p:txBody>
        </p:sp>
        <p:sp>
          <p:nvSpPr>
            <p:cNvPr id="363" name="矩形 362"/>
            <p:cNvSpPr/>
            <p:nvPr>
              <p:custDataLst>
                <p:tags r:id="rId49"/>
              </p:custDataLst>
            </p:nvPr>
          </p:nvSpPr>
          <p:spPr>
            <a:xfrm>
              <a:off x="14353"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讲话明确</a:t>
              </a:r>
            </a:p>
          </p:txBody>
        </p:sp>
        <p:sp>
          <p:nvSpPr>
            <p:cNvPr id="364" name="矩形 363"/>
            <p:cNvSpPr/>
            <p:nvPr>
              <p:custDataLst>
                <p:tags r:id="rId50"/>
              </p:custDataLst>
            </p:nvPr>
          </p:nvSpPr>
          <p:spPr>
            <a:xfrm>
              <a:off x="12307"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善待婆媳关系</a:t>
              </a:r>
            </a:p>
          </p:txBody>
        </p:sp>
        <p:sp>
          <p:nvSpPr>
            <p:cNvPr id="365" name="矩形 364"/>
            <p:cNvSpPr/>
            <p:nvPr>
              <p:custDataLst>
                <p:tags r:id="rId51"/>
              </p:custDataLst>
            </p:nvPr>
          </p:nvSpPr>
          <p:spPr>
            <a:xfrm>
              <a:off x="13330" y="3397"/>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人际</a:t>
              </a:r>
            </a:p>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关系</a:t>
              </a:r>
            </a:p>
          </p:txBody>
        </p:sp>
        <p:sp>
          <p:nvSpPr>
            <p:cNvPr id="366" name="矩形 365"/>
            <p:cNvSpPr/>
            <p:nvPr>
              <p:custDataLst>
                <p:tags r:id="rId52"/>
              </p:custDataLst>
            </p:nvPr>
          </p:nvSpPr>
          <p:spPr>
            <a:xfrm>
              <a:off x="14353"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学会感恩</a:t>
              </a:r>
            </a:p>
          </p:txBody>
        </p:sp>
        <p:sp>
          <p:nvSpPr>
            <p:cNvPr id="367" name="矩形 366"/>
            <p:cNvSpPr/>
            <p:nvPr>
              <p:custDataLst>
                <p:tags r:id="rId53"/>
              </p:custDataLst>
            </p:nvPr>
          </p:nvSpPr>
          <p:spPr>
            <a:xfrm>
              <a:off x="12307"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寻找对方优点</a:t>
              </a:r>
            </a:p>
          </p:txBody>
        </p:sp>
        <p:sp>
          <p:nvSpPr>
            <p:cNvPr id="368" name="矩形 367"/>
            <p:cNvSpPr/>
            <p:nvPr>
              <p:custDataLst>
                <p:tags r:id="rId54"/>
              </p:custDataLst>
            </p:nvPr>
          </p:nvSpPr>
          <p:spPr>
            <a:xfrm>
              <a:off x="13330"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冥想</a:t>
              </a:r>
            </a:p>
          </p:txBody>
        </p:sp>
        <p:sp>
          <p:nvSpPr>
            <p:cNvPr id="369" name="矩形 368"/>
            <p:cNvSpPr/>
            <p:nvPr>
              <p:custDataLst>
                <p:tags r:id="rId55"/>
              </p:custDataLst>
            </p:nvPr>
          </p:nvSpPr>
          <p:spPr>
            <a:xfrm>
              <a:off x="14353"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学习亲密关系</a:t>
              </a:r>
            </a:p>
          </p:txBody>
        </p:sp>
        <p:sp>
          <p:nvSpPr>
            <p:cNvPr id="379" name="矩形 378"/>
            <p:cNvSpPr/>
            <p:nvPr>
              <p:custDataLst>
                <p:tags r:id="rId56"/>
              </p:custDataLst>
            </p:nvPr>
          </p:nvSpPr>
          <p:spPr>
            <a:xfrm>
              <a:off x="15466"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个案咨询</a:t>
              </a:r>
            </a:p>
          </p:txBody>
        </p:sp>
        <p:sp>
          <p:nvSpPr>
            <p:cNvPr id="380" name="矩形 379"/>
            <p:cNvSpPr/>
            <p:nvPr>
              <p:custDataLst>
                <p:tags r:id="rId57"/>
              </p:custDataLst>
            </p:nvPr>
          </p:nvSpPr>
          <p:spPr>
            <a:xfrm>
              <a:off x="16489"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总结案例报告</a:t>
              </a:r>
            </a:p>
          </p:txBody>
        </p:sp>
        <p:sp>
          <p:nvSpPr>
            <p:cNvPr id="381" name="矩形 380"/>
            <p:cNvSpPr/>
            <p:nvPr>
              <p:custDataLst>
                <p:tags r:id="rId58"/>
              </p:custDataLst>
            </p:nvPr>
          </p:nvSpPr>
          <p:spPr>
            <a:xfrm>
              <a:off x="17512" y="2520"/>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坚持督导学习</a:t>
              </a:r>
            </a:p>
          </p:txBody>
        </p:sp>
        <p:sp>
          <p:nvSpPr>
            <p:cNvPr id="382" name="矩形 381"/>
            <p:cNvSpPr/>
            <p:nvPr>
              <p:custDataLst>
                <p:tags r:id="rId59"/>
              </p:custDataLst>
            </p:nvPr>
          </p:nvSpPr>
          <p:spPr>
            <a:xfrm>
              <a:off x="15466"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认真教学</a:t>
              </a:r>
            </a:p>
          </p:txBody>
        </p:sp>
        <p:sp>
          <p:nvSpPr>
            <p:cNvPr id="383" name="矩形 382"/>
            <p:cNvSpPr/>
            <p:nvPr>
              <p:custDataLst>
                <p:tags r:id="rId60"/>
              </p:custDataLst>
            </p:nvPr>
          </p:nvSpPr>
          <p:spPr>
            <a:xfrm>
              <a:off x="16489" y="3397"/>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主业</a:t>
              </a:r>
            </a:p>
          </p:txBody>
        </p:sp>
        <p:sp>
          <p:nvSpPr>
            <p:cNvPr id="384" name="矩形 383"/>
            <p:cNvSpPr/>
            <p:nvPr>
              <p:custDataLst>
                <p:tags r:id="rId61"/>
              </p:custDataLst>
            </p:nvPr>
          </p:nvSpPr>
          <p:spPr>
            <a:xfrm>
              <a:off x="17512" y="339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同行交流学习</a:t>
              </a:r>
            </a:p>
          </p:txBody>
        </p:sp>
        <p:sp>
          <p:nvSpPr>
            <p:cNvPr id="385" name="矩形 384"/>
            <p:cNvSpPr/>
            <p:nvPr>
              <p:custDataLst>
                <p:tags r:id="rId62"/>
              </p:custDataLst>
            </p:nvPr>
          </p:nvSpPr>
          <p:spPr>
            <a:xfrm>
              <a:off x="15466"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牢记个人使命</a:t>
              </a:r>
            </a:p>
          </p:txBody>
        </p:sp>
        <p:sp>
          <p:nvSpPr>
            <p:cNvPr id="386" name="矩形 385"/>
            <p:cNvSpPr/>
            <p:nvPr>
              <p:custDataLst>
                <p:tags r:id="rId63"/>
              </p:custDataLst>
            </p:nvPr>
          </p:nvSpPr>
          <p:spPr>
            <a:xfrm>
              <a:off x="16489"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撰写论文</a:t>
              </a:r>
            </a:p>
          </p:txBody>
        </p:sp>
        <p:sp>
          <p:nvSpPr>
            <p:cNvPr id="387" name="矩形 386"/>
            <p:cNvSpPr/>
            <p:nvPr>
              <p:custDataLst>
                <p:tags r:id="rId64"/>
              </p:custDataLst>
            </p:nvPr>
          </p:nvSpPr>
          <p:spPr>
            <a:xfrm>
              <a:off x="17512" y="427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积极备课</a:t>
              </a:r>
            </a:p>
          </p:txBody>
        </p:sp>
        <p:sp>
          <p:nvSpPr>
            <p:cNvPr id="397" name="矩形 396"/>
            <p:cNvSpPr/>
            <p:nvPr>
              <p:custDataLst>
                <p:tags r:id="rId65"/>
              </p:custDataLst>
            </p:nvPr>
          </p:nvSpPr>
          <p:spPr>
            <a:xfrm>
              <a:off x="9117"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建立品牌</a:t>
              </a:r>
            </a:p>
          </p:txBody>
        </p:sp>
        <p:sp>
          <p:nvSpPr>
            <p:cNvPr id="398" name="矩形 397"/>
            <p:cNvSpPr/>
            <p:nvPr>
              <p:custDataLst>
                <p:tags r:id="rId66"/>
              </p:custDataLst>
            </p:nvPr>
          </p:nvSpPr>
          <p:spPr>
            <a:xfrm>
              <a:off x="10140"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开启个人IP</a:t>
              </a:r>
            </a:p>
          </p:txBody>
        </p:sp>
        <p:sp>
          <p:nvSpPr>
            <p:cNvPr id="399" name="矩形 398"/>
            <p:cNvSpPr/>
            <p:nvPr>
              <p:custDataLst>
                <p:tags r:id="rId67"/>
              </p:custDataLst>
            </p:nvPr>
          </p:nvSpPr>
          <p:spPr>
            <a:xfrm>
              <a:off x="11163"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自媒体博主</a:t>
              </a:r>
            </a:p>
          </p:txBody>
        </p:sp>
        <p:sp>
          <p:nvSpPr>
            <p:cNvPr id="400" name="矩形 399"/>
            <p:cNvSpPr/>
            <p:nvPr>
              <p:custDataLst>
                <p:tags r:id="rId68"/>
              </p:custDataLst>
            </p:nvPr>
          </p:nvSpPr>
          <p:spPr>
            <a:xfrm>
              <a:off x="9117"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目标明确</a:t>
              </a:r>
            </a:p>
          </p:txBody>
        </p:sp>
        <p:sp>
          <p:nvSpPr>
            <p:cNvPr id="401" name="矩形 400"/>
            <p:cNvSpPr/>
            <p:nvPr>
              <p:custDataLst>
                <p:tags r:id="rId69"/>
              </p:custDataLst>
            </p:nvPr>
          </p:nvSpPr>
          <p:spPr>
            <a:xfrm>
              <a:off x="10140" y="8864"/>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副业</a:t>
              </a:r>
            </a:p>
          </p:txBody>
        </p:sp>
        <p:sp>
          <p:nvSpPr>
            <p:cNvPr id="402" name="矩形 401"/>
            <p:cNvSpPr/>
            <p:nvPr>
              <p:custDataLst>
                <p:tags r:id="rId70"/>
              </p:custDataLst>
            </p:nvPr>
          </p:nvSpPr>
          <p:spPr>
            <a:xfrm>
              <a:off x="11163"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帐号运营</a:t>
              </a:r>
            </a:p>
          </p:txBody>
        </p:sp>
        <p:sp>
          <p:nvSpPr>
            <p:cNvPr id="403" name="矩形 402"/>
            <p:cNvSpPr/>
            <p:nvPr>
              <p:custDataLst>
                <p:tags r:id="rId71"/>
              </p:custDataLst>
            </p:nvPr>
          </p:nvSpPr>
          <p:spPr>
            <a:xfrm>
              <a:off x="9117"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稳定心态</a:t>
              </a:r>
            </a:p>
          </p:txBody>
        </p:sp>
        <p:sp>
          <p:nvSpPr>
            <p:cNvPr id="404" name="矩形 403"/>
            <p:cNvSpPr/>
            <p:nvPr>
              <p:custDataLst>
                <p:tags r:id="rId72"/>
              </p:custDataLst>
            </p:nvPr>
          </p:nvSpPr>
          <p:spPr>
            <a:xfrm>
              <a:off x="10140"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心理咨询师</a:t>
              </a:r>
            </a:p>
          </p:txBody>
        </p:sp>
        <p:sp>
          <p:nvSpPr>
            <p:cNvPr id="405" name="矩形 404"/>
            <p:cNvSpPr/>
            <p:nvPr>
              <p:custDataLst>
                <p:tags r:id="rId73"/>
              </p:custDataLst>
            </p:nvPr>
          </p:nvSpPr>
          <p:spPr>
            <a:xfrm>
              <a:off x="11163"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阅读教练</a:t>
              </a:r>
            </a:p>
          </p:txBody>
        </p:sp>
        <p:sp>
          <p:nvSpPr>
            <p:cNvPr id="415" name="矩形 414"/>
            <p:cNvSpPr/>
            <p:nvPr>
              <p:custDataLst>
                <p:tags r:id="rId74"/>
              </p:custDataLst>
            </p:nvPr>
          </p:nvSpPr>
          <p:spPr>
            <a:xfrm>
              <a:off x="12307"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定期储蓄</a:t>
              </a:r>
            </a:p>
          </p:txBody>
        </p:sp>
        <p:sp>
          <p:nvSpPr>
            <p:cNvPr id="416" name="矩形 415"/>
            <p:cNvSpPr/>
            <p:nvPr>
              <p:custDataLst>
                <p:tags r:id="rId75"/>
              </p:custDataLst>
            </p:nvPr>
          </p:nvSpPr>
          <p:spPr>
            <a:xfrm>
              <a:off x="13330"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电子记账</a:t>
              </a:r>
            </a:p>
          </p:txBody>
        </p:sp>
        <p:sp>
          <p:nvSpPr>
            <p:cNvPr id="417" name="矩形 416"/>
            <p:cNvSpPr/>
            <p:nvPr>
              <p:custDataLst>
                <p:tags r:id="rId76"/>
              </p:custDataLst>
            </p:nvPr>
          </p:nvSpPr>
          <p:spPr>
            <a:xfrm>
              <a:off x="14353"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投资自己</a:t>
              </a:r>
            </a:p>
          </p:txBody>
        </p:sp>
        <p:sp>
          <p:nvSpPr>
            <p:cNvPr id="418" name="矩形 417"/>
            <p:cNvSpPr/>
            <p:nvPr>
              <p:custDataLst>
                <p:tags r:id="rId77"/>
              </p:custDataLst>
            </p:nvPr>
          </p:nvSpPr>
          <p:spPr>
            <a:xfrm>
              <a:off x="12307"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监控反馈</a:t>
              </a:r>
            </a:p>
          </p:txBody>
        </p:sp>
        <p:sp>
          <p:nvSpPr>
            <p:cNvPr id="419" name="矩形 418"/>
            <p:cNvSpPr/>
            <p:nvPr>
              <p:custDataLst>
                <p:tags r:id="rId78"/>
              </p:custDataLst>
            </p:nvPr>
          </p:nvSpPr>
          <p:spPr>
            <a:xfrm>
              <a:off x="13330" y="8864"/>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财务</a:t>
              </a:r>
            </a:p>
          </p:txBody>
        </p:sp>
        <p:sp>
          <p:nvSpPr>
            <p:cNvPr id="420" name="矩形 419"/>
            <p:cNvSpPr/>
            <p:nvPr>
              <p:custDataLst>
                <p:tags r:id="rId79"/>
              </p:custDataLst>
            </p:nvPr>
          </p:nvSpPr>
          <p:spPr>
            <a:xfrm>
              <a:off x="14353"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平衡债务</a:t>
              </a:r>
            </a:p>
          </p:txBody>
        </p:sp>
        <p:sp>
          <p:nvSpPr>
            <p:cNvPr id="421" name="矩形 420"/>
            <p:cNvSpPr/>
            <p:nvPr>
              <p:custDataLst>
                <p:tags r:id="rId80"/>
              </p:custDataLst>
            </p:nvPr>
          </p:nvSpPr>
          <p:spPr>
            <a:xfrm>
              <a:off x="12307"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阅读财务书籍</a:t>
              </a:r>
            </a:p>
          </p:txBody>
        </p:sp>
        <p:sp>
          <p:nvSpPr>
            <p:cNvPr id="422" name="矩形 421"/>
            <p:cNvSpPr/>
            <p:nvPr>
              <p:custDataLst>
                <p:tags r:id="rId81"/>
              </p:custDataLst>
            </p:nvPr>
          </p:nvSpPr>
          <p:spPr>
            <a:xfrm>
              <a:off x="13330"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价值投资</a:t>
              </a:r>
            </a:p>
          </p:txBody>
        </p:sp>
        <p:sp>
          <p:nvSpPr>
            <p:cNvPr id="423" name="矩形 422"/>
            <p:cNvSpPr/>
            <p:nvPr>
              <p:custDataLst>
                <p:tags r:id="rId82"/>
              </p:custDataLst>
            </p:nvPr>
          </p:nvSpPr>
          <p:spPr>
            <a:xfrm>
              <a:off x="14353"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购买保险</a:t>
              </a:r>
            </a:p>
          </p:txBody>
        </p:sp>
        <p:sp>
          <p:nvSpPr>
            <p:cNvPr id="433" name="矩形 432"/>
            <p:cNvSpPr/>
            <p:nvPr>
              <p:custDataLst>
                <p:tags r:id="rId83"/>
              </p:custDataLst>
            </p:nvPr>
          </p:nvSpPr>
          <p:spPr>
            <a:xfrm>
              <a:off x="15466"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控制情绪</a:t>
              </a:r>
            </a:p>
          </p:txBody>
        </p:sp>
        <p:sp>
          <p:nvSpPr>
            <p:cNvPr id="434" name="矩形 433"/>
            <p:cNvSpPr/>
            <p:nvPr>
              <p:custDataLst>
                <p:tags r:id="rId84"/>
              </p:custDataLst>
            </p:nvPr>
          </p:nvSpPr>
          <p:spPr>
            <a:xfrm>
              <a:off x="16489"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温和待人</a:t>
              </a:r>
            </a:p>
          </p:txBody>
        </p:sp>
        <p:sp>
          <p:nvSpPr>
            <p:cNvPr id="435" name="矩形 434"/>
            <p:cNvSpPr/>
            <p:nvPr>
              <p:custDataLst>
                <p:tags r:id="rId85"/>
              </p:custDataLst>
            </p:nvPr>
          </p:nvSpPr>
          <p:spPr>
            <a:xfrm>
              <a:off x="17512" y="7987"/>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保持乐观</a:t>
              </a:r>
            </a:p>
          </p:txBody>
        </p:sp>
        <p:sp>
          <p:nvSpPr>
            <p:cNvPr id="436" name="矩形 435"/>
            <p:cNvSpPr/>
            <p:nvPr>
              <p:custDataLst>
                <p:tags r:id="rId86"/>
              </p:custDataLst>
            </p:nvPr>
          </p:nvSpPr>
          <p:spPr>
            <a:xfrm>
              <a:off x="15466"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认真做事</a:t>
              </a:r>
            </a:p>
          </p:txBody>
        </p:sp>
        <p:sp>
          <p:nvSpPr>
            <p:cNvPr id="437" name="矩形 436"/>
            <p:cNvSpPr/>
            <p:nvPr>
              <p:custDataLst>
                <p:tags r:id="rId87"/>
              </p:custDataLst>
            </p:nvPr>
          </p:nvSpPr>
          <p:spPr>
            <a:xfrm>
              <a:off x="16489" y="8864"/>
              <a:ext cx="1023" cy="877"/>
            </a:xfrm>
            <a:prstGeom prst="rect">
              <a:avLst/>
            </a:prstGeom>
            <a:solidFill>
              <a:schemeClr val="accent4">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注重</a:t>
              </a:r>
            </a:p>
            <a:p>
              <a:pPr lvl="0" algn="ctr">
                <a:buClrTx/>
                <a:buSzTx/>
                <a:buFontTx/>
              </a:pPr>
              <a:r>
                <a:rPr lang="en-US" altLang="zh-CN" sz="1200">
                  <a:solidFill>
                    <a:schemeClr val="bg2"/>
                  </a:solidFill>
                  <a:latin typeface="PingFang SC" panose="020B0400000000000000" charset="-122"/>
                  <a:ea typeface="PingFang SC" panose="020B0400000000000000" charset="-122"/>
                  <a:sym typeface="+mn-ea"/>
                </a:rPr>
                <a:t>内在</a:t>
              </a:r>
            </a:p>
          </p:txBody>
        </p:sp>
        <p:sp>
          <p:nvSpPr>
            <p:cNvPr id="438" name="矩形 437"/>
            <p:cNvSpPr/>
            <p:nvPr>
              <p:custDataLst>
                <p:tags r:id="rId88"/>
              </p:custDataLst>
            </p:nvPr>
          </p:nvSpPr>
          <p:spPr>
            <a:xfrm>
              <a:off x="17512" y="8864"/>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目标坚定</a:t>
              </a:r>
            </a:p>
          </p:txBody>
        </p:sp>
        <p:sp>
          <p:nvSpPr>
            <p:cNvPr id="439" name="矩形 438"/>
            <p:cNvSpPr/>
            <p:nvPr>
              <p:custDataLst>
                <p:tags r:id="rId89"/>
              </p:custDataLst>
            </p:nvPr>
          </p:nvSpPr>
          <p:spPr>
            <a:xfrm>
              <a:off x="15466"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接纳你我</a:t>
              </a:r>
            </a:p>
          </p:txBody>
        </p:sp>
        <p:sp>
          <p:nvSpPr>
            <p:cNvPr id="440" name="矩形 439"/>
            <p:cNvSpPr/>
            <p:nvPr>
              <p:custDataLst>
                <p:tags r:id="rId90"/>
              </p:custDataLst>
            </p:nvPr>
          </p:nvSpPr>
          <p:spPr>
            <a:xfrm>
              <a:off x="16489"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探索未知</a:t>
              </a:r>
            </a:p>
          </p:txBody>
        </p:sp>
        <p:sp>
          <p:nvSpPr>
            <p:cNvPr id="441" name="矩形 440"/>
            <p:cNvSpPr/>
            <p:nvPr>
              <p:custDataLst>
                <p:tags r:id="rId91"/>
              </p:custDataLst>
            </p:nvPr>
          </p:nvSpPr>
          <p:spPr>
            <a:xfrm>
              <a:off x="17512" y="9741"/>
              <a:ext cx="1023" cy="877"/>
            </a:xfrm>
            <a:prstGeom prst="rect">
              <a:avLst/>
            </a:prstGeom>
            <a:solidFill>
              <a:schemeClr val="accent1">
                <a:lumMod val="10000"/>
                <a:lumOff val="90000"/>
                <a:alpha val="56000"/>
              </a:schemeClr>
            </a:solid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bg1">
                      <a:lumMod val="25000"/>
                      <a:lumOff val="75000"/>
                    </a:schemeClr>
                  </a:solidFill>
                  <a:latin typeface="PingFang SC Regular" panose="020B0400000000000000" charset="-122"/>
                  <a:ea typeface="PingFang SC Regular" panose="020B0400000000000000" charset="-122"/>
                  <a:sym typeface="+mn-ea"/>
                </a:rPr>
                <a:t>独立思考</a:t>
              </a:r>
            </a:p>
          </p:txBody>
        </p:sp>
      </p:grpSp>
      <p:sp>
        <p:nvSpPr>
          <p:cNvPr id="451" name="箭头: 下 14"/>
          <p:cNvSpPr/>
          <p:nvPr>
            <p:custDataLst>
              <p:tags r:id="rId1"/>
            </p:custDataLst>
          </p:nvPr>
        </p:nvSpPr>
        <p:spPr>
          <a:xfrm rot="16200000">
            <a:off x="5031105" y="3451860"/>
            <a:ext cx="422275" cy="1093470"/>
          </a:xfrm>
          <a:prstGeom prst="downArrow">
            <a:avLst>
              <a:gd name="adj1" fmla="val 48920"/>
              <a:gd name="adj2" fmla="val 42437"/>
            </a:avLst>
          </a:prstGeom>
          <a:gradFill>
            <a:gsLst>
              <a:gs pos="100000">
                <a:schemeClr val="accent3"/>
              </a:gs>
              <a:gs pos="23000">
                <a:schemeClr val="accent3">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Calibri"/>
              <a:ea typeface="等线" panose="02010600030101010101" pitchFamily="2" charset="-122"/>
              <a:cs typeface="+mn-cs"/>
            </a:endParaRPr>
          </a:p>
        </p:txBody>
      </p:sp>
      <p:sp>
        <p:nvSpPr>
          <p:cNvPr id="460" name="文本框 459"/>
          <p:cNvSpPr txBox="1"/>
          <p:nvPr>
            <p:custDataLst>
              <p:tags r:id="rId2"/>
            </p:custDataLst>
          </p:nvPr>
        </p:nvSpPr>
        <p:spPr>
          <a:xfrm>
            <a:off x="4695825" y="2776220"/>
            <a:ext cx="1093470" cy="922020"/>
          </a:xfrm>
          <a:prstGeom prst="rect">
            <a:avLst/>
          </a:prstGeom>
          <a:noFill/>
        </p:spPr>
        <p:txBody>
          <a:bodyPr wrap="square" rtlCol="0" anchor="t" anchorCtr="0">
            <a:spAutoFit/>
          </a:bodyPr>
          <a:lstStyle/>
          <a:p>
            <a:pPr algn="ctr">
              <a:lnSpc>
                <a:spcPct val="150000"/>
              </a:lnSpc>
            </a:pPr>
            <a:r>
              <a:rPr lang="zh-CN" altLang="en-US" sz="1200">
                <a:solidFill>
                  <a:schemeClr val="bg1">
                    <a:lumMod val="75000"/>
                    <a:lumOff val="25000"/>
                  </a:schemeClr>
                </a:solidFill>
                <a:latin typeface="PingFang SC Regular" panose="020B0400000000000000" charset="-122"/>
                <a:ea typeface="PingFang SC Regular" panose="020B0400000000000000" charset="-122"/>
              </a:rPr>
              <a:t>示例</a:t>
            </a:r>
          </a:p>
          <a:p>
            <a:pPr algn="ctr">
              <a:lnSpc>
                <a:spcPct val="150000"/>
              </a:lnSpc>
            </a:pPr>
            <a:r>
              <a:rPr lang="zh-CN" altLang="en-US" sz="1200">
                <a:solidFill>
                  <a:schemeClr val="bg1">
                    <a:lumMod val="25000"/>
                    <a:lumOff val="75000"/>
                  </a:schemeClr>
                </a:solidFill>
                <a:latin typeface="PingFang SC Regular" panose="020B0400000000000000" charset="-122"/>
                <a:ea typeface="PingFang SC Regular" panose="020B0400000000000000" charset="-122"/>
              </a:rPr>
              <a:t>“如何成为</a:t>
            </a:r>
          </a:p>
          <a:p>
            <a:pPr algn="ctr">
              <a:lnSpc>
                <a:spcPct val="150000"/>
              </a:lnSpc>
            </a:pPr>
            <a:r>
              <a:rPr lang="zh-CN" altLang="en-US" sz="1200">
                <a:solidFill>
                  <a:schemeClr val="bg1">
                    <a:lumMod val="25000"/>
                    <a:lumOff val="75000"/>
                  </a:schemeClr>
                </a:solidFill>
                <a:latin typeface="PingFang SC Regular" panose="020B0400000000000000" charset="-122"/>
                <a:ea typeface="PingFang SC Regular" panose="020B0400000000000000" charset="-122"/>
              </a:rPr>
              <a:t>更好的自己”</a:t>
            </a:r>
          </a:p>
        </p:txBody>
      </p:sp>
      <p:cxnSp>
        <p:nvCxnSpPr>
          <p:cNvPr id="8" name="直接箭头连接符 7"/>
          <p:cNvCxnSpPr/>
          <p:nvPr>
            <p:custDataLst>
              <p:tags r:id="rId3"/>
            </p:custDataLst>
          </p:nvPr>
        </p:nvCxnSpPr>
        <p:spPr>
          <a:xfrm>
            <a:off x="8789670" y="4864100"/>
            <a:ext cx="0" cy="591185"/>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4"/>
            </p:custDataLst>
          </p:nvPr>
        </p:nvCxnSpPr>
        <p:spPr>
          <a:xfrm flipV="1">
            <a:off x="8789670" y="2540635"/>
            <a:ext cx="0" cy="60579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5"/>
            </p:custDataLst>
          </p:nvPr>
        </p:nvCxnSpPr>
        <p:spPr>
          <a:xfrm flipH="1" flipV="1">
            <a:off x="7066915" y="2537460"/>
            <a:ext cx="738505" cy="645795"/>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6"/>
            </p:custDataLst>
          </p:nvPr>
        </p:nvCxnSpPr>
        <p:spPr>
          <a:xfrm flipV="1">
            <a:off x="9733280" y="2526665"/>
            <a:ext cx="760095" cy="631825"/>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7"/>
            </p:custDataLst>
          </p:nvPr>
        </p:nvCxnSpPr>
        <p:spPr>
          <a:xfrm flipH="1">
            <a:off x="7150735" y="4839335"/>
            <a:ext cx="666750" cy="60960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8"/>
            </p:custDataLst>
          </p:nvPr>
        </p:nvCxnSpPr>
        <p:spPr>
          <a:xfrm>
            <a:off x="9758045" y="4814570"/>
            <a:ext cx="693420" cy="644525"/>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9"/>
            </p:custDataLst>
          </p:nvPr>
        </p:nvCxnSpPr>
        <p:spPr>
          <a:xfrm flipH="1">
            <a:off x="7088505" y="3998595"/>
            <a:ext cx="692150" cy="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10"/>
            </p:custDataLst>
          </p:nvPr>
        </p:nvCxnSpPr>
        <p:spPr>
          <a:xfrm>
            <a:off x="9770110" y="3998595"/>
            <a:ext cx="700405" cy="0"/>
          </a:xfrm>
          <a:prstGeom prst="straightConnector1">
            <a:avLst/>
          </a:prstGeom>
          <a:ln w="25400" cap="rnd">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利弊均衡表——</a:t>
            </a:r>
            <a:r>
              <a:rPr sz="2400" b="0">
                <a:cs typeface="PingFang SC Regular" panose="020B0400000000000000" charset="-122"/>
                <a:sym typeface="+mn-ea"/>
              </a:rPr>
              <a:t>权衡利弊</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利弊均衡表，将创意的正面因素和负面的反面因素尽可能全面地列举出来，权衡利弊，以求利益最大化</a:t>
            </a:r>
          </a:p>
        </p:txBody>
      </p:sp>
      <p:sp>
        <p:nvSpPr>
          <p:cNvPr id="4" name="文本占位符 3"/>
          <p:cNvSpPr>
            <a:spLocks noGrp="1"/>
          </p:cNvSpPr>
          <p:nvPr>
            <p:ph type="body" idx="13"/>
          </p:nvPr>
        </p:nvSpPr>
        <p:spPr>
          <a:xfrm>
            <a:off x="372110" y="317183"/>
            <a:ext cx="1068070" cy="430530"/>
          </a:xfrm>
        </p:spPr>
        <p:txBody>
          <a:bodyPr/>
          <a:lstStyle/>
          <a:p>
            <a:r>
              <a:rPr>
                <a:sym typeface="+mn-ea"/>
              </a:rPr>
              <a:t>2-05</a:t>
            </a:r>
            <a:endParaRPr lang="zh-CN" altLang="en-US"/>
          </a:p>
        </p:txBody>
      </p:sp>
      <p:grpSp>
        <p:nvGrpSpPr>
          <p:cNvPr id="19" name="组合 18"/>
          <p:cNvGrpSpPr/>
          <p:nvPr/>
        </p:nvGrpSpPr>
        <p:grpSpPr>
          <a:xfrm>
            <a:off x="366395" y="1755775"/>
            <a:ext cx="11459210" cy="4349750"/>
            <a:chOff x="584" y="3079"/>
            <a:chExt cx="18046" cy="6850"/>
          </a:xfrm>
        </p:grpSpPr>
        <p:grpSp>
          <p:nvGrpSpPr>
            <p:cNvPr id="14" name="组合 13"/>
            <p:cNvGrpSpPr/>
            <p:nvPr/>
          </p:nvGrpSpPr>
          <p:grpSpPr>
            <a:xfrm>
              <a:off x="584" y="3082"/>
              <a:ext cx="11586" cy="6846"/>
              <a:chOff x="584" y="3081"/>
              <a:chExt cx="11586" cy="6846"/>
            </a:xfrm>
          </p:grpSpPr>
          <p:sp>
            <p:nvSpPr>
              <p:cNvPr id="5146" name="Arrow: Pentagon 6"/>
              <p:cNvSpPr/>
              <p:nvPr>
                <p:custDataLst>
                  <p:tags r:id="rId19"/>
                </p:custDataLst>
              </p:nvPr>
            </p:nvSpPr>
            <p:spPr>
              <a:xfrm flipH="1">
                <a:off x="6470" y="3081"/>
                <a:ext cx="5700" cy="5554"/>
              </a:xfrm>
              <a:prstGeom prst="homePlate">
                <a:avLst>
                  <a:gd name="adj" fmla="val 2976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PingFang SC Regular" panose="020B0400000000000000" charset="-122"/>
                  <a:ea typeface="PingFang SC Regular" panose="020B0400000000000000" charset="-122"/>
                </a:endParaRPr>
              </a:p>
            </p:txBody>
          </p:sp>
          <p:sp>
            <p:nvSpPr>
              <p:cNvPr id="10" name="Arrow: Pentagon 6"/>
              <p:cNvSpPr/>
              <p:nvPr>
                <p:custDataLst>
                  <p:tags r:id="rId20"/>
                </p:custDataLst>
              </p:nvPr>
            </p:nvSpPr>
            <p:spPr>
              <a:xfrm>
                <a:off x="584" y="3081"/>
                <a:ext cx="5700" cy="5554"/>
              </a:xfrm>
              <a:prstGeom prst="homePlate">
                <a:avLst>
                  <a:gd name="adj" fmla="val 2976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PingFang SC Regular" panose="020B0400000000000000" charset="-122"/>
                  <a:ea typeface="PingFang SC Regular" panose="020B0400000000000000" charset="-122"/>
                </a:endParaRPr>
              </a:p>
            </p:txBody>
          </p:sp>
          <p:sp>
            <p:nvSpPr>
              <p:cNvPr id="25" name="Oval 57"/>
              <p:cNvSpPr>
                <a:spLocks noChangeArrowheads="1"/>
              </p:cNvSpPr>
              <p:nvPr>
                <p:custDataLst>
                  <p:tags r:id="rId21"/>
                </p:custDataLst>
              </p:nvPr>
            </p:nvSpPr>
            <p:spPr bwMode="auto">
              <a:xfrm>
                <a:off x="5448" y="4837"/>
                <a:ext cx="2065" cy="2044"/>
              </a:xfrm>
              <a:prstGeom prst="ellipse">
                <a:avLst/>
              </a:prstGeom>
              <a:solidFill>
                <a:schemeClr val="accent1"/>
              </a:solidFill>
              <a:ln w="127000">
                <a:solidFill>
                  <a:schemeClr val="bg2"/>
                </a:solidFill>
              </a:ln>
              <a:effectLst>
                <a:outerShdw blurRad="50800" dist="38100" dir="2700000" algn="tl" rotWithShape="0">
                  <a:prstClr val="black">
                    <a:alpha val="40000"/>
                  </a:prstClr>
                </a:outerShdw>
              </a:effectLst>
            </p:spPr>
            <p:txBody>
              <a:bodyPr vert="horz" wrap="square" lIns="0" tIns="0" rIns="0" bIns="0" numCol="1" anchor="ctr" anchorCtr="0" compatLnSpc="1"/>
              <a:lstStyle/>
              <a:p>
                <a:pPr algn="ctr"/>
                <a:r>
                  <a:rPr lang="zh-CN" altLang="en-US" b="1" dirty="0">
                    <a:solidFill>
                      <a:schemeClr val="bg2"/>
                    </a:solidFill>
                    <a:latin typeface="PingFang SC Regular" panose="020B0400000000000000" charset="-122"/>
                    <a:ea typeface="PingFang SC Regular" panose="020B0400000000000000" charset="-122"/>
                  </a:rPr>
                  <a:t>创意</a:t>
                </a:r>
              </a:p>
              <a:p>
                <a:pPr algn="ctr">
                  <a:lnSpc>
                    <a:spcPct val="150000"/>
                  </a:lnSpc>
                </a:pPr>
                <a:r>
                  <a:rPr lang="zh-CN" altLang="en-US" b="1" dirty="0">
                    <a:solidFill>
                      <a:schemeClr val="bg2"/>
                    </a:solidFill>
                    <a:latin typeface="PingFang SC Regular" panose="020B0400000000000000" charset="-122"/>
                    <a:ea typeface="PingFang SC Regular" panose="020B0400000000000000" charset="-122"/>
                  </a:rPr>
                  <a:t>主题</a:t>
                </a:r>
              </a:p>
            </p:txBody>
          </p:sp>
          <p:cxnSp>
            <p:nvCxnSpPr>
              <p:cNvPr id="6" name="直接连接符 5"/>
              <p:cNvCxnSpPr/>
              <p:nvPr>
                <p:custDataLst>
                  <p:tags r:id="rId22"/>
                </p:custDataLst>
              </p:nvPr>
            </p:nvCxnSpPr>
            <p:spPr>
              <a:xfrm>
                <a:off x="4565" y="3109"/>
                <a:ext cx="47" cy="5525"/>
              </a:xfrm>
              <a:prstGeom prst="line">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custDataLst>
                  <p:tags r:id="rId23"/>
                </p:custDataLst>
              </p:nvPr>
            </p:nvCxnSpPr>
            <p:spPr>
              <a:xfrm>
                <a:off x="8183" y="3109"/>
                <a:ext cx="47" cy="5525"/>
              </a:xfrm>
              <a:prstGeom prst="line">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24"/>
                </p:custDataLst>
              </p:nvPr>
            </p:nvSpPr>
            <p:spPr>
              <a:xfrm>
                <a:off x="4463" y="5398"/>
                <a:ext cx="1060" cy="1113"/>
              </a:xfrm>
              <a:prstGeom prst="rect">
                <a:avLst/>
              </a:prstGeom>
              <a:noFill/>
            </p:spPr>
            <p:txBody>
              <a:bodyPr wrap="square" rtlCol="0">
                <a:spAutoFit/>
              </a:bodyPr>
              <a:lstStyle/>
              <a:p>
                <a:pPr algn="ctr"/>
                <a:r>
                  <a:rPr lang="zh-CN" altLang="en-US" sz="1600" b="1">
                    <a:solidFill>
                      <a:schemeClr val="accent2"/>
                    </a:solidFill>
                    <a:latin typeface="PingFang SC Regular" panose="020B0400000000000000" charset="-122"/>
                    <a:ea typeface="PingFang SC Regular" panose="020B0400000000000000" charset="-122"/>
                  </a:rPr>
                  <a:t>利</a:t>
                </a:r>
              </a:p>
              <a:p>
                <a:pPr algn="ctr">
                  <a:lnSpc>
                    <a:spcPct val="150000"/>
                  </a:lnSpc>
                </a:pPr>
                <a:r>
                  <a:rPr lang="zh-CN" altLang="en-US" sz="1600" b="1">
                    <a:solidFill>
                      <a:schemeClr val="accent2"/>
                    </a:solidFill>
                    <a:latin typeface="PingFang SC Regular" panose="020B0400000000000000" charset="-122"/>
                    <a:ea typeface="PingFang SC Regular" panose="020B0400000000000000" charset="-122"/>
                  </a:rPr>
                  <a:t>赞同</a:t>
                </a:r>
              </a:p>
            </p:txBody>
          </p:sp>
          <p:sp>
            <p:nvSpPr>
              <p:cNvPr id="9" name="文本框 8"/>
              <p:cNvSpPr txBox="1"/>
              <p:nvPr>
                <p:custDataLst>
                  <p:tags r:id="rId25"/>
                </p:custDataLst>
              </p:nvPr>
            </p:nvSpPr>
            <p:spPr>
              <a:xfrm>
                <a:off x="7357" y="5398"/>
                <a:ext cx="1060" cy="1113"/>
              </a:xfrm>
              <a:prstGeom prst="rect">
                <a:avLst/>
              </a:prstGeom>
              <a:noFill/>
            </p:spPr>
            <p:txBody>
              <a:bodyPr wrap="square" rtlCol="0">
                <a:spAutoFit/>
              </a:bodyPr>
              <a:lstStyle/>
              <a:p>
                <a:pPr algn="ctr"/>
                <a:r>
                  <a:rPr lang="zh-CN" altLang="en-US" sz="1600" b="1">
                    <a:solidFill>
                      <a:schemeClr val="accent6">
                        <a:lumMod val="50000"/>
                      </a:schemeClr>
                    </a:solidFill>
                    <a:latin typeface="PingFang SC Regular" panose="020B0400000000000000" charset="-122"/>
                    <a:ea typeface="PingFang SC Regular" panose="020B0400000000000000" charset="-122"/>
                  </a:rPr>
                  <a:t>弊</a:t>
                </a:r>
              </a:p>
              <a:p>
                <a:pPr algn="ctr">
                  <a:lnSpc>
                    <a:spcPct val="150000"/>
                  </a:lnSpc>
                </a:pPr>
                <a:r>
                  <a:rPr lang="zh-CN" altLang="en-US" sz="1600" b="1">
                    <a:solidFill>
                      <a:schemeClr val="accent6">
                        <a:lumMod val="50000"/>
                      </a:schemeClr>
                    </a:solidFill>
                    <a:latin typeface="PingFang SC Regular" panose="020B0400000000000000" charset="-122"/>
                    <a:ea typeface="PingFang SC Regular" panose="020B0400000000000000" charset="-122"/>
                  </a:rPr>
                  <a:t>反对</a:t>
                </a:r>
              </a:p>
            </p:txBody>
          </p:sp>
          <p:sp>
            <p:nvSpPr>
              <p:cNvPr id="13" name="弧形 12"/>
              <p:cNvSpPr/>
              <p:nvPr>
                <p:custDataLst>
                  <p:tags r:id="rId26"/>
                </p:custDataLst>
              </p:nvPr>
            </p:nvSpPr>
            <p:spPr>
              <a:xfrm>
                <a:off x="5560" y="4503"/>
                <a:ext cx="1634" cy="920"/>
              </a:xfrm>
              <a:prstGeom prst="arc">
                <a:avLst>
                  <a:gd name="adj1" fmla="val 11801184"/>
                  <a:gd name="adj2" fmla="val 20388905"/>
                </a:avLst>
              </a:prstGeom>
              <a:ln>
                <a:solidFill>
                  <a:schemeClr val="accent1">
                    <a:lumMod val="60000"/>
                    <a:lumOff val="40000"/>
                  </a:schemeClr>
                </a:solidFill>
                <a:headEnd type="arrow"/>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5" name="弧形 14"/>
              <p:cNvSpPr/>
              <p:nvPr>
                <p:custDataLst>
                  <p:tags r:id="rId27"/>
                </p:custDataLst>
              </p:nvPr>
            </p:nvSpPr>
            <p:spPr>
              <a:xfrm flipV="1">
                <a:off x="5560" y="6360"/>
                <a:ext cx="1634" cy="920"/>
              </a:xfrm>
              <a:prstGeom prst="arc">
                <a:avLst>
                  <a:gd name="adj1" fmla="val 11801184"/>
                  <a:gd name="adj2" fmla="val 20388905"/>
                </a:avLst>
              </a:prstGeom>
              <a:ln>
                <a:solidFill>
                  <a:schemeClr val="accent1">
                    <a:lumMod val="60000"/>
                    <a:lumOff val="40000"/>
                  </a:schemeClr>
                </a:solidFill>
                <a:headEnd type="arrow"/>
                <a:tailEnd type="arrow"/>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 name="Rounded Rectangle 30"/>
              <p:cNvSpPr/>
              <p:nvPr>
                <p:custDataLst>
                  <p:tags r:id="rId28"/>
                </p:custDataLst>
              </p:nvPr>
            </p:nvSpPr>
            <p:spPr>
              <a:xfrm>
                <a:off x="802" y="3235"/>
                <a:ext cx="3624" cy="87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有利的/正面的意见</a:t>
                </a: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①</a:t>
                </a:r>
              </a:p>
            </p:txBody>
          </p:sp>
          <p:sp>
            <p:nvSpPr>
              <p:cNvPr id="21" name="Rounded Rectangle 31"/>
              <p:cNvSpPr/>
              <p:nvPr>
                <p:custDataLst>
                  <p:tags r:id="rId29"/>
                </p:custDataLst>
              </p:nvPr>
            </p:nvSpPr>
            <p:spPr>
              <a:xfrm>
                <a:off x="802" y="4329"/>
                <a:ext cx="3624" cy="87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有利的/正面的意见②</a:t>
                </a:r>
              </a:p>
            </p:txBody>
          </p:sp>
          <p:sp>
            <p:nvSpPr>
              <p:cNvPr id="22" name="Rounded Rectangle 32"/>
              <p:cNvSpPr/>
              <p:nvPr>
                <p:custDataLst>
                  <p:tags r:id="rId30"/>
                </p:custDataLst>
              </p:nvPr>
            </p:nvSpPr>
            <p:spPr>
              <a:xfrm>
                <a:off x="802" y="5423"/>
                <a:ext cx="3624" cy="87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有利的/正面的意见③</a:t>
                </a:r>
              </a:p>
            </p:txBody>
          </p:sp>
          <p:sp>
            <p:nvSpPr>
              <p:cNvPr id="23" name="Rounded Rectangle 33"/>
              <p:cNvSpPr/>
              <p:nvPr>
                <p:custDataLst>
                  <p:tags r:id="rId31"/>
                </p:custDataLst>
              </p:nvPr>
            </p:nvSpPr>
            <p:spPr>
              <a:xfrm>
                <a:off x="802" y="6517"/>
                <a:ext cx="3624" cy="87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有利的/正面的意见④</a:t>
                </a:r>
              </a:p>
            </p:txBody>
          </p:sp>
          <p:sp>
            <p:nvSpPr>
              <p:cNvPr id="24" name="Rounded Rectangle 34"/>
              <p:cNvSpPr/>
              <p:nvPr>
                <p:custDataLst>
                  <p:tags r:id="rId32"/>
                </p:custDataLst>
              </p:nvPr>
            </p:nvSpPr>
            <p:spPr>
              <a:xfrm>
                <a:off x="802" y="7611"/>
                <a:ext cx="3624" cy="87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有利的/正面的意见⑤</a:t>
                </a:r>
              </a:p>
            </p:txBody>
          </p:sp>
          <p:sp>
            <p:nvSpPr>
              <p:cNvPr id="26" name="Rounded Rectangle 30"/>
              <p:cNvSpPr/>
              <p:nvPr>
                <p:custDataLst>
                  <p:tags r:id="rId33"/>
                </p:custDataLst>
              </p:nvPr>
            </p:nvSpPr>
            <p:spPr>
              <a:xfrm>
                <a:off x="8350" y="3235"/>
                <a:ext cx="3624" cy="870"/>
              </a:xfrm>
              <a:prstGeom prst="rect">
                <a:avLst/>
              </a:prstGeom>
              <a:solidFill>
                <a:schemeClr val="bg2"/>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不</a:t>
                </a: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利的/</a:t>
                </a: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负</a:t>
                </a:r>
                <a:r>
                  <a:rPr 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面的意见</a:t>
                </a: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①</a:t>
                </a:r>
              </a:p>
            </p:txBody>
          </p:sp>
          <p:sp>
            <p:nvSpPr>
              <p:cNvPr id="27" name="Rounded Rectangle 31"/>
              <p:cNvSpPr/>
              <p:nvPr>
                <p:custDataLst>
                  <p:tags r:id="rId34"/>
                </p:custDataLst>
              </p:nvPr>
            </p:nvSpPr>
            <p:spPr>
              <a:xfrm>
                <a:off x="8350" y="4329"/>
                <a:ext cx="3624" cy="870"/>
              </a:xfrm>
              <a:prstGeom prst="rect">
                <a:avLst/>
              </a:prstGeom>
              <a:solidFill>
                <a:schemeClr val="bg2"/>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不利的/负面的意见②</a:t>
                </a:r>
              </a:p>
            </p:txBody>
          </p:sp>
          <p:sp>
            <p:nvSpPr>
              <p:cNvPr id="34" name="Rounded Rectangle 32"/>
              <p:cNvSpPr/>
              <p:nvPr>
                <p:custDataLst>
                  <p:tags r:id="rId35"/>
                </p:custDataLst>
              </p:nvPr>
            </p:nvSpPr>
            <p:spPr>
              <a:xfrm>
                <a:off x="8350" y="5423"/>
                <a:ext cx="3624" cy="870"/>
              </a:xfrm>
              <a:prstGeom prst="rect">
                <a:avLst/>
              </a:prstGeom>
              <a:solidFill>
                <a:schemeClr val="bg2"/>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不利的/负面的意见③</a:t>
                </a:r>
              </a:p>
            </p:txBody>
          </p:sp>
          <p:sp>
            <p:nvSpPr>
              <p:cNvPr id="35" name="Rounded Rectangle 33"/>
              <p:cNvSpPr/>
              <p:nvPr>
                <p:custDataLst>
                  <p:tags r:id="rId36"/>
                </p:custDataLst>
              </p:nvPr>
            </p:nvSpPr>
            <p:spPr>
              <a:xfrm>
                <a:off x="8350" y="6517"/>
                <a:ext cx="3624" cy="870"/>
              </a:xfrm>
              <a:prstGeom prst="rect">
                <a:avLst/>
              </a:prstGeom>
              <a:solidFill>
                <a:schemeClr val="bg2"/>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不利的/负面的意见④</a:t>
                </a:r>
              </a:p>
            </p:txBody>
          </p:sp>
          <p:sp>
            <p:nvSpPr>
              <p:cNvPr id="36" name="Rounded Rectangle 34"/>
              <p:cNvSpPr/>
              <p:nvPr>
                <p:custDataLst>
                  <p:tags r:id="rId37"/>
                </p:custDataLst>
              </p:nvPr>
            </p:nvSpPr>
            <p:spPr>
              <a:xfrm>
                <a:off x="8350" y="7611"/>
                <a:ext cx="3624" cy="870"/>
              </a:xfrm>
              <a:prstGeom prst="rect">
                <a:avLst/>
              </a:prstGeom>
              <a:solidFill>
                <a:schemeClr val="bg2"/>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不利的/负面的意见⑤</a:t>
                </a:r>
              </a:p>
            </p:txBody>
          </p:sp>
          <p:sp>
            <p:nvSpPr>
              <p:cNvPr id="85" name="Shape"/>
              <p:cNvSpPr/>
              <p:nvPr>
                <p:custDataLst>
                  <p:tags r:id="rId38"/>
                </p:custDataLst>
              </p:nvPr>
            </p:nvSpPr>
            <p:spPr>
              <a:xfrm>
                <a:off x="645" y="8799"/>
                <a:ext cx="3063" cy="1129"/>
              </a:xfrm>
              <a:custGeom>
                <a:avLst/>
                <a:gdLst/>
                <a:ahLst/>
                <a:cxnLst>
                  <a:cxn ang="0">
                    <a:pos x="wd2" y="hd2"/>
                  </a:cxn>
                  <a:cxn ang="5400000">
                    <a:pos x="wd2" y="hd2"/>
                  </a:cxn>
                  <a:cxn ang="10800000">
                    <a:pos x="wd2" y="hd2"/>
                  </a:cxn>
                  <a:cxn ang="16200000">
                    <a:pos x="wd2" y="hd2"/>
                  </a:cxn>
                </a:cxnLst>
                <a:rect l="0" t="0" r="r" b="b"/>
                <a:pathLst>
                  <a:path w="21595" h="21590" extrusionOk="0">
                    <a:moveTo>
                      <a:pt x="1000" y="0"/>
                    </a:moveTo>
                    <a:cubicBezTo>
                      <a:pt x="854" y="0"/>
                      <a:pt x="736" y="-1"/>
                      <a:pt x="641" y="16"/>
                    </a:cubicBezTo>
                    <a:cubicBezTo>
                      <a:pt x="545" y="32"/>
                      <a:pt x="472" y="67"/>
                      <a:pt x="413" y="134"/>
                    </a:cubicBezTo>
                    <a:cubicBezTo>
                      <a:pt x="329" y="217"/>
                      <a:pt x="254" y="350"/>
                      <a:pt x="192" y="518"/>
                    </a:cubicBezTo>
                    <a:cubicBezTo>
                      <a:pt x="130" y="686"/>
                      <a:pt x="81" y="889"/>
                      <a:pt x="50" y="1118"/>
                    </a:cubicBezTo>
                    <a:cubicBezTo>
                      <a:pt x="25" y="1277"/>
                      <a:pt x="12" y="1475"/>
                      <a:pt x="6" y="1733"/>
                    </a:cubicBezTo>
                    <a:cubicBezTo>
                      <a:pt x="0" y="1992"/>
                      <a:pt x="1" y="2310"/>
                      <a:pt x="1" y="2707"/>
                    </a:cubicBezTo>
                    <a:lnTo>
                      <a:pt x="1" y="18785"/>
                    </a:lnTo>
                    <a:cubicBezTo>
                      <a:pt x="1" y="19182"/>
                      <a:pt x="0" y="19501"/>
                      <a:pt x="6" y="19759"/>
                    </a:cubicBezTo>
                    <a:cubicBezTo>
                      <a:pt x="12" y="20018"/>
                      <a:pt x="25" y="20216"/>
                      <a:pt x="50" y="20375"/>
                    </a:cubicBezTo>
                    <a:cubicBezTo>
                      <a:pt x="81" y="20604"/>
                      <a:pt x="130" y="20806"/>
                      <a:pt x="192" y="20974"/>
                    </a:cubicBezTo>
                    <a:cubicBezTo>
                      <a:pt x="254" y="21142"/>
                      <a:pt x="329" y="21276"/>
                      <a:pt x="413" y="21359"/>
                    </a:cubicBezTo>
                    <a:cubicBezTo>
                      <a:pt x="470" y="21423"/>
                      <a:pt x="541" y="21454"/>
                      <a:pt x="633" y="21472"/>
                    </a:cubicBezTo>
                    <a:cubicBezTo>
                      <a:pt x="725" y="21489"/>
                      <a:pt x="838" y="21492"/>
                      <a:pt x="976" y="21492"/>
                    </a:cubicBezTo>
                    <a:cubicBezTo>
                      <a:pt x="1006" y="21523"/>
                      <a:pt x="1037" y="21544"/>
                      <a:pt x="1069" y="21559"/>
                    </a:cubicBezTo>
                    <a:cubicBezTo>
                      <a:pt x="1101" y="21574"/>
                      <a:pt x="1132" y="21583"/>
                      <a:pt x="1165" y="21579"/>
                    </a:cubicBezTo>
                    <a:lnTo>
                      <a:pt x="18410" y="21590"/>
                    </a:lnTo>
                    <a:cubicBezTo>
                      <a:pt x="18527" y="21599"/>
                      <a:pt x="18643" y="21511"/>
                      <a:pt x="18741" y="21338"/>
                    </a:cubicBezTo>
                    <a:cubicBezTo>
                      <a:pt x="18811" y="21217"/>
                      <a:pt x="18870" y="21056"/>
                      <a:pt x="18914" y="20867"/>
                    </a:cubicBezTo>
                    <a:lnTo>
                      <a:pt x="21480" y="11731"/>
                    </a:lnTo>
                    <a:cubicBezTo>
                      <a:pt x="21551" y="11482"/>
                      <a:pt x="21591" y="11179"/>
                      <a:pt x="21595" y="10864"/>
                    </a:cubicBezTo>
                    <a:cubicBezTo>
                      <a:pt x="21600" y="10513"/>
                      <a:pt x="21559" y="10169"/>
                      <a:pt x="21480" y="9890"/>
                    </a:cubicBezTo>
                    <a:lnTo>
                      <a:pt x="18950" y="841"/>
                    </a:lnTo>
                    <a:cubicBezTo>
                      <a:pt x="18894" y="634"/>
                      <a:pt x="18824" y="458"/>
                      <a:pt x="18743" y="323"/>
                    </a:cubicBezTo>
                    <a:cubicBezTo>
                      <a:pt x="18620" y="117"/>
                      <a:pt x="18477" y="14"/>
                      <a:pt x="18332" y="26"/>
                    </a:cubicBezTo>
                    <a:lnTo>
                      <a:pt x="1000" y="0"/>
                    </a:lnTo>
                    <a:close/>
                  </a:path>
                </a:pathLst>
              </a:custGeom>
              <a:solidFill>
                <a:schemeClr val="accent2"/>
              </a:solidFill>
              <a:ln w="12700" cap="flat">
                <a:noFill/>
                <a:miter lim="400000"/>
              </a:ln>
              <a:effectLst/>
            </p:spPr>
            <p:txBody>
              <a:bodyPr wrap="square" lIns="22859" tIns="22859" rIns="22859" bIns="22859" numCol="1" anchor="ctr" anchorCtr="0">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sz="1400" b="0" i="0" u="none" strike="noStrike" kern="0" cap="none" spc="0" normalizeH="0" baseline="0" noProof="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明确主题</a:t>
                </a:r>
              </a:p>
            </p:txBody>
          </p:sp>
          <p:sp>
            <p:nvSpPr>
              <p:cNvPr id="87" name="Shape"/>
              <p:cNvSpPr/>
              <p:nvPr>
                <p:custDataLst>
                  <p:tags r:id="rId39"/>
                </p:custDataLst>
              </p:nvPr>
            </p:nvSpPr>
            <p:spPr>
              <a:xfrm>
                <a:off x="3491" y="8801"/>
                <a:ext cx="3018" cy="1127"/>
              </a:xfrm>
              <a:custGeom>
                <a:avLst/>
                <a:gdLst/>
                <a:ahLst/>
                <a:cxnLst>
                  <a:cxn ang="0">
                    <a:pos x="wd2" y="hd2"/>
                  </a:cxn>
                  <a:cxn ang="5400000">
                    <a:pos x="wd2" y="hd2"/>
                  </a:cxn>
                  <a:cxn ang="10800000">
                    <a:pos x="wd2" y="hd2"/>
                  </a:cxn>
                  <a:cxn ang="16200000">
                    <a:pos x="wd2" y="hd2"/>
                  </a:cxn>
                </a:cxnLst>
                <a:rect l="0" t="0" r="r" b="b"/>
                <a:pathLst>
                  <a:path w="21571" h="21576" extrusionOk="0">
                    <a:moveTo>
                      <a:pt x="477" y="1"/>
                    </a:moveTo>
                    <a:cubicBezTo>
                      <a:pt x="295" y="-3"/>
                      <a:pt x="128" y="272"/>
                      <a:pt x="48" y="709"/>
                    </a:cubicBezTo>
                    <a:cubicBezTo>
                      <a:pt x="-24" y="1104"/>
                      <a:pt x="-14" y="1571"/>
                      <a:pt x="75" y="1940"/>
                    </a:cubicBezTo>
                    <a:lnTo>
                      <a:pt x="2312" y="9768"/>
                    </a:lnTo>
                    <a:cubicBezTo>
                      <a:pt x="2390" y="10041"/>
                      <a:pt x="2434" y="10373"/>
                      <a:pt x="2437" y="10717"/>
                    </a:cubicBezTo>
                    <a:cubicBezTo>
                      <a:pt x="2441" y="11101"/>
                      <a:pt x="2396" y="11476"/>
                      <a:pt x="2307" y="11778"/>
                    </a:cubicBezTo>
                    <a:lnTo>
                      <a:pt x="112" y="19493"/>
                    </a:lnTo>
                    <a:cubicBezTo>
                      <a:pt x="10" y="19891"/>
                      <a:pt x="-4" y="20402"/>
                      <a:pt x="77" y="20832"/>
                    </a:cubicBezTo>
                    <a:cubicBezTo>
                      <a:pt x="166" y="21302"/>
                      <a:pt x="351" y="21589"/>
                      <a:pt x="548" y="21565"/>
                    </a:cubicBezTo>
                    <a:lnTo>
                      <a:pt x="18341" y="21576"/>
                    </a:lnTo>
                    <a:cubicBezTo>
                      <a:pt x="18460" y="21585"/>
                      <a:pt x="18577" y="21497"/>
                      <a:pt x="18677" y="21324"/>
                    </a:cubicBezTo>
                    <a:cubicBezTo>
                      <a:pt x="18748" y="21202"/>
                      <a:pt x="18807" y="21042"/>
                      <a:pt x="18852" y="20852"/>
                    </a:cubicBezTo>
                    <a:lnTo>
                      <a:pt x="21454" y="11712"/>
                    </a:lnTo>
                    <a:cubicBezTo>
                      <a:pt x="21526" y="11464"/>
                      <a:pt x="21567" y="11158"/>
                      <a:pt x="21571" y="10845"/>
                    </a:cubicBezTo>
                    <a:cubicBezTo>
                      <a:pt x="21576" y="10493"/>
                      <a:pt x="21535" y="10149"/>
                      <a:pt x="21454" y="9870"/>
                    </a:cubicBezTo>
                    <a:lnTo>
                      <a:pt x="18889" y="817"/>
                    </a:lnTo>
                    <a:cubicBezTo>
                      <a:pt x="18832" y="610"/>
                      <a:pt x="18761" y="434"/>
                      <a:pt x="18679" y="299"/>
                    </a:cubicBezTo>
                    <a:cubicBezTo>
                      <a:pt x="18554" y="91"/>
                      <a:pt x="18410" y="-11"/>
                      <a:pt x="18263" y="1"/>
                    </a:cubicBezTo>
                    <a:lnTo>
                      <a:pt x="477" y="1"/>
                    </a:lnTo>
                    <a:close/>
                  </a:path>
                </a:pathLst>
              </a:custGeom>
              <a:solidFill>
                <a:schemeClr val="accent2">
                  <a:alpha val="80000"/>
                </a:schemeClr>
              </a:soli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93" name="Shape"/>
              <p:cNvSpPr/>
              <p:nvPr>
                <p:custDataLst>
                  <p:tags r:id="rId40"/>
                </p:custDataLst>
              </p:nvPr>
            </p:nvSpPr>
            <p:spPr>
              <a:xfrm>
                <a:off x="6292" y="8801"/>
                <a:ext cx="3018" cy="1127"/>
              </a:xfrm>
              <a:custGeom>
                <a:avLst/>
                <a:gdLst/>
                <a:ahLst/>
                <a:cxnLst>
                  <a:cxn ang="0">
                    <a:pos x="wd2" y="hd2"/>
                  </a:cxn>
                  <a:cxn ang="5400000">
                    <a:pos x="wd2" y="hd2"/>
                  </a:cxn>
                  <a:cxn ang="10800000">
                    <a:pos x="wd2" y="hd2"/>
                  </a:cxn>
                  <a:cxn ang="16200000">
                    <a:pos x="wd2" y="hd2"/>
                  </a:cxn>
                </a:cxnLst>
                <a:rect l="0" t="0" r="r" b="b"/>
                <a:pathLst>
                  <a:path w="21571" h="21576" extrusionOk="0">
                    <a:moveTo>
                      <a:pt x="477" y="1"/>
                    </a:moveTo>
                    <a:cubicBezTo>
                      <a:pt x="295" y="-3"/>
                      <a:pt x="128" y="272"/>
                      <a:pt x="48" y="709"/>
                    </a:cubicBezTo>
                    <a:cubicBezTo>
                      <a:pt x="-24" y="1104"/>
                      <a:pt x="-14" y="1571"/>
                      <a:pt x="75" y="1940"/>
                    </a:cubicBezTo>
                    <a:lnTo>
                      <a:pt x="2312" y="9768"/>
                    </a:lnTo>
                    <a:cubicBezTo>
                      <a:pt x="2390" y="10041"/>
                      <a:pt x="2434" y="10373"/>
                      <a:pt x="2437" y="10717"/>
                    </a:cubicBezTo>
                    <a:cubicBezTo>
                      <a:pt x="2441" y="11101"/>
                      <a:pt x="2396" y="11476"/>
                      <a:pt x="2307" y="11778"/>
                    </a:cubicBezTo>
                    <a:lnTo>
                      <a:pt x="110" y="19493"/>
                    </a:lnTo>
                    <a:cubicBezTo>
                      <a:pt x="8" y="19891"/>
                      <a:pt x="-4" y="20402"/>
                      <a:pt x="77" y="20832"/>
                    </a:cubicBezTo>
                    <a:cubicBezTo>
                      <a:pt x="166" y="21302"/>
                      <a:pt x="349" y="21589"/>
                      <a:pt x="546" y="21565"/>
                    </a:cubicBezTo>
                    <a:lnTo>
                      <a:pt x="18341" y="21576"/>
                    </a:lnTo>
                    <a:cubicBezTo>
                      <a:pt x="18460" y="21585"/>
                      <a:pt x="18577" y="21497"/>
                      <a:pt x="18677" y="21324"/>
                    </a:cubicBezTo>
                    <a:cubicBezTo>
                      <a:pt x="18748" y="21202"/>
                      <a:pt x="18807" y="21042"/>
                      <a:pt x="18852" y="20852"/>
                    </a:cubicBezTo>
                    <a:lnTo>
                      <a:pt x="21454" y="11712"/>
                    </a:lnTo>
                    <a:cubicBezTo>
                      <a:pt x="21526" y="11464"/>
                      <a:pt x="21567" y="11158"/>
                      <a:pt x="21571" y="10845"/>
                    </a:cubicBezTo>
                    <a:cubicBezTo>
                      <a:pt x="21576" y="10493"/>
                      <a:pt x="21535" y="10149"/>
                      <a:pt x="21454" y="9870"/>
                    </a:cubicBezTo>
                    <a:lnTo>
                      <a:pt x="18887" y="817"/>
                    </a:lnTo>
                    <a:cubicBezTo>
                      <a:pt x="18830" y="610"/>
                      <a:pt x="18761" y="434"/>
                      <a:pt x="18679" y="299"/>
                    </a:cubicBezTo>
                    <a:cubicBezTo>
                      <a:pt x="18554" y="91"/>
                      <a:pt x="18410" y="-11"/>
                      <a:pt x="18263" y="1"/>
                    </a:cubicBezTo>
                    <a:lnTo>
                      <a:pt x="477" y="1"/>
                    </a:lnTo>
                    <a:close/>
                  </a:path>
                </a:pathLst>
              </a:custGeom>
              <a:solidFill>
                <a:schemeClr val="accent3">
                  <a:alpha val="80000"/>
                </a:schemeClr>
              </a:soli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94" name="Shape"/>
              <p:cNvSpPr/>
              <p:nvPr>
                <p:custDataLst>
                  <p:tags r:id="rId41"/>
                </p:custDataLst>
              </p:nvPr>
            </p:nvSpPr>
            <p:spPr>
              <a:xfrm>
                <a:off x="9092" y="8801"/>
                <a:ext cx="3018" cy="1127"/>
              </a:xfrm>
              <a:custGeom>
                <a:avLst/>
                <a:gdLst/>
                <a:ahLst/>
                <a:cxnLst>
                  <a:cxn ang="0">
                    <a:pos x="wd2" y="hd2"/>
                  </a:cxn>
                  <a:cxn ang="5400000">
                    <a:pos x="wd2" y="hd2"/>
                  </a:cxn>
                  <a:cxn ang="10800000">
                    <a:pos x="wd2" y="hd2"/>
                  </a:cxn>
                  <a:cxn ang="16200000">
                    <a:pos x="wd2" y="hd2"/>
                  </a:cxn>
                </a:cxnLst>
                <a:rect l="0" t="0" r="r" b="b"/>
                <a:pathLst>
                  <a:path w="21571" h="21576" extrusionOk="0">
                    <a:moveTo>
                      <a:pt x="477" y="1"/>
                    </a:moveTo>
                    <a:cubicBezTo>
                      <a:pt x="295" y="-3"/>
                      <a:pt x="128" y="272"/>
                      <a:pt x="48" y="709"/>
                    </a:cubicBezTo>
                    <a:cubicBezTo>
                      <a:pt x="-24" y="1104"/>
                      <a:pt x="-14" y="1571"/>
                      <a:pt x="75" y="1940"/>
                    </a:cubicBezTo>
                    <a:lnTo>
                      <a:pt x="2312" y="9768"/>
                    </a:lnTo>
                    <a:cubicBezTo>
                      <a:pt x="2390" y="10041"/>
                      <a:pt x="2434" y="10373"/>
                      <a:pt x="2437" y="10717"/>
                    </a:cubicBezTo>
                    <a:cubicBezTo>
                      <a:pt x="2441" y="11101"/>
                      <a:pt x="2394" y="11476"/>
                      <a:pt x="2305" y="11778"/>
                    </a:cubicBezTo>
                    <a:lnTo>
                      <a:pt x="110" y="19493"/>
                    </a:lnTo>
                    <a:cubicBezTo>
                      <a:pt x="8" y="19891"/>
                      <a:pt x="-4" y="20402"/>
                      <a:pt x="77" y="20832"/>
                    </a:cubicBezTo>
                    <a:cubicBezTo>
                      <a:pt x="166" y="21302"/>
                      <a:pt x="349" y="21589"/>
                      <a:pt x="546" y="21565"/>
                    </a:cubicBezTo>
                    <a:lnTo>
                      <a:pt x="18341" y="21576"/>
                    </a:lnTo>
                    <a:cubicBezTo>
                      <a:pt x="18460" y="21585"/>
                      <a:pt x="18577" y="21497"/>
                      <a:pt x="18677" y="21324"/>
                    </a:cubicBezTo>
                    <a:cubicBezTo>
                      <a:pt x="18748" y="21202"/>
                      <a:pt x="18807" y="21042"/>
                      <a:pt x="18852" y="20852"/>
                    </a:cubicBezTo>
                    <a:lnTo>
                      <a:pt x="21454" y="11712"/>
                    </a:lnTo>
                    <a:cubicBezTo>
                      <a:pt x="21526" y="11464"/>
                      <a:pt x="21567" y="11158"/>
                      <a:pt x="21571" y="10845"/>
                    </a:cubicBezTo>
                    <a:cubicBezTo>
                      <a:pt x="21576" y="10493"/>
                      <a:pt x="21535" y="10149"/>
                      <a:pt x="21454" y="9870"/>
                    </a:cubicBezTo>
                    <a:lnTo>
                      <a:pt x="18887" y="817"/>
                    </a:lnTo>
                    <a:cubicBezTo>
                      <a:pt x="18830" y="610"/>
                      <a:pt x="18761" y="434"/>
                      <a:pt x="18679" y="299"/>
                    </a:cubicBezTo>
                    <a:cubicBezTo>
                      <a:pt x="18554" y="91"/>
                      <a:pt x="18410" y="-11"/>
                      <a:pt x="18263" y="1"/>
                    </a:cubicBezTo>
                    <a:lnTo>
                      <a:pt x="477" y="1"/>
                    </a:lnTo>
                    <a:close/>
                  </a:path>
                </a:pathLst>
              </a:custGeom>
              <a:solidFill>
                <a:srgbClr val="535353">
                  <a:alpha val="80000"/>
                </a:srgbClr>
              </a:soli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95" name="Shape"/>
              <p:cNvSpPr/>
              <p:nvPr>
                <p:custDataLst>
                  <p:tags r:id="rId42"/>
                </p:custDataLst>
              </p:nvPr>
            </p:nvSpPr>
            <p:spPr>
              <a:xfrm>
                <a:off x="645" y="8799"/>
                <a:ext cx="3063" cy="1129"/>
              </a:xfrm>
              <a:custGeom>
                <a:avLst/>
                <a:gdLst/>
                <a:ahLst/>
                <a:cxnLst>
                  <a:cxn ang="0">
                    <a:pos x="wd2" y="hd2"/>
                  </a:cxn>
                  <a:cxn ang="5400000">
                    <a:pos x="wd2" y="hd2"/>
                  </a:cxn>
                  <a:cxn ang="10800000">
                    <a:pos x="wd2" y="hd2"/>
                  </a:cxn>
                  <a:cxn ang="16200000">
                    <a:pos x="wd2" y="hd2"/>
                  </a:cxn>
                </a:cxnLst>
                <a:rect l="0" t="0" r="r" b="b"/>
                <a:pathLst>
                  <a:path w="21596" h="21591" extrusionOk="0">
                    <a:moveTo>
                      <a:pt x="1000" y="0"/>
                    </a:moveTo>
                    <a:cubicBezTo>
                      <a:pt x="853" y="0"/>
                      <a:pt x="737" y="4"/>
                      <a:pt x="642" y="21"/>
                    </a:cubicBezTo>
                    <a:cubicBezTo>
                      <a:pt x="547" y="37"/>
                      <a:pt x="472" y="67"/>
                      <a:pt x="413" y="133"/>
                    </a:cubicBezTo>
                    <a:cubicBezTo>
                      <a:pt x="328" y="217"/>
                      <a:pt x="253" y="350"/>
                      <a:pt x="191" y="518"/>
                    </a:cubicBezTo>
                    <a:cubicBezTo>
                      <a:pt x="129" y="686"/>
                      <a:pt x="80" y="889"/>
                      <a:pt x="49" y="1118"/>
                    </a:cubicBezTo>
                    <a:cubicBezTo>
                      <a:pt x="25" y="1277"/>
                      <a:pt x="14" y="1475"/>
                      <a:pt x="8" y="1733"/>
                    </a:cubicBezTo>
                    <a:cubicBezTo>
                      <a:pt x="1" y="1991"/>
                      <a:pt x="0" y="2310"/>
                      <a:pt x="0" y="2707"/>
                    </a:cubicBezTo>
                    <a:lnTo>
                      <a:pt x="0" y="18786"/>
                    </a:lnTo>
                    <a:cubicBezTo>
                      <a:pt x="0" y="19183"/>
                      <a:pt x="1" y="19502"/>
                      <a:pt x="8" y="19760"/>
                    </a:cubicBezTo>
                    <a:cubicBezTo>
                      <a:pt x="14" y="20019"/>
                      <a:pt x="25" y="20217"/>
                      <a:pt x="49" y="20375"/>
                    </a:cubicBezTo>
                    <a:cubicBezTo>
                      <a:pt x="80" y="20604"/>
                      <a:pt x="129" y="20812"/>
                      <a:pt x="191" y="20981"/>
                    </a:cubicBezTo>
                    <a:cubicBezTo>
                      <a:pt x="253" y="21149"/>
                      <a:pt x="328" y="21277"/>
                      <a:pt x="413" y="21360"/>
                    </a:cubicBezTo>
                    <a:cubicBezTo>
                      <a:pt x="470" y="21424"/>
                      <a:pt x="542" y="21461"/>
                      <a:pt x="634" y="21478"/>
                    </a:cubicBezTo>
                    <a:cubicBezTo>
                      <a:pt x="726" y="21495"/>
                      <a:pt x="838" y="21493"/>
                      <a:pt x="975" y="21493"/>
                    </a:cubicBezTo>
                    <a:cubicBezTo>
                      <a:pt x="1005" y="21524"/>
                      <a:pt x="1037" y="21550"/>
                      <a:pt x="1068" y="21565"/>
                    </a:cubicBezTo>
                    <a:cubicBezTo>
                      <a:pt x="1100" y="21580"/>
                      <a:pt x="1132" y="21584"/>
                      <a:pt x="1165" y="21580"/>
                    </a:cubicBezTo>
                    <a:lnTo>
                      <a:pt x="18410" y="21591"/>
                    </a:lnTo>
                    <a:cubicBezTo>
                      <a:pt x="18527" y="21600"/>
                      <a:pt x="18643" y="21512"/>
                      <a:pt x="18741" y="21339"/>
                    </a:cubicBezTo>
                    <a:cubicBezTo>
                      <a:pt x="18811" y="21218"/>
                      <a:pt x="18870" y="21057"/>
                      <a:pt x="18914" y="20868"/>
                    </a:cubicBezTo>
                    <a:lnTo>
                      <a:pt x="21480" y="11731"/>
                    </a:lnTo>
                    <a:cubicBezTo>
                      <a:pt x="21551" y="11482"/>
                      <a:pt x="21591" y="11179"/>
                      <a:pt x="21595" y="10865"/>
                    </a:cubicBezTo>
                    <a:cubicBezTo>
                      <a:pt x="21600" y="10513"/>
                      <a:pt x="21559" y="10169"/>
                      <a:pt x="21480" y="9890"/>
                    </a:cubicBezTo>
                    <a:lnTo>
                      <a:pt x="18950" y="841"/>
                    </a:lnTo>
                    <a:cubicBezTo>
                      <a:pt x="18894" y="634"/>
                      <a:pt x="18824" y="458"/>
                      <a:pt x="18743" y="323"/>
                    </a:cubicBezTo>
                    <a:cubicBezTo>
                      <a:pt x="18620" y="117"/>
                      <a:pt x="18477" y="13"/>
                      <a:pt x="18332" y="26"/>
                    </a:cubicBezTo>
                    <a:lnTo>
                      <a:pt x="1000" y="0"/>
                    </a:lnTo>
                    <a:close/>
                  </a:path>
                </a:pathLst>
              </a:custGeom>
              <a:ln w="25400">
                <a:noFill/>
              </a:ln>
            </p:spPr>
            <p:txBody>
              <a:bodyPr lIns="22859" tIns="22859" rIns="22859" bIns="22859"/>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500" b="0" i="0" u="none" strike="noStrike" kern="0" cap="none" spc="0" normalizeH="0" baseline="0" noProof="0">
                  <a:ln>
                    <a:noFill/>
                  </a:ln>
                  <a:solidFill>
                    <a:srgbClr val="525455"/>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03" name="Shape"/>
              <p:cNvSpPr/>
              <p:nvPr>
                <p:custDataLst>
                  <p:tags r:id="rId43"/>
                </p:custDataLst>
              </p:nvPr>
            </p:nvSpPr>
            <p:spPr>
              <a:xfrm>
                <a:off x="3492" y="8801"/>
                <a:ext cx="3018" cy="1127"/>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8" y="21042"/>
                      <a:pt x="18853" y="20853"/>
                    </a:cubicBezTo>
                    <a:lnTo>
                      <a:pt x="21455" y="11709"/>
                    </a:lnTo>
                    <a:cubicBezTo>
                      <a:pt x="21527" y="11461"/>
                      <a:pt x="21566" y="11161"/>
                      <a:pt x="21570" y="10847"/>
                    </a:cubicBezTo>
                    <a:cubicBezTo>
                      <a:pt x="21575" y="10495"/>
                      <a:pt x="21534" y="10147"/>
                      <a:pt x="21453" y="9868"/>
                    </a:cubicBezTo>
                    <a:lnTo>
                      <a:pt x="18888" y="822"/>
                    </a:lnTo>
                    <a:cubicBezTo>
                      <a:pt x="18831" y="615"/>
                      <a:pt x="18761" y="439"/>
                      <a:pt x="18680" y="304"/>
                    </a:cubicBezTo>
                    <a:cubicBezTo>
                      <a:pt x="18555" y="96"/>
                      <a:pt x="18409" y="-11"/>
                      <a:pt x="18262" y="1"/>
                    </a:cubicBezTo>
                    <a:lnTo>
                      <a:pt x="478" y="1"/>
                    </a:lnTo>
                    <a:close/>
                  </a:path>
                </a:pathLst>
              </a:custGeom>
              <a:solidFill>
                <a:schemeClr val="accent2">
                  <a:lumMod val="75000"/>
                </a:schemeClr>
              </a:solidFill>
              <a:ln w="12700" cap="flat">
                <a:noFill/>
                <a:miter lim="400000"/>
              </a:ln>
              <a:effectLst/>
            </p:spPr>
            <p:txBody>
              <a:bodyPr wrap="square" lIns="22859" tIns="22859" rIns="22859" bIns="22859" numCol="1" anchor="ctr" anchorCtr="0">
                <a:noAutofit/>
              </a:bodyPr>
              <a:lstStyle/>
              <a:p>
                <a:pPr lvl="0" algn="ctr" defTabSz="412750" hangingPunct="0">
                  <a:spcBef>
                    <a:spcPts val="0"/>
                  </a:spcBef>
                  <a:spcAft>
                    <a:spcPts val="0"/>
                  </a:spcAft>
                  <a:buClrTx/>
                  <a:buSzTx/>
                  <a:buFontTx/>
                  <a:defRPr/>
                </a:pPr>
                <a:r>
                  <a:rPr lang="zh-CN" sz="1400" kern="0" noProof="0">
                    <a:ln>
                      <a:noFill/>
                    </a:ln>
                    <a:solidFill>
                      <a:schemeClr val="bg1">
                        <a:lumMod val="10000"/>
                        <a:lumOff val="90000"/>
                      </a:schemeClr>
                    </a:solidFill>
                    <a:effectLst/>
                    <a:uLnTx/>
                    <a:uFillTx/>
                    <a:latin typeface="PingFang SC Regular" panose="020B0400000000000000" charset="-122"/>
                    <a:ea typeface="PingFang SC Regular" panose="020B0400000000000000" charset="-122"/>
                    <a:sym typeface="Helvetica Neue Medium" panose="02000503000000020004"/>
                  </a:rPr>
                  <a:t>罗列出正负面意见</a:t>
                </a:r>
              </a:p>
            </p:txBody>
          </p:sp>
          <p:sp>
            <p:nvSpPr>
              <p:cNvPr id="105" name="Shape"/>
              <p:cNvSpPr/>
              <p:nvPr>
                <p:custDataLst>
                  <p:tags r:id="rId44"/>
                </p:custDataLst>
              </p:nvPr>
            </p:nvSpPr>
            <p:spPr>
              <a:xfrm>
                <a:off x="6292" y="8801"/>
                <a:ext cx="3018" cy="1127"/>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6" y="21042"/>
                      <a:pt x="18851" y="20853"/>
                    </a:cubicBezTo>
                    <a:lnTo>
                      <a:pt x="21455" y="11709"/>
                    </a:lnTo>
                    <a:cubicBezTo>
                      <a:pt x="21527" y="11461"/>
                      <a:pt x="21566" y="11161"/>
                      <a:pt x="21570" y="10847"/>
                    </a:cubicBezTo>
                    <a:cubicBezTo>
                      <a:pt x="21575" y="10495"/>
                      <a:pt x="21534" y="10147"/>
                      <a:pt x="21453" y="9868"/>
                    </a:cubicBezTo>
                    <a:lnTo>
                      <a:pt x="18888" y="822"/>
                    </a:lnTo>
                    <a:cubicBezTo>
                      <a:pt x="18831" y="615"/>
                      <a:pt x="18760" y="439"/>
                      <a:pt x="18678" y="304"/>
                    </a:cubicBezTo>
                    <a:cubicBezTo>
                      <a:pt x="18553" y="96"/>
                      <a:pt x="18409" y="-11"/>
                      <a:pt x="18262" y="1"/>
                    </a:cubicBezTo>
                    <a:lnTo>
                      <a:pt x="478" y="1"/>
                    </a:lnTo>
                    <a:close/>
                  </a:path>
                </a:pathLst>
              </a:custGeom>
              <a:solidFill>
                <a:schemeClr val="accent2">
                  <a:lumMod val="60000"/>
                  <a:lumOff val="40000"/>
                </a:schemeClr>
              </a:solidFill>
              <a:ln w="12700" cap="flat">
                <a:noFill/>
                <a:miter lim="400000"/>
              </a:ln>
              <a:effectLst/>
            </p:spPr>
            <p:txBody>
              <a:bodyPr wrap="square" lIns="22859" tIns="22859" rIns="22859" bIns="22859" numCol="1" anchor="ctr" anchorCtr="0">
                <a:noAutofit/>
              </a:bodyPr>
              <a:lstStyle/>
              <a:p>
                <a:pPr lvl="0" algn="ctr" defTabSz="412750" hangingPunct="0">
                  <a:spcBef>
                    <a:spcPts val="0"/>
                  </a:spcBef>
                  <a:spcAft>
                    <a:spcPts val="0"/>
                  </a:spcAft>
                  <a:buClrTx/>
                  <a:buSzTx/>
                  <a:buFontTx/>
                  <a:defRPr/>
                </a:pPr>
                <a:r>
                  <a:rPr lang="zh-CN" sz="1400" kern="0" noProof="0">
                    <a:ln>
                      <a:noFill/>
                    </a:ln>
                    <a:solidFill>
                      <a:schemeClr val="bg1">
                        <a:lumMod val="10000"/>
                        <a:lumOff val="90000"/>
                      </a:schemeClr>
                    </a:solidFill>
                    <a:effectLst/>
                    <a:uLnTx/>
                    <a:uFillTx/>
                    <a:latin typeface="PingFang SC Regular" panose="020B0400000000000000" charset="-122"/>
                    <a:ea typeface="PingFang SC Regular" panose="020B0400000000000000" charset="-122"/>
                    <a:sym typeface="Helvetica Neue Medium" panose="02000503000000020004"/>
                  </a:rPr>
                  <a:t>确认是否有遗漏</a:t>
                </a:r>
              </a:p>
            </p:txBody>
          </p:sp>
          <p:sp>
            <p:nvSpPr>
              <p:cNvPr id="107" name="Shape"/>
              <p:cNvSpPr/>
              <p:nvPr>
                <p:custDataLst>
                  <p:tags r:id="rId45"/>
                </p:custDataLst>
              </p:nvPr>
            </p:nvSpPr>
            <p:spPr>
              <a:xfrm>
                <a:off x="9092" y="8801"/>
                <a:ext cx="3018" cy="1127"/>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6" y="21042"/>
                      <a:pt x="18851" y="20853"/>
                    </a:cubicBezTo>
                    <a:lnTo>
                      <a:pt x="21453" y="11709"/>
                    </a:lnTo>
                    <a:cubicBezTo>
                      <a:pt x="21525" y="11461"/>
                      <a:pt x="21566" y="11161"/>
                      <a:pt x="21570" y="10847"/>
                    </a:cubicBezTo>
                    <a:cubicBezTo>
                      <a:pt x="21575" y="10495"/>
                      <a:pt x="21534" y="10147"/>
                      <a:pt x="21453" y="9868"/>
                    </a:cubicBezTo>
                    <a:lnTo>
                      <a:pt x="18888" y="822"/>
                    </a:lnTo>
                    <a:cubicBezTo>
                      <a:pt x="18831" y="615"/>
                      <a:pt x="18760" y="439"/>
                      <a:pt x="18678" y="304"/>
                    </a:cubicBezTo>
                    <a:cubicBezTo>
                      <a:pt x="18553" y="96"/>
                      <a:pt x="18409" y="-11"/>
                      <a:pt x="18262" y="1"/>
                    </a:cubicBezTo>
                    <a:lnTo>
                      <a:pt x="478" y="1"/>
                    </a:lnTo>
                    <a:close/>
                  </a:path>
                </a:pathLst>
              </a:custGeom>
              <a:solidFill>
                <a:schemeClr val="accent2">
                  <a:lumMod val="40000"/>
                  <a:lumOff val="60000"/>
                </a:schemeClr>
              </a:solidFill>
              <a:ln w="12700" cap="flat">
                <a:noFill/>
                <a:miter lim="400000"/>
              </a:ln>
              <a:effectLst/>
            </p:spPr>
            <p:txBody>
              <a:bodyPr wrap="square" lIns="22859" tIns="22859" rIns="22859" bIns="22859" numCol="1" anchor="ctr" anchorCtr="0">
                <a:noAutofit/>
              </a:bodyPr>
              <a:lstStyle/>
              <a:p>
                <a:pPr lvl="0" algn="ctr" defTabSz="412750" hangingPunct="0">
                  <a:spcBef>
                    <a:spcPts val="0"/>
                  </a:spcBef>
                  <a:spcAft>
                    <a:spcPts val="0"/>
                  </a:spcAft>
                  <a:buClrTx/>
                  <a:buSzTx/>
                  <a:buFontTx/>
                  <a:defRPr/>
                </a:pPr>
                <a:r>
                  <a:rPr lang="zh-CN" sz="1400" kern="0" noProof="0">
                    <a:ln>
                      <a:noFill/>
                    </a:ln>
                    <a:solidFill>
                      <a:schemeClr val="bg1">
                        <a:lumMod val="10000"/>
                        <a:lumOff val="90000"/>
                      </a:schemeClr>
                    </a:solidFill>
                    <a:effectLst/>
                    <a:uLnTx/>
                    <a:uFillTx/>
                    <a:latin typeface="PingFang SC Regular" panose="020B0400000000000000" charset="-122"/>
                    <a:ea typeface="PingFang SC Regular" panose="020B0400000000000000" charset="-122"/>
                    <a:sym typeface="Helvetica Neue Medium" panose="02000503000000020004"/>
                  </a:rPr>
                  <a:t>对正负面意见</a:t>
                </a:r>
              </a:p>
              <a:p>
                <a:pPr lvl="0" algn="ctr" defTabSz="412750" hangingPunct="0">
                  <a:spcBef>
                    <a:spcPts val="0"/>
                  </a:spcBef>
                  <a:spcAft>
                    <a:spcPts val="0"/>
                  </a:spcAft>
                  <a:buClrTx/>
                  <a:buSzTx/>
                  <a:buFontTx/>
                  <a:defRPr/>
                </a:pPr>
                <a:r>
                  <a:rPr lang="zh-CN" sz="1400" kern="0" noProof="0">
                    <a:ln>
                      <a:noFill/>
                    </a:ln>
                    <a:solidFill>
                      <a:schemeClr val="bg1">
                        <a:lumMod val="10000"/>
                        <a:lumOff val="90000"/>
                      </a:schemeClr>
                    </a:solidFill>
                    <a:effectLst/>
                    <a:uLnTx/>
                    <a:uFillTx/>
                    <a:latin typeface="PingFang SC Regular" panose="020B0400000000000000" charset="-122"/>
                    <a:ea typeface="PingFang SC Regular" panose="020B0400000000000000" charset="-122"/>
                    <a:sym typeface="Helvetica Neue Medium" panose="02000503000000020004"/>
                  </a:rPr>
                  <a:t>对比分析</a:t>
                </a:r>
              </a:p>
            </p:txBody>
          </p:sp>
          <p:sp>
            <p:nvSpPr>
              <p:cNvPr id="5140" name="文本框 5139"/>
              <p:cNvSpPr txBox="1"/>
              <p:nvPr>
                <p:custDataLst>
                  <p:tags r:id="rId46"/>
                </p:custDataLst>
              </p:nvPr>
            </p:nvSpPr>
            <p:spPr>
              <a:xfrm>
                <a:off x="6055" y="4426"/>
                <a:ext cx="644" cy="290"/>
              </a:xfrm>
              <a:prstGeom prst="rect">
                <a:avLst/>
              </a:prstGeom>
              <a:solidFill>
                <a:schemeClr val="bg2"/>
              </a:solid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accent4">
                        <a:lumMod val="50000"/>
                        <a:alpha val="65000"/>
                      </a:schemeClr>
                    </a:solidFill>
                    <a:latin typeface="PingFang SC Regular" panose="020B0400000000000000" charset="-122"/>
                    <a:ea typeface="PingFang SC Regular" panose="020B0400000000000000" charset="-122"/>
                    <a:cs typeface="OPPOSans R" pitchFamily="18" charset="-122"/>
                  </a:rPr>
                  <a:t>对比</a:t>
                </a:r>
              </a:p>
            </p:txBody>
          </p:sp>
          <p:sp>
            <p:nvSpPr>
              <p:cNvPr id="50" name="文本框 49"/>
              <p:cNvSpPr txBox="1"/>
              <p:nvPr>
                <p:custDataLst>
                  <p:tags r:id="rId47"/>
                </p:custDataLst>
              </p:nvPr>
            </p:nvSpPr>
            <p:spPr>
              <a:xfrm>
                <a:off x="6055" y="7097"/>
                <a:ext cx="644" cy="290"/>
              </a:xfrm>
              <a:prstGeom prst="rect">
                <a:avLst/>
              </a:prstGeom>
              <a:solidFill>
                <a:schemeClr val="bg2"/>
              </a:solidFill>
            </p:spPr>
            <p:txBody>
              <a:bodyPr wrap="square" lIns="0" tIns="0" rIns="0" bIns="0"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accent4">
                        <a:lumMod val="50000"/>
                        <a:alpha val="65000"/>
                      </a:schemeClr>
                    </a:solidFill>
                    <a:latin typeface="PingFang SC Regular" panose="020B0400000000000000" charset="-122"/>
                    <a:ea typeface="PingFang SC Regular" panose="020B0400000000000000" charset="-122"/>
                    <a:cs typeface="OPPOSans R" pitchFamily="18" charset="-122"/>
                  </a:rPr>
                  <a:t>分析</a:t>
                </a:r>
              </a:p>
            </p:txBody>
          </p:sp>
        </p:grpSp>
        <p:grpSp>
          <p:nvGrpSpPr>
            <p:cNvPr id="12" name="组合 11"/>
            <p:cNvGrpSpPr/>
            <p:nvPr/>
          </p:nvGrpSpPr>
          <p:grpSpPr>
            <a:xfrm>
              <a:off x="12892" y="3676"/>
              <a:ext cx="5738" cy="5658"/>
              <a:chOff x="12892" y="3675"/>
              <a:chExt cx="5738" cy="5658"/>
            </a:xfrm>
          </p:grpSpPr>
          <p:sp>
            <p:nvSpPr>
              <p:cNvPr id="59" name="Rounded Rectangle"/>
              <p:cNvSpPr/>
              <p:nvPr>
                <p:custDataLst>
                  <p:tags r:id="rId2"/>
                </p:custDataLst>
              </p:nvPr>
            </p:nvSpPr>
            <p:spPr>
              <a:xfrm>
                <a:off x="12892" y="3675"/>
                <a:ext cx="5739" cy="5658"/>
              </a:xfrm>
              <a:prstGeom prst="roundRect">
                <a:avLst>
                  <a:gd name="adj" fmla="val 2930"/>
                </a:avLst>
              </a:prstGeom>
              <a:solidFill>
                <a:srgbClr val="FDF7F6">
                  <a:alpha val="15000"/>
                </a:srgbClr>
              </a:solidFill>
              <a:ln w="25400">
                <a:noFill/>
                <a:custDash>
                  <a:ds d="200000" sp="200000"/>
                </a:custDash>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200" b="0" i="0" u="none" strike="noStrike" kern="0" cap="none" spc="0" normalizeH="0" baseline="0" noProof="0">
                  <a:ln>
                    <a:noFill/>
                  </a:ln>
                  <a:solidFill>
                    <a:schemeClr val="tx2">
                      <a:lumMod val="90000"/>
                    </a:schemeClr>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57" name="Rounded Rectangle"/>
              <p:cNvSpPr/>
              <p:nvPr>
                <p:custDataLst>
                  <p:tags r:id="rId3"/>
                </p:custDataLst>
              </p:nvPr>
            </p:nvSpPr>
            <p:spPr>
              <a:xfrm>
                <a:off x="13054" y="4616"/>
                <a:ext cx="2684" cy="529"/>
              </a:xfrm>
              <a:prstGeom prst="roundRect">
                <a:avLst>
                  <a:gd name="adj" fmla="val 18229"/>
                </a:avLst>
              </a:prstGeom>
              <a:solidFill>
                <a:schemeClr val="accent2"/>
              </a:solid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sym typeface="Helvetica Neue Medium" panose="02000503000000020004"/>
                  </a:rPr>
                  <a:t>利（赞成）</a:t>
                </a:r>
              </a:p>
            </p:txBody>
          </p:sp>
          <p:sp>
            <p:nvSpPr>
              <p:cNvPr id="58" name="Rounded Rectangle"/>
              <p:cNvSpPr/>
              <p:nvPr>
                <p:custDataLst>
                  <p:tags r:id="rId4"/>
                </p:custDataLst>
              </p:nvPr>
            </p:nvSpPr>
            <p:spPr>
              <a:xfrm>
                <a:off x="15856" y="4616"/>
                <a:ext cx="2683" cy="530"/>
              </a:xfrm>
              <a:prstGeom prst="roundRect">
                <a:avLst>
                  <a:gd name="adj" fmla="val 18229"/>
                </a:avLst>
              </a:prstGeom>
              <a:solidFill>
                <a:schemeClr val="accent6">
                  <a:lumMod val="50000"/>
                </a:schemeClr>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sym typeface="Helvetica Neue Medium" panose="02000503000000020004"/>
                  </a:rPr>
                  <a:t>弊（反对）</a:t>
                </a:r>
              </a:p>
            </p:txBody>
          </p:sp>
          <p:sp>
            <p:nvSpPr>
              <p:cNvPr id="60" name="Rounded Rectangle"/>
              <p:cNvSpPr/>
              <p:nvPr>
                <p:custDataLst>
                  <p:tags r:id="rId5"/>
                </p:custDataLst>
              </p:nvPr>
            </p:nvSpPr>
            <p:spPr>
              <a:xfrm>
                <a:off x="13054" y="5300"/>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减轻人事部分负担</a:t>
                </a:r>
              </a:p>
            </p:txBody>
          </p:sp>
          <p:sp>
            <p:nvSpPr>
              <p:cNvPr id="61" name="Rounded Rectangle"/>
              <p:cNvSpPr/>
              <p:nvPr>
                <p:custDataLst>
                  <p:tags r:id="rId6"/>
                </p:custDataLst>
              </p:nvPr>
            </p:nvSpPr>
            <p:spPr>
              <a:xfrm>
                <a:off x="13054" y="5816"/>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保证讲师的专业程度</a:t>
                </a:r>
              </a:p>
            </p:txBody>
          </p:sp>
          <p:sp>
            <p:nvSpPr>
              <p:cNvPr id="62" name="Rounded Rectangle"/>
              <p:cNvSpPr/>
              <p:nvPr>
                <p:custDataLst>
                  <p:tags r:id="rId7"/>
                </p:custDataLst>
              </p:nvPr>
            </p:nvSpPr>
            <p:spPr>
              <a:xfrm>
                <a:off x="13054" y="6332"/>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能够客观把握培训成果</a:t>
                </a:r>
              </a:p>
            </p:txBody>
          </p:sp>
          <p:sp>
            <p:nvSpPr>
              <p:cNvPr id="63" name="Rounded Rectangle"/>
              <p:cNvSpPr/>
              <p:nvPr>
                <p:custDataLst>
                  <p:tags r:id="rId8"/>
                </p:custDataLst>
              </p:nvPr>
            </p:nvSpPr>
            <p:spPr>
              <a:xfrm>
                <a:off x="13054" y="6848"/>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能够获得外部的信息</a:t>
                </a:r>
              </a:p>
            </p:txBody>
          </p:sp>
          <p:sp>
            <p:nvSpPr>
              <p:cNvPr id="64" name="Rounded Rectangle"/>
              <p:cNvSpPr/>
              <p:nvPr>
                <p:custDataLst>
                  <p:tags r:id="rId9"/>
                </p:custDataLst>
              </p:nvPr>
            </p:nvSpPr>
            <p:spPr>
              <a:xfrm>
                <a:off x="13054" y="7364"/>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能够培养出思维更加灵活的员工</a:t>
                </a:r>
              </a:p>
            </p:txBody>
          </p:sp>
          <p:sp>
            <p:nvSpPr>
              <p:cNvPr id="65" name="Rounded Rectangle"/>
              <p:cNvSpPr/>
              <p:nvPr>
                <p:custDataLst>
                  <p:tags r:id="rId10"/>
                </p:custDataLst>
              </p:nvPr>
            </p:nvSpPr>
            <p:spPr>
              <a:xfrm>
                <a:off x="13054" y="7880"/>
                <a:ext cx="2685" cy="432"/>
              </a:xfrm>
              <a:prstGeom prst="roundRect">
                <a:avLst>
                  <a:gd name="adj" fmla="val 18229"/>
                </a:avLst>
              </a:prstGeom>
              <a:noFill/>
              <a:ln w="12700" cap="flat">
                <a:solidFill>
                  <a:schemeClr val="accent2">
                    <a:lumMod val="40000"/>
                    <a:lumOff val="6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与其他企业对比了解自身特点</a:t>
                </a:r>
              </a:p>
            </p:txBody>
          </p:sp>
          <p:sp>
            <p:nvSpPr>
              <p:cNvPr id="66" name="Rounded Rectangle"/>
              <p:cNvSpPr/>
              <p:nvPr>
                <p:custDataLst>
                  <p:tags r:id="rId11"/>
                </p:custDataLst>
              </p:nvPr>
            </p:nvSpPr>
            <p:spPr>
              <a:xfrm>
                <a:off x="15856" y="5300"/>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与内部培训相比陈本更高</a:t>
                </a:r>
              </a:p>
            </p:txBody>
          </p:sp>
          <p:sp>
            <p:nvSpPr>
              <p:cNvPr id="67" name="Rounded Rectangle"/>
              <p:cNvSpPr/>
              <p:nvPr>
                <p:custDataLst>
                  <p:tags r:id="rId12"/>
                </p:custDataLst>
              </p:nvPr>
            </p:nvSpPr>
            <p:spPr>
              <a:xfrm>
                <a:off x="15856" y="5816"/>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难以在运营层面进行调整</a:t>
                </a:r>
              </a:p>
            </p:txBody>
          </p:sp>
          <p:sp>
            <p:nvSpPr>
              <p:cNvPr id="68" name="Rounded Rectangle"/>
              <p:cNvSpPr/>
              <p:nvPr>
                <p:custDataLst>
                  <p:tags r:id="rId13"/>
                </p:custDataLst>
              </p:nvPr>
            </p:nvSpPr>
            <p:spPr>
              <a:xfrm>
                <a:off x="15856" y="6332"/>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培训内容与企业状况可能有出入</a:t>
                </a:r>
              </a:p>
            </p:txBody>
          </p:sp>
          <p:sp>
            <p:nvSpPr>
              <p:cNvPr id="69" name="Rounded Rectangle"/>
              <p:cNvSpPr/>
              <p:nvPr>
                <p:custDataLst>
                  <p:tags r:id="rId14"/>
                </p:custDataLst>
              </p:nvPr>
            </p:nvSpPr>
            <p:spPr>
              <a:xfrm>
                <a:off x="15856" y="6848"/>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无法积累培训经验</a:t>
                </a:r>
              </a:p>
            </p:txBody>
          </p:sp>
          <p:sp>
            <p:nvSpPr>
              <p:cNvPr id="70" name="Rounded Rectangle"/>
              <p:cNvSpPr/>
              <p:nvPr>
                <p:custDataLst>
                  <p:tags r:id="rId15"/>
                </p:custDataLst>
              </p:nvPr>
            </p:nvSpPr>
            <p:spPr>
              <a:xfrm>
                <a:off x="15856" y="7364"/>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难以共享企业理念和经营方针</a:t>
                </a:r>
              </a:p>
            </p:txBody>
          </p:sp>
          <p:sp>
            <p:nvSpPr>
              <p:cNvPr id="71" name="Rounded Rectangle"/>
              <p:cNvSpPr/>
              <p:nvPr>
                <p:custDataLst>
                  <p:tags r:id="rId16"/>
                </p:custDataLst>
              </p:nvPr>
            </p:nvSpPr>
            <p:spPr>
              <a:xfrm>
                <a:off x="15856" y="7880"/>
                <a:ext cx="2685" cy="432"/>
              </a:xfrm>
              <a:prstGeom prst="roundRect">
                <a:avLst>
                  <a:gd name="adj" fmla="val 18229"/>
                </a:avLst>
              </a:prstGeom>
              <a:noFill/>
              <a:ln w="12700" cap="flat">
                <a:solidFill>
                  <a:schemeClr val="accent6">
                    <a:lumMod val="90000"/>
                  </a:schemeClr>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sym typeface="Helvetica Neue Medium" panose="02000503000000020004"/>
                  </a:rPr>
                  <a:t>培训机构培训方法和效果有差异</a:t>
                </a:r>
              </a:p>
            </p:txBody>
          </p:sp>
          <p:sp>
            <p:nvSpPr>
              <p:cNvPr id="72" name="Rounded Rectangle"/>
              <p:cNvSpPr/>
              <p:nvPr>
                <p:custDataLst>
                  <p:tags r:id="rId17"/>
                </p:custDataLst>
              </p:nvPr>
            </p:nvSpPr>
            <p:spPr>
              <a:xfrm>
                <a:off x="13054" y="3821"/>
                <a:ext cx="5487" cy="605"/>
              </a:xfrm>
              <a:prstGeom prst="roundRect">
                <a:avLst>
                  <a:gd name="adj" fmla="val 18229"/>
                </a:avLst>
              </a:prstGeom>
              <a:solidFill>
                <a:schemeClr val="accent1"/>
              </a:solidFill>
              <a:ln w="12700" cap="flat">
                <a:solidFill>
                  <a:schemeClr val="accent1"/>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mn-cs"/>
                    <a:sym typeface="Helvetica Neue Medium" panose="02000503000000020004"/>
                  </a:rPr>
                  <a:t>主题示例：委托外部机构进行员工培训</a:t>
                </a:r>
              </a:p>
            </p:txBody>
          </p:sp>
          <p:sp>
            <p:nvSpPr>
              <p:cNvPr id="73" name="矩形: 圆角 268"/>
              <p:cNvSpPr/>
              <p:nvPr>
                <p:custDataLst>
                  <p:tags r:id="rId18"/>
                </p:custDataLst>
              </p:nvPr>
            </p:nvSpPr>
            <p:spPr>
              <a:xfrm>
                <a:off x="13054" y="8473"/>
                <a:ext cx="5485" cy="682"/>
              </a:xfrm>
              <a:prstGeom prst="roundRect">
                <a:avLst>
                  <a:gd name="adj" fmla="val 4790"/>
                </a:avLst>
              </a:prstGeom>
              <a:solidFill>
                <a:schemeClr val="tx2"/>
              </a:solidFill>
              <a:ln w="12700" cap="flat">
                <a:noFill/>
                <a:miter lim="400000"/>
              </a:ln>
              <a:effectLst/>
            </p:spPr>
            <p:txBody>
              <a:bodyPr wrap="square" lIns="22859" tIns="22859" rIns="22859" bIns="22859" numCol="1" rtlCol="0" anchor="ctr" anchorCtr="0">
                <a:noAutofit/>
              </a:bodyPr>
              <a:lstStyle/>
              <a:p>
                <a:pPr lvl="0" algn="ctr" defTabSz="412750" hangingPunct="0">
                  <a:spcBef>
                    <a:spcPts val="0"/>
                  </a:spcBef>
                  <a:spcAft>
                    <a:spcPts val="0"/>
                  </a:spcAft>
                  <a:buClrTx/>
                  <a:buSzTx/>
                  <a:buFontTx/>
                  <a:defRPr/>
                </a:pPr>
                <a:r>
                  <a:rPr lang="zh-CN" sz="800" kern="0" noProof="0">
                    <a:ln>
                      <a:noFill/>
                    </a:ln>
                    <a:solidFill>
                      <a:schemeClr val="bg1">
                        <a:lumMod val="75000"/>
                        <a:lumOff val="25000"/>
                      </a:schemeClr>
                    </a:solidFill>
                    <a:effectLst/>
                    <a:uLnTx/>
                    <a:uFillTx/>
                    <a:latin typeface="PingFang SC Regular" panose="020B0400000000000000" charset="-122"/>
                    <a:ea typeface="PingFang SC Regular" panose="020B0400000000000000" charset="-122"/>
                    <a:sym typeface="+mn-ea"/>
                  </a:rPr>
                  <a:t>赞成派也可以提出负面意见，反对派也可以提出正面意见；</a:t>
                </a:r>
              </a:p>
              <a:p>
                <a:pPr lvl="0" algn="ctr" defTabSz="412750" hangingPunct="0">
                  <a:spcBef>
                    <a:spcPts val="0"/>
                  </a:spcBef>
                  <a:spcAft>
                    <a:spcPts val="0"/>
                  </a:spcAft>
                  <a:buClrTx/>
                  <a:buSzTx/>
                  <a:buFontTx/>
                  <a:defRPr/>
                </a:pPr>
                <a:r>
                  <a:rPr lang="zh-CN" sz="800" kern="0" noProof="0">
                    <a:ln>
                      <a:noFill/>
                    </a:ln>
                    <a:solidFill>
                      <a:schemeClr val="bg1">
                        <a:lumMod val="75000"/>
                        <a:lumOff val="25000"/>
                      </a:schemeClr>
                    </a:solidFill>
                    <a:effectLst/>
                    <a:uLnTx/>
                    <a:uFillTx/>
                    <a:latin typeface="PingFang SC Regular" panose="020B0400000000000000" charset="-122"/>
                    <a:ea typeface="PingFang SC Regular" panose="020B0400000000000000" charset="-122"/>
                    <a:sym typeface="+mn-ea"/>
                  </a:rPr>
                  <a:t>如果正面意见和负面意见相差无几，就通过意见重要度评分来进行判断</a:t>
                </a:r>
              </a:p>
            </p:txBody>
          </p:sp>
        </p:grpSp>
        <p:cxnSp>
          <p:nvCxnSpPr>
            <p:cNvPr id="78" name="直线箭头连接符 58"/>
            <p:cNvCxnSpPr/>
            <p:nvPr>
              <p:custDataLst>
                <p:tags r:id="rId1"/>
              </p:custDataLst>
            </p:nvPr>
          </p:nvCxnSpPr>
          <p:spPr>
            <a:xfrm flipV="1">
              <a:off x="12531" y="3079"/>
              <a:ext cx="0" cy="6851"/>
            </a:xfrm>
            <a:prstGeom prst="straightConnector1">
              <a:avLst/>
            </a:prstGeom>
            <a:ln w="12700">
              <a:solidFill>
                <a:schemeClr val="bg2">
                  <a:lumMod val="85000"/>
                  <a:alpha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ctrTitle"/>
          </p:nvPr>
        </p:nvSpPr>
        <p:spPr>
          <a:xfrm>
            <a:off x="1440180" y="265748"/>
            <a:ext cx="7432675" cy="522605"/>
          </a:xfrm>
        </p:spPr>
        <p:txBody>
          <a:bodyPr/>
          <a:lstStyle/>
          <a:p>
            <a:r>
              <a:rPr lang="zh-CN" altLang="en-US"/>
              <a:t>更多经典思维框架部分</a:t>
            </a:r>
          </a:p>
        </p:txBody>
      </p:sp>
      <p:sp>
        <p:nvSpPr>
          <p:cNvPr id="35" name="文本占位符 34"/>
          <p:cNvSpPr>
            <a:spLocks noGrp="1"/>
          </p:cNvSpPr>
          <p:nvPr>
            <p:ph type="body" idx="1"/>
          </p:nvPr>
        </p:nvSpPr>
        <p:spPr/>
        <p:txBody>
          <a:bodyPr/>
          <a:lstStyle/>
          <a:p>
            <a:r>
              <a:rPr lang="en-US" altLang="zh-CN"/>
              <a:t>P2</a:t>
            </a:r>
          </a:p>
        </p:txBody>
      </p:sp>
      <p:graphicFrame>
        <p:nvGraphicFramePr>
          <p:cNvPr id="3" name="表格 2"/>
          <p:cNvGraphicFramePr/>
          <p:nvPr>
            <p:custDataLst>
              <p:tags r:id="rId1"/>
            </p:custDataLst>
          </p:nvPr>
        </p:nvGraphicFramePr>
        <p:xfrm>
          <a:off x="1440180" y="932180"/>
          <a:ext cx="10427970" cy="5716905"/>
        </p:xfrm>
        <a:graphic>
          <a:graphicData uri="http://schemas.openxmlformats.org/drawingml/2006/table">
            <a:tbl>
              <a:tblPr>
                <a:tableStyleId>{5C22544A-7EE6-4342-B048-85BDC9FD1C3A}</a:tableStyleId>
              </a:tblPr>
              <a:tblGrid>
                <a:gridCol w="1489710">
                  <a:extLst>
                    <a:ext uri="{9D8B030D-6E8A-4147-A177-3AD203B41FA5}">
                      <a16:colId xmlns:a16="http://schemas.microsoft.com/office/drawing/2014/main" val="20000"/>
                    </a:ext>
                  </a:extLst>
                </a:gridCol>
                <a:gridCol w="1489710">
                  <a:extLst>
                    <a:ext uri="{9D8B030D-6E8A-4147-A177-3AD203B41FA5}">
                      <a16:colId xmlns:a16="http://schemas.microsoft.com/office/drawing/2014/main" val="20001"/>
                    </a:ext>
                  </a:extLst>
                </a:gridCol>
                <a:gridCol w="1489710">
                  <a:extLst>
                    <a:ext uri="{9D8B030D-6E8A-4147-A177-3AD203B41FA5}">
                      <a16:colId xmlns:a16="http://schemas.microsoft.com/office/drawing/2014/main" val="20002"/>
                    </a:ext>
                  </a:extLst>
                </a:gridCol>
                <a:gridCol w="1489710">
                  <a:extLst>
                    <a:ext uri="{9D8B030D-6E8A-4147-A177-3AD203B41FA5}">
                      <a16:colId xmlns:a16="http://schemas.microsoft.com/office/drawing/2014/main" val="20003"/>
                    </a:ext>
                  </a:extLst>
                </a:gridCol>
                <a:gridCol w="1489710">
                  <a:extLst>
                    <a:ext uri="{9D8B030D-6E8A-4147-A177-3AD203B41FA5}">
                      <a16:colId xmlns:a16="http://schemas.microsoft.com/office/drawing/2014/main" val="20004"/>
                    </a:ext>
                  </a:extLst>
                </a:gridCol>
                <a:gridCol w="1489710">
                  <a:extLst>
                    <a:ext uri="{9D8B030D-6E8A-4147-A177-3AD203B41FA5}">
                      <a16:colId xmlns:a16="http://schemas.microsoft.com/office/drawing/2014/main" val="20005"/>
                    </a:ext>
                  </a:extLst>
                </a:gridCol>
                <a:gridCol w="1489710">
                  <a:extLst>
                    <a:ext uri="{9D8B030D-6E8A-4147-A177-3AD203B41FA5}">
                      <a16:colId xmlns:a16="http://schemas.microsoft.com/office/drawing/2014/main" val="20006"/>
                    </a:ext>
                  </a:extLst>
                </a:gridCol>
              </a:tblGrid>
              <a:tr h="469900">
                <a:tc gridSpan="7">
                  <a:txBody>
                    <a:bodyPr/>
                    <a:lstStyle/>
                    <a:p>
                      <a:pPr algn="ctr">
                        <a:lnSpc>
                          <a:spcPct val="110000"/>
                        </a:lnSpc>
                        <a:buNone/>
                      </a:pP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P2</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部分：</a:t>
                      </a: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7</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大领域</a:t>
                      </a:r>
                      <a:r>
                        <a:rPr lang="en-US" altLang="zh-CN" sz="2000" b="1">
                          <a:solidFill>
                            <a:schemeClr val="accent6"/>
                          </a:solidFill>
                          <a:latin typeface="PingFang SC Semibold" panose="020B0400000000000000" charset="-122"/>
                          <a:ea typeface="PingFang SC Semibold" panose="020B0400000000000000" charset="-122"/>
                          <a:cs typeface="PingFang SC Semibold" panose="020B0400000000000000" charset="-122"/>
                        </a:rPr>
                        <a:t> 100</a:t>
                      </a:r>
                      <a:r>
                        <a:rPr lang="zh-CN" altLang="en-US" sz="2000" b="1">
                          <a:solidFill>
                            <a:schemeClr val="accent6"/>
                          </a:solidFill>
                          <a:latin typeface="PingFang SC Semibold" panose="020B0400000000000000" charset="-122"/>
                          <a:ea typeface="PingFang SC Semibold" panose="020B0400000000000000" charset="-122"/>
                          <a:cs typeface="PingFang SC Semibold" panose="020B0400000000000000" charset="-122"/>
                        </a:rPr>
                        <a:t>个经典思维框架</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accent4"/>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hMerge="1">
                  <a:txBody>
                    <a:bodyPr/>
                    <a:lstStyle/>
                    <a:p>
                      <a:endParaRPr lang="zh-CN"/>
                    </a:p>
                  </a:txBody>
                  <a:tcPr anchor="ctr">
                    <a:lnL w="12700">
                      <a:solidFill>
                        <a:schemeClr val="accent4"/>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extLst>
                  <a:ext uri="{0D108BD9-81ED-4DB2-BD59-A6C34878D82A}">
                    <a16:rowId xmlns:a16="http://schemas.microsoft.com/office/drawing/2014/main" val="10000"/>
                  </a:ext>
                </a:extLst>
              </a:tr>
              <a:tr h="469900">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思考能力</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分析解决问题</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沟通</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战略与规划</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领导力执行力</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市场营销</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tc>
                  <a:txBody>
                    <a:bodyPr/>
                    <a:lstStyle/>
                    <a:p>
                      <a:pPr algn="ctr">
                        <a:lnSpc>
                          <a:spcPct val="110000"/>
                        </a:lnSpc>
                        <a:buNone/>
                      </a:pPr>
                      <a:r>
                        <a:rPr lang="zh-CN" altLang="en-US" sz="1600" b="1">
                          <a:solidFill>
                            <a:schemeClr val="accent6"/>
                          </a:solidFill>
                          <a:latin typeface="PingFang SC Semibold" panose="020B0400000000000000" charset="-122"/>
                          <a:ea typeface="PingFang SC Semibold" panose="020B0400000000000000" charset="-122"/>
                        </a:rPr>
                        <a:t>自我管理</a:t>
                      </a:r>
                    </a:p>
                  </a:txBody>
                  <a:tcPr anchor="ct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solidFill>
                      <a:schemeClr val="accent2"/>
                    </a:solidFill>
                  </a:tcPr>
                </a:tc>
                <a:extLst>
                  <a:ext uri="{0D108BD9-81ED-4DB2-BD59-A6C34878D82A}">
                    <a16:rowId xmlns:a16="http://schemas.microsoft.com/office/drawing/2014/main" val="10001"/>
                  </a:ext>
                </a:extLst>
              </a:tr>
              <a:tr h="4556759">
                <a:tc>
                  <a:txBody>
                    <a:bodyPr/>
                    <a:lstStyle/>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二八定律</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黄金圈法则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PDCA</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六顶思考帽</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SMART原则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5W1H分析法</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多元思维</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SCAMPER创新思维</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U</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型思考</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第一性原理</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金字塔原理</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10\10\10</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法则</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整合思维</a:t>
                      </a:r>
                    </a:p>
                    <a:p>
                      <a:pPr algn="ctr">
                        <a:lnSpc>
                          <a:spcPct val="1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OGSM</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思维</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曼陀罗思考法</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系统思维</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CAF</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思考法</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PMI</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思考法</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逆向思维</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空雨伞</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逻辑树</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议题树</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目标多杈树</a:t>
                      </a:r>
                    </a:p>
                    <a:p>
                      <a:pPr algn="ctr">
                        <a:lnSpc>
                          <a:spcPct val="2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麦肯锡</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步成诗</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差距分析</a:t>
                      </a:r>
                    </a:p>
                    <a:p>
                      <a:pPr algn="ctr">
                        <a:lnSpc>
                          <a:spcPct val="2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ORID</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思维</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GROW</a:t>
                      </a:r>
                    </a:p>
                    <a:p>
                      <a:pPr algn="ctr">
                        <a:lnSpc>
                          <a:spcPct val="2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鱼骨图</a:t>
                      </a:r>
                    </a:p>
                    <a:p>
                      <a:pPr algn="ctr">
                        <a:lnSpc>
                          <a:spcPct val="21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5M1E</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分析法</a:t>
                      </a:r>
                      <a:endPar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沟通漏斗</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乔哈里视窗</a:t>
                      </a:r>
                    </a:p>
                    <a:p>
                      <a:pPr algn="ctr">
                        <a:lnSpc>
                          <a:spcPct val="15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麦肯锡</a:t>
                      </a: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30</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秒电梯理论</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FFC赞美法</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SCQA</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STAR法则</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FIRE沟通</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RIDE说服</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SCRTV表达</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7-38-55法则</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STORY</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故事五要素</a:t>
                      </a:r>
                    </a:p>
                    <a:p>
                      <a:pPr algn="ctr">
                        <a:lnSpc>
                          <a:spcPct val="15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英雄之旅</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3C</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波特三个基本竞争战略</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PEST</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波特五力</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SWOT</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安索夫矩阵</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波士顿矩阵</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价值链分析</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7S分析</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品牌资产</a:t>
                      </a:r>
                    </a:p>
                    <a:p>
                      <a:pPr algn="ctr">
                        <a:lnSpc>
                          <a:spcPct val="11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MVP</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精益法</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护城河理论</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商业画布</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产品战略与规划</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设计创新</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设计创新思维</a:t>
                      </a:r>
                    </a:p>
                    <a:p>
                      <a:pPr algn="ctr">
                        <a:lnSpc>
                          <a:spcPct val="11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定位地图</a:t>
                      </a:r>
                    </a:p>
                    <a:p>
                      <a:pPr algn="ctr">
                        <a:lnSpc>
                          <a:spcPct val="11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生产</a:t>
                      </a: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微笑曲线</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卡茨管理技能</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猴子管理法则</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领导力梯队</a:t>
                      </a:r>
                    </a:p>
                    <a:p>
                      <a:pPr algn="ctr">
                        <a:lnSpc>
                          <a:spcPct val="14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管理4C</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沉没成本</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TOPIC</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情景领导力</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POA行动</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可复制化思维</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马斯洛需求理论</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DOCA工具</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决策矩阵</a:t>
                      </a:r>
                    </a:p>
                    <a:p>
                      <a:pPr algn="ctr">
                        <a:lnSpc>
                          <a:spcPct val="14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利弊均衡表</a:t>
                      </a:r>
                    </a:p>
                    <a:p>
                      <a:pPr algn="ctr">
                        <a:lnSpc>
                          <a:spcPct val="14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KVI价值衡量</a:t>
                      </a:r>
                    </a:p>
                    <a:p>
                      <a:pPr algn="ctr">
                        <a:lnSpc>
                          <a:spcPct val="14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ABC</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分类法</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用户画像分析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市场营销</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4P</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4C营销</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内容营销</a:t>
                      </a: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5A</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核心竞争力分析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人货场</a:t>
                      </a:r>
                    </a:p>
                    <a:p>
                      <a:pPr algn="ctr">
                        <a:lnSpc>
                          <a:spcPct val="12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AIDMA</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AISAS思维</a:t>
                      </a:r>
                    </a:p>
                    <a:p>
                      <a:pPr algn="ctr">
                        <a:lnSpc>
                          <a:spcPct val="120000"/>
                        </a:lnSpc>
                        <a:buNone/>
                      </a:pPr>
                      <a:r>
                        <a:rPr lang="de-DE"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STP</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分析</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上瘾模型</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FABE销售法</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KANO模型</a:t>
                      </a:r>
                    </a:p>
                    <a:p>
                      <a:pPr algn="ctr">
                        <a:lnSpc>
                          <a:spcPct val="120000"/>
                        </a:lnSpc>
                        <a:buNone/>
                      </a:pPr>
                      <a:r>
                        <a:rPr lang="en-US" altLang="zh-CN"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PMF</a:t>
                      </a: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模型</a:t>
                      </a:r>
                    </a:p>
                    <a:p>
                      <a:pPr algn="ctr">
                        <a:lnSpc>
                          <a:spcPct val="120000"/>
                        </a:lnSpc>
                        <a:buNone/>
                      </a:pPr>
                      <a:r>
                        <a:rPr lang="en-US" altLang="zh-CN"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AARRR</a:t>
                      </a: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漏斗</a:t>
                      </a:r>
                    </a:p>
                    <a:p>
                      <a:pPr algn="ctr">
                        <a:lnSpc>
                          <a:spcPct val="120000"/>
                        </a:lnSpc>
                        <a:buNone/>
                      </a:pPr>
                      <a:r>
                        <a:rPr lang="zh-CN" altLang="en-US" sz="1400" b="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福格行为</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DFEAS营销</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峰值定律</a:t>
                      </a:r>
                    </a:p>
                    <a:p>
                      <a:pPr algn="ctr">
                        <a:lnSpc>
                          <a:spcPct val="12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五大圈层</a:t>
                      </a: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tc>
                  <a:txBody>
                    <a:bodyPr/>
                    <a:lstStyle/>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成长破圈</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rPr>
                        <a:t>冰山模型</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四象限矩阵</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GTD时间管理</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番茄工作法</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飞轮效应</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情绪ABC</a:t>
                      </a:r>
                    </a:p>
                    <a:p>
                      <a:pPr algn="ctr">
                        <a:lnSpc>
                          <a:spcPct val="230000"/>
                        </a:lnSpc>
                        <a:buNone/>
                      </a:pPr>
                      <a:r>
                        <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RIA阅读法</a:t>
                      </a:r>
                    </a:p>
                    <a:p>
                      <a:pPr algn="ctr">
                        <a:lnSpc>
                          <a:spcPct val="230000"/>
                        </a:lnSpc>
                        <a:buNone/>
                      </a:pPr>
                      <a:r>
                        <a:rPr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费曼学习法</a:t>
                      </a:r>
                      <a:endParaRPr lang="zh-CN" altLang="en-US" sz="1400" b="0">
                        <a:solidFill>
                          <a:schemeClr val="accent4"/>
                        </a:solidFill>
                        <a:latin typeface="PingFang SC Regular" panose="020B0400000000000000" charset="-122"/>
                        <a:ea typeface="PingFang SC Regular" panose="020B0400000000000000" charset="-122"/>
                        <a:cs typeface="PingFang SC Regular" panose="020B0400000000000000" charset="-122"/>
                        <a:sym typeface="+mn-ea"/>
                      </a:endParaRPr>
                    </a:p>
                  </a:txBody>
                  <a:tcPr>
                    <a:lnL w="12700">
                      <a:solidFill>
                        <a:schemeClr val="bg2">
                          <a:lumMod val="95000"/>
                        </a:schemeClr>
                      </a:solidFill>
                      <a:prstDash val="solid"/>
                    </a:lnL>
                    <a:lnR w="12700">
                      <a:solidFill>
                        <a:schemeClr val="bg2">
                          <a:lumMod val="95000"/>
                        </a:schemeClr>
                      </a:solidFill>
                      <a:prstDash val="solid"/>
                    </a:lnR>
                    <a:lnT w="12700">
                      <a:solidFill>
                        <a:schemeClr val="bg2">
                          <a:lumMod val="95000"/>
                        </a:schemeClr>
                      </a:solidFill>
                      <a:prstDash val="solid"/>
                    </a:lnT>
                    <a:lnB w="12700">
                      <a:solidFill>
                        <a:schemeClr val="bg2">
                          <a:lumMod val="95000"/>
                        </a:schemeClr>
                      </a:solidFill>
                      <a:prstDash val="soli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287260" cy="430530"/>
          </a:xfrm>
        </p:spPr>
        <p:txBody>
          <a:bodyPr wrap="square"/>
          <a:lstStyle/>
          <a:p>
            <a:r>
              <a:rPr>
                <a:cs typeface="PingFang SC Regular" panose="020B0400000000000000" charset="-122"/>
                <a:sym typeface="+mn-ea"/>
              </a:rPr>
              <a:t>支付矩阵——</a:t>
            </a:r>
            <a:r>
              <a:rPr sz="2400" b="0">
                <a:cs typeface="PingFang SC Regular" panose="020B0400000000000000" charset="-122"/>
                <a:sym typeface="+mn-ea"/>
              </a:rPr>
              <a:t>以可行性和效果为轴决定优先顺序</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以“可行性（低/高）”和“效果（差/好）”两个指标为轴组成矩阵，可以将创意放在相应的位置进行对比</a:t>
            </a:r>
          </a:p>
        </p:txBody>
      </p:sp>
      <p:sp>
        <p:nvSpPr>
          <p:cNvPr id="4" name="文本占位符 3"/>
          <p:cNvSpPr>
            <a:spLocks noGrp="1"/>
          </p:cNvSpPr>
          <p:nvPr>
            <p:ph type="body" idx="13"/>
          </p:nvPr>
        </p:nvSpPr>
        <p:spPr>
          <a:xfrm>
            <a:off x="372110" y="317183"/>
            <a:ext cx="1068070" cy="430530"/>
          </a:xfrm>
        </p:spPr>
        <p:txBody>
          <a:bodyPr/>
          <a:lstStyle/>
          <a:p>
            <a:r>
              <a:t>2-06</a:t>
            </a:r>
          </a:p>
        </p:txBody>
      </p:sp>
      <p:grpSp>
        <p:nvGrpSpPr>
          <p:cNvPr id="25" name="组合 24"/>
          <p:cNvGrpSpPr/>
          <p:nvPr/>
        </p:nvGrpSpPr>
        <p:grpSpPr>
          <a:xfrm>
            <a:off x="4605020" y="1866265"/>
            <a:ext cx="3100070" cy="4094480"/>
            <a:chOff x="7252" y="3345"/>
            <a:chExt cx="4882" cy="6448"/>
          </a:xfrm>
        </p:grpSpPr>
        <p:sp>
          <p:nvSpPr>
            <p:cNvPr id="125" name="矩形: 圆角 91"/>
            <p:cNvSpPr/>
            <p:nvPr>
              <p:custDataLst>
                <p:tags r:id="rId64"/>
              </p:custDataLst>
            </p:nvPr>
          </p:nvSpPr>
          <p:spPr>
            <a:xfrm>
              <a:off x="7252" y="3345"/>
              <a:ext cx="4882" cy="6448"/>
            </a:xfrm>
            <a:prstGeom prst="roundRect">
              <a:avLst>
                <a:gd name="adj" fmla="val 35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rPr>
                <a:t>3</a:t>
              </a:r>
              <a:r>
                <a:rPr kumimoji="0" lang="zh-CN" altLang="en-US" sz="1400" b="1" i="0" u="none" strike="noStrike" kern="1200" cap="none" spc="0" normalizeH="0" baseline="0" noProof="0" dirty="0">
                  <a:ln>
                    <a:noFill/>
                  </a:ln>
                  <a:solidFill>
                    <a:schemeClr val="accent1"/>
                  </a:solidFill>
                  <a:effectLst/>
                  <a:uLnTx/>
                  <a:uFillTx/>
                  <a:latin typeface="PingFang SC Semibold" panose="020B0400000000000000" charset="-122"/>
                  <a:ea typeface="PingFang SC Semibold" panose="020B0400000000000000" charset="-122"/>
                  <a:cs typeface="PingFang SC Semibold" panose="020B0400000000000000" charset="-122"/>
                </a:rPr>
                <a:t>个使用步骤</a:t>
              </a:r>
            </a:p>
          </p:txBody>
        </p:sp>
        <p:sp>
          <p:nvSpPr>
            <p:cNvPr id="250" name="文本框 249"/>
            <p:cNvSpPr txBox="1"/>
            <p:nvPr>
              <p:custDataLst>
                <p:tags r:id="rId65"/>
              </p:custDataLst>
            </p:nvPr>
          </p:nvSpPr>
          <p:spPr>
            <a:xfrm>
              <a:off x="7791" y="3932"/>
              <a:ext cx="4342" cy="1307"/>
            </a:xfrm>
            <a:prstGeom prst="rect">
              <a:avLst/>
            </a:prstGeom>
            <a:noFill/>
          </p:spPr>
          <p:txBody>
            <a:bodyPr wrap="square" rtlCol="0" anchor="ctr" anchorCtr="0">
              <a:spAutoFit/>
            </a:bodyPr>
            <a:lstStyle/>
            <a:p>
              <a:pPr>
                <a:lnSpc>
                  <a:spcPct val="150000"/>
                </a:lnSpc>
              </a:pPr>
              <a:r>
                <a:rPr lang="zh-CN" altLang="en-US" sz="1200" b="1" dirty="0">
                  <a:solidFill>
                    <a:schemeClr val="accent4">
                      <a:lumMod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写出全部创意</a:t>
              </a:r>
              <a:endParaRPr lang="en-US" altLang="zh-CN" sz="1400" b="1" dirty="0">
                <a:solidFill>
                  <a:schemeClr val="accent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a:lnSpc>
                  <a:spcPct val="150000"/>
                </a:lnSpc>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自由发挥，将想到的创意都写出来，在这个阶段不需要对创意进行评估</a:t>
              </a:r>
            </a:p>
          </p:txBody>
        </p:sp>
        <p:sp>
          <p:nvSpPr>
            <p:cNvPr id="253" name="文本框 252"/>
            <p:cNvSpPr txBox="1"/>
            <p:nvPr>
              <p:custDataLst>
                <p:tags r:id="rId66"/>
              </p:custDataLst>
            </p:nvPr>
          </p:nvSpPr>
          <p:spPr>
            <a:xfrm>
              <a:off x="7791" y="5697"/>
              <a:ext cx="4342" cy="2034"/>
            </a:xfrm>
            <a:prstGeom prst="rect">
              <a:avLst/>
            </a:prstGeom>
            <a:noFill/>
          </p:spPr>
          <p:txBody>
            <a:bodyPr wrap="square" rtlCol="0">
              <a:spAutoFit/>
            </a:bodyPr>
            <a:lstStyle/>
            <a:p>
              <a:pPr>
                <a:lnSpc>
                  <a:spcPct val="150000"/>
                </a:lnSpc>
              </a:pPr>
              <a:r>
                <a:rPr lang="zh-CN" altLang="en-US" sz="1200" b="1"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将创意放进支付矩阵之中</a:t>
              </a:r>
              <a:endParaRPr lang="en-US" altLang="zh-CN" sz="1400" b="1"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a:lnSpc>
                  <a:spcPct val="150000"/>
                </a:lnSpc>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将想到的创意放进以“可行性”和“效果”为评估指标的矩阵之中。为了保证判断准确，可以将评估指标替换为“成本”“创新性”“发展潜力”等分别进行思考</a:t>
              </a:r>
              <a:endParaRPr lang="zh-CN" altLang="en-US" sz="900" dirty="0">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p:txBody>
        </p:sp>
        <p:sp>
          <p:nvSpPr>
            <p:cNvPr id="254" name="文本框 253"/>
            <p:cNvSpPr txBox="1"/>
            <p:nvPr>
              <p:custDataLst>
                <p:tags r:id="rId67"/>
              </p:custDataLst>
            </p:nvPr>
          </p:nvSpPr>
          <p:spPr>
            <a:xfrm>
              <a:off x="7791" y="8188"/>
              <a:ext cx="4342" cy="1307"/>
            </a:xfrm>
            <a:prstGeom prst="rect">
              <a:avLst/>
            </a:prstGeom>
            <a:noFill/>
          </p:spPr>
          <p:txBody>
            <a:bodyPr wrap="square" rtlCol="0">
              <a:spAutoFit/>
            </a:bodyPr>
            <a:lstStyle/>
            <a:p>
              <a:pPr>
                <a:lnSpc>
                  <a:spcPct val="150000"/>
                </a:lnSpc>
              </a:pPr>
              <a:r>
                <a:rPr lang="zh-CN" altLang="en-US" sz="1200" b="1" dirty="0">
                  <a:solidFill>
                    <a:schemeClr val="accent4">
                      <a:lumMod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选择创意</a:t>
              </a:r>
              <a:endParaRPr lang="en-US" altLang="zh-CN" sz="1200" b="1" dirty="0">
                <a:solidFill>
                  <a:schemeClr val="accent4">
                    <a:lumMod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从矩阵中选择最佳创意，一般来说应该选择效果最好、可行性最高的创意</a:t>
              </a:r>
            </a:p>
          </p:txBody>
        </p:sp>
        <p:cxnSp>
          <p:nvCxnSpPr>
            <p:cNvPr id="272" name="直接箭头连接符 271"/>
            <p:cNvCxnSpPr/>
            <p:nvPr>
              <p:custDataLst>
                <p:tags r:id="rId68"/>
              </p:custDataLst>
            </p:nvPr>
          </p:nvCxnSpPr>
          <p:spPr>
            <a:xfrm>
              <a:off x="7632" y="4113"/>
              <a:ext cx="0" cy="5458"/>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67" name="椭圆 266"/>
            <p:cNvSpPr/>
            <p:nvPr>
              <p:custDataLst>
                <p:tags r:id="rId69"/>
              </p:custDataLst>
            </p:nvPr>
          </p:nvSpPr>
          <p:spPr>
            <a:xfrm>
              <a:off x="7445" y="4091"/>
              <a:ext cx="376" cy="384"/>
            </a:xfrm>
            <a:prstGeom prst="ellipse">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a:t>
              </a:r>
            </a:p>
          </p:txBody>
        </p:sp>
        <p:sp>
          <p:nvSpPr>
            <p:cNvPr id="268" name="椭圆 267"/>
            <p:cNvSpPr/>
            <p:nvPr>
              <p:custDataLst>
                <p:tags r:id="rId70"/>
              </p:custDataLst>
            </p:nvPr>
          </p:nvSpPr>
          <p:spPr>
            <a:xfrm>
              <a:off x="7445" y="5834"/>
              <a:ext cx="376" cy="384"/>
            </a:xfrm>
            <a:prstGeom prst="ellipse">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a:t>
              </a:r>
            </a:p>
          </p:txBody>
        </p:sp>
        <p:sp>
          <p:nvSpPr>
            <p:cNvPr id="269" name="椭圆 268"/>
            <p:cNvSpPr/>
            <p:nvPr>
              <p:custDataLst>
                <p:tags r:id="rId71"/>
              </p:custDataLst>
            </p:nvPr>
          </p:nvSpPr>
          <p:spPr>
            <a:xfrm>
              <a:off x="7445" y="8342"/>
              <a:ext cx="376" cy="384"/>
            </a:xfrm>
            <a:prstGeom prst="ellipse">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a:t>
              </a:r>
            </a:p>
          </p:txBody>
        </p:sp>
      </p:grpSp>
      <p:grpSp>
        <p:nvGrpSpPr>
          <p:cNvPr id="34" name="组合 33"/>
          <p:cNvGrpSpPr/>
          <p:nvPr/>
        </p:nvGrpSpPr>
        <p:grpSpPr>
          <a:xfrm>
            <a:off x="320675" y="1801495"/>
            <a:ext cx="4236720" cy="4224020"/>
            <a:chOff x="505" y="3243"/>
            <a:chExt cx="6672" cy="6652"/>
          </a:xfrm>
        </p:grpSpPr>
        <p:sp>
          <p:nvSpPr>
            <p:cNvPr id="13" name="矩形 12"/>
            <p:cNvSpPr/>
            <p:nvPr>
              <p:custDataLst>
                <p:tags r:id="rId42"/>
              </p:custDataLst>
            </p:nvPr>
          </p:nvSpPr>
          <p:spPr bwMode="auto">
            <a:xfrm>
              <a:off x="1398" y="3586"/>
              <a:ext cx="2527" cy="2527"/>
            </a:xfrm>
            <a:prstGeom prst="rect">
              <a:avLst/>
            </a:prstGeom>
            <a:solidFill>
              <a:schemeClr val="accent6">
                <a:lumMod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效果好</a:t>
              </a:r>
            </a:p>
            <a:p>
              <a:pPr marL="0" marR="0" indent="0" algn="ctr" defTabSz="1219200" rtl="0" eaLnBrk="1" fontAlgn="auto" latinLnBrk="0" hangingPunct="1">
                <a:lnSpc>
                  <a:spcPct val="15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可行性低</a:t>
              </a:r>
            </a:p>
          </p:txBody>
        </p:sp>
        <p:sp>
          <p:nvSpPr>
            <p:cNvPr id="14" name="矩形 13"/>
            <p:cNvSpPr/>
            <p:nvPr>
              <p:custDataLst>
                <p:tags r:id="rId43"/>
              </p:custDataLst>
            </p:nvPr>
          </p:nvSpPr>
          <p:spPr bwMode="auto">
            <a:xfrm>
              <a:off x="4349" y="3586"/>
              <a:ext cx="2527" cy="2527"/>
            </a:xfrm>
            <a:prstGeom prst="rect">
              <a:avLst/>
            </a:pr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效果好</a:t>
              </a:r>
            </a:p>
            <a:p>
              <a:pPr marL="0" marR="0" indent="0" algn="ctr" defTabSz="1219200" rtl="0" eaLnBrk="1" fontAlgn="auto" latinLnBrk="0" hangingPunct="1">
                <a:lnSpc>
                  <a:spcPct val="15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可行性高</a:t>
              </a:r>
            </a:p>
          </p:txBody>
        </p:sp>
        <p:sp>
          <p:nvSpPr>
            <p:cNvPr id="15" name="矩形 14"/>
            <p:cNvSpPr/>
            <p:nvPr>
              <p:custDataLst>
                <p:tags r:id="rId44"/>
              </p:custDataLst>
            </p:nvPr>
          </p:nvSpPr>
          <p:spPr bwMode="auto">
            <a:xfrm>
              <a:off x="1398" y="6536"/>
              <a:ext cx="2527" cy="2527"/>
            </a:xfrm>
            <a:prstGeom prst="rect">
              <a:avLst/>
            </a:prstGeom>
            <a:solidFill>
              <a:schemeClr val="bg1">
                <a:lumMod val="50000"/>
                <a:lumOff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效果差</a:t>
              </a:r>
            </a:p>
            <a:p>
              <a:pPr marL="0" marR="0" indent="0" algn="ctr" defTabSz="1219200" rtl="0" eaLnBrk="1" fontAlgn="auto" latinLnBrk="0" hangingPunct="1">
                <a:lnSpc>
                  <a:spcPct val="15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可行性低</a:t>
              </a:r>
            </a:p>
          </p:txBody>
        </p:sp>
        <p:sp>
          <p:nvSpPr>
            <p:cNvPr id="16" name="矩形 15"/>
            <p:cNvSpPr/>
            <p:nvPr>
              <p:custDataLst>
                <p:tags r:id="rId45"/>
              </p:custDataLst>
            </p:nvPr>
          </p:nvSpPr>
          <p:spPr bwMode="auto">
            <a:xfrm>
              <a:off x="4349" y="6536"/>
              <a:ext cx="2527" cy="2527"/>
            </a:xfrm>
            <a:prstGeom prst="rect">
              <a:avLst/>
            </a:prstGeom>
            <a:solidFill>
              <a:schemeClr val="accent2"/>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效果差</a:t>
              </a:r>
            </a:p>
            <a:p>
              <a:pPr marL="0" marR="0" indent="0" algn="ctr" defTabSz="1219200" rtl="0" eaLnBrk="1" fontAlgn="auto" latinLnBrk="0" hangingPunct="1">
                <a:lnSpc>
                  <a:spcPct val="15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可行性高</a:t>
              </a:r>
            </a:p>
          </p:txBody>
        </p:sp>
        <p:sp>
          <p:nvSpPr>
            <p:cNvPr id="17" name="上下箭头 16"/>
            <p:cNvSpPr/>
            <p:nvPr>
              <p:custDataLst>
                <p:tags r:id="rId46"/>
              </p:custDataLst>
            </p:nvPr>
          </p:nvSpPr>
          <p:spPr bwMode="auto">
            <a:xfrm>
              <a:off x="876" y="3872"/>
              <a:ext cx="358" cy="4899"/>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cxnSp>
          <p:nvCxnSpPr>
            <p:cNvPr id="28" name="直线箭头连接符 27"/>
            <p:cNvCxnSpPr/>
            <p:nvPr>
              <p:custDataLst>
                <p:tags r:id="rId47"/>
              </p:custDataLst>
            </p:nvPr>
          </p:nvCxnSpPr>
          <p:spPr>
            <a:xfrm>
              <a:off x="1398" y="6317"/>
              <a:ext cx="547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custDataLst>
                <p:tags r:id="rId48"/>
              </p:custDataLst>
            </p:nvPr>
          </p:nvCxnSpPr>
          <p:spPr>
            <a:xfrm rot="16200000">
              <a:off x="1399" y="6328"/>
              <a:ext cx="547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49"/>
              </p:custDataLst>
            </p:nvPr>
          </p:nvSpPr>
          <p:spPr>
            <a:xfrm>
              <a:off x="705" y="3566"/>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好</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33" name="文本框 32"/>
            <p:cNvSpPr txBox="1"/>
            <p:nvPr>
              <p:custDataLst>
                <p:tags r:id="rId50"/>
              </p:custDataLst>
            </p:nvPr>
          </p:nvSpPr>
          <p:spPr>
            <a:xfrm>
              <a:off x="691" y="8877"/>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差</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2" name="文本框 41"/>
            <p:cNvSpPr txBox="1"/>
            <p:nvPr>
              <p:custDataLst>
                <p:tags r:id="rId51"/>
              </p:custDataLst>
            </p:nvPr>
          </p:nvSpPr>
          <p:spPr>
            <a:xfrm>
              <a:off x="1108" y="9252"/>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低</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3" name="文本框 42"/>
            <p:cNvSpPr txBox="1"/>
            <p:nvPr>
              <p:custDataLst>
                <p:tags r:id="rId52"/>
              </p:custDataLst>
            </p:nvPr>
          </p:nvSpPr>
          <p:spPr>
            <a:xfrm>
              <a:off x="6449" y="9252"/>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高</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4" name="上下箭头 43"/>
            <p:cNvSpPr/>
            <p:nvPr>
              <p:custDataLst>
                <p:tags r:id="rId53"/>
              </p:custDataLst>
            </p:nvPr>
          </p:nvSpPr>
          <p:spPr bwMode="auto">
            <a:xfrm rot="5400000">
              <a:off x="3930" y="6916"/>
              <a:ext cx="358" cy="4900"/>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sp>
          <p:nvSpPr>
            <p:cNvPr id="107" name="文本框 106"/>
            <p:cNvSpPr txBox="1"/>
            <p:nvPr>
              <p:custDataLst>
                <p:tags r:id="rId54"/>
              </p:custDataLst>
            </p:nvPr>
          </p:nvSpPr>
          <p:spPr>
            <a:xfrm>
              <a:off x="3484" y="9413"/>
              <a:ext cx="1318" cy="483"/>
            </a:xfrm>
            <a:prstGeom prst="rect">
              <a:avLst/>
            </a:prstGeom>
            <a:noFill/>
          </p:spPr>
          <p:txBody>
            <a:bodyPr wrap="square" rtlCol="0">
              <a:spAutoFit/>
            </a:bodyPr>
            <a:lstStyle>
              <a:defPPr>
                <a:defRPr lang="en-US"/>
              </a:defPPr>
              <a:lvl1pPr algn="ctr" defTabSz="412750" hangingPunct="0">
                <a:defRPr sz="1300" kern="0">
                  <a:latin typeface="+mn-ea"/>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可行性</a:t>
              </a:r>
            </a:p>
          </p:txBody>
        </p:sp>
        <p:sp>
          <p:nvSpPr>
            <p:cNvPr id="114" name="文本框 113"/>
            <p:cNvSpPr txBox="1"/>
            <p:nvPr>
              <p:custDataLst>
                <p:tags r:id="rId55"/>
              </p:custDataLst>
            </p:nvPr>
          </p:nvSpPr>
          <p:spPr>
            <a:xfrm>
              <a:off x="505" y="5906"/>
              <a:ext cx="496" cy="822"/>
            </a:xfrm>
            <a:prstGeom prst="rect">
              <a:avLst/>
            </a:prstGeom>
            <a:noFill/>
          </p:spPr>
          <p:txBody>
            <a:bodyPr wrap="square" rtlCol="0">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效</a:t>
              </a:r>
              <a:endParaRPr kumimoji="0" lang="en-US" altLang="zh-CN"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endParaRP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果</a:t>
              </a:r>
              <a:endParaRPr kumimoji="0" lang="en-US" altLang="zh-CN"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endParaRPr>
            </a:p>
          </p:txBody>
        </p:sp>
        <p:sp>
          <p:nvSpPr>
            <p:cNvPr id="9" name="文本框 8"/>
            <p:cNvSpPr txBox="1"/>
            <p:nvPr>
              <p:custDataLst>
                <p:tags r:id="rId56"/>
              </p:custDataLst>
            </p:nvPr>
          </p:nvSpPr>
          <p:spPr>
            <a:xfrm>
              <a:off x="4210" y="3243"/>
              <a:ext cx="972" cy="198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1</a:t>
              </a:r>
            </a:p>
          </p:txBody>
        </p:sp>
        <p:sp>
          <p:nvSpPr>
            <p:cNvPr id="10" name="文本框 9"/>
            <p:cNvSpPr txBox="1"/>
            <p:nvPr>
              <p:custDataLst>
                <p:tags r:id="rId57"/>
              </p:custDataLst>
            </p:nvPr>
          </p:nvSpPr>
          <p:spPr>
            <a:xfrm>
              <a:off x="4210" y="6190"/>
              <a:ext cx="972" cy="198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2</a:t>
              </a:r>
            </a:p>
          </p:txBody>
        </p:sp>
        <p:sp>
          <p:nvSpPr>
            <p:cNvPr id="11" name="文本框 10"/>
            <p:cNvSpPr txBox="1"/>
            <p:nvPr>
              <p:custDataLst>
                <p:tags r:id="rId58"/>
              </p:custDataLst>
            </p:nvPr>
          </p:nvSpPr>
          <p:spPr>
            <a:xfrm>
              <a:off x="1248" y="3261"/>
              <a:ext cx="972" cy="198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3</a:t>
              </a:r>
            </a:p>
          </p:txBody>
        </p:sp>
        <p:sp>
          <p:nvSpPr>
            <p:cNvPr id="12" name="文本框 11"/>
            <p:cNvSpPr txBox="1"/>
            <p:nvPr>
              <p:custDataLst>
                <p:tags r:id="rId59"/>
              </p:custDataLst>
            </p:nvPr>
          </p:nvSpPr>
          <p:spPr>
            <a:xfrm>
              <a:off x="1248" y="6206"/>
              <a:ext cx="972" cy="198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4</a:t>
              </a:r>
            </a:p>
          </p:txBody>
        </p:sp>
        <p:sp>
          <p:nvSpPr>
            <p:cNvPr id="18" name="文本框 17"/>
            <p:cNvSpPr txBox="1"/>
            <p:nvPr>
              <p:custDataLst>
                <p:tags r:id="rId60"/>
              </p:custDataLst>
            </p:nvPr>
          </p:nvSpPr>
          <p:spPr>
            <a:xfrm>
              <a:off x="4471" y="5244"/>
              <a:ext cx="2293" cy="884"/>
            </a:xfrm>
            <a:prstGeom prst="rect">
              <a:avLst/>
            </a:prstGeom>
            <a:noFill/>
          </p:spPr>
          <p:txBody>
            <a:bodyPr wrap="square" rtlCol="0" anchor="ctr" anchorCtr="0">
              <a:noAutofit/>
            </a:bodyPr>
            <a:lstStyle/>
            <a:p>
              <a:pPr algn="ctr"/>
              <a:r>
                <a:rPr lang="zh-CN" altLang="en-US" sz="1000">
                  <a:solidFill>
                    <a:schemeClr val="tx2"/>
                  </a:solidFill>
                  <a:latin typeface="PingFang SC Regular" panose="020B0400000000000000" charset="-122"/>
                  <a:ea typeface="PingFang SC Regular" panose="020B0400000000000000" charset="-122"/>
                </a:rPr>
                <a:t>优先选择的创意</a:t>
              </a:r>
            </a:p>
          </p:txBody>
        </p:sp>
        <p:sp>
          <p:nvSpPr>
            <p:cNvPr id="19" name="文本框 18"/>
            <p:cNvSpPr txBox="1"/>
            <p:nvPr>
              <p:custDataLst>
                <p:tags r:id="rId61"/>
              </p:custDataLst>
            </p:nvPr>
          </p:nvSpPr>
          <p:spPr>
            <a:xfrm>
              <a:off x="4471" y="8181"/>
              <a:ext cx="2293" cy="883"/>
            </a:xfrm>
            <a:prstGeom prst="rect">
              <a:avLst/>
            </a:prstGeom>
            <a:noFill/>
          </p:spPr>
          <p:txBody>
            <a:bodyPr wrap="square" rtlCol="0" anchor="ctr" anchorCtr="0">
              <a:noAutofit/>
            </a:bodyPr>
            <a:lstStyle/>
            <a:p>
              <a:pPr algn="ctr"/>
              <a:r>
                <a:rPr lang="zh-CN" altLang="en-US" sz="1000">
                  <a:solidFill>
                    <a:schemeClr val="tx2"/>
                  </a:solidFill>
                  <a:latin typeface="PingFang SC Regular" panose="020B0400000000000000" charset="-122"/>
                  <a:ea typeface="PingFang SC Regular" panose="020B0400000000000000" charset="-122"/>
                </a:rPr>
                <a:t>第二优先考虑</a:t>
              </a:r>
            </a:p>
          </p:txBody>
        </p:sp>
        <p:sp>
          <p:nvSpPr>
            <p:cNvPr id="20" name="文本框 19"/>
            <p:cNvSpPr txBox="1"/>
            <p:nvPr>
              <p:custDataLst>
                <p:tags r:id="rId62"/>
              </p:custDataLst>
            </p:nvPr>
          </p:nvSpPr>
          <p:spPr>
            <a:xfrm>
              <a:off x="1528" y="5244"/>
              <a:ext cx="2293" cy="884"/>
            </a:xfrm>
            <a:prstGeom prst="rect">
              <a:avLst/>
            </a:prstGeom>
            <a:noFill/>
          </p:spPr>
          <p:txBody>
            <a:bodyPr wrap="square" rtlCol="0" anchor="ctr" anchorCtr="0">
              <a:noAutofit/>
            </a:bodyPr>
            <a:lstStyle/>
            <a:p>
              <a:pPr algn="ctr"/>
              <a:r>
                <a:rPr lang="zh-CN" altLang="en-US" sz="1000">
                  <a:solidFill>
                    <a:schemeClr val="tx2"/>
                  </a:solidFill>
                  <a:latin typeface="PingFang SC Regular" panose="020B0400000000000000" charset="-122"/>
                  <a:ea typeface="PingFang SC Regular" panose="020B0400000000000000" charset="-122"/>
                </a:rPr>
                <a:t>需要投入大量精力，思考如何提高可行性</a:t>
              </a:r>
            </a:p>
          </p:txBody>
        </p:sp>
        <p:sp>
          <p:nvSpPr>
            <p:cNvPr id="21" name="文本框 20"/>
            <p:cNvSpPr txBox="1"/>
            <p:nvPr>
              <p:custDataLst>
                <p:tags r:id="rId63"/>
              </p:custDataLst>
            </p:nvPr>
          </p:nvSpPr>
          <p:spPr>
            <a:xfrm>
              <a:off x="1573" y="8181"/>
              <a:ext cx="2293" cy="883"/>
            </a:xfrm>
            <a:prstGeom prst="rect">
              <a:avLst/>
            </a:prstGeom>
            <a:noFill/>
          </p:spPr>
          <p:txBody>
            <a:bodyPr wrap="square" rtlCol="0" anchor="ctr" anchorCtr="0">
              <a:noAutofit/>
            </a:bodyPr>
            <a:lstStyle/>
            <a:p>
              <a:pPr algn="ctr"/>
              <a:r>
                <a:rPr lang="zh-CN" altLang="en-US" sz="1000">
                  <a:solidFill>
                    <a:schemeClr val="tx2"/>
                  </a:solidFill>
                  <a:latin typeface="PingFang SC Regular" panose="020B0400000000000000" charset="-122"/>
                  <a:ea typeface="PingFang SC Regular" panose="020B0400000000000000" charset="-122"/>
                </a:rPr>
                <a:t>会事倍功半，可考虑放弃执行</a:t>
              </a:r>
            </a:p>
          </p:txBody>
        </p:sp>
      </p:grpSp>
      <p:grpSp>
        <p:nvGrpSpPr>
          <p:cNvPr id="24" name="组合 23"/>
          <p:cNvGrpSpPr/>
          <p:nvPr/>
        </p:nvGrpSpPr>
        <p:grpSpPr>
          <a:xfrm>
            <a:off x="7752715" y="1831975"/>
            <a:ext cx="4118610" cy="4163060"/>
            <a:chOff x="12209" y="3291"/>
            <a:chExt cx="6486" cy="6556"/>
          </a:xfrm>
        </p:grpSpPr>
        <p:sp>
          <p:nvSpPr>
            <p:cNvPr id="92" name="矩形: 圆角 91"/>
            <p:cNvSpPr/>
            <p:nvPr>
              <p:custDataLst>
                <p:tags r:id="rId5"/>
              </p:custDataLst>
            </p:nvPr>
          </p:nvSpPr>
          <p:spPr>
            <a:xfrm>
              <a:off x="12223" y="3291"/>
              <a:ext cx="6366" cy="524"/>
            </a:xfrm>
            <a:prstGeom prst="roundRect">
              <a:avLst>
                <a:gd name="adj" fmla="val 10191"/>
              </a:avLst>
            </a:prstGeom>
            <a:noFill/>
            <a:ln>
              <a:noFill/>
            </a:ln>
            <a:extLst>
              <a:ext uri="{909E8E84-426E-40DD-AFC4-6F175D3DCCD1}">
                <a14:hiddenFill xmlns:a14="http://schemas.microsoft.com/office/drawing/2010/main">
                  <a:solidFill>
                    <a:schemeClr val="accent1">
                      <a:lumMod val="10000"/>
                      <a:lumOff val="90000"/>
                      <a:alpha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noProof="0" dirty="0">
                  <a:ln>
                    <a:noFill/>
                  </a:ln>
                  <a:solidFill>
                    <a:schemeClr val="accent2"/>
                  </a:solidFill>
                  <a:effectLst/>
                  <a:uLnTx/>
                  <a:uFillTx/>
                  <a:latin typeface="PingFang SC Regular" panose="020B0400000000000000" charset="-122"/>
                  <a:ea typeface="PingFang SC Regular" panose="020B0400000000000000" charset="-122"/>
                  <a:sym typeface="+mn-ea"/>
                </a:rPr>
                <a:t>示例：</a:t>
              </a:r>
              <a:r>
                <a:rPr kumimoji="0" lang="zh-CN" altLang="en-US" sz="14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mn-cs"/>
                </a:rPr>
                <a:t>提高餐馆销售额的创意</a:t>
              </a:r>
            </a:p>
          </p:txBody>
        </p:sp>
        <p:sp>
          <p:nvSpPr>
            <p:cNvPr id="27" name="矩形 26"/>
            <p:cNvSpPr/>
            <p:nvPr>
              <p:custDataLst>
                <p:tags r:id="rId6"/>
              </p:custDataLst>
            </p:nvPr>
          </p:nvSpPr>
          <p:spPr bwMode="auto">
            <a:xfrm>
              <a:off x="12916" y="3888"/>
              <a:ext cx="2527" cy="2527"/>
            </a:xfrm>
            <a:prstGeom prst="rect">
              <a:avLst/>
            </a:prstGeom>
            <a:solidFill>
              <a:schemeClr val="accent6">
                <a:lumMod val="50000"/>
              </a:schemeClr>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en-US" altLang="zh-CN"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9" name="矩形 28"/>
            <p:cNvSpPr/>
            <p:nvPr>
              <p:custDataLst>
                <p:tags r:id="rId7"/>
              </p:custDataLst>
            </p:nvPr>
          </p:nvSpPr>
          <p:spPr bwMode="auto">
            <a:xfrm>
              <a:off x="15867" y="3888"/>
              <a:ext cx="2527" cy="2527"/>
            </a:xfrm>
            <a:prstGeom prst="rect">
              <a:avLst/>
            </a:prstGeom>
            <a:solidFill>
              <a:schemeClr val="accent1"/>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30" name="矩形 29"/>
            <p:cNvSpPr/>
            <p:nvPr>
              <p:custDataLst>
                <p:tags r:id="rId8"/>
              </p:custDataLst>
            </p:nvPr>
          </p:nvSpPr>
          <p:spPr bwMode="auto">
            <a:xfrm>
              <a:off x="12916" y="6838"/>
              <a:ext cx="2527" cy="2527"/>
            </a:xfrm>
            <a:prstGeom prst="rect">
              <a:avLst/>
            </a:prstGeom>
            <a:solidFill>
              <a:schemeClr val="bg1">
                <a:lumMod val="50000"/>
                <a:lumOff val="50000"/>
              </a:schemeClr>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36" name="矩形 35"/>
            <p:cNvSpPr/>
            <p:nvPr>
              <p:custDataLst>
                <p:tags r:id="rId9"/>
              </p:custDataLst>
            </p:nvPr>
          </p:nvSpPr>
          <p:spPr bwMode="auto">
            <a:xfrm>
              <a:off x="15867" y="6838"/>
              <a:ext cx="2527" cy="2527"/>
            </a:xfrm>
            <a:prstGeom prst="rect">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39" name="上下箭头 38"/>
            <p:cNvSpPr/>
            <p:nvPr>
              <p:custDataLst>
                <p:tags r:id="rId10"/>
              </p:custDataLst>
            </p:nvPr>
          </p:nvSpPr>
          <p:spPr bwMode="auto">
            <a:xfrm>
              <a:off x="12394" y="4174"/>
              <a:ext cx="358" cy="4899"/>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cxnSp>
          <p:nvCxnSpPr>
            <p:cNvPr id="40" name="直线箭头连接符 27"/>
            <p:cNvCxnSpPr/>
            <p:nvPr>
              <p:custDataLst>
                <p:tags r:id="rId11"/>
              </p:custDataLst>
            </p:nvPr>
          </p:nvCxnSpPr>
          <p:spPr>
            <a:xfrm>
              <a:off x="12916" y="6619"/>
              <a:ext cx="547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30"/>
            <p:cNvCxnSpPr/>
            <p:nvPr>
              <p:custDataLst>
                <p:tags r:id="rId12"/>
              </p:custDataLst>
            </p:nvPr>
          </p:nvCxnSpPr>
          <p:spPr>
            <a:xfrm rot="16200000">
              <a:off x="12917" y="6630"/>
              <a:ext cx="547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custDataLst>
                <p:tags r:id="rId13"/>
              </p:custDataLst>
            </p:nvPr>
          </p:nvSpPr>
          <p:spPr>
            <a:xfrm>
              <a:off x="12223" y="3868"/>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好</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6" name="文本框 45"/>
            <p:cNvSpPr txBox="1"/>
            <p:nvPr>
              <p:custDataLst>
                <p:tags r:id="rId14"/>
              </p:custDataLst>
            </p:nvPr>
          </p:nvSpPr>
          <p:spPr>
            <a:xfrm>
              <a:off x="12209" y="9179"/>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差</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7" name="文本框 46"/>
            <p:cNvSpPr txBox="1"/>
            <p:nvPr>
              <p:custDataLst>
                <p:tags r:id="rId15"/>
              </p:custDataLst>
            </p:nvPr>
          </p:nvSpPr>
          <p:spPr>
            <a:xfrm>
              <a:off x="12626" y="9554"/>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低</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8" name="文本框 47"/>
            <p:cNvSpPr txBox="1"/>
            <p:nvPr>
              <p:custDataLst>
                <p:tags r:id="rId16"/>
              </p:custDataLst>
            </p:nvPr>
          </p:nvSpPr>
          <p:spPr>
            <a:xfrm>
              <a:off x="17967" y="9554"/>
              <a:ext cx="728" cy="290"/>
            </a:xfrm>
            <a:prstGeom prst="rect">
              <a:avLst/>
            </a:prstGeom>
            <a:noFill/>
          </p:spPr>
          <p:txBody>
            <a:bodyPr wrap="square" lIns="0" tIns="0" rIns="0" bIns="0" rtlCol="0">
              <a:spAutoFit/>
            </a:bodyPr>
            <a:lstStyle/>
            <a:p>
              <a:pPr lvl="0" algn="ctr">
                <a:defRPr/>
              </a:pPr>
              <a:r>
                <a:rPr lang="zh-CN" altLang="en-US" sz="1200" dirty="0">
                  <a:solidFill>
                    <a:srgbClr val="101010"/>
                  </a:solidFill>
                  <a:latin typeface="PingFang SC Regular" panose="020B0400000000000000" charset="-122"/>
                  <a:ea typeface="PingFang SC Regular" panose="020B0400000000000000" charset="-122"/>
                  <a:cs typeface="OPPOSans M" pitchFamily="18" charset="-122"/>
                </a:rPr>
                <a:t>高</a:t>
              </a:r>
              <a:endParaRPr kumimoji="0" lang="zh-CN" altLang="en-US" sz="120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OPPOSans M" pitchFamily="18" charset="-122"/>
              </a:endParaRPr>
            </a:p>
          </p:txBody>
        </p:sp>
        <p:sp>
          <p:nvSpPr>
            <p:cNvPr id="49" name="上下箭头 48"/>
            <p:cNvSpPr/>
            <p:nvPr>
              <p:custDataLst>
                <p:tags r:id="rId17"/>
              </p:custDataLst>
            </p:nvPr>
          </p:nvSpPr>
          <p:spPr bwMode="auto">
            <a:xfrm rot="5400000">
              <a:off x="15448" y="7218"/>
              <a:ext cx="358" cy="4900"/>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sp>
          <p:nvSpPr>
            <p:cNvPr id="66" name="任意多边形: 形状 45"/>
            <p:cNvSpPr/>
            <p:nvPr>
              <p:custDataLst>
                <p:tags r:id="rId18"/>
              </p:custDataLst>
            </p:nvPr>
          </p:nvSpPr>
          <p:spPr>
            <a:xfrm rot="18930404">
              <a:off x="15874" y="3979"/>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70" name="文本框 69"/>
            <p:cNvSpPr txBox="1"/>
            <p:nvPr>
              <p:custDataLst>
                <p:tags r:id="rId19"/>
              </p:custDataLst>
            </p:nvPr>
          </p:nvSpPr>
          <p:spPr>
            <a:xfrm>
              <a:off x="16029" y="4145"/>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利用官网和自媒体营销</a:t>
              </a:r>
            </a:p>
          </p:txBody>
        </p:sp>
        <p:sp>
          <p:nvSpPr>
            <p:cNvPr id="74" name="任意多边形: 形状 45"/>
            <p:cNvSpPr/>
            <p:nvPr>
              <p:custDataLst>
                <p:tags r:id="rId20"/>
              </p:custDataLst>
            </p:nvPr>
          </p:nvSpPr>
          <p:spPr>
            <a:xfrm rot="18930404">
              <a:off x="17001" y="3979"/>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75" name="文本框 74"/>
            <p:cNvSpPr txBox="1"/>
            <p:nvPr>
              <p:custDataLst>
                <p:tags r:id="rId21"/>
              </p:custDataLst>
            </p:nvPr>
          </p:nvSpPr>
          <p:spPr>
            <a:xfrm>
              <a:off x="17156" y="4145"/>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限期优惠</a:t>
              </a:r>
            </a:p>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价格</a:t>
              </a:r>
            </a:p>
          </p:txBody>
        </p:sp>
        <p:sp>
          <p:nvSpPr>
            <p:cNvPr id="77" name="任意多边形: 形状 45"/>
            <p:cNvSpPr/>
            <p:nvPr>
              <p:custDataLst>
                <p:tags r:id="rId22"/>
              </p:custDataLst>
            </p:nvPr>
          </p:nvSpPr>
          <p:spPr>
            <a:xfrm rot="18930404">
              <a:off x="15874" y="511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78" name="文本框 77"/>
            <p:cNvSpPr txBox="1"/>
            <p:nvPr>
              <p:custDataLst>
                <p:tags r:id="rId23"/>
              </p:custDataLst>
            </p:nvPr>
          </p:nvSpPr>
          <p:spPr>
            <a:xfrm>
              <a:off x="16029" y="528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在美食网站做广告</a:t>
              </a:r>
            </a:p>
          </p:txBody>
        </p:sp>
        <p:sp>
          <p:nvSpPr>
            <p:cNvPr id="80" name="任意多边形: 形状 45"/>
            <p:cNvSpPr/>
            <p:nvPr>
              <p:custDataLst>
                <p:tags r:id="rId24"/>
              </p:custDataLst>
            </p:nvPr>
          </p:nvSpPr>
          <p:spPr>
            <a:xfrm rot="18930404">
              <a:off x="17001" y="511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81" name="文本框 80"/>
            <p:cNvSpPr txBox="1"/>
            <p:nvPr>
              <p:custDataLst>
                <p:tags r:id="rId25"/>
              </p:custDataLst>
            </p:nvPr>
          </p:nvSpPr>
          <p:spPr>
            <a:xfrm>
              <a:off x="17156" y="528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利用社交媒体发广告</a:t>
              </a:r>
            </a:p>
          </p:txBody>
        </p:sp>
        <p:sp>
          <p:nvSpPr>
            <p:cNvPr id="85" name="任意多边形: 形状 45"/>
            <p:cNvSpPr/>
            <p:nvPr>
              <p:custDataLst>
                <p:tags r:id="rId26"/>
              </p:custDataLst>
            </p:nvPr>
          </p:nvSpPr>
          <p:spPr>
            <a:xfrm rot="18930404">
              <a:off x="15940" y="696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86" name="文本框 85"/>
            <p:cNvSpPr txBox="1"/>
            <p:nvPr>
              <p:custDataLst>
                <p:tags r:id="rId27"/>
              </p:custDataLst>
            </p:nvPr>
          </p:nvSpPr>
          <p:spPr>
            <a:xfrm>
              <a:off x="16095" y="713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发送</a:t>
              </a:r>
            </a:p>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折扣券</a:t>
              </a:r>
            </a:p>
          </p:txBody>
        </p:sp>
        <p:sp>
          <p:nvSpPr>
            <p:cNvPr id="88" name="任意多边形: 形状 45"/>
            <p:cNvSpPr/>
            <p:nvPr>
              <p:custDataLst>
                <p:tags r:id="rId28"/>
              </p:custDataLst>
            </p:nvPr>
          </p:nvSpPr>
          <p:spPr>
            <a:xfrm rot="18930404">
              <a:off x="17067" y="696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89" name="文本框 88"/>
            <p:cNvSpPr txBox="1"/>
            <p:nvPr>
              <p:custDataLst>
                <p:tags r:id="rId29"/>
              </p:custDataLst>
            </p:nvPr>
          </p:nvSpPr>
          <p:spPr>
            <a:xfrm>
              <a:off x="17222" y="713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建立会员制度</a:t>
              </a:r>
            </a:p>
          </p:txBody>
        </p:sp>
        <p:sp>
          <p:nvSpPr>
            <p:cNvPr id="91" name="任意多边形: 形状 45"/>
            <p:cNvSpPr/>
            <p:nvPr>
              <p:custDataLst>
                <p:tags r:id="rId30"/>
              </p:custDataLst>
            </p:nvPr>
          </p:nvSpPr>
          <p:spPr>
            <a:xfrm rot="18930404">
              <a:off x="16625" y="8107"/>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93" name="文本框 92"/>
            <p:cNvSpPr txBox="1"/>
            <p:nvPr>
              <p:custDataLst>
                <p:tags r:id="rId31"/>
              </p:custDataLst>
            </p:nvPr>
          </p:nvSpPr>
          <p:spPr>
            <a:xfrm>
              <a:off x="16846" y="8273"/>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设定宴会菜单</a:t>
              </a:r>
            </a:p>
          </p:txBody>
        </p:sp>
        <p:sp>
          <p:nvSpPr>
            <p:cNvPr id="99" name="任意多边形: 形状 45"/>
            <p:cNvSpPr/>
            <p:nvPr>
              <p:custDataLst>
                <p:tags r:id="rId32"/>
              </p:custDataLst>
            </p:nvPr>
          </p:nvSpPr>
          <p:spPr>
            <a:xfrm rot="18930404">
              <a:off x="12950" y="696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00" name="文本框 99"/>
            <p:cNvSpPr txBox="1"/>
            <p:nvPr>
              <p:custDataLst>
                <p:tags r:id="rId33"/>
              </p:custDataLst>
            </p:nvPr>
          </p:nvSpPr>
          <p:spPr>
            <a:xfrm>
              <a:off x="13105" y="713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改变内部装修</a:t>
              </a:r>
            </a:p>
          </p:txBody>
        </p:sp>
        <p:sp>
          <p:nvSpPr>
            <p:cNvPr id="102" name="任意多边形: 形状 45"/>
            <p:cNvSpPr/>
            <p:nvPr>
              <p:custDataLst>
                <p:tags r:id="rId34"/>
              </p:custDataLst>
            </p:nvPr>
          </p:nvSpPr>
          <p:spPr>
            <a:xfrm rot="18930404">
              <a:off x="14077" y="696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03" name="文本框 102"/>
            <p:cNvSpPr txBox="1"/>
            <p:nvPr>
              <p:custDataLst>
                <p:tags r:id="rId35"/>
              </p:custDataLst>
            </p:nvPr>
          </p:nvSpPr>
          <p:spPr>
            <a:xfrm>
              <a:off x="14232" y="713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邮寄</a:t>
              </a:r>
            </a:p>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宣传单</a:t>
              </a:r>
            </a:p>
          </p:txBody>
        </p:sp>
        <p:sp>
          <p:nvSpPr>
            <p:cNvPr id="105" name="任意多边形: 形状 45"/>
            <p:cNvSpPr/>
            <p:nvPr>
              <p:custDataLst>
                <p:tags r:id="rId36"/>
              </p:custDataLst>
            </p:nvPr>
          </p:nvSpPr>
          <p:spPr>
            <a:xfrm rot="18930404">
              <a:off x="13635" y="8107"/>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06" name="文本框 105"/>
            <p:cNvSpPr txBox="1"/>
            <p:nvPr>
              <p:custDataLst>
                <p:tags r:id="rId37"/>
              </p:custDataLst>
            </p:nvPr>
          </p:nvSpPr>
          <p:spPr>
            <a:xfrm>
              <a:off x="13856" y="8273"/>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增加包间数量</a:t>
              </a:r>
            </a:p>
          </p:txBody>
        </p:sp>
        <p:sp>
          <p:nvSpPr>
            <p:cNvPr id="111" name="任意多边形: 形状 45"/>
            <p:cNvSpPr/>
            <p:nvPr>
              <p:custDataLst>
                <p:tags r:id="rId38"/>
              </p:custDataLst>
            </p:nvPr>
          </p:nvSpPr>
          <p:spPr>
            <a:xfrm rot="18930404">
              <a:off x="12950" y="3979"/>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12" name="文本框 111"/>
            <p:cNvSpPr txBox="1"/>
            <p:nvPr>
              <p:custDataLst>
                <p:tags r:id="rId39"/>
              </p:custDataLst>
            </p:nvPr>
          </p:nvSpPr>
          <p:spPr>
            <a:xfrm>
              <a:off x="13105" y="4145"/>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开发</a:t>
              </a:r>
            </a:p>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新菜品</a:t>
              </a:r>
            </a:p>
          </p:txBody>
        </p:sp>
        <p:sp>
          <p:nvSpPr>
            <p:cNvPr id="121" name="任意多边形: 形状 45"/>
            <p:cNvSpPr/>
            <p:nvPr>
              <p:custDataLst>
                <p:tags r:id="rId40"/>
              </p:custDataLst>
            </p:nvPr>
          </p:nvSpPr>
          <p:spPr>
            <a:xfrm rot="18930404">
              <a:off x="14077" y="5118"/>
              <a:ext cx="1282" cy="1154"/>
            </a:xfrm>
            <a:custGeom>
              <a:avLst/>
              <a:gdLst>
                <a:gd name="connsiteX0" fmla="*/ 575660 w 1304476"/>
                <a:gd name="connsiteY0" fmla="*/ 1153491 h 1173935"/>
                <a:gd name="connsiteX1" fmla="*/ 575661 w 1304476"/>
                <a:gd name="connsiteY1" fmla="*/ 1153491 h 1173935"/>
                <a:gd name="connsiteX2" fmla="*/ 565393 w 1304476"/>
                <a:gd name="connsiteY2" fmla="*/ 1164481 h 1173935"/>
                <a:gd name="connsiteX3" fmla="*/ 565392 w 1304476"/>
                <a:gd name="connsiteY3" fmla="*/ 1164481 h 1173935"/>
                <a:gd name="connsiteX4" fmla="*/ 879602 w 1304476"/>
                <a:gd name="connsiteY4" fmla="*/ 1164482 h 1173935"/>
                <a:gd name="connsiteX5" fmla="*/ 862005 w 1304476"/>
                <a:gd name="connsiteY5" fmla="*/ 1164482 h 1173935"/>
                <a:gd name="connsiteX6" fmla="*/ 854963 w 1304476"/>
                <a:gd name="connsiteY6" fmla="*/ 1171649 h 1173935"/>
                <a:gd name="connsiteX7" fmla="*/ 596469 w 1304476"/>
                <a:gd name="connsiteY7" fmla="*/ 1173935 h 1173935"/>
                <a:gd name="connsiteX8" fmla="*/ 586848 w 1304476"/>
                <a:gd name="connsiteY8" fmla="*/ 1164482 h 1173935"/>
                <a:gd name="connsiteX9" fmla="*/ 565392 w 1304476"/>
                <a:gd name="connsiteY9" fmla="*/ 1164483 h 1173935"/>
                <a:gd name="connsiteX10" fmla="*/ 565393 w 1304476"/>
                <a:gd name="connsiteY10" fmla="*/ 1164481 h 1173935"/>
                <a:gd name="connsiteX11" fmla="*/ 879601 w 1304476"/>
                <a:gd name="connsiteY11" fmla="*/ 1164481 h 1173935"/>
                <a:gd name="connsiteX12" fmla="*/ 879602 w 1304476"/>
                <a:gd name="connsiteY12" fmla="*/ 1164481 h 1173935"/>
                <a:gd name="connsiteX13" fmla="*/ 879601 w 1304476"/>
                <a:gd name="connsiteY13" fmla="*/ 1164481 h 1173935"/>
                <a:gd name="connsiteX14" fmla="*/ 870536 w 1304476"/>
                <a:gd name="connsiteY14" fmla="*/ 1155799 h 1173935"/>
                <a:gd name="connsiteX15" fmla="*/ 870536 w 1304476"/>
                <a:gd name="connsiteY15" fmla="*/ 1155798 h 1173935"/>
                <a:gd name="connsiteX16" fmla="*/ 577617 w 1304476"/>
                <a:gd name="connsiteY16" fmla="*/ 0 h 1173935"/>
                <a:gd name="connsiteX17" fmla="*/ 1304476 w 1304476"/>
                <a:gd name="connsiteY17" fmla="*/ 714114 h 1173935"/>
                <a:gd name="connsiteX18" fmla="*/ 870536 w 1304476"/>
                <a:gd name="connsiteY18" fmla="*/ 1155798 h 1173935"/>
                <a:gd name="connsiteX19" fmla="*/ 713775 w 1304476"/>
                <a:gd name="connsiteY19" fmla="*/ 1005660 h 1173935"/>
                <a:gd name="connsiteX20" fmla="*/ 575660 w 1304476"/>
                <a:gd name="connsiteY20" fmla="*/ 1153491 h 1173935"/>
                <a:gd name="connsiteX21" fmla="*/ 0 w 1304476"/>
                <a:gd name="connsiteY21" fmla="*/ 587925 h 11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4476" h="1173935">
                  <a:moveTo>
                    <a:pt x="575660" y="1153491"/>
                  </a:moveTo>
                  <a:lnTo>
                    <a:pt x="575661" y="1153491"/>
                  </a:lnTo>
                  <a:lnTo>
                    <a:pt x="565393" y="1164481"/>
                  </a:lnTo>
                  <a:lnTo>
                    <a:pt x="565392" y="1164481"/>
                  </a:lnTo>
                  <a:close/>
                  <a:moveTo>
                    <a:pt x="879602" y="1164482"/>
                  </a:moveTo>
                  <a:lnTo>
                    <a:pt x="862005" y="1164482"/>
                  </a:lnTo>
                  <a:lnTo>
                    <a:pt x="854963" y="1171649"/>
                  </a:lnTo>
                  <a:lnTo>
                    <a:pt x="596469" y="1173935"/>
                  </a:lnTo>
                  <a:lnTo>
                    <a:pt x="586848" y="1164482"/>
                  </a:lnTo>
                  <a:lnTo>
                    <a:pt x="565392" y="1164483"/>
                  </a:lnTo>
                  <a:lnTo>
                    <a:pt x="565393" y="1164481"/>
                  </a:lnTo>
                  <a:lnTo>
                    <a:pt x="879601" y="1164481"/>
                  </a:lnTo>
                  <a:close/>
                  <a:moveTo>
                    <a:pt x="879602" y="1164481"/>
                  </a:moveTo>
                  <a:lnTo>
                    <a:pt x="879601" y="1164481"/>
                  </a:lnTo>
                  <a:lnTo>
                    <a:pt x="870536" y="1155799"/>
                  </a:lnTo>
                  <a:lnTo>
                    <a:pt x="870536" y="1155798"/>
                  </a:lnTo>
                  <a:close/>
                  <a:moveTo>
                    <a:pt x="577617" y="0"/>
                  </a:moveTo>
                  <a:lnTo>
                    <a:pt x="1304476" y="714114"/>
                  </a:lnTo>
                  <a:lnTo>
                    <a:pt x="870536" y="1155798"/>
                  </a:lnTo>
                  <a:lnTo>
                    <a:pt x="713775" y="1005660"/>
                  </a:lnTo>
                  <a:lnTo>
                    <a:pt x="575660" y="1153491"/>
                  </a:lnTo>
                  <a:lnTo>
                    <a:pt x="0" y="587925"/>
                  </a:lnTo>
                  <a:close/>
                </a:path>
              </a:pathLst>
            </a:custGeom>
            <a:solidFill>
              <a:schemeClr val="bg2">
                <a:lumMod val="95000"/>
              </a:schemeClr>
            </a:solidFill>
            <a:ln w="25400">
              <a:noFill/>
              <a:prstDash val="soli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F721B"/>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22" name="文本框 121"/>
            <p:cNvSpPr txBox="1"/>
            <p:nvPr>
              <p:custDataLst>
                <p:tags r:id="rId41"/>
              </p:custDataLst>
            </p:nvPr>
          </p:nvSpPr>
          <p:spPr>
            <a:xfrm>
              <a:off x="14232" y="5284"/>
              <a:ext cx="972" cy="823"/>
            </a:xfrm>
            <a:prstGeom prst="rect">
              <a:avLst/>
            </a:prstGeom>
            <a:noFill/>
          </p:spPr>
          <p:txBody>
            <a:bodyPr wrap="square" rtlCol="0" anchor="ctr" anchorCtr="0">
              <a:noAutofit/>
            </a:bodyPr>
            <a:lstStyle/>
            <a:p>
              <a:pPr algn="ctr"/>
              <a:r>
                <a:rPr lang="zh-CN" altLang="en-US" sz="8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新菜品种类增加50%</a:t>
              </a:r>
            </a:p>
          </p:txBody>
        </p:sp>
      </p:grpSp>
      <p:sp>
        <p:nvSpPr>
          <p:cNvPr id="5" name="文本框 4"/>
          <p:cNvSpPr txBox="1"/>
          <p:nvPr>
            <p:custDataLst>
              <p:tags r:id="rId1"/>
            </p:custDataLst>
          </p:nvPr>
        </p:nvSpPr>
        <p:spPr>
          <a:xfrm>
            <a:off x="10075545" y="2211070"/>
            <a:ext cx="617220" cy="125920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1</a:t>
            </a:r>
          </a:p>
        </p:txBody>
      </p:sp>
      <p:sp>
        <p:nvSpPr>
          <p:cNvPr id="6" name="文本框 5"/>
          <p:cNvSpPr txBox="1"/>
          <p:nvPr>
            <p:custDataLst>
              <p:tags r:id="rId2"/>
            </p:custDataLst>
          </p:nvPr>
        </p:nvSpPr>
        <p:spPr>
          <a:xfrm>
            <a:off x="10075545" y="4082415"/>
            <a:ext cx="617220" cy="125920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2</a:t>
            </a:r>
          </a:p>
        </p:txBody>
      </p:sp>
      <p:sp>
        <p:nvSpPr>
          <p:cNvPr id="7" name="文本框 6"/>
          <p:cNvSpPr txBox="1"/>
          <p:nvPr>
            <p:custDataLst>
              <p:tags r:id="rId3"/>
            </p:custDataLst>
          </p:nvPr>
        </p:nvSpPr>
        <p:spPr>
          <a:xfrm>
            <a:off x="8194675" y="2222500"/>
            <a:ext cx="617220" cy="125920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3</a:t>
            </a:r>
          </a:p>
        </p:txBody>
      </p:sp>
      <p:sp>
        <p:nvSpPr>
          <p:cNvPr id="8" name="文本框 7"/>
          <p:cNvSpPr txBox="1"/>
          <p:nvPr>
            <p:custDataLst>
              <p:tags r:id="rId4"/>
            </p:custDataLst>
          </p:nvPr>
        </p:nvSpPr>
        <p:spPr>
          <a:xfrm>
            <a:off x="8194675" y="4092575"/>
            <a:ext cx="617220" cy="125920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三角形 44"/>
          <p:cNvSpPr/>
          <p:nvPr>
            <p:custDataLst>
              <p:tags r:id="rId1"/>
            </p:custDataLst>
          </p:nvPr>
        </p:nvSpPr>
        <p:spPr>
          <a:xfrm rot="16200000">
            <a:off x="526415" y="-3563620"/>
            <a:ext cx="6819265" cy="15139670"/>
          </a:xfrm>
          <a:prstGeom prst="triangle">
            <a:avLst/>
          </a:prstGeom>
          <a:gradFill>
            <a:gsLst>
              <a:gs pos="72000">
                <a:schemeClr val="accent4">
                  <a:alpha val="0"/>
                </a:schemeClr>
              </a:gs>
              <a:gs pos="41000">
                <a:schemeClr val="accent6"/>
              </a:gs>
            </a:gsLst>
            <a:lin ang="5400000" scaled="1"/>
          </a:gradFill>
          <a:ln w="12700" cap="flat" cmpd="sng" algn="ctr">
            <a:noFill/>
            <a:prstDash val="solid"/>
            <a:miter lim="800000"/>
          </a:ln>
          <a:effectLst/>
        </p:spPr>
        <p:txBody>
          <a:bodyPr rtlCol="0" anchor="ctr"/>
          <a:lstStyle/>
          <a:p>
            <a:pPr algn="ctr"/>
            <a:endParaRPr lang="zh-CN" altLang="en-US" kern="0" dirty="0">
              <a:solidFill>
                <a:prstClr val="white"/>
              </a:solidFill>
              <a:latin typeface="PingFang SC Regular" panose="020B0400000000000000" charset="-122"/>
              <a:ea typeface="PingFang SC Regular" panose="020B0400000000000000" charset="-122"/>
            </a:endParaRPr>
          </a:p>
        </p:txBody>
      </p:sp>
      <p:sp>
        <p:nvSpPr>
          <p:cNvPr id="2" name="标题 1"/>
          <p:cNvSpPr>
            <a:spLocks noGrp="1"/>
          </p:cNvSpPr>
          <p:nvPr>
            <p:ph type="ctrTitle"/>
          </p:nvPr>
        </p:nvSpPr>
        <p:spPr>
          <a:xfrm>
            <a:off x="1440488" y="311473"/>
            <a:ext cx="6510815" cy="430530"/>
          </a:xfrm>
        </p:spPr>
        <p:txBody>
          <a:bodyPr/>
          <a:lstStyle/>
          <a:p>
            <a:r>
              <a:rPr>
                <a:cs typeface="PingFang SC Regular" panose="020B0400000000000000" charset="-122"/>
                <a:sym typeface="+mn-ea"/>
              </a:rPr>
              <a:t>决策矩阵——</a:t>
            </a:r>
            <a:r>
              <a:rPr sz="2400" b="0">
                <a:cs typeface="PingFang SC Regular" panose="020B0400000000000000" charset="-122"/>
                <a:sym typeface="+mn-ea"/>
              </a:rPr>
              <a:t>多指标辅助决策的量化矩阵</a:t>
            </a:r>
            <a:endParaRPr lang="zh-CN" altLang="en-US" sz="2400" b="0">
              <a:cs typeface="PingFang SC Regular" panose="020B0400000000000000" charset="-122"/>
              <a:sym typeface="+mn-ea"/>
            </a:endParaRPr>
          </a:p>
        </p:txBody>
      </p:sp>
      <p:sp>
        <p:nvSpPr>
          <p:cNvPr id="3" name="文本占位符 2"/>
          <p:cNvSpPr>
            <a:spLocks noGrp="1"/>
          </p:cNvSpPr>
          <p:nvPr>
            <p:ph type="body" idx="1"/>
          </p:nvPr>
        </p:nvSpPr>
        <p:spPr/>
        <p:txBody>
          <a:bodyPr/>
          <a:lstStyle/>
          <a:p>
            <a:r>
              <a:rPr lang="zh-CN" altLang="en-US"/>
              <a:t>决策矩阵，一种有效的结构化的决策支持工具，用于评估、对比分析不同的选项在多个指标上的量化表现，以求更系统地分析问题，提高决策的质量和效率</a:t>
            </a:r>
          </a:p>
        </p:txBody>
      </p:sp>
      <p:sp>
        <p:nvSpPr>
          <p:cNvPr id="4" name="文本占位符 3"/>
          <p:cNvSpPr>
            <a:spLocks noGrp="1"/>
          </p:cNvSpPr>
          <p:nvPr>
            <p:ph type="body" idx="13"/>
          </p:nvPr>
        </p:nvSpPr>
        <p:spPr>
          <a:xfrm>
            <a:off x="372110" y="317183"/>
            <a:ext cx="1068070" cy="430530"/>
          </a:xfrm>
        </p:spPr>
        <p:txBody>
          <a:bodyPr/>
          <a:lstStyle/>
          <a:p>
            <a:r>
              <a:rPr>
                <a:sym typeface="+mn-ea"/>
              </a:rPr>
              <a:t>2-07</a:t>
            </a:r>
            <a:endParaRPr lang="zh-CN" altLang="en-US"/>
          </a:p>
        </p:txBody>
      </p:sp>
      <p:sp>
        <p:nvSpPr>
          <p:cNvPr id="18" name="矩形 17"/>
          <p:cNvSpPr/>
          <p:nvPr>
            <p:custDataLst>
              <p:tags r:id="rId2"/>
            </p:custDataLst>
          </p:nvPr>
        </p:nvSpPr>
        <p:spPr>
          <a:xfrm>
            <a:off x="409575" y="2324100"/>
            <a:ext cx="5589905" cy="3475990"/>
          </a:xfrm>
          <a:prstGeom prst="rect">
            <a:avLst/>
          </a:prstGeom>
          <a:solidFill>
            <a:schemeClr val="bg2"/>
          </a:solidFill>
          <a:ln w="25400">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aphicFrame>
        <p:nvGraphicFramePr>
          <p:cNvPr id="15" name="表格 14"/>
          <p:cNvGraphicFramePr/>
          <p:nvPr>
            <p:custDataLst>
              <p:tags r:id="rId3"/>
            </p:custDataLst>
          </p:nvPr>
        </p:nvGraphicFramePr>
        <p:xfrm>
          <a:off x="528955" y="2514600"/>
          <a:ext cx="5389245" cy="2284095"/>
        </p:xfrm>
        <a:graphic>
          <a:graphicData uri="http://schemas.openxmlformats.org/drawingml/2006/table">
            <a:tbl>
              <a:tblPr>
                <a:effectLst/>
                <a:tableStyleId>{5C22544A-7EE6-4342-B048-85BDC9FD1C3A}</a:tableStyleId>
              </a:tblPr>
              <a:tblGrid>
                <a:gridCol w="688340">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3"/>
                    </a:ext>
                  </a:extLst>
                </a:gridCol>
                <a:gridCol w="808355">
                  <a:extLst>
                    <a:ext uri="{9D8B030D-6E8A-4147-A177-3AD203B41FA5}">
                      <a16:colId xmlns:a16="http://schemas.microsoft.com/office/drawing/2014/main" val="20004"/>
                    </a:ext>
                  </a:extLst>
                </a:gridCol>
                <a:gridCol w="808355">
                  <a:extLst>
                    <a:ext uri="{9D8B030D-6E8A-4147-A177-3AD203B41FA5}">
                      <a16:colId xmlns:a16="http://schemas.microsoft.com/office/drawing/2014/main" val="20005"/>
                    </a:ext>
                  </a:extLst>
                </a:gridCol>
                <a:gridCol w="659130">
                  <a:extLst>
                    <a:ext uri="{9D8B030D-6E8A-4147-A177-3AD203B41FA5}">
                      <a16:colId xmlns:a16="http://schemas.microsoft.com/office/drawing/2014/main" val="20006"/>
                    </a:ext>
                  </a:extLst>
                </a:gridCol>
              </a:tblGrid>
              <a:tr h="457200">
                <a:tc>
                  <a:txBody>
                    <a:bodyPr/>
                    <a:lstStyle/>
                    <a:p>
                      <a:pPr algn="ctr">
                        <a:buNone/>
                      </a:pPr>
                      <a:r>
                        <a:rPr lang="zh-CN" altLang="en-US" sz="1200" b="1">
                          <a:solidFill>
                            <a:schemeClr val="accent2"/>
                          </a:solidFill>
                          <a:latin typeface="PingFang SC Regular" panose="020B0400000000000000" charset="-122"/>
                          <a:ea typeface="PingFang SC Regular" panose="020B0400000000000000" charset="-122"/>
                        </a:rPr>
                        <a:t>评估</a:t>
                      </a:r>
                    </a:p>
                    <a:p>
                      <a:pPr algn="ctr">
                        <a:buNone/>
                      </a:pPr>
                      <a:r>
                        <a:rPr lang="zh-CN" altLang="en-US" sz="1200" b="1">
                          <a:solidFill>
                            <a:schemeClr val="accent2"/>
                          </a:solidFill>
                          <a:latin typeface="PingFang SC Regular" panose="020B0400000000000000" charset="-122"/>
                          <a:ea typeface="PingFang SC Regular" panose="020B0400000000000000" charset="-122"/>
                        </a:rPr>
                        <a:t>指标</a:t>
                      </a:r>
                    </a:p>
                  </a:txBody>
                  <a:tcPr anchor="ctr">
                    <a:lnL>
                      <a:noFill/>
                    </a:lnL>
                    <a:lnR w="76200">
                      <a:solidFill>
                        <a:schemeClr val="bg2"/>
                      </a:solidFill>
                      <a:prstDash val="solid"/>
                    </a:lnR>
                    <a:lnT>
                      <a:noFill/>
                    </a:lnT>
                    <a:lnB w="76200">
                      <a:solidFill>
                        <a:schemeClr val="bg2"/>
                      </a:solidFill>
                      <a:prstDash val="solid"/>
                    </a:lnB>
                    <a:noFill/>
                  </a:tcPr>
                </a:tc>
                <a:tc>
                  <a:txBody>
                    <a:bodyPr/>
                    <a:lstStyle/>
                    <a:p>
                      <a:pPr algn="ctr">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市场规模</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ClrTx/>
                        <a:buSzTx/>
                        <a:buFontTx/>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差异化</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ClrTx/>
                        <a:buSzTx/>
                        <a:buFontTx/>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rPr>
                        <a:t>可行性</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发展潜力</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None/>
                      </a:pPr>
                      <a:r>
                        <a:rPr lang="zh-CN" altLang="en-US" sz="1200" b="0">
                          <a:solidFill>
                            <a:schemeClr val="bg2"/>
                          </a:solidFill>
                          <a:latin typeface="PingFang SC Regular" panose="020B0400000000000000" charset="-122"/>
                          <a:ea typeface="PingFang SC Regular" panose="020B0400000000000000" charset="-122"/>
                        </a:rPr>
                        <a:t>收益性</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None/>
                      </a:pPr>
                      <a:endParaRPr lang="zh-CN" altLang="en-US" sz="1200">
                        <a:latin typeface="PingFang SC Regular" panose="020B0400000000000000" charset="-122"/>
                        <a:ea typeface="PingFang SC Regular" panose="020B0400000000000000" charset="-122"/>
                      </a:endParaRPr>
                    </a:p>
                  </a:txBody>
                  <a:tcPr anchor="ctr">
                    <a:lnL w="76200">
                      <a:solidFill>
                        <a:schemeClr val="bg2"/>
                      </a:solidFill>
                      <a:prstDash val="solid"/>
                    </a:lnL>
                    <a:lnR>
                      <a:noFill/>
                    </a:lnR>
                    <a:lnT>
                      <a:noFill/>
                    </a:lnT>
                    <a:lnB w="76200">
                      <a:solidFill>
                        <a:schemeClr val="bg2"/>
                      </a:solidFill>
                      <a:prstDash val="solid"/>
                    </a:lnB>
                    <a:noFill/>
                  </a:tcPr>
                </a:tc>
                <a:extLst>
                  <a:ext uri="{0D108BD9-81ED-4DB2-BD59-A6C34878D82A}">
                    <a16:rowId xmlns:a16="http://schemas.microsoft.com/office/drawing/2014/main" val="10000"/>
                  </a:ext>
                </a:extLst>
              </a:tr>
              <a:tr h="36576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rPr>
                        <a:t>权重</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1</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rPr>
                        <a:t>合计</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3">
                        <a:lumMod val="50000"/>
                      </a:schemeClr>
                    </a:solidFill>
                  </a:tcPr>
                </a:tc>
                <a:extLst>
                  <a:ext uri="{0D108BD9-81ED-4DB2-BD59-A6C34878D82A}">
                    <a16:rowId xmlns:a16="http://schemas.microsoft.com/office/drawing/2014/main" val="10001"/>
                  </a:ext>
                </a:extLst>
              </a:tr>
              <a:tr h="36576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1</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7</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4</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5</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8</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10</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82</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2"/>
                  </a:ext>
                </a:extLst>
              </a:tr>
              <a:tr h="36449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2</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5</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7</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4</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6</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56</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3"/>
                  </a:ext>
                </a:extLst>
              </a:tr>
              <a:tr h="36576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3</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10</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8</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6</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7</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67</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4"/>
                  </a:ext>
                </a:extLst>
              </a:tr>
              <a:tr h="365125">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4</a:t>
                      </a:r>
                    </a:p>
                  </a:txBody>
                  <a:tcPr anchor="ctr">
                    <a:lnL>
                      <a:noFill/>
                    </a:lnL>
                    <a:lnR w="76200">
                      <a:solidFill>
                        <a:schemeClr val="bg2"/>
                      </a:solidFill>
                      <a:prstDash val="solid"/>
                    </a:lnR>
                    <a:lnT w="76200">
                      <a:solidFill>
                        <a:schemeClr val="bg2"/>
                      </a:solidFill>
                      <a:prstDash val="solid"/>
                    </a:lnT>
                    <a:lnB>
                      <a:noFill/>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5</a:t>
                      </a:r>
                    </a:p>
                  </a:txBody>
                  <a:tcPr anchor="ctr">
                    <a:lnL w="76200">
                      <a:solidFill>
                        <a:schemeClr val="bg2"/>
                      </a:solidFill>
                      <a:prstDash val="solid"/>
                    </a:lnL>
                    <a:lnR w="76200">
                      <a:solidFill>
                        <a:schemeClr val="bg2"/>
                      </a:solidFill>
                      <a:prstDash val="solid"/>
                    </a:lnR>
                    <a:lnT w="76200">
                      <a:solidFill>
                        <a:schemeClr val="bg2"/>
                      </a:solidFill>
                      <a:prstDash val="solid"/>
                    </a:lnT>
                    <a:lnB>
                      <a:noFill/>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a:noFill/>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7</a:t>
                      </a:r>
                    </a:p>
                  </a:txBody>
                  <a:tcPr anchor="ctr">
                    <a:lnL w="76200">
                      <a:solidFill>
                        <a:schemeClr val="bg2"/>
                      </a:solidFill>
                      <a:prstDash val="solid"/>
                    </a:lnL>
                    <a:lnR w="76200">
                      <a:solidFill>
                        <a:schemeClr val="bg2"/>
                      </a:solidFill>
                      <a:prstDash val="solid"/>
                    </a:lnR>
                    <a:lnT w="76200">
                      <a:solidFill>
                        <a:schemeClr val="bg2"/>
                      </a:solidFill>
                      <a:prstDash val="solid"/>
                    </a:lnT>
                    <a:lnB>
                      <a:noFill/>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4</a:t>
                      </a:r>
                    </a:p>
                  </a:txBody>
                  <a:tcPr anchor="ctr">
                    <a:lnL w="76200">
                      <a:solidFill>
                        <a:schemeClr val="bg2"/>
                      </a:solidFill>
                      <a:prstDash val="solid"/>
                    </a:lnL>
                    <a:lnR w="76200">
                      <a:solidFill>
                        <a:schemeClr val="bg2"/>
                      </a:solidFill>
                      <a:prstDash val="solid"/>
                    </a:lnR>
                    <a:lnT w="76200">
                      <a:solidFill>
                        <a:schemeClr val="bg2"/>
                      </a:solidFill>
                      <a:prstDash val="solid"/>
                    </a:lnT>
                    <a:lnB>
                      <a:noFill/>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6</a:t>
                      </a:r>
                    </a:p>
                  </a:txBody>
                  <a:tcPr anchor="ctr">
                    <a:lnL w="76200">
                      <a:solidFill>
                        <a:schemeClr val="bg2"/>
                      </a:solidFill>
                      <a:prstDash val="solid"/>
                    </a:lnL>
                    <a:lnR w="76200">
                      <a:solidFill>
                        <a:schemeClr val="bg2"/>
                      </a:solidFill>
                      <a:prstDash val="solid"/>
                    </a:lnR>
                    <a:lnT w="76200">
                      <a:solidFill>
                        <a:schemeClr val="bg2"/>
                      </a:solidFill>
                      <a:prstDash val="solid"/>
                    </a:lnT>
                    <a:lnB>
                      <a:noFill/>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56</a:t>
                      </a:r>
                    </a:p>
                  </a:txBody>
                  <a:tcPr anchor="ctr">
                    <a:lnL w="76200">
                      <a:solidFill>
                        <a:schemeClr val="bg2"/>
                      </a:solidFill>
                      <a:prstDash val="solid"/>
                    </a:lnL>
                    <a:lnR>
                      <a:noFill/>
                    </a:lnR>
                    <a:lnT w="76200">
                      <a:solidFill>
                        <a:schemeClr val="bg2"/>
                      </a:solidFill>
                      <a:prstDash val="solid"/>
                    </a:lnT>
                    <a:lnB>
                      <a:noFill/>
                    </a:lnB>
                    <a:solidFill>
                      <a:schemeClr val="accent6"/>
                    </a:solidFill>
                  </a:tcPr>
                </a:tc>
                <a:extLst>
                  <a:ext uri="{0D108BD9-81ED-4DB2-BD59-A6C34878D82A}">
                    <a16:rowId xmlns:a16="http://schemas.microsoft.com/office/drawing/2014/main" val="10005"/>
                  </a:ext>
                </a:extLst>
              </a:tr>
            </a:tbl>
          </a:graphicData>
        </a:graphic>
      </p:graphicFrame>
      <p:sp>
        <p:nvSpPr>
          <p:cNvPr id="17" name="Chevron 68"/>
          <p:cNvSpPr/>
          <p:nvPr>
            <p:custDataLst>
              <p:tags r:id="rId4"/>
            </p:custDataLst>
          </p:nvPr>
        </p:nvSpPr>
        <p:spPr>
          <a:xfrm>
            <a:off x="1082040" y="2658745"/>
            <a:ext cx="84455" cy="101600"/>
          </a:xfrm>
          <a:prstGeom prst="chevron">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51C2C">
                  <a:lumMod val="75000"/>
                  <a:lumOff val="25000"/>
                </a:srgbClr>
              </a:solidFill>
              <a:effectLst/>
              <a:uLnTx/>
              <a:uFillTx/>
              <a:latin typeface="PingFang SC Regular" panose="020B0400000000000000" charset="-122"/>
              <a:ea typeface="PingFang SC Regular" panose="020B0400000000000000" charset="-122"/>
              <a:cs typeface="+mn-cs"/>
              <a:sym typeface="思源黑体" panose="020B0500000000000000" pitchFamily="34" charset="-122"/>
            </a:endParaRPr>
          </a:p>
        </p:txBody>
      </p:sp>
      <p:sp>
        <p:nvSpPr>
          <p:cNvPr id="22" name="Shape"/>
          <p:cNvSpPr/>
          <p:nvPr>
            <p:custDataLst>
              <p:tags r:id="rId5"/>
            </p:custDataLst>
          </p:nvPr>
        </p:nvSpPr>
        <p:spPr>
          <a:xfrm>
            <a:off x="1860550" y="4989195"/>
            <a:ext cx="1397000" cy="612140"/>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8" y="21042"/>
                  <a:pt x="18853" y="20853"/>
                </a:cubicBezTo>
                <a:lnTo>
                  <a:pt x="21455" y="11709"/>
                </a:lnTo>
                <a:cubicBezTo>
                  <a:pt x="21527" y="11461"/>
                  <a:pt x="21566" y="11161"/>
                  <a:pt x="21570" y="10847"/>
                </a:cubicBezTo>
                <a:cubicBezTo>
                  <a:pt x="21575" y="10495"/>
                  <a:pt x="21534" y="10147"/>
                  <a:pt x="21453" y="9868"/>
                </a:cubicBezTo>
                <a:lnTo>
                  <a:pt x="18888" y="822"/>
                </a:lnTo>
                <a:cubicBezTo>
                  <a:pt x="18831" y="615"/>
                  <a:pt x="18761" y="439"/>
                  <a:pt x="18680" y="304"/>
                </a:cubicBezTo>
                <a:cubicBezTo>
                  <a:pt x="18555" y="96"/>
                  <a:pt x="18409" y="-11"/>
                  <a:pt x="18262" y="1"/>
                </a:cubicBezTo>
                <a:lnTo>
                  <a:pt x="478" y="1"/>
                </a:lnTo>
                <a:close/>
              </a:path>
            </a:pathLst>
          </a:custGeom>
          <a:noFill/>
          <a:ln w="12700" cap="flat">
            <a:solidFill>
              <a:schemeClr val="accent2">
                <a:lumMod val="75000"/>
              </a:schemeClr>
            </a:solidFill>
            <a:miter lim="400000"/>
          </a:ln>
          <a:effectLst/>
          <a:extLst>
            <a:ext uri="{909E8E84-426E-40DD-AFC4-6F175D3DCCD1}">
              <a14:hiddenFill xmlns:a14="http://schemas.microsoft.com/office/drawing/2010/main">
                <a:solidFill>
                  <a:schemeClr val="accent2">
                    <a:alpha val="60000"/>
                  </a:schemeClr>
                </a:solidFill>
              </a14:hiddenFill>
            </a:ext>
          </a:extLst>
        </p:spPr>
        <p:txBody>
          <a:bodyPr wrap="square" lIns="22859" tIns="22859" rIns="22859" bIns="22859"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决定权重</a:t>
            </a:r>
            <a:endParaRPr lang="zh-CN" altLang="en-US" sz="1200" kern="0" noProof="0" dirty="0">
              <a:ln>
                <a:noFill/>
              </a:ln>
              <a:solidFill>
                <a:schemeClr val="accent2"/>
              </a:solidFill>
              <a:effectLst/>
              <a:uLnTx/>
              <a:uFillTx/>
              <a:latin typeface="PingFang SC Regular" panose="020B0400000000000000" charset="-122"/>
              <a:ea typeface="PingFang SC Regular" panose="020B0400000000000000" charset="-122"/>
              <a:sym typeface="+mn-ea"/>
            </a:endParaRPr>
          </a:p>
        </p:txBody>
      </p:sp>
      <p:sp>
        <p:nvSpPr>
          <p:cNvPr id="25" name="Shape"/>
          <p:cNvSpPr/>
          <p:nvPr>
            <p:custDataLst>
              <p:tags r:id="rId6"/>
            </p:custDataLst>
          </p:nvPr>
        </p:nvSpPr>
        <p:spPr>
          <a:xfrm>
            <a:off x="3190875" y="4989195"/>
            <a:ext cx="1397000" cy="612140"/>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8" y="21042"/>
                  <a:pt x="18853" y="20853"/>
                </a:cubicBezTo>
                <a:lnTo>
                  <a:pt x="21455" y="11709"/>
                </a:lnTo>
                <a:cubicBezTo>
                  <a:pt x="21527" y="11461"/>
                  <a:pt x="21566" y="11161"/>
                  <a:pt x="21570" y="10847"/>
                </a:cubicBezTo>
                <a:cubicBezTo>
                  <a:pt x="21575" y="10495"/>
                  <a:pt x="21534" y="10147"/>
                  <a:pt x="21453" y="9868"/>
                </a:cubicBezTo>
                <a:lnTo>
                  <a:pt x="18888" y="822"/>
                </a:lnTo>
                <a:cubicBezTo>
                  <a:pt x="18831" y="615"/>
                  <a:pt x="18761" y="439"/>
                  <a:pt x="18680" y="304"/>
                </a:cubicBezTo>
                <a:cubicBezTo>
                  <a:pt x="18555" y="96"/>
                  <a:pt x="18409" y="-11"/>
                  <a:pt x="18262" y="1"/>
                </a:cubicBezTo>
                <a:lnTo>
                  <a:pt x="478" y="1"/>
                </a:lnTo>
                <a:close/>
              </a:path>
            </a:pathLst>
          </a:custGeom>
          <a:noFill/>
          <a:ln w="12700" cap="flat">
            <a:solidFill>
              <a:schemeClr val="accent6">
                <a:lumMod val="50000"/>
              </a:schemeClr>
            </a:solidFill>
            <a:miter lim="400000"/>
          </a:ln>
          <a:effectLst/>
          <a:extLst>
            <a:ext uri="{909E8E84-426E-40DD-AFC4-6F175D3DCCD1}">
              <a14:hiddenFill xmlns:a14="http://schemas.microsoft.com/office/drawing/2010/main">
                <a:solidFill>
                  <a:schemeClr val="accent2">
                    <a:alpha val="60000"/>
                  </a:schemeClr>
                </a:solidFill>
              </a14:hiddenFill>
            </a:ext>
          </a:extLst>
        </p:spPr>
        <p:txBody>
          <a:bodyPr wrap="square" lIns="22859" tIns="22859" rIns="22859" bIns="22859" numCol="1" anchor="ctr" anchorCtr="0">
            <a:noAutofit/>
          </a:bodyPr>
          <a:lstStyle/>
          <a:p>
            <a:pPr lvl="0" algn="ctr">
              <a:spcBef>
                <a:spcPts val="0"/>
              </a:spcBef>
              <a:spcAft>
                <a:spcPts val="0"/>
              </a:spcAft>
              <a:buClrTx/>
              <a:buSzTx/>
              <a:buFontTx/>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评分</a:t>
            </a:r>
          </a:p>
        </p:txBody>
      </p:sp>
      <p:sp>
        <p:nvSpPr>
          <p:cNvPr id="26" name="Shape"/>
          <p:cNvSpPr/>
          <p:nvPr>
            <p:custDataLst>
              <p:tags r:id="rId7"/>
            </p:custDataLst>
          </p:nvPr>
        </p:nvSpPr>
        <p:spPr>
          <a:xfrm>
            <a:off x="4521835" y="4989195"/>
            <a:ext cx="1397000" cy="612140"/>
          </a:xfrm>
          <a:custGeom>
            <a:avLst/>
            <a:gdLst/>
            <a:ahLst/>
            <a:cxnLst>
              <a:cxn ang="0">
                <a:pos x="wd2" y="hd2"/>
              </a:cxn>
              <a:cxn ang="5400000">
                <a:pos x="wd2" y="hd2"/>
              </a:cxn>
              <a:cxn ang="10800000">
                <a:pos x="wd2" y="hd2"/>
              </a:cxn>
              <a:cxn ang="16200000">
                <a:pos x="wd2" y="hd2"/>
              </a:cxn>
            </a:cxnLst>
            <a:rect l="0" t="0" r="r" b="b"/>
            <a:pathLst>
              <a:path w="21570" h="21576" extrusionOk="0">
                <a:moveTo>
                  <a:pt x="478" y="1"/>
                </a:moveTo>
                <a:cubicBezTo>
                  <a:pt x="295" y="-3"/>
                  <a:pt x="127" y="272"/>
                  <a:pt x="47" y="709"/>
                </a:cubicBezTo>
                <a:cubicBezTo>
                  <a:pt x="-25" y="1104"/>
                  <a:pt x="-13" y="1571"/>
                  <a:pt x="76" y="1940"/>
                </a:cubicBezTo>
                <a:lnTo>
                  <a:pt x="2313" y="9765"/>
                </a:lnTo>
                <a:cubicBezTo>
                  <a:pt x="2391" y="10039"/>
                  <a:pt x="2435" y="10371"/>
                  <a:pt x="2438" y="10714"/>
                </a:cubicBezTo>
                <a:cubicBezTo>
                  <a:pt x="2442" y="11099"/>
                  <a:pt x="2395" y="11474"/>
                  <a:pt x="2306" y="11776"/>
                </a:cubicBezTo>
                <a:lnTo>
                  <a:pt x="111" y="19489"/>
                </a:lnTo>
                <a:cubicBezTo>
                  <a:pt x="9" y="19887"/>
                  <a:pt x="-3" y="20402"/>
                  <a:pt x="78" y="20832"/>
                </a:cubicBezTo>
                <a:cubicBezTo>
                  <a:pt x="167" y="21302"/>
                  <a:pt x="350" y="21589"/>
                  <a:pt x="547" y="21565"/>
                </a:cubicBezTo>
                <a:lnTo>
                  <a:pt x="18340" y="21576"/>
                </a:lnTo>
                <a:cubicBezTo>
                  <a:pt x="18459" y="21585"/>
                  <a:pt x="18576" y="21497"/>
                  <a:pt x="18676" y="21324"/>
                </a:cubicBezTo>
                <a:cubicBezTo>
                  <a:pt x="18747" y="21202"/>
                  <a:pt x="18808" y="21042"/>
                  <a:pt x="18853" y="20853"/>
                </a:cubicBezTo>
                <a:lnTo>
                  <a:pt x="21455" y="11709"/>
                </a:lnTo>
                <a:cubicBezTo>
                  <a:pt x="21527" y="11461"/>
                  <a:pt x="21566" y="11161"/>
                  <a:pt x="21570" y="10847"/>
                </a:cubicBezTo>
                <a:cubicBezTo>
                  <a:pt x="21575" y="10495"/>
                  <a:pt x="21534" y="10147"/>
                  <a:pt x="21453" y="9868"/>
                </a:cubicBezTo>
                <a:lnTo>
                  <a:pt x="18888" y="822"/>
                </a:lnTo>
                <a:cubicBezTo>
                  <a:pt x="18831" y="615"/>
                  <a:pt x="18761" y="439"/>
                  <a:pt x="18680" y="304"/>
                </a:cubicBezTo>
                <a:cubicBezTo>
                  <a:pt x="18555" y="96"/>
                  <a:pt x="18409" y="-11"/>
                  <a:pt x="18262" y="1"/>
                </a:cubicBezTo>
                <a:lnTo>
                  <a:pt x="478" y="1"/>
                </a:lnTo>
                <a:close/>
              </a:path>
            </a:pathLst>
          </a:cu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2">
                    <a:alpha val="60000"/>
                  </a:schemeClr>
                </a:solidFill>
              </a14:hiddenFill>
            </a:ext>
          </a:extLst>
        </p:spPr>
        <p:txBody>
          <a:bodyPr wrap="square" lIns="22859" tIns="22859" rIns="22859" bIns="22859" numCol="1" anchor="ctr" anchorCtr="0">
            <a:noAutofit/>
          </a:bodyPr>
          <a:lstStyle/>
          <a:p>
            <a:pPr lvl="0" algn="ctr">
              <a:spcBef>
                <a:spcPts val="0"/>
              </a:spcBef>
              <a:spcAft>
                <a:spcPts val="0"/>
              </a:spcAft>
              <a:buClrTx/>
              <a:buSzTx/>
              <a:buFontTx/>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选择分数</a:t>
            </a:r>
          </a:p>
          <a:p>
            <a:pPr lvl="0" algn="ctr">
              <a:lnSpc>
                <a:spcPct val="150000"/>
              </a:lnSpc>
              <a:spcBef>
                <a:spcPts val="0"/>
              </a:spcBef>
              <a:spcAft>
                <a:spcPts val="0"/>
              </a:spcAft>
              <a:buClrTx/>
              <a:buSzTx/>
              <a:buFontTx/>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最高的创意</a:t>
            </a:r>
          </a:p>
        </p:txBody>
      </p:sp>
      <p:sp>
        <p:nvSpPr>
          <p:cNvPr id="21" name="Shape"/>
          <p:cNvSpPr/>
          <p:nvPr>
            <p:custDataLst>
              <p:tags r:id="rId8"/>
            </p:custDataLst>
          </p:nvPr>
        </p:nvSpPr>
        <p:spPr>
          <a:xfrm>
            <a:off x="528955" y="4989195"/>
            <a:ext cx="1397635" cy="612140"/>
          </a:xfrm>
          <a:custGeom>
            <a:avLst/>
            <a:gdLst/>
            <a:ahLst/>
            <a:cxnLst>
              <a:cxn ang="0">
                <a:pos x="wd2" y="hd2"/>
              </a:cxn>
              <a:cxn ang="5400000">
                <a:pos x="wd2" y="hd2"/>
              </a:cxn>
              <a:cxn ang="10800000">
                <a:pos x="wd2" y="hd2"/>
              </a:cxn>
              <a:cxn ang="16200000">
                <a:pos x="wd2" y="hd2"/>
              </a:cxn>
            </a:cxnLst>
            <a:rect l="0" t="0" r="r" b="b"/>
            <a:pathLst>
              <a:path w="21596" h="21591" extrusionOk="0">
                <a:moveTo>
                  <a:pt x="1000" y="0"/>
                </a:moveTo>
                <a:cubicBezTo>
                  <a:pt x="853" y="0"/>
                  <a:pt x="737" y="4"/>
                  <a:pt x="642" y="21"/>
                </a:cubicBezTo>
                <a:cubicBezTo>
                  <a:pt x="547" y="37"/>
                  <a:pt x="472" y="67"/>
                  <a:pt x="413" y="133"/>
                </a:cubicBezTo>
                <a:cubicBezTo>
                  <a:pt x="328" y="217"/>
                  <a:pt x="253" y="350"/>
                  <a:pt x="191" y="518"/>
                </a:cubicBezTo>
                <a:cubicBezTo>
                  <a:pt x="129" y="686"/>
                  <a:pt x="80" y="889"/>
                  <a:pt x="49" y="1118"/>
                </a:cubicBezTo>
                <a:cubicBezTo>
                  <a:pt x="25" y="1277"/>
                  <a:pt x="14" y="1475"/>
                  <a:pt x="8" y="1733"/>
                </a:cubicBezTo>
                <a:cubicBezTo>
                  <a:pt x="1" y="1991"/>
                  <a:pt x="0" y="2310"/>
                  <a:pt x="0" y="2707"/>
                </a:cubicBezTo>
                <a:lnTo>
                  <a:pt x="0" y="18786"/>
                </a:lnTo>
                <a:cubicBezTo>
                  <a:pt x="0" y="19183"/>
                  <a:pt x="1" y="19502"/>
                  <a:pt x="8" y="19760"/>
                </a:cubicBezTo>
                <a:cubicBezTo>
                  <a:pt x="14" y="20019"/>
                  <a:pt x="25" y="20217"/>
                  <a:pt x="49" y="20375"/>
                </a:cubicBezTo>
                <a:cubicBezTo>
                  <a:pt x="80" y="20604"/>
                  <a:pt x="129" y="20812"/>
                  <a:pt x="191" y="20981"/>
                </a:cubicBezTo>
                <a:cubicBezTo>
                  <a:pt x="253" y="21149"/>
                  <a:pt x="328" y="21277"/>
                  <a:pt x="413" y="21360"/>
                </a:cubicBezTo>
                <a:cubicBezTo>
                  <a:pt x="470" y="21424"/>
                  <a:pt x="542" y="21461"/>
                  <a:pt x="634" y="21478"/>
                </a:cubicBezTo>
                <a:cubicBezTo>
                  <a:pt x="726" y="21495"/>
                  <a:pt x="838" y="21493"/>
                  <a:pt x="975" y="21493"/>
                </a:cubicBezTo>
                <a:cubicBezTo>
                  <a:pt x="1005" y="21524"/>
                  <a:pt x="1037" y="21550"/>
                  <a:pt x="1068" y="21565"/>
                </a:cubicBezTo>
                <a:cubicBezTo>
                  <a:pt x="1100" y="21580"/>
                  <a:pt x="1132" y="21584"/>
                  <a:pt x="1165" y="21580"/>
                </a:cubicBezTo>
                <a:lnTo>
                  <a:pt x="18410" y="21591"/>
                </a:lnTo>
                <a:cubicBezTo>
                  <a:pt x="18527" y="21600"/>
                  <a:pt x="18643" y="21512"/>
                  <a:pt x="18741" y="21339"/>
                </a:cubicBezTo>
                <a:cubicBezTo>
                  <a:pt x="18811" y="21218"/>
                  <a:pt x="18870" y="21057"/>
                  <a:pt x="18914" y="20868"/>
                </a:cubicBezTo>
                <a:lnTo>
                  <a:pt x="21480" y="11731"/>
                </a:lnTo>
                <a:cubicBezTo>
                  <a:pt x="21551" y="11482"/>
                  <a:pt x="21591" y="11179"/>
                  <a:pt x="21595" y="10865"/>
                </a:cubicBezTo>
                <a:cubicBezTo>
                  <a:pt x="21600" y="10513"/>
                  <a:pt x="21559" y="10169"/>
                  <a:pt x="21480" y="9890"/>
                </a:cubicBezTo>
                <a:lnTo>
                  <a:pt x="18950" y="841"/>
                </a:lnTo>
                <a:cubicBezTo>
                  <a:pt x="18894" y="634"/>
                  <a:pt x="18824" y="458"/>
                  <a:pt x="18743" y="323"/>
                </a:cubicBezTo>
                <a:cubicBezTo>
                  <a:pt x="18620" y="117"/>
                  <a:pt x="18477" y="13"/>
                  <a:pt x="18332" y="26"/>
                </a:cubicBezTo>
                <a:lnTo>
                  <a:pt x="1000" y="0"/>
                </a:lnTo>
                <a:close/>
              </a:path>
            </a:pathLst>
          </a:custGeom>
          <a:ln w="25400">
            <a:solidFill>
              <a:schemeClr val="accent2"/>
            </a:solidFill>
          </a:ln>
        </p:spPr>
        <p:txBody>
          <a:bodyPr lIns="22859" tIns="22859" rIns="22859" bIns="22859"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写出创意</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noProof="0" dirty="0">
                <a:ln>
                  <a:noFill/>
                </a:ln>
                <a:solidFill>
                  <a:schemeClr val="accent2"/>
                </a:solidFill>
                <a:effectLst/>
                <a:uLnTx/>
                <a:uFillTx/>
                <a:latin typeface="PingFang SC Regular" panose="020B0400000000000000" charset="-122"/>
                <a:ea typeface="PingFang SC Regular" panose="020B0400000000000000" charset="-122"/>
                <a:sym typeface="+mn-ea"/>
              </a:rPr>
              <a:t>及评估指标</a:t>
            </a:r>
            <a:endParaRPr kumimoji="0" lang="zh-CN" altLang="en-US" sz="1200" b="0" i="0" u="none" strike="noStrike" kern="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mn-cs"/>
              <a:sym typeface="+mn-ea"/>
            </a:endParaRPr>
          </a:p>
        </p:txBody>
      </p:sp>
      <p:sp>
        <p:nvSpPr>
          <p:cNvPr id="31" name="文本框 30"/>
          <p:cNvSpPr txBox="1"/>
          <p:nvPr>
            <p:custDataLst>
              <p:tags r:id="rId9"/>
            </p:custDataLst>
          </p:nvPr>
        </p:nvSpPr>
        <p:spPr>
          <a:xfrm>
            <a:off x="6294120" y="2317750"/>
            <a:ext cx="453390" cy="3476625"/>
          </a:xfrm>
          <a:prstGeom prst="rect">
            <a:avLst/>
          </a:prstGeom>
          <a:noFill/>
        </p:spPr>
        <p:txBody>
          <a:bodyPr wrap="square" rtlCol="0" anchor="ctr" anchorCtr="0">
            <a:noAutofit/>
          </a:bodyPr>
          <a:lstStyle/>
          <a:p>
            <a:pPr algn="ctr"/>
            <a:r>
              <a:rPr lang="en-US" altLang="zh-CN" noProof="0" dirty="0">
                <a:ln>
                  <a:noFill/>
                </a:ln>
                <a:solidFill>
                  <a:schemeClr val="accent1"/>
                </a:solidFill>
                <a:effectLst/>
                <a:uLnTx/>
                <a:uFillTx/>
                <a:latin typeface="PingFang SC Regular" panose="020B0400000000000000" charset="-122"/>
                <a:ea typeface="PingFang SC Regular" panose="020B0400000000000000" charset="-122"/>
                <a:cs typeface="PingFang SC Regular" panose="020B0400000000000000" charset="-122"/>
                <a:sym typeface="+mn-ea"/>
              </a:rPr>
              <a:t>3</a:t>
            </a:r>
            <a:r>
              <a:rPr lang="zh-CN" altLang="en-US" noProof="0" dirty="0">
                <a:ln>
                  <a:noFill/>
                </a:ln>
                <a:solidFill>
                  <a:schemeClr val="accent1"/>
                </a:solidFill>
                <a:effectLst/>
                <a:uLnTx/>
                <a:uFillTx/>
                <a:latin typeface="PingFang SC Regular" panose="020B0400000000000000" charset="-122"/>
                <a:ea typeface="PingFang SC Regular" panose="020B0400000000000000" charset="-122"/>
                <a:cs typeface="PingFang SC Regular" panose="020B0400000000000000" charset="-122"/>
                <a:sym typeface="+mn-ea"/>
              </a:rPr>
              <a:t>个使用技巧</a:t>
            </a:r>
          </a:p>
        </p:txBody>
      </p:sp>
      <p:sp>
        <p:nvSpPr>
          <p:cNvPr id="132" name="Freeform 20"/>
          <p:cNvSpPr/>
          <p:nvPr>
            <p:custDataLst>
              <p:tags r:id="rId10"/>
            </p:custDataLst>
          </p:nvPr>
        </p:nvSpPr>
        <p:spPr bwMode="auto">
          <a:xfrm>
            <a:off x="6999605" y="4033520"/>
            <a:ext cx="1527175" cy="2334260"/>
          </a:xfrm>
          <a:prstGeom prst="roundRect">
            <a:avLst>
              <a:gd name="adj" fmla="val 0"/>
            </a:avLst>
          </a:prstGeom>
          <a:noFill/>
          <a:ln w="12700" cap="rnd">
            <a:solidFill>
              <a:schemeClr val="accent4">
                <a:lumMod val="50000"/>
              </a:schemeClr>
            </a:solidFill>
            <a:prstDash val="solid"/>
          </a:ln>
          <a:effectLst/>
          <a:extLst>
            <a:ext uri="{909E8E84-426E-40DD-AFC4-6F175D3DCCD1}">
              <a14:hiddenFill xmlns:a14="http://schemas.microsoft.com/office/drawing/2010/main">
                <a:solidFill>
                  <a:srgbClr val="F2F5F6"/>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chemeClr val="bg1">
                  <a:lumMod val="50000"/>
                  <a:lumOff val="50000"/>
                </a:schemeClr>
              </a:solidFill>
              <a:effectLst/>
              <a:uLnTx/>
              <a:uFillTx/>
              <a:latin typeface="Arial Black" panose="020B0A04020102020204"/>
              <a:ea typeface="+mn-ea"/>
              <a:cs typeface="+mn-cs"/>
            </a:endParaRPr>
          </a:p>
        </p:txBody>
      </p:sp>
      <p:sp>
        <p:nvSpPr>
          <p:cNvPr id="133" name="Freeform 20"/>
          <p:cNvSpPr/>
          <p:nvPr>
            <p:custDataLst>
              <p:tags r:id="rId11"/>
            </p:custDataLst>
          </p:nvPr>
        </p:nvSpPr>
        <p:spPr bwMode="auto">
          <a:xfrm rot="10800000" flipV="1">
            <a:off x="6934835" y="3935730"/>
            <a:ext cx="1656080" cy="302895"/>
          </a:xfrm>
          <a:prstGeom prst="roundRect">
            <a:avLst>
              <a:gd name="adj" fmla="val 0"/>
            </a:avLst>
          </a:prstGeom>
          <a:solidFill>
            <a:schemeClr val="accent1"/>
          </a:solidFill>
          <a:ln w="28575" cap="rnd">
            <a:noFill/>
            <a:prstDash val="solid"/>
          </a:ln>
          <a:effectLst>
            <a:outerShdw blurRad="63500" sx="102000" sy="102000" algn="ctr" rotWithShape="0">
              <a:prstClr val="black">
                <a:alpha val="40000"/>
              </a:prstClr>
            </a:outerShdw>
          </a:effectLst>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bg2"/>
                </a:solidFill>
                <a:latin typeface="PingFang SC Regular" panose="020B0400000000000000" charset="-122"/>
                <a:ea typeface="PingFang SC Regular" panose="020B0400000000000000" charset="-122"/>
                <a:cs typeface="OPPOSans B" pitchFamily="18" charset="-122"/>
              </a:rPr>
              <a:t>①灵活设定评估指标</a:t>
            </a:r>
          </a:p>
        </p:txBody>
      </p:sp>
      <p:sp>
        <p:nvSpPr>
          <p:cNvPr id="135" name="Rounded Rectangle"/>
          <p:cNvSpPr/>
          <p:nvPr>
            <p:custDataLst>
              <p:tags r:id="rId12"/>
            </p:custDataLst>
          </p:nvPr>
        </p:nvSpPr>
        <p:spPr>
          <a:xfrm>
            <a:off x="7091045" y="4568190"/>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收益性</a:t>
            </a:r>
          </a:p>
        </p:txBody>
      </p:sp>
      <p:sp>
        <p:nvSpPr>
          <p:cNvPr id="136" name="Rounded Rectangle"/>
          <p:cNvSpPr/>
          <p:nvPr>
            <p:custDataLst>
              <p:tags r:id="rId13"/>
            </p:custDataLst>
          </p:nvPr>
        </p:nvSpPr>
        <p:spPr>
          <a:xfrm>
            <a:off x="7091045" y="4856480"/>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可行性</a:t>
            </a:r>
          </a:p>
        </p:txBody>
      </p:sp>
      <p:sp>
        <p:nvSpPr>
          <p:cNvPr id="137" name="Rounded Rectangle"/>
          <p:cNvSpPr/>
          <p:nvPr>
            <p:custDataLst>
              <p:tags r:id="rId14"/>
            </p:custDataLst>
          </p:nvPr>
        </p:nvSpPr>
        <p:spPr>
          <a:xfrm>
            <a:off x="7091045" y="5144770"/>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人力资源</a:t>
            </a:r>
          </a:p>
        </p:txBody>
      </p:sp>
      <p:sp>
        <p:nvSpPr>
          <p:cNvPr id="138" name="Rounded Rectangle"/>
          <p:cNvSpPr/>
          <p:nvPr>
            <p:custDataLst>
              <p:tags r:id="rId15"/>
            </p:custDataLst>
          </p:nvPr>
        </p:nvSpPr>
        <p:spPr>
          <a:xfrm>
            <a:off x="7091045" y="5433060"/>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物资储备</a:t>
            </a:r>
          </a:p>
        </p:txBody>
      </p:sp>
      <p:sp>
        <p:nvSpPr>
          <p:cNvPr id="139" name="Rounded Rectangle"/>
          <p:cNvSpPr/>
          <p:nvPr>
            <p:custDataLst>
              <p:tags r:id="rId16"/>
            </p:custDataLst>
          </p:nvPr>
        </p:nvSpPr>
        <p:spPr>
          <a:xfrm>
            <a:off x="7091045" y="4279900"/>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创新性</a:t>
            </a:r>
          </a:p>
        </p:txBody>
      </p:sp>
      <p:sp>
        <p:nvSpPr>
          <p:cNvPr id="140" name="Rounded Rectangle"/>
          <p:cNvSpPr/>
          <p:nvPr>
            <p:custDataLst>
              <p:tags r:id="rId17"/>
            </p:custDataLst>
          </p:nvPr>
        </p:nvSpPr>
        <p:spPr>
          <a:xfrm>
            <a:off x="7091045" y="5721985"/>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技术储备</a:t>
            </a:r>
          </a:p>
        </p:txBody>
      </p:sp>
      <p:sp>
        <p:nvSpPr>
          <p:cNvPr id="141" name="Rounded Rectangle"/>
          <p:cNvSpPr/>
          <p:nvPr>
            <p:custDataLst>
              <p:tags r:id="rId18"/>
            </p:custDataLst>
          </p:nvPr>
        </p:nvSpPr>
        <p:spPr>
          <a:xfrm>
            <a:off x="7091045" y="6010275"/>
            <a:ext cx="639445" cy="248920"/>
          </a:xfrm>
          <a:prstGeom prst="roundRect">
            <a:avLst>
              <a:gd name="adj" fmla="val 18229"/>
            </a:avLst>
          </a:prstGeom>
          <a:noFill/>
          <a:ln w="12700" cap="flat">
            <a:solidFill>
              <a:schemeClr val="accent6">
                <a:lumMod val="75000"/>
              </a:schemeClr>
            </a:solidFill>
            <a:miter lim="400000"/>
          </a:ln>
          <a:effectLst/>
          <a:extLst>
            <a:ext uri="{909E8E84-426E-40DD-AFC4-6F175D3DCCD1}">
              <a14:hiddenFill xmlns:a14="http://schemas.microsoft.com/office/drawing/2010/main">
                <a:solidFill>
                  <a:schemeClr val="accent5">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成本</a:t>
            </a:r>
          </a:p>
        </p:txBody>
      </p:sp>
      <p:sp>
        <p:nvSpPr>
          <p:cNvPr id="143" name="Rounded Rectangle"/>
          <p:cNvSpPr/>
          <p:nvPr>
            <p:custDataLst>
              <p:tags r:id="rId19"/>
            </p:custDataLst>
          </p:nvPr>
        </p:nvSpPr>
        <p:spPr>
          <a:xfrm>
            <a:off x="7795895" y="4568190"/>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差异化</a:t>
            </a:r>
          </a:p>
        </p:txBody>
      </p:sp>
      <p:sp>
        <p:nvSpPr>
          <p:cNvPr id="148" name="Rounded Rectangle"/>
          <p:cNvSpPr/>
          <p:nvPr>
            <p:custDataLst>
              <p:tags r:id="rId20"/>
            </p:custDataLst>
          </p:nvPr>
        </p:nvSpPr>
        <p:spPr>
          <a:xfrm>
            <a:off x="7795895" y="4856480"/>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发展潜力</a:t>
            </a:r>
          </a:p>
        </p:txBody>
      </p:sp>
      <p:sp>
        <p:nvSpPr>
          <p:cNvPr id="149" name="Rounded Rectangle"/>
          <p:cNvSpPr/>
          <p:nvPr>
            <p:custDataLst>
              <p:tags r:id="rId21"/>
            </p:custDataLst>
          </p:nvPr>
        </p:nvSpPr>
        <p:spPr>
          <a:xfrm>
            <a:off x="7795895" y="5144770"/>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实用性</a:t>
            </a:r>
          </a:p>
        </p:txBody>
      </p:sp>
      <p:sp>
        <p:nvSpPr>
          <p:cNvPr id="150" name="Rounded Rectangle"/>
          <p:cNvSpPr/>
          <p:nvPr>
            <p:custDataLst>
              <p:tags r:id="rId22"/>
            </p:custDataLst>
          </p:nvPr>
        </p:nvSpPr>
        <p:spPr>
          <a:xfrm>
            <a:off x="7795895" y="5433060"/>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意外因素</a:t>
            </a:r>
          </a:p>
        </p:txBody>
      </p:sp>
      <p:sp>
        <p:nvSpPr>
          <p:cNvPr id="151" name="Rounded Rectangle"/>
          <p:cNvSpPr/>
          <p:nvPr>
            <p:custDataLst>
              <p:tags r:id="rId23"/>
            </p:custDataLst>
          </p:nvPr>
        </p:nvSpPr>
        <p:spPr>
          <a:xfrm>
            <a:off x="7795895" y="4279900"/>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sym typeface="Helvetica Neue Medium" panose="02000503000000020004"/>
              </a:rPr>
              <a:t>市场规模</a:t>
            </a:r>
          </a:p>
        </p:txBody>
      </p:sp>
      <p:sp>
        <p:nvSpPr>
          <p:cNvPr id="152" name="Rounded Rectangle"/>
          <p:cNvSpPr/>
          <p:nvPr>
            <p:custDataLst>
              <p:tags r:id="rId24"/>
            </p:custDataLst>
          </p:nvPr>
        </p:nvSpPr>
        <p:spPr>
          <a:xfrm>
            <a:off x="7795895" y="5721985"/>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风险</a:t>
            </a:r>
          </a:p>
        </p:txBody>
      </p:sp>
      <p:sp>
        <p:nvSpPr>
          <p:cNvPr id="153" name="Rounded Rectangle"/>
          <p:cNvSpPr/>
          <p:nvPr>
            <p:custDataLst>
              <p:tags r:id="rId25"/>
            </p:custDataLst>
          </p:nvPr>
        </p:nvSpPr>
        <p:spPr>
          <a:xfrm>
            <a:off x="7795895" y="6010275"/>
            <a:ext cx="639445" cy="248920"/>
          </a:xfrm>
          <a:prstGeom prst="roundRect">
            <a:avLst>
              <a:gd name="adj" fmla="val 18229"/>
            </a:avLst>
          </a:prstGeom>
          <a:noFill/>
          <a:ln w="12700" cap="flat">
            <a:solidFill>
              <a:schemeClr val="accent6">
                <a:lumMod val="90000"/>
              </a:schemeClr>
            </a:solidFill>
            <a:miter lim="400000"/>
          </a:ln>
          <a:effectLst/>
          <a:extLst>
            <a:ext uri="{909E8E84-426E-40DD-AFC4-6F175D3DCCD1}">
              <a14:hiddenFill xmlns:a14="http://schemas.microsoft.com/office/drawing/2010/main">
                <a:solidFill>
                  <a:schemeClr val="accent4">
                    <a:lumMod val="20000"/>
                    <a:lumOff val="80000"/>
                  </a:schemeClr>
                </a:solidFill>
              </a14:hiddenFill>
            </a:ext>
          </a:extLst>
        </p:spPr>
        <p:txBody>
          <a:bodyPr wrap="square" lIns="0" tIns="0" rIns="0" bIns="0" numCol="1" anchor="ctr">
            <a:noAutofit/>
          </a:bodyPr>
          <a:lstStyle/>
          <a:p>
            <a:pPr lvl="0" algn="ctr" defTabSz="412750" hangingPunct="0">
              <a:spcBef>
                <a:spcPts val="0"/>
              </a:spcBef>
              <a:spcAft>
                <a:spcPts val="0"/>
              </a:spcAft>
              <a:buClrTx/>
              <a:buSzTx/>
              <a:buFontTx/>
              <a:defRPr/>
            </a:pPr>
            <a:r>
              <a:rPr lang="zh-CN" altLang="en-US" sz="1000" kern="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Helvetica Neue Medium" panose="02000503000000020004"/>
              </a:rPr>
              <a:t>可信度</a:t>
            </a:r>
          </a:p>
        </p:txBody>
      </p:sp>
      <p:sp>
        <p:nvSpPr>
          <p:cNvPr id="156" name="文本框 155"/>
          <p:cNvSpPr txBox="1"/>
          <p:nvPr>
            <p:custDataLst>
              <p:tags r:id="rId26"/>
            </p:custDataLst>
          </p:nvPr>
        </p:nvSpPr>
        <p:spPr>
          <a:xfrm rot="4620000">
            <a:off x="10865485" y="4943475"/>
            <a:ext cx="662305" cy="245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差异化</a:t>
            </a:r>
          </a:p>
        </p:txBody>
      </p:sp>
      <p:sp>
        <p:nvSpPr>
          <p:cNvPr id="158" name="文本框 157"/>
          <p:cNvSpPr txBox="1"/>
          <p:nvPr>
            <p:custDataLst>
              <p:tags r:id="rId27"/>
            </p:custDataLst>
          </p:nvPr>
        </p:nvSpPr>
        <p:spPr>
          <a:xfrm rot="20340000">
            <a:off x="10423525" y="6038215"/>
            <a:ext cx="708025" cy="234950"/>
          </a:xfrm>
          <a:prstGeom prst="rect">
            <a:avLst/>
          </a:prstGeom>
          <a:noFill/>
          <a:effectLst/>
        </p:spPr>
        <p:txBody>
          <a:bodyPr wrap="square" lIns="82296" tIns="41148" rIns="82296" bIns="411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可行性</a:t>
            </a:r>
          </a:p>
        </p:txBody>
      </p:sp>
      <p:sp>
        <p:nvSpPr>
          <p:cNvPr id="159" name="文本框 158"/>
          <p:cNvSpPr txBox="1"/>
          <p:nvPr>
            <p:custDataLst>
              <p:tags r:id="rId28"/>
            </p:custDataLst>
          </p:nvPr>
        </p:nvSpPr>
        <p:spPr>
          <a:xfrm rot="1740000">
            <a:off x="9211945" y="6042025"/>
            <a:ext cx="708025" cy="234950"/>
          </a:xfrm>
          <a:prstGeom prst="rect">
            <a:avLst/>
          </a:prstGeom>
          <a:noFill/>
          <a:effectLst/>
        </p:spPr>
        <p:txBody>
          <a:bodyPr wrap="square" lIns="82296" tIns="41148" rIns="82296" bIns="411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发展潜力</a:t>
            </a:r>
          </a:p>
        </p:txBody>
      </p:sp>
      <p:sp>
        <p:nvSpPr>
          <p:cNvPr id="174" name="文本框 173"/>
          <p:cNvSpPr txBox="1"/>
          <p:nvPr>
            <p:custDataLst>
              <p:tags r:id="rId29"/>
            </p:custDataLst>
          </p:nvPr>
        </p:nvSpPr>
        <p:spPr>
          <a:xfrm>
            <a:off x="9819640" y="4274820"/>
            <a:ext cx="708025" cy="234950"/>
          </a:xfrm>
          <a:prstGeom prst="rect">
            <a:avLst/>
          </a:prstGeom>
          <a:noFill/>
          <a:effectLst/>
        </p:spPr>
        <p:txBody>
          <a:bodyPr wrap="square" lIns="82296" tIns="41148" rIns="82296" bIns="411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市场规模</a:t>
            </a:r>
          </a:p>
        </p:txBody>
      </p:sp>
      <p:sp>
        <p:nvSpPr>
          <p:cNvPr id="175" name="文本框 174"/>
          <p:cNvSpPr txBox="1"/>
          <p:nvPr>
            <p:custDataLst>
              <p:tags r:id="rId30"/>
            </p:custDataLst>
          </p:nvPr>
        </p:nvSpPr>
        <p:spPr>
          <a:xfrm rot="17220000">
            <a:off x="8832850" y="4932045"/>
            <a:ext cx="708025" cy="234950"/>
          </a:xfrm>
          <a:prstGeom prst="rect">
            <a:avLst/>
          </a:prstGeom>
          <a:noFill/>
          <a:effectLst/>
        </p:spPr>
        <p:txBody>
          <a:bodyPr wrap="square" lIns="82296" tIns="41148" rIns="82296" bIns="411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收益性</a:t>
            </a:r>
          </a:p>
        </p:txBody>
      </p:sp>
      <p:sp>
        <p:nvSpPr>
          <p:cNvPr id="176" name="任意多边形: 形状 417"/>
          <p:cNvSpPr/>
          <p:nvPr>
            <p:custDataLst>
              <p:tags r:id="rId31"/>
            </p:custDataLst>
          </p:nvPr>
        </p:nvSpPr>
        <p:spPr>
          <a:xfrm>
            <a:off x="9210675" y="4437380"/>
            <a:ext cx="1917700" cy="1816735"/>
          </a:xfrm>
          <a:custGeom>
            <a:avLst/>
            <a:gdLst/>
            <a:ahLst/>
            <a:cxnLst/>
            <a:rect l="l" t="t" r="r" b="b"/>
            <a:pathLst>
              <a:path w="2009512" h="2009512">
                <a:moveTo>
                  <a:pt x="1004756" y="0"/>
                </a:moveTo>
                <a:lnTo>
                  <a:pt x="49176" y="694269"/>
                </a:lnTo>
                <a:lnTo>
                  <a:pt x="414175" y="1817620"/>
                </a:lnTo>
                <a:lnTo>
                  <a:pt x="1595336" y="1817620"/>
                </a:lnTo>
                <a:lnTo>
                  <a:pt x="1960335" y="694269"/>
                </a:lnTo>
                <a:lnTo>
                  <a:pt x="1004756" y="0"/>
                </a:lnTo>
                <a:close/>
              </a:path>
            </a:pathLst>
          </a:custGeom>
          <a:solidFill>
            <a:schemeClr val="bg1">
              <a:lumMod val="10000"/>
              <a:lumOff val="90000"/>
              <a:alpha val="20000"/>
            </a:schemeClr>
          </a:solidFill>
          <a:ln w="6840" cap="flat">
            <a:noFill/>
            <a:miter/>
          </a:ln>
          <a:effectLst/>
        </p:spPr>
        <p:txBody>
          <a:bodyPr lIns="82296" tIns="41148" rIns="82296" bIns="41148"/>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51C2C"/>
              </a:solidFill>
              <a:effectLst/>
              <a:uLnTx/>
              <a:uFillTx/>
              <a:latin typeface="PingFang SC Regular" panose="020B0400000000000000" charset="-122"/>
              <a:ea typeface="PingFang SC Regular" panose="020B0400000000000000" charset="-122"/>
              <a:cs typeface="+mn-cs"/>
            </a:endParaRPr>
          </a:p>
        </p:txBody>
      </p:sp>
      <p:sp>
        <p:nvSpPr>
          <p:cNvPr id="177" name="任意多边形: 形状 418"/>
          <p:cNvSpPr/>
          <p:nvPr>
            <p:custDataLst>
              <p:tags r:id="rId32"/>
            </p:custDataLst>
          </p:nvPr>
        </p:nvSpPr>
        <p:spPr>
          <a:xfrm>
            <a:off x="9210675" y="4437380"/>
            <a:ext cx="1917700" cy="1816735"/>
          </a:xfrm>
          <a:custGeom>
            <a:avLst/>
            <a:gdLst/>
            <a:ahLst/>
            <a:cxnLst/>
            <a:rect l="l" t="t" r="r" b="b"/>
            <a:pathLst/>
          </a:custGeom>
          <a:solidFill>
            <a:srgbClr val="000000"/>
          </a:solidFill>
          <a:ln w="6840" cap="flat">
            <a:solidFill>
              <a:schemeClr val="accent6">
                <a:lumMod val="40000"/>
                <a:lumOff val="60000"/>
              </a:schemeClr>
            </a:solidFill>
            <a:miter/>
          </a:ln>
          <a:effectLst/>
        </p:spPr>
        <p:txBody>
          <a:bodyPr lIns="82296" tIns="41148" rIns="82296" bIns="41148"/>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51C2C"/>
              </a:solidFill>
              <a:effectLst/>
              <a:uLnTx/>
              <a:uFillTx/>
              <a:latin typeface="PingFang SC Regular" panose="020B0400000000000000" charset="-122"/>
              <a:ea typeface="PingFang SC Regular" panose="020B0400000000000000" charset="-122"/>
              <a:cs typeface="+mn-cs"/>
            </a:endParaRPr>
          </a:p>
        </p:txBody>
      </p:sp>
      <p:sp>
        <p:nvSpPr>
          <p:cNvPr id="178" name="任意多边形: 形状 419"/>
          <p:cNvSpPr/>
          <p:nvPr>
            <p:custDataLst>
              <p:tags r:id="rId33"/>
            </p:custDataLst>
          </p:nvPr>
        </p:nvSpPr>
        <p:spPr>
          <a:xfrm>
            <a:off x="9370695" y="4588510"/>
            <a:ext cx="1597660" cy="1514475"/>
          </a:xfrm>
          <a:custGeom>
            <a:avLst/>
            <a:gdLst/>
            <a:ahLst/>
            <a:cxnLst/>
            <a:rect l="l" t="t" r="r" b="b"/>
            <a:pathLst>
              <a:path w="1674593" h="1674593">
                <a:moveTo>
                  <a:pt x="837297" y="0"/>
                </a:moveTo>
                <a:lnTo>
                  <a:pt x="40980" y="578558"/>
                </a:lnTo>
                <a:lnTo>
                  <a:pt x="345146" y="1514684"/>
                </a:lnTo>
                <a:lnTo>
                  <a:pt x="1329447" y="1514684"/>
                </a:lnTo>
                <a:lnTo>
                  <a:pt x="1633613" y="578558"/>
                </a:lnTo>
                <a:lnTo>
                  <a:pt x="837297" y="0"/>
                </a:lnTo>
                <a:close/>
              </a:path>
            </a:pathLst>
          </a:custGeom>
          <a:solidFill>
            <a:schemeClr val="bg2">
              <a:lumMod val="95000"/>
            </a:schemeClr>
          </a:solidFill>
          <a:ln w="6840" cap="flat">
            <a:noFill/>
            <a:miter/>
          </a:ln>
          <a:effectLst/>
        </p:spPr>
        <p:txBody>
          <a:bodyPr lIns="82296" tIns="41148" rIns="82296" bIns="41148">
            <a:noAutofit/>
          </a:bodyPr>
          <a:lstStyle/>
          <a:p>
            <a:pPr lvl="0" algn="l" defTabSz="457200">
              <a:spcBef>
                <a:spcPts val="0"/>
              </a:spcBef>
              <a:spcAft>
                <a:spcPts val="0"/>
              </a:spcAft>
              <a:buClrTx/>
              <a:buSzTx/>
              <a:buFontTx/>
              <a:defRPr/>
            </a:pPr>
            <a:endParaRPr lang="zh-CN" altLang="en-US" sz="1600" noProof="0">
              <a:ln>
                <a:noFill/>
              </a:ln>
              <a:solidFill>
                <a:srgbClr val="051C2C"/>
              </a:solidFill>
              <a:effectLst/>
              <a:uLnTx/>
              <a:uFillTx/>
              <a:latin typeface="PingFang SC Regular" panose="020B0400000000000000" charset="-122"/>
              <a:ea typeface="PingFang SC Regular" panose="020B0400000000000000" charset="-122"/>
              <a:sym typeface="+mn-ea"/>
            </a:endParaRPr>
          </a:p>
        </p:txBody>
      </p:sp>
      <p:sp>
        <p:nvSpPr>
          <p:cNvPr id="179" name="任意多边形: 形状 420"/>
          <p:cNvSpPr/>
          <p:nvPr>
            <p:custDataLst>
              <p:tags r:id="rId34"/>
            </p:custDataLst>
          </p:nvPr>
        </p:nvSpPr>
        <p:spPr>
          <a:xfrm>
            <a:off x="9530080" y="4740275"/>
            <a:ext cx="1278255" cy="1211580"/>
          </a:xfrm>
          <a:custGeom>
            <a:avLst/>
            <a:gdLst/>
            <a:ahLst/>
            <a:cxnLst/>
            <a:rect l="l" t="t" r="r" b="b"/>
            <a:pathLst>
              <a:path w="1339674" h="1339674">
                <a:moveTo>
                  <a:pt x="669837" y="0"/>
                </a:moveTo>
                <a:lnTo>
                  <a:pt x="32784" y="462846"/>
                </a:lnTo>
                <a:lnTo>
                  <a:pt x="276117" y="1211747"/>
                </a:lnTo>
                <a:lnTo>
                  <a:pt x="1063558" y="1211747"/>
                </a:lnTo>
                <a:lnTo>
                  <a:pt x="1306890" y="462846"/>
                </a:lnTo>
                <a:lnTo>
                  <a:pt x="669837" y="0"/>
                </a:lnTo>
                <a:close/>
              </a:path>
            </a:pathLst>
          </a:custGeom>
          <a:solidFill>
            <a:schemeClr val="bg1">
              <a:lumMod val="10000"/>
              <a:lumOff val="90000"/>
              <a:alpha val="20000"/>
            </a:schemeClr>
          </a:solidFill>
          <a:ln w="6840" cap="flat">
            <a:noFill/>
            <a:miter/>
          </a:ln>
          <a:effectLst/>
        </p:spPr>
        <p:txBody>
          <a:bodyPr lIns="82296" tIns="41148" rIns="82296" bIns="41148">
            <a:noAutofit/>
          </a:bodyPr>
          <a:lstStyle/>
          <a:p>
            <a:pPr lvl="0" algn="l" defTabSz="457200">
              <a:spcBef>
                <a:spcPts val="0"/>
              </a:spcBef>
              <a:spcAft>
                <a:spcPts val="0"/>
              </a:spcAft>
              <a:buClrTx/>
              <a:buSzTx/>
              <a:buFontTx/>
              <a:defRPr/>
            </a:pPr>
            <a:endParaRPr lang="zh-CN" altLang="en-US" sz="1600" noProof="0">
              <a:ln>
                <a:noFill/>
              </a:ln>
              <a:solidFill>
                <a:srgbClr val="051C2C"/>
              </a:solidFill>
              <a:effectLst/>
              <a:uLnTx/>
              <a:uFillTx/>
              <a:latin typeface="PingFang SC Regular" panose="020B0400000000000000" charset="-122"/>
              <a:ea typeface="PingFang SC Regular" panose="020B0400000000000000" charset="-122"/>
              <a:sym typeface="+mn-ea"/>
            </a:endParaRPr>
          </a:p>
        </p:txBody>
      </p:sp>
      <p:sp>
        <p:nvSpPr>
          <p:cNvPr id="180" name="任意多边形: 形状 421"/>
          <p:cNvSpPr/>
          <p:nvPr>
            <p:custDataLst>
              <p:tags r:id="rId35"/>
            </p:custDataLst>
          </p:nvPr>
        </p:nvSpPr>
        <p:spPr>
          <a:xfrm>
            <a:off x="9690100" y="4891405"/>
            <a:ext cx="958850" cy="908685"/>
          </a:xfrm>
          <a:custGeom>
            <a:avLst/>
            <a:gdLst/>
            <a:ahLst/>
            <a:cxnLst/>
            <a:rect l="l" t="t" r="r" b="b"/>
            <a:pathLst>
              <a:path w="1004756" h="1004756">
                <a:moveTo>
                  <a:pt x="502378" y="0"/>
                </a:moveTo>
                <a:lnTo>
                  <a:pt x="24588" y="347135"/>
                </a:lnTo>
                <a:lnTo>
                  <a:pt x="207088" y="908810"/>
                </a:lnTo>
                <a:lnTo>
                  <a:pt x="797668" y="908810"/>
                </a:lnTo>
                <a:lnTo>
                  <a:pt x="980168" y="347135"/>
                </a:lnTo>
                <a:lnTo>
                  <a:pt x="502378" y="0"/>
                </a:lnTo>
                <a:close/>
              </a:path>
            </a:pathLst>
          </a:custGeom>
          <a:solidFill>
            <a:schemeClr val="bg1">
              <a:lumMod val="10000"/>
              <a:lumOff val="90000"/>
              <a:alpha val="5000"/>
            </a:schemeClr>
          </a:solidFill>
          <a:ln w="6840" cap="flat">
            <a:noFill/>
            <a:miter/>
          </a:ln>
          <a:effectLst/>
        </p:spPr>
        <p:txBody>
          <a:bodyPr lIns="82296" tIns="41148" rIns="82296" bIns="41148">
            <a:noAutofit/>
          </a:bodyPr>
          <a:lstStyle/>
          <a:p>
            <a:pPr lvl="0" algn="l" defTabSz="457200">
              <a:spcBef>
                <a:spcPts val="0"/>
              </a:spcBef>
              <a:spcAft>
                <a:spcPts val="0"/>
              </a:spcAft>
              <a:buClrTx/>
              <a:buSzTx/>
              <a:buFontTx/>
              <a:defRPr/>
            </a:pPr>
            <a:endParaRPr lang="zh-CN" altLang="en-US" sz="1600" noProof="0">
              <a:ln>
                <a:noFill/>
              </a:ln>
              <a:solidFill>
                <a:srgbClr val="051C2C"/>
              </a:solidFill>
              <a:effectLst/>
              <a:uLnTx/>
              <a:uFillTx/>
              <a:latin typeface="PingFang SC Regular" panose="020B0400000000000000" charset="-122"/>
              <a:ea typeface="PingFang SC Regular" panose="020B0400000000000000" charset="-122"/>
              <a:sym typeface="+mn-ea"/>
            </a:endParaRPr>
          </a:p>
        </p:txBody>
      </p:sp>
      <p:sp>
        <p:nvSpPr>
          <p:cNvPr id="181" name="任意多边形: 形状 422"/>
          <p:cNvSpPr/>
          <p:nvPr>
            <p:custDataLst>
              <p:tags r:id="rId36"/>
            </p:custDataLst>
          </p:nvPr>
        </p:nvSpPr>
        <p:spPr>
          <a:xfrm>
            <a:off x="9850120" y="5042535"/>
            <a:ext cx="639445" cy="605790"/>
          </a:xfrm>
          <a:custGeom>
            <a:avLst/>
            <a:gdLst/>
            <a:ahLst/>
            <a:cxnLst/>
            <a:rect l="l" t="t" r="r" b="b"/>
            <a:pathLst>
              <a:path w="669837" h="669837">
                <a:moveTo>
                  <a:pt x="334919" y="0"/>
                </a:moveTo>
                <a:lnTo>
                  <a:pt x="16392" y="231423"/>
                </a:lnTo>
                <a:lnTo>
                  <a:pt x="138058" y="605873"/>
                </a:lnTo>
                <a:lnTo>
                  <a:pt x="531779" y="605873"/>
                </a:lnTo>
                <a:lnTo>
                  <a:pt x="653445" y="231423"/>
                </a:lnTo>
                <a:lnTo>
                  <a:pt x="334919" y="0"/>
                </a:lnTo>
                <a:close/>
              </a:path>
            </a:pathLst>
          </a:custGeom>
          <a:solidFill>
            <a:schemeClr val="bg1">
              <a:lumMod val="10000"/>
              <a:lumOff val="90000"/>
              <a:alpha val="20000"/>
            </a:schemeClr>
          </a:solidFill>
          <a:ln w="6840" cap="flat">
            <a:noFill/>
            <a:miter/>
          </a:ln>
          <a:effectLst/>
        </p:spPr>
        <p:txBody>
          <a:bodyPr lIns="82296" tIns="41148" rIns="82296" bIns="41148">
            <a:noAutofit/>
          </a:bodyPr>
          <a:lstStyle/>
          <a:p>
            <a:pPr lvl="0" algn="l" defTabSz="457200">
              <a:spcBef>
                <a:spcPts val="0"/>
              </a:spcBef>
              <a:spcAft>
                <a:spcPts val="0"/>
              </a:spcAft>
              <a:buClrTx/>
              <a:buSzTx/>
              <a:buFontTx/>
              <a:defRPr/>
            </a:pPr>
            <a:endParaRPr lang="zh-CN" altLang="en-US" sz="1600" noProof="0">
              <a:ln>
                <a:noFill/>
              </a:ln>
              <a:solidFill>
                <a:srgbClr val="051C2C"/>
              </a:solidFill>
              <a:effectLst/>
              <a:uLnTx/>
              <a:uFillTx/>
              <a:latin typeface="PingFang SC Regular" panose="020B0400000000000000" charset="-122"/>
              <a:ea typeface="PingFang SC Regular" panose="020B0400000000000000" charset="-122"/>
              <a:sym typeface="+mn-ea"/>
            </a:endParaRPr>
          </a:p>
        </p:txBody>
      </p:sp>
      <p:sp>
        <p:nvSpPr>
          <p:cNvPr id="182" name="任意多边形: 形状 423"/>
          <p:cNvSpPr/>
          <p:nvPr>
            <p:custDataLst>
              <p:tags r:id="rId37"/>
            </p:custDataLst>
          </p:nvPr>
        </p:nvSpPr>
        <p:spPr>
          <a:xfrm>
            <a:off x="10009505" y="5194300"/>
            <a:ext cx="319405" cy="302895"/>
          </a:xfrm>
          <a:custGeom>
            <a:avLst/>
            <a:gdLst/>
            <a:ahLst/>
            <a:cxnLst/>
            <a:rect l="l" t="t" r="r" b="b"/>
            <a:pathLst>
              <a:path w="334919" h="334919">
                <a:moveTo>
                  <a:pt x="167459" y="0"/>
                </a:moveTo>
                <a:lnTo>
                  <a:pt x="8196" y="115712"/>
                </a:lnTo>
                <a:lnTo>
                  <a:pt x="69029" y="302937"/>
                </a:lnTo>
                <a:lnTo>
                  <a:pt x="265889" y="302937"/>
                </a:lnTo>
                <a:lnTo>
                  <a:pt x="326723" y="115712"/>
                </a:lnTo>
                <a:lnTo>
                  <a:pt x="167459" y="0"/>
                </a:lnTo>
                <a:close/>
              </a:path>
            </a:pathLst>
          </a:custGeom>
          <a:solidFill>
            <a:schemeClr val="bg1">
              <a:lumMod val="10000"/>
              <a:lumOff val="90000"/>
              <a:alpha val="20000"/>
            </a:schemeClr>
          </a:solidFill>
          <a:ln w="6840" cap="flat">
            <a:noFill/>
            <a:miter/>
          </a:ln>
          <a:effectLst/>
        </p:spPr>
        <p:txBody>
          <a:bodyPr lIns="82296" tIns="41148" rIns="82296" bIns="41148">
            <a:noAutofit/>
          </a:bodyPr>
          <a:lstStyle/>
          <a:p>
            <a:pPr lvl="0" algn="l" defTabSz="457200">
              <a:spcBef>
                <a:spcPts val="0"/>
              </a:spcBef>
              <a:spcAft>
                <a:spcPts val="0"/>
              </a:spcAft>
              <a:buClrTx/>
              <a:buSzTx/>
              <a:buFontTx/>
              <a:defRPr/>
            </a:pPr>
            <a:endParaRPr lang="zh-CN" altLang="en-US" sz="1600" noProof="0">
              <a:ln>
                <a:noFill/>
              </a:ln>
              <a:solidFill>
                <a:srgbClr val="051C2C"/>
              </a:solidFill>
              <a:effectLst/>
              <a:uLnTx/>
              <a:uFillTx/>
              <a:latin typeface="PingFang SC Regular" panose="020B0400000000000000" charset="-122"/>
              <a:ea typeface="PingFang SC Regular" panose="020B0400000000000000" charset="-122"/>
              <a:sym typeface="+mn-ea"/>
            </a:endParaRPr>
          </a:p>
        </p:txBody>
      </p:sp>
      <p:sp>
        <p:nvSpPr>
          <p:cNvPr id="183" name="任意多边形: 形状 424"/>
          <p:cNvSpPr/>
          <p:nvPr>
            <p:custDataLst>
              <p:tags r:id="rId38"/>
            </p:custDataLst>
          </p:nvPr>
        </p:nvSpPr>
        <p:spPr>
          <a:xfrm>
            <a:off x="9210675" y="4437380"/>
            <a:ext cx="1917700" cy="1816735"/>
          </a:xfrm>
          <a:custGeom>
            <a:avLst/>
            <a:gdLst/>
            <a:ahLst/>
            <a:cxnLst/>
            <a:rect l="l" t="t" r="r" b="b"/>
            <a:pathLst>
              <a:path w="2009512" h="2009512" fill="none">
                <a:moveTo>
                  <a:pt x="1004756" y="0"/>
                </a:moveTo>
                <a:lnTo>
                  <a:pt x="1004756" y="1004756"/>
                </a:lnTo>
                <a:moveTo>
                  <a:pt x="49176" y="694269"/>
                </a:moveTo>
                <a:lnTo>
                  <a:pt x="1004756" y="1004756"/>
                </a:lnTo>
                <a:moveTo>
                  <a:pt x="414175" y="1817620"/>
                </a:moveTo>
                <a:lnTo>
                  <a:pt x="1004756" y="1004756"/>
                </a:lnTo>
                <a:moveTo>
                  <a:pt x="1595336" y="1817620"/>
                </a:moveTo>
                <a:lnTo>
                  <a:pt x="1004756" y="1004756"/>
                </a:lnTo>
                <a:moveTo>
                  <a:pt x="1960335" y="694269"/>
                </a:moveTo>
                <a:lnTo>
                  <a:pt x="1004756" y="1004756"/>
                </a:lnTo>
              </a:path>
            </a:pathLst>
          </a:custGeom>
          <a:solidFill>
            <a:srgbClr val="BBBBBB"/>
          </a:solidFill>
          <a:ln w="6840" cap="flat">
            <a:solidFill>
              <a:schemeClr val="accent6">
                <a:lumMod val="40000"/>
                <a:lumOff val="60000"/>
              </a:schemeClr>
            </a:solidFill>
            <a:miter/>
          </a:ln>
          <a:effectLst/>
        </p:spPr>
        <p:txBody>
          <a:bodyPr lIns="82296" tIns="41148" rIns="82296" bIns="41148"/>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51C2C"/>
              </a:solidFill>
              <a:effectLst/>
              <a:uLnTx/>
              <a:uFillTx/>
              <a:latin typeface="PingFang SC Regular" panose="020B0400000000000000" charset="-122"/>
              <a:ea typeface="PingFang SC Regular" panose="020B0400000000000000" charset="-122"/>
              <a:cs typeface="+mn-cs"/>
            </a:endParaRPr>
          </a:p>
        </p:txBody>
      </p:sp>
      <p:cxnSp>
        <p:nvCxnSpPr>
          <p:cNvPr id="184" name="直接连接符 183"/>
          <p:cNvCxnSpPr/>
          <p:nvPr>
            <p:custDataLst>
              <p:tags r:id="rId39"/>
            </p:custDataLst>
          </p:nvPr>
        </p:nvCxnSpPr>
        <p:spPr>
          <a:xfrm>
            <a:off x="10175875" y="4441190"/>
            <a:ext cx="2540" cy="913765"/>
          </a:xfrm>
          <a:prstGeom prst="line">
            <a:avLst/>
          </a:prstGeom>
          <a:ln w="12700">
            <a:solidFill>
              <a:schemeClr val="accent6">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custDataLst>
              <p:tags r:id="rId40"/>
            </p:custDataLst>
          </p:nvPr>
        </p:nvCxnSpPr>
        <p:spPr>
          <a:xfrm flipV="1">
            <a:off x="10179685" y="5072380"/>
            <a:ext cx="898525" cy="271780"/>
          </a:xfrm>
          <a:prstGeom prst="line">
            <a:avLst/>
          </a:prstGeom>
          <a:ln w="12700">
            <a:solidFill>
              <a:schemeClr val="accent6">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custDataLst>
              <p:tags r:id="rId41"/>
            </p:custDataLst>
          </p:nvPr>
        </p:nvCxnSpPr>
        <p:spPr>
          <a:xfrm>
            <a:off x="10178415" y="5342890"/>
            <a:ext cx="553085" cy="728980"/>
          </a:xfrm>
          <a:prstGeom prst="line">
            <a:avLst/>
          </a:prstGeom>
          <a:ln w="12700">
            <a:solidFill>
              <a:schemeClr val="accent6">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custDataLst>
              <p:tags r:id="rId42"/>
            </p:custDataLst>
          </p:nvPr>
        </p:nvCxnSpPr>
        <p:spPr>
          <a:xfrm>
            <a:off x="9270365" y="5076190"/>
            <a:ext cx="904240" cy="273050"/>
          </a:xfrm>
          <a:prstGeom prst="line">
            <a:avLst/>
          </a:prstGeom>
          <a:ln w="12700">
            <a:solidFill>
              <a:schemeClr val="accent6">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custDataLst>
              <p:tags r:id="rId43"/>
            </p:custDataLst>
          </p:nvPr>
        </p:nvCxnSpPr>
        <p:spPr>
          <a:xfrm flipH="1">
            <a:off x="9610725" y="5349240"/>
            <a:ext cx="568960" cy="725170"/>
          </a:xfrm>
          <a:prstGeom prst="line">
            <a:avLst/>
          </a:prstGeom>
          <a:ln w="12700">
            <a:solidFill>
              <a:schemeClr val="accent6">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custDataLst>
              <p:tags r:id="rId44"/>
            </p:custDataLst>
          </p:nvPr>
        </p:nvCxnSpPr>
        <p:spPr>
          <a:xfrm>
            <a:off x="9268460" y="5081905"/>
            <a:ext cx="469265" cy="83693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custDataLst>
              <p:tags r:id="rId45"/>
            </p:custDataLst>
          </p:nvPr>
        </p:nvCxnSpPr>
        <p:spPr>
          <a:xfrm>
            <a:off x="9411335" y="5126355"/>
            <a:ext cx="1186815" cy="749300"/>
          </a:xfrm>
          <a:prstGeom prst="line">
            <a:avLst/>
          </a:prstGeom>
          <a:ln w="1270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custDataLst>
              <p:tags r:id="rId46"/>
            </p:custDataLst>
          </p:nvPr>
        </p:nvCxnSpPr>
        <p:spPr>
          <a:xfrm flipH="1" flipV="1">
            <a:off x="10164445" y="4438015"/>
            <a:ext cx="778510" cy="682625"/>
          </a:xfrm>
          <a:prstGeom prst="line">
            <a:avLst/>
          </a:prstGeom>
          <a:ln w="1270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custDataLst>
              <p:tags r:id="rId47"/>
            </p:custDataLst>
          </p:nvPr>
        </p:nvCxnSpPr>
        <p:spPr>
          <a:xfrm flipH="1">
            <a:off x="10579100" y="5111750"/>
            <a:ext cx="346075" cy="762635"/>
          </a:xfrm>
          <a:prstGeom prst="line">
            <a:avLst/>
          </a:prstGeom>
          <a:ln w="1270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custDataLst>
              <p:tags r:id="rId48"/>
            </p:custDataLst>
          </p:nvPr>
        </p:nvCxnSpPr>
        <p:spPr>
          <a:xfrm flipH="1">
            <a:off x="9259570" y="4648200"/>
            <a:ext cx="894715" cy="41021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custDataLst>
              <p:tags r:id="rId49"/>
            </p:custDataLst>
          </p:nvPr>
        </p:nvCxnSpPr>
        <p:spPr>
          <a:xfrm flipH="1" flipV="1">
            <a:off x="10169525" y="4641215"/>
            <a:ext cx="481965" cy="56007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custDataLst>
              <p:tags r:id="rId50"/>
            </p:custDataLst>
          </p:nvPr>
        </p:nvCxnSpPr>
        <p:spPr>
          <a:xfrm flipV="1">
            <a:off x="10518775" y="5191125"/>
            <a:ext cx="134620" cy="60833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custDataLst>
              <p:tags r:id="rId51"/>
            </p:custDataLst>
          </p:nvPr>
        </p:nvCxnSpPr>
        <p:spPr>
          <a:xfrm flipH="1">
            <a:off x="9590405" y="4805680"/>
            <a:ext cx="587375" cy="349885"/>
          </a:xfrm>
          <a:prstGeom prst="line">
            <a:avLst/>
          </a:prstGeom>
          <a:ln w="1270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custDataLst>
              <p:tags r:id="rId52"/>
            </p:custDataLst>
          </p:nvPr>
        </p:nvCxnSpPr>
        <p:spPr>
          <a:xfrm flipH="1" flipV="1">
            <a:off x="9590405" y="5166360"/>
            <a:ext cx="400050" cy="434975"/>
          </a:xfrm>
          <a:prstGeom prst="line">
            <a:avLst/>
          </a:prstGeom>
          <a:ln w="1270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custDataLst>
              <p:tags r:id="rId53"/>
            </p:custDataLst>
          </p:nvPr>
        </p:nvCxnSpPr>
        <p:spPr>
          <a:xfrm>
            <a:off x="10186035" y="4788535"/>
            <a:ext cx="462280" cy="1156335"/>
          </a:xfrm>
          <a:prstGeom prst="line">
            <a:avLst/>
          </a:prstGeom>
          <a:ln w="1270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custDataLst>
              <p:tags r:id="rId54"/>
            </p:custDataLst>
          </p:nvPr>
        </p:nvCxnSpPr>
        <p:spPr>
          <a:xfrm flipH="1">
            <a:off x="9417050" y="4449445"/>
            <a:ext cx="756920" cy="657860"/>
          </a:xfrm>
          <a:prstGeom prst="line">
            <a:avLst/>
          </a:prstGeom>
          <a:ln w="1270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custDataLst>
              <p:tags r:id="rId55"/>
            </p:custDataLst>
          </p:nvPr>
        </p:nvCxnSpPr>
        <p:spPr>
          <a:xfrm flipH="1">
            <a:off x="9730740" y="5794375"/>
            <a:ext cx="796925" cy="118745"/>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custDataLst>
              <p:tags r:id="rId56"/>
            </p:custDataLst>
          </p:nvPr>
        </p:nvCxnSpPr>
        <p:spPr>
          <a:xfrm flipH="1" flipV="1">
            <a:off x="9991090" y="5603240"/>
            <a:ext cx="662305" cy="358140"/>
          </a:xfrm>
          <a:prstGeom prst="line">
            <a:avLst/>
          </a:prstGeom>
          <a:ln w="1270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254" name="Freeform 20"/>
          <p:cNvSpPr/>
          <p:nvPr>
            <p:custDataLst>
              <p:tags r:id="rId57"/>
            </p:custDataLst>
          </p:nvPr>
        </p:nvSpPr>
        <p:spPr bwMode="auto">
          <a:xfrm>
            <a:off x="8984615" y="4009390"/>
            <a:ext cx="2419350" cy="2383155"/>
          </a:xfrm>
          <a:prstGeom prst="roundRect">
            <a:avLst>
              <a:gd name="adj" fmla="val 0"/>
            </a:avLst>
          </a:prstGeom>
          <a:noFill/>
          <a:ln w="12700" cap="rnd">
            <a:solidFill>
              <a:schemeClr val="accent4">
                <a:lumMod val="50000"/>
              </a:schemeClr>
            </a:solidFill>
            <a:prstDash val="solid"/>
          </a:ln>
          <a:effectLst/>
          <a:extLst>
            <a:ext uri="{909E8E84-426E-40DD-AFC4-6F175D3DCCD1}">
              <a14:hiddenFill xmlns:a14="http://schemas.microsoft.com/office/drawing/2010/main">
                <a:solidFill>
                  <a:srgbClr val="F2F5F6"/>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chemeClr val="bg1">
                  <a:lumMod val="50000"/>
                  <a:lumOff val="50000"/>
                </a:schemeClr>
              </a:solidFill>
              <a:effectLst/>
              <a:uLnTx/>
              <a:uFillTx/>
              <a:latin typeface="Arial Black" panose="020B0A04020102020204"/>
              <a:ea typeface="+mn-ea"/>
              <a:cs typeface="+mn-cs"/>
            </a:endParaRPr>
          </a:p>
        </p:txBody>
      </p:sp>
      <p:sp>
        <p:nvSpPr>
          <p:cNvPr id="255" name="Freeform 20"/>
          <p:cNvSpPr/>
          <p:nvPr>
            <p:custDataLst>
              <p:tags r:id="rId58"/>
            </p:custDataLst>
          </p:nvPr>
        </p:nvSpPr>
        <p:spPr bwMode="auto">
          <a:xfrm rot="10800000" flipV="1">
            <a:off x="8882380" y="3911600"/>
            <a:ext cx="2623185" cy="308610"/>
          </a:xfrm>
          <a:prstGeom prst="roundRect">
            <a:avLst>
              <a:gd name="adj" fmla="val 0"/>
            </a:avLst>
          </a:prstGeom>
          <a:solidFill>
            <a:schemeClr val="accent1"/>
          </a:solidFill>
          <a:ln w="28575" cap="rnd">
            <a:noFill/>
            <a:prstDash val="solid"/>
          </a:ln>
          <a:effectLst>
            <a:outerShdw blurRad="63500" sx="102000" sy="102000" algn="ctr" rotWithShape="0">
              <a:prstClr val="black">
                <a:alpha val="40000"/>
              </a:prstClr>
            </a:outerShdw>
          </a:effectLst>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bg2"/>
                </a:solidFill>
                <a:latin typeface="PingFang SC Regular" panose="020B0400000000000000" charset="-122"/>
                <a:ea typeface="PingFang SC Regular" panose="020B0400000000000000" charset="-122"/>
                <a:cs typeface="OPPOSans B" pitchFamily="18" charset="-122"/>
              </a:rPr>
              <a:t>③可以使用雷达图进行评估</a:t>
            </a:r>
          </a:p>
        </p:txBody>
      </p:sp>
      <p:sp>
        <p:nvSpPr>
          <p:cNvPr id="256" name="Freeform 20"/>
          <p:cNvSpPr/>
          <p:nvPr>
            <p:custDataLst>
              <p:tags r:id="rId59"/>
            </p:custDataLst>
          </p:nvPr>
        </p:nvSpPr>
        <p:spPr bwMode="auto">
          <a:xfrm>
            <a:off x="7112635" y="1638935"/>
            <a:ext cx="4215130" cy="2193925"/>
          </a:xfrm>
          <a:prstGeom prst="roundRect">
            <a:avLst>
              <a:gd name="adj" fmla="val 0"/>
            </a:avLst>
          </a:prstGeom>
          <a:noFill/>
          <a:ln w="12700" cap="rnd">
            <a:solidFill>
              <a:schemeClr val="accent4">
                <a:lumMod val="50000"/>
              </a:schemeClr>
            </a:solidFill>
            <a:prstDash val="solid"/>
          </a:ln>
          <a:effectLst/>
          <a:extLst>
            <a:ext uri="{909E8E84-426E-40DD-AFC4-6F175D3DCCD1}">
              <a14:hiddenFill xmlns:a14="http://schemas.microsoft.com/office/drawing/2010/main">
                <a:solidFill>
                  <a:srgbClr val="F2F5F6"/>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chemeClr val="bg1">
                  <a:lumMod val="50000"/>
                  <a:lumOff val="50000"/>
                </a:schemeClr>
              </a:solidFill>
              <a:effectLst/>
              <a:uLnTx/>
              <a:uFillTx/>
              <a:latin typeface="Arial Black" panose="020B0A04020102020204"/>
              <a:ea typeface="+mn-ea"/>
              <a:cs typeface="+mn-cs"/>
            </a:endParaRPr>
          </a:p>
        </p:txBody>
      </p:sp>
      <p:sp>
        <p:nvSpPr>
          <p:cNvPr id="257" name="Freeform 20"/>
          <p:cNvSpPr/>
          <p:nvPr>
            <p:custDataLst>
              <p:tags r:id="rId60"/>
            </p:custDataLst>
          </p:nvPr>
        </p:nvSpPr>
        <p:spPr bwMode="auto">
          <a:xfrm rot="10800000" flipV="1">
            <a:off x="6934835" y="1541145"/>
            <a:ext cx="4570095" cy="308610"/>
          </a:xfrm>
          <a:prstGeom prst="roundRect">
            <a:avLst>
              <a:gd name="adj" fmla="val 0"/>
            </a:avLst>
          </a:prstGeom>
          <a:solidFill>
            <a:schemeClr val="accent1"/>
          </a:solidFill>
          <a:ln w="28575" cap="rnd">
            <a:noFill/>
            <a:prstDash val="solid"/>
          </a:ln>
          <a:effectLst>
            <a:outerShdw blurRad="63500" sx="102000" sy="102000" algn="ctr" rotWithShape="0">
              <a:prstClr val="black">
                <a:alpha val="40000"/>
              </a:prstClr>
            </a:outerShdw>
          </a:effectLst>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bg2"/>
                </a:solidFill>
                <a:latin typeface="PingFang SC Regular" panose="020B0400000000000000" charset="-122"/>
                <a:ea typeface="PingFang SC Regular" panose="020B0400000000000000" charset="-122"/>
                <a:cs typeface="OPPOSans B" pitchFamily="18" charset="-122"/>
              </a:rPr>
              <a:t>②不一定只以总分作为判断依据</a:t>
            </a:r>
          </a:p>
        </p:txBody>
      </p:sp>
      <p:graphicFrame>
        <p:nvGraphicFramePr>
          <p:cNvPr id="258" name="表格 257"/>
          <p:cNvGraphicFramePr/>
          <p:nvPr>
            <p:custDataLst>
              <p:tags r:id="rId61"/>
            </p:custDataLst>
          </p:nvPr>
        </p:nvGraphicFramePr>
        <p:xfrm>
          <a:off x="7203440" y="1929130"/>
          <a:ext cx="4032885" cy="1803400"/>
        </p:xfrm>
        <a:graphic>
          <a:graphicData uri="http://schemas.openxmlformats.org/drawingml/2006/table">
            <a:tbl>
              <a:tblPr>
                <a:effectLst/>
                <a:tableStyleId>{5C22544A-7EE6-4342-B048-85BDC9FD1C3A}</a:tableStyleId>
              </a:tblPr>
              <a:tblGrid>
                <a:gridCol w="556260">
                  <a:extLst>
                    <a:ext uri="{9D8B030D-6E8A-4147-A177-3AD203B41FA5}">
                      <a16:colId xmlns:a16="http://schemas.microsoft.com/office/drawing/2014/main" val="20000"/>
                    </a:ext>
                  </a:extLst>
                </a:gridCol>
                <a:gridCol w="566420">
                  <a:extLst>
                    <a:ext uri="{9D8B030D-6E8A-4147-A177-3AD203B41FA5}">
                      <a16:colId xmlns:a16="http://schemas.microsoft.com/office/drawing/2014/main" val="20001"/>
                    </a:ext>
                  </a:extLst>
                </a:gridCol>
                <a:gridCol w="697865">
                  <a:extLst>
                    <a:ext uri="{9D8B030D-6E8A-4147-A177-3AD203B41FA5}">
                      <a16:colId xmlns:a16="http://schemas.microsoft.com/office/drawing/2014/main" val="20002"/>
                    </a:ext>
                  </a:extLst>
                </a:gridCol>
                <a:gridCol w="5664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gridCol w="565785">
                  <a:extLst>
                    <a:ext uri="{9D8B030D-6E8A-4147-A177-3AD203B41FA5}">
                      <a16:colId xmlns:a16="http://schemas.microsoft.com/office/drawing/2014/main" val="20005"/>
                    </a:ext>
                  </a:extLst>
                </a:gridCol>
                <a:gridCol w="450215">
                  <a:extLst>
                    <a:ext uri="{9D8B030D-6E8A-4147-A177-3AD203B41FA5}">
                      <a16:colId xmlns:a16="http://schemas.microsoft.com/office/drawing/2014/main" val="20006"/>
                    </a:ext>
                  </a:extLst>
                </a:gridCol>
              </a:tblGrid>
              <a:tr h="394335">
                <a:tc>
                  <a:txBody>
                    <a:bodyPr/>
                    <a:lstStyle/>
                    <a:p>
                      <a:pPr algn="ctr">
                        <a:buNone/>
                      </a:pPr>
                      <a:r>
                        <a:rPr lang="zh-CN" altLang="en-US" sz="1000" b="1">
                          <a:solidFill>
                            <a:schemeClr val="accent2"/>
                          </a:solidFill>
                          <a:latin typeface="PingFang SC Regular" panose="020B0400000000000000" charset="-122"/>
                          <a:ea typeface="PingFang SC Regular" panose="020B0400000000000000" charset="-122"/>
                        </a:rPr>
                        <a:t>指标</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000" b="0" noProof="0" dirty="0">
                          <a:ln>
                            <a:noFill/>
                          </a:ln>
                          <a:solidFill>
                            <a:prstClr val="white"/>
                          </a:solidFill>
                          <a:effectLst/>
                          <a:uLnTx/>
                          <a:uFillTx/>
                          <a:latin typeface="PingFang SC" panose="020B0400000000000000" charset="-122"/>
                          <a:ea typeface="PingFang SC" panose="020B0400000000000000" charset="-122"/>
                          <a:sym typeface="+mn-ea"/>
                        </a:rPr>
                        <a:t>创新性</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solidFill>
                  </a:tcPr>
                </a:tc>
                <a:tc>
                  <a:txBody>
                    <a:bodyPr/>
                    <a:lstStyle/>
                    <a:p>
                      <a:pPr algn="ctr">
                        <a:buClrTx/>
                        <a:buSzTx/>
                        <a:buFontTx/>
                        <a:buNone/>
                      </a:pPr>
                      <a:r>
                        <a:rPr lang="zh-CN" altLang="en-US" sz="1000" b="0" noProof="0" dirty="0">
                          <a:ln>
                            <a:noFill/>
                          </a:ln>
                          <a:solidFill>
                            <a:prstClr val="white"/>
                          </a:solidFill>
                          <a:effectLst/>
                          <a:uLnTx/>
                          <a:uFillTx/>
                          <a:latin typeface="PingFang SC" panose="020B0400000000000000" charset="-122"/>
                          <a:ea typeface="PingFang SC" panose="020B0400000000000000" charset="-122"/>
                          <a:sym typeface="+mn-ea"/>
                        </a:rPr>
                        <a:t>意外因素</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solidFill>
                  </a:tcPr>
                </a:tc>
                <a:tc>
                  <a:txBody>
                    <a:bodyPr/>
                    <a:lstStyle/>
                    <a:p>
                      <a:pPr algn="ctr">
                        <a:buClrTx/>
                        <a:buSzTx/>
                        <a:buFontTx/>
                        <a:buNone/>
                      </a:pPr>
                      <a:r>
                        <a:rPr lang="zh-CN" altLang="en-US" sz="1000" b="0" noProof="0" dirty="0">
                          <a:ln>
                            <a:noFill/>
                          </a:ln>
                          <a:solidFill>
                            <a:schemeClr val="bg2"/>
                          </a:solidFill>
                          <a:effectLst/>
                          <a:uLnTx/>
                          <a:uFillTx/>
                          <a:latin typeface="PingFang SC" panose="020B0400000000000000" charset="-122"/>
                          <a:ea typeface="PingFang SC" panose="020B0400000000000000" charset="-122"/>
                        </a:rPr>
                        <a:t>可行性</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solidFill>
                  </a:tcPr>
                </a:tc>
                <a:tc>
                  <a:txBody>
                    <a:bodyPr/>
                    <a:lstStyle/>
                    <a:p>
                      <a:pPr algn="ctr">
                        <a:buNone/>
                      </a:pPr>
                      <a:r>
                        <a:rPr lang="zh-CN" altLang="en-US" sz="1000" b="0" noProof="0" dirty="0">
                          <a:ln>
                            <a:noFill/>
                          </a:ln>
                          <a:solidFill>
                            <a:schemeClr val="bg2"/>
                          </a:solidFill>
                          <a:effectLst/>
                          <a:uLnTx/>
                          <a:uFillTx/>
                          <a:latin typeface="PingFang SC" panose="020B0400000000000000" charset="-122"/>
                          <a:ea typeface="PingFang SC" panose="020B0400000000000000" charset="-122"/>
                          <a:sym typeface="+mn-ea"/>
                        </a:rPr>
                        <a:t>实用型</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solidFill>
                  </a:tcPr>
                </a:tc>
                <a:tc>
                  <a:txBody>
                    <a:bodyPr/>
                    <a:lstStyle/>
                    <a:p>
                      <a:pPr algn="ctr">
                        <a:buNone/>
                      </a:pPr>
                      <a:r>
                        <a:rPr lang="zh-CN" altLang="en-US" sz="1000" b="0">
                          <a:solidFill>
                            <a:schemeClr val="bg2"/>
                          </a:solidFill>
                          <a:latin typeface="PingFang SC" panose="020B0400000000000000" charset="-122"/>
                          <a:ea typeface="PingFang SC" panose="020B0400000000000000" charset="-122"/>
                        </a:rPr>
                        <a:t>可信度</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solidFill>
                  </a:tcPr>
                </a:tc>
                <a:tc>
                  <a:txBody>
                    <a:bodyPr/>
                    <a:lstStyle/>
                    <a:p>
                      <a:pPr algn="ctr">
                        <a:buNone/>
                      </a:pPr>
                      <a:endParaRPr lang="zh-CN" altLang="en-US" sz="1000">
                        <a:latin typeface="PingFang SC Regular" panose="020B0400000000000000" charset="-122"/>
                        <a:ea typeface="PingFang SC Regular" panose="020B0400000000000000" charset="-122"/>
                      </a:endParaRP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noFill/>
                  </a:tcPr>
                </a:tc>
                <a:extLst>
                  <a:ext uri="{0D108BD9-81ED-4DB2-BD59-A6C34878D82A}">
                    <a16:rowId xmlns:a16="http://schemas.microsoft.com/office/drawing/2014/main" val="10000"/>
                  </a:ext>
                </a:extLst>
              </a:tr>
              <a:tr h="281305">
                <a:tc>
                  <a:txBody>
                    <a:bodyPr/>
                    <a:lstStyle/>
                    <a:p>
                      <a:pPr algn="ctr">
                        <a:buNone/>
                      </a:pPr>
                      <a:r>
                        <a:rPr lang="zh-CN" altLang="en-US" sz="1000">
                          <a:solidFill>
                            <a:schemeClr val="bg2"/>
                          </a:solidFill>
                          <a:latin typeface="PingFang SC Regular" panose="020B0400000000000000" charset="-122"/>
                          <a:ea typeface="PingFang SC Regular" panose="020B0400000000000000" charset="-122"/>
                        </a:rPr>
                        <a:t>权重</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en-US" altLang="zh-CN" sz="1000">
                          <a:solidFill>
                            <a:schemeClr val="bg2"/>
                          </a:solidFill>
                          <a:latin typeface="PingFang SC Regular" panose="020B0400000000000000" charset="-122"/>
                          <a:ea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en-US" altLang="zh-CN" sz="1000">
                          <a:solidFill>
                            <a:schemeClr val="bg2"/>
                          </a:solidFill>
                          <a:latin typeface="PingFang SC Regular" panose="020B0400000000000000" charset="-122"/>
                          <a:ea typeface="PingFang SC Regular" panose="020B0400000000000000" charset="-122"/>
                        </a:rPr>
                        <a:t>1</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en-US" altLang="zh-CN" sz="1000">
                          <a:solidFill>
                            <a:schemeClr val="bg2"/>
                          </a:solidFill>
                          <a:latin typeface="PingFang SC Regular" panose="020B0400000000000000" charset="-122"/>
                          <a:ea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en-US" altLang="zh-CN" sz="1000">
                          <a:solidFill>
                            <a:schemeClr val="bg2"/>
                          </a:solidFill>
                          <a:latin typeface="PingFang SC Regular" panose="020B0400000000000000" charset="-122"/>
                          <a:ea typeface="PingFang SC Regular" panose="020B0400000000000000" charset="-122"/>
                        </a:rPr>
                        <a:t>3</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en-US" altLang="zh-CN" sz="1000">
                          <a:solidFill>
                            <a:schemeClr val="bg2"/>
                          </a:solidFill>
                          <a:latin typeface="PingFang SC Regular" panose="020B0400000000000000" charset="-122"/>
                          <a:ea typeface="PingFang SC Regular" panose="020B0400000000000000" charset="-122"/>
                        </a:rPr>
                        <a:t>1</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3"/>
                    </a:solidFill>
                  </a:tcPr>
                </a:tc>
                <a:tc>
                  <a:txBody>
                    <a:bodyPr/>
                    <a:lstStyle/>
                    <a:p>
                      <a:pPr algn="ctr">
                        <a:buNone/>
                      </a:pPr>
                      <a:r>
                        <a:rPr lang="zh-CN" altLang="en-US" sz="1000">
                          <a:latin typeface="PingFang SC Regular" panose="020B0400000000000000" charset="-122"/>
                          <a:ea typeface="PingFang SC Regular" panose="020B0400000000000000" charset="-122"/>
                        </a:rPr>
                        <a:t>合计</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5"/>
                    </a:solidFill>
                  </a:tcPr>
                </a:tc>
                <a:extLst>
                  <a:ext uri="{0D108BD9-81ED-4DB2-BD59-A6C34878D82A}">
                    <a16:rowId xmlns:a16="http://schemas.microsoft.com/office/drawing/2014/main" val="10001"/>
                  </a:ext>
                </a:extLst>
              </a:tr>
              <a:tr h="282575">
                <a:tc>
                  <a:txBody>
                    <a:bodyPr/>
                    <a:lstStyle/>
                    <a:p>
                      <a:pPr algn="ctr">
                        <a:buNone/>
                      </a:pPr>
                      <a:r>
                        <a:rPr lang="zh-CN" altLang="en-US" sz="10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rPr>
                        <a:t>1</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lumMod val="60000"/>
                        <a:lumOff val="40000"/>
                      </a:schemeClr>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10</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4</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5</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8</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latin typeface="PingFang SC Regular" panose="020B0400000000000000" charset="-122"/>
                          <a:ea typeface="PingFang SC Regular" panose="020B0400000000000000" charset="-122"/>
                        </a:rPr>
                        <a:t>60</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5">
                        <a:lumMod val="20000"/>
                        <a:lumOff val="80000"/>
                      </a:schemeClr>
                    </a:solidFill>
                  </a:tcPr>
                </a:tc>
                <a:extLst>
                  <a:ext uri="{0D108BD9-81ED-4DB2-BD59-A6C34878D82A}">
                    <a16:rowId xmlns:a16="http://schemas.microsoft.com/office/drawing/2014/main" val="10002"/>
                  </a:ext>
                </a:extLst>
              </a:tr>
              <a:tr h="281305">
                <a:tc>
                  <a:txBody>
                    <a:bodyPr/>
                    <a:lstStyle/>
                    <a:p>
                      <a:pPr algn="ctr">
                        <a:buNone/>
                      </a:pPr>
                      <a:r>
                        <a:rPr lang="zh-CN" altLang="en-US" sz="10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lumMod val="60000"/>
                        <a:lumOff val="40000"/>
                      </a:schemeClr>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3</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10</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4</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6</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latin typeface="PingFang SC Regular" panose="020B0400000000000000" charset="-122"/>
                          <a:ea typeface="PingFang SC Regular" panose="020B0400000000000000" charset="-122"/>
                        </a:rPr>
                        <a:t>56</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5">
                        <a:lumMod val="20000"/>
                        <a:lumOff val="80000"/>
                      </a:schemeClr>
                    </a:solidFill>
                  </a:tcPr>
                </a:tc>
                <a:extLst>
                  <a:ext uri="{0D108BD9-81ED-4DB2-BD59-A6C34878D82A}">
                    <a16:rowId xmlns:a16="http://schemas.microsoft.com/office/drawing/2014/main" val="10003"/>
                  </a:ext>
                </a:extLst>
              </a:tr>
              <a:tr h="281940">
                <a:tc>
                  <a:txBody>
                    <a:bodyPr/>
                    <a:lstStyle/>
                    <a:p>
                      <a:pPr algn="ctr">
                        <a:buNone/>
                      </a:pPr>
                      <a:r>
                        <a:rPr lang="zh-CN" altLang="en-US" sz="10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rPr>
                        <a:t>3</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lumMod val="60000"/>
                        <a:lumOff val="40000"/>
                      </a:schemeClr>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8</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10</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6</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2</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7</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latin typeface="PingFang SC Regular" panose="020B0400000000000000" charset="-122"/>
                          <a:ea typeface="PingFang SC Regular" panose="020B0400000000000000" charset="-122"/>
                        </a:rPr>
                        <a:t>47</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5">
                        <a:lumMod val="20000"/>
                        <a:lumOff val="80000"/>
                      </a:schemeClr>
                    </a:solidFill>
                  </a:tcPr>
                </a:tc>
                <a:extLst>
                  <a:ext uri="{0D108BD9-81ED-4DB2-BD59-A6C34878D82A}">
                    <a16:rowId xmlns:a16="http://schemas.microsoft.com/office/drawing/2014/main" val="10004"/>
                  </a:ext>
                </a:extLst>
              </a:tr>
              <a:tr h="281940">
                <a:tc>
                  <a:txBody>
                    <a:bodyPr/>
                    <a:lstStyle/>
                    <a:p>
                      <a:pPr algn="ctr">
                        <a:buNone/>
                      </a:pPr>
                      <a:r>
                        <a:rPr lang="zh-CN" altLang="en-US" sz="1000">
                          <a:solidFill>
                            <a:schemeClr val="bg2"/>
                          </a:solidFill>
                          <a:latin typeface="PingFang SC Regular" panose="020B0400000000000000" charset="-122"/>
                          <a:ea typeface="PingFang SC Regular" panose="020B0400000000000000" charset="-122"/>
                          <a:cs typeface="PingFang SC Regular" panose="020B0400000000000000" charset="-122"/>
                        </a:rPr>
                        <a:t>创意</a:t>
                      </a:r>
                      <a:r>
                        <a:rPr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rPr>
                        <a:t>4</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2">
                        <a:lumMod val="60000"/>
                        <a:lumOff val="40000"/>
                      </a:schemeClr>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5</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7</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6</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10</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solidFill>
                            <a:schemeClr val="bg1">
                              <a:lumMod val="50000"/>
                              <a:lumOff val="50000"/>
                            </a:schemeClr>
                          </a:solidFill>
                          <a:latin typeface="PingFang SC Regular" panose="020B0400000000000000" charset="-122"/>
                          <a:ea typeface="PingFang SC Regular" panose="020B0400000000000000" charset="-122"/>
                        </a:rPr>
                        <a:t>7</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6"/>
                    </a:solidFill>
                  </a:tcPr>
                </a:tc>
                <a:tc>
                  <a:txBody>
                    <a:bodyPr/>
                    <a:lstStyle/>
                    <a:p>
                      <a:pPr algn="ctr">
                        <a:buNone/>
                      </a:pPr>
                      <a:r>
                        <a:rPr lang="en-US" altLang="zh-CN" sz="1000">
                          <a:latin typeface="PingFang SC Regular" panose="020B0400000000000000" charset="-122"/>
                          <a:ea typeface="PingFang SC Regular" panose="020B0400000000000000" charset="-122"/>
                        </a:rPr>
                        <a:t>66</a:t>
                      </a:r>
                    </a:p>
                  </a:txBody>
                  <a:tcPr anchor="ctr">
                    <a:lnL w="19050">
                      <a:solidFill>
                        <a:schemeClr val="bg2"/>
                      </a:solidFill>
                      <a:prstDash val="solid"/>
                    </a:lnL>
                    <a:lnR w="19050">
                      <a:solidFill>
                        <a:schemeClr val="bg2"/>
                      </a:solidFill>
                      <a:prstDash val="solid"/>
                    </a:lnR>
                    <a:lnT w="19050">
                      <a:solidFill>
                        <a:schemeClr val="bg2"/>
                      </a:solidFill>
                      <a:prstDash val="solid"/>
                    </a:lnT>
                    <a:lnB w="19050">
                      <a:solidFill>
                        <a:schemeClr val="bg2"/>
                      </a:solidFill>
                      <a:prstDash val="solid"/>
                    </a:lnB>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216" name="椭圆 215"/>
          <p:cNvSpPr/>
          <p:nvPr>
            <p:custDataLst>
              <p:tags r:id="rId62"/>
            </p:custDataLst>
          </p:nvPr>
        </p:nvSpPr>
        <p:spPr>
          <a:xfrm>
            <a:off x="5301615" y="3455670"/>
            <a:ext cx="119380" cy="11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6" name="椭圆 5"/>
          <p:cNvSpPr/>
          <p:nvPr>
            <p:custDataLst>
              <p:tags r:id="rId63"/>
            </p:custDataLst>
          </p:nvPr>
        </p:nvSpPr>
        <p:spPr>
          <a:xfrm>
            <a:off x="10808335" y="2700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决策矩阵——</a:t>
            </a:r>
            <a:r>
              <a:rPr lang="zh-CN" altLang="en-US" sz="2400" b="0"/>
              <a:t>使用示例</a:t>
            </a:r>
          </a:p>
        </p:txBody>
      </p:sp>
      <p:sp>
        <p:nvSpPr>
          <p:cNvPr id="3" name="文本占位符 2"/>
          <p:cNvSpPr>
            <a:spLocks noGrp="1"/>
          </p:cNvSpPr>
          <p:nvPr>
            <p:ph type="body" idx="1"/>
          </p:nvPr>
        </p:nvSpPr>
        <p:spPr/>
        <p:txBody>
          <a:bodyPr/>
          <a:lstStyle/>
          <a:p>
            <a:r>
              <a:rPr lang="zh-CN" altLang="en-US"/>
              <a:t>比如现在，一个好朋友要过生日了，我们要选择一个礼物为她庆生，这时候，如果随意选择一个礼物，无法体现我们的用心，然而太贵，我们又负担不起。</a:t>
            </a:r>
          </a:p>
        </p:txBody>
      </p:sp>
      <p:sp>
        <p:nvSpPr>
          <p:cNvPr id="4" name="文本占位符 3"/>
          <p:cNvSpPr>
            <a:spLocks noGrp="1"/>
          </p:cNvSpPr>
          <p:nvPr>
            <p:ph type="body" idx="13"/>
          </p:nvPr>
        </p:nvSpPr>
        <p:spPr>
          <a:xfrm>
            <a:off x="372110" y="317183"/>
            <a:ext cx="1068070" cy="430530"/>
          </a:xfrm>
        </p:spPr>
        <p:txBody>
          <a:bodyPr/>
          <a:lstStyle/>
          <a:p>
            <a:r>
              <a:rPr>
                <a:sym typeface="+mn-ea"/>
              </a:rPr>
              <a:t>2-07</a:t>
            </a:r>
            <a:endParaRPr lang="zh-CN" altLang="en-US"/>
          </a:p>
        </p:txBody>
      </p:sp>
      <p:graphicFrame>
        <p:nvGraphicFramePr>
          <p:cNvPr id="15" name="表格 14"/>
          <p:cNvGraphicFramePr/>
          <p:nvPr>
            <p:custDataLst>
              <p:tags r:id="rId1"/>
            </p:custDataLst>
          </p:nvPr>
        </p:nvGraphicFramePr>
        <p:xfrm>
          <a:off x="1537970" y="2415540"/>
          <a:ext cx="9122410" cy="3408045"/>
        </p:xfrm>
        <a:graphic>
          <a:graphicData uri="http://schemas.openxmlformats.org/drawingml/2006/table">
            <a:tbl>
              <a:tblPr>
                <a:effectLst/>
                <a:tableStyleId>{5C22544A-7EE6-4342-B048-85BDC9FD1C3A}</a:tableStyleId>
              </a:tblPr>
              <a:tblGrid>
                <a:gridCol w="1370330">
                  <a:extLst>
                    <a:ext uri="{9D8B030D-6E8A-4147-A177-3AD203B41FA5}">
                      <a16:colId xmlns:a16="http://schemas.microsoft.com/office/drawing/2014/main" val="20000"/>
                    </a:ext>
                  </a:extLst>
                </a:gridCol>
                <a:gridCol w="1610360">
                  <a:extLst>
                    <a:ext uri="{9D8B030D-6E8A-4147-A177-3AD203B41FA5}">
                      <a16:colId xmlns:a16="http://schemas.microsoft.com/office/drawing/2014/main" val="20001"/>
                    </a:ext>
                  </a:extLst>
                </a:gridCol>
                <a:gridCol w="1609725">
                  <a:extLst>
                    <a:ext uri="{9D8B030D-6E8A-4147-A177-3AD203B41FA5}">
                      <a16:colId xmlns:a16="http://schemas.microsoft.com/office/drawing/2014/main" val="20002"/>
                    </a:ext>
                  </a:extLst>
                </a:gridCol>
                <a:gridCol w="1609090">
                  <a:extLst>
                    <a:ext uri="{9D8B030D-6E8A-4147-A177-3AD203B41FA5}">
                      <a16:colId xmlns:a16="http://schemas.microsoft.com/office/drawing/2014/main" val="20003"/>
                    </a:ext>
                  </a:extLst>
                </a:gridCol>
                <a:gridCol w="1610360">
                  <a:extLst>
                    <a:ext uri="{9D8B030D-6E8A-4147-A177-3AD203B41FA5}">
                      <a16:colId xmlns:a16="http://schemas.microsoft.com/office/drawing/2014/main" val="20004"/>
                    </a:ext>
                  </a:extLst>
                </a:gridCol>
                <a:gridCol w="1312545">
                  <a:extLst>
                    <a:ext uri="{9D8B030D-6E8A-4147-A177-3AD203B41FA5}">
                      <a16:colId xmlns:a16="http://schemas.microsoft.com/office/drawing/2014/main" val="20005"/>
                    </a:ext>
                  </a:extLst>
                </a:gridCol>
              </a:tblGrid>
              <a:tr h="681990">
                <a:tc>
                  <a:txBody>
                    <a:bodyPr/>
                    <a:lstStyle/>
                    <a:p>
                      <a:pPr algn="ctr">
                        <a:buNone/>
                      </a:pPr>
                      <a:r>
                        <a:rPr lang="zh-CN" altLang="en-US" sz="1200" b="1">
                          <a:solidFill>
                            <a:schemeClr val="accent2"/>
                          </a:solidFill>
                          <a:latin typeface="PingFang SC Regular" panose="020B0400000000000000" charset="-122"/>
                          <a:ea typeface="PingFang SC Regular" panose="020B0400000000000000" charset="-122"/>
                        </a:rPr>
                        <a:t>评估</a:t>
                      </a:r>
                    </a:p>
                    <a:p>
                      <a:pPr algn="ctr">
                        <a:buNone/>
                      </a:pPr>
                      <a:r>
                        <a:rPr lang="zh-CN" altLang="en-US" sz="1200" b="1">
                          <a:solidFill>
                            <a:schemeClr val="accent2"/>
                          </a:solidFill>
                          <a:latin typeface="PingFang SC Regular" panose="020B0400000000000000" charset="-122"/>
                          <a:ea typeface="PingFang SC Regular" panose="020B0400000000000000" charset="-122"/>
                        </a:rPr>
                        <a:t>指标</a:t>
                      </a:r>
                    </a:p>
                  </a:txBody>
                  <a:tcPr anchor="ctr">
                    <a:lnL>
                      <a:noFill/>
                    </a:lnL>
                    <a:lnR w="76200">
                      <a:solidFill>
                        <a:schemeClr val="bg2"/>
                      </a:solidFill>
                      <a:prstDash val="solid"/>
                    </a:lnR>
                    <a:lnT>
                      <a:noFill/>
                    </a:lnT>
                    <a:lnB w="76200">
                      <a:solidFill>
                        <a:schemeClr val="bg2"/>
                      </a:solidFill>
                      <a:prstDash val="solid"/>
                    </a:lnB>
                    <a:noFill/>
                  </a:tcPr>
                </a:tc>
                <a:tc>
                  <a:txBody>
                    <a:bodyPr/>
                    <a:lstStyle/>
                    <a:p>
                      <a:pPr algn="ctr">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价格</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ClrTx/>
                        <a:buSzTx/>
                        <a:buFontTx/>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使用程度</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ClrTx/>
                        <a:buSzTx/>
                        <a:buFontTx/>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rPr>
                        <a:t>喜好程度</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None/>
                      </a:pPr>
                      <a:r>
                        <a:rPr lang="zh-CN" altLang="en-US" sz="1200" b="0" noProof="0" dirty="0">
                          <a:ln>
                            <a:noFill/>
                          </a:ln>
                          <a:solidFill>
                            <a:schemeClr val="bg2"/>
                          </a:solidFill>
                          <a:effectLst/>
                          <a:uLnTx/>
                          <a:uFillTx/>
                          <a:latin typeface="PingFang SC Regular" panose="020B0400000000000000" charset="-122"/>
                          <a:ea typeface="PingFang SC Regular" panose="020B0400000000000000" charset="-122"/>
                          <a:sym typeface="+mn-ea"/>
                        </a:rPr>
                        <a:t>再利用度</a:t>
                      </a:r>
                    </a:p>
                  </a:txBody>
                  <a:tcPr anchor="ctr">
                    <a:lnL w="76200">
                      <a:solidFill>
                        <a:schemeClr val="bg2"/>
                      </a:solidFill>
                      <a:prstDash val="solid"/>
                    </a:lnL>
                    <a:lnR w="76200">
                      <a:solidFill>
                        <a:schemeClr val="bg2"/>
                      </a:solidFill>
                      <a:prstDash val="solid"/>
                    </a:lnR>
                    <a:lnT>
                      <a:noFill/>
                    </a:lnT>
                    <a:lnB w="76200">
                      <a:solidFill>
                        <a:schemeClr val="bg2"/>
                      </a:solidFill>
                      <a:prstDash val="solid"/>
                    </a:lnB>
                    <a:solidFill>
                      <a:schemeClr val="accent2"/>
                    </a:solidFill>
                  </a:tcPr>
                </a:tc>
                <a:tc>
                  <a:txBody>
                    <a:bodyPr/>
                    <a:lstStyle/>
                    <a:p>
                      <a:pPr algn="ctr">
                        <a:buNone/>
                      </a:pPr>
                      <a:endParaRPr lang="zh-CN" altLang="en-US" sz="1200">
                        <a:latin typeface="PingFang SC Regular" panose="020B0400000000000000" charset="-122"/>
                        <a:ea typeface="PingFang SC Regular" panose="020B0400000000000000" charset="-122"/>
                      </a:endParaRPr>
                    </a:p>
                  </a:txBody>
                  <a:tcPr anchor="ctr">
                    <a:lnL w="76200">
                      <a:solidFill>
                        <a:schemeClr val="bg2"/>
                      </a:solidFill>
                      <a:prstDash val="solid"/>
                    </a:lnL>
                    <a:lnR>
                      <a:noFill/>
                    </a:lnR>
                    <a:lnT>
                      <a:noFill/>
                    </a:lnT>
                    <a:lnB w="76200">
                      <a:solidFill>
                        <a:schemeClr val="bg2"/>
                      </a:solidFill>
                      <a:prstDash val="solid"/>
                    </a:lnB>
                    <a:noFill/>
                  </a:tcPr>
                </a:tc>
                <a:extLst>
                  <a:ext uri="{0D108BD9-81ED-4DB2-BD59-A6C34878D82A}">
                    <a16:rowId xmlns:a16="http://schemas.microsoft.com/office/drawing/2014/main" val="10000"/>
                  </a:ext>
                </a:extLst>
              </a:tr>
              <a:tr h="545465">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rPr>
                        <a:t>权重</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9</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7</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9</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en-US" altLang="zh-CN" sz="1200">
                          <a:solidFill>
                            <a:schemeClr val="bg2"/>
                          </a:solidFill>
                          <a:latin typeface="PingFang SC Regular" panose="020B0400000000000000" charset="-122"/>
                          <a:ea typeface="PingFang SC Regular" panose="020B0400000000000000" charset="-122"/>
                        </a:rPr>
                        <a:t>6</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3">
                        <a:lumMod val="50000"/>
                      </a:schemeClr>
                    </a:solidFill>
                  </a:tcPr>
                </a:tc>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rPr>
                        <a:t>合计</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3">
                        <a:lumMod val="50000"/>
                      </a:schemeClr>
                    </a:solidFill>
                  </a:tcPr>
                </a:tc>
                <a:extLst>
                  <a:ext uri="{0D108BD9-81ED-4DB2-BD59-A6C34878D82A}">
                    <a16:rowId xmlns:a16="http://schemas.microsoft.com/office/drawing/2014/main" val="10001"/>
                  </a:ext>
                </a:extLst>
              </a:tr>
              <a:tr h="54610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口红</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1</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1</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55</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2"/>
                  </a:ext>
                </a:extLst>
              </a:tr>
              <a:tr h="543560">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手账本</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75</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3"/>
                  </a:ext>
                </a:extLst>
              </a:tr>
              <a:tr h="545465">
                <a:tc>
                  <a:txBody>
                    <a:bodyPr/>
                    <a:lstStyle/>
                    <a:p>
                      <a:pPr algn="ctr">
                        <a:buNone/>
                      </a:pPr>
                      <a:r>
                        <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项链</a:t>
                      </a:r>
                    </a:p>
                  </a:txBody>
                  <a:tcPr anchor="ctr">
                    <a:lnL>
                      <a:noFill/>
                    </a:lnL>
                    <a:lnR w="76200">
                      <a:solidFill>
                        <a:schemeClr val="bg2"/>
                      </a:solidFill>
                      <a:prstDash val="solid"/>
                    </a:lnR>
                    <a:lnT w="76200">
                      <a:solidFill>
                        <a:schemeClr val="bg2"/>
                      </a:solidFill>
                      <a:prstDash val="solid"/>
                    </a:lnT>
                    <a:lnB w="76200">
                      <a:solidFill>
                        <a:schemeClr val="bg2"/>
                      </a:solidFill>
                      <a:prstDash val="solid"/>
                    </a:lnB>
                    <a:solidFill>
                      <a:schemeClr val="accent2">
                        <a:lumMod val="60000"/>
                        <a:lumOff val="40000"/>
                      </a:schemeClr>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2</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solidFill>
                            <a:schemeClr val="bg1">
                              <a:lumMod val="50000"/>
                              <a:lumOff val="50000"/>
                            </a:schemeClr>
                          </a:solidFill>
                          <a:latin typeface="PingFang SC Regular" panose="020B0400000000000000" charset="-122"/>
                          <a:ea typeface="PingFang SC Regular" panose="020B0400000000000000" charset="-122"/>
                        </a:rPr>
                        <a:t>3</a:t>
                      </a:r>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a:txBody>
                    <a:bodyPr/>
                    <a:lstStyle/>
                    <a:p>
                      <a:pPr algn="ctr">
                        <a:buNone/>
                      </a:pPr>
                      <a:r>
                        <a:rPr lang="en-US" altLang="zh-CN" sz="1200">
                          <a:latin typeface="PingFang SC Regular" panose="020B0400000000000000" charset="-122"/>
                          <a:ea typeface="PingFang SC Regular" panose="020B0400000000000000" charset="-122"/>
                        </a:rPr>
                        <a:t>66</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4"/>
                  </a:ext>
                </a:extLst>
              </a:tr>
              <a:tr h="545465">
                <a:tc>
                  <a:txBody>
                    <a:bodyPr/>
                    <a:lstStyle/>
                    <a:p>
                      <a:pPr algn="ctr">
                        <a:buNone/>
                      </a:pPr>
                      <a:endParaRPr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endParaRPr>
                    </a:p>
                  </a:txBody>
                  <a:tcPr anchor="ctr">
                    <a:lnL>
                      <a:noFill/>
                    </a:lnL>
                    <a:lnR w="76200">
                      <a:solidFill>
                        <a:schemeClr val="bg2"/>
                      </a:solidFill>
                      <a:prstDash val="solid"/>
                    </a:lnR>
                    <a:lnT w="76200">
                      <a:solidFill>
                        <a:schemeClr val="bg2"/>
                      </a:solidFill>
                      <a:prstDash val="solid"/>
                    </a:lnT>
                    <a:lnB w="76200">
                      <a:solidFill>
                        <a:schemeClr val="bg2"/>
                      </a:solidFill>
                      <a:prstDash val="solid"/>
                    </a:lnB>
                    <a:noFill/>
                  </a:tcPr>
                </a:tc>
                <a:tc gridSpan="5">
                  <a:txBody>
                    <a:bodyPr/>
                    <a:lstStyle/>
                    <a:p>
                      <a:pPr algn="ctr">
                        <a:buNone/>
                      </a:pPr>
                      <a:r>
                        <a:rPr lang="en-US" altLang="zh-CN" sz="1400">
                          <a:solidFill>
                            <a:schemeClr val="bg1">
                              <a:lumMod val="50000"/>
                              <a:lumOff val="50000"/>
                            </a:schemeClr>
                          </a:solidFill>
                          <a:latin typeface="PingFang SC Regular" panose="020B0400000000000000" charset="-122"/>
                          <a:ea typeface="PingFang SC Regular" panose="020B0400000000000000" charset="-122"/>
                        </a:rPr>
                        <a:t>综上决策矩阵，得分最高的是“手账本”，</a:t>
                      </a:r>
                      <a:r>
                        <a:rPr lang="zh-CN" altLang="en-US" sz="1400">
                          <a:solidFill>
                            <a:schemeClr val="bg1">
                              <a:lumMod val="50000"/>
                              <a:lumOff val="50000"/>
                            </a:schemeClr>
                          </a:solidFill>
                          <a:latin typeface="PingFang SC Regular" panose="020B0400000000000000" charset="-122"/>
                          <a:ea typeface="PingFang SC Regular" panose="020B0400000000000000" charset="-122"/>
                        </a:rPr>
                        <a:t>这是</a:t>
                      </a:r>
                      <a:r>
                        <a:rPr lang="en-US" altLang="zh-CN" sz="1400">
                          <a:solidFill>
                            <a:schemeClr val="bg1">
                              <a:lumMod val="50000"/>
                              <a:lumOff val="50000"/>
                            </a:schemeClr>
                          </a:solidFill>
                          <a:latin typeface="PingFang SC Regular" panose="020B0400000000000000" charset="-122"/>
                          <a:ea typeface="PingFang SC Regular" panose="020B0400000000000000" charset="-122"/>
                        </a:rPr>
                        <a:t>最佳选择</a:t>
                      </a:r>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tc hMerge="1">
                  <a:txBody>
                    <a:bodyPr/>
                    <a:lstStyle/>
                    <a:p>
                      <a:endParaRPr lang="zh-CN"/>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hMerge="1">
                  <a:txBody>
                    <a:bodyPr/>
                    <a:lstStyle/>
                    <a:p>
                      <a:endParaRPr lang="zh-CN"/>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hMerge="1">
                  <a:txBody>
                    <a:bodyPr/>
                    <a:lstStyle/>
                    <a:p>
                      <a:endParaRPr lang="zh-CN"/>
                    </a:p>
                  </a:txBody>
                  <a:tcPr anchor="ctr">
                    <a:lnL w="76200">
                      <a:solidFill>
                        <a:schemeClr val="bg2"/>
                      </a:solidFill>
                      <a:prstDash val="solid"/>
                    </a:lnL>
                    <a:lnR w="76200">
                      <a:solidFill>
                        <a:schemeClr val="bg2"/>
                      </a:solidFill>
                      <a:prstDash val="solid"/>
                    </a:lnR>
                    <a:lnT w="76200">
                      <a:solidFill>
                        <a:schemeClr val="bg2"/>
                      </a:solidFill>
                      <a:prstDash val="solid"/>
                    </a:lnT>
                    <a:lnB w="76200">
                      <a:solidFill>
                        <a:schemeClr val="bg2"/>
                      </a:solidFill>
                      <a:prstDash val="solid"/>
                    </a:lnB>
                    <a:solidFill>
                      <a:schemeClr val="accent6"/>
                    </a:solidFill>
                  </a:tcPr>
                </a:tc>
                <a:tc hMerge="1">
                  <a:txBody>
                    <a:bodyPr/>
                    <a:lstStyle/>
                    <a:p>
                      <a:endParaRPr lang="zh-CN"/>
                    </a:p>
                  </a:txBody>
                  <a:tcPr anchor="ctr">
                    <a:lnL w="76200">
                      <a:solidFill>
                        <a:schemeClr val="bg2"/>
                      </a:solidFill>
                      <a:prstDash val="solid"/>
                    </a:lnL>
                    <a:lnR>
                      <a:noFill/>
                    </a:lnR>
                    <a:lnT w="76200">
                      <a:solidFill>
                        <a:schemeClr val="bg2"/>
                      </a:solidFill>
                      <a:prstDash val="solid"/>
                    </a:lnT>
                    <a:lnB w="76200">
                      <a:solidFill>
                        <a:schemeClr val="bg2"/>
                      </a:solidFill>
                      <a:prstDash val="solid"/>
                    </a:lnB>
                    <a:solidFill>
                      <a:schemeClr val="accent6"/>
                    </a:solidFill>
                  </a:tcPr>
                </a:tc>
                <a:extLst>
                  <a:ext uri="{0D108BD9-81ED-4DB2-BD59-A6C34878D82A}">
                    <a16:rowId xmlns:a16="http://schemas.microsoft.com/office/drawing/2014/main" val="10005"/>
                  </a:ext>
                </a:extLst>
              </a:tr>
            </a:tbl>
          </a:graphicData>
        </a:graphic>
      </p:graphicFrame>
      <p:sp>
        <p:nvSpPr>
          <p:cNvPr id="216" name="椭圆 215"/>
          <p:cNvSpPr/>
          <p:nvPr>
            <p:custDataLst>
              <p:tags r:id="rId2"/>
            </p:custDataLst>
          </p:nvPr>
        </p:nvSpPr>
        <p:spPr>
          <a:xfrm>
            <a:off x="9741535" y="4393565"/>
            <a:ext cx="119380" cy="11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1"/>
            <a:ext cx="6510815" cy="4154805"/>
          </a:xfrm>
        </p:spPr>
        <p:txBody>
          <a:bodyPr/>
          <a:lstStyle/>
          <a:p>
            <a:r>
              <a:t>03</a:t>
            </a:r>
          </a:p>
        </p:txBody>
      </p:sp>
      <p:sp>
        <p:nvSpPr>
          <p:cNvPr id="6" name="文本占位符 5"/>
          <p:cNvSpPr>
            <a:spLocks noGrp="1"/>
          </p:cNvSpPr>
          <p:nvPr>
            <p:ph type="body" idx="13"/>
          </p:nvPr>
        </p:nvSpPr>
        <p:spPr/>
        <p:txBody>
          <a:bodyPr>
            <a:normAutofit fontScale="90000"/>
          </a:bodyPr>
          <a:lstStyle/>
          <a:p>
            <a:r>
              <a:rPr lang="zh-CN" altLang="en-US"/>
              <a:t>解决问题框架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03 解决问题框架</a:t>
            </a:r>
          </a:p>
        </p:txBody>
      </p:sp>
      <p:sp>
        <p:nvSpPr>
          <p:cNvPr id="5" name="文本占位符 4"/>
          <p:cNvSpPr>
            <a:spLocks noGrp="1"/>
          </p:cNvSpPr>
          <p:nvPr>
            <p:ph type="body" idx="1"/>
          </p:nvPr>
        </p:nvSpPr>
        <p:spPr/>
        <p:txBody>
          <a:bodyPr/>
          <a:lstStyle/>
          <a:p>
            <a:r>
              <a:rPr lang="en-US" altLang="zh-CN"/>
              <a:t>P1</a:t>
            </a:r>
          </a:p>
        </p:txBody>
      </p:sp>
      <p:pic>
        <p:nvPicPr>
          <p:cNvPr id="22" name="图片 21"/>
          <p:cNvPicPr>
            <a:picLocks noChangeAspect="1"/>
          </p:cNvPicPr>
          <p:nvPr>
            <p:custDataLst>
              <p:tags r:id="rId1"/>
            </p:custDataLst>
          </p:nvPr>
        </p:nvPicPr>
        <p:blipFill>
          <a:blip r:embed="rId11"/>
          <a:stretch>
            <a:fillRect/>
          </a:stretch>
        </p:blipFill>
        <p:spPr>
          <a:xfrm>
            <a:off x="1545590" y="1006475"/>
            <a:ext cx="3240000" cy="1822500"/>
          </a:xfrm>
          <a:prstGeom prst="rect">
            <a:avLst/>
          </a:prstGeom>
          <a:effectLst>
            <a:outerShdw blurRad="63500" sx="102000" sy="102000" algn="ctr" rotWithShape="0">
              <a:prstClr val="black">
                <a:alpha val="40000"/>
              </a:prstClr>
            </a:outerShdw>
          </a:effectLst>
        </p:spPr>
      </p:pic>
      <p:pic>
        <p:nvPicPr>
          <p:cNvPr id="23" name="图片 22"/>
          <p:cNvPicPr>
            <a:picLocks noChangeAspect="1"/>
          </p:cNvPicPr>
          <p:nvPr>
            <p:custDataLst>
              <p:tags r:id="rId2"/>
            </p:custDataLst>
          </p:nvPr>
        </p:nvPicPr>
        <p:blipFill>
          <a:blip r:embed="rId12"/>
          <a:stretch>
            <a:fillRect/>
          </a:stretch>
        </p:blipFill>
        <p:spPr>
          <a:xfrm>
            <a:off x="5037685" y="1006475"/>
            <a:ext cx="3239770" cy="1822500"/>
          </a:xfrm>
          <a:prstGeom prst="rect">
            <a:avLst/>
          </a:prstGeom>
          <a:effectLst>
            <a:outerShdw blurRad="63500" sx="102000" sy="102000" algn="ctr" rotWithShape="0">
              <a:prstClr val="black">
                <a:alpha val="40000"/>
              </a:prstClr>
            </a:outerShdw>
          </a:effectLst>
        </p:spPr>
      </p:pic>
      <p:pic>
        <p:nvPicPr>
          <p:cNvPr id="24" name="图片 23"/>
          <p:cNvPicPr>
            <a:picLocks noChangeAspect="1"/>
          </p:cNvPicPr>
          <p:nvPr>
            <p:custDataLst>
              <p:tags r:id="rId3"/>
            </p:custDataLst>
          </p:nvPr>
        </p:nvPicPr>
        <p:blipFill>
          <a:blip r:embed="rId13"/>
          <a:stretch>
            <a:fillRect/>
          </a:stretch>
        </p:blipFill>
        <p:spPr>
          <a:xfrm>
            <a:off x="8529550" y="1006475"/>
            <a:ext cx="3239770" cy="1822500"/>
          </a:xfrm>
          <a:prstGeom prst="rect">
            <a:avLst/>
          </a:prstGeom>
          <a:effectLst>
            <a:outerShdw blurRad="63500" sx="102000" sy="102000" algn="ctr" rotWithShape="0">
              <a:prstClr val="black">
                <a:alpha val="40000"/>
              </a:prstClr>
            </a:outerShdw>
          </a:effectLst>
        </p:spPr>
      </p:pic>
      <p:pic>
        <p:nvPicPr>
          <p:cNvPr id="25" name="图片 24"/>
          <p:cNvPicPr>
            <a:picLocks noChangeAspect="1"/>
          </p:cNvPicPr>
          <p:nvPr>
            <p:custDataLst>
              <p:tags r:id="rId4"/>
            </p:custDataLst>
          </p:nvPr>
        </p:nvPicPr>
        <p:blipFill>
          <a:blip r:embed="rId14"/>
          <a:stretch>
            <a:fillRect/>
          </a:stretch>
        </p:blipFill>
        <p:spPr>
          <a:xfrm>
            <a:off x="1545590" y="2869615"/>
            <a:ext cx="3240000" cy="1822450"/>
          </a:xfrm>
          <a:prstGeom prst="rect">
            <a:avLst/>
          </a:prstGeom>
          <a:effectLst>
            <a:outerShdw blurRad="63500" sx="102000" sy="102000" algn="ctr" rotWithShape="0">
              <a:prstClr val="black">
                <a:alpha val="40000"/>
              </a:prstClr>
            </a:outerShdw>
          </a:effectLst>
        </p:spPr>
      </p:pic>
      <p:pic>
        <p:nvPicPr>
          <p:cNvPr id="2" name="图片 1"/>
          <p:cNvPicPr>
            <a:picLocks noChangeAspect="1"/>
          </p:cNvPicPr>
          <p:nvPr>
            <p:custDataLst>
              <p:tags r:id="rId5"/>
            </p:custDataLst>
          </p:nvPr>
        </p:nvPicPr>
        <p:blipFill>
          <a:blip r:embed="rId15"/>
          <a:stretch>
            <a:fillRect/>
          </a:stretch>
        </p:blipFill>
        <p:spPr>
          <a:xfrm>
            <a:off x="5037455" y="2869615"/>
            <a:ext cx="3240000" cy="1822450"/>
          </a:xfrm>
          <a:prstGeom prst="rect">
            <a:avLst/>
          </a:prstGeom>
          <a:effectLst>
            <a:outerShdw blurRad="63500" sx="102000" sy="102000" algn="ctr" rotWithShape="0">
              <a:prstClr val="black">
                <a:alpha val="40000"/>
              </a:prstClr>
            </a:outerShdw>
          </a:effectLst>
        </p:spPr>
      </p:pic>
      <p:pic>
        <p:nvPicPr>
          <p:cNvPr id="3" name="图片 2"/>
          <p:cNvPicPr>
            <a:picLocks noChangeAspect="1"/>
          </p:cNvPicPr>
          <p:nvPr>
            <p:custDataLst>
              <p:tags r:id="rId6"/>
            </p:custDataLst>
          </p:nvPr>
        </p:nvPicPr>
        <p:blipFill>
          <a:blip r:embed="rId16"/>
          <a:stretch>
            <a:fillRect/>
          </a:stretch>
        </p:blipFill>
        <p:spPr>
          <a:xfrm>
            <a:off x="8529320" y="2869615"/>
            <a:ext cx="3240000" cy="1822450"/>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custDataLst>
              <p:tags r:id="rId7"/>
            </p:custDataLst>
          </p:nvPr>
        </p:nvPicPr>
        <p:blipFill>
          <a:blip r:embed="rId17"/>
          <a:stretch>
            <a:fillRect/>
          </a:stretch>
        </p:blipFill>
        <p:spPr>
          <a:xfrm>
            <a:off x="1545590" y="4732705"/>
            <a:ext cx="3240000" cy="1822450"/>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custDataLst>
              <p:tags r:id="rId8"/>
            </p:custDataLst>
          </p:nvPr>
        </p:nvPicPr>
        <p:blipFill>
          <a:blip r:embed="rId18"/>
          <a:stretch>
            <a:fillRect/>
          </a:stretch>
        </p:blipFill>
        <p:spPr>
          <a:xfrm>
            <a:off x="5037685" y="4732705"/>
            <a:ext cx="3239770" cy="1822450"/>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custDataLst>
              <p:tags r:id="rId9"/>
            </p:custDataLst>
          </p:nvPr>
        </p:nvPicPr>
        <p:blipFill>
          <a:blip r:embed="rId19"/>
          <a:stretch>
            <a:fillRect/>
          </a:stretch>
        </p:blipFill>
        <p:spPr>
          <a:xfrm>
            <a:off x="8529550" y="4732705"/>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03 解决问题框架</a:t>
            </a:r>
          </a:p>
        </p:txBody>
      </p:sp>
      <p:sp>
        <p:nvSpPr>
          <p:cNvPr id="5" name="文本占位符 4"/>
          <p:cNvSpPr>
            <a:spLocks noGrp="1"/>
          </p:cNvSpPr>
          <p:nvPr>
            <p:ph type="body" idx="1"/>
          </p:nvPr>
        </p:nvSpPr>
        <p:spPr/>
        <p:txBody>
          <a:bodyPr/>
          <a:lstStyle/>
          <a:p>
            <a:r>
              <a:rPr lang="en-US" altLang="zh-CN"/>
              <a:t>P1</a:t>
            </a:r>
          </a:p>
        </p:txBody>
      </p:sp>
      <p:pic>
        <p:nvPicPr>
          <p:cNvPr id="9" name="图片 8"/>
          <p:cNvPicPr>
            <a:picLocks noChangeAspect="1"/>
          </p:cNvPicPr>
          <p:nvPr>
            <p:custDataLst>
              <p:tags r:id="rId1"/>
            </p:custDataLst>
          </p:nvPr>
        </p:nvPicPr>
        <p:blipFill>
          <a:blip r:embed="rId4"/>
          <a:stretch>
            <a:fillRect/>
          </a:stretch>
        </p:blipFill>
        <p:spPr>
          <a:xfrm>
            <a:off x="1545590" y="1006475"/>
            <a:ext cx="3240000" cy="1822500"/>
          </a:xfrm>
          <a:prstGeom prst="rect">
            <a:avLst/>
          </a:prstGeom>
          <a:effectLst>
            <a:outerShdw blurRad="63500" sx="102000" sy="102000" algn="ctr" rotWithShape="0">
              <a:prstClr val="black">
                <a:alpha val="40000"/>
              </a:prstClr>
            </a:outerShdw>
          </a:effectLst>
        </p:spPr>
      </p:pic>
      <p:pic>
        <p:nvPicPr>
          <p:cNvPr id="10" name="图片 9"/>
          <p:cNvPicPr>
            <a:picLocks noChangeAspect="1"/>
          </p:cNvPicPr>
          <p:nvPr>
            <p:custDataLst>
              <p:tags r:id="rId2"/>
            </p:custDataLst>
          </p:nvPr>
        </p:nvPicPr>
        <p:blipFill>
          <a:blip r:embed="rId5"/>
          <a:stretch>
            <a:fillRect/>
          </a:stretch>
        </p:blipFill>
        <p:spPr>
          <a:xfrm>
            <a:off x="5037455" y="1006475"/>
            <a:ext cx="3240000" cy="18225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a:sym typeface="+mn-ea"/>
              </a:rPr>
              <a:t>逻辑树——</a:t>
            </a:r>
            <a:r>
              <a:rPr sz="2400" b="0">
                <a:sym typeface="+mn-ea"/>
              </a:rPr>
              <a:t>树状分解化繁为简</a:t>
            </a:r>
            <a:endParaRPr lang="zh-CN" altLang="en-US" sz="2400" b="0">
              <a:sym typeface="+mn-ea"/>
            </a:endParaRPr>
          </a:p>
        </p:txBody>
      </p:sp>
      <p:sp>
        <p:nvSpPr>
          <p:cNvPr id="5" name="文本占位符 4"/>
          <p:cNvSpPr>
            <a:spLocks noGrp="1"/>
          </p:cNvSpPr>
          <p:nvPr>
            <p:ph type="body" idx="1"/>
          </p:nvPr>
        </p:nvSpPr>
        <p:spPr/>
        <p:txBody>
          <a:bodyPr/>
          <a:lstStyle/>
          <a:p>
            <a:r>
              <a:rPr lang="zh-CN" altLang="en-US"/>
              <a:t>逻辑树，以树状结构，分解复杂问题，有逻辑地找出原因和解决办法的框架</a:t>
            </a:r>
          </a:p>
        </p:txBody>
      </p:sp>
      <p:sp>
        <p:nvSpPr>
          <p:cNvPr id="6" name="文本占位符 5"/>
          <p:cNvSpPr>
            <a:spLocks noGrp="1"/>
          </p:cNvSpPr>
          <p:nvPr>
            <p:ph type="body" idx="13"/>
          </p:nvPr>
        </p:nvSpPr>
        <p:spPr>
          <a:xfrm>
            <a:off x="372110" y="317183"/>
            <a:ext cx="1068070" cy="430530"/>
          </a:xfrm>
        </p:spPr>
        <p:txBody>
          <a:bodyPr/>
          <a:lstStyle/>
          <a:p>
            <a:r>
              <a:t>3-01</a:t>
            </a:r>
          </a:p>
        </p:txBody>
      </p:sp>
      <p:grpSp>
        <p:nvGrpSpPr>
          <p:cNvPr id="3" name="组合 2"/>
          <p:cNvGrpSpPr/>
          <p:nvPr/>
        </p:nvGrpSpPr>
        <p:grpSpPr>
          <a:xfrm>
            <a:off x="346075" y="1584325"/>
            <a:ext cx="11468100" cy="4895850"/>
            <a:chOff x="545" y="2495"/>
            <a:chExt cx="18060" cy="7710"/>
          </a:xfrm>
        </p:grpSpPr>
        <p:sp>
          <p:nvSpPr>
            <p:cNvPr id="85" name="Rectangle: Rounded Corners 73"/>
            <p:cNvSpPr/>
            <p:nvPr>
              <p:custDataLst>
                <p:tags r:id="rId1"/>
              </p:custDataLst>
            </p:nvPr>
          </p:nvSpPr>
          <p:spPr>
            <a:xfrm>
              <a:off x="545" y="2495"/>
              <a:ext cx="4399" cy="7710"/>
            </a:xfrm>
            <a:prstGeom prst="roundRect">
              <a:avLst>
                <a:gd name="adj" fmla="val 0"/>
              </a:avLst>
            </a:prstGeom>
            <a:solidFill>
              <a:schemeClr val="accent1">
                <a:alpha val="95000"/>
              </a:schemeClr>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90" name="TextBox 78"/>
            <p:cNvSpPr txBox="1"/>
            <p:nvPr>
              <p:custDataLst>
                <p:tags r:id="rId2"/>
              </p:custDataLst>
            </p:nvPr>
          </p:nvSpPr>
          <p:spPr>
            <a:xfrm>
              <a:off x="760" y="2894"/>
              <a:ext cx="3160" cy="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逻辑树图例</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从最高层开始，层层向下分解</a:t>
              </a:r>
            </a:p>
          </p:txBody>
        </p:sp>
        <p:cxnSp>
          <p:nvCxnSpPr>
            <p:cNvPr id="129" name="直接连接符 2"/>
            <p:cNvCxnSpPr/>
            <p:nvPr>
              <p:custDataLst>
                <p:tags r:id="rId3"/>
              </p:custDataLst>
            </p:nvPr>
          </p:nvCxnSpPr>
          <p:spPr>
            <a:xfrm>
              <a:off x="906" y="3945"/>
              <a:ext cx="3656" cy="0"/>
            </a:xfrm>
            <a:prstGeom prst="line">
              <a:avLst/>
            </a:prstGeom>
            <a:noFill/>
            <a:ln w="25400" cap="flat" cmpd="sng" algn="ctr">
              <a:solidFill>
                <a:sysClr val="window" lastClr="FFFFFF">
                  <a:alpha val="37000"/>
                </a:sysClr>
              </a:solidFill>
              <a:prstDash val="solid"/>
              <a:miter lim="800000"/>
            </a:ln>
            <a:effectLst/>
          </p:spPr>
        </p:cxnSp>
        <p:sp>
          <p:nvSpPr>
            <p:cNvPr id="137" name="Freeform 40"/>
            <p:cNvSpPr>
              <a:spLocks noEditPoints="1"/>
            </p:cNvSpPr>
            <p:nvPr>
              <p:custDataLst>
                <p:tags r:id="rId4"/>
              </p:custDataLst>
            </p:nvPr>
          </p:nvSpPr>
          <p:spPr bwMode="auto">
            <a:xfrm>
              <a:off x="3920" y="2986"/>
              <a:ext cx="643" cy="64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FFFFFF"/>
            </a:solidFill>
            <a:ln>
              <a:noFill/>
            </a:ln>
          </p:spPr>
          <p:txBody>
            <a:bodyPr vert="horz" wrap="square" lIns="68562" tIns="34281" rIns="68562" bIns="3428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35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9" name="圆角矩形 8"/>
            <p:cNvSpPr/>
            <p:nvPr>
              <p:custDataLst>
                <p:tags r:id="rId5"/>
              </p:custDataLst>
            </p:nvPr>
          </p:nvSpPr>
          <p:spPr>
            <a:xfrm>
              <a:off x="934" y="4323"/>
              <a:ext cx="3626" cy="430"/>
            </a:xfrm>
            <a:prstGeom prst="roundRect">
              <a:avLst/>
            </a:prstGeom>
            <a:solidFill>
              <a:schemeClr val="bg2"/>
            </a:solidFill>
            <a:ln w="9525" cap="flat">
              <a:noFill/>
              <a:prstDash val="solid"/>
              <a:miter/>
            </a:ln>
          </p:spPr>
          <p:txBody>
            <a:bodyPr rtlCol="0" anchor="ctr">
              <a:noAutofit/>
            </a:bodyPr>
            <a:lstStyle/>
            <a:p>
              <a:pPr lvl="0" algn="ctr">
                <a:buClrTx/>
                <a:buSzTx/>
                <a:buFontTx/>
                <a:defRPr/>
              </a:pPr>
              <a:r>
                <a:rPr lang="zh-CN" altLang="en-US" sz="1400" kern="0">
                  <a:solidFill>
                    <a:schemeClr val="bg1"/>
                  </a:solidFill>
                  <a:latin typeface="PingFang SC Regular" panose="020B0400000000000000" charset="-122"/>
                  <a:ea typeface="PingFang SC Regular" panose="020B0400000000000000" charset="-122"/>
                  <a:sym typeface="+mn-ea"/>
                </a:rPr>
                <a:t>待解决的问题</a:t>
              </a:r>
            </a:p>
          </p:txBody>
        </p:sp>
        <p:sp>
          <p:nvSpPr>
            <p:cNvPr id="11" name="圆角矩形 10"/>
            <p:cNvSpPr/>
            <p:nvPr>
              <p:custDataLst>
                <p:tags r:id="rId6"/>
              </p:custDataLst>
            </p:nvPr>
          </p:nvSpPr>
          <p:spPr>
            <a:xfrm>
              <a:off x="920" y="5104"/>
              <a:ext cx="1123" cy="430"/>
            </a:xfrm>
            <a:prstGeom prst="roundRect">
              <a:avLst/>
            </a:prstGeom>
            <a:solidFill>
              <a:schemeClr val="tx2">
                <a:lumMod val="90000"/>
              </a:schemeClr>
            </a:solidFill>
            <a:ln w="9525" cap="flat">
              <a:noFill/>
              <a:prstDash val="solid"/>
              <a:miter/>
            </a:ln>
          </p:spPr>
          <p:txBody>
            <a:bodyPr rtlCol="0" anchor="ctr">
              <a:noAutofit/>
            </a:bodyPr>
            <a:lstStyle/>
            <a:p>
              <a:pPr lvl="0" algn="ctr">
                <a:buClrTx/>
                <a:buSzTx/>
                <a:buFontTx/>
                <a:defRPr/>
              </a:pPr>
              <a:r>
                <a:rPr lang="zh-CN" altLang="en-US"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原因</a:t>
              </a:r>
              <a:r>
                <a:rPr lang="en-US" altLang="zh-CN"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1</a:t>
              </a:r>
            </a:p>
          </p:txBody>
        </p:sp>
        <p:sp>
          <p:nvSpPr>
            <p:cNvPr id="13" name="圆角矩形 12"/>
            <p:cNvSpPr/>
            <p:nvPr>
              <p:custDataLst>
                <p:tags r:id="rId7"/>
              </p:custDataLst>
            </p:nvPr>
          </p:nvSpPr>
          <p:spPr>
            <a:xfrm>
              <a:off x="2185" y="5104"/>
              <a:ext cx="1123" cy="430"/>
            </a:xfrm>
            <a:prstGeom prst="roundRect">
              <a:avLst/>
            </a:prstGeom>
            <a:solidFill>
              <a:schemeClr val="tx2">
                <a:lumMod val="90000"/>
              </a:schemeClr>
            </a:solidFill>
            <a:ln w="9525" cap="flat">
              <a:noFill/>
              <a:prstDash val="solid"/>
              <a:miter/>
            </a:ln>
          </p:spPr>
          <p:txBody>
            <a:bodyPr rtlCol="0" anchor="ctr">
              <a:noAutofit/>
            </a:bodyPr>
            <a:lstStyle/>
            <a:p>
              <a:pPr lvl="0" algn="ctr">
                <a:buClrTx/>
                <a:buSzTx/>
                <a:buFontTx/>
                <a:defRPr/>
              </a:pPr>
              <a:r>
                <a:rPr lang="zh-CN" altLang="en-US"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原因</a:t>
              </a:r>
              <a:r>
                <a:rPr lang="en-US" altLang="zh-CN"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2</a:t>
              </a:r>
            </a:p>
          </p:txBody>
        </p:sp>
        <p:sp>
          <p:nvSpPr>
            <p:cNvPr id="14" name="圆角矩形 13"/>
            <p:cNvSpPr/>
            <p:nvPr>
              <p:custDataLst>
                <p:tags r:id="rId8"/>
              </p:custDataLst>
            </p:nvPr>
          </p:nvSpPr>
          <p:spPr>
            <a:xfrm>
              <a:off x="3452" y="5104"/>
              <a:ext cx="1123" cy="430"/>
            </a:xfrm>
            <a:prstGeom prst="roundRect">
              <a:avLst/>
            </a:prstGeom>
            <a:solidFill>
              <a:schemeClr val="tx2">
                <a:lumMod val="90000"/>
              </a:schemeClr>
            </a:solidFill>
            <a:ln w="9525" cap="flat">
              <a:noFill/>
              <a:prstDash val="solid"/>
              <a:miter/>
            </a:ln>
          </p:spPr>
          <p:txBody>
            <a:bodyPr rtlCol="0" anchor="ctr">
              <a:noAutofit/>
            </a:bodyPr>
            <a:lstStyle/>
            <a:p>
              <a:pPr lvl="0" algn="ctr">
                <a:buClrTx/>
                <a:buSzTx/>
                <a:buFontTx/>
                <a:defRPr/>
              </a:pPr>
              <a:r>
                <a:rPr lang="zh-CN" altLang="en-US"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原因</a:t>
              </a:r>
              <a:r>
                <a:rPr lang="en-US" altLang="zh-CN" sz="1200" kern="0">
                  <a:solidFill>
                    <a:schemeClr val="bg1"/>
                  </a:solidFill>
                  <a:latin typeface="PingFang SC Regular" panose="020B0400000000000000" charset="-122"/>
                  <a:ea typeface="PingFang SC Regular" panose="020B0400000000000000" charset="-122"/>
                  <a:cs typeface="PingFang SC Regular" panose="020B0400000000000000" charset="-122"/>
                  <a:sym typeface="+mn-ea"/>
                </a:rPr>
                <a:t>3</a:t>
              </a:r>
            </a:p>
          </p:txBody>
        </p:sp>
        <p:grpSp>
          <p:nvGrpSpPr>
            <p:cNvPr id="22" name="组合 21"/>
            <p:cNvGrpSpPr/>
            <p:nvPr/>
          </p:nvGrpSpPr>
          <p:grpSpPr>
            <a:xfrm>
              <a:off x="920" y="5885"/>
              <a:ext cx="1122" cy="1694"/>
              <a:chOff x="906" y="5504"/>
              <a:chExt cx="1122" cy="1694"/>
            </a:xfrm>
          </p:grpSpPr>
          <p:grpSp>
            <p:nvGrpSpPr>
              <p:cNvPr id="21" name="组合 20"/>
              <p:cNvGrpSpPr/>
              <p:nvPr/>
            </p:nvGrpSpPr>
            <p:grpSpPr>
              <a:xfrm>
                <a:off x="961" y="5626"/>
                <a:ext cx="1014" cy="1450"/>
                <a:chOff x="960" y="5627"/>
                <a:chExt cx="1014" cy="1450"/>
              </a:xfrm>
            </p:grpSpPr>
            <p:sp>
              <p:nvSpPr>
                <p:cNvPr id="15" name="圆角矩形 14"/>
                <p:cNvSpPr/>
                <p:nvPr>
                  <p:custDataLst>
                    <p:tags r:id="rId152"/>
                  </p:custDataLst>
                </p:nvPr>
              </p:nvSpPr>
              <p:spPr>
                <a:xfrm>
                  <a:off x="960" y="562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1</a:t>
                  </a:r>
                </a:p>
              </p:txBody>
            </p:sp>
            <p:sp>
              <p:nvSpPr>
                <p:cNvPr id="18" name="圆角矩形 17"/>
                <p:cNvSpPr/>
                <p:nvPr>
                  <p:custDataLst>
                    <p:tags r:id="rId153"/>
                  </p:custDataLst>
                </p:nvPr>
              </p:nvSpPr>
              <p:spPr>
                <a:xfrm>
                  <a:off x="960" y="613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2</a:t>
                  </a:r>
                </a:p>
              </p:txBody>
            </p:sp>
            <p:sp>
              <p:nvSpPr>
                <p:cNvPr id="19" name="圆角矩形 18"/>
                <p:cNvSpPr/>
                <p:nvPr>
                  <p:custDataLst>
                    <p:tags r:id="rId154"/>
                  </p:custDataLst>
                </p:nvPr>
              </p:nvSpPr>
              <p:spPr>
                <a:xfrm>
                  <a:off x="960" y="664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3</a:t>
                  </a:r>
                </a:p>
              </p:txBody>
            </p:sp>
          </p:grpSp>
          <p:sp>
            <p:nvSpPr>
              <p:cNvPr id="20" name="圆角矩形 19"/>
              <p:cNvSpPr/>
              <p:nvPr>
                <p:custDataLst>
                  <p:tags r:id="rId151"/>
                </p:custDataLst>
              </p:nvPr>
            </p:nvSpPr>
            <p:spPr>
              <a:xfrm>
                <a:off x="906" y="5504"/>
                <a:ext cx="1123" cy="1694"/>
              </a:xfrm>
              <a:prstGeom prst="roundRect">
                <a:avLst/>
              </a:prstGeom>
              <a:noFill/>
              <a:ln w="12700" cap="flat" cmpd="sng">
                <a:solidFill>
                  <a:srgbClr val="F2F5F6"/>
                </a:solidFill>
                <a:prstDash val="lgDash"/>
                <a:miter/>
              </a:ln>
            </p:spPr>
            <p:txBody>
              <a:bodyPr rtlCol="0" anchor="ctr">
                <a:noAutofit/>
              </a:bodyPr>
              <a:lstStyle/>
              <a:p>
                <a:pPr lvl="0" algn="ctr">
                  <a:buClrTx/>
                  <a:buSzTx/>
                  <a:buFontTx/>
                  <a:defRPr/>
                </a:pPr>
                <a:endParaRPr lang="en-US" altLang="zh-CN" sz="1000" kern="0">
                  <a:solidFill>
                    <a:prstClr val="black"/>
                  </a:solidFill>
                  <a:latin typeface="PingFang SC Regular" panose="020B0400000000000000" charset="-122"/>
                  <a:ea typeface="PingFang SC Regular" panose="020B0400000000000000" charset="-122"/>
                  <a:sym typeface="+mn-ea"/>
                </a:endParaRPr>
              </a:p>
            </p:txBody>
          </p:sp>
        </p:grpSp>
        <p:grpSp>
          <p:nvGrpSpPr>
            <p:cNvPr id="23" name="组合 22"/>
            <p:cNvGrpSpPr/>
            <p:nvPr/>
          </p:nvGrpSpPr>
          <p:grpSpPr>
            <a:xfrm>
              <a:off x="2186" y="5885"/>
              <a:ext cx="1122" cy="1694"/>
              <a:chOff x="906" y="5504"/>
              <a:chExt cx="1122" cy="1694"/>
            </a:xfrm>
          </p:grpSpPr>
          <p:grpSp>
            <p:nvGrpSpPr>
              <p:cNvPr id="24" name="组合 23"/>
              <p:cNvGrpSpPr/>
              <p:nvPr/>
            </p:nvGrpSpPr>
            <p:grpSpPr>
              <a:xfrm>
                <a:off x="961" y="5626"/>
                <a:ext cx="1014" cy="1450"/>
                <a:chOff x="960" y="5627"/>
                <a:chExt cx="1014" cy="1450"/>
              </a:xfrm>
            </p:grpSpPr>
            <p:sp>
              <p:nvSpPr>
                <p:cNvPr id="25" name="圆角矩形 24"/>
                <p:cNvSpPr/>
                <p:nvPr>
                  <p:custDataLst>
                    <p:tags r:id="rId148"/>
                  </p:custDataLst>
                </p:nvPr>
              </p:nvSpPr>
              <p:spPr>
                <a:xfrm>
                  <a:off x="960" y="562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1</a:t>
                  </a:r>
                </a:p>
              </p:txBody>
            </p:sp>
            <p:sp>
              <p:nvSpPr>
                <p:cNvPr id="26" name="圆角矩形 25"/>
                <p:cNvSpPr/>
                <p:nvPr>
                  <p:custDataLst>
                    <p:tags r:id="rId149"/>
                  </p:custDataLst>
                </p:nvPr>
              </p:nvSpPr>
              <p:spPr>
                <a:xfrm>
                  <a:off x="960" y="613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2</a:t>
                  </a:r>
                </a:p>
              </p:txBody>
            </p:sp>
            <p:sp>
              <p:nvSpPr>
                <p:cNvPr id="27" name="圆角矩形 26"/>
                <p:cNvSpPr/>
                <p:nvPr>
                  <p:custDataLst>
                    <p:tags r:id="rId150"/>
                  </p:custDataLst>
                </p:nvPr>
              </p:nvSpPr>
              <p:spPr>
                <a:xfrm>
                  <a:off x="960" y="664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3</a:t>
                  </a:r>
                </a:p>
              </p:txBody>
            </p:sp>
          </p:grpSp>
          <p:sp>
            <p:nvSpPr>
              <p:cNvPr id="28" name="圆角矩形 27"/>
              <p:cNvSpPr/>
              <p:nvPr>
                <p:custDataLst>
                  <p:tags r:id="rId147"/>
                </p:custDataLst>
              </p:nvPr>
            </p:nvSpPr>
            <p:spPr>
              <a:xfrm>
                <a:off x="906" y="5504"/>
                <a:ext cx="1123" cy="1694"/>
              </a:xfrm>
              <a:prstGeom prst="roundRect">
                <a:avLst/>
              </a:prstGeom>
              <a:noFill/>
              <a:ln w="12700" cap="flat" cmpd="sng">
                <a:solidFill>
                  <a:srgbClr val="F2F5F6"/>
                </a:solidFill>
                <a:prstDash val="lgDash"/>
                <a:miter/>
              </a:ln>
            </p:spPr>
            <p:txBody>
              <a:bodyPr rtlCol="0" anchor="ctr">
                <a:noAutofit/>
              </a:bodyPr>
              <a:lstStyle/>
              <a:p>
                <a:pPr lvl="0" algn="ctr">
                  <a:buClrTx/>
                  <a:buSzTx/>
                  <a:buFontTx/>
                  <a:defRPr/>
                </a:pPr>
                <a:endParaRPr lang="en-US" altLang="zh-CN" sz="1000" kern="0">
                  <a:solidFill>
                    <a:prstClr val="black"/>
                  </a:solidFill>
                  <a:latin typeface="PingFang SC Regular" panose="020B0400000000000000" charset="-122"/>
                  <a:ea typeface="PingFang SC Regular" panose="020B0400000000000000" charset="-122"/>
                  <a:sym typeface="+mn-ea"/>
                </a:endParaRPr>
              </a:p>
            </p:txBody>
          </p:sp>
        </p:grpSp>
        <p:grpSp>
          <p:nvGrpSpPr>
            <p:cNvPr id="29" name="组合 28"/>
            <p:cNvGrpSpPr/>
            <p:nvPr/>
          </p:nvGrpSpPr>
          <p:grpSpPr>
            <a:xfrm>
              <a:off x="3452" y="5885"/>
              <a:ext cx="1122" cy="1694"/>
              <a:chOff x="906" y="5504"/>
              <a:chExt cx="1122" cy="1694"/>
            </a:xfrm>
          </p:grpSpPr>
          <p:grpSp>
            <p:nvGrpSpPr>
              <p:cNvPr id="30" name="组合 29"/>
              <p:cNvGrpSpPr/>
              <p:nvPr/>
            </p:nvGrpSpPr>
            <p:grpSpPr>
              <a:xfrm>
                <a:off x="961" y="5626"/>
                <a:ext cx="1014" cy="1450"/>
                <a:chOff x="960" y="5627"/>
                <a:chExt cx="1014" cy="1450"/>
              </a:xfrm>
            </p:grpSpPr>
            <p:sp>
              <p:nvSpPr>
                <p:cNvPr id="31" name="圆角矩形 30"/>
                <p:cNvSpPr/>
                <p:nvPr>
                  <p:custDataLst>
                    <p:tags r:id="rId144"/>
                  </p:custDataLst>
                </p:nvPr>
              </p:nvSpPr>
              <p:spPr>
                <a:xfrm>
                  <a:off x="960" y="562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1</a:t>
                  </a:r>
                </a:p>
              </p:txBody>
            </p:sp>
            <p:sp>
              <p:nvSpPr>
                <p:cNvPr id="32" name="圆角矩形 31"/>
                <p:cNvSpPr/>
                <p:nvPr>
                  <p:custDataLst>
                    <p:tags r:id="rId145"/>
                  </p:custDataLst>
                </p:nvPr>
              </p:nvSpPr>
              <p:spPr>
                <a:xfrm>
                  <a:off x="960" y="613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2</a:t>
                  </a:r>
                </a:p>
              </p:txBody>
            </p:sp>
            <p:sp>
              <p:nvSpPr>
                <p:cNvPr id="33" name="圆角矩形 32"/>
                <p:cNvSpPr/>
                <p:nvPr>
                  <p:custDataLst>
                    <p:tags r:id="rId146"/>
                  </p:custDataLst>
                </p:nvPr>
              </p:nvSpPr>
              <p:spPr>
                <a:xfrm>
                  <a:off x="960" y="6647"/>
                  <a:ext cx="1015" cy="430"/>
                </a:xfrm>
                <a:prstGeom prst="roundRect">
                  <a:avLst/>
                </a:prstGeom>
                <a:solidFill>
                  <a:schemeClr val="tx2">
                    <a:alpha val="50000"/>
                  </a:schemeClr>
                </a:solidFill>
                <a:ln w="9525" cap="flat">
                  <a:noFill/>
                  <a:prstDash val="solid"/>
                  <a:miter/>
                </a:ln>
              </p:spPr>
              <p:txBody>
                <a:bodyPr rtlCol="0" anchor="ctr">
                  <a:noAutofit/>
                </a:bodyPr>
                <a:lstStyle/>
                <a:p>
                  <a:pPr lvl="0" algn="ctr">
                    <a:buClrTx/>
                    <a:buSzTx/>
                    <a:buFontTx/>
                    <a:defRPr/>
                  </a:pPr>
                  <a:r>
                    <a:rPr lang="zh-CN" altLang="en-US"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子原因</a:t>
                  </a:r>
                  <a:r>
                    <a:rPr lang="en-US" altLang="zh-CN" sz="900" kern="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3</a:t>
                  </a:r>
                </a:p>
              </p:txBody>
            </p:sp>
          </p:grpSp>
          <p:sp>
            <p:nvSpPr>
              <p:cNvPr id="34" name="圆角矩形 33"/>
              <p:cNvSpPr/>
              <p:nvPr>
                <p:custDataLst>
                  <p:tags r:id="rId143"/>
                </p:custDataLst>
              </p:nvPr>
            </p:nvSpPr>
            <p:spPr>
              <a:xfrm>
                <a:off x="906" y="5504"/>
                <a:ext cx="1123" cy="1694"/>
              </a:xfrm>
              <a:prstGeom prst="roundRect">
                <a:avLst/>
              </a:prstGeom>
              <a:noFill/>
              <a:ln w="12700" cap="flat" cmpd="sng">
                <a:solidFill>
                  <a:srgbClr val="F2F5F6"/>
                </a:solidFill>
                <a:prstDash val="lgDash"/>
                <a:miter/>
              </a:ln>
            </p:spPr>
            <p:txBody>
              <a:bodyPr rtlCol="0" anchor="ctr">
                <a:noAutofit/>
              </a:bodyPr>
              <a:lstStyle/>
              <a:p>
                <a:pPr lvl="0" algn="ctr">
                  <a:buClrTx/>
                  <a:buSzTx/>
                  <a:buFontTx/>
                  <a:defRPr/>
                </a:pPr>
                <a:endParaRPr lang="en-US" altLang="zh-CN" sz="1000" kern="0">
                  <a:solidFill>
                    <a:prstClr val="black"/>
                  </a:solidFill>
                  <a:latin typeface="PingFang SC Regular" panose="020B0400000000000000" charset="-122"/>
                  <a:ea typeface="PingFang SC Regular" panose="020B0400000000000000" charset="-122"/>
                  <a:sym typeface="+mn-ea"/>
                </a:endParaRPr>
              </a:p>
            </p:txBody>
          </p:sp>
        </p:grpSp>
        <p:cxnSp>
          <p:nvCxnSpPr>
            <p:cNvPr id="44" name="肘形连接符 43"/>
            <p:cNvCxnSpPr>
              <a:stCxn id="9" idx="2"/>
              <a:endCxn id="11" idx="0"/>
            </p:cNvCxnSpPr>
            <p:nvPr>
              <p:custDataLst>
                <p:tags r:id="rId9"/>
              </p:custDataLst>
            </p:nvPr>
          </p:nvCxnSpPr>
          <p:spPr>
            <a:xfrm rot="5400000">
              <a:off x="1939" y="4296"/>
              <a:ext cx="351" cy="1265"/>
            </a:xfrm>
            <a:prstGeom prst="bentConnector3">
              <a:avLst>
                <a:gd name="adj1" fmla="val 50142"/>
              </a:avLst>
            </a:prstGeom>
            <a:noFill/>
            <a:ln w="25400" cap="flat" cmpd="sng" algn="ctr">
              <a:solidFill>
                <a:sysClr val="window" lastClr="FFFFFF">
                  <a:alpha val="37000"/>
                </a:sysClr>
              </a:solidFill>
              <a:prstDash val="solid"/>
              <a:miter lim="800000"/>
            </a:ln>
            <a:effectLst/>
          </p:spPr>
        </p:cxnSp>
        <p:cxnSp>
          <p:nvCxnSpPr>
            <p:cNvPr id="45" name="肘形连接符 44"/>
            <p:cNvCxnSpPr>
              <a:stCxn id="11" idx="2"/>
              <a:endCxn id="15" idx="0"/>
            </p:cNvCxnSpPr>
            <p:nvPr>
              <p:custDataLst>
                <p:tags r:id="rId10"/>
              </p:custDataLst>
            </p:nvPr>
          </p:nvCxnSpPr>
          <p:spPr>
            <a:xfrm rot="5400000" flipV="1">
              <a:off x="1246" y="5770"/>
              <a:ext cx="473" cy="5"/>
            </a:xfrm>
            <a:prstGeom prst="bentConnector2">
              <a:avLst/>
            </a:prstGeom>
            <a:noFill/>
            <a:ln w="25400" cap="flat" cmpd="sng" algn="ctr">
              <a:solidFill>
                <a:sysClr val="window" lastClr="FFFFFF">
                  <a:alpha val="37000"/>
                </a:sysClr>
              </a:solidFill>
              <a:prstDash val="solid"/>
              <a:miter lim="800000"/>
            </a:ln>
            <a:effectLst/>
          </p:spPr>
        </p:cxnSp>
        <p:cxnSp>
          <p:nvCxnSpPr>
            <p:cNvPr id="46" name="肘形连接符 45"/>
            <p:cNvCxnSpPr>
              <a:stCxn id="9" idx="2"/>
              <a:endCxn id="13" idx="0"/>
            </p:cNvCxnSpPr>
            <p:nvPr>
              <p:custDataLst>
                <p:tags r:id="rId11"/>
              </p:custDataLst>
            </p:nvPr>
          </p:nvCxnSpPr>
          <p:spPr>
            <a:xfrm rot="5400000" flipV="1">
              <a:off x="2572" y="4929"/>
              <a:ext cx="351" cy="5"/>
            </a:xfrm>
            <a:prstGeom prst="bentConnector2">
              <a:avLst/>
            </a:prstGeom>
            <a:noFill/>
            <a:ln w="25400" cap="flat" cmpd="sng" algn="ctr">
              <a:solidFill>
                <a:sysClr val="window" lastClr="FFFFFF">
                  <a:alpha val="37000"/>
                </a:sysClr>
              </a:solidFill>
              <a:prstDash val="solid"/>
              <a:miter lim="800000"/>
            </a:ln>
            <a:effectLst/>
          </p:spPr>
        </p:cxnSp>
        <p:cxnSp>
          <p:nvCxnSpPr>
            <p:cNvPr id="47" name="肘形连接符 46"/>
            <p:cNvCxnSpPr>
              <a:stCxn id="9" idx="2"/>
              <a:endCxn id="14" idx="0"/>
            </p:cNvCxnSpPr>
            <p:nvPr>
              <p:custDataLst>
                <p:tags r:id="rId12"/>
              </p:custDataLst>
            </p:nvPr>
          </p:nvCxnSpPr>
          <p:spPr>
            <a:xfrm rot="5400000" flipV="1">
              <a:off x="3205" y="4295"/>
              <a:ext cx="351" cy="1267"/>
            </a:xfrm>
            <a:prstGeom prst="bentConnector3">
              <a:avLst>
                <a:gd name="adj1" fmla="val 50142"/>
              </a:avLst>
            </a:prstGeom>
            <a:noFill/>
            <a:ln w="25400" cap="flat" cmpd="sng" algn="ctr">
              <a:solidFill>
                <a:sysClr val="window" lastClr="FFFFFF">
                  <a:alpha val="37000"/>
                </a:sysClr>
              </a:solidFill>
              <a:prstDash val="solid"/>
              <a:miter lim="800000"/>
            </a:ln>
            <a:effectLst/>
          </p:spPr>
        </p:cxnSp>
        <p:cxnSp>
          <p:nvCxnSpPr>
            <p:cNvPr id="48" name="肘形连接符 47"/>
            <p:cNvCxnSpPr>
              <a:stCxn id="13" idx="2"/>
              <a:endCxn id="25" idx="0"/>
            </p:cNvCxnSpPr>
            <p:nvPr>
              <p:custDataLst>
                <p:tags r:id="rId13"/>
              </p:custDataLst>
            </p:nvPr>
          </p:nvCxnSpPr>
          <p:spPr>
            <a:xfrm rot="5400000" flipV="1">
              <a:off x="2512" y="5770"/>
              <a:ext cx="473" cy="2"/>
            </a:xfrm>
            <a:prstGeom prst="bentConnector3">
              <a:avLst>
                <a:gd name="adj1" fmla="val 50000"/>
              </a:avLst>
            </a:prstGeom>
            <a:noFill/>
            <a:ln w="25400" cap="flat" cmpd="sng" algn="ctr">
              <a:solidFill>
                <a:sysClr val="window" lastClr="FFFFFF">
                  <a:alpha val="37000"/>
                </a:sysClr>
              </a:solidFill>
              <a:prstDash val="solid"/>
              <a:miter lim="800000"/>
            </a:ln>
            <a:effectLst/>
          </p:spPr>
        </p:cxnSp>
        <p:cxnSp>
          <p:nvCxnSpPr>
            <p:cNvPr id="49" name="肘形连接符 48"/>
            <p:cNvCxnSpPr>
              <a:stCxn id="14" idx="2"/>
              <a:endCxn id="31" idx="0"/>
            </p:cNvCxnSpPr>
            <p:nvPr>
              <p:custDataLst>
                <p:tags r:id="rId14"/>
              </p:custDataLst>
            </p:nvPr>
          </p:nvCxnSpPr>
          <p:spPr>
            <a:xfrm rot="5400000" flipV="1">
              <a:off x="3778" y="5770"/>
              <a:ext cx="473" cy="1"/>
            </a:xfrm>
            <a:prstGeom prst="bentConnector3">
              <a:avLst>
                <a:gd name="adj1" fmla="val 50106"/>
              </a:avLst>
            </a:prstGeom>
            <a:noFill/>
            <a:ln w="25400" cap="flat" cmpd="sng" algn="ctr">
              <a:solidFill>
                <a:sysClr val="window" lastClr="FFFFFF">
                  <a:alpha val="37000"/>
                </a:sysClr>
              </a:solidFill>
              <a:prstDash val="solid"/>
              <a:miter lim="800000"/>
            </a:ln>
            <a:effectLst/>
          </p:spPr>
        </p:cxnSp>
        <p:cxnSp>
          <p:nvCxnSpPr>
            <p:cNvPr id="52" name="直接连接符 2"/>
            <p:cNvCxnSpPr/>
            <p:nvPr>
              <p:custDataLst>
                <p:tags r:id="rId15"/>
              </p:custDataLst>
            </p:nvPr>
          </p:nvCxnSpPr>
          <p:spPr>
            <a:xfrm>
              <a:off x="904" y="8307"/>
              <a:ext cx="3656" cy="0"/>
            </a:xfrm>
            <a:prstGeom prst="line">
              <a:avLst/>
            </a:prstGeom>
            <a:noFill/>
            <a:ln w="25400" cap="flat" cmpd="sng" algn="ctr">
              <a:solidFill>
                <a:schemeClr val="bg2">
                  <a:alpha val="50000"/>
                </a:schemeClr>
              </a:solidFill>
              <a:prstDash val="solid"/>
              <a:miter lim="800000"/>
              <a:tailEnd type="triangle"/>
            </a:ln>
            <a:effectLst/>
          </p:spPr>
        </p:cxnSp>
        <p:sp>
          <p:nvSpPr>
            <p:cNvPr id="53" name="椭圆 52"/>
            <p:cNvSpPr/>
            <p:nvPr>
              <p:custDataLst>
                <p:tags r:id="rId16"/>
              </p:custDataLst>
            </p:nvPr>
          </p:nvSpPr>
          <p:spPr>
            <a:xfrm>
              <a:off x="1480" y="8250"/>
              <a:ext cx="113" cy="113"/>
            </a:xfrm>
            <a:prstGeom prst="ellipse">
              <a:avLst/>
            </a:prstGeom>
            <a:solidFill>
              <a:schemeClr val="bg2"/>
            </a:solidFill>
            <a:ln w="12700" cmpd="sng">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4" name="椭圆 53"/>
            <p:cNvSpPr/>
            <p:nvPr>
              <p:custDataLst>
                <p:tags r:id="rId17"/>
              </p:custDataLst>
            </p:nvPr>
          </p:nvSpPr>
          <p:spPr>
            <a:xfrm>
              <a:off x="2632" y="8250"/>
              <a:ext cx="113" cy="113"/>
            </a:xfrm>
            <a:prstGeom prst="ellipse">
              <a:avLst/>
            </a:prstGeom>
            <a:solidFill>
              <a:schemeClr val="bg2"/>
            </a:solidFill>
            <a:ln w="12700" cmpd="sng">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5" name="椭圆 54"/>
            <p:cNvSpPr/>
            <p:nvPr>
              <p:custDataLst>
                <p:tags r:id="rId18"/>
              </p:custDataLst>
            </p:nvPr>
          </p:nvSpPr>
          <p:spPr>
            <a:xfrm>
              <a:off x="3920" y="8250"/>
              <a:ext cx="113" cy="113"/>
            </a:xfrm>
            <a:prstGeom prst="ellipse">
              <a:avLst/>
            </a:prstGeom>
            <a:solidFill>
              <a:schemeClr val="bg2"/>
            </a:solidFill>
            <a:ln w="12700" cmpd="sng">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6" name="文本框 55"/>
            <p:cNvSpPr txBox="1"/>
            <p:nvPr>
              <p:custDataLst>
                <p:tags r:id="rId19"/>
              </p:custDataLst>
            </p:nvPr>
          </p:nvSpPr>
          <p:spPr>
            <a:xfrm>
              <a:off x="904" y="8363"/>
              <a:ext cx="1139" cy="725"/>
            </a:xfrm>
            <a:prstGeom prst="rect">
              <a:avLst/>
            </a:prstGeom>
            <a:noFill/>
          </p:spPr>
          <p:txBody>
            <a:bodyPr wrap="square" rtlCol="0" anchor="t">
              <a:spAutoFit/>
            </a:bodyPr>
            <a:lstStyle/>
            <a:p>
              <a:pPr>
                <a:lnSpc>
                  <a:spcPct val="150000"/>
                </a:lnSpc>
              </a:pPr>
              <a:r>
                <a:rPr lang="en-US" altLang="zh-CN" sz="800">
                  <a:solidFill>
                    <a:schemeClr val="bg1">
                      <a:lumMod val="10000"/>
                      <a:lumOff val="90000"/>
                    </a:schemeClr>
                  </a:solidFill>
                  <a:latin typeface="PingFang SC Regular" panose="020B0400000000000000" charset="-122"/>
                  <a:ea typeface="PingFang SC Regular" panose="020B0400000000000000" charset="-122"/>
                </a:rPr>
                <a:t>①</a:t>
              </a:r>
              <a:r>
                <a:rPr lang="zh-CN" altLang="en-US" sz="800">
                  <a:solidFill>
                    <a:schemeClr val="bg1">
                      <a:lumMod val="10000"/>
                      <a:lumOff val="90000"/>
                    </a:schemeClr>
                  </a:solidFill>
                  <a:latin typeface="PingFang SC Regular" panose="020B0400000000000000" charset="-122"/>
                  <a:ea typeface="PingFang SC Regular" panose="020B0400000000000000" charset="-122"/>
                </a:rPr>
                <a:t>填写想要解决的问题</a:t>
              </a:r>
            </a:p>
          </p:txBody>
        </p:sp>
        <p:sp>
          <p:nvSpPr>
            <p:cNvPr id="57" name="文本框 56"/>
            <p:cNvSpPr txBox="1"/>
            <p:nvPr>
              <p:custDataLst>
                <p:tags r:id="rId20"/>
              </p:custDataLst>
            </p:nvPr>
          </p:nvSpPr>
          <p:spPr>
            <a:xfrm>
              <a:off x="2163" y="8363"/>
              <a:ext cx="1139" cy="1016"/>
            </a:xfrm>
            <a:prstGeom prst="rect">
              <a:avLst/>
            </a:prstGeom>
            <a:noFill/>
          </p:spPr>
          <p:txBody>
            <a:bodyPr wrap="square" rtlCol="0" anchor="t">
              <a:spAutoFit/>
            </a:bodyPr>
            <a:lstStyle/>
            <a:p>
              <a:pPr>
                <a:lnSpc>
                  <a:spcPct val="150000"/>
                </a:lnSpc>
              </a:pPr>
              <a:r>
                <a:rPr lang="en-US" sz="800">
                  <a:solidFill>
                    <a:schemeClr val="bg1">
                      <a:lumMod val="10000"/>
                      <a:lumOff val="90000"/>
                    </a:schemeClr>
                  </a:solidFill>
                  <a:latin typeface="PingFang SC Regular" panose="020B0400000000000000" charset="-122"/>
                  <a:ea typeface="PingFang SC Regular" panose="020B0400000000000000" charset="-122"/>
                </a:rPr>
                <a:t>②列举导致问题的大致原因分类</a:t>
              </a:r>
            </a:p>
          </p:txBody>
        </p:sp>
        <p:sp>
          <p:nvSpPr>
            <p:cNvPr id="58" name="文本框 57"/>
            <p:cNvSpPr txBox="1"/>
            <p:nvPr>
              <p:custDataLst>
                <p:tags r:id="rId21"/>
              </p:custDataLst>
            </p:nvPr>
          </p:nvSpPr>
          <p:spPr>
            <a:xfrm>
              <a:off x="3422" y="8363"/>
              <a:ext cx="1139" cy="1307"/>
            </a:xfrm>
            <a:prstGeom prst="rect">
              <a:avLst/>
            </a:prstGeom>
            <a:noFill/>
          </p:spPr>
          <p:txBody>
            <a:bodyPr wrap="square" rtlCol="0" anchor="t">
              <a:spAutoFit/>
            </a:bodyPr>
            <a:lstStyle/>
            <a:p>
              <a:pPr>
                <a:lnSpc>
                  <a:spcPct val="150000"/>
                </a:lnSpc>
              </a:pPr>
              <a:r>
                <a:rPr lang="en-US"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③</a:t>
              </a:r>
              <a:r>
                <a:rPr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原因再细分</a:t>
              </a:r>
              <a:r>
                <a:rPr lang="zh-CN"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a:t>
              </a:r>
              <a:r>
                <a:rPr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并</a:t>
              </a:r>
              <a:r>
                <a:rPr lang="zh-CN"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确保“不重复</a:t>
              </a:r>
              <a:r>
                <a:rPr lang="en-US" altLang="zh-CN"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 </a:t>
              </a:r>
              <a:r>
                <a:rPr lang="zh-CN" altLang="en-US" sz="80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不遗漏”</a:t>
              </a:r>
            </a:p>
          </p:txBody>
        </p:sp>
        <p:sp>
          <p:nvSpPr>
            <p:cNvPr id="60" name="文本框 59"/>
            <p:cNvSpPr txBox="1"/>
            <p:nvPr>
              <p:custDataLst>
                <p:tags r:id="rId22"/>
              </p:custDataLst>
            </p:nvPr>
          </p:nvSpPr>
          <p:spPr>
            <a:xfrm>
              <a:off x="904" y="7789"/>
              <a:ext cx="1728" cy="471"/>
            </a:xfrm>
            <a:prstGeom prst="rect">
              <a:avLst/>
            </a:prstGeom>
            <a:noFill/>
          </p:spPr>
          <p:txBody>
            <a:bodyPr wrap="square" rtlCol="0" anchor="t">
              <a:spAutoFit/>
            </a:bodyPr>
            <a:lstStyle/>
            <a:p>
              <a:pPr algn="l">
                <a:lnSpc>
                  <a:spcPct val="150000"/>
                </a:lnSpc>
              </a:pPr>
              <a:r>
                <a:rPr lang="zh-CN" altLang="en-US" sz="900">
                  <a:solidFill>
                    <a:schemeClr val="bg2"/>
                  </a:solidFill>
                  <a:latin typeface="PingFang SC Regular" panose="020B0400000000000000" charset="-122"/>
                  <a:ea typeface="PingFang SC Regular" panose="020B0400000000000000" charset="-122"/>
                </a:rPr>
                <a:t>逻辑树的使用方法</a:t>
              </a:r>
            </a:p>
          </p:txBody>
        </p:sp>
        <p:grpSp>
          <p:nvGrpSpPr>
            <p:cNvPr id="2" name="组合 1"/>
            <p:cNvGrpSpPr/>
            <p:nvPr/>
          </p:nvGrpSpPr>
          <p:grpSpPr>
            <a:xfrm>
              <a:off x="5099" y="2495"/>
              <a:ext cx="13506" cy="7709"/>
              <a:chOff x="5099" y="2495"/>
              <a:chExt cx="13506" cy="7709"/>
            </a:xfrm>
          </p:grpSpPr>
          <p:sp>
            <p:nvSpPr>
              <p:cNvPr id="89" name="Rectangle: Rounded Corners 73"/>
              <p:cNvSpPr/>
              <p:nvPr>
                <p:custDataLst>
                  <p:tags r:id="rId23"/>
                </p:custDataLst>
              </p:nvPr>
            </p:nvSpPr>
            <p:spPr>
              <a:xfrm>
                <a:off x="5099" y="3474"/>
                <a:ext cx="4399" cy="6731"/>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93" name="Rectangle: Rounded Corners 73"/>
              <p:cNvSpPr/>
              <p:nvPr>
                <p:custDataLst>
                  <p:tags r:id="rId24"/>
                </p:custDataLst>
              </p:nvPr>
            </p:nvSpPr>
            <p:spPr>
              <a:xfrm>
                <a:off x="9653" y="3474"/>
                <a:ext cx="4399" cy="6731"/>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97" name="Rectangle: Rounded Corners 73"/>
              <p:cNvSpPr/>
              <p:nvPr>
                <p:custDataLst>
                  <p:tags r:id="rId25"/>
                </p:custDataLst>
              </p:nvPr>
            </p:nvSpPr>
            <p:spPr>
              <a:xfrm>
                <a:off x="14207" y="3474"/>
                <a:ext cx="4399" cy="6731"/>
              </a:xfrm>
              <a:prstGeom prst="roundRect">
                <a:avLst>
                  <a:gd name="adj" fmla="val 0"/>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36" name="Freeform 116"/>
              <p:cNvSpPr>
                <a:spLocks noEditPoints="1"/>
              </p:cNvSpPr>
              <p:nvPr>
                <p:custDataLst>
                  <p:tags r:id="rId26"/>
                </p:custDataLst>
              </p:nvPr>
            </p:nvSpPr>
            <p:spPr bwMode="auto">
              <a:xfrm>
                <a:off x="8269" y="3998"/>
                <a:ext cx="756" cy="506"/>
              </a:xfrm>
              <a:custGeom>
                <a:avLst/>
                <a:gdLst/>
                <a:ahLst/>
                <a:cxnLst>
                  <a:cxn ang="0">
                    <a:pos x="11" y="232"/>
                  </a:cxn>
                  <a:cxn ang="0">
                    <a:pos x="38" y="170"/>
                  </a:cxn>
                  <a:cxn ang="0">
                    <a:pos x="41" y="184"/>
                  </a:cxn>
                  <a:cxn ang="0">
                    <a:pos x="30" y="221"/>
                  </a:cxn>
                  <a:cxn ang="0">
                    <a:pos x="203" y="167"/>
                  </a:cxn>
                  <a:cxn ang="0">
                    <a:pos x="326" y="57"/>
                  </a:cxn>
                  <a:cxn ang="0">
                    <a:pos x="289" y="48"/>
                  </a:cxn>
                  <a:cxn ang="0">
                    <a:pos x="278" y="37"/>
                  </a:cxn>
                  <a:cxn ang="0">
                    <a:pos x="345" y="47"/>
                  </a:cxn>
                  <a:cxn ang="0">
                    <a:pos x="226" y="212"/>
                  </a:cxn>
                  <a:cxn ang="0">
                    <a:pos x="11" y="232"/>
                  </a:cxn>
                  <a:cxn ang="0">
                    <a:pos x="199" y="160"/>
                  </a:cxn>
                  <a:cxn ang="0">
                    <a:pos x="66" y="219"/>
                  </a:cxn>
                  <a:cxn ang="0">
                    <a:pos x="41" y="138"/>
                  </a:cxn>
                  <a:cxn ang="0">
                    <a:pos x="178" y="0"/>
                  </a:cxn>
                  <a:cxn ang="0">
                    <a:pos x="306" y="89"/>
                  </a:cxn>
                  <a:cxn ang="0">
                    <a:pos x="199" y="160"/>
                  </a:cxn>
                  <a:cxn ang="0">
                    <a:pos x="315" y="158"/>
                  </a:cxn>
                  <a:cxn ang="0">
                    <a:pos x="178" y="277"/>
                  </a:cxn>
                  <a:cxn ang="0">
                    <a:pos x="120" y="267"/>
                  </a:cxn>
                  <a:cxn ang="0">
                    <a:pos x="226" y="222"/>
                  </a:cxn>
                  <a:cxn ang="0">
                    <a:pos x="315" y="158"/>
                  </a:cxn>
                </a:cxnLst>
                <a:rect l="0" t="0" r="r" b="b"/>
                <a:pathLst>
                  <a:path w="367" h="281">
                    <a:moveTo>
                      <a:pt x="11" y="232"/>
                    </a:moveTo>
                    <a:cubicBezTo>
                      <a:pt x="0" y="214"/>
                      <a:pt x="12" y="193"/>
                      <a:pt x="38" y="170"/>
                    </a:cubicBezTo>
                    <a:cubicBezTo>
                      <a:pt x="39" y="175"/>
                      <a:pt x="41" y="179"/>
                      <a:pt x="41" y="184"/>
                    </a:cubicBezTo>
                    <a:cubicBezTo>
                      <a:pt x="29" y="199"/>
                      <a:pt x="24" y="212"/>
                      <a:pt x="30" y="221"/>
                    </a:cubicBezTo>
                    <a:cubicBezTo>
                      <a:pt x="46" y="247"/>
                      <a:pt x="157" y="190"/>
                      <a:pt x="203" y="167"/>
                    </a:cubicBezTo>
                    <a:cubicBezTo>
                      <a:pt x="250" y="144"/>
                      <a:pt x="342" y="84"/>
                      <a:pt x="326" y="57"/>
                    </a:cubicBezTo>
                    <a:cubicBezTo>
                      <a:pt x="320" y="48"/>
                      <a:pt x="307" y="45"/>
                      <a:pt x="289" y="48"/>
                    </a:cubicBezTo>
                    <a:cubicBezTo>
                      <a:pt x="285" y="46"/>
                      <a:pt x="282" y="42"/>
                      <a:pt x="278" y="37"/>
                    </a:cubicBezTo>
                    <a:cubicBezTo>
                      <a:pt x="310" y="28"/>
                      <a:pt x="335" y="29"/>
                      <a:pt x="345" y="47"/>
                    </a:cubicBezTo>
                    <a:cubicBezTo>
                      <a:pt x="367" y="83"/>
                      <a:pt x="349" y="144"/>
                      <a:pt x="226" y="212"/>
                    </a:cubicBezTo>
                    <a:cubicBezTo>
                      <a:pt x="102" y="281"/>
                      <a:pt x="32" y="268"/>
                      <a:pt x="11" y="232"/>
                    </a:cubicBezTo>
                    <a:close/>
                    <a:moveTo>
                      <a:pt x="199" y="160"/>
                    </a:moveTo>
                    <a:cubicBezTo>
                      <a:pt x="168" y="175"/>
                      <a:pt x="111" y="204"/>
                      <a:pt x="66" y="219"/>
                    </a:cubicBezTo>
                    <a:cubicBezTo>
                      <a:pt x="50" y="196"/>
                      <a:pt x="41" y="168"/>
                      <a:pt x="41" y="138"/>
                    </a:cubicBezTo>
                    <a:cubicBezTo>
                      <a:pt x="41" y="62"/>
                      <a:pt x="102" y="0"/>
                      <a:pt x="178" y="0"/>
                    </a:cubicBezTo>
                    <a:cubicBezTo>
                      <a:pt x="237" y="0"/>
                      <a:pt x="288" y="38"/>
                      <a:pt x="306" y="89"/>
                    </a:cubicBezTo>
                    <a:cubicBezTo>
                      <a:pt x="274" y="117"/>
                      <a:pt x="229" y="146"/>
                      <a:pt x="199" y="160"/>
                    </a:cubicBezTo>
                    <a:close/>
                    <a:moveTo>
                      <a:pt x="315" y="158"/>
                    </a:moveTo>
                    <a:cubicBezTo>
                      <a:pt x="307" y="226"/>
                      <a:pt x="248" y="277"/>
                      <a:pt x="178" y="277"/>
                    </a:cubicBezTo>
                    <a:cubicBezTo>
                      <a:pt x="157" y="277"/>
                      <a:pt x="138" y="275"/>
                      <a:pt x="120" y="267"/>
                    </a:cubicBezTo>
                    <a:cubicBezTo>
                      <a:pt x="150" y="259"/>
                      <a:pt x="187" y="243"/>
                      <a:pt x="226" y="222"/>
                    </a:cubicBezTo>
                    <a:cubicBezTo>
                      <a:pt x="265" y="200"/>
                      <a:pt x="292" y="178"/>
                      <a:pt x="315" y="158"/>
                    </a:cubicBezTo>
                    <a:close/>
                  </a:path>
                </a:pathLst>
              </a:custGeom>
              <a:solidFill>
                <a:srgbClr val="FFFFFF"/>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138" name="Freeform 651"/>
              <p:cNvSpPr/>
              <p:nvPr>
                <p:custDataLst>
                  <p:tags r:id="rId27"/>
                </p:custDataLst>
              </p:nvPr>
            </p:nvSpPr>
            <p:spPr>
              <a:xfrm>
                <a:off x="12763" y="3889"/>
                <a:ext cx="751" cy="556"/>
              </a:xfrm>
              <a:custGeom>
                <a:avLst/>
                <a:gdLst/>
                <a:ahLst/>
                <a:cxnLst>
                  <a:cxn ang="0">
                    <a:pos x="wd2" y="hd2"/>
                  </a:cxn>
                  <a:cxn ang="5400000">
                    <a:pos x="wd2" y="hd2"/>
                  </a:cxn>
                  <a:cxn ang="10800000">
                    <a:pos x="wd2" y="hd2"/>
                  </a:cxn>
                  <a:cxn ang="16200000">
                    <a:pos x="wd2" y="hd2"/>
                  </a:cxn>
                </a:cxnLst>
                <a:rect l="0" t="0" r="r" b="b"/>
                <a:pathLst>
                  <a:path w="21600" h="21600" extrusionOk="0">
                    <a:moveTo>
                      <a:pt x="9225" y="0"/>
                    </a:moveTo>
                    <a:lnTo>
                      <a:pt x="10396" y="2015"/>
                    </a:lnTo>
                    <a:lnTo>
                      <a:pt x="4209" y="7051"/>
                    </a:lnTo>
                    <a:lnTo>
                      <a:pt x="5175" y="8711"/>
                    </a:lnTo>
                    <a:lnTo>
                      <a:pt x="11362" y="3656"/>
                    </a:lnTo>
                    <a:lnTo>
                      <a:pt x="12533" y="5652"/>
                    </a:lnTo>
                    <a:lnTo>
                      <a:pt x="14068" y="224"/>
                    </a:lnTo>
                    <a:lnTo>
                      <a:pt x="9225" y="0"/>
                    </a:lnTo>
                    <a:close/>
                    <a:moveTo>
                      <a:pt x="16742" y="3731"/>
                    </a:moveTo>
                    <a:lnTo>
                      <a:pt x="16742" y="19604"/>
                    </a:lnTo>
                    <a:lnTo>
                      <a:pt x="15524" y="19604"/>
                    </a:lnTo>
                    <a:lnTo>
                      <a:pt x="15524" y="8021"/>
                    </a:lnTo>
                    <a:lnTo>
                      <a:pt x="11393" y="8021"/>
                    </a:lnTo>
                    <a:lnTo>
                      <a:pt x="11393" y="19604"/>
                    </a:lnTo>
                    <a:lnTo>
                      <a:pt x="10191" y="19604"/>
                    </a:lnTo>
                    <a:lnTo>
                      <a:pt x="10191" y="11453"/>
                    </a:lnTo>
                    <a:lnTo>
                      <a:pt x="6061" y="11453"/>
                    </a:lnTo>
                    <a:lnTo>
                      <a:pt x="6061" y="19604"/>
                    </a:lnTo>
                    <a:lnTo>
                      <a:pt x="4842" y="19604"/>
                    </a:lnTo>
                    <a:lnTo>
                      <a:pt x="4842" y="14885"/>
                    </a:lnTo>
                    <a:lnTo>
                      <a:pt x="728" y="14885"/>
                    </a:lnTo>
                    <a:lnTo>
                      <a:pt x="728" y="19604"/>
                    </a:lnTo>
                    <a:lnTo>
                      <a:pt x="0" y="19604"/>
                    </a:lnTo>
                    <a:lnTo>
                      <a:pt x="0" y="21600"/>
                    </a:lnTo>
                    <a:lnTo>
                      <a:pt x="21600" y="21600"/>
                    </a:lnTo>
                    <a:lnTo>
                      <a:pt x="21600" y="19604"/>
                    </a:lnTo>
                    <a:lnTo>
                      <a:pt x="20872" y="19604"/>
                    </a:lnTo>
                    <a:lnTo>
                      <a:pt x="20872" y="3731"/>
                    </a:lnTo>
                    <a:lnTo>
                      <a:pt x="16742" y="3731"/>
                    </a:lnTo>
                    <a:close/>
                    <a:moveTo>
                      <a:pt x="17960" y="5148"/>
                    </a:moveTo>
                    <a:lnTo>
                      <a:pt x="19654" y="5148"/>
                    </a:lnTo>
                    <a:lnTo>
                      <a:pt x="19654" y="7163"/>
                    </a:lnTo>
                    <a:lnTo>
                      <a:pt x="17960" y="7163"/>
                    </a:lnTo>
                    <a:lnTo>
                      <a:pt x="17960" y="5148"/>
                    </a:lnTo>
                    <a:close/>
                    <a:moveTo>
                      <a:pt x="12612" y="9457"/>
                    </a:moveTo>
                    <a:lnTo>
                      <a:pt x="14305" y="9457"/>
                    </a:lnTo>
                    <a:lnTo>
                      <a:pt x="14305" y="11453"/>
                    </a:lnTo>
                    <a:lnTo>
                      <a:pt x="12612" y="11453"/>
                    </a:lnTo>
                    <a:lnTo>
                      <a:pt x="12612" y="9457"/>
                    </a:lnTo>
                    <a:close/>
                  </a:path>
                </a:pathLst>
              </a:custGeom>
              <a:solidFill>
                <a:srgbClr val="F7F5F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Calibri"/>
                  <a:sym typeface="Calibri"/>
                </a:endParaRPr>
              </a:p>
            </p:txBody>
          </p:sp>
          <p:sp>
            <p:nvSpPr>
              <p:cNvPr id="139" name="Freeform 665"/>
              <p:cNvSpPr/>
              <p:nvPr>
                <p:custDataLst>
                  <p:tags r:id="rId28"/>
                </p:custDataLst>
              </p:nvPr>
            </p:nvSpPr>
            <p:spPr>
              <a:xfrm>
                <a:off x="17476" y="4003"/>
                <a:ext cx="711" cy="524"/>
              </a:xfrm>
              <a:custGeom>
                <a:avLst/>
                <a:gdLst/>
                <a:ahLst/>
                <a:cxnLst>
                  <a:cxn ang="0">
                    <a:pos x="wd2" y="hd2"/>
                  </a:cxn>
                  <a:cxn ang="5400000">
                    <a:pos x="wd2" y="hd2"/>
                  </a:cxn>
                  <a:cxn ang="10800000">
                    <a:pos x="wd2" y="hd2"/>
                  </a:cxn>
                  <a:cxn ang="16200000">
                    <a:pos x="wd2" y="hd2"/>
                  </a:cxn>
                </a:cxnLst>
                <a:rect l="0" t="0" r="r" b="b"/>
                <a:pathLst>
                  <a:path w="21600" h="21600" extrusionOk="0">
                    <a:moveTo>
                      <a:pt x="6775" y="0"/>
                    </a:moveTo>
                    <a:cubicBezTo>
                      <a:pt x="5338" y="0"/>
                      <a:pt x="4160" y="1376"/>
                      <a:pt x="4160" y="3080"/>
                    </a:cubicBezTo>
                    <a:cubicBezTo>
                      <a:pt x="4160" y="4783"/>
                      <a:pt x="5338" y="6180"/>
                      <a:pt x="6775" y="6180"/>
                    </a:cubicBezTo>
                    <a:cubicBezTo>
                      <a:pt x="7050" y="6180"/>
                      <a:pt x="7308" y="6112"/>
                      <a:pt x="7557" y="6019"/>
                    </a:cubicBezTo>
                    <a:lnTo>
                      <a:pt x="8474" y="7750"/>
                    </a:lnTo>
                    <a:cubicBezTo>
                      <a:pt x="7753" y="8486"/>
                      <a:pt x="7285" y="9574"/>
                      <a:pt x="7285" y="10790"/>
                    </a:cubicBezTo>
                    <a:cubicBezTo>
                      <a:pt x="7285" y="12039"/>
                      <a:pt x="7769" y="13155"/>
                      <a:pt x="8525" y="13890"/>
                    </a:cubicBezTo>
                    <a:lnTo>
                      <a:pt x="7591" y="15581"/>
                    </a:lnTo>
                    <a:cubicBezTo>
                      <a:pt x="7330" y="15476"/>
                      <a:pt x="7066" y="15420"/>
                      <a:pt x="6775" y="15420"/>
                    </a:cubicBezTo>
                    <a:cubicBezTo>
                      <a:pt x="5339" y="15420"/>
                      <a:pt x="4160" y="16796"/>
                      <a:pt x="4160" y="18500"/>
                    </a:cubicBezTo>
                    <a:cubicBezTo>
                      <a:pt x="4160" y="20203"/>
                      <a:pt x="5338" y="21600"/>
                      <a:pt x="6775" y="21600"/>
                    </a:cubicBezTo>
                    <a:cubicBezTo>
                      <a:pt x="8212" y="21600"/>
                      <a:pt x="9374" y="20203"/>
                      <a:pt x="9374" y="18500"/>
                    </a:cubicBezTo>
                    <a:cubicBezTo>
                      <a:pt x="9374" y="17698"/>
                      <a:pt x="9117" y="16975"/>
                      <a:pt x="8694" y="16426"/>
                    </a:cubicBezTo>
                    <a:lnTo>
                      <a:pt x="9679" y="14635"/>
                    </a:lnTo>
                    <a:cubicBezTo>
                      <a:pt x="9994" y="14749"/>
                      <a:pt x="10318" y="14816"/>
                      <a:pt x="10664" y="14816"/>
                    </a:cubicBezTo>
                    <a:cubicBezTo>
                      <a:pt x="12310" y="14816"/>
                      <a:pt x="13689" y="13420"/>
                      <a:pt x="13992" y="11575"/>
                    </a:cubicBezTo>
                    <a:lnTo>
                      <a:pt x="16421" y="11575"/>
                    </a:lnTo>
                    <a:cubicBezTo>
                      <a:pt x="16610" y="13059"/>
                      <a:pt x="17698" y="14192"/>
                      <a:pt x="19002" y="14192"/>
                    </a:cubicBezTo>
                    <a:cubicBezTo>
                      <a:pt x="20439" y="14192"/>
                      <a:pt x="21600" y="12815"/>
                      <a:pt x="21600" y="11112"/>
                    </a:cubicBezTo>
                    <a:cubicBezTo>
                      <a:pt x="21600" y="9409"/>
                      <a:pt x="20439" y="8012"/>
                      <a:pt x="19002" y="8012"/>
                    </a:cubicBezTo>
                    <a:cubicBezTo>
                      <a:pt x="17886" y="8012"/>
                      <a:pt x="16926" y="8854"/>
                      <a:pt x="16557" y="10025"/>
                    </a:cubicBezTo>
                    <a:lnTo>
                      <a:pt x="13992" y="10025"/>
                    </a:lnTo>
                    <a:cubicBezTo>
                      <a:pt x="13689" y="8180"/>
                      <a:pt x="12310" y="6784"/>
                      <a:pt x="10664" y="6784"/>
                    </a:cubicBezTo>
                    <a:cubicBezTo>
                      <a:pt x="10289" y="6784"/>
                      <a:pt x="9931" y="6872"/>
                      <a:pt x="9594" y="7005"/>
                    </a:cubicBezTo>
                    <a:lnTo>
                      <a:pt x="8660" y="5214"/>
                    </a:lnTo>
                    <a:cubicBezTo>
                      <a:pt x="9103" y="4661"/>
                      <a:pt x="9374" y="3902"/>
                      <a:pt x="9374" y="3080"/>
                    </a:cubicBezTo>
                    <a:cubicBezTo>
                      <a:pt x="9374" y="1376"/>
                      <a:pt x="8213" y="0"/>
                      <a:pt x="6775" y="0"/>
                    </a:cubicBezTo>
                    <a:close/>
                    <a:moveTo>
                      <a:pt x="14570" y="0"/>
                    </a:moveTo>
                    <a:cubicBezTo>
                      <a:pt x="13133" y="0"/>
                      <a:pt x="11972" y="1376"/>
                      <a:pt x="11972" y="3080"/>
                    </a:cubicBezTo>
                    <a:cubicBezTo>
                      <a:pt x="11972" y="4784"/>
                      <a:pt x="13133" y="6180"/>
                      <a:pt x="14570" y="6180"/>
                    </a:cubicBezTo>
                    <a:cubicBezTo>
                      <a:pt x="16007" y="6180"/>
                      <a:pt x="17168" y="4784"/>
                      <a:pt x="17168" y="3080"/>
                    </a:cubicBezTo>
                    <a:cubicBezTo>
                      <a:pt x="17168" y="1376"/>
                      <a:pt x="16007" y="0"/>
                      <a:pt x="14570" y="0"/>
                    </a:cubicBezTo>
                    <a:close/>
                    <a:moveTo>
                      <a:pt x="2598" y="8012"/>
                    </a:moveTo>
                    <a:cubicBezTo>
                      <a:pt x="1161" y="8012"/>
                      <a:pt x="0" y="9408"/>
                      <a:pt x="0" y="11112"/>
                    </a:cubicBezTo>
                    <a:cubicBezTo>
                      <a:pt x="0" y="12816"/>
                      <a:pt x="1161" y="14192"/>
                      <a:pt x="2598" y="14192"/>
                    </a:cubicBezTo>
                    <a:cubicBezTo>
                      <a:pt x="4035" y="14192"/>
                      <a:pt x="5213" y="12816"/>
                      <a:pt x="5213" y="11112"/>
                    </a:cubicBezTo>
                    <a:cubicBezTo>
                      <a:pt x="5213" y="9408"/>
                      <a:pt x="4035" y="8012"/>
                      <a:pt x="2598" y="8012"/>
                    </a:cubicBezTo>
                    <a:close/>
                    <a:moveTo>
                      <a:pt x="10664" y="8334"/>
                    </a:moveTo>
                    <a:cubicBezTo>
                      <a:pt x="11812" y="8334"/>
                      <a:pt x="12753" y="9429"/>
                      <a:pt x="12753" y="10790"/>
                    </a:cubicBezTo>
                    <a:cubicBezTo>
                      <a:pt x="12753" y="12151"/>
                      <a:pt x="11812" y="13266"/>
                      <a:pt x="10664" y="13266"/>
                    </a:cubicBezTo>
                    <a:cubicBezTo>
                      <a:pt x="9516" y="13266"/>
                      <a:pt x="8592" y="12151"/>
                      <a:pt x="8592" y="10790"/>
                    </a:cubicBezTo>
                    <a:cubicBezTo>
                      <a:pt x="8592" y="9429"/>
                      <a:pt x="9516" y="8334"/>
                      <a:pt x="10664" y="8334"/>
                    </a:cubicBezTo>
                    <a:close/>
                    <a:moveTo>
                      <a:pt x="14570" y="15420"/>
                    </a:moveTo>
                    <a:cubicBezTo>
                      <a:pt x="13133" y="15420"/>
                      <a:pt x="11972" y="16796"/>
                      <a:pt x="11972" y="18500"/>
                    </a:cubicBezTo>
                    <a:cubicBezTo>
                      <a:pt x="11972" y="20204"/>
                      <a:pt x="13133" y="21600"/>
                      <a:pt x="14570" y="21600"/>
                    </a:cubicBezTo>
                    <a:cubicBezTo>
                      <a:pt x="16007" y="21600"/>
                      <a:pt x="17168" y="20204"/>
                      <a:pt x="17168" y="18500"/>
                    </a:cubicBezTo>
                    <a:cubicBezTo>
                      <a:pt x="17168" y="16796"/>
                      <a:pt x="16007" y="15420"/>
                      <a:pt x="14570" y="15420"/>
                    </a:cubicBezTo>
                    <a:close/>
                  </a:path>
                </a:pathLst>
              </a:custGeom>
              <a:solidFill>
                <a:srgbClr val="F7F5F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Calibri"/>
                  <a:sym typeface="Calibri"/>
                </a:endParaRPr>
              </a:p>
            </p:txBody>
          </p:sp>
          <p:sp>
            <p:nvSpPr>
              <p:cNvPr id="168" name="TextBox 78"/>
              <p:cNvSpPr txBox="1"/>
              <p:nvPr>
                <p:custDataLst>
                  <p:tags r:id="rId29"/>
                </p:custDataLst>
              </p:nvPr>
            </p:nvSpPr>
            <p:spPr>
              <a:xfrm>
                <a:off x="5319" y="3635"/>
                <a:ext cx="2950" cy="1104"/>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“What”树</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将问题具体化</a:t>
                </a:r>
              </a:p>
            </p:txBody>
          </p:sp>
          <p:cxnSp>
            <p:nvCxnSpPr>
              <p:cNvPr id="170" name="直接连接符 2"/>
              <p:cNvCxnSpPr/>
              <p:nvPr>
                <p:custDataLst>
                  <p:tags r:id="rId30"/>
                </p:custDataLst>
              </p:nvPr>
            </p:nvCxnSpPr>
            <p:spPr>
              <a:xfrm>
                <a:off x="5465" y="4740"/>
                <a:ext cx="3656" cy="0"/>
              </a:xfrm>
              <a:prstGeom prst="line">
                <a:avLst/>
              </a:prstGeom>
              <a:noFill/>
              <a:ln w="25400" cap="flat" cmpd="sng" algn="ctr">
                <a:solidFill>
                  <a:sysClr val="window" lastClr="FFFFFF">
                    <a:alpha val="37000"/>
                  </a:sysClr>
                </a:solidFill>
                <a:prstDash val="solid"/>
                <a:miter lim="800000"/>
              </a:ln>
              <a:effectLst/>
            </p:spPr>
          </p:cxnSp>
          <p:sp>
            <p:nvSpPr>
              <p:cNvPr id="176" name="TextBox 78"/>
              <p:cNvSpPr txBox="1"/>
              <p:nvPr>
                <p:custDataLst>
                  <p:tags r:id="rId31"/>
                </p:custDataLst>
              </p:nvPr>
            </p:nvSpPr>
            <p:spPr>
              <a:xfrm>
                <a:off x="9853" y="3634"/>
                <a:ext cx="2909" cy="110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“Why”树</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寻找原因</a:t>
                </a:r>
              </a:p>
            </p:txBody>
          </p:sp>
          <p:sp>
            <p:nvSpPr>
              <p:cNvPr id="184" name="TextBox 78"/>
              <p:cNvSpPr txBox="1"/>
              <p:nvPr>
                <p:custDataLst>
                  <p:tags r:id="rId32"/>
                </p:custDataLst>
              </p:nvPr>
            </p:nvSpPr>
            <p:spPr>
              <a:xfrm>
                <a:off x="14427" y="3633"/>
                <a:ext cx="3050" cy="1108"/>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“How”树</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sz="1600" b="0"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寻找解决方法</a:t>
                </a:r>
              </a:p>
            </p:txBody>
          </p:sp>
          <p:cxnSp>
            <p:nvCxnSpPr>
              <p:cNvPr id="186" name="直接连接符 2"/>
              <p:cNvCxnSpPr/>
              <p:nvPr>
                <p:custDataLst>
                  <p:tags r:id="rId33"/>
                </p:custDataLst>
              </p:nvPr>
            </p:nvCxnSpPr>
            <p:spPr>
              <a:xfrm>
                <a:off x="14573" y="4740"/>
                <a:ext cx="3656" cy="0"/>
              </a:xfrm>
              <a:prstGeom prst="line">
                <a:avLst/>
              </a:prstGeom>
              <a:noFill/>
              <a:ln w="25400" cap="flat" cmpd="sng" algn="ctr">
                <a:solidFill>
                  <a:sysClr val="window" lastClr="FFFFFF">
                    <a:alpha val="37000"/>
                  </a:sysClr>
                </a:solidFill>
                <a:prstDash val="solid"/>
                <a:miter lim="800000"/>
              </a:ln>
              <a:effectLst/>
            </p:spPr>
          </p:cxnSp>
          <p:sp>
            <p:nvSpPr>
              <p:cNvPr id="7" name="Rectangle: Rounded Corners 73"/>
              <p:cNvSpPr/>
              <p:nvPr>
                <p:custDataLst>
                  <p:tags r:id="rId34"/>
                </p:custDataLst>
              </p:nvPr>
            </p:nvSpPr>
            <p:spPr>
              <a:xfrm>
                <a:off x="5099" y="2495"/>
                <a:ext cx="13507" cy="836"/>
              </a:xfrm>
              <a:prstGeom prst="roundRect">
                <a:avLst>
                  <a:gd name="adj" fmla="val 0"/>
                </a:avLst>
              </a:prstGeom>
              <a:solidFill>
                <a:schemeClr val="accent2"/>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解决问题的3种逻辑树</a:t>
                </a:r>
                <a:r>
                  <a:rPr kumimoji="0" lang="zh-CN"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结构</a:t>
                </a:r>
              </a:p>
            </p:txBody>
          </p:sp>
          <p:sp>
            <p:nvSpPr>
              <p:cNvPr id="79" name="Rounded Rectangle"/>
              <p:cNvSpPr/>
              <p:nvPr>
                <p:custDataLst>
                  <p:tags r:id="rId35"/>
                </p:custDataLst>
              </p:nvPr>
            </p:nvSpPr>
            <p:spPr>
              <a:xfrm>
                <a:off x="5387" y="7223"/>
                <a:ext cx="767" cy="576"/>
              </a:xfrm>
              <a:prstGeom prst="roundRect">
                <a:avLst>
                  <a:gd name="adj" fmla="val 7669"/>
                </a:avLst>
              </a:prstGeom>
              <a:solidFill>
                <a:srgbClr val="F2F5F6"/>
              </a:solidFill>
              <a:ln w="12700" cap="flat">
                <a:noFill/>
                <a:miter lim="400000"/>
              </a:ln>
              <a:effectLst/>
            </p:spPr>
            <p:txBody>
              <a:bodyPr wrap="square" lIns="0" tIns="0" rIns="0" bIns="0" numCol="1" anchor="ctr">
                <a:noAutofit/>
              </a:bodyPr>
              <a:lstStyle/>
              <a:p>
                <a:pPr lvl="0" algn="ctr" defTabSz="412750" hangingPunct="0">
                  <a:spcBef>
                    <a:spcPts val="0"/>
                  </a:spcBef>
                  <a:spcAft>
                    <a:spcPts val="0"/>
                  </a:spcAft>
                  <a:buClrTx/>
                  <a:buSzTx/>
                  <a:buFontTx/>
                  <a:defRPr/>
                </a:pPr>
                <a:r>
                  <a:rPr sz="700" kern="0" noProof="0">
                    <a:ln>
                      <a:noFill/>
                    </a:ln>
                    <a:solidFill>
                      <a:schemeClr val="bg1"/>
                    </a:solidFill>
                    <a:effectLst/>
                    <a:uLnTx/>
                    <a:uFillTx/>
                    <a:latin typeface="PingFang SC Regular" panose="020B0400000000000000" charset="-122"/>
                    <a:ea typeface="PingFang SC Regular" panose="020B0400000000000000" charset="-122"/>
                    <a:sym typeface="Helvetica Neue Medium" panose="02000503000000020004"/>
                  </a:rPr>
                  <a:t>来店顾客</a:t>
                </a:r>
              </a:p>
            </p:txBody>
          </p:sp>
          <p:sp>
            <p:nvSpPr>
              <p:cNvPr id="82" name="Rounded Rectangle"/>
              <p:cNvSpPr/>
              <p:nvPr>
                <p:custDataLst>
                  <p:tags r:id="rId36"/>
                </p:custDataLst>
              </p:nvPr>
            </p:nvSpPr>
            <p:spPr>
              <a:xfrm>
                <a:off x="6495" y="6214"/>
                <a:ext cx="709" cy="576"/>
              </a:xfrm>
              <a:prstGeom prst="roundRect">
                <a:avLst>
                  <a:gd name="adj" fmla="val 7669"/>
                </a:avLst>
              </a:prstGeom>
              <a:solidFill>
                <a:schemeClr val="tx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90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83" name="矩形 82"/>
              <p:cNvSpPr/>
              <p:nvPr>
                <p:custDataLst>
                  <p:tags r:id="rId37"/>
                </p:custDataLst>
              </p:nvPr>
            </p:nvSpPr>
            <p:spPr>
              <a:xfrm>
                <a:off x="6506" y="6344"/>
                <a:ext cx="709" cy="313"/>
              </a:xfrm>
              <a:prstGeom prst="rect">
                <a:avLst/>
              </a:prstGeom>
              <a:noFill/>
              <a:ln w="9525" cap="flat">
                <a:noFill/>
                <a:prstDash val="solid"/>
                <a:miter/>
              </a:ln>
              <a:extLst>
                <a:ext uri="{909E8E84-426E-40DD-AFC4-6F175D3DCCD1}">
                  <a14:hiddenFill xmlns:a14="http://schemas.microsoft.com/office/drawing/2010/main">
                    <a:solidFill>
                      <a:schemeClr val="tx2">
                        <a:lumMod val="90000"/>
                      </a:schemeClr>
                    </a:solidFill>
                  </a14:hiddenFill>
                </a:ext>
              </a:extLst>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新顾客</a:t>
                </a:r>
              </a:p>
            </p:txBody>
          </p:sp>
          <p:sp>
            <p:nvSpPr>
              <p:cNvPr id="86" name="文本框 85"/>
              <p:cNvSpPr txBox="1"/>
              <p:nvPr>
                <p:custDataLst>
                  <p:tags r:id="rId38"/>
                </p:custDataLst>
              </p:nvPr>
            </p:nvSpPr>
            <p:spPr>
              <a:xfrm>
                <a:off x="8599" y="5363"/>
                <a:ext cx="669" cy="2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50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mn-cs"/>
                  </a:rPr>
                  <a:t>男性</a:t>
                </a:r>
              </a:p>
            </p:txBody>
          </p:sp>
          <p:sp>
            <p:nvSpPr>
              <p:cNvPr id="87" name="文本框 86"/>
              <p:cNvSpPr txBox="1"/>
              <p:nvPr>
                <p:custDataLst>
                  <p:tags r:id="rId39"/>
                </p:custDataLst>
              </p:nvPr>
            </p:nvSpPr>
            <p:spPr>
              <a:xfrm>
                <a:off x="8603" y="5748"/>
                <a:ext cx="669" cy="2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50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mn-cs"/>
                  </a:rPr>
                  <a:t>女性</a:t>
                </a:r>
              </a:p>
            </p:txBody>
          </p:sp>
          <p:sp>
            <p:nvSpPr>
              <p:cNvPr id="95" name="Rounded Rectangle"/>
              <p:cNvSpPr/>
              <p:nvPr>
                <p:custDataLst>
                  <p:tags r:id="rId40"/>
                </p:custDataLst>
              </p:nvPr>
            </p:nvSpPr>
            <p:spPr>
              <a:xfrm>
                <a:off x="7538" y="5432"/>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20岁及以下</a:t>
                </a:r>
              </a:p>
            </p:txBody>
          </p:sp>
          <p:sp>
            <p:nvSpPr>
              <p:cNvPr id="96" name="Rounded Rectangle"/>
              <p:cNvSpPr/>
              <p:nvPr>
                <p:custDataLst>
                  <p:tags r:id="rId41"/>
                </p:custDataLst>
              </p:nvPr>
            </p:nvSpPr>
            <p:spPr>
              <a:xfrm>
                <a:off x="7538" y="5954"/>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21-40岁</a:t>
                </a:r>
              </a:p>
            </p:txBody>
          </p:sp>
          <p:sp>
            <p:nvSpPr>
              <p:cNvPr id="98" name="Rounded Rectangle"/>
              <p:cNvSpPr/>
              <p:nvPr>
                <p:custDataLst>
                  <p:tags r:id="rId42"/>
                </p:custDataLst>
              </p:nvPr>
            </p:nvSpPr>
            <p:spPr>
              <a:xfrm>
                <a:off x="7538" y="7001"/>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61岁及以上</a:t>
                </a:r>
              </a:p>
            </p:txBody>
          </p:sp>
          <p:sp>
            <p:nvSpPr>
              <p:cNvPr id="99" name="Rounded Rectangle"/>
              <p:cNvSpPr/>
              <p:nvPr>
                <p:custDataLst>
                  <p:tags r:id="rId43"/>
                </p:custDataLst>
              </p:nvPr>
            </p:nvSpPr>
            <p:spPr>
              <a:xfrm>
                <a:off x="7538" y="6478"/>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41-60岁</a:t>
                </a:r>
              </a:p>
            </p:txBody>
          </p:sp>
          <p:cxnSp>
            <p:nvCxnSpPr>
              <p:cNvPr id="101" name="直接箭头连接符 100"/>
              <p:cNvCxnSpPr/>
              <p:nvPr>
                <p:custDataLst>
                  <p:tags r:id="rId44"/>
                </p:custDataLst>
              </p:nvPr>
            </p:nvCxnSpPr>
            <p:spPr>
              <a:xfrm>
                <a:off x="8347" y="5677"/>
                <a:ext cx="236"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8574" y="5500"/>
                <a:ext cx="236" cy="395"/>
                <a:chOff x="3738465" y="1974482"/>
                <a:chExt cx="184078" cy="394063"/>
              </a:xfrm>
            </p:grpSpPr>
            <p:cxnSp>
              <p:nvCxnSpPr>
                <p:cNvPr id="103" name="直接连接符 102"/>
                <p:cNvCxnSpPr/>
                <p:nvPr>
                  <p:custDataLst>
                    <p:tags r:id="rId140"/>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custDataLst>
                    <p:tags r:id="rId141"/>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custDataLst>
                    <p:tags r:id="rId142"/>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11" name="直接箭头连接符 110"/>
              <p:cNvCxnSpPr/>
              <p:nvPr>
                <p:custDataLst>
                  <p:tags r:id="rId45"/>
                </p:custDataLst>
              </p:nvPr>
            </p:nvCxnSpPr>
            <p:spPr>
              <a:xfrm>
                <a:off x="8347" y="6150"/>
                <a:ext cx="236"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8574" y="5973"/>
                <a:ext cx="236" cy="395"/>
                <a:chOff x="3738465" y="1974482"/>
                <a:chExt cx="184078" cy="394063"/>
              </a:xfrm>
            </p:grpSpPr>
            <p:cxnSp>
              <p:nvCxnSpPr>
                <p:cNvPr id="113" name="直接连接符 112"/>
                <p:cNvCxnSpPr/>
                <p:nvPr>
                  <p:custDataLst>
                    <p:tags r:id="rId137"/>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custDataLst>
                    <p:tags r:id="rId138"/>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custDataLst>
                    <p:tags r:id="rId139"/>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17" name="直接箭头连接符 116"/>
              <p:cNvCxnSpPr/>
              <p:nvPr>
                <p:custDataLst>
                  <p:tags r:id="rId46"/>
                </p:custDataLst>
              </p:nvPr>
            </p:nvCxnSpPr>
            <p:spPr>
              <a:xfrm>
                <a:off x="8347" y="6689"/>
                <a:ext cx="236"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8574" y="6512"/>
                <a:ext cx="236" cy="395"/>
                <a:chOff x="3738465" y="1974482"/>
                <a:chExt cx="184078" cy="394063"/>
              </a:xfrm>
            </p:grpSpPr>
            <p:cxnSp>
              <p:nvCxnSpPr>
                <p:cNvPr id="119" name="直接连接符 118"/>
                <p:cNvCxnSpPr/>
                <p:nvPr>
                  <p:custDataLst>
                    <p:tags r:id="rId134"/>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135"/>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136"/>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23" name="直接箭头连接符 122"/>
              <p:cNvCxnSpPr/>
              <p:nvPr>
                <p:custDataLst>
                  <p:tags r:id="rId47"/>
                </p:custDataLst>
              </p:nvPr>
            </p:nvCxnSpPr>
            <p:spPr>
              <a:xfrm>
                <a:off x="8347" y="7207"/>
                <a:ext cx="236"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8574" y="7030"/>
                <a:ext cx="236" cy="395"/>
                <a:chOff x="3738465" y="1974482"/>
                <a:chExt cx="184078" cy="394063"/>
              </a:xfrm>
            </p:grpSpPr>
            <p:cxnSp>
              <p:nvCxnSpPr>
                <p:cNvPr id="125" name="直接连接符 124"/>
                <p:cNvCxnSpPr/>
                <p:nvPr>
                  <p:custDataLst>
                    <p:tags r:id="rId131"/>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custDataLst>
                    <p:tags r:id="rId132"/>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custDataLst>
                    <p:tags r:id="rId133"/>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30" name="Rounded Rectangle"/>
              <p:cNvSpPr/>
              <p:nvPr>
                <p:custDataLst>
                  <p:tags r:id="rId48"/>
                </p:custDataLst>
              </p:nvPr>
            </p:nvSpPr>
            <p:spPr>
              <a:xfrm>
                <a:off x="6518" y="8308"/>
                <a:ext cx="718" cy="576"/>
              </a:xfrm>
              <a:prstGeom prst="roundRect">
                <a:avLst>
                  <a:gd name="adj" fmla="val 7669"/>
                </a:avLst>
              </a:prstGeom>
              <a:solidFill>
                <a:schemeClr val="tx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90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131" name="矩形 130"/>
              <p:cNvSpPr/>
              <p:nvPr>
                <p:custDataLst>
                  <p:tags r:id="rId49"/>
                </p:custDataLst>
              </p:nvPr>
            </p:nvSpPr>
            <p:spPr>
              <a:xfrm>
                <a:off x="6495" y="8444"/>
                <a:ext cx="717" cy="313"/>
              </a:xfrm>
              <a:prstGeom prst="rect">
                <a:avLst/>
              </a:prstGeom>
              <a:noFill/>
              <a:ln w="9525" cap="flat">
                <a:noFill/>
                <a:prstDash val="solid"/>
                <a:miter/>
              </a:ln>
              <a:extLst>
                <a:ext uri="{909E8E84-426E-40DD-AFC4-6F175D3DCCD1}">
                  <a14:hiddenFill xmlns:a14="http://schemas.microsoft.com/office/drawing/2010/main">
                    <a:solidFill>
                      <a:schemeClr val="tx2">
                        <a:lumMod val="90000"/>
                      </a:schemeClr>
                    </a:solidFill>
                  </a14:hiddenFill>
                </a:ext>
              </a:extLst>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老顾客</a:t>
                </a:r>
              </a:p>
            </p:txBody>
          </p:sp>
          <p:sp>
            <p:nvSpPr>
              <p:cNvPr id="135" name="Rounded Rectangle"/>
              <p:cNvSpPr/>
              <p:nvPr>
                <p:custDataLst>
                  <p:tags r:id="rId50"/>
                </p:custDataLst>
              </p:nvPr>
            </p:nvSpPr>
            <p:spPr>
              <a:xfrm>
                <a:off x="7538" y="7549"/>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20岁及以下</a:t>
                </a:r>
              </a:p>
            </p:txBody>
          </p:sp>
          <p:sp>
            <p:nvSpPr>
              <p:cNvPr id="140" name="Rounded Rectangle"/>
              <p:cNvSpPr/>
              <p:nvPr>
                <p:custDataLst>
                  <p:tags r:id="rId51"/>
                </p:custDataLst>
              </p:nvPr>
            </p:nvSpPr>
            <p:spPr>
              <a:xfrm>
                <a:off x="7538" y="8072"/>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21-40岁</a:t>
                </a:r>
              </a:p>
            </p:txBody>
          </p:sp>
          <p:sp>
            <p:nvSpPr>
              <p:cNvPr id="141" name="Rounded Rectangle"/>
              <p:cNvSpPr/>
              <p:nvPr>
                <p:custDataLst>
                  <p:tags r:id="rId52"/>
                </p:custDataLst>
              </p:nvPr>
            </p:nvSpPr>
            <p:spPr>
              <a:xfrm>
                <a:off x="7538" y="9118"/>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61岁及以上</a:t>
                </a:r>
              </a:p>
            </p:txBody>
          </p:sp>
          <p:sp>
            <p:nvSpPr>
              <p:cNvPr id="142" name="Rounded Rectangle"/>
              <p:cNvSpPr/>
              <p:nvPr>
                <p:custDataLst>
                  <p:tags r:id="rId53"/>
                </p:custDataLst>
              </p:nvPr>
            </p:nvSpPr>
            <p:spPr>
              <a:xfrm>
                <a:off x="7538" y="8595"/>
                <a:ext cx="826" cy="472"/>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41-60岁</a:t>
                </a:r>
              </a:p>
            </p:txBody>
          </p:sp>
          <p:cxnSp>
            <p:nvCxnSpPr>
              <p:cNvPr id="148" name="直接箭头连接符 147"/>
              <p:cNvCxnSpPr/>
              <p:nvPr>
                <p:custDataLst>
                  <p:tags r:id="rId54"/>
                </p:custDataLst>
              </p:nvPr>
            </p:nvCxnSpPr>
            <p:spPr>
              <a:xfrm>
                <a:off x="8397" y="7786"/>
                <a:ext cx="237"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9" name="组合 148"/>
              <p:cNvGrpSpPr/>
              <p:nvPr/>
            </p:nvGrpSpPr>
            <p:grpSpPr>
              <a:xfrm>
                <a:off x="8625" y="7609"/>
                <a:ext cx="237" cy="395"/>
                <a:chOff x="3738465" y="1974482"/>
                <a:chExt cx="184078" cy="394063"/>
              </a:xfrm>
            </p:grpSpPr>
            <p:cxnSp>
              <p:nvCxnSpPr>
                <p:cNvPr id="150" name="直接连接符 149"/>
                <p:cNvCxnSpPr/>
                <p:nvPr>
                  <p:custDataLst>
                    <p:tags r:id="rId128"/>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custDataLst>
                    <p:tags r:id="rId129"/>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custDataLst>
                    <p:tags r:id="rId130"/>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54" name="直接箭头连接符 153"/>
              <p:cNvCxnSpPr/>
              <p:nvPr>
                <p:custDataLst>
                  <p:tags r:id="rId55"/>
                </p:custDataLst>
              </p:nvPr>
            </p:nvCxnSpPr>
            <p:spPr>
              <a:xfrm>
                <a:off x="8397" y="8332"/>
                <a:ext cx="237"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8625" y="8155"/>
                <a:ext cx="237" cy="395"/>
                <a:chOff x="3738465" y="1974482"/>
                <a:chExt cx="184078" cy="394063"/>
              </a:xfrm>
            </p:grpSpPr>
            <p:cxnSp>
              <p:nvCxnSpPr>
                <p:cNvPr id="156" name="直接连接符 155"/>
                <p:cNvCxnSpPr/>
                <p:nvPr>
                  <p:custDataLst>
                    <p:tags r:id="rId125"/>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custDataLst>
                    <p:tags r:id="rId126"/>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custDataLst>
                    <p:tags r:id="rId127"/>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60" name="直接箭头连接符 159"/>
              <p:cNvCxnSpPr/>
              <p:nvPr>
                <p:custDataLst>
                  <p:tags r:id="rId56"/>
                </p:custDataLst>
              </p:nvPr>
            </p:nvCxnSpPr>
            <p:spPr>
              <a:xfrm>
                <a:off x="8397" y="8830"/>
                <a:ext cx="237"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组合 160"/>
              <p:cNvGrpSpPr/>
              <p:nvPr/>
            </p:nvGrpSpPr>
            <p:grpSpPr>
              <a:xfrm>
                <a:off x="8625" y="8653"/>
                <a:ext cx="237" cy="395"/>
                <a:chOff x="3738465" y="1974482"/>
                <a:chExt cx="184078" cy="394063"/>
              </a:xfrm>
            </p:grpSpPr>
            <p:cxnSp>
              <p:nvCxnSpPr>
                <p:cNvPr id="162" name="直接连接符 161"/>
                <p:cNvCxnSpPr/>
                <p:nvPr>
                  <p:custDataLst>
                    <p:tags r:id="rId122"/>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custDataLst>
                    <p:tags r:id="rId123"/>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custDataLst>
                    <p:tags r:id="rId124"/>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66" name="直接箭头连接符 165"/>
              <p:cNvCxnSpPr/>
              <p:nvPr>
                <p:custDataLst>
                  <p:tags r:id="rId57"/>
                </p:custDataLst>
              </p:nvPr>
            </p:nvCxnSpPr>
            <p:spPr>
              <a:xfrm>
                <a:off x="8397" y="9333"/>
                <a:ext cx="237" cy="0"/>
              </a:xfrm>
              <a:prstGeom prst="straightConnector1">
                <a:avLst/>
              </a:prstGeom>
              <a:ln>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8625" y="9156"/>
                <a:ext cx="237" cy="395"/>
                <a:chOff x="3738465" y="1974482"/>
                <a:chExt cx="184078" cy="394063"/>
              </a:xfrm>
            </p:grpSpPr>
            <p:cxnSp>
              <p:nvCxnSpPr>
                <p:cNvPr id="169" name="直接连接符 168"/>
                <p:cNvCxnSpPr/>
                <p:nvPr>
                  <p:custDataLst>
                    <p:tags r:id="rId119"/>
                  </p:custDataLst>
                </p:nvPr>
              </p:nvCxnSpPr>
              <p:spPr>
                <a:xfrm>
                  <a:off x="3741290" y="1974482"/>
                  <a:ext cx="0" cy="394063"/>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custDataLst>
                    <p:tags r:id="rId120"/>
                  </p:custDataLst>
                </p:nvPr>
              </p:nvCxnSpPr>
              <p:spPr>
                <a:xfrm flipV="1">
                  <a:off x="3738465" y="2361288"/>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custDataLst>
                    <p:tags r:id="rId121"/>
                  </p:custDataLst>
                </p:nvPr>
              </p:nvCxnSpPr>
              <p:spPr>
                <a:xfrm flipV="1">
                  <a:off x="3738465" y="1977470"/>
                  <a:ext cx="184078" cy="1"/>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74" name="文本框 173"/>
              <p:cNvSpPr txBox="1"/>
              <p:nvPr>
                <p:custDataLst>
                  <p:tags r:id="rId58"/>
                </p:custDataLst>
              </p:nvPr>
            </p:nvSpPr>
            <p:spPr>
              <a:xfrm>
                <a:off x="8623" y="7458"/>
                <a:ext cx="669" cy="2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50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mn-cs"/>
                  </a:rPr>
                  <a:t>男性</a:t>
                </a:r>
              </a:p>
            </p:txBody>
          </p:sp>
          <p:sp>
            <p:nvSpPr>
              <p:cNvPr id="175" name="文本框 174"/>
              <p:cNvSpPr txBox="1"/>
              <p:nvPr>
                <p:custDataLst>
                  <p:tags r:id="rId59"/>
                </p:custDataLst>
              </p:nvPr>
            </p:nvSpPr>
            <p:spPr>
              <a:xfrm>
                <a:off x="8627" y="7843"/>
                <a:ext cx="669" cy="2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500" i="0" u="none" strike="noStrike" kern="120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mn-cs"/>
                  </a:rPr>
                  <a:t>女性</a:t>
                </a:r>
              </a:p>
            </p:txBody>
          </p:sp>
          <p:cxnSp>
            <p:nvCxnSpPr>
              <p:cNvPr id="177" name="肘形连接符 176"/>
              <p:cNvCxnSpPr>
                <a:endCxn id="83" idx="1"/>
              </p:cNvCxnSpPr>
              <p:nvPr>
                <p:custDataLst>
                  <p:tags r:id="rId60"/>
                </p:custDataLst>
              </p:nvPr>
            </p:nvCxnSpPr>
            <p:spPr>
              <a:xfrm flipV="1">
                <a:off x="6191" y="6501"/>
                <a:ext cx="315" cy="1009"/>
              </a:xfrm>
              <a:prstGeom prst="bentConnector3">
                <a:avLst>
                  <a:gd name="adj1" fmla="val 50159"/>
                </a:avLst>
              </a:prstGeom>
              <a:noFill/>
              <a:ln w="12700" cap="flat" cmpd="sng" algn="ctr">
                <a:solidFill>
                  <a:sysClr val="window" lastClr="FFFFFF">
                    <a:alpha val="37000"/>
                  </a:sysClr>
                </a:solidFill>
                <a:prstDash val="solid"/>
                <a:miter lim="800000"/>
              </a:ln>
              <a:effectLst/>
            </p:spPr>
          </p:cxnSp>
          <p:cxnSp>
            <p:nvCxnSpPr>
              <p:cNvPr id="179" name="肘形连接符 178"/>
              <p:cNvCxnSpPr>
                <a:endCxn id="131" idx="1"/>
              </p:cNvCxnSpPr>
              <p:nvPr>
                <p:custDataLst>
                  <p:tags r:id="rId61"/>
                </p:custDataLst>
              </p:nvPr>
            </p:nvCxnSpPr>
            <p:spPr>
              <a:xfrm>
                <a:off x="6191" y="7510"/>
                <a:ext cx="304" cy="1091"/>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80" name="肘形连接符 179"/>
              <p:cNvCxnSpPr>
                <a:stCxn id="83" idx="3"/>
              </p:cNvCxnSpPr>
              <p:nvPr>
                <p:custDataLst>
                  <p:tags r:id="rId62"/>
                </p:custDataLst>
              </p:nvPr>
            </p:nvCxnSpPr>
            <p:spPr>
              <a:xfrm flipV="1">
                <a:off x="7215" y="5663"/>
                <a:ext cx="312" cy="837"/>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81" name="肘形连接符 180"/>
              <p:cNvCxnSpPr>
                <a:stCxn id="83" idx="3"/>
                <a:endCxn id="96" idx="1"/>
              </p:cNvCxnSpPr>
              <p:nvPr>
                <p:custDataLst>
                  <p:tags r:id="rId63"/>
                </p:custDataLst>
              </p:nvPr>
            </p:nvCxnSpPr>
            <p:spPr>
              <a:xfrm flipV="1">
                <a:off x="7215" y="6190"/>
                <a:ext cx="323" cy="310"/>
              </a:xfrm>
              <a:prstGeom prst="bentConnector3">
                <a:avLst>
                  <a:gd name="adj1" fmla="val 50155"/>
                </a:avLst>
              </a:prstGeom>
              <a:noFill/>
              <a:ln w="12700" cap="flat" cmpd="sng" algn="ctr">
                <a:solidFill>
                  <a:sysClr val="window" lastClr="FFFFFF">
                    <a:alpha val="37000"/>
                  </a:sysClr>
                </a:solidFill>
                <a:prstDash val="solid"/>
                <a:miter lim="800000"/>
              </a:ln>
              <a:effectLst/>
            </p:spPr>
          </p:cxnSp>
          <p:cxnSp>
            <p:nvCxnSpPr>
              <p:cNvPr id="182" name="肘形连接符 181"/>
              <p:cNvCxnSpPr>
                <a:stCxn id="83" idx="3"/>
              </p:cNvCxnSpPr>
              <p:nvPr>
                <p:custDataLst>
                  <p:tags r:id="rId64"/>
                </p:custDataLst>
              </p:nvPr>
            </p:nvCxnSpPr>
            <p:spPr>
              <a:xfrm>
                <a:off x="7215" y="6500"/>
                <a:ext cx="311" cy="220"/>
              </a:xfrm>
              <a:prstGeom prst="bentConnector3">
                <a:avLst>
                  <a:gd name="adj1" fmla="val 50161"/>
                </a:avLst>
              </a:prstGeom>
              <a:noFill/>
              <a:ln w="12700" cap="flat" cmpd="sng" algn="ctr">
                <a:solidFill>
                  <a:sysClr val="window" lastClr="FFFFFF">
                    <a:alpha val="37000"/>
                  </a:sysClr>
                </a:solidFill>
                <a:prstDash val="solid"/>
                <a:miter lim="800000"/>
              </a:ln>
              <a:effectLst/>
            </p:spPr>
          </p:cxnSp>
          <p:cxnSp>
            <p:nvCxnSpPr>
              <p:cNvPr id="183" name="肘形连接符 182"/>
              <p:cNvCxnSpPr>
                <a:stCxn id="83" idx="3"/>
              </p:cNvCxnSpPr>
              <p:nvPr>
                <p:custDataLst>
                  <p:tags r:id="rId65"/>
                </p:custDataLst>
              </p:nvPr>
            </p:nvCxnSpPr>
            <p:spPr>
              <a:xfrm>
                <a:off x="7215" y="6500"/>
                <a:ext cx="311" cy="729"/>
              </a:xfrm>
              <a:prstGeom prst="bentConnector3">
                <a:avLst>
                  <a:gd name="adj1" fmla="val 50161"/>
                </a:avLst>
              </a:prstGeom>
              <a:noFill/>
              <a:ln w="12700" cap="flat" cmpd="sng" algn="ctr">
                <a:solidFill>
                  <a:sysClr val="window" lastClr="FFFFFF">
                    <a:alpha val="37000"/>
                  </a:sysClr>
                </a:solidFill>
                <a:prstDash val="solid"/>
                <a:miter lim="800000"/>
              </a:ln>
              <a:effectLst/>
            </p:spPr>
          </p:cxnSp>
          <p:cxnSp>
            <p:nvCxnSpPr>
              <p:cNvPr id="185" name="肘形连接符 184"/>
              <p:cNvCxnSpPr>
                <a:stCxn id="131" idx="3"/>
                <a:endCxn id="135" idx="1"/>
              </p:cNvCxnSpPr>
              <p:nvPr>
                <p:custDataLst>
                  <p:tags r:id="rId66"/>
                </p:custDataLst>
              </p:nvPr>
            </p:nvCxnSpPr>
            <p:spPr>
              <a:xfrm flipV="1">
                <a:off x="7212" y="7785"/>
                <a:ext cx="326" cy="815"/>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87" name="肘形连接符 186"/>
              <p:cNvCxnSpPr>
                <a:stCxn id="131" idx="3"/>
                <a:endCxn id="140" idx="1"/>
              </p:cNvCxnSpPr>
              <p:nvPr>
                <p:custDataLst>
                  <p:tags r:id="rId67"/>
                </p:custDataLst>
              </p:nvPr>
            </p:nvCxnSpPr>
            <p:spPr>
              <a:xfrm flipV="1">
                <a:off x="7212" y="8308"/>
                <a:ext cx="326" cy="292"/>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88" name="肘形连接符 187"/>
              <p:cNvCxnSpPr>
                <a:stCxn id="131" idx="3"/>
              </p:cNvCxnSpPr>
              <p:nvPr>
                <p:custDataLst>
                  <p:tags r:id="rId68"/>
                </p:custDataLst>
              </p:nvPr>
            </p:nvCxnSpPr>
            <p:spPr>
              <a:xfrm>
                <a:off x="7212" y="8600"/>
                <a:ext cx="345" cy="220"/>
              </a:xfrm>
              <a:prstGeom prst="bentConnector3">
                <a:avLst>
                  <a:gd name="adj1" fmla="val 50145"/>
                </a:avLst>
              </a:prstGeom>
              <a:noFill/>
              <a:ln w="12700" cap="flat" cmpd="sng" algn="ctr">
                <a:solidFill>
                  <a:sysClr val="window" lastClr="FFFFFF">
                    <a:alpha val="37000"/>
                  </a:sysClr>
                </a:solidFill>
                <a:prstDash val="solid"/>
                <a:miter lim="800000"/>
              </a:ln>
              <a:effectLst/>
            </p:spPr>
          </p:cxnSp>
          <p:cxnSp>
            <p:nvCxnSpPr>
              <p:cNvPr id="189" name="肘形连接符 188"/>
              <p:cNvCxnSpPr>
                <a:stCxn id="131" idx="3"/>
              </p:cNvCxnSpPr>
              <p:nvPr>
                <p:custDataLst>
                  <p:tags r:id="rId69"/>
                </p:custDataLst>
              </p:nvPr>
            </p:nvCxnSpPr>
            <p:spPr>
              <a:xfrm>
                <a:off x="7212" y="8600"/>
                <a:ext cx="356" cy="761"/>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78" name="直接连接符 2"/>
              <p:cNvCxnSpPr/>
              <p:nvPr>
                <p:custDataLst>
                  <p:tags r:id="rId70"/>
                </p:custDataLst>
              </p:nvPr>
            </p:nvCxnSpPr>
            <p:spPr>
              <a:xfrm>
                <a:off x="9999" y="4751"/>
                <a:ext cx="3656" cy="0"/>
              </a:xfrm>
              <a:prstGeom prst="line">
                <a:avLst/>
              </a:prstGeom>
              <a:noFill/>
              <a:ln w="25400" cap="flat" cmpd="sng" algn="ctr">
                <a:solidFill>
                  <a:sysClr val="window" lastClr="FFFFFF">
                    <a:alpha val="37000"/>
                  </a:sysClr>
                </a:solidFill>
                <a:prstDash val="solid"/>
                <a:miter lim="800000"/>
              </a:ln>
              <a:effectLst/>
            </p:spPr>
          </p:cxnSp>
          <p:sp>
            <p:nvSpPr>
              <p:cNvPr id="760" name="文本框 759"/>
              <p:cNvSpPr txBox="1"/>
              <p:nvPr>
                <p:custDataLst>
                  <p:tags r:id="rId71"/>
                </p:custDataLst>
              </p:nvPr>
            </p:nvSpPr>
            <p:spPr>
              <a:xfrm>
                <a:off x="12516" y="6852"/>
                <a:ext cx="1433" cy="31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新渠道开拓不足</a:t>
                </a:r>
              </a:p>
            </p:txBody>
          </p:sp>
          <p:sp>
            <p:nvSpPr>
              <p:cNvPr id="717" name="Rounded Rectangle"/>
              <p:cNvSpPr/>
              <p:nvPr>
                <p:custDataLst>
                  <p:tags r:id="rId72"/>
                </p:custDataLst>
              </p:nvPr>
            </p:nvSpPr>
            <p:spPr>
              <a:xfrm>
                <a:off x="11083" y="5689"/>
                <a:ext cx="927" cy="573"/>
              </a:xfrm>
              <a:prstGeom prst="roundRect">
                <a:avLst>
                  <a:gd name="adj" fmla="val 7669"/>
                </a:avLst>
              </a:prstGeom>
              <a:solidFill>
                <a:schemeClr val="tx2"/>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Helvetica Neue Medium" panose="02000503000000020004"/>
                  </a:rPr>
                  <a:t>销售人员存在问题</a:t>
                </a:r>
              </a:p>
            </p:txBody>
          </p:sp>
          <p:sp>
            <p:nvSpPr>
              <p:cNvPr id="730" name="Rounded Rectangle"/>
              <p:cNvSpPr/>
              <p:nvPr>
                <p:custDataLst>
                  <p:tags r:id="rId73"/>
                </p:custDataLst>
              </p:nvPr>
            </p:nvSpPr>
            <p:spPr>
              <a:xfrm>
                <a:off x="10978" y="7231"/>
                <a:ext cx="1157" cy="573"/>
              </a:xfrm>
              <a:prstGeom prst="roundRect">
                <a:avLst>
                  <a:gd name="adj" fmla="val 7669"/>
                </a:avLst>
              </a:prstGeom>
              <a:solidFill>
                <a:schemeClr val="tx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90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731" name="矩形 730"/>
              <p:cNvSpPr/>
              <p:nvPr>
                <p:custDataLst>
                  <p:tags r:id="rId74"/>
                </p:custDataLst>
              </p:nvPr>
            </p:nvSpPr>
            <p:spPr>
              <a:xfrm>
                <a:off x="11083" y="7276"/>
                <a:ext cx="907" cy="483"/>
              </a:xfrm>
              <a:prstGeom prst="rect">
                <a:avLst/>
              </a:prstGeom>
              <a:noFill/>
              <a:ln w="9525" cap="flat">
                <a:noFill/>
                <a:prstDash val="solid"/>
                <a:miter/>
              </a:ln>
              <a:extLst>
                <a:ext uri="{909E8E84-426E-40DD-AFC4-6F175D3DCCD1}">
                  <a14:hiddenFill xmlns:a14="http://schemas.microsoft.com/office/drawing/2010/main">
                    <a:solidFill>
                      <a:schemeClr val="tx2">
                        <a:lumMod val="90000"/>
                      </a:schemeClr>
                    </a:solidFill>
                  </a14:hiddenFill>
                </a:ext>
              </a:extLst>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销售渠道</a:t>
                </a:r>
              </a:p>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存在问题</a:t>
                </a:r>
              </a:p>
            </p:txBody>
          </p:sp>
          <p:sp>
            <p:nvSpPr>
              <p:cNvPr id="733" name="Rounded Rectangle"/>
              <p:cNvSpPr/>
              <p:nvPr>
                <p:custDataLst>
                  <p:tags r:id="rId75"/>
                </p:custDataLst>
              </p:nvPr>
            </p:nvSpPr>
            <p:spPr>
              <a:xfrm>
                <a:off x="10978" y="8744"/>
                <a:ext cx="1157" cy="573"/>
              </a:xfrm>
              <a:prstGeom prst="roundRect">
                <a:avLst>
                  <a:gd name="adj" fmla="val 7669"/>
                </a:avLst>
              </a:prstGeom>
              <a:solidFill>
                <a:schemeClr val="tx2"/>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90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734" name="矩形 733"/>
              <p:cNvSpPr/>
              <p:nvPr>
                <p:custDataLst>
                  <p:tags r:id="rId76"/>
                </p:custDataLst>
              </p:nvPr>
            </p:nvSpPr>
            <p:spPr>
              <a:xfrm>
                <a:off x="11083" y="8776"/>
                <a:ext cx="947" cy="483"/>
              </a:xfrm>
              <a:prstGeom prst="rect">
                <a:avLst/>
              </a:prstGeom>
              <a:noFill/>
              <a:ln w="9525" cap="flat">
                <a:noFill/>
                <a:prstDash val="solid"/>
                <a:miter/>
              </a:ln>
              <a:extLst>
                <a:ext uri="{909E8E84-426E-40DD-AFC4-6F175D3DCCD1}">
                  <a14:hiddenFill xmlns:a14="http://schemas.microsoft.com/office/drawing/2010/main">
                    <a:solidFill>
                      <a:schemeClr val="tx2">
                        <a:lumMod val="90000"/>
                      </a:schemeClr>
                    </a:solidFill>
                  </a14:hiddenFill>
                </a:ext>
              </a:extLst>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商品本身</a:t>
                </a:r>
              </a:p>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存在问题</a:t>
                </a:r>
              </a:p>
            </p:txBody>
          </p:sp>
          <p:sp>
            <p:nvSpPr>
              <p:cNvPr id="632" name="Rounded Rectangle"/>
              <p:cNvSpPr/>
              <p:nvPr>
                <p:custDataLst>
                  <p:tags r:id="rId77"/>
                </p:custDataLst>
              </p:nvPr>
            </p:nvSpPr>
            <p:spPr>
              <a:xfrm>
                <a:off x="9765" y="7190"/>
                <a:ext cx="850" cy="653"/>
              </a:xfrm>
              <a:prstGeom prst="roundRect">
                <a:avLst>
                  <a:gd name="adj" fmla="val 7669"/>
                </a:avLst>
              </a:prstGeom>
              <a:solidFill>
                <a:srgbClr val="F2F5F6"/>
              </a:solidFill>
              <a:ln w="12700" cap="flat">
                <a:noFill/>
                <a:miter lim="400000"/>
              </a:ln>
              <a:effectLst/>
            </p:spPr>
            <p:txBody>
              <a:bodyPr wrap="square" lIns="0" tIns="0" rIns="0" bIns="0" numCol="1" anchor="ctr">
                <a:noAutofit/>
              </a:bodyPr>
              <a:lstStyle/>
              <a:p>
                <a:pPr lvl="0" algn="ctr" defTabSz="412750" hangingPunct="0">
                  <a:spcBef>
                    <a:spcPts val="0"/>
                  </a:spcBef>
                  <a:spcAft>
                    <a:spcPts val="0"/>
                  </a:spcAft>
                  <a:buClrTx/>
                  <a:buSzTx/>
                  <a:buFontTx/>
                  <a:defRPr/>
                </a:pPr>
                <a:r>
                  <a:rPr sz="700" kern="0" noProof="0">
                    <a:ln>
                      <a:noFill/>
                    </a:ln>
                    <a:solidFill>
                      <a:schemeClr val="bg1"/>
                    </a:solidFill>
                    <a:effectLst/>
                    <a:uLnTx/>
                    <a:uFillTx/>
                    <a:latin typeface="PingFang SC Regular" panose="020B0400000000000000" charset="-122"/>
                    <a:ea typeface="PingFang SC Regular" panose="020B0400000000000000" charset="-122"/>
                    <a:sym typeface="Helvetica Neue Medium" panose="02000503000000020004"/>
                  </a:rPr>
                  <a:t>为什么商品A滞销</a:t>
                </a:r>
              </a:p>
            </p:txBody>
          </p:sp>
          <p:sp>
            <p:nvSpPr>
              <p:cNvPr id="678" name="Rounded Rectangle"/>
              <p:cNvSpPr/>
              <p:nvPr>
                <p:custDataLst>
                  <p:tags r:id="rId78"/>
                </p:custDataLst>
              </p:nvPr>
            </p:nvSpPr>
            <p:spPr>
              <a:xfrm>
                <a:off x="12503" y="5283"/>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销售能力差</a:t>
                </a:r>
              </a:p>
            </p:txBody>
          </p:sp>
          <p:sp>
            <p:nvSpPr>
              <p:cNvPr id="722" name="Rounded Rectangle"/>
              <p:cNvSpPr/>
              <p:nvPr>
                <p:custDataLst>
                  <p:tags r:id="rId79"/>
                </p:custDataLst>
              </p:nvPr>
            </p:nvSpPr>
            <p:spPr>
              <a:xfrm>
                <a:off x="12503" y="5758"/>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缺乏目的意识</a:t>
                </a:r>
              </a:p>
            </p:txBody>
          </p:sp>
          <p:sp>
            <p:nvSpPr>
              <p:cNvPr id="723" name="Rounded Rectangle"/>
              <p:cNvSpPr/>
              <p:nvPr>
                <p:custDataLst>
                  <p:tags r:id="rId80"/>
                </p:custDataLst>
              </p:nvPr>
            </p:nvSpPr>
            <p:spPr>
              <a:xfrm>
                <a:off x="12503" y="6232"/>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管理存在问题</a:t>
                </a:r>
              </a:p>
            </p:txBody>
          </p:sp>
          <p:sp>
            <p:nvSpPr>
              <p:cNvPr id="740" name="Rounded Rectangle"/>
              <p:cNvSpPr/>
              <p:nvPr>
                <p:custDataLst>
                  <p:tags r:id="rId81"/>
                </p:custDataLst>
              </p:nvPr>
            </p:nvSpPr>
            <p:spPr>
              <a:xfrm>
                <a:off x="12502" y="6828"/>
                <a:ext cx="1345" cy="347"/>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endParaRPr lang="zh-CN" altLang="en-US" sz="500" kern="0">
                  <a:solidFill>
                    <a:schemeClr val="bg2"/>
                  </a:solidFill>
                  <a:latin typeface="PingFang SC Regular" panose="020B0400000000000000" charset="-122"/>
                  <a:ea typeface="PingFang SC Regular" panose="020B0400000000000000" charset="-122"/>
                  <a:sym typeface="Helvetica Neue Medium" panose="02000503000000020004"/>
                </a:endParaRPr>
              </a:p>
            </p:txBody>
          </p:sp>
          <p:sp>
            <p:nvSpPr>
              <p:cNvPr id="741" name="Rounded Rectangle"/>
              <p:cNvSpPr/>
              <p:nvPr>
                <p:custDataLst>
                  <p:tags r:id="rId82"/>
                </p:custDataLst>
              </p:nvPr>
            </p:nvSpPr>
            <p:spPr>
              <a:xfrm>
                <a:off x="12502" y="7303"/>
                <a:ext cx="1345" cy="347"/>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卖场选择失误</a:t>
                </a:r>
              </a:p>
            </p:txBody>
          </p:sp>
          <p:sp>
            <p:nvSpPr>
              <p:cNvPr id="742" name="Rounded Rectangle"/>
              <p:cNvSpPr/>
              <p:nvPr>
                <p:custDataLst>
                  <p:tags r:id="rId83"/>
                </p:custDataLst>
              </p:nvPr>
            </p:nvSpPr>
            <p:spPr>
              <a:xfrm>
                <a:off x="12502" y="7778"/>
                <a:ext cx="1345" cy="347"/>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直销还是分销不明确</a:t>
                </a:r>
              </a:p>
            </p:txBody>
          </p:sp>
          <p:sp>
            <p:nvSpPr>
              <p:cNvPr id="748" name="Rounded Rectangle"/>
              <p:cNvSpPr/>
              <p:nvPr>
                <p:custDataLst>
                  <p:tags r:id="rId84"/>
                </p:custDataLst>
              </p:nvPr>
            </p:nvSpPr>
            <p:spPr>
              <a:xfrm>
                <a:off x="12499" y="8374"/>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需求不足</a:t>
                </a:r>
              </a:p>
            </p:txBody>
          </p:sp>
          <p:sp>
            <p:nvSpPr>
              <p:cNvPr id="749" name="Rounded Rectangle"/>
              <p:cNvSpPr/>
              <p:nvPr>
                <p:custDataLst>
                  <p:tags r:id="rId85"/>
                </p:custDataLst>
              </p:nvPr>
            </p:nvSpPr>
            <p:spPr>
              <a:xfrm>
                <a:off x="12499" y="8849"/>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功能不够多</a:t>
                </a:r>
              </a:p>
            </p:txBody>
          </p:sp>
          <p:sp>
            <p:nvSpPr>
              <p:cNvPr id="750" name="Rounded Rectangle"/>
              <p:cNvSpPr/>
              <p:nvPr>
                <p:custDataLst>
                  <p:tags r:id="rId86"/>
                </p:custDataLst>
              </p:nvPr>
            </p:nvSpPr>
            <p:spPr>
              <a:xfrm>
                <a:off x="12499" y="9324"/>
                <a:ext cx="1345" cy="346"/>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价格设定失误</a:t>
                </a:r>
              </a:p>
            </p:txBody>
          </p:sp>
          <p:cxnSp>
            <p:nvCxnSpPr>
              <p:cNvPr id="191" name="肘形连接符 190"/>
              <p:cNvCxnSpPr>
                <a:stCxn id="632" idx="3"/>
                <a:endCxn id="717" idx="1"/>
              </p:cNvCxnSpPr>
              <p:nvPr>
                <p:custDataLst>
                  <p:tags r:id="rId87"/>
                </p:custDataLst>
              </p:nvPr>
            </p:nvCxnSpPr>
            <p:spPr>
              <a:xfrm flipV="1">
                <a:off x="10615" y="5976"/>
                <a:ext cx="468" cy="1541"/>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93" name="肘形连接符 192"/>
              <p:cNvCxnSpPr>
                <a:stCxn id="632" idx="3"/>
                <a:endCxn id="731" idx="1"/>
              </p:cNvCxnSpPr>
              <p:nvPr>
                <p:custDataLst>
                  <p:tags r:id="rId88"/>
                </p:custDataLst>
              </p:nvPr>
            </p:nvCxnSpPr>
            <p:spPr>
              <a:xfrm>
                <a:off x="10615" y="7517"/>
                <a:ext cx="468" cy="1"/>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94" name="肘形连接符 193"/>
              <p:cNvCxnSpPr>
                <a:stCxn id="632" idx="3"/>
                <a:endCxn id="734" idx="1"/>
              </p:cNvCxnSpPr>
              <p:nvPr>
                <p:custDataLst>
                  <p:tags r:id="rId89"/>
                </p:custDataLst>
              </p:nvPr>
            </p:nvCxnSpPr>
            <p:spPr>
              <a:xfrm>
                <a:off x="10615" y="7517"/>
                <a:ext cx="468" cy="1501"/>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95" name="肘形连接符 194"/>
              <p:cNvCxnSpPr/>
              <p:nvPr>
                <p:custDataLst>
                  <p:tags r:id="rId90"/>
                </p:custDataLst>
              </p:nvPr>
            </p:nvCxnSpPr>
            <p:spPr>
              <a:xfrm flipV="1">
                <a:off x="11998" y="5459"/>
                <a:ext cx="539" cy="504"/>
              </a:xfrm>
              <a:prstGeom prst="bentConnector3">
                <a:avLst>
                  <a:gd name="adj1" fmla="val 50093"/>
                </a:avLst>
              </a:prstGeom>
              <a:noFill/>
              <a:ln w="12700" cap="flat" cmpd="sng" algn="ctr">
                <a:solidFill>
                  <a:sysClr val="window" lastClr="FFFFFF">
                    <a:alpha val="37000"/>
                  </a:sysClr>
                </a:solidFill>
                <a:prstDash val="solid"/>
                <a:miter lim="800000"/>
              </a:ln>
              <a:effectLst/>
            </p:spPr>
          </p:cxnSp>
          <p:cxnSp>
            <p:nvCxnSpPr>
              <p:cNvPr id="196" name="肘形连接符 195"/>
              <p:cNvCxnSpPr/>
              <p:nvPr>
                <p:custDataLst>
                  <p:tags r:id="rId91"/>
                </p:custDataLst>
              </p:nvPr>
            </p:nvCxnSpPr>
            <p:spPr>
              <a:xfrm flipV="1">
                <a:off x="11998" y="5933"/>
                <a:ext cx="521" cy="30"/>
              </a:xfrm>
              <a:prstGeom prst="bentConnector3">
                <a:avLst>
                  <a:gd name="adj1" fmla="val 50096"/>
                </a:avLst>
              </a:prstGeom>
              <a:noFill/>
              <a:ln w="12700" cap="flat" cmpd="sng" algn="ctr">
                <a:solidFill>
                  <a:sysClr val="window" lastClr="FFFFFF">
                    <a:alpha val="37000"/>
                  </a:sysClr>
                </a:solidFill>
                <a:prstDash val="solid"/>
                <a:miter lim="800000"/>
              </a:ln>
              <a:effectLst/>
            </p:spPr>
          </p:cxnSp>
          <p:cxnSp>
            <p:nvCxnSpPr>
              <p:cNvPr id="197" name="肘形连接符 196"/>
              <p:cNvCxnSpPr/>
              <p:nvPr>
                <p:custDataLst>
                  <p:tags r:id="rId92"/>
                </p:custDataLst>
              </p:nvPr>
            </p:nvCxnSpPr>
            <p:spPr>
              <a:xfrm>
                <a:off x="11998" y="5963"/>
                <a:ext cx="521" cy="444"/>
              </a:xfrm>
              <a:prstGeom prst="bentConnector3">
                <a:avLst>
                  <a:gd name="adj1" fmla="val 50096"/>
                </a:avLst>
              </a:prstGeom>
              <a:noFill/>
              <a:ln w="12700" cap="flat" cmpd="sng" algn="ctr">
                <a:solidFill>
                  <a:sysClr val="window" lastClr="FFFFFF">
                    <a:alpha val="37000"/>
                  </a:sysClr>
                </a:solidFill>
                <a:prstDash val="solid"/>
                <a:miter lim="800000"/>
              </a:ln>
              <a:effectLst/>
            </p:spPr>
          </p:cxnSp>
          <p:cxnSp>
            <p:nvCxnSpPr>
              <p:cNvPr id="198" name="肘形连接符 197"/>
              <p:cNvCxnSpPr>
                <a:stCxn id="731" idx="3"/>
                <a:endCxn id="760" idx="1"/>
              </p:cNvCxnSpPr>
              <p:nvPr>
                <p:custDataLst>
                  <p:tags r:id="rId93"/>
                </p:custDataLst>
              </p:nvPr>
            </p:nvCxnSpPr>
            <p:spPr>
              <a:xfrm flipV="1">
                <a:off x="11990" y="7009"/>
                <a:ext cx="526" cy="509"/>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199" name="肘形连接符 198"/>
              <p:cNvCxnSpPr>
                <a:stCxn id="731" idx="3"/>
              </p:cNvCxnSpPr>
              <p:nvPr>
                <p:custDataLst>
                  <p:tags r:id="rId94"/>
                </p:custDataLst>
              </p:nvPr>
            </p:nvCxnSpPr>
            <p:spPr>
              <a:xfrm flipV="1">
                <a:off x="11990" y="7420"/>
                <a:ext cx="509" cy="98"/>
              </a:xfrm>
              <a:prstGeom prst="bentConnector3">
                <a:avLst>
                  <a:gd name="adj1" fmla="val 50098"/>
                </a:avLst>
              </a:prstGeom>
              <a:noFill/>
              <a:ln w="12700" cap="flat" cmpd="sng" algn="ctr">
                <a:solidFill>
                  <a:sysClr val="window" lastClr="FFFFFF">
                    <a:alpha val="37000"/>
                  </a:sysClr>
                </a:solidFill>
                <a:prstDash val="solid"/>
                <a:miter lim="800000"/>
              </a:ln>
              <a:effectLst/>
            </p:spPr>
          </p:cxnSp>
          <p:cxnSp>
            <p:nvCxnSpPr>
              <p:cNvPr id="200" name="肘形连接符 199"/>
              <p:cNvCxnSpPr>
                <a:stCxn id="731" idx="3"/>
              </p:cNvCxnSpPr>
              <p:nvPr>
                <p:custDataLst>
                  <p:tags r:id="rId95"/>
                </p:custDataLst>
              </p:nvPr>
            </p:nvCxnSpPr>
            <p:spPr>
              <a:xfrm>
                <a:off x="11990" y="7518"/>
                <a:ext cx="509" cy="283"/>
              </a:xfrm>
              <a:prstGeom prst="bentConnector3">
                <a:avLst>
                  <a:gd name="adj1" fmla="val 50098"/>
                </a:avLst>
              </a:prstGeom>
              <a:noFill/>
              <a:ln w="12700" cap="flat" cmpd="sng" algn="ctr">
                <a:solidFill>
                  <a:sysClr val="window" lastClr="FFFFFF">
                    <a:alpha val="37000"/>
                  </a:sysClr>
                </a:solidFill>
                <a:prstDash val="solid"/>
                <a:miter lim="800000"/>
              </a:ln>
              <a:effectLst/>
            </p:spPr>
          </p:cxnSp>
          <p:cxnSp>
            <p:nvCxnSpPr>
              <p:cNvPr id="201" name="肘形连接符 200"/>
              <p:cNvCxnSpPr>
                <a:stCxn id="734" idx="3"/>
              </p:cNvCxnSpPr>
              <p:nvPr>
                <p:custDataLst>
                  <p:tags r:id="rId96"/>
                </p:custDataLst>
              </p:nvPr>
            </p:nvCxnSpPr>
            <p:spPr>
              <a:xfrm flipV="1">
                <a:off x="12030" y="8550"/>
                <a:ext cx="489" cy="468"/>
              </a:xfrm>
              <a:prstGeom prst="bentConnector3">
                <a:avLst>
                  <a:gd name="adj1" fmla="val 50102"/>
                </a:avLst>
              </a:prstGeom>
              <a:noFill/>
              <a:ln w="12700" cap="flat" cmpd="sng" algn="ctr">
                <a:solidFill>
                  <a:sysClr val="window" lastClr="FFFFFF">
                    <a:alpha val="37000"/>
                  </a:sysClr>
                </a:solidFill>
                <a:prstDash val="solid"/>
                <a:miter lim="800000"/>
              </a:ln>
              <a:effectLst/>
            </p:spPr>
          </p:cxnSp>
          <p:cxnSp>
            <p:nvCxnSpPr>
              <p:cNvPr id="202" name="肘形连接符 201"/>
              <p:cNvCxnSpPr>
                <a:stCxn id="734" idx="3"/>
              </p:cNvCxnSpPr>
              <p:nvPr>
                <p:custDataLst>
                  <p:tags r:id="rId97"/>
                </p:custDataLst>
              </p:nvPr>
            </p:nvCxnSpPr>
            <p:spPr>
              <a:xfrm>
                <a:off x="12030" y="9018"/>
                <a:ext cx="489" cy="6"/>
              </a:xfrm>
              <a:prstGeom prst="bentConnector3">
                <a:avLst>
                  <a:gd name="adj1" fmla="val 50102"/>
                </a:avLst>
              </a:prstGeom>
              <a:noFill/>
              <a:ln w="12700" cap="flat" cmpd="sng" algn="ctr">
                <a:solidFill>
                  <a:sysClr val="window" lastClr="FFFFFF">
                    <a:alpha val="37000"/>
                  </a:sysClr>
                </a:solidFill>
                <a:prstDash val="solid"/>
                <a:miter lim="800000"/>
              </a:ln>
              <a:effectLst/>
            </p:spPr>
          </p:cxnSp>
          <p:cxnSp>
            <p:nvCxnSpPr>
              <p:cNvPr id="203" name="肘形连接符 202"/>
              <p:cNvCxnSpPr>
                <a:stCxn id="734" idx="3"/>
              </p:cNvCxnSpPr>
              <p:nvPr>
                <p:custDataLst>
                  <p:tags r:id="rId98"/>
                </p:custDataLst>
              </p:nvPr>
            </p:nvCxnSpPr>
            <p:spPr>
              <a:xfrm>
                <a:off x="12030" y="9018"/>
                <a:ext cx="489" cy="481"/>
              </a:xfrm>
              <a:prstGeom prst="bentConnector3">
                <a:avLst>
                  <a:gd name="adj1" fmla="val 50102"/>
                </a:avLst>
              </a:prstGeom>
              <a:noFill/>
              <a:ln w="12700" cap="flat" cmpd="sng" algn="ctr">
                <a:solidFill>
                  <a:sysClr val="window" lastClr="FFFFFF">
                    <a:alpha val="37000"/>
                  </a:sysClr>
                </a:solidFill>
                <a:prstDash val="solid"/>
                <a:miter lim="800000"/>
              </a:ln>
              <a:effectLst/>
            </p:spPr>
          </p:cxnSp>
          <p:sp>
            <p:nvSpPr>
              <p:cNvPr id="772" name="Rounded Rectangle"/>
              <p:cNvSpPr/>
              <p:nvPr>
                <p:custDataLst>
                  <p:tags r:id="rId99"/>
                </p:custDataLst>
              </p:nvPr>
            </p:nvSpPr>
            <p:spPr>
              <a:xfrm>
                <a:off x="14503" y="7060"/>
                <a:ext cx="787" cy="767"/>
              </a:xfrm>
              <a:prstGeom prst="roundRect">
                <a:avLst>
                  <a:gd name="adj" fmla="val 7669"/>
                </a:avLst>
              </a:prstGeom>
              <a:solidFill>
                <a:srgbClr val="F2F5F6"/>
              </a:solidFill>
              <a:ln w="12700" cap="flat">
                <a:noFill/>
                <a:miter lim="400000"/>
              </a:ln>
              <a:effectLst/>
            </p:spPr>
            <p:txBody>
              <a:bodyPr wrap="square" lIns="0" tIns="0" rIns="0" bIns="0" numCol="1" anchor="ctr">
                <a:noAutofit/>
              </a:bodyPr>
              <a:lstStyle/>
              <a:p>
                <a:pPr lvl="0" algn="ctr" defTabSz="457200">
                  <a:spcBef>
                    <a:spcPts val="0"/>
                  </a:spcBef>
                  <a:spcAft>
                    <a:spcPts val="0"/>
                  </a:spcAft>
                  <a:buClrTx/>
                  <a:buSzTx/>
                  <a:buFontTx/>
                  <a:defRPr/>
                </a:pPr>
                <a:r>
                  <a:rPr lang="zh-CN" altLang="en-US" sz="70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如何制定</a:t>
                </a:r>
              </a:p>
              <a:p>
                <a:pPr lvl="0" algn="ctr" defTabSz="457200">
                  <a:spcBef>
                    <a:spcPts val="0"/>
                  </a:spcBef>
                  <a:spcAft>
                    <a:spcPts val="0"/>
                  </a:spcAft>
                  <a:buClrTx/>
                  <a:buSzTx/>
                  <a:buFontTx/>
                  <a:defRPr/>
                </a:pPr>
                <a:r>
                  <a:rPr lang="zh-CN" altLang="en-US" sz="700" noProof="0" dirty="0">
                    <a:ln>
                      <a:noFill/>
                    </a:ln>
                    <a:solidFill>
                      <a:schemeClr val="bg1"/>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工作计划</a:t>
                </a:r>
              </a:p>
            </p:txBody>
          </p:sp>
          <p:sp>
            <p:nvSpPr>
              <p:cNvPr id="857" name="Rounded Rectangle"/>
              <p:cNvSpPr/>
              <p:nvPr>
                <p:custDataLst>
                  <p:tags r:id="rId100"/>
                </p:custDataLst>
              </p:nvPr>
            </p:nvSpPr>
            <p:spPr>
              <a:xfrm>
                <a:off x="15628" y="5912"/>
                <a:ext cx="780" cy="675"/>
              </a:xfrm>
              <a:prstGeom prst="roundRect">
                <a:avLst>
                  <a:gd name="adj" fmla="val 7669"/>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0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818" name="Rounded Rectangle"/>
              <p:cNvSpPr/>
              <p:nvPr>
                <p:custDataLst>
                  <p:tags r:id="rId101"/>
                </p:custDataLst>
              </p:nvPr>
            </p:nvSpPr>
            <p:spPr>
              <a:xfrm>
                <a:off x="16762" y="5518"/>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建立管理工作进程的制度</a:t>
                </a:r>
              </a:p>
            </p:txBody>
          </p:sp>
          <p:sp>
            <p:nvSpPr>
              <p:cNvPr id="864" name="Rounded Rectangle"/>
              <p:cNvSpPr/>
              <p:nvPr>
                <p:custDataLst>
                  <p:tags r:id="rId102"/>
                </p:custDataLst>
              </p:nvPr>
            </p:nvSpPr>
            <p:spPr>
              <a:xfrm>
                <a:off x="16762" y="6465"/>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明确并共享</a:t>
                </a:r>
              </a:p>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工作内容</a:t>
                </a:r>
              </a:p>
            </p:txBody>
          </p:sp>
          <p:sp>
            <p:nvSpPr>
              <p:cNvPr id="866" name="Rounded Rectangle"/>
              <p:cNvSpPr/>
              <p:nvPr>
                <p:custDataLst>
                  <p:tags r:id="rId103"/>
                </p:custDataLst>
              </p:nvPr>
            </p:nvSpPr>
            <p:spPr>
              <a:xfrm>
                <a:off x="15628" y="8158"/>
                <a:ext cx="780" cy="676"/>
              </a:xfrm>
              <a:prstGeom prst="roundRect">
                <a:avLst>
                  <a:gd name="adj" fmla="val 7669"/>
                </a:avLst>
              </a:prstGeom>
              <a:solidFill>
                <a:schemeClr val="accent3"/>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sz="1000" b="0" i="0" u="none" strike="noStrike" kern="0" cap="none" spc="0" normalizeH="0" baseline="0" noProof="0">
                  <a:ln>
                    <a:noFill/>
                  </a:ln>
                  <a:solidFill>
                    <a:srgbClr val="F7F5F7"/>
                  </a:solidFill>
                  <a:effectLst/>
                  <a:uLnTx/>
                  <a:uFillTx/>
                  <a:latin typeface="PingFang SC Regular" panose="020B0400000000000000" charset="-122"/>
                  <a:ea typeface="PingFang SC Regular" panose="020B0400000000000000" charset="-122"/>
                  <a:cs typeface="+mn-cs"/>
                  <a:sym typeface="Helvetica Neue Medium" panose="02000503000000020004"/>
                </a:endParaRPr>
              </a:p>
            </p:txBody>
          </p:sp>
          <p:sp>
            <p:nvSpPr>
              <p:cNvPr id="867" name="Rounded Rectangle"/>
              <p:cNvSpPr/>
              <p:nvPr>
                <p:custDataLst>
                  <p:tags r:id="rId104"/>
                </p:custDataLst>
              </p:nvPr>
            </p:nvSpPr>
            <p:spPr>
              <a:xfrm>
                <a:off x="16762" y="7507"/>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参加内部培训</a:t>
                </a:r>
              </a:p>
            </p:txBody>
          </p:sp>
          <p:sp>
            <p:nvSpPr>
              <p:cNvPr id="868" name="Rounded Rectangle"/>
              <p:cNvSpPr/>
              <p:nvPr>
                <p:custDataLst>
                  <p:tags r:id="rId105"/>
                </p:custDataLst>
              </p:nvPr>
            </p:nvSpPr>
            <p:spPr>
              <a:xfrm>
                <a:off x="16762" y="9000"/>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参加公开的学习会</a:t>
                </a:r>
              </a:p>
            </p:txBody>
          </p:sp>
          <p:sp>
            <p:nvSpPr>
              <p:cNvPr id="869" name="Rounded Rectangle"/>
              <p:cNvSpPr/>
              <p:nvPr>
                <p:custDataLst>
                  <p:tags r:id="rId106"/>
                </p:custDataLst>
              </p:nvPr>
            </p:nvSpPr>
            <p:spPr>
              <a:xfrm>
                <a:off x="16762" y="8004"/>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向前辈学习</a:t>
                </a:r>
              </a:p>
            </p:txBody>
          </p:sp>
          <p:sp>
            <p:nvSpPr>
              <p:cNvPr id="870" name="Rounded Rectangle"/>
              <p:cNvSpPr/>
              <p:nvPr>
                <p:custDataLst>
                  <p:tags r:id="rId107"/>
                </p:custDataLst>
              </p:nvPr>
            </p:nvSpPr>
            <p:spPr>
              <a:xfrm>
                <a:off x="16762" y="8502"/>
                <a:ext cx="1548" cy="435"/>
              </a:xfrm>
              <a:prstGeom prst="roundRect">
                <a:avLst>
                  <a:gd name="adj" fmla="val 7669"/>
                </a:avLst>
              </a:prstGeom>
              <a:solidFill>
                <a:schemeClr val="tx2">
                  <a:alpha val="50000"/>
                </a:schemeClr>
              </a:solidFill>
              <a:ln w="9525" cap="flat">
                <a:noFill/>
                <a:prstDash val="solid"/>
                <a:miter/>
              </a:ln>
            </p:spPr>
            <p:txBody>
              <a:bodyPr wrap="square" lIns="91440" tIns="45720" rIns="91440" bIns="45720" numCol="1" rtlCol="0" anchor="ctr">
                <a:noAutofit/>
              </a:bodyPr>
              <a:lstStyle/>
              <a:p>
                <a:pPr lvl="0" algn="ctr">
                  <a:buClrTx/>
                  <a:buSzTx/>
                  <a:buFontTx/>
                  <a:defRPr/>
                </a:pPr>
                <a:r>
                  <a:rPr lang="zh-CN" altLang="en-US" sz="700" kern="0">
                    <a:solidFill>
                      <a:schemeClr val="bg2"/>
                    </a:solidFill>
                    <a:latin typeface="PingFang SC Regular" panose="020B0400000000000000" charset="-122"/>
                    <a:ea typeface="PingFang SC Regular" panose="020B0400000000000000" charset="-122"/>
                    <a:sym typeface="Helvetica Neue Medium" panose="02000503000000020004"/>
                  </a:rPr>
                  <a:t>利用相关书籍学习</a:t>
                </a:r>
              </a:p>
            </p:txBody>
          </p:sp>
          <p:sp>
            <p:nvSpPr>
              <p:cNvPr id="871" name="矩形 870"/>
              <p:cNvSpPr/>
              <p:nvPr>
                <p:custDataLst>
                  <p:tags r:id="rId108"/>
                </p:custDataLst>
              </p:nvPr>
            </p:nvSpPr>
            <p:spPr>
              <a:xfrm>
                <a:off x="15593" y="5930"/>
                <a:ext cx="853" cy="919"/>
              </a:xfrm>
              <a:prstGeom prst="rect">
                <a:avLst/>
              </a:prstGeom>
              <a:solidFill>
                <a:schemeClr val="tx2"/>
              </a:solidFill>
              <a:ln w="9525" cap="flat">
                <a:noFill/>
                <a:prstDash val="solid"/>
                <a:miter/>
              </a:ln>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建立团队制定工作计划制度</a:t>
                </a:r>
              </a:p>
            </p:txBody>
          </p:sp>
          <p:sp>
            <p:nvSpPr>
              <p:cNvPr id="872" name="矩形 871"/>
              <p:cNvSpPr/>
              <p:nvPr>
                <p:custDataLst>
                  <p:tags r:id="rId109"/>
                </p:custDataLst>
              </p:nvPr>
            </p:nvSpPr>
            <p:spPr>
              <a:xfrm>
                <a:off x="15594" y="8157"/>
                <a:ext cx="853" cy="919"/>
              </a:xfrm>
              <a:prstGeom prst="rect">
                <a:avLst/>
              </a:prstGeom>
              <a:solidFill>
                <a:schemeClr val="tx2"/>
              </a:solidFill>
              <a:ln w="9525" cap="flat">
                <a:noFill/>
                <a:prstDash val="solid"/>
                <a:miter/>
              </a:ln>
            </p:spPr>
            <p:txBody>
              <a:bodyPr wrap="square" rtlCol="0" anchor="ctr">
                <a:noAutofit/>
              </a:bodyPr>
              <a:lstStyle/>
              <a:p>
                <a:pPr lvl="0" algn="ctr">
                  <a:buClrTx/>
                  <a:buSzTx/>
                  <a:buFontTx/>
                  <a:defRPr/>
                </a:pPr>
                <a:r>
                  <a:rPr lang="zh-CN" altLang="en-US" sz="700" kern="0">
                    <a:solidFill>
                      <a:schemeClr val="bg1"/>
                    </a:solidFill>
                    <a:latin typeface="PingFang SC Regular" panose="020B0400000000000000" charset="-122"/>
                    <a:ea typeface="PingFang SC Regular" panose="020B0400000000000000" charset="-122"/>
                    <a:sym typeface="+mn-ea"/>
                  </a:rPr>
                  <a:t>提高制定工作计划的能力</a:t>
                </a:r>
              </a:p>
            </p:txBody>
          </p:sp>
          <p:cxnSp>
            <p:nvCxnSpPr>
              <p:cNvPr id="208" name="肘形连接符 207"/>
              <p:cNvCxnSpPr>
                <a:stCxn id="772" idx="3"/>
                <a:endCxn id="871" idx="1"/>
              </p:cNvCxnSpPr>
              <p:nvPr>
                <p:custDataLst>
                  <p:tags r:id="rId110"/>
                </p:custDataLst>
              </p:nvPr>
            </p:nvCxnSpPr>
            <p:spPr>
              <a:xfrm flipV="1">
                <a:off x="15290" y="6390"/>
                <a:ext cx="303" cy="1054"/>
              </a:xfrm>
              <a:prstGeom prst="bentConnector3">
                <a:avLst>
                  <a:gd name="adj1" fmla="val 50165"/>
                </a:avLst>
              </a:prstGeom>
              <a:noFill/>
              <a:ln w="12700" cap="flat" cmpd="sng" algn="ctr">
                <a:solidFill>
                  <a:sysClr val="window" lastClr="FFFFFF">
                    <a:alpha val="37000"/>
                  </a:sysClr>
                </a:solidFill>
                <a:prstDash val="solid"/>
                <a:miter lim="800000"/>
              </a:ln>
              <a:effectLst/>
            </p:spPr>
          </p:cxnSp>
          <p:cxnSp>
            <p:nvCxnSpPr>
              <p:cNvPr id="209" name="肘形连接符 208"/>
              <p:cNvCxnSpPr>
                <a:stCxn id="772" idx="3"/>
                <a:endCxn id="872" idx="1"/>
              </p:cNvCxnSpPr>
              <p:nvPr>
                <p:custDataLst>
                  <p:tags r:id="rId111"/>
                </p:custDataLst>
              </p:nvPr>
            </p:nvCxnSpPr>
            <p:spPr>
              <a:xfrm>
                <a:off x="15290" y="7444"/>
                <a:ext cx="304" cy="1173"/>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210" name="肘形连接符 209"/>
              <p:cNvCxnSpPr>
                <a:stCxn id="871" idx="3"/>
                <a:endCxn id="818" idx="1"/>
              </p:cNvCxnSpPr>
              <p:nvPr>
                <p:custDataLst>
                  <p:tags r:id="rId112"/>
                </p:custDataLst>
              </p:nvPr>
            </p:nvCxnSpPr>
            <p:spPr>
              <a:xfrm flipV="1">
                <a:off x="16446" y="5736"/>
                <a:ext cx="316" cy="654"/>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211" name="肘形连接符 210"/>
              <p:cNvCxnSpPr>
                <a:stCxn id="871" idx="3"/>
                <a:endCxn id="864" idx="1"/>
              </p:cNvCxnSpPr>
              <p:nvPr>
                <p:custDataLst>
                  <p:tags r:id="rId113"/>
                </p:custDataLst>
              </p:nvPr>
            </p:nvCxnSpPr>
            <p:spPr>
              <a:xfrm>
                <a:off x="16446" y="6390"/>
                <a:ext cx="316" cy="293"/>
              </a:xfrm>
              <a:prstGeom prst="bentConnector3">
                <a:avLst>
                  <a:gd name="adj1" fmla="val 50000"/>
                </a:avLst>
              </a:prstGeom>
              <a:noFill/>
              <a:ln w="12700" cap="flat" cmpd="sng" algn="ctr">
                <a:solidFill>
                  <a:sysClr val="window" lastClr="FFFFFF">
                    <a:alpha val="37000"/>
                  </a:sysClr>
                </a:solidFill>
                <a:prstDash val="solid"/>
                <a:miter lim="800000"/>
              </a:ln>
              <a:effectLst/>
            </p:spPr>
          </p:cxnSp>
          <p:cxnSp>
            <p:nvCxnSpPr>
              <p:cNvPr id="212" name="肘形连接符 211"/>
              <p:cNvCxnSpPr>
                <a:stCxn id="872" idx="3"/>
                <a:endCxn id="867" idx="1"/>
              </p:cNvCxnSpPr>
              <p:nvPr>
                <p:custDataLst>
                  <p:tags r:id="rId114"/>
                </p:custDataLst>
              </p:nvPr>
            </p:nvCxnSpPr>
            <p:spPr>
              <a:xfrm flipV="1">
                <a:off x="16447" y="7725"/>
                <a:ext cx="315" cy="892"/>
              </a:xfrm>
              <a:prstGeom prst="bentConnector3">
                <a:avLst>
                  <a:gd name="adj1" fmla="val 50159"/>
                </a:avLst>
              </a:prstGeom>
              <a:noFill/>
              <a:ln w="12700" cap="flat" cmpd="sng" algn="ctr">
                <a:solidFill>
                  <a:sysClr val="window" lastClr="FFFFFF">
                    <a:alpha val="37000"/>
                  </a:sysClr>
                </a:solidFill>
                <a:prstDash val="solid"/>
                <a:miter lim="800000"/>
              </a:ln>
              <a:effectLst/>
            </p:spPr>
          </p:cxnSp>
          <p:cxnSp>
            <p:nvCxnSpPr>
              <p:cNvPr id="213" name="肘形连接符 212"/>
              <p:cNvCxnSpPr>
                <a:stCxn id="872" idx="3"/>
                <a:endCxn id="869" idx="1"/>
              </p:cNvCxnSpPr>
              <p:nvPr>
                <p:custDataLst>
                  <p:tags r:id="rId115"/>
                </p:custDataLst>
              </p:nvPr>
            </p:nvCxnSpPr>
            <p:spPr>
              <a:xfrm flipV="1">
                <a:off x="16447" y="8222"/>
                <a:ext cx="315" cy="395"/>
              </a:xfrm>
              <a:prstGeom prst="bentConnector3">
                <a:avLst>
                  <a:gd name="adj1" fmla="val 50159"/>
                </a:avLst>
              </a:prstGeom>
              <a:noFill/>
              <a:ln w="12700" cap="flat" cmpd="sng" algn="ctr">
                <a:solidFill>
                  <a:sysClr val="window" lastClr="FFFFFF">
                    <a:alpha val="37000"/>
                  </a:sysClr>
                </a:solidFill>
                <a:prstDash val="solid"/>
                <a:miter lim="800000"/>
              </a:ln>
              <a:effectLst/>
            </p:spPr>
          </p:cxnSp>
          <p:cxnSp>
            <p:nvCxnSpPr>
              <p:cNvPr id="214" name="肘形连接符 213"/>
              <p:cNvCxnSpPr>
                <a:stCxn id="872" idx="3"/>
                <a:endCxn id="870" idx="1"/>
              </p:cNvCxnSpPr>
              <p:nvPr>
                <p:custDataLst>
                  <p:tags r:id="rId116"/>
                </p:custDataLst>
              </p:nvPr>
            </p:nvCxnSpPr>
            <p:spPr>
              <a:xfrm>
                <a:off x="16447" y="8617"/>
                <a:ext cx="315" cy="103"/>
              </a:xfrm>
              <a:prstGeom prst="bentConnector3">
                <a:avLst>
                  <a:gd name="adj1" fmla="val 50159"/>
                </a:avLst>
              </a:prstGeom>
              <a:noFill/>
              <a:ln w="12700" cap="flat" cmpd="sng" algn="ctr">
                <a:solidFill>
                  <a:sysClr val="window" lastClr="FFFFFF">
                    <a:alpha val="37000"/>
                  </a:sysClr>
                </a:solidFill>
                <a:prstDash val="solid"/>
                <a:miter lim="800000"/>
              </a:ln>
              <a:effectLst/>
            </p:spPr>
          </p:cxnSp>
          <p:cxnSp>
            <p:nvCxnSpPr>
              <p:cNvPr id="215" name="肘形连接符 214"/>
              <p:cNvCxnSpPr>
                <a:stCxn id="872" idx="3"/>
                <a:endCxn id="868" idx="1"/>
              </p:cNvCxnSpPr>
              <p:nvPr>
                <p:custDataLst>
                  <p:tags r:id="rId117"/>
                </p:custDataLst>
              </p:nvPr>
            </p:nvCxnSpPr>
            <p:spPr>
              <a:xfrm>
                <a:off x="16447" y="8617"/>
                <a:ext cx="315" cy="601"/>
              </a:xfrm>
              <a:prstGeom prst="bentConnector3">
                <a:avLst>
                  <a:gd name="adj1" fmla="val 50159"/>
                </a:avLst>
              </a:prstGeom>
              <a:noFill/>
              <a:ln w="12700" cap="flat" cmpd="sng" algn="ctr">
                <a:solidFill>
                  <a:sysClr val="window" lastClr="FFFFFF">
                    <a:alpha val="37000"/>
                  </a:sysClr>
                </a:solidFill>
                <a:prstDash val="solid"/>
                <a:miter lim="800000"/>
              </a:ln>
              <a:effectLst/>
            </p:spPr>
          </p:cxnSp>
          <p:sp>
            <p:nvSpPr>
              <p:cNvPr id="217" name="flag-pole-with-black-flag_38306"/>
              <p:cNvSpPr/>
              <p:nvPr>
                <p:custDataLst>
                  <p:tags r:id="rId118"/>
                </p:custDataLst>
              </p:nvPr>
            </p:nvSpPr>
            <p:spPr>
              <a:xfrm>
                <a:off x="9048" y="2645"/>
                <a:ext cx="450" cy="535"/>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9FFFF"/>
                  </a:solidFill>
                  <a:effectLst/>
                  <a:uLnTx/>
                  <a:uFillTx/>
                  <a:latin typeface="Source Han Sans CN Bold" panose="020B0600000000000000" pitchFamily="34" charset="-128"/>
                  <a:ea typeface="Source Han Sans CN Bold" panose="020B0600000000000000" pitchFamily="34" charset="-128"/>
                  <a:cs typeface="+mn-cs"/>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逻辑树——</a:t>
            </a:r>
            <a:r>
              <a:rPr lang="zh-CN" altLang="en-US" sz="2400" b="0">
                <a:cs typeface="PingFang SC Regular" panose="020B0400000000000000" charset="-122"/>
              </a:rPr>
              <a:t>使用示例</a:t>
            </a:r>
          </a:p>
        </p:txBody>
      </p:sp>
      <p:sp>
        <p:nvSpPr>
          <p:cNvPr id="3" name="文本占位符 2"/>
          <p:cNvSpPr>
            <a:spLocks noGrp="1"/>
          </p:cNvSpPr>
          <p:nvPr>
            <p:ph type="body" idx="1"/>
          </p:nvPr>
        </p:nvSpPr>
        <p:spPr>
          <a:xfrm>
            <a:off x="369570" y="850900"/>
            <a:ext cx="11458575" cy="1461770"/>
          </a:xfrm>
        </p:spPr>
        <p:txBody>
          <a:bodyPr/>
          <a:lstStyle/>
          <a:p>
            <a:r>
              <a:rPr lang="zh-CN" altLang="en-US"/>
              <a:t>通过将问题层层分解，就能够有逻辑且高效地找出解决问题的创意，并且能够从整体的角度进行分析与思考</a:t>
            </a:r>
          </a:p>
        </p:txBody>
      </p:sp>
      <p:sp>
        <p:nvSpPr>
          <p:cNvPr id="4" name="文本占位符 3"/>
          <p:cNvSpPr>
            <a:spLocks noGrp="1"/>
          </p:cNvSpPr>
          <p:nvPr>
            <p:ph type="body" idx="13"/>
          </p:nvPr>
        </p:nvSpPr>
        <p:spPr>
          <a:xfrm>
            <a:off x="372110" y="317183"/>
            <a:ext cx="1068070" cy="430530"/>
          </a:xfrm>
        </p:spPr>
        <p:txBody>
          <a:bodyPr/>
          <a:lstStyle/>
          <a:p>
            <a:r>
              <a:rPr>
                <a:sym typeface="+mn-ea"/>
              </a:rPr>
              <a:t>3-01</a:t>
            </a:r>
            <a:endParaRPr lang="zh-CN" altLang="en-US">
              <a:latin typeface="PingFang SC Regular" panose="020B0400000000000000" charset="-122"/>
              <a:ea typeface="PingFang SC Regular" panose="020B0400000000000000" charset="-122"/>
            </a:endParaRPr>
          </a:p>
        </p:txBody>
      </p:sp>
      <p:sp>
        <p:nvSpPr>
          <p:cNvPr id="58" name="Rounded Rectangle"/>
          <p:cNvSpPr/>
          <p:nvPr>
            <p:custDataLst>
              <p:tags r:id="rId1"/>
            </p:custDataLst>
          </p:nvPr>
        </p:nvSpPr>
        <p:spPr>
          <a:xfrm>
            <a:off x="2044065" y="3082290"/>
            <a:ext cx="2356485" cy="1322705"/>
          </a:xfrm>
          <a:prstGeom prst="roundRect">
            <a:avLst>
              <a:gd name="adj" fmla="val 0"/>
            </a:avLst>
          </a:prstGeom>
          <a:solidFill>
            <a:schemeClr val="accent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为什么商品A滞销?</a:t>
            </a:r>
          </a:p>
        </p:txBody>
      </p:sp>
      <p:grpSp>
        <p:nvGrpSpPr>
          <p:cNvPr id="20" name="组合 19"/>
          <p:cNvGrpSpPr/>
          <p:nvPr/>
        </p:nvGrpSpPr>
        <p:grpSpPr>
          <a:xfrm>
            <a:off x="8312150" y="1341120"/>
            <a:ext cx="1958340" cy="1452880"/>
            <a:chOff x="11066" y="2383"/>
            <a:chExt cx="3084" cy="2288"/>
          </a:xfrm>
          <a:solidFill>
            <a:schemeClr val="accent3"/>
          </a:solidFill>
        </p:grpSpPr>
        <p:sp>
          <p:nvSpPr>
            <p:cNvPr id="88" name="Rounded Rectangle"/>
            <p:cNvSpPr/>
            <p:nvPr>
              <p:custDataLst>
                <p:tags r:id="rId22"/>
              </p:custDataLst>
            </p:nvPr>
          </p:nvSpPr>
          <p:spPr>
            <a:xfrm>
              <a:off x="11066" y="2383"/>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销售能力差</a:t>
              </a:r>
            </a:p>
          </p:txBody>
        </p:sp>
        <p:sp>
          <p:nvSpPr>
            <p:cNvPr id="107" name="Rounded Rectangle"/>
            <p:cNvSpPr/>
            <p:nvPr>
              <p:custDataLst>
                <p:tags r:id="rId23"/>
              </p:custDataLst>
            </p:nvPr>
          </p:nvSpPr>
          <p:spPr>
            <a:xfrm>
              <a:off x="11066" y="3188"/>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缺乏目的意识</a:t>
              </a:r>
            </a:p>
          </p:txBody>
        </p:sp>
        <p:sp>
          <p:nvSpPr>
            <p:cNvPr id="108" name="Rounded Rectangle"/>
            <p:cNvSpPr/>
            <p:nvPr>
              <p:custDataLst>
                <p:tags r:id="rId24"/>
              </p:custDataLst>
            </p:nvPr>
          </p:nvSpPr>
          <p:spPr>
            <a:xfrm>
              <a:off x="11066" y="3993"/>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管理存在问题</a:t>
              </a:r>
            </a:p>
          </p:txBody>
        </p:sp>
      </p:grpSp>
      <p:grpSp>
        <p:nvGrpSpPr>
          <p:cNvPr id="23" name="组合 22"/>
          <p:cNvGrpSpPr/>
          <p:nvPr/>
        </p:nvGrpSpPr>
        <p:grpSpPr>
          <a:xfrm>
            <a:off x="5382260" y="1728470"/>
            <a:ext cx="1948180" cy="4029710"/>
            <a:chOff x="6956" y="2993"/>
            <a:chExt cx="3068" cy="6346"/>
          </a:xfrm>
        </p:grpSpPr>
        <p:sp>
          <p:nvSpPr>
            <p:cNvPr id="59" name="Rounded Rectangle"/>
            <p:cNvSpPr/>
            <p:nvPr>
              <p:custDataLst>
                <p:tags r:id="rId19"/>
              </p:custDataLst>
            </p:nvPr>
          </p:nvSpPr>
          <p:spPr>
            <a:xfrm>
              <a:off x="6956" y="5632"/>
              <a:ext cx="3068" cy="1069"/>
            </a:xfrm>
            <a:prstGeom prst="roundRect">
              <a:avLst>
                <a:gd name="adj" fmla="val 0"/>
              </a:avLst>
            </a:prstGeom>
            <a:solidFill>
              <a:schemeClr val="accent2"/>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销售渠道存在问题</a:t>
              </a:r>
            </a:p>
          </p:txBody>
        </p:sp>
        <p:sp>
          <p:nvSpPr>
            <p:cNvPr id="65" name="Rounded Rectangle"/>
            <p:cNvSpPr/>
            <p:nvPr>
              <p:custDataLst>
                <p:tags r:id="rId20"/>
              </p:custDataLst>
            </p:nvPr>
          </p:nvSpPr>
          <p:spPr>
            <a:xfrm>
              <a:off x="6956" y="2993"/>
              <a:ext cx="3068" cy="1069"/>
            </a:xfrm>
            <a:prstGeom prst="roundRect">
              <a:avLst>
                <a:gd name="adj" fmla="val 0"/>
              </a:avLst>
            </a:prstGeom>
            <a:solidFill>
              <a:schemeClr val="accent2"/>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销售人员存在问题</a:t>
              </a:r>
            </a:p>
          </p:txBody>
        </p:sp>
        <p:sp>
          <p:nvSpPr>
            <p:cNvPr id="6" name="Rounded Rectangle"/>
            <p:cNvSpPr/>
            <p:nvPr>
              <p:custDataLst>
                <p:tags r:id="rId21"/>
              </p:custDataLst>
            </p:nvPr>
          </p:nvSpPr>
          <p:spPr>
            <a:xfrm>
              <a:off x="6956" y="8271"/>
              <a:ext cx="3068" cy="1069"/>
            </a:xfrm>
            <a:prstGeom prst="roundRect">
              <a:avLst>
                <a:gd name="adj" fmla="val 0"/>
              </a:avLst>
            </a:prstGeom>
            <a:solidFill>
              <a:schemeClr val="accent2"/>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商品本身存在问题</a:t>
              </a:r>
            </a:p>
          </p:txBody>
        </p:sp>
      </p:grpSp>
      <p:grpSp>
        <p:nvGrpSpPr>
          <p:cNvPr id="21" name="组合 20"/>
          <p:cNvGrpSpPr/>
          <p:nvPr/>
        </p:nvGrpSpPr>
        <p:grpSpPr>
          <a:xfrm>
            <a:off x="8312150" y="3016885"/>
            <a:ext cx="1958340" cy="1452880"/>
            <a:chOff x="11066" y="5022"/>
            <a:chExt cx="3084" cy="2288"/>
          </a:xfrm>
          <a:solidFill>
            <a:schemeClr val="accent3"/>
          </a:solidFill>
        </p:grpSpPr>
        <p:sp>
          <p:nvSpPr>
            <p:cNvPr id="12" name="Rounded Rectangle"/>
            <p:cNvSpPr/>
            <p:nvPr>
              <p:custDataLst>
                <p:tags r:id="rId16"/>
              </p:custDataLst>
            </p:nvPr>
          </p:nvSpPr>
          <p:spPr>
            <a:xfrm>
              <a:off x="11066" y="5022"/>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新渠道开拓不足</a:t>
              </a:r>
            </a:p>
          </p:txBody>
        </p:sp>
        <p:sp>
          <p:nvSpPr>
            <p:cNvPr id="13" name="Rounded Rectangle"/>
            <p:cNvSpPr/>
            <p:nvPr>
              <p:custDataLst>
                <p:tags r:id="rId17"/>
              </p:custDataLst>
            </p:nvPr>
          </p:nvSpPr>
          <p:spPr>
            <a:xfrm>
              <a:off x="11066" y="5827"/>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卖场选择失误</a:t>
              </a:r>
            </a:p>
          </p:txBody>
        </p:sp>
        <p:sp>
          <p:nvSpPr>
            <p:cNvPr id="14" name="Rounded Rectangle"/>
            <p:cNvSpPr/>
            <p:nvPr>
              <p:custDataLst>
                <p:tags r:id="rId18"/>
              </p:custDataLst>
            </p:nvPr>
          </p:nvSpPr>
          <p:spPr>
            <a:xfrm>
              <a:off x="11066" y="6632"/>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直销还是分销不明确</a:t>
              </a:r>
            </a:p>
          </p:txBody>
        </p:sp>
      </p:grpSp>
      <p:grpSp>
        <p:nvGrpSpPr>
          <p:cNvPr id="22" name="组合 21"/>
          <p:cNvGrpSpPr/>
          <p:nvPr/>
        </p:nvGrpSpPr>
        <p:grpSpPr>
          <a:xfrm>
            <a:off x="8312150" y="4692650"/>
            <a:ext cx="1958340" cy="1452880"/>
            <a:chOff x="11066" y="7661"/>
            <a:chExt cx="3084" cy="2288"/>
          </a:xfrm>
          <a:solidFill>
            <a:schemeClr val="accent3"/>
          </a:solidFill>
        </p:grpSpPr>
        <p:sp>
          <p:nvSpPr>
            <p:cNvPr id="16" name="Rounded Rectangle"/>
            <p:cNvSpPr/>
            <p:nvPr>
              <p:custDataLst>
                <p:tags r:id="rId13"/>
              </p:custDataLst>
            </p:nvPr>
          </p:nvSpPr>
          <p:spPr>
            <a:xfrm>
              <a:off x="11066" y="7661"/>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需求不足</a:t>
              </a:r>
            </a:p>
          </p:txBody>
        </p:sp>
        <p:sp>
          <p:nvSpPr>
            <p:cNvPr id="17" name="Rounded Rectangle"/>
            <p:cNvSpPr/>
            <p:nvPr>
              <p:custDataLst>
                <p:tags r:id="rId14"/>
              </p:custDataLst>
            </p:nvPr>
          </p:nvSpPr>
          <p:spPr>
            <a:xfrm>
              <a:off x="11066" y="8466"/>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功能不够多</a:t>
              </a:r>
            </a:p>
          </p:txBody>
        </p:sp>
        <p:sp>
          <p:nvSpPr>
            <p:cNvPr id="18" name="Rounded Rectangle"/>
            <p:cNvSpPr/>
            <p:nvPr>
              <p:custDataLst>
                <p:tags r:id="rId15"/>
              </p:custDataLst>
            </p:nvPr>
          </p:nvSpPr>
          <p:spPr>
            <a:xfrm>
              <a:off x="11066" y="9271"/>
              <a:ext cx="3084" cy="678"/>
            </a:xfrm>
            <a:prstGeom prst="roundRect">
              <a:avLst>
                <a:gd name="adj" fmla="val 0"/>
              </a:avLst>
            </a:prstGeom>
            <a:grp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价格设定失误</a:t>
              </a:r>
            </a:p>
          </p:txBody>
        </p:sp>
      </p:grpSp>
      <p:cxnSp>
        <p:nvCxnSpPr>
          <p:cNvPr id="24" name="肘形连接符 23"/>
          <p:cNvCxnSpPr>
            <a:stCxn id="58" idx="3"/>
          </p:cNvCxnSpPr>
          <p:nvPr/>
        </p:nvCxnSpPr>
        <p:spPr>
          <a:xfrm flipV="1">
            <a:off x="4400550" y="2068195"/>
            <a:ext cx="981710" cy="1675765"/>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肘形连接符 24"/>
          <p:cNvCxnSpPr>
            <a:stCxn id="58" idx="3"/>
          </p:cNvCxnSpPr>
          <p:nvPr>
            <p:custDataLst>
              <p:tags r:id="rId2"/>
            </p:custDataLst>
          </p:nvPr>
        </p:nvCxnSpPr>
        <p:spPr>
          <a:xfrm>
            <a:off x="4400550" y="3743960"/>
            <a:ext cx="981710"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肘形连接符 25"/>
          <p:cNvCxnSpPr>
            <a:stCxn id="58" idx="3"/>
          </p:cNvCxnSpPr>
          <p:nvPr>
            <p:custDataLst>
              <p:tags r:id="rId3"/>
            </p:custDataLst>
          </p:nvPr>
        </p:nvCxnSpPr>
        <p:spPr>
          <a:xfrm>
            <a:off x="4400550" y="3743960"/>
            <a:ext cx="981710" cy="1675765"/>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cxnSp>
        <p:nvCxnSpPr>
          <p:cNvPr id="27" name="肘形连接符 26"/>
          <p:cNvCxnSpPr/>
          <p:nvPr>
            <p:custDataLst>
              <p:tags r:id="rId4"/>
            </p:custDataLst>
          </p:nvPr>
        </p:nvCxnSpPr>
        <p:spPr>
          <a:xfrm flipV="1">
            <a:off x="7330440" y="1556385"/>
            <a:ext cx="981710" cy="51181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28" name="肘形连接符 27"/>
          <p:cNvCxnSpPr/>
          <p:nvPr>
            <p:custDataLst>
              <p:tags r:id="rId5"/>
            </p:custDataLst>
          </p:nvPr>
        </p:nvCxnSpPr>
        <p:spPr>
          <a:xfrm flipV="1">
            <a:off x="7330440" y="2067560"/>
            <a:ext cx="981710" cy="635"/>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29" name="肘形连接符 28"/>
          <p:cNvCxnSpPr/>
          <p:nvPr>
            <p:custDataLst>
              <p:tags r:id="rId6"/>
            </p:custDataLst>
          </p:nvPr>
        </p:nvCxnSpPr>
        <p:spPr>
          <a:xfrm>
            <a:off x="7330440" y="2068195"/>
            <a:ext cx="981710" cy="51054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0" name="肘形连接符 29"/>
          <p:cNvCxnSpPr/>
          <p:nvPr>
            <p:custDataLst>
              <p:tags r:id="rId7"/>
            </p:custDataLst>
          </p:nvPr>
        </p:nvCxnSpPr>
        <p:spPr>
          <a:xfrm flipV="1">
            <a:off x="7330440" y="3232150"/>
            <a:ext cx="981710" cy="51181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1" name="肘形连接符 30"/>
          <p:cNvCxnSpPr/>
          <p:nvPr>
            <p:custDataLst>
              <p:tags r:id="rId8"/>
            </p:custDataLst>
          </p:nvPr>
        </p:nvCxnSpPr>
        <p:spPr>
          <a:xfrm flipV="1">
            <a:off x="7330440" y="3743325"/>
            <a:ext cx="981710" cy="635"/>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2" name="肘形连接符 31"/>
          <p:cNvCxnSpPr/>
          <p:nvPr>
            <p:custDataLst>
              <p:tags r:id="rId9"/>
            </p:custDataLst>
          </p:nvPr>
        </p:nvCxnSpPr>
        <p:spPr>
          <a:xfrm>
            <a:off x="7330440" y="3743960"/>
            <a:ext cx="981710" cy="51054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3" name="肘形连接符 32"/>
          <p:cNvCxnSpPr/>
          <p:nvPr>
            <p:custDataLst>
              <p:tags r:id="rId10"/>
            </p:custDataLst>
          </p:nvPr>
        </p:nvCxnSpPr>
        <p:spPr>
          <a:xfrm flipV="1">
            <a:off x="7330440" y="4907915"/>
            <a:ext cx="981710" cy="51181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4" name="肘形连接符 33"/>
          <p:cNvCxnSpPr/>
          <p:nvPr>
            <p:custDataLst>
              <p:tags r:id="rId11"/>
            </p:custDataLst>
          </p:nvPr>
        </p:nvCxnSpPr>
        <p:spPr>
          <a:xfrm flipV="1">
            <a:off x="7330440" y="5419090"/>
            <a:ext cx="981710" cy="635"/>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35" name="肘形连接符 34"/>
          <p:cNvCxnSpPr/>
          <p:nvPr>
            <p:custDataLst>
              <p:tags r:id="rId12"/>
            </p:custDataLst>
          </p:nvPr>
        </p:nvCxnSpPr>
        <p:spPr>
          <a:xfrm>
            <a:off x="7330440" y="5419725"/>
            <a:ext cx="981710" cy="510540"/>
          </a:xfrm>
          <a:prstGeom prst="bentConnector3">
            <a:avLst>
              <a:gd name="adj1" fmla="val 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grpSp>
        <p:nvGrpSpPr>
          <p:cNvPr id="42" name="组合 41"/>
          <p:cNvGrpSpPr/>
          <p:nvPr/>
        </p:nvGrpSpPr>
        <p:grpSpPr>
          <a:xfrm>
            <a:off x="1921510" y="6196330"/>
            <a:ext cx="8315960" cy="306070"/>
            <a:chOff x="2930" y="9949"/>
            <a:chExt cx="13096" cy="482"/>
          </a:xfrm>
        </p:grpSpPr>
        <p:cxnSp>
          <p:nvCxnSpPr>
            <p:cNvPr id="38" name="直接连接符 37"/>
            <p:cNvCxnSpPr/>
            <p:nvPr/>
          </p:nvCxnSpPr>
          <p:spPr>
            <a:xfrm>
              <a:off x="2930" y="10191"/>
              <a:ext cx="13097" cy="0"/>
            </a:xfrm>
            <a:prstGeom prst="line">
              <a:avLst/>
            </a:prstGeom>
            <a:ln>
              <a:headEnd type="oval"/>
              <a:tailEnd type="stealth"/>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4138" y="9949"/>
              <a:ext cx="1682" cy="483"/>
            </a:xfrm>
            <a:prstGeom prst="rect">
              <a:avLst/>
            </a:prstGeom>
            <a:solidFill>
              <a:schemeClr val="bg2"/>
            </a:solidFill>
          </p:spPr>
          <p:txBody>
            <a:bodyPr wrap="square" rtlCol="0">
              <a:spAutoFit/>
            </a:bodyPr>
            <a:lstStyle/>
            <a:p>
              <a:pPr algn="ctr"/>
              <a:r>
                <a:rPr lang="zh-CN" altLang="en-US" sz="1400">
                  <a:solidFill>
                    <a:schemeClr val="accent1"/>
                  </a:solidFill>
                  <a:latin typeface="PingFang SC Regular" panose="020B0400000000000000" charset="-122"/>
                  <a:ea typeface="PingFang SC Regular" panose="020B0400000000000000" charset="-122"/>
                </a:rPr>
                <a:t>第一层</a:t>
              </a:r>
            </a:p>
          </p:txBody>
        </p:sp>
        <p:sp>
          <p:nvSpPr>
            <p:cNvPr id="40" name="文本框 39"/>
            <p:cNvSpPr txBox="1"/>
            <p:nvPr/>
          </p:nvSpPr>
          <p:spPr>
            <a:xfrm>
              <a:off x="9073" y="9949"/>
              <a:ext cx="1682" cy="483"/>
            </a:xfrm>
            <a:prstGeom prst="rect">
              <a:avLst/>
            </a:prstGeom>
            <a:solidFill>
              <a:schemeClr val="bg2"/>
            </a:solidFill>
          </p:spPr>
          <p:txBody>
            <a:bodyPr wrap="square" rtlCol="0">
              <a:spAutoFit/>
            </a:bodyPr>
            <a:lstStyle/>
            <a:p>
              <a:pPr algn="ctr"/>
              <a:r>
                <a:rPr lang="zh-CN" altLang="en-US" sz="1400">
                  <a:solidFill>
                    <a:schemeClr val="accent2"/>
                  </a:solidFill>
                  <a:latin typeface="PingFang SC Regular" panose="020B0400000000000000" charset="-122"/>
                  <a:ea typeface="PingFang SC Regular" panose="020B0400000000000000" charset="-122"/>
                </a:rPr>
                <a:t>第二层</a:t>
              </a:r>
            </a:p>
          </p:txBody>
        </p:sp>
        <p:sp>
          <p:nvSpPr>
            <p:cNvPr id="41" name="文本框 40"/>
            <p:cNvSpPr txBox="1"/>
            <p:nvPr/>
          </p:nvSpPr>
          <p:spPr>
            <a:xfrm>
              <a:off x="13695" y="9949"/>
              <a:ext cx="1682" cy="483"/>
            </a:xfrm>
            <a:prstGeom prst="rect">
              <a:avLst/>
            </a:prstGeom>
            <a:solidFill>
              <a:schemeClr val="bg2"/>
            </a:solidFill>
          </p:spPr>
          <p:txBody>
            <a:bodyPr wrap="square" rtlCol="0">
              <a:spAutoFit/>
            </a:bodyPr>
            <a:lstStyle/>
            <a:p>
              <a:pPr algn="ctr"/>
              <a:r>
                <a:rPr lang="zh-CN" altLang="en-US" sz="1400">
                  <a:solidFill>
                    <a:schemeClr val="accent3"/>
                  </a:solidFill>
                  <a:latin typeface="PingFang SC Regular" panose="020B0400000000000000" charset="-122"/>
                  <a:ea typeface="PingFang SC Regular" panose="020B0400000000000000" charset="-122"/>
                </a:rPr>
                <a:t>第三层</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流程图——</a:t>
            </a:r>
            <a:r>
              <a:rPr lang="zh-CN" altLang="en-US" sz="2400" b="0"/>
              <a:t>业务流程可视化</a:t>
            </a:r>
          </a:p>
        </p:txBody>
      </p:sp>
      <p:sp>
        <p:nvSpPr>
          <p:cNvPr id="3" name="文本占位符 2"/>
          <p:cNvSpPr>
            <a:spLocks noGrp="1"/>
          </p:cNvSpPr>
          <p:nvPr>
            <p:ph type="body" idx="1"/>
          </p:nvPr>
        </p:nvSpPr>
        <p:spPr/>
        <p:txBody>
          <a:bodyPr/>
          <a:lstStyle/>
          <a:p>
            <a:r>
              <a:rPr lang="zh-CN" altLang="en-US"/>
              <a:t>流程图，将业务的整体构成、步骤、决策点、输入和输出，以“可视化”的方式表现出来，以求找出问题的所在</a:t>
            </a:r>
          </a:p>
        </p:txBody>
      </p:sp>
      <p:sp>
        <p:nvSpPr>
          <p:cNvPr id="4" name="文本占位符 3"/>
          <p:cNvSpPr>
            <a:spLocks noGrp="1"/>
          </p:cNvSpPr>
          <p:nvPr>
            <p:ph type="body" idx="13"/>
          </p:nvPr>
        </p:nvSpPr>
        <p:spPr>
          <a:xfrm>
            <a:off x="372110" y="317183"/>
            <a:ext cx="1068070" cy="430530"/>
          </a:xfrm>
        </p:spPr>
        <p:txBody>
          <a:bodyPr/>
          <a:lstStyle/>
          <a:p>
            <a:r>
              <a:rPr>
                <a:sym typeface="+mn-ea"/>
              </a:rPr>
              <a:t>3-02</a:t>
            </a:r>
            <a:endParaRPr lang="zh-CN" altLang="en-US"/>
          </a:p>
        </p:txBody>
      </p:sp>
      <p:grpSp>
        <p:nvGrpSpPr>
          <p:cNvPr id="13" name="组合 12"/>
          <p:cNvGrpSpPr/>
          <p:nvPr/>
        </p:nvGrpSpPr>
        <p:grpSpPr>
          <a:xfrm>
            <a:off x="595630" y="1591945"/>
            <a:ext cx="11001375" cy="4944745"/>
            <a:chOff x="938" y="2578"/>
            <a:chExt cx="17325" cy="7787"/>
          </a:xfrm>
        </p:grpSpPr>
        <p:sp>
          <p:nvSpPr>
            <p:cNvPr id="63" name="Freeform 8"/>
            <p:cNvSpPr/>
            <p:nvPr>
              <p:custDataLst>
                <p:tags r:id="rId1"/>
              </p:custDataLst>
            </p:nvPr>
          </p:nvSpPr>
          <p:spPr bwMode="auto">
            <a:xfrm flipH="1">
              <a:off x="1393" y="8427"/>
              <a:ext cx="16870" cy="1939"/>
            </a:xfrm>
            <a:prstGeom prst="homePlate">
              <a:avLst/>
            </a:prstGeom>
            <a:solidFill>
              <a:schemeClr val="accent3">
                <a:lumMod val="20000"/>
                <a:lumOff val="80000"/>
                <a:alpha val="50000"/>
              </a:schemeClr>
            </a:solidFill>
            <a:ln w="50800">
              <a:noFill/>
            </a:ln>
          </p:spPr>
          <p:txBody>
            <a:bodyPr vert="horz" wrap="square" lIns="91440" tIns="45720" rIns="91440" bIns="45720" numCol="1" anchor="t" anchorCtr="0" compatLnSpc="1"/>
            <a:lstStyle/>
            <a:p>
              <a:pPr>
                <a:defRPr/>
              </a:pPr>
              <a:endParaRPr lang="en-US" dirty="0">
                <a:solidFill>
                  <a:prstClr val="black"/>
                </a:solidFill>
                <a:latin typeface="Roboto"/>
              </a:endParaRPr>
            </a:p>
          </p:txBody>
        </p:sp>
        <p:sp>
          <p:nvSpPr>
            <p:cNvPr id="64" name="Freeform 8"/>
            <p:cNvSpPr/>
            <p:nvPr>
              <p:custDataLst>
                <p:tags r:id="rId2"/>
              </p:custDataLst>
            </p:nvPr>
          </p:nvSpPr>
          <p:spPr bwMode="auto">
            <a:xfrm flipH="1">
              <a:off x="1393" y="2613"/>
              <a:ext cx="16870" cy="1939"/>
            </a:xfrm>
            <a:prstGeom prst="homePlate">
              <a:avLst/>
            </a:prstGeom>
            <a:solidFill>
              <a:schemeClr val="accent1">
                <a:lumMod val="20000"/>
                <a:lumOff val="80000"/>
                <a:alpha val="50000"/>
              </a:schemeClr>
            </a:solidFill>
            <a:ln w="50800">
              <a:noFill/>
            </a:ln>
          </p:spPr>
          <p:txBody>
            <a:bodyPr vert="horz" wrap="square" lIns="91440" tIns="45720" rIns="91440" bIns="45720" numCol="1" anchor="t" anchorCtr="0" compatLnSpc="1"/>
            <a:lstStyle/>
            <a:p>
              <a:pPr>
                <a:defRPr/>
              </a:pPr>
              <a:endParaRPr lang="en-US" dirty="0">
                <a:solidFill>
                  <a:prstClr val="black"/>
                </a:solidFill>
                <a:latin typeface="Roboto"/>
              </a:endParaRPr>
            </a:p>
          </p:txBody>
        </p:sp>
        <p:sp>
          <p:nvSpPr>
            <p:cNvPr id="65" name="Freeform 8"/>
            <p:cNvSpPr/>
            <p:nvPr>
              <p:custDataLst>
                <p:tags r:id="rId3"/>
              </p:custDataLst>
            </p:nvPr>
          </p:nvSpPr>
          <p:spPr bwMode="auto">
            <a:xfrm flipH="1">
              <a:off x="1393" y="6489"/>
              <a:ext cx="16870" cy="1939"/>
            </a:xfrm>
            <a:prstGeom prst="homePlate">
              <a:avLst/>
            </a:prstGeom>
            <a:solidFill>
              <a:schemeClr val="accent5">
                <a:lumMod val="90000"/>
                <a:alpha val="50000"/>
              </a:schemeClr>
            </a:solidFill>
            <a:ln w="50800">
              <a:noFill/>
            </a:ln>
          </p:spPr>
          <p:txBody>
            <a:bodyPr vert="horz" wrap="square" lIns="91440" tIns="45720" rIns="91440" bIns="45720" numCol="1" anchor="t" anchorCtr="0" compatLnSpc="1"/>
            <a:lstStyle/>
            <a:p>
              <a:pPr>
                <a:defRPr/>
              </a:pPr>
              <a:endParaRPr lang="en-US" dirty="0">
                <a:solidFill>
                  <a:prstClr val="black"/>
                </a:solidFill>
                <a:latin typeface="Roboto"/>
              </a:endParaRPr>
            </a:p>
          </p:txBody>
        </p:sp>
        <p:sp>
          <p:nvSpPr>
            <p:cNvPr id="66" name="Freeform 8"/>
            <p:cNvSpPr/>
            <p:nvPr>
              <p:custDataLst>
                <p:tags r:id="rId4"/>
              </p:custDataLst>
            </p:nvPr>
          </p:nvSpPr>
          <p:spPr bwMode="auto">
            <a:xfrm flipH="1">
              <a:off x="1393" y="4551"/>
              <a:ext cx="16870" cy="1939"/>
            </a:xfrm>
            <a:prstGeom prst="homePlate">
              <a:avLst/>
            </a:prstGeom>
            <a:solidFill>
              <a:schemeClr val="accent2">
                <a:lumMod val="20000"/>
                <a:lumOff val="80000"/>
                <a:alpha val="50000"/>
              </a:schemeClr>
            </a:solidFill>
            <a:ln w="50800">
              <a:noFill/>
            </a:ln>
          </p:spPr>
          <p:txBody>
            <a:bodyPr vert="horz" wrap="square" lIns="91440" tIns="45720" rIns="91440" bIns="45720" numCol="1" anchor="t" anchorCtr="0" compatLnSpc="1"/>
            <a:lstStyle/>
            <a:p>
              <a:endParaRPr lang="en-US" dirty="0">
                <a:solidFill>
                  <a:prstClr val="black"/>
                </a:solidFill>
                <a:latin typeface="Roboto"/>
              </a:endParaRPr>
            </a:p>
          </p:txBody>
        </p:sp>
        <p:sp>
          <p:nvSpPr>
            <p:cNvPr id="68" name="Oval 50"/>
            <p:cNvSpPr/>
            <p:nvPr>
              <p:custDataLst>
                <p:tags r:id="rId5"/>
              </p:custDataLst>
            </p:nvPr>
          </p:nvSpPr>
          <p:spPr>
            <a:xfrm>
              <a:off x="938" y="2913"/>
              <a:ext cx="1297" cy="12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Roboto"/>
              </a:endParaRPr>
            </a:p>
          </p:txBody>
        </p:sp>
        <p:pic>
          <p:nvPicPr>
            <p:cNvPr id="70" name="图形 17"/>
            <p:cNvPicPr>
              <a:picLocks noChangeAspect="1"/>
            </p:cNvPicPr>
            <p:nvPr>
              <p:custDataLst>
                <p:tags r:id="rId6"/>
              </p:custDataLst>
            </p:nvPr>
          </p:nvPicPr>
          <p:blipFill>
            <a:blip r:embed="rId47" cstate="screen">
              <a:extLst>
                <a:ext uri="{96DAC541-7B7A-43D3-8B79-37D633B846F1}">
                  <asvg:svgBlip xmlns:asvg="http://schemas.microsoft.com/office/drawing/2016/SVG/main" r:embed="rId48"/>
                </a:ext>
              </a:extLst>
            </a:blip>
            <a:stretch>
              <a:fillRect/>
            </a:stretch>
          </p:blipFill>
          <p:spPr>
            <a:xfrm>
              <a:off x="1239" y="3041"/>
              <a:ext cx="698" cy="697"/>
            </a:xfrm>
            <a:prstGeom prst="rect">
              <a:avLst/>
            </a:prstGeom>
          </p:spPr>
        </p:pic>
        <p:sp>
          <p:nvSpPr>
            <p:cNvPr id="71" name="文本框 70"/>
            <p:cNvSpPr txBox="1"/>
            <p:nvPr>
              <p:custDataLst>
                <p:tags r:id="rId7"/>
              </p:custDataLst>
            </p:nvPr>
          </p:nvSpPr>
          <p:spPr>
            <a:xfrm>
              <a:off x="1033" y="3738"/>
              <a:ext cx="1109"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顾客</a:t>
              </a:r>
            </a:p>
          </p:txBody>
        </p:sp>
        <p:sp>
          <p:nvSpPr>
            <p:cNvPr id="73" name="Oval 52"/>
            <p:cNvSpPr/>
            <p:nvPr>
              <p:custDataLst>
                <p:tags r:id="rId8"/>
              </p:custDataLst>
            </p:nvPr>
          </p:nvSpPr>
          <p:spPr>
            <a:xfrm>
              <a:off x="938" y="4870"/>
              <a:ext cx="1297" cy="12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Roboto"/>
              </a:endParaRPr>
            </a:p>
          </p:txBody>
        </p:sp>
        <p:pic>
          <p:nvPicPr>
            <p:cNvPr id="74" name="图形 19"/>
            <p:cNvPicPr>
              <a:picLocks noChangeAspect="1"/>
            </p:cNvPicPr>
            <p:nvPr>
              <p:custDataLst>
                <p:tags r:id="rId9"/>
              </p:custDataLst>
            </p:nvPr>
          </p:nvPicPr>
          <p:blipFill>
            <a:blip r:embed="rId49" cstate="screen">
              <a:extLst>
                <a:ext uri="{96DAC541-7B7A-43D3-8B79-37D633B846F1}">
                  <asvg:svgBlip xmlns:asvg="http://schemas.microsoft.com/office/drawing/2016/SVG/main" r:embed="rId50"/>
                </a:ext>
              </a:extLst>
            </a:blip>
            <a:stretch>
              <a:fillRect/>
            </a:stretch>
          </p:blipFill>
          <p:spPr>
            <a:xfrm>
              <a:off x="1238" y="5015"/>
              <a:ext cx="697" cy="697"/>
            </a:xfrm>
            <a:prstGeom prst="rect">
              <a:avLst/>
            </a:prstGeom>
          </p:spPr>
        </p:pic>
        <p:sp>
          <p:nvSpPr>
            <p:cNvPr id="75" name="文本框 74"/>
            <p:cNvSpPr txBox="1"/>
            <p:nvPr>
              <p:custDataLst>
                <p:tags r:id="rId10"/>
              </p:custDataLst>
            </p:nvPr>
          </p:nvSpPr>
          <p:spPr>
            <a:xfrm>
              <a:off x="1033" y="5695"/>
              <a:ext cx="1109"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店铺</a:t>
              </a:r>
            </a:p>
          </p:txBody>
        </p:sp>
        <p:sp>
          <p:nvSpPr>
            <p:cNvPr id="77" name="Oval 54"/>
            <p:cNvSpPr/>
            <p:nvPr>
              <p:custDataLst>
                <p:tags r:id="rId11"/>
              </p:custDataLst>
            </p:nvPr>
          </p:nvSpPr>
          <p:spPr>
            <a:xfrm>
              <a:off x="938" y="6805"/>
              <a:ext cx="1297" cy="129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Roboto"/>
              </a:endParaRPr>
            </a:p>
          </p:txBody>
        </p:sp>
        <p:pic>
          <p:nvPicPr>
            <p:cNvPr id="78" name="图形 20"/>
            <p:cNvPicPr>
              <a:picLocks noChangeAspect="1"/>
            </p:cNvPicPr>
            <p:nvPr>
              <p:custDataLst>
                <p:tags r:id="rId12"/>
              </p:custDataLst>
            </p:nvPr>
          </p:nvPicPr>
          <p:blipFill>
            <a:blip r:embed="rId51" cstate="screen">
              <a:extLst>
                <a:ext uri="{96DAC541-7B7A-43D3-8B79-37D633B846F1}">
                  <asvg:svgBlip xmlns:asvg="http://schemas.microsoft.com/office/drawing/2016/SVG/main" r:embed="rId52"/>
                </a:ext>
              </a:extLst>
            </a:blip>
            <a:stretch>
              <a:fillRect/>
            </a:stretch>
          </p:blipFill>
          <p:spPr>
            <a:xfrm>
              <a:off x="1266" y="6957"/>
              <a:ext cx="732" cy="697"/>
            </a:xfrm>
            <a:prstGeom prst="rect">
              <a:avLst/>
            </a:prstGeom>
          </p:spPr>
        </p:pic>
        <p:sp>
          <p:nvSpPr>
            <p:cNvPr id="79" name="文本框 78"/>
            <p:cNvSpPr txBox="1"/>
            <p:nvPr>
              <p:custDataLst>
                <p:tags r:id="rId13"/>
              </p:custDataLst>
            </p:nvPr>
          </p:nvSpPr>
          <p:spPr>
            <a:xfrm>
              <a:off x="1033" y="7587"/>
              <a:ext cx="1109"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商务</a:t>
              </a:r>
            </a:p>
          </p:txBody>
        </p:sp>
        <p:sp>
          <p:nvSpPr>
            <p:cNvPr id="81" name="Oval 56"/>
            <p:cNvSpPr/>
            <p:nvPr>
              <p:custDataLst>
                <p:tags r:id="rId14"/>
              </p:custDataLst>
            </p:nvPr>
          </p:nvSpPr>
          <p:spPr>
            <a:xfrm>
              <a:off x="938" y="8742"/>
              <a:ext cx="1297" cy="1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Roboto"/>
              </a:endParaRPr>
            </a:p>
          </p:txBody>
        </p:sp>
        <p:pic>
          <p:nvPicPr>
            <p:cNvPr id="82" name="图形 18"/>
            <p:cNvPicPr>
              <a:picLocks noChangeAspect="1"/>
            </p:cNvPicPr>
            <p:nvPr>
              <p:custDataLst>
                <p:tags r:id="rId15"/>
              </p:custDataLst>
            </p:nvPr>
          </p:nvPicPr>
          <p:blipFill>
            <a:blip r:embed="rId53" cstate="screen">
              <a:extLst>
                <a:ext uri="{96DAC541-7B7A-43D3-8B79-37D633B846F1}">
                  <asvg:svgBlip xmlns:asvg="http://schemas.microsoft.com/office/drawing/2016/SVG/main" r:embed="rId54"/>
                </a:ext>
              </a:extLst>
            </a:blip>
            <a:stretch>
              <a:fillRect/>
            </a:stretch>
          </p:blipFill>
          <p:spPr>
            <a:xfrm>
              <a:off x="1241" y="8909"/>
              <a:ext cx="697" cy="697"/>
            </a:xfrm>
            <a:prstGeom prst="rect">
              <a:avLst/>
            </a:prstGeom>
          </p:spPr>
        </p:pic>
        <p:sp>
          <p:nvSpPr>
            <p:cNvPr id="83" name="文本框 82"/>
            <p:cNvSpPr txBox="1"/>
            <p:nvPr>
              <p:custDataLst>
                <p:tags r:id="rId16"/>
              </p:custDataLst>
            </p:nvPr>
          </p:nvSpPr>
          <p:spPr>
            <a:xfrm>
              <a:off x="1033" y="9559"/>
              <a:ext cx="1109"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工厂</a:t>
              </a:r>
            </a:p>
          </p:txBody>
        </p:sp>
        <p:sp>
          <p:nvSpPr>
            <p:cNvPr id="84" name="圆角矩形 83"/>
            <p:cNvSpPr/>
            <p:nvPr>
              <p:custDataLst>
                <p:tags r:id="rId17"/>
              </p:custDataLst>
            </p:nvPr>
          </p:nvSpPr>
          <p:spPr>
            <a:xfrm>
              <a:off x="2688" y="2997"/>
              <a:ext cx="1818" cy="112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1400">
                  <a:solidFill>
                    <a:schemeClr val="bg2"/>
                  </a:solidFill>
                  <a:latin typeface="PingFang SC Regular" panose="020B0400000000000000" charset="-122"/>
                  <a:ea typeface="PingFang SC Regular" panose="020B0400000000000000" charset="-122"/>
                </a:rPr>
                <a:t>在店铺下单</a:t>
              </a:r>
            </a:p>
          </p:txBody>
        </p:sp>
        <p:sp>
          <p:nvSpPr>
            <p:cNvPr id="85" name="圆角矩形 84"/>
            <p:cNvSpPr/>
            <p:nvPr>
              <p:custDataLst>
                <p:tags r:id="rId18"/>
              </p:custDataLst>
            </p:nvPr>
          </p:nvSpPr>
          <p:spPr>
            <a:xfrm>
              <a:off x="2688" y="4954"/>
              <a:ext cx="1818" cy="112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1400">
                  <a:solidFill>
                    <a:schemeClr val="bg2"/>
                  </a:solidFill>
                  <a:latin typeface="PingFang SC Regular" panose="020B0400000000000000" charset="-122"/>
                  <a:ea typeface="PingFang SC Regular" panose="020B0400000000000000" charset="-122"/>
                </a:rPr>
                <a:t>制作订单</a:t>
              </a:r>
            </a:p>
          </p:txBody>
        </p:sp>
        <p:sp>
          <p:nvSpPr>
            <p:cNvPr id="86" name="圆角矩形 85"/>
            <p:cNvSpPr/>
            <p:nvPr>
              <p:custDataLst>
                <p:tags r:id="rId19"/>
              </p:custDataLst>
            </p:nvPr>
          </p:nvSpPr>
          <p:spPr>
            <a:xfrm>
              <a:off x="5310" y="4954"/>
              <a:ext cx="1818" cy="112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向商务</a:t>
              </a:r>
            </a:p>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发送订单</a:t>
              </a:r>
            </a:p>
          </p:txBody>
        </p:sp>
        <p:sp>
          <p:nvSpPr>
            <p:cNvPr id="87" name="圆角矩形 86"/>
            <p:cNvSpPr/>
            <p:nvPr>
              <p:custDataLst>
                <p:tags r:id="rId20"/>
              </p:custDataLst>
            </p:nvPr>
          </p:nvSpPr>
          <p:spPr>
            <a:xfrm>
              <a:off x="5310" y="6889"/>
              <a:ext cx="1818" cy="1129"/>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制作</a:t>
              </a:r>
            </a:p>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生产合同</a:t>
              </a:r>
            </a:p>
          </p:txBody>
        </p:sp>
        <p:sp>
          <p:nvSpPr>
            <p:cNvPr id="88" name="圆角矩形 87"/>
            <p:cNvSpPr/>
            <p:nvPr>
              <p:custDataLst>
                <p:tags r:id="rId21"/>
              </p:custDataLst>
            </p:nvPr>
          </p:nvSpPr>
          <p:spPr>
            <a:xfrm>
              <a:off x="7932" y="6889"/>
              <a:ext cx="1818" cy="1129"/>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向工厂</a:t>
              </a:r>
            </a:p>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发送订单</a:t>
              </a:r>
            </a:p>
          </p:txBody>
        </p:sp>
        <p:sp>
          <p:nvSpPr>
            <p:cNvPr id="89" name="圆角矩形 88"/>
            <p:cNvSpPr/>
            <p:nvPr>
              <p:custDataLst>
                <p:tags r:id="rId22"/>
              </p:custDataLst>
            </p:nvPr>
          </p:nvSpPr>
          <p:spPr>
            <a:xfrm>
              <a:off x="7932" y="8826"/>
              <a:ext cx="1818" cy="112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确认库存</a:t>
              </a:r>
            </a:p>
          </p:txBody>
        </p:sp>
        <p:sp>
          <p:nvSpPr>
            <p:cNvPr id="90" name="圆角矩形 89"/>
            <p:cNvSpPr/>
            <p:nvPr>
              <p:custDataLst>
                <p:tags r:id="rId23"/>
              </p:custDataLst>
            </p:nvPr>
          </p:nvSpPr>
          <p:spPr>
            <a:xfrm>
              <a:off x="10554" y="8826"/>
              <a:ext cx="1818" cy="112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生产</a:t>
              </a:r>
            </a:p>
          </p:txBody>
        </p:sp>
        <p:sp>
          <p:nvSpPr>
            <p:cNvPr id="91" name="圆角矩形 90"/>
            <p:cNvSpPr/>
            <p:nvPr>
              <p:custDataLst>
                <p:tags r:id="rId24"/>
              </p:custDataLst>
            </p:nvPr>
          </p:nvSpPr>
          <p:spPr>
            <a:xfrm>
              <a:off x="13176" y="8826"/>
              <a:ext cx="1818" cy="112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发送成品</a:t>
              </a:r>
            </a:p>
          </p:txBody>
        </p:sp>
        <p:sp>
          <p:nvSpPr>
            <p:cNvPr id="125" name="圆角矩形 124"/>
            <p:cNvSpPr/>
            <p:nvPr>
              <p:custDataLst>
                <p:tags r:id="rId25"/>
              </p:custDataLst>
            </p:nvPr>
          </p:nvSpPr>
          <p:spPr>
            <a:xfrm>
              <a:off x="13176" y="4954"/>
              <a:ext cx="1818" cy="112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接收成品</a:t>
              </a:r>
            </a:p>
          </p:txBody>
        </p:sp>
        <p:cxnSp>
          <p:nvCxnSpPr>
            <p:cNvPr id="131" name="直接箭头连接符 130"/>
            <p:cNvCxnSpPr>
              <a:stCxn id="84" idx="2"/>
              <a:endCxn id="85" idx="0"/>
            </p:cNvCxnSpPr>
            <p:nvPr>
              <p:custDataLst>
                <p:tags r:id="rId26"/>
              </p:custDataLst>
            </p:nvPr>
          </p:nvCxnSpPr>
          <p:spPr>
            <a:xfrm>
              <a:off x="3597" y="4125"/>
              <a:ext cx="0" cy="829"/>
            </a:xfrm>
            <a:prstGeom prst="straightConnector1">
              <a:avLst/>
            </a:prstGeom>
            <a:ln w="12700" cap="flat" cmpd="sng">
              <a:solidFill>
                <a:schemeClr val="accent1"/>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2" name="直接箭头连接符 131"/>
            <p:cNvCxnSpPr>
              <a:endCxn id="86" idx="1"/>
            </p:cNvCxnSpPr>
            <p:nvPr>
              <p:custDataLst>
                <p:tags r:id="rId27"/>
              </p:custDataLst>
            </p:nvPr>
          </p:nvCxnSpPr>
          <p:spPr>
            <a:xfrm>
              <a:off x="4505" y="5519"/>
              <a:ext cx="805" cy="0"/>
            </a:xfrm>
            <a:prstGeom prst="straightConnector1">
              <a:avLst/>
            </a:prstGeom>
            <a:ln w="12700" cap="flat" cmpd="sng">
              <a:solidFill>
                <a:schemeClr val="accent2"/>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3" name="直接箭头连接符 132"/>
            <p:cNvCxnSpPr>
              <a:stCxn id="86" idx="2"/>
              <a:endCxn id="87" idx="0"/>
            </p:cNvCxnSpPr>
            <p:nvPr>
              <p:custDataLst>
                <p:tags r:id="rId28"/>
              </p:custDataLst>
            </p:nvPr>
          </p:nvCxnSpPr>
          <p:spPr>
            <a:xfrm>
              <a:off x="6219" y="6083"/>
              <a:ext cx="0" cy="806"/>
            </a:xfrm>
            <a:prstGeom prst="straightConnector1">
              <a:avLst/>
            </a:prstGeom>
            <a:ln w="12700" cap="flat" cmpd="sng">
              <a:solidFill>
                <a:schemeClr val="accent2"/>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4" name="直接箭头连接符 133"/>
            <p:cNvCxnSpPr>
              <a:stCxn id="87" idx="3"/>
              <a:endCxn id="88" idx="1"/>
            </p:cNvCxnSpPr>
            <p:nvPr>
              <p:custDataLst>
                <p:tags r:id="rId29"/>
              </p:custDataLst>
            </p:nvPr>
          </p:nvCxnSpPr>
          <p:spPr>
            <a:xfrm>
              <a:off x="7128" y="7454"/>
              <a:ext cx="804" cy="0"/>
            </a:xfrm>
            <a:prstGeom prst="straightConnector1">
              <a:avLst/>
            </a:prstGeom>
            <a:ln w="12700" cap="flat" cmpd="sng">
              <a:solidFill>
                <a:schemeClr val="accent5">
                  <a:lumMod val="50000"/>
                </a:schemeClr>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5" name="直接箭头连接符 134"/>
            <p:cNvCxnSpPr>
              <a:stCxn id="88" idx="2"/>
              <a:endCxn id="89" idx="0"/>
            </p:cNvCxnSpPr>
            <p:nvPr>
              <p:custDataLst>
                <p:tags r:id="rId30"/>
              </p:custDataLst>
            </p:nvPr>
          </p:nvCxnSpPr>
          <p:spPr>
            <a:xfrm>
              <a:off x="8841" y="8018"/>
              <a:ext cx="0" cy="808"/>
            </a:xfrm>
            <a:prstGeom prst="straightConnector1">
              <a:avLst/>
            </a:prstGeom>
            <a:ln w="12700" cap="flat" cmpd="sng">
              <a:solidFill>
                <a:schemeClr val="accent5">
                  <a:lumMod val="50000"/>
                </a:schemeClr>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6" name="直接箭头连接符 135"/>
            <p:cNvCxnSpPr>
              <a:stCxn id="89" idx="3"/>
              <a:endCxn id="90" idx="1"/>
            </p:cNvCxnSpPr>
            <p:nvPr>
              <p:custDataLst>
                <p:tags r:id="rId31"/>
              </p:custDataLst>
            </p:nvPr>
          </p:nvCxnSpPr>
          <p:spPr>
            <a:xfrm>
              <a:off x="9750" y="9391"/>
              <a:ext cx="804" cy="0"/>
            </a:xfrm>
            <a:prstGeom prst="straightConnector1">
              <a:avLst/>
            </a:prstGeom>
            <a:ln w="12700" cap="flat" cmpd="sng">
              <a:solidFill>
                <a:schemeClr val="accent3"/>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7" name="直接箭头连接符 136"/>
            <p:cNvCxnSpPr>
              <a:stCxn id="90" idx="3"/>
              <a:endCxn id="91" idx="1"/>
            </p:cNvCxnSpPr>
            <p:nvPr>
              <p:custDataLst>
                <p:tags r:id="rId32"/>
              </p:custDataLst>
            </p:nvPr>
          </p:nvCxnSpPr>
          <p:spPr>
            <a:xfrm>
              <a:off x="12372" y="9391"/>
              <a:ext cx="804" cy="0"/>
            </a:xfrm>
            <a:prstGeom prst="straightConnector1">
              <a:avLst/>
            </a:prstGeom>
            <a:ln w="12700" cap="flat" cmpd="sng">
              <a:solidFill>
                <a:schemeClr val="accent3"/>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38" name="直接箭头连接符 137"/>
            <p:cNvCxnSpPr>
              <a:stCxn id="91" idx="0"/>
              <a:endCxn id="125" idx="2"/>
            </p:cNvCxnSpPr>
            <p:nvPr>
              <p:custDataLst>
                <p:tags r:id="rId33"/>
              </p:custDataLst>
            </p:nvPr>
          </p:nvCxnSpPr>
          <p:spPr>
            <a:xfrm flipV="1">
              <a:off x="14085" y="6083"/>
              <a:ext cx="0" cy="2743"/>
            </a:xfrm>
            <a:prstGeom prst="straightConnector1">
              <a:avLst/>
            </a:prstGeom>
            <a:ln w="12700" cap="flat" cmpd="sng">
              <a:solidFill>
                <a:schemeClr val="accent3"/>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sp>
          <p:nvSpPr>
            <p:cNvPr id="126" name="圆角矩形 125"/>
            <p:cNvSpPr/>
            <p:nvPr>
              <p:custDataLst>
                <p:tags r:id="rId34"/>
              </p:custDataLst>
            </p:nvPr>
          </p:nvSpPr>
          <p:spPr>
            <a:xfrm>
              <a:off x="15798" y="2997"/>
              <a:ext cx="1818" cy="1129"/>
            </a:xfrm>
            <a:prstGeom prst="roundRect">
              <a:avLst/>
            </a:prstGeom>
            <a:noFill/>
            <a:ln w="28575" cmpd="sng">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accent1"/>
                  </a:solidFill>
                  <a:latin typeface="PingFang SC Regular" panose="020B0400000000000000" charset="-122"/>
                  <a:ea typeface="PingFang SC Regular" panose="020B0400000000000000" charset="-122"/>
                  <a:sym typeface="+mn-ea"/>
                </a:rPr>
                <a:t>收货</a:t>
              </a:r>
            </a:p>
          </p:txBody>
        </p:sp>
        <p:sp>
          <p:nvSpPr>
            <p:cNvPr id="139" name="圆角矩形 138"/>
            <p:cNvSpPr/>
            <p:nvPr>
              <p:custDataLst>
                <p:tags r:id="rId35"/>
              </p:custDataLst>
            </p:nvPr>
          </p:nvSpPr>
          <p:spPr>
            <a:xfrm>
              <a:off x="15811" y="4954"/>
              <a:ext cx="1818" cy="112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最终检查</a:t>
              </a:r>
            </a:p>
            <a:p>
              <a:pPr lvl="0" algn="ctr">
                <a:buClrTx/>
                <a:buSzTx/>
                <a:buFontTx/>
              </a:pPr>
              <a:r>
                <a:rPr kumimoji="1" lang="zh-CN" altLang="en-US" sz="1400">
                  <a:solidFill>
                    <a:schemeClr val="bg2"/>
                  </a:solidFill>
                  <a:latin typeface="PingFang SC Regular" panose="020B0400000000000000" charset="-122"/>
                  <a:ea typeface="PingFang SC Regular" panose="020B0400000000000000" charset="-122"/>
                  <a:sym typeface="+mn-ea"/>
                </a:rPr>
                <a:t>与交货</a:t>
              </a:r>
            </a:p>
          </p:txBody>
        </p:sp>
        <p:cxnSp>
          <p:nvCxnSpPr>
            <p:cNvPr id="140" name="直接箭头连接符 139"/>
            <p:cNvCxnSpPr>
              <a:stCxn id="125" idx="3"/>
              <a:endCxn id="139" idx="1"/>
            </p:cNvCxnSpPr>
            <p:nvPr>
              <p:custDataLst>
                <p:tags r:id="rId36"/>
              </p:custDataLst>
            </p:nvPr>
          </p:nvCxnSpPr>
          <p:spPr>
            <a:xfrm>
              <a:off x="14994" y="5519"/>
              <a:ext cx="817" cy="0"/>
            </a:xfrm>
            <a:prstGeom prst="straightConnector1">
              <a:avLst/>
            </a:prstGeom>
            <a:ln w="12700" cap="flat" cmpd="sng">
              <a:solidFill>
                <a:schemeClr val="accent2"/>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141" name="直接箭头连接符 140"/>
            <p:cNvCxnSpPr>
              <a:stCxn id="139" idx="0"/>
              <a:endCxn id="126" idx="2"/>
            </p:cNvCxnSpPr>
            <p:nvPr>
              <p:custDataLst>
                <p:tags r:id="rId37"/>
              </p:custDataLst>
            </p:nvPr>
          </p:nvCxnSpPr>
          <p:spPr>
            <a:xfrm flipH="1" flipV="1">
              <a:off x="16707" y="4126"/>
              <a:ext cx="13" cy="828"/>
            </a:xfrm>
            <a:prstGeom prst="straightConnector1">
              <a:avLst/>
            </a:prstGeom>
            <a:ln w="12700" cap="flat" cmpd="sng">
              <a:solidFill>
                <a:schemeClr val="accent1"/>
              </a:solidFill>
              <a:prstDash val="solid"/>
              <a:miter lim="800000"/>
              <a:headEnd type="none"/>
              <a:tailEnd type="arrow" w="lg" len="lg"/>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38"/>
              </p:custDataLst>
            </p:nvPr>
          </p:nvCxnSpPr>
          <p:spPr>
            <a:xfrm>
              <a:off x="18263" y="2578"/>
              <a:ext cx="0" cy="1866"/>
            </a:xfrm>
            <a:prstGeom prst="line">
              <a:avLst/>
            </a:prstGeom>
            <a:ln w="63500" cap="flat" cmpd="sng">
              <a:solidFill>
                <a:schemeClr val="accent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39"/>
              </p:custDataLst>
            </p:nvPr>
          </p:nvCxnSpPr>
          <p:spPr>
            <a:xfrm>
              <a:off x="18263" y="4516"/>
              <a:ext cx="0" cy="1866"/>
            </a:xfrm>
            <a:prstGeom prst="line">
              <a:avLst/>
            </a:prstGeom>
            <a:ln w="63500" cap="flat" cmpd="sng">
              <a:solidFill>
                <a:schemeClr val="accent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36" name="直接连接符 35"/>
            <p:cNvCxnSpPr/>
            <p:nvPr>
              <p:custDataLst>
                <p:tags r:id="rId40"/>
              </p:custDataLst>
            </p:nvPr>
          </p:nvCxnSpPr>
          <p:spPr>
            <a:xfrm>
              <a:off x="18263" y="6454"/>
              <a:ext cx="0" cy="1866"/>
            </a:xfrm>
            <a:prstGeom prst="line">
              <a:avLst/>
            </a:prstGeom>
            <a:ln w="63500" cap="flat" cmpd="sng">
              <a:solidFill>
                <a:schemeClr val="accent5">
                  <a:lumMod val="50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41"/>
              </p:custDataLst>
            </p:nvPr>
          </p:nvCxnSpPr>
          <p:spPr>
            <a:xfrm>
              <a:off x="18263" y="8428"/>
              <a:ext cx="0" cy="1866"/>
            </a:xfrm>
            <a:prstGeom prst="line">
              <a:avLst/>
            </a:prstGeom>
            <a:ln w="63500" cap="flat" cmpd="sng">
              <a:solidFill>
                <a:schemeClr val="accent3"/>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39" name="矩形 38"/>
            <p:cNvSpPr/>
            <p:nvPr>
              <p:custDataLst>
                <p:tags r:id="rId42"/>
              </p:custDataLst>
            </p:nvPr>
          </p:nvSpPr>
          <p:spPr>
            <a:xfrm>
              <a:off x="7763" y="2649"/>
              <a:ext cx="4609" cy="3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l">
                <a:lnSpc>
                  <a:spcPct val="150000"/>
                </a:lnSpc>
              </a:pPr>
              <a:endParaRPr kumimoji="1"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p:txBody>
        </p:sp>
        <p:sp>
          <p:nvSpPr>
            <p:cNvPr id="670" name="任意形状 669"/>
            <p:cNvSpPr/>
            <p:nvPr>
              <p:custDataLst>
                <p:tags r:id="rId43"/>
              </p:custDataLst>
            </p:nvPr>
          </p:nvSpPr>
          <p:spPr>
            <a:xfrm rot="5400000">
              <a:off x="8830" y="463"/>
              <a:ext cx="3069" cy="7441"/>
            </a:xfrm>
            <a:custGeom>
              <a:avLst/>
              <a:gdLst>
                <a:gd name="connsiteX0" fmla="*/ 217343 w 302981"/>
                <a:gd name="connsiteY0" fmla="*/ 201411 h 371648"/>
                <a:gd name="connsiteX1" fmla="*/ 242108 w 302981"/>
                <a:gd name="connsiteY1" fmla="*/ 371648 h 371648"/>
                <a:gd name="connsiteX2" fmla="*/ 60787 w 302981"/>
                <a:gd name="connsiteY2" fmla="*/ 371648 h 371648"/>
                <a:gd name="connsiteX3" fmla="*/ 85638 w 302981"/>
                <a:gd name="connsiteY3" fmla="*/ 201411 h 371648"/>
                <a:gd name="connsiteX4" fmla="*/ 0 w 302981"/>
                <a:gd name="connsiteY4" fmla="*/ 201411 h 371648"/>
                <a:gd name="connsiteX5" fmla="*/ 151447 w 302981"/>
                <a:gd name="connsiteY5" fmla="*/ 0 h 371648"/>
                <a:gd name="connsiteX6" fmla="*/ 302982 w 302981"/>
                <a:gd name="connsiteY6" fmla="*/ 201411 h 371648"/>
                <a:gd name="connsiteX7" fmla="*/ 217343 w 302981"/>
                <a:gd name="connsiteY7" fmla="*/ 201411 h 37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981" h="371648">
                  <a:moveTo>
                    <a:pt x="217343" y="201411"/>
                  </a:moveTo>
                  <a:cubicBezTo>
                    <a:pt x="220287" y="235614"/>
                    <a:pt x="227041" y="295708"/>
                    <a:pt x="242108" y="371648"/>
                  </a:cubicBezTo>
                  <a:lnTo>
                    <a:pt x="60787" y="371648"/>
                  </a:lnTo>
                  <a:cubicBezTo>
                    <a:pt x="75940" y="295708"/>
                    <a:pt x="82694" y="235614"/>
                    <a:pt x="85638" y="201411"/>
                  </a:cubicBezTo>
                  <a:lnTo>
                    <a:pt x="0" y="201411"/>
                  </a:lnTo>
                  <a:lnTo>
                    <a:pt x="151447" y="0"/>
                  </a:lnTo>
                  <a:lnTo>
                    <a:pt x="302982" y="201411"/>
                  </a:lnTo>
                  <a:lnTo>
                    <a:pt x="217343" y="201411"/>
                  </a:lnTo>
                  <a:close/>
                </a:path>
              </a:pathLst>
            </a:custGeom>
            <a:gradFill>
              <a:gsLst>
                <a:gs pos="100000">
                  <a:schemeClr val="accent1">
                    <a:lumMod val="20000"/>
                    <a:lumOff val="80000"/>
                    <a:alpha val="70000"/>
                  </a:schemeClr>
                </a:gs>
                <a:gs pos="0">
                  <a:schemeClr val="tx2">
                    <a:alpha val="100000"/>
                  </a:schemeClr>
                </a:gs>
              </a:gsLst>
              <a:lin ang="5400000" scaled="0"/>
            </a:gradFill>
            <a:ln w="8653" cap="flat">
              <a:noFill/>
              <a:prstDash val="solid"/>
              <a:miter/>
            </a:ln>
            <a:effectLst>
              <a:outerShdw blurRad="76200" dir="13500000" sy="23000" kx="1200000" algn="b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sp>
          <p:nvSpPr>
            <p:cNvPr id="14" name="不完整圆 235"/>
            <p:cNvSpPr/>
            <p:nvPr>
              <p:custDataLst>
                <p:tags r:id="rId44"/>
              </p:custDataLst>
            </p:nvPr>
          </p:nvSpPr>
          <p:spPr>
            <a:xfrm rot="5400000">
              <a:off x="7931" y="4048"/>
              <a:ext cx="2200" cy="27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63500">
              <a:gradFill flip="none" rotWithShape="1">
                <a:gsLst>
                  <a:gs pos="0">
                    <a:srgbClr val="A23322">
                      <a:alpha val="0"/>
                    </a:srgb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313131"/>
                </a:solidFill>
                <a:effectLst/>
                <a:uLnTx/>
                <a:uFillTx/>
                <a:latin typeface="等线" panose="020F0502020204030204"/>
                <a:ea typeface="等线" panose="02010600030101010101" pitchFamily="2" charset="-122"/>
                <a:cs typeface="+mn-cs"/>
              </a:endParaRPr>
            </a:p>
          </p:txBody>
        </p:sp>
        <p:sp>
          <p:nvSpPr>
            <p:cNvPr id="12" name="文本框 11"/>
            <p:cNvSpPr txBox="1"/>
            <p:nvPr>
              <p:custDataLst>
                <p:tags r:id="rId45"/>
              </p:custDataLst>
            </p:nvPr>
          </p:nvSpPr>
          <p:spPr>
            <a:xfrm>
              <a:off x="6921" y="3473"/>
              <a:ext cx="6048" cy="1297"/>
            </a:xfrm>
            <a:prstGeom prst="rect">
              <a:avLst/>
            </a:prstGeom>
            <a:noFill/>
          </p:spPr>
          <p:txBody>
            <a:bodyPr wrap="square" rtlCol="0" anchor="ctr" anchorCtr="0">
              <a:noAutofit/>
            </a:bodyPr>
            <a:lstStyle/>
            <a:p>
              <a:pPr algn="ctr">
                <a:lnSpc>
                  <a:spcPct val="150000"/>
                </a:lnSpc>
              </a:pPr>
              <a:r>
                <a:rPr lang="zh-CN" altLang="en-US" sz="1400" noProof="0" dirty="0">
                  <a:ln>
                    <a:noFill/>
                  </a:ln>
                  <a:solidFill>
                    <a:schemeClr val="tx1">
                      <a:lumMod val="90000"/>
                      <a:lumOff val="1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通过将每个流程都“可视化”，就能发现影响效率提高的瓶颈，突破瓶颈，就能提高整体效率</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差距分析——</a:t>
            </a:r>
            <a:r>
              <a:rPr lang="zh-CN" altLang="en-US" sz="2400" b="0"/>
              <a:t>可视化理想与现状间的差距</a:t>
            </a:r>
          </a:p>
        </p:txBody>
      </p:sp>
      <p:sp>
        <p:nvSpPr>
          <p:cNvPr id="3" name="文本占位符 2"/>
          <p:cNvSpPr>
            <a:spLocks noGrp="1"/>
          </p:cNvSpPr>
          <p:nvPr>
            <p:ph type="body" idx="1"/>
          </p:nvPr>
        </p:nvSpPr>
        <p:spPr/>
        <p:txBody>
          <a:bodyPr/>
          <a:lstStyle/>
          <a:p>
            <a:r>
              <a:rPr lang="zh-CN" altLang="en-US"/>
              <a:t>差距分析，是通过认清目前的现状，对存在的问题进行客观的分析，并以此为基础，思考解决问题的方法</a:t>
            </a:r>
          </a:p>
        </p:txBody>
      </p:sp>
      <p:sp>
        <p:nvSpPr>
          <p:cNvPr id="4" name="文本占位符 3"/>
          <p:cNvSpPr>
            <a:spLocks noGrp="1"/>
          </p:cNvSpPr>
          <p:nvPr>
            <p:ph type="body" idx="13"/>
          </p:nvPr>
        </p:nvSpPr>
        <p:spPr>
          <a:xfrm>
            <a:off x="372110" y="317183"/>
            <a:ext cx="1068070" cy="430530"/>
          </a:xfrm>
        </p:spPr>
        <p:txBody>
          <a:bodyPr/>
          <a:lstStyle/>
          <a:p>
            <a:r>
              <a:rPr>
                <a:sym typeface="+mn-ea"/>
              </a:rPr>
              <a:t>3-03</a:t>
            </a:r>
            <a:endParaRPr lang="zh-CN" altLang="en-US"/>
          </a:p>
        </p:txBody>
      </p:sp>
      <p:grpSp>
        <p:nvGrpSpPr>
          <p:cNvPr id="5" name="组合 4"/>
          <p:cNvGrpSpPr/>
          <p:nvPr/>
        </p:nvGrpSpPr>
        <p:grpSpPr>
          <a:xfrm>
            <a:off x="366395" y="1461135"/>
            <a:ext cx="11459210" cy="5362575"/>
            <a:chOff x="577" y="2301"/>
            <a:chExt cx="18046" cy="8445"/>
          </a:xfrm>
        </p:grpSpPr>
        <p:sp>
          <p:nvSpPr>
            <p:cNvPr id="274" name="矩形 273"/>
            <p:cNvSpPr/>
            <p:nvPr>
              <p:custDataLst>
                <p:tags r:id="rId1"/>
              </p:custDataLst>
            </p:nvPr>
          </p:nvSpPr>
          <p:spPr>
            <a:xfrm>
              <a:off x="9600" y="3804"/>
              <a:ext cx="9002" cy="5091"/>
            </a:xfrm>
            <a:prstGeom prst="rect">
              <a:avLst/>
            </a:prstGeom>
            <a:solidFill>
              <a:schemeClr val="accent6">
                <a:lumMod val="20000"/>
                <a:lumOff val="80000"/>
                <a:alpha val="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矩形 272"/>
            <p:cNvSpPr/>
            <p:nvPr>
              <p:custDataLst>
                <p:tags r:id="rId2"/>
              </p:custDataLst>
            </p:nvPr>
          </p:nvSpPr>
          <p:spPr>
            <a:xfrm>
              <a:off x="584" y="3804"/>
              <a:ext cx="9002" cy="5091"/>
            </a:xfrm>
            <a:prstGeom prst="rect">
              <a:avLst/>
            </a:prstGeom>
            <a:solidFill>
              <a:schemeClr val="accent5">
                <a:lumMod val="20000"/>
                <a:lumOff val="80000"/>
                <a:alpha val="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1" name="直接箭头连接符 80"/>
            <p:cNvCxnSpPr/>
            <p:nvPr>
              <p:custDataLst>
                <p:tags r:id="rId3"/>
              </p:custDataLst>
            </p:nvPr>
          </p:nvCxnSpPr>
          <p:spPr>
            <a:xfrm>
              <a:off x="3478" y="7240"/>
              <a:ext cx="3074" cy="0"/>
            </a:xfrm>
            <a:prstGeom prst="straightConnector1">
              <a:avLst/>
            </a:prstGeom>
            <a:ln w="38100" cap="flat" cmpd="sng">
              <a:solidFill>
                <a:schemeClr val="accent2">
                  <a:lumMod val="20000"/>
                  <a:lumOff val="80000"/>
                </a:schemeClr>
              </a:solidFill>
              <a:prstDash val="lg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4"/>
              </p:custDataLst>
            </p:nvPr>
          </p:nvSpPr>
          <p:spPr>
            <a:xfrm rot="10800000" flipV="1">
              <a:off x="4955" y="8187"/>
              <a:ext cx="4362" cy="599"/>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a:solidFill>
                    <a:schemeClr val="bg2"/>
                  </a:solidFill>
                  <a:latin typeface="PingFang SC Regular" panose="020B0400000000000000" charset="-122"/>
                  <a:ea typeface="PingFang SC Regular" panose="020B0400000000000000" charset="-122"/>
                </a:rPr>
                <a:t>未来</a:t>
              </a:r>
            </a:p>
          </p:txBody>
        </p:sp>
        <p:sp>
          <p:nvSpPr>
            <p:cNvPr id="19" name="矩形 18"/>
            <p:cNvSpPr/>
            <p:nvPr>
              <p:custDataLst>
                <p:tags r:id="rId5"/>
              </p:custDataLst>
            </p:nvPr>
          </p:nvSpPr>
          <p:spPr>
            <a:xfrm rot="10800000" flipV="1">
              <a:off x="713" y="8187"/>
              <a:ext cx="4361" cy="599"/>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a:solidFill>
                    <a:schemeClr val="bg2"/>
                  </a:solidFill>
                  <a:latin typeface="PingFang SC Regular" panose="020B0400000000000000" charset="-122"/>
                  <a:ea typeface="PingFang SC Regular" panose="020B0400000000000000" charset="-122"/>
                </a:rPr>
                <a:t>当前</a:t>
              </a:r>
            </a:p>
          </p:txBody>
        </p:sp>
        <p:sp>
          <p:nvSpPr>
            <p:cNvPr id="21" name="椭圆 20"/>
            <p:cNvSpPr/>
            <p:nvPr>
              <p:custDataLst>
                <p:tags r:id="rId6"/>
              </p:custDataLst>
            </p:nvPr>
          </p:nvSpPr>
          <p:spPr>
            <a:xfrm>
              <a:off x="4303" y="7240"/>
              <a:ext cx="1608" cy="1668"/>
            </a:xfrm>
            <a:prstGeom prst="ellipse">
              <a:avLst/>
            </a:prstGeom>
            <a:solidFill>
              <a:schemeClr val="accent3">
                <a:lumMod val="50000"/>
              </a:schemeClr>
            </a:solidFill>
            <a:ln w="98425">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2" name="Rectangle 301"/>
            <p:cNvSpPr>
              <a:spLocks noChangeArrowheads="1"/>
            </p:cNvSpPr>
            <p:nvPr>
              <p:custDataLst>
                <p:tags r:id="rId7"/>
              </p:custDataLst>
            </p:nvPr>
          </p:nvSpPr>
          <p:spPr bwMode="auto">
            <a:xfrm flipH="1">
              <a:off x="4511" y="7318"/>
              <a:ext cx="1192" cy="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H" pitchFamily="18" charset="-122"/>
                </a:rPr>
                <a:t>差距</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H" pitchFamily="18" charset="-122"/>
                </a:rPr>
                <a:t>分析</a:t>
              </a:r>
            </a:p>
          </p:txBody>
        </p:sp>
        <p:cxnSp>
          <p:nvCxnSpPr>
            <p:cNvPr id="245" name="直接箭头连接符 244"/>
            <p:cNvCxnSpPr>
              <a:stCxn id="43" idx="0"/>
              <a:endCxn id="45" idx="1"/>
            </p:cNvCxnSpPr>
            <p:nvPr>
              <p:custDataLst>
                <p:tags r:id="rId8"/>
              </p:custDataLst>
            </p:nvPr>
          </p:nvCxnSpPr>
          <p:spPr>
            <a:xfrm flipV="1">
              <a:off x="2096" y="4381"/>
              <a:ext cx="4457" cy="2625"/>
            </a:xfrm>
            <a:prstGeom prst="straightConnector1">
              <a:avLst/>
            </a:prstGeom>
            <a:ln w="127000">
              <a:gradFill>
                <a:gsLst>
                  <a:gs pos="0">
                    <a:schemeClr val="accent1">
                      <a:lumMod val="5000"/>
                      <a:lumOff val="95000"/>
                      <a:alpha val="50000"/>
                    </a:schemeClr>
                  </a:gs>
                  <a:gs pos="100000">
                    <a:schemeClr val="accent1">
                      <a:lumMod val="45000"/>
                      <a:lumOff val="55000"/>
                    </a:schemeClr>
                  </a:gs>
                  <a:gs pos="100000">
                    <a:schemeClr val="accent1">
                      <a:lumMod val="45000"/>
                      <a:lumOff val="55000"/>
                      <a:alpha val="20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65" name="文本框 264"/>
            <p:cNvSpPr txBox="1"/>
            <p:nvPr>
              <p:custDataLst>
                <p:tags r:id="rId9"/>
              </p:custDataLst>
            </p:nvPr>
          </p:nvSpPr>
          <p:spPr>
            <a:xfrm>
              <a:off x="3787" y="3898"/>
              <a:ext cx="2765" cy="48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rPr>
                <a:t>①理想状态是什么？</a:t>
              </a:r>
            </a:p>
          </p:txBody>
        </p:sp>
        <p:sp>
          <p:nvSpPr>
            <p:cNvPr id="266" name="文本框 265"/>
            <p:cNvSpPr txBox="1"/>
            <p:nvPr>
              <p:custDataLst>
                <p:tags r:id="rId10"/>
              </p:custDataLst>
            </p:nvPr>
          </p:nvSpPr>
          <p:spPr>
            <a:xfrm>
              <a:off x="713" y="6469"/>
              <a:ext cx="2765" cy="483"/>
            </a:xfrm>
            <a:prstGeom prst="rect">
              <a:avLst/>
            </a:prstGeom>
            <a:noFill/>
          </p:spPr>
          <p:txBody>
            <a:bodyPr wrap="square" rtlCol="0">
              <a:spAutoFit/>
            </a:bodyPr>
            <a:lstStyle/>
            <a:p>
              <a:pPr lvl="0" algn="ctr" defTabSz="457200">
                <a:spcBef>
                  <a:spcPts val="0"/>
                </a:spcBef>
                <a:spcAft>
                  <a:spcPts val="0"/>
                </a:spcAft>
                <a:buClrTx/>
                <a:buSzTx/>
                <a:buFontTx/>
                <a:defRPr/>
              </a:pPr>
              <a:r>
                <a:rPr lang="zh-CN" altLang="en-US" sz="14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②当前状态如何？</a:t>
              </a:r>
            </a:p>
          </p:txBody>
        </p:sp>
        <p:sp>
          <p:nvSpPr>
            <p:cNvPr id="269" name="文本框 268"/>
            <p:cNvSpPr txBox="1"/>
            <p:nvPr>
              <p:custDataLst>
                <p:tags r:id="rId11"/>
              </p:custDataLst>
            </p:nvPr>
          </p:nvSpPr>
          <p:spPr>
            <a:xfrm>
              <a:off x="2972" y="5887"/>
              <a:ext cx="3119" cy="483"/>
            </a:xfrm>
            <a:prstGeom prst="rect">
              <a:avLst/>
            </a:prstGeom>
            <a:noFill/>
          </p:spPr>
          <p:txBody>
            <a:bodyPr wrap="square" rtlCol="0">
              <a:spAutoFit/>
            </a:bodyPr>
            <a:lstStyle/>
            <a:p>
              <a:pPr lvl="0" algn="ctr" defTabSz="457200">
                <a:spcBef>
                  <a:spcPts val="0"/>
                </a:spcBef>
                <a:spcAft>
                  <a:spcPts val="0"/>
                </a:spcAft>
                <a:buClrTx/>
                <a:buSzTx/>
                <a:buFontTx/>
                <a:defRPr/>
              </a:pPr>
              <a:r>
                <a:rPr lang="zh-CN" altLang="en-US" sz="14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④应该采取什么行动？</a:t>
              </a:r>
            </a:p>
          </p:txBody>
        </p:sp>
        <p:cxnSp>
          <p:nvCxnSpPr>
            <p:cNvPr id="41" name="直接箭头连接符 40"/>
            <p:cNvCxnSpPr>
              <a:stCxn id="45" idx="2"/>
              <a:endCxn id="46" idx="0"/>
            </p:cNvCxnSpPr>
            <p:nvPr>
              <p:custDataLst>
                <p:tags r:id="rId12"/>
              </p:custDataLst>
            </p:nvPr>
          </p:nvCxnSpPr>
          <p:spPr>
            <a:xfrm>
              <a:off x="7935" y="4944"/>
              <a:ext cx="0" cy="2062"/>
            </a:xfrm>
            <a:prstGeom prst="straightConnector1">
              <a:avLst/>
            </a:prstGeom>
            <a:ln w="38100" cap="flat" cmpd="sng">
              <a:solidFill>
                <a:schemeClr val="accent2">
                  <a:lumMod val="20000"/>
                  <a:lumOff val="80000"/>
                </a:schemeClr>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矩形 42"/>
            <p:cNvSpPr/>
            <p:nvPr>
              <p:custDataLst>
                <p:tags r:id="rId13"/>
              </p:custDataLst>
            </p:nvPr>
          </p:nvSpPr>
          <p:spPr>
            <a:xfrm>
              <a:off x="713" y="7006"/>
              <a:ext cx="2765" cy="1127"/>
            </a:xfrm>
            <a:prstGeom prst="rect">
              <a:avLst/>
            </a:prstGeom>
            <a:solidFill>
              <a:schemeClr val="accent3"/>
            </a:solidFill>
            <a:ln w="3810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457200">
                <a:spcBef>
                  <a:spcPts val="0"/>
                </a:spcBef>
                <a:spcAft>
                  <a:spcPts val="0"/>
                </a:spcAft>
                <a:buClrTx/>
                <a:buSzTx/>
                <a:buFontTx/>
                <a:defRPr/>
              </a:pPr>
              <a:r>
                <a:rPr lang="zh-CN" altLang="en-US" sz="160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rPr>
                <a:t>当前状态</a:t>
              </a:r>
            </a:p>
            <a:p>
              <a:pPr lvl="0" algn="ctr" defTabSz="457200">
                <a:spcBef>
                  <a:spcPts val="0"/>
                </a:spcBef>
                <a:spcAft>
                  <a:spcPts val="0"/>
                </a:spcAft>
                <a:buClrTx/>
                <a:buSzTx/>
                <a:buFontTx/>
                <a:defRPr/>
              </a:pPr>
              <a:r>
                <a:rPr lang="zh-CN" altLang="en-US" sz="160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rPr>
                <a:t>(As is)</a:t>
              </a:r>
            </a:p>
          </p:txBody>
        </p:sp>
        <p:sp>
          <p:nvSpPr>
            <p:cNvPr id="45" name="矩形 44"/>
            <p:cNvSpPr/>
            <p:nvPr>
              <p:custDataLst>
                <p:tags r:id="rId14"/>
              </p:custDataLst>
            </p:nvPr>
          </p:nvSpPr>
          <p:spPr>
            <a:xfrm>
              <a:off x="6552" y="3817"/>
              <a:ext cx="2765" cy="1127"/>
            </a:xfrm>
            <a:prstGeom prst="rect">
              <a:avLst/>
            </a:prstGeom>
            <a:solidFill>
              <a:schemeClr val="accent3"/>
            </a:solidFill>
            <a:ln w="3810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457200">
                <a:spcBef>
                  <a:spcPts val="0"/>
                </a:spcBef>
                <a:spcAft>
                  <a:spcPts val="0"/>
                </a:spcAft>
                <a:buClrTx/>
                <a:buSzTx/>
                <a:buFontTx/>
                <a:defRPr/>
              </a:pPr>
              <a:r>
                <a:rPr lang="zh-CN" altLang="en-US" sz="160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rPr>
                <a:t>理想状态</a:t>
              </a:r>
            </a:p>
            <a:p>
              <a:pPr lvl="0" algn="ctr" defTabSz="457200">
                <a:spcBef>
                  <a:spcPts val="0"/>
                </a:spcBef>
                <a:spcAft>
                  <a:spcPts val="0"/>
                </a:spcAft>
                <a:buClrTx/>
                <a:buSzTx/>
                <a:buFontTx/>
                <a:defRPr/>
              </a:pPr>
              <a:r>
                <a:rPr lang="zh-CN" altLang="en-US" sz="160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rPr>
                <a:t>(To be)</a:t>
              </a:r>
            </a:p>
          </p:txBody>
        </p:sp>
        <p:sp>
          <p:nvSpPr>
            <p:cNvPr id="46" name="矩形 45"/>
            <p:cNvSpPr/>
            <p:nvPr>
              <p:custDataLst>
                <p:tags r:id="rId15"/>
              </p:custDataLst>
            </p:nvPr>
          </p:nvSpPr>
          <p:spPr>
            <a:xfrm>
              <a:off x="6552" y="7006"/>
              <a:ext cx="2765" cy="1127"/>
            </a:xfrm>
            <a:prstGeom prst="rect">
              <a:avLst/>
            </a:prstGeom>
            <a:noFill/>
            <a:ln w="12700" cmpd="sng">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457200">
                <a:spcBef>
                  <a:spcPts val="0"/>
                </a:spcBef>
                <a:spcAft>
                  <a:spcPts val="0"/>
                </a:spcAft>
                <a:buClrTx/>
                <a:buSzTx/>
                <a:buFontTx/>
                <a:defRPr/>
              </a:pPr>
              <a:endParaRPr lang="zh-CN" altLang="en-US" sz="160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76" name="椭圆 75"/>
            <p:cNvSpPr/>
            <p:nvPr>
              <p:custDataLst>
                <p:tags r:id="rId16"/>
              </p:custDataLst>
            </p:nvPr>
          </p:nvSpPr>
          <p:spPr>
            <a:xfrm>
              <a:off x="7110" y="5540"/>
              <a:ext cx="1650" cy="778"/>
            </a:xfrm>
            <a:prstGeom prst="ellipse">
              <a:avLst/>
            </a:prstGeom>
            <a:solidFill>
              <a:schemeClr val="accent4">
                <a:lumMod val="20000"/>
                <a:lumOff val="80000"/>
                <a:alpha val="50000"/>
              </a:schemeClr>
            </a:solidFill>
            <a:ln w="12700" cmpd="sng">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accent1"/>
                  </a:solidFill>
                  <a:latin typeface="PingFang SC Semibold" panose="020B0400000000000000" charset="-122"/>
                  <a:ea typeface="PingFang SC Semibold" panose="020B0400000000000000" charset="-122"/>
                </a:rPr>
                <a:t>差距</a:t>
              </a:r>
            </a:p>
          </p:txBody>
        </p:sp>
        <p:sp>
          <p:nvSpPr>
            <p:cNvPr id="78" name="椭圆 77"/>
            <p:cNvSpPr/>
            <p:nvPr>
              <p:custDataLst>
                <p:tags r:id="rId17"/>
              </p:custDataLst>
            </p:nvPr>
          </p:nvSpPr>
          <p:spPr>
            <a:xfrm>
              <a:off x="3433" y="5125"/>
              <a:ext cx="2197" cy="778"/>
            </a:xfrm>
            <a:prstGeom prst="ellipse">
              <a:avLst/>
            </a:prstGeom>
            <a:solidFill>
              <a:schemeClr val="accent5">
                <a:lumMod val="20000"/>
                <a:lumOff val="80000"/>
                <a:alpha val="50000"/>
              </a:schemeClr>
            </a:solidFill>
            <a:ln w="12700" cmpd="sng">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b="1">
                  <a:solidFill>
                    <a:schemeClr val="accent2"/>
                  </a:solidFill>
                  <a:latin typeface="PingFang SC Semibold" panose="020B0400000000000000" charset="-122"/>
                  <a:ea typeface="PingFang SC Semibold" panose="020B0400000000000000" charset="-122"/>
                </a:rPr>
                <a:t>采取行动</a:t>
              </a:r>
            </a:p>
          </p:txBody>
        </p:sp>
        <p:sp>
          <p:nvSpPr>
            <p:cNvPr id="267" name="文本框 266"/>
            <p:cNvSpPr txBox="1"/>
            <p:nvPr>
              <p:custDataLst>
                <p:tags r:id="rId18"/>
              </p:custDataLst>
            </p:nvPr>
          </p:nvSpPr>
          <p:spPr>
            <a:xfrm>
              <a:off x="5675" y="6421"/>
              <a:ext cx="3682" cy="483"/>
            </a:xfrm>
            <a:prstGeom prst="rect">
              <a:avLst/>
            </a:prstGeom>
            <a:noFill/>
          </p:spPr>
          <p:txBody>
            <a:bodyPr wrap="square" rtlCol="0">
              <a:spAutoFit/>
            </a:bodyPr>
            <a:lstStyle/>
            <a:p>
              <a:pPr lvl="0" algn="r" defTabSz="457200">
                <a:spcBef>
                  <a:spcPts val="0"/>
                </a:spcBef>
                <a:spcAft>
                  <a:spcPts val="0"/>
                </a:spcAft>
                <a:buClrTx/>
                <a:buSzTx/>
                <a:buFontTx/>
                <a:defRPr/>
              </a:pPr>
              <a:r>
                <a:rPr lang="zh-CN" altLang="en-US" sz="14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③为什么存在差距？</a:t>
              </a:r>
            </a:p>
          </p:txBody>
        </p:sp>
        <p:sp>
          <p:nvSpPr>
            <p:cNvPr id="87" name="矩形 86"/>
            <p:cNvSpPr/>
            <p:nvPr>
              <p:custDataLst>
                <p:tags r:id="rId19"/>
              </p:custDataLst>
            </p:nvPr>
          </p:nvSpPr>
          <p:spPr>
            <a:xfrm rot="10800000" flipV="1">
              <a:off x="9981" y="3855"/>
              <a:ext cx="8643" cy="863"/>
            </a:xfrm>
            <a:prstGeom prst="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bg2"/>
                </a:solidFill>
                <a:latin typeface="PingFang SC Regular" panose="020B0400000000000000" charset="-122"/>
                <a:ea typeface="PingFang SC Regular" panose="020B0400000000000000" charset="-122"/>
                <a:cs typeface="OPPOSans M" pitchFamily="18" charset="-122"/>
              </a:endParaRPr>
            </a:p>
          </p:txBody>
        </p:sp>
        <p:sp>
          <p:nvSpPr>
            <p:cNvPr id="90" name="燕尾形 89"/>
            <p:cNvSpPr/>
            <p:nvPr>
              <p:custDataLst>
                <p:tags r:id="rId20"/>
              </p:custDataLst>
            </p:nvPr>
          </p:nvSpPr>
          <p:spPr>
            <a:xfrm>
              <a:off x="11969" y="3817"/>
              <a:ext cx="670" cy="938"/>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91" name="燕尾形 90"/>
            <p:cNvSpPr/>
            <p:nvPr>
              <p:custDataLst>
                <p:tags r:id="rId21"/>
              </p:custDataLst>
            </p:nvPr>
          </p:nvSpPr>
          <p:spPr>
            <a:xfrm>
              <a:off x="14159" y="3817"/>
              <a:ext cx="670" cy="938"/>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92" name="燕尾形 91"/>
            <p:cNvSpPr/>
            <p:nvPr>
              <p:custDataLst>
                <p:tags r:id="rId22"/>
              </p:custDataLst>
            </p:nvPr>
          </p:nvSpPr>
          <p:spPr>
            <a:xfrm>
              <a:off x="16348" y="3817"/>
              <a:ext cx="670" cy="938"/>
            </a:xfrm>
            <a:prstGeom prst="chevron">
              <a:avLst>
                <a:gd name="adj" fmla="val 6607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9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custDataLst>
                <p:tags r:id="rId23"/>
              </p:custDataLst>
            </p:nvPr>
          </p:nvSpPr>
          <p:spPr>
            <a:xfrm>
              <a:off x="9983" y="4053"/>
              <a:ext cx="2115" cy="467"/>
            </a:xfrm>
            <a:prstGeom prst="rect">
              <a:avLst/>
            </a:prstGeom>
            <a:ln w="12700">
              <a:miter lim="400000"/>
            </a:ln>
          </p:spPr>
          <p:txBody>
            <a:bodyPr lIns="25400" tIns="25400" rIns="25400" bIns="25400">
              <a:spAutoFit/>
            </a:bodyPr>
            <a:lstStyle>
              <a:lvl1pPr>
                <a:defRPr sz="2400">
                  <a:solidFill>
                    <a:srgbClr val="F7F5F6"/>
                  </a:solidFill>
                  <a:latin typeface="Barlow SemiBold" panose="00000700000000000000"/>
                  <a:ea typeface="Barlow SemiBold" panose="00000700000000000000"/>
                  <a:cs typeface="Barlow SemiBold" panose="00000700000000000000"/>
                  <a:sym typeface="Barlow SemiBold" panose="00000700000000000000"/>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tx2"/>
                  </a:solidFill>
                  <a:effectLst/>
                  <a:uLnTx/>
                  <a:uFillTx/>
                  <a:latin typeface="PingFang SC Regular" panose="020B0400000000000000" charset="-122"/>
                  <a:ea typeface="PingFang SC Regular" panose="020B0400000000000000" charset="-122"/>
                  <a:sym typeface="Barlow SemiBold" panose="00000700000000000000"/>
                </a:rPr>
                <a:t>理想状态</a:t>
              </a:r>
            </a:p>
          </p:txBody>
        </p:sp>
        <p:sp>
          <p:nvSpPr>
            <p:cNvPr id="9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custDataLst>
                <p:tags r:id="rId24"/>
              </p:custDataLst>
            </p:nvPr>
          </p:nvSpPr>
          <p:spPr>
            <a:xfrm>
              <a:off x="12430" y="4053"/>
              <a:ext cx="2115" cy="467"/>
            </a:xfrm>
            <a:prstGeom prst="rect">
              <a:avLst/>
            </a:prstGeom>
            <a:ln w="12700">
              <a:miter lim="400000"/>
            </a:ln>
          </p:spPr>
          <p:txBody>
            <a:bodyPr lIns="25400" tIns="25400" rIns="25400" bIns="25400">
              <a:spAutoFit/>
            </a:bodyPr>
            <a:lstStyle>
              <a:lvl1pPr>
                <a:defRPr sz="2400">
                  <a:solidFill>
                    <a:srgbClr val="F7F5F6"/>
                  </a:solidFill>
                  <a:latin typeface="Barlow SemiBold" panose="00000700000000000000"/>
                  <a:ea typeface="Barlow SemiBold" panose="00000700000000000000"/>
                  <a:cs typeface="Barlow SemiBold" panose="00000700000000000000"/>
                  <a:sym typeface="Barlow SemiBold" panose="00000700000000000000"/>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tx2"/>
                  </a:solidFill>
                  <a:effectLst/>
                  <a:uLnTx/>
                  <a:uFillTx/>
                  <a:latin typeface="PingFang SC Regular" panose="020B0400000000000000" charset="-122"/>
                  <a:ea typeface="PingFang SC Regular" panose="020B0400000000000000" charset="-122"/>
                  <a:sym typeface="Barlow SemiBold" panose="00000700000000000000"/>
                </a:rPr>
                <a:t>当前状态</a:t>
              </a:r>
            </a:p>
          </p:txBody>
        </p:sp>
        <p:sp>
          <p:nvSpPr>
            <p:cNvPr id="9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custDataLst>
                <p:tags r:id="rId25"/>
              </p:custDataLst>
            </p:nvPr>
          </p:nvSpPr>
          <p:spPr>
            <a:xfrm>
              <a:off x="14546" y="4053"/>
              <a:ext cx="2115" cy="467"/>
            </a:xfrm>
            <a:prstGeom prst="rect">
              <a:avLst/>
            </a:prstGeom>
            <a:ln w="12700">
              <a:miter lim="400000"/>
            </a:ln>
          </p:spPr>
          <p:txBody>
            <a:bodyPr lIns="25400" tIns="25400" rIns="25400" bIns="25400">
              <a:spAutoFit/>
            </a:bodyPr>
            <a:lstStyle>
              <a:lvl1pPr>
                <a:defRPr sz="2400">
                  <a:solidFill>
                    <a:srgbClr val="F7F5F6"/>
                  </a:solidFill>
                  <a:latin typeface="Barlow SemiBold" panose="00000700000000000000"/>
                  <a:ea typeface="Barlow SemiBold" panose="00000700000000000000"/>
                  <a:cs typeface="Barlow SemiBold" panose="00000700000000000000"/>
                  <a:sym typeface="Barlow SemiBold" panose="00000700000000000000"/>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tx2"/>
                  </a:solidFill>
                  <a:effectLst/>
                  <a:uLnTx/>
                  <a:uFillTx/>
                  <a:latin typeface="PingFang SC Regular" panose="020B0400000000000000" charset="-122"/>
                  <a:ea typeface="PingFang SC Regular" panose="020B0400000000000000" charset="-122"/>
                  <a:sym typeface="Barlow SemiBold" panose="00000700000000000000"/>
                </a:rPr>
                <a:t>差距</a:t>
              </a:r>
            </a:p>
          </p:txBody>
        </p:sp>
        <p:sp>
          <p:nvSpPr>
            <p:cNvPr id="10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custDataLst>
                <p:tags r:id="rId26"/>
              </p:custDataLst>
            </p:nvPr>
          </p:nvSpPr>
          <p:spPr>
            <a:xfrm>
              <a:off x="16941" y="4053"/>
              <a:ext cx="1646" cy="467"/>
            </a:xfrm>
            <a:prstGeom prst="rect">
              <a:avLst/>
            </a:prstGeom>
            <a:ln w="12700">
              <a:miter lim="400000"/>
            </a:ln>
          </p:spPr>
          <p:txBody>
            <a:bodyPr wrap="square" lIns="25400" tIns="25400" rIns="25400" bIns="25400">
              <a:spAutoFit/>
            </a:bodyPr>
            <a:lstStyle>
              <a:lvl1pPr>
                <a:defRPr sz="2400">
                  <a:solidFill>
                    <a:srgbClr val="F7F5F6"/>
                  </a:solidFill>
                  <a:latin typeface="Barlow SemiBold" panose="00000700000000000000"/>
                  <a:ea typeface="Barlow SemiBold" panose="00000700000000000000"/>
                  <a:cs typeface="Barlow SemiBold" panose="00000700000000000000"/>
                  <a:sym typeface="Barlow SemiBold" panose="00000700000000000000"/>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tx2"/>
                  </a:solidFill>
                  <a:effectLst/>
                  <a:uLnTx/>
                  <a:uFillTx/>
                  <a:latin typeface="PingFang SC Regular" panose="020B0400000000000000" charset="-122"/>
                  <a:ea typeface="PingFang SC Regular" panose="020B0400000000000000" charset="-122"/>
                  <a:sym typeface="Barlow SemiBold" panose="00000700000000000000"/>
                </a:rPr>
                <a:t>行动</a:t>
              </a:r>
            </a:p>
          </p:txBody>
        </p:sp>
        <p:sp>
          <p:nvSpPr>
            <p:cNvPr id="179" name="矩形 178"/>
            <p:cNvSpPr/>
            <p:nvPr>
              <p:custDataLst>
                <p:tags r:id="rId27"/>
              </p:custDataLst>
            </p:nvPr>
          </p:nvSpPr>
          <p:spPr>
            <a:xfrm flipV="1">
              <a:off x="10008" y="4771"/>
              <a:ext cx="1962" cy="4136"/>
            </a:xfrm>
            <a:prstGeom prst="rect">
              <a:avLst/>
            </a:prstGeom>
            <a:solidFill>
              <a:schemeClr val="accent5">
                <a:lumMod val="20000"/>
                <a:lumOff val="8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50000"/>
                    <a:lumOff val="50000"/>
                  </a:schemeClr>
                </a:solidFill>
                <a:latin typeface="PingFang SC Regular" panose="020B0400000000000000" charset="-122"/>
                <a:ea typeface="PingFang SC Regular" panose="020B0400000000000000" charset="-122"/>
              </a:endParaRPr>
            </a:p>
          </p:txBody>
        </p:sp>
        <p:sp>
          <p:nvSpPr>
            <p:cNvPr id="180" name="Rounded Rectangle"/>
            <p:cNvSpPr/>
            <p:nvPr>
              <p:custDataLst>
                <p:tags r:id="rId28"/>
              </p:custDataLst>
            </p:nvPr>
          </p:nvSpPr>
          <p:spPr>
            <a:xfrm>
              <a:off x="10046" y="4793"/>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销售额达到</a:t>
              </a:r>
            </a:p>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100</a:t>
              </a:r>
              <a:r>
                <a:rPr kumimoji="0" lang="zh-CN" altLang="en-US"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亿元</a:t>
              </a:r>
            </a:p>
          </p:txBody>
        </p:sp>
        <p:sp>
          <p:nvSpPr>
            <p:cNvPr id="181" name="Rounded Rectangle"/>
            <p:cNvSpPr/>
            <p:nvPr>
              <p:custDataLst>
                <p:tags r:id="rId29"/>
              </p:custDataLst>
            </p:nvPr>
          </p:nvSpPr>
          <p:spPr>
            <a:xfrm>
              <a:off x="10046" y="5464"/>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成本消减30%</a:t>
              </a:r>
            </a:p>
          </p:txBody>
        </p:sp>
        <p:sp>
          <p:nvSpPr>
            <p:cNvPr id="182" name="Rounded Rectangle"/>
            <p:cNvSpPr/>
            <p:nvPr>
              <p:custDataLst>
                <p:tags r:id="rId30"/>
              </p:custDataLst>
            </p:nvPr>
          </p:nvSpPr>
          <p:spPr>
            <a:xfrm>
              <a:off x="10046" y="6135"/>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员工主动挑战目标</a:t>
              </a:r>
            </a:p>
          </p:txBody>
        </p:sp>
        <p:sp>
          <p:nvSpPr>
            <p:cNvPr id="183" name="Rounded Rectangle"/>
            <p:cNvSpPr/>
            <p:nvPr>
              <p:custDataLst>
                <p:tags r:id="rId31"/>
              </p:custDataLst>
            </p:nvPr>
          </p:nvSpPr>
          <p:spPr>
            <a:xfrm>
              <a:off x="10046" y="6806"/>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节假日正常休息</a:t>
              </a:r>
            </a:p>
          </p:txBody>
        </p:sp>
        <p:sp>
          <p:nvSpPr>
            <p:cNvPr id="184" name="Rounded Rectangle"/>
            <p:cNvSpPr/>
            <p:nvPr>
              <p:custDataLst>
                <p:tags r:id="rId32"/>
              </p:custDataLst>
            </p:nvPr>
          </p:nvSpPr>
          <p:spPr>
            <a:xfrm>
              <a:off x="10046" y="7477"/>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员工相互信任</a:t>
              </a:r>
            </a:p>
          </p:txBody>
        </p:sp>
        <p:sp>
          <p:nvSpPr>
            <p:cNvPr id="209" name="Rounded Rectangle"/>
            <p:cNvSpPr/>
            <p:nvPr>
              <p:custDataLst>
                <p:tags r:id="rId33"/>
              </p:custDataLst>
            </p:nvPr>
          </p:nvSpPr>
          <p:spPr>
            <a:xfrm>
              <a:off x="10046" y="8148"/>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会议在</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30分钟内结束</a:t>
              </a:r>
            </a:p>
          </p:txBody>
        </p:sp>
        <p:sp>
          <p:nvSpPr>
            <p:cNvPr id="212" name="矩形 211"/>
            <p:cNvSpPr/>
            <p:nvPr>
              <p:custDataLst>
                <p:tags r:id="rId34"/>
              </p:custDataLst>
            </p:nvPr>
          </p:nvSpPr>
          <p:spPr>
            <a:xfrm flipV="1">
              <a:off x="12217" y="4771"/>
              <a:ext cx="1962" cy="4136"/>
            </a:xfrm>
            <a:prstGeom prst="rect">
              <a:avLst/>
            </a:prstGeom>
            <a:solidFill>
              <a:schemeClr val="accent1">
                <a:lumMod val="10000"/>
                <a:lumOff val="9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50000"/>
                    <a:lumOff val="50000"/>
                  </a:schemeClr>
                </a:solidFill>
                <a:latin typeface="PingFang SC Regular" panose="020B0400000000000000" charset="-122"/>
                <a:ea typeface="PingFang SC Regular" panose="020B0400000000000000" charset="-122"/>
              </a:endParaRPr>
            </a:p>
          </p:txBody>
        </p:sp>
        <p:sp>
          <p:nvSpPr>
            <p:cNvPr id="213" name="Rounded Rectangle"/>
            <p:cNvSpPr/>
            <p:nvPr>
              <p:custDataLst>
                <p:tags r:id="rId35"/>
              </p:custDataLst>
            </p:nvPr>
          </p:nvSpPr>
          <p:spPr>
            <a:xfrm>
              <a:off x="12255" y="4793"/>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销售额达到</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80亿元</a:t>
              </a:r>
            </a:p>
          </p:txBody>
        </p:sp>
        <p:sp>
          <p:nvSpPr>
            <p:cNvPr id="214" name="Rounded Rectangle"/>
            <p:cNvSpPr/>
            <p:nvPr>
              <p:custDataLst>
                <p:tags r:id="rId36"/>
              </p:custDataLst>
            </p:nvPr>
          </p:nvSpPr>
          <p:spPr>
            <a:xfrm>
              <a:off x="12255" y="5464"/>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成本难以消减</a:t>
              </a:r>
            </a:p>
          </p:txBody>
        </p:sp>
        <p:sp>
          <p:nvSpPr>
            <p:cNvPr id="215" name="Rounded Rectangle"/>
            <p:cNvSpPr/>
            <p:nvPr>
              <p:custDataLst>
                <p:tags r:id="rId37"/>
              </p:custDataLst>
            </p:nvPr>
          </p:nvSpPr>
          <p:spPr>
            <a:xfrm>
              <a:off x="12255" y="6135"/>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员工等待命令</a:t>
              </a:r>
            </a:p>
          </p:txBody>
        </p:sp>
        <p:sp>
          <p:nvSpPr>
            <p:cNvPr id="216" name="Rounded Rectangle"/>
            <p:cNvSpPr/>
            <p:nvPr>
              <p:custDataLst>
                <p:tags r:id="rId38"/>
              </p:custDataLst>
            </p:nvPr>
          </p:nvSpPr>
          <p:spPr>
            <a:xfrm>
              <a:off x="12255" y="6806"/>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加班很多</a:t>
              </a:r>
            </a:p>
          </p:txBody>
        </p:sp>
        <p:sp>
          <p:nvSpPr>
            <p:cNvPr id="217" name="Rounded Rectangle"/>
            <p:cNvSpPr/>
            <p:nvPr>
              <p:custDataLst>
                <p:tags r:id="rId39"/>
              </p:custDataLst>
            </p:nvPr>
          </p:nvSpPr>
          <p:spPr>
            <a:xfrm>
              <a:off x="12255" y="7477"/>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员工之间缺乏合作</a:t>
              </a:r>
            </a:p>
          </p:txBody>
        </p:sp>
        <p:sp>
          <p:nvSpPr>
            <p:cNvPr id="218" name="Rounded Rectangle"/>
            <p:cNvSpPr/>
            <p:nvPr>
              <p:custDataLst>
                <p:tags r:id="rId40"/>
              </p:custDataLst>
            </p:nvPr>
          </p:nvSpPr>
          <p:spPr>
            <a:xfrm>
              <a:off x="12255" y="8148"/>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会议没完没了</a:t>
              </a:r>
            </a:p>
          </p:txBody>
        </p:sp>
        <p:sp>
          <p:nvSpPr>
            <p:cNvPr id="220" name="矩形 219"/>
            <p:cNvSpPr/>
            <p:nvPr>
              <p:custDataLst>
                <p:tags r:id="rId41"/>
              </p:custDataLst>
            </p:nvPr>
          </p:nvSpPr>
          <p:spPr>
            <a:xfrm flipV="1">
              <a:off x="14386" y="4771"/>
              <a:ext cx="1962" cy="4136"/>
            </a:xfrm>
            <a:prstGeom prst="rect">
              <a:avLst/>
            </a:prstGeom>
            <a:solidFill>
              <a:schemeClr val="accent5">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50000"/>
                    <a:lumOff val="50000"/>
                  </a:schemeClr>
                </a:solidFill>
                <a:latin typeface="PingFang SC Regular" panose="020B0400000000000000" charset="-122"/>
                <a:ea typeface="PingFang SC Regular" panose="020B0400000000000000" charset="-122"/>
              </a:endParaRPr>
            </a:p>
          </p:txBody>
        </p:sp>
        <p:sp>
          <p:nvSpPr>
            <p:cNvPr id="221" name="Rounded Rectangle"/>
            <p:cNvSpPr/>
            <p:nvPr>
              <p:custDataLst>
                <p:tags r:id="rId42"/>
              </p:custDataLst>
            </p:nvPr>
          </p:nvSpPr>
          <p:spPr>
            <a:xfrm>
              <a:off x="14424" y="4793"/>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销售额差</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20亿元</a:t>
              </a:r>
            </a:p>
          </p:txBody>
        </p:sp>
        <p:sp>
          <p:nvSpPr>
            <p:cNvPr id="222" name="Rounded Rectangle"/>
            <p:cNvSpPr/>
            <p:nvPr>
              <p:custDataLst>
                <p:tags r:id="rId43"/>
              </p:custDataLst>
            </p:nvPr>
          </p:nvSpPr>
          <p:spPr>
            <a:xfrm>
              <a:off x="14424" y="5464"/>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没有明确的</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消减成本方案</a:t>
              </a:r>
            </a:p>
          </p:txBody>
        </p:sp>
        <p:sp>
          <p:nvSpPr>
            <p:cNvPr id="223" name="Rounded Rectangle"/>
            <p:cNvSpPr/>
            <p:nvPr>
              <p:custDataLst>
                <p:tags r:id="rId44"/>
              </p:custDataLst>
            </p:nvPr>
          </p:nvSpPr>
          <p:spPr>
            <a:xfrm>
              <a:off x="14424" y="6135"/>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团队和个人</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没有目标</a:t>
              </a:r>
            </a:p>
          </p:txBody>
        </p:sp>
        <p:sp>
          <p:nvSpPr>
            <p:cNvPr id="224" name="Rounded Rectangle"/>
            <p:cNvSpPr/>
            <p:nvPr>
              <p:custDataLst>
                <p:tags r:id="rId45"/>
              </p:custDataLst>
            </p:nvPr>
          </p:nvSpPr>
          <p:spPr>
            <a:xfrm>
              <a:off x="14424" y="6806"/>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工作量太大</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员工疲惫不堪</a:t>
              </a:r>
            </a:p>
          </p:txBody>
        </p:sp>
        <p:sp>
          <p:nvSpPr>
            <p:cNvPr id="225" name="Rounded Rectangle"/>
            <p:cNvSpPr/>
            <p:nvPr>
              <p:custDataLst>
                <p:tags r:id="rId46"/>
              </p:custDataLst>
            </p:nvPr>
          </p:nvSpPr>
          <p:spPr>
            <a:xfrm>
              <a:off x="14424" y="7477"/>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员工之间缺乏交流</a:t>
              </a:r>
            </a:p>
          </p:txBody>
        </p:sp>
        <p:sp>
          <p:nvSpPr>
            <p:cNvPr id="226" name="Rounded Rectangle"/>
            <p:cNvSpPr/>
            <p:nvPr>
              <p:custDataLst>
                <p:tags r:id="rId47"/>
              </p:custDataLst>
            </p:nvPr>
          </p:nvSpPr>
          <p:spPr>
            <a:xfrm>
              <a:off x="14424" y="8148"/>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会议参加者缺乏准备</a:t>
              </a:r>
            </a:p>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导致会议时间延长</a:t>
              </a:r>
            </a:p>
          </p:txBody>
        </p:sp>
        <p:sp>
          <p:nvSpPr>
            <p:cNvPr id="228" name="矩形 227"/>
            <p:cNvSpPr/>
            <p:nvPr>
              <p:custDataLst>
                <p:tags r:id="rId48"/>
              </p:custDataLst>
            </p:nvPr>
          </p:nvSpPr>
          <p:spPr>
            <a:xfrm flipV="1">
              <a:off x="16661" y="4771"/>
              <a:ext cx="1962" cy="4136"/>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50000"/>
                    <a:lumOff val="50000"/>
                  </a:schemeClr>
                </a:solidFill>
                <a:latin typeface="PingFang SC Regular" panose="020B0400000000000000" charset="-122"/>
                <a:ea typeface="PingFang SC Regular" panose="020B0400000000000000" charset="-122"/>
              </a:endParaRPr>
            </a:p>
          </p:txBody>
        </p:sp>
        <p:sp>
          <p:nvSpPr>
            <p:cNvPr id="229" name="Rounded Rectangle"/>
            <p:cNvSpPr/>
            <p:nvPr>
              <p:custDataLst>
                <p:tags r:id="rId49"/>
              </p:custDataLst>
            </p:nvPr>
          </p:nvSpPr>
          <p:spPr>
            <a:xfrm>
              <a:off x="16699" y="4793"/>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提高生产能力</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强化销售体系</a:t>
              </a:r>
            </a:p>
          </p:txBody>
        </p:sp>
        <p:sp>
          <p:nvSpPr>
            <p:cNvPr id="230" name="Rounded Rectangle"/>
            <p:cNvSpPr/>
            <p:nvPr>
              <p:custDataLst>
                <p:tags r:id="rId50"/>
              </p:custDataLst>
            </p:nvPr>
          </p:nvSpPr>
          <p:spPr>
            <a:xfrm>
              <a:off x="16699" y="5464"/>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制定</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具体成本消减计划</a:t>
              </a:r>
            </a:p>
          </p:txBody>
        </p:sp>
        <p:sp>
          <p:nvSpPr>
            <p:cNvPr id="231" name="Rounded Rectangle"/>
            <p:cNvSpPr/>
            <p:nvPr>
              <p:custDataLst>
                <p:tags r:id="rId51"/>
              </p:custDataLst>
            </p:nvPr>
          </p:nvSpPr>
          <p:spPr>
            <a:xfrm>
              <a:off x="16699" y="6135"/>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明确</a:t>
              </a:r>
            </a:p>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团队与个人的目标</a:t>
              </a:r>
            </a:p>
          </p:txBody>
        </p:sp>
        <p:sp>
          <p:nvSpPr>
            <p:cNvPr id="232" name="Rounded Rectangle"/>
            <p:cNvSpPr/>
            <p:nvPr>
              <p:custDataLst>
                <p:tags r:id="rId52"/>
              </p:custDataLst>
            </p:nvPr>
          </p:nvSpPr>
          <p:spPr>
            <a:xfrm>
              <a:off x="16699" y="6806"/>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提高工作效率</a:t>
              </a:r>
            </a:p>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将部分工作外包</a:t>
              </a:r>
            </a:p>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增加员工数量</a:t>
              </a:r>
            </a:p>
          </p:txBody>
        </p:sp>
        <p:sp>
          <p:nvSpPr>
            <p:cNvPr id="233" name="Rounded Rectangle"/>
            <p:cNvSpPr/>
            <p:nvPr>
              <p:custDataLst>
                <p:tags r:id="rId53"/>
              </p:custDataLst>
            </p:nvPr>
          </p:nvSpPr>
          <p:spPr>
            <a:xfrm>
              <a:off x="16699" y="7477"/>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增加员工之间交流沟通的机会</a:t>
              </a:r>
            </a:p>
          </p:txBody>
        </p:sp>
        <p:sp>
          <p:nvSpPr>
            <p:cNvPr id="234" name="Rounded Rectangle"/>
            <p:cNvSpPr/>
            <p:nvPr>
              <p:custDataLst>
                <p:tags r:id="rId54"/>
              </p:custDataLst>
            </p:nvPr>
          </p:nvSpPr>
          <p:spPr>
            <a:xfrm>
              <a:off x="16699" y="8148"/>
              <a:ext cx="1888" cy="611"/>
            </a:xfrm>
            <a:prstGeom prst="roundRect">
              <a:avLst>
                <a:gd name="adj" fmla="val 8163"/>
              </a:avLst>
            </a:prstGeom>
            <a:noFill/>
            <a:ln w="12700" cap="flat">
              <a:solidFill>
                <a:schemeClr val="accent4"/>
              </a:solid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会前分发会议资料</a:t>
              </a:r>
            </a:p>
            <a:p>
              <a:pPr marL="0" marR="0" lvl="0" indent="0" algn="ctr" defTabSz="412750" rtl="0" eaLnBrk="1" fontAlgn="auto" latinLnBrk="0" hangingPunct="0">
                <a:lnSpc>
                  <a:spcPct val="100000"/>
                </a:lnSpc>
                <a:spcBef>
                  <a:spcPts val="0"/>
                </a:spcBef>
                <a:spcAft>
                  <a:spcPts val="0"/>
                </a:spcAft>
                <a:buClrTx/>
                <a:buSzTx/>
                <a:buFontTx/>
                <a:buNone/>
                <a:defRPr/>
              </a:pPr>
              <a:r>
                <a:rPr kumimoji="0"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Helvetica Neue Medium" panose="02000503000000020004"/>
                </a:rPr>
                <a:t>筛选议题和参加者</a:t>
              </a:r>
            </a:p>
          </p:txBody>
        </p:sp>
        <p:sp>
          <p:nvSpPr>
            <p:cNvPr id="237" name="矩形 236"/>
            <p:cNvSpPr/>
            <p:nvPr>
              <p:custDataLst>
                <p:tags r:id="rId55"/>
              </p:custDataLst>
            </p:nvPr>
          </p:nvSpPr>
          <p:spPr>
            <a:xfrm rot="10800000" flipV="1">
              <a:off x="577" y="8924"/>
              <a:ext cx="18046" cy="1668"/>
            </a:xfrm>
            <a:prstGeom prst="rect">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endParaRPr>
            </a:p>
          </p:txBody>
        </p:sp>
        <p:sp>
          <p:nvSpPr>
            <p:cNvPr id="238" name="文本框 237"/>
            <p:cNvSpPr txBox="1"/>
            <p:nvPr>
              <p:custDataLst>
                <p:tags r:id="rId56"/>
              </p:custDataLst>
            </p:nvPr>
          </p:nvSpPr>
          <p:spPr>
            <a:xfrm>
              <a:off x="3751" y="8924"/>
              <a:ext cx="11698" cy="1822"/>
            </a:xfrm>
            <a:prstGeom prst="rect">
              <a:avLst/>
            </a:prstGeom>
            <a:noFill/>
          </p:spPr>
          <p:txBody>
            <a:bodyPr wrap="square" rtlCol="0" anchor="ctr" anchorCtr="0">
              <a:noAutofit/>
            </a:bodyPr>
            <a:lstStyle/>
            <a:p>
              <a:pPr algn="l"/>
              <a:r>
                <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sym typeface="+mn-ea"/>
                </a:rPr>
                <a:t>通过准确把握目前状态并明确目标，找出两者之间的差距（问题）</a:t>
              </a:r>
              <a:endPar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endParaRPr>
            </a:p>
            <a:p>
              <a:pPr algn="l">
                <a:lnSpc>
                  <a:spcPct val="150000"/>
                </a:lnSpc>
              </a:pPr>
              <a:r>
                <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sym typeface="+mn-ea"/>
                </a:rPr>
                <a:t>为了有效解决问题，可以利用“何时”“何地”“何人”“何事”这四个提问对问题进行分析</a:t>
              </a:r>
              <a:endPar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endParaRPr>
            </a:p>
            <a:p>
              <a:pPr algn="l">
                <a:lnSpc>
                  <a:spcPct val="150000"/>
                </a:lnSpc>
              </a:pPr>
              <a:r>
                <a:rPr kumimoji="1" lang="zh-CN" altLang="en-US" sz="1400" dirty="0">
                  <a:solidFill>
                    <a:schemeClr val="tx2"/>
                  </a:solidFill>
                  <a:latin typeface="PingFang SC Regular" panose="020B0400000000000000" charset="-122"/>
                  <a:ea typeface="PingFang SC Regular" panose="020B0400000000000000" charset="-122"/>
                  <a:cs typeface="OPPOSans B" pitchFamily="18" charset="-122"/>
                  <a:sym typeface="+mn-ea"/>
                </a:rPr>
                <a:t>在思考具体方法时，可以使用议题树和5W1H等框架来帮助思考</a:t>
              </a:r>
            </a:p>
          </p:txBody>
        </p:sp>
        <p:sp>
          <p:nvSpPr>
            <p:cNvPr id="247" name="三角形 86"/>
            <p:cNvSpPr/>
            <p:nvPr>
              <p:custDataLst>
                <p:tags r:id="rId57"/>
              </p:custDataLst>
            </p:nvPr>
          </p:nvSpPr>
          <p:spPr>
            <a:xfrm>
              <a:off x="583" y="2301"/>
              <a:ext cx="18006" cy="1517"/>
            </a:xfrm>
            <a:prstGeom prst="triangle">
              <a:avLst/>
            </a:prstGeom>
            <a:solidFill>
              <a:schemeClr val="accent1"/>
            </a:solidFill>
            <a:ln w="38100" cap="flat" cmpd="sng" algn="ctr">
              <a:noFill/>
              <a:prstDash val="solid"/>
              <a:miter lim="800000"/>
            </a:ln>
            <a:effectLst>
              <a:outerShdw blurRad="50800" dist="38100" dir="2700000" algn="tl" rotWithShape="0">
                <a:prstClr val="black">
                  <a:alpha val="40000"/>
                </a:prstClr>
              </a:outerShdw>
            </a:effectLst>
          </p:spPr>
          <p:txBody>
            <a:bodyPr lIns="98755" tIns="49378" rIns="98755" bIns="4937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45" b="0" i="0" u="none" strike="noStrike" kern="0" cap="none" spc="0" normalizeH="0" baseline="0" noProof="0">
                <a:ln>
                  <a:noFill/>
                </a:ln>
                <a:solidFill>
                  <a:srgbClr val="FFFFFF"/>
                </a:solidFill>
                <a:effectLst>
                  <a:outerShdw blurRad="137160" dist="41148" dir="2699997" algn="tl">
                    <a:srgbClr val="000000">
                      <a:alpha val="40000"/>
                    </a:srgbClr>
                  </a:outerShdw>
                </a:effectLst>
                <a:uLnTx/>
                <a:uFillTx/>
                <a:latin typeface="微软雅黑" panose="020B0503020204020204" charset="-122"/>
                <a:ea typeface="微软雅黑" panose="020B0503020204020204" charset="-122"/>
                <a:cs typeface="+mn-cs"/>
              </a:endParaRPr>
            </a:p>
          </p:txBody>
        </p:sp>
        <p:cxnSp>
          <p:nvCxnSpPr>
            <p:cNvPr id="257" name="直接连接符 256"/>
            <p:cNvCxnSpPr>
              <a:stCxn id="247" idx="3"/>
              <a:endCxn id="238" idx="0"/>
            </p:cNvCxnSpPr>
            <p:nvPr>
              <p:custDataLst>
                <p:tags r:id="rId58"/>
              </p:custDataLst>
            </p:nvPr>
          </p:nvCxnSpPr>
          <p:spPr>
            <a:xfrm>
              <a:off x="9586" y="3818"/>
              <a:ext cx="14" cy="5106"/>
            </a:xfrm>
            <a:prstGeom prst="line">
              <a:avLst/>
            </a:prstGeom>
            <a:ln w="25400">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259" name="直接连接符 258"/>
            <p:cNvCxnSpPr>
              <a:stCxn id="247" idx="0"/>
              <a:endCxn id="247" idx="3"/>
            </p:cNvCxnSpPr>
            <p:nvPr>
              <p:custDataLst>
                <p:tags r:id="rId59"/>
              </p:custDataLst>
            </p:nvPr>
          </p:nvCxnSpPr>
          <p:spPr>
            <a:xfrm>
              <a:off x="9586" y="2301"/>
              <a:ext cx="0" cy="1517"/>
            </a:xfrm>
            <a:prstGeom prst="line">
              <a:avLst/>
            </a:prstGeom>
            <a:ln w="25400">
              <a:solidFill>
                <a:srgbClr val="F9FBF9"/>
              </a:solidFill>
            </a:ln>
          </p:spPr>
          <p:style>
            <a:lnRef idx="2">
              <a:schemeClr val="accent1"/>
            </a:lnRef>
            <a:fillRef idx="0">
              <a:srgbClr val="FFFFFF"/>
            </a:fillRef>
            <a:effectRef idx="0">
              <a:srgbClr val="FFFFFF"/>
            </a:effectRef>
            <a:fontRef idx="minor">
              <a:schemeClr val="tx1"/>
            </a:fontRef>
          </p:style>
        </p:cxnSp>
        <p:sp>
          <p:nvSpPr>
            <p:cNvPr id="260" name="文本框 259"/>
            <p:cNvSpPr txBox="1"/>
            <p:nvPr>
              <p:custDataLst>
                <p:tags r:id="rId60"/>
              </p:custDataLst>
            </p:nvPr>
          </p:nvSpPr>
          <p:spPr>
            <a:xfrm>
              <a:off x="6372" y="3017"/>
              <a:ext cx="2764" cy="580"/>
            </a:xfrm>
            <a:prstGeom prst="rect">
              <a:avLst/>
            </a:prstGeom>
            <a:noFill/>
          </p:spPr>
          <p:txBody>
            <a:bodyPr wrap="square" rtlCol="0">
              <a:spAutoFit/>
            </a:bodyPr>
            <a:lstStyle/>
            <a:p>
              <a:pPr algn="r"/>
              <a:r>
                <a:rPr lang="zh-CN" altLang="en-US" b="1">
                  <a:solidFill>
                    <a:schemeClr val="bg2"/>
                  </a:solidFill>
                  <a:latin typeface="PingFang SC Semibold" panose="020B0400000000000000" charset="-122"/>
                  <a:ea typeface="PingFang SC Semibold" panose="020B0400000000000000" charset="-122"/>
                </a:rPr>
                <a:t>差异分析图示</a:t>
              </a:r>
            </a:p>
          </p:txBody>
        </p:sp>
        <p:sp>
          <p:nvSpPr>
            <p:cNvPr id="261" name="文本框 260"/>
            <p:cNvSpPr txBox="1"/>
            <p:nvPr>
              <p:custDataLst>
                <p:tags r:id="rId61"/>
              </p:custDataLst>
            </p:nvPr>
          </p:nvSpPr>
          <p:spPr>
            <a:xfrm>
              <a:off x="9983" y="3017"/>
              <a:ext cx="2764" cy="580"/>
            </a:xfrm>
            <a:prstGeom prst="rect">
              <a:avLst/>
            </a:prstGeom>
            <a:noFill/>
          </p:spPr>
          <p:txBody>
            <a:bodyPr wrap="square" rtlCol="0">
              <a:spAutoFit/>
            </a:bodyPr>
            <a:lstStyle/>
            <a:p>
              <a:pPr algn="l"/>
              <a:r>
                <a:rPr lang="zh-CN" altLang="en-US" b="1">
                  <a:solidFill>
                    <a:schemeClr val="bg2"/>
                  </a:solidFill>
                  <a:latin typeface="PingFang SC Semibold" panose="020B0400000000000000" charset="-122"/>
                  <a:ea typeface="PingFang SC Semibold" panose="020B0400000000000000" charset="-122"/>
                </a:rPr>
                <a:t>差异分析示例</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lang="zh-CN" altLang="en-US"/>
              <a:t>结构化思维</a:t>
            </a:r>
          </a:p>
        </p:txBody>
      </p:sp>
      <p:sp>
        <p:nvSpPr>
          <p:cNvPr id="5" name="文本占位符 4"/>
          <p:cNvSpPr>
            <a:spLocks noGrp="1"/>
          </p:cNvSpPr>
          <p:nvPr>
            <p:ph type="body" idx="1"/>
          </p:nvPr>
        </p:nvSpPr>
        <p:spPr>
          <a:xfrm>
            <a:off x="370840" y="850900"/>
            <a:ext cx="11457305" cy="1461770"/>
          </a:xfrm>
        </p:spPr>
        <p:txBody>
          <a:bodyPr/>
          <a:lstStyle/>
          <a:p>
            <a:r>
              <a:rPr lang="zh-CN" altLang="en-US"/>
              <a:t>结构化思维，一种思考和解决问题的方法，它强调将复杂的问题或情况分解成更小、更易于理解和处理的部分，并将这些部分以某种逻辑和框架进行组织。这种方法的核心是将无序、混乱的信息转化为有序、清晰的结构，以便更好地分析和解决问题</a:t>
            </a:r>
          </a:p>
        </p:txBody>
      </p:sp>
      <p:sp>
        <p:nvSpPr>
          <p:cNvPr id="6" name="文本占位符 5"/>
          <p:cNvSpPr>
            <a:spLocks noGrp="1"/>
          </p:cNvSpPr>
          <p:nvPr>
            <p:ph type="body" idx="13"/>
          </p:nvPr>
        </p:nvSpPr>
        <p:spPr>
          <a:xfrm>
            <a:off x="372110" y="271145"/>
            <a:ext cx="1068070" cy="522605"/>
          </a:xfrm>
        </p:spPr>
        <p:txBody>
          <a:bodyPr/>
          <a:lstStyle/>
          <a:p>
            <a:r>
              <a:t>000</a:t>
            </a:r>
          </a:p>
        </p:txBody>
      </p:sp>
      <p:sp>
        <p:nvSpPr>
          <p:cNvPr id="27" name="任意形状 105"/>
          <p:cNvSpPr/>
          <p:nvPr>
            <p:custDataLst>
              <p:tags r:id="rId1"/>
            </p:custDataLst>
          </p:nvPr>
        </p:nvSpPr>
        <p:spPr>
          <a:xfrm rot="5400000">
            <a:off x="1643380" y="1736090"/>
            <a:ext cx="4841240" cy="4848860"/>
          </a:xfrm>
          <a:custGeom>
            <a:avLst/>
            <a:gdLst>
              <a:gd name="connsiteX0" fmla="*/ 1249732 w 4395559"/>
              <a:gd name="connsiteY0" fmla="*/ 2486912 h 4190933"/>
              <a:gd name="connsiteX1" fmla="*/ 0 w 4395559"/>
              <a:gd name="connsiteY1" fmla="*/ 4190925 h 4190933"/>
              <a:gd name="connsiteX2" fmla="*/ 4395560 w 4395559"/>
              <a:gd name="connsiteY2" fmla="*/ 4190933 h 4190933"/>
              <a:gd name="connsiteX3" fmla="*/ 3053254 w 4395559"/>
              <a:gd name="connsiteY3" fmla="*/ 2486912 h 4190933"/>
              <a:gd name="connsiteX4" fmla="*/ 2566721 w 4395559"/>
              <a:gd name="connsiteY4" fmla="*/ 834686 h 4190933"/>
              <a:gd name="connsiteX5" fmla="*/ 2781042 w 4395559"/>
              <a:gd name="connsiteY5" fmla="*/ 834686 h 4190933"/>
              <a:gd name="connsiteX6" fmla="*/ 2139599 w 4395559"/>
              <a:gd name="connsiteY6" fmla="*/ 0 h 4190933"/>
              <a:gd name="connsiteX7" fmla="*/ 1498155 w 4395559"/>
              <a:gd name="connsiteY7" fmla="*/ 834686 h 4190933"/>
              <a:gd name="connsiteX8" fmla="*/ 1719824 w 4395559"/>
              <a:gd name="connsiteY8" fmla="*/ 834686 h 4190933"/>
              <a:gd name="connsiteX9" fmla="*/ 1249732 w 4395559"/>
              <a:gd name="connsiteY9" fmla="*/ 2486912 h 419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5559" h="4190933">
                <a:moveTo>
                  <a:pt x="1249732" y="2486912"/>
                </a:moveTo>
                <a:cubicBezTo>
                  <a:pt x="908028" y="3176944"/>
                  <a:pt x="0" y="4190925"/>
                  <a:pt x="0" y="4190925"/>
                </a:cubicBezTo>
                <a:lnTo>
                  <a:pt x="4395560" y="4190933"/>
                </a:lnTo>
                <a:cubicBezTo>
                  <a:pt x="4395560" y="4190933"/>
                  <a:pt x="3418629" y="3178565"/>
                  <a:pt x="3053254" y="2486912"/>
                </a:cubicBezTo>
                <a:cubicBezTo>
                  <a:pt x="2733567" y="1881771"/>
                  <a:pt x="2584200" y="949271"/>
                  <a:pt x="2566721" y="834686"/>
                </a:cubicBezTo>
                <a:lnTo>
                  <a:pt x="2781042" y="834686"/>
                </a:lnTo>
                <a:lnTo>
                  <a:pt x="2139599" y="0"/>
                </a:lnTo>
                <a:lnTo>
                  <a:pt x="1498155" y="834686"/>
                </a:lnTo>
                <a:lnTo>
                  <a:pt x="1719824" y="834686"/>
                </a:lnTo>
                <a:cubicBezTo>
                  <a:pt x="1701930" y="949205"/>
                  <a:pt x="1549970" y="1880623"/>
                  <a:pt x="1249732" y="2486912"/>
                </a:cubicBezTo>
                <a:close/>
              </a:path>
            </a:pathLst>
          </a:custGeom>
          <a:gradFill>
            <a:gsLst>
              <a:gs pos="3000">
                <a:schemeClr val="accent2">
                  <a:lumMod val="40000"/>
                  <a:lumOff val="60000"/>
                </a:schemeClr>
              </a:gs>
              <a:gs pos="99000">
                <a:schemeClr val="bg1">
                  <a:lumMod val="10000"/>
                  <a:lumOff val="90000"/>
                  <a:alpha val="0"/>
                </a:schemeClr>
              </a:gs>
            </a:gsLst>
            <a:lin ang="4800000" scaled="1"/>
          </a:gradFill>
          <a:ln w="83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10" name="组合 9"/>
          <p:cNvGrpSpPr/>
          <p:nvPr/>
        </p:nvGrpSpPr>
        <p:grpSpPr>
          <a:xfrm>
            <a:off x="746125" y="2016760"/>
            <a:ext cx="10700385" cy="4287520"/>
            <a:chOff x="1175" y="3176"/>
            <a:chExt cx="16851" cy="6752"/>
          </a:xfrm>
        </p:grpSpPr>
        <p:sp>
          <p:nvSpPr>
            <p:cNvPr id="61" name="文本框 60"/>
            <p:cNvSpPr txBox="1"/>
            <p:nvPr>
              <p:custDataLst>
                <p:tags r:id="rId2"/>
              </p:custDataLst>
            </p:nvPr>
          </p:nvSpPr>
          <p:spPr>
            <a:xfrm>
              <a:off x="4882" y="7539"/>
              <a:ext cx="5336" cy="2252"/>
            </a:xfrm>
            <a:prstGeom prst="rect">
              <a:avLst/>
            </a:prstGeom>
            <a:noFill/>
          </p:spPr>
          <p:txBody>
            <a:bodyPr wrap="square" rtlCol="0" anchor="t">
              <a:spAutoFit/>
            </a:bodyPr>
            <a:lstStyle/>
            <a:p>
              <a:pPr algn="ctr">
                <a:lnSpc>
                  <a:spcPct val="150000"/>
                </a:lnSpc>
              </a:pPr>
              <a:r>
                <a:rPr lang="zh-CN" altLang="en-US" sz="1600" b="1">
                  <a:solidFill>
                    <a:schemeClr val="accent1"/>
                  </a:solidFill>
                  <a:latin typeface="PingFang SC Semibold" panose="020B0400000000000000" charset="-122"/>
                  <a:ea typeface="PingFang SC Semibold" panose="020B0400000000000000" charset="-122"/>
                </a:rPr>
                <a:t>结构化思维</a:t>
              </a:r>
              <a:endParaRPr lang="zh-CN" altLang="en-US" sz="1600">
                <a:solidFill>
                  <a:schemeClr val="accent3"/>
                </a:solidFill>
                <a:latin typeface="PingFang SC Regular" panose="020B0400000000000000" charset="-122"/>
                <a:ea typeface="PingFang SC Regular" panose="020B0400000000000000" charset="-122"/>
              </a:endParaRPr>
            </a:p>
            <a:p>
              <a:pPr algn="ctr">
                <a:lnSpc>
                  <a:spcPct val="150000"/>
                </a:lnSpc>
              </a:pPr>
              <a:r>
                <a:rPr lang="zh-CN" altLang="en-US" sz="1400">
                  <a:solidFill>
                    <a:schemeClr val="bg1"/>
                  </a:solidFill>
                  <a:latin typeface="PingFang SC Regular" panose="020B0400000000000000" charset="-122"/>
                  <a:ea typeface="PingFang SC Regular" panose="020B0400000000000000" charset="-122"/>
                </a:rPr>
                <a:t>在解决问题时，如果能找到一个框架，把碎片化的信息放进去，就可以有效地快速地解决问题</a:t>
              </a:r>
            </a:p>
          </p:txBody>
        </p:sp>
        <p:grpSp>
          <p:nvGrpSpPr>
            <p:cNvPr id="40" name="组合 39"/>
            <p:cNvGrpSpPr/>
            <p:nvPr/>
          </p:nvGrpSpPr>
          <p:grpSpPr>
            <a:xfrm>
              <a:off x="1175" y="3176"/>
              <a:ext cx="3378" cy="6753"/>
              <a:chOff x="1175" y="3176"/>
              <a:chExt cx="3378" cy="6753"/>
            </a:xfrm>
          </p:grpSpPr>
          <p:grpSp>
            <p:nvGrpSpPr>
              <p:cNvPr id="3" name="组合 2"/>
              <p:cNvGrpSpPr/>
              <p:nvPr/>
            </p:nvGrpSpPr>
            <p:grpSpPr>
              <a:xfrm>
                <a:off x="1175" y="3176"/>
                <a:ext cx="3378" cy="2853"/>
                <a:chOff x="1175" y="3176"/>
                <a:chExt cx="3378" cy="2853"/>
              </a:xfrm>
            </p:grpSpPr>
            <p:grpSp>
              <p:nvGrpSpPr>
                <p:cNvPr id="195" name="组合 194"/>
                <p:cNvGrpSpPr/>
                <p:nvPr/>
              </p:nvGrpSpPr>
              <p:grpSpPr>
                <a:xfrm>
                  <a:off x="1175" y="3176"/>
                  <a:ext cx="3378" cy="2853"/>
                  <a:chOff x="1256503" y="1960353"/>
                  <a:chExt cx="2223187" cy="1877405"/>
                </a:xfrm>
              </p:grpSpPr>
              <p:sp>
                <p:nvSpPr>
                  <p:cNvPr id="11" name="椭圆 10"/>
                  <p:cNvSpPr/>
                  <p:nvPr>
                    <p:custDataLst>
                      <p:tags r:id="rId50"/>
                    </p:custDataLst>
                  </p:nvPr>
                </p:nvSpPr>
                <p:spPr>
                  <a:xfrm>
                    <a:off x="1256505" y="2088131"/>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2" name="椭圆 11"/>
                  <p:cNvSpPr/>
                  <p:nvPr>
                    <p:custDataLst>
                      <p:tags r:id="rId51"/>
                    </p:custDataLst>
                  </p:nvPr>
                </p:nvSpPr>
                <p:spPr>
                  <a:xfrm>
                    <a:off x="1800793" y="1960353"/>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3" name="椭圆 12"/>
                  <p:cNvSpPr/>
                  <p:nvPr>
                    <p:custDataLst>
                      <p:tags r:id="rId52"/>
                    </p:custDataLst>
                  </p:nvPr>
                </p:nvSpPr>
                <p:spPr>
                  <a:xfrm>
                    <a:off x="1629568" y="2411296"/>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4" name="椭圆 13"/>
                  <p:cNvSpPr/>
                  <p:nvPr>
                    <p:custDataLst>
                      <p:tags r:id="rId53"/>
                    </p:custDataLst>
                  </p:nvPr>
                </p:nvSpPr>
                <p:spPr>
                  <a:xfrm>
                    <a:off x="1256504" y="2769858"/>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5" name="椭圆 14"/>
                  <p:cNvSpPr/>
                  <p:nvPr>
                    <p:custDataLst>
                      <p:tags r:id="rId54"/>
                    </p:custDataLst>
                  </p:nvPr>
                </p:nvSpPr>
                <p:spPr>
                  <a:xfrm>
                    <a:off x="1734680" y="2952925"/>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6" name="椭圆 15"/>
                  <p:cNvSpPr/>
                  <p:nvPr>
                    <p:custDataLst>
                      <p:tags r:id="rId55"/>
                    </p:custDataLst>
                  </p:nvPr>
                </p:nvSpPr>
                <p:spPr>
                  <a:xfrm>
                    <a:off x="1256503" y="3223065"/>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7" name="椭圆 16"/>
                  <p:cNvSpPr/>
                  <p:nvPr>
                    <p:custDataLst>
                      <p:tags r:id="rId56"/>
                    </p:custDataLst>
                  </p:nvPr>
                </p:nvSpPr>
                <p:spPr>
                  <a:xfrm>
                    <a:off x="2113279" y="2505121"/>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8" name="椭圆 17"/>
                  <p:cNvSpPr/>
                  <p:nvPr>
                    <p:custDataLst>
                      <p:tags r:id="rId57"/>
                    </p:custDataLst>
                  </p:nvPr>
                </p:nvSpPr>
                <p:spPr>
                  <a:xfrm>
                    <a:off x="2323852" y="1998817"/>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9" name="椭圆 18"/>
                  <p:cNvSpPr/>
                  <p:nvPr>
                    <p:custDataLst>
                      <p:tags r:id="rId58"/>
                    </p:custDataLst>
                  </p:nvPr>
                </p:nvSpPr>
                <p:spPr>
                  <a:xfrm>
                    <a:off x="2812322" y="2347389"/>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0" name="椭圆 19"/>
                  <p:cNvSpPr/>
                  <p:nvPr>
                    <p:custDataLst>
                      <p:tags r:id="rId59"/>
                    </p:custDataLst>
                  </p:nvPr>
                </p:nvSpPr>
                <p:spPr>
                  <a:xfrm>
                    <a:off x="2496859" y="2760556"/>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1" name="椭圆 20"/>
                  <p:cNvSpPr/>
                  <p:nvPr>
                    <p:custDataLst>
                      <p:tags r:id="rId60"/>
                    </p:custDataLst>
                  </p:nvPr>
                </p:nvSpPr>
                <p:spPr>
                  <a:xfrm>
                    <a:off x="2181395" y="3017783"/>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2" name="椭圆 21"/>
                  <p:cNvSpPr/>
                  <p:nvPr>
                    <p:custDataLst>
                      <p:tags r:id="rId61"/>
                    </p:custDataLst>
                  </p:nvPr>
                </p:nvSpPr>
                <p:spPr>
                  <a:xfrm>
                    <a:off x="2790824" y="3146827"/>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3" name="椭圆 22"/>
                  <p:cNvSpPr/>
                  <p:nvPr>
                    <p:custDataLst>
                      <p:tags r:id="rId62"/>
                    </p:custDataLst>
                  </p:nvPr>
                </p:nvSpPr>
                <p:spPr>
                  <a:xfrm>
                    <a:off x="1925947" y="3441255"/>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4" name="椭圆 23"/>
                  <p:cNvSpPr/>
                  <p:nvPr>
                    <p:custDataLst>
                      <p:tags r:id="rId63"/>
                    </p:custDataLst>
                  </p:nvPr>
                </p:nvSpPr>
                <p:spPr>
                  <a:xfrm>
                    <a:off x="2390626" y="3522295"/>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5" name="椭圆 24"/>
                  <p:cNvSpPr/>
                  <p:nvPr>
                    <p:custDataLst>
                      <p:tags r:id="rId64"/>
                    </p:custDataLst>
                  </p:nvPr>
                </p:nvSpPr>
                <p:spPr>
                  <a:xfrm>
                    <a:off x="3164227" y="2725555"/>
                    <a:ext cx="315463" cy="315463"/>
                  </a:xfrm>
                  <a:prstGeom prst="ellipse">
                    <a:avLst/>
                  </a:prstGeom>
                  <a:noFill/>
                  <a:ln w="19050">
                    <a:solidFill>
                      <a:schemeClr val="bg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sp>
              <p:nvSpPr>
                <p:cNvPr id="7" name="文本框 6"/>
                <p:cNvSpPr txBox="1"/>
                <p:nvPr>
                  <p:custDataLst>
                    <p:tags r:id="rId49"/>
                  </p:custDataLst>
                </p:nvPr>
              </p:nvSpPr>
              <p:spPr>
                <a:xfrm>
                  <a:off x="1416" y="4337"/>
                  <a:ext cx="2897" cy="531"/>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碎片化创意</a:t>
                  </a:r>
                </a:p>
              </p:txBody>
            </p:sp>
          </p:grpSp>
          <p:grpSp>
            <p:nvGrpSpPr>
              <p:cNvPr id="32" name="组合 31"/>
              <p:cNvGrpSpPr/>
              <p:nvPr/>
            </p:nvGrpSpPr>
            <p:grpSpPr>
              <a:xfrm>
                <a:off x="1176" y="6889"/>
                <a:ext cx="3376" cy="3040"/>
                <a:chOff x="1175" y="6889"/>
                <a:chExt cx="3376" cy="3040"/>
              </a:xfrm>
            </p:grpSpPr>
            <p:sp>
              <p:nvSpPr>
                <p:cNvPr id="196" name="任意多边形: 形状 195"/>
                <p:cNvSpPr/>
                <p:nvPr>
                  <p:custDataLst>
                    <p:tags r:id="rId47"/>
                  </p:custDataLst>
                </p:nvPr>
              </p:nvSpPr>
              <p:spPr>
                <a:xfrm>
                  <a:off x="1175" y="6889"/>
                  <a:ext cx="3377" cy="3041"/>
                </a:xfrm>
                <a:custGeom>
                  <a:avLst/>
                  <a:gdLst>
                    <a:gd name="connsiteX0" fmla="*/ 0 w 2979941"/>
                    <a:gd name="connsiteY0" fmla="*/ 611427 h 1563927"/>
                    <a:gd name="connsiteX1" fmla="*/ 190500 w 2979941"/>
                    <a:gd name="connsiteY1" fmla="*/ 636827 h 1563927"/>
                    <a:gd name="connsiteX2" fmla="*/ 254000 w 2979941"/>
                    <a:gd name="connsiteY2" fmla="*/ 592377 h 1563927"/>
                    <a:gd name="connsiteX3" fmla="*/ 215900 w 2979941"/>
                    <a:gd name="connsiteY3" fmla="*/ 401877 h 1563927"/>
                    <a:gd name="connsiteX4" fmla="*/ 260350 w 2979941"/>
                    <a:gd name="connsiteY4" fmla="*/ 293927 h 1563927"/>
                    <a:gd name="connsiteX5" fmla="*/ 406400 w 2979941"/>
                    <a:gd name="connsiteY5" fmla="*/ 243127 h 1563927"/>
                    <a:gd name="connsiteX6" fmla="*/ 552450 w 2979941"/>
                    <a:gd name="connsiteY6" fmla="*/ 243127 h 1563927"/>
                    <a:gd name="connsiteX7" fmla="*/ 749300 w 2979941"/>
                    <a:gd name="connsiteY7" fmla="*/ 332027 h 1563927"/>
                    <a:gd name="connsiteX8" fmla="*/ 774700 w 2979941"/>
                    <a:gd name="connsiteY8" fmla="*/ 566977 h 1563927"/>
                    <a:gd name="connsiteX9" fmla="*/ 673100 w 2979941"/>
                    <a:gd name="connsiteY9" fmla="*/ 719377 h 1563927"/>
                    <a:gd name="connsiteX10" fmla="*/ 520700 w 2979941"/>
                    <a:gd name="connsiteY10" fmla="*/ 719377 h 1563927"/>
                    <a:gd name="connsiteX11" fmla="*/ 438150 w 2979941"/>
                    <a:gd name="connsiteY11" fmla="*/ 465377 h 1563927"/>
                    <a:gd name="connsiteX12" fmla="*/ 596900 w 2979941"/>
                    <a:gd name="connsiteY12" fmla="*/ 389177 h 1563927"/>
                    <a:gd name="connsiteX13" fmla="*/ 793750 w 2979941"/>
                    <a:gd name="connsiteY13" fmla="*/ 376477 h 1563927"/>
                    <a:gd name="connsiteX14" fmla="*/ 977900 w 2979941"/>
                    <a:gd name="connsiteY14" fmla="*/ 459027 h 1563927"/>
                    <a:gd name="connsiteX15" fmla="*/ 958850 w 2979941"/>
                    <a:gd name="connsiteY15" fmla="*/ 624127 h 1563927"/>
                    <a:gd name="connsiteX16" fmla="*/ 825500 w 2979941"/>
                    <a:gd name="connsiteY16" fmla="*/ 744777 h 1563927"/>
                    <a:gd name="connsiteX17" fmla="*/ 755650 w 2979941"/>
                    <a:gd name="connsiteY17" fmla="*/ 840027 h 1563927"/>
                    <a:gd name="connsiteX18" fmla="*/ 622300 w 2979941"/>
                    <a:gd name="connsiteY18" fmla="*/ 992427 h 1563927"/>
                    <a:gd name="connsiteX19" fmla="*/ 774700 w 2979941"/>
                    <a:gd name="connsiteY19" fmla="*/ 979727 h 1563927"/>
                    <a:gd name="connsiteX20" fmla="*/ 996950 w 2979941"/>
                    <a:gd name="connsiteY20" fmla="*/ 884477 h 1563927"/>
                    <a:gd name="connsiteX21" fmla="*/ 1143000 w 2979941"/>
                    <a:gd name="connsiteY21" fmla="*/ 878127 h 1563927"/>
                    <a:gd name="connsiteX22" fmla="*/ 1358900 w 2979941"/>
                    <a:gd name="connsiteY22" fmla="*/ 890827 h 1563927"/>
                    <a:gd name="connsiteX23" fmla="*/ 1416050 w 2979941"/>
                    <a:gd name="connsiteY23" fmla="*/ 1036877 h 1563927"/>
                    <a:gd name="connsiteX24" fmla="*/ 1377950 w 2979941"/>
                    <a:gd name="connsiteY24" fmla="*/ 1214677 h 1563927"/>
                    <a:gd name="connsiteX25" fmla="*/ 1289050 w 2979941"/>
                    <a:gd name="connsiteY25" fmla="*/ 1379777 h 1563927"/>
                    <a:gd name="connsiteX26" fmla="*/ 1301750 w 2979941"/>
                    <a:gd name="connsiteY26" fmla="*/ 1525827 h 1563927"/>
                    <a:gd name="connsiteX27" fmla="*/ 1447800 w 2979941"/>
                    <a:gd name="connsiteY27" fmla="*/ 1563927 h 1563927"/>
                    <a:gd name="connsiteX28" fmla="*/ 1771650 w 2979941"/>
                    <a:gd name="connsiteY28" fmla="*/ 1525827 h 1563927"/>
                    <a:gd name="connsiteX29" fmla="*/ 1873250 w 2979941"/>
                    <a:gd name="connsiteY29" fmla="*/ 1424227 h 1563927"/>
                    <a:gd name="connsiteX30" fmla="*/ 1682750 w 2979941"/>
                    <a:gd name="connsiteY30" fmla="*/ 1132127 h 1563927"/>
                    <a:gd name="connsiteX31" fmla="*/ 1587500 w 2979941"/>
                    <a:gd name="connsiteY31" fmla="*/ 928927 h 1563927"/>
                    <a:gd name="connsiteX32" fmla="*/ 1625600 w 2979941"/>
                    <a:gd name="connsiteY32" fmla="*/ 808277 h 1563927"/>
                    <a:gd name="connsiteX33" fmla="*/ 1841500 w 2979941"/>
                    <a:gd name="connsiteY33" fmla="*/ 890827 h 1563927"/>
                    <a:gd name="connsiteX34" fmla="*/ 2044700 w 2979941"/>
                    <a:gd name="connsiteY34" fmla="*/ 935277 h 1563927"/>
                    <a:gd name="connsiteX35" fmla="*/ 2089150 w 2979941"/>
                    <a:gd name="connsiteY35" fmla="*/ 884477 h 1563927"/>
                    <a:gd name="connsiteX36" fmla="*/ 2044700 w 2979941"/>
                    <a:gd name="connsiteY36" fmla="*/ 662227 h 1563927"/>
                    <a:gd name="connsiteX37" fmla="*/ 1873250 w 2979941"/>
                    <a:gd name="connsiteY37" fmla="*/ 439977 h 1563927"/>
                    <a:gd name="connsiteX38" fmla="*/ 1619250 w 2979941"/>
                    <a:gd name="connsiteY38" fmla="*/ 420927 h 1563927"/>
                    <a:gd name="connsiteX39" fmla="*/ 1428750 w 2979941"/>
                    <a:gd name="connsiteY39" fmla="*/ 446327 h 1563927"/>
                    <a:gd name="connsiteX40" fmla="*/ 1225550 w 2979941"/>
                    <a:gd name="connsiteY40" fmla="*/ 370127 h 1563927"/>
                    <a:gd name="connsiteX41" fmla="*/ 1193800 w 2979941"/>
                    <a:gd name="connsiteY41" fmla="*/ 109777 h 1563927"/>
                    <a:gd name="connsiteX42" fmla="*/ 1104900 w 2979941"/>
                    <a:gd name="connsiteY42" fmla="*/ 1827 h 1563927"/>
                    <a:gd name="connsiteX43" fmla="*/ 876300 w 2979941"/>
                    <a:gd name="connsiteY43" fmla="*/ 46277 h 1563927"/>
                    <a:gd name="connsiteX44" fmla="*/ 825500 w 2979941"/>
                    <a:gd name="connsiteY44" fmla="*/ 103427 h 1563927"/>
                    <a:gd name="connsiteX45" fmla="*/ 996950 w 2979941"/>
                    <a:gd name="connsiteY45" fmla="*/ 446327 h 1563927"/>
                    <a:gd name="connsiteX46" fmla="*/ 1054100 w 2979941"/>
                    <a:gd name="connsiteY46" fmla="*/ 592377 h 1563927"/>
                    <a:gd name="connsiteX47" fmla="*/ 876300 w 2979941"/>
                    <a:gd name="connsiteY47" fmla="*/ 725727 h 1563927"/>
                    <a:gd name="connsiteX48" fmla="*/ 812800 w 2979941"/>
                    <a:gd name="connsiteY48" fmla="*/ 979727 h 1563927"/>
                    <a:gd name="connsiteX49" fmla="*/ 939800 w 2979941"/>
                    <a:gd name="connsiteY49" fmla="*/ 1055927 h 1563927"/>
                    <a:gd name="connsiteX50" fmla="*/ 1384300 w 2979941"/>
                    <a:gd name="connsiteY50" fmla="*/ 922577 h 1563927"/>
                    <a:gd name="connsiteX51" fmla="*/ 1517650 w 2979941"/>
                    <a:gd name="connsiteY51" fmla="*/ 859077 h 1563927"/>
                    <a:gd name="connsiteX52" fmla="*/ 1441450 w 2979941"/>
                    <a:gd name="connsiteY52" fmla="*/ 503477 h 1563927"/>
                    <a:gd name="connsiteX53" fmla="*/ 1403350 w 2979941"/>
                    <a:gd name="connsiteY53" fmla="*/ 249477 h 1563927"/>
                    <a:gd name="connsiteX54" fmla="*/ 1574800 w 2979941"/>
                    <a:gd name="connsiteY54" fmla="*/ 78027 h 1563927"/>
                    <a:gd name="connsiteX55" fmla="*/ 1949450 w 2979941"/>
                    <a:gd name="connsiteY55" fmla="*/ 97077 h 1563927"/>
                    <a:gd name="connsiteX56" fmla="*/ 2057400 w 2979941"/>
                    <a:gd name="connsiteY56" fmla="*/ 236777 h 1563927"/>
                    <a:gd name="connsiteX57" fmla="*/ 1955800 w 2979941"/>
                    <a:gd name="connsiteY57" fmla="*/ 484427 h 1563927"/>
                    <a:gd name="connsiteX58" fmla="*/ 1428750 w 2979941"/>
                    <a:gd name="connsiteY58" fmla="*/ 725727 h 1563927"/>
                    <a:gd name="connsiteX59" fmla="*/ 1289050 w 2979941"/>
                    <a:gd name="connsiteY59" fmla="*/ 916227 h 1563927"/>
                    <a:gd name="connsiteX60" fmla="*/ 1219200 w 2979941"/>
                    <a:gd name="connsiteY60" fmla="*/ 1074977 h 1563927"/>
                    <a:gd name="connsiteX61" fmla="*/ 1352550 w 2979941"/>
                    <a:gd name="connsiteY61" fmla="*/ 1278177 h 1563927"/>
                    <a:gd name="connsiteX62" fmla="*/ 1670050 w 2979941"/>
                    <a:gd name="connsiteY62" fmla="*/ 1297227 h 1563927"/>
                    <a:gd name="connsiteX63" fmla="*/ 1993900 w 2979941"/>
                    <a:gd name="connsiteY63" fmla="*/ 1259127 h 1563927"/>
                    <a:gd name="connsiteX64" fmla="*/ 2241550 w 2979941"/>
                    <a:gd name="connsiteY64" fmla="*/ 1062277 h 1563927"/>
                    <a:gd name="connsiteX65" fmla="*/ 2470150 w 2979941"/>
                    <a:gd name="connsiteY65" fmla="*/ 827327 h 1563927"/>
                    <a:gd name="connsiteX66" fmla="*/ 2330450 w 2979941"/>
                    <a:gd name="connsiteY66" fmla="*/ 560627 h 1563927"/>
                    <a:gd name="connsiteX67" fmla="*/ 2095500 w 2979941"/>
                    <a:gd name="connsiteY67" fmla="*/ 351077 h 1563927"/>
                    <a:gd name="connsiteX68" fmla="*/ 2171700 w 2979941"/>
                    <a:gd name="connsiteY68" fmla="*/ 109777 h 1563927"/>
                    <a:gd name="connsiteX69" fmla="*/ 2463800 w 2979941"/>
                    <a:gd name="connsiteY69" fmla="*/ 8177 h 1563927"/>
                    <a:gd name="connsiteX70" fmla="*/ 2717800 w 2979941"/>
                    <a:gd name="connsiteY70" fmla="*/ 84377 h 1563927"/>
                    <a:gd name="connsiteX71" fmla="*/ 2686050 w 2979941"/>
                    <a:gd name="connsiteY71" fmla="*/ 274877 h 1563927"/>
                    <a:gd name="connsiteX72" fmla="*/ 2647950 w 2979941"/>
                    <a:gd name="connsiteY72" fmla="*/ 465377 h 1563927"/>
                    <a:gd name="connsiteX73" fmla="*/ 2736850 w 2979941"/>
                    <a:gd name="connsiteY73" fmla="*/ 560627 h 1563927"/>
                    <a:gd name="connsiteX74" fmla="*/ 2876550 w 2979941"/>
                    <a:gd name="connsiteY74" fmla="*/ 497127 h 1563927"/>
                    <a:gd name="connsiteX75" fmla="*/ 2895600 w 2979941"/>
                    <a:gd name="connsiteY75" fmla="*/ 376477 h 1563927"/>
                    <a:gd name="connsiteX76" fmla="*/ 2851150 w 2979941"/>
                    <a:gd name="connsiteY76" fmla="*/ 325677 h 1563927"/>
                    <a:gd name="connsiteX77" fmla="*/ 2749550 w 2979941"/>
                    <a:gd name="connsiteY77" fmla="*/ 382827 h 1563927"/>
                    <a:gd name="connsiteX78" fmla="*/ 2762250 w 2979941"/>
                    <a:gd name="connsiteY78" fmla="*/ 541577 h 1563927"/>
                    <a:gd name="connsiteX79" fmla="*/ 2851150 w 2979941"/>
                    <a:gd name="connsiteY79" fmla="*/ 624127 h 1563927"/>
                    <a:gd name="connsiteX80" fmla="*/ 2959100 w 2979941"/>
                    <a:gd name="connsiteY80" fmla="*/ 624127 h 1563927"/>
                    <a:gd name="connsiteX81" fmla="*/ 2978150 w 2979941"/>
                    <a:gd name="connsiteY81" fmla="*/ 744777 h 1563927"/>
                    <a:gd name="connsiteX82" fmla="*/ 2933700 w 2979941"/>
                    <a:gd name="connsiteY82" fmla="*/ 903527 h 1563927"/>
                    <a:gd name="connsiteX83" fmla="*/ 2616200 w 2979941"/>
                    <a:gd name="connsiteY83" fmla="*/ 1113077 h 1563927"/>
                    <a:gd name="connsiteX84" fmla="*/ 2578100 w 2979941"/>
                    <a:gd name="connsiteY84" fmla="*/ 1221027 h 1563927"/>
                    <a:gd name="connsiteX85" fmla="*/ 2578100 w 2979941"/>
                    <a:gd name="connsiteY85" fmla="*/ 1221027 h 156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979941" h="1563927">
                      <a:moveTo>
                        <a:pt x="0" y="611427"/>
                      </a:moveTo>
                      <a:cubicBezTo>
                        <a:pt x="74083" y="625714"/>
                        <a:pt x="148167" y="640002"/>
                        <a:pt x="190500" y="636827"/>
                      </a:cubicBezTo>
                      <a:cubicBezTo>
                        <a:pt x="232833" y="633652"/>
                        <a:pt x="249767" y="631535"/>
                        <a:pt x="254000" y="592377"/>
                      </a:cubicBezTo>
                      <a:cubicBezTo>
                        <a:pt x="258233" y="553219"/>
                        <a:pt x="214842" y="451619"/>
                        <a:pt x="215900" y="401877"/>
                      </a:cubicBezTo>
                      <a:cubicBezTo>
                        <a:pt x="216958" y="352135"/>
                        <a:pt x="228600" y="320385"/>
                        <a:pt x="260350" y="293927"/>
                      </a:cubicBezTo>
                      <a:cubicBezTo>
                        <a:pt x="292100" y="267469"/>
                        <a:pt x="357717" y="251594"/>
                        <a:pt x="406400" y="243127"/>
                      </a:cubicBezTo>
                      <a:cubicBezTo>
                        <a:pt x="455083" y="234660"/>
                        <a:pt x="495300" y="228310"/>
                        <a:pt x="552450" y="243127"/>
                      </a:cubicBezTo>
                      <a:cubicBezTo>
                        <a:pt x="609600" y="257944"/>
                        <a:pt x="712258" y="278052"/>
                        <a:pt x="749300" y="332027"/>
                      </a:cubicBezTo>
                      <a:cubicBezTo>
                        <a:pt x="786342" y="386002"/>
                        <a:pt x="787400" y="502419"/>
                        <a:pt x="774700" y="566977"/>
                      </a:cubicBezTo>
                      <a:cubicBezTo>
                        <a:pt x="762000" y="631535"/>
                        <a:pt x="715433" y="693977"/>
                        <a:pt x="673100" y="719377"/>
                      </a:cubicBezTo>
                      <a:cubicBezTo>
                        <a:pt x="630767" y="744777"/>
                        <a:pt x="559858" y="761710"/>
                        <a:pt x="520700" y="719377"/>
                      </a:cubicBezTo>
                      <a:cubicBezTo>
                        <a:pt x="481542" y="677044"/>
                        <a:pt x="425450" y="520410"/>
                        <a:pt x="438150" y="465377"/>
                      </a:cubicBezTo>
                      <a:cubicBezTo>
                        <a:pt x="450850" y="410344"/>
                        <a:pt x="537633" y="403994"/>
                        <a:pt x="596900" y="389177"/>
                      </a:cubicBezTo>
                      <a:cubicBezTo>
                        <a:pt x="656167" y="374360"/>
                        <a:pt x="730250" y="364835"/>
                        <a:pt x="793750" y="376477"/>
                      </a:cubicBezTo>
                      <a:cubicBezTo>
                        <a:pt x="857250" y="388119"/>
                        <a:pt x="950383" y="417752"/>
                        <a:pt x="977900" y="459027"/>
                      </a:cubicBezTo>
                      <a:cubicBezTo>
                        <a:pt x="1005417" y="500302"/>
                        <a:pt x="984250" y="576502"/>
                        <a:pt x="958850" y="624127"/>
                      </a:cubicBezTo>
                      <a:cubicBezTo>
                        <a:pt x="933450" y="671752"/>
                        <a:pt x="859367" y="708794"/>
                        <a:pt x="825500" y="744777"/>
                      </a:cubicBezTo>
                      <a:cubicBezTo>
                        <a:pt x="791633" y="780760"/>
                        <a:pt x="789517" y="798752"/>
                        <a:pt x="755650" y="840027"/>
                      </a:cubicBezTo>
                      <a:cubicBezTo>
                        <a:pt x="721783" y="881302"/>
                        <a:pt x="619125" y="969144"/>
                        <a:pt x="622300" y="992427"/>
                      </a:cubicBezTo>
                      <a:cubicBezTo>
                        <a:pt x="625475" y="1015710"/>
                        <a:pt x="712258" y="997719"/>
                        <a:pt x="774700" y="979727"/>
                      </a:cubicBezTo>
                      <a:cubicBezTo>
                        <a:pt x="837142" y="961735"/>
                        <a:pt x="935567" y="901410"/>
                        <a:pt x="996950" y="884477"/>
                      </a:cubicBezTo>
                      <a:cubicBezTo>
                        <a:pt x="1058333" y="867544"/>
                        <a:pt x="1082675" y="877069"/>
                        <a:pt x="1143000" y="878127"/>
                      </a:cubicBezTo>
                      <a:cubicBezTo>
                        <a:pt x="1203325" y="879185"/>
                        <a:pt x="1313392" y="864369"/>
                        <a:pt x="1358900" y="890827"/>
                      </a:cubicBezTo>
                      <a:cubicBezTo>
                        <a:pt x="1404408" y="917285"/>
                        <a:pt x="1412875" y="982902"/>
                        <a:pt x="1416050" y="1036877"/>
                      </a:cubicBezTo>
                      <a:cubicBezTo>
                        <a:pt x="1419225" y="1090852"/>
                        <a:pt x="1399117" y="1157527"/>
                        <a:pt x="1377950" y="1214677"/>
                      </a:cubicBezTo>
                      <a:cubicBezTo>
                        <a:pt x="1356783" y="1271827"/>
                        <a:pt x="1301750" y="1327919"/>
                        <a:pt x="1289050" y="1379777"/>
                      </a:cubicBezTo>
                      <a:cubicBezTo>
                        <a:pt x="1276350" y="1431635"/>
                        <a:pt x="1275292" y="1495135"/>
                        <a:pt x="1301750" y="1525827"/>
                      </a:cubicBezTo>
                      <a:cubicBezTo>
                        <a:pt x="1328208" y="1556519"/>
                        <a:pt x="1369483" y="1563927"/>
                        <a:pt x="1447800" y="1563927"/>
                      </a:cubicBezTo>
                      <a:cubicBezTo>
                        <a:pt x="1526117" y="1563927"/>
                        <a:pt x="1700742" y="1549110"/>
                        <a:pt x="1771650" y="1525827"/>
                      </a:cubicBezTo>
                      <a:cubicBezTo>
                        <a:pt x="1842558" y="1502544"/>
                        <a:pt x="1888067" y="1489844"/>
                        <a:pt x="1873250" y="1424227"/>
                      </a:cubicBezTo>
                      <a:cubicBezTo>
                        <a:pt x="1858433" y="1358610"/>
                        <a:pt x="1730375" y="1214677"/>
                        <a:pt x="1682750" y="1132127"/>
                      </a:cubicBezTo>
                      <a:cubicBezTo>
                        <a:pt x="1635125" y="1049577"/>
                        <a:pt x="1597025" y="982902"/>
                        <a:pt x="1587500" y="928927"/>
                      </a:cubicBezTo>
                      <a:cubicBezTo>
                        <a:pt x="1577975" y="874952"/>
                        <a:pt x="1583267" y="814627"/>
                        <a:pt x="1625600" y="808277"/>
                      </a:cubicBezTo>
                      <a:cubicBezTo>
                        <a:pt x="1667933" y="801927"/>
                        <a:pt x="1771650" y="869660"/>
                        <a:pt x="1841500" y="890827"/>
                      </a:cubicBezTo>
                      <a:cubicBezTo>
                        <a:pt x="1911350" y="911994"/>
                        <a:pt x="2003425" y="936335"/>
                        <a:pt x="2044700" y="935277"/>
                      </a:cubicBezTo>
                      <a:cubicBezTo>
                        <a:pt x="2085975" y="934219"/>
                        <a:pt x="2089150" y="929985"/>
                        <a:pt x="2089150" y="884477"/>
                      </a:cubicBezTo>
                      <a:cubicBezTo>
                        <a:pt x="2089150" y="838969"/>
                        <a:pt x="2080683" y="736310"/>
                        <a:pt x="2044700" y="662227"/>
                      </a:cubicBezTo>
                      <a:cubicBezTo>
                        <a:pt x="2008717" y="588144"/>
                        <a:pt x="1944158" y="480194"/>
                        <a:pt x="1873250" y="439977"/>
                      </a:cubicBezTo>
                      <a:cubicBezTo>
                        <a:pt x="1802342" y="399760"/>
                        <a:pt x="1693333" y="419869"/>
                        <a:pt x="1619250" y="420927"/>
                      </a:cubicBezTo>
                      <a:cubicBezTo>
                        <a:pt x="1545167" y="421985"/>
                        <a:pt x="1494367" y="454794"/>
                        <a:pt x="1428750" y="446327"/>
                      </a:cubicBezTo>
                      <a:cubicBezTo>
                        <a:pt x="1363133" y="437860"/>
                        <a:pt x="1264708" y="426219"/>
                        <a:pt x="1225550" y="370127"/>
                      </a:cubicBezTo>
                      <a:cubicBezTo>
                        <a:pt x="1186392" y="314035"/>
                        <a:pt x="1213908" y="171160"/>
                        <a:pt x="1193800" y="109777"/>
                      </a:cubicBezTo>
                      <a:cubicBezTo>
                        <a:pt x="1173692" y="48394"/>
                        <a:pt x="1157817" y="12410"/>
                        <a:pt x="1104900" y="1827"/>
                      </a:cubicBezTo>
                      <a:cubicBezTo>
                        <a:pt x="1051983" y="-8756"/>
                        <a:pt x="922867" y="29344"/>
                        <a:pt x="876300" y="46277"/>
                      </a:cubicBezTo>
                      <a:cubicBezTo>
                        <a:pt x="829733" y="63210"/>
                        <a:pt x="805392" y="36752"/>
                        <a:pt x="825500" y="103427"/>
                      </a:cubicBezTo>
                      <a:cubicBezTo>
                        <a:pt x="845608" y="170102"/>
                        <a:pt x="958850" y="364835"/>
                        <a:pt x="996950" y="446327"/>
                      </a:cubicBezTo>
                      <a:cubicBezTo>
                        <a:pt x="1035050" y="527819"/>
                        <a:pt x="1074208" y="545810"/>
                        <a:pt x="1054100" y="592377"/>
                      </a:cubicBezTo>
                      <a:cubicBezTo>
                        <a:pt x="1033992" y="638944"/>
                        <a:pt x="916517" y="661169"/>
                        <a:pt x="876300" y="725727"/>
                      </a:cubicBezTo>
                      <a:cubicBezTo>
                        <a:pt x="836083" y="790285"/>
                        <a:pt x="802217" y="924694"/>
                        <a:pt x="812800" y="979727"/>
                      </a:cubicBezTo>
                      <a:cubicBezTo>
                        <a:pt x="823383" y="1034760"/>
                        <a:pt x="844550" y="1065452"/>
                        <a:pt x="939800" y="1055927"/>
                      </a:cubicBezTo>
                      <a:cubicBezTo>
                        <a:pt x="1035050" y="1046402"/>
                        <a:pt x="1287992" y="955385"/>
                        <a:pt x="1384300" y="922577"/>
                      </a:cubicBezTo>
                      <a:cubicBezTo>
                        <a:pt x="1480608" y="889769"/>
                        <a:pt x="1508125" y="928927"/>
                        <a:pt x="1517650" y="859077"/>
                      </a:cubicBezTo>
                      <a:cubicBezTo>
                        <a:pt x="1527175" y="789227"/>
                        <a:pt x="1460500" y="605077"/>
                        <a:pt x="1441450" y="503477"/>
                      </a:cubicBezTo>
                      <a:cubicBezTo>
                        <a:pt x="1422400" y="401877"/>
                        <a:pt x="1381125" y="320385"/>
                        <a:pt x="1403350" y="249477"/>
                      </a:cubicBezTo>
                      <a:cubicBezTo>
                        <a:pt x="1425575" y="178569"/>
                        <a:pt x="1483783" y="103427"/>
                        <a:pt x="1574800" y="78027"/>
                      </a:cubicBezTo>
                      <a:cubicBezTo>
                        <a:pt x="1665817" y="52627"/>
                        <a:pt x="1869017" y="70619"/>
                        <a:pt x="1949450" y="97077"/>
                      </a:cubicBezTo>
                      <a:cubicBezTo>
                        <a:pt x="2029883" y="123535"/>
                        <a:pt x="2056342" y="172219"/>
                        <a:pt x="2057400" y="236777"/>
                      </a:cubicBezTo>
                      <a:cubicBezTo>
                        <a:pt x="2058458" y="301335"/>
                        <a:pt x="2060575" y="402935"/>
                        <a:pt x="1955800" y="484427"/>
                      </a:cubicBezTo>
                      <a:cubicBezTo>
                        <a:pt x="1851025" y="565919"/>
                        <a:pt x="1539875" y="653760"/>
                        <a:pt x="1428750" y="725727"/>
                      </a:cubicBezTo>
                      <a:cubicBezTo>
                        <a:pt x="1317625" y="797694"/>
                        <a:pt x="1323975" y="858019"/>
                        <a:pt x="1289050" y="916227"/>
                      </a:cubicBezTo>
                      <a:cubicBezTo>
                        <a:pt x="1254125" y="974435"/>
                        <a:pt x="1208617" y="1014652"/>
                        <a:pt x="1219200" y="1074977"/>
                      </a:cubicBezTo>
                      <a:cubicBezTo>
                        <a:pt x="1229783" y="1135302"/>
                        <a:pt x="1277408" y="1241135"/>
                        <a:pt x="1352550" y="1278177"/>
                      </a:cubicBezTo>
                      <a:cubicBezTo>
                        <a:pt x="1427692" y="1315219"/>
                        <a:pt x="1563158" y="1300402"/>
                        <a:pt x="1670050" y="1297227"/>
                      </a:cubicBezTo>
                      <a:cubicBezTo>
                        <a:pt x="1776942" y="1294052"/>
                        <a:pt x="1898650" y="1298285"/>
                        <a:pt x="1993900" y="1259127"/>
                      </a:cubicBezTo>
                      <a:cubicBezTo>
                        <a:pt x="2089150" y="1219969"/>
                        <a:pt x="2162175" y="1134244"/>
                        <a:pt x="2241550" y="1062277"/>
                      </a:cubicBezTo>
                      <a:cubicBezTo>
                        <a:pt x="2320925" y="990310"/>
                        <a:pt x="2455333" y="910935"/>
                        <a:pt x="2470150" y="827327"/>
                      </a:cubicBezTo>
                      <a:cubicBezTo>
                        <a:pt x="2484967" y="743719"/>
                        <a:pt x="2392892" y="640002"/>
                        <a:pt x="2330450" y="560627"/>
                      </a:cubicBezTo>
                      <a:cubicBezTo>
                        <a:pt x="2268008" y="481252"/>
                        <a:pt x="2121958" y="426219"/>
                        <a:pt x="2095500" y="351077"/>
                      </a:cubicBezTo>
                      <a:cubicBezTo>
                        <a:pt x="2069042" y="275935"/>
                        <a:pt x="2110317" y="166927"/>
                        <a:pt x="2171700" y="109777"/>
                      </a:cubicBezTo>
                      <a:cubicBezTo>
                        <a:pt x="2233083" y="52627"/>
                        <a:pt x="2372783" y="12410"/>
                        <a:pt x="2463800" y="8177"/>
                      </a:cubicBezTo>
                      <a:cubicBezTo>
                        <a:pt x="2554817" y="3944"/>
                        <a:pt x="2680758" y="39927"/>
                        <a:pt x="2717800" y="84377"/>
                      </a:cubicBezTo>
                      <a:cubicBezTo>
                        <a:pt x="2754842" y="128827"/>
                        <a:pt x="2697692" y="211377"/>
                        <a:pt x="2686050" y="274877"/>
                      </a:cubicBezTo>
                      <a:cubicBezTo>
                        <a:pt x="2674408" y="338377"/>
                        <a:pt x="2639483" y="417752"/>
                        <a:pt x="2647950" y="465377"/>
                      </a:cubicBezTo>
                      <a:cubicBezTo>
                        <a:pt x="2656417" y="513002"/>
                        <a:pt x="2698750" y="555335"/>
                        <a:pt x="2736850" y="560627"/>
                      </a:cubicBezTo>
                      <a:cubicBezTo>
                        <a:pt x="2774950" y="565919"/>
                        <a:pt x="2850092" y="527819"/>
                        <a:pt x="2876550" y="497127"/>
                      </a:cubicBezTo>
                      <a:cubicBezTo>
                        <a:pt x="2903008" y="466435"/>
                        <a:pt x="2899833" y="405052"/>
                        <a:pt x="2895600" y="376477"/>
                      </a:cubicBezTo>
                      <a:cubicBezTo>
                        <a:pt x="2891367" y="347902"/>
                        <a:pt x="2875492" y="324619"/>
                        <a:pt x="2851150" y="325677"/>
                      </a:cubicBezTo>
                      <a:cubicBezTo>
                        <a:pt x="2826808" y="326735"/>
                        <a:pt x="2764367" y="346844"/>
                        <a:pt x="2749550" y="382827"/>
                      </a:cubicBezTo>
                      <a:cubicBezTo>
                        <a:pt x="2734733" y="418810"/>
                        <a:pt x="2745317" y="501360"/>
                        <a:pt x="2762250" y="541577"/>
                      </a:cubicBezTo>
                      <a:cubicBezTo>
                        <a:pt x="2779183" y="581794"/>
                        <a:pt x="2818342" y="610369"/>
                        <a:pt x="2851150" y="624127"/>
                      </a:cubicBezTo>
                      <a:cubicBezTo>
                        <a:pt x="2883958" y="637885"/>
                        <a:pt x="2937933" y="604019"/>
                        <a:pt x="2959100" y="624127"/>
                      </a:cubicBezTo>
                      <a:cubicBezTo>
                        <a:pt x="2980267" y="644235"/>
                        <a:pt x="2982383" y="698210"/>
                        <a:pt x="2978150" y="744777"/>
                      </a:cubicBezTo>
                      <a:cubicBezTo>
                        <a:pt x="2973917" y="791344"/>
                        <a:pt x="2994025" y="842144"/>
                        <a:pt x="2933700" y="903527"/>
                      </a:cubicBezTo>
                      <a:cubicBezTo>
                        <a:pt x="2873375" y="964910"/>
                        <a:pt x="2675467" y="1060160"/>
                        <a:pt x="2616200" y="1113077"/>
                      </a:cubicBezTo>
                      <a:cubicBezTo>
                        <a:pt x="2556933" y="1165994"/>
                        <a:pt x="2578100" y="1221027"/>
                        <a:pt x="2578100" y="1221027"/>
                      </a:cubicBezTo>
                      <a:lnTo>
                        <a:pt x="2578100" y="1221027"/>
                      </a:lnTo>
                    </a:path>
                  </a:pathLst>
                </a:custGeom>
                <a:noFill/>
                <a:ln w="28575">
                  <a:solidFill>
                    <a:schemeClr val="bg1">
                      <a:lumMod val="25000"/>
                      <a:lumOff val="75000"/>
                    </a:schemeClr>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8" name="文本框 7"/>
                <p:cNvSpPr txBox="1"/>
                <p:nvPr>
                  <p:custDataLst>
                    <p:tags r:id="rId48"/>
                  </p:custDataLst>
                </p:nvPr>
              </p:nvSpPr>
              <p:spPr>
                <a:xfrm>
                  <a:off x="1578" y="8145"/>
                  <a:ext cx="2572" cy="53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杂乱的思绪</a:t>
                  </a:r>
                </a:p>
              </p:txBody>
            </p:sp>
          </p:grpSp>
        </p:grpSp>
        <p:grpSp>
          <p:nvGrpSpPr>
            <p:cNvPr id="38" name="组合 37"/>
            <p:cNvGrpSpPr/>
            <p:nvPr/>
          </p:nvGrpSpPr>
          <p:grpSpPr>
            <a:xfrm>
              <a:off x="10218" y="4869"/>
              <a:ext cx="7808" cy="3366"/>
              <a:chOff x="10218" y="4869"/>
              <a:chExt cx="7808" cy="3366"/>
            </a:xfrm>
          </p:grpSpPr>
          <p:grpSp>
            <p:nvGrpSpPr>
              <p:cNvPr id="194" name="组合 193"/>
              <p:cNvGrpSpPr/>
              <p:nvPr/>
            </p:nvGrpSpPr>
            <p:grpSpPr>
              <a:xfrm>
                <a:off x="10218" y="4869"/>
                <a:ext cx="7808" cy="3366"/>
                <a:chOff x="5145095" y="1857756"/>
                <a:chExt cx="5499786" cy="2774932"/>
              </a:xfrm>
            </p:grpSpPr>
            <p:grpSp>
              <p:nvGrpSpPr>
                <p:cNvPr id="34" name="组合 33"/>
                <p:cNvGrpSpPr/>
                <p:nvPr/>
              </p:nvGrpSpPr>
              <p:grpSpPr>
                <a:xfrm>
                  <a:off x="6006858" y="1857756"/>
                  <a:ext cx="3758346" cy="647365"/>
                  <a:chOff x="6006858" y="1857756"/>
                  <a:chExt cx="3758346" cy="1095169"/>
                </a:xfrm>
              </p:grpSpPr>
              <p:sp>
                <p:nvSpPr>
                  <p:cNvPr id="28" name="Line"/>
                  <p:cNvSpPr/>
                  <p:nvPr>
                    <p:custDataLst>
                      <p:tags r:id="rId45"/>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29" name="Line"/>
                  <p:cNvSpPr/>
                  <p:nvPr>
                    <p:custDataLst>
                      <p:tags r:id="rId46"/>
                    </p:custDataLst>
                  </p:nvPr>
                </p:nvSpPr>
                <p:spPr>
                  <a:xfrm>
                    <a:off x="7883261" y="1857756"/>
                    <a:ext cx="0" cy="1095169"/>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grpSp>
              <p:nvGrpSpPr>
                <p:cNvPr id="60" name="组合 59"/>
                <p:cNvGrpSpPr/>
                <p:nvPr/>
              </p:nvGrpSpPr>
              <p:grpSpPr>
                <a:xfrm>
                  <a:off x="5145095" y="2446044"/>
                  <a:ext cx="1741632" cy="2186644"/>
                  <a:chOff x="4871734" y="2513368"/>
                  <a:chExt cx="2309075" cy="2628861"/>
                </a:xfrm>
              </p:grpSpPr>
              <p:sp>
                <p:nvSpPr>
                  <p:cNvPr id="31" name="矩形 30"/>
                  <p:cNvSpPr/>
                  <p:nvPr>
                    <p:custDataLst>
                      <p:tags r:id="rId32"/>
                    </p:custDataLst>
                  </p:nvPr>
                </p:nvSpPr>
                <p:spPr>
                  <a:xfrm>
                    <a:off x="5542118" y="2513368"/>
                    <a:ext cx="936169"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35" name="组合 34"/>
                  <p:cNvGrpSpPr/>
                  <p:nvPr/>
                </p:nvGrpSpPr>
                <p:grpSpPr>
                  <a:xfrm>
                    <a:off x="5412778" y="2961172"/>
                    <a:ext cx="1188159" cy="486505"/>
                    <a:chOff x="6006858" y="1902356"/>
                    <a:chExt cx="3758346" cy="1050569"/>
                  </a:xfrm>
                </p:grpSpPr>
                <p:sp>
                  <p:nvSpPr>
                    <p:cNvPr id="36" name="Line"/>
                    <p:cNvSpPr/>
                    <p:nvPr>
                      <p:custDataLst>
                        <p:tags r:id="rId43"/>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37" name="Line"/>
                    <p:cNvSpPr/>
                    <p:nvPr>
                      <p:custDataLst>
                        <p:tags r:id="rId44"/>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grpSp>
                <p:nvGrpSpPr>
                  <p:cNvPr id="52" name="组合 51"/>
                  <p:cNvGrpSpPr/>
                  <p:nvPr/>
                </p:nvGrpSpPr>
                <p:grpSpPr>
                  <a:xfrm>
                    <a:off x="6084104" y="3451174"/>
                    <a:ext cx="1096705" cy="1691055"/>
                    <a:chOff x="6084104" y="3435633"/>
                    <a:chExt cx="1096705" cy="1691055"/>
                  </a:xfrm>
                </p:grpSpPr>
                <p:sp>
                  <p:nvSpPr>
                    <p:cNvPr id="39" name="矩形 38"/>
                    <p:cNvSpPr/>
                    <p:nvPr>
                      <p:custDataLst>
                        <p:tags r:id="rId38"/>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nvGrpSpPr>
                    <p:cNvPr id="47" name="组合 46"/>
                    <p:cNvGrpSpPr/>
                    <p:nvPr/>
                  </p:nvGrpSpPr>
                  <p:grpSpPr>
                    <a:xfrm>
                      <a:off x="6284964" y="3896785"/>
                      <a:ext cx="691940" cy="487164"/>
                      <a:chOff x="6006858" y="1902356"/>
                      <a:chExt cx="3758346" cy="1050569"/>
                    </a:xfrm>
                  </p:grpSpPr>
                  <p:sp>
                    <p:nvSpPr>
                      <p:cNvPr id="48" name="Line"/>
                      <p:cNvSpPr/>
                      <p:nvPr>
                        <p:custDataLst>
                          <p:tags r:id="rId41"/>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49" name="Line"/>
                      <p:cNvSpPr/>
                      <p:nvPr>
                        <p:custDataLst>
                          <p:tags r:id="rId42"/>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50" name="矩形 49"/>
                    <p:cNvSpPr/>
                    <p:nvPr>
                      <p:custDataLst>
                        <p:tags r:id="rId39"/>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1" name="矩形 50"/>
                    <p:cNvSpPr/>
                    <p:nvPr>
                      <p:custDataLst>
                        <p:tags r:id="rId40"/>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nvGrpSpPr>
                  <p:cNvPr id="53" name="组合 52"/>
                  <p:cNvGrpSpPr/>
                  <p:nvPr/>
                </p:nvGrpSpPr>
                <p:grpSpPr>
                  <a:xfrm>
                    <a:off x="4871734" y="3451174"/>
                    <a:ext cx="1096705" cy="1691055"/>
                    <a:chOff x="6084104" y="3435633"/>
                    <a:chExt cx="1096705" cy="1691055"/>
                  </a:xfrm>
                </p:grpSpPr>
                <p:sp>
                  <p:nvSpPr>
                    <p:cNvPr id="54" name="矩形 53"/>
                    <p:cNvSpPr/>
                    <p:nvPr>
                      <p:custDataLst>
                        <p:tags r:id="rId33"/>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55" name="组合 54"/>
                    <p:cNvGrpSpPr/>
                    <p:nvPr/>
                  </p:nvGrpSpPr>
                  <p:grpSpPr>
                    <a:xfrm>
                      <a:off x="6284964" y="3896785"/>
                      <a:ext cx="691940" cy="487164"/>
                      <a:chOff x="6006858" y="1902356"/>
                      <a:chExt cx="3758346" cy="1050569"/>
                    </a:xfrm>
                  </p:grpSpPr>
                  <p:sp>
                    <p:nvSpPr>
                      <p:cNvPr id="58" name="Line"/>
                      <p:cNvSpPr/>
                      <p:nvPr>
                        <p:custDataLst>
                          <p:tags r:id="rId36"/>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59" name="Line"/>
                      <p:cNvSpPr/>
                      <p:nvPr>
                        <p:custDataLst>
                          <p:tags r:id="rId37"/>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56" name="矩形 55"/>
                    <p:cNvSpPr/>
                    <p:nvPr>
                      <p:custDataLst>
                        <p:tags r:id="rId34"/>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57" name="矩形 56"/>
                    <p:cNvSpPr/>
                    <p:nvPr>
                      <p:custDataLst>
                        <p:tags r:id="rId35"/>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grpSp>
              <p:nvGrpSpPr>
                <p:cNvPr id="99" name="组合 98"/>
                <p:cNvGrpSpPr/>
                <p:nvPr/>
              </p:nvGrpSpPr>
              <p:grpSpPr>
                <a:xfrm>
                  <a:off x="7024172" y="2446044"/>
                  <a:ext cx="1741632" cy="2186644"/>
                  <a:chOff x="4871734" y="2513368"/>
                  <a:chExt cx="2309075" cy="2628861"/>
                </a:xfrm>
              </p:grpSpPr>
              <p:sp>
                <p:nvSpPr>
                  <p:cNvPr id="100" name="矩形 99"/>
                  <p:cNvSpPr/>
                  <p:nvPr>
                    <p:custDataLst>
                      <p:tags r:id="rId19"/>
                    </p:custDataLst>
                  </p:nvPr>
                </p:nvSpPr>
                <p:spPr>
                  <a:xfrm>
                    <a:off x="5542118" y="2513368"/>
                    <a:ext cx="936169"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101" name="组合 100"/>
                  <p:cNvGrpSpPr/>
                  <p:nvPr/>
                </p:nvGrpSpPr>
                <p:grpSpPr>
                  <a:xfrm>
                    <a:off x="5412778" y="2961172"/>
                    <a:ext cx="1188159" cy="486505"/>
                    <a:chOff x="6006858" y="1902356"/>
                    <a:chExt cx="3758346" cy="1050569"/>
                  </a:xfrm>
                </p:grpSpPr>
                <p:sp>
                  <p:nvSpPr>
                    <p:cNvPr id="116" name="Line"/>
                    <p:cNvSpPr/>
                    <p:nvPr>
                      <p:custDataLst>
                        <p:tags r:id="rId30"/>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17" name="Line"/>
                    <p:cNvSpPr/>
                    <p:nvPr>
                      <p:custDataLst>
                        <p:tags r:id="rId31"/>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grpSp>
                <p:nvGrpSpPr>
                  <p:cNvPr id="102" name="组合 101"/>
                  <p:cNvGrpSpPr/>
                  <p:nvPr/>
                </p:nvGrpSpPr>
                <p:grpSpPr>
                  <a:xfrm>
                    <a:off x="6084104" y="3451174"/>
                    <a:ext cx="1096705" cy="1691055"/>
                    <a:chOff x="6084104" y="3435633"/>
                    <a:chExt cx="1096705" cy="1691055"/>
                  </a:xfrm>
                </p:grpSpPr>
                <p:sp>
                  <p:nvSpPr>
                    <p:cNvPr id="110" name="矩形 109"/>
                    <p:cNvSpPr/>
                    <p:nvPr>
                      <p:custDataLst>
                        <p:tags r:id="rId25"/>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nvGrpSpPr>
                    <p:cNvPr id="111" name="组合 110"/>
                    <p:cNvGrpSpPr/>
                    <p:nvPr/>
                  </p:nvGrpSpPr>
                  <p:grpSpPr>
                    <a:xfrm>
                      <a:off x="6284964" y="3896785"/>
                      <a:ext cx="691940" cy="487164"/>
                      <a:chOff x="6006858" y="1902356"/>
                      <a:chExt cx="3758346" cy="1050569"/>
                    </a:xfrm>
                  </p:grpSpPr>
                  <p:sp>
                    <p:nvSpPr>
                      <p:cNvPr id="114" name="Line"/>
                      <p:cNvSpPr/>
                      <p:nvPr>
                        <p:custDataLst>
                          <p:tags r:id="rId28"/>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15" name="Line"/>
                      <p:cNvSpPr/>
                      <p:nvPr>
                        <p:custDataLst>
                          <p:tags r:id="rId29"/>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112" name="矩形 111"/>
                    <p:cNvSpPr/>
                    <p:nvPr>
                      <p:custDataLst>
                        <p:tags r:id="rId26"/>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13" name="矩形 112"/>
                    <p:cNvSpPr/>
                    <p:nvPr>
                      <p:custDataLst>
                        <p:tags r:id="rId27"/>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nvGrpSpPr>
                  <p:cNvPr id="103" name="组合 102"/>
                  <p:cNvGrpSpPr/>
                  <p:nvPr/>
                </p:nvGrpSpPr>
                <p:grpSpPr>
                  <a:xfrm>
                    <a:off x="4871734" y="3451174"/>
                    <a:ext cx="1096705" cy="1691055"/>
                    <a:chOff x="6084104" y="3435633"/>
                    <a:chExt cx="1096705" cy="1691055"/>
                  </a:xfrm>
                </p:grpSpPr>
                <p:sp>
                  <p:nvSpPr>
                    <p:cNvPr id="104" name="矩形 103"/>
                    <p:cNvSpPr/>
                    <p:nvPr>
                      <p:custDataLst>
                        <p:tags r:id="rId20"/>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nvGrpSpPr>
                    <p:cNvPr id="105" name="组合 104"/>
                    <p:cNvGrpSpPr/>
                    <p:nvPr/>
                  </p:nvGrpSpPr>
                  <p:grpSpPr>
                    <a:xfrm>
                      <a:off x="6284964" y="3896785"/>
                      <a:ext cx="691940" cy="487164"/>
                      <a:chOff x="6006858" y="1902356"/>
                      <a:chExt cx="3758346" cy="1050569"/>
                    </a:xfrm>
                  </p:grpSpPr>
                  <p:sp>
                    <p:nvSpPr>
                      <p:cNvPr id="108" name="Line"/>
                      <p:cNvSpPr/>
                      <p:nvPr>
                        <p:custDataLst>
                          <p:tags r:id="rId23"/>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09" name="Line"/>
                      <p:cNvSpPr/>
                      <p:nvPr>
                        <p:custDataLst>
                          <p:tags r:id="rId24"/>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106" name="矩形 105"/>
                    <p:cNvSpPr/>
                    <p:nvPr>
                      <p:custDataLst>
                        <p:tags r:id="rId21"/>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07" name="矩形 106"/>
                    <p:cNvSpPr/>
                    <p:nvPr>
                      <p:custDataLst>
                        <p:tags r:id="rId22"/>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grpSp>
              <p:nvGrpSpPr>
                <p:cNvPr id="118" name="组合 117"/>
                <p:cNvGrpSpPr/>
                <p:nvPr/>
              </p:nvGrpSpPr>
              <p:grpSpPr>
                <a:xfrm>
                  <a:off x="8903249" y="2446044"/>
                  <a:ext cx="1741632" cy="2186644"/>
                  <a:chOff x="4871734" y="2513368"/>
                  <a:chExt cx="2309075" cy="2628861"/>
                </a:xfrm>
              </p:grpSpPr>
              <p:sp>
                <p:nvSpPr>
                  <p:cNvPr id="119" name="矩形 118"/>
                  <p:cNvSpPr/>
                  <p:nvPr>
                    <p:custDataLst>
                      <p:tags r:id="rId6"/>
                    </p:custDataLst>
                  </p:nvPr>
                </p:nvSpPr>
                <p:spPr>
                  <a:xfrm>
                    <a:off x="5542118" y="2513368"/>
                    <a:ext cx="936169"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grpSp>
                <p:nvGrpSpPr>
                  <p:cNvPr id="120" name="组合 119"/>
                  <p:cNvGrpSpPr/>
                  <p:nvPr/>
                </p:nvGrpSpPr>
                <p:grpSpPr>
                  <a:xfrm>
                    <a:off x="5412778" y="2961172"/>
                    <a:ext cx="1188159" cy="486505"/>
                    <a:chOff x="6006858" y="1902356"/>
                    <a:chExt cx="3758346" cy="1050569"/>
                  </a:xfrm>
                </p:grpSpPr>
                <p:sp>
                  <p:nvSpPr>
                    <p:cNvPr id="135" name="Line"/>
                    <p:cNvSpPr/>
                    <p:nvPr>
                      <p:custDataLst>
                        <p:tags r:id="rId17"/>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36" name="Line"/>
                    <p:cNvSpPr/>
                    <p:nvPr>
                      <p:custDataLst>
                        <p:tags r:id="rId18"/>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grpSp>
                <p:nvGrpSpPr>
                  <p:cNvPr id="121" name="组合 120"/>
                  <p:cNvGrpSpPr/>
                  <p:nvPr/>
                </p:nvGrpSpPr>
                <p:grpSpPr>
                  <a:xfrm>
                    <a:off x="6084104" y="3451174"/>
                    <a:ext cx="1096705" cy="1691055"/>
                    <a:chOff x="6084104" y="3435633"/>
                    <a:chExt cx="1096705" cy="1691055"/>
                  </a:xfrm>
                </p:grpSpPr>
                <p:sp>
                  <p:nvSpPr>
                    <p:cNvPr id="129" name="矩形 128"/>
                    <p:cNvSpPr/>
                    <p:nvPr>
                      <p:custDataLst>
                        <p:tags r:id="rId12"/>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nvGrpSpPr>
                    <p:cNvPr id="130" name="组合 129"/>
                    <p:cNvGrpSpPr/>
                    <p:nvPr/>
                  </p:nvGrpSpPr>
                  <p:grpSpPr>
                    <a:xfrm>
                      <a:off x="6284964" y="3896785"/>
                      <a:ext cx="691940" cy="487164"/>
                      <a:chOff x="6006858" y="1902356"/>
                      <a:chExt cx="3758346" cy="1050569"/>
                    </a:xfrm>
                  </p:grpSpPr>
                  <p:sp>
                    <p:nvSpPr>
                      <p:cNvPr id="133" name="Line"/>
                      <p:cNvSpPr/>
                      <p:nvPr>
                        <p:custDataLst>
                          <p:tags r:id="rId15"/>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34" name="Line"/>
                      <p:cNvSpPr/>
                      <p:nvPr>
                        <p:custDataLst>
                          <p:tags r:id="rId16"/>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131" name="矩形 130"/>
                    <p:cNvSpPr/>
                    <p:nvPr>
                      <p:custDataLst>
                        <p:tags r:id="rId13"/>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32" name="矩形 131"/>
                    <p:cNvSpPr/>
                    <p:nvPr>
                      <p:custDataLst>
                        <p:tags r:id="rId14"/>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nvGrpSpPr>
                  <p:cNvPr id="122" name="组合 121"/>
                  <p:cNvGrpSpPr/>
                  <p:nvPr/>
                </p:nvGrpSpPr>
                <p:grpSpPr>
                  <a:xfrm>
                    <a:off x="4871734" y="3451174"/>
                    <a:ext cx="1096705" cy="1691055"/>
                    <a:chOff x="6084104" y="3435633"/>
                    <a:chExt cx="1096705" cy="1691055"/>
                  </a:xfrm>
                </p:grpSpPr>
                <p:sp>
                  <p:nvSpPr>
                    <p:cNvPr id="123" name="矩形 122"/>
                    <p:cNvSpPr/>
                    <p:nvPr>
                      <p:custDataLst>
                        <p:tags r:id="rId7"/>
                      </p:custDataLst>
                    </p:nvPr>
                  </p:nvSpPr>
                  <p:spPr>
                    <a:xfrm>
                      <a:off x="6284964" y="3435633"/>
                      <a:ext cx="653542" cy="447804"/>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nvGrpSpPr>
                    <p:cNvPr id="124" name="组合 123"/>
                    <p:cNvGrpSpPr/>
                    <p:nvPr/>
                  </p:nvGrpSpPr>
                  <p:grpSpPr>
                    <a:xfrm>
                      <a:off x="6284964" y="3896785"/>
                      <a:ext cx="691940" cy="487164"/>
                      <a:chOff x="6006858" y="1902356"/>
                      <a:chExt cx="3758346" cy="1050569"/>
                    </a:xfrm>
                  </p:grpSpPr>
                  <p:sp>
                    <p:nvSpPr>
                      <p:cNvPr id="127" name="Line"/>
                      <p:cNvSpPr/>
                      <p:nvPr>
                        <p:custDataLst>
                          <p:tags r:id="rId10"/>
                        </p:custDataLst>
                      </p:nvPr>
                    </p:nvSpPr>
                    <p:spPr>
                      <a:xfrm>
                        <a:off x="6006858" y="2405480"/>
                        <a:ext cx="3758346" cy="5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642"/>
                            </a:lnTo>
                            <a:cubicBezTo>
                              <a:pt x="0" y="2255"/>
                              <a:pt x="0" y="1945"/>
                              <a:pt x="2" y="1693"/>
                            </a:cubicBezTo>
                            <a:cubicBezTo>
                              <a:pt x="5" y="1441"/>
                              <a:pt x="9" y="1247"/>
                              <a:pt x="19" y="1092"/>
                            </a:cubicBezTo>
                            <a:cubicBezTo>
                              <a:pt x="31" y="868"/>
                              <a:pt x="49" y="670"/>
                              <a:pt x="73" y="504"/>
                            </a:cubicBezTo>
                            <a:cubicBezTo>
                              <a:pt x="98" y="338"/>
                              <a:pt x="126" y="211"/>
                              <a:pt x="159" y="129"/>
                            </a:cubicBezTo>
                            <a:cubicBezTo>
                              <a:pt x="182" y="65"/>
                              <a:pt x="210" y="32"/>
                              <a:pt x="247" y="16"/>
                            </a:cubicBezTo>
                            <a:cubicBezTo>
                              <a:pt x="283" y="0"/>
                              <a:pt x="328" y="0"/>
                              <a:pt x="385" y="0"/>
                            </a:cubicBezTo>
                            <a:lnTo>
                              <a:pt x="21215" y="0"/>
                            </a:lnTo>
                            <a:cubicBezTo>
                              <a:pt x="21272" y="0"/>
                              <a:pt x="21317" y="0"/>
                              <a:pt x="21353" y="16"/>
                            </a:cubicBezTo>
                            <a:cubicBezTo>
                              <a:pt x="21390" y="32"/>
                              <a:pt x="21418" y="65"/>
                              <a:pt x="21441" y="129"/>
                            </a:cubicBezTo>
                            <a:cubicBezTo>
                              <a:pt x="21474" y="211"/>
                              <a:pt x="21502" y="338"/>
                              <a:pt x="21527" y="504"/>
                            </a:cubicBezTo>
                            <a:cubicBezTo>
                              <a:pt x="21551" y="670"/>
                              <a:pt x="21569" y="868"/>
                              <a:pt x="21581" y="1092"/>
                            </a:cubicBezTo>
                            <a:cubicBezTo>
                              <a:pt x="21591" y="1247"/>
                              <a:pt x="21595" y="1441"/>
                              <a:pt x="21598" y="1693"/>
                            </a:cubicBezTo>
                            <a:cubicBezTo>
                              <a:pt x="21600" y="1945"/>
                              <a:pt x="21600" y="2255"/>
                              <a:pt x="21600" y="2642"/>
                            </a:cubicBezTo>
                            <a:lnTo>
                              <a:pt x="21600" y="21600"/>
                            </a:lnTo>
                          </a:path>
                        </a:pathLst>
                      </a:custGeom>
                      <a:ln w="19050">
                        <a:solidFill>
                          <a:schemeClr val="accent2"/>
                        </a:solidFill>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PingFang SC Regular" panose="020B0400000000000000" charset="-122"/>
                          <a:ea typeface="PingFang SC Regular" panose="020B0400000000000000" charset="-122"/>
                          <a:sym typeface="Helvetica Neue Medium" panose="02000503000000020004"/>
                        </a:endParaRPr>
                      </a:p>
                    </p:txBody>
                  </p:sp>
                  <p:sp>
                    <p:nvSpPr>
                      <p:cNvPr id="128" name="Line"/>
                      <p:cNvSpPr/>
                      <p:nvPr>
                        <p:custDataLst>
                          <p:tags r:id="rId11"/>
                        </p:custDataLst>
                      </p:nvPr>
                    </p:nvSpPr>
                    <p:spPr>
                      <a:xfrm>
                        <a:off x="7886031" y="1902356"/>
                        <a:ext cx="0" cy="503123"/>
                      </a:xfrm>
                      <a:prstGeom prst="line">
                        <a:avLst/>
                      </a:prstGeom>
                      <a:ln w="19050">
                        <a:solidFill>
                          <a:schemeClr val="accent2"/>
                        </a:solidFill>
                      </a:ln>
                    </p:spPr>
                    <p:txBody>
                      <a:bodyPr lIns="45718" tIns="45718" rIns="45718" bIns="45718"/>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sz="3000" b="0" i="0" u="none" strike="noStrike" kern="0" cap="none" spc="0" normalizeH="0" baseline="0" noProof="0" dirty="0">
                          <a:ln>
                            <a:noFill/>
                          </a:ln>
                          <a:solidFill>
                            <a:srgbClr val="525455"/>
                          </a:solidFill>
                          <a:effectLst/>
                          <a:uLnTx/>
                          <a:uFillTx/>
                          <a:latin typeface="獅尾B2宋朝-Bold" panose="02000A03000000000000" pitchFamily="2" charset="-122"/>
                          <a:sym typeface="Helvetica Neue Medium" panose="02000503000000020004"/>
                        </a:endParaRPr>
                      </a:p>
                    </p:txBody>
                  </p:sp>
                </p:grpSp>
                <p:sp>
                  <p:nvSpPr>
                    <p:cNvPr id="125" name="矩形 124"/>
                    <p:cNvSpPr/>
                    <p:nvPr>
                      <p:custDataLst>
                        <p:tags r:id="rId8"/>
                      </p:custDataLst>
                    </p:nvPr>
                  </p:nvSpPr>
                  <p:spPr>
                    <a:xfrm>
                      <a:off x="6084104"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sp>
                  <p:nvSpPr>
                    <p:cNvPr id="126" name="矩形 125"/>
                    <p:cNvSpPr/>
                    <p:nvPr>
                      <p:custDataLst>
                        <p:tags r:id="rId9"/>
                      </p:custDataLst>
                    </p:nvPr>
                  </p:nvSpPr>
                  <p:spPr>
                    <a:xfrm>
                      <a:off x="6779089" y="4390605"/>
                      <a:ext cx="401720" cy="736083"/>
                    </a:xfrm>
                    <a:prstGeom prst="rect">
                      <a:avLst/>
                    </a:prstGeom>
                    <a:noFill/>
                    <a:ln w="19050">
                      <a:solidFill>
                        <a:schemeClr val="accent2"/>
                      </a:solid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PingFang SC Regular" panose="020B0400000000000000" charset="-122"/>
                        <a:ea typeface="PingFang SC Regular" panose="020B0400000000000000" charset="-122"/>
                        <a:sym typeface="+mn-ea"/>
                      </a:endParaRPr>
                    </a:p>
                  </p:txBody>
                </p:sp>
              </p:grpSp>
            </p:grpSp>
          </p:grpSp>
          <p:sp>
            <p:nvSpPr>
              <p:cNvPr id="26" name="文本框 25"/>
              <p:cNvSpPr txBox="1"/>
              <p:nvPr>
                <p:custDataLst>
                  <p:tags r:id="rId5"/>
                </p:custDataLst>
              </p:nvPr>
            </p:nvSpPr>
            <p:spPr>
              <a:xfrm>
                <a:off x="12536" y="6262"/>
                <a:ext cx="3172" cy="58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spAutoFit/>
              </a:bodyPr>
              <a:lstStyle/>
              <a:p>
                <a:pPr algn="ctr"/>
                <a:r>
                  <a:rPr lang="zh-CN" altLang="en-US" b="1">
                    <a:ln>
                      <a:noFill/>
                    </a:ln>
                    <a:solidFill>
                      <a:schemeClr val="accent2"/>
                    </a:solidFill>
                    <a:latin typeface="PingFang SC Semibold" panose="020B0400000000000000" charset="-122"/>
                    <a:ea typeface="PingFang SC Semibold" panose="020B0400000000000000" charset="-122"/>
                  </a:rPr>
                  <a:t>万事皆可结构化</a:t>
                </a:r>
              </a:p>
            </p:txBody>
          </p:sp>
        </p:grpSp>
        <p:grpSp>
          <p:nvGrpSpPr>
            <p:cNvPr id="9" name="组合 8"/>
            <p:cNvGrpSpPr/>
            <p:nvPr/>
          </p:nvGrpSpPr>
          <p:grpSpPr>
            <a:xfrm>
              <a:off x="6554" y="5433"/>
              <a:ext cx="1682" cy="2023"/>
              <a:chOff x="6554" y="5433"/>
              <a:chExt cx="1682" cy="2023"/>
            </a:xfrm>
            <a:effectLst>
              <a:outerShdw blurRad="76200" dir="13500000" sy="23000" kx="1200000" algn="br" rotWithShape="0">
                <a:prstClr val="black">
                  <a:alpha val="20000"/>
                </a:prstClr>
              </a:outerShdw>
            </a:effectLst>
          </p:grpSpPr>
          <p:sp>
            <p:nvSpPr>
              <p:cNvPr id="46" name="任意多边形: 形状 6"/>
              <p:cNvSpPr/>
              <p:nvPr>
                <p:custDataLst>
                  <p:tags r:id="rId3"/>
                </p:custDataLst>
              </p:nvPr>
            </p:nvSpPr>
            <p:spPr>
              <a:xfrm>
                <a:off x="6554" y="5462"/>
                <a:ext cx="1682" cy="1995"/>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accent1"/>
              </a:solidFill>
              <a:ln w="1860" cap="flat">
                <a:solidFill>
                  <a:schemeClr val="bg2"/>
                </a:solidFill>
                <a:prstDash val="solid"/>
                <a:miter/>
              </a:ln>
              <a:effectLst>
                <a:outerShdw blurRad="50800" dist="38100" dir="8100000" algn="tr" rotWithShape="0">
                  <a:prstClr val="black">
                    <a:alpha val="40000"/>
                  </a:prstClr>
                </a:outerShdw>
              </a:effectLst>
            </p:spPr>
            <p:txBody>
              <a:bodyPr rtlCol="0" anchor="ctr"/>
              <a:lstStyle/>
              <a:p>
                <a:pP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pic>
            <p:nvPicPr>
              <p:cNvPr id="63" name="图片 62" descr="前沿思维"/>
              <p:cNvPicPr>
                <a:picLocks noChangeAspect="1"/>
              </p:cNvPicPr>
              <p:nvPr>
                <p:custDataLst>
                  <p:tags r:id="rId4"/>
                </p:custDataLst>
              </p:nvPr>
            </p:nvPicPr>
            <p:blipFill>
              <a:blip r:embed="rId66">
                <a:extLst>
                  <a:ext uri="{96DAC541-7B7A-43D3-8B79-37D633B846F1}">
                    <asvg:svgBlip xmlns:asvg="http://schemas.microsoft.com/office/drawing/2016/SVG/main" r:embed="rId67"/>
                  </a:ext>
                </a:extLst>
              </a:blip>
              <a:stretch>
                <a:fillRect/>
              </a:stretch>
            </p:blipFill>
            <p:spPr>
              <a:xfrm flipH="1">
                <a:off x="6602" y="5433"/>
                <a:ext cx="1389" cy="1389"/>
              </a:xfrm>
              <a:prstGeom prst="rect">
                <a:avLst/>
              </a:prstGeom>
            </p:spPr>
          </p:pic>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空-雨-伞——</a:t>
            </a:r>
            <a:r>
              <a:rPr lang="zh-CN" altLang="en-US" sz="2400" b="0"/>
              <a:t>未雨绸缪防范未然</a:t>
            </a:r>
          </a:p>
        </p:txBody>
      </p:sp>
      <p:sp>
        <p:nvSpPr>
          <p:cNvPr id="3" name="文本占位符 2"/>
          <p:cNvSpPr>
            <a:spLocks noGrp="1"/>
          </p:cNvSpPr>
          <p:nvPr>
            <p:ph type="body" idx="1"/>
          </p:nvPr>
        </p:nvSpPr>
        <p:spPr/>
        <p:txBody>
          <a:bodyPr/>
          <a:lstStyle/>
          <a:p>
            <a:r>
              <a:rPr lang="zh-CN" altLang="en-US"/>
              <a:t>空-雨-伞，从观察事实和理解现状，到分析原因和洞见可能，再到预测未来和采取行动，整个思考的过程逻辑严谨，简单实用</a:t>
            </a:r>
          </a:p>
        </p:txBody>
      </p:sp>
      <p:sp>
        <p:nvSpPr>
          <p:cNvPr id="4" name="文本占位符 3"/>
          <p:cNvSpPr>
            <a:spLocks noGrp="1"/>
          </p:cNvSpPr>
          <p:nvPr>
            <p:ph type="body" idx="13"/>
          </p:nvPr>
        </p:nvSpPr>
        <p:spPr>
          <a:xfrm>
            <a:off x="372110" y="317183"/>
            <a:ext cx="1068070" cy="430530"/>
          </a:xfrm>
        </p:spPr>
        <p:txBody>
          <a:bodyPr/>
          <a:lstStyle/>
          <a:p>
            <a:r>
              <a:rPr>
                <a:sym typeface="+mn-ea"/>
              </a:rPr>
              <a:t>3-04</a:t>
            </a:r>
            <a:endParaRPr lang="zh-CN" altLang="en-US"/>
          </a:p>
        </p:txBody>
      </p:sp>
      <p:sp>
        <p:nvSpPr>
          <p:cNvPr id="17" name="三角形 452"/>
          <p:cNvSpPr/>
          <p:nvPr>
            <p:custDataLst>
              <p:tags r:id="rId1"/>
            </p:custDataLst>
          </p:nvPr>
        </p:nvSpPr>
        <p:spPr>
          <a:xfrm rot="5400000">
            <a:off x="424180" y="880745"/>
            <a:ext cx="7693025" cy="5396865"/>
          </a:xfrm>
          <a:prstGeom prst="triangle">
            <a:avLst/>
          </a:prstGeom>
          <a:gradFill>
            <a:gsLst>
              <a:gs pos="100000">
                <a:sysClr val="window" lastClr="FFFFFF">
                  <a:alpha val="0"/>
                </a:sysClr>
              </a:gs>
              <a:gs pos="0">
                <a:schemeClr val="accent1">
                  <a:lumMod val="40000"/>
                  <a:lumOff val="60000"/>
                </a:scheme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62" name="三角形 4"/>
          <p:cNvSpPr/>
          <p:nvPr>
            <p:custDataLst>
              <p:tags r:id="rId2"/>
            </p:custDataLst>
          </p:nvPr>
        </p:nvSpPr>
        <p:spPr>
          <a:xfrm rot="16200000">
            <a:off x="4288155" y="1191260"/>
            <a:ext cx="7693025" cy="4776470"/>
          </a:xfrm>
          <a:prstGeom prst="triangle">
            <a:avLst/>
          </a:prstGeom>
          <a:gradFill>
            <a:gsLst>
              <a:gs pos="100000">
                <a:sysClr val="window" lastClr="FFFFFF">
                  <a:alpha val="0"/>
                </a:sysClr>
              </a:gs>
              <a:gs pos="0">
                <a:schemeClr val="accent2">
                  <a:lumMod val="40000"/>
                  <a:lumOff val="60000"/>
                </a:scheme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19" name="椭圆 18"/>
          <p:cNvSpPr/>
          <p:nvPr>
            <p:custDataLst>
              <p:tags r:id="rId3"/>
            </p:custDataLst>
          </p:nvPr>
        </p:nvSpPr>
        <p:spPr>
          <a:xfrm flipH="1">
            <a:off x="3194685" y="3492500"/>
            <a:ext cx="172720" cy="1727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6" name="椭圆 25"/>
          <p:cNvSpPr/>
          <p:nvPr>
            <p:custDataLst>
              <p:tags r:id="rId4"/>
            </p:custDataLst>
          </p:nvPr>
        </p:nvSpPr>
        <p:spPr>
          <a:xfrm flipH="1">
            <a:off x="3472815" y="2421890"/>
            <a:ext cx="172720" cy="1727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27" name="椭圆 26"/>
          <p:cNvSpPr/>
          <p:nvPr>
            <p:custDataLst>
              <p:tags r:id="rId5"/>
            </p:custDataLst>
          </p:nvPr>
        </p:nvSpPr>
        <p:spPr>
          <a:xfrm flipH="1">
            <a:off x="3472815" y="4564380"/>
            <a:ext cx="172720" cy="1727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30" name="圆角矩形 29"/>
          <p:cNvSpPr/>
          <p:nvPr>
            <p:custDataLst>
              <p:tags r:id="rId6"/>
            </p:custDataLst>
          </p:nvPr>
        </p:nvSpPr>
        <p:spPr>
          <a:xfrm>
            <a:off x="1471295" y="1883410"/>
            <a:ext cx="1355090" cy="370840"/>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空（事实）</a:t>
            </a:r>
          </a:p>
        </p:txBody>
      </p:sp>
      <p:sp>
        <p:nvSpPr>
          <p:cNvPr id="42" name="文本框 41"/>
          <p:cNvSpPr txBox="1"/>
          <p:nvPr>
            <p:custDataLst>
              <p:tags r:id="rId7"/>
            </p:custDataLst>
          </p:nvPr>
        </p:nvSpPr>
        <p:spPr>
          <a:xfrm flipH="1">
            <a:off x="1219200" y="2372995"/>
            <a:ext cx="1609725" cy="645795"/>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rPr>
              <a:t>明确看到“空”中乌云密布的事实</a:t>
            </a:r>
          </a:p>
        </p:txBody>
      </p:sp>
      <p:sp>
        <p:nvSpPr>
          <p:cNvPr id="45" name="圆角矩形 44"/>
          <p:cNvSpPr/>
          <p:nvPr>
            <p:custDataLst>
              <p:tags r:id="rId8"/>
            </p:custDataLst>
          </p:nvPr>
        </p:nvSpPr>
        <p:spPr>
          <a:xfrm>
            <a:off x="1471295" y="3154045"/>
            <a:ext cx="1355090" cy="370840"/>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noProof="0">
                <a:ln>
                  <a:noFill/>
                </a:ln>
                <a:solidFill>
                  <a:schemeClr val="bg2"/>
                </a:solidFill>
                <a:effectLst/>
                <a:uLnTx/>
                <a:uFillTx/>
                <a:latin typeface="PingFang SC Regular" panose="020B0400000000000000" charset="-122"/>
                <a:ea typeface="PingFang SC Regular" panose="020B0400000000000000" charset="-122"/>
                <a:sym typeface="+mn-ea"/>
              </a:rPr>
              <a:t>雨（解释）</a:t>
            </a:r>
          </a:p>
        </p:txBody>
      </p:sp>
      <p:sp>
        <p:nvSpPr>
          <p:cNvPr id="46" name="文本框 45"/>
          <p:cNvSpPr txBox="1"/>
          <p:nvPr>
            <p:custDataLst>
              <p:tags r:id="rId9"/>
            </p:custDataLst>
          </p:nvPr>
        </p:nvSpPr>
        <p:spPr>
          <a:xfrm flipH="1">
            <a:off x="1219200" y="3643630"/>
            <a:ext cx="1609725" cy="645795"/>
          </a:xfrm>
          <a:prstGeom prst="rect">
            <a:avLst/>
          </a:prstGeom>
          <a:noFill/>
        </p:spPr>
        <p:txBody>
          <a:bodyPr wrap="square" lIns="0" tIns="0" rIns="0" bIns="0" rtlCol="0">
            <a:spAutoFit/>
          </a:bodyPr>
          <a:lstStyle/>
          <a:p>
            <a:pPr lvl="0" algn="r">
              <a:lnSpc>
                <a:spcPct val="15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做出即将 下“雨”的解释</a:t>
            </a:r>
          </a:p>
        </p:txBody>
      </p:sp>
      <p:sp>
        <p:nvSpPr>
          <p:cNvPr id="49" name="圆角矩形 48"/>
          <p:cNvSpPr/>
          <p:nvPr>
            <p:custDataLst>
              <p:tags r:id="rId10"/>
            </p:custDataLst>
          </p:nvPr>
        </p:nvSpPr>
        <p:spPr>
          <a:xfrm>
            <a:off x="1471295" y="4424680"/>
            <a:ext cx="1355090" cy="370840"/>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noProof="0">
                <a:ln>
                  <a:noFill/>
                </a:ln>
                <a:solidFill>
                  <a:schemeClr val="bg2"/>
                </a:solidFill>
                <a:effectLst/>
                <a:uLnTx/>
                <a:uFillTx/>
                <a:latin typeface="PingFang SC Regular" panose="020B0400000000000000" charset="-122"/>
                <a:ea typeface="PingFang SC Regular" panose="020B0400000000000000" charset="-122"/>
                <a:sym typeface="+mn-ea"/>
              </a:rPr>
              <a:t>伞（行动）</a:t>
            </a:r>
          </a:p>
        </p:txBody>
      </p:sp>
      <p:sp>
        <p:nvSpPr>
          <p:cNvPr id="50" name="文本框 49"/>
          <p:cNvSpPr txBox="1"/>
          <p:nvPr>
            <p:custDataLst>
              <p:tags r:id="rId11"/>
            </p:custDataLst>
          </p:nvPr>
        </p:nvSpPr>
        <p:spPr>
          <a:xfrm flipH="1">
            <a:off x="1218565" y="4914265"/>
            <a:ext cx="1610360" cy="645795"/>
          </a:xfrm>
          <a:prstGeom prst="rect">
            <a:avLst/>
          </a:prstGeom>
          <a:noFill/>
        </p:spPr>
        <p:txBody>
          <a:bodyPr wrap="square" lIns="0" tIns="0" rIns="0" bIns="0" rtlCol="0">
            <a:spAutoFit/>
          </a:bodyPr>
          <a:lstStyle/>
          <a:p>
            <a:pPr lvl="0" algn="r">
              <a:lnSpc>
                <a:spcPct val="15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做出门时带“伞”的决定</a:t>
            </a:r>
          </a:p>
        </p:txBody>
      </p:sp>
      <p:sp>
        <p:nvSpPr>
          <p:cNvPr id="64" name="弧形 23" descr="e7d195523061f1c0d3ba7f298e59d031c9c3f97027ed136f882110EF8F17BAD1F2C348D17C7856EF46CB4678CC9E44EE1ABA681E3133328A7B4D22AAF822B2429426B2355AA8CC4431B8568D2CF3B73A608EADBFD87AE0DCC2FCA11A5C39C179377D4A7CAE510C091161E91D046086296F5F60A5F6BF2162DD1650829004471631D6707CC135BF0C"/>
          <p:cNvSpPr/>
          <p:nvPr>
            <p:custDataLst>
              <p:tags r:id="rId12"/>
            </p:custDataLst>
          </p:nvPr>
        </p:nvSpPr>
        <p:spPr>
          <a:xfrm>
            <a:off x="7812405" y="1832610"/>
            <a:ext cx="972185" cy="3493135"/>
          </a:xfrm>
          <a:custGeom>
            <a:avLst/>
            <a:gdLst>
              <a:gd name="connsiteX0" fmla="*/ 3266248 w 4441880"/>
              <a:gd name="connsiteY0" fmla="*/ 261372 h 4441868"/>
              <a:gd name="connsiteX1" fmla="*/ 4441854 w 4441880"/>
              <a:gd name="connsiteY1" fmla="*/ 2231677 h 4441868"/>
              <a:gd name="connsiteX2" fmla="*/ 3247242 w 4441880"/>
              <a:gd name="connsiteY2" fmla="*/ 4190517 h 4441868"/>
              <a:gd name="connsiteX3" fmla="*/ 2220940 w 4441880"/>
              <a:gd name="connsiteY3" fmla="*/ 2220934 h 4441868"/>
              <a:gd name="connsiteX4" fmla="*/ 3266248 w 4441880"/>
              <a:gd name="connsiteY4" fmla="*/ 261372 h 4441868"/>
              <a:gd name="connsiteX0-1" fmla="*/ 3266248 w 4441880"/>
              <a:gd name="connsiteY0-2" fmla="*/ 261372 h 4441868"/>
              <a:gd name="connsiteX1-3" fmla="*/ 4441854 w 4441880"/>
              <a:gd name="connsiteY1-4" fmla="*/ 2231677 h 4441868"/>
              <a:gd name="connsiteX2-5" fmla="*/ 3247242 w 4441880"/>
              <a:gd name="connsiteY2-6" fmla="*/ 4190517 h 4441868"/>
              <a:gd name="connsiteX0-7" fmla="*/ 19006 w 1194638"/>
              <a:gd name="connsiteY0-8" fmla="*/ 0 h 3929145"/>
              <a:gd name="connsiteX1-9" fmla="*/ 1194612 w 1194638"/>
              <a:gd name="connsiteY1-10" fmla="*/ 1970305 h 3929145"/>
              <a:gd name="connsiteX2-11" fmla="*/ 0 w 1194638"/>
              <a:gd name="connsiteY2-12" fmla="*/ 3929145 h 3929145"/>
              <a:gd name="connsiteX3-13" fmla="*/ 19006 w 1194638"/>
              <a:gd name="connsiteY3-14" fmla="*/ 0 h 3929145"/>
              <a:gd name="connsiteX0-15" fmla="*/ 19006 w 1194638"/>
              <a:gd name="connsiteY0-16" fmla="*/ 0 h 3929145"/>
              <a:gd name="connsiteX1-17" fmla="*/ 1194612 w 1194638"/>
              <a:gd name="connsiteY1-18" fmla="*/ 1970305 h 3929145"/>
              <a:gd name="connsiteX2-19" fmla="*/ 0 w 1194638"/>
              <a:gd name="connsiteY2-20" fmla="*/ 3929145 h 3929145"/>
            </a:gdLst>
            <a:ahLst/>
            <a:cxnLst>
              <a:cxn ang="0">
                <a:pos x="connsiteX0-1" y="connsiteY0-2"/>
              </a:cxn>
              <a:cxn ang="0">
                <a:pos x="connsiteX1-3" y="connsiteY1-4"/>
              </a:cxn>
              <a:cxn ang="0">
                <a:pos x="connsiteX2-5" y="connsiteY2-6"/>
              </a:cxn>
            </a:cxnLst>
            <a:rect l="l" t="t" r="r" b="b"/>
            <a:pathLst>
              <a:path w="1194638" h="3929145" stroke="0" extrusionOk="0">
                <a:moveTo>
                  <a:pt x="19006" y="0"/>
                </a:moveTo>
                <a:cubicBezTo>
                  <a:pt x="746043" y="387829"/>
                  <a:pt x="1198598" y="1146306"/>
                  <a:pt x="1194612" y="1970305"/>
                </a:cubicBezTo>
                <a:cubicBezTo>
                  <a:pt x="1190626" y="2794305"/>
                  <a:pt x="730755" y="3548368"/>
                  <a:pt x="0" y="3929145"/>
                </a:cubicBezTo>
                <a:cubicBezTo>
                  <a:pt x="6335" y="2619430"/>
                  <a:pt x="12671" y="1309715"/>
                  <a:pt x="19006" y="0"/>
                </a:cubicBezTo>
                <a:close/>
              </a:path>
              <a:path w="1194638" h="3929145" fill="none">
                <a:moveTo>
                  <a:pt x="19006" y="0"/>
                </a:moveTo>
                <a:cubicBezTo>
                  <a:pt x="746043" y="387829"/>
                  <a:pt x="1198598" y="1146306"/>
                  <a:pt x="1194612" y="1970305"/>
                </a:cubicBezTo>
                <a:cubicBezTo>
                  <a:pt x="1190626" y="2794305"/>
                  <a:pt x="730755" y="3548368"/>
                  <a:pt x="0" y="3929145"/>
                </a:cubicBezTo>
              </a:path>
            </a:pathLst>
          </a:custGeom>
          <a:ln w="38100">
            <a:gradFill flip="none" rotWithShape="1">
              <a:gsLst>
                <a:gs pos="29000">
                  <a:schemeClr val="accent3">
                    <a:alpha val="0"/>
                  </a:schemeClr>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cs"/>
            </a:endParaRPr>
          </a:p>
        </p:txBody>
      </p:sp>
      <p:sp>
        <p:nvSpPr>
          <p:cNvPr id="65" name="椭圆 64"/>
          <p:cNvSpPr/>
          <p:nvPr>
            <p:custDataLst>
              <p:tags r:id="rId13"/>
            </p:custDataLst>
          </p:nvPr>
        </p:nvSpPr>
        <p:spPr>
          <a:xfrm>
            <a:off x="8515985" y="3368675"/>
            <a:ext cx="504190" cy="503555"/>
          </a:xfrm>
          <a:prstGeom prst="ellips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lang="en-US" altLang="zh-CN" noProof="0">
                <a:ln>
                  <a:noFill/>
                </a:ln>
                <a:solidFill>
                  <a:schemeClr val="accent2"/>
                </a:solidFill>
                <a:effectLst/>
                <a:uLnTx/>
                <a:uFillTx/>
                <a:latin typeface="PingFang SC Regular" panose="020B0400000000000000" charset="-122"/>
                <a:ea typeface="PingFang SC Regular" panose="020B0400000000000000" charset="-122"/>
                <a:sym typeface="+mn-ea"/>
              </a:rPr>
              <a:t>W</a:t>
            </a:r>
          </a:p>
        </p:txBody>
      </p:sp>
      <p:sp>
        <p:nvSpPr>
          <p:cNvPr id="67" name="椭圆 66"/>
          <p:cNvSpPr/>
          <p:nvPr>
            <p:custDataLst>
              <p:tags r:id="rId14"/>
            </p:custDataLst>
          </p:nvPr>
        </p:nvSpPr>
        <p:spPr>
          <a:xfrm>
            <a:off x="8282305" y="2340610"/>
            <a:ext cx="504190" cy="504190"/>
          </a:xfrm>
          <a:prstGeom prst="ellips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chemeClr val="accent2"/>
                </a:solidFill>
                <a:effectLst/>
                <a:uLnTx/>
                <a:uFillTx/>
                <a:latin typeface="PingFang SC Regular" panose="020B0400000000000000" charset="-122"/>
                <a:ea typeface="PingFang SC Regular" panose="020B0400000000000000" charset="-122"/>
                <a:cs typeface="+mn-cs"/>
              </a:rPr>
              <a:t>W</a:t>
            </a:r>
          </a:p>
        </p:txBody>
      </p:sp>
      <p:sp>
        <p:nvSpPr>
          <p:cNvPr id="68" name="椭圆 67"/>
          <p:cNvSpPr/>
          <p:nvPr>
            <p:custDataLst>
              <p:tags r:id="rId15"/>
            </p:custDataLst>
          </p:nvPr>
        </p:nvSpPr>
        <p:spPr>
          <a:xfrm>
            <a:off x="8282305" y="4427220"/>
            <a:ext cx="504190" cy="503555"/>
          </a:xfrm>
          <a:prstGeom prst="ellips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chemeClr val="accent2"/>
                </a:solidFill>
                <a:effectLst/>
                <a:uLnTx/>
                <a:uFillTx/>
                <a:latin typeface="PingFang SC Regular" panose="020B0400000000000000" charset="-122"/>
                <a:ea typeface="PingFang SC Regular" panose="020B0400000000000000" charset="-122"/>
                <a:cs typeface="+mn-cs"/>
              </a:rPr>
              <a:t>W</a:t>
            </a:r>
          </a:p>
        </p:txBody>
      </p:sp>
      <p:sp>
        <p:nvSpPr>
          <p:cNvPr id="71" name="圆角矩形 70"/>
          <p:cNvSpPr/>
          <p:nvPr>
            <p:custDataLst>
              <p:tags r:id="rId16"/>
            </p:custDataLst>
          </p:nvPr>
        </p:nvSpPr>
        <p:spPr>
          <a:xfrm flipH="1">
            <a:off x="9144635" y="1883410"/>
            <a:ext cx="1355090" cy="370840"/>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b="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What</a:t>
            </a:r>
            <a:r>
              <a:rPr kumimoji="1" lang="en-US" altLang="zh-CN" b="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 </a:t>
            </a:r>
            <a:r>
              <a:rPr kumimoji="1" lang="zh-CN" altLang="en-US" b="0" i="0" u="none" strike="noStrike" kern="120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cs"/>
              </a:rPr>
              <a:t>问题</a:t>
            </a:r>
          </a:p>
        </p:txBody>
      </p:sp>
      <p:sp>
        <p:nvSpPr>
          <p:cNvPr id="72" name="文本框 71"/>
          <p:cNvSpPr txBox="1"/>
          <p:nvPr>
            <p:custDataLst>
              <p:tags r:id="rId17"/>
            </p:custDataLst>
          </p:nvPr>
        </p:nvSpPr>
        <p:spPr>
          <a:xfrm>
            <a:off x="9141460" y="2372995"/>
            <a:ext cx="2204085" cy="581025"/>
          </a:xfrm>
          <a:prstGeom prst="rect">
            <a:avLst/>
          </a:prstGeom>
          <a:noFill/>
        </p:spPr>
        <p:txBody>
          <a:bodyPr wrap="square" lIns="0" tIns="0" rIns="0" bIns="0" rtlCol="0">
            <a:spAutoFit/>
          </a:bodyPr>
          <a:lstStyle/>
          <a:p>
            <a:pPr lvl="0" algn="l">
              <a:lnSpc>
                <a:spcPct val="12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观察现状</a:t>
            </a:r>
          </a:p>
          <a:p>
            <a:pPr lvl="0" algn="l">
              <a:lnSpc>
                <a:spcPct val="15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明确问题是什么</a:t>
            </a:r>
          </a:p>
        </p:txBody>
      </p:sp>
      <p:sp>
        <p:nvSpPr>
          <p:cNvPr id="75" name="圆角矩形 74"/>
          <p:cNvSpPr/>
          <p:nvPr>
            <p:custDataLst>
              <p:tags r:id="rId18"/>
            </p:custDataLst>
          </p:nvPr>
        </p:nvSpPr>
        <p:spPr>
          <a:xfrm flipH="1">
            <a:off x="9144635" y="3154045"/>
            <a:ext cx="1355090" cy="370840"/>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noProof="0">
                <a:ln>
                  <a:noFill/>
                </a:ln>
                <a:solidFill>
                  <a:schemeClr val="bg2"/>
                </a:solidFill>
                <a:effectLst/>
                <a:uLnTx/>
                <a:uFillTx/>
                <a:latin typeface="PingFang SC Regular" panose="020B0400000000000000" charset="-122"/>
                <a:ea typeface="PingFang SC Regular" panose="020B0400000000000000" charset="-122"/>
                <a:sym typeface="+mn-ea"/>
              </a:rPr>
              <a:t>Why 原因</a:t>
            </a:r>
          </a:p>
        </p:txBody>
      </p:sp>
      <p:sp>
        <p:nvSpPr>
          <p:cNvPr id="76" name="文本框 75"/>
          <p:cNvSpPr txBox="1"/>
          <p:nvPr>
            <p:custDataLst>
              <p:tags r:id="rId19"/>
            </p:custDataLst>
          </p:nvPr>
        </p:nvSpPr>
        <p:spPr>
          <a:xfrm>
            <a:off x="9141460" y="3643630"/>
            <a:ext cx="2204085" cy="581025"/>
          </a:xfrm>
          <a:prstGeom prst="rect">
            <a:avLst/>
          </a:prstGeom>
          <a:noFill/>
        </p:spPr>
        <p:txBody>
          <a:bodyPr wrap="square" lIns="0" tIns="0" rIns="0" bIns="0" rtlCol="0">
            <a:spAutoFit/>
          </a:bodyPr>
          <a:lstStyle/>
          <a:p>
            <a:pPr lvl="0" algn="l">
              <a:lnSpc>
                <a:spcPct val="12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分析问题</a:t>
            </a:r>
          </a:p>
          <a:p>
            <a:pPr lvl="0" algn="l">
              <a:lnSpc>
                <a:spcPct val="15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定位出原因是什么</a:t>
            </a:r>
          </a:p>
        </p:txBody>
      </p:sp>
      <p:sp>
        <p:nvSpPr>
          <p:cNvPr id="79" name="圆角矩形 78"/>
          <p:cNvSpPr/>
          <p:nvPr>
            <p:custDataLst>
              <p:tags r:id="rId20"/>
            </p:custDataLst>
          </p:nvPr>
        </p:nvSpPr>
        <p:spPr>
          <a:xfrm flipH="1">
            <a:off x="9144635" y="4424680"/>
            <a:ext cx="1355090" cy="370840"/>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r>
              <a:rPr kumimoji="1" lang="zh-CN" altLang="en-US" noProof="0">
                <a:ln>
                  <a:noFill/>
                </a:ln>
                <a:solidFill>
                  <a:schemeClr val="bg2"/>
                </a:solidFill>
                <a:effectLst/>
                <a:uLnTx/>
                <a:uFillTx/>
                <a:latin typeface="PingFang SC Regular" panose="020B0400000000000000" charset="-122"/>
                <a:ea typeface="PingFang SC Regular" panose="020B0400000000000000" charset="-122"/>
                <a:sym typeface="+mn-ea"/>
              </a:rPr>
              <a:t>How 方案</a:t>
            </a:r>
          </a:p>
        </p:txBody>
      </p:sp>
      <p:sp>
        <p:nvSpPr>
          <p:cNvPr id="80" name="文本框 79"/>
          <p:cNvSpPr txBox="1"/>
          <p:nvPr>
            <p:custDataLst>
              <p:tags r:id="rId21"/>
            </p:custDataLst>
          </p:nvPr>
        </p:nvSpPr>
        <p:spPr>
          <a:xfrm>
            <a:off x="9141460" y="4914265"/>
            <a:ext cx="1932305" cy="534670"/>
          </a:xfrm>
          <a:prstGeom prst="rect">
            <a:avLst/>
          </a:prstGeom>
          <a:noFill/>
        </p:spPr>
        <p:txBody>
          <a:bodyPr wrap="square" lIns="0" tIns="0" rIns="0" bIns="0" rtlCol="0">
            <a:spAutoFit/>
          </a:bodyPr>
          <a:lstStyle/>
          <a:p>
            <a:pPr lvl="0" algn="l">
              <a:lnSpc>
                <a:spcPct val="12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解决问题</a:t>
            </a:r>
          </a:p>
          <a:p>
            <a:pPr lvl="0" algn="l">
              <a:lnSpc>
                <a:spcPct val="150000"/>
              </a:lnSpc>
              <a:spcBef>
                <a:spcPts val="0"/>
              </a:spcBef>
              <a:spcAft>
                <a:spcPts val="0"/>
              </a:spcAft>
              <a:buClrTx/>
              <a:buSzTx/>
              <a:buFontTx/>
              <a:defRPr/>
            </a:pPr>
            <a:r>
              <a:rPr lang="zh-CN" altLang="en-US" sz="1400" noProof="0" dirty="0">
                <a:ln>
                  <a:noFill/>
                </a:ln>
                <a:solidFill>
                  <a:srgbClr val="313131">
                    <a:alpha val="65000"/>
                  </a:srgbClr>
                </a:solidFill>
                <a:effectLst/>
                <a:uLnTx/>
                <a:uFillTx/>
                <a:latin typeface="PingFang SC Regular" panose="020B0400000000000000" charset="-122"/>
                <a:ea typeface="PingFang SC Regular" panose="020B0400000000000000" charset="-122"/>
                <a:cs typeface="OPPOSans R" pitchFamily="18" charset="-122"/>
                <a:sym typeface="+mn-ea"/>
              </a:rPr>
              <a:t>采取的解决方案是什么</a:t>
            </a:r>
          </a:p>
        </p:txBody>
      </p:sp>
      <p:sp>
        <p:nvSpPr>
          <p:cNvPr id="82" name="椭圆 81"/>
          <p:cNvSpPr/>
          <p:nvPr>
            <p:custDataLst>
              <p:tags r:id="rId22"/>
            </p:custDataLst>
          </p:nvPr>
        </p:nvSpPr>
        <p:spPr>
          <a:xfrm>
            <a:off x="5466715" y="2197100"/>
            <a:ext cx="2849245" cy="284924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87" name="椭圆 86"/>
          <p:cNvSpPr/>
          <p:nvPr>
            <p:custDataLst>
              <p:tags r:id="rId23"/>
            </p:custDataLst>
          </p:nvPr>
        </p:nvSpPr>
        <p:spPr>
          <a:xfrm>
            <a:off x="3680460" y="2154555"/>
            <a:ext cx="2849245" cy="2849245"/>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endParaRPr>
          </a:p>
        </p:txBody>
      </p:sp>
      <p:sp>
        <p:nvSpPr>
          <p:cNvPr id="88" name="椭圆 87"/>
          <p:cNvSpPr/>
          <p:nvPr>
            <p:custDataLst>
              <p:tags r:id="rId24"/>
            </p:custDataLst>
          </p:nvPr>
        </p:nvSpPr>
        <p:spPr>
          <a:xfrm>
            <a:off x="5545455" y="2154555"/>
            <a:ext cx="2849245" cy="284924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PingFang SC Semibold" panose="020B0400000000000000" charset="-122"/>
              <a:ea typeface="PingFang SC Semibold" panose="020B0400000000000000" charset="-122"/>
              <a:cs typeface="+mn-cs"/>
            </a:endParaRPr>
          </a:p>
        </p:txBody>
      </p:sp>
      <p:sp>
        <p:nvSpPr>
          <p:cNvPr id="90" name="文本框 89"/>
          <p:cNvSpPr txBox="1"/>
          <p:nvPr>
            <p:custDataLst>
              <p:tags r:id="rId25"/>
            </p:custDataLst>
          </p:nvPr>
        </p:nvSpPr>
        <p:spPr>
          <a:xfrm>
            <a:off x="4327525" y="2794635"/>
            <a:ext cx="1329690" cy="156845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空</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雨</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伞</a:t>
            </a:r>
          </a:p>
        </p:txBody>
      </p:sp>
      <p:sp>
        <p:nvSpPr>
          <p:cNvPr id="92" name="文本框 91"/>
          <p:cNvSpPr txBox="1"/>
          <p:nvPr>
            <p:custDataLst>
              <p:tags r:id="rId26"/>
            </p:custDataLst>
          </p:nvPr>
        </p:nvSpPr>
        <p:spPr>
          <a:xfrm>
            <a:off x="6304915" y="2733040"/>
            <a:ext cx="1329690" cy="169164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3</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个</a:t>
            </a:r>
            <a:endParaRPr kumimoji="0" lang="en-US" sz="2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2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PingFang SC Semibold" panose="020B0400000000000000" charset="-122"/>
              </a:rPr>
              <a:t>W</a:t>
            </a:r>
          </a:p>
        </p:txBody>
      </p:sp>
      <p:sp>
        <p:nvSpPr>
          <p:cNvPr id="7" name="弧形 23" descr="e7d195523061f1c0d3ba7f298e59d031c9c3f97027ed136f882110EF8F17BAD1F2C348D17C7856EF46CB4678CC9E44EE1ABA681E3133328A7B4D22AAF822B2429426B2355AA8CC4431B8568D2CF3B73A608EADBFD87AE0DCC2FCA11A5C39C179377D4A7CAE510C091161E91D046086296F5F60A5F6BF2162DD1650829004471631D6707CC135BF0C"/>
          <p:cNvSpPr/>
          <p:nvPr>
            <p:custDataLst>
              <p:tags r:id="rId27"/>
            </p:custDataLst>
          </p:nvPr>
        </p:nvSpPr>
        <p:spPr>
          <a:xfrm flipH="1">
            <a:off x="3265170" y="1832610"/>
            <a:ext cx="972185" cy="3493135"/>
          </a:xfrm>
          <a:custGeom>
            <a:avLst/>
            <a:gdLst>
              <a:gd name="connsiteX0" fmla="*/ 3266248 w 4441880"/>
              <a:gd name="connsiteY0" fmla="*/ 261372 h 4441868"/>
              <a:gd name="connsiteX1" fmla="*/ 4441854 w 4441880"/>
              <a:gd name="connsiteY1" fmla="*/ 2231677 h 4441868"/>
              <a:gd name="connsiteX2" fmla="*/ 3247242 w 4441880"/>
              <a:gd name="connsiteY2" fmla="*/ 4190517 h 4441868"/>
              <a:gd name="connsiteX3" fmla="*/ 2220940 w 4441880"/>
              <a:gd name="connsiteY3" fmla="*/ 2220934 h 4441868"/>
              <a:gd name="connsiteX4" fmla="*/ 3266248 w 4441880"/>
              <a:gd name="connsiteY4" fmla="*/ 261372 h 4441868"/>
              <a:gd name="connsiteX0-1" fmla="*/ 3266248 w 4441880"/>
              <a:gd name="connsiteY0-2" fmla="*/ 261372 h 4441868"/>
              <a:gd name="connsiteX1-3" fmla="*/ 4441854 w 4441880"/>
              <a:gd name="connsiteY1-4" fmla="*/ 2231677 h 4441868"/>
              <a:gd name="connsiteX2-5" fmla="*/ 3247242 w 4441880"/>
              <a:gd name="connsiteY2-6" fmla="*/ 4190517 h 4441868"/>
              <a:gd name="connsiteX0-7" fmla="*/ 19006 w 1194638"/>
              <a:gd name="connsiteY0-8" fmla="*/ 0 h 3929145"/>
              <a:gd name="connsiteX1-9" fmla="*/ 1194612 w 1194638"/>
              <a:gd name="connsiteY1-10" fmla="*/ 1970305 h 3929145"/>
              <a:gd name="connsiteX2-11" fmla="*/ 0 w 1194638"/>
              <a:gd name="connsiteY2-12" fmla="*/ 3929145 h 3929145"/>
              <a:gd name="connsiteX3-13" fmla="*/ 19006 w 1194638"/>
              <a:gd name="connsiteY3-14" fmla="*/ 0 h 3929145"/>
              <a:gd name="connsiteX0-15" fmla="*/ 19006 w 1194638"/>
              <a:gd name="connsiteY0-16" fmla="*/ 0 h 3929145"/>
              <a:gd name="connsiteX1-17" fmla="*/ 1194612 w 1194638"/>
              <a:gd name="connsiteY1-18" fmla="*/ 1970305 h 3929145"/>
              <a:gd name="connsiteX2-19" fmla="*/ 0 w 1194638"/>
              <a:gd name="connsiteY2-20" fmla="*/ 3929145 h 3929145"/>
            </a:gdLst>
            <a:ahLst/>
            <a:cxnLst>
              <a:cxn ang="0">
                <a:pos x="connsiteX0-1" y="connsiteY0-2"/>
              </a:cxn>
              <a:cxn ang="0">
                <a:pos x="connsiteX1-3" y="connsiteY1-4"/>
              </a:cxn>
              <a:cxn ang="0">
                <a:pos x="connsiteX2-5" y="connsiteY2-6"/>
              </a:cxn>
            </a:cxnLst>
            <a:rect l="l" t="t" r="r" b="b"/>
            <a:pathLst>
              <a:path w="1194638" h="3929145" stroke="0" extrusionOk="0">
                <a:moveTo>
                  <a:pt x="19006" y="0"/>
                </a:moveTo>
                <a:cubicBezTo>
                  <a:pt x="746043" y="387829"/>
                  <a:pt x="1198598" y="1146306"/>
                  <a:pt x="1194612" y="1970305"/>
                </a:cubicBezTo>
                <a:cubicBezTo>
                  <a:pt x="1190626" y="2794305"/>
                  <a:pt x="730755" y="3548368"/>
                  <a:pt x="0" y="3929145"/>
                </a:cubicBezTo>
                <a:cubicBezTo>
                  <a:pt x="6335" y="2619430"/>
                  <a:pt x="12671" y="1309715"/>
                  <a:pt x="19006" y="0"/>
                </a:cubicBezTo>
                <a:close/>
              </a:path>
              <a:path w="1194638" h="3929145" fill="none">
                <a:moveTo>
                  <a:pt x="19006" y="0"/>
                </a:moveTo>
                <a:cubicBezTo>
                  <a:pt x="746043" y="387829"/>
                  <a:pt x="1198598" y="1146306"/>
                  <a:pt x="1194612" y="1970305"/>
                </a:cubicBezTo>
                <a:cubicBezTo>
                  <a:pt x="1190626" y="2794305"/>
                  <a:pt x="730755" y="3548368"/>
                  <a:pt x="0" y="3929145"/>
                </a:cubicBezTo>
              </a:path>
            </a:pathLst>
          </a:custGeom>
          <a:ln w="38100">
            <a:gradFill flip="none" rotWithShape="1">
              <a:gsLst>
                <a:gs pos="29000">
                  <a:schemeClr val="accent1">
                    <a:alpha val="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PingFang SC Regular" panose="020B0400000000000000" charset="-122"/>
              <a:ea typeface="PingFang SC Regular" panose="020B0400000000000000" charset="-122"/>
              <a:cs typeface="+mn-cs"/>
            </a:endParaRPr>
          </a:p>
        </p:txBody>
      </p:sp>
      <p:sp>
        <p:nvSpPr>
          <p:cNvPr id="102" name="cloud-and-rainbow_68109"/>
          <p:cNvSpPr/>
          <p:nvPr>
            <p:custDataLst>
              <p:tags r:id="rId28"/>
            </p:custDataLst>
          </p:nvPr>
        </p:nvSpPr>
        <p:spPr>
          <a:xfrm>
            <a:off x="3134995" y="2332355"/>
            <a:ext cx="700405" cy="520700"/>
          </a:xfrm>
          <a:custGeom>
            <a:avLst/>
            <a:gdLst>
              <a:gd name="connsiteX0" fmla="*/ 100438 w 577040"/>
              <a:gd name="connsiteY0" fmla="*/ 277944 h 379788"/>
              <a:gd name="connsiteX1" fmla="*/ 113339 w 577040"/>
              <a:gd name="connsiteY1" fmla="*/ 287985 h 379788"/>
              <a:gd name="connsiteX2" fmla="*/ 81803 w 577040"/>
              <a:gd name="connsiteY2" fmla="*/ 368313 h 379788"/>
              <a:gd name="connsiteX3" fmla="*/ 68901 w 577040"/>
              <a:gd name="connsiteY3" fmla="*/ 379788 h 379788"/>
              <a:gd name="connsiteX4" fmla="*/ 64601 w 577040"/>
              <a:gd name="connsiteY4" fmla="*/ 379788 h 379788"/>
              <a:gd name="connsiteX5" fmla="*/ 100438 w 577040"/>
              <a:gd name="connsiteY5" fmla="*/ 277944 h 379788"/>
              <a:gd name="connsiteX6" fmla="*/ 77475 w 577040"/>
              <a:gd name="connsiteY6" fmla="*/ 253575 h 379788"/>
              <a:gd name="connsiteX7" fmla="*/ 88970 w 577040"/>
              <a:gd name="connsiteY7" fmla="*/ 266483 h 379788"/>
              <a:gd name="connsiteX8" fmla="*/ 48738 w 577040"/>
              <a:gd name="connsiteY8" fmla="*/ 379788 h 379788"/>
              <a:gd name="connsiteX9" fmla="*/ 31496 w 577040"/>
              <a:gd name="connsiteY9" fmla="*/ 379788 h 379788"/>
              <a:gd name="connsiteX10" fmla="*/ 77475 w 577040"/>
              <a:gd name="connsiteY10" fmla="*/ 253575 h 379788"/>
              <a:gd name="connsiteX11" fmla="*/ 58761 w 577040"/>
              <a:gd name="connsiteY11" fmla="*/ 225068 h 379788"/>
              <a:gd name="connsiteX12" fmla="*/ 67360 w 577040"/>
              <a:gd name="connsiteY12" fmla="*/ 240827 h 379788"/>
              <a:gd name="connsiteX13" fmla="*/ 15765 w 577040"/>
              <a:gd name="connsiteY13" fmla="*/ 379788 h 379788"/>
              <a:gd name="connsiteX14" fmla="*/ 12898 w 577040"/>
              <a:gd name="connsiteY14" fmla="*/ 379788 h 379788"/>
              <a:gd name="connsiteX15" fmla="*/ 2866 w 577040"/>
              <a:gd name="connsiteY15" fmla="*/ 376923 h 379788"/>
              <a:gd name="connsiteX16" fmla="*/ 0 w 577040"/>
              <a:gd name="connsiteY16" fmla="*/ 366895 h 379788"/>
              <a:gd name="connsiteX17" fmla="*/ 58761 w 577040"/>
              <a:gd name="connsiteY17" fmla="*/ 225068 h 379788"/>
              <a:gd name="connsiteX18" fmla="*/ 314338 w 577040"/>
              <a:gd name="connsiteY18" fmla="*/ 0 h 379788"/>
              <a:gd name="connsiteX19" fmla="*/ 393292 w 577040"/>
              <a:gd name="connsiteY19" fmla="*/ 43008 h 379788"/>
              <a:gd name="connsiteX20" fmla="*/ 426309 w 577040"/>
              <a:gd name="connsiteY20" fmla="*/ 35840 h 379788"/>
              <a:gd name="connsiteX21" fmla="*/ 500957 w 577040"/>
              <a:gd name="connsiteY21" fmla="*/ 106086 h 379788"/>
              <a:gd name="connsiteX22" fmla="*/ 577040 w 577040"/>
              <a:gd name="connsiteY22" fmla="*/ 182066 h 379788"/>
              <a:gd name="connsiteX23" fmla="*/ 482295 w 577040"/>
              <a:gd name="connsiteY23" fmla="*/ 259479 h 379788"/>
              <a:gd name="connsiteX24" fmla="*/ 357404 w 577040"/>
              <a:gd name="connsiteY24" fmla="*/ 328291 h 379788"/>
              <a:gd name="connsiteX25" fmla="*/ 241126 w 577040"/>
              <a:gd name="connsiteY25" fmla="*/ 273815 h 379788"/>
              <a:gd name="connsiteX26" fmla="*/ 198060 w 577040"/>
              <a:gd name="connsiteY26" fmla="*/ 282417 h 379788"/>
              <a:gd name="connsiteX27" fmla="*/ 77475 w 577040"/>
              <a:gd name="connsiteY27" fmla="*/ 167730 h 379788"/>
              <a:gd name="connsiteX28" fmla="*/ 198060 w 577040"/>
              <a:gd name="connsiteY28" fmla="*/ 53043 h 379788"/>
              <a:gd name="connsiteX29" fmla="*/ 228206 w 577040"/>
              <a:gd name="connsiteY29" fmla="*/ 57344 h 379788"/>
              <a:gd name="connsiteX30" fmla="*/ 314338 w 577040"/>
              <a:gd name="connsiteY30" fmla="*/ 0 h 3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7040" h="379788">
                <a:moveTo>
                  <a:pt x="100438" y="277944"/>
                </a:moveTo>
                <a:cubicBezTo>
                  <a:pt x="103305" y="280813"/>
                  <a:pt x="109039" y="283682"/>
                  <a:pt x="113339" y="287985"/>
                </a:cubicBezTo>
                <a:cubicBezTo>
                  <a:pt x="94704" y="309502"/>
                  <a:pt x="83236" y="338190"/>
                  <a:pt x="81803" y="368313"/>
                </a:cubicBezTo>
                <a:cubicBezTo>
                  <a:pt x="80369" y="375485"/>
                  <a:pt x="76069" y="379788"/>
                  <a:pt x="68901" y="379788"/>
                </a:cubicBezTo>
                <a:lnTo>
                  <a:pt x="64601" y="379788"/>
                </a:lnTo>
                <a:cubicBezTo>
                  <a:pt x="64601" y="341059"/>
                  <a:pt x="77502" y="305198"/>
                  <a:pt x="100438" y="277944"/>
                </a:cubicBezTo>
                <a:close/>
                <a:moveTo>
                  <a:pt x="77475" y="253575"/>
                </a:moveTo>
                <a:cubicBezTo>
                  <a:pt x="80349" y="257878"/>
                  <a:pt x="84660" y="262181"/>
                  <a:pt x="88970" y="266483"/>
                </a:cubicBezTo>
                <a:cubicBezTo>
                  <a:pt x="63106" y="298037"/>
                  <a:pt x="48738" y="336761"/>
                  <a:pt x="48738" y="379788"/>
                </a:cubicBezTo>
                <a:lnTo>
                  <a:pt x="31496" y="379788"/>
                </a:lnTo>
                <a:cubicBezTo>
                  <a:pt x="31496" y="332458"/>
                  <a:pt x="48738" y="287997"/>
                  <a:pt x="77475" y="253575"/>
                </a:cubicBezTo>
                <a:close/>
                <a:moveTo>
                  <a:pt x="58761" y="225068"/>
                </a:moveTo>
                <a:cubicBezTo>
                  <a:pt x="61627" y="230799"/>
                  <a:pt x="64493" y="235096"/>
                  <a:pt x="67360" y="240827"/>
                </a:cubicBezTo>
                <a:cubicBezTo>
                  <a:pt x="35830" y="278074"/>
                  <a:pt x="15765" y="326782"/>
                  <a:pt x="15765" y="379788"/>
                </a:cubicBezTo>
                <a:lnTo>
                  <a:pt x="12898" y="379788"/>
                </a:lnTo>
                <a:cubicBezTo>
                  <a:pt x="8599" y="379788"/>
                  <a:pt x="5733" y="378356"/>
                  <a:pt x="2866" y="376923"/>
                </a:cubicBezTo>
                <a:cubicBezTo>
                  <a:pt x="1433" y="374058"/>
                  <a:pt x="0" y="371193"/>
                  <a:pt x="0" y="366895"/>
                </a:cubicBezTo>
                <a:cubicBezTo>
                  <a:pt x="2866" y="312456"/>
                  <a:pt x="24364" y="263748"/>
                  <a:pt x="58761" y="225068"/>
                </a:cubicBezTo>
                <a:close/>
                <a:moveTo>
                  <a:pt x="314338" y="0"/>
                </a:moveTo>
                <a:cubicBezTo>
                  <a:pt x="348791" y="0"/>
                  <a:pt x="377501" y="17203"/>
                  <a:pt x="393292" y="43008"/>
                </a:cubicBezTo>
                <a:cubicBezTo>
                  <a:pt x="403341" y="38707"/>
                  <a:pt x="414825" y="35840"/>
                  <a:pt x="426309" y="35840"/>
                </a:cubicBezTo>
                <a:cubicBezTo>
                  <a:pt x="467940" y="35840"/>
                  <a:pt x="499522" y="67379"/>
                  <a:pt x="500957" y="106086"/>
                </a:cubicBezTo>
                <a:cubicBezTo>
                  <a:pt x="544023" y="116121"/>
                  <a:pt x="577040" y="146226"/>
                  <a:pt x="577040" y="182066"/>
                </a:cubicBezTo>
                <a:cubicBezTo>
                  <a:pt x="577040" y="222206"/>
                  <a:pt x="535410" y="255178"/>
                  <a:pt x="482295" y="259479"/>
                </a:cubicBezTo>
                <a:cubicBezTo>
                  <a:pt x="462198" y="301053"/>
                  <a:pt x="413390" y="328291"/>
                  <a:pt x="357404" y="328291"/>
                </a:cubicBezTo>
                <a:cubicBezTo>
                  <a:pt x="308596" y="328291"/>
                  <a:pt x="265530" y="306787"/>
                  <a:pt x="241126" y="273815"/>
                </a:cubicBezTo>
                <a:cubicBezTo>
                  <a:pt x="228206" y="279549"/>
                  <a:pt x="213851" y="282417"/>
                  <a:pt x="198060" y="282417"/>
                </a:cubicBezTo>
                <a:cubicBezTo>
                  <a:pt x="132025" y="282417"/>
                  <a:pt x="77475" y="230807"/>
                  <a:pt x="77475" y="167730"/>
                </a:cubicBezTo>
                <a:cubicBezTo>
                  <a:pt x="77475" y="104652"/>
                  <a:pt x="132025" y="53043"/>
                  <a:pt x="198060" y="53043"/>
                </a:cubicBezTo>
                <a:cubicBezTo>
                  <a:pt x="208109" y="53043"/>
                  <a:pt x="218157" y="55910"/>
                  <a:pt x="228206" y="57344"/>
                </a:cubicBezTo>
                <a:cubicBezTo>
                  <a:pt x="241126" y="24371"/>
                  <a:pt x="274143" y="0"/>
                  <a:pt x="314338" y="0"/>
                </a:cubicBezTo>
                <a:close/>
              </a:path>
            </a:pathLst>
          </a:cu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03" name="hail_121778"/>
          <p:cNvSpPr/>
          <p:nvPr>
            <p:custDataLst>
              <p:tags r:id="rId29"/>
            </p:custDataLst>
          </p:nvPr>
        </p:nvSpPr>
        <p:spPr>
          <a:xfrm>
            <a:off x="2962910" y="3314700"/>
            <a:ext cx="583565" cy="611505"/>
          </a:xfrm>
          <a:custGeom>
            <a:avLst/>
            <a:gdLst>
              <a:gd name="connsiteX0" fmla="*/ 495325 w 594372"/>
              <a:gd name="connsiteY0" fmla="*/ 527548 h 606722"/>
              <a:gd name="connsiteX1" fmla="*/ 515198 w 594372"/>
              <a:gd name="connsiteY1" fmla="*/ 547364 h 606722"/>
              <a:gd name="connsiteX2" fmla="*/ 515198 w 594372"/>
              <a:gd name="connsiteY2" fmla="*/ 586906 h 606722"/>
              <a:gd name="connsiteX3" fmla="*/ 495325 w 594372"/>
              <a:gd name="connsiteY3" fmla="*/ 606722 h 606722"/>
              <a:gd name="connsiteX4" fmla="*/ 475540 w 594372"/>
              <a:gd name="connsiteY4" fmla="*/ 586906 h 606722"/>
              <a:gd name="connsiteX5" fmla="*/ 475540 w 594372"/>
              <a:gd name="connsiteY5" fmla="*/ 547364 h 606722"/>
              <a:gd name="connsiteX6" fmla="*/ 495325 w 594372"/>
              <a:gd name="connsiteY6" fmla="*/ 527548 h 606722"/>
              <a:gd name="connsiteX7" fmla="*/ 416124 w 594372"/>
              <a:gd name="connsiteY7" fmla="*/ 527548 h 606722"/>
              <a:gd name="connsiteX8" fmla="*/ 435953 w 594372"/>
              <a:gd name="connsiteY8" fmla="*/ 547364 h 606722"/>
              <a:gd name="connsiteX9" fmla="*/ 435953 w 594372"/>
              <a:gd name="connsiteY9" fmla="*/ 586906 h 606722"/>
              <a:gd name="connsiteX10" fmla="*/ 416124 w 594372"/>
              <a:gd name="connsiteY10" fmla="*/ 606722 h 606722"/>
              <a:gd name="connsiteX11" fmla="*/ 396295 w 594372"/>
              <a:gd name="connsiteY11" fmla="*/ 586906 h 606722"/>
              <a:gd name="connsiteX12" fmla="*/ 396295 w 594372"/>
              <a:gd name="connsiteY12" fmla="*/ 547364 h 606722"/>
              <a:gd name="connsiteX13" fmla="*/ 416124 w 594372"/>
              <a:gd name="connsiteY13" fmla="*/ 527548 h 606722"/>
              <a:gd name="connsiteX14" fmla="*/ 165114 w 594372"/>
              <a:gd name="connsiteY14" fmla="*/ 527548 h 606722"/>
              <a:gd name="connsiteX15" fmla="*/ 184952 w 594372"/>
              <a:gd name="connsiteY15" fmla="*/ 547364 h 606722"/>
              <a:gd name="connsiteX16" fmla="*/ 184952 w 594372"/>
              <a:gd name="connsiteY16" fmla="*/ 586906 h 606722"/>
              <a:gd name="connsiteX17" fmla="*/ 165114 w 594372"/>
              <a:gd name="connsiteY17" fmla="*/ 606722 h 606722"/>
              <a:gd name="connsiteX18" fmla="*/ 145365 w 594372"/>
              <a:gd name="connsiteY18" fmla="*/ 586906 h 606722"/>
              <a:gd name="connsiteX19" fmla="*/ 145365 w 594372"/>
              <a:gd name="connsiteY19" fmla="*/ 547364 h 606722"/>
              <a:gd name="connsiteX20" fmla="*/ 165114 w 594372"/>
              <a:gd name="connsiteY20" fmla="*/ 527548 h 606722"/>
              <a:gd name="connsiteX21" fmla="*/ 85887 w 594372"/>
              <a:gd name="connsiteY21" fmla="*/ 527548 h 606722"/>
              <a:gd name="connsiteX22" fmla="*/ 105636 w 594372"/>
              <a:gd name="connsiteY22" fmla="*/ 547364 h 606722"/>
              <a:gd name="connsiteX23" fmla="*/ 105636 w 594372"/>
              <a:gd name="connsiteY23" fmla="*/ 586906 h 606722"/>
              <a:gd name="connsiteX24" fmla="*/ 85887 w 594372"/>
              <a:gd name="connsiteY24" fmla="*/ 606722 h 606722"/>
              <a:gd name="connsiteX25" fmla="*/ 66049 w 594372"/>
              <a:gd name="connsiteY25" fmla="*/ 586906 h 606722"/>
              <a:gd name="connsiteX26" fmla="*/ 66049 w 594372"/>
              <a:gd name="connsiteY26" fmla="*/ 547364 h 606722"/>
              <a:gd name="connsiteX27" fmla="*/ 85887 w 594372"/>
              <a:gd name="connsiteY27" fmla="*/ 527548 h 606722"/>
              <a:gd name="connsiteX28" fmla="*/ 301887 w 594372"/>
              <a:gd name="connsiteY28" fmla="*/ 415564 h 606722"/>
              <a:gd name="connsiteX29" fmla="*/ 316463 w 594372"/>
              <a:gd name="connsiteY29" fmla="*/ 419952 h 606722"/>
              <a:gd name="connsiteX30" fmla="*/ 319222 w 594372"/>
              <a:gd name="connsiteY30" fmla="*/ 447768 h 606722"/>
              <a:gd name="connsiteX31" fmla="*/ 286199 w 594372"/>
              <a:gd name="connsiteY31" fmla="*/ 488025 h 606722"/>
              <a:gd name="connsiteX32" fmla="*/ 336935 w 594372"/>
              <a:gd name="connsiteY32" fmla="*/ 488025 h 606722"/>
              <a:gd name="connsiteX33" fmla="*/ 354826 w 594372"/>
              <a:gd name="connsiteY33" fmla="*/ 499312 h 606722"/>
              <a:gd name="connsiteX34" fmla="*/ 352245 w 594372"/>
              <a:gd name="connsiteY34" fmla="*/ 520374 h 606722"/>
              <a:gd name="connsiteX35" fmla="*/ 292786 w 594372"/>
              <a:gd name="connsiteY35" fmla="*/ 592891 h 606722"/>
              <a:gd name="connsiteX36" fmla="*/ 277476 w 594372"/>
              <a:gd name="connsiteY36" fmla="*/ 600089 h 606722"/>
              <a:gd name="connsiteX37" fmla="*/ 264926 w 594372"/>
              <a:gd name="connsiteY37" fmla="*/ 595646 h 606722"/>
              <a:gd name="connsiteX38" fmla="*/ 262078 w 594372"/>
              <a:gd name="connsiteY38" fmla="*/ 567830 h 606722"/>
              <a:gd name="connsiteX39" fmla="*/ 295100 w 594372"/>
              <a:gd name="connsiteY39" fmla="*/ 527572 h 606722"/>
              <a:gd name="connsiteX40" fmla="*/ 244454 w 594372"/>
              <a:gd name="connsiteY40" fmla="*/ 527572 h 606722"/>
              <a:gd name="connsiteX41" fmla="*/ 226563 w 594372"/>
              <a:gd name="connsiteY41" fmla="*/ 516286 h 606722"/>
              <a:gd name="connsiteX42" fmla="*/ 229055 w 594372"/>
              <a:gd name="connsiteY42" fmla="*/ 495313 h 606722"/>
              <a:gd name="connsiteX43" fmla="*/ 288514 w 594372"/>
              <a:gd name="connsiteY43" fmla="*/ 422707 h 606722"/>
              <a:gd name="connsiteX44" fmla="*/ 301887 w 594372"/>
              <a:gd name="connsiteY44" fmla="*/ 415564 h 606722"/>
              <a:gd name="connsiteX45" fmla="*/ 495325 w 594372"/>
              <a:gd name="connsiteY45" fmla="*/ 408927 h 606722"/>
              <a:gd name="connsiteX46" fmla="*/ 515198 w 594372"/>
              <a:gd name="connsiteY46" fmla="*/ 428659 h 606722"/>
              <a:gd name="connsiteX47" fmla="*/ 515198 w 594372"/>
              <a:gd name="connsiteY47" fmla="*/ 468211 h 606722"/>
              <a:gd name="connsiteX48" fmla="*/ 495325 w 594372"/>
              <a:gd name="connsiteY48" fmla="*/ 488031 h 606722"/>
              <a:gd name="connsiteX49" fmla="*/ 475540 w 594372"/>
              <a:gd name="connsiteY49" fmla="*/ 468211 h 606722"/>
              <a:gd name="connsiteX50" fmla="*/ 475540 w 594372"/>
              <a:gd name="connsiteY50" fmla="*/ 428659 h 606722"/>
              <a:gd name="connsiteX51" fmla="*/ 495325 w 594372"/>
              <a:gd name="connsiteY51" fmla="*/ 408927 h 606722"/>
              <a:gd name="connsiteX52" fmla="*/ 416124 w 594372"/>
              <a:gd name="connsiteY52" fmla="*/ 408927 h 606722"/>
              <a:gd name="connsiteX53" fmla="*/ 435953 w 594372"/>
              <a:gd name="connsiteY53" fmla="*/ 428659 h 606722"/>
              <a:gd name="connsiteX54" fmla="*/ 435953 w 594372"/>
              <a:gd name="connsiteY54" fmla="*/ 468211 h 606722"/>
              <a:gd name="connsiteX55" fmla="*/ 416124 w 594372"/>
              <a:gd name="connsiteY55" fmla="*/ 488031 h 606722"/>
              <a:gd name="connsiteX56" fmla="*/ 396295 w 594372"/>
              <a:gd name="connsiteY56" fmla="*/ 468211 h 606722"/>
              <a:gd name="connsiteX57" fmla="*/ 396295 w 594372"/>
              <a:gd name="connsiteY57" fmla="*/ 428659 h 606722"/>
              <a:gd name="connsiteX58" fmla="*/ 416124 w 594372"/>
              <a:gd name="connsiteY58" fmla="*/ 408927 h 606722"/>
              <a:gd name="connsiteX59" fmla="*/ 165114 w 594372"/>
              <a:gd name="connsiteY59" fmla="*/ 408927 h 606722"/>
              <a:gd name="connsiteX60" fmla="*/ 184952 w 594372"/>
              <a:gd name="connsiteY60" fmla="*/ 428659 h 606722"/>
              <a:gd name="connsiteX61" fmla="*/ 184952 w 594372"/>
              <a:gd name="connsiteY61" fmla="*/ 468211 h 606722"/>
              <a:gd name="connsiteX62" fmla="*/ 165114 w 594372"/>
              <a:gd name="connsiteY62" fmla="*/ 488031 h 606722"/>
              <a:gd name="connsiteX63" fmla="*/ 145365 w 594372"/>
              <a:gd name="connsiteY63" fmla="*/ 468211 h 606722"/>
              <a:gd name="connsiteX64" fmla="*/ 145365 w 594372"/>
              <a:gd name="connsiteY64" fmla="*/ 428659 h 606722"/>
              <a:gd name="connsiteX65" fmla="*/ 165114 w 594372"/>
              <a:gd name="connsiteY65" fmla="*/ 408927 h 606722"/>
              <a:gd name="connsiteX66" fmla="*/ 85923 w 594372"/>
              <a:gd name="connsiteY66" fmla="*/ 408927 h 606722"/>
              <a:gd name="connsiteX67" fmla="*/ 105707 w 594372"/>
              <a:gd name="connsiteY67" fmla="*/ 428659 h 606722"/>
              <a:gd name="connsiteX68" fmla="*/ 105707 w 594372"/>
              <a:gd name="connsiteY68" fmla="*/ 468211 h 606722"/>
              <a:gd name="connsiteX69" fmla="*/ 85923 w 594372"/>
              <a:gd name="connsiteY69" fmla="*/ 488031 h 606722"/>
              <a:gd name="connsiteX70" fmla="*/ 66049 w 594372"/>
              <a:gd name="connsiteY70" fmla="*/ 468211 h 606722"/>
              <a:gd name="connsiteX71" fmla="*/ 66049 w 594372"/>
              <a:gd name="connsiteY71" fmla="*/ 428659 h 606722"/>
              <a:gd name="connsiteX72" fmla="*/ 85923 w 594372"/>
              <a:gd name="connsiteY72" fmla="*/ 408927 h 606722"/>
              <a:gd name="connsiteX73" fmla="*/ 356641 w 594372"/>
              <a:gd name="connsiteY73" fmla="*/ 0 h 606722"/>
              <a:gd name="connsiteX74" fmla="*/ 515158 w 594372"/>
              <a:gd name="connsiteY74" fmla="*/ 158296 h 606722"/>
              <a:gd name="connsiteX75" fmla="*/ 515069 w 594372"/>
              <a:gd name="connsiteY75" fmla="*/ 160340 h 606722"/>
              <a:gd name="connsiteX76" fmla="*/ 594372 w 594372"/>
              <a:gd name="connsiteY76" fmla="*/ 257220 h 606722"/>
              <a:gd name="connsiteX77" fmla="*/ 495310 w 594372"/>
              <a:gd name="connsiteY77" fmla="*/ 356144 h 606722"/>
              <a:gd name="connsiteX78" fmla="*/ 99062 w 594372"/>
              <a:gd name="connsiteY78" fmla="*/ 356144 h 606722"/>
              <a:gd name="connsiteX79" fmla="*/ 0 w 594372"/>
              <a:gd name="connsiteY79" fmla="*/ 257220 h 606722"/>
              <a:gd name="connsiteX80" fmla="*/ 79392 w 594372"/>
              <a:gd name="connsiteY80" fmla="*/ 160252 h 606722"/>
              <a:gd name="connsiteX81" fmla="*/ 79303 w 594372"/>
              <a:gd name="connsiteY81" fmla="*/ 158296 h 606722"/>
              <a:gd name="connsiteX82" fmla="*/ 198124 w 594372"/>
              <a:gd name="connsiteY82" fmla="*/ 39552 h 606722"/>
              <a:gd name="connsiteX83" fmla="*/ 243339 w 594372"/>
              <a:gd name="connsiteY83" fmla="*/ 48618 h 606722"/>
              <a:gd name="connsiteX84" fmla="*/ 356641 w 594372"/>
              <a:gd name="connsiteY8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94372" h="606722">
                <a:moveTo>
                  <a:pt x="495325" y="527548"/>
                </a:moveTo>
                <a:cubicBezTo>
                  <a:pt x="506286" y="527548"/>
                  <a:pt x="515198" y="536434"/>
                  <a:pt x="515198" y="547364"/>
                </a:cubicBezTo>
                <a:lnTo>
                  <a:pt x="515198" y="586906"/>
                </a:lnTo>
                <a:cubicBezTo>
                  <a:pt x="515198" y="597836"/>
                  <a:pt x="506286" y="606722"/>
                  <a:pt x="495325" y="606722"/>
                </a:cubicBezTo>
                <a:cubicBezTo>
                  <a:pt x="484452" y="606722"/>
                  <a:pt x="475540" y="597836"/>
                  <a:pt x="475540" y="586906"/>
                </a:cubicBezTo>
                <a:lnTo>
                  <a:pt x="475540" y="547364"/>
                </a:lnTo>
                <a:cubicBezTo>
                  <a:pt x="475540" y="536434"/>
                  <a:pt x="484452" y="527548"/>
                  <a:pt x="495325" y="527548"/>
                </a:cubicBezTo>
                <a:close/>
                <a:moveTo>
                  <a:pt x="416124" y="527548"/>
                </a:moveTo>
                <a:cubicBezTo>
                  <a:pt x="427061" y="527548"/>
                  <a:pt x="435953" y="536434"/>
                  <a:pt x="435953" y="547364"/>
                </a:cubicBezTo>
                <a:lnTo>
                  <a:pt x="435953" y="586906"/>
                </a:lnTo>
                <a:cubicBezTo>
                  <a:pt x="435953" y="597836"/>
                  <a:pt x="427061" y="606722"/>
                  <a:pt x="416124" y="606722"/>
                </a:cubicBezTo>
                <a:cubicBezTo>
                  <a:pt x="405187" y="606722"/>
                  <a:pt x="396295" y="597836"/>
                  <a:pt x="396295" y="586906"/>
                </a:cubicBezTo>
                <a:lnTo>
                  <a:pt x="396295" y="547364"/>
                </a:lnTo>
                <a:cubicBezTo>
                  <a:pt x="396295" y="536434"/>
                  <a:pt x="405187" y="527548"/>
                  <a:pt x="416124" y="527548"/>
                </a:cubicBezTo>
                <a:close/>
                <a:moveTo>
                  <a:pt x="165114" y="527548"/>
                </a:moveTo>
                <a:cubicBezTo>
                  <a:pt x="176056" y="527548"/>
                  <a:pt x="184952" y="536434"/>
                  <a:pt x="184952" y="547364"/>
                </a:cubicBezTo>
                <a:lnTo>
                  <a:pt x="184952" y="586906"/>
                </a:lnTo>
                <a:cubicBezTo>
                  <a:pt x="184952" y="597836"/>
                  <a:pt x="176056" y="606722"/>
                  <a:pt x="165114" y="606722"/>
                </a:cubicBezTo>
                <a:cubicBezTo>
                  <a:pt x="154172" y="606722"/>
                  <a:pt x="145365" y="597836"/>
                  <a:pt x="145365" y="586906"/>
                </a:cubicBezTo>
                <a:lnTo>
                  <a:pt x="145365" y="547364"/>
                </a:lnTo>
                <a:cubicBezTo>
                  <a:pt x="145365" y="536434"/>
                  <a:pt x="154172" y="527548"/>
                  <a:pt x="165114" y="527548"/>
                </a:cubicBezTo>
                <a:close/>
                <a:moveTo>
                  <a:pt x="85887" y="527548"/>
                </a:moveTo>
                <a:cubicBezTo>
                  <a:pt x="96829" y="527548"/>
                  <a:pt x="105636" y="536434"/>
                  <a:pt x="105636" y="547364"/>
                </a:cubicBezTo>
                <a:lnTo>
                  <a:pt x="105636" y="586906"/>
                </a:lnTo>
                <a:cubicBezTo>
                  <a:pt x="105636" y="597836"/>
                  <a:pt x="96829" y="606722"/>
                  <a:pt x="85887" y="606722"/>
                </a:cubicBezTo>
                <a:cubicBezTo>
                  <a:pt x="74945" y="606722"/>
                  <a:pt x="66049" y="597836"/>
                  <a:pt x="66049" y="586906"/>
                </a:cubicBezTo>
                <a:lnTo>
                  <a:pt x="66049" y="547364"/>
                </a:lnTo>
                <a:cubicBezTo>
                  <a:pt x="66049" y="536434"/>
                  <a:pt x="74945" y="527548"/>
                  <a:pt x="85887" y="527548"/>
                </a:cubicBezTo>
                <a:close/>
                <a:moveTo>
                  <a:pt x="301887" y="415564"/>
                </a:moveTo>
                <a:cubicBezTo>
                  <a:pt x="306939" y="415064"/>
                  <a:pt x="312190" y="416486"/>
                  <a:pt x="316463" y="419952"/>
                </a:cubicBezTo>
                <a:cubicBezTo>
                  <a:pt x="324919" y="426884"/>
                  <a:pt x="326165" y="439325"/>
                  <a:pt x="319222" y="447768"/>
                </a:cubicBezTo>
                <a:lnTo>
                  <a:pt x="286199" y="488025"/>
                </a:lnTo>
                <a:lnTo>
                  <a:pt x="336935" y="488025"/>
                </a:lnTo>
                <a:cubicBezTo>
                  <a:pt x="344501" y="488025"/>
                  <a:pt x="351533" y="492469"/>
                  <a:pt x="354826" y="499312"/>
                </a:cubicBezTo>
                <a:cubicBezTo>
                  <a:pt x="358119" y="506244"/>
                  <a:pt x="357051" y="514419"/>
                  <a:pt x="352245" y="520374"/>
                </a:cubicBezTo>
                <a:lnTo>
                  <a:pt x="292786" y="592891"/>
                </a:lnTo>
                <a:cubicBezTo>
                  <a:pt x="288870" y="597690"/>
                  <a:pt x="283173" y="600089"/>
                  <a:pt x="277476" y="600089"/>
                </a:cubicBezTo>
                <a:cubicBezTo>
                  <a:pt x="273026" y="600089"/>
                  <a:pt x="268575" y="598667"/>
                  <a:pt x="264926" y="595646"/>
                </a:cubicBezTo>
                <a:cubicBezTo>
                  <a:pt x="256470" y="588714"/>
                  <a:pt x="255224" y="576272"/>
                  <a:pt x="262078" y="567830"/>
                </a:cubicBezTo>
                <a:lnTo>
                  <a:pt x="295100" y="527572"/>
                </a:lnTo>
                <a:lnTo>
                  <a:pt x="244454" y="527572"/>
                </a:lnTo>
                <a:cubicBezTo>
                  <a:pt x="236799" y="527572"/>
                  <a:pt x="229767" y="523217"/>
                  <a:pt x="226563" y="516286"/>
                </a:cubicBezTo>
                <a:cubicBezTo>
                  <a:pt x="223269" y="509354"/>
                  <a:pt x="224248" y="501178"/>
                  <a:pt x="229055" y="495313"/>
                </a:cubicBezTo>
                <a:lnTo>
                  <a:pt x="288514" y="422707"/>
                </a:lnTo>
                <a:cubicBezTo>
                  <a:pt x="291985" y="418485"/>
                  <a:pt x="296836" y="416064"/>
                  <a:pt x="301887" y="415564"/>
                </a:cubicBezTo>
                <a:close/>
                <a:moveTo>
                  <a:pt x="495325" y="408927"/>
                </a:moveTo>
                <a:cubicBezTo>
                  <a:pt x="506286" y="408927"/>
                  <a:pt x="515198" y="417726"/>
                  <a:pt x="515198" y="428659"/>
                </a:cubicBezTo>
                <a:lnTo>
                  <a:pt x="515198" y="468211"/>
                </a:lnTo>
                <a:cubicBezTo>
                  <a:pt x="515198" y="479143"/>
                  <a:pt x="506286" y="488031"/>
                  <a:pt x="495325" y="488031"/>
                </a:cubicBezTo>
                <a:cubicBezTo>
                  <a:pt x="484452" y="488031"/>
                  <a:pt x="475540" y="479143"/>
                  <a:pt x="475540" y="468211"/>
                </a:cubicBezTo>
                <a:lnTo>
                  <a:pt x="475540" y="428659"/>
                </a:lnTo>
                <a:cubicBezTo>
                  <a:pt x="475540" y="417726"/>
                  <a:pt x="484452" y="408927"/>
                  <a:pt x="495325" y="408927"/>
                </a:cubicBezTo>
                <a:close/>
                <a:moveTo>
                  <a:pt x="416124" y="408927"/>
                </a:moveTo>
                <a:cubicBezTo>
                  <a:pt x="427061" y="408927"/>
                  <a:pt x="435953" y="417726"/>
                  <a:pt x="435953" y="428659"/>
                </a:cubicBezTo>
                <a:lnTo>
                  <a:pt x="435953" y="468211"/>
                </a:lnTo>
                <a:cubicBezTo>
                  <a:pt x="435953" y="479143"/>
                  <a:pt x="427061" y="488031"/>
                  <a:pt x="416124" y="488031"/>
                </a:cubicBezTo>
                <a:cubicBezTo>
                  <a:pt x="405187" y="488031"/>
                  <a:pt x="396295" y="479143"/>
                  <a:pt x="396295" y="468211"/>
                </a:cubicBezTo>
                <a:lnTo>
                  <a:pt x="396295" y="428659"/>
                </a:lnTo>
                <a:cubicBezTo>
                  <a:pt x="396295" y="417726"/>
                  <a:pt x="405187" y="408927"/>
                  <a:pt x="416124" y="408927"/>
                </a:cubicBezTo>
                <a:close/>
                <a:moveTo>
                  <a:pt x="165114" y="408927"/>
                </a:moveTo>
                <a:cubicBezTo>
                  <a:pt x="176056" y="408927"/>
                  <a:pt x="184952" y="417726"/>
                  <a:pt x="184952" y="428659"/>
                </a:cubicBezTo>
                <a:lnTo>
                  <a:pt x="184952" y="468211"/>
                </a:lnTo>
                <a:cubicBezTo>
                  <a:pt x="184952" y="479143"/>
                  <a:pt x="176056" y="488031"/>
                  <a:pt x="165114" y="488031"/>
                </a:cubicBezTo>
                <a:cubicBezTo>
                  <a:pt x="154172" y="488031"/>
                  <a:pt x="145365" y="479143"/>
                  <a:pt x="145365" y="468211"/>
                </a:cubicBezTo>
                <a:lnTo>
                  <a:pt x="145365" y="428659"/>
                </a:lnTo>
                <a:cubicBezTo>
                  <a:pt x="145365" y="417726"/>
                  <a:pt x="154172" y="408927"/>
                  <a:pt x="165114" y="408927"/>
                </a:cubicBezTo>
                <a:close/>
                <a:moveTo>
                  <a:pt x="85923" y="408927"/>
                </a:moveTo>
                <a:cubicBezTo>
                  <a:pt x="96884" y="408927"/>
                  <a:pt x="105707" y="417726"/>
                  <a:pt x="105707" y="428659"/>
                </a:cubicBezTo>
                <a:lnTo>
                  <a:pt x="105707" y="468211"/>
                </a:lnTo>
                <a:cubicBezTo>
                  <a:pt x="105707" y="479143"/>
                  <a:pt x="96884" y="488031"/>
                  <a:pt x="85923" y="488031"/>
                </a:cubicBezTo>
                <a:cubicBezTo>
                  <a:pt x="74961" y="488031"/>
                  <a:pt x="66049" y="479143"/>
                  <a:pt x="66049" y="468211"/>
                </a:cubicBezTo>
                <a:lnTo>
                  <a:pt x="66049" y="428659"/>
                </a:lnTo>
                <a:cubicBezTo>
                  <a:pt x="66049" y="417726"/>
                  <a:pt x="74961" y="408927"/>
                  <a:pt x="85923" y="408927"/>
                </a:cubicBezTo>
                <a:close/>
                <a:moveTo>
                  <a:pt x="356641" y="0"/>
                </a:moveTo>
                <a:cubicBezTo>
                  <a:pt x="444044" y="0"/>
                  <a:pt x="515158" y="71016"/>
                  <a:pt x="515158" y="158296"/>
                </a:cubicBezTo>
                <a:cubicBezTo>
                  <a:pt x="515158" y="159007"/>
                  <a:pt x="515069" y="159629"/>
                  <a:pt x="515069" y="160340"/>
                </a:cubicBezTo>
                <a:cubicBezTo>
                  <a:pt x="560373" y="169584"/>
                  <a:pt x="594372" y="209491"/>
                  <a:pt x="594372" y="257220"/>
                </a:cubicBezTo>
                <a:cubicBezTo>
                  <a:pt x="594372" y="311793"/>
                  <a:pt x="549959" y="356144"/>
                  <a:pt x="495310" y="356144"/>
                </a:cubicBezTo>
                <a:lnTo>
                  <a:pt x="99062" y="356144"/>
                </a:lnTo>
                <a:cubicBezTo>
                  <a:pt x="44413" y="356144"/>
                  <a:pt x="0" y="311793"/>
                  <a:pt x="0" y="257220"/>
                </a:cubicBezTo>
                <a:cubicBezTo>
                  <a:pt x="0" y="209402"/>
                  <a:pt x="34178" y="169406"/>
                  <a:pt x="79392" y="160252"/>
                </a:cubicBezTo>
                <a:cubicBezTo>
                  <a:pt x="79392" y="159629"/>
                  <a:pt x="79303" y="158918"/>
                  <a:pt x="79303" y="158296"/>
                </a:cubicBezTo>
                <a:cubicBezTo>
                  <a:pt x="79303" y="92791"/>
                  <a:pt x="132617" y="39552"/>
                  <a:pt x="198124" y="39552"/>
                </a:cubicBezTo>
                <a:cubicBezTo>
                  <a:pt x="213878" y="39552"/>
                  <a:pt x="229187" y="42752"/>
                  <a:pt x="243339" y="48618"/>
                </a:cubicBezTo>
                <a:cubicBezTo>
                  <a:pt x="273155" y="17598"/>
                  <a:pt x="313652" y="0"/>
                  <a:pt x="356641" y="0"/>
                </a:cubicBezTo>
                <a:close/>
              </a:path>
            </a:pathLst>
          </a:cu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0980" rtl="0" eaLnBrk="1" latinLnBrk="0" hangingPunct="1">
              <a:defRPr sz="870" kern="1200">
                <a:solidFill>
                  <a:schemeClr val="lt1"/>
                </a:solidFill>
                <a:latin typeface="+mn-lt"/>
                <a:ea typeface="+mn-ea"/>
                <a:cs typeface="+mn-cs"/>
              </a:defRPr>
            </a:lvl1pPr>
            <a:lvl2pPr marL="220980" algn="l" defTabSz="220980" rtl="0" eaLnBrk="1" latinLnBrk="0" hangingPunct="1">
              <a:defRPr sz="870" kern="1200">
                <a:solidFill>
                  <a:schemeClr val="lt1"/>
                </a:solidFill>
                <a:latin typeface="+mn-lt"/>
                <a:ea typeface="+mn-ea"/>
                <a:cs typeface="+mn-cs"/>
              </a:defRPr>
            </a:lvl2pPr>
            <a:lvl3pPr marL="441325" algn="l" defTabSz="220980" rtl="0" eaLnBrk="1" latinLnBrk="0" hangingPunct="1">
              <a:defRPr sz="870" kern="1200">
                <a:solidFill>
                  <a:schemeClr val="lt1"/>
                </a:solidFill>
                <a:latin typeface="+mn-lt"/>
                <a:ea typeface="+mn-ea"/>
                <a:cs typeface="+mn-cs"/>
              </a:defRPr>
            </a:lvl3pPr>
            <a:lvl4pPr marL="662305" algn="l" defTabSz="220980" rtl="0" eaLnBrk="1" latinLnBrk="0" hangingPunct="1">
              <a:defRPr sz="870" kern="1200">
                <a:solidFill>
                  <a:schemeClr val="lt1"/>
                </a:solidFill>
                <a:latin typeface="+mn-lt"/>
                <a:ea typeface="+mn-ea"/>
                <a:cs typeface="+mn-cs"/>
              </a:defRPr>
            </a:lvl4pPr>
            <a:lvl5pPr marL="882650" algn="l" defTabSz="220980" rtl="0" eaLnBrk="1" latinLnBrk="0" hangingPunct="1">
              <a:defRPr sz="870" kern="1200">
                <a:solidFill>
                  <a:schemeClr val="lt1"/>
                </a:solidFill>
                <a:latin typeface="+mn-lt"/>
                <a:ea typeface="+mn-ea"/>
                <a:cs typeface="+mn-cs"/>
              </a:defRPr>
            </a:lvl5pPr>
            <a:lvl6pPr marL="1103630" algn="l" defTabSz="220980" rtl="0" eaLnBrk="1" latinLnBrk="0" hangingPunct="1">
              <a:defRPr sz="870" kern="1200">
                <a:solidFill>
                  <a:schemeClr val="lt1"/>
                </a:solidFill>
                <a:latin typeface="+mn-lt"/>
                <a:ea typeface="+mn-ea"/>
                <a:cs typeface="+mn-cs"/>
              </a:defRPr>
            </a:lvl6pPr>
            <a:lvl7pPr marL="1323975" algn="l" defTabSz="220980" rtl="0" eaLnBrk="1" latinLnBrk="0" hangingPunct="1">
              <a:defRPr sz="870" kern="1200">
                <a:solidFill>
                  <a:schemeClr val="lt1"/>
                </a:solidFill>
                <a:latin typeface="+mn-lt"/>
                <a:ea typeface="+mn-ea"/>
                <a:cs typeface="+mn-cs"/>
              </a:defRPr>
            </a:lvl7pPr>
            <a:lvl8pPr marL="1544955" algn="l" defTabSz="220980" rtl="0" eaLnBrk="1" latinLnBrk="0" hangingPunct="1">
              <a:defRPr sz="870" kern="1200">
                <a:solidFill>
                  <a:schemeClr val="lt1"/>
                </a:solidFill>
                <a:latin typeface="+mn-lt"/>
                <a:ea typeface="+mn-ea"/>
                <a:cs typeface="+mn-cs"/>
              </a:defRPr>
            </a:lvl8pPr>
            <a:lvl9pPr marL="1765300" algn="l" defTabSz="220980" rtl="0" eaLnBrk="1" latinLnBrk="0" hangingPunct="1">
              <a:defRPr sz="870" kern="1200">
                <a:solidFill>
                  <a:schemeClr val="lt1"/>
                </a:solidFill>
                <a:latin typeface="+mn-lt"/>
                <a:ea typeface="+mn-ea"/>
                <a:cs typeface="+mn-cs"/>
              </a:defRPr>
            </a:lvl9pPr>
          </a:lstStyle>
          <a:p>
            <a:pPr marL="0" marR="0" lvl="0" indent="0" algn="ctr" defTabSz="22098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04" name="rain_152904"/>
          <p:cNvSpPr/>
          <p:nvPr>
            <p:custDataLst>
              <p:tags r:id="rId30"/>
            </p:custDataLst>
          </p:nvPr>
        </p:nvSpPr>
        <p:spPr>
          <a:xfrm>
            <a:off x="3265170" y="4387850"/>
            <a:ext cx="570230" cy="582295"/>
          </a:xfrm>
          <a:custGeom>
            <a:avLst/>
            <a:gdLst>
              <a:gd name="connsiteX0" fmla="*/ 218475 w 439693"/>
              <a:gd name="connsiteY0" fmla="*/ 76422 h 603969"/>
              <a:gd name="connsiteX1" fmla="*/ 238798 w 439693"/>
              <a:gd name="connsiteY1" fmla="*/ 96713 h 603969"/>
              <a:gd name="connsiteX2" fmla="*/ 238798 w 439693"/>
              <a:gd name="connsiteY2" fmla="*/ 120452 h 603969"/>
              <a:gd name="connsiteX3" fmla="*/ 375370 w 439693"/>
              <a:gd name="connsiteY3" fmla="*/ 187207 h 603969"/>
              <a:gd name="connsiteX4" fmla="*/ 439693 w 439693"/>
              <a:gd name="connsiteY4" fmla="*/ 328022 h 603969"/>
              <a:gd name="connsiteX5" fmla="*/ 429328 w 439693"/>
              <a:gd name="connsiteY5" fmla="*/ 338978 h 603969"/>
              <a:gd name="connsiteX6" fmla="*/ 420691 w 439693"/>
              <a:gd name="connsiteY6" fmla="*/ 335630 h 603969"/>
              <a:gd name="connsiteX7" fmla="*/ 366834 w 439693"/>
              <a:gd name="connsiteY7" fmla="*/ 312905 h 603969"/>
              <a:gd name="connsiteX8" fmla="*/ 313079 w 439693"/>
              <a:gd name="connsiteY8" fmla="*/ 335428 h 603969"/>
              <a:gd name="connsiteX9" fmla="*/ 305255 w 439693"/>
              <a:gd name="connsiteY9" fmla="*/ 338674 h 603969"/>
              <a:gd name="connsiteX10" fmla="*/ 298142 w 439693"/>
              <a:gd name="connsiteY10" fmla="*/ 336036 h 603969"/>
              <a:gd name="connsiteX11" fmla="*/ 240017 w 439693"/>
              <a:gd name="connsiteY11" fmla="*/ 308340 h 603969"/>
              <a:gd name="connsiteX12" fmla="*/ 240017 w 439693"/>
              <a:gd name="connsiteY12" fmla="*/ 536403 h 603969"/>
              <a:gd name="connsiteX13" fmla="*/ 172443 w 439693"/>
              <a:gd name="connsiteY13" fmla="*/ 603969 h 603969"/>
              <a:gd name="connsiteX14" fmla="*/ 104766 w 439693"/>
              <a:gd name="connsiteY14" fmla="*/ 536403 h 603969"/>
              <a:gd name="connsiteX15" fmla="*/ 125089 w 439693"/>
              <a:gd name="connsiteY15" fmla="*/ 516112 h 603969"/>
              <a:gd name="connsiteX16" fmla="*/ 145413 w 439693"/>
              <a:gd name="connsiteY16" fmla="*/ 536403 h 603969"/>
              <a:gd name="connsiteX17" fmla="*/ 172443 w 439693"/>
              <a:gd name="connsiteY17" fmla="*/ 563389 h 603969"/>
              <a:gd name="connsiteX18" fmla="*/ 199371 w 439693"/>
              <a:gd name="connsiteY18" fmla="*/ 536403 h 603969"/>
              <a:gd name="connsiteX19" fmla="*/ 199371 w 439693"/>
              <a:gd name="connsiteY19" fmla="*/ 308441 h 603969"/>
              <a:gd name="connsiteX20" fmla="*/ 141551 w 439693"/>
              <a:gd name="connsiteY20" fmla="*/ 336036 h 603969"/>
              <a:gd name="connsiteX21" fmla="*/ 134438 w 439693"/>
              <a:gd name="connsiteY21" fmla="*/ 338674 h 603969"/>
              <a:gd name="connsiteX22" fmla="*/ 126614 w 439693"/>
              <a:gd name="connsiteY22" fmla="*/ 335428 h 603969"/>
              <a:gd name="connsiteX23" fmla="*/ 72859 w 439693"/>
              <a:gd name="connsiteY23" fmla="*/ 312905 h 603969"/>
              <a:gd name="connsiteX24" fmla="*/ 19002 w 439693"/>
              <a:gd name="connsiteY24" fmla="*/ 335630 h 603969"/>
              <a:gd name="connsiteX25" fmla="*/ 10975 w 439693"/>
              <a:gd name="connsiteY25" fmla="*/ 338978 h 603969"/>
              <a:gd name="connsiteX26" fmla="*/ 10365 w 439693"/>
              <a:gd name="connsiteY26" fmla="*/ 338978 h 603969"/>
              <a:gd name="connsiteX27" fmla="*/ 0 w 439693"/>
              <a:gd name="connsiteY27" fmla="*/ 328022 h 603969"/>
              <a:gd name="connsiteX28" fmla="*/ 64425 w 439693"/>
              <a:gd name="connsiteY28" fmla="*/ 187207 h 603969"/>
              <a:gd name="connsiteX29" fmla="*/ 198151 w 439693"/>
              <a:gd name="connsiteY29" fmla="*/ 120655 h 603969"/>
              <a:gd name="connsiteX30" fmla="*/ 198151 w 439693"/>
              <a:gd name="connsiteY30" fmla="*/ 96713 h 603969"/>
              <a:gd name="connsiteX31" fmla="*/ 218475 w 439693"/>
              <a:gd name="connsiteY31" fmla="*/ 76422 h 603969"/>
              <a:gd name="connsiteX32" fmla="*/ 396730 w 439693"/>
              <a:gd name="connsiteY32" fmla="*/ 66261 h 603969"/>
              <a:gd name="connsiteX33" fmla="*/ 401306 w 439693"/>
              <a:gd name="connsiteY33" fmla="*/ 69811 h 603969"/>
              <a:gd name="connsiteX34" fmla="*/ 403441 w 439693"/>
              <a:gd name="connsiteY34" fmla="*/ 82994 h 603969"/>
              <a:gd name="connsiteX35" fmla="*/ 403340 w 439693"/>
              <a:gd name="connsiteY35" fmla="*/ 115648 h 603969"/>
              <a:gd name="connsiteX36" fmla="*/ 380662 w 439693"/>
              <a:gd name="connsiteY36" fmla="*/ 129135 h 603969"/>
              <a:gd name="connsiteX37" fmla="*/ 367950 w 439693"/>
              <a:gd name="connsiteY37" fmla="*/ 125484 h 603969"/>
              <a:gd name="connsiteX38" fmla="*/ 355645 w 439693"/>
              <a:gd name="connsiteY38" fmla="*/ 109665 h 603969"/>
              <a:gd name="connsiteX39" fmla="*/ 358086 w 439693"/>
              <a:gd name="connsiteY39" fmla="*/ 89890 h 603969"/>
              <a:gd name="connsiteX40" fmla="*/ 396730 w 439693"/>
              <a:gd name="connsiteY40" fmla="*/ 66261 h 603969"/>
              <a:gd name="connsiteX41" fmla="*/ 75587 w 439693"/>
              <a:gd name="connsiteY41" fmla="*/ 66261 h 603969"/>
              <a:gd name="connsiteX42" fmla="*/ 80163 w 439693"/>
              <a:gd name="connsiteY42" fmla="*/ 69811 h 603969"/>
              <a:gd name="connsiteX43" fmla="*/ 82298 w 439693"/>
              <a:gd name="connsiteY43" fmla="*/ 82994 h 603969"/>
              <a:gd name="connsiteX44" fmla="*/ 82197 w 439693"/>
              <a:gd name="connsiteY44" fmla="*/ 115648 h 603969"/>
              <a:gd name="connsiteX45" fmla="*/ 59519 w 439693"/>
              <a:gd name="connsiteY45" fmla="*/ 129135 h 603969"/>
              <a:gd name="connsiteX46" fmla="*/ 46807 w 439693"/>
              <a:gd name="connsiteY46" fmla="*/ 125484 h 603969"/>
              <a:gd name="connsiteX47" fmla="*/ 34502 w 439693"/>
              <a:gd name="connsiteY47" fmla="*/ 109665 h 603969"/>
              <a:gd name="connsiteX48" fmla="*/ 36943 w 439693"/>
              <a:gd name="connsiteY48" fmla="*/ 89890 h 603969"/>
              <a:gd name="connsiteX49" fmla="*/ 75587 w 439693"/>
              <a:gd name="connsiteY49" fmla="*/ 66261 h 603969"/>
              <a:gd name="connsiteX50" fmla="*/ 289620 w 439693"/>
              <a:gd name="connsiteY50" fmla="*/ 0 h 603969"/>
              <a:gd name="connsiteX51" fmla="*/ 294193 w 439693"/>
              <a:gd name="connsiteY51" fmla="*/ 3550 h 603969"/>
              <a:gd name="connsiteX52" fmla="*/ 296327 w 439693"/>
              <a:gd name="connsiteY52" fmla="*/ 16733 h 603969"/>
              <a:gd name="connsiteX53" fmla="*/ 296225 w 439693"/>
              <a:gd name="connsiteY53" fmla="*/ 49387 h 603969"/>
              <a:gd name="connsiteX54" fmla="*/ 273666 w 439693"/>
              <a:gd name="connsiteY54" fmla="*/ 62874 h 603969"/>
              <a:gd name="connsiteX55" fmla="*/ 260862 w 439693"/>
              <a:gd name="connsiteY55" fmla="*/ 59122 h 603969"/>
              <a:gd name="connsiteX56" fmla="*/ 248667 w 439693"/>
              <a:gd name="connsiteY56" fmla="*/ 43404 h 603969"/>
              <a:gd name="connsiteX57" fmla="*/ 251106 w 439693"/>
              <a:gd name="connsiteY57" fmla="*/ 23629 h 603969"/>
              <a:gd name="connsiteX58" fmla="*/ 289620 w 439693"/>
              <a:gd name="connsiteY58" fmla="*/ 0 h 603969"/>
              <a:gd name="connsiteX59" fmla="*/ 182578 w 439693"/>
              <a:gd name="connsiteY59" fmla="*/ 0 h 603969"/>
              <a:gd name="connsiteX60" fmla="*/ 187148 w 439693"/>
              <a:gd name="connsiteY60" fmla="*/ 3550 h 603969"/>
              <a:gd name="connsiteX61" fmla="*/ 189281 w 439693"/>
              <a:gd name="connsiteY61" fmla="*/ 16733 h 603969"/>
              <a:gd name="connsiteX62" fmla="*/ 189179 w 439693"/>
              <a:gd name="connsiteY62" fmla="*/ 49387 h 603969"/>
              <a:gd name="connsiteX63" fmla="*/ 166633 w 439693"/>
              <a:gd name="connsiteY63" fmla="*/ 62874 h 603969"/>
              <a:gd name="connsiteX64" fmla="*/ 153836 w 439693"/>
              <a:gd name="connsiteY64" fmla="*/ 59122 h 603969"/>
              <a:gd name="connsiteX65" fmla="*/ 141649 w 439693"/>
              <a:gd name="connsiteY65" fmla="*/ 43404 h 603969"/>
              <a:gd name="connsiteX66" fmla="*/ 144086 w 439693"/>
              <a:gd name="connsiteY66" fmla="*/ 23629 h 603969"/>
              <a:gd name="connsiteX67" fmla="*/ 182578 w 439693"/>
              <a:gd name="connsiteY67" fmla="*/ 0 h 60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9693" h="603969">
                <a:moveTo>
                  <a:pt x="218475" y="76422"/>
                </a:moveTo>
                <a:cubicBezTo>
                  <a:pt x="229754" y="76422"/>
                  <a:pt x="238798" y="85553"/>
                  <a:pt x="238798" y="96713"/>
                </a:cubicBezTo>
                <a:lnTo>
                  <a:pt x="238798" y="120452"/>
                </a:lnTo>
                <a:cubicBezTo>
                  <a:pt x="288793" y="125119"/>
                  <a:pt x="336654" y="148351"/>
                  <a:pt x="375370" y="187207"/>
                </a:cubicBezTo>
                <a:cubicBezTo>
                  <a:pt x="415610" y="227686"/>
                  <a:pt x="439693" y="280339"/>
                  <a:pt x="439693" y="328022"/>
                </a:cubicBezTo>
                <a:cubicBezTo>
                  <a:pt x="439693" y="333804"/>
                  <a:pt x="435120" y="338674"/>
                  <a:pt x="429328" y="338978"/>
                </a:cubicBezTo>
                <a:cubicBezTo>
                  <a:pt x="426076" y="339080"/>
                  <a:pt x="422926" y="337862"/>
                  <a:pt x="420691" y="335630"/>
                </a:cubicBezTo>
                <a:cubicBezTo>
                  <a:pt x="406465" y="320920"/>
                  <a:pt x="387259" y="312905"/>
                  <a:pt x="366834" y="312905"/>
                </a:cubicBezTo>
                <a:cubicBezTo>
                  <a:pt x="346409" y="312905"/>
                  <a:pt x="327407" y="320920"/>
                  <a:pt x="313079" y="335428"/>
                </a:cubicBezTo>
                <a:cubicBezTo>
                  <a:pt x="311047" y="337558"/>
                  <a:pt x="308202" y="338674"/>
                  <a:pt x="305255" y="338674"/>
                </a:cubicBezTo>
                <a:cubicBezTo>
                  <a:pt x="302613" y="338674"/>
                  <a:pt x="300072" y="337761"/>
                  <a:pt x="298142" y="336036"/>
                </a:cubicBezTo>
                <a:cubicBezTo>
                  <a:pt x="281578" y="321833"/>
                  <a:pt x="261458" y="312297"/>
                  <a:pt x="240017" y="308340"/>
                </a:cubicBezTo>
                <a:lnTo>
                  <a:pt x="240017" y="536403"/>
                </a:lnTo>
                <a:cubicBezTo>
                  <a:pt x="240017" y="573635"/>
                  <a:pt x="209736" y="603969"/>
                  <a:pt x="172443" y="603969"/>
                </a:cubicBezTo>
                <a:cubicBezTo>
                  <a:pt x="135048" y="603969"/>
                  <a:pt x="104766" y="573635"/>
                  <a:pt x="104766" y="536403"/>
                </a:cubicBezTo>
                <a:cubicBezTo>
                  <a:pt x="104766" y="525243"/>
                  <a:pt x="113810" y="516112"/>
                  <a:pt x="125089" y="516112"/>
                </a:cubicBezTo>
                <a:cubicBezTo>
                  <a:pt x="136267" y="516112"/>
                  <a:pt x="145413" y="525243"/>
                  <a:pt x="145413" y="536403"/>
                </a:cubicBezTo>
                <a:cubicBezTo>
                  <a:pt x="145413" y="551316"/>
                  <a:pt x="157505" y="563389"/>
                  <a:pt x="172443" y="563389"/>
                </a:cubicBezTo>
                <a:cubicBezTo>
                  <a:pt x="187279" y="563389"/>
                  <a:pt x="199371" y="551316"/>
                  <a:pt x="199371" y="536403"/>
                </a:cubicBezTo>
                <a:lnTo>
                  <a:pt x="199371" y="308441"/>
                </a:lnTo>
                <a:cubicBezTo>
                  <a:pt x="178133" y="312398"/>
                  <a:pt x="158115" y="321833"/>
                  <a:pt x="141551" y="336036"/>
                </a:cubicBezTo>
                <a:cubicBezTo>
                  <a:pt x="139621" y="337761"/>
                  <a:pt x="137080" y="338674"/>
                  <a:pt x="134438" y="338674"/>
                </a:cubicBezTo>
                <a:cubicBezTo>
                  <a:pt x="131491" y="338674"/>
                  <a:pt x="128646" y="337558"/>
                  <a:pt x="126614" y="335428"/>
                </a:cubicBezTo>
                <a:cubicBezTo>
                  <a:pt x="112387" y="320920"/>
                  <a:pt x="93284" y="312905"/>
                  <a:pt x="72859" y="312905"/>
                </a:cubicBezTo>
                <a:cubicBezTo>
                  <a:pt x="52434" y="312905"/>
                  <a:pt x="33228" y="320920"/>
                  <a:pt x="19002" y="335630"/>
                </a:cubicBezTo>
                <a:cubicBezTo>
                  <a:pt x="16970" y="337761"/>
                  <a:pt x="14023" y="338978"/>
                  <a:pt x="10975" y="338978"/>
                </a:cubicBezTo>
                <a:cubicBezTo>
                  <a:pt x="10771" y="338978"/>
                  <a:pt x="10568" y="338978"/>
                  <a:pt x="10365" y="338978"/>
                </a:cubicBezTo>
                <a:cubicBezTo>
                  <a:pt x="4573" y="338674"/>
                  <a:pt x="0" y="333804"/>
                  <a:pt x="0" y="328022"/>
                </a:cubicBezTo>
                <a:cubicBezTo>
                  <a:pt x="0" y="280339"/>
                  <a:pt x="24083" y="227686"/>
                  <a:pt x="64425" y="187207"/>
                </a:cubicBezTo>
                <a:cubicBezTo>
                  <a:pt x="102327" y="149061"/>
                  <a:pt x="149172" y="125931"/>
                  <a:pt x="198151" y="120655"/>
                </a:cubicBezTo>
                <a:lnTo>
                  <a:pt x="198151" y="96713"/>
                </a:lnTo>
                <a:cubicBezTo>
                  <a:pt x="198151" y="85553"/>
                  <a:pt x="207297" y="76422"/>
                  <a:pt x="218475" y="76422"/>
                </a:cubicBezTo>
                <a:close/>
                <a:moveTo>
                  <a:pt x="396730" y="66261"/>
                </a:moveTo>
                <a:cubicBezTo>
                  <a:pt x="399882" y="66261"/>
                  <a:pt x="401204" y="68087"/>
                  <a:pt x="401306" y="69811"/>
                </a:cubicBezTo>
                <a:cubicBezTo>
                  <a:pt x="401509" y="73563"/>
                  <a:pt x="402424" y="78126"/>
                  <a:pt x="403441" y="82994"/>
                </a:cubicBezTo>
                <a:cubicBezTo>
                  <a:pt x="405679" y="94149"/>
                  <a:pt x="408221" y="107129"/>
                  <a:pt x="403340" y="115648"/>
                </a:cubicBezTo>
                <a:cubicBezTo>
                  <a:pt x="398764" y="123761"/>
                  <a:pt x="390018" y="129135"/>
                  <a:pt x="380662" y="129135"/>
                </a:cubicBezTo>
                <a:cubicBezTo>
                  <a:pt x="376188" y="129135"/>
                  <a:pt x="371815" y="127614"/>
                  <a:pt x="367950" y="125484"/>
                </a:cubicBezTo>
                <a:cubicBezTo>
                  <a:pt x="361849" y="122037"/>
                  <a:pt x="357476" y="116358"/>
                  <a:pt x="355645" y="109665"/>
                </a:cubicBezTo>
                <a:cubicBezTo>
                  <a:pt x="353815" y="102972"/>
                  <a:pt x="354730" y="95873"/>
                  <a:pt x="358086" y="89890"/>
                </a:cubicBezTo>
                <a:cubicBezTo>
                  <a:pt x="364086" y="79343"/>
                  <a:pt x="388391" y="66261"/>
                  <a:pt x="396730" y="66261"/>
                </a:cubicBezTo>
                <a:close/>
                <a:moveTo>
                  <a:pt x="75587" y="66261"/>
                </a:moveTo>
                <a:cubicBezTo>
                  <a:pt x="78739" y="66261"/>
                  <a:pt x="80061" y="68087"/>
                  <a:pt x="80163" y="69811"/>
                </a:cubicBezTo>
                <a:cubicBezTo>
                  <a:pt x="80366" y="73563"/>
                  <a:pt x="81281" y="78126"/>
                  <a:pt x="82298" y="82994"/>
                </a:cubicBezTo>
                <a:cubicBezTo>
                  <a:pt x="84536" y="94149"/>
                  <a:pt x="87078" y="107129"/>
                  <a:pt x="82197" y="115648"/>
                </a:cubicBezTo>
                <a:cubicBezTo>
                  <a:pt x="77621" y="123761"/>
                  <a:pt x="68875" y="129135"/>
                  <a:pt x="59519" y="129135"/>
                </a:cubicBezTo>
                <a:cubicBezTo>
                  <a:pt x="55045" y="129135"/>
                  <a:pt x="50672" y="127614"/>
                  <a:pt x="46807" y="125484"/>
                </a:cubicBezTo>
                <a:cubicBezTo>
                  <a:pt x="40706" y="122037"/>
                  <a:pt x="36333" y="116358"/>
                  <a:pt x="34502" y="109665"/>
                </a:cubicBezTo>
                <a:cubicBezTo>
                  <a:pt x="32672" y="102972"/>
                  <a:pt x="33587" y="95873"/>
                  <a:pt x="36943" y="89890"/>
                </a:cubicBezTo>
                <a:cubicBezTo>
                  <a:pt x="42943" y="79343"/>
                  <a:pt x="67248" y="66261"/>
                  <a:pt x="75587" y="66261"/>
                </a:cubicBezTo>
                <a:close/>
                <a:moveTo>
                  <a:pt x="289620" y="0"/>
                </a:moveTo>
                <a:cubicBezTo>
                  <a:pt x="292872" y="0"/>
                  <a:pt x="294091" y="1826"/>
                  <a:pt x="294193" y="3550"/>
                </a:cubicBezTo>
                <a:cubicBezTo>
                  <a:pt x="294498" y="7302"/>
                  <a:pt x="295412" y="11865"/>
                  <a:pt x="296327" y="16733"/>
                </a:cubicBezTo>
                <a:cubicBezTo>
                  <a:pt x="298563" y="27888"/>
                  <a:pt x="301103" y="40767"/>
                  <a:pt x="296225" y="49387"/>
                </a:cubicBezTo>
                <a:cubicBezTo>
                  <a:pt x="291652" y="57500"/>
                  <a:pt x="283015" y="62874"/>
                  <a:pt x="273666" y="62874"/>
                </a:cubicBezTo>
                <a:cubicBezTo>
                  <a:pt x="269194" y="62874"/>
                  <a:pt x="264825" y="61353"/>
                  <a:pt x="260862" y="59122"/>
                </a:cubicBezTo>
                <a:cubicBezTo>
                  <a:pt x="254866" y="55776"/>
                  <a:pt x="250496" y="49995"/>
                  <a:pt x="248667" y="43404"/>
                </a:cubicBezTo>
                <a:cubicBezTo>
                  <a:pt x="246838" y="36711"/>
                  <a:pt x="247651" y="29612"/>
                  <a:pt x="251106" y="23629"/>
                </a:cubicBezTo>
                <a:cubicBezTo>
                  <a:pt x="257102" y="12981"/>
                  <a:pt x="281287" y="0"/>
                  <a:pt x="289620" y="0"/>
                </a:cubicBezTo>
                <a:close/>
                <a:moveTo>
                  <a:pt x="182578" y="0"/>
                </a:moveTo>
                <a:cubicBezTo>
                  <a:pt x="185828" y="0"/>
                  <a:pt x="187046" y="1826"/>
                  <a:pt x="187148" y="3550"/>
                </a:cubicBezTo>
                <a:cubicBezTo>
                  <a:pt x="187351" y="7302"/>
                  <a:pt x="188265" y="11865"/>
                  <a:pt x="189281" y="16733"/>
                </a:cubicBezTo>
                <a:cubicBezTo>
                  <a:pt x="191515" y="27888"/>
                  <a:pt x="194054" y="40767"/>
                  <a:pt x="189179" y="49387"/>
                </a:cubicBezTo>
                <a:cubicBezTo>
                  <a:pt x="184609" y="57500"/>
                  <a:pt x="175976" y="62874"/>
                  <a:pt x="166633" y="62874"/>
                </a:cubicBezTo>
                <a:cubicBezTo>
                  <a:pt x="162164" y="62874"/>
                  <a:pt x="157695" y="61353"/>
                  <a:pt x="153836" y="59122"/>
                </a:cubicBezTo>
                <a:cubicBezTo>
                  <a:pt x="147844" y="55776"/>
                  <a:pt x="143477" y="49995"/>
                  <a:pt x="141649" y="43404"/>
                </a:cubicBezTo>
                <a:cubicBezTo>
                  <a:pt x="139719" y="36711"/>
                  <a:pt x="140633" y="29612"/>
                  <a:pt x="144086" y="23629"/>
                </a:cubicBezTo>
                <a:cubicBezTo>
                  <a:pt x="150078" y="12981"/>
                  <a:pt x="174250" y="0"/>
                  <a:pt x="182578" y="0"/>
                </a:cubicBezTo>
                <a:close/>
              </a:path>
            </a:pathLst>
          </a:cu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0980" rtl="0" eaLnBrk="1" latinLnBrk="0" hangingPunct="1">
              <a:defRPr sz="870" kern="1200">
                <a:solidFill>
                  <a:schemeClr val="lt1"/>
                </a:solidFill>
                <a:latin typeface="+mn-lt"/>
                <a:ea typeface="+mn-ea"/>
                <a:cs typeface="+mn-cs"/>
              </a:defRPr>
            </a:lvl1pPr>
            <a:lvl2pPr marL="220980" algn="l" defTabSz="220980" rtl="0" eaLnBrk="1" latinLnBrk="0" hangingPunct="1">
              <a:defRPr sz="870" kern="1200">
                <a:solidFill>
                  <a:schemeClr val="lt1"/>
                </a:solidFill>
                <a:latin typeface="+mn-lt"/>
                <a:ea typeface="+mn-ea"/>
                <a:cs typeface="+mn-cs"/>
              </a:defRPr>
            </a:lvl2pPr>
            <a:lvl3pPr marL="441325" algn="l" defTabSz="220980" rtl="0" eaLnBrk="1" latinLnBrk="0" hangingPunct="1">
              <a:defRPr sz="870" kern="1200">
                <a:solidFill>
                  <a:schemeClr val="lt1"/>
                </a:solidFill>
                <a:latin typeface="+mn-lt"/>
                <a:ea typeface="+mn-ea"/>
                <a:cs typeface="+mn-cs"/>
              </a:defRPr>
            </a:lvl3pPr>
            <a:lvl4pPr marL="662305" algn="l" defTabSz="220980" rtl="0" eaLnBrk="1" latinLnBrk="0" hangingPunct="1">
              <a:defRPr sz="870" kern="1200">
                <a:solidFill>
                  <a:schemeClr val="lt1"/>
                </a:solidFill>
                <a:latin typeface="+mn-lt"/>
                <a:ea typeface="+mn-ea"/>
                <a:cs typeface="+mn-cs"/>
              </a:defRPr>
            </a:lvl4pPr>
            <a:lvl5pPr marL="882650" algn="l" defTabSz="220980" rtl="0" eaLnBrk="1" latinLnBrk="0" hangingPunct="1">
              <a:defRPr sz="870" kern="1200">
                <a:solidFill>
                  <a:schemeClr val="lt1"/>
                </a:solidFill>
                <a:latin typeface="+mn-lt"/>
                <a:ea typeface="+mn-ea"/>
                <a:cs typeface="+mn-cs"/>
              </a:defRPr>
            </a:lvl5pPr>
            <a:lvl6pPr marL="1103630" algn="l" defTabSz="220980" rtl="0" eaLnBrk="1" latinLnBrk="0" hangingPunct="1">
              <a:defRPr sz="870" kern="1200">
                <a:solidFill>
                  <a:schemeClr val="lt1"/>
                </a:solidFill>
                <a:latin typeface="+mn-lt"/>
                <a:ea typeface="+mn-ea"/>
                <a:cs typeface="+mn-cs"/>
              </a:defRPr>
            </a:lvl6pPr>
            <a:lvl7pPr marL="1323975" algn="l" defTabSz="220980" rtl="0" eaLnBrk="1" latinLnBrk="0" hangingPunct="1">
              <a:defRPr sz="870" kern="1200">
                <a:solidFill>
                  <a:schemeClr val="lt1"/>
                </a:solidFill>
                <a:latin typeface="+mn-lt"/>
                <a:ea typeface="+mn-ea"/>
                <a:cs typeface="+mn-cs"/>
              </a:defRPr>
            </a:lvl7pPr>
            <a:lvl8pPr marL="1544955" algn="l" defTabSz="220980" rtl="0" eaLnBrk="1" latinLnBrk="0" hangingPunct="1">
              <a:defRPr sz="870" kern="1200">
                <a:solidFill>
                  <a:schemeClr val="lt1"/>
                </a:solidFill>
                <a:latin typeface="+mn-lt"/>
                <a:ea typeface="+mn-ea"/>
                <a:cs typeface="+mn-cs"/>
              </a:defRPr>
            </a:lvl8pPr>
            <a:lvl9pPr marL="1765300" algn="l" defTabSz="220980" rtl="0" eaLnBrk="1" latinLnBrk="0" hangingPunct="1">
              <a:defRPr sz="870" kern="1200">
                <a:solidFill>
                  <a:schemeClr val="lt1"/>
                </a:solidFill>
                <a:latin typeface="+mn-lt"/>
                <a:ea typeface="+mn-ea"/>
                <a:cs typeface="+mn-cs"/>
              </a:defRPr>
            </a:lvl9pPr>
          </a:lstStyle>
          <a:p>
            <a:pPr marL="0" marR="0" lvl="0" indent="0" algn="ctr" defTabSz="22098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獅尾B2宋朝-SemiBold" panose="02000A03000000000000" pitchFamily="2" charset="-122"/>
              <a:ea typeface="獅尾B2宋朝-SemiBold" panose="02000A03000000000000" pitchFamily="2" charset="-122"/>
              <a:cs typeface="+mn-cs"/>
            </a:endParaRPr>
          </a:p>
        </p:txBody>
      </p:sp>
      <p:sp>
        <p:nvSpPr>
          <p:cNvPr id="187" name="矩形: 圆角 30"/>
          <p:cNvSpPr/>
          <p:nvPr>
            <p:custDataLst>
              <p:tags r:id="rId31"/>
            </p:custDataLst>
          </p:nvPr>
        </p:nvSpPr>
        <p:spPr>
          <a:xfrm>
            <a:off x="370205" y="5596255"/>
            <a:ext cx="11459210" cy="922020"/>
          </a:xfrm>
          <a:prstGeom prst="roundRect">
            <a:avLst>
              <a:gd name="adj" fmla="val 0"/>
            </a:avLst>
          </a:prstGeom>
          <a:solidFill>
            <a:schemeClr val="bg2"/>
          </a:solidFill>
          <a:ln w="22225" cap="flat" cmpd="sng" algn="ctr">
            <a:noFill/>
            <a:prstDash val="solid"/>
            <a:miter lim="800000"/>
          </a:ln>
          <a:effectLst/>
        </p:spPr>
        <p:txBody>
          <a:bodyPr rtlCol="0" anchor="ctr"/>
          <a:lstStyle/>
          <a:p>
            <a:pPr algn="ctr"/>
            <a:endParaRPr lang="zh-CN" altLang="en-US" kern="0">
              <a:solidFill>
                <a:prstClr val="white"/>
              </a:solidFill>
              <a:latin typeface="OPPOSans R" pitchFamily="18" charset="-122"/>
              <a:ea typeface="OPPOSans R" pitchFamily="18" charset="-122"/>
              <a:cs typeface="OPPOSans R" pitchFamily="18" charset="-122"/>
            </a:endParaRPr>
          </a:p>
        </p:txBody>
      </p:sp>
      <p:sp>
        <p:nvSpPr>
          <p:cNvPr id="15" name="文本框 14"/>
          <p:cNvSpPr txBox="1"/>
          <p:nvPr>
            <p:custDataLst>
              <p:tags r:id="rId32"/>
            </p:custDataLst>
          </p:nvPr>
        </p:nvSpPr>
        <p:spPr>
          <a:xfrm>
            <a:off x="370205" y="5616258"/>
            <a:ext cx="3103245" cy="922020"/>
          </a:xfrm>
          <a:prstGeom prst="rect">
            <a:avLst/>
          </a:prstGeom>
          <a:noFill/>
        </p:spPr>
        <p:txBody>
          <a:bodyPr wrap="square" rtlCol="0" anchor="t">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1200" b="1" kern="0" noProof="0">
                <a:ln>
                  <a:noFill/>
                </a:ln>
                <a:solidFill>
                  <a:schemeClr val="tx1">
                    <a:lumMod val="90000"/>
                    <a:lumOff val="10000"/>
                  </a:schemeClr>
                </a:solidFill>
                <a:effectLst/>
                <a:uLnTx/>
                <a:uFillTx/>
                <a:latin typeface="PingFang SC Semibold" panose="020B0400000000000000" charset="-122"/>
                <a:ea typeface="PingFang SC Semibold" panose="020B0400000000000000" charset="-122"/>
                <a:cs typeface="OPPOSans R" pitchFamily="18" charset="-122"/>
                <a:sym typeface="+mn-ea"/>
              </a:rPr>
              <a:t>❶不要过度收集信息</a:t>
            </a:r>
            <a:endParaRPr kumimoji="0" lang="zh-CN" altLang="en-US" sz="1200" b="0" i="0" u="none" strike="noStrike" kern="0" cap="none" spc="0" normalizeH="0" baseline="0" noProof="0">
              <a:ln>
                <a:noFill/>
              </a:ln>
              <a:solidFill>
                <a:schemeClr val="tx1">
                  <a:lumMod val="90000"/>
                  <a:lumOff val="10000"/>
                </a:schemeClr>
              </a:solidFill>
              <a:effectLst/>
              <a:uLnTx/>
              <a:uFillTx/>
              <a:latin typeface="PingFang SC Regular" panose="020B0400000000000000" charset="-122"/>
              <a:ea typeface="PingFang SC Regular" panose="020B0400000000000000" charset="-122"/>
              <a:cs typeface="OPPOSans R" pitchFamily="18" charset="-122"/>
            </a:endParaRPr>
          </a:p>
          <a:p>
            <a:pPr marL="0" marR="0" lvl="0" indent="0" algn="l" defTabSz="914400" eaLnBrk="1" fontAlgn="auto" latinLnBrk="0" hangingPunct="1">
              <a:lnSpc>
                <a:spcPct val="150000"/>
              </a:lnSpc>
              <a:spcBef>
                <a:spcPts val="0"/>
              </a:spcBef>
              <a:spcAft>
                <a:spcPts val="0"/>
              </a:spcAft>
              <a:buClrTx/>
              <a:buSzTx/>
              <a:buFontTx/>
              <a:buNone/>
              <a:defRPr/>
            </a:pPr>
            <a:r>
              <a:rPr lang="zh-CN" altLang="en-US"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收集信息要适度，如果将时间都用在收集信息和验证上，就没有时间采取行动了</a:t>
            </a:r>
          </a:p>
        </p:txBody>
      </p:sp>
      <p:sp>
        <p:nvSpPr>
          <p:cNvPr id="16" name="文本框 15"/>
          <p:cNvSpPr txBox="1"/>
          <p:nvPr>
            <p:custDataLst>
              <p:tags r:id="rId33"/>
            </p:custDataLst>
          </p:nvPr>
        </p:nvSpPr>
        <p:spPr>
          <a:xfrm>
            <a:off x="3547110" y="5616258"/>
            <a:ext cx="4804410" cy="922020"/>
          </a:xfrm>
          <a:prstGeom prst="rect">
            <a:avLst/>
          </a:prstGeom>
          <a:noFill/>
        </p:spPr>
        <p:txBody>
          <a:bodyPr wrap="square" rtlCol="0" anchor="t">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1200" b="1" kern="0" noProof="0">
                <a:ln>
                  <a:noFill/>
                </a:ln>
                <a:solidFill>
                  <a:schemeClr val="tx1">
                    <a:lumMod val="90000"/>
                    <a:lumOff val="10000"/>
                  </a:schemeClr>
                </a:solidFill>
                <a:effectLst/>
                <a:uLnTx/>
                <a:uFillTx/>
                <a:latin typeface="PingFang SC Semibold" panose="020B0400000000000000" charset="-122"/>
                <a:ea typeface="PingFang SC Semibold" panose="020B0400000000000000" charset="-122"/>
                <a:cs typeface="OPPOSans R" pitchFamily="18" charset="-122"/>
                <a:sym typeface="+mn-ea"/>
              </a:rPr>
              <a:t>❷重复“为什么？”</a:t>
            </a:r>
          </a:p>
          <a:p>
            <a:pPr marL="0" marR="0" lvl="0" indent="0" algn="l" defTabSz="914400" eaLnBrk="1" fontAlgn="auto" latinLnBrk="0" hangingPunct="1">
              <a:lnSpc>
                <a:spcPct val="150000"/>
              </a:lnSpc>
              <a:spcBef>
                <a:spcPts val="0"/>
              </a:spcBef>
              <a:spcAft>
                <a:spcPts val="0"/>
              </a:spcAft>
              <a:buClrTx/>
              <a:buSzTx/>
              <a:buFontTx/>
              <a:buNone/>
              <a:defRPr/>
            </a:pPr>
            <a:r>
              <a:rPr lang="zh-CN" altLang="en-US" sz="1200" kern="0" noProof="0">
                <a:ln>
                  <a:noFill/>
                </a:ln>
                <a:solidFill>
                  <a:schemeClr val="bg1">
                    <a:lumMod val="50000"/>
                    <a:lumOff val="50000"/>
                  </a:schemeClr>
                </a:solidFill>
                <a:effectLst/>
                <a:uLnTx/>
                <a:uFillTx/>
                <a:latin typeface="PingFang SC" panose="020B0400000000000000" charset="-122"/>
                <a:ea typeface="PingFang SC" panose="020B0400000000000000" charset="-122"/>
                <a:cs typeface="PingFang SC" panose="020B0400000000000000" charset="-122"/>
                <a:sym typeface="+mn-ea"/>
              </a:rPr>
              <a:t>最终得出的结论和解决方案必须让所有人都心悦诚服。为了使逻辑缜密，需要通过不断重复思考“So What?”和“Why So?”进行检查</a:t>
            </a:r>
          </a:p>
        </p:txBody>
      </p:sp>
      <p:sp>
        <p:nvSpPr>
          <p:cNvPr id="21" name="文本框 20"/>
          <p:cNvSpPr txBox="1"/>
          <p:nvPr>
            <p:custDataLst>
              <p:tags r:id="rId34"/>
            </p:custDataLst>
          </p:nvPr>
        </p:nvSpPr>
        <p:spPr>
          <a:xfrm>
            <a:off x="8425180" y="5616258"/>
            <a:ext cx="3407410" cy="922020"/>
          </a:xfrm>
          <a:prstGeom prst="rect">
            <a:avLst/>
          </a:prstGeom>
          <a:noFill/>
        </p:spPr>
        <p:txBody>
          <a:bodyPr wrap="square" rtlCol="0" anchor="t">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1200" b="1" kern="0" noProof="0">
                <a:ln>
                  <a:noFill/>
                </a:ln>
                <a:solidFill>
                  <a:schemeClr val="tx1">
                    <a:lumMod val="90000"/>
                    <a:lumOff val="10000"/>
                  </a:schemeClr>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❸思考“何人、何事、如何”</a:t>
            </a:r>
            <a:endParaRPr kumimoji="0" lang="zh-CN" altLang="en-US" sz="1200" b="1" i="0" u="none" strike="noStrike" kern="0" cap="none" spc="0" normalizeH="0" baseline="0" noProof="0">
              <a:ln>
                <a:noFill/>
              </a:ln>
              <a:solidFill>
                <a:schemeClr val="tx1">
                  <a:lumMod val="90000"/>
                  <a:lumOff val="10000"/>
                </a:schemeClr>
              </a:solidFill>
              <a:effectLst/>
              <a:uLnTx/>
              <a:uFillTx/>
              <a:latin typeface="PingFang SC Semibold" panose="020B0400000000000000" charset="-122"/>
              <a:ea typeface="PingFang SC Semibold" panose="020B0400000000000000" charset="-122"/>
              <a:cs typeface="PingFang SC Semibold" panose="020B0400000000000000" charset="-122"/>
            </a:endParaRPr>
          </a:p>
          <a:p>
            <a:pPr marL="0" marR="0" lvl="0" indent="0" algn="l" defTabSz="914400" eaLnBrk="1" fontAlgn="auto" latinLnBrk="0" hangingPunct="1">
              <a:lnSpc>
                <a:spcPct val="150000"/>
              </a:lnSpc>
              <a:spcBef>
                <a:spcPts val="0"/>
              </a:spcBef>
              <a:spcAft>
                <a:spcPts val="0"/>
              </a:spcAft>
              <a:buClrTx/>
              <a:buSzTx/>
              <a:buFontTx/>
              <a:buNone/>
              <a:defRPr/>
            </a:pPr>
            <a:r>
              <a:rPr lang="zh-CN" altLang="en-US" sz="1200" kern="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sym typeface="+mn-ea"/>
              </a:rPr>
              <a:t>要想真正解决问题，必须明确“让谁，用什么方法，做什么”。这也是取得理想结果的唯一方法</a:t>
            </a:r>
          </a:p>
        </p:txBody>
      </p:sp>
      <p:cxnSp>
        <p:nvCxnSpPr>
          <p:cNvPr id="22" name="直接连接符 21"/>
          <p:cNvCxnSpPr/>
          <p:nvPr>
            <p:custDataLst>
              <p:tags r:id="rId35"/>
            </p:custDataLst>
          </p:nvPr>
        </p:nvCxnSpPr>
        <p:spPr>
          <a:xfrm>
            <a:off x="433070" y="5596255"/>
            <a:ext cx="11360785" cy="0"/>
          </a:xfrm>
          <a:prstGeom prst="line">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36"/>
            </p:custDataLst>
          </p:nvPr>
        </p:nvSpPr>
        <p:spPr>
          <a:xfrm>
            <a:off x="370840" y="5182235"/>
            <a:ext cx="11461115" cy="460375"/>
          </a:xfrm>
          <a:prstGeom prst="rect">
            <a:avLst/>
          </a:prstGeom>
          <a:noFill/>
        </p:spPr>
        <p:txBody>
          <a:bodyPr wrap="square" rtlCol="0" anchor="t" anchorCtr="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sz="1600" b="1" kern="0" noProof="0">
                <a:ln>
                  <a:noFill/>
                </a:ln>
                <a:solidFill>
                  <a:schemeClr val="accent1"/>
                </a:solidFill>
                <a:effectLst/>
                <a:uLnTx/>
                <a:uFillTx/>
                <a:latin typeface="PingFang SC Semibold" panose="020B0400000000000000" charset="-122"/>
                <a:ea typeface="PingFang SC Semibold" panose="020B0400000000000000" charset="-122"/>
                <a:cs typeface="OPPOSans R" pitchFamily="18" charset="-122"/>
                <a:sym typeface="+mn-ea"/>
              </a:rPr>
              <a:t>3</a:t>
            </a:r>
            <a:r>
              <a:rPr lang="zh-CN" altLang="en-US" sz="1600" b="1" kern="0" noProof="0">
                <a:ln>
                  <a:noFill/>
                </a:ln>
                <a:solidFill>
                  <a:schemeClr val="accent1"/>
                </a:solidFill>
                <a:effectLst/>
                <a:uLnTx/>
                <a:uFillTx/>
                <a:latin typeface="PingFang SC Semibold" panose="020B0400000000000000" charset="-122"/>
                <a:ea typeface="PingFang SC Semibold" panose="020B0400000000000000" charset="-122"/>
                <a:cs typeface="OPPOSans R" pitchFamily="18" charset="-122"/>
                <a:sym typeface="+mn-ea"/>
              </a:rPr>
              <a:t>个实施关键点</a:t>
            </a:r>
          </a:p>
        </p:txBody>
      </p:sp>
      <p:cxnSp>
        <p:nvCxnSpPr>
          <p:cNvPr id="29" name="直接连接符 28"/>
          <p:cNvCxnSpPr/>
          <p:nvPr>
            <p:custDataLst>
              <p:tags r:id="rId37"/>
            </p:custDataLst>
          </p:nvPr>
        </p:nvCxnSpPr>
        <p:spPr>
          <a:xfrm>
            <a:off x="3510280" y="5734685"/>
            <a:ext cx="0" cy="685165"/>
          </a:xfrm>
          <a:prstGeom prst="line">
            <a:avLst/>
          </a:prstGeom>
          <a:ln w="12700" cmpd="sng">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31" name="直接连接符 30"/>
          <p:cNvCxnSpPr/>
          <p:nvPr>
            <p:custDataLst>
              <p:tags r:id="rId38"/>
            </p:custDataLst>
          </p:nvPr>
        </p:nvCxnSpPr>
        <p:spPr>
          <a:xfrm>
            <a:off x="8388350" y="5734685"/>
            <a:ext cx="0" cy="685165"/>
          </a:xfrm>
          <a:prstGeom prst="line">
            <a:avLst/>
          </a:prstGeom>
          <a:ln w="12700" cmpd="sng">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ABC理论——</a:t>
            </a:r>
            <a:r>
              <a:rPr lang="zh-CN" altLang="en-US" sz="2400" b="0"/>
              <a:t>不同信念不同行为结果</a:t>
            </a:r>
          </a:p>
        </p:txBody>
      </p:sp>
      <p:sp>
        <p:nvSpPr>
          <p:cNvPr id="3" name="文本占位符 2"/>
          <p:cNvSpPr>
            <a:spLocks noGrp="1"/>
          </p:cNvSpPr>
          <p:nvPr>
            <p:ph type="body" idx="1"/>
          </p:nvPr>
        </p:nvSpPr>
        <p:spPr/>
        <p:txBody>
          <a:bodyPr/>
          <a:lstStyle/>
          <a:p>
            <a:r>
              <a:rPr lang="zh-CN" altLang="en-US"/>
              <a:t>ABC理论，A事件（Activating events），B信念（Beliefs），C结果（Consequence），即由这些信念导致的情绪和行为结果，这一理论告诉我们，即使面对相同的事件，不同人的信念和解释会导致不同的情绪和行为结果</a:t>
            </a:r>
          </a:p>
        </p:txBody>
      </p:sp>
      <p:sp>
        <p:nvSpPr>
          <p:cNvPr id="4" name="文本占位符 3"/>
          <p:cNvSpPr>
            <a:spLocks noGrp="1"/>
          </p:cNvSpPr>
          <p:nvPr>
            <p:ph type="body" idx="13"/>
          </p:nvPr>
        </p:nvSpPr>
        <p:spPr>
          <a:xfrm>
            <a:off x="372110" y="317183"/>
            <a:ext cx="1068070" cy="430530"/>
          </a:xfrm>
        </p:spPr>
        <p:txBody>
          <a:bodyPr/>
          <a:lstStyle/>
          <a:p>
            <a:r>
              <a:rPr>
                <a:sym typeface="+mn-ea"/>
              </a:rPr>
              <a:t>3-05</a:t>
            </a:r>
            <a:endParaRPr lang="zh-CN" altLang="en-US"/>
          </a:p>
        </p:txBody>
      </p:sp>
      <p:grpSp>
        <p:nvGrpSpPr>
          <p:cNvPr id="10" name="组合 9"/>
          <p:cNvGrpSpPr/>
          <p:nvPr/>
        </p:nvGrpSpPr>
        <p:grpSpPr>
          <a:xfrm>
            <a:off x="5857875" y="1920875"/>
            <a:ext cx="5473065" cy="4655820"/>
            <a:chOff x="10025" y="3024"/>
            <a:chExt cx="8619" cy="7332"/>
          </a:xfrm>
        </p:grpSpPr>
        <p:sp>
          <p:nvSpPr>
            <p:cNvPr id="75" name="矩形 74"/>
            <p:cNvSpPr/>
            <p:nvPr>
              <p:custDataLst>
                <p:tags r:id="rId18"/>
              </p:custDataLst>
            </p:nvPr>
          </p:nvSpPr>
          <p:spPr>
            <a:xfrm>
              <a:off x="10025" y="3480"/>
              <a:ext cx="8605" cy="6877"/>
            </a:xfrm>
            <a:prstGeom prst="rect">
              <a:avLst/>
            </a:prstGeom>
            <a:gradFill>
              <a:gsLst>
                <a:gs pos="100000">
                  <a:schemeClr val="accent6"/>
                </a:gs>
                <a:gs pos="27000">
                  <a:schemeClr val="accent6">
                    <a:alpha val="0"/>
                  </a:schemeClr>
                </a:gs>
              </a:gsLst>
              <a:lin ang="162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44" name="矩形 43"/>
            <p:cNvSpPr/>
            <p:nvPr>
              <p:custDataLst>
                <p:tags r:id="rId19"/>
              </p:custDataLst>
            </p:nvPr>
          </p:nvSpPr>
          <p:spPr>
            <a:xfrm>
              <a:off x="10040" y="3024"/>
              <a:ext cx="8605" cy="752"/>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kern="0" dirty="0">
                  <a:solidFill>
                    <a:prstClr val="white"/>
                  </a:solidFill>
                  <a:latin typeface="PingFang SC Regular" panose="020B0400000000000000" charset="-122"/>
                  <a:ea typeface="PingFang SC Regular" panose="020B0400000000000000" charset="-122"/>
                  <a:cs typeface="PingFang SC Regular" panose="020B0400000000000000" charset="-122"/>
                </a:rPr>
                <a:t>ABC</a:t>
              </a:r>
              <a:r>
                <a:rPr lang="zh-CN" altLang="en-US" kern="0" dirty="0">
                  <a:solidFill>
                    <a:prstClr val="white"/>
                  </a:solidFill>
                  <a:latin typeface="PingFang SC Regular" panose="020B0400000000000000" charset="-122"/>
                  <a:ea typeface="PingFang SC Regular" panose="020B0400000000000000" charset="-122"/>
                  <a:cs typeface="PingFang SC Regular" panose="020B0400000000000000" charset="-122"/>
                </a:rPr>
                <a:t>理论实践要点</a:t>
              </a:r>
            </a:p>
          </p:txBody>
        </p:sp>
        <p:sp>
          <p:nvSpPr>
            <p:cNvPr id="45" name="文本框 44"/>
            <p:cNvSpPr txBox="1"/>
            <p:nvPr>
              <p:custDataLst>
                <p:tags r:id="rId20"/>
              </p:custDataLst>
            </p:nvPr>
          </p:nvSpPr>
          <p:spPr>
            <a:xfrm>
              <a:off x="10311" y="3901"/>
              <a:ext cx="8034" cy="1743"/>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理解问题的结构</a:t>
              </a:r>
              <a:endParaRPr lang="en-US" altLang="zh-CN" dirty="0">
                <a:solidFill>
                  <a:srgbClr val="AC3C30"/>
                </a:solidFill>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思考自己现在烦恼的事件</a:t>
              </a:r>
              <a:r>
                <a:rPr lang="en-US" altLang="zh-CN"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(Activating event)</a:t>
              </a:r>
              <a:r>
                <a:rPr lang="zh-CN" altLang="en-US"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和结果</a:t>
              </a:r>
              <a:r>
                <a:rPr lang="en-US" altLang="zh-CN"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(Consequence)</a:t>
              </a:r>
              <a:r>
                <a:rPr lang="zh-CN" altLang="en-US"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之间的联系，理解问题的结构</a:t>
              </a:r>
            </a:p>
          </p:txBody>
        </p:sp>
        <p:sp>
          <p:nvSpPr>
            <p:cNvPr id="46" name="文本框 45"/>
            <p:cNvSpPr txBox="1"/>
            <p:nvPr>
              <p:custDataLst>
                <p:tags r:id="rId21"/>
              </p:custDataLst>
            </p:nvPr>
          </p:nvSpPr>
          <p:spPr>
            <a:xfrm>
              <a:off x="10311" y="5904"/>
              <a:ext cx="8034" cy="1743"/>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审视信念是否正确</a:t>
              </a:r>
            </a:p>
            <a:p>
              <a:pPr algn="l">
                <a:lnSpc>
                  <a:spcPct val="150000"/>
                </a:lnSpc>
                <a:buClrTx/>
                <a:buSzTx/>
                <a:buFontTx/>
              </a:pPr>
              <a:r>
                <a:rPr lang="zh-CN" altLang="en-US"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问题并非来自事件，而是来自信念(Belief)。检查自己的信念是否正确，是否存在偏执的想法</a:t>
              </a:r>
            </a:p>
          </p:txBody>
        </p:sp>
        <p:sp>
          <p:nvSpPr>
            <p:cNvPr id="47" name="文本框 46"/>
            <p:cNvSpPr txBox="1"/>
            <p:nvPr>
              <p:custDataLst>
                <p:tags r:id="rId22"/>
              </p:custDataLst>
            </p:nvPr>
          </p:nvSpPr>
          <p:spPr>
            <a:xfrm>
              <a:off x="10311" y="7907"/>
              <a:ext cx="8034" cy="1743"/>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通过合理思考解决问题</a:t>
              </a:r>
            </a:p>
            <a:p>
              <a:pPr algn="l">
                <a:lnSpc>
                  <a:spcPct val="150000"/>
                </a:lnSpc>
                <a:buClrTx/>
                <a:buSzTx/>
                <a:buFontTx/>
              </a:pPr>
              <a:r>
                <a:rPr lang="zh-CN" altLang="en-US" sz="16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通过正确的信念进行合理思考，在减轻烦恼的同时将其变为自己能够解决的问题</a:t>
              </a:r>
            </a:p>
          </p:txBody>
        </p:sp>
      </p:grpSp>
      <p:grpSp>
        <p:nvGrpSpPr>
          <p:cNvPr id="9" name="组合 8"/>
          <p:cNvGrpSpPr/>
          <p:nvPr/>
        </p:nvGrpSpPr>
        <p:grpSpPr>
          <a:xfrm>
            <a:off x="862330" y="2117090"/>
            <a:ext cx="4679950" cy="4262755"/>
            <a:chOff x="1406" y="3231"/>
            <a:chExt cx="7370" cy="6713"/>
          </a:xfrm>
        </p:grpSpPr>
        <p:sp>
          <p:nvSpPr>
            <p:cNvPr id="38" name="椭圆 37"/>
            <p:cNvSpPr>
              <a:spLocks noChangeAspect="1"/>
            </p:cNvSpPr>
            <p:nvPr>
              <p:custDataLst>
                <p:tags r:id="rId1"/>
              </p:custDataLst>
            </p:nvPr>
          </p:nvSpPr>
          <p:spPr>
            <a:xfrm rot="5400000">
              <a:off x="2428" y="4203"/>
              <a:ext cx="5474" cy="5474"/>
            </a:xfrm>
            <a:prstGeom prst="ellipse">
              <a:avLst/>
            </a:prstGeom>
            <a:solidFill>
              <a:schemeClr val="accent6"/>
            </a:solidFill>
            <a:ln w="12700" cap="flat" cmpd="sng" algn="ctr">
              <a:noFill/>
              <a:prstDash val="solid"/>
              <a:miter lim="800000"/>
            </a:ln>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84" name="弧形 61"/>
            <p:cNvSpPr/>
            <p:nvPr>
              <p:custDataLst>
                <p:tags r:id="rId2"/>
              </p:custDataLst>
            </p:nvPr>
          </p:nvSpPr>
          <p:spPr>
            <a:xfrm rot="16200000">
              <a:off x="2394" y="4145"/>
              <a:ext cx="5548" cy="5549"/>
            </a:xfrm>
            <a:prstGeom prst="arc">
              <a:avLst>
                <a:gd name="adj1" fmla="val 1281922"/>
                <a:gd name="adj2" fmla="val 5352474"/>
              </a:avLst>
            </a:prstGeom>
            <a:ln w="88900" cap="sq" cmpd="sng">
              <a:gradFill>
                <a:gsLst>
                  <a:gs pos="5000">
                    <a:schemeClr val="accent2"/>
                  </a:gs>
                  <a:gs pos="100000">
                    <a:schemeClr val="accent6">
                      <a:lumMod val="90000"/>
                    </a:schemeClr>
                  </a:gs>
                </a:gsLst>
                <a:lin ang="8100000" scaled="0"/>
              </a:gradFill>
              <a:prstDash val="solid"/>
              <a:miter lim="800000"/>
              <a:headEnd type="none"/>
              <a:tailEnd type="triangle"/>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82" name="弧形 61"/>
            <p:cNvSpPr/>
            <p:nvPr>
              <p:custDataLst>
                <p:tags r:id="rId3"/>
              </p:custDataLst>
            </p:nvPr>
          </p:nvSpPr>
          <p:spPr>
            <a:xfrm rot="5400000" flipH="1">
              <a:off x="2296" y="4026"/>
              <a:ext cx="5705" cy="5706"/>
            </a:xfrm>
            <a:prstGeom prst="arc">
              <a:avLst>
                <a:gd name="adj1" fmla="val 7788217"/>
                <a:gd name="adj2" fmla="val 13546882"/>
              </a:avLst>
            </a:prstGeom>
            <a:ln w="88900" cap="sq" cmpd="sng">
              <a:gradFill>
                <a:gsLst>
                  <a:gs pos="31000">
                    <a:schemeClr val="accent1">
                      <a:alpha val="0"/>
                    </a:schemeClr>
                  </a:gs>
                  <a:gs pos="66000">
                    <a:schemeClr val="accent6">
                      <a:lumMod val="90000"/>
                    </a:schemeClr>
                  </a:gs>
                </a:gsLst>
                <a:lin ang="13440000" scaled="0"/>
              </a:gradFill>
              <a:prstDash val="lgDash"/>
              <a:miter lim="800000"/>
              <a:headEnd type="none"/>
              <a:tailEnd type="triangle"/>
            </a:ln>
            <a:effectLst>
              <a:outerShdw blurRad="76200" dir="13500000" sy="23000" kx="1200000" algn="br" rotWithShape="0">
                <a:prstClr val="black">
                  <a:alpha val="20000"/>
                </a:prstClr>
              </a:outerShdw>
            </a:effec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83" name="弧形 61"/>
            <p:cNvSpPr/>
            <p:nvPr>
              <p:custDataLst>
                <p:tags r:id="rId4"/>
              </p:custDataLst>
            </p:nvPr>
          </p:nvSpPr>
          <p:spPr>
            <a:xfrm rot="16200000">
              <a:off x="2394" y="4145"/>
              <a:ext cx="5548" cy="5549"/>
            </a:xfrm>
            <a:prstGeom prst="arc">
              <a:avLst>
                <a:gd name="adj1" fmla="val 16215885"/>
                <a:gd name="adj2" fmla="val 20096361"/>
              </a:avLst>
            </a:prstGeom>
            <a:ln w="88900" cap="sq" cmpd="sng">
              <a:gradFill>
                <a:gsLst>
                  <a:gs pos="0">
                    <a:schemeClr val="accent1">
                      <a:alpha val="10000"/>
                    </a:schemeClr>
                  </a:gs>
                  <a:gs pos="93000">
                    <a:schemeClr val="accent2">
                      <a:alpha val="20000"/>
                    </a:schemeClr>
                  </a:gs>
                </a:gsLst>
                <a:lin ang="0" scaled="0"/>
              </a:gradFill>
              <a:prstDash val="solid"/>
              <a:miter lim="800000"/>
              <a:headEnd type="none"/>
              <a:tailEnd type="triangle"/>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313131"/>
                </a:solidFill>
                <a:latin typeface="PingFang SC Regular" panose="020B0400000000000000" charset="-122"/>
                <a:ea typeface="PingFang SC Regular" panose="020B0400000000000000" charset="-122"/>
                <a:cs typeface="OPPOSans R" pitchFamily="18" charset="-122"/>
              </a:endParaRPr>
            </a:p>
          </p:txBody>
        </p:sp>
        <p:sp>
          <p:nvSpPr>
            <p:cNvPr id="49" name="文本框 48"/>
            <p:cNvSpPr txBox="1"/>
            <p:nvPr>
              <p:custDataLst>
                <p:tags r:id="rId5"/>
              </p:custDataLst>
            </p:nvPr>
          </p:nvSpPr>
          <p:spPr>
            <a:xfrm>
              <a:off x="3131" y="6554"/>
              <a:ext cx="4068" cy="725"/>
            </a:xfrm>
            <a:prstGeom prst="rect">
              <a:avLst/>
            </a:prstGeom>
            <a:noFill/>
          </p:spPr>
          <p:txBody>
            <a:bodyPr wrap="square">
              <a:spAutoFit/>
            </a:bodyPr>
            <a:lstStyle/>
            <a:p>
              <a:pPr algn="ctr">
                <a:defRPr/>
              </a:pPr>
              <a:r>
                <a:rPr lang="en-US" altLang="fr-FR" sz="2400"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ABC</a:t>
              </a:r>
              <a:r>
                <a:rPr lang="zh-CN" altLang="en-US" sz="2400"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理论</a:t>
              </a:r>
            </a:p>
          </p:txBody>
        </p:sp>
        <p:sp>
          <p:nvSpPr>
            <p:cNvPr id="19" name="椭圆 18"/>
            <p:cNvSpPr/>
            <p:nvPr>
              <p:custDataLst>
                <p:tags r:id="rId6"/>
              </p:custDataLst>
            </p:nvPr>
          </p:nvSpPr>
          <p:spPr>
            <a:xfrm>
              <a:off x="3293" y="7279"/>
              <a:ext cx="1698" cy="1698"/>
            </a:xfrm>
            <a:prstGeom prst="ellipse">
              <a:avLst/>
            </a:prstGeom>
            <a:noFill/>
            <a:ln w="12700" cap="flat" cmpd="sng" algn="ctr">
              <a:solidFill>
                <a:schemeClr val="accent1">
                  <a:alpha val="50000"/>
                </a:schemeClr>
              </a:solidFill>
              <a:prstDash val="lgDash"/>
              <a:miter lim="800000"/>
            </a:ln>
            <a:effectLst>
              <a:innerShdw blurRad="63500" dist="50800" dir="13500000">
                <a:prstClr val="black">
                  <a:alpha val="50000"/>
                </a:prstClr>
              </a:innerShdw>
            </a:effectLst>
          </p:spPr>
          <p:txBody>
            <a:bodyPr rtlCol="0" anchor="ctr"/>
            <a:lstStyle/>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客观事实</a:t>
              </a:r>
            </a:p>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已发生的事情</a:t>
              </a:r>
            </a:p>
          </p:txBody>
        </p:sp>
        <p:sp>
          <p:nvSpPr>
            <p:cNvPr id="53" name="椭圆 52"/>
            <p:cNvSpPr/>
            <p:nvPr>
              <p:custDataLst>
                <p:tags r:id="rId7"/>
              </p:custDataLst>
            </p:nvPr>
          </p:nvSpPr>
          <p:spPr>
            <a:xfrm rot="5400000">
              <a:off x="1406" y="6936"/>
              <a:ext cx="2114" cy="2114"/>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56" name="文本框 55"/>
            <p:cNvSpPr txBox="1"/>
            <p:nvPr>
              <p:custDataLst>
                <p:tags r:id="rId8"/>
              </p:custDataLst>
            </p:nvPr>
          </p:nvSpPr>
          <p:spPr>
            <a:xfrm>
              <a:off x="1462" y="7340"/>
              <a:ext cx="2002" cy="1307"/>
            </a:xfrm>
            <a:prstGeom prst="rect">
              <a:avLst/>
            </a:prstGeom>
            <a:noFill/>
          </p:spPr>
          <p:txBody>
            <a:bodyPr wrap="square">
              <a:spAutoFit/>
            </a:bodyPr>
            <a:lstStyle/>
            <a:p>
              <a:pPr algn="ctr">
                <a:defRPr/>
              </a:pPr>
              <a:r>
                <a:rPr lang="en-US" altLang="zh-CN" sz="2400" kern="0" dirty="0">
                  <a:solidFill>
                    <a:prstClr val="white"/>
                  </a:solidFill>
                  <a:latin typeface="PingFang SC Regular" panose="020B0400000000000000" charset="-122"/>
                  <a:ea typeface="PingFang SC Regular" panose="020B0400000000000000" charset="-122"/>
                  <a:cs typeface="PingFang SC Regular" panose="020B0400000000000000" charset="-122"/>
                </a:rPr>
                <a:t>A</a:t>
              </a:r>
              <a:endParaRPr lang="zh-CN" altLang="en-US" sz="2400" kern="0" dirty="0">
                <a:solidFill>
                  <a:prstClr val="white"/>
                </a:solidFill>
                <a:latin typeface="PingFang SC Regular" panose="020B0400000000000000" charset="-122"/>
                <a:ea typeface="PingFang SC Regular" panose="020B0400000000000000" charset="-122"/>
                <a:cs typeface="PingFang SC Regular" panose="020B0400000000000000" charset="-122"/>
              </a:endParaRPr>
            </a:p>
            <a:p>
              <a:pPr algn="ctr">
                <a:lnSpc>
                  <a:spcPct val="100000"/>
                </a:lnSpc>
                <a:defRPr/>
              </a:pPr>
              <a:r>
                <a:rPr lang="zh-CN" altLang="en-US" sz="2400" kern="0" dirty="0">
                  <a:solidFill>
                    <a:prstClr val="white"/>
                  </a:solidFill>
                  <a:latin typeface="PingFang SC Regular" panose="020B0400000000000000" charset="-122"/>
                  <a:ea typeface="PingFang SC Regular" panose="020B0400000000000000" charset="-122"/>
                  <a:cs typeface="PingFang SC Regular" panose="020B0400000000000000" charset="-122"/>
                </a:rPr>
                <a:t>事件</a:t>
              </a:r>
            </a:p>
          </p:txBody>
        </p:sp>
        <p:sp>
          <p:nvSpPr>
            <p:cNvPr id="21" name="椭圆 20"/>
            <p:cNvSpPr/>
            <p:nvPr>
              <p:custDataLst>
                <p:tags r:id="rId9"/>
              </p:custDataLst>
            </p:nvPr>
          </p:nvSpPr>
          <p:spPr>
            <a:xfrm>
              <a:off x="5307" y="7279"/>
              <a:ext cx="1698" cy="1698"/>
            </a:xfrm>
            <a:prstGeom prst="ellipse">
              <a:avLst/>
            </a:prstGeom>
            <a:noFill/>
            <a:ln w="12700" cap="flat" cmpd="sng" algn="ctr">
              <a:solidFill>
                <a:schemeClr val="accent3">
                  <a:alpha val="50000"/>
                </a:schemeClr>
              </a:solidFill>
              <a:prstDash val="lgDash"/>
              <a:miter lim="800000"/>
            </a:ln>
            <a:effectLst>
              <a:innerShdw blurRad="63500" dist="50800" dir="13500000">
                <a:prstClr val="black">
                  <a:alpha val="50000"/>
                </a:prstClr>
              </a:innerShdw>
            </a:effectLst>
          </p:spPr>
          <p:txBody>
            <a:bodyPr rtlCol="0" anchor="ctr"/>
            <a:lstStyle/>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产生的</a:t>
              </a:r>
            </a:p>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情绪和</a:t>
              </a:r>
            </a:p>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行为结果</a:t>
              </a:r>
            </a:p>
          </p:txBody>
        </p:sp>
        <p:sp>
          <p:nvSpPr>
            <p:cNvPr id="52" name="椭圆 51"/>
            <p:cNvSpPr>
              <a:spLocks noChangeAspect="1"/>
            </p:cNvSpPr>
            <p:nvPr>
              <p:custDataLst>
                <p:tags r:id="rId10"/>
              </p:custDataLst>
            </p:nvPr>
          </p:nvSpPr>
          <p:spPr>
            <a:xfrm rot="5400000">
              <a:off x="6662" y="6936"/>
              <a:ext cx="2114" cy="2114"/>
            </a:xfrm>
            <a:prstGeom prst="ellipse">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16" name="文本框 15"/>
            <p:cNvSpPr txBox="1"/>
            <p:nvPr>
              <p:custDataLst>
                <p:tags r:id="rId11"/>
              </p:custDataLst>
            </p:nvPr>
          </p:nvSpPr>
          <p:spPr>
            <a:xfrm>
              <a:off x="6718" y="7340"/>
              <a:ext cx="2002" cy="1307"/>
            </a:xfrm>
            <a:prstGeom prst="rect">
              <a:avLst/>
            </a:prstGeom>
            <a:noFill/>
          </p:spPr>
          <p:txBody>
            <a:bodyPr wrap="square">
              <a:spAutoFit/>
            </a:bodyPr>
            <a:lstStyle/>
            <a:p>
              <a:pPr lvl="0" algn="ctr">
                <a:buClrTx/>
                <a:buSzTx/>
                <a:buFontTx/>
                <a:defRPr/>
              </a:pPr>
              <a:r>
                <a:rPr lang="en-US" altLang="zh-CN" sz="2400" kern="0" dirty="0">
                  <a:solidFill>
                    <a:prstClr val="white"/>
                  </a:solidFill>
                  <a:latin typeface="PingFang SC Regular" panose="020B0400000000000000" charset="-122"/>
                  <a:ea typeface="PingFang SC Regular" panose="020B0400000000000000" charset="-122"/>
                  <a:cs typeface="PingFang SC Regular" panose="020B0400000000000000" charset="-122"/>
                  <a:sym typeface="+mn-ea"/>
                </a:rPr>
                <a:t>C</a:t>
              </a:r>
            </a:p>
            <a:p>
              <a:pPr lvl="0" algn="ctr">
                <a:buClrTx/>
                <a:buSzTx/>
                <a:buFontTx/>
                <a:defRPr/>
              </a:pPr>
              <a:r>
                <a:rPr lang="zh-CN" altLang="en-US" sz="2400" kern="0" dirty="0">
                  <a:solidFill>
                    <a:prstClr val="white"/>
                  </a:solidFill>
                  <a:latin typeface="PingFang SC Regular" panose="020B0400000000000000" charset="-122"/>
                  <a:ea typeface="PingFang SC Regular" panose="020B0400000000000000" charset="-122"/>
                  <a:cs typeface="PingFang SC Regular" panose="020B0400000000000000" charset="-122"/>
                  <a:sym typeface="+mn-ea"/>
                </a:rPr>
                <a:t>结果</a:t>
              </a:r>
            </a:p>
          </p:txBody>
        </p:sp>
        <p:sp>
          <p:nvSpPr>
            <p:cNvPr id="23" name="椭圆 22"/>
            <p:cNvSpPr/>
            <p:nvPr>
              <p:custDataLst>
                <p:tags r:id="rId12"/>
              </p:custDataLst>
            </p:nvPr>
          </p:nvSpPr>
          <p:spPr>
            <a:xfrm>
              <a:off x="4300" y="4905"/>
              <a:ext cx="1698" cy="1698"/>
            </a:xfrm>
            <a:prstGeom prst="ellipse">
              <a:avLst/>
            </a:prstGeom>
            <a:noFill/>
            <a:ln w="12700" cap="flat" cmpd="sng" algn="ctr">
              <a:solidFill>
                <a:schemeClr val="accent2">
                  <a:alpha val="50000"/>
                </a:schemeClr>
              </a:solidFill>
              <a:prstDash val="lgDash"/>
              <a:miter lim="800000"/>
            </a:ln>
            <a:effectLst>
              <a:innerShdw blurRad="63500" dist="50800" dir="13500000">
                <a:prstClr val="black">
                  <a:alpha val="50000"/>
                </a:prstClr>
              </a:innerShdw>
            </a:effectLst>
          </p:spPr>
          <p:txBody>
            <a:bodyPr rtlCol="0" anchor="ctr"/>
            <a:lstStyle/>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思维方式</a:t>
              </a:r>
            </a:p>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价值观</a:t>
              </a:r>
            </a:p>
            <a:p>
              <a:pPr algn="ctr">
                <a:defRPr/>
              </a:pPr>
              <a:r>
                <a:rPr lang="zh-CN" altLang="en-US" sz="1000" kern="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习惯</a:t>
              </a:r>
            </a:p>
          </p:txBody>
        </p:sp>
        <p:sp>
          <p:nvSpPr>
            <p:cNvPr id="51" name="椭圆 50"/>
            <p:cNvSpPr>
              <a:spLocks noChangeAspect="1"/>
            </p:cNvSpPr>
            <p:nvPr>
              <p:custDataLst>
                <p:tags r:id="rId13"/>
              </p:custDataLst>
            </p:nvPr>
          </p:nvSpPr>
          <p:spPr>
            <a:xfrm rot="5400000">
              <a:off x="4049" y="3231"/>
              <a:ext cx="2114" cy="2114"/>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PingFang SC Regular" panose="020B0400000000000000" charset="-122"/>
                <a:ea typeface="PingFang SC Regular" panose="020B0400000000000000" charset="-122"/>
                <a:cs typeface="OPPOSans R" pitchFamily="18" charset="-122"/>
              </a:endParaRPr>
            </a:p>
          </p:txBody>
        </p:sp>
        <p:sp>
          <p:nvSpPr>
            <p:cNvPr id="54" name="文本框 53"/>
            <p:cNvSpPr txBox="1"/>
            <p:nvPr>
              <p:custDataLst>
                <p:tags r:id="rId14"/>
              </p:custDataLst>
            </p:nvPr>
          </p:nvSpPr>
          <p:spPr>
            <a:xfrm>
              <a:off x="4105" y="3671"/>
              <a:ext cx="2002" cy="1234"/>
            </a:xfrm>
            <a:prstGeom prst="rect">
              <a:avLst/>
            </a:prstGeom>
            <a:noFill/>
          </p:spPr>
          <p:txBody>
            <a:bodyPr wrap="square">
              <a:spAutoFit/>
            </a:bodyPr>
            <a:lstStyle/>
            <a:p>
              <a:pPr lvl="0" algn="ctr">
                <a:buClrTx/>
                <a:buSzTx/>
                <a:buFontTx/>
                <a:defRPr/>
              </a:pPr>
              <a:r>
                <a:rPr lang="en-US" altLang="zh-CN" sz="2400" kern="0" dirty="0">
                  <a:solidFill>
                    <a:prstClr val="white"/>
                  </a:solidFill>
                  <a:latin typeface="PingFang SC Regular" panose="020B0400000000000000" charset="-122"/>
                  <a:ea typeface="PingFang SC Regular" panose="020B0400000000000000" charset="-122"/>
                  <a:cs typeface="PingFang SC Regular" panose="020B0400000000000000" charset="-122"/>
                  <a:sym typeface="+mn-ea"/>
                </a:rPr>
                <a:t>B</a:t>
              </a:r>
            </a:p>
            <a:p>
              <a:pPr lvl="0" algn="ctr">
                <a:buClrTx/>
                <a:buSzTx/>
                <a:buFontTx/>
                <a:defRPr/>
              </a:pPr>
              <a:r>
                <a:rPr lang="en-US" altLang="zh-CN" sz="2400" kern="0" dirty="0">
                  <a:solidFill>
                    <a:prstClr val="white"/>
                  </a:solidFill>
                  <a:latin typeface="PingFang SC Regular" panose="020B0400000000000000" charset="-122"/>
                  <a:ea typeface="PingFang SC Regular" panose="020B0400000000000000" charset="-122"/>
                  <a:cs typeface="PingFang SC Regular" panose="020B0400000000000000" charset="-122"/>
                  <a:sym typeface="+mn-ea"/>
                </a:rPr>
                <a:t>信念</a:t>
              </a:r>
            </a:p>
          </p:txBody>
        </p:sp>
        <p:sp>
          <p:nvSpPr>
            <p:cNvPr id="36" name="文本框 35"/>
            <p:cNvSpPr txBox="1"/>
            <p:nvPr>
              <p:custDataLst>
                <p:tags r:id="rId15"/>
              </p:custDataLst>
            </p:nvPr>
          </p:nvSpPr>
          <p:spPr>
            <a:xfrm>
              <a:off x="3691" y="9462"/>
              <a:ext cx="2800" cy="483"/>
            </a:xfrm>
            <a:prstGeom prst="rect">
              <a:avLst/>
            </a:prstGeom>
            <a:noFill/>
          </p:spPr>
          <p:txBody>
            <a:bodyPr wrap="square" rtlCol="0" anchor="t">
              <a:prstTxWarp prst="textArchDown">
                <a:avLst>
                  <a:gd name="adj" fmla="val 20991505"/>
                </a:avLst>
              </a:prstTxWarp>
              <a:spAutoFit/>
            </a:bodyPr>
            <a:lstStyle/>
            <a:p>
              <a:pPr lvl="0" algn="ctr">
                <a:buClrTx/>
                <a:buSzTx/>
                <a:buFontTx/>
              </a:pPr>
              <a:r>
                <a:rPr lang="zh-CN" sz="1400" kern="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❶事件A只是间接原因</a:t>
              </a:r>
            </a:p>
          </p:txBody>
        </p:sp>
        <p:sp>
          <p:nvSpPr>
            <p:cNvPr id="7" name="文本框 6"/>
            <p:cNvSpPr txBox="1"/>
            <p:nvPr>
              <p:custDataLst>
                <p:tags r:id="rId16"/>
              </p:custDataLst>
            </p:nvPr>
          </p:nvSpPr>
          <p:spPr>
            <a:xfrm rot="3240000">
              <a:off x="4807" y="4743"/>
              <a:ext cx="4099" cy="1823"/>
            </a:xfrm>
            <a:prstGeom prst="rect">
              <a:avLst/>
            </a:prstGeom>
            <a:noFill/>
          </p:spPr>
          <p:txBody>
            <a:bodyPr wrap="square" rtlCol="0" anchor="t">
              <a:prstTxWarp prst="textArchUp">
                <a:avLst>
                  <a:gd name="adj" fmla="val 7693640"/>
                </a:avLst>
              </a:prstTxWarp>
              <a:noAutofit/>
            </a:bodyPr>
            <a:lstStyle/>
            <a:p>
              <a:pPr algn="ctr"/>
              <a:r>
                <a:rPr lang="zh-CN" sz="1400" kern="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❸信念</a:t>
              </a:r>
              <a:r>
                <a:rPr sz="1400" kern="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直接决定</a:t>
              </a:r>
              <a:r>
                <a:rPr lang="zh-CN" sz="1400" kern="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了</a:t>
              </a:r>
              <a:r>
                <a:rPr sz="1400" kern="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情绪</a:t>
              </a:r>
              <a:r>
                <a:rPr lang="zh-CN" sz="1400" kern="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结果</a:t>
              </a:r>
            </a:p>
          </p:txBody>
        </p:sp>
        <p:sp>
          <p:nvSpPr>
            <p:cNvPr id="8" name="文本框 7"/>
            <p:cNvSpPr txBox="1"/>
            <p:nvPr>
              <p:custDataLst>
                <p:tags r:id="rId17"/>
              </p:custDataLst>
            </p:nvPr>
          </p:nvSpPr>
          <p:spPr>
            <a:xfrm rot="18060000">
              <a:off x="1274" y="5134"/>
              <a:ext cx="3528" cy="1151"/>
            </a:xfrm>
            <a:prstGeom prst="rect">
              <a:avLst/>
            </a:prstGeom>
            <a:noFill/>
          </p:spPr>
          <p:txBody>
            <a:bodyPr wrap="square" rtlCol="0" anchor="t">
              <a:prstTxWarp prst="textArchUp">
                <a:avLst>
                  <a:gd name="adj" fmla="val 9665239"/>
                </a:avLst>
              </a:prstTxWarp>
              <a:noAutofit/>
            </a:bodyPr>
            <a:lstStyle/>
            <a:p>
              <a:pPr lvl="0" algn="ctr">
                <a:buClrTx/>
                <a:buSzTx/>
                <a:buFontTx/>
              </a:pPr>
              <a:r>
                <a:rPr lang="zh-CN" sz="1400" kern="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❷信念B才是直接的起因</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ABC理论——</a:t>
            </a:r>
            <a:r>
              <a:rPr lang="zh-CN" altLang="en-US" sz="2400" b="0"/>
              <a:t>不合理信念产生负面结果</a:t>
            </a:r>
          </a:p>
        </p:txBody>
      </p:sp>
      <p:sp>
        <p:nvSpPr>
          <p:cNvPr id="3" name="文本占位符 2"/>
          <p:cNvSpPr>
            <a:spLocks noGrp="1"/>
          </p:cNvSpPr>
          <p:nvPr>
            <p:ph type="body" idx="1"/>
          </p:nvPr>
        </p:nvSpPr>
        <p:spPr/>
        <p:txBody>
          <a:bodyPr/>
          <a:lstStyle/>
          <a:p>
            <a:r>
              <a:rPr lang="zh-CN" altLang="en-US"/>
              <a:t>不合理信念产生负面结果，通过正确的信念进行合理思考，在减轻烦恼的同时将其变为自己能够解决的问题</a:t>
            </a:r>
          </a:p>
        </p:txBody>
      </p:sp>
      <p:sp>
        <p:nvSpPr>
          <p:cNvPr id="4" name="文本占位符 3"/>
          <p:cNvSpPr>
            <a:spLocks noGrp="1"/>
          </p:cNvSpPr>
          <p:nvPr>
            <p:ph type="body" idx="13"/>
          </p:nvPr>
        </p:nvSpPr>
        <p:spPr>
          <a:xfrm>
            <a:off x="372110" y="317183"/>
            <a:ext cx="1068070" cy="430530"/>
          </a:xfrm>
        </p:spPr>
        <p:txBody>
          <a:bodyPr/>
          <a:lstStyle/>
          <a:p>
            <a:r>
              <a:rPr>
                <a:sym typeface="+mn-ea"/>
              </a:rPr>
              <a:t>3-05</a:t>
            </a:r>
            <a:endParaRPr lang="zh-CN" altLang="en-US"/>
          </a:p>
        </p:txBody>
      </p:sp>
      <p:sp>
        <p:nvSpPr>
          <p:cNvPr id="70" name="梯形 69"/>
          <p:cNvSpPr/>
          <p:nvPr>
            <p:custDataLst>
              <p:tags r:id="rId1"/>
            </p:custDataLst>
          </p:nvPr>
        </p:nvSpPr>
        <p:spPr>
          <a:xfrm rot="16200000" flipH="1">
            <a:off x="4468495" y="4110355"/>
            <a:ext cx="4288790" cy="347980"/>
          </a:xfrm>
          <a:prstGeom prst="trapezoid">
            <a:avLst>
              <a:gd name="adj" fmla="val 14948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1" name="矩形 10"/>
          <p:cNvSpPr/>
          <p:nvPr>
            <p:custDataLst>
              <p:tags r:id="rId2"/>
            </p:custDataLst>
          </p:nvPr>
        </p:nvSpPr>
        <p:spPr>
          <a:xfrm>
            <a:off x="369570" y="2139315"/>
            <a:ext cx="5039995" cy="428879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 name="矩形 11"/>
          <p:cNvSpPr/>
          <p:nvPr>
            <p:custDataLst>
              <p:tags r:id="rId3"/>
            </p:custDataLst>
          </p:nvPr>
        </p:nvSpPr>
        <p:spPr>
          <a:xfrm>
            <a:off x="483235" y="2997200"/>
            <a:ext cx="4813300" cy="32899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3" name="文本框 12"/>
          <p:cNvSpPr txBox="1"/>
          <p:nvPr>
            <p:custDataLst>
              <p:tags r:id="rId4"/>
            </p:custDataLst>
          </p:nvPr>
        </p:nvSpPr>
        <p:spPr>
          <a:xfrm>
            <a:off x="1263650" y="2503805"/>
            <a:ext cx="3251835" cy="27686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不合理信念的3个特征</a:t>
            </a:r>
          </a:p>
        </p:txBody>
      </p:sp>
      <p:cxnSp>
        <p:nvCxnSpPr>
          <p:cNvPr id="20" name="直线连接符 19"/>
          <p:cNvCxnSpPr/>
          <p:nvPr>
            <p:custDataLst>
              <p:tags r:id="rId5"/>
            </p:custDataLst>
          </p:nvPr>
        </p:nvCxnSpPr>
        <p:spPr>
          <a:xfrm>
            <a:off x="602615" y="4075430"/>
            <a:ext cx="458533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custDataLst>
              <p:tags r:id="rId6"/>
            </p:custDataLst>
          </p:nvPr>
        </p:nvCxnSpPr>
        <p:spPr>
          <a:xfrm>
            <a:off x="602615" y="5444490"/>
            <a:ext cx="458533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38" name="梯形 37"/>
          <p:cNvSpPr/>
          <p:nvPr>
            <p:custDataLst>
              <p:tags r:id="rId7"/>
            </p:custDataLst>
          </p:nvPr>
        </p:nvSpPr>
        <p:spPr>
          <a:xfrm rot="5400000">
            <a:off x="3439160" y="4110355"/>
            <a:ext cx="4288790" cy="347980"/>
          </a:xfrm>
          <a:prstGeom prst="trapezoid">
            <a:avLst>
              <a:gd name="adj" fmla="val 14948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9" name="矩形 38"/>
          <p:cNvSpPr/>
          <p:nvPr>
            <p:custDataLst>
              <p:tags r:id="rId8"/>
            </p:custDataLst>
          </p:nvPr>
        </p:nvSpPr>
        <p:spPr>
          <a:xfrm>
            <a:off x="5409565" y="2480310"/>
            <a:ext cx="1374140" cy="367093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40" name="矩形 39"/>
          <p:cNvSpPr/>
          <p:nvPr>
            <p:custDataLst>
              <p:tags r:id="rId9"/>
            </p:custDataLst>
          </p:nvPr>
        </p:nvSpPr>
        <p:spPr>
          <a:xfrm>
            <a:off x="5409565" y="2480310"/>
            <a:ext cx="1374140" cy="50609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3" name="矩形 62"/>
          <p:cNvSpPr/>
          <p:nvPr>
            <p:custDataLst>
              <p:tags r:id="rId10"/>
            </p:custDataLst>
          </p:nvPr>
        </p:nvSpPr>
        <p:spPr>
          <a:xfrm>
            <a:off x="6783705" y="2139315"/>
            <a:ext cx="5039995" cy="428879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4" name="矩形 63"/>
          <p:cNvSpPr/>
          <p:nvPr>
            <p:custDataLst>
              <p:tags r:id="rId11"/>
            </p:custDataLst>
          </p:nvPr>
        </p:nvSpPr>
        <p:spPr>
          <a:xfrm>
            <a:off x="6897370" y="2997200"/>
            <a:ext cx="4813300" cy="32899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8" name="文本框 97"/>
          <p:cNvSpPr txBox="1"/>
          <p:nvPr>
            <p:custDataLst>
              <p:tags r:id="rId12"/>
            </p:custDataLst>
          </p:nvPr>
        </p:nvSpPr>
        <p:spPr>
          <a:xfrm>
            <a:off x="7677785" y="2503805"/>
            <a:ext cx="3251835" cy="27686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常见的不合理信念</a:t>
            </a:r>
          </a:p>
        </p:txBody>
      </p:sp>
      <p:sp>
        <p:nvSpPr>
          <p:cNvPr id="49" name="椭圆 48"/>
          <p:cNvSpPr/>
          <p:nvPr>
            <p:custDataLst>
              <p:tags r:id="rId13"/>
            </p:custDataLst>
          </p:nvPr>
        </p:nvSpPr>
        <p:spPr>
          <a:xfrm>
            <a:off x="2506980" y="1674495"/>
            <a:ext cx="765175" cy="765175"/>
          </a:xfrm>
          <a:prstGeom prst="ellipse">
            <a:avLst/>
          </a:prstGeom>
          <a:solidFill>
            <a:schemeClr val="bg2"/>
          </a:solidFill>
          <a:ln w="5080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pic>
        <p:nvPicPr>
          <p:cNvPr id="5" name="图片 4" descr="3b32313630313039323be8ada6e5918a"/>
          <p:cNvPicPr>
            <a:picLocks noChangeAspect="1"/>
          </p:cNvPicPr>
          <p:nvPr>
            <p:custDataLst>
              <p:tags r:id="rId14"/>
            </p:custDataLst>
          </p:nvPr>
        </p:nvPicPr>
        <p:blipFill>
          <a:blip r:embed="rId28">
            <a:extLst>
              <a:ext uri="{96DAC541-7B7A-43D3-8B79-37D633B846F1}">
                <asvg:svgBlip xmlns:asvg="http://schemas.microsoft.com/office/drawing/2016/SVG/main" r:embed="rId29"/>
              </a:ext>
            </a:extLst>
          </a:blip>
          <a:stretch>
            <a:fillRect/>
          </a:stretch>
        </p:blipFill>
        <p:spPr>
          <a:xfrm>
            <a:off x="2655570" y="1823085"/>
            <a:ext cx="467995" cy="467995"/>
          </a:xfrm>
          <a:prstGeom prst="rect">
            <a:avLst/>
          </a:prstGeom>
        </p:spPr>
      </p:pic>
      <p:sp>
        <p:nvSpPr>
          <p:cNvPr id="92" name="椭圆 91"/>
          <p:cNvSpPr/>
          <p:nvPr>
            <p:custDataLst>
              <p:tags r:id="rId15"/>
            </p:custDataLst>
          </p:nvPr>
        </p:nvSpPr>
        <p:spPr>
          <a:xfrm>
            <a:off x="8921115" y="1658620"/>
            <a:ext cx="765175" cy="765175"/>
          </a:xfrm>
          <a:prstGeom prst="ellipse">
            <a:avLst/>
          </a:prstGeom>
          <a:solidFill>
            <a:schemeClr val="bg2"/>
          </a:solidFill>
          <a:ln w="50800" cap="flat" cmpd="sng" algn="ctr">
            <a:solidFill>
              <a:schemeClr val="accent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pic>
        <p:nvPicPr>
          <p:cNvPr id="6" name="图片 5" descr="343435383135313b333634343436393be58897e8a1a8"/>
          <p:cNvPicPr>
            <a:picLocks noChangeAspect="1"/>
          </p:cNvPicPr>
          <p:nvPr>
            <p:custDataLst>
              <p:tags r:id="rId16"/>
            </p:custDataLst>
          </p:nvPr>
        </p:nvPicPr>
        <p:blipFill>
          <a:blip r:embed="rId30">
            <a:extLst>
              <a:ext uri="{96DAC541-7B7A-43D3-8B79-37D633B846F1}">
                <asvg:svgBlip xmlns:asvg="http://schemas.microsoft.com/office/drawing/2016/SVG/main" r:embed="rId31"/>
              </a:ext>
            </a:extLst>
          </a:blip>
          <a:stretch>
            <a:fillRect/>
          </a:stretch>
        </p:blipFill>
        <p:spPr>
          <a:xfrm>
            <a:off x="9069705" y="1807210"/>
            <a:ext cx="467995" cy="467995"/>
          </a:xfrm>
          <a:prstGeom prst="rect">
            <a:avLst/>
          </a:prstGeom>
        </p:spPr>
      </p:pic>
      <p:sp>
        <p:nvSpPr>
          <p:cNvPr id="9" name="文本框 8"/>
          <p:cNvSpPr txBox="1"/>
          <p:nvPr>
            <p:custDataLst>
              <p:tags r:id="rId17"/>
            </p:custDataLst>
          </p:nvPr>
        </p:nvSpPr>
        <p:spPr>
          <a:xfrm>
            <a:off x="596900" y="3223260"/>
            <a:ext cx="959485" cy="521970"/>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noProof="0" dirty="0">
                <a:ln>
                  <a:noFill/>
                </a:ln>
                <a:solidFill>
                  <a:schemeClr val="accent1"/>
                </a:solidFill>
                <a:effectLst/>
                <a:uLnTx/>
                <a:uFillTx/>
                <a:latin typeface="PingFang SC Regular" panose="020B0400000000000000" charset="-122"/>
                <a:ea typeface="PingFang SC Regular" panose="020B0400000000000000" charset="-122"/>
                <a:sym typeface="+mn-ea"/>
              </a:rPr>
              <a:t>绝对化的要求</a:t>
            </a:r>
          </a:p>
        </p:txBody>
      </p:sp>
      <p:sp>
        <p:nvSpPr>
          <p:cNvPr id="15" name="文本框 14"/>
          <p:cNvSpPr txBox="1"/>
          <p:nvPr>
            <p:custDataLst>
              <p:tags r:id="rId18"/>
            </p:custDataLst>
          </p:nvPr>
        </p:nvSpPr>
        <p:spPr>
          <a:xfrm>
            <a:off x="1710055" y="3068955"/>
            <a:ext cx="3484245" cy="829945"/>
          </a:xfrm>
          <a:prstGeom prst="rect">
            <a:avLst/>
          </a:prstGeom>
          <a:noFill/>
        </p:spPr>
        <p:txBody>
          <a:bodyPr wrap="square" rtlCol="0" anchor="t">
            <a:spAutoFit/>
          </a:bodyPr>
          <a:lstStyle/>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以自己的意愿为出发点</a:t>
            </a:r>
          </a:p>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认为某事物必定发生或不发生的想法</a:t>
            </a:r>
          </a:p>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将"希望" "想要"等绝对化为"必须" "应该"或"一定要"等</a:t>
            </a:r>
          </a:p>
        </p:txBody>
      </p:sp>
      <p:sp>
        <p:nvSpPr>
          <p:cNvPr id="16" name="文本框 15"/>
          <p:cNvSpPr txBox="1"/>
          <p:nvPr>
            <p:custDataLst>
              <p:tags r:id="rId19"/>
            </p:custDataLst>
          </p:nvPr>
        </p:nvSpPr>
        <p:spPr>
          <a:xfrm>
            <a:off x="596900" y="4498975"/>
            <a:ext cx="959485" cy="521970"/>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noProof="0" dirty="0">
                <a:ln>
                  <a:noFill/>
                </a:ln>
                <a:solidFill>
                  <a:schemeClr val="accent1"/>
                </a:solidFill>
                <a:effectLst/>
                <a:uLnTx/>
                <a:uFillTx/>
                <a:latin typeface="PingFang SC Regular" panose="020B0400000000000000" charset="-122"/>
                <a:ea typeface="PingFang SC Regular" panose="020B0400000000000000" charset="-122"/>
                <a:sym typeface="+mn-ea"/>
              </a:rPr>
              <a:t>过分概括的评价</a:t>
            </a:r>
          </a:p>
        </p:txBody>
      </p:sp>
      <p:sp>
        <p:nvSpPr>
          <p:cNvPr id="18" name="文本框 17"/>
          <p:cNvSpPr txBox="1"/>
          <p:nvPr>
            <p:custDataLst>
              <p:tags r:id="rId20"/>
            </p:custDataLst>
          </p:nvPr>
        </p:nvSpPr>
        <p:spPr>
          <a:xfrm>
            <a:off x="1710055" y="4252595"/>
            <a:ext cx="3484245" cy="1014730"/>
          </a:xfrm>
          <a:prstGeom prst="rect">
            <a:avLst/>
          </a:prstGeom>
          <a:noFill/>
        </p:spPr>
        <p:txBody>
          <a:bodyPr wrap="square" rtlCol="0" anchor="t">
            <a:spAutoFit/>
          </a:bodyPr>
          <a:lstStyle/>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以偏概全的不合理思维方式的表现</a:t>
            </a:r>
          </a:p>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常常把"有时" "某些"过分概括化为"总是" "所有"等</a:t>
            </a:r>
          </a:p>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典型特征以某一件或某几件事来评价自身或他人的整体价值</a:t>
            </a:r>
          </a:p>
        </p:txBody>
      </p:sp>
      <p:sp>
        <p:nvSpPr>
          <p:cNvPr id="17" name="文本框 16"/>
          <p:cNvSpPr txBox="1"/>
          <p:nvPr>
            <p:custDataLst>
              <p:tags r:id="rId21"/>
            </p:custDataLst>
          </p:nvPr>
        </p:nvSpPr>
        <p:spPr>
          <a:xfrm>
            <a:off x="596900" y="5621655"/>
            <a:ext cx="959485" cy="521970"/>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noProof="0" dirty="0">
                <a:ln>
                  <a:noFill/>
                </a:ln>
                <a:solidFill>
                  <a:schemeClr val="accent1"/>
                </a:solidFill>
                <a:effectLst/>
                <a:uLnTx/>
                <a:uFillTx/>
                <a:latin typeface="PingFang SC Regular" panose="020B0400000000000000" charset="-122"/>
                <a:ea typeface="PingFang SC Regular" panose="020B0400000000000000" charset="-122"/>
                <a:sym typeface="+mn-ea"/>
              </a:rPr>
              <a:t>糟糕至极的结果</a:t>
            </a:r>
          </a:p>
        </p:txBody>
      </p:sp>
      <p:sp>
        <p:nvSpPr>
          <p:cNvPr id="19" name="文本框 18"/>
          <p:cNvSpPr txBox="1"/>
          <p:nvPr>
            <p:custDataLst>
              <p:tags r:id="rId22"/>
            </p:custDataLst>
          </p:nvPr>
        </p:nvSpPr>
        <p:spPr>
          <a:xfrm>
            <a:off x="1710055" y="5652135"/>
            <a:ext cx="3484245" cy="460375"/>
          </a:xfrm>
          <a:prstGeom prst="rect">
            <a:avLst/>
          </a:prstGeom>
          <a:noFill/>
        </p:spPr>
        <p:txBody>
          <a:bodyPr wrap="square" rtlCol="0" anchor="t">
            <a:spAutoFit/>
          </a:bodyPr>
          <a:lstStyle/>
          <a:p>
            <a:pPr marL="285750" lvl="0" indent="-285750" algn="l" defTabSz="457200">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如果一件不好的事情发生，那将是非常可怕和糟糕</a:t>
            </a:r>
          </a:p>
        </p:txBody>
      </p:sp>
      <p:sp>
        <p:nvSpPr>
          <p:cNvPr id="25" name="文本框 24"/>
          <p:cNvSpPr txBox="1"/>
          <p:nvPr>
            <p:custDataLst>
              <p:tags r:id="rId23"/>
            </p:custDataLst>
          </p:nvPr>
        </p:nvSpPr>
        <p:spPr>
          <a:xfrm>
            <a:off x="7011035" y="3068955"/>
            <a:ext cx="4585335" cy="3138170"/>
          </a:xfrm>
          <a:prstGeom prst="rect">
            <a:avLst/>
          </a:prstGeom>
          <a:noFill/>
        </p:spPr>
        <p:txBody>
          <a:bodyPr wrap="square" rtlCol="0" anchor="t">
            <a:spAutoFit/>
          </a:bodyPr>
          <a:lstStyle/>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自己应别人强，自我价值过高</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人应该得到生活中所有对自己重要的人的喜爱和赞许</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有价值的人应在各方面都比别人強</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任何事情都应按自己的意愿发展，否则会很糟糕</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一个人应该担心随时可能发生灾祸</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情绪由外界控制，自己无能为力</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已经定下的事情是无法改变的</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对不好的人应该给予严厉的惩罚和制裁</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逃避挑战与责任可能要比正视它们容易的多</a:t>
            </a:r>
          </a:p>
          <a:p>
            <a:pPr marL="285750" lvl="0" indent="-285750" algn="l" defTabSz="457200">
              <a:lnSpc>
                <a:spcPct val="150000"/>
              </a:lnSpc>
              <a:spcBef>
                <a:spcPts val="0"/>
              </a:spcBef>
              <a:spcAft>
                <a:spcPts val="0"/>
              </a:spcAft>
              <a:buClrTx/>
              <a:buSzTx/>
              <a:buFont typeface="Arial" panose="020B0704020202020204" pitchFamily="34" charset="0"/>
              <a:buChar char="•"/>
              <a:defRPr/>
            </a:pPr>
            <a:r>
              <a:rPr lang="zh-CN" altLang="en-US" sz="120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rPr>
              <a:t>一个人碰到的种种问题，总该都有一个正确、完满的答案，如果一个人无法找到它，便是不能容忍的事</a:t>
            </a:r>
          </a:p>
        </p:txBody>
      </p:sp>
      <p:sp>
        <p:nvSpPr>
          <p:cNvPr id="27" name="任意形状 105"/>
          <p:cNvSpPr/>
          <p:nvPr>
            <p:custDataLst>
              <p:tags r:id="rId24"/>
            </p:custDataLst>
          </p:nvPr>
        </p:nvSpPr>
        <p:spPr>
          <a:xfrm rot="5400000">
            <a:off x="4554855" y="3343910"/>
            <a:ext cx="2586355" cy="1871980"/>
          </a:xfrm>
          <a:custGeom>
            <a:avLst/>
            <a:gdLst>
              <a:gd name="connsiteX0" fmla="*/ 1249732 w 4395559"/>
              <a:gd name="connsiteY0" fmla="*/ 2486912 h 4190933"/>
              <a:gd name="connsiteX1" fmla="*/ 0 w 4395559"/>
              <a:gd name="connsiteY1" fmla="*/ 4190925 h 4190933"/>
              <a:gd name="connsiteX2" fmla="*/ 4395560 w 4395559"/>
              <a:gd name="connsiteY2" fmla="*/ 4190933 h 4190933"/>
              <a:gd name="connsiteX3" fmla="*/ 3053254 w 4395559"/>
              <a:gd name="connsiteY3" fmla="*/ 2486912 h 4190933"/>
              <a:gd name="connsiteX4" fmla="*/ 2566721 w 4395559"/>
              <a:gd name="connsiteY4" fmla="*/ 834686 h 4190933"/>
              <a:gd name="connsiteX5" fmla="*/ 2781042 w 4395559"/>
              <a:gd name="connsiteY5" fmla="*/ 834686 h 4190933"/>
              <a:gd name="connsiteX6" fmla="*/ 2139599 w 4395559"/>
              <a:gd name="connsiteY6" fmla="*/ 0 h 4190933"/>
              <a:gd name="connsiteX7" fmla="*/ 1498155 w 4395559"/>
              <a:gd name="connsiteY7" fmla="*/ 834686 h 4190933"/>
              <a:gd name="connsiteX8" fmla="*/ 1719824 w 4395559"/>
              <a:gd name="connsiteY8" fmla="*/ 834686 h 4190933"/>
              <a:gd name="connsiteX9" fmla="*/ 1249732 w 4395559"/>
              <a:gd name="connsiteY9" fmla="*/ 2486912 h 419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5559" h="4190933">
                <a:moveTo>
                  <a:pt x="1249732" y="2486912"/>
                </a:moveTo>
                <a:cubicBezTo>
                  <a:pt x="908028" y="3176944"/>
                  <a:pt x="0" y="4190925"/>
                  <a:pt x="0" y="4190925"/>
                </a:cubicBezTo>
                <a:lnTo>
                  <a:pt x="4395560" y="4190933"/>
                </a:lnTo>
                <a:cubicBezTo>
                  <a:pt x="4395560" y="4190933"/>
                  <a:pt x="3418629" y="3178565"/>
                  <a:pt x="3053254" y="2486912"/>
                </a:cubicBezTo>
                <a:cubicBezTo>
                  <a:pt x="2733567" y="1881771"/>
                  <a:pt x="2584200" y="949271"/>
                  <a:pt x="2566721" y="834686"/>
                </a:cubicBezTo>
                <a:lnTo>
                  <a:pt x="2781042" y="834686"/>
                </a:lnTo>
                <a:lnTo>
                  <a:pt x="2139599" y="0"/>
                </a:lnTo>
                <a:lnTo>
                  <a:pt x="1498155" y="834686"/>
                </a:lnTo>
                <a:lnTo>
                  <a:pt x="1719824" y="834686"/>
                </a:lnTo>
                <a:cubicBezTo>
                  <a:pt x="1701930" y="949205"/>
                  <a:pt x="1549970" y="1880623"/>
                  <a:pt x="1249732" y="2486912"/>
                </a:cubicBezTo>
                <a:close/>
              </a:path>
            </a:pathLst>
          </a:custGeom>
          <a:gradFill>
            <a:gsLst>
              <a:gs pos="75000">
                <a:schemeClr val="accent1">
                  <a:alpha val="0"/>
                </a:schemeClr>
              </a:gs>
              <a:gs pos="30000">
                <a:schemeClr val="accent2">
                  <a:alpha val="15000"/>
                </a:schemeClr>
              </a:gs>
              <a:gs pos="91000">
                <a:schemeClr val="bg2">
                  <a:alpha val="0"/>
                </a:schemeClr>
              </a:gs>
            </a:gsLst>
            <a:lin ang="5400000" scaled="1"/>
          </a:gradFill>
          <a:ln w="83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8" name="图片 27" descr="32313534333532353b32313534333531383be994a4e5ad90"/>
          <p:cNvPicPr>
            <a:picLocks noChangeAspect="1"/>
          </p:cNvPicPr>
          <p:nvPr>
            <p:custDataLst>
              <p:tags r:id="rId25"/>
            </p:custDataLst>
          </p:nvPr>
        </p:nvPicPr>
        <p:blipFill>
          <a:blip r:embed="rId32">
            <a:extLst>
              <a:ext uri="{96DAC541-7B7A-43D3-8B79-37D633B846F1}">
                <asvg:svgBlip xmlns:asvg="http://schemas.microsoft.com/office/drawing/2016/SVG/main" r:embed="rId33"/>
              </a:ext>
            </a:extLst>
          </a:blip>
          <a:stretch>
            <a:fillRect/>
          </a:stretch>
        </p:blipFill>
        <p:spPr>
          <a:xfrm>
            <a:off x="5862320" y="2479040"/>
            <a:ext cx="467995" cy="467995"/>
          </a:xfrm>
          <a:prstGeom prst="rect">
            <a:avLst/>
          </a:prstGeom>
        </p:spPr>
      </p:pic>
      <p:sp>
        <p:nvSpPr>
          <p:cNvPr id="29" name="文本框 28"/>
          <p:cNvSpPr txBox="1"/>
          <p:nvPr>
            <p:custDataLst>
              <p:tags r:id="rId26"/>
            </p:custDataLst>
          </p:nvPr>
        </p:nvSpPr>
        <p:spPr>
          <a:xfrm>
            <a:off x="5414645" y="3898900"/>
            <a:ext cx="1330960" cy="737235"/>
          </a:xfrm>
          <a:prstGeom prst="rect">
            <a:avLst/>
          </a:prstGeom>
          <a:noFill/>
        </p:spPr>
        <p:txBody>
          <a:bodyPr wrap="square" rtlCol="0">
            <a:spAutoFit/>
          </a:bodyPr>
          <a:lstStyle/>
          <a:p>
            <a:pPr algn="ctr">
              <a:lnSpc>
                <a:spcPct val="150000"/>
              </a:lnSpc>
            </a:pPr>
            <a:r>
              <a:rPr lang="zh-CN" altLang="en-US" sz="1400">
                <a:solidFill>
                  <a:schemeClr val="bg1"/>
                </a:solidFill>
                <a:latin typeface="PingFang SC Regular" panose="020B0400000000000000" charset="-122"/>
                <a:ea typeface="PingFang SC Regular" panose="020B0400000000000000" charset="-122"/>
              </a:rPr>
              <a:t>学会改变</a:t>
            </a:r>
          </a:p>
          <a:p>
            <a:pPr algn="ctr">
              <a:lnSpc>
                <a:spcPct val="150000"/>
              </a:lnSpc>
            </a:pPr>
            <a:r>
              <a:rPr lang="zh-CN" altLang="en-US" sz="1400">
                <a:solidFill>
                  <a:schemeClr val="bg1"/>
                </a:solidFill>
                <a:latin typeface="PingFang SC Regular" panose="020B0400000000000000" charset="-122"/>
                <a:ea typeface="PingFang SC Regular" panose="020B0400000000000000" charset="-122"/>
              </a:rPr>
              <a:t>不合理的理念</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时间四象限——</a:t>
            </a:r>
            <a:r>
              <a:rPr lang="zh-CN" altLang="en-US" sz="2400" b="0"/>
              <a:t>事分轻重缓急</a:t>
            </a:r>
          </a:p>
        </p:txBody>
      </p:sp>
      <p:sp>
        <p:nvSpPr>
          <p:cNvPr id="3" name="文本占位符 2"/>
          <p:cNvSpPr>
            <a:spLocks noGrp="1"/>
          </p:cNvSpPr>
          <p:nvPr>
            <p:ph type="body" idx="1"/>
          </p:nvPr>
        </p:nvSpPr>
        <p:spPr/>
        <p:txBody>
          <a:bodyPr/>
          <a:lstStyle/>
          <a:p>
            <a:r>
              <a:rPr lang="zh-CN" altLang="en-US"/>
              <a:t>时间管理四象限，根据事务的“重要程度”和“紧急程度”进行分类，通过区分事情的优先度来有效地对时间进行管理</a:t>
            </a:r>
          </a:p>
        </p:txBody>
      </p:sp>
      <p:sp>
        <p:nvSpPr>
          <p:cNvPr id="4" name="文本占位符 3"/>
          <p:cNvSpPr>
            <a:spLocks noGrp="1"/>
          </p:cNvSpPr>
          <p:nvPr>
            <p:ph type="body" idx="13"/>
          </p:nvPr>
        </p:nvSpPr>
        <p:spPr>
          <a:xfrm>
            <a:off x="372110" y="317183"/>
            <a:ext cx="1068070" cy="430530"/>
          </a:xfrm>
        </p:spPr>
        <p:txBody>
          <a:bodyPr/>
          <a:lstStyle/>
          <a:p>
            <a:r>
              <a:rPr>
                <a:sym typeface="+mn-ea"/>
              </a:rPr>
              <a:t>3-06</a:t>
            </a:r>
            <a:endParaRPr lang="zh-CN" altLang="en-US"/>
          </a:p>
        </p:txBody>
      </p:sp>
      <p:grpSp>
        <p:nvGrpSpPr>
          <p:cNvPr id="56" name="组合 55"/>
          <p:cNvGrpSpPr/>
          <p:nvPr/>
        </p:nvGrpSpPr>
        <p:grpSpPr>
          <a:xfrm>
            <a:off x="861060" y="1525905"/>
            <a:ext cx="10469880" cy="5128260"/>
            <a:chOff x="1356" y="2403"/>
            <a:chExt cx="16488" cy="8076"/>
          </a:xfrm>
        </p:grpSpPr>
        <p:sp>
          <p:nvSpPr>
            <p:cNvPr id="26" name="矩形 13"/>
            <p:cNvSpPr/>
            <p:nvPr>
              <p:custDataLst>
                <p:tags r:id="rId1"/>
              </p:custDataLst>
            </p:nvPr>
          </p:nvSpPr>
          <p:spPr>
            <a:xfrm rot="10800000" flipH="1">
              <a:off x="5416" y="2403"/>
              <a:ext cx="4562" cy="8064"/>
            </a:xfrm>
            <a:custGeom>
              <a:avLst/>
              <a:gdLst>
                <a:gd name="connsiteX0" fmla="*/ 0 w 382638"/>
                <a:gd name="connsiteY0" fmla="*/ 0 h 4864982"/>
                <a:gd name="connsiteX1" fmla="*/ 382638 w 382638"/>
                <a:gd name="connsiteY1" fmla="*/ 0 h 4864982"/>
                <a:gd name="connsiteX2" fmla="*/ 382638 w 382638"/>
                <a:gd name="connsiteY2" fmla="*/ 4864982 h 4864982"/>
                <a:gd name="connsiteX3" fmla="*/ 0 w 382638"/>
                <a:gd name="connsiteY3" fmla="*/ 4864982 h 4864982"/>
                <a:gd name="connsiteX4" fmla="*/ 0 w 382638"/>
                <a:gd name="connsiteY4" fmla="*/ 0 h 4864982"/>
                <a:gd name="connsiteX0-1" fmla="*/ 6306 w 382638"/>
                <a:gd name="connsiteY0-2" fmla="*/ 2062129 h 4864982"/>
                <a:gd name="connsiteX1-3" fmla="*/ 382638 w 382638"/>
                <a:gd name="connsiteY1-4" fmla="*/ 0 h 4864982"/>
                <a:gd name="connsiteX2-5" fmla="*/ 382638 w 382638"/>
                <a:gd name="connsiteY2-6" fmla="*/ 4864982 h 4864982"/>
                <a:gd name="connsiteX3-7" fmla="*/ 0 w 382638"/>
                <a:gd name="connsiteY3-8" fmla="*/ 4864982 h 4864982"/>
                <a:gd name="connsiteX4-9" fmla="*/ 6306 w 382638"/>
                <a:gd name="connsiteY4-10" fmla="*/ 2062129 h 4864982"/>
                <a:gd name="connsiteX0-11" fmla="*/ 0 w 376332"/>
                <a:gd name="connsiteY0-12" fmla="*/ 2062129 h 4864982"/>
                <a:gd name="connsiteX1-13" fmla="*/ 376332 w 376332"/>
                <a:gd name="connsiteY1-14" fmla="*/ 0 h 4864982"/>
                <a:gd name="connsiteX2-15" fmla="*/ 376332 w 376332"/>
                <a:gd name="connsiteY2-16" fmla="*/ 4864982 h 4864982"/>
                <a:gd name="connsiteX3-17" fmla="*/ 12613 w 376332"/>
                <a:gd name="connsiteY3-18" fmla="*/ 3137081 h 4864982"/>
                <a:gd name="connsiteX4-19" fmla="*/ 0 w 376332"/>
                <a:gd name="connsiteY4-20" fmla="*/ 2062129 h 4864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6332" h="4864982">
                  <a:moveTo>
                    <a:pt x="0" y="2062129"/>
                  </a:moveTo>
                  <a:lnTo>
                    <a:pt x="376332" y="0"/>
                  </a:lnTo>
                  <a:lnTo>
                    <a:pt x="376332" y="4864982"/>
                  </a:lnTo>
                  <a:lnTo>
                    <a:pt x="12613" y="3137081"/>
                  </a:lnTo>
                  <a:lnTo>
                    <a:pt x="0" y="2062129"/>
                  </a:lnTo>
                  <a:close/>
                </a:path>
              </a:pathLst>
            </a:custGeom>
            <a:gradFill>
              <a:gsLst>
                <a:gs pos="45000">
                  <a:schemeClr val="accent3">
                    <a:alpha val="20000"/>
                  </a:schemeClr>
                </a:gs>
                <a:gs pos="80000">
                  <a:schemeClr val="accent3">
                    <a:alpha val="0"/>
                  </a:schemeClr>
                </a:gs>
                <a:gs pos="0">
                  <a:schemeClr val="accent6">
                    <a:lumMod val="20000"/>
                    <a:lumOff val="80000"/>
                    <a:alpha val="15000"/>
                  </a:schemeClr>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313131"/>
                </a:solidFill>
                <a:effectLst/>
                <a:uLnTx/>
                <a:uFillTx/>
                <a:latin typeface="等线" panose="020F0502020204030204"/>
                <a:ea typeface="等线" panose="02010600030101010101" pitchFamily="2" charset="-122"/>
                <a:cs typeface="+mn-cs"/>
              </a:endParaRPr>
            </a:p>
          </p:txBody>
        </p:sp>
        <p:sp>
          <p:nvSpPr>
            <p:cNvPr id="98" name="文本框 97"/>
            <p:cNvSpPr txBox="1"/>
            <p:nvPr>
              <p:custDataLst>
                <p:tags r:id="rId2"/>
              </p:custDataLst>
            </p:nvPr>
          </p:nvSpPr>
          <p:spPr>
            <a:xfrm>
              <a:off x="5060" y="9313"/>
              <a:ext cx="1618" cy="580"/>
            </a:xfrm>
            <a:prstGeom prst="rect">
              <a:avLst/>
            </a:prstGeom>
            <a:noFill/>
          </p:spPr>
          <p:txBody>
            <a:bodyPr wrap="square" rtlCol="0">
              <a:spAutoFit/>
            </a:bodyPr>
            <a:lstStyle/>
            <a:p>
              <a:r>
                <a:rPr lang="zh-CN" altLang="en-US" dirty="0">
                  <a:solidFill>
                    <a:srgbClr val="051C2C"/>
                  </a:solidFill>
                  <a:latin typeface="PingFang SC Regular" panose="020B0400000000000000" charset="-122"/>
                  <a:ea typeface="PingFang SC Regular" panose="020B0400000000000000" charset="-122"/>
                  <a:cs typeface="阿里巴巴普惠体 L" panose="00020600040101010101" pitchFamily="18" charset="-122"/>
                </a:rPr>
                <a:t>紧急度</a:t>
              </a:r>
            </a:p>
          </p:txBody>
        </p:sp>
        <p:sp>
          <p:nvSpPr>
            <p:cNvPr id="101" name="箭头: 左右 100"/>
            <p:cNvSpPr/>
            <p:nvPr>
              <p:custDataLst>
                <p:tags r:id="rId3"/>
              </p:custDataLst>
            </p:nvPr>
          </p:nvSpPr>
          <p:spPr>
            <a:xfrm>
              <a:off x="2915" y="9031"/>
              <a:ext cx="5908" cy="427"/>
            </a:xfrm>
            <a:prstGeom prst="leftRightArrow">
              <a:avLst/>
            </a:prstGeom>
            <a:solidFill>
              <a:schemeClr val="bg1">
                <a:lumMod val="50000"/>
                <a:lumOff val="50000"/>
              </a:schemeClr>
            </a:solidFill>
            <a:ln w="12700" cap="flat" cmpd="sng" algn="ctr">
              <a:noFill/>
              <a:prstDash val="solid"/>
              <a:miter lim="800000"/>
            </a:ln>
            <a:effectLst/>
          </p:spPr>
          <p:txBody>
            <a:bodyPr rtlCol="0" anchor="ctr"/>
            <a:lstStyle/>
            <a:p>
              <a:pPr algn="ctr" defTabSz="914400"/>
              <a:endParaRPr lang="zh-CN" altLang="en-US" sz="1600" kern="0" dirty="0">
                <a:solidFill>
                  <a:schemeClr val="bg1"/>
                </a:solidFill>
                <a:latin typeface="PingFang SC Regular" panose="020B0400000000000000" charset="-122"/>
                <a:ea typeface="PingFang SC Regular" panose="020B0400000000000000" charset="-122"/>
              </a:endParaRPr>
            </a:p>
          </p:txBody>
        </p:sp>
        <p:sp>
          <p:nvSpPr>
            <p:cNvPr id="102" name="文本框 101"/>
            <p:cNvSpPr txBox="1"/>
            <p:nvPr>
              <p:custDataLst>
                <p:tags r:id="rId4"/>
              </p:custDataLst>
            </p:nvPr>
          </p:nvSpPr>
          <p:spPr>
            <a:xfrm>
              <a:off x="2229" y="8954"/>
              <a:ext cx="801" cy="580"/>
            </a:xfrm>
            <a:prstGeom prst="rect">
              <a:avLst/>
            </a:prstGeom>
            <a:noFill/>
          </p:spPr>
          <p:txBody>
            <a:bodyPr wrap="square" rtlCol="0">
              <a:spAutoFit/>
            </a:bodyPr>
            <a:lstStyle/>
            <a:p>
              <a:pPr algn="ctr"/>
              <a:r>
                <a:rPr lang="zh-CN" altLang="en-US" dirty="0">
                  <a:solidFill>
                    <a:srgbClr val="051C2C"/>
                  </a:solidFill>
                  <a:latin typeface="PingFang SC Regular" panose="020B0400000000000000" charset="-122"/>
                  <a:ea typeface="PingFang SC Regular" panose="020B0400000000000000" charset="-122"/>
                  <a:cs typeface="阿里巴巴普惠体 L" panose="00020600040101010101" pitchFamily="18" charset="-122"/>
                </a:rPr>
                <a:t>低</a:t>
              </a:r>
            </a:p>
          </p:txBody>
        </p:sp>
        <p:sp>
          <p:nvSpPr>
            <p:cNvPr id="104" name="文本框 103"/>
            <p:cNvSpPr txBox="1"/>
            <p:nvPr>
              <p:custDataLst>
                <p:tags r:id="rId5"/>
              </p:custDataLst>
            </p:nvPr>
          </p:nvSpPr>
          <p:spPr>
            <a:xfrm>
              <a:off x="8709" y="8954"/>
              <a:ext cx="801" cy="580"/>
            </a:xfrm>
            <a:prstGeom prst="rect">
              <a:avLst/>
            </a:prstGeom>
            <a:noFill/>
          </p:spPr>
          <p:txBody>
            <a:bodyPr wrap="square" rtlCol="0">
              <a:spAutoFit/>
            </a:bodyPr>
            <a:lstStyle/>
            <a:p>
              <a:pPr algn="ctr"/>
              <a:r>
                <a:rPr lang="zh-CN" altLang="en-US" dirty="0">
                  <a:solidFill>
                    <a:srgbClr val="051C2C"/>
                  </a:solidFill>
                  <a:latin typeface="PingFang SC Regular" panose="020B0400000000000000" charset="-122"/>
                  <a:ea typeface="PingFang SC Regular" panose="020B0400000000000000" charset="-122"/>
                  <a:cs typeface="阿里巴巴普惠体 L" panose="00020600040101010101" pitchFamily="18" charset="-122"/>
                </a:rPr>
                <a:t>高</a:t>
              </a:r>
            </a:p>
          </p:txBody>
        </p:sp>
        <p:sp>
          <p:nvSpPr>
            <p:cNvPr id="97" name="文本框 96"/>
            <p:cNvSpPr txBox="1"/>
            <p:nvPr>
              <p:custDataLst>
                <p:tags r:id="rId6"/>
              </p:custDataLst>
            </p:nvPr>
          </p:nvSpPr>
          <p:spPr>
            <a:xfrm>
              <a:off x="1650" y="2978"/>
              <a:ext cx="801" cy="580"/>
            </a:xfrm>
            <a:prstGeom prst="rect">
              <a:avLst/>
            </a:prstGeom>
            <a:noFill/>
          </p:spPr>
          <p:txBody>
            <a:bodyPr wrap="square" rtlCol="0">
              <a:spAutoFit/>
            </a:bodyPr>
            <a:lstStyle/>
            <a:p>
              <a:pPr algn="ctr"/>
              <a:r>
                <a:rPr lang="zh-CN" altLang="en-US" dirty="0">
                  <a:solidFill>
                    <a:srgbClr val="051C2C"/>
                  </a:solidFill>
                  <a:latin typeface="PingFang SC" panose="020B0400000000000000" charset="-122"/>
                  <a:ea typeface="PingFang SC" panose="020B0400000000000000" charset="-122"/>
                  <a:cs typeface="阿里巴巴普惠体 L" panose="00020600040101010101" pitchFamily="18" charset="-122"/>
                </a:rPr>
                <a:t>高</a:t>
              </a:r>
            </a:p>
          </p:txBody>
        </p:sp>
        <p:sp>
          <p:nvSpPr>
            <p:cNvPr id="100" name="箭头: 上下 99"/>
            <p:cNvSpPr/>
            <p:nvPr>
              <p:custDataLst>
                <p:tags r:id="rId7"/>
              </p:custDataLst>
            </p:nvPr>
          </p:nvSpPr>
          <p:spPr>
            <a:xfrm>
              <a:off x="1823" y="3473"/>
              <a:ext cx="455" cy="5000"/>
            </a:xfrm>
            <a:prstGeom prst="upDownArrow">
              <a:avLst/>
            </a:prstGeom>
            <a:solidFill>
              <a:schemeClr val="bg1">
                <a:lumMod val="50000"/>
                <a:lumOff val="50000"/>
              </a:schemeClr>
            </a:solidFill>
            <a:ln w="12700" cap="flat" cmpd="sng" algn="ctr">
              <a:noFill/>
              <a:prstDash val="solid"/>
              <a:miter lim="800000"/>
            </a:ln>
            <a:effectLst/>
          </p:spPr>
          <p:txBody>
            <a:bodyPr rtlCol="0" anchor="ctr"/>
            <a:lstStyle/>
            <a:p>
              <a:pPr algn="ctr" defTabSz="914400"/>
              <a:endParaRPr lang="zh-CN" altLang="en-US" sz="1600" kern="0" dirty="0">
                <a:solidFill>
                  <a:schemeClr val="bg1"/>
                </a:solidFill>
                <a:latin typeface="PingFang SC" panose="020B0400000000000000" charset="-122"/>
                <a:ea typeface="PingFang SC" panose="020B0400000000000000" charset="-122"/>
              </a:endParaRPr>
            </a:p>
          </p:txBody>
        </p:sp>
        <p:sp>
          <p:nvSpPr>
            <p:cNvPr id="103" name="文本框 102"/>
            <p:cNvSpPr txBox="1"/>
            <p:nvPr>
              <p:custDataLst>
                <p:tags r:id="rId8"/>
              </p:custDataLst>
            </p:nvPr>
          </p:nvSpPr>
          <p:spPr>
            <a:xfrm>
              <a:off x="1650" y="8563"/>
              <a:ext cx="801" cy="580"/>
            </a:xfrm>
            <a:prstGeom prst="rect">
              <a:avLst/>
            </a:prstGeom>
            <a:noFill/>
          </p:spPr>
          <p:txBody>
            <a:bodyPr wrap="square" rtlCol="0">
              <a:spAutoFit/>
            </a:bodyPr>
            <a:lstStyle/>
            <a:p>
              <a:pPr algn="ctr"/>
              <a:r>
                <a:rPr lang="zh-CN" altLang="en-US" dirty="0">
                  <a:solidFill>
                    <a:srgbClr val="051C2C"/>
                  </a:solidFill>
                  <a:latin typeface="PingFang SC" panose="020B0400000000000000" charset="-122"/>
                  <a:ea typeface="PingFang SC" panose="020B0400000000000000" charset="-122"/>
                  <a:cs typeface="阿里巴巴普惠体 L" panose="00020600040101010101" pitchFamily="18" charset="-122"/>
                </a:rPr>
                <a:t>低</a:t>
              </a:r>
            </a:p>
          </p:txBody>
        </p:sp>
        <p:sp>
          <p:nvSpPr>
            <p:cNvPr id="105" name="文本框 104"/>
            <p:cNvSpPr txBox="1"/>
            <p:nvPr>
              <p:custDataLst>
                <p:tags r:id="rId9"/>
              </p:custDataLst>
            </p:nvPr>
          </p:nvSpPr>
          <p:spPr>
            <a:xfrm>
              <a:off x="1356" y="5247"/>
              <a:ext cx="608" cy="1452"/>
            </a:xfrm>
            <a:prstGeom prst="rect">
              <a:avLst/>
            </a:prstGeom>
            <a:noFill/>
          </p:spPr>
          <p:txBody>
            <a:bodyPr wrap="square" rtlCol="0">
              <a:spAutoFit/>
            </a:bodyPr>
            <a:lstStyle/>
            <a:p>
              <a:r>
                <a:rPr lang="zh-CN" altLang="en-US" dirty="0">
                  <a:solidFill>
                    <a:srgbClr val="051C2C"/>
                  </a:solidFill>
                  <a:latin typeface="PingFang SC" panose="020B0400000000000000" charset="-122"/>
                  <a:ea typeface="PingFang SC" panose="020B0400000000000000" charset="-122"/>
                </a:rPr>
                <a:t>重要度</a:t>
              </a:r>
              <a:endParaRPr lang="zh-CN" altLang="en-US" dirty="0">
                <a:solidFill>
                  <a:srgbClr val="051C2C"/>
                </a:solidFill>
                <a:latin typeface="PingFang SC" panose="020B0400000000000000" charset="-122"/>
                <a:ea typeface="PingFang SC" panose="020B0400000000000000" charset="-122"/>
                <a:cs typeface="阿里巴巴普惠体 L" panose="00020600040101010101" pitchFamily="18" charset="-122"/>
              </a:endParaRPr>
            </a:p>
          </p:txBody>
        </p:sp>
        <p:cxnSp>
          <p:nvCxnSpPr>
            <p:cNvPr id="10" name="直线箭头连接符 9"/>
            <p:cNvCxnSpPr/>
            <p:nvPr>
              <p:custDataLst>
                <p:tags r:id="rId10"/>
              </p:custDataLst>
            </p:nvPr>
          </p:nvCxnSpPr>
          <p:spPr>
            <a:xfrm flipH="1">
              <a:off x="2675" y="6229"/>
              <a:ext cx="5912" cy="0"/>
            </a:xfrm>
            <a:prstGeom prst="straightConnector1">
              <a:avLst/>
            </a:prstGeom>
            <a:noFill/>
            <a:ln w="12700" cap="flat" cmpd="sng" algn="ctr">
              <a:solidFill>
                <a:schemeClr val="bg1">
                  <a:lumMod val="50000"/>
                  <a:lumOff val="50000"/>
                  <a:alpha val="81000"/>
                </a:schemeClr>
              </a:solidFill>
              <a:prstDash val="solid"/>
              <a:miter lim="800000"/>
              <a:headEnd type="triangle" w="lg" len="lg"/>
              <a:tailEnd type="triangle" w="lg" len="lg"/>
            </a:ln>
            <a:effectLst/>
          </p:spPr>
        </p:cxnSp>
        <p:cxnSp>
          <p:nvCxnSpPr>
            <p:cNvPr id="14" name="直线箭头连接符 13"/>
            <p:cNvCxnSpPr/>
            <p:nvPr>
              <p:custDataLst>
                <p:tags r:id="rId11"/>
              </p:custDataLst>
            </p:nvPr>
          </p:nvCxnSpPr>
          <p:spPr>
            <a:xfrm flipV="1">
              <a:off x="5631" y="3743"/>
              <a:ext cx="0" cy="4970"/>
            </a:xfrm>
            <a:prstGeom prst="straightConnector1">
              <a:avLst/>
            </a:prstGeom>
            <a:noFill/>
            <a:ln w="12700" cap="flat" cmpd="sng" algn="ctr">
              <a:solidFill>
                <a:schemeClr val="bg1">
                  <a:lumMod val="50000"/>
                  <a:lumOff val="50000"/>
                  <a:alpha val="81000"/>
                </a:schemeClr>
              </a:solidFill>
              <a:prstDash val="solid"/>
              <a:miter lim="800000"/>
              <a:headEnd type="triangle" w="lg" len="lg"/>
              <a:tailEnd type="triangle" w="lg" len="lg"/>
            </a:ln>
            <a:effectLst/>
          </p:spPr>
        </p:cxnSp>
        <p:sp>
          <p:nvSpPr>
            <p:cNvPr id="8" name="任意形状 198"/>
            <p:cNvSpPr/>
            <p:nvPr>
              <p:custDataLst>
                <p:tags r:id="rId12"/>
              </p:custDataLst>
            </p:nvPr>
          </p:nvSpPr>
          <p:spPr>
            <a:xfrm rot="10800000" flipH="1">
              <a:off x="2933" y="4016"/>
              <a:ext cx="2472" cy="2068"/>
            </a:xfrm>
            <a:prstGeom prst="snip1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11" name="任意形状 8"/>
            <p:cNvSpPr/>
            <p:nvPr>
              <p:custDataLst>
                <p:tags r:id="rId13"/>
              </p:custDataLst>
            </p:nvPr>
          </p:nvSpPr>
          <p:spPr>
            <a:xfrm rot="13500000">
              <a:off x="5067" y="5576"/>
              <a:ext cx="209" cy="482"/>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16" name="文本框 15"/>
            <p:cNvSpPr txBox="1"/>
            <p:nvPr>
              <p:custDataLst>
                <p:tags r:id="rId14"/>
              </p:custDataLst>
            </p:nvPr>
          </p:nvSpPr>
          <p:spPr>
            <a:xfrm>
              <a:off x="4420" y="4016"/>
              <a:ext cx="994" cy="204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2</a:t>
              </a:r>
            </a:p>
          </p:txBody>
        </p:sp>
        <p:sp>
          <p:nvSpPr>
            <p:cNvPr id="18" name="文本框 17"/>
            <p:cNvSpPr txBox="1"/>
            <p:nvPr>
              <p:custDataLst>
                <p:tags r:id="rId15"/>
              </p:custDataLst>
            </p:nvPr>
          </p:nvSpPr>
          <p:spPr>
            <a:xfrm>
              <a:off x="2936" y="4494"/>
              <a:ext cx="2447" cy="1127"/>
            </a:xfrm>
            <a:prstGeom prst="rect">
              <a:avLst/>
            </a:prstGeom>
            <a:noFill/>
          </p:spPr>
          <p:txBody>
            <a:bodyPr wrap="square" rtlCol="0" anchor="t">
              <a:spAutoFit/>
            </a:bodyPr>
            <a:lstStyle/>
            <a:p>
              <a:pPr algn="ctr"/>
              <a:r>
                <a:rPr lang="zh-CN" altLang="en-US" sz="1600" dirty="0">
                  <a:solidFill>
                    <a:schemeClr val="bg2"/>
                  </a:solidFill>
                  <a:latin typeface="PingFang SC" panose="020B0400000000000000" charset="-122"/>
                  <a:ea typeface="PingFang SC" panose="020B0400000000000000" charset="-122"/>
                  <a:sym typeface="+mn-ea"/>
                </a:rPr>
                <a:t>★重要不紧急</a:t>
              </a:r>
            </a:p>
            <a:p>
              <a:pPr algn="ctr">
                <a:lnSpc>
                  <a:spcPct val="150000"/>
                </a:lnSpc>
              </a:pPr>
              <a:r>
                <a:rPr lang="zh-CN" altLang="en-US" sz="1600" dirty="0">
                  <a:solidFill>
                    <a:schemeClr val="accent5">
                      <a:lumMod val="20000"/>
                      <a:lumOff val="80000"/>
                    </a:schemeClr>
                  </a:solidFill>
                  <a:latin typeface="PingFang SC" panose="020B0400000000000000" charset="-122"/>
                  <a:ea typeface="PingFang SC" panose="020B0400000000000000" charset="-122"/>
                  <a:sym typeface="+mn-ea"/>
                </a:rPr>
                <a:t>未雨绸缪</a:t>
              </a:r>
            </a:p>
            <a:p>
              <a:pPr algn="ctr">
                <a:lnSpc>
                  <a:spcPct val="100000"/>
                </a:lnSpc>
              </a:pPr>
              <a:r>
                <a:rPr lang="zh-CN" altLang="en-US" sz="1600" dirty="0">
                  <a:solidFill>
                    <a:schemeClr val="accent5">
                      <a:lumMod val="20000"/>
                      <a:lumOff val="80000"/>
                    </a:schemeClr>
                  </a:solidFill>
                  <a:latin typeface="PingFang SC" panose="020B0400000000000000" charset="-122"/>
                  <a:ea typeface="PingFang SC" panose="020B0400000000000000" charset="-122"/>
                  <a:sym typeface="+mn-ea"/>
                </a:rPr>
                <a:t>从容不迫</a:t>
              </a:r>
            </a:p>
          </p:txBody>
        </p:sp>
        <p:sp>
          <p:nvSpPr>
            <p:cNvPr id="22" name="任意形状 198"/>
            <p:cNvSpPr/>
            <p:nvPr>
              <p:custDataLst>
                <p:tags r:id="rId16"/>
              </p:custDataLst>
            </p:nvPr>
          </p:nvSpPr>
          <p:spPr>
            <a:xfrm rot="10800000" flipH="1">
              <a:off x="5876" y="6446"/>
              <a:ext cx="2472" cy="2068"/>
            </a:xfrm>
            <a:prstGeom prst="snip1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23" name="任意形状 8"/>
            <p:cNvSpPr/>
            <p:nvPr>
              <p:custDataLst>
                <p:tags r:id="rId17"/>
              </p:custDataLst>
            </p:nvPr>
          </p:nvSpPr>
          <p:spPr>
            <a:xfrm rot="13500000">
              <a:off x="8010" y="8006"/>
              <a:ext cx="209" cy="482"/>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24" name="文本框 23"/>
            <p:cNvSpPr txBox="1"/>
            <p:nvPr>
              <p:custDataLst>
                <p:tags r:id="rId18"/>
              </p:custDataLst>
            </p:nvPr>
          </p:nvSpPr>
          <p:spPr>
            <a:xfrm>
              <a:off x="7363" y="6446"/>
              <a:ext cx="994" cy="204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3</a:t>
              </a:r>
            </a:p>
          </p:txBody>
        </p:sp>
        <p:sp>
          <p:nvSpPr>
            <p:cNvPr id="25" name="文本框 24"/>
            <p:cNvSpPr txBox="1"/>
            <p:nvPr>
              <p:custDataLst>
                <p:tags r:id="rId19"/>
              </p:custDataLst>
            </p:nvPr>
          </p:nvSpPr>
          <p:spPr>
            <a:xfrm>
              <a:off x="5879" y="6924"/>
              <a:ext cx="2446" cy="1113"/>
            </a:xfrm>
            <a:prstGeom prst="rect">
              <a:avLst/>
            </a:prstGeom>
            <a:noFill/>
          </p:spPr>
          <p:txBody>
            <a:bodyPr wrap="square" rtlCol="0" anchor="t">
              <a:spAutoFit/>
            </a:bodyPr>
            <a:lstStyle/>
            <a:p>
              <a:pPr algn="ctr"/>
              <a:r>
                <a:rPr lang="zh-CN" altLang="en-US" sz="1600" dirty="0">
                  <a:solidFill>
                    <a:schemeClr val="bg2"/>
                  </a:solidFill>
                  <a:latin typeface="PingFang SC" panose="020B0400000000000000" charset="-122"/>
                  <a:ea typeface="PingFang SC" panose="020B0400000000000000" charset="-122"/>
                  <a:sym typeface="+mn-ea"/>
                </a:rPr>
                <a:t>不重要但紧急</a:t>
              </a:r>
            </a:p>
            <a:p>
              <a:pPr algn="ctr">
                <a:lnSpc>
                  <a:spcPct val="150000"/>
                </a:lnSpc>
              </a:pPr>
              <a:r>
                <a:rPr lang="zh-CN" altLang="en-US" sz="1600" dirty="0">
                  <a:solidFill>
                    <a:schemeClr val="bg2"/>
                  </a:solidFill>
                  <a:latin typeface="PingFang SC" panose="020B0400000000000000" charset="-122"/>
                  <a:ea typeface="PingFang SC" panose="020B0400000000000000" charset="-122"/>
                  <a:sym typeface="+mn-ea"/>
                </a:rPr>
                <a:t>尽量减少</a:t>
              </a:r>
            </a:p>
          </p:txBody>
        </p:sp>
        <p:sp>
          <p:nvSpPr>
            <p:cNvPr id="29" name="任意形状 198"/>
            <p:cNvSpPr/>
            <p:nvPr>
              <p:custDataLst>
                <p:tags r:id="rId20"/>
              </p:custDataLst>
            </p:nvPr>
          </p:nvSpPr>
          <p:spPr>
            <a:xfrm rot="10800000" flipH="1">
              <a:off x="5876" y="4016"/>
              <a:ext cx="2472" cy="2068"/>
            </a:xfrm>
            <a:prstGeom prst="snip1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30" name="任意形状 8"/>
            <p:cNvSpPr/>
            <p:nvPr>
              <p:custDataLst>
                <p:tags r:id="rId21"/>
              </p:custDataLst>
            </p:nvPr>
          </p:nvSpPr>
          <p:spPr>
            <a:xfrm rot="13500000">
              <a:off x="8010" y="5576"/>
              <a:ext cx="209" cy="482"/>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31" name="文本框 30"/>
            <p:cNvSpPr txBox="1"/>
            <p:nvPr>
              <p:custDataLst>
                <p:tags r:id="rId22"/>
              </p:custDataLst>
            </p:nvPr>
          </p:nvSpPr>
          <p:spPr>
            <a:xfrm>
              <a:off x="7363" y="4016"/>
              <a:ext cx="994" cy="204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1</a:t>
              </a:r>
            </a:p>
          </p:txBody>
        </p:sp>
        <p:sp>
          <p:nvSpPr>
            <p:cNvPr id="32" name="文本框 31"/>
            <p:cNvSpPr txBox="1"/>
            <p:nvPr>
              <p:custDataLst>
                <p:tags r:id="rId23"/>
              </p:custDataLst>
            </p:nvPr>
          </p:nvSpPr>
          <p:spPr>
            <a:xfrm>
              <a:off x="5879" y="4494"/>
              <a:ext cx="2446" cy="1501"/>
            </a:xfrm>
            <a:prstGeom prst="rect">
              <a:avLst/>
            </a:prstGeom>
            <a:noFill/>
          </p:spPr>
          <p:txBody>
            <a:bodyPr wrap="square" rtlCol="0" anchor="t">
              <a:spAutoFit/>
            </a:bodyPr>
            <a:lstStyle/>
            <a:p>
              <a:pPr algn="ctr"/>
              <a:r>
                <a:rPr lang="zh-CN" altLang="en-US" sz="1600" dirty="0">
                  <a:solidFill>
                    <a:schemeClr val="bg2"/>
                  </a:solidFill>
                  <a:latin typeface="PingFang SC" panose="020B0400000000000000" charset="-122"/>
                  <a:ea typeface="PingFang SC" panose="020B0400000000000000" charset="-122"/>
                  <a:sym typeface="+mn-ea"/>
                </a:rPr>
                <a:t>既重要又紧急</a:t>
              </a:r>
            </a:p>
            <a:p>
              <a:pPr algn="ctr">
                <a:lnSpc>
                  <a:spcPct val="150000"/>
                </a:lnSpc>
              </a:pPr>
              <a:r>
                <a:rPr lang="zh-CN" altLang="en-US" sz="1600" dirty="0">
                  <a:solidFill>
                    <a:schemeClr val="bg2"/>
                  </a:solidFill>
                  <a:latin typeface="PingFang SC" panose="020B0400000000000000" charset="-122"/>
                  <a:ea typeface="PingFang SC" panose="020B0400000000000000" charset="-122"/>
                  <a:sym typeface="+mn-ea"/>
                </a:rPr>
                <a:t>优先处理</a:t>
              </a:r>
            </a:p>
            <a:p>
              <a:pPr algn="ctr">
                <a:lnSpc>
                  <a:spcPct val="100000"/>
                </a:lnSpc>
              </a:pPr>
              <a:r>
                <a:rPr lang="zh-CN" altLang="en-US" sz="1600" dirty="0">
                  <a:solidFill>
                    <a:schemeClr val="bg2"/>
                  </a:solidFill>
                  <a:latin typeface="PingFang SC" panose="020B0400000000000000" charset="-122"/>
                  <a:ea typeface="PingFang SC" panose="020B0400000000000000" charset="-122"/>
                  <a:sym typeface="+mn-ea"/>
                </a:rPr>
                <a:t>避免扩大</a:t>
              </a:r>
            </a:p>
          </p:txBody>
        </p:sp>
        <p:sp>
          <p:nvSpPr>
            <p:cNvPr id="35" name="任意形状 198"/>
            <p:cNvSpPr/>
            <p:nvPr>
              <p:custDataLst>
                <p:tags r:id="rId24"/>
              </p:custDataLst>
            </p:nvPr>
          </p:nvSpPr>
          <p:spPr>
            <a:xfrm rot="10800000" flipH="1">
              <a:off x="2933" y="6446"/>
              <a:ext cx="2472" cy="2068"/>
            </a:xfrm>
            <a:prstGeom prst="snip1Rect">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36" name="任意形状 8"/>
            <p:cNvSpPr/>
            <p:nvPr>
              <p:custDataLst>
                <p:tags r:id="rId25"/>
              </p:custDataLst>
            </p:nvPr>
          </p:nvSpPr>
          <p:spPr>
            <a:xfrm rot="13500000">
              <a:off x="5067" y="8006"/>
              <a:ext cx="209" cy="482"/>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bg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37" name="文本框 36"/>
            <p:cNvSpPr txBox="1"/>
            <p:nvPr>
              <p:custDataLst>
                <p:tags r:id="rId26"/>
              </p:custDataLst>
            </p:nvPr>
          </p:nvSpPr>
          <p:spPr>
            <a:xfrm>
              <a:off x="4420" y="6446"/>
              <a:ext cx="994" cy="204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4</a:t>
              </a:r>
            </a:p>
          </p:txBody>
        </p:sp>
        <p:sp>
          <p:nvSpPr>
            <p:cNvPr id="38" name="文本框 37"/>
            <p:cNvSpPr txBox="1"/>
            <p:nvPr>
              <p:custDataLst>
                <p:tags r:id="rId27"/>
              </p:custDataLst>
            </p:nvPr>
          </p:nvSpPr>
          <p:spPr>
            <a:xfrm>
              <a:off x="2936" y="6924"/>
              <a:ext cx="2446" cy="1113"/>
            </a:xfrm>
            <a:prstGeom prst="rect">
              <a:avLst/>
            </a:prstGeom>
            <a:noFill/>
          </p:spPr>
          <p:txBody>
            <a:bodyPr wrap="square" rtlCol="0" anchor="t">
              <a:spAutoFit/>
            </a:bodyPr>
            <a:lstStyle/>
            <a:p>
              <a:pPr algn="ctr"/>
              <a:r>
                <a:rPr lang="zh-CN" altLang="en-US" sz="1600" dirty="0">
                  <a:solidFill>
                    <a:schemeClr val="bg2"/>
                  </a:solidFill>
                  <a:latin typeface="PingFang SC" panose="020B0400000000000000" charset="-122"/>
                  <a:ea typeface="PingFang SC" panose="020B0400000000000000" charset="-122"/>
                  <a:sym typeface="+mn-ea"/>
                </a:rPr>
                <a:t>不紧急不重要</a:t>
              </a:r>
            </a:p>
            <a:p>
              <a:pPr algn="ctr">
                <a:lnSpc>
                  <a:spcPct val="150000"/>
                </a:lnSpc>
              </a:pPr>
              <a:r>
                <a:rPr lang="zh-CN" altLang="en-US" sz="1600" dirty="0">
                  <a:solidFill>
                    <a:schemeClr val="bg2"/>
                  </a:solidFill>
                  <a:latin typeface="PingFang SC" panose="020B0400000000000000" charset="-122"/>
                  <a:ea typeface="PingFang SC" panose="020B0400000000000000" charset="-122"/>
                  <a:sym typeface="+mn-ea"/>
                </a:rPr>
                <a:t>尽量不做</a:t>
              </a:r>
            </a:p>
          </p:txBody>
        </p:sp>
        <p:sp>
          <p:nvSpPr>
            <p:cNvPr id="54" name="矩形 53"/>
            <p:cNvSpPr/>
            <p:nvPr>
              <p:custDataLst>
                <p:tags r:id="rId28"/>
              </p:custDataLst>
            </p:nvPr>
          </p:nvSpPr>
          <p:spPr>
            <a:xfrm>
              <a:off x="9978" y="2403"/>
              <a:ext cx="7866" cy="8076"/>
            </a:xfrm>
            <a:prstGeom prst="rect">
              <a:avLst/>
            </a:prstGeom>
            <a:solidFill>
              <a:schemeClr val="accent6">
                <a:lumMod val="20000"/>
                <a:lumOff val="8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3" name="矩形 262"/>
            <p:cNvSpPr/>
            <p:nvPr>
              <p:custDataLst>
                <p:tags r:id="rId29"/>
              </p:custDataLst>
            </p:nvPr>
          </p:nvSpPr>
          <p:spPr>
            <a:xfrm>
              <a:off x="13956" y="6447"/>
              <a:ext cx="2611" cy="2612"/>
            </a:xfrm>
            <a:prstGeom prst="rect">
              <a:avLst/>
            </a:prstGeom>
            <a:solidFill>
              <a:schemeClr val="accent6">
                <a:lumMod val="90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300" name="文本框 299"/>
            <p:cNvSpPr txBox="1"/>
            <p:nvPr>
              <p:custDataLst>
                <p:tags r:id="rId30"/>
              </p:custDataLst>
            </p:nvPr>
          </p:nvSpPr>
          <p:spPr>
            <a:xfrm>
              <a:off x="14583" y="8635"/>
              <a:ext cx="1301" cy="483"/>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减少做</a:t>
              </a:r>
            </a:p>
          </p:txBody>
        </p:sp>
        <p:sp>
          <p:nvSpPr>
            <p:cNvPr id="271" name="矩形 270"/>
            <p:cNvSpPr/>
            <p:nvPr>
              <p:custDataLst>
                <p:tags r:id="rId31"/>
              </p:custDataLst>
            </p:nvPr>
          </p:nvSpPr>
          <p:spPr>
            <a:xfrm>
              <a:off x="11325" y="3262"/>
              <a:ext cx="2611" cy="573"/>
            </a:xfrm>
            <a:prstGeom prst="rect">
              <a:avLst/>
            </a:prstGeom>
            <a:solidFill>
              <a:schemeClr val="accent2"/>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b="1" kern="0" dirty="0">
                  <a:solidFill>
                    <a:schemeClr val="bg2"/>
                  </a:solidFill>
                  <a:latin typeface="PingFang SC Regular" panose="020B0400000000000000" charset="-122"/>
                  <a:ea typeface="PingFang SC Regular" panose="020B0400000000000000" charset="-122"/>
                  <a:cs typeface="PingFang SC Semibold" panose="020B0400000000000000" charset="-122"/>
                </a:rPr>
                <a:t>重要但不紧急</a:t>
              </a:r>
            </a:p>
          </p:txBody>
        </p:sp>
        <p:grpSp>
          <p:nvGrpSpPr>
            <p:cNvPr id="9" name="组合 8"/>
            <p:cNvGrpSpPr/>
            <p:nvPr/>
          </p:nvGrpSpPr>
          <p:grpSpPr>
            <a:xfrm>
              <a:off x="13955" y="3834"/>
              <a:ext cx="2611" cy="2612"/>
              <a:chOff x="9295" y="3396"/>
              <a:chExt cx="2835" cy="2835"/>
            </a:xfrm>
          </p:grpSpPr>
          <p:grpSp>
            <p:nvGrpSpPr>
              <p:cNvPr id="13" name="组合 12"/>
              <p:cNvGrpSpPr/>
              <p:nvPr/>
            </p:nvGrpSpPr>
            <p:grpSpPr>
              <a:xfrm>
                <a:off x="9295" y="3396"/>
                <a:ext cx="2835" cy="2835"/>
                <a:chOff x="9769" y="3203"/>
                <a:chExt cx="2835" cy="2835"/>
              </a:xfrm>
            </p:grpSpPr>
            <p:sp>
              <p:nvSpPr>
                <p:cNvPr id="272" name="矩形 271"/>
                <p:cNvSpPr/>
                <p:nvPr>
                  <p:custDataLst>
                    <p:tags r:id="rId70"/>
                  </p:custDataLst>
                </p:nvPr>
              </p:nvSpPr>
              <p:spPr>
                <a:xfrm>
                  <a:off x="9769" y="3203"/>
                  <a:ext cx="2835" cy="2835"/>
                </a:xfrm>
                <a:prstGeom prst="rect">
                  <a:avLst/>
                </a:prstGeom>
                <a:solidFill>
                  <a:schemeClr val="accent1">
                    <a:alpha val="5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78" name="文本框 277"/>
                <p:cNvSpPr txBox="1"/>
                <p:nvPr>
                  <p:custDataLst>
                    <p:tags r:id="rId71"/>
                  </p:custDataLst>
                </p:nvPr>
              </p:nvSpPr>
              <p:spPr>
                <a:xfrm>
                  <a:off x="9770" y="3203"/>
                  <a:ext cx="2834" cy="524"/>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即刻做</a:t>
                  </a:r>
                </a:p>
              </p:txBody>
            </p:sp>
            <p:sp>
              <p:nvSpPr>
                <p:cNvPr id="279" name="文本框 278"/>
                <p:cNvSpPr txBox="1"/>
                <p:nvPr>
                  <p:custDataLst>
                    <p:tags r:id="rId72"/>
                  </p:custDataLst>
                </p:nvPr>
              </p:nvSpPr>
              <p:spPr>
                <a:xfrm>
                  <a:off x="12026" y="3832"/>
                  <a:ext cx="577" cy="1712"/>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越少越好</a:t>
                  </a:r>
                </a:p>
              </p:txBody>
            </p:sp>
          </p:grpSp>
          <p:grpSp>
            <p:nvGrpSpPr>
              <p:cNvPr id="15" name="组合 14"/>
              <p:cNvGrpSpPr/>
              <p:nvPr/>
            </p:nvGrpSpPr>
            <p:grpSpPr>
              <a:xfrm>
                <a:off x="9295" y="3963"/>
                <a:ext cx="2371" cy="2268"/>
                <a:chOff x="9477" y="3962"/>
                <a:chExt cx="2371" cy="2268"/>
              </a:xfrm>
            </p:grpSpPr>
            <p:sp>
              <p:nvSpPr>
                <p:cNvPr id="273" name="矩形 272"/>
                <p:cNvSpPr/>
                <p:nvPr>
                  <p:custDataLst>
                    <p:tags r:id="rId67"/>
                  </p:custDataLst>
                </p:nvPr>
              </p:nvSpPr>
              <p:spPr>
                <a:xfrm>
                  <a:off x="9477" y="3962"/>
                  <a:ext cx="2268" cy="2268"/>
                </a:xfrm>
                <a:prstGeom prst="rect">
                  <a:avLst/>
                </a:prstGeom>
                <a:solidFill>
                  <a:schemeClr val="accent1">
                    <a:alpha val="20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76" name="文本框 275"/>
                <p:cNvSpPr txBox="1"/>
                <p:nvPr>
                  <p:custDataLst>
                    <p:tags r:id="rId68"/>
                  </p:custDataLst>
                </p:nvPr>
              </p:nvSpPr>
              <p:spPr>
                <a:xfrm>
                  <a:off x="9638" y="3962"/>
                  <a:ext cx="1872" cy="524"/>
                </a:xfrm>
                <a:prstGeom prst="rect">
                  <a:avLst/>
                </a:prstGeom>
                <a:noFill/>
              </p:spPr>
              <p:txBody>
                <a:bodyPr wrap="square" rtlCol="0" anchor="ctr" anchorCtr="0">
                  <a:spAutoFit/>
                </a:bodyPr>
                <a:lstStyle/>
                <a:p>
                  <a:pPr lvl="0" algn="ctr">
                    <a:buClrTx/>
                    <a:buSzTx/>
                    <a:buFontTx/>
                  </a:pPr>
                  <a:r>
                    <a:rPr lang="zh-CN" altLang="en-US" sz="1400" dirty="0">
                      <a:latin typeface="PingFang SC Regular" panose="020B0400000000000000" charset="-122"/>
                      <a:ea typeface="PingFang SC Regular" panose="020B0400000000000000" charset="-122"/>
                      <a:cs typeface="阿里巴巴普惠体 L" panose="00020600040101010101" pitchFamily="18" charset="-122"/>
                      <a:sym typeface="+mn-ea"/>
                    </a:rPr>
                    <a:t>消费时间</a:t>
                  </a:r>
                </a:p>
              </p:txBody>
            </p:sp>
            <p:sp>
              <p:nvSpPr>
                <p:cNvPr id="277" name="文本框 276"/>
                <p:cNvSpPr txBox="1"/>
                <p:nvPr>
                  <p:custDataLst>
                    <p:tags r:id="rId69"/>
                  </p:custDataLst>
                </p:nvPr>
              </p:nvSpPr>
              <p:spPr>
                <a:xfrm>
                  <a:off x="11271" y="4345"/>
                  <a:ext cx="577" cy="1629"/>
                </a:xfrm>
                <a:prstGeom prst="rect">
                  <a:avLst/>
                </a:prstGeom>
                <a:noFill/>
              </p:spPr>
              <p:txBody>
                <a:bodyPr wrap="square" lIns="91440" tIns="45720" rIns="91440" bIns="45720" rtlCol="0" anchor="ctr" anchorCtr="0">
                  <a:spAutoFit/>
                </a:bodyPr>
                <a:lstStyle/>
                <a:p>
                  <a:pPr lvl="0" algn="ctr">
                    <a:buClrTx/>
                    <a:buSzTx/>
                    <a:buFontTx/>
                  </a:pPr>
                  <a:r>
                    <a:rPr lang="zh-CN" altLang="en-US" sz="1400" dirty="0">
                      <a:latin typeface="PingFang SC Regular" panose="020B0400000000000000" charset="-122"/>
                      <a:ea typeface="PingFang SC Regular" panose="020B0400000000000000" charset="-122"/>
                      <a:cs typeface="阿里巴巴普惠体 L" panose="00020600040101010101" pitchFamily="18" charset="-122"/>
                      <a:sym typeface="+mn-ea"/>
                    </a:rPr>
                    <a:t>危机象限</a:t>
                  </a:r>
                </a:p>
              </p:txBody>
            </p:sp>
          </p:grpSp>
        </p:grpSp>
        <p:sp>
          <p:nvSpPr>
            <p:cNvPr id="274" name="矩形 273"/>
            <p:cNvSpPr/>
            <p:nvPr>
              <p:custDataLst>
                <p:tags r:id="rId32"/>
              </p:custDataLst>
            </p:nvPr>
          </p:nvSpPr>
          <p:spPr>
            <a:xfrm>
              <a:off x="13955" y="4879"/>
              <a:ext cx="1567" cy="1567"/>
            </a:xfrm>
            <a:prstGeom prst="rect">
              <a:avLst/>
            </a:prstGeom>
            <a:solidFill>
              <a:schemeClr val="accent1"/>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dirty="0">
                  <a:solidFill>
                    <a:schemeClr val="bg2"/>
                  </a:solidFill>
                  <a:latin typeface="PingFang SC Regular" panose="020B0400000000000000" charset="-122"/>
                  <a:ea typeface="PingFang SC Regular" panose="020B0400000000000000" charset="-122"/>
                  <a:cs typeface="阿里巴巴普惠体 L" panose="00020600040101010101" pitchFamily="18" charset="-122"/>
                </a:rPr>
                <a:t>急事</a:t>
              </a:r>
            </a:p>
          </p:txBody>
        </p:sp>
        <p:sp>
          <p:nvSpPr>
            <p:cNvPr id="275" name="矩形 274"/>
            <p:cNvSpPr/>
            <p:nvPr>
              <p:custDataLst>
                <p:tags r:id="rId33"/>
              </p:custDataLst>
            </p:nvPr>
          </p:nvSpPr>
          <p:spPr>
            <a:xfrm>
              <a:off x="13953" y="3262"/>
              <a:ext cx="2610" cy="573"/>
            </a:xfrm>
            <a:prstGeom prst="rect">
              <a:avLst/>
            </a:prstGeom>
            <a:solidFill>
              <a:schemeClr val="accent1"/>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b="1" kern="0" dirty="0">
                  <a:solidFill>
                    <a:schemeClr val="bg2"/>
                  </a:solidFill>
                  <a:latin typeface="PingFang SC Regular" panose="020B0400000000000000" charset="-122"/>
                  <a:ea typeface="PingFang SC Regular" panose="020B0400000000000000" charset="-122"/>
                  <a:cs typeface="PingFang SC Semibold" panose="020B0400000000000000" charset="-122"/>
                </a:rPr>
                <a:t>重要又紧急</a:t>
              </a:r>
            </a:p>
          </p:txBody>
        </p:sp>
        <p:sp>
          <p:nvSpPr>
            <p:cNvPr id="287" name="矩形 286"/>
            <p:cNvSpPr/>
            <p:nvPr>
              <p:custDataLst>
                <p:tags r:id="rId34"/>
              </p:custDataLst>
            </p:nvPr>
          </p:nvSpPr>
          <p:spPr>
            <a:xfrm>
              <a:off x="10753" y="4280"/>
              <a:ext cx="572" cy="1749"/>
            </a:xfrm>
            <a:prstGeom prst="rect">
              <a:avLst/>
            </a:prstGeom>
            <a:solidFill>
              <a:schemeClr val="accent2"/>
            </a:solidFill>
            <a:ln w="12700" cap="flat" cmpd="sng" algn="ctr">
              <a:noFill/>
              <a:prstDash val="solid"/>
              <a:miter lim="800000"/>
            </a:ln>
            <a:effectLst/>
          </p:spPr>
          <p:txBody>
            <a:bodyPr spcFirstLastPara="0" vert="eaVert" wrap="square" lIns="60960" tIns="60960" rIns="60960" bIns="60960" numCol="1" spcCol="1270" rtlCol="0" anchor="ctr" anchorCtr="0">
              <a:noAutofit/>
            </a:bodyPr>
            <a:lstStyle/>
            <a:p>
              <a:pPr algn="ctr" defTabSz="914400"/>
              <a:r>
                <a:rPr lang="zh-CN" altLang="en-US" sz="1400" kern="0" dirty="0">
                  <a:solidFill>
                    <a:schemeClr val="bg2"/>
                  </a:solidFill>
                  <a:latin typeface="PingFang SC" panose="020B0400000000000000" charset="-122"/>
                  <a:ea typeface="PingFang SC" panose="020B0400000000000000" charset="-122"/>
                  <a:cs typeface="PingFang SC" panose="020B0400000000000000" charset="-122"/>
                </a:rPr>
                <a:t>第 二 象 限</a:t>
              </a:r>
            </a:p>
          </p:txBody>
        </p:sp>
        <p:sp>
          <p:nvSpPr>
            <p:cNvPr id="289" name="矩形 288"/>
            <p:cNvSpPr/>
            <p:nvPr>
              <p:custDataLst>
                <p:tags r:id="rId35"/>
              </p:custDataLst>
            </p:nvPr>
          </p:nvSpPr>
          <p:spPr>
            <a:xfrm>
              <a:off x="16566" y="4279"/>
              <a:ext cx="572" cy="1749"/>
            </a:xfrm>
            <a:prstGeom prst="rect">
              <a:avLst/>
            </a:prstGeom>
            <a:solidFill>
              <a:schemeClr val="accent1"/>
            </a:solidFill>
            <a:ln w="12700" cap="flat" cmpd="sng" algn="ctr">
              <a:noFill/>
              <a:prstDash val="solid"/>
              <a:miter lim="800000"/>
            </a:ln>
            <a:effectLst/>
          </p:spPr>
          <p:txBody>
            <a:bodyPr spcFirstLastPara="0" vert="eaVert" wrap="square" lIns="60960" tIns="60960" rIns="60960" bIns="60960" numCol="1" spcCol="1270" rtlCol="0" anchor="ctr" anchorCtr="0">
              <a:noAutofit/>
            </a:bodyPr>
            <a:lstStyle/>
            <a:p>
              <a:pPr algn="ctr" defTabSz="914400"/>
              <a:r>
                <a:rPr lang="zh-CN" altLang="en-US" sz="1400" kern="0" dirty="0">
                  <a:solidFill>
                    <a:schemeClr val="bg2"/>
                  </a:solidFill>
                  <a:latin typeface="PingFang SC" panose="020B0400000000000000" charset="-122"/>
                  <a:ea typeface="PingFang SC" panose="020B0400000000000000" charset="-122"/>
                  <a:cs typeface="PingFang SC Semibold" panose="020B0400000000000000" charset="-122"/>
                </a:rPr>
                <a:t>第一象限</a:t>
              </a:r>
            </a:p>
          </p:txBody>
        </p:sp>
        <p:sp>
          <p:nvSpPr>
            <p:cNvPr id="296" name="矩形 295"/>
            <p:cNvSpPr/>
            <p:nvPr>
              <p:custDataLst>
                <p:tags r:id="rId36"/>
              </p:custDataLst>
            </p:nvPr>
          </p:nvSpPr>
          <p:spPr>
            <a:xfrm>
              <a:off x="11325" y="9057"/>
              <a:ext cx="2611" cy="567"/>
            </a:xfrm>
            <a:prstGeom prst="rect">
              <a:avLst/>
            </a:prstGeom>
            <a:solidFill>
              <a:schemeClr val="bg1">
                <a:lumMod val="75000"/>
                <a:lumOff val="25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b="1" kern="0" dirty="0">
                  <a:solidFill>
                    <a:schemeClr val="bg2"/>
                  </a:solidFill>
                  <a:latin typeface="PingFang SC Regular" panose="020B0400000000000000" charset="-122"/>
                  <a:ea typeface="PingFang SC Regular" panose="020B0400000000000000" charset="-122"/>
                  <a:cs typeface="PingFang SC Semibold" panose="020B0400000000000000" charset="-122"/>
                </a:rPr>
                <a:t>不重要不紧急</a:t>
              </a:r>
            </a:p>
          </p:txBody>
        </p:sp>
        <p:sp>
          <p:nvSpPr>
            <p:cNvPr id="301" name="矩形 300"/>
            <p:cNvSpPr/>
            <p:nvPr>
              <p:custDataLst>
                <p:tags r:id="rId37"/>
              </p:custDataLst>
            </p:nvPr>
          </p:nvSpPr>
          <p:spPr>
            <a:xfrm>
              <a:off x="13954" y="9059"/>
              <a:ext cx="2611" cy="567"/>
            </a:xfrm>
            <a:prstGeom prst="rect">
              <a:avLst/>
            </a:prstGeom>
            <a:solidFill>
              <a:schemeClr val="accent3"/>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b="1" kern="0" dirty="0">
                  <a:solidFill>
                    <a:schemeClr val="bg2"/>
                  </a:solidFill>
                  <a:latin typeface="PingFang SC Regular" panose="020B0400000000000000" charset="-122"/>
                  <a:ea typeface="PingFang SC Regular" panose="020B0400000000000000" charset="-122"/>
                  <a:cs typeface="PingFang SC Semibold" panose="020B0400000000000000" charset="-122"/>
                </a:rPr>
                <a:t>不重要但紧急</a:t>
              </a:r>
            </a:p>
          </p:txBody>
        </p:sp>
        <p:sp>
          <p:nvSpPr>
            <p:cNvPr id="302" name="矩形 301"/>
            <p:cNvSpPr/>
            <p:nvPr>
              <p:custDataLst>
                <p:tags r:id="rId38"/>
              </p:custDataLst>
            </p:nvPr>
          </p:nvSpPr>
          <p:spPr>
            <a:xfrm>
              <a:off x="10762" y="6787"/>
              <a:ext cx="572" cy="1749"/>
            </a:xfrm>
            <a:prstGeom prst="rect">
              <a:avLst/>
            </a:prstGeom>
            <a:solidFill>
              <a:schemeClr val="bg1">
                <a:lumMod val="75000"/>
                <a:lumOff val="25000"/>
              </a:schemeClr>
            </a:solidFill>
            <a:ln w="12700" cap="flat" cmpd="sng" algn="ctr">
              <a:noFill/>
              <a:prstDash val="solid"/>
              <a:miter lim="800000"/>
            </a:ln>
            <a:effectLst/>
          </p:spPr>
          <p:txBody>
            <a:bodyPr spcFirstLastPara="0" vert="eaVert" wrap="square" lIns="60960" tIns="60960" rIns="60960" bIns="60960" numCol="1" spcCol="1270" rtlCol="0" anchor="ctr" anchorCtr="0">
              <a:noAutofit/>
            </a:bodyPr>
            <a:lstStyle/>
            <a:p>
              <a:pPr algn="ctr" defTabSz="914400"/>
              <a:r>
                <a:rPr lang="zh-CN" altLang="en-US" sz="1400" kern="0" dirty="0">
                  <a:solidFill>
                    <a:schemeClr val="bg2"/>
                  </a:solidFill>
                  <a:latin typeface="PingFang SC" panose="020B0400000000000000" charset="-122"/>
                  <a:ea typeface="PingFang SC" panose="020B0400000000000000" charset="-122"/>
                  <a:cs typeface="PingFang SC" panose="020B0400000000000000" charset="-122"/>
                </a:rPr>
                <a:t>第 四 象 限</a:t>
              </a:r>
            </a:p>
          </p:txBody>
        </p:sp>
        <p:sp>
          <p:nvSpPr>
            <p:cNvPr id="303" name="矩形 302"/>
            <p:cNvSpPr/>
            <p:nvPr>
              <p:custDataLst>
                <p:tags r:id="rId39"/>
              </p:custDataLst>
            </p:nvPr>
          </p:nvSpPr>
          <p:spPr>
            <a:xfrm>
              <a:off x="16567" y="6763"/>
              <a:ext cx="572" cy="1749"/>
            </a:xfrm>
            <a:prstGeom prst="rect">
              <a:avLst/>
            </a:prstGeom>
            <a:solidFill>
              <a:schemeClr val="accent3"/>
            </a:solidFill>
            <a:ln w="12700" cap="flat" cmpd="sng" algn="ctr">
              <a:noFill/>
              <a:prstDash val="solid"/>
              <a:miter lim="800000"/>
            </a:ln>
            <a:effectLst/>
          </p:spPr>
          <p:txBody>
            <a:bodyPr spcFirstLastPara="0" vert="eaVert" wrap="square" lIns="60960" tIns="60960" rIns="60960" bIns="60960" numCol="1" spcCol="1270" rtlCol="0" anchor="ctr" anchorCtr="0">
              <a:noAutofit/>
            </a:bodyPr>
            <a:lstStyle/>
            <a:p>
              <a:pPr algn="ctr" defTabSz="914400"/>
              <a:r>
                <a:rPr lang="zh-CN" altLang="en-US" sz="1400" kern="0" dirty="0">
                  <a:solidFill>
                    <a:schemeClr val="bg2"/>
                  </a:solidFill>
                  <a:latin typeface="PingFang SC" panose="020B0400000000000000" charset="-122"/>
                  <a:ea typeface="PingFang SC" panose="020B0400000000000000" charset="-122"/>
                  <a:cs typeface="PingFang SC" panose="020B0400000000000000" charset="-122"/>
                </a:rPr>
                <a:t>第 三 象 限</a:t>
              </a:r>
            </a:p>
          </p:txBody>
        </p:sp>
        <p:sp>
          <p:nvSpPr>
            <p:cNvPr id="17" name="椭圆 16"/>
            <p:cNvSpPr/>
            <p:nvPr>
              <p:custDataLst>
                <p:tags r:id="rId40"/>
              </p:custDataLst>
            </p:nvPr>
          </p:nvSpPr>
          <p:spPr>
            <a:xfrm>
              <a:off x="13676" y="2403"/>
              <a:ext cx="605" cy="60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a:solidFill>
                    <a:schemeClr val="bg2"/>
                  </a:solidFill>
                  <a:latin typeface="PingFang SC Regular" panose="020B0400000000000000" charset="-122"/>
                  <a:ea typeface="PingFang SC Regular" panose="020B0400000000000000" charset="-122"/>
                </a:rPr>
                <a:t>重</a:t>
              </a:r>
            </a:p>
          </p:txBody>
        </p:sp>
        <p:sp>
          <p:nvSpPr>
            <p:cNvPr id="20" name="椭圆 19"/>
            <p:cNvSpPr/>
            <p:nvPr>
              <p:custDataLst>
                <p:tags r:id="rId41"/>
              </p:custDataLst>
            </p:nvPr>
          </p:nvSpPr>
          <p:spPr>
            <a:xfrm>
              <a:off x="10056" y="6158"/>
              <a:ext cx="605" cy="60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a:solidFill>
                    <a:schemeClr val="bg2"/>
                  </a:solidFill>
                  <a:latin typeface="PingFang SC Regular" panose="020B0400000000000000" charset="-122"/>
                  <a:ea typeface="PingFang SC Regular" panose="020B0400000000000000" charset="-122"/>
                </a:rPr>
                <a:t>缓</a:t>
              </a:r>
            </a:p>
          </p:txBody>
        </p:sp>
        <p:sp>
          <p:nvSpPr>
            <p:cNvPr id="21" name="椭圆 20"/>
            <p:cNvSpPr/>
            <p:nvPr>
              <p:custDataLst>
                <p:tags r:id="rId42"/>
              </p:custDataLst>
            </p:nvPr>
          </p:nvSpPr>
          <p:spPr>
            <a:xfrm>
              <a:off x="17202" y="6127"/>
              <a:ext cx="605" cy="60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a:solidFill>
                    <a:schemeClr val="bg2"/>
                  </a:solidFill>
                  <a:latin typeface="PingFang SC Regular" panose="020B0400000000000000" charset="-122"/>
                  <a:ea typeface="PingFang SC Regular" panose="020B0400000000000000" charset="-122"/>
                </a:rPr>
                <a:t>急</a:t>
              </a:r>
            </a:p>
          </p:txBody>
        </p:sp>
        <p:sp>
          <p:nvSpPr>
            <p:cNvPr id="33" name="椭圆 32"/>
            <p:cNvSpPr/>
            <p:nvPr>
              <p:custDataLst>
                <p:tags r:id="rId43"/>
              </p:custDataLst>
            </p:nvPr>
          </p:nvSpPr>
          <p:spPr>
            <a:xfrm>
              <a:off x="13633" y="9861"/>
              <a:ext cx="605" cy="60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a:solidFill>
                    <a:schemeClr val="bg2"/>
                  </a:solidFill>
                  <a:latin typeface="PingFang SC Regular" panose="020B0400000000000000" charset="-122"/>
                  <a:ea typeface="PingFang SC Regular" panose="020B0400000000000000" charset="-122"/>
                </a:rPr>
                <a:t>轻</a:t>
              </a:r>
            </a:p>
          </p:txBody>
        </p:sp>
        <p:grpSp>
          <p:nvGrpSpPr>
            <p:cNvPr id="41" name="组合 40"/>
            <p:cNvGrpSpPr/>
            <p:nvPr/>
          </p:nvGrpSpPr>
          <p:grpSpPr>
            <a:xfrm>
              <a:off x="11326" y="3835"/>
              <a:ext cx="2611" cy="2612"/>
              <a:chOff x="5007" y="3203"/>
              <a:chExt cx="2835" cy="2835"/>
            </a:xfrm>
          </p:grpSpPr>
          <p:sp>
            <p:nvSpPr>
              <p:cNvPr id="280" name="矩形 279"/>
              <p:cNvSpPr/>
              <p:nvPr>
                <p:custDataLst>
                  <p:tags r:id="rId64"/>
                </p:custDataLst>
              </p:nvPr>
            </p:nvSpPr>
            <p:spPr>
              <a:xfrm>
                <a:off x="5007" y="3203"/>
                <a:ext cx="2835" cy="2835"/>
              </a:xfrm>
              <a:prstGeom prst="rect">
                <a:avLst/>
              </a:prstGeom>
              <a:solidFill>
                <a:schemeClr val="accent2">
                  <a:alpha val="5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85" name="文本框 284"/>
              <p:cNvSpPr txBox="1"/>
              <p:nvPr>
                <p:custDataLst>
                  <p:tags r:id="rId65"/>
                </p:custDataLst>
              </p:nvPr>
            </p:nvSpPr>
            <p:spPr>
              <a:xfrm>
                <a:off x="5574" y="3203"/>
                <a:ext cx="1701" cy="524"/>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计划做</a:t>
                </a:r>
              </a:p>
            </p:txBody>
          </p:sp>
          <p:sp>
            <p:nvSpPr>
              <p:cNvPr id="286" name="文本框 285"/>
              <p:cNvSpPr txBox="1"/>
              <p:nvPr>
                <p:custDataLst>
                  <p:tags r:id="rId66"/>
                </p:custDataLst>
              </p:nvPr>
            </p:nvSpPr>
            <p:spPr>
              <a:xfrm>
                <a:off x="5007" y="3493"/>
                <a:ext cx="577" cy="2448"/>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集中精力处理</a:t>
                </a:r>
              </a:p>
            </p:txBody>
          </p:sp>
        </p:grpSp>
        <p:grpSp>
          <p:nvGrpSpPr>
            <p:cNvPr id="42" name="组合 41"/>
            <p:cNvGrpSpPr/>
            <p:nvPr/>
          </p:nvGrpSpPr>
          <p:grpSpPr>
            <a:xfrm>
              <a:off x="11847" y="4356"/>
              <a:ext cx="2089" cy="2090"/>
              <a:chOff x="6649" y="3962"/>
              <a:chExt cx="2268" cy="2268"/>
            </a:xfrm>
          </p:grpSpPr>
          <p:sp>
            <p:nvSpPr>
              <p:cNvPr id="281" name="矩形 280"/>
              <p:cNvSpPr/>
              <p:nvPr>
                <p:custDataLst>
                  <p:tags r:id="rId61"/>
                </p:custDataLst>
              </p:nvPr>
            </p:nvSpPr>
            <p:spPr>
              <a:xfrm>
                <a:off x="6649" y="3962"/>
                <a:ext cx="2268" cy="2268"/>
              </a:xfrm>
              <a:prstGeom prst="rect">
                <a:avLst/>
              </a:prstGeom>
              <a:solidFill>
                <a:schemeClr val="accent2">
                  <a:alpha val="20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83" name="文本框 282"/>
              <p:cNvSpPr txBox="1"/>
              <p:nvPr>
                <p:custDataLst>
                  <p:tags r:id="rId62"/>
                </p:custDataLst>
              </p:nvPr>
            </p:nvSpPr>
            <p:spPr>
              <a:xfrm>
                <a:off x="6721" y="3962"/>
                <a:ext cx="2123" cy="524"/>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投资时间</a:t>
                </a:r>
              </a:p>
            </p:txBody>
          </p:sp>
          <p:sp>
            <p:nvSpPr>
              <p:cNvPr id="284" name="文本框 283"/>
              <p:cNvSpPr txBox="1"/>
              <p:nvPr>
                <p:custDataLst>
                  <p:tags r:id="rId63"/>
                </p:custDataLst>
              </p:nvPr>
            </p:nvSpPr>
            <p:spPr>
              <a:xfrm>
                <a:off x="6649" y="4307"/>
                <a:ext cx="577" cy="1712"/>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推进象限</a:t>
                </a:r>
              </a:p>
            </p:txBody>
          </p:sp>
        </p:grpSp>
        <p:sp>
          <p:nvSpPr>
            <p:cNvPr id="282" name="矩形 281"/>
            <p:cNvSpPr/>
            <p:nvPr>
              <p:custDataLst>
                <p:tags r:id="rId44"/>
              </p:custDataLst>
            </p:nvPr>
          </p:nvSpPr>
          <p:spPr>
            <a:xfrm>
              <a:off x="12369" y="4879"/>
              <a:ext cx="1567" cy="1567"/>
            </a:xfrm>
            <a:prstGeom prst="rect">
              <a:avLst/>
            </a:prstGeom>
            <a:solidFill>
              <a:schemeClr val="accent2"/>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dirty="0">
                  <a:solidFill>
                    <a:schemeClr val="bg2"/>
                  </a:solidFill>
                  <a:latin typeface="PingFang SC Regular" panose="020B0400000000000000" charset="-122"/>
                  <a:ea typeface="PingFang SC Regular" panose="020B0400000000000000" charset="-122"/>
                  <a:cs typeface="阿里巴巴普惠体 L" panose="00020600040101010101" pitchFamily="18" charset="-122"/>
                </a:rPr>
                <a:t>★要事</a:t>
              </a:r>
            </a:p>
          </p:txBody>
        </p:sp>
        <p:grpSp>
          <p:nvGrpSpPr>
            <p:cNvPr id="45" name="组合 44"/>
            <p:cNvGrpSpPr/>
            <p:nvPr/>
          </p:nvGrpSpPr>
          <p:grpSpPr>
            <a:xfrm>
              <a:off x="11326" y="6445"/>
              <a:ext cx="2611" cy="2708"/>
              <a:chOff x="4803" y="6259"/>
              <a:chExt cx="2835" cy="2940"/>
            </a:xfrm>
            <a:solidFill>
              <a:schemeClr val="bg1">
                <a:lumMod val="10000"/>
                <a:lumOff val="90000"/>
              </a:schemeClr>
            </a:solidFill>
          </p:grpSpPr>
          <p:sp>
            <p:nvSpPr>
              <p:cNvPr id="265" name="矩形 264"/>
              <p:cNvSpPr/>
              <p:nvPr>
                <p:custDataLst>
                  <p:tags r:id="rId58"/>
                </p:custDataLst>
              </p:nvPr>
            </p:nvSpPr>
            <p:spPr>
              <a:xfrm>
                <a:off x="4803" y="6259"/>
                <a:ext cx="2835" cy="2835"/>
              </a:xfrm>
              <a:prstGeom prst="rect">
                <a:avLst/>
              </a:prstGeom>
              <a:grp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92" name="文本框 291"/>
              <p:cNvSpPr txBox="1"/>
              <p:nvPr>
                <p:custDataLst>
                  <p:tags r:id="rId59"/>
                </p:custDataLst>
              </p:nvPr>
            </p:nvSpPr>
            <p:spPr>
              <a:xfrm>
                <a:off x="5086" y="8611"/>
                <a:ext cx="2268" cy="524"/>
              </a:xfrm>
              <a:prstGeom prst="rect">
                <a:avLst/>
              </a:prstGeom>
              <a:noFill/>
              <a:extLst>
                <a:ext uri="{909E8E84-426E-40DD-AFC4-6F175D3DCCD1}">
                  <a14:hiddenFill xmlns:a14="http://schemas.microsoft.com/office/drawing/2010/main">
                    <a:grpFill/>
                  </a14:hiddenFill>
                </a:ext>
              </a:extLst>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不要做</a:t>
                </a:r>
              </a:p>
            </p:txBody>
          </p:sp>
          <p:sp>
            <p:nvSpPr>
              <p:cNvPr id="295" name="文本框 294"/>
              <p:cNvSpPr txBox="1"/>
              <p:nvPr>
                <p:custDataLst>
                  <p:tags r:id="rId60"/>
                </p:custDataLst>
              </p:nvPr>
            </p:nvSpPr>
            <p:spPr>
              <a:xfrm>
                <a:off x="4803" y="6382"/>
                <a:ext cx="577" cy="2817"/>
              </a:xfrm>
              <a:prstGeom prst="rect">
                <a:avLst/>
              </a:prstGeom>
              <a:noFill/>
              <a:effectLst/>
              <a:extLst>
                <a:ext uri="{909E8E84-426E-40DD-AFC4-6F175D3DCCD1}">
                  <a14:hiddenFill xmlns:a14="http://schemas.microsoft.com/office/drawing/2010/main">
                    <a:grpFill/>
                  </a14:hiddenFill>
                </a:ext>
              </a:ex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适当休息不沉迷</a:t>
                </a:r>
              </a:p>
            </p:txBody>
          </p:sp>
        </p:grpSp>
        <p:grpSp>
          <p:nvGrpSpPr>
            <p:cNvPr id="46" name="组合 45"/>
            <p:cNvGrpSpPr/>
            <p:nvPr/>
          </p:nvGrpSpPr>
          <p:grpSpPr>
            <a:xfrm>
              <a:off x="11847" y="6445"/>
              <a:ext cx="2089" cy="2127"/>
              <a:chOff x="6407" y="6193"/>
              <a:chExt cx="2268" cy="2309"/>
            </a:xfrm>
          </p:grpSpPr>
          <p:sp>
            <p:nvSpPr>
              <p:cNvPr id="266" name="矩形 265"/>
              <p:cNvSpPr/>
              <p:nvPr>
                <p:custDataLst>
                  <p:tags r:id="rId55"/>
                </p:custDataLst>
              </p:nvPr>
            </p:nvSpPr>
            <p:spPr>
              <a:xfrm>
                <a:off x="6407" y="6193"/>
                <a:ext cx="2268" cy="2268"/>
              </a:xfrm>
              <a:prstGeom prst="rect">
                <a:avLst/>
              </a:prstGeom>
              <a:solidFill>
                <a:schemeClr val="bg1">
                  <a:lumMod val="25000"/>
                  <a:lumOff val="75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93" name="文本框 292"/>
              <p:cNvSpPr txBox="1"/>
              <p:nvPr>
                <p:custDataLst>
                  <p:tags r:id="rId56"/>
                </p:custDataLst>
              </p:nvPr>
            </p:nvSpPr>
            <p:spPr>
              <a:xfrm>
                <a:off x="6479" y="7978"/>
                <a:ext cx="2123" cy="524"/>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浪费时间</a:t>
                </a:r>
              </a:p>
            </p:txBody>
          </p:sp>
          <p:sp>
            <p:nvSpPr>
              <p:cNvPr id="294" name="文本框 293"/>
              <p:cNvSpPr txBox="1"/>
              <p:nvPr>
                <p:custDataLst>
                  <p:tags r:id="rId57"/>
                </p:custDataLst>
              </p:nvPr>
            </p:nvSpPr>
            <p:spPr>
              <a:xfrm>
                <a:off x="6407" y="6544"/>
                <a:ext cx="577" cy="1704"/>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浪费象限</a:t>
                </a:r>
              </a:p>
            </p:txBody>
          </p:sp>
        </p:grpSp>
        <p:sp>
          <p:nvSpPr>
            <p:cNvPr id="290" name="矩形 289"/>
            <p:cNvSpPr/>
            <p:nvPr>
              <p:custDataLst>
                <p:tags r:id="rId45"/>
              </p:custDataLst>
            </p:nvPr>
          </p:nvSpPr>
          <p:spPr>
            <a:xfrm>
              <a:off x="12369" y="6445"/>
              <a:ext cx="1567" cy="1567"/>
            </a:xfrm>
            <a:prstGeom prst="rect">
              <a:avLst/>
            </a:prstGeom>
            <a:solidFill>
              <a:schemeClr val="bg1">
                <a:lumMod val="75000"/>
                <a:lumOff val="25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dirty="0">
                  <a:solidFill>
                    <a:schemeClr val="bg2"/>
                  </a:solidFill>
                  <a:latin typeface="PingFang SC Regular" panose="020B0400000000000000" charset="-122"/>
                  <a:ea typeface="PingFang SC Regular" panose="020B0400000000000000" charset="-122"/>
                  <a:cs typeface="阿里巴巴普惠体 L" panose="00020600040101010101" pitchFamily="18" charset="-122"/>
                </a:rPr>
                <a:t>烦事</a:t>
              </a:r>
            </a:p>
          </p:txBody>
        </p:sp>
        <p:sp>
          <p:nvSpPr>
            <p:cNvPr id="299" name="文本框 298"/>
            <p:cNvSpPr txBox="1"/>
            <p:nvPr>
              <p:custDataLst>
                <p:tags r:id="rId46"/>
              </p:custDataLst>
            </p:nvPr>
          </p:nvSpPr>
          <p:spPr>
            <a:xfrm>
              <a:off x="16036" y="6715"/>
              <a:ext cx="531" cy="2255"/>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不用亲力亲为</a:t>
              </a:r>
            </a:p>
          </p:txBody>
        </p:sp>
        <p:sp>
          <p:nvSpPr>
            <p:cNvPr id="264" name="矩形 263"/>
            <p:cNvSpPr/>
            <p:nvPr>
              <p:custDataLst>
                <p:tags r:id="rId47"/>
              </p:custDataLst>
            </p:nvPr>
          </p:nvSpPr>
          <p:spPr>
            <a:xfrm>
              <a:off x="13956" y="6447"/>
              <a:ext cx="2089" cy="2089"/>
            </a:xfrm>
            <a:prstGeom prst="rect">
              <a:avLst/>
            </a:prstGeom>
            <a:solidFill>
              <a:schemeClr val="accent3">
                <a:lumMod val="60000"/>
                <a:lumOff val="40000"/>
              </a:schemeClr>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endParaRPr lang="zh-CN" altLang="en-US" sz="1600" b="1" kern="0">
                <a:solidFill>
                  <a:schemeClr val="bg1"/>
                </a:solidFill>
                <a:latin typeface="PingFang SC Regular" panose="020B0400000000000000" charset="-122"/>
                <a:ea typeface="PingFang SC Regular" panose="020B0400000000000000" charset="-122"/>
              </a:endParaRPr>
            </a:p>
          </p:txBody>
        </p:sp>
        <p:sp>
          <p:nvSpPr>
            <p:cNvPr id="298" name="文本框 297"/>
            <p:cNvSpPr txBox="1"/>
            <p:nvPr>
              <p:custDataLst>
                <p:tags r:id="rId48"/>
              </p:custDataLst>
            </p:nvPr>
          </p:nvSpPr>
          <p:spPr>
            <a:xfrm>
              <a:off x="15514" y="6771"/>
              <a:ext cx="531" cy="1570"/>
            </a:xfrm>
            <a:prstGeom prst="rect">
              <a:avLst/>
            </a:prstGeom>
            <a:noFill/>
            <a:effectLst/>
          </p:spPr>
          <p:txBody>
            <a:bodyPr wrap="square" lIns="140177" tIns="70089" rIns="140177" bIns="70089" rtlCol="0" anchor="ctr" anchorCtr="0">
              <a:spAutoFit/>
            </a:bodyPr>
            <a:lstStyle/>
            <a:p>
              <a:pPr algn="ctr"/>
              <a:r>
                <a:rPr lang="zh-CN" altLang="en-US" sz="1400" dirty="0">
                  <a:solidFill>
                    <a:schemeClr val="bg1">
                      <a:lumMod val="50000"/>
                    </a:schemeClr>
                  </a:solidFill>
                  <a:latin typeface="PingFang SC Regular" panose="020B0400000000000000" charset="-122"/>
                  <a:ea typeface="PingFang SC Regular" panose="020B0400000000000000" charset="-122"/>
                  <a:cs typeface="阿里巴巴普惠体 L" panose="00020600040101010101" pitchFamily="18" charset="-122"/>
                </a:rPr>
                <a:t>瞎忙象限</a:t>
              </a:r>
            </a:p>
          </p:txBody>
        </p:sp>
        <p:sp>
          <p:nvSpPr>
            <p:cNvPr id="262" name="矩形 261"/>
            <p:cNvSpPr/>
            <p:nvPr>
              <p:custDataLst>
                <p:tags r:id="rId49"/>
              </p:custDataLst>
            </p:nvPr>
          </p:nvSpPr>
          <p:spPr>
            <a:xfrm>
              <a:off x="13956" y="6447"/>
              <a:ext cx="1567" cy="1567"/>
            </a:xfrm>
            <a:prstGeom prst="rect">
              <a:avLst/>
            </a:prstGeom>
            <a:solidFill>
              <a:schemeClr val="accent3"/>
            </a:solidFill>
            <a:ln w="12700" cap="flat" cmpd="sng" algn="ctr">
              <a:noFill/>
              <a:prstDash val="solid"/>
              <a:miter lim="800000"/>
            </a:ln>
            <a:effectLst/>
          </p:spPr>
          <p:txBody>
            <a:bodyPr spcFirstLastPara="0" vert="horz" wrap="square" lIns="60960" tIns="60960" rIns="60960" bIns="60960" numCol="1" spcCol="1270" rtlCol="0" anchor="ctr" anchorCtr="0">
              <a:noAutofit/>
            </a:bodyPr>
            <a:lstStyle/>
            <a:p>
              <a:pPr algn="ctr" defTabSz="914400"/>
              <a:r>
                <a:rPr lang="zh-CN" altLang="en-US" sz="1600" dirty="0">
                  <a:solidFill>
                    <a:schemeClr val="bg2"/>
                  </a:solidFill>
                  <a:latin typeface="PingFang SC Regular" panose="020B0400000000000000" charset="-122"/>
                  <a:ea typeface="PingFang SC Regular" panose="020B0400000000000000" charset="-122"/>
                  <a:cs typeface="阿里巴巴普惠体 L" panose="00020600040101010101" pitchFamily="18" charset="-122"/>
                </a:rPr>
                <a:t>杂事</a:t>
              </a:r>
            </a:p>
          </p:txBody>
        </p:sp>
        <p:cxnSp>
          <p:nvCxnSpPr>
            <p:cNvPr id="50" name="直线箭头连接符 9"/>
            <p:cNvCxnSpPr/>
            <p:nvPr>
              <p:custDataLst>
                <p:tags r:id="rId50"/>
              </p:custDataLst>
            </p:nvPr>
          </p:nvCxnSpPr>
          <p:spPr>
            <a:xfrm flipH="1">
              <a:off x="10661" y="6446"/>
              <a:ext cx="6541" cy="0"/>
            </a:xfrm>
            <a:prstGeom prst="straightConnector1">
              <a:avLst/>
            </a:prstGeom>
            <a:noFill/>
            <a:ln w="25400" cap="flat" cmpd="sng" algn="ctr">
              <a:solidFill>
                <a:schemeClr val="bg1">
                  <a:lumMod val="50000"/>
                  <a:lumOff val="50000"/>
                  <a:alpha val="86000"/>
                </a:schemeClr>
              </a:solidFill>
              <a:prstDash val="solid"/>
              <a:miter lim="800000"/>
              <a:headEnd type="triangle" w="med" len="med"/>
              <a:tailEnd type="triangle" w="med" len="med"/>
            </a:ln>
            <a:effectLst/>
          </p:spPr>
        </p:cxnSp>
        <p:cxnSp>
          <p:nvCxnSpPr>
            <p:cNvPr id="51" name="直线箭头连接符 13"/>
            <p:cNvCxnSpPr/>
            <p:nvPr>
              <p:custDataLst>
                <p:tags r:id="rId51"/>
              </p:custDataLst>
            </p:nvPr>
          </p:nvCxnSpPr>
          <p:spPr>
            <a:xfrm flipV="1">
              <a:off x="13953" y="3008"/>
              <a:ext cx="0" cy="6853"/>
            </a:xfrm>
            <a:prstGeom prst="straightConnector1">
              <a:avLst/>
            </a:prstGeom>
            <a:noFill/>
            <a:ln w="25400" cap="flat" cmpd="sng" algn="ctr">
              <a:solidFill>
                <a:schemeClr val="bg1">
                  <a:lumMod val="50000"/>
                  <a:lumOff val="50000"/>
                  <a:alpha val="81000"/>
                </a:schemeClr>
              </a:solidFill>
              <a:prstDash val="solid"/>
              <a:miter lim="800000"/>
              <a:headEnd type="triangle" w="lg" len="lg"/>
              <a:tailEnd type="triangle" w="lg" len="lg"/>
            </a:ln>
            <a:effectLst/>
          </p:spPr>
        </p:cxnSp>
        <p:cxnSp>
          <p:nvCxnSpPr>
            <p:cNvPr id="58" name="曲线连接符 57"/>
            <p:cNvCxnSpPr>
              <a:stCxn id="8" idx="1"/>
              <a:endCxn id="271" idx="0"/>
            </p:cNvCxnSpPr>
            <p:nvPr>
              <p:custDataLst>
                <p:tags r:id="rId52"/>
              </p:custDataLst>
            </p:nvPr>
          </p:nvCxnSpPr>
          <p:spPr>
            <a:xfrm rot="16200000">
              <a:off x="8023" y="-592"/>
              <a:ext cx="754" cy="8462"/>
            </a:xfrm>
            <a:prstGeom prst="curvedConnector3">
              <a:avLst>
                <a:gd name="adj1" fmla="val 160742"/>
              </a:avLst>
            </a:prstGeom>
            <a:ln w="12700" cmpd="sng">
              <a:solidFill>
                <a:schemeClr val="accent2"/>
              </a:solidFill>
              <a:prstDash val="lgDash"/>
              <a:headEnd type="triangle"/>
              <a:tailEnd type="triangle"/>
            </a:ln>
          </p:spPr>
          <p:style>
            <a:lnRef idx="2">
              <a:schemeClr val="accent1"/>
            </a:lnRef>
            <a:fillRef idx="0">
              <a:srgbClr val="FFFFFF"/>
            </a:fillRef>
            <a:effectRef idx="0">
              <a:srgbClr val="FFFFFF"/>
            </a:effectRef>
            <a:fontRef idx="minor">
              <a:schemeClr val="tx1"/>
            </a:fontRef>
          </p:style>
        </p:cxnSp>
        <p:sp>
          <p:nvSpPr>
            <p:cNvPr id="60" name="文本框 59"/>
            <p:cNvSpPr txBox="1"/>
            <p:nvPr>
              <p:custDataLst>
                <p:tags r:id="rId53"/>
              </p:custDataLst>
            </p:nvPr>
          </p:nvSpPr>
          <p:spPr>
            <a:xfrm rot="21240000">
              <a:off x="5800" y="2795"/>
              <a:ext cx="2888" cy="483"/>
            </a:xfrm>
            <a:prstGeom prst="rect">
              <a:avLst/>
            </a:prstGeom>
            <a:solidFill>
              <a:schemeClr val="bg2"/>
            </a:solidFill>
          </p:spPr>
          <p:txBody>
            <a:bodyPr wrap="square" rtlCol="0">
              <a:prstTxWarp prst="textArchUp">
                <a:avLst>
                  <a:gd name="adj" fmla="val 10491526"/>
                </a:avLst>
              </a:prstTxWarp>
              <a:spAutoFit/>
            </a:bodyPr>
            <a:lstStyle/>
            <a:p>
              <a:pPr algn="ctr"/>
              <a:r>
                <a:rPr lang="zh-CN" altLang="en-US" sz="1400" b="1">
                  <a:solidFill>
                    <a:schemeClr val="accent2"/>
                  </a:solidFill>
                  <a:latin typeface="PingFang SC Semibold" panose="020B0400000000000000" charset="-122"/>
                  <a:ea typeface="PingFang SC Semibold" panose="020B0400000000000000" charset="-122"/>
                </a:rPr>
                <a:t>★时间最该花在这</a:t>
              </a:r>
            </a:p>
          </p:txBody>
        </p:sp>
        <p:sp>
          <p:nvSpPr>
            <p:cNvPr id="52" name="文本框 51"/>
            <p:cNvSpPr txBox="1"/>
            <p:nvPr>
              <p:custDataLst>
                <p:tags r:id="rId54"/>
              </p:custDataLst>
            </p:nvPr>
          </p:nvSpPr>
          <p:spPr>
            <a:xfrm>
              <a:off x="14023" y="8091"/>
              <a:ext cx="1955" cy="483"/>
            </a:xfrm>
            <a:prstGeom prst="rect">
              <a:avLst/>
            </a:prstGeom>
            <a:noFill/>
          </p:spPr>
          <p:txBody>
            <a:bodyPr wrap="square" rtlCol="0" anchor="ctr" anchorCtr="0">
              <a:spAutoFit/>
            </a:bodyPr>
            <a:lstStyle/>
            <a:p>
              <a:pPr algn="ctr"/>
              <a:r>
                <a:rPr lang="zh-CN" altLang="en-US" sz="1400" dirty="0">
                  <a:latin typeface="PingFang SC Regular" panose="020B0400000000000000" charset="-122"/>
                  <a:ea typeface="PingFang SC Regular" panose="020B0400000000000000" charset="-122"/>
                  <a:cs typeface="阿里巴巴普惠体 L" panose="00020600040101010101" pitchFamily="18" charset="-122"/>
                </a:rPr>
                <a:t>消耗时间</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议题树——</a:t>
            </a:r>
            <a:r>
              <a:rPr lang="zh-CN" altLang="en-US" sz="2400" b="0"/>
              <a:t>逐层细分化繁为简</a:t>
            </a:r>
          </a:p>
        </p:txBody>
      </p:sp>
      <p:sp>
        <p:nvSpPr>
          <p:cNvPr id="3" name="文本占位符 2"/>
          <p:cNvSpPr>
            <a:spLocks noGrp="1"/>
          </p:cNvSpPr>
          <p:nvPr>
            <p:ph type="body" idx="1"/>
          </p:nvPr>
        </p:nvSpPr>
        <p:spPr/>
        <p:txBody>
          <a:bodyPr/>
          <a:lstStyle/>
          <a:p>
            <a:r>
              <a:rPr lang="zh-CN" altLang="en-US"/>
              <a:t>议题树，以假设为依据进行思考，将议题进行树状分解，化繁为简并加以验证，从而找出解决问题的方法</a:t>
            </a:r>
          </a:p>
        </p:txBody>
      </p:sp>
      <p:sp>
        <p:nvSpPr>
          <p:cNvPr id="4" name="文本占位符 3"/>
          <p:cNvSpPr>
            <a:spLocks noGrp="1"/>
          </p:cNvSpPr>
          <p:nvPr>
            <p:ph type="body" idx="13"/>
          </p:nvPr>
        </p:nvSpPr>
        <p:spPr>
          <a:xfrm>
            <a:off x="372110" y="317183"/>
            <a:ext cx="1068070" cy="430530"/>
          </a:xfrm>
        </p:spPr>
        <p:txBody>
          <a:bodyPr/>
          <a:lstStyle/>
          <a:p>
            <a:r>
              <a:rPr>
                <a:sym typeface="+mn-ea"/>
              </a:rPr>
              <a:t>3-07</a:t>
            </a:r>
            <a:endParaRPr lang="zh-CN" altLang="en-US"/>
          </a:p>
        </p:txBody>
      </p:sp>
      <p:grpSp>
        <p:nvGrpSpPr>
          <p:cNvPr id="9" name="组合 8"/>
          <p:cNvGrpSpPr/>
          <p:nvPr/>
        </p:nvGrpSpPr>
        <p:grpSpPr>
          <a:xfrm>
            <a:off x="647700" y="5621020"/>
            <a:ext cx="6423660" cy="965200"/>
            <a:chOff x="1020" y="8852"/>
            <a:chExt cx="10116" cy="1520"/>
          </a:xfrm>
        </p:grpSpPr>
        <p:sp>
          <p:nvSpPr>
            <p:cNvPr id="31" name="Arrow: Notched Right 27"/>
            <p:cNvSpPr/>
            <p:nvPr>
              <p:custDataLst>
                <p:tags r:id="rId50"/>
              </p:custDataLst>
            </p:nvPr>
          </p:nvSpPr>
          <p:spPr>
            <a:xfrm>
              <a:off x="1020" y="8852"/>
              <a:ext cx="2669" cy="1520"/>
            </a:xfrm>
            <a:prstGeom prst="notchedRightArrow">
              <a:avLst/>
            </a:prstGeom>
            <a:solidFill>
              <a:schemeClr val="accent1"/>
            </a:solidFill>
            <a:ln w="381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2" name="Arrow: Notched Right 28"/>
            <p:cNvSpPr/>
            <p:nvPr>
              <p:custDataLst>
                <p:tags r:id="rId51"/>
              </p:custDataLst>
            </p:nvPr>
          </p:nvSpPr>
          <p:spPr>
            <a:xfrm>
              <a:off x="3501" y="8852"/>
              <a:ext cx="2669" cy="1520"/>
            </a:xfrm>
            <a:prstGeom prst="notchedRightArrow">
              <a:avLst/>
            </a:prstGeom>
            <a:solidFill>
              <a:schemeClr val="accent2"/>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3" name="Arrow: Notched Right 29"/>
            <p:cNvSpPr/>
            <p:nvPr>
              <p:custDataLst>
                <p:tags r:id="rId52"/>
              </p:custDataLst>
            </p:nvPr>
          </p:nvSpPr>
          <p:spPr>
            <a:xfrm>
              <a:off x="5981" y="8852"/>
              <a:ext cx="2669" cy="1520"/>
            </a:xfrm>
            <a:prstGeom prst="notchedRightArrow">
              <a:avLst/>
            </a:prstGeom>
            <a:solidFill>
              <a:schemeClr val="accent3"/>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4" name="Arrow: Notched Right 30"/>
            <p:cNvSpPr/>
            <p:nvPr>
              <p:custDataLst>
                <p:tags r:id="rId53"/>
              </p:custDataLst>
            </p:nvPr>
          </p:nvSpPr>
          <p:spPr>
            <a:xfrm>
              <a:off x="8468" y="8852"/>
              <a:ext cx="2669" cy="1520"/>
            </a:xfrm>
            <a:prstGeom prst="notchedRightArrow">
              <a:avLst/>
            </a:prstGeom>
            <a:solidFill>
              <a:schemeClr val="accent4"/>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6" name="TextBox 35"/>
            <p:cNvSpPr txBox="1"/>
            <p:nvPr>
              <p:custDataLst>
                <p:tags r:id="rId54"/>
              </p:custDataLst>
            </p:nvPr>
          </p:nvSpPr>
          <p:spPr>
            <a:xfrm>
              <a:off x="1389" y="9298"/>
              <a:ext cx="1932" cy="628"/>
            </a:xfrm>
            <a:prstGeom prst="rect">
              <a:avLst/>
            </a:prstGeom>
            <a:noFill/>
          </p:spPr>
          <p:txBody>
            <a:bodyPr wrap="square" rtlCol="0" anchor="ctr" anchorCtr="0">
              <a:spAutoFit/>
            </a:bodyPr>
            <a:lstStyle/>
            <a:p>
              <a:pPr algn="ctr" defTabSz="914400">
                <a:defRPr/>
              </a:pPr>
              <a:r>
                <a:rPr lang="zh-CN" altLang="en-US" sz="1000" dirty="0">
                  <a:solidFill>
                    <a:schemeClr val="bg2"/>
                  </a:solidFill>
                  <a:latin typeface="PingFang SC Regular" panose="020B0400000000000000" charset="-122"/>
                  <a:ea typeface="PingFang SC Regular" panose="020B0400000000000000" charset="-122"/>
                </a:rPr>
                <a:t>确定需要</a:t>
              </a:r>
              <a:endParaRPr lang="en-US" altLang="zh-CN" sz="1000" dirty="0">
                <a:solidFill>
                  <a:schemeClr val="bg2"/>
                </a:solidFill>
                <a:latin typeface="PingFang SC Regular" panose="020B0400000000000000" charset="-122"/>
                <a:ea typeface="PingFang SC Regular" panose="020B0400000000000000" charset="-122"/>
              </a:endParaRPr>
            </a:p>
            <a:p>
              <a:pPr algn="ctr" defTabSz="914400">
                <a:defRPr/>
              </a:pPr>
              <a:r>
                <a:rPr lang="zh-CN" altLang="en-US" sz="1000" dirty="0">
                  <a:solidFill>
                    <a:schemeClr val="bg2"/>
                  </a:solidFill>
                  <a:latin typeface="PingFang SC Regular" panose="020B0400000000000000" charset="-122"/>
                  <a:ea typeface="PingFang SC Regular" panose="020B0400000000000000" charset="-122"/>
                </a:rPr>
                <a:t>解决的议题</a:t>
              </a:r>
            </a:p>
          </p:txBody>
        </p:sp>
        <p:sp>
          <p:nvSpPr>
            <p:cNvPr id="43" name="TextBox 35"/>
            <p:cNvSpPr txBox="1"/>
            <p:nvPr>
              <p:custDataLst>
                <p:tags r:id="rId55"/>
              </p:custDataLst>
            </p:nvPr>
          </p:nvSpPr>
          <p:spPr>
            <a:xfrm>
              <a:off x="3870" y="9419"/>
              <a:ext cx="1932" cy="386"/>
            </a:xfrm>
            <a:prstGeom prst="rect">
              <a:avLst/>
            </a:prstGeom>
            <a:noFill/>
          </p:spPr>
          <p:txBody>
            <a:bodyPr wrap="square" rtlCol="0">
              <a:spAutoFit/>
            </a:bodyPr>
            <a:lstStyle/>
            <a:p>
              <a:pPr lvl="0" algn="ctr">
                <a:buClrTx/>
                <a:buSzTx/>
                <a:buFontTx/>
                <a:defRPr/>
              </a:pPr>
              <a:r>
                <a:rPr lang="zh-CN" altLang="en-US" sz="1000" dirty="0">
                  <a:solidFill>
                    <a:schemeClr val="bg2"/>
                  </a:solidFill>
                  <a:latin typeface="PingFang SC Regular" panose="020B0400000000000000" charset="-122"/>
                  <a:ea typeface="PingFang SC Regular" panose="020B0400000000000000" charset="-122"/>
                  <a:sym typeface="+mn-ea"/>
                </a:rPr>
                <a:t>分解议题</a:t>
              </a:r>
            </a:p>
          </p:txBody>
        </p:sp>
        <p:sp>
          <p:nvSpPr>
            <p:cNvPr id="44" name="TextBox 35"/>
            <p:cNvSpPr txBox="1"/>
            <p:nvPr>
              <p:custDataLst>
                <p:tags r:id="rId56"/>
              </p:custDataLst>
            </p:nvPr>
          </p:nvSpPr>
          <p:spPr>
            <a:xfrm>
              <a:off x="6189" y="9252"/>
              <a:ext cx="2254" cy="721"/>
            </a:xfrm>
            <a:prstGeom prst="rect">
              <a:avLst/>
            </a:prstGeom>
            <a:noFill/>
          </p:spPr>
          <p:txBody>
            <a:bodyPr wrap="square" rtlCol="0" anchor="ctr" anchorCtr="0">
              <a:noAutofit/>
            </a:bodyPr>
            <a:lstStyle/>
            <a:p>
              <a:pPr lvl="0" algn="ctr">
                <a:buClrTx/>
                <a:buSzTx/>
                <a:buFontTx/>
                <a:defRPr/>
              </a:pPr>
              <a:r>
                <a:rPr lang="zh-CN" altLang="en-US" sz="1000" dirty="0">
                  <a:solidFill>
                    <a:schemeClr val="bg2"/>
                  </a:solidFill>
                  <a:latin typeface="PingFang SC Regular" panose="020B0400000000000000" charset="-122"/>
                  <a:ea typeface="PingFang SC Regular" panose="020B0400000000000000" charset="-122"/>
                  <a:sym typeface="+mn-ea"/>
                </a:rPr>
                <a:t>对要素正确与否</a:t>
              </a:r>
            </a:p>
            <a:p>
              <a:pPr lvl="0" algn="ctr">
                <a:buClrTx/>
                <a:buSzTx/>
                <a:buFontTx/>
                <a:defRPr/>
              </a:pPr>
              <a:r>
                <a:rPr lang="zh-CN" altLang="en-US" sz="1000" dirty="0">
                  <a:solidFill>
                    <a:schemeClr val="bg2"/>
                  </a:solidFill>
                  <a:latin typeface="PingFang SC Regular" panose="020B0400000000000000" charset="-122"/>
                  <a:ea typeface="PingFang SC Regular" panose="020B0400000000000000" charset="-122"/>
                  <a:sym typeface="+mn-ea"/>
                </a:rPr>
                <a:t>进行分析和验证</a:t>
              </a:r>
            </a:p>
          </p:txBody>
        </p:sp>
        <p:sp>
          <p:nvSpPr>
            <p:cNvPr id="45" name="TextBox 35"/>
            <p:cNvSpPr txBox="1"/>
            <p:nvPr>
              <p:custDataLst>
                <p:tags r:id="rId57"/>
              </p:custDataLst>
            </p:nvPr>
          </p:nvSpPr>
          <p:spPr>
            <a:xfrm>
              <a:off x="8837" y="9371"/>
              <a:ext cx="1932" cy="483"/>
            </a:xfrm>
            <a:prstGeom prst="rect">
              <a:avLst/>
            </a:prstGeom>
            <a:noFill/>
          </p:spPr>
          <p:txBody>
            <a:bodyPr wrap="square" rtlCol="0" anchor="ctr" anchorCtr="0">
              <a:noAutofit/>
            </a:bodyPr>
            <a:lstStyle/>
            <a:p>
              <a:pPr lvl="0" algn="ctr">
                <a:buClrTx/>
                <a:buSzTx/>
                <a:buFontTx/>
                <a:defRPr/>
              </a:pPr>
              <a:r>
                <a:rPr lang="zh-CN" altLang="en-US" sz="1000" dirty="0">
                  <a:solidFill>
                    <a:schemeClr val="bg2"/>
                  </a:solidFill>
                  <a:latin typeface="PingFang SC Regular" panose="020B0400000000000000" charset="-122"/>
                  <a:ea typeface="PingFang SC Regular" panose="020B0400000000000000" charset="-122"/>
                  <a:sym typeface="+mn-ea"/>
                </a:rPr>
                <a:t>执行假设</a:t>
              </a:r>
            </a:p>
          </p:txBody>
        </p:sp>
      </p:grpSp>
      <p:grpSp>
        <p:nvGrpSpPr>
          <p:cNvPr id="5" name="组合 4"/>
          <p:cNvGrpSpPr/>
          <p:nvPr/>
        </p:nvGrpSpPr>
        <p:grpSpPr>
          <a:xfrm>
            <a:off x="366395" y="1629410"/>
            <a:ext cx="6986270" cy="3971290"/>
            <a:chOff x="577" y="2566"/>
            <a:chExt cx="11002" cy="6254"/>
          </a:xfrm>
        </p:grpSpPr>
        <p:sp>
          <p:nvSpPr>
            <p:cNvPr id="46" name="矩形 45"/>
            <p:cNvSpPr/>
            <p:nvPr>
              <p:custDataLst>
                <p:tags r:id="rId20"/>
              </p:custDataLst>
            </p:nvPr>
          </p:nvSpPr>
          <p:spPr>
            <a:xfrm>
              <a:off x="577" y="2566"/>
              <a:ext cx="11003" cy="6254"/>
            </a:xfrm>
            <a:prstGeom prst="rect">
              <a:avLst/>
            </a:prstGeom>
            <a:solidFill>
              <a:schemeClr val="accent4">
                <a:lumMod val="20000"/>
                <a:lumOff val="80000"/>
                <a:alpha val="5000"/>
              </a:schemeClr>
            </a:solidFill>
            <a:ln>
              <a:solidFill>
                <a:schemeClr val="accent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Rounded Rectangle"/>
            <p:cNvSpPr/>
            <p:nvPr>
              <p:custDataLst>
                <p:tags r:id="rId21"/>
              </p:custDataLst>
            </p:nvPr>
          </p:nvSpPr>
          <p:spPr>
            <a:xfrm>
              <a:off x="818" y="4535"/>
              <a:ext cx="2501" cy="2124"/>
            </a:xfrm>
            <a:prstGeom prst="roundRect">
              <a:avLst>
                <a:gd name="adj" fmla="val 0"/>
              </a:avLst>
            </a:prstGeom>
            <a:solidFill>
              <a:schemeClr val="accent1"/>
            </a:solidFill>
            <a:ln w="12700" cap="flat">
              <a:noFill/>
              <a:miter lim="400000"/>
            </a:ln>
            <a:effectLst>
              <a:outerShdw blurRad="50800" dist="38100" dir="2700000" algn="tl" rotWithShape="0">
                <a:prstClr val="black">
                  <a:alpha val="40000"/>
                </a:prst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能否解决</a:t>
              </a:r>
              <a:r>
                <a:rPr lang="en-US" altLang="zh-CN" sz="160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sym typeface="+mn-ea"/>
                </a:rPr>
                <a:t>XXXX</a:t>
              </a:r>
              <a:endParaRPr kumimoji="0" lang="en-US" altLang="zh-CN"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（议题）</a:t>
              </a:r>
              <a:endParaRPr kumimoji="0"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59" name="Rounded Rectangle"/>
            <p:cNvSpPr/>
            <p:nvPr>
              <p:custDataLst>
                <p:tags r:id="rId22"/>
              </p:custDataLst>
            </p:nvPr>
          </p:nvSpPr>
          <p:spPr>
            <a:xfrm>
              <a:off x="4222" y="6644"/>
              <a:ext cx="2067" cy="1090"/>
            </a:xfrm>
            <a:prstGeom prst="roundRect">
              <a:avLst>
                <a:gd name="adj" fmla="val 0"/>
              </a:avLst>
            </a:prstGeom>
            <a:solidFill>
              <a:schemeClr val="accent2"/>
            </a:solidFill>
            <a:ln w="25400" cap="flat">
              <a:noFill/>
              <a:prstDash val="solid"/>
              <a:round/>
            </a:ln>
            <a:effectLst>
              <a:outerShdw blurRad="50800" dist="38100" dir="2700000" algn="tl" rotWithShape="0">
                <a:prstClr val="black">
                  <a:alpha val="40000"/>
                </a:prst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 能吗？</a:t>
              </a:r>
            </a:p>
          </p:txBody>
        </p:sp>
        <p:sp>
          <p:nvSpPr>
            <p:cNvPr id="65" name="Rounded Rectangle"/>
            <p:cNvSpPr/>
            <p:nvPr>
              <p:custDataLst>
                <p:tags r:id="rId23"/>
              </p:custDataLst>
            </p:nvPr>
          </p:nvSpPr>
          <p:spPr>
            <a:xfrm>
              <a:off x="4222" y="3593"/>
              <a:ext cx="2067" cy="1090"/>
            </a:xfrm>
            <a:prstGeom prst="roundRect">
              <a:avLst>
                <a:gd name="adj" fmla="val 0"/>
              </a:avLst>
            </a:prstGeom>
            <a:solidFill>
              <a:schemeClr val="accent2"/>
            </a:solidFill>
            <a:ln w="25400" cap="flat">
              <a:noFill/>
              <a:prstDash val="solid"/>
              <a:round/>
            </a:ln>
            <a:effectLst>
              <a:outerShdw blurRad="50800" dist="38100" dir="2700000" algn="tl" rotWithShape="0">
                <a:prstClr val="black">
                  <a:alpha val="40000"/>
                </a:prstClr>
              </a:outerShdw>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zh-CN" altLang="en-US"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 能吗？</a:t>
              </a:r>
              <a:endParaRPr kumimoji="0" sz="16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88" name="Rounded Rectangle"/>
            <p:cNvSpPr/>
            <p:nvPr>
              <p:custDataLst>
                <p:tags r:id="rId24"/>
              </p:custDataLst>
            </p:nvPr>
          </p:nvSpPr>
          <p:spPr>
            <a:xfrm>
              <a:off x="7191" y="2702"/>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7" name="Rounded Rectangle"/>
            <p:cNvSpPr/>
            <p:nvPr>
              <p:custDataLst>
                <p:tags r:id="rId25"/>
              </p:custDataLst>
            </p:nvPr>
          </p:nvSpPr>
          <p:spPr>
            <a:xfrm>
              <a:off x="7191" y="3719"/>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8" name="Rounded Rectangle"/>
            <p:cNvSpPr/>
            <p:nvPr>
              <p:custDataLst>
                <p:tags r:id="rId26"/>
              </p:custDataLst>
            </p:nvPr>
          </p:nvSpPr>
          <p:spPr>
            <a:xfrm>
              <a:off x="7191" y="4736"/>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20" name="Rounded Rectangle"/>
            <p:cNvSpPr/>
            <p:nvPr>
              <p:custDataLst>
                <p:tags r:id="rId27"/>
              </p:custDataLst>
            </p:nvPr>
          </p:nvSpPr>
          <p:spPr>
            <a:xfrm>
              <a:off x="7191" y="5753"/>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22" name="Rounded Rectangle"/>
            <p:cNvSpPr/>
            <p:nvPr>
              <p:custDataLst>
                <p:tags r:id="rId28"/>
              </p:custDataLst>
            </p:nvPr>
          </p:nvSpPr>
          <p:spPr>
            <a:xfrm>
              <a:off x="7191" y="6770"/>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23" name="Rounded Rectangle"/>
            <p:cNvSpPr/>
            <p:nvPr>
              <p:custDataLst>
                <p:tags r:id="rId29"/>
              </p:custDataLst>
            </p:nvPr>
          </p:nvSpPr>
          <p:spPr>
            <a:xfrm>
              <a:off x="7191" y="7787"/>
              <a:ext cx="1725" cy="838"/>
            </a:xfrm>
            <a:prstGeom prst="roundRect">
              <a:avLst>
                <a:gd name="adj" fmla="val 0"/>
              </a:avLst>
            </a:prstGeom>
            <a:solidFill>
              <a:schemeClr val="accent3"/>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①</a:t>
              </a:r>
              <a:r>
                <a:rPr kumimoji="0" lang="en-US" altLang="zh-CN"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-1</a:t>
              </a: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能吗？</a:t>
              </a:r>
              <a:endParaRPr kumimoji="0"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cxnSp>
          <p:nvCxnSpPr>
            <p:cNvPr id="1038" name="直线箭头连接符 1037"/>
            <p:cNvCxnSpPr>
              <a:stCxn id="88" idx="3"/>
              <a:endCxn id="1029" idx="1"/>
            </p:cNvCxnSpPr>
            <p:nvPr>
              <p:custDataLst>
                <p:tags r:id="rId30"/>
              </p:custDataLst>
            </p:nvPr>
          </p:nvCxnSpPr>
          <p:spPr>
            <a:xfrm flipV="1">
              <a:off x="8916" y="3120"/>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29" name="Rounded Rectangle"/>
            <p:cNvSpPr/>
            <p:nvPr>
              <p:custDataLst>
                <p:tags r:id="rId31"/>
              </p:custDataLst>
            </p:nvPr>
          </p:nvSpPr>
          <p:spPr>
            <a:xfrm>
              <a:off x="9818" y="2701"/>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35" name="Rounded Rectangle"/>
            <p:cNvSpPr/>
            <p:nvPr>
              <p:custDataLst>
                <p:tags r:id="rId32"/>
              </p:custDataLst>
            </p:nvPr>
          </p:nvSpPr>
          <p:spPr>
            <a:xfrm>
              <a:off x="9818" y="3718"/>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37" name="Rounded Rectangle"/>
            <p:cNvSpPr/>
            <p:nvPr>
              <p:custDataLst>
                <p:tags r:id="rId33"/>
              </p:custDataLst>
            </p:nvPr>
          </p:nvSpPr>
          <p:spPr>
            <a:xfrm>
              <a:off x="9818" y="4735"/>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41" name="Rounded Rectangle"/>
            <p:cNvSpPr/>
            <p:nvPr>
              <p:custDataLst>
                <p:tags r:id="rId34"/>
              </p:custDataLst>
            </p:nvPr>
          </p:nvSpPr>
          <p:spPr>
            <a:xfrm>
              <a:off x="9818" y="5752"/>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43" name="Rounded Rectangle"/>
            <p:cNvSpPr/>
            <p:nvPr>
              <p:custDataLst>
                <p:tags r:id="rId35"/>
              </p:custDataLst>
            </p:nvPr>
          </p:nvSpPr>
          <p:spPr>
            <a:xfrm>
              <a:off x="9818" y="6769"/>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045" name="Rounded Rectangle"/>
            <p:cNvSpPr/>
            <p:nvPr>
              <p:custDataLst>
                <p:tags r:id="rId36"/>
              </p:custDataLst>
            </p:nvPr>
          </p:nvSpPr>
          <p:spPr>
            <a:xfrm>
              <a:off x="9818" y="7786"/>
              <a:ext cx="1523" cy="838"/>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err="1">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是或否</a:t>
              </a:r>
              <a:endParaRPr kumimoji="0" 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因为</a:t>
              </a:r>
              <a:r>
                <a:rPr kumimoji="0" lang="en-US" altLang="zh-CN"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rPr>
                <a:t>…</a:t>
              </a:r>
              <a:endParaRPr kumimoji="0" sz="14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cxnSp>
          <p:nvCxnSpPr>
            <p:cNvPr id="13" name="直线箭头连接符 1037"/>
            <p:cNvCxnSpPr>
              <a:stCxn id="107" idx="3"/>
              <a:endCxn id="1035" idx="1"/>
            </p:cNvCxnSpPr>
            <p:nvPr>
              <p:custDataLst>
                <p:tags r:id="rId37"/>
              </p:custDataLst>
            </p:nvPr>
          </p:nvCxnSpPr>
          <p:spPr>
            <a:xfrm flipV="1">
              <a:off x="8916" y="4137"/>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037"/>
            <p:cNvCxnSpPr>
              <a:stCxn id="108" idx="3"/>
              <a:endCxn id="1037" idx="1"/>
            </p:cNvCxnSpPr>
            <p:nvPr>
              <p:custDataLst>
                <p:tags r:id="rId38"/>
              </p:custDataLst>
            </p:nvPr>
          </p:nvCxnSpPr>
          <p:spPr>
            <a:xfrm flipV="1">
              <a:off x="8916" y="5154"/>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037"/>
            <p:cNvCxnSpPr>
              <a:stCxn id="120" idx="3"/>
              <a:endCxn id="1041" idx="1"/>
            </p:cNvCxnSpPr>
            <p:nvPr>
              <p:custDataLst>
                <p:tags r:id="rId39"/>
              </p:custDataLst>
            </p:nvPr>
          </p:nvCxnSpPr>
          <p:spPr>
            <a:xfrm flipV="1">
              <a:off x="8916" y="6171"/>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037"/>
            <p:cNvCxnSpPr>
              <a:stCxn id="122" idx="3"/>
              <a:endCxn id="1043" idx="1"/>
            </p:cNvCxnSpPr>
            <p:nvPr>
              <p:custDataLst>
                <p:tags r:id="rId40"/>
              </p:custDataLst>
            </p:nvPr>
          </p:nvCxnSpPr>
          <p:spPr>
            <a:xfrm flipV="1">
              <a:off x="8916" y="7188"/>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037"/>
            <p:cNvCxnSpPr>
              <a:stCxn id="123" idx="3"/>
              <a:endCxn id="1045" idx="1"/>
            </p:cNvCxnSpPr>
            <p:nvPr>
              <p:custDataLst>
                <p:tags r:id="rId41"/>
              </p:custDataLst>
            </p:nvPr>
          </p:nvCxnSpPr>
          <p:spPr>
            <a:xfrm flipV="1">
              <a:off x="8916" y="8205"/>
              <a:ext cx="902"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65" idx="3"/>
              <a:endCxn id="88" idx="1"/>
            </p:cNvCxnSpPr>
            <p:nvPr>
              <p:custDataLst>
                <p:tags r:id="rId42"/>
              </p:custDataLst>
            </p:nvPr>
          </p:nvCxnSpPr>
          <p:spPr>
            <a:xfrm flipV="1">
              <a:off x="6289" y="3121"/>
              <a:ext cx="902" cy="1017"/>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5" idx="3"/>
              <a:endCxn id="108" idx="1"/>
            </p:cNvCxnSpPr>
            <p:nvPr>
              <p:custDataLst>
                <p:tags r:id="rId43"/>
              </p:custDataLst>
            </p:nvPr>
          </p:nvCxnSpPr>
          <p:spPr>
            <a:xfrm>
              <a:off x="6289" y="4138"/>
              <a:ext cx="902" cy="1017"/>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037"/>
            <p:cNvCxnSpPr>
              <a:stCxn id="65" idx="3"/>
              <a:endCxn id="107" idx="1"/>
            </p:cNvCxnSpPr>
            <p:nvPr>
              <p:custDataLst>
                <p:tags r:id="rId44"/>
              </p:custDataLst>
            </p:nvPr>
          </p:nvCxnSpPr>
          <p:spPr>
            <a:xfrm>
              <a:off x="6289" y="4138"/>
              <a:ext cx="902"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59" idx="3"/>
              <a:endCxn id="120" idx="1"/>
            </p:cNvCxnSpPr>
            <p:nvPr>
              <p:custDataLst>
                <p:tags r:id="rId45"/>
              </p:custDataLst>
            </p:nvPr>
          </p:nvCxnSpPr>
          <p:spPr>
            <a:xfrm flipV="1">
              <a:off x="6289" y="6172"/>
              <a:ext cx="902" cy="1017"/>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1037"/>
            <p:cNvCxnSpPr>
              <a:stCxn id="59" idx="3"/>
              <a:endCxn id="122" idx="1"/>
            </p:cNvCxnSpPr>
            <p:nvPr>
              <p:custDataLst>
                <p:tags r:id="rId46"/>
              </p:custDataLst>
            </p:nvPr>
          </p:nvCxnSpPr>
          <p:spPr>
            <a:xfrm>
              <a:off x="6289" y="7189"/>
              <a:ext cx="902"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59" idx="3"/>
              <a:endCxn id="123" idx="1"/>
            </p:cNvCxnSpPr>
            <p:nvPr>
              <p:custDataLst>
                <p:tags r:id="rId47"/>
              </p:custDataLst>
            </p:nvPr>
          </p:nvCxnSpPr>
          <p:spPr>
            <a:xfrm>
              <a:off x="6289" y="7189"/>
              <a:ext cx="902" cy="1017"/>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58" idx="3"/>
              <a:endCxn id="59" idx="1"/>
            </p:cNvCxnSpPr>
            <p:nvPr>
              <p:custDataLst>
                <p:tags r:id="rId48"/>
              </p:custDataLst>
            </p:nvPr>
          </p:nvCxnSpPr>
          <p:spPr>
            <a:xfrm>
              <a:off x="3319" y="5597"/>
              <a:ext cx="903" cy="1592"/>
            </a:xfrm>
            <a:prstGeom prst="bentConnector3">
              <a:avLst>
                <a:gd name="adj1" fmla="val 5005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58" idx="3"/>
              <a:endCxn id="65" idx="1"/>
            </p:cNvCxnSpPr>
            <p:nvPr>
              <p:custDataLst>
                <p:tags r:id="rId49"/>
              </p:custDataLst>
            </p:nvPr>
          </p:nvCxnSpPr>
          <p:spPr>
            <a:xfrm flipV="1">
              <a:off x="3319" y="4138"/>
              <a:ext cx="903" cy="1459"/>
            </a:xfrm>
            <a:prstGeom prst="bentConnector3">
              <a:avLst>
                <a:gd name="adj1" fmla="val 5005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601585" y="1569085"/>
            <a:ext cx="4224655" cy="4599940"/>
            <a:chOff x="11971" y="2471"/>
            <a:chExt cx="6653" cy="7244"/>
          </a:xfrm>
        </p:grpSpPr>
        <p:cxnSp>
          <p:nvCxnSpPr>
            <p:cNvPr id="421" name="Straight Connector 5"/>
            <p:cNvCxnSpPr/>
            <p:nvPr>
              <p:custDataLst>
                <p:tags r:id="rId1"/>
              </p:custDataLst>
            </p:nvPr>
          </p:nvCxnSpPr>
          <p:spPr>
            <a:xfrm flipH="1">
              <a:off x="12195" y="3497"/>
              <a:ext cx="461" cy="0"/>
            </a:xfrm>
            <a:prstGeom prst="line">
              <a:avLst/>
            </a:prstGeom>
            <a:noFill/>
            <a:ln w="38100" cap="flat" cmpd="sng" algn="ctr">
              <a:solidFill>
                <a:schemeClr val="accent2"/>
              </a:solidFill>
              <a:prstDash val="solid"/>
              <a:miter lim="800000"/>
            </a:ln>
            <a:effectLst/>
          </p:spPr>
        </p:cxnSp>
        <p:sp>
          <p:nvSpPr>
            <p:cNvPr id="444" name="Rounded Rectangle 2"/>
            <p:cNvSpPr/>
            <p:nvPr>
              <p:custDataLst>
                <p:tags r:id="rId2"/>
              </p:custDataLst>
            </p:nvPr>
          </p:nvSpPr>
          <p:spPr>
            <a:xfrm rot="5400000">
              <a:off x="10754" y="3688"/>
              <a:ext cx="2707" cy="272"/>
            </a:xfrm>
            <a:prstGeom prst="roundRect">
              <a:avLst>
                <a:gd name="adj"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89" name="Rounded Rectangle 2"/>
            <p:cNvSpPr/>
            <p:nvPr>
              <p:custDataLst>
                <p:tags r:id="rId3"/>
              </p:custDataLst>
            </p:nvPr>
          </p:nvSpPr>
          <p:spPr>
            <a:xfrm rot="5400000">
              <a:off x="10629" y="4712"/>
              <a:ext cx="2957" cy="272"/>
            </a:xfrm>
            <a:prstGeom prst="roundRect">
              <a:avLst>
                <a:gd name="adj" fmla="val 50000"/>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91" name="Rounded Rectangle 17"/>
            <p:cNvSpPr/>
            <p:nvPr>
              <p:custDataLst>
                <p:tags r:id="rId4"/>
              </p:custDataLst>
            </p:nvPr>
          </p:nvSpPr>
          <p:spPr>
            <a:xfrm rot="5400000">
              <a:off x="10631" y="7259"/>
              <a:ext cx="2954" cy="272"/>
            </a:xfrm>
            <a:prstGeom prst="roundRect">
              <a:avLst>
                <a:gd name="adj" fmla="val 50000"/>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92" name="Rounded Rectangle 23"/>
            <p:cNvSpPr/>
            <p:nvPr>
              <p:custDataLst>
                <p:tags r:id="rId5"/>
              </p:custDataLst>
            </p:nvPr>
          </p:nvSpPr>
          <p:spPr>
            <a:xfrm rot="5400000">
              <a:off x="11380" y="8852"/>
              <a:ext cx="1455" cy="272"/>
            </a:xfrm>
            <a:prstGeom prst="roundRect">
              <a:avLst>
                <a:gd name="adj" fmla="val 50000"/>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23" name="Oval 33"/>
            <p:cNvSpPr/>
            <p:nvPr>
              <p:custDataLst>
                <p:tags r:id="rId6"/>
              </p:custDataLst>
            </p:nvPr>
          </p:nvSpPr>
          <p:spPr>
            <a:xfrm rot="5400000">
              <a:off x="12021" y="3428"/>
              <a:ext cx="174" cy="173"/>
            </a:xfrm>
            <a:prstGeom prst="ellipse">
              <a:avLst/>
            </a:prstGeom>
            <a:solidFill>
              <a:schemeClr val="accent2"/>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17" name="Oval 37"/>
            <p:cNvSpPr/>
            <p:nvPr>
              <p:custDataLst>
                <p:tags r:id="rId7"/>
              </p:custDataLst>
            </p:nvPr>
          </p:nvSpPr>
          <p:spPr>
            <a:xfrm rot="5400000">
              <a:off x="12021" y="8333"/>
              <a:ext cx="174" cy="173"/>
            </a:xfrm>
            <a:prstGeom prst="ellipse">
              <a:avLst/>
            </a:prstGeom>
            <a:solidFill>
              <a:schemeClr val="accent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20" name="Oval 35"/>
            <p:cNvSpPr/>
            <p:nvPr>
              <p:custDataLst>
                <p:tags r:id="rId8"/>
              </p:custDataLst>
            </p:nvPr>
          </p:nvSpPr>
          <p:spPr>
            <a:xfrm rot="5400000">
              <a:off x="12021" y="5976"/>
              <a:ext cx="174" cy="173"/>
            </a:xfrm>
            <a:prstGeom prst="ellipse">
              <a:avLst/>
            </a:prstGeom>
            <a:solidFill>
              <a:schemeClr val="accent3"/>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22" name="Oval 6"/>
            <p:cNvSpPr/>
            <p:nvPr>
              <p:custDataLst>
                <p:tags r:id="rId9"/>
              </p:custDataLst>
            </p:nvPr>
          </p:nvSpPr>
          <p:spPr>
            <a:xfrm>
              <a:off x="12516" y="3024"/>
              <a:ext cx="979" cy="979"/>
            </a:xfrm>
            <a:prstGeom prst="ellipse">
              <a:avLst/>
            </a:prstGeom>
            <a:solidFill>
              <a:schemeClr val="accent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24" name="Freeform 124"/>
            <p:cNvSpPr>
              <a:spLocks noEditPoints="1"/>
            </p:cNvSpPr>
            <p:nvPr>
              <p:custDataLst>
                <p:tags r:id="rId10"/>
              </p:custDataLst>
            </p:nvPr>
          </p:nvSpPr>
          <p:spPr bwMode="auto">
            <a:xfrm>
              <a:off x="12652" y="3202"/>
              <a:ext cx="707" cy="624"/>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7" name="文本框 6"/>
            <p:cNvSpPr txBox="1"/>
            <p:nvPr>
              <p:custDataLst>
                <p:tags r:id="rId11"/>
              </p:custDataLst>
            </p:nvPr>
          </p:nvSpPr>
          <p:spPr>
            <a:xfrm>
              <a:off x="13670" y="3025"/>
              <a:ext cx="4954" cy="2252"/>
            </a:xfrm>
            <a:prstGeom prst="rect">
              <a:avLst/>
            </a:prstGeom>
            <a:noFill/>
          </p:spPr>
          <p:txBody>
            <a:bodyPr wrap="square">
              <a:spAutoFit/>
            </a:bodyPr>
            <a:lstStyle/>
            <a:p>
              <a:pPr>
                <a:lnSpc>
                  <a:spcPct val="150000"/>
                </a:lnSpc>
              </a:pPr>
              <a:r>
                <a:rPr lang="zh-CN" altLang="en-US" sz="1600" b="1" dirty="0">
                  <a:solidFill>
                    <a:schemeClr val="bg1">
                      <a:lumMod val="50000"/>
                      <a:lumOff val="50000"/>
                    </a:schemeClr>
                  </a:solidFill>
                  <a:latin typeface="PingFang SC Semibold" panose="020B0400000000000000" charset="-122"/>
                  <a:ea typeface="PingFang SC Semibold" panose="020B0400000000000000" charset="-122"/>
                </a:rPr>
                <a:t>重点①：不重复不遗漏</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endParaRPr>
            </a:p>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要想提高议题树的验证准确度，就要做到不遗漏、不重复。否则分析就不全面，难以得出正确的答案</a:t>
              </a:r>
            </a:p>
          </p:txBody>
        </p:sp>
        <p:cxnSp>
          <p:nvCxnSpPr>
            <p:cNvPr id="12" name="Straight Connector 5"/>
            <p:cNvCxnSpPr/>
            <p:nvPr>
              <p:custDataLst>
                <p:tags r:id="rId12"/>
              </p:custDataLst>
            </p:nvPr>
          </p:nvCxnSpPr>
          <p:spPr>
            <a:xfrm flipH="1">
              <a:off x="12195" y="6057"/>
              <a:ext cx="461" cy="0"/>
            </a:xfrm>
            <a:prstGeom prst="line">
              <a:avLst/>
            </a:prstGeom>
            <a:noFill/>
            <a:ln w="38100" cap="flat" cmpd="sng" algn="ctr">
              <a:solidFill>
                <a:schemeClr val="accent3"/>
              </a:solidFill>
              <a:prstDash val="solid"/>
              <a:miter lim="800000"/>
            </a:ln>
            <a:effectLst/>
          </p:spPr>
        </p:cxnSp>
        <p:sp>
          <p:nvSpPr>
            <p:cNvPr id="28" name="Oval 6"/>
            <p:cNvSpPr/>
            <p:nvPr>
              <p:custDataLst>
                <p:tags r:id="rId13"/>
              </p:custDataLst>
            </p:nvPr>
          </p:nvSpPr>
          <p:spPr>
            <a:xfrm>
              <a:off x="12516" y="5584"/>
              <a:ext cx="979" cy="979"/>
            </a:xfrm>
            <a:prstGeom prst="ellipse">
              <a:avLst/>
            </a:prstGeom>
            <a:solidFill>
              <a:schemeClr val="accent3"/>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29" name="Freeform 124"/>
            <p:cNvSpPr>
              <a:spLocks noEditPoints="1"/>
            </p:cNvSpPr>
            <p:nvPr>
              <p:custDataLst>
                <p:tags r:id="rId14"/>
              </p:custDataLst>
            </p:nvPr>
          </p:nvSpPr>
          <p:spPr bwMode="auto">
            <a:xfrm>
              <a:off x="12652" y="5762"/>
              <a:ext cx="707" cy="624"/>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tx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0" name="文本框 29"/>
            <p:cNvSpPr txBox="1"/>
            <p:nvPr>
              <p:custDataLst>
                <p:tags r:id="rId15"/>
              </p:custDataLst>
            </p:nvPr>
          </p:nvSpPr>
          <p:spPr>
            <a:xfrm>
              <a:off x="13670" y="5498"/>
              <a:ext cx="4954" cy="2252"/>
            </a:xfrm>
            <a:prstGeom prst="rect">
              <a:avLst/>
            </a:prstGeom>
            <a:noFill/>
          </p:spPr>
          <p:txBody>
            <a:bodyPr wrap="square">
              <a:spAutoFit/>
            </a:bodyPr>
            <a:lstStyle/>
            <a:p>
              <a:pPr>
                <a:lnSpc>
                  <a:spcPct val="150000"/>
                </a:lnSpc>
              </a:pPr>
              <a:r>
                <a:rPr lang="zh-CN" altLang="en-US" sz="1600" b="1" dirty="0">
                  <a:solidFill>
                    <a:schemeClr val="bg1">
                      <a:lumMod val="50000"/>
                      <a:lumOff val="50000"/>
                    </a:schemeClr>
                  </a:solidFill>
                  <a:latin typeface="PingFang SC Semibold" panose="020B0400000000000000" charset="-122"/>
                  <a:ea typeface="PingFang SC Semibold" panose="020B0400000000000000" charset="-122"/>
                </a:rPr>
                <a:t>重点②：及时修正</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endParaRPr>
            </a:p>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随着分析和验证逐渐深入，有时候可能还需要对议题进行修正和变更，但这能够极大地提升分析的准确度</a:t>
              </a:r>
            </a:p>
          </p:txBody>
        </p:sp>
        <p:cxnSp>
          <p:nvCxnSpPr>
            <p:cNvPr id="35" name="Straight Connector 5"/>
            <p:cNvCxnSpPr/>
            <p:nvPr>
              <p:custDataLst>
                <p:tags r:id="rId16"/>
              </p:custDataLst>
            </p:nvPr>
          </p:nvCxnSpPr>
          <p:spPr>
            <a:xfrm flipH="1">
              <a:off x="12195" y="8442"/>
              <a:ext cx="461" cy="0"/>
            </a:xfrm>
            <a:prstGeom prst="line">
              <a:avLst/>
            </a:prstGeom>
            <a:noFill/>
            <a:ln w="38100" cap="flat" cmpd="sng" algn="ctr">
              <a:solidFill>
                <a:schemeClr val="accent4"/>
              </a:solidFill>
              <a:prstDash val="solid"/>
              <a:miter lim="800000"/>
            </a:ln>
            <a:effectLst/>
          </p:spPr>
        </p:cxnSp>
        <p:sp>
          <p:nvSpPr>
            <p:cNvPr id="38" name="Oval 6"/>
            <p:cNvSpPr/>
            <p:nvPr>
              <p:custDataLst>
                <p:tags r:id="rId17"/>
              </p:custDataLst>
            </p:nvPr>
          </p:nvSpPr>
          <p:spPr>
            <a:xfrm>
              <a:off x="12516" y="7969"/>
              <a:ext cx="979" cy="979"/>
            </a:xfrm>
            <a:prstGeom prst="ellipse">
              <a:avLst/>
            </a:prstGeom>
            <a:solidFill>
              <a:schemeClr val="accent4"/>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39" name="Freeform 124"/>
            <p:cNvSpPr>
              <a:spLocks noEditPoints="1"/>
            </p:cNvSpPr>
            <p:nvPr>
              <p:custDataLst>
                <p:tags r:id="rId18"/>
              </p:custDataLst>
            </p:nvPr>
          </p:nvSpPr>
          <p:spPr bwMode="auto">
            <a:xfrm>
              <a:off x="12652" y="8147"/>
              <a:ext cx="707" cy="624"/>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accent3">
                <a:lumMod val="20000"/>
                <a:lumOff val="80000"/>
              </a:schemeClr>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75000"/>
                    <a:lumOff val="25000"/>
                  </a:schemeClr>
                </a:solidFill>
                <a:effectLst/>
                <a:uLnTx/>
                <a:uFillTx/>
                <a:latin typeface="PingFang SC Regular" panose="020B0400000000000000" charset="-122"/>
                <a:ea typeface="PingFang SC Regular" panose="020B0400000000000000" charset="-122"/>
                <a:sym typeface="思源黑体" panose="020B0500000000000000" pitchFamily="34" charset="-122"/>
              </a:endParaRPr>
            </a:p>
          </p:txBody>
        </p:sp>
        <p:sp>
          <p:nvSpPr>
            <p:cNvPr id="41" name="文本框 40"/>
            <p:cNvSpPr txBox="1"/>
            <p:nvPr>
              <p:custDataLst>
                <p:tags r:id="rId19"/>
              </p:custDataLst>
            </p:nvPr>
          </p:nvSpPr>
          <p:spPr>
            <a:xfrm>
              <a:off x="13670" y="7971"/>
              <a:ext cx="4954" cy="1743"/>
            </a:xfrm>
            <a:prstGeom prst="rect">
              <a:avLst/>
            </a:prstGeom>
            <a:noFill/>
          </p:spPr>
          <p:txBody>
            <a:bodyPr wrap="square">
              <a:spAutoFit/>
            </a:bodyPr>
            <a:lstStyle/>
            <a:p>
              <a:pPr>
                <a:lnSpc>
                  <a:spcPct val="150000"/>
                </a:lnSpc>
              </a:pPr>
              <a:r>
                <a:rPr lang="zh-CN" altLang="en-US" sz="1600" b="1" dirty="0">
                  <a:solidFill>
                    <a:schemeClr val="bg1">
                      <a:lumMod val="50000"/>
                      <a:lumOff val="50000"/>
                    </a:schemeClr>
                  </a:solidFill>
                  <a:latin typeface="PingFang SC Semibold" panose="020B0400000000000000" charset="-122"/>
                  <a:ea typeface="PingFang SC Semibold" panose="020B0400000000000000" charset="-122"/>
                </a:rPr>
                <a:t>重点③：逻辑严谨</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endParaRPr>
            </a:p>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对提出的假设，要进行多维度验证，以证明假设的可行性</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议题树——</a:t>
            </a:r>
            <a:r>
              <a:rPr lang="zh-CN" altLang="en-US" b="0"/>
              <a:t>使用示例</a:t>
            </a:r>
          </a:p>
        </p:txBody>
      </p:sp>
      <p:sp>
        <p:nvSpPr>
          <p:cNvPr id="3" name="文本占位符 2"/>
          <p:cNvSpPr>
            <a:spLocks noGrp="1"/>
          </p:cNvSpPr>
          <p:nvPr>
            <p:ph type="body" idx="1"/>
          </p:nvPr>
        </p:nvSpPr>
        <p:spPr/>
        <p:txBody>
          <a:bodyPr/>
          <a:lstStyle/>
          <a:p>
            <a:r>
              <a:rPr lang="zh-CN" altLang="en-US"/>
              <a:t>议题树使用步骤：①确定议题；②分解议题；③分析验证；④执行假设</a:t>
            </a:r>
          </a:p>
        </p:txBody>
      </p:sp>
      <p:sp>
        <p:nvSpPr>
          <p:cNvPr id="4" name="文本占位符 3"/>
          <p:cNvSpPr>
            <a:spLocks noGrp="1"/>
          </p:cNvSpPr>
          <p:nvPr>
            <p:ph type="body" idx="13"/>
          </p:nvPr>
        </p:nvSpPr>
        <p:spPr>
          <a:xfrm>
            <a:off x="372110" y="317183"/>
            <a:ext cx="1068070" cy="430530"/>
          </a:xfrm>
        </p:spPr>
        <p:txBody>
          <a:bodyPr/>
          <a:lstStyle/>
          <a:p>
            <a:r>
              <a:rPr>
                <a:sym typeface="+mn-ea"/>
              </a:rPr>
              <a:t>3-07</a:t>
            </a:r>
            <a:endParaRPr lang="zh-CN" altLang="en-US"/>
          </a:p>
        </p:txBody>
      </p:sp>
      <p:sp>
        <p:nvSpPr>
          <p:cNvPr id="58" name="Rounded Rectangle"/>
          <p:cNvSpPr/>
          <p:nvPr>
            <p:custDataLst>
              <p:tags r:id="rId1"/>
            </p:custDataLst>
          </p:nvPr>
        </p:nvSpPr>
        <p:spPr>
          <a:xfrm>
            <a:off x="1463675" y="1701165"/>
            <a:ext cx="1452880" cy="4242435"/>
          </a:xfrm>
          <a:prstGeom prst="roundRect">
            <a:avLst>
              <a:gd name="adj" fmla="val 0"/>
            </a:avLst>
          </a:prstGeom>
          <a:solidFill>
            <a:schemeClr val="accent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产品是否</a:t>
            </a:r>
          </a:p>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有竞争力?</a:t>
            </a:r>
          </a:p>
        </p:txBody>
      </p:sp>
      <p:cxnSp>
        <p:nvCxnSpPr>
          <p:cNvPr id="24" name="肘形连接符 23"/>
          <p:cNvCxnSpPr>
            <a:stCxn id="58" idx="3"/>
            <a:endCxn id="59" idx="1"/>
          </p:cNvCxnSpPr>
          <p:nvPr>
            <p:custDataLst>
              <p:tags r:id="rId2"/>
            </p:custDataLst>
          </p:nvPr>
        </p:nvCxnSpPr>
        <p:spPr>
          <a:xfrm>
            <a:off x="2916555" y="3822700"/>
            <a:ext cx="1256030" cy="5886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custDataLst>
              <p:tags r:id="rId3"/>
            </p:custDataLst>
          </p:nvPr>
        </p:nvCxnSpPr>
        <p:spPr>
          <a:xfrm flipV="1">
            <a:off x="3508375" y="2053590"/>
            <a:ext cx="5478780" cy="1768475"/>
          </a:xfrm>
          <a:prstGeom prst="bentConnector3">
            <a:avLst>
              <a:gd name="adj1" fmla="val 718"/>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59" idx="3"/>
            <a:endCxn id="6" idx="1"/>
          </p:cNvCxnSpPr>
          <p:nvPr>
            <p:custDataLst>
              <p:tags r:id="rId4"/>
            </p:custDataLst>
          </p:nvPr>
        </p:nvCxnSpPr>
        <p:spPr>
          <a:xfrm flipV="1">
            <a:off x="5915660" y="3822065"/>
            <a:ext cx="664210" cy="589280"/>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29" name="Rounded Rectangle"/>
          <p:cNvSpPr/>
          <p:nvPr>
            <p:custDataLst>
              <p:tags r:id="rId5"/>
            </p:custDataLst>
          </p:nvPr>
        </p:nvSpPr>
        <p:spPr>
          <a:xfrm>
            <a:off x="8987155" y="1700530"/>
            <a:ext cx="1741805" cy="706755"/>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提高效率</a:t>
            </a:r>
          </a:p>
        </p:txBody>
      </p:sp>
      <p:sp>
        <p:nvSpPr>
          <p:cNvPr id="6" name="Rounded Rectangle"/>
          <p:cNvSpPr/>
          <p:nvPr>
            <p:custDataLst>
              <p:tags r:id="rId6"/>
            </p:custDataLst>
          </p:nvPr>
        </p:nvSpPr>
        <p:spPr>
          <a:xfrm>
            <a:off x="6579870" y="3362325"/>
            <a:ext cx="1743075" cy="918845"/>
          </a:xfrm>
          <a:prstGeom prst="roundRect">
            <a:avLst>
              <a:gd name="adj" fmla="val 0"/>
            </a:avLst>
          </a:prstGeom>
          <a:solidFill>
            <a:schemeClr val="accent2"/>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是否</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有研发资金？</a:t>
            </a:r>
          </a:p>
        </p:txBody>
      </p:sp>
      <p:sp>
        <p:nvSpPr>
          <p:cNvPr id="59" name="Rounded Rectangle"/>
          <p:cNvSpPr/>
          <p:nvPr>
            <p:custDataLst>
              <p:tags r:id="rId7"/>
            </p:custDataLst>
          </p:nvPr>
        </p:nvSpPr>
        <p:spPr>
          <a:xfrm>
            <a:off x="4172585" y="3951605"/>
            <a:ext cx="1743075" cy="918845"/>
          </a:xfrm>
          <a:prstGeom prst="roundRect">
            <a:avLst>
              <a:gd name="adj" fmla="val 0"/>
            </a:avLst>
          </a:prstGeom>
          <a:solidFill>
            <a:schemeClr val="accent2"/>
          </a:solidFill>
          <a:ln w="25400" cap="flat">
            <a:no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是否</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有研发技术？</a:t>
            </a:r>
          </a:p>
        </p:txBody>
      </p:sp>
      <p:sp>
        <p:nvSpPr>
          <p:cNvPr id="8" name="Rounded Rectangle"/>
          <p:cNvSpPr/>
          <p:nvPr>
            <p:custDataLst>
              <p:tags r:id="rId8"/>
            </p:custDataLst>
          </p:nvPr>
        </p:nvSpPr>
        <p:spPr>
          <a:xfrm>
            <a:off x="8987155" y="2879090"/>
            <a:ext cx="1741805" cy="706755"/>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开发新产品</a:t>
            </a:r>
          </a:p>
        </p:txBody>
      </p:sp>
      <p:sp>
        <p:nvSpPr>
          <p:cNvPr id="9" name="Rounded Rectangle"/>
          <p:cNvSpPr/>
          <p:nvPr>
            <p:custDataLst>
              <p:tags r:id="rId9"/>
            </p:custDataLst>
          </p:nvPr>
        </p:nvSpPr>
        <p:spPr>
          <a:xfrm>
            <a:off x="8987155" y="4120515"/>
            <a:ext cx="1741805" cy="706755"/>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寻求外部投资</a:t>
            </a:r>
          </a:p>
        </p:txBody>
      </p:sp>
      <p:sp>
        <p:nvSpPr>
          <p:cNvPr id="10" name="Rounded Rectangle"/>
          <p:cNvSpPr/>
          <p:nvPr>
            <p:custDataLst>
              <p:tags r:id="rId10"/>
            </p:custDataLst>
          </p:nvPr>
        </p:nvSpPr>
        <p:spPr>
          <a:xfrm>
            <a:off x="8987155" y="5236845"/>
            <a:ext cx="1741805" cy="706755"/>
          </a:xfrm>
          <a:prstGeom prst="roundRect">
            <a:avLst>
              <a:gd name="adj" fmla="val 0"/>
            </a:avLst>
          </a:prstGeom>
          <a:solidFill>
            <a:schemeClr val="accent4">
              <a:alpha val="0"/>
            </a:schemeClr>
          </a:solidFill>
          <a:ln w="25400" cap="flat">
            <a:solidFill>
              <a:schemeClr val="accent3"/>
            </a:solidFill>
            <a:prstDash val="solid"/>
            <a:round/>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err="1">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整改目前的产品线</a:t>
            </a:r>
          </a:p>
        </p:txBody>
      </p:sp>
      <p:cxnSp>
        <p:nvCxnSpPr>
          <p:cNvPr id="12" name="肘形连接符 11"/>
          <p:cNvCxnSpPr/>
          <p:nvPr>
            <p:custDataLst>
              <p:tags r:id="rId11"/>
            </p:custDataLst>
          </p:nvPr>
        </p:nvCxnSpPr>
        <p:spPr>
          <a:xfrm>
            <a:off x="5915660" y="4411345"/>
            <a:ext cx="3071495" cy="1178560"/>
          </a:xfrm>
          <a:prstGeom prst="bentConnector3">
            <a:avLst>
              <a:gd name="adj1" fmla="val 11336"/>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6" idx="3"/>
            <a:endCxn id="9" idx="1"/>
          </p:cNvCxnSpPr>
          <p:nvPr>
            <p:custDataLst>
              <p:tags r:id="rId12"/>
            </p:custDataLst>
          </p:nvPr>
        </p:nvCxnSpPr>
        <p:spPr>
          <a:xfrm>
            <a:off x="8322310" y="3822065"/>
            <a:ext cx="664210" cy="651510"/>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6" idx="3"/>
            <a:endCxn id="8" idx="1"/>
          </p:cNvCxnSpPr>
          <p:nvPr>
            <p:custDataLst>
              <p:tags r:id="rId13"/>
            </p:custDataLst>
          </p:nvPr>
        </p:nvCxnSpPr>
        <p:spPr>
          <a:xfrm flipV="1">
            <a:off x="8322310" y="3232785"/>
            <a:ext cx="664210" cy="589280"/>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3348355" y="2952115"/>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lumMod val="60000"/>
                    <a:lumOff val="40000"/>
                  </a:schemeClr>
                </a:solidFill>
                <a:latin typeface="PingFang SC Regular" panose="020B0400000000000000" charset="-122"/>
                <a:ea typeface="PingFang SC Regular" panose="020B0400000000000000" charset="-122"/>
              </a:rPr>
              <a:t>是</a:t>
            </a:r>
          </a:p>
        </p:txBody>
      </p:sp>
      <p:sp>
        <p:nvSpPr>
          <p:cNvPr id="34" name="椭圆 33"/>
          <p:cNvSpPr/>
          <p:nvPr/>
        </p:nvSpPr>
        <p:spPr>
          <a:xfrm>
            <a:off x="3331210" y="3896995"/>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4">
                    <a:lumMod val="75000"/>
                  </a:schemeClr>
                </a:solidFill>
                <a:latin typeface="PingFang SC Regular" panose="020B0400000000000000" charset="-122"/>
                <a:ea typeface="PingFang SC Regular" panose="020B0400000000000000" charset="-122"/>
              </a:rPr>
              <a:t>否</a:t>
            </a:r>
          </a:p>
        </p:txBody>
      </p:sp>
      <p:sp>
        <p:nvSpPr>
          <p:cNvPr id="35" name="椭圆 34"/>
          <p:cNvSpPr/>
          <p:nvPr/>
        </p:nvSpPr>
        <p:spPr>
          <a:xfrm>
            <a:off x="6031230" y="4740910"/>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4">
                    <a:lumMod val="75000"/>
                  </a:schemeClr>
                </a:solidFill>
                <a:latin typeface="PingFang SC Regular" panose="020B0400000000000000" charset="-122"/>
                <a:ea typeface="PingFang SC Regular" panose="020B0400000000000000" charset="-122"/>
              </a:rPr>
              <a:t>否</a:t>
            </a:r>
          </a:p>
        </p:txBody>
      </p:sp>
      <p:sp>
        <p:nvSpPr>
          <p:cNvPr id="36" name="椭圆 35"/>
          <p:cNvSpPr/>
          <p:nvPr/>
        </p:nvSpPr>
        <p:spPr>
          <a:xfrm>
            <a:off x="6034405" y="3911600"/>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lumMod val="60000"/>
                    <a:lumOff val="40000"/>
                  </a:schemeClr>
                </a:solidFill>
                <a:latin typeface="PingFang SC Regular" panose="020B0400000000000000" charset="-122"/>
                <a:ea typeface="PingFang SC Regular" panose="020B0400000000000000" charset="-122"/>
              </a:rPr>
              <a:t>是</a:t>
            </a:r>
          </a:p>
        </p:txBody>
      </p:sp>
      <p:sp>
        <p:nvSpPr>
          <p:cNvPr id="37" name="椭圆 36"/>
          <p:cNvSpPr/>
          <p:nvPr/>
        </p:nvSpPr>
        <p:spPr>
          <a:xfrm>
            <a:off x="8449945" y="3307080"/>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lumMod val="60000"/>
                    <a:lumOff val="40000"/>
                  </a:schemeClr>
                </a:solidFill>
                <a:latin typeface="PingFang SC Regular" panose="020B0400000000000000" charset="-122"/>
                <a:ea typeface="PingFang SC Regular" panose="020B0400000000000000" charset="-122"/>
              </a:rPr>
              <a:t>是</a:t>
            </a:r>
          </a:p>
        </p:txBody>
      </p:sp>
      <p:sp>
        <p:nvSpPr>
          <p:cNvPr id="38" name="椭圆 37"/>
          <p:cNvSpPr/>
          <p:nvPr/>
        </p:nvSpPr>
        <p:spPr>
          <a:xfrm>
            <a:off x="8458200" y="3912235"/>
            <a:ext cx="409575" cy="409575"/>
          </a:xfrm>
          <a:prstGeom prst="ellipse">
            <a:avLst/>
          </a:prstGeom>
          <a:solidFill>
            <a:schemeClr val="bg2"/>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4">
                    <a:lumMod val="75000"/>
                  </a:schemeClr>
                </a:solidFill>
                <a:latin typeface="PingFang SC Regular" panose="020B0400000000000000" charset="-122"/>
                <a:ea typeface="PingFang SC Regular" panose="020B0400000000000000" charset="-122"/>
              </a:rPr>
              <a:t>否</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92695" cy="430530"/>
          </a:xfrm>
        </p:spPr>
        <p:txBody>
          <a:bodyPr wrap="square"/>
          <a:lstStyle/>
          <a:p>
            <a:r>
              <a:rPr lang="zh-CN" altLang="en-US"/>
              <a:t>假设思考——</a:t>
            </a:r>
            <a:r>
              <a:rPr lang="zh-CN" altLang="en-US" sz="2400" b="0"/>
              <a:t>准确度较高的假设能够更快地解决问题</a:t>
            </a:r>
          </a:p>
        </p:txBody>
      </p:sp>
      <p:sp>
        <p:nvSpPr>
          <p:cNvPr id="3" name="文本占位符 2"/>
          <p:cNvSpPr>
            <a:spLocks noGrp="1"/>
          </p:cNvSpPr>
          <p:nvPr>
            <p:ph type="body" idx="1"/>
          </p:nvPr>
        </p:nvSpPr>
        <p:spPr/>
        <p:txBody>
          <a:bodyPr/>
          <a:lstStyle/>
          <a:p>
            <a:r>
              <a:rPr lang="zh-CN" altLang="en-US"/>
              <a:t>在经营活动之中，与“完美但花费大量时间”相比，“建立假设进行验证并快速循环”更加重要。通过假设思考能够更快地发现问题的本质并把握事物的整体情况。</a:t>
            </a:r>
          </a:p>
        </p:txBody>
      </p:sp>
      <p:sp>
        <p:nvSpPr>
          <p:cNvPr id="4" name="文本占位符 3"/>
          <p:cNvSpPr>
            <a:spLocks noGrp="1"/>
          </p:cNvSpPr>
          <p:nvPr>
            <p:ph type="body" idx="13"/>
          </p:nvPr>
        </p:nvSpPr>
        <p:spPr>
          <a:xfrm>
            <a:off x="372110" y="317183"/>
            <a:ext cx="1068070" cy="430530"/>
          </a:xfrm>
        </p:spPr>
        <p:txBody>
          <a:bodyPr/>
          <a:lstStyle/>
          <a:p>
            <a:r>
              <a:rPr>
                <a:sym typeface="+mn-ea"/>
              </a:rPr>
              <a:t>3-08</a:t>
            </a:r>
            <a:endParaRPr lang="zh-CN" altLang="en-US"/>
          </a:p>
        </p:txBody>
      </p:sp>
      <p:grpSp>
        <p:nvGrpSpPr>
          <p:cNvPr id="40" name="组合 39"/>
          <p:cNvGrpSpPr/>
          <p:nvPr/>
        </p:nvGrpSpPr>
        <p:grpSpPr>
          <a:xfrm>
            <a:off x="369570" y="958850"/>
            <a:ext cx="11317605" cy="6212840"/>
            <a:chOff x="584" y="1607"/>
            <a:chExt cx="17823" cy="9784"/>
          </a:xfrm>
        </p:grpSpPr>
        <p:sp>
          <p:nvSpPr>
            <p:cNvPr id="18" name="椭圆 17"/>
            <p:cNvSpPr/>
            <p:nvPr>
              <p:custDataLst>
                <p:tags r:id="rId1"/>
              </p:custDataLst>
            </p:nvPr>
          </p:nvSpPr>
          <p:spPr>
            <a:xfrm>
              <a:off x="2767" y="3704"/>
              <a:ext cx="6781" cy="6577"/>
            </a:xfrm>
            <a:prstGeom prst="ellipse">
              <a:avLst/>
            </a:prstGeom>
            <a:noFill/>
            <a:ln w="63500" cmpd="sng">
              <a:solidFill>
                <a:schemeClr val="accent3"/>
              </a:solidFill>
              <a:prstDash val="solid"/>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 name="合并 8"/>
            <p:cNvSpPr/>
            <p:nvPr>
              <p:custDataLst>
                <p:tags r:id="rId2"/>
              </p:custDataLst>
            </p:nvPr>
          </p:nvSpPr>
          <p:spPr>
            <a:xfrm flipV="1">
              <a:off x="2533" y="3309"/>
              <a:ext cx="7173" cy="5911"/>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1" fmla="*/ 71 w 10071"/>
                <a:gd name="connsiteY0-2" fmla="*/ 0 h 10000"/>
                <a:gd name="connsiteX1-3" fmla="*/ 10071 w 10071"/>
                <a:gd name="connsiteY1-4" fmla="*/ 0 h 10000"/>
                <a:gd name="connsiteX2-5" fmla="*/ 5071 w 10071"/>
                <a:gd name="connsiteY2-6" fmla="*/ 10000 h 10000"/>
                <a:gd name="connsiteX3-7" fmla="*/ 71 w 10071"/>
                <a:gd name="connsiteY3-8" fmla="*/ 0 h 10000"/>
                <a:gd name="connsiteX0-9" fmla="*/ 843 w 10843"/>
                <a:gd name="connsiteY0-10" fmla="*/ 0 h 10010"/>
                <a:gd name="connsiteX1-11" fmla="*/ 10843 w 10843"/>
                <a:gd name="connsiteY1-12" fmla="*/ 0 h 10010"/>
                <a:gd name="connsiteX2-13" fmla="*/ 5843 w 10843"/>
                <a:gd name="connsiteY2-14" fmla="*/ 10000 h 10010"/>
                <a:gd name="connsiteX3-15" fmla="*/ 1122 w 10843"/>
                <a:gd name="connsiteY3-16" fmla="*/ 1834 h 10010"/>
                <a:gd name="connsiteX4" fmla="*/ 843 w 10843"/>
                <a:gd name="connsiteY4" fmla="*/ 0 h 10010"/>
                <a:gd name="connsiteX0-17" fmla="*/ 668 w 10668"/>
                <a:gd name="connsiteY0-18" fmla="*/ 0 h 10010"/>
                <a:gd name="connsiteX1-19" fmla="*/ 10668 w 10668"/>
                <a:gd name="connsiteY1-20" fmla="*/ 0 h 10010"/>
                <a:gd name="connsiteX2-21" fmla="*/ 5668 w 10668"/>
                <a:gd name="connsiteY2-22" fmla="*/ 10000 h 10010"/>
                <a:gd name="connsiteX3-23" fmla="*/ 947 w 10668"/>
                <a:gd name="connsiteY3-24" fmla="*/ 1834 h 10010"/>
                <a:gd name="connsiteX4-25" fmla="*/ 668 w 10668"/>
                <a:gd name="connsiteY4-26" fmla="*/ 0 h 10010"/>
                <a:gd name="connsiteX0-27" fmla="*/ 0 w 10000"/>
                <a:gd name="connsiteY0-28" fmla="*/ 0 h 10010"/>
                <a:gd name="connsiteX1-29" fmla="*/ 10000 w 10000"/>
                <a:gd name="connsiteY1-30" fmla="*/ 0 h 10010"/>
                <a:gd name="connsiteX2-31" fmla="*/ 5000 w 10000"/>
                <a:gd name="connsiteY2-32" fmla="*/ 10000 h 10010"/>
                <a:gd name="connsiteX3-33" fmla="*/ 279 w 10000"/>
                <a:gd name="connsiteY3-34" fmla="*/ 1834 h 10010"/>
                <a:gd name="connsiteX4-35" fmla="*/ 0 w 10000"/>
                <a:gd name="connsiteY4-36" fmla="*/ 0 h 10010"/>
                <a:gd name="connsiteX0-37" fmla="*/ 0 w 10000"/>
                <a:gd name="connsiteY0-38" fmla="*/ 0 h 10010"/>
                <a:gd name="connsiteX1-39" fmla="*/ 10000 w 10000"/>
                <a:gd name="connsiteY1-40" fmla="*/ 0 h 10010"/>
                <a:gd name="connsiteX2-41" fmla="*/ 5000 w 10000"/>
                <a:gd name="connsiteY2-42" fmla="*/ 10000 h 10010"/>
                <a:gd name="connsiteX3-43" fmla="*/ 358 w 10000"/>
                <a:gd name="connsiteY3-44" fmla="*/ 2163 h 10010"/>
                <a:gd name="connsiteX4-45" fmla="*/ 0 w 10000"/>
                <a:gd name="connsiteY4-46" fmla="*/ 0 h 10010"/>
                <a:gd name="connsiteX0-47" fmla="*/ 0 w 10000"/>
                <a:gd name="connsiteY0-48" fmla="*/ 0 h 10701"/>
                <a:gd name="connsiteX1-49" fmla="*/ 10000 w 10000"/>
                <a:gd name="connsiteY1-50" fmla="*/ 0 h 10701"/>
                <a:gd name="connsiteX2-51" fmla="*/ 5000 w 10000"/>
                <a:gd name="connsiteY2-52" fmla="*/ 10000 h 10701"/>
                <a:gd name="connsiteX3-53" fmla="*/ 3651 w 10000"/>
                <a:gd name="connsiteY3-54" fmla="*/ 9013 h 10701"/>
                <a:gd name="connsiteX4-55" fmla="*/ 358 w 10000"/>
                <a:gd name="connsiteY4-56" fmla="*/ 2163 h 10701"/>
                <a:gd name="connsiteX5" fmla="*/ 0 w 10000"/>
                <a:gd name="connsiteY5" fmla="*/ 0 h 10701"/>
                <a:gd name="connsiteX0-57" fmla="*/ 0 w 10000"/>
                <a:gd name="connsiteY0-58" fmla="*/ 0 h 10701"/>
                <a:gd name="connsiteX1-59" fmla="*/ 10000 w 10000"/>
                <a:gd name="connsiteY1-60" fmla="*/ 0 h 10701"/>
                <a:gd name="connsiteX2-61" fmla="*/ 5000 w 10000"/>
                <a:gd name="connsiteY2-62" fmla="*/ 10000 h 10701"/>
                <a:gd name="connsiteX3-63" fmla="*/ 3651 w 10000"/>
                <a:gd name="connsiteY3-64" fmla="*/ 9013 h 10701"/>
                <a:gd name="connsiteX4-65" fmla="*/ 358 w 10000"/>
                <a:gd name="connsiteY4-66" fmla="*/ 2163 h 10701"/>
                <a:gd name="connsiteX5-67" fmla="*/ 0 w 10000"/>
                <a:gd name="connsiteY5-68" fmla="*/ 0 h 10701"/>
                <a:gd name="connsiteX0-69" fmla="*/ 0 w 10000"/>
                <a:gd name="connsiteY0-70" fmla="*/ 0 h 9807"/>
                <a:gd name="connsiteX1-71" fmla="*/ 10000 w 10000"/>
                <a:gd name="connsiteY1-72" fmla="*/ 0 h 9807"/>
                <a:gd name="connsiteX2-73" fmla="*/ 6159 w 10000"/>
                <a:gd name="connsiteY2-74" fmla="*/ 8657 h 9807"/>
                <a:gd name="connsiteX3-75" fmla="*/ 3651 w 10000"/>
                <a:gd name="connsiteY3-76" fmla="*/ 9013 h 9807"/>
                <a:gd name="connsiteX4-77" fmla="*/ 358 w 10000"/>
                <a:gd name="connsiteY4-78" fmla="*/ 2163 h 9807"/>
                <a:gd name="connsiteX5-79" fmla="*/ 0 w 10000"/>
                <a:gd name="connsiteY5-80" fmla="*/ 0 h 9807"/>
                <a:gd name="connsiteX0-81" fmla="*/ 0 w 10173"/>
                <a:gd name="connsiteY0-82" fmla="*/ 0 h 9999"/>
                <a:gd name="connsiteX1-83" fmla="*/ 10000 w 10173"/>
                <a:gd name="connsiteY1-84" fmla="*/ 0 h 9999"/>
                <a:gd name="connsiteX2-85" fmla="*/ 6159 w 10173"/>
                <a:gd name="connsiteY2-86" fmla="*/ 8827 h 9999"/>
                <a:gd name="connsiteX3-87" fmla="*/ 3651 w 10173"/>
                <a:gd name="connsiteY3-88" fmla="*/ 9190 h 9999"/>
                <a:gd name="connsiteX4-89" fmla="*/ 358 w 10173"/>
                <a:gd name="connsiteY4-90" fmla="*/ 2206 h 9999"/>
                <a:gd name="connsiteX5-91" fmla="*/ 0 w 10173"/>
                <a:gd name="connsiteY5-92" fmla="*/ 0 h 9999"/>
                <a:gd name="connsiteX0-93" fmla="*/ 0 w 10707"/>
                <a:gd name="connsiteY0-94" fmla="*/ 0 h 9907"/>
                <a:gd name="connsiteX1-95" fmla="*/ 9830 w 10707"/>
                <a:gd name="connsiteY1-96" fmla="*/ 0 h 9907"/>
                <a:gd name="connsiteX2-97" fmla="*/ 9804 w 10707"/>
                <a:gd name="connsiteY2-98" fmla="*/ 1646 h 9907"/>
                <a:gd name="connsiteX3-99" fmla="*/ 6054 w 10707"/>
                <a:gd name="connsiteY3-100" fmla="*/ 8828 h 9907"/>
                <a:gd name="connsiteX4-101" fmla="*/ 3589 w 10707"/>
                <a:gd name="connsiteY4-102" fmla="*/ 9191 h 9907"/>
                <a:gd name="connsiteX5-103" fmla="*/ 352 w 10707"/>
                <a:gd name="connsiteY5-104" fmla="*/ 2206 h 9907"/>
                <a:gd name="connsiteX6" fmla="*/ 0 w 10707"/>
                <a:gd name="connsiteY6" fmla="*/ 0 h 9907"/>
                <a:gd name="connsiteX0-105" fmla="*/ 0 w 9854"/>
                <a:gd name="connsiteY0-106" fmla="*/ 0 h 10000"/>
                <a:gd name="connsiteX1-107" fmla="*/ 9181 w 9854"/>
                <a:gd name="connsiteY1-108" fmla="*/ 0 h 10000"/>
                <a:gd name="connsiteX2-109" fmla="*/ 9157 w 9854"/>
                <a:gd name="connsiteY2-110" fmla="*/ 1661 h 10000"/>
                <a:gd name="connsiteX3-111" fmla="*/ 5654 w 9854"/>
                <a:gd name="connsiteY3-112" fmla="*/ 8911 h 10000"/>
                <a:gd name="connsiteX4-113" fmla="*/ 3352 w 9854"/>
                <a:gd name="connsiteY4-114" fmla="*/ 9277 h 10000"/>
                <a:gd name="connsiteX5-115" fmla="*/ 329 w 9854"/>
                <a:gd name="connsiteY5-116" fmla="*/ 2227 h 10000"/>
                <a:gd name="connsiteX6-117" fmla="*/ 0 w 9854"/>
                <a:gd name="connsiteY6-118" fmla="*/ 0 h 10000"/>
                <a:gd name="connsiteX0-119" fmla="*/ 0 w 9325"/>
                <a:gd name="connsiteY0-120" fmla="*/ 0 h 10000"/>
                <a:gd name="connsiteX1-121" fmla="*/ 9317 w 9325"/>
                <a:gd name="connsiteY1-122" fmla="*/ 0 h 10000"/>
                <a:gd name="connsiteX2-123" fmla="*/ 9293 w 9325"/>
                <a:gd name="connsiteY2-124" fmla="*/ 1661 h 10000"/>
                <a:gd name="connsiteX3-125" fmla="*/ 5738 w 9325"/>
                <a:gd name="connsiteY3-126" fmla="*/ 8911 h 10000"/>
                <a:gd name="connsiteX4-127" fmla="*/ 3402 w 9325"/>
                <a:gd name="connsiteY4-128" fmla="*/ 9277 h 10000"/>
                <a:gd name="connsiteX5-129" fmla="*/ 334 w 9325"/>
                <a:gd name="connsiteY5-130" fmla="*/ 2227 h 10000"/>
                <a:gd name="connsiteX6-131" fmla="*/ 0 w 9325"/>
                <a:gd name="connsiteY6-132" fmla="*/ 0 h 10000"/>
                <a:gd name="connsiteX0-133" fmla="*/ 0 w 10021"/>
                <a:gd name="connsiteY0-134" fmla="*/ 0 h 9975"/>
                <a:gd name="connsiteX1-135" fmla="*/ 9991 w 10021"/>
                <a:gd name="connsiteY1-136" fmla="*/ 0 h 9975"/>
                <a:gd name="connsiteX2-137" fmla="*/ 10019 w 10021"/>
                <a:gd name="connsiteY2-138" fmla="*/ 2141 h 9975"/>
                <a:gd name="connsiteX3-139" fmla="*/ 6153 w 10021"/>
                <a:gd name="connsiteY3-140" fmla="*/ 8911 h 9975"/>
                <a:gd name="connsiteX4-141" fmla="*/ 3648 w 10021"/>
                <a:gd name="connsiteY4-142" fmla="*/ 9277 h 9975"/>
                <a:gd name="connsiteX5-143" fmla="*/ 358 w 10021"/>
                <a:gd name="connsiteY5-144" fmla="*/ 2227 h 9975"/>
                <a:gd name="connsiteX6-145" fmla="*/ 0 w 10021"/>
                <a:gd name="connsiteY6-146" fmla="*/ 0 h 9975"/>
                <a:gd name="connsiteX0-147" fmla="*/ 0 w 10000"/>
                <a:gd name="connsiteY0-148" fmla="*/ 0 h 9999"/>
                <a:gd name="connsiteX1-149" fmla="*/ 9970 w 10000"/>
                <a:gd name="connsiteY1-150" fmla="*/ 0 h 9999"/>
                <a:gd name="connsiteX2-151" fmla="*/ 9998 w 10000"/>
                <a:gd name="connsiteY2-152" fmla="*/ 2146 h 9999"/>
                <a:gd name="connsiteX3-153" fmla="*/ 6140 w 10000"/>
                <a:gd name="connsiteY3-154" fmla="*/ 8933 h 9999"/>
                <a:gd name="connsiteX4-155" fmla="*/ 3640 w 10000"/>
                <a:gd name="connsiteY4-156" fmla="*/ 9300 h 9999"/>
                <a:gd name="connsiteX5-157" fmla="*/ 357 w 10000"/>
                <a:gd name="connsiteY5-158" fmla="*/ 2233 h 9999"/>
                <a:gd name="connsiteX6-159" fmla="*/ 0 w 10000"/>
                <a:gd name="connsiteY6-160" fmla="*/ 0 h 9999"/>
                <a:gd name="connsiteX0-161" fmla="*/ 0 w 10000"/>
                <a:gd name="connsiteY0-162" fmla="*/ 0 h 10057"/>
                <a:gd name="connsiteX1-163" fmla="*/ 9970 w 10000"/>
                <a:gd name="connsiteY1-164" fmla="*/ 0 h 10057"/>
                <a:gd name="connsiteX2-165" fmla="*/ 9998 w 10000"/>
                <a:gd name="connsiteY2-166" fmla="*/ 2146 h 10057"/>
                <a:gd name="connsiteX3-167" fmla="*/ 6140 w 10000"/>
                <a:gd name="connsiteY3-168" fmla="*/ 8934 h 10057"/>
                <a:gd name="connsiteX4-169" fmla="*/ 3640 w 10000"/>
                <a:gd name="connsiteY4-170" fmla="*/ 9301 h 10057"/>
                <a:gd name="connsiteX5-171" fmla="*/ 357 w 10000"/>
                <a:gd name="connsiteY5-172" fmla="*/ 2233 h 10057"/>
                <a:gd name="connsiteX6-173" fmla="*/ 0 w 10000"/>
                <a:gd name="connsiteY6-174" fmla="*/ 0 h 10057"/>
                <a:gd name="connsiteX0-175" fmla="*/ 0 w 10000"/>
                <a:gd name="connsiteY0-176" fmla="*/ 0 h 9786"/>
                <a:gd name="connsiteX1-177" fmla="*/ 9970 w 10000"/>
                <a:gd name="connsiteY1-178" fmla="*/ 0 h 9786"/>
                <a:gd name="connsiteX2-179" fmla="*/ 9998 w 10000"/>
                <a:gd name="connsiteY2-180" fmla="*/ 2146 h 9786"/>
                <a:gd name="connsiteX3-181" fmla="*/ 6140 w 10000"/>
                <a:gd name="connsiteY3-182" fmla="*/ 8934 h 9786"/>
                <a:gd name="connsiteX4-183" fmla="*/ 3640 w 10000"/>
                <a:gd name="connsiteY4-184" fmla="*/ 9301 h 9786"/>
                <a:gd name="connsiteX5-185" fmla="*/ 357 w 10000"/>
                <a:gd name="connsiteY5-186" fmla="*/ 2233 h 9786"/>
                <a:gd name="connsiteX6-187" fmla="*/ 0 w 10000"/>
                <a:gd name="connsiteY6-188" fmla="*/ 0 h 9786"/>
                <a:gd name="connsiteX0-189" fmla="*/ 0 w 10000"/>
                <a:gd name="connsiteY0-190" fmla="*/ 0 h 10000"/>
                <a:gd name="connsiteX1-191" fmla="*/ 9970 w 10000"/>
                <a:gd name="connsiteY1-192" fmla="*/ 0 h 10000"/>
                <a:gd name="connsiteX2-193" fmla="*/ 9998 w 10000"/>
                <a:gd name="connsiteY2-194" fmla="*/ 2193 h 10000"/>
                <a:gd name="connsiteX3-195" fmla="*/ 6140 w 10000"/>
                <a:gd name="connsiteY3-196" fmla="*/ 9129 h 10000"/>
                <a:gd name="connsiteX4-197" fmla="*/ 3640 w 10000"/>
                <a:gd name="connsiteY4-198" fmla="*/ 9504 h 10000"/>
                <a:gd name="connsiteX5-199" fmla="*/ 357 w 10000"/>
                <a:gd name="connsiteY5-200" fmla="*/ 2282 h 10000"/>
                <a:gd name="connsiteX6-201" fmla="*/ 0 w 10000"/>
                <a:gd name="connsiteY6-202" fmla="*/ 0 h 10000"/>
                <a:gd name="connsiteX0-203" fmla="*/ 0 w 10000"/>
                <a:gd name="connsiteY0-204" fmla="*/ 0 h 10045"/>
                <a:gd name="connsiteX1-205" fmla="*/ 9970 w 10000"/>
                <a:gd name="connsiteY1-206" fmla="*/ 0 h 10045"/>
                <a:gd name="connsiteX2-207" fmla="*/ 9998 w 10000"/>
                <a:gd name="connsiteY2-208" fmla="*/ 2193 h 10045"/>
                <a:gd name="connsiteX3-209" fmla="*/ 6140 w 10000"/>
                <a:gd name="connsiteY3-210" fmla="*/ 9129 h 10045"/>
                <a:gd name="connsiteX4-211" fmla="*/ 3640 w 10000"/>
                <a:gd name="connsiteY4-212" fmla="*/ 9504 h 10045"/>
                <a:gd name="connsiteX5-213" fmla="*/ 357 w 10000"/>
                <a:gd name="connsiteY5-214" fmla="*/ 2282 h 10045"/>
                <a:gd name="connsiteX6-215" fmla="*/ 0 w 10000"/>
                <a:gd name="connsiteY6-216" fmla="*/ 0 h 10045"/>
                <a:gd name="connsiteX0-217" fmla="*/ 0 w 10000"/>
                <a:gd name="connsiteY0-218" fmla="*/ 0 h 10045"/>
                <a:gd name="connsiteX1-219" fmla="*/ 9970 w 10000"/>
                <a:gd name="connsiteY1-220" fmla="*/ 0 h 10045"/>
                <a:gd name="connsiteX2-221" fmla="*/ 9998 w 10000"/>
                <a:gd name="connsiteY2-222" fmla="*/ 2193 h 10045"/>
                <a:gd name="connsiteX3-223" fmla="*/ 6140 w 10000"/>
                <a:gd name="connsiteY3-224" fmla="*/ 9129 h 10045"/>
                <a:gd name="connsiteX4-225" fmla="*/ 3640 w 10000"/>
                <a:gd name="connsiteY4-226" fmla="*/ 9504 h 10045"/>
                <a:gd name="connsiteX5-227" fmla="*/ 357 w 10000"/>
                <a:gd name="connsiteY5-228" fmla="*/ 2282 h 10045"/>
                <a:gd name="connsiteX6-229" fmla="*/ 0 w 10000"/>
                <a:gd name="connsiteY6-230" fmla="*/ 0 h 10045"/>
                <a:gd name="connsiteX0-231" fmla="*/ 0 w 10000"/>
                <a:gd name="connsiteY0-232" fmla="*/ 0 h 10134"/>
                <a:gd name="connsiteX1-233" fmla="*/ 9970 w 10000"/>
                <a:gd name="connsiteY1-234" fmla="*/ 0 h 10134"/>
                <a:gd name="connsiteX2-235" fmla="*/ 9998 w 10000"/>
                <a:gd name="connsiteY2-236" fmla="*/ 2193 h 10134"/>
                <a:gd name="connsiteX3-237" fmla="*/ 6140 w 10000"/>
                <a:gd name="connsiteY3-238" fmla="*/ 9129 h 10134"/>
                <a:gd name="connsiteX4-239" fmla="*/ 3640 w 10000"/>
                <a:gd name="connsiteY4-240" fmla="*/ 9504 h 10134"/>
                <a:gd name="connsiteX5-241" fmla="*/ 357 w 10000"/>
                <a:gd name="connsiteY5-242" fmla="*/ 2282 h 10134"/>
                <a:gd name="connsiteX6-243" fmla="*/ 0 w 10000"/>
                <a:gd name="connsiteY6-244" fmla="*/ 0 h 10134"/>
                <a:gd name="connsiteX0-245" fmla="*/ 0 w 10000"/>
                <a:gd name="connsiteY0-246" fmla="*/ 0 h 9897"/>
                <a:gd name="connsiteX1-247" fmla="*/ 9970 w 10000"/>
                <a:gd name="connsiteY1-248" fmla="*/ 0 h 9897"/>
                <a:gd name="connsiteX2-249" fmla="*/ 9998 w 10000"/>
                <a:gd name="connsiteY2-250" fmla="*/ 2193 h 9897"/>
                <a:gd name="connsiteX3-251" fmla="*/ 6140 w 10000"/>
                <a:gd name="connsiteY3-252" fmla="*/ 9129 h 9897"/>
                <a:gd name="connsiteX4-253" fmla="*/ 3666 w 10000"/>
                <a:gd name="connsiteY4-254" fmla="*/ 8955 h 9897"/>
                <a:gd name="connsiteX5-255" fmla="*/ 357 w 10000"/>
                <a:gd name="connsiteY5-256" fmla="*/ 2282 h 9897"/>
                <a:gd name="connsiteX6-257" fmla="*/ 0 w 10000"/>
                <a:gd name="connsiteY6-258" fmla="*/ 0 h 9897"/>
                <a:gd name="connsiteX0-259" fmla="*/ 0 w 10000"/>
                <a:gd name="connsiteY0-260" fmla="*/ 0 h 9474"/>
                <a:gd name="connsiteX1-261" fmla="*/ 9970 w 10000"/>
                <a:gd name="connsiteY1-262" fmla="*/ 0 h 9474"/>
                <a:gd name="connsiteX2-263" fmla="*/ 9998 w 10000"/>
                <a:gd name="connsiteY2-264" fmla="*/ 2216 h 9474"/>
                <a:gd name="connsiteX3-265" fmla="*/ 6140 w 10000"/>
                <a:gd name="connsiteY3-266" fmla="*/ 9224 h 9474"/>
                <a:gd name="connsiteX4-267" fmla="*/ 4034 w 10000"/>
                <a:gd name="connsiteY4-268" fmla="*/ 7384 h 9474"/>
                <a:gd name="connsiteX5-269" fmla="*/ 357 w 10000"/>
                <a:gd name="connsiteY5-270" fmla="*/ 2306 h 9474"/>
                <a:gd name="connsiteX6-271" fmla="*/ 0 w 10000"/>
                <a:gd name="connsiteY6-272" fmla="*/ 0 h 9474"/>
                <a:gd name="connsiteX0-273" fmla="*/ 0 w 10000"/>
                <a:gd name="connsiteY0-274" fmla="*/ 0 h 10637"/>
                <a:gd name="connsiteX1-275" fmla="*/ 9970 w 10000"/>
                <a:gd name="connsiteY1-276" fmla="*/ 0 h 10637"/>
                <a:gd name="connsiteX2-277" fmla="*/ 9998 w 10000"/>
                <a:gd name="connsiteY2-278" fmla="*/ 2339 h 10637"/>
                <a:gd name="connsiteX3-279" fmla="*/ 6140 w 10000"/>
                <a:gd name="connsiteY3-280" fmla="*/ 9736 h 10637"/>
                <a:gd name="connsiteX4-281" fmla="*/ 4087 w 10000"/>
                <a:gd name="connsiteY4-282" fmla="*/ 9705 h 10637"/>
                <a:gd name="connsiteX5-283" fmla="*/ 357 w 10000"/>
                <a:gd name="connsiteY5-284" fmla="*/ 2434 h 10637"/>
                <a:gd name="connsiteX6-285" fmla="*/ 0 w 10000"/>
                <a:gd name="connsiteY6-286" fmla="*/ 0 h 10637"/>
                <a:gd name="connsiteX0-287" fmla="*/ 0 w 10000"/>
                <a:gd name="connsiteY0-288" fmla="*/ 0 h 10693"/>
                <a:gd name="connsiteX1-289" fmla="*/ 9970 w 10000"/>
                <a:gd name="connsiteY1-290" fmla="*/ 0 h 10693"/>
                <a:gd name="connsiteX2-291" fmla="*/ 9998 w 10000"/>
                <a:gd name="connsiteY2-292" fmla="*/ 2339 h 10693"/>
                <a:gd name="connsiteX3-293" fmla="*/ 6140 w 10000"/>
                <a:gd name="connsiteY3-294" fmla="*/ 9736 h 10693"/>
                <a:gd name="connsiteX4-295" fmla="*/ 4087 w 10000"/>
                <a:gd name="connsiteY4-296" fmla="*/ 9705 h 10693"/>
                <a:gd name="connsiteX5-297" fmla="*/ 357 w 10000"/>
                <a:gd name="connsiteY5-298" fmla="*/ 2434 h 10693"/>
                <a:gd name="connsiteX6-299" fmla="*/ 0 w 10000"/>
                <a:gd name="connsiteY6-300" fmla="*/ 0 h 10693"/>
                <a:gd name="connsiteX0-301" fmla="*/ 0 w 10000"/>
                <a:gd name="connsiteY0-302" fmla="*/ 0 h 10649"/>
                <a:gd name="connsiteX1-303" fmla="*/ 9970 w 10000"/>
                <a:gd name="connsiteY1-304" fmla="*/ 0 h 10649"/>
                <a:gd name="connsiteX2-305" fmla="*/ 9998 w 10000"/>
                <a:gd name="connsiteY2-306" fmla="*/ 2339 h 10649"/>
                <a:gd name="connsiteX3-307" fmla="*/ 6140 w 10000"/>
                <a:gd name="connsiteY3-308" fmla="*/ 9736 h 10649"/>
                <a:gd name="connsiteX4-309" fmla="*/ 4087 w 10000"/>
                <a:gd name="connsiteY4-310" fmla="*/ 9705 h 10649"/>
                <a:gd name="connsiteX5-311" fmla="*/ 173 w 10000"/>
                <a:gd name="connsiteY5-312" fmla="*/ 2249 h 10649"/>
                <a:gd name="connsiteX6-313" fmla="*/ 0 w 10000"/>
                <a:gd name="connsiteY6-314" fmla="*/ 0 h 10649"/>
                <a:gd name="connsiteX0-315" fmla="*/ 0 w 10000"/>
                <a:gd name="connsiteY0-316" fmla="*/ 0 h 10649"/>
                <a:gd name="connsiteX1-317" fmla="*/ 9970 w 10000"/>
                <a:gd name="connsiteY1-318" fmla="*/ 0 h 10649"/>
                <a:gd name="connsiteX2-319" fmla="*/ 9998 w 10000"/>
                <a:gd name="connsiteY2-320" fmla="*/ 2339 h 10649"/>
                <a:gd name="connsiteX3-321" fmla="*/ 6140 w 10000"/>
                <a:gd name="connsiteY3-322" fmla="*/ 9736 h 10649"/>
                <a:gd name="connsiteX4-323" fmla="*/ 4087 w 10000"/>
                <a:gd name="connsiteY4-324" fmla="*/ 9705 h 10649"/>
                <a:gd name="connsiteX5-325" fmla="*/ 173 w 10000"/>
                <a:gd name="connsiteY5-326" fmla="*/ 2249 h 10649"/>
                <a:gd name="connsiteX6-327" fmla="*/ 0 w 10000"/>
                <a:gd name="connsiteY6-328" fmla="*/ 0 h 10649"/>
                <a:gd name="connsiteX0-329" fmla="*/ 0 w 10000"/>
                <a:gd name="connsiteY0-330" fmla="*/ 0 h 10832"/>
                <a:gd name="connsiteX1-331" fmla="*/ 9970 w 10000"/>
                <a:gd name="connsiteY1-332" fmla="*/ 0 h 10832"/>
                <a:gd name="connsiteX2-333" fmla="*/ 9998 w 10000"/>
                <a:gd name="connsiteY2-334" fmla="*/ 2339 h 10832"/>
                <a:gd name="connsiteX3-335" fmla="*/ 6140 w 10000"/>
                <a:gd name="connsiteY3-336" fmla="*/ 9736 h 10832"/>
                <a:gd name="connsiteX4-337" fmla="*/ 4113 w 10000"/>
                <a:gd name="connsiteY4-338" fmla="*/ 10013 h 10832"/>
                <a:gd name="connsiteX5-339" fmla="*/ 173 w 10000"/>
                <a:gd name="connsiteY5-340" fmla="*/ 2249 h 10832"/>
                <a:gd name="connsiteX6-341" fmla="*/ 0 w 10000"/>
                <a:gd name="connsiteY6-342" fmla="*/ 0 h 10832"/>
                <a:gd name="connsiteX0-343" fmla="*/ 0 w 10000"/>
                <a:gd name="connsiteY0-344" fmla="*/ 0 h 10566"/>
                <a:gd name="connsiteX1-345" fmla="*/ 9970 w 10000"/>
                <a:gd name="connsiteY1-346" fmla="*/ 0 h 10566"/>
                <a:gd name="connsiteX2-347" fmla="*/ 9998 w 10000"/>
                <a:gd name="connsiteY2-348" fmla="*/ 2339 h 10566"/>
                <a:gd name="connsiteX3-349" fmla="*/ 6140 w 10000"/>
                <a:gd name="connsiteY3-350" fmla="*/ 9736 h 10566"/>
                <a:gd name="connsiteX4-351" fmla="*/ 4166 w 10000"/>
                <a:gd name="connsiteY4-352" fmla="*/ 9551 h 10566"/>
                <a:gd name="connsiteX5-353" fmla="*/ 173 w 10000"/>
                <a:gd name="connsiteY5-354" fmla="*/ 2249 h 10566"/>
                <a:gd name="connsiteX6-355" fmla="*/ 0 w 10000"/>
                <a:gd name="connsiteY6-356" fmla="*/ 0 h 10566"/>
                <a:gd name="connsiteX0-357" fmla="*/ 0 w 10000"/>
                <a:gd name="connsiteY0-358" fmla="*/ 0 h 10719"/>
                <a:gd name="connsiteX1-359" fmla="*/ 9970 w 10000"/>
                <a:gd name="connsiteY1-360" fmla="*/ 0 h 10719"/>
                <a:gd name="connsiteX2-361" fmla="*/ 9998 w 10000"/>
                <a:gd name="connsiteY2-362" fmla="*/ 2339 h 10719"/>
                <a:gd name="connsiteX3-363" fmla="*/ 6140 w 10000"/>
                <a:gd name="connsiteY3-364" fmla="*/ 9736 h 10719"/>
                <a:gd name="connsiteX4-365" fmla="*/ 4087 w 10000"/>
                <a:gd name="connsiteY4-366" fmla="*/ 9828 h 10719"/>
                <a:gd name="connsiteX5-367" fmla="*/ 173 w 10000"/>
                <a:gd name="connsiteY5-368" fmla="*/ 2249 h 10719"/>
                <a:gd name="connsiteX6-369" fmla="*/ 0 w 10000"/>
                <a:gd name="connsiteY6-370" fmla="*/ 0 h 10719"/>
                <a:gd name="connsiteX0-371" fmla="*/ 542 w 9833"/>
                <a:gd name="connsiteY0-372" fmla="*/ 62 h 10719"/>
                <a:gd name="connsiteX1-373" fmla="*/ 9803 w 9833"/>
                <a:gd name="connsiteY1-374" fmla="*/ 0 h 10719"/>
                <a:gd name="connsiteX2-375" fmla="*/ 9831 w 9833"/>
                <a:gd name="connsiteY2-376" fmla="*/ 2339 h 10719"/>
                <a:gd name="connsiteX3-377" fmla="*/ 5973 w 9833"/>
                <a:gd name="connsiteY3-378" fmla="*/ 9736 h 10719"/>
                <a:gd name="connsiteX4-379" fmla="*/ 3920 w 9833"/>
                <a:gd name="connsiteY4-380" fmla="*/ 9828 h 10719"/>
                <a:gd name="connsiteX5-381" fmla="*/ 6 w 9833"/>
                <a:gd name="connsiteY5-382" fmla="*/ 2249 h 10719"/>
                <a:gd name="connsiteX6-383" fmla="*/ 542 w 9833"/>
                <a:gd name="connsiteY6-384" fmla="*/ 62 h 10719"/>
                <a:gd name="connsiteX0-385" fmla="*/ 551 w 9998"/>
                <a:gd name="connsiteY0-386" fmla="*/ 0 h 9942"/>
                <a:gd name="connsiteX1-387" fmla="*/ 9168 w 9998"/>
                <a:gd name="connsiteY1-388" fmla="*/ 28 h 9942"/>
                <a:gd name="connsiteX2-389" fmla="*/ 9998 w 9998"/>
                <a:gd name="connsiteY2-390" fmla="*/ 2124 h 9942"/>
                <a:gd name="connsiteX3-391" fmla="*/ 6074 w 9998"/>
                <a:gd name="connsiteY3-392" fmla="*/ 9025 h 9942"/>
                <a:gd name="connsiteX4-393" fmla="*/ 3987 w 9998"/>
                <a:gd name="connsiteY4-394" fmla="*/ 9111 h 9942"/>
                <a:gd name="connsiteX5-395" fmla="*/ 6 w 9998"/>
                <a:gd name="connsiteY5-396" fmla="*/ 2040 h 9942"/>
                <a:gd name="connsiteX6-397" fmla="*/ 551 w 9998"/>
                <a:gd name="connsiteY6-398" fmla="*/ 0 h 9942"/>
                <a:gd name="connsiteX0-399" fmla="*/ 551 w 10000"/>
                <a:gd name="connsiteY0-400" fmla="*/ 0 h 9642"/>
                <a:gd name="connsiteX1-401" fmla="*/ 9170 w 10000"/>
                <a:gd name="connsiteY1-402" fmla="*/ 28 h 9642"/>
                <a:gd name="connsiteX2-403" fmla="*/ 10000 w 10000"/>
                <a:gd name="connsiteY2-404" fmla="*/ 2136 h 9642"/>
                <a:gd name="connsiteX3-405" fmla="*/ 6075 w 10000"/>
                <a:gd name="connsiteY3-406" fmla="*/ 9078 h 9642"/>
                <a:gd name="connsiteX4-407" fmla="*/ 3988 w 10000"/>
                <a:gd name="connsiteY4-408" fmla="*/ 9164 h 9642"/>
                <a:gd name="connsiteX5-409" fmla="*/ 6 w 10000"/>
                <a:gd name="connsiteY5-410" fmla="*/ 2052 h 9642"/>
                <a:gd name="connsiteX6-411" fmla="*/ 551 w 10000"/>
                <a:gd name="connsiteY6-412" fmla="*/ 0 h 9642"/>
                <a:gd name="connsiteX0-413" fmla="*/ 6075 w 10000"/>
                <a:gd name="connsiteY0-414" fmla="*/ 9415 h 10000"/>
                <a:gd name="connsiteX1-415" fmla="*/ 3988 w 10000"/>
                <a:gd name="connsiteY1-416" fmla="*/ 9504 h 10000"/>
                <a:gd name="connsiteX2-417" fmla="*/ 6 w 10000"/>
                <a:gd name="connsiteY2-418" fmla="*/ 2128 h 10000"/>
                <a:gd name="connsiteX3-419" fmla="*/ 551 w 10000"/>
                <a:gd name="connsiteY3-420" fmla="*/ 0 h 10000"/>
                <a:gd name="connsiteX4-421" fmla="*/ 9170 w 10000"/>
                <a:gd name="connsiteY4-422" fmla="*/ 29 h 10000"/>
                <a:gd name="connsiteX5-423" fmla="*/ 10000 w 10000"/>
                <a:gd name="connsiteY5-424" fmla="*/ 2215 h 10000"/>
                <a:gd name="connsiteX6-425" fmla="*/ 6267 w 10000"/>
                <a:gd name="connsiteY6-426" fmla="*/ 9631 h 10000"/>
                <a:gd name="connsiteX0-427" fmla="*/ 6075 w 10000"/>
                <a:gd name="connsiteY0-428" fmla="*/ 9415 h 10000"/>
                <a:gd name="connsiteX1-429" fmla="*/ 3988 w 10000"/>
                <a:gd name="connsiteY1-430" fmla="*/ 9504 h 10000"/>
                <a:gd name="connsiteX2-431" fmla="*/ 6 w 10000"/>
                <a:gd name="connsiteY2-432" fmla="*/ 2128 h 10000"/>
                <a:gd name="connsiteX3-433" fmla="*/ 551 w 10000"/>
                <a:gd name="connsiteY3-434" fmla="*/ 0 h 10000"/>
                <a:gd name="connsiteX4-435" fmla="*/ 9170 w 10000"/>
                <a:gd name="connsiteY4-436" fmla="*/ 29 h 10000"/>
                <a:gd name="connsiteX5-437" fmla="*/ 10000 w 10000"/>
                <a:gd name="connsiteY5-438" fmla="*/ 2215 h 10000"/>
                <a:gd name="connsiteX6-439" fmla="*/ 6267 w 10000"/>
                <a:gd name="connsiteY6-440" fmla="*/ 9631 h 10000"/>
                <a:gd name="connsiteX0-441" fmla="*/ 6075 w 10000"/>
                <a:gd name="connsiteY0-442" fmla="*/ 9415 h 10000"/>
                <a:gd name="connsiteX1-443" fmla="*/ 3988 w 10000"/>
                <a:gd name="connsiteY1-444" fmla="*/ 9504 h 10000"/>
                <a:gd name="connsiteX2-445" fmla="*/ 6 w 10000"/>
                <a:gd name="connsiteY2-446" fmla="*/ 2128 h 10000"/>
                <a:gd name="connsiteX3-447" fmla="*/ 551 w 10000"/>
                <a:gd name="connsiteY3-448" fmla="*/ 0 h 10000"/>
                <a:gd name="connsiteX4-449" fmla="*/ 9170 w 10000"/>
                <a:gd name="connsiteY4-450" fmla="*/ 29 h 10000"/>
                <a:gd name="connsiteX5-451" fmla="*/ 10000 w 10000"/>
                <a:gd name="connsiteY5-452" fmla="*/ 2215 h 10000"/>
                <a:gd name="connsiteX6-453" fmla="*/ 6053 w 10000"/>
                <a:gd name="connsiteY6-454" fmla="*/ 9361 h 10000"/>
                <a:gd name="connsiteX0-455" fmla="*/ 6075 w 10000"/>
                <a:gd name="connsiteY0-456" fmla="*/ 9415 h 10000"/>
                <a:gd name="connsiteX1-457" fmla="*/ 3988 w 10000"/>
                <a:gd name="connsiteY1-458" fmla="*/ 9504 h 10000"/>
                <a:gd name="connsiteX2-459" fmla="*/ 6 w 10000"/>
                <a:gd name="connsiteY2-460" fmla="*/ 2128 h 10000"/>
                <a:gd name="connsiteX3-461" fmla="*/ 551 w 10000"/>
                <a:gd name="connsiteY3-462" fmla="*/ 0 h 10000"/>
                <a:gd name="connsiteX4-463" fmla="*/ 9170 w 10000"/>
                <a:gd name="connsiteY4-464" fmla="*/ 29 h 10000"/>
                <a:gd name="connsiteX5-465" fmla="*/ 10000 w 10000"/>
                <a:gd name="connsiteY5-466" fmla="*/ 2215 h 10000"/>
                <a:gd name="connsiteX6-467" fmla="*/ 6053 w 10000"/>
                <a:gd name="connsiteY6-468" fmla="*/ 9361 h 10000"/>
                <a:gd name="connsiteX0-469" fmla="*/ 6075 w 10000"/>
                <a:gd name="connsiteY0-470" fmla="*/ 9415 h 10000"/>
                <a:gd name="connsiteX1-471" fmla="*/ 3988 w 10000"/>
                <a:gd name="connsiteY1-472" fmla="*/ 9504 h 10000"/>
                <a:gd name="connsiteX2-473" fmla="*/ 6 w 10000"/>
                <a:gd name="connsiteY2-474" fmla="*/ 2128 h 10000"/>
                <a:gd name="connsiteX3-475" fmla="*/ 551 w 10000"/>
                <a:gd name="connsiteY3-476" fmla="*/ 0 h 10000"/>
                <a:gd name="connsiteX4-477" fmla="*/ 9170 w 10000"/>
                <a:gd name="connsiteY4-478" fmla="*/ 29 h 10000"/>
                <a:gd name="connsiteX5-479" fmla="*/ 10000 w 10000"/>
                <a:gd name="connsiteY5-480" fmla="*/ 2215 h 10000"/>
                <a:gd name="connsiteX6-481" fmla="*/ 6053 w 10000"/>
                <a:gd name="connsiteY6-482" fmla="*/ 9361 h 10000"/>
                <a:gd name="connsiteX0-483" fmla="*/ 6075 w 10000"/>
                <a:gd name="connsiteY0-484" fmla="*/ 9415 h 10023"/>
                <a:gd name="connsiteX1-485" fmla="*/ 4015 w 10000"/>
                <a:gd name="connsiteY1-486" fmla="*/ 9534 h 10023"/>
                <a:gd name="connsiteX2-487" fmla="*/ 6 w 10000"/>
                <a:gd name="connsiteY2-488" fmla="*/ 2128 h 10023"/>
                <a:gd name="connsiteX3-489" fmla="*/ 551 w 10000"/>
                <a:gd name="connsiteY3-490" fmla="*/ 0 h 10023"/>
                <a:gd name="connsiteX4-491" fmla="*/ 9170 w 10000"/>
                <a:gd name="connsiteY4-492" fmla="*/ 29 h 10023"/>
                <a:gd name="connsiteX5-493" fmla="*/ 10000 w 10000"/>
                <a:gd name="connsiteY5-494" fmla="*/ 2215 h 10023"/>
                <a:gd name="connsiteX6-495" fmla="*/ 6053 w 10000"/>
                <a:gd name="connsiteY6-496" fmla="*/ 9361 h 10023"/>
                <a:gd name="connsiteX0-497" fmla="*/ 6075 w 10000"/>
                <a:gd name="connsiteY0-498" fmla="*/ 9415 h 10023"/>
                <a:gd name="connsiteX1-499" fmla="*/ 4015 w 10000"/>
                <a:gd name="connsiteY1-500" fmla="*/ 9534 h 10023"/>
                <a:gd name="connsiteX2-501" fmla="*/ 6 w 10000"/>
                <a:gd name="connsiteY2-502" fmla="*/ 2128 h 10023"/>
                <a:gd name="connsiteX3-503" fmla="*/ 551 w 10000"/>
                <a:gd name="connsiteY3-504" fmla="*/ 0 h 10023"/>
                <a:gd name="connsiteX4-505" fmla="*/ 9170 w 10000"/>
                <a:gd name="connsiteY4-506" fmla="*/ 29 h 10023"/>
                <a:gd name="connsiteX5-507" fmla="*/ 10000 w 10000"/>
                <a:gd name="connsiteY5-508" fmla="*/ 2215 h 10023"/>
                <a:gd name="connsiteX6-509" fmla="*/ 6053 w 10000"/>
                <a:gd name="connsiteY6-510" fmla="*/ 9361 h 10023"/>
                <a:gd name="connsiteX7" fmla="*/ 6075 w 10000"/>
                <a:gd name="connsiteY7" fmla="*/ 9415 h 10023"/>
                <a:gd name="connsiteX0-511" fmla="*/ 6075 w 10000"/>
                <a:gd name="connsiteY0-512" fmla="*/ 9415 h 10097"/>
                <a:gd name="connsiteX1-513" fmla="*/ 4015 w 10000"/>
                <a:gd name="connsiteY1-514" fmla="*/ 9534 h 10097"/>
                <a:gd name="connsiteX2-515" fmla="*/ 6 w 10000"/>
                <a:gd name="connsiteY2-516" fmla="*/ 2128 h 10097"/>
                <a:gd name="connsiteX3-517" fmla="*/ 551 w 10000"/>
                <a:gd name="connsiteY3-518" fmla="*/ 0 h 10097"/>
                <a:gd name="connsiteX4-519" fmla="*/ 9170 w 10000"/>
                <a:gd name="connsiteY4-520" fmla="*/ 29 h 10097"/>
                <a:gd name="connsiteX5-521" fmla="*/ 10000 w 10000"/>
                <a:gd name="connsiteY5-522" fmla="*/ 2215 h 10097"/>
                <a:gd name="connsiteX6-523" fmla="*/ 6053 w 10000"/>
                <a:gd name="connsiteY6-524" fmla="*/ 9361 h 10097"/>
                <a:gd name="connsiteX7-525" fmla="*/ 6075 w 10000"/>
                <a:gd name="connsiteY7-526" fmla="*/ 9415 h 10097"/>
                <a:gd name="connsiteX0-527" fmla="*/ 6075 w 10000"/>
                <a:gd name="connsiteY0-528" fmla="*/ 9415 h 9690"/>
                <a:gd name="connsiteX1-529" fmla="*/ 4015 w 10000"/>
                <a:gd name="connsiteY1-530" fmla="*/ 9534 h 9690"/>
                <a:gd name="connsiteX2-531" fmla="*/ 6 w 10000"/>
                <a:gd name="connsiteY2-532" fmla="*/ 2128 h 9690"/>
                <a:gd name="connsiteX3-533" fmla="*/ 551 w 10000"/>
                <a:gd name="connsiteY3-534" fmla="*/ 0 h 9690"/>
                <a:gd name="connsiteX4-535" fmla="*/ 9170 w 10000"/>
                <a:gd name="connsiteY4-536" fmla="*/ 29 h 9690"/>
                <a:gd name="connsiteX5-537" fmla="*/ 10000 w 10000"/>
                <a:gd name="connsiteY5-538" fmla="*/ 2215 h 9690"/>
                <a:gd name="connsiteX6-539" fmla="*/ 6053 w 10000"/>
                <a:gd name="connsiteY6-540" fmla="*/ 9361 h 9690"/>
                <a:gd name="connsiteX7-541" fmla="*/ 6075 w 10000"/>
                <a:gd name="connsiteY7-542" fmla="*/ 9415 h 9690"/>
                <a:gd name="connsiteX0-543" fmla="*/ 6446 w 10371"/>
                <a:gd name="connsiteY0-544" fmla="*/ 9716 h 10346"/>
                <a:gd name="connsiteX1-545" fmla="*/ 4386 w 10371"/>
                <a:gd name="connsiteY1-546" fmla="*/ 9839 h 10346"/>
                <a:gd name="connsiteX2-547" fmla="*/ 3 w 10371"/>
                <a:gd name="connsiteY2-548" fmla="*/ 2165 h 10346"/>
                <a:gd name="connsiteX3-549" fmla="*/ 922 w 10371"/>
                <a:gd name="connsiteY3-550" fmla="*/ 0 h 10346"/>
                <a:gd name="connsiteX4-551" fmla="*/ 9541 w 10371"/>
                <a:gd name="connsiteY4-552" fmla="*/ 30 h 10346"/>
                <a:gd name="connsiteX5-553" fmla="*/ 10371 w 10371"/>
                <a:gd name="connsiteY5-554" fmla="*/ 2286 h 10346"/>
                <a:gd name="connsiteX6-555" fmla="*/ 6424 w 10371"/>
                <a:gd name="connsiteY6-556" fmla="*/ 9660 h 10346"/>
                <a:gd name="connsiteX7-557" fmla="*/ 6446 w 10371"/>
                <a:gd name="connsiteY7-558" fmla="*/ 9716 h 10346"/>
                <a:gd name="connsiteX0-559" fmla="*/ 6446 w 10371"/>
                <a:gd name="connsiteY0-560" fmla="*/ 9716 h 10346"/>
                <a:gd name="connsiteX1-561" fmla="*/ 4386 w 10371"/>
                <a:gd name="connsiteY1-562" fmla="*/ 9839 h 10346"/>
                <a:gd name="connsiteX2-563" fmla="*/ 3 w 10371"/>
                <a:gd name="connsiteY2-564" fmla="*/ 2165 h 10346"/>
                <a:gd name="connsiteX3-565" fmla="*/ 922 w 10371"/>
                <a:gd name="connsiteY3-566" fmla="*/ 0 h 10346"/>
                <a:gd name="connsiteX4-567" fmla="*/ 9541 w 10371"/>
                <a:gd name="connsiteY4-568" fmla="*/ 30 h 10346"/>
                <a:gd name="connsiteX5-569" fmla="*/ 10371 w 10371"/>
                <a:gd name="connsiteY5-570" fmla="*/ 2286 h 10346"/>
                <a:gd name="connsiteX6-571" fmla="*/ 6424 w 10371"/>
                <a:gd name="connsiteY6-572" fmla="*/ 9660 h 10346"/>
                <a:gd name="connsiteX7-573" fmla="*/ 6446 w 10371"/>
                <a:gd name="connsiteY7-574" fmla="*/ 9716 h 10346"/>
                <a:gd name="connsiteX0-575" fmla="*/ 6446 w 10371"/>
                <a:gd name="connsiteY0-576" fmla="*/ 9716 h 10411"/>
                <a:gd name="connsiteX1-577" fmla="*/ 4386 w 10371"/>
                <a:gd name="connsiteY1-578" fmla="*/ 9839 h 10411"/>
                <a:gd name="connsiteX2-579" fmla="*/ 3 w 10371"/>
                <a:gd name="connsiteY2-580" fmla="*/ 2165 h 10411"/>
                <a:gd name="connsiteX3-581" fmla="*/ 922 w 10371"/>
                <a:gd name="connsiteY3-582" fmla="*/ 0 h 10411"/>
                <a:gd name="connsiteX4-583" fmla="*/ 9541 w 10371"/>
                <a:gd name="connsiteY4-584" fmla="*/ 30 h 10411"/>
                <a:gd name="connsiteX5-585" fmla="*/ 10371 w 10371"/>
                <a:gd name="connsiteY5-586" fmla="*/ 2286 h 10411"/>
                <a:gd name="connsiteX6-587" fmla="*/ 6424 w 10371"/>
                <a:gd name="connsiteY6-588" fmla="*/ 9660 h 10411"/>
                <a:gd name="connsiteX7-589" fmla="*/ 6446 w 10371"/>
                <a:gd name="connsiteY7-590" fmla="*/ 9716 h 10411"/>
                <a:gd name="connsiteX0-591" fmla="*/ 6446 w 10371"/>
                <a:gd name="connsiteY0-592" fmla="*/ 9716 h 10421"/>
                <a:gd name="connsiteX1-593" fmla="*/ 4386 w 10371"/>
                <a:gd name="connsiteY1-594" fmla="*/ 9839 h 10421"/>
                <a:gd name="connsiteX2-595" fmla="*/ 3 w 10371"/>
                <a:gd name="connsiteY2-596" fmla="*/ 2165 h 10421"/>
                <a:gd name="connsiteX3-597" fmla="*/ 922 w 10371"/>
                <a:gd name="connsiteY3-598" fmla="*/ 0 h 10421"/>
                <a:gd name="connsiteX4-599" fmla="*/ 9541 w 10371"/>
                <a:gd name="connsiteY4-600" fmla="*/ 30 h 10421"/>
                <a:gd name="connsiteX5-601" fmla="*/ 10371 w 10371"/>
                <a:gd name="connsiteY5-602" fmla="*/ 2286 h 10421"/>
                <a:gd name="connsiteX6-603" fmla="*/ 6424 w 10371"/>
                <a:gd name="connsiteY6-604" fmla="*/ 9660 h 10421"/>
                <a:gd name="connsiteX7-605" fmla="*/ 6446 w 10371"/>
                <a:gd name="connsiteY7-606" fmla="*/ 9716 h 10421"/>
                <a:gd name="connsiteX0-607" fmla="*/ 6446 w 10371"/>
                <a:gd name="connsiteY0-608" fmla="*/ 9716 h 10258"/>
                <a:gd name="connsiteX1-609" fmla="*/ 4386 w 10371"/>
                <a:gd name="connsiteY1-610" fmla="*/ 9839 h 10258"/>
                <a:gd name="connsiteX2-611" fmla="*/ 3 w 10371"/>
                <a:gd name="connsiteY2-612" fmla="*/ 2165 h 10258"/>
                <a:gd name="connsiteX3-613" fmla="*/ 922 w 10371"/>
                <a:gd name="connsiteY3-614" fmla="*/ 0 h 10258"/>
                <a:gd name="connsiteX4-615" fmla="*/ 9541 w 10371"/>
                <a:gd name="connsiteY4-616" fmla="*/ 30 h 10258"/>
                <a:gd name="connsiteX5-617" fmla="*/ 10371 w 10371"/>
                <a:gd name="connsiteY5-618" fmla="*/ 2286 h 10258"/>
                <a:gd name="connsiteX6-619" fmla="*/ 6424 w 10371"/>
                <a:gd name="connsiteY6-620" fmla="*/ 9660 h 10258"/>
                <a:gd name="connsiteX7-621" fmla="*/ 6446 w 10371"/>
                <a:gd name="connsiteY7-622" fmla="*/ 9716 h 10258"/>
                <a:gd name="connsiteX0-623" fmla="*/ 6446 w 10371"/>
                <a:gd name="connsiteY0-624" fmla="*/ 9716 h 10258"/>
                <a:gd name="connsiteX1-625" fmla="*/ 4386 w 10371"/>
                <a:gd name="connsiteY1-626" fmla="*/ 9839 h 10258"/>
                <a:gd name="connsiteX2-627" fmla="*/ 3 w 10371"/>
                <a:gd name="connsiteY2-628" fmla="*/ 2165 h 10258"/>
                <a:gd name="connsiteX3-629" fmla="*/ 922 w 10371"/>
                <a:gd name="connsiteY3-630" fmla="*/ 0 h 10258"/>
                <a:gd name="connsiteX4-631" fmla="*/ 9541 w 10371"/>
                <a:gd name="connsiteY4-632" fmla="*/ 30 h 10258"/>
                <a:gd name="connsiteX5-633" fmla="*/ 10371 w 10371"/>
                <a:gd name="connsiteY5-634" fmla="*/ 2286 h 10258"/>
                <a:gd name="connsiteX6-635" fmla="*/ 6424 w 10371"/>
                <a:gd name="connsiteY6-636" fmla="*/ 9660 h 10258"/>
                <a:gd name="connsiteX7-637" fmla="*/ 6446 w 10371"/>
                <a:gd name="connsiteY7-638" fmla="*/ 9716 h 10258"/>
                <a:gd name="connsiteX0-639" fmla="*/ 6446 w 10371"/>
                <a:gd name="connsiteY0-640" fmla="*/ 9716 h 10258"/>
                <a:gd name="connsiteX1-641" fmla="*/ 4386 w 10371"/>
                <a:gd name="connsiteY1-642" fmla="*/ 9839 h 10258"/>
                <a:gd name="connsiteX2-643" fmla="*/ 3 w 10371"/>
                <a:gd name="connsiteY2-644" fmla="*/ 2165 h 10258"/>
                <a:gd name="connsiteX3-645" fmla="*/ 922 w 10371"/>
                <a:gd name="connsiteY3-646" fmla="*/ 0 h 10258"/>
                <a:gd name="connsiteX4-647" fmla="*/ 9541 w 10371"/>
                <a:gd name="connsiteY4-648" fmla="*/ 30 h 10258"/>
                <a:gd name="connsiteX5-649" fmla="*/ 10371 w 10371"/>
                <a:gd name="connsiteY5-650" fmla="*/ 2286 h 10258"/>
                <a:gd name="connsiteX6-651" fmla="*/ 6424 w 10371"/>
                <a:gd name="connsiteY6-652" fmla="*/ 9660 h 10258"/>
                <a:gd name="connsiteX7-653" fmla="*/ 6446 w 10371"/>
                <a:gd name="connsiteY7-654" fmla="*/ 9716 h 10258"/>
                <a:gd name="connsiteX0-655" fmla="*/ 6420 w 10345"/>
                <a:gd name="connsiteY0-656" fmla="*/ 9716 h 10342"/>
                <a:gd name="connsiteX1-657" fmla="*/ 4360 w 10345"/>
                <a:gd name="connsiteY1-658" fmla="*/ 9839 h 10342"/>
                <a:gd name="connsiteX2-659" fmla="*/ 4 w 10345"/>
                <a:gd name="connsiteY2-660" fmla="*/ 2227 h 10342"/>
                <a:gd name="connsiteX3-661" fmla="*/ 896 w 10345"/>
                <a:gd name="connsiteY3-662" fmla="*/ 0 h 10342"/>
                <a:gd name="connsiteX4-663" fmla="*/ 9515 w 10345"/>
                <a:gd name="connsiteY4-664" fmla="*/ 30 h 10342"/>
                <a:gd name="connsiteX5-665" fmla="*/ 10345 w 10345"/>
                <a:gd name="connsiteY5-666" fmla="*/ 2286 h 10342"/>
                <a:gd name="connsiteX6-667" fmla="*/ 6398 w 10345"/>
                <a:gd name="connsiteY6-668" fmla="*/ 9660 h 10342"/>
                <a:gd name="connsiteX7-669" fmla="*/ 6420 w 10345"/>
                <a:gd name="connsiteY7-670" fmla="*/ 9716 h 10342"/>
                <a:gd name="connsiteX0-671" fmla="*/ 6526 w 10451"/>
                <a:gd name="connsiteY0-672" fmla="*/ 9716 h 10360"/>
                <a:gd name="connsiteX1-673" fmla="*/ 4466 w 10451"/>
                <a:gd name="connsiteY1-674" fmla="*/ 9839 h 10360"/>
                <a:gd name="connsiteX2-675" fmla="*/ 3 w 10451"/>
                <a:gd name="connsiteY2-676" fmla="*/ 1979 h 10360"/>
                <a:gd name="connsiteX3-677" fmla="*/ 1002 w 10451"/>
                <a:gd name="connsiteY3-678" fmla="*/ 0 h 10360"/>
                <a:gd name="connsiteX4-679" fmla="*/ 9621 w 10451"/>
                <a:gd name="connsiteY4-680" fmla="*/ 30 h 10360"/>
                <a:gd name="connsiteX5-681" fmla="*/ 10451 w 10451"/>
                <a:gd name="connsiteY5-682" fmla="*/ 2286 h 10360"/>
                <a:gd name="connsiteX6-683" fmla="*/ 6504 w 10451"/>
                <a:gd name="connsiteY6-684" fmla="*/ 9660 h 10360"/>
                <a:gd name="connsiteX7-685" fmla="*/ 6526 w 10451"/>
                <a:gd name="connsiteY7-686" fmla="*/ 9716 h 10360"/>
                <a:gd name="connsiteX0-687" fmla="*/ 6526 w 10451"/>
                <a:gd name="connsiteY0-688" fmla="*/ 9716 h 10360"/>
                <a:gd name="connsiteX1-689" fmla="*/ 4466 w 10451"/>
                <a:gd name="connsiteY1-690" fmla="*/ 9839 h 10360"/>
                <a:gd name="connsiteX2-691" fmla="*/ 3 w 10451"/>
                <a:gd name="connsiteY2-692" fmla="*/ 1979 h 10360"/>
                <a:gd name="connsiteX3-693" fmla="*/ 1002 w 10451"/>
                <a:gd name="connsiteY3-694" fmla="*/ 0 h 10360"/>
                <a:gd name="connsiteX4-695" fmla="*/ 9621 w 10451"/>
                <a:gd name="connsiteY4-696" fmla="*/ 30 h 10360"/>
                <a:gd name="connsiteX5-697" fmla="*/ 10451 w 10451"/>
                <a:gd name="connsiteY5-698" fmla="*/ 2286 h 10360"/>
                <a:gd name="connsiteX6-699" fmla="*/ 6504 w 10451"/>
                <a:gd name="connsiteY6-700" fmla="*/ 9660 h 10360"/>
                <a:gd name="connsiteX7-701" fmla="*/ 6526 w 10451"/>
                <a:gd name="connsiteY7-702" fmla="*/ 9716 h 10360"/>
                <a:gd name="connsiteX0-703" fmla="*/ 6526 w 10451"/>
                <a:gd name="connsiteY0-704" fmla="*/ 9902 h 10546"/>
                <a:gd name="connsiteX1-705" fmla="*/ 4466 w 10451"/>
                <a:gd name="connsiteY1-706" fmla="*/ 10025 h 10546"/>
                <a:gd name="connsiteX2-707" fmla="*/ 3 w 10451"/>
                <a:gd name="connsiteY2-708" fmla="*/ 2165 h 10546"/>
                <a:gd name="connsiteX3-709" fmla="*/ 1002 w 10451"/>
                <a:gd name="connsiteY3-710" fmla="*/ 0 h 10546"/>
                <a:gd name="connsiteX4-711" fmla="*/ 9621 w 10451"/>
                <a:gd name="connsiteY4-712" fmla="*/ 216 h 10546"/>
                <a:gd name="connsiteX5-713" fmla="*/ 10451 w 10451"/>
                <a:gd name="connsiteY5-714" fmla="*/ 2472 h 10546"/>
                <a:gd name="connsiteX6-715" fmla="*/ 6504 w 10451"/>
                <a:gd name="connsiteY6-716" fmla="*/ 9846 h 10546"/>
                <a:gd name="connsiteX7-717" fmla="*/ 6526 w 10451"/>
                <a:gd name="connsiteY7-718" fmla="*/ 9902 h 10546"/>
                <a:gd name="connsiteX0-719" fmla="*/ 6526 w 10451"/>
                <a:gd name="connsiteY0-720" fmla="*/ 9902 h 10546"/>
                <a:gd name="connsiteX1-721" fmla="*/ 4466 w 10451"/>
                <a:gd name="connsiteY1-722" fmla="*/ 10025 h 10546"/>
                <a:gd name="connsiteX2-723" fmla="*/ 3 w 10451"/>
                <a:gd name="connsiteY2-724" fmla="*/ 2165 h 10546"/>
                <a:gd name="connsiteX3-725" fmla="*/ 1002 w 10451"/>
                <a:gd name="connsiteY3-726" fmla="*/ 0 h 10546"/>
                <a:gd name="connsiteX4-727" fmla="*/ 9915 w 10451"/>
                <a:gd name="connsiteY4-728" fmla="*/ 61 h 10546"/>
                <a:gd name="connsiteX5-729" fmla="*/ 10451 w 10451"/>
                <a:gd name="connsiteY5-730" fmla="*/ 2472 h 10546"/>
                <a:gd name="connsiteX6-731" fmla="*/ 6504 w 10451"/>
                <a:gd name="connsiteY6-732" fmla="*/ 9846 h 10546"/>
                <a:gd name="connsiteX7-733" fmla="*/ 6526 w 10451"/>
                <a:gd name="connsiteY7-734" fmla="*/ 9902 h 10546"/>
                <a:gd name="connsiteX0-735" fmla="*/ 6526 w 10451"/>
                <a:gd name="connsiteY0-736" fmla="*/ 9902 h 10546"/>
                <a:gd name="connsiteX1-737" fmla="*/ 4466 w 10451"/>
                <a:gd name="connsiteY1-738" fmla="*/ 10025 h 10546"/>
                <a:gd name="connsiteX2-739" fmla="*/ 3 w 10451"/>
                <a:gd name="connsiteY2-740" fmla="*/ 2165 h 10546"/>
                <a:gd name="connsiteX3-741" fmla="*/ 1002 w 10451"/>
                <a:gd name="connsiteY3-742" fmla="*/ 0 h 10546"/>
                <a:gd name="connsiteX4-743" fmla="*/ 9915 w 10451"/>
                <a:gd name="connsiteY4-744" fmla="*/ 61 h 10546"/>
                <a:gd name="connsiteX5-745" fmla="*/ 10451 w 10451"/>
                <a:gd name="connsiteY5-746" fmla="*/ 2472 h 10546"/>
                <a:gd name="connsiteX6-747" fmla="*/ 6504 w 10451"/>
                <a:gd name="connsiteY6-748" fmla="*/ 9846 h 10546"/>
                <a:gd name="connsiteX7-749" fmla="*/ 6526 w 10451"/>
                <a:gd name="connsiteY7-750" fmla="*/ 9902 h 10546"/>
                <a:gd name="connsiteX0-751" fmla="*/ 6526 w 10451"/>
                <a:gd name="connsiteY0-752" fmla="*/ 9902 h 10546"/>
                <a:gd name="connsiteX1-753" fmla="*/ 4466 w 10451"/>
                <a:gd name="connsiteY1-754" fmla="*/ 10025 h 10546"/>
                <a:gd name="connsiteX2-755" fmla="*/ 3 w 10451"/>
                <a:gd name="connsiteY2-756" fmla="*/ 2165 h 10546"/>
                <a:gd name="connsiteX3-757" fmla="*/ 1002 w 10451"/>
                <a:gd name="connsiteY3-758" fmla="*/ 0 h 10546"/>
                <a:gd name="connsiteX4-759" fmla="*/ 9915 w 10451"/>
                <a:gd name="connsiteY4-760" fmla="*/ 61 h 10546"/>
                <a:gd name="connsiteX5-761" fmla="*/ 10451 w 10451"/>
                <a:gd name="connsiteY5-762" fmla="*/ 2472 h 10546"/>
                <a:gd name="connsiteX6-763" fmla="*/ 6504 w 10451"/>
                <a:gd name="connsiteY6-764" fmla="*/ 9846 h 10546"/>
                <a:gd name="connsiteX7-765" fmla="*/ 6526 w 10451"/>
                <a:gd name="connsiteY7-766" fmla="*/ 9902 h 10546"/>
                <a:gd name="connsiteX0-767" fmla="*/ 6526 w 10825"/>
                <a:gd name="connsiteY0-768" fmla="*/ 9902 h 10546"/>
                <a:gd name="connsiteX1-769" fmla="*/ 4466 w 10825"/>
                <a:gd name="connsiteY1-770" fmla="*/ 10025 h 10546"/>
                <a:gd name="connsiteX2-771" fmla="*/ 3 w 10825"/>
                <a:gd name="connsiteY2-772" fmla="*/ 2165 h 10546"/>
                <a:gd name="connsiteX3-773" fmla="*/ 1002 w 10825"/>
                <a:gd name="connsiteY3-774" fmla="*/ 0 h 10546"/>
                <a:gd name="connsiteX4-775" fmla="*/ 9915 w 10825"/>
                <a:gd name="connsiteY4-776" fmla="*/ 61 h 10546"/>
                <a:gd name="connsiteX5-777" fmla="*/ 10825 w 10825"/>
                <a:gd name="connsiteY5-778" fmla="*/ 2472 h 10546"/>
                <a:gd name="connsiteX6-779" fmla="*/ 6504 w 10825"/>
                <a:gd name="connsiteY6-780" fmla="*/ 9846 h 10546"/>
                <a:gd name="connsiteX7-781" fmla="*/ 6526 w 10825"/>
                <a:gd name="connsiteY7-782" fmla="*/ 9902 h 10546"/>
                <a:gd name="connsiteX0-783" fmla="*/ 6259 w 10825"/>
                <a:gd name="connsiteY0-784" fmla="*/ 9716 h 10495"/>
                <a:gd name="connsiteX1-785" fmla="*/ 4466 w 10825"/>
                <a:gd name="connsiteY1-786" fmla="*/ 10025 h 10495"/>
                <a:gd name="connsiteX2-787" fmla="*/ 3 w 10825"/>
                <a:gd name="connsiteY2-788" fmla="*/ 2165 h 10495"/>
                <a:gd name="connsiteX3-789" fmla="*/ 1002 w 10825"/>
                <a:gd name="connsiteY3-790" fmla="*/ 0 h 10495"/>
                <a:gd name="connsiteX4-791" fmla="*/ 9915 w 10825"/>
                <a:gd name="connsiteY4-792" fmla="*/ 61 h 10495"/>
                <a:gd name="connsiteX5-793" fmla="*/ 10825 w 10825"/>
                <a:gd name="connsiteY5-794" fmla="*/ 2472 h 10495"/>
                <a:gd name="connsiteX6-795" fmla="*/ 6504 w 10825"/>
                <a:gd name="connsiteY6-796" fmla="*/ 9846 h 10495"/>
                <a:gd name="connsiteX7-797" fmla="*/ 6259 w 10825"/>
                <a:gd name="connsiteY7-798" fmla="*/ 9716 h 10495"/>
                <a:gd name="connsiteX0-799" fmla="*/ 6259 w 11092"/>
                <a:gd name="connsiteY0-800" fmla="*/ 9716 h 10495"/>
                <a:gd name="connsiteX1-801" fmla="*/ 4466 w 11092"/>
                <a:gd name="connsiteY1-802" fmla="*/ 10025 h 10495"/>
                <a:gd name="connsiteX2-803" fmla="*/ 3 w 11092"/>
                <a:gd name="connsiteY2-804" fmla="*/ 2165 h 10495"/>
                <a:gd name="connsiteX3-805" fmla="*/ 1002 w 11092"/>
                <a:gd name="connsiteY3-806" fmla="*/ 0 h 10495"/>
                <a:gd name="connsiteX4-807" fmla="*/ 9915 w 11092"/>
                <a:gd name="connsiteY4-808" fmla="*/ 61 h 10495"/>
                <a:gd name="connsiteX5-809" fmla="*/ 11092 w 11092"/>
                <a:gd name="connsiteY5-810" fmla="*/ 2286 h 10495"/>
                <a:gd name="connsiteX6-811" fmla="*/ 6504 w 11092"/>
                <a:gd name="connsiteY6-812" fmla="*/ 9846 h 10495"/>
                <a:gd name="connsiteX7-813" fmla="*/ 6259 w 11092"/>
                <a:gd name="connsiteY7-814" fmla="*/ 9716 h 10495"/>
                <a:gd name="connsiteX0-815" fmla="*/ 6259 w 10771"/>
                <a:gd name="connsiteY0-816" fmla="*/ 9716 h 10495"/>
                <a:gd name="connsiteX1-817" fmla="*/ 4466 w 10771"/>
                <a:gd name="connsiteY1-818" fmla="*/ 10025 h 10495"/>
                <a:gd name="connsiteX2-819" fmla="*/ 3 w 10771"/>
                <a:gd name="connsiteY2-820" fmla="*/ 2165 h 10495"/>
                <a:gd name="connsiteX3-821" fmla="*/ 1002 w 10771"/>
                <a:gd name="connsiteY3-822" fmla="*/ 0 h 10495"/>
                <a:gd name="connsiteX4-823" fmla="*/ 9915 w 10771"/>
                <a:gd name="connsiteY4-824" fmla="*/ 61 h 10495"/>
                <a:gd name="connsiteX5-825" fmla="*/ 10771 w 10771"/>
                <a:gd name="connsiteY5-826" fmla="*/ 2193 h 10495"/>
                <a:gd name="connsiteX6-827" fmla="*/ 6504 w 10771"/>
                <a:gd name="connsiteY6-828" fmla="*/ 9846 h 10495"/>
                <a:gd name="connsiteX7-829" fmla="*/ 6259 w 10771"/>
                <a:gd name="connsiteY7-830" fmla="*/ 9716 h 10495"/>
                <a:gd name="connsiteX0-831" fmla="*/ 6259 w 10771"/>
                <a:gd name="connsiteY0-832" fmla="*/ 9716 h 10495"/>
                <a:gd name="connsiteX1-833" fmla="*/ 4466 w 10771"/>
                <a:gd name="connsiteY1-834" fmla="*/ 10025 h 10495"/>
                <a:gd name="connsiteX2-835" fmla="*/ 3 w 10771"/>
                <a:gd name="connsiteY2-836" fmla="*/ 2165 h 10495"/>
                <a:gd name="connsiteX3-837" fmla="*/ 1002 w 10771"/>
                <a:gd name="connsiteY3-838" fmla="*/ 0 h 10495"/>
                <a:gd name="connsiteX4-839" fmla="*/ 9915 w 10771"/>
                <a:gd name="connsiteY4-840" fmla="*/ 61 h 10495"/>
                <a:gd name="connsiteX5-841" fmla="*/ 10771 w 10771"/>
                <a:gd name="connsiteY5-842" fmla="*/ 2193 h 10495"/>
                <a:gd name="connsiteX6-843" fmla="*/ 6504 w 10771"/>
                <a:gd name="connsiteY6-844" fmla="*/ 9846 h 10495"/>
                <a:gd name="connsiteX7-845" fmla="*/ 6259 w 10771"/>
                <a:gd name="connsiteY7-846" fmla="*/ 9716 h 10495"/>
                <a:gd name="connsiteX0-847" fmla="*/ 6259 w 11038"/>
                <a:gd name="connsiteY0-848" fmla="*/ 9716 h 10495"/>
                <a:gd name="connsiteX1-849" fmla="*/ 4466 w 11038"/>
                <a:gd name="connsiteY1-850" fmla="*/ 10025 h 10495"/>
                <a:gd name="connsiteX2-851" fmla="*/ 3 w 11038"/>
                <a:gd name="connsiteY2-852" fmla="*/ 2165 h 10495"/>
                <a:gd name="connsiteX3-853" fmla="*/ 1002 w 11038"/>
                <a:gd name="connsiteY3-854" fmla="*/ 0 h 10495"/>
                <a:gd name="connsiteX4-855" fmla="*/ 9915 w 11038"/>
                <a:gd name="connsiteY4-856" fmla="*/ 61 h 10495"/>
                <a:gd name="connsiteX5-857" fmla="*/ 11038 w 11038"/>
                <a:gd name="connsiteY5-858" fmla="*/ 2224 h 10495"/>
                <a:gd name="connsiteX6-859" fmla="*/ 6504 w 11038"/>
                <a:gd name="connsiteY6-860" fmla="*/ 9846 h 10495"/>
                <a:gd name="connsiteX7-861" fmla="*/ 6259 w 11038"/>
                <a:gd name="connsiteY7-862" fmla="*/ 9716 h 10495"/>
                <a:gd name="connsiteX0-863" fmla="*/ 6259 w 11038"/>
                <a:gd name="connsiteY0-864" fmla="*/ 9716 h 10495"/>
                <a:gd name="connsiteX1-865" fmla="*/ 4466 w 11038"/>
                <a:gd name="connsiteY1-866" fmla="*/ 10025 h 10495"/>
                <a:gd name="connsiteX2-867" fmla="*/ 3 w 11038"/>
                <a:gd name="connsiteY2-868" fmla="*/ 2165 h 10495"/>
                <a:gd name="connsiteX3-869" fmla="*/ 1002 w 11038"/>
                <a:gd name="connsiteY3-870" fmla="*/ 0 h 10495"/>
                <a:gd name="connsiteX4-871" fmla="*/ 9915 w 11038"/>
                <a:gd name="connsiteY4-872" fmla="*/ 61 h 10495"/>
                <a:gd name="connsiteX5-873" fmla="*/ 11038 w 11038"/>
                <a:gd name="connsiteY5-874" fmla="*/ 2224 h 10495"/>
                <a:gd name="connsiteX6-875" fmla="*/ 6504 w 11038"/>
                <a:gd name="connsiteY6-876" fmla="*/ 9846 h 10495"/>
                <a:gd name="connsiteX7-877" fmla="*/ 6259 w 11038"/>
                <a:gd name="connsiteY7-878" fmla="*/ 9716 h 10495"/>
                <a:gd name="connsiteX0-879" fmla="*/ 6259 w 11038"/>
                <a:gd name="connsiteY0-880" fmla="*/ 9716 h 10544"/>
                <a:gd name="connsiteX1-881" fmla="*/ 4466 w 11038"/>
                <a:gd name="connsiteY1-882" fmla="*/ 10025 h 10544"/>
                <a:gd name="connsiteX2-883" fmla="*/ 3 w 11038"/>
                <a:gd name="connsiteY2-884" fmla="*/ 2165 h 10544"/>
                <a:gd name="connsiteX3-885" fmla="*/ 1002 w 11038"/>
                <a:gd name="connsiteY3-886" fmla="*/ 0 h 10544"/>
                <a:gd name="connsiteX4-887" fmla="*/ 9915 w 11038"/>
                <a:gd name="connsiteY4-888" fmla="*/ 61 h 10544"/>
                <a:gd name="connsiteX5-889" fmla="*/ 11038 w 11038"/>
                <a:gd name="connsiteY5-890" fmla="*/ 2224 h 10544"/>
                <a:gd name="connsiteX6-891" fmla="*/ 6504 w 11038"/>
                <a:gd name="connsiteY6-892" fmla="*/ 9846 h 10544"/>
                <a:gd name="connsiteX7-893" fmla="*/ 6259 w 11038"/>
                <a:gd name="connsiteY7-894" fmla="*/ 9716 h 10544"/>
                <a:gd name="connsiteX0-895" fmla="*/ 6259 w 11038"/>
                <a:gd name="connsiteY0-896" fmla="*/ 9716 h 10564"/>
                <a:gd name="connsiteX1-897" fmla="*/ 4466 w 11038"/>
                <a:gd name="connsiteY1-898" fmla="*/ 10025 h 10564"/>
                <a:gd name="connsiteX2-899" fmla="*/ 3 w 11038"/>
                <a:gd name="connsiteY2-900" fmla="*/ 2165 h 10564"/>
                <a:gd name="connsiteX3-901" fmla="*/ 1002 w 11038"/>
                <a:gd name="connsiteY3-902" fmla="*/ 0 h 10564"/>
                <a:gd name="connsiteX4-903" fmla="*/ 9915 w 11038"/>
                <a:gd name="connsiteY4-904" fmla="*/ 61 h 10564"/>
                <a:gd name="connsiteX5-905" fmla="*/ 11038 w 11038"/>
                <a:gd name="connsiteY5-906" fmla="*/ 2224 h 10564"/>
                <a:gd name="connsiteX6-907" fmla="*/ 6504 w 11038"/>
                <a:gd name="connsiteY6-908" fmla="*/ 9846 h 10564"/>
                <a:gd name="connsiteX7-909" fmla="*/ 6259 w 11038"/>
                <a:gd name="connsiteY7-910" fmla="*/ 9716 h 10564"/>
                <a:gd name="connsiteX0-911" fmla="*/ 6259 w 11038"/>
                <a:gd name="connsiteY0-912" fmla="*/ 9716 h 10564"/>
                <a:gd name="connsiteX1-913" fmla="*/ 4439 w 11038"/>
                <a:gd name="connsiteY1-914" fmla="*/ 10025 h 10564"/>
                <a:gd name="connsiteX2-915" fmla="*/ 3 w 11038"/>
                <a:gd name="connsiteY2-916" fmla="*/ 2165 h 10564"/>
                <a:gd name="connsiteX3-917" fmla="*/ 1002 w 11038"/>
                <a:gd name="connsiteY3-918" fmla="*/ 0 h 10564"/>
                <a:gd name="connsiteX4-919" fmla="*/ 9915 w 11038"/>
                <a:gd name="connsiteY4-920" fmla="*/ 61 h 10564"/>
                <a:gd name="connsiteX5-921" fmla="*/ 11038 w 11038"/>
                <a:gd name="connsiteY5-922" fmla="*/ 2224 h 10564"/>
                <a:gd name="connsiteX6-923" fmla="*/ 6504 w 11038"/>
                <a:gd name="connsiteY6-924" fmla="*/ 9846 h 10564"/>
                <a:gd name="connsiteX7-925" fmla="*/ 6259 w 11038"/>
                <a:gd name="connsiteY7-926" fmla="*/ 9716 h 10564"/>
                <a:gd name="connsiteX0-927" fmla="*/ 6259 w 11038"/>
                <a:gd name="connsiteY0-928" fmla="*/ 9716 h 10539"/>
                <a:gd name="connsiteX1-929" fmla="*/ 4412 w 11038"/>
                <a:gd name="connsiteY1-930" fmla="*/ 9994 h 10539"/>
                <a:gd name="connsiteX2-931" fmla="*/ 3 w 11038"/>
                <a:gd name="connsiteY2-932" fmla="*/ 2165 h 10539"/>
                <a:gd name="connsiteX3-933" fmla="*/ 1002 w 11038"/>
                <a:gd name="connsiteY3-934" fmla="*/ 0 h 10539"/>
                <a:gd name="connsiteX4-935" fmla="*/ 9915 w 11038"/>
                <a:gd name="connsiteY4-936" fmla="*/ 61 h 10539"/>
                <a:gd name="connsiteX5-937" fmla="*/ 11038 w 11038"/>
                <a:gd name="connsiteY5-938" fmla="*/ 2224 h 10539"/>
                <a:gd name="connsiteX6-939" fmla="*/ 6504 w 11038"/>
                <a:gd name="connsiteY6-940" fmla="*/ 9846 h 10539"/>
                <a:gd name="connsiteX7-941" fmla="*/ 6259 w 11038"/>
                <a:gd name="connsiteY7-942" fmla="*/ 9716 h 10539"/>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67" y="connsiteY5-68"/>
                </a:cxn>
                <a:cxn ang="0">
                  <a:pos x="connsiteX6-117" y="connsiteY6-118"/>
                </a:cxn>
                <a:cxn ang="0">
                  <a:pos x="connsiteX7-525" y="connsiteY7-526"/>
                </a:cxn>
              </a:cxnLst>
              <a:rect l="l" t="t" r="r" b="b"/>
              <a:pathLst>
                <a:path w="11038" h="10539">
                  <a:moveTo>
                    <a:pt x="6259" y="9716"/>
                  </a:moveTo>
                  <a:cubicBezTo>
                    <a:pt x="5552" y="9606"/>
                    <a:pt x="5225" y="11411"/>
                    <a:pt x="4412" y="9994"/>
                  </a:cubicBezTo>
                  <a:cubicBezTo>
                    <a:pt x="3423" y="8271"/>
                    <a:pt x="1181" y="4200"/>
                    <a:pt x="3" y="2165"/>
                  </a:cubicBezTo>
                  <a:cubicBezTo>
                    <a:pt x="-68" y="2074"/>
                    <a:pt x="1015" y="1151"/>
                    <a:pt x="1002" y="0"/>
                  </a:cubicBezTo>
                  <a:lnTo>
                    <a:pt x="9915" y="61"/>
                  </a:lnTo>
                  <a:cubicBezTo>
                    <a:pt x="9945" y="1013"/>
                    <a:pt x="10484" y="1619"/>
                    <a:pt x="11038" y="2224"/>
                  </a:cubicBezTo>
                  <a:cubicBezTo>
                    <a:pt x="9545" y="4744"/>
                    <a:pt x="7301" y="8597"/>
                    <a:pt x="6504" y="9846"/>
                  </a:cubicBezTo>
                  <a:cubicBezTo>
                    <a:pt x="5708" y="11095"/>
                    <a:pt x="6252" y="9698"/>
                    <a:pt x="6259" y="9716"/>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0" name="流程图: 接点 26"/>
            <p:cNvSpPr/>
            <p:nvPr>
              <p:custDataLst>
                <p:tags r:id="rId3"/>
              </p:custDataLst>
            </p:nvPr>
          </p:nvSpPr>
          <p:spPr>
            <a:xfrm flipV="1">
              <a:off x="5303" y="3228"/>
              <a:ext cx="1579" cy="1579"/>
            </a:xfrm>
            <a:prstGeom prst="flowChartConnector">
              <a:avLst/>
            </a:prstGeom>
            <a:solidFill>
              <a:schemeClr val="accent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oAutofit/>
            </a:bodyPr>
            <a:lstStyle/>
            <a:p>
              <a:pPr lvl="0" algn="ctr">
                <a:spcBef>
                  <a:spcPts val="0"/>
                </a:spcBef>
                <a:spcAft>
                  <a:spcPts val="0"/>
                </a:spcAft>
                <a:buClrTx/>
                <a:buSzTx/>
                <a:buFontTx/>
                <a:defRPr/>
              </a:pPr>
              <a:endParaRPr lang="zh-CN" altLang="en-US" sz="1000" kern="0" noProof="0" dirty="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20" name="等腰三角形 19"/>
            <p:cNvSpPr/>
            <p:nvPr>
              <p:custDataLst>
                <p:tags r:id="rId4"/>
              </p:custDataLst>
            </p:nvPr>
          </p:nvSpPr>
          <p:spPr>
            <a:xfrm rot="4140000">
              <a:off x="5041" y="3715"/>
              <a:ext cx="289" cy="249"/>
            </a:xfrm>
            <a:prstGeom prst="triangl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2" name="等腰三角形 21"/>
            <p:cNvSpPr/>
            <p:nvPr>
              <p:custDataLst>
                <p:tags r:id="rId5"/>
              </p:custDataLst>
            </p:nvPr>
          </p:nvSpPr>
          <p:spPr>
            <a:xfrm rot="11520000">
              <a:off x="3578" y="9212"/>
              <a:ext cx="289" cy="249"/>
            </a:xfrm>
            <a:prstGeom prst="triangl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9" name="矩形 58"/>
            <p:cNvSpPr/>
            <p:nvPr>
              <p:custDataLst>
                <p:tags r:id="rId6"/>
              </p:custDataLst>
            </p:nvPr>
          </p:nvSpPr>
          <p:spPr>
            <a:xfrm rot="5400000" flipV="1">
              <a:off x="4197" y="4969"/>
              <a:ext cx="3697" cy="1579"/>
            </a:xfrm>
            <a:prstGeom prst="rect">
              <a:avLst/>
            </a:prstGeom>
            <a:solidFill>
              <a:schemeClr val="accent2">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6" name="矩形 5"/>
            <p:cNvSpPr/>
            <p:nvPr>
              <p:custDataLst>
                <p:tags r:id="rId7"/>
              </p:custDataLst>
            </p:nvPr>
          </p:nvSpPr>
          <p:spPr>
            <a:xfrm rot="1981592" flipV="1">
              <a:off x="5738" y="6705"/>
              <a:ext cx="3697" cy="1569"/>
            </a:xfrm>
            <a:prstGeom prst="rect">
              <a:avLst/>
            </a:prstGeom>
            <a:solidFill>
              <a:schemeClr val="accent2">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5" name="矩形 54"/>
            <p:cNvSpPr/>
            <p:nvPr>
              <p:custDataLst>
                <p:tags r:id="rId8"/>
              </p:custDataLst>
            </p:nvPr>
          </p:nvSpPr>
          <p:spPr>
            <a:xfrm rot="19618408" flipH="1" flipV="1">
              <a:off x="2776" y="6665"/>
              <a:ext cx="3907" cy="1506"/>
            </a:xfrm>
            <a:prstGeom prst="rect">
              <a:avLst/>
            </a:prstGeom>
            <a:solidFill>
              <a:schemeClr val="accent2">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50" name="流程图: 接点 26"/>
            <p:cNvSpPr/>
            <p:nvPr>
              <p:custDataLst>
                <p:tags r:id="rId9"/>
              </p:custDataLst>
            </p:nvPr>
          </p:nvSpPr>
          <p:spPr>
            <a:xfrm flipV="1">
              <a:off x="4958" y="5722"/>
              <a:ext cx="2268" cy="2268"/>
            </a:xfrm>
            <a:prstGeom prst="flowChartConnector">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7" name="文本框 6"/>
            <p:cNvSpPr txBox="1"/>
            <p:nvPr>
              <p:custDataLst>
                <p:tags r:id="rId10"/>
              </p:custDataLst>
            </p:nvPr>
          </p:nvSpPr>
          <p:spPr>
            <a:xfrm>
              <a:off x="5142" y="6396"/>
              <a:ext cx="1899" cy="919"/>
            </a:xfrm>
            <a:prstGeom prst="rect">
              <a:avLst/>
            </a:prstGeom>
            <a:noFill/>
          </p:spPr>
          <p:txBody>
            <a:bodyPr wrap="square" rtlCol="0">
              <a:spAutoFit/>
            </a:bodyPr>
            <a:lstStyle/>
            <a:p>
              <a:pPr algn="ctr"/>
              <a:r>
                <a:rPr lang="zh-CN" altLang="en-US" sz="16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①把握问题</a:t>
              </a:r>
            </a:p>
            <a:p>
              <a:pPr algn="ctr"/>
              <a:r>
                <a:rPr lang="zh-CN" altLang="en-US" sz="16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（目的）</a:t>
              </a:r>
            </a:p>
          </p:txBody>
        </p:sp>
        <p:sp>
          <p:nvSpPr>
            <p:cNvPr id="8" name="文本框 7"/>
            <p:cNvSpPr txBox="1"/>
            <p:nvPr>
              <p:custDataLst>
                <p:tags r:id="rId11"/>
              </p:custDataLst>
            </p:nvPr>
          </p:nvSpPr>
          <p:spPr>
            <a:xfrm>
              <a:off x="5143" y="3607"/>
              <a:ext cx="1899" cy="823"/>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②针对问题</a:t>
              </a:r>
            </a:p>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建立假设</a:t>
              </a:r>
            </a:p>
          </p:txBody>
        </p:sp>
        <p:sp>
          <p:nvSpPr>
            <p:cNvPr id="57" name="流程图: 接点 26"/>
            <p:cNvSpPr/>
            <p:nvPr>
              <p:custDataLst>
                <p:tags r:id="rId12"/>
              </p:custDataLst>
            </p:nvPr>
          </p:nvSpPr>
          <p:spPr>
            <a:xfrm flipV="1">
              <a:off x="8269" y="7657"/>
              <a:ext cx="1579" cy="1579"/>
            </a:xfrm>
            <a:prstGeom prst="flowChartConnector">
              <a:avLst/>
            </a:prstGeom>
            <a:solidFill>
              <a:schemeClr val="accent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noAutofit/>
            </a:bodyPr>
            <a:lstStyle/>
            <a:p>
              <a:pPr lvl="0" algn="ctr">
                <a:spcBef>
                  <a:spcPts val="0"/>
                </a:spcBef>
                <a:spcAft>
                  <a:spcPts val="0"/>
                </a:spcAft>
                <a:buClrTx/>
                <a:buSzTx/>
                <a:buFontTx/>
                <a:defRPr/>
              </a:pPr>
              <a:endParaRPr lang="zh-CN" altLang="en-US" sz="1000" kern="0" noProof="0" dirty="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12" name="文本框 11"/>
            <p:cNvSpPr txBox="1"/>
            <p:nvPr>
              <p:custDataLst>
                <p:tags r:id="rId13"/>
              </p:custDataLst>
            </p:nvPr>
          </p:nvSpPr>
          <p:spPr>
            <a:xfrm>
              <a:off x="8109" y="8036"/>
              <a:ext cx="1899" cy="822"/>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③收集</a:t>
              </a:r>
            </a:p>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证据</a:t>
              </a:r>
            </a:p>
          </p:txBody>
        </p:sp>
        <p:sp>
          <p:nvSpPr>
            <p:cNvPr id="58" name="流程图: 接点 26"/>
            <p:cNvSpPr/>
            <p:nvPr>
              <p:custDataLst>
                <p:tags r:id="rId14"/>
              </p:custDataLst>
            </p:nvPr>
          </p:nvSpPr>
          <p:spPr>
            <a:xfrm flipV="1">
              <a:off x="2337" y="7657"/>
              <a:ext cx="1579" cy="1579"/>
            </a:xfrm>
            <a:prstGeom prst="flowChartConnector">
              <a:avLst/>
            </a:prstGeom>
            <a:solidFill>
              <a:schemeClr val="accent2"/>
            </a:solidFill>
            <a:ln w="254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3" name="文本框 12"/>
            <p:cNvSpPr txBox="1"/>
            <p:nvPr>
              <p:custDataLst>
                <p:tags r:id="rId15"/>
              </p:custDataLst>
            </p:nvPr>
          </p:nvSpPr>
          <p:spPr>
            <a:xfrm>
              <a:off x="2177" y="8036"/>
              <a:ext cx="1899" cy="823"/>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④验证</a:t>
              </a:r>
            </a:p>
            <a:p>
              <a:pPr algn="ctr"/>
              <a:r>
                <a:rPr lang="zh-CN" altLang="en-US" sz="1400" dirty="0">
                  <a:solidFill>
                    <a:schemeClr val="bg2"/>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假设</a:t>
              </a:r>
            </a:p>
          </p:txBody>
        </p:sp>
        <p:cxnSp>
          <p:nvCxnSpPr>
            <p:cNvPr id="30" name="直接箭头连接符 29"/>
            <p:cNvCxnSpPr>
              <a:stCxn id="50" idx="4"/>
              <a:endCxn id="60" idx="0"/>
            </p:cNvCxnSpPr>
            <p:nvPr>
              <p:custDataLst>
                <p:tags r:id="rId16"/>
              </p:custDataLst>
            </p:nvPr>
          </p:nvCxnSpPr>
          <p:spPr>
            <a:xfrm flipV="1">
              <a:off x="6092" y="4807"/>
              <a:ext cx="1" cy="915"/>
            </a:xfrm>
            <a:prstGeom prst="straightConnector1">
              <a:avLst/>
            </a:prstGeom>
            <a:ln w="63500">
              <a:tailEnd type="triangle"/>
            </a:ln>
          </p:spPr>
          <p:style>
            <a:lnRef idx="2">
              <a:schemeClr val="accent1"/>
            </a:lnRef>
            <a:fillRef idx="0">
              <a:srgbClr val="FFFFFF"/>
            </a:fillRef>
            <a:effectRef idx="0">
              <a:srgbClr val="FFFFFF"/>
            </a:effectRef>
            <a:fontRef idx="minor">
              <a:schemeClr val="tx1"/>
            </a:fontRef>
          </p:style>
        </p:cxnSp>
        <p:grpSp>
          <p:nvGrpSpPr>
            <p:cNvPr id="15" name="组合 14"/>
            <p:cNvGrpSpPr/>
            <p:nvPr/>
          </p:nvGrpSpPr>
          <p:grpSpPr>
            <a:xfrm>
              <a:off x="8955" y="3278"/>
              <a:ext cx="4191" cy="6226"/>
              <a:chOff x="8955" y="3278"/>
              <a:chExt cx="4191" cy="6226"/>
            </a:xfrm>
          </p:grpSpPr>
          <p:sp>
            <p:nvSpPr>
              <p:cNvPr id="21" name="等腰三角形 20"/>
              <p:cNvSpPr/>
              <p:nvPr>
                <p:custDataLst>
                  <p:tags r:id="rId30"/>
                </p:custDataLst>
              </p:nvPr>
            </p:nvSpPr>
            <p:spPr>
              <a:xfrm rot="11520000">
                <a:off x="9355" y="7468"/>
                <a:ext cx="289" cy="249"/>
              </a:xfrm>
              <a:prstGeom prst="triangl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4" name="文本框 23"/>
              <p:cNvSpPr txBox="1"/>
              <p:nvPr>
                <p:custDataLst>
                  <p:tags r:id="rId31"/>
                </p:custDataLst>
              </p:nvPr>
            </p:nvSpPr>
            <p:spPr>
              <a:xfrm>
                <a:off x="8955" y="3278"/>
                <a:ext cx="3489" cy="2096"/>
              </a:xfrm>
              <a:prstGeom prst="rect">
                <a:avLst/>
              </a:prstGeom>
              <a:noFill/>
            </p:spPr>
            <p:txBody>
              <a:bodyPr wrap="square" rtlCol="0">
                <a:spAutoFit/>
              </a:bodyPr>
              <a:lstStyle/>
              <a:p>
                <a:pPr marL="0" indent="0" algn="l">
                  <a:lnSpc>
                    <a:spcPct val="110000"/>
                  </a:lnSpc>
                  <a:spcAft>
                    <a:spcPts val="0"/>
                  </a:spcAft>
                  <a:buNone/>
                </a:pPr>
                <a:r>
                  <a:rPr lang="zh-CN" altLang="en-US" sz="1600" b="1" dirty="0">
                    <a:solidFill>
                      <a:schemeClr val="accent1"/>
                    </a:solidFill>
                    <a:latin typeface="PingFang SC Regular" panose="020B0400000000000000" charset="-122"/>
                    <a:ea typeface="PingFang SC Regular" panose="020B0400000000000000" charset="-122"/>
                    <a:sym typeface="+mn-ea"/>
                  </a:rPr>
                  <a:t>❶把握问题</a:t>
                </a:r>
                <a:endParaRPr lang="en-US" altLang="zh-CN" sz="1400" dirty="0">
                  <a:solidFill>
                    <a:schemeClr val="accent1"/>
                  </a:solidFill>
                  <a:latin typeface="PingFang SC Regular" panose="020B0400000000000000" charset="-122"/>
                  <a:ea typeface="PingFang SC Regular" panose="020B0400000000000000" charset="-122"/>
                </a:endParaRPr>
              </a:p>
              <a:p>
                <a:pPr marL="0" lvl="0" indent="0" algn="l" defTabSz="914400">
                  <a:lnSpc>
                    <a:spcPct val="150000"/>
                  </a:lnSpc>
                  <a:spcAft>
                    <a:spcPts val="1200"/>
                  </a:spcAft>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思考当前的工作是为了解决什么课题，时刻保持敏锐的嗅觉来收集信息</a:t>
                </a:r>
              </a:p>
            </p:txBody>
          </p:sp>
          <p:sp>
            <p:nvSpPr>
              <p:cNvPr id="32" name="文本框 31"/>
              <p:cNvSpPr txBox="1"/>
              <p:nvPr>
                <p:custDataLst>
                  <p:tags r:id="rId32"/>
                </p:custDataLst>
              </p:nvPr>
            </p:nvSpPr>
            <p:spPr>
              <a:xfrm>
                <a:off x="9776" y="5586"/>
                <a:ext cx="3211" cy="1588"/>
              </a:xfrm>
              <a:prstGeom prst="rect">
                <a:avLst/>
              </a:prstGeom>
              <a:noFill/>
            </p:spPr>
            <p:txBody>
              <a:bodyPr wrap="square" rtlCol="0">
                <a:spAutoFit/>
              </a:bodyPr>
              <a:lstStyle/>
              <a:p>
                <a:pPr marL="0" indent="0" algn="l">
                  <a:lnSpc>
                    <a:spcPct val="110000"/>
                  </a:lnSpc>
                  <a:spcAft>
                    <a:spcPts val="0"/>
                  </a:spcAft>
                  <a:buNone/>
                </a:pPr>
                <a:r>
                  <a:rPr lang="zh-CN" altLang="en-US" sz="1600" b="1" dirty="0">
                    <a:solidFill>
                      <a:schemeClr val="accent1"/>
                    </a:solidFill>
                    <a:latin typeface="PingFang SC Regular" panose="020B0400000000000000" charset="-122"/>
                    <a:ea typeface="PingFang SC Regular" panose="020B0400000000000000" charset="-122"/>
                    <a:sym typeface="+mn-ea"/>
                  </a:rPr>
                  <a:t>❷建立假设</a:t>
                </a:r>
                <a:endParaRPr lang="zh-CN" altLang="en-US" sz="1200" dirty="0">
                  <a:solidFill>
                    <a:schemeClr val="bg1">
                      <a:lumMod val="50000"/>
                      <a:lumOff val="50000"/>
                    </a:schemeClr>
                  </a:solidFill>
                  <a:latin typeface="PingFang SC Regular" panose="020B0400000000000000" charset="-122"/>
                  <a:ea typeface="PingFang SC Regular" panose="020B0400000000000000" charset="-122"/>
                  <a:sym typeface="+mn-ea"/>
                </a:endParaRPr>
              </a:p>
              <a:p>
                <a:pPr marL="0" lvl="0" indent="0" algn="l" defTabSz="914400">
                  <a:lnSpc>
                    <a:spcPct val="150000"/>
                  </a:lnSpc>
                  <a:spcAft>
                    <a:spcPts val="1200"/>
                  </a:spcAft>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根据收集到的信息，建立能够解决问题的假设</a:t>
                </a:r>
              </a:p>
            </p:txBody>
          </p:sp>
          <p:sp>
            <p:nvSpPr>
              <p:cNvPr id="33" name="文本框 32"/>
              <p:cNvSpPr txBox="1"/>
              <p:nvPr>
                <p:custDataLst>
                  <p:tags r:id="rId33"/>
                </p:custDataLst>
              </p:nvPr>
            </p:nvSpPr>
            <p:spPr>
              <a:xfrm>
                <a:off x="9936" y="7408"/>
                <a:ext cx="3211" cy="2096"/>
              </a:xfrm>
              <a:prstGeom prst="rect">
                <a:avLst/>
              </a:prstGeom>
              <a:noFill/>
            </p:spPr>
            <p:txBody>
              <a:bodyPr wrap="square" rtlCol="0">
                <a:spAutoFit/>
              </a:bodyPr>
              <a:lstStyle/>
              <a:p>
                <a:pPr marL="0" indent="0" algn="l">
                  <a:lnSpc>
                    <a:spcPct val="110000"/>
                  </a:lnSpc>
                  <a:spcAft>
                    <a:spcPts val="0"/>
                  </a:spcAft>
                  <a:buNone/>
                </a:pPr>
                <a:r>
                  <a:rPr lang="zh-CN" altLang="en-US" sz="1600" b="1"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❸收集信息</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endParaRPr>
              </a:p>
              <a:p>
                <a:pPr marL="0" lvl="0" indent="0" algn="l" defTabSz="914400">
                  <a:lnSpc>
                    <a:spcPct val="150000"/>
                  </a:lnSpc>
                  <a:spcAft>
                    <a:spcPts val="1200"/>
                  </a:spcAft>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以建立的假设为基础，思考“收集什么信息能够对其进行验证”</a:t>
                </a:r>
              </a:p>
            </p:txBody>
          </p:sp>
        </p:grpSp>
        <p:sp>
          <p:nvSpPr>
            <p:cNvPr id="34" name="文本框 33"/>
            <p:cNvSpPr txBox="1"/>
            <p:nvPr>
              <p:custDataLst>
                <p:tags r:id="rId17"/>
              </p:custDataLst>
            </p:nvPr>
          </p:nvSpPr>
          <p:spPr>
            <a:xfrm>
              <a:off x="584" y="5586"/>
              <a:ext cx="2268" cy="2096"/>
            </a:xfrm>
            <a:prstGeom prst="rect">
              <a:avLst/>
            </a:prstGeom>
            <a:noFill/>
          </p:spPr>
          <p:txBody>
            <a:bodyPr wrap="square" rtlCol="0">
              <a:spAutoFit/>
            </a:bodyPr>
            <a:lstStyle/>
            <a:p>
              <a:pPr marL="0" indent="0" algn="r">
                <a:lnSpc>
                  <a:spcPct val="110000"/>
                </a:lnSpc>
                <a:spcAft>
                  <a:spcPts val="0"/>
                </a:spcAft>
                <a:buNone/>
              </a:pPr>
              <a:r>
                <a:rPr lang="zh-CN" altLang="en-US" sz="1600" b="1" dirty="0">
                  <a:solidFill>
                    <a:schemeClr val="accent1"/>
                  </a:solidFill>
                  <a:latin typeface="PingFang SC Regular" panose="020B0400000000000000" charset="-122"/>
                  <a:ea typeface="PingFang SC Regular" panose="020B0400000000000000" charset="-122"/>
                  <a:sym typeface="+mn-ea"/>
                </a:rPr>
                <a:t>❹验证假设</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endParaRPr>
            </a:p>
            <a:p>
              <a:pPr marL="0" lvl="0" indent="0" algn="r" defTabSz="914400">
                <a:lnSpc>
                  <a:spcPct val="150000"/>
                </a:lnSpc>
                <a:spcAft>
                  <a:spcPts val="1200"/>
                </a:spcAft>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分析校验收集到的信息，找到解决问题的方法</a:t>
              </a:r>
            </a:p>
          </p:txBody>
        </p:sp>
        <p:sp>
          <p:nvSpPr>
            <p:cNvPr id="35" name="文本框 34"/>
            <p:cNvSpPr txBox="1"/>
            <p:nvPr>
              <p:custDataLst>
                <p:tags r:id="rId18"/>
              </p:custDataLst>
            </p:nvPr>
          </p:nvSpPr>
          <p:spPr>
            <a:xfrm>
              <a:off x="1021" y="3328"/>
              <a:ext cx="2534" cy="2096"/>
            </a:xfrm>
            <a:prstGeom prst="rect">
              <a:avLst/>
            </a:prstGeom>
            <a:noFill/>
          </p:spPr>
          <p:txBody>
            <a:bodyPr wrap="square" rtlCol="0">
              <a:spAutoFit/>
            </a:bodyPr>
            <a:lstStyle/>
            <a:p>
              <a:pPr marL="0" indent="0" algn="r">
                <a:lnSpc>
                  <a:spcPct val="110000"/>
                </a:lnSpc>
                <a:spcAft>
                  <a:spcPts val="0"/>
                </a:spcAft>
                <a:buNone/>
              </a:pPr>
              <a:r>
                <a:rPr lang="zh-CN" altLang="en-US" sz="1600" b="1" dirty="0">
                  <a:solidFill>
                    <a:schemeClr val="accent1"/>
                  </a:solidFill>
                  <a:latin typeface="PingFang SC Regular" panose="020B0400000000000000" charset="-122"/>
                  <a:ea typeface="PingFang SC Regular" panose="020B0400000000000000" charset="-122"/>
                  <a:sym typeface="+mn-ea"/>
                </a:rPr>
                <a:t>❺修正假设</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endParaRPr>
            </a:p>
            <a:p>
              <a:pPr marL="0" lvl="0" indent="0" algn="r" defTabSz="914400">
                <a:lnSpc>
                  <a:spcPct val="150000"/>
                </a:lnSpc>
                <a:spcAft>
                  <a:spcPts val="1200"/>
                </a:spcAft>
                <a:buNone/>
                <a:defRP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如果发现假设错误，马上调整修正，并再次验证</a:t>
              </a:r>
            </a:p>
          </p:txBody>
        </p:sp>
        <p:grpSp>
          <p:nvGrpSpPr>
            <p:cNvPr id="14" name="组合 13"/>
            <p:cNvGrpSpPr/>
            <p:nvPr/>
          </p:nvGrpSpPr>
          <p:grpSpPr>
            <a:xfrm>
              <a:off x="4157" y="1607"/>
              <a:ext cx="14251" cy="9784"/>
              <a:chOff x="4157" y="1607"/>
              <a:chExt cx="14251" cy="9784"/>
            </a:xfrm>
          </p:grpSpPr>
          <p:sp>
            <p:nvSpPr>
              <p:cNvPr id="39" name="弧 23"/>
              <p:cNvSpPr/>
              <p:nvPr>
                <p:custDataLst>
                  <p:tags r:id="rId19"/>
                </p:custDataLst>
              </p:nvPr>
            </p:nvSpPr>
            <p:spPr>
              <a:xfrm>
                <a:off x="4157" y="1607"/>
                <a:ext cx="9784" cy="9784"/>
              </a:xfrm>
              <a:prstGeom prst="arc">
                <a:avLst>
                  <a:gd name="adj1" fmla="val 18842371"/>
                  <a:gd name="adj2" fmla="val 2610861"/>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5" name="椭圆 64"/>
              <p:cNvSpPr/>
              <p:nvPr>
                <p:custDataLst>
                  <p:tags r:id="rId20"/>
                </p:custDataLst>
              </p:nvPr>
            </p:nvSpPr>
            <p:spPr>
              <a:xfrm>
                <a:off x="13630" y="6565"/>
                <a:ext cx="523" cy="523"/>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rPr>
                  <a:t>2</a:t>
                </a:r>
              </a:p>
            </p:txBody>
          </p:sp>
          <p:sp>
            <p:nvSpPr>
              <p:cNvPr id="272" name="文本框 271"/>
              <p:cNvSpPr txBox="1"/>
              <p:nvPr>
                <p:custDataLst>
                  <p:tags r:id="rId21"/>
                </p:custDataLst>
              </p:nvPr>
            </p:nvSpPr>
            <p:spPr>
              <a:xfrm>
                <a:off x="14201" y="5737"/>
                <a:ext cx="4207" cy="2179"/>
              </a:xfrm>
              <a:prstGeom prst="rect">
                <a:avLst/>
              </a:prstGeom>
              <a:noFill/>
            </p:spPr>
            <p:txBody>
              <a:bodyPr wrap="square" rtlCol="0">
                <a:spAutoFit/>
              </a:bodyPr>
              <a:lstStyle/>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如果收集的信息太少，进行假设时就很容易遇到瓶颈。平时尽可能多地收集信息，能够提高假设的准确度</a:t>
                </a:r>
              </a:p>
            </p:txBody>
          </p:sp>
          <p:sp>
            <p:nvSpPr>
              <p:cNvPr id="68" name="椭圆 67"/>
              <p:cNvSpPr/>
              <p:nvPr>
                <p:custDataLst>
                  <p:tags r:id="rId22"/>
                </p:custDataLst>
              </p:nvPr>
            </p:nvSpPr>
            <p:spPr>
              <a:xfrm>
                <a:off x="13235" y="4390"/>
                <a:ext cx="523" cy="523"/>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rPr>
                  <a:t>1</a:t>
                </a:r>
              </a:p>
            </p:txBody>
          </p:sp>
          <p:sp>
            <p:nvSpPr>
              <p:cNvPr id="261" name="文本框 260"/>
              <p:cNvSpPr txBox="1"/>
              <p:nvPr>
                <p:custDataLst>
                  <p:tags r:id="rId23"/>
                </p:custDataLst>
              </p:nvPr>
            </p:nvSpPr>
            <p:spPr>
              <a:xfrm>
                <a:off x="13934" y="3835"/>
                <a:ext cx="4474" cy="1670"/>
              </a:xfrm>
              <a:prstGeom prst="rect">
                <a:avLst/>
              </a:prstGeom>
              <a:noFill/>
            </p:spPr>
            <p:txBody>
              <a:bodyPr wrap="square" rtlCol="0">
                <a:spAutoFit/>
              </a:bodyPr>
              <a:lstStyle/>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养成“在行动之前先建立假设”的习惯，不断积累经验，就能提高自己建立假设的准确度</a:t>
                </a:r>
              </a:p>
            </p:txBody>
          </p:sp>
          <p:sp>
            <p:nvSpPr>
              <p:cNvPr id="61" name="椭圆 60"/>
              <p:cNvSpPr/>
              <p:nvPr>
                <p:custDataLst>
                  <p:tags r:id="rId24"/>
                </p:custDataLst>
              </p:nvPr>
            </p:nvSpPr>
            <p:spPr>
              <a:xfrm>
                <a:off x="12987" y="8721"/>
                <a:ext cx="523" cy="523"/>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rPr>
                  <a:t>3</a:t>
                </a:r>
              </a:p>
            </p:txBody>
          </p:sp>
          <p:sp>
            <p:nvSpPr>
              <p:cNvPr id="276" name="文本框 275"/>
              <p:cNvSpPr txBox="1"/>
              <p:nvPr>
                <p:custDataLst>
                  <p:tags r:id="rId25"/>
                </p:custDataLst>
              </p:nvPr>
            </p:nvSpPr>
            <p:spPr>
              <a:xfrm>
                <a:off x="13941" y="8147"/>
                <a:ext cx="4467" cy="1670"/>
              </a:xfrm>
              <a:prstGeom prst="rect">
                <a:avLst/>
              </a:prstGeom>
              <a:noFill/>
            </p:spPr>
            <p:txBody>
              <a:bodyPr wrap="square" rtlCol="0">
                <a:spAutoFit/>
              </a:bodyPr>
              <a:lstStyle/>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建立能够实现理想状态的假设，这样可以极大地提高假设的准确度</a:t>
                </a:r>
              </a:p>
            </p:txBody>
          </p:sp>
          <p:sp>
            <p:nvSpPr>
              <p:cNvPr id="75" name="flag-pole-with-black-flag_38306"/>
              <p:cNvSpPr/>
              <p:nvPr>
                <p:custDataLst>
                  <p:tags r:id="rId26"/>
                </p:custDataLst>
              </p:nvPr>
            </p:nvSpPr>
            <p:spPr>
              <a:xfrm>
                <a:off x="13593" y="2414"/>
                <a:ext cx="450" cy="535"/>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rgbClr val="F9FFFF"/>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76" name="椭圆 75"/>
              <p:cNvSpPr/>
              <p:nvPr>
                <p:custDataLst>
                  <p:tags r:id="rId27"/>
                </p:custDataLst>
              </p:nvPr>
            </p:nvSpPr>
            <p:spPr>
              <a:xfrm>
                <a:off x="12679" y="3217"/>
                <a:ext cx="523" cy="523"/>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77" name="flag-pole-with-black-flag_38306"/>
              <p:cNvSpPr/>
              <p:nvPr>
                <p:custDataLst>
                  <p:tags r:id="rId28"/>
                </p:custDataLst>
              </p:nvPr>
            </p:nvSpPr>
            <p:spPr>
              <a:xfrm>
                <a:off x="12814" y="3327"/>
                <a:ext cx="254" cy="303"/>
              </a:xfrm>
              <a:custGeom>
                <a:avLst/>
                <a:gdLst>
                  <a:gd name="T0" fmla="*/ 401 w 401"/>
                  <a:gd name="T1" fmla="*/ 89 h 478"/>
                  <a:gd name="T2" fmla="*/ 401 w 401"/>
                  <a:gd name="T3" fmla="*/ 293 h 478"/>
                  <a:gd name="T4" fmla="*/ 73 w 401"/>
                  <a:gd name="T5" fmla="*/ 293 h 478"/>
                  <a:gd name="T6" fmla="*/ 73 w 401"/>
                  <a:gd name="T7" fmla="*/ 89 h 478"/>
                  <a:gd name="T8" fmla="*/ 401 w 401"/>
                  <a:gd name="T9" fmla="*/ 89 h 478"/>
                  <a:gd name="T10" fmla="*/ 39 w 401"/>
                  <a:gd name="T11" fmla="*/ 0 h 478"/>
                  <a:gd name="T12" fmla="*/ 0 w 401"/>
                  <a:gd name="T13" fmla="*/ 39 h 478"/>
                  <a:gd name="T14" fmla="*/ 23 w 401"/>
                  <a:gd name="T15" fmla="*/ 74 h 478"/>
                  <a:gd name="T16" fmla="*/ 23 w 401"/>
                  <a:gd name="T17" fmla="*/ 478 h 478"/>
                  <a:gd name="T18" fmla="*/ 56 w 401"/>
                  <a:gd name="T19" fmla="*/ 478 h 478"/>
                  <a:gd name="T20" fmla="*/ 56 w 401"/>
                  <a:gd name="T21" fmla="*/ 74 h 478"/>
                  <a:gd name="T22" fmla="*/ 78 w 401"/>
                  <a:gd name="T23" fmla="*/ 39 h 478"/>
                  <a:gd name="T24" fmla="*/ 39 w 401"/>
                  <a:gd name="T2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8">
                    <a:moveTo>
                      <a:pt x="401" y="89"/>
                    </a:moveTo>
                    <a:lnTo>
                      <a:pt x="401" y="293"/>
                    </a:lnTo>
                    <a:cubicBezTo>
                      <a:pt x="292" y="212"/>
                      <a:pt x="182" y="375"/>
                      <a:pt x="73" y="293"/>
                    </a:cubicBezTo>
                    <a:lnTo>
                      <a:pt x="73" y="89"/>
                    </a:lnTo>
                    <a:cubicBezTo>
                      <a:pt x="182" y="171"/>
                      <a:pt x="292" y="7"/>
                      <a:pt x="401" y="89"/>
                    </a:cubicBezTo>
                    <a:close/>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a:ln>
                    <a:noFill/>
                  </a:ln>
                  <a:solidFill>
                    <a:srgbClr val="F9FFFF"/>
                  </a:solidFill>
                  <a:effectLst/>
                  <a:uLnTx/>
                  <a:uFillTx/>
                  <a:latin typeface="Source Han Sans CN Bold" panose="020B0600000000000000" pitchFamily="34" charset="-128"/>
                  <a:ea typeface="Source Han Sans CN Bold" panose="020B0600000000000000" pitchFamily="34" charset="-128"/>
                  <a:cs typeface="+mn-cs"/>
                </a:endParaRPr>
              </a:p>
            </p:txBody>
          </p:sp>
          <p:sp>
            <p:nvSpPr>
              <p:cNvPr id="78" name="文本框 77"/>
              <p:cNvSpPr txBox="1"/>
              <p:nvPr>
                <p:custDataLst>
                  <p:tags r:id="rId29"/>
                </p:custDataLst>
              </p:nvPr>
            </p:nvSpPr>
            <p:spPr>
              <a:xfrm>
                <a:off x="13593" y="3115"/>
                <a:ext cx="3712" cy="725"/>
              </a:xfrm>
              <a:prstGeom prst="rect">
                <a:avLst/>
              </a:prstGeom>
              <a:noFill/>
            </p:spPr>
            <p:txBody>
              <a:bodyPr wrap="square" rtlCol="0">
                <a:spAutoFit/>
              </a:bodyPr>
              <a:lstStyle/>
              <a:p>
                <a:pPr>
                  <a:lnSpc>
                    <a:spcPct val="150000"/>
                  </a:lnSpc>
                </a:pPr>
                <a:r>
                  <a:rPr lang="zh-CN" altLang="en-US" sz="16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3步骤提高你的假设能力</a:t>
                </a: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1"/>
            <a:ext cx="6510815" cy="4154805"/>
          </a:xfrm>
        </p:spPr>
        <p:txBody>
          <a:bodyPr/>
          <a:lstStyle/>
          <a:p>
            <a:r>
              <a:t>04</a:t>
            </a:r>
          </a:p>
        </p:txBody>
      </p:sp>
      <p:sp>
        <p:nvSpPr>
          <p:cNvPr id="6" name="文本占位符 5"/>
          <p:cNvSpPr>
            <a:spLocks noGrp="1"/>
          </p:cNvSpPr>
          <p:nvPr>
            <p:ph type="body" idx="13"/>
          </p:nvPr>
        </p:nvSpPr>
        <p:spPr/>
        <p:txBody>
          <a:bodyPr>
            <a:normAutofit fontScale="90000"/>
          </a:bodyPr>
          <a:lstStyle/>
          <a:p>
            <a:r>
              <a:rPr lang="zh-CN" altLang="en-US"/>
              <a:t>市场营销战略框架</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04 市场营销战略框架</a:t>
            </a:r>
          </a:p>
        </p:txBody>
      </p:sp>
      <p:sp>
        <p:nvSpPr>
          <p:cNvPr id="5" name="文本占位符 4"/>
          <p:cNvSpPr>
            <a:spLocks noGrp="1"/>
          </p:cNvSpPr>
          <p:nvPr>
            <p:ph type="body" idx="1"/>
          </p:nvPr>
        </p:nvSpPr>
        <p:spPr/>
        <p:txBody>
          <a:bodyPr/>
          <a:lstStyle/>
          <a:p>
            <a:r>
              <a:rPr lang="en-US" altLang="zh-CN"/>
              <a:t>P1</a:t>
            </a:r>
          </a:p>
        </p:txBody>
      </p:sp>
      <p:pic>
        <p:nvPicPr>
          <p:cNvPr id="31" name="图片 30"/>
          <p:cNvPicPr>
            <a:picLocks noChangeAspect="1"/>
          </p:cNvPicPr>
          <p:nvPr>
            <p:custDataLst>
              <p:tags r:id="rId1"/>
            </p:custDataLst>
          </p:nvPr>
        </p:nvPicPr>
        <p:blipFill>
          <a:blip r:embed="rId11"/>
          <a:stretch>
            <a:fillRect/>
          </a:stretch>
        </p:blipFill>
        <p:spPr>
          <a:xfrm>
            <a:off x="1524000" y="1012190"/>
            <a:ext cx="3240000" cy="1822500"/>
          </a:xfrm>
          <a:prstGeom prst="rect">
            <a:avLst/>
          </a:prstGeom>
          <a:effectLst>
            <a:outerShdw blurRad="63500" sx="102000" sy="102000" algn="ctr" rotWithShape="0">
              <a:prstClr val="black">
                <a:alpha val="40000"/>
              </a:prstClr>
            </a:outerShdw>
          </a:effectLst>
        </p:spPr>
      </p:pic>
      <p:pic>
        <p:nvPicPr>
          <p:cNvPr id="32" name="图片 31"/>
          <p:cNvPicPr>
            <a:picLocks noChangeAspect="1"/>
          </p:cNvPicPr>
          <p:nvPr>
            <p:custDataLst>
              <p:tags r:id="rId2"/>
            </p:custDataLst>
          </p:nvPr>
        </p:nvPicPr>
        <p:blipFill>
          <a:blip r:embed="rId12"/>
          <a:stretch>
            <a:fillRect/>
          </a:stretch>
        </p:blipFill>
        <p:spPr>
          <a:xfrm>
            <a:off x="5031335" y="1012190"/>
            <a:ext cx="3239770" cy="1822500"/>
          </a:xfrm>
          <a:prstGeom prst="rect">
            <a:avLst/>
          </a:prstGeom>
          <a:effectLst>
            <a:outerShdw blurRad="63500" sx="102000" sy="102000" algn="ctr" rotWithShape="0">
              <a:prstClr val="black">
                <a:alpha val="40000"/>
              </a:prstClr>
            </a:outerShdw>
          </a:effectLst>
        </p:spPr>
      </p:pic>
      <p:pic>
        <p:nvPicPr>
          <p:cNvPr id="33" name="图片 32"/>
          <p:cNvPicPr>
            <a:picLocks noChangeAspect="1"/>
          </p:cNvPicPr>
          <p:nvPr>
            <p:custDataLst>
              <p:tags r:id="rId3"/>
            </p:custDataLst>
          </p:nvPr>
        </p:nvPicPr>
        <p:blipFill>
          <a:blip r:embed="rId13"/>
          <a:stretch>
            <a:fillRect/>
          </a:stretch>
        </p:blipFill>
        <p:spPr>
          <a:xfrm>
            <a:off x="8538440" y="1012190"/>
            <a:ext cx="3239770" cy="1822500"/>
          </a:xfrm>
          <a:prstGeom prst="rect">
            <a:avLst/>
          </a:prstGeom>
          <a:effectLst>
            <a:outerShdw blurRad="63500" sx="102000" sy="102000" algn="ctr" rotWithShape="0">
              <a:prstClr val="black">
                <a:alpha val="40000"/>
              </a:prstClr>
            </a:outerShdw>
          </a:effectLst>
        </p:spPr>
      </p:pic>
      <p:pic>
        <p:nvPicPr>
          <p:cNvPr id="34" name="图片 33"/>
          <p:cNvPicPr>
            <a:picLocks noChangeAspect="1"/>
          </p:cNvPicPr>
          <p:nvPr>
            <p:custDataLst>
              <p:tags r:id="rId4"/>
            </p:custDataLst>
          </p:nvPr>
        </p:nvPicPr>
        <p:blipFill>
          <a:blip r:embed="rId14"/>
          <a:stretch>
            <a:fillRect/>
          </a:stretch>
        </p:blipFill>
        <p:spPr>
          <a:xfrm>
            <a:off x="1524000" y="2888030"/>
            <a:ext cx="3240000" cy="1822450"/>
          </a:xfrm>
          <a:prstGeom prst="rect">
            <a:avLst/>
          </a:prstGeom>
          <a:effectLst>
            <a:outerShdw blurRad="63500" sx="102000" sy="102000" algn="ctr" rotWithShape="0">
              <a:prstClr val="black">
                <a:alpha val="40000"/>
              </a:prstClr>
            </a:outerShdw>
          </a:effectLst>
        </p:spPr>
      </p:pic>
      <p:pic>
        <p:nvPicPr>
          <p:cNvPr id="35" name="图片 34"/>
          <p:cNvPicPr>
            <a:picLocks noChangeAspect="1"/>
          </p:cNvPicPr>
          <p:nvPr>
            <p:custDataLst>
              <p:tags r:id="rId5"/>
            </p:custDataLst>
          </p:nvPr>
        </p:nvPicPr>
        <p:blipFill>
          <a:blip r:embed="rId15"/>
          <a:stretch>
            <a:fillRect/>
          </a:stretch>
        </p:blipFill>
        <p:spPr>
          <a:xfrm>
            <a:off x="5031105" y="2888030"/>
            <a:ext cx="3240000" cy="1822450"/>
          </a:xfrm>
          <a:prstGeom prst="rect">
            <a:avLst/>
          </a:prstGeom>
          <a:effectLst>
            <a:outerShdw blurRad="63500" sx="102000" sy="102000" algn="ctr" rotWithShape="0">
              <a:prstClr val="black">
                <a:alpha val="40000"/>
              </a:prstClr>
            </a:outerShdw>
          </a:effectLst>
        </p:spPr>
      </p:pic>
      <p:pic>
        <p:nvPicPr>
          <p:cNvPr id="36" name="图片 35"/>
          <p:cNvPicPr>
            <a:picLocks noChangeAspect="1"/>
          </p:cNvPicPr>
          <p:nvPr>
            <p:custDataLst>
              <p:tags r:id="rId6"/>
            </p:custDataLst>
          </p:nvPr>
        </p:nvPicPr>
        <p:blipFill>
          <a:blip r:embed="rId16"/>
          <a:stretch>
            <a:fillRect/>
          </a:stretch>
        </p:blipFill>
        <p:spPr>
          <a:xfrm>
            <a:off x="8538210" y="2888030"/>
            <a:ext cx="3240000" cy="1822450"/>
          </a:xfrm>
          <a:prstGeom prst="rect">
            <a:avLst/>
          </a:prstGeom>
          <a:effectLst>
            <a:outerShdw blurRad="63500" sx="102000" sy="102000" algn="ctr" rotWithShape="0">
              <a:prstClr val="black">
                <a:alpha val="40000"/>
              </a:prstClr>
            </a:outerShdw>
          </a:effectLst>
        </p:spPr>
      </p:pic>
      <p:pic>
        <p:nvPicPr>
          <p:cNvPr id="37" name="图片 36"/>
          <p:cNvPicPr>
            <a:picLocks noChangeAspect="1"/>
          </p:cNvPicPr>
          <p:nvPr>
            <p:custDataLst>
              <p:tags r:id="rId7"/>
            </p:custDataLst>
          </p:nvPr>
        </p:nvPicPr>
        <p:blipFill>
          <a:blip r:embed="rId17"/>
          <a:stretch>
            <a:fillRect/>
          </a:stretch>
        </p:blipFill>
        <p:spPr>
          <a:xfrm>
            <a:off x="1524000" y="4763820"/>
            <a:ext cx="3240000" cy="1822450"/>
          </a:xfrm>
          <a:prstGeom prst="rect">
            <a:avLst/>
          </a:prstGeom>
          <a:effectLst>
            <a:outerShdw blurRad="63500" sx="102000" sy="102000" algn="ctr" rotWithShape="0">
              <a:prstClr val="black">
                <a:alpha val="40000"/>
              </a:prstClr>
            </a:outerShdw>
          </a:effectLst>
        </p:spPr>
      </p:pic>
      <p:pic>
        <p:nvPicPr>
          <p:cNvPr id="38" name="图片 37"/>
          <p:cNvPicPr>
            <a:picLocks noChangeAspect="1"/>
          </p:cNvPicPr>
          <p:nvPr>
            <p:custDataLst>
              <p:tags r:id="rId8"/>
            </p:custDataLst>
          </p:nvPr>
        </p:nvPicPr>
        <p:blipFill>
          <a:blip r:embed="rId18"/>
          <a:stretch>
            <a:fillRect/>
          </a:stretch>
        </p:blipFill>
        <p:spPr>
          <a:xfrm>
            <a:off x="5031335" y="4763820"/>
            <a:ext cx="3239770" cy="1822450"/>
          </a:xfrm>
          <a:prstGeom prst="rect">
            <a:avLst/>
          </a:prstGeom>
          <a:effectLst>
            <a:outerShdw blurRad="63500" sx="102000" sy="102000" algn="ctr" rotWithShape="0">
              <a:prstClr val="black">
                <a:alpha val="40000"/>
              </a:prstClr>
            </a:outerShdw>
          </a:effectLst>
        </p:spPr>
      </p:pic>
      <p:pic>
        <p:nvPicPr>
          <p:cNvPr id="39" name="图片 38"/>
          <p:cNvPicPr>
            <a:picLocks noChangeAspect="1"/>
          </p:cNvPicPr>
          <p:nvPr>
            <p:custDataLst>
              <p:tags r:id="rId9"/>
            </p:custDataLst>
          </p:nvPr>
        </p:nvPicPr>
        <p:blipFill>
          <a:blip r:embed="rId19"/>
          <a:stretch>
            <a:fillRect/>
          </a:stretch>
        </p:blipFill>
        <p:spPr>
          <a:xfrm>
            <a:off x="8538440" y="4763820"/>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04 市场营销战略框架</a:t>
            </a:r>
          </a:p>
        </p:txBody>
      </p:sp>
      <p:sp>
        <p:nvSpPr>
          <p:cNvPr id="5" name="文本占位符 4"/>
          <p:cNvSpPr>
            <a:spLocks noGrp="1"/>
          </p:cNvSpPr>
          <p:nvPr>
            <p:ph type="body" idx="1"/>
          </p:nvPr>
        </p:nvSpPr>
        <p:spPr/>
        <p:txBody>
          <a:bodyPr/>
          <a:lstStyle/>
          <a:p>
            <a:r>
              <a:rPr lang="en-US" altLang="zh-CN"/>
              <a:t>P1</a:t>
            </a:r>
          </a:p>
        </p:txBody>
      </p:sp>
      <p:pic>
        <p:nvPicPr>
          <p:cNvPr id="9" name="图片 8"/>
          <p:cNvPicPr>
            <a:picLocks noChangeAspect="1"/>
          </p:cNvPicPr>
          <p:nvPr>
            <p:custDataLst>
              <p:tags r:id="rId1"/>
            </p:custDataLst>
          </p:nvPr>
        </p:nvPicPr>
        <p:blipFill>
          <a:blip r:embed="rId11"/>
          <a:stretch>
            <a:fillRect/>
          </a:stretch>
        </p:blipFill>
        <p:spPr>
          <a:xfrm>
            <a:off x="1502410" y="1008380"/>
            <a:ext cx="3240000" cy="1822500"/>
          </a:xfrm>
          <a:prstGeom prst="rect">
            <a:avLst/>
          </a:prstGeom>
          <a:effectLst>
            <a:outerShdw blurRad="63500" sx="102000" sy="102000" algn="ctr" rotWithShape="0">
              <a:prstClr val="black">
                <a:alpha val="40000"/>
              </a:prstClr>
            </a:outerShdw>
          </a:effectLst>
        </p:spPr>
      </p:pic>
      <p:pic>
        <p:nvPicPr>
          <p:cNvPr id="10" name="图片 9"/>
          <p:cNvPicPr>
            <a:picLocks noChangeAspect="1"/>
          </p:cNvPicPr>
          <p:nvPr>
            <p:custDataLst>
              <p:tags r:id="rId2"/>
            </p:custDataLst>
          </p:nvPr>
        </p:nvPicPr>
        <p:blipFill>
          <a:blip r:embed="rId12"/>
          <a:stretch>
            <a:fillRect/>
          </a:stretch>
        </p:blipFill>
        <p:spPr>
          <a:xfrm>
            <a:off x="5009110" y="1008380"/>
            <a:ext cx="3239770" cy="1822500"/>
          </a:xfrm>
          <a:prstGeom prst="rect">
            <a:avLst/>
          </a:prstGeom>
          <a:effectLst>
            <a:outerShdw blurRad="63500" sx="102000" sy="102000" algn="ctr" rotWithShape="0">
              <a:prstClr val="black">
                <a:alpha val="40000"/>
              </a:prstClr>
            </a:outerShdw>
          </a:effectLst>
        </p:spPr>
      </p:pic>
      <p:pic>
        <p:nvPicPr>
          <p:cNvPr id="11" name="图片 10"/>
          <p:cNvPicPr>
            <a:picLocks noChangeAspect="1"/>
          </p:cNvPicPr>
          <p:nvPr>
            <p:custDataLst>
              <p:tags r:id="rId3"/>
            </p:custDataLst>
          </p:nvPr>
        </p:nvPicPr>
        <p:blipFill>
          <a:blip r:embed="rId13"/>
          <a:stretch>
            <a:fillRect/>
          </a:stretch>
        </p:blipFill>
        <p:spPr>
          <a:xfrm>
            <a:off x="8515580" y="1008380"/>
            <a:ext cx="3239770" cy="1822500"/>
          </a:xfrm>
          <a:prstGeom prst="rect">
            <a:avLst/>
          </a:prstGeom>
          <a:effectLst>
            <a:outerShdw blurRad="63500" sx="102000" sy="102000" algn="ctr" rotWithShape="0">
              <a:prstClr val="black">
                <a:alpha val="40000"/>
              </a:prstClr>
            </a:outerShdw>
          </a:effectLst>
        </p:spPr>
      </p:pic>
      <p:pic>
        <p:nvPicPr>
          <p:cNvPr id="12" name="图片 11"/>
          <p:cNvPicPr>
            <a:picLocks noChangeAspect="1"/>
          </p:cNvPicPr>
          <p:nvPr>
            <p:custDataLst>
              <p:tags r:id="rId4"/>
            </p:custDataLst>
          </p:nvPr>
        </p:nvPicPr>
        <p:blipFill>
          <a:blip r:embed="rId14"/>
          <a:stretch>
            <a:fillRect/>
          </a:stretch>
        </p:blipFill>
        <p:spPr>
          <a:xfrm>
            <a:off x="1502410" y="2882315"/>
            <a:ext cx="3240000" cy="1822450"/>
          </a:xfrm>
          <a:prstGeom prst="rect">
            <a:avLst/>
          </a:prstGeom>
          <a:effectLst>
            <a:outerShdw blurRad="63500" sx="102000" sy="102000" algn="ctr" rotWithShape="0">
              <a:prstClr val="black">
                <a:alpha val="40000"/>
              </a:prstClr>
            </a:outerShdw>
          </a:effectLst>
        </p:spPr>
      </p:pic>
      <p:pic>
        <p:nvPicPr>
          <p:cNvPr id="13" name="图片 12"/>
          <p:cNvPicPr>
            <a:picLocks noChangeAspect="1"/>
          </p:cNvPicPr>
          <p:nvPr>
            <p:custDataLst>
              <p:tags r:id="rId5"/>
            </p:custDataLst>
          </p:nvPr>
        </p:nvPicPr>
        <p:blipFill>
          <a:blip r:embed="rId15"/>
          <a:stretch>
            <a:fillRect/>
          </a:stretch>
        </p:blipFill>
        <p:spPr>
          <a:xfrm>
            <a:off x="5008880" y="2882315"/>
            <a:ext cx="3240000" cy="1822450"/>
          </a:xfrm>
          <a:prstGeom prst="rect">
            <a:avLst/>
          </a:prstGeom>
          <a:effectLst>
            <a:outerShdw blurRad="63500" sx="102000" sy="102000" algn="ctr" rotWithShape="0">
              <a:prstClr val="black">
                <a:alpha val="40000"/>
              </a:prstClr>
            </a:outerShdw>
          </a:effectLst>
        </p:spPr>
      </p:pic>
      <p:pic>
        <p:nvPicPr>
          <p:cNvPr id="14" name="图片 13"/>
          <p:cNvPicPr>
            <a:picLocks noChangeAspect="1"/>
          </p:cNvPicPr>
          <p:nvPr>
            <p:custDataLst>
              <p:tags r:id="rId6"/>
            </p:custDataLst>
          </p:nvPr>
        </p:nvPicPr>
        <p:blipFill>
          <a:blip r:embed="rId16"/>
          <a:stretch>
            <a:fillRect/>
          </a:stretch>
        </p:blipFill>
        <p:spPr>
          <a:xfrm>
            <a:off x="8515350" y="2882315"/>
            <a:ext cx="3240000" cy="1822450"/>
          </a:xfrm>
          <a:prstGeom prst="rect">
            <a:avLst/>
          </a:prstGeom>
          <a:effectLst>
            <a:outerShdw blurRad="63500" sx="102000" sy="102000" algn="ctr" rotWithShape="0">
              <a:prstClr val="black">
                <a:alpha val="40000"/>
              </a:prstClr>
            </a:outerShdw>
          </a:effectLst>
        </p:spPr>
      </p:pic>
      <p:pic>
        <p:nvPicPr>
          <p:cNvPr id="15" name="图片 14"/>
          <p:cNvPicPr>
            <a:picLocks noChangeAspect="1"/>
          </p:cNvPicPr>
          <p:nvPr>
            <p:custDataLst>
              <p:tags r:id="rId7"/>
            </p:custDataLst>
          </p:nvPr>
        </p:nvPicPr>
        <p:blipFill>
          <a:blip r:embed="rId17"/>
          <a:stretch>
            <a:fillRect/>
          </a:stretch>
        </p:blipFill>
        <p:spPr>
          <a:xfrm>
            <a:off x="1502410" y="4756200"/>
            <a:ext cx="3240000" cy="1822450"/>
          </a:xfrm>
          <a:prstGeom prst="rect">
            <a:avLst/>
          </a:prstGeom>
          <a:effectLst>
            <a:outerShdw blurRad="63500" sx="102000" sy="102000" algn="ctr" rotWithShape="0">
              <a:prstClr val="black">
                <a:alpha val="40000"/>
              </a:prstClr>
            </a:outerShdw>
          </a:effectLst>
        </p:spPr>
      </p:pic>
      <p:pic>
        <p:nvPicPr>
          <p:cNvPr id="16" name="图片 15"/>
          <p:cNvPicPr>
            <a:picLocks noChangeAspect="1"/>
          </p:cNvPicPr>
          <p:nvPr>
            <p:custDataLst>
              <p:tags r:id="rId8"/>
            </p:custDataLst>
          </p:nvPr>
        </p:nvPicPr>
        <p:blipFill>
          <a:blip r:embed="rId18"/>
          <a:stretch>
            <a:fillRect/>
          </a:stretch>
        </p:blipFill>
        <p:spPr>
          <a:xfrm>
            <a:off x="5009110" y="4756200"/>
            <a:ext cx="3239770" cy="1822450"/>
          </a:xfrm>
          <a:prstGeom prst="rect">
            <a:avLst/>
          </a:prstGeom>
          <a:effectLst>
            <a:outerShdw blurRad="63500" sx="102000" sy="102000" algn="ctr" rotWithShape="0">
              <a:prstClr val="black">
                <a:alpha val="40000"/>
              </a:prstClr>
            </a:outerShdw>
          </a:effectLst>
        </p:spPr>
      </p:pic>
      <p:pic>
        <p:nvPicPr>
          <p:cNvPr id="17" name="图片 16"/>
          <p:cNvPicPr>
            <a:picLocks noChangeAspect="1"/>
          </p:cNvPicPr>
          <p:nvPr>
            <p:custDataLst>
              <p:tags r:id="rId9"/>
            </p:custDataLst>
          </p:nvPr>
        </p:nvPicPr>
        <p:blipFill>
          <a:blip r:embed="rId19"/>
          <a:stretch>
            <a:fillRect/>
          </a:stretch>
        </p:blipFill>
        <p:spPr>
          <a:xfrm>
            <a:off x="8515580" y="4756200"/>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为什么需要学习思维框架？</a:t>
            </a:r>
          </a:p>
        </p:txBody>
      </p:sp>
      <p:sp>
        <p:nvSpPr>
          <p:cNvPr id="3" name="文本占位符 2"/>
          <p:cNvSpPr>
            <a:spLocks noGrp="1"/>
          </p:cNvSpPr>
          <p:nvPr>
            <p:ph type="body" idx="1"/>
          </p:nvPr>
        </p:nvSpPr>
        <p:spPr/>
        <p:txBody>
          <a:bodyPr/>
          <a:lstStyle/>
          <a:p>
            <a:r>
              <a:rPr lang="zh-CN" altLang="en-US"/>
              <a:t>思维框架是指导我们理解和解决问题的一种结构化思维方式，帮助我们组织和整合信息，使思考更加清晰和高效</a:t>
            </a:r>
          </a:p>
        </p:txBody>
      </p:sp>
      <p:sp>
        <p:nvSpPr>
          <p:cNvPr id="4" name="文本占位符 3"/>
          <p:cNvSpPr>
            <a:spLocks noGrp="1"/>
          </p:cNvSpPr>
          <p:nvPr>
            <p:ph type="body" idx="13"/>
          </p:nvPr>
        </p:nvSpPr>
        <p:spPr>
          <a:xfrm>
            <a:off x="372110" y="271145"/>
            <a:ext cx="1068070" cy="522605"/>
          </a:xfrm>
        </p:spPr>
        <p:txBody>
          <a:bodyPr/>
          <a:lstStyle/>
          <a:p>
            <a:r>
              <a:t>000</a:t>
            </a:r>
          </a:p>
        </p:txBody>
      </p:sp>
      <p:grpSp>
        <p:nvGrpSpPr>
          <p:cNvPr id="52" name="组合 51"/>
          <p:cNvGrpSpPr/>
          <p:nvPr/>
        </p:nvGrpSpPr>
        <p:grpSpPr>
          <a:xfrm>
            <a:off x="1890395" y="1585595"/>
            <a:ext cx="8411210" cy="4789170"/>
            <a:chOff x="2982" y="2497"/>
            <a:chExt cx="13246" cy="7542"/>
          </a:xfrm>
        </p:grpSpPr>
        <p:sp>
          <p:nvSpPr>
            <p:cNvPr id="51" name="矩形 50"/>
            <p:cNvSpPr/>
            <p:nvPr>
              <p:custDataLst>
                <p:tags r:id="rId1"/>
              </p:custDataLst>
            </p:nvPr>
          </p:nvSpPr>
          <p:spPr>
            <a:xfrm rot="5400000">
              <a:off x="5686" y="4227"/>
              <a:ext cx="7542" cy="4082"/>
            </a:xfrm>
            <a:prstGeom prst="rect">
              <a:avLst/>
            </a:prstGeom>
            <a:gradFill>
              <a:gsLst>
                <a:gs pos="8000">
                  <a:schemeClr val="accent4">
                    <a:alpha val="20000"/>
                  </a:schemeClr>
                </a:gs>
                <a:gs pos="71000">
                  <a:schemeClr val="bg2"/>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charset="-122"/>
                <a:ea typeface="微软雅黑" panose="020B0503020204020204" charset="-122"/>
              </a:endParaRPr>
            </a:p>
          </p:txBody>
        </p:sp>
        <p:sp>
          <p:nvSpPr>
            <p:cNvPr id="50" name="矩形 49"/>
            <p:cNvSpPr/>
            <p:nvPr>
              <p:custDataLst>
                <p:tags r:id="rId2"/>
              </p:custDataLst>
            </p:nvPr>
          </p:nvSpPr>
          <p:spPr>
            <a:xfrm rot="5400000">
              <a:off x="10416" y="4227"/>
              <a:ext cx="7542" cy="4082"/>
            </a:xfrm>
            <a:prstGeom prst="rect">
              <a:avLst/>
            </a:prstGeom>
            <a:gradFill>
              <a:gsLst>
                <a:gs pos="8000">
                  <a:srgbClr val="6599D9">
                    <a:alpha val="6000"/>
                  </a:srgbClr>
                </a:gs>
                <a:gs pos="78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charset="-122"/>
                <a:ea typeface="微软雅黑" panose="020B0503020204020204" charset="-122"/>
              </a:endParaRPr>
            </a:p>
          </p:txBody>
        </p:sp>
        <p:sp>
          <p:nvSpPr>
            <p:cNvPr id="8" name="矩形 7"/>
            <p:cNvSpPr/>
            <p:nvPr>
              <p:custDataLst>
                <p:tags r:id="rId3"/>
              </p:custDataLst>
            </p:nvPr>
          </p:nvSpPr>
          <p:spPr>
            <a:xfrm rot="5400000">
              <a:off x="1252" y="4227"/>
              <a:ext cx="7542" cy="4082"/>
            </a:xfrm>
            <a:prstGeom prst="rect">
              <a:avLst/>
            </a:prstGeom>
            <a:gradFill>
              <a:gsLst>
                <a:gs pos="8000">
                  <a:srgbClr val="6599D9">
                    <a:alpha val="6000"/>
                  </a:srgbClr>
                </a:gs>
                <a:gs pos="73000">
                  <a:srgbClr val="6599D9">
                    <a:alpha val="0"/>
                  </a:srgbClr>
                </a:gs>
              </a:gsLs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charset="-122"/>
                <a:ea typeface="微软雅黑" panose="020B0503020204020204" charset="-122"/>
              </a:endParaRPr>
            </a:p>
          </p:txBody>
        </p:sp>
        <p:grpSp>
          <p:nvGrpSpPr>
            <p:cNvPr id="5" name="组合 4"/>
            <p:cNvGrpSpPr/>
            <p:nvPr/>
          </p:nvGrpSpPr>
          <p:grpSpPr>
            <a:xfrm>
              <a:off x="3001" y="2917"/>
              <a:ext cx="13208" cy="7122"/>
              <a:chOff x="3001" y="3195"/>
              <a:chExt cx="13208" cy="7122"/>
            </a:xfrm>
          </p:grpSpPr>
          <p:grpSp>
            <p:nvGrpSpPr>
              <p:cNvPr id="10" name="组合 9"/>
              <p:cNvGrpSpPr/>
              <p:nvPr/>
            </p:nvGrpSpPr>
            <p:grpSpPr>
              <a:xfrm>
                <a:off x="3001" y="3195"/>
                <a:ext cx="4086" cy="7122"/>
                <a:chOff x="976" y="2776"/>
                <a:chExt cx="4086" cy="7122"/>
              </a:xfrm>
            </p:grpSpPr>
            <p:sp>
              <p:nvSpPr>
                <p:cNvPr id="7" name="矩形 6"/>
                <p:cNvSpPr/>
                <p:nvPr>
                  <p:custDataLst>
                    <p:tags r:id="rId14"/>
                  </p:custDataLst>
                </p:nvPr>
              </p:nvSpPr>
              <p:spPr>
                <a:xfrm>
                  <a:off x="1174" y="2776"/>
                  <a:ext cx="1730" cy="1599"/>
                </a:xfrm>
                <a:prstGeom prst="rect">
                  <a:avLst/>
                </a:prstGeom>
                <a:ln>
                  <a:noFill/>
                </a:ln>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en-US" altLang="en-US" sz="6000" b="0" i="0" u="none" strike="noStrike" kern="1200" cap="none" spc="0" normalizeH="0" baseline="0" noProof="0" dirty="0">
                      <a:ln w="3175">
                        <a:noFill/>
                      </a:ln>
                      <a:gradFill>
                        <a:gsLst>
                          <a:gs pos="83000">
                            <a:srgbClr val="FFFFFF">
                              <a:alpha val="0"/>
                            </a:srgbClr>
                          </a:gs>
                          <a:gs pos="39000">
                            <a:srgbClr val="6F6F6F">
                              <a:alpha val="30000"/>
                            </a:srgbClr>
                          </a:gs>
                        </a:gsLst>
                        <a:lin ang="5400000" scaled="1"/>
                      </a:gradFill>
                      <a:effectLst/>
                      <a:uLnTx/>
                      <a:uFillTx/>
                      <a:latin typeface="PingFang SC Regular" panose="020B0400000000000000" charset="-122"/>
                      <a:ea typeface="PingFang SC Regular" panose="020B0400000000000000" charset="-122"/>
                      <a:cs typeface="OPPOSans H" pitchFamily="18" charset="-122"/>
                    </a:rPr>
                    <a:t>01</a:t>
                  </a:r>
                </a:p>
              </p:txBody>
            </p:sp>
            <p:sp>
              <p:nvSpPr>
                <p:cNvPr id="22" name="矩形 21"/>
                <p:cNvSpPr/>
                <p:nvPr>
                  <p:custDataLst>
                    <p:tags r:id="rId15"/>
                  </p:custDataLst>
                </p:nvPr>
              </p:nvSpPr>
              <p:spPr>
                <a:xfrm>
                  <a:off x="1174" y="4111"/>
                  <a:ext cx="3888" cy="1355"/>
                </a:xfrm>
                <a:prstGeom prst="rect">
                  <a:avLst/>
                </a:prstGeom>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en-US"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提升</a:t>
                  </a:r>
                </a:p>
                <a:p>
                  <a:pPr marL="0" marR="0" lvl="0" indent="0" algn="l" defTabSz="456565" rtl="0" eaLnBrk="1" fontAlgn="auto" latinLnBrk="0" hangingPunct="1">
                    <a:lnSpc>
                      <a:spcPct val="150000"/>
                    </a:lnSpc>
                    <a:spcBef>
                      <a:spcPts val="0"/>
                    </a:spcBef>
                    <a:spcAft>
                      <a:spcPts val="0"/>
                    </a:spcAft>
                    <a:buClrTx/>
                    <a:buSzTx/>
                    <a:buFontTx/>
                    <a:buNone/>
                    <a:defRPr/>
                  </a:pPr>
                  <a:r>
                    <a:rPr kumimoji="1" lang="en-US"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分析和验证的准确度</a:t>
                  </a:r>
                </a:p>
              </p:txBody>
            </p:sp>
            <p:sp>
              <p:nvSpPr>
                <p:cNvPr id="25" name="文本框 24"/>
                <p:cNvSpPr txBox="1"/>
                <p:nvPr>
                  <p:custDataLst>
                    <p:tags r:id="rId16"/>
                  </p:custDataLst>
                </p:nvPr>
              </p:nvSpPr>
              <p:spPr>
                <a:xfrm>
                  <a:off x="1211" y="5911"/>
                  <a:ext cx="3532" cy="3706"/>
                </a:xfrm>
                <a:prstGeom prst="rect">
                  <a:avLst/>
                </a:prstGeom>
                <a:noFill/>
              </p:spPr>
              <p:txBody>
                <a:bodyPr wrap="square" rtlCol="0">
                  <a:spAutoFit/>
                </a:bodyPr>
                <a:lstStyle/>
                <a:p>
                  <a:pPr marL="0" marR="0" lvl="0" algn="l" defTabSz="914400" rtl="0" eaLnBrk="1" fontAlgn="auto" latinLnBrk="0" hangingPunct="1">
                    <a:lnSpc>
                      <a:spcPct val="150000"/>
                    </a:lnSpc>
                    <a:spcBef>
                      <a:spcPts val="1000"/>
                    </a:spcBef>
                    <a:buClrTx/>
                    <a:buSzTx/>
                    <a:buFont typeface="Arial" panose="020B0704020202020204" pitchFamily="34" charset="0"/>
                    <a:buNone/>
                  </a:pPr>
                  <a:r>
                    <a:rPr kumimoji="0" lang="zh-CN" altLang="en-US" sz="14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仅仅搜集信息并将之简单罗列并无任何价值，若能借助恰当的框架对信息进行“不重复、不遗漏”的整理，便可提升分析与验证的准确性，进而更容易解决问题</a:t>
                  </a:r>
                </a:p>
              </p:txBody>
            </p:sp>
            <p:sp>
              <p:nvSpPr>
                <p:cNvPr id="31" name="矩形 30"/>
                <p:cNvSpPr/>
                <p:nvPr>
                  <p:custDataLst>
                    <p:tags r:id="rId17"/>
                  </p:custDataLst>
                </p:nvPr>
              </p:nvSpPr>
              <p:spPr>
                <a:xfrm>
                  <a:off x="976" y="9841"/>
                  <a:ext cx="4082" cy="57"/>
                </a:xfrm>
                <a:prstGeom prst="rect">
                  <a:avLst/>
                </a:prstGeom>
                <a:solidFill>
                  <a:schemeClr val="accent3"/>
                </a:solidFill>
                <a:ln w="38100" cap="flat" cmpd="sng" algn="ctr">
                  <a:noFill/>
                  <a:prstDash val="solid"/>
                  <a:miter lim="800000"/>
                </a:ln>
                <a:effectLst/>
              </p:spPr>
              <p:txBody>
                <a:bodyPr lIns="98755" tIns="49378" rIns="98755" bIns="4937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45" b="0" i="0" u="none" strike="noStrike" kern="0" cap="none" spc="0" normalizeH="0" baseline="0" noProof="0">
                    <a:ln>
                      <a:noFill/>
                    </a:ln>
                    <a:solidFill>
                      <a:srgbClr val="FFFFFF"/>
                    </a:solidFill>
                    <a:effectLst>
                      <a:outerShdw blurRad="137160" dist="41148" dir="2699997" algn="tl">
                        <a:srgbClr val="000000">
                          <a:alpha val="40000"/>
                        </a:srgbClr>
                      </a:outerShdw>
                    </a:effectLst>
                    <a:uLnTx/>
                    <a:uFillTx/>
                    <a:latin typeface="PingFang SC Regular" panose="020B0400000000000000" charset="-122"/>
                    <a:ea typeface="PingFang SC Regular" panose="020B0400000000000000" charset="-122"/>
                    <a:cs typeface="+mn-cs"/>
                  </a:endParaRPr>
                </a:p>
              </p:txBody>
            </p:sp>
            <p:cxnSp>
              <p:nvCxnSpPr>
                <p:cNvPr id="42" name="直线连接符 41"/>
                <p:cNvCxnSpPr/>
                <p:nvPr>
                  <p:custDataLst>
                    <p:tags r:id="rId18"/>
                  </p:custDataLst>
                </p:nvPr>
              </p:nvCxnSpPr>
              <p:spPr>
                <a:xfrm>
                  <a:off x="1273" y="5628"/>
                  <a:ext cx="3469" cy="0"/>
                </a:xfrm>
                <a:prstGeom prst="line">
                  <a:avLst/>
                </a:prstGeom>
                <a:ln>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7564" y="3195"/>
                <a:ext cx="4082" cy="7122"/>
                <a:chOff x="976" y="2776"/>
                <a:chExt cx="4082" cy="7122"/>
              </a:xfrm>
            </p:grpSpPr>
            <p:sp>
              <p:nvSpPr>
                <p:cNvPr id="13" name="矩形 12"/>
                <p:cNvSpPr/>
                <p:nvPr>
                  <p:custDataLst>
                    <p:tags r:id="rId9"/>
                  </p:custDataLst>
                </p:nvPr>
              </p:nvSpPr>
              <p:spPr>
                <a:xfrm>
                  <a:off x="1174" y="2776"/>
                  <a:ext cx="1728" cy="1598"/>
                </a:xfrm>
                <a:prstGeom prst="rect">
                  <a:avLst/>
                </a:prstGeom>
                <a:ln>
                  <a:noFill/>
                </a:ln>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en-US" altLang="en-US" sz="6000" b="0" i="0" u="none" strike="noStrike" kern="1200" cap="none" spc="0" normalizeH="0" baseline="0" noProof="0" dirty="0">
                      <a:ln w="3175">
                        <a:noFill/>
                      </a:ln>
                      <a:gradFill>
                        <a:gsLst>
                          <a:gs pos="83000">
                            <a:srgbClr val="FFFFFF">
                              <a:alpha val="0"/>
                            </a:srgbClr>
                          </a:gs>
                          <a:gs pos="39000">
                            <a:srgbClr val="6F6F6F">
                              <a:alpha val="70000"/>
                            </a:srgbClr>
                          </a:gs>
                        </a:gsLst>
                        <a:lin ang="5400000" scaled="1"/>
                      </a:gradFill>
                      <a:effectLst/>
                      <a:uLnTx/>
                      <a:uFillTx/>
                      <a:latin typeface="PingFang SC Regular" panose="020B0400000000000000" charset="-122"/>
                      <a:ea typeface="PingFang SC Regular" panose="020B0400000000000000" charset="-122"/>
                      <a:cs typeface="OPPOSans H" pitchFamily="18" charset="-122"/>
                    </a:rPr>
                    <a:t>02</a:t>
                  </a:r>
                </a:p>
              </p:txBody>
            </p:sp>
            <p:sp>
              <p:nvSpPr>
                <p:cNvPr id="14" name="矩形 13"/>
                <p:cNvSpPr/>
                <p:nvPr>
                  <p:custDataLst>
                    <p:tags r:id="rId10"/>
                  </p:custDataLst>
                </p:nvPr>
              </p:nvSpPr>
              <p:spPr>
                <a:xfrm>
                  <a:off x="1174" y="4111"/>
                  <a:ext cx="1888" cy="1355"/>
                </a:xfrm>
                <a:prstGeom prst="rect">
                  <a:avLst/>
                </a:prstGeom>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提高</a:t>
                  </a:r>
                  <a:endParaRPr kumimoji="1" lang="en-US"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endParaRPr>
                </a:p>
                <a:p>
                  <a:pPr marL="0" marR="0" lvl="0" indent="0" algn="l" defTabSz="456565" rtl="0" eaLnBrk="1" fontAlgn="auto" latinLnBrk="0" hangingPunct="1">
                    <a:lnSpc>
                      <a:spcPct val="150000"/>
                    </a:lnSpc>
                    <a:spcBef>
                      <a:spcPts val="0"/>
                    </a:spcBef>
                    <a:spcAft>
                      <a:spcPts val="0"/>
                    </a:spcAft>
                    <a:buClrTx/>
                    <a:buSzTx/>
                    <a:buFontTx/>
                    <a:buNone/>
                    <a:defRPr/>
                  </a:pPr>
                  <a:r>
                    <a:rPr kumimoji="1" lang="en-US"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决策效率</a:t>
                  </a:r>
                </a:p>
              </p:txBody>
            </p:sp>
            <p:sp>
              <p:nvSpPr>
                <p:cNvPr id="15" name="文本框 14"/>
                <p:cNvSpPr txBox="1"/>
                <p:nvPr>
                  <p:custDataLst>
                    <p:tags r:id="rId11"/>
                  </p:custDataLst>
                </p:nvPr>
              </p:nvSpPr>
              <p:spPr>
                <a:xfrm>
                  <a:off x="1211" y="5911"/>
                  <a:ext cx="3532" cy="3197"/>
                </a:xfrm>
                <a:prstGeom prst="rect">
                  <a:avLst/>
                </a:prstGeom>
                <a:noFill/>
              </p:spPr>
              <p:txBody>
                <a:bodyPr wrap="square" rtlCol="0">
                  <a:spAutoFit/>
                </a:bodyPr>
                <a:lstStyle/>
                <a:p>
                  <a:pPr marL="0" marR="0" lvl="0" algn="l" defTabSz="914400" rtl="0" eaLnBrk="1" fontAlgn="auto" latinLnBrk="0" hangingPunct="1">
                    <a:lnSpc>
                      <a:spcPct val="150000"/>
                    </a:lnSpc>
                    <a:spcBef>
                      <a:spcPts val="1000"/>
                    </a:spcBef>
                    <a:buClrTx/>
                    <a:buSzTx/>
                    <a:buFont typeface="Arial" panose="020B0704020202020204" pitchFamily="34" charset="0"/>
                    <a:buNone/>
                  </a:pPr>
                  <a:r>
                    <a:rPr kumimoji="0" lang="zh-CN" altLang="en-US" sz="14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在商业运营中，决策的速度和准确性对于企业的成功至关重要。通过采纳和运用经过前人验证的框架，可以显著提高决策过程的效率和精确度。</a:t>
                  </a:r>
                </a:p>
              </p:txBody>
            </p:sp>
            <p:sp>
              <p:nvSpPr>
                <p:cNvPr id="16" name="矩形 15"/>
                <p:cNvSpPr/>
                <p:nvPr>
                  <p:custDataLst>
                    <p:tags r:id="rId12"/>
                  </p:custDataLst>
                </p:nvPr>
              </p:nvSpPr>
              <p:spPr>
                <a:xfrm>
                  <a:off x="976" y="9841"/>
                  <a:ext cx="4082" cy="57"/>
                </a:xfrm>
                <a:prstGeom prst="rect">
                  <a:avLst/>
                </a:prstGeom>
                <a:solidFill>
                  <a:schemeClr val="accent1"/>
                </a:solidFill>
                <a:ln w="38100" cap="flat" cmpd="sng" algn="ctr">
                  <a:noFill/>
                  <a:prstDash val="solid"/>
                  <a:miter lim="800000"/>
                </a:ln>
                <a:effectLst/>
              </p:spPr>
              <p:txBody>
                <a:bodyPr lIns="98755" tIns="49378" rIns="98755" bIns="4937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45" b="0" i="0" u="none" strike="noStrike" kern="0" cap="none" spc="0" normalizeH="0" baseline="0" noProof="0">
                    <a:ln>
                      <a:noFill/>
                    </a:ln>
                    <a:solidFill>
                      <a:srgbClr val="FFFFFF"/>
                    </a:solidFill>
                    <a:effectLst>
                      <a:outerShdw blurRad="137160" dist="41148" dir="2699997" algn="tl">
                        <a:srgbClr val="000000">
                          <a:alpha val="40000"/>
                        </a:srgbClr>
                      </a:outerShdw>
                    </a:effectLst>
                    <a:uLnTx/>
                    <a:uFillTx/>
                    <a:latin typeface="PingFang SC Regular" panose="020B0400000000000000" charset="-122"/>
                    <a:ea typeface="PingFang SC Regular" panose="020B0400000000000000" charset="-122"/>
                    <a:cs typeface="+mn-cs"/>
                  </a:endParaRPr>
                </a:p>
              </p:txBody>
            </p:sp>
            <p:cxnSp>
              <p:nvCxnSpPr>
                <p:cNvPr id="17" name="直线连接符 41"/>
                <p:cNvCxnSpPr/>
                <p:nvPr>
                  <p:custDataLst>
                    <p:tags r:id="rId13"/>
                  </p:custDataLst>
                </p:nvPr>
              </p:nvCxnSpPr>
              <p:spPr>
                <a:xfrm>
                  <a:off x="1273" y="5628"/>
                  <a:ext cx="3469" cy="0"/>
                </a:xfrm>
                <a:prstGeom prst="line">
                  <a:avLst/>
                </a:prstGeom>
                <a:ln>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2127" y="3195"/>
                <a:ext cx="4082" cy="7122"/>
                <a:chOff x="976" y="2776"/>
                <a:chExt cx="4082" cy="7122"/>
              </a:xfrm>
            </p:grpSpPr>
            <p:sp>
              <p:nvSpPr>
                <p:cNvPr id="20" name="矩形 19"/>
                <p:cNvSpPr/>
                <p:nvPr>
                  <p:custDataLst>
                    <p:tags r:id="rId4"/>
                  </p:custDataLst>
                </p:nvPr>
              </p:nvSpPr>
              <p:spPr>
                <a:xfrm>
                  <a:off x="1174" y="2776"/>
                  <a:ext cx="1728" cy="1598"/>
                </a:xfrm>
                <a:prstGeom prst="rect">
                  <a:avLst/>
                </a:prstGeom>
                <a:ln>
                  <a:noFill/>
                </a:ln>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en-US" altLang="en-US" sz="6000" b="0" i="0" u="none" strike="noStrike" kern="1200" cap="none" spc="0" normalizeH="0" baseline="0" noProof="0" dirty="0">
                      <a:ln w="3175">
                        <a:noFill/>
                      </a:ln>
                      <a:gradFill>
                        <a:gsLst>
                          <a:gs pos="83000">
                            <a:srgbClr val="FFFFFF">
                              <a:alpha val="0"/>
                            </a:srgbClr>
                          </a:gs>
                          <a:gs pos="39000">
                            <a:srgbClr val="6F6F6F">
                              <a:alpha val="30000"/>
                            </a:srgbClr>
                          </a:gs>
                        </a:gsLst>
                        <a:lin ang="5400000" scaled="1"/>
                      </a:gradFill>
                      <a:effectLst/>
                      <a:uLnTx/>
                      <a:uFillTx/>
                      <a:latin typeface="PingFang SC Regular" panose="020B0400000000000000" charset="-122"/>
                      <a:ea typeface="PingFang SC Regular" panose="020B0400000000000000" charset="-122"/>
                      <a:cs typeface="OPPOSans H" pitchFamily="18" charset="-122"/>
                    </a:rPr>
                    <a:t>03</a:t>
                  </a:r>
                </a:p>
              </p:txBody>
            </p:sp>
            <p:sp>
              <p:nvSpPr>
                <p:cNvPr id="21" name="矩形 20"/>
                <p:cNvSpPr/>
                <p:nvPr>
                  <p:custDataLst>
                    <p:tags r:id="rId5"/>
                  </p:custDataLst>
                </p:nvPr>
              </p:nvSpPr>
              <p:spPr>
                <a:xfrm>
                  <a:off x="1174" y="4111"/>
                  <a:ext cx="1888" cy="1355"/>
                </a:xfrm>
                <a:prstGeom prst="rect">
                  <a:avLst/>
                </a:prstGeom>
              </p:spPr>
              <p:txBody>
                <a:bodyPr wrap="none">
                  <a:spAutoFit/>
                </a:bodyPr>
                <a:lstStyle/>
                <a:p>
                  <a:pPr marL="0" marR="0" lvl="0" indent="0" algn="l" defTabSz="456565"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提高</a:t>
                  </a:r>
                </a:p>
                <a:p>
                  <a:pPr marL="0" marR="0" lvl="0" indent="0" algn="l" defTabSz="456565" rtl="0" eaLnBrk="1" fontAlgn="auto" latinLnBrk="0" hangingPunct="1">
                    <a:lnSpc>
                      <a:spcPct val="15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chemeClr val="accent2"/>
                      </a:solidFill>
                      <a:effectLst/>
                      <a:uLnTx/>
                      <a:uFillTx/>
                      <a:latin typeface="PingFang SC Regular" panose="020B0400000000000000" charset="-122"/>
                      <a:ea typeface="PingFang SC Regular" panose="020B0400000000000000" charset="-122"/>
                      <a:cs typeface="OPPOSans M" pitchFamily="18" charset="-122"/>
                    </a:rPr>
                    <a:t>沟通效率</a:t>
                  </a:r>
                </a:p>
              </p:txBody>
            </p:sp>
            <p:sp>
              <p:nvSpPr>
                <p:cNvPr id="23" name="文本框 22"/>
                <p:cNvSpPr txBox="1"/>
                <p:nvPr>
                  <p:custDataLst>
                    <p:tags r:id="rId6"/>
                  </p:custDataLst>
                </p:nvPr>
              </p:nvSpPr>
              <p:spPr>
                <a:xfrm>
                  <a:off x="1211" y="5911"/>
                  <a:ext cx="3532" cy="3197"/>
                </a:xfrm>
                <a:prstGeom prst="rect">
                  <a:avLst/>
                </a:prstGeom>
                <a:noFill/>
              </p:spPr>
              <p:txBody>
                <a:bodyPr wrap="square" rtlCol="0">
                  <a:spAutoFit/>
                </a:bodyPr>
                <a:lstStyle/>
                <a:p>
                  <a:pPr marL="0" marR="0" lvl="0" algn="l" defTabSz="914400" rtl="0" eaLnBrk="1" fontAlgn="auto" latinLnBrk="0" hangingPunct="1">
                    <a:lnSpc>
                      <a:spcPct val="150000"/>
                    </a:lnSpc>
                    <a:spcBef>
                      <a:spcPts val="1000"/>
                    </a:spcBef>
                    <a:buClrTx/>
                    <a:buSzTx/>
                    <a:buFont typeface="Arial" panose="020B0704020202020204" pitchFamily="34" charset="0"/>
                    <a:buNone/>
                  </a:pPr>
                  <a:r>
                    <a:rPr kumimoji="0" lang="zh-CN" altLang="en-US" sz="14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rPr>
                    <a:t>在商务沟通中，准确、有逻辑地表达观点至关重要。一个合适的框架不仅能确保信息的清晰传递，还能增强说服力，使沟通更加高效。</a:t>
                  </a:r>
                </a:p>
              </p:txBody>
            </p:sp>
            <p:sp>
              <p:nvSpPr>
                <p:cNvPr id="29" name="矩形 28"/>
                <p:cNvSpPr/>
                <p:nvPr>
                  <p:custDataLst>
                    <p:tags r:id="rId7"/>
                  </p:custDataLst>
                </p:nvPr>
              </p:nvSpPr>
              <p:spPr>
                <a:xfrm>
                  <a:off x="976" y="9841"/>
                  <a:ext cx="4082" cy="57"/>
                </a:xfrm>
                <a:prstGeom prst="rect">
                  <a:avLst/>
                </a:prstGeom>
                <a:solidFill>
                  <a:schemeClr val="accent3"/>
                </a:solidFill>
                <a:ln w="38100" cap="flat" cmpd="sng" algn="ctr">
                  <a:noFill/>
                  <a:prstDash val="solid"/>
                  <a:miter lim="800000"/>
                </a:ln>
                <a:effectLst/>
              </p:spPr>
              <p:txBody>
                <a:bodyPr lIns="98755" tIns="49378" rIns="98755" bIns="4937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45" b="0" i="0" u="none" strike="noStrike" kern="0" cap="none" spc="0" normalizeH="0" baseline="0" noProof="0">
                    <a:ln>
                      <a:noFill/>
                    </a:ln>
                    <a:solidFill>
                      <a:srgbClr val="FFFFFF"/>
                    </a:solidFill>
                    <a:effectLst>
                      <a:outerShdw blurRad="137160" dist="41148" dir="2699997" algn="tl">
                        <a:srgbClr val="000000">
                          <a:alpha val="40000"/>
                        </a:srgbClr>
                      </a:outerShdw>
                    </a:effectLst>
                    <a:uLnTx/>
                    <a:uFillTx/>
                    <a:latin typeface="PingFang SC Regular" panose="020B0400000000000000" charset="-122"/>
                    <a:ea typeface="PingFang SC Regular" panose="020B0400000000000000" charset="-122"/>
                    <a:cs typeface="+mn-cs"/>
                  </a:endParaRPr>
                </a:p>
              </p:txBody>
            </p:sp>
            <p:cxnSp>
              <p:nvCxnSpPr>
                <p:cNvPr id="30" name="直线连接符 41"/>
                <p:cNvCxnSpPr/>
                <p:nvPr>
                  <p:custDataLst>
                    <p:tags r:id="rId8"/>
                  </p:custDataLst>
                </p:nvPr>
              </p:nvCxnSpPr>
              <p:spPr>
                <a:xfrm>
                  <a:off x="1273" y="5628"/>
                  <a:ext cx="3469" cy="0"/>
                </a:xfrm>
                <a:prstGeom prst="line">
                  <a:avLst/>
                </a:prstGeom>
                <a:ln>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04 市场营销战略框架</a:t>
            </a:r>
          </a:p>
        </p:txBody>
      </p:sp>
      <p:sp>
        <p:nvSpPr>
          <p:cNvPr id="5" name="文本占位符 4"/>
          <p:cNvSpPr>
            <a:spLocks noGrp="1"/>
          </p:cNvSpPr>
          <p:nvPr>
            <p:ph type="body" idx="1"/>
          </p:nvPr>
        </p:nvSpPr>
        <p:spPr/>
        <p:txBody>
          <a:bodyPr/>
          <a:lstStyle/>
          <a:p>
            <a:r>
              <a:rPr lang="en-US" altLang="zh-CN"/>
              <a:t>P1</a:t>
            </a:r>
          </a:p>
        </p:txBody>
      </p:sp>
      <p:pic>
        <p:nvPicPr>
          <p:cNvPr id="2" name="图片 1"/>
          <p:cNvPicPr>
            <a:picLocks noChangeAspect="1"/>
          </p:cNvPicPr>
          <p:nvPr>
            <p:custDataLst>
              <p:tags r:id="rId1"/>
            </p:custDataLst>
          </p:nvPr>
        </p:nvPicPr>
        <p:blipFill>
          <a:blip r:embed="rId5"/>
          <a:stretch>
            <a:fillRect/>
          </a:stretch>
        </p:blipFill>
        <p:spPr>
          <a:xfrm>
            <a:off x="1502410" y="1008380"/>
            <a:ext cx="3240000" cy="1822500"/>
          </a:xfrm>
          <a:prstGeom prst="rect">
            <a:avLst/>
          </a:prstGeom>
          <a:effectLst>
            <a:outerShdw blurRad="63500" sx="102000" sy="102000" algn="ctr" rotWithShape="0">
              <a:prstClr val="black">
                <a:alpha val="40000"/>
              </a:prstClr>
            </a:outerShdw>
          </a:effectLst>
        </p:spPr>
      </p:pic>
      <p:pic>
        <p:nvPicPr>
          <p:cNvPr id="3" name="图片 2"/>
          <p:cNvPicPr>
            <a:picLocks noChangeAspect="1"/>
          </p:cNvPicPr>
          <p:nvPr>
            <p:custDataLst>
              <p:tags r:id="rId2"/>
            </p:custDataLst>
          </p:nvPr>
        </p:nvPicPr>
        <p:blipFill>
          <a:blip r:embed="rId6"/>
          <a:stretch>
            <a:fillRect/>
          </a:stretch>
        </p:blipFill>
        <p:spPr>
          <a:xfrm>
            <a:off x="5009110" y="1008380"/>
            <a:ext cx="3239770" cy="1822500"/>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custDataLst>
              <p:tags r:id="rId3"/>
            </p:custDataLst>
          </p:nvPr>
        </p:nvPicPr>
        <p:blipFill>
          <a:blip r:embed="rId7"/>
          <a:stretch>
            <a:fillRect/>
          </a:stretch>
        </p:blipFill>
        <p:spPr>
          <a:xfrm>
            <a:off x="8515580" y="1008380"/>
            <a:ext cx="3239770" cy="18225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488" y="311473"/>
            <a:ext cx="6510815" cy="430530"/>
          </a:xfrm>
        </p:spPr>
        <p:txBody>
          <a:bodyPr/>
          <a:lstStyle/>
          <a:p>
            <a:r>
              <a:rPr lang="zh-CN" altLang="en-US"/>
              <a:t>3C分析——</a:t>
            </a:r>
            <a:r>
              <a:rPr lang="zh-CN" altLang="en-US" sz="2400" b="0">
                <a:latin typeface="PingFang SC" panose="020B0400000000000000" charset="-122"/>
                <a:ea typeface="PingFang SC" panose="020B0400000000000000" charset="-122"/>
              </a:rPr>
              <a:t>消费者</a:t>
            </a:r>
            <a:r>
              <a:rPr lang="en-US" altLang="zh-CN" sz="2400" b="0">
                <a:latin typeface="PingFang SC" panose="020B0400000000000000" charset="-122"/>
                <a:ea typeface="PingFang SC" panose="020B0400000000000000" charset="-122"/>
              </a:rPr>
              <a:t> </a:t>
            </a:r>
            <a:r>
              <a:rPr lang="zh-CN" altLang="en-US" sz="2400" b="0">
                <a:latin typeface="PingFang SC" panose="020B0400000000000000" charset="-122"/>
                <a:ea typeface="PingFang SC" panose="020B0400000000000000" charset="-122"/>
              </a:rPr>
              <a:t>竞争者</a:t>
            </a:r>
            <a:r>
              <a:rPr lang="en-US" altLang="zh-CN" sz="2400" b="0">
                <a:latin typeface="PingFang SC" panose="020B0400000000000000" charset="-122"/>
                <a:ea typeface="PingFang SC" panose="020B0400000000000000" charset="-122"/>
              </a:rPr>
              <a:t> </a:t>
            </a:r>
            <a:r>
              <a:rPr lang="zh-CN" altLang="en-US" sz="2400" b="0">
                <a:latin typeface="PingFang SC" panose="020B0400000000000000" charset="-122"/>
                <a:ea typeface="PingFang SC" panose="020B0400000000000000" charset="-122"/>
              </a:rPr>
              <a:t>企业</a:t>
            </a:r>
          </a:p>
        </p:txBody>
      </p:sp>
      <p:sp>
        <p:nvSpPr>
          <p:cNvPr id="5" name="文本占位符 4"/>
          <p:cNvSpPr>
            <a:spLocks noGrp="1"/>
          </p:cNvSpPr>
          <p:nvPr>
            <p:ph type="body" idx="1"/>
          </p:nvPr>
        </p:nvSpPr>
        <p:spPr/>
        <p:txBody>
          <a:bodyPr/>
          <a:lstStyle/>
          <a:p>
            <a:r>
              <a:rPr lang="zh-CN" altLang="en-US"/>
              <a:t>3C分析是一种战略分析方法，也称为3C战略三角模型。它将消费者（Customer）、竞争者（Competitor）和企业自身（Corporation）三个关键因素整合在一个战略框架内，以制定有效的企业战略</a:t>
            </a:r>
          </a:p>
        </p:txBody>
      </p:sp>
      <p:sp>
        <p:nvSpPr>
          <p:cNvPr id="6" name="文本占位符 5"/>
          <p:cNvSpPr>
            <a:spLocks noGrp="1"/>
          </p:cNvSpPr>
          <p:nvPr>
            <p:ph type="body" idx="13"/>
          </p:nvPr>
        </p:nvSpPr>
        <p:spPr>
          <a:xfrm>
            <a:off x="372110" y="317183"/>
            <a:ext cx="1068070" cy="430530"/>
          </a:xfrm>
        </p:spPr>
        <p:txBody>
          <a:bodyPr/>
          <a:lstStyle/>
          <a:p>
            <a:r>
              <a:t>4-01</a:t>
            </a:r>
          </a:p>
        </p:txBody>
      </p:sp>
      <p:grpSp>
        <p:nvGrpSpPr>
          <p:cNvPr id="7" name="组合 6"/>
          <p:cNvGrpSpPr/>
          <p:nvPr/>
        </p:nvGrpSpPr>
        <p:grpSpPr>
          <a:xfrm>
            <a:off x="388620" y="1910715"/>
            <a:ext cx="11414760" cy="4593590"/>
            <a:chOff x="612" y="3009"/>
            <a:chExt cx="17976" cy="7234"/>
          </a:xfrm>
        </p:grpSpPr>
        <p:grpSp>
          <p:nvGrpSpPr>
            <p:cNvPr id="9" name="组合 8"/>
            <p:cNvGrpSpPr/>
            <p:nvPr/>
          </p:nvGrpSpPr>
          <p:grpSpPr>
            <a:xfrm>
              <a:off x="612" y="3213"/>
              <a:ext cx="17976" cy="4230"/>
              <a:chOff x="653" y="7329"/>
              <a:chExt cx="17976" cy="2852"/>
            </a:xfrm>
          </p:grpSpPr>
          <p:sp>
            <p:nvSpPr>
              <p:cNvPr id="10" name="矩形 9"/>
              <p:cNvSpPr/>
              <p:nvPr>
                <p:custDataLst>
                  <p:tags r:id="rId32"/>
                </p:custDataLst>
              </p:nvPr>
            </p:nvSpPr>
            <p:spPr>
              <a:xfrm>
                <a:off x="653" y="7329"/>
                <a:ext cx="17977" cy="2853"/>
              </a:xfrm>
              <a:prstGeom prst="rect">
                <a:avLst/>
              </a:prstGeom>
              <a:solidFill>
                <a:schemeClr val="tx2">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11" name="圆角矩形 10"/>
              <p:cNvSpPr/>
              <p:nvPr>
                <p:custDataLst>
                  <p:tags r:id="rId33"/>
                </p:custDataLst>
              </p:nvPr>
            </p:nvSpPr>
            <p:spPr>
              <a:xfrm>
                <a:off x="653" y="7329"/>
                <a:ext cx="145" cy="2852"/>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12" name="圆角矩形 11"/>
              <p:cNvSpPr/>
              <p:nvPr>
                <p:custDataLst>
                  <p:tags r:id="rId34"/>
                </p:custDataLst>
              </p:nvPr>
            </p:nvSpPr>
            <p:spPr>
              <a:xfrm>
                <a:off x="18484" y="7329"/>
                <a:ext cx="145" cy="2852"/>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cs"/>
                </a:endParaRPr>
              </a:p>
            </p:txBody>
          </p:sp>
        </p:grpSp>
        <p:sp>
          <p:nvSpPr>
            <p:cNvPr id="166" name="矩形 165"/>
            <p:cNvSpPr/>
            <p:nvPr>
              <p:custDataLst>
                <p:tags r:id="rId1"/>
              </p:custDataLst>
            </p:nvPr>
          </p:nvSpPr>
          <p:spPr>
            <a:xfrm>
              <a:off x="612" y="7670"/>
              <a:ext cx="17977" cy="2327"/>
            </a:xfrm>
            <a:prstGeom prst="rect">
              <a:avLst/>
            </a:prstGeom>
            <a:solidFill>
              <a:schemeClr val="accent6">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ingFang SC Regular" panose="020B0400000000000000" charset="-122"/>
                <a:ea typeface="PingFang SC Regular" panose="020B0400000000000000" charset="-122"/>
              </a:endParaRPr>
            </a:p>
          </p:txBody>
        </p:sp>
        <p:sp>
          <p:nvSpPr>
            <p:cNvPr id="167" name="圆角矩形 166"/>
            <p:cNvSpPr/>
            <p:nvPr>
              <p:custDataLst>
                <p:tags r:id="rId2"/>
              </p:custDataLst>
            </p:nvPr>
          </p:nvSpPr>
          <p:spPr>
            <a:xfrm>
              <a:off x="612" y="7670"/>
              <a:ext cx="145" cy="2326"/>
            </a:xfrm>
            <a:prstGeom prst="roundRect">
              <a:avLst>
                <a:gd name="adj" fmla="val 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169" name="圆角矩形 168"/>
            <p:cNvSpPr/>
            <p:nvPr>
              <p:custDataLst>
                <p:tags r:id="rId3"/>
              </p:custDataLst>
            </p:nvPr>
          </p:nvSpPr>
          <p:spPr>
            <a:xfrm>
              <a:off x="18443" y="7670"/>
              <a:ext cx="145" cy="2326"/>
            </a:xfrm>
            <a:prstGeom prst="roundRect">
              <a:avLst>
                <a:gd name="adj" fmla="val 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101010"/>
                </a:solidFill>
                <a:effectLst/>
                <a:uLnTx/>
                <a:uFillTx/>
                <a:latin typeface="PingFang SC Regular" panose="020B0400000000000000" charset="-122"/>
                <a:ea typeface="PingFang SC Regular" panose="020B0400000000000000" charset="-122"/>
                <a:cs typeface="+mn-cs"/>
              </a:endParaRPr>
            </a:p>
          </p:txBody>
        </p:sp>
        <p:grpSp>
          <p:nvGrpSpPr>
            <p:cNvPr id="8" name="组合 7"/>
            <p:cNvGrpSpPr/>
            <p:nvPr/>
          </p:nvGrpSpPr>
          <p:grpSpPr>
            <a:xfrm>
              <a:off x="5983" y="3009"/>
              <a:ext cx="7234" cy="7234"/>
              <a:chOff x="5958" y="3194"/>
              <a:chExt cx="7234" cy="7234"/>
            </a:xfrm>
          </p:grpSpPr>
          <p:sp>
            <p:nvSpPr>
              <p:cNvPr id="170" name="椭圆 169"/>
              <p:cNvSpPr/>
              <p:nvPr>
                <p:custDataLst>
                  <p:tags r:id="rId20"/>
                </p:custDataLst>
              </p:nvPr>
            </p:nvSpPr>
            <p:spPr>
              <a:xfrm>
                <a:off x="5958" y="3194"/>
                <a:ext cx="7234" cy="723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168" name="组合 167"/>
              <p:cNvGrpSpPr/>
              <p:nvPr/>
            </p:nvGrpSpPr>
            <p:grpSpPr>
              <a:xfrm>
                <a:off x="6290" y="3583"/>
                <a:ext cx="6571" cy="6457"/>
                <a:chOff x="6315" y="3567"/>
                <a:chExt cx="6571" cy="6457"/>
              </a:xfrm>
            </p:grpSpPr>
            <p:pic>
              <p:nvPicPr>
                <p:cNvPr id="152" name="图片 151" descr="哈哈哈哈哈"/>
                <p:cNvPicPr>
                  <a:picLocks noChangeAspect="1"/>
                </p:cNvPicPr>
                <p:nvPr>
                  <p:custDataLst>
                    <p:tags r:id="rId21"/>
                  </p:custDataLst>
                </p:nvPr>
              </p:nvPicPr>
              <p:blipFill>
                <a:blip r:embed="rId36">
                  <a:extLst>
                    <a:ext uri="{96DAC541-7B7A-43D3-8B79-37D633B846F1}">
                      <asvg:svgBlip xmlns:asvg="http://schemas.microsoft.com/office/drawing/2016/SVG/main" r:embed="rId37"/>
                    </a:ext>
                  </a:extLst>
                </a:blip>
                <a:stretch>
                  <a:fillRect/>
                </a:stretch>
              </p:blipFill>
              <p:spPr>
                <a:xfrm>
                  <a:off x="8637" y="5901"/>
                  <a:ext cx="1900" cy="1762"/>
                </a:xfrm>
                <a:prstGeom prst="rect">
                  <a:avLst/>
                </a:prstGeom>
                <a:effectLst>
                  <a:outerShdw blurRad="50800" dist="38100" dir="2700000" algn="tl" rotWithShape="0">
                    <a:prstClr val="black">
                      <a:alpha val="40000"/>
                    </a:prstClr>
                  </a:outerShdw>
                </a:effectLst>
              </p:spPr>
            </p:pic>
            <p:sp>
              <p:nvSpPr>
                <p:cNvPr id="153" name="空心弧 152"/>
                <p:cNvSpPr/>
                <p:nvPr>
                  <p:custDataLst>
                    <p:tags r:id="rId22"/>
                  </p:custDataLst>
                </p:nvPr>
              </p:nvSpPr>
              <p:spPr>
                <a:xfrm rot="14700000">
                  <a:off x="6728" y="4077"/>
                  <a:ext cx="5733" cy="5765"/>
                </a:xfrm>
                <a:prstGeom prst="blockArc">
                  <a:avLst>
                    <a:gd name="adj1" fmla="val 8285871"/>
                    <a:gd name="adj2" fmla="val 16215161"/>
                    <a:gd name="adj3" fmla="val 33827"/>
                  </a:avLst>
                </a:prstGeom>
                <a:solidFill>
                  <a:schemeClr val="accent3"/>
                </a:solidFill>
                <a:ln w="12700" cap="flat" cmpd="sng">
                  <a:noFill/>
                  <a:prstDash val="solid"/>
                  <a:miter lim="800000"/>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sp>
              <p:nvSpPr>
                <p:cNvPr id="154" name="空心弧 153"/>
                <p:cNvSpPr/>
                <p:nvPr>
                  <p:custDataLst>
                    <p:tags r:id="rId23"/>
                  </p:custDataLst>
                </p:nvPr>
              </p:nvSpPr>
              <p:spPr>
                <a:xfrm flipH="1">
                  <a:off x="7081" y="3758"/>
                  <a:ext cx="5577" cy="5577"/>
                </a:xfrm>
                <a:prstGeom prst="blockArc">
                  <a:avLst>
                    <a:gd name="adj1" fmla="val 9458576"/>
                    <a:gd name="adj2" fmla="val 16194937"/>
                    <a:gd name="adj3" fmla="val 34369"/>
                  </a:avLst>
                </a:prstGeom>
                <a:solidFill>
                  <a:schemeClr val="accent2"/>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sp>
              <p:nvSpPr>
                <p:cNvPr id="155" name="文本框 154"/>
                <p:cNvSpPr txBox="1"/>
                <p:nvPr>
                  <p:custDataLst>
                    <p:tags r:id="rId24"/>
                  </p:custDataLst>
                </p:nvPr>
              </p:nvSpPr>
              <p:spPr>
                <a:xfrm>
                  <a:off x="8685" y="6158"/>
                  <a:ext cx="1804" cy="1248"/>
                </a:xfrm>
                <a:prstGeom prst="rect">
                  <a:avLst/>
                </a:prstGeom>
                <a:noFill/>
                <a:ln w="9525">
                  <a:noFill/>
                </a:ln>
              </p:spPr>
              <p:txBody>
                <a:bodyPr wrap="square" bIns="0" anchor="ctr" anchorCtr="0"/>
                <a:lstStyle/>
                <a:p>
                  <a:pPr indent="0" algn="ctr"/>
                  <a:r>
                    <a:rPr lang="en-US" sz="2400" b="1" spc="300">
                      <a:solidFill>
                        <a:schemeClr val="accent1"/>
                      </a:solidFill>
                      <a:uFillTx/>
                      <a:latin typeface="PingFang SC Regular" panose="020B0400000000000000" charset="-122"/>
                      <a:ea typeface="PingFang SC Regular" panose="020B0400000000000000" charset="-122"/>
                      <a:cs typeface="PingFang SC Regular" panose="020B0400000000000000" charset="-122"/>
                    </a:rPr>
                    <a:t>3C</a:t>
                  </a:r>
                </a:p>
                <a:p>
                  <a:pPr indent="0" algn="ctr"/>
                  <a:r>
                    <a:rPr lang="zh-CN" altLang="en-US" sz="2400" b="1" spc="300">
                      <a:solidFill>
                        <a:schemeClr val="accent1"/>
                      </a:solidFill>
                      <a:uFillTx/>
                      <a:latin typeface="PingFang SC Regular" panose="020B0400000000000000" charset="-122"/>
                      <a:ea typeface="PingFang SC Regular" panose="020B0400000000000000" charset="-122"/>
                      <a:cs typeface="PingFang SC Regular" panose="020B0400000000000000" charset="-122"/>
                    </a:rPr>
                    <a:t>分析</a:t>
                  </a:r>
                </a:p>
              </p:txBody>
            </p:sp>
            <p:sp>
              <p:nvSpPr>
                <p:cNvPr id="156" name="空心弧 155"/>
                <p:cNvSpPr/>
                <p:nvPr>
                  <p:custDataLst>
                    <p:tags r:id="rId25"/>
                  </p:custDataLst>
                </p:nvPr>
              </p:nvSpPr>
              <p:spPr>
                <a:xfrm>
                  <a:off x="6538" y="3758"/>
                  <a:ext cx="5577" cy="5577"/>
                </a:xfrm>
                <a:prstGeom prst="blockArc">
                  <a:avLst>
                    <a:gd name="adj1" fmla="val 9458576"/>
                    <a:gd name="adj2" fmla="val 16194937"/>
                    <a:gd name="adj3" fmla="val 34369"/>
                  </a:avLst>
                </a:prstGeom>
                <a:solidFill>
                  <a:schemeClr val="accent1"/>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pic>
              <p:nvPicPr>
                <p:cNvPr id="157" name="图片 156" descr="32313538333630393b32313538333731303bbdbbd7f7d2b5"/>
                <p:cNvPicPr>
                  <a:picLocks noChangeAspect="1"/>
                </p:cNvPicPr>
                <p:nvPr>
                  <p:custDataLst>
                    <p:tags r:id="rId26"/>
                  </p:custDataLst>
                </p:nvPr>
              </p:nvPicPr>
              <p:blipFill>
                <a:blip r:embed="rId38">
                  <a:extLst>
                    <a:ext uri="{96DAC541-7B7A-43D3-8B79-37D633B846F1}">
                      <asvg:svgBlip xmlns:asvg="http://schemas.microsoft.com/office/drawing/2016/SVG/main" r:embed="rId39"/>
                    </a:ext>
                  </a:extLst>
                </a:blip>
                <a:stretch>
                  <a:fillRect/>
                </a:stretch>
              </p:blipFill>
              <p:spPr>
                <a:xfrm>
                  <a:off x="10690" y="4920"/>
                  <a:ext cx="946" cy="946"/>
                </a:xfrm>
                <a:prstGeom prst="rect">
                  <a:avLst/>
                </a:prstGeom>
              </p:spPr>
            </p:pic>
            <p:pic>
              <p:nvPicPr>
                <p:cNvPr id="158" name="图片 157" descr="32313538333630393b32313538333731333bbdb1d1a7bdf0"/>
                <p:cNvPicPr>
                  <a:picLocks noChangeAspect="1"/>
                </p:cNvPicPr>
                <p:nvPr>
                  <p:custDataLst>
                    <p:tags r:id="rId27"/>
                  </p:custDataLst>
                </p:nvPr>
              </p:nvPicPr>
              <p:blipFill>
                <a:blip r:embed="rId40">
                  <a:extLst>
                    <a:ext uri="{96DAC541-7B7A-43D3-8B79-37D633B846F1}">
                      <asvg:svgBlip xmlns:asvg="http://schemas.microsoft.com/office/drawing/2016/SVG/main" r:embed="rId41"/>
                    </a:ext>
                  </a:extLst>
                </a:blip>
                <a:stretch>
                  <a:fillRect/>
                </a:stretch>
              </p:blipFill>
              <p:spPr>
                <a:xfrm>
                  <a:off x="7349" y="5087"/>
                  <a:ext cx="946" cy="946"/>
                </a:xfrm>
                <a:prstGeom prst="rect">
                  <a:avLst/>
                </a:prstGeom>
              </p:spPr>
            </p:pic>
            <p:sp>
              <p:nvSpPr>
                <p:cNvPr id="159" name="空心弧 158"/>
                <p:cNvSpPr/>
                <p:nvPr>
                  <p:custDataLst>
                    <p:tags r:id="rId28"/>
                  </p:custDataLst>
                </p:nvPr>
              </p:nvSpPr>
              <p:spPr>
                <a:xfrm>
                  <a:off x="6315" y="3567"/>
                  <a:ext cx="5729" cy="6045"/>
                </a:xfrm>
                <a:prstGeom prst="blockArc">
                  <a:avLst>
                    <a:gd name="adj1" fmla="val 9595375"/>
                    <a:gd name="adj2" fmla="val 16341262"/>
                    <a:gd name="adj3" fmla="val 899"/>
                  </a:avLst>
                </a:prstGeom>
                <a:solidFill>
                  <a:schemeClr val="accent1"/>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pic>
              <p:nvPicPr>
                <p:cNvPr id="161" name="图片 160" descr="32313538333630393b32313538333731353bd1a7cfb0d6facad6"/>
                <p:cNvPicPr>
                  <a:picLocks noChangeAspect="1"/>
                </p:cNvPicPr>
                <p:nvPr>
                  <p:custDataLst>
                    <p:tags r:id="rId29"/>
                  </p:custDataLst>
                </p:nvPr>
              </p:nvPicPr>
              <p:blipFill>
                <a:blip r:embed="rId42">
                  <a:extLst>
                    <a:ext uri="{96DAC541-7B7A-43D3-8B79-37D633B846F1}">
                      <asvg:svgBlip xmlns:asvg="http://schemas.microsoft.com/office/drawing/2016/SVG/main" r:embed="rId43"/>
                    </a:ext>
                  </a:extLst>
                </a:blip>
                <a:stretch>
                  <a:fillRect/>
                </a:stretch>
              </p:blipFill>
              <p:spPr>
                <a:xfrm>
                  <a:off x="9121" y="8305"/>
                  <a:ext cx="946" cy="946"/>
                </a:xfrm>
                <a:prstGeom prst="rect">
                  <a:avLst/>
                </a:prstGeom>
              </p:spPr>
            </p:pic>
            <p:sp>
              <p:nvSpPr>
                <p:cNvPr id="162" name="空心弧 161"/>
                <p:cNvSpPr/>
                <p:nvPr>
                  <p:custDataLst>
                    <p:tags r:id="rId30"/>
                  </p:custDataLst>
                </p:nvPr>
              </p:nvSpPr>
              <p:spPr>
                <a:xfrm rot="15060000">
                  <a:off x="6915" y="4269"/>
                  <a:ext cx="5500" cy="6010"/>
                </a:xfrm>
                <a:prstGeom prst="blockArc">
                  <a:avLst>
                    <a:gd name="adj1" fmla="val 7685445"/>
                    <a:gd name="adj2" fmla="val 16132832"/>
                    <a:gd name="adj3" fmla="val 851"/>
                  </a:avLst>
                </a:prstGeom>
                <a:solidFill>
                  <a:schemeClr val="accent3"/>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sp>
              <p:nvSpPr>
                <p:cNvPr id="163" name="空心弧 162"/>
                <p:cNvSpPr/>
                <p:nvPr>
                  <p:custDataLst>
                    <p:tags r:id="rId31"/>
                  </p:custDataLst>
                </p:nvPr>
              </p:nvSpPr>
              <p:spPr>
                <a:xfrm flipH="1">
                  <a:off x="7157" y="3567"/>
                  <a:ext cx="5729" cy="6045"/>
                </a:xfrm>
                <a:prstGeom prst="blockArc">
                  <a:avLst>
                    <a:gd name="adj1" fmla="val 9443674"/>
                    <a:gd name="adj2" fmla="val 16341262"/>
                    <a:gd name="adj3" fmla="val 899"/>
                  </a:avLst>
                </a:prstGeom>
                <a:solidFill>
                  <a:schemeClr val="accent2"/>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PingFang SC Regular" panose="020B0400000000000000" charset="-122"/>
                    <a:ea typeface="PingFang SC Regular" panose="020B0400000000000000" charset="-122"/>
                  </a:endParaRPr>
                </a:p>
              </p:txBody>
            </p:sp>
          </p:grpSp>
        </p:grpSp>
        <p:grpSp>
          <p:nvGrpSpPr>
            <p:cNvPr id="17" name="组合 16"/>
            <p:cNvGrpSpPr/>
            <p:nvPr/>
          </p:nvGrpSpPr>
          <p:grpSpPr>
            <a:xfrm>
              <a:off x="1090" y="7726"/>
              <a:ext cx="4832" cy="2250"/>
              <a:chOff x="1090" y="3774"/>
              <a:chExt cx="4832" cy="2250"/>
            </a:xfrm>
          </p:grpSpPr>
          <p:sp>
            <p:nvSpPr>
              <p:cNvPr id="13" name="文本框 12"/>
              <p:cNvSpPr txBox="1"/>
              <p:nvPr>
                <p:custDataLst>
                  <p:tags r:id="rId18"/>
                </p:custDataLst>
              </p:nvPr>
            </p:nvSpPr>
            <p:spPr>
              <a:xfrm>
                <a:off x="1090" y="3774"/>
                <a:ext cx="4832" cy="580"/>
              </a:xfrm>
              <a:prstGeom prst="rect">
                <a:avLst/>
              </a:prstGeom>
              <a:noFill/>
            </p:spPr>
            <p:txBody>
              <a:bodyPr wrap="square" rtlCol="0" anchor="t">
                <a:spAutoFit/>
              </a:bodyPr>
              <a:lstStyle/>
              <a:p>
                <a:pPr algn="l"/>
                <a:r>
                  <a:rPr b="1">
                    <a:solidFill>
                      <a:schemeClr val="accent3"/>
                    </a:solidFill>
                    <a:effectLst/>
                    <a:latin typeface="PingFang SC Semibold" panose="020B0400000000000000" charset="-122"/>
                    <a:ea typeface="PingFang SC Semibold" panose="020B0400000000000000" charset="-122"/>
                    <a:cs typeface="PingFang SC Semibold" panose="020B0400000000000000" charset="-122"/>
                    <a:sym typeface="+mn-ea"/>
                  </a:rPr>
                  <a:t>企业自身（</a:t>
                </a:r>
                <a:r>
                  <a:rPr lang="zh-CN" altLang="en-US" b="1" noProof="0">
                    <a:ln>
                      <a:noFill/>
                    </a:ln>
                    <a:solidFill>
                      <a:schemeClr val="accent3"/>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Corporation</a:t>
                </a:r>
                <a:r>
                  <a:rPr b="1">
                    <a:solidFill>
                      <a:schemeClr val="accent3"/>
                    </a:solidFill>
                    <a:effectLst/>
                    <a:latin typeface="PingFang SC Semibold" panose="020B0400000000000000" charset="-122"/>
                    <a:ea typeface="PingFang SC Semibold" panose="020B0400000000000000" charset="-122"/>
                    <a:cs typeface="PingFang SC Semibold" panose="020B0400000000000000" charset="-122"/>
                    <a:sym typeface="+mn-ea"/>
                  </a:rPr>
                  <a:t>）</a:t>
                </a:r>
                <a:endParaRPr kumimoji="1" lang="zh-CN" altLang="en-US" b="1" dirty="0">
                  <a:solidFill>
                    <a:schemeClr val="accent3"/>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16" name="文本框 15"/>
              <p:cNvSpPr txBox="1"/>
              <p:nvPr>
                <p:custDataLst>
                  <p:tags r:id="rId19"/>
                </p:custDataLst>
              </p:nvPr>
            </p:nvSpPr>
            <p:spPr>
              <a:xfrm>
                <a:off x="1090" y="4354"/>
                <a:ext cx="4832" cy="1670"/>
              </a:xfrm>
              <a:prstGeom prst="rect">
                <a:avLst/>
              </a:prstGeom>
              <a:noFill/>
            </p:spPr>
            <p:txBody>
              <a:bodyPr wrap="square" rtlCol="0" anchor="t">
                <a:spAutoFit/>
              </a:bodyPr>
              <a:lstStyle/>
              <a:p>
                <a:pPr lvl="0">
                  <a:lnSpc>
                    <a:spcPct val="150000"/>
                  </a:lnSpc>
                  <a:defRPr/>
                </a:pPr>
                <a:r>
                  <a:rPr lang="zh-CN" altLang="en-US" sz="1400" dirty="0">
                    <a:solidFill>
                      <a:srgbClr val="313131">
                        <a:alpha val="65000"/>
                      </a:srgbClr>
                    </a:solidFill>
                    <a:latin typeface="PingFang SC Regular" panose="020B0400000000000000" charset="-122"/>
                    <a:ea typeface="PingFang SC Regular" panose="020B0400000000000000" charset="-122"/>
                    <a:cs typeface="OPPOSans R" pitchFamily="18" charset="-122"/>
                    <a:sym typeface="+mn-ea"/>
                  </a:rPr>
                  <a:t>对自身资源、能力、核心竞争力等方面的评估，以确保充分利用自身优势，克服潜在障碍，实现可持续发展</a:t>
                </a:r>
              </a:p>
            </p:txBody>
          </p:sp>
        </p:grpSp>
        <p:grpSp>
          <p:nvGrpSpPr>
            <p:cNvPr id="21" name="组合 20"/>
            <p:cNvGrpSpPr/>
            <p:nvPr/>
          </p:nvGrpSpPr>
          <p:grpSpPr>
            <a:xfrm>
              <a:off x="13408" y="3589"/>
              <a:ext cx="4832" cy="2250"/>
              <a:chOff x="1090" y="3774"/>
              <a:chExt cx="4832" cy="2250"/>
            </a:xfrm>
          </p:grpSpPr>
          <p:sp>
            <p:nvSpPr>
              <p:cNvPr id="22" name="文本框 21"/>
              <p:cNvSpPr txBox="1"/>
              <p:nvPr>
                <p:custDataLst>
                  <p:tags r:id="rId16"/>
                </p:custDataLst>
              </p:nvPr>
            </p:nvSpPr>
            <p:spPr>
              <a:xfrm>
                <a:off x="1090" y="3774"/>
                <a:ext cx="4832" cy="580"/>
              </a:xfrm>
              <a:prstGeom prst="rect">
                <a:avLst/>
              </a:prstGeom>
              <a:noFill/>
            </p:spPr>
            <p:txBody>
              <a:bodyPr wrap="square" rtlCol="0" anchor="t">
                <a:spAutoFit/>
              </a:bodyPr>
              <a:lstStyle/>
              <a:p>
                <a:pPr algn="l"/>
                <a:r>
                  <a:rPr b="1">
                    <a:solidFill>
                      <a:schemeClr val="accent2"/>
                    </a:solidFill>
                    <a:effectLst/>
                    <a:latin typeface="PingFang SC Semibold" panose="020B0400000000000000" charset="-122"/>
                    <a:ea typeface="PingFang SC Semibold" panose="020B0400000000000000" charset="-122"/>
                    <a:cs typeface="PingFang SC Semibold" panose="020B0400000000000000" charset="-122"/>
                    <a:sym typeface="+mn-ea"/>
                  </a:rPr>
                  <a:t>竞争者（Competitor）</a:t>
                </a:r>
                <a:endParaRPr kumimoji="1" lang="zh-CN" altLang="en-US" b="1" dirty="0">
                  <a:solidFill>
                    <a:schemeClr val="accent2"/>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23" name="文本框 22"/>
              <p:cNvSpPr txBox="1"/>
              <p:nvPr>
                <p:custDataLst>
                  <p:tags r:id="rId17"/>
                </p:custDataLst>
              </p:nvPr>
            </p:nvSpPr>
            <p:spPr>
              <a:xfrm>
                <a:off x="1090" y="4354"/>
                <a:ext cx="4832" cy="1670"/>
              </a:xfrm>
              <a:prstGeom prst="rect">
                <a:avLst/>
              </a:prstGeom>
              <a:noFill/>
            </p:spPr>
            <p:txBody>
              <a:bodyPr wrap="square" rtlCol="0" anchor="t">
                <a:spAutoFit/>
              </a:bodyPr>
              <a:lstStyle/>
              <a:p>
                <a:pPr lvl="0" algn="l">
                  <a:lnSpc>
                    <a:spcPct val="150000"/>
                  </a:lnSpc>
                  <a:defRPr/>
                </a:pPr>
                <a:r>
                  <a:rPr lang="zh-CN" altLang="en-US" sz="1400" dirty="0">
                    <a:solidFill>
                      <a:srgbClr val="313131">
                        <a:alpha val="65000"/>
                      </a:srgbClr>
                    </a:solidFill>
                    <a:latin typeface="PingFang SC Regular" panose="020B0400000000000000" charset="-122"/>
                    <a:ea typeface="PingFang SC Regular" panose="020B0400000000000000" charset="-122"/>
                    <a:cs typeface="OPPOSans R" pitchFamily="18" charset="-122"/>
                    <a:sym typeface="+mn-ea"/>
                  </a:rPr>
                  <a:t>识别和分析主要竞争对手的优势、劣势、战略意图等，以便企业制定有效的竞争策略，保持或提升市场份额</a:t>
                </a:r>
              </a:p>
            </p:txBody>
          </p:sp>
        </p:grpSp>
        <p:grpSp>
          <p:nvGrpSpPr>
            <p:cNvPr id="28" name="组合 27"/>
            <p:cNvGrpSpPr/>
            <p:nvPr/>
          </p:nvGrpSpPr>
          <p:grpSpPr>
            <a:xfrm>
              <a:off x="1116" y="3589"/>
              <a:ext cx="5241" cy="2250"/>
              <a:chOff x="1090" y="3774"/>
              <a:chExt cx="5241" cy="2250"/>
            </a:xfrm>
          </p:grpSpPr>
          <p:sp>
            <p:nvSpPr>
              <p:cNvPr id="29" name="文本框 28"/>
              <p:cNvSpPr txBox="1"/>
              <p:nvPr>
                <p:custDataLst>
                  <p:tags r:id="rId14"/>
                </p:custDataLst>
              </p:nvPr>
            </p:nvSpPr>
            <p:spPr>
              <a:xfrm>
                <a:off x="1090" y="3774"/>
                <a:ext cx="4832" cy="580"/>
              </a:xfrm>
              <a:prstGeom prst="rect">
                <a:avLst/>
              </a:prstGeom>
              <a:noFill/>
            </p:spPr>
            <p:txBody>
              <a:bodyPr wrap="square" rtlCol="0" anchor="t">
                <a:spAutoFit/>
              </a:bodyPr>
              <a:lstStyle/>
              <a:p>
                <a:pPr algn="l"/>
                <a:r>
                  <a:rPr b="1">
                    <a:solidFill>
                      <a:schemeClr val="accent1"/>
                    </a:solidFill>
                    <a:effectLst/>
                    <a:latin typeface="PingFang SC Semibold" panose="020B0400000000000000" charset="-122"/>
                    <a:ea typeface="PingFang SC Semibold" panose="020B0400000000000000" charset="-122"/>
                    <a:cs typeface="PingFang SC Semibold" panose="020B0400000000000000" charset="-122"/>
                    <a:sym typeface="+mn-ea"/>
                  </a:rPr>
                  <a:t>消费者（Customer）</a:t>
                </a:r>
                <a:endParaRPr kumimoji="1" lang="zh-CN" altLang="en-US" b="1" dirty="0">
                  <a:solidFill>
                    <a:schemeClr val="accent1"/>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30" name="文本框 29"/>
              <p:cNvSpPr txBox="1"/>
              <p:nvPr>
                <p:custDataLst>
                  <p:tags r:id="rId15"/>
                </p:custDataLst>
              </p:nvPr>
            </p:nvSpPr>
            <p:spPr>
              <a:xfrm>
                <a:off x="1090" y="4354"/>
                <a:ext cx="5241" cy="1670"/>
              </a:xfrm>
              <a:prstGeom prst="rect">
                <a:avLst/>
              </a:prstGeom>
              <a:noFill/>
            </p:spPr>
            <p:txBody>
              <a:bodyPr wrap="square" rtlCol="0" anchor="t">
                <a:spAutoFit/>
              </a:bodyPr>
              <a:lstStyle/>
              <a:p>
                <a:pPr lvl="0">
                  <a:lnSpc>
                    <a:spcPct val="150000"/>
                  </a:lnSpc>
                  <a:defRPr/>
                </a:pPr>
                <a:r>
                  <a:rPr lang="zh-CN" altLang="en-US" sz="1400" dirty="0">
                    <a:solidFill>
                      <a:srgbClr val="313131">
                        <a:alpha val="65000"/>
                      </a:srgbClr>
                    </a:solidFill>
                    <a:latin typeface="PingFang SC Regular" panose="020B0400000000000000" charset="-122"/>
                    <a:ea typeface="PingFang SC Regular" panose="020B0400000000000000" charset="-122"/>
                    <a:cs typeface="OPPOSans R" pitchFamily="18" charset="-122"/>
                    <a:sym typeface="+mn-ea"/>
                  </a:rPr>
                  <a:t>关注目标市场的需求、偏好、行为模式等，以帮助企业理解并适应市场变化，提供更符合消费者期望的产品和服务</a:t>
                </a:r>
              </a:p>
            </p:txBody>
          </p:sp>
        </p:grpSp>
        <p:grpSp>
          <p:nvGrpSpPr>
            <p:cNvPr id="24" name="组合 23"/>
            <p:cNvGrpSpPr/>
            <p:nvPr/>
          </p:nvGrpSpPr>
          <p:grpSpPr>
            <a:xfrm>
              <a:off x="13382" y="8246"/>
              <a:ext cx="4799" cy="1175"/>
              <a:chOff x="13382" y="8473"/>
              <a:chExt cx="4799" cy="1175"/>
            </a:xfrm>
          </p:grpSpPr>
          <p:sp>
            <p:nvSpPr>
              <p:cNvPr id="79" name="圆角矩形 78"/>
              <p:cNvSpPr/>
              <p:nvPr>
                <p:custDataLst>
                  <p:tags r:id="rId10"/>
                </p:custDataLst>
              </p:nvPr>
            </p:nvSpPr>
            <p:spPr>
              <a:xfrm>
                <a:off x="13382" y="8473"/>
                <a:ext cx="2336" cy="544"/>
              </a:xfrm>
              <a:prstGeom prst="roundRect">
                <a:avLst>
                  <a:gd name="adj" fmla="val 50000"/>
                </a:avLst>
              </a:prstGeom>
              <a:noFill/>
              <a:ln w="12700" cmpd="sng">
                <a:solidFill>
                  <a:schemeClr val="accent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内部优势</a:t>
                </a:r>
                <a:r>
                  <a:rPr lang="en-US" altLang="en-US" sz="12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劣势</a:t>
                </a:r>
                <a:endParaRPr kumimoji="1" lang="zh-CN" altLang="en-US" sz="1200" b="0" i="0" u="none" strike="noStrike" kern="1200" cap="none" spc="0" normalizeH="0" baseline="0" noProof="0" dirty="0">
                  <a:ln>
                    <a:noFill/>
                  </a:ln>
                  <a:solidFill>
                    <a:schemeClr val="accent3"/>
                  </a:solidFill>
                  <a:effectLst/>
                  <a:uLnTx/>
                  <a:uFillTx/>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3" name="圆角矩形 32"/>
              <p:cNvSpPr/>
              <p:nvPr>
                <p:custDataLst>
                  <p:tags r:id="rId11"/>
                </p:custDataLst>
              </p:nvPr>
            </p:nvSpPr>
            <p:spPr>
              <a:xfrm>
                <a:off x="15845" y="8473"/>
                <a:ext cx="2336" cy="544"/>
              </a:xfrm>
              <a:prstGeom prst="roundRect">
                <a:avLst>
                  <a:gd name="adj" fmla="val 50000"/>
                </a:avLst>
              </a:prstGeom>
              <a:noFill/>
              <a:ln w="12700" cmpd="sng">
                <a:solidFill>
                  <a:schemeClr val="accent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市场占有率/品牌</a:t>
                </a:r>
              </a:p>
            </p:txBody>
          </p:sp>
          <p:sp>
            <p:nvSpPr>
              <p:cNvPr id="34" name="圆角矩形 33"/>
              <p:cNvSpPr/>
              <p:nvPr>
                <p:custDataLst>
                  <p:tags r:id="rId12"/>
                </p:custDataLst>
              </p:nvPr>
            </p:nvSpPr>
            <p:spPr>
              <a:xfrm>
                <a:off x="13382" y="9104"/>
                <a:ext cx="2336" cy="544"/>
              </a:xfrm>
              <a:prstGeom prst="roundRect">
                <a:avLst>
                  <a:gd name="adj" fmla="val 50000"/>
                </a:avLst>
              </a:prstGeom>
              <a:noFill/>
              <a:ln w="12700" cmpd="sng">
                <a:solidFill>
                  <a:schemeClr val="accent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0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销售率/收益率/资源</a:t>
                </a:r>
              </a:p>
            </p:txBody>
          </p:sp>
          <p:sp>
            <p:nvSpPr>
              <p:cNvPr id="35" name="圆角矩形 34"/>
              <p:cNvSpPr/>
              <p:nvPr>
                <p:custDataLst>
                  <p:tags r:id="rId13"/>
                </p:custDataLst>
              </p:nvPr>
            </p:nvSpPr>
            <p:spPr>
              <a:xfrm>
                <a:off x="15845" y="9104"/>
                <a:ext cx="2336" cy="544"/>
              </a:xfrm>
              <a:prstGeom prst="roundRect">
                <a:avLst>
                  <a:gd name="adj" fmla="val 50000"/>
                </a:avLst>
              </a:prstGeom>
              <a:noFill/>
              <a:ln w="12700" cmpd="sng">
                <a:solidFill>
                  <a:schemeClr val="accent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3"/>
                    </a:solidFill>
                    <a:latin typeface="PingFang SC Regular" panose="020B0400000000000000" charset="-122"/>
                    <a:ea typeface="PingFang SC Regular" panose="020B0400000000000000" charset="-122"/>
                    <a:cs typeface="PingFang SC Regular" panose="020B0400000000000000" charset="-122"/>
                    <a:sym typeface="+mn-ea"/>
                  </a:rPr>
                  <a:t>技术能力/质量</a:t>
                </a:r>
              </a:p>
            </p:txBody>
          </p:sp>
        </p:grpSp>
        <p:grpSp>
          <p:nvGrpSpPr>
            <p:cNvPr id="20" name="组合 19"/>
            <p:cNvGrpSpPr/>
            <p:nvPr/>
          </p:nvGrpSpPr>
          <p:grpSpPr>
            <a:xfrm>
              <a:off x="13523" y="6078"/>
              <a:ext cx="4799" cy="1175"/>
              <a:chOff x="13523" y="6475"/>
              <a:chExt cx="4799" cy="1175"/>
            </a:xfrm>
          </p:grpSpPr>
          <p:sp>
            <p:nvSpPr>
              <p:cNvPr id="38" name="圆角矩形 37"/>
              <p:cNvSpPr/>
              <p:nvPr>
                <p:custDataLst>
                  <p:tags r:id="rId7"/>
                </p:custDataLst>
              </p:nvPr>
            </p:nvSpPr>
            <p:spPr>
              <a:xfrm>
                <a:off x="13523" y="6475"/>
                <a:ext cx="2336" cy="544"/>
              </a:xfrm>
              <a:prstGeom prst="roundRect">
                <a:avLst>
                  <a:gd name="adj" fmla="val 50000"/>
                </a:avLst>
              </a:prstGeom>
              <a:noFill/>
              <a:ln w="12700" cmpd="sng">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供求平衡点</a:t>
                </a:r>
              </a:p>
            </p:txBody>
          </p:sp>
          <p:sp>
            <p:nvSpPr>
              <p:cNvPr id="39" name="圆角矩形 38"/>
              <p:cNvSpPr/>
              <p:nvPr>
                <p:custDataLst>
                  <p:tags r:id="rId8"/>
                </p:custDataLst>
              </p:nvPr>
            </p:nvSpPr>
            <p:spPr>
              <a:xfrm>
                <a:off x="15986" y="6475"/>
                <a:ext cx="2336" cy="544"/>
              </a:xfrm>
              <a:prstGeom prst="roundRect">
                <a:avLst>
                  <a:gd name="adj" fmla="val 50000"/>
                </a:avLst>
              </a:prstGeom>
              <a:noFill/>
              <a:ln w="12700" cmpd="sng">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特征</a:t>
                </a:r>
                <a:r>
                  <a:rPr lang="en-US" altLang="zh-CN" sz="12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壁垒</a:t>
                </a:r>
              </a:p>
            </p:txBody>
          </p:sp>
          <p:sp>
            <p:nvSpPr>
              <p:cNvPr id="40" name="圆角矩形 39"/>
              <p:cNvSpPr/>
              <p:nvPr>
                <p:custDataLst>
                  <p:tags r:id="rId9"/>
                </p:custDataLst>
              </p:nvPr>
            </p:nvSpPr>
            <p:spPr>
              <a:xfrm>
                <a:off x="13523" y="7106"/>
                <a:ext cx="2336" cy="544"/>
              </a:xfrm>
              <a:prstGeom prst="roundRect">
                <a:avLst>
                  <a:gd name="adj" fmla="val 50000"/>
                </a:avLst>
              </a:prstGeom>
              <a:noFill/>
              <a:ln w="12700" cmpd="sng">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优点/缺点</a:t>
                </a:r>
              </a:p>
            </p:txBody>
          </p:sp>
        </p:grpSp>
        <p:grpSp>
          <p:nvGrpSpPr>
            <p:cNvPr id="19" name="组合 18"/>
            <p:cNvGrpSpPr/>
            <p:nvPr/>
          </p:nvGrpSpPr>
          <p:grpSpPr>
            <a:xfrm>
              <a:off x="1018" y="5998"/>
              <a:ext cx="4872" cy="1255"/>
              <a:chOff x="1018" y="5950"/>
              <a:chExt cx="4872" cy="1255"/>
            </a:xfrm>
          </p:grpSpPr>
          <p:sp>
            <p:nvSpPr>
              <p:cNvPr id="41" name="圆角矩形 40"/>
              <p:cNvSpPr/>
              <p:nvPr>
                <p:custDataLst>
                  <p:tags r:id="rId4"/>
                </p:custDataLst>
              </p:nvPr>
            </p:nvSpPr>
            <p:spPr>
              <a:xfrm>
                <a:off x="1045" y="5950"/>
                <a:ext cx="2336" cy="544"/>
              </a:xfrm>
              <a:prstGeom prst="roundRect">
                <a:avLst>
                  <a:gd name="adj" fmla="val 50000"/>
                </a:avLst>
              </a:prstGeom>
              <a:noFill/>
              <a:ln w="12700" cmpd="sng">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规模/</a:t>
                </a:r>
                <a:r>
                  <a:rPr lang="zh-CN"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增长</a:t>
                </a:r>
              </a:p>
            </p:txBody>
          </p:sp>
          <p:sp>
            <p:nvSpPr>
              <p:cNvPr id="42" name="圆角矩形 41"/>
              <p:cNvSpPr/>
              <p:nvPr>
                <p:custDataLst>
                  <p:tags r:id="rId5"/>
                </p:custDataLst>
              </p:nvPr>
            </p:nvSpPr>
            <p:spPr>
              <a:xfrm>
                <a:off x="3554" y="5950"/>
                <a:ext cx="2336" cy="544"/>
              </a:xfrm>
              <a:prstGeom prst="roundRect">
                <a:avLst>
                  <a:gd name="adj" fmla="val 50000"/>
                </a:avLst>
              </a:prstGeom>
              <a:noFill/>
              <a:ln w="12700" cmpd="sng">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需求</a:t>
                </a:r>
                <a:r>
                  <a:rPr 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差异化</a:t>
                </a:r>
              </a:p>
            </p:txBody>
          </p:sp>
          <p:sp>
            <p:nvSpPr>
              <p:cNvPr id="43" name="圆角矩形 42"/>
              <p:cNvSpPr/>
              <p:nvPr>
                <p:custDataLst>
                  <p:tags r:id="rId6"/>
                </p:custDataLst>
              </p:nvPr>
            </p:nvSpPr>
            <p:spPr>
              <a:xfrm>
                <a:off x="1018" y="6661"/>
                <a:ext cx="2336" cy="544"/>
              </a:xfrm>
              <a:prstGeom prst="roundRect">
                <a:avLst>
                  <a:gd name="adj" fmla="val 50000"/>
                </a:avLst>
              </a:prstGeom>
              <a:noFill/>
              <a:ln w="12700" cmpd="sng">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sym typeface="+mn-ea"/>
                  </a:rPr>
                  <a:t>结构变化</a:t>
                </a: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3C分析——</a:t>
            </a:r>
            <a:r>
              <a:rPr lang="zh-CN" altLang="en-US" sz="2400" b="0"/>
              <a:t>应用示例</a:t>
            </a:r>
          </a:p>
        </p:txBody>
      </p:sp>
      <p:sp>
        <p:nvSpPr>
          <p:cNvPr id="3" name="文本占位符 2"/>
          <p:cNvSpPr>
            <a:spLocks noGrp="1"/>
          </p:cNvSpPr>
          <p:nvPr>
            <p:ph type="body" idx="1"/>
          </p:nvPr>
        </p:nvSpPr>
        <p:spPr/>
        <p:txBody>
          <a:bodyPr/>
          <a:lstStyle/>
          <a:p>
            <a:r>
              <a:rPr lang="zh-CN" altLang="en-US"/>
              <a:t>3C分析有助于企业识别市场机会和威胁，制定更具针对性和可行性的战略计划</a:t>
            </a:r>
          </a:p>
        </p:txBody>
      </p:sp>
      <p:sp>
        <p:nvSpPr>
          <p:cNvPr id="4" name="文本占位符 3"/>
          <p:cNvSpPr>
            <a:spLocks noGrp="1"/>
          </p:cNvSpPr>
          <p:nvPr>
            <p:ph type="body" idx="13"/>
          </p:nvPr>
        </p:nvSpPr>
        <p:spPr>
          <a:xfrm>
            <a:off x="372110" y="317183"/>
            <a:ext cx="1068070" cy="430530"/>
          </a:xfrm>
        </p:spPr>
        <p:txBody>
          <a:bodyPr/>
          <a:lstStyle/>
          <a:p>
            <a:r>
              <a:rPr>
                <a:sym typeface="+mn-ea"/>
              </a:rPr>
              <a:t>4-01</a:t>
            </a:r>
            <a:endParaRPr lang="zh-CN" altLang="en-US"/>
          </a:p>
        </p:txBody>
      </p:sp>
      <p:grpSp>
        <p:nvGrpSpPr>
          <p:cNvPr id="5" name="组合 4"/>
          <p:cNvGrpSpPr/>
          <p:nvPr/>
        </p:nvGrpSpPr>
        <p:grpSpPr>
          <a:xfrm>
            <a:off x="594995" y="1574165"/>
            <a:ext cx="11002010" cy="4946650"/>
            <a:chOff x="937" y="2600"/>
            <a:chExt cx="17326" cy="7790"/>
          </a:xfrm>
        </p:grpSpPr>
        <p:sp>
          <p:nvSpPr>
            <p:cNvPr id="130" name="矩形: 圆角 129"/>
            <p:cNvSpPr/>
            <p:nvPr>
              <p:custDataLst>
                <p:tags r:id="rId1"/>
              </p:custDataLst>
            </p:nvPr>
          </p:nvSpPr>
          <p:spPr>
            <a:xfrm>
              <a:off x="1911" y="2600"/>
              <a:ext cx="5061" cy="727"/>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企业</a:t>
              </a:r>
              <a:endParaRPr kumimoji="0" lang="en-US" altLang="zh-CN" sz="1800" b="1"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sp>
          <p:nvSpPr>
            <p:cNvPr id="131" name="矩形: 圆角 130"/>
            <p:cNvSpPr/>
            <p:nvPr>
              <p:custDataLst>
                <p:tags r:id="rId2"/>
              </p:custDataLst>
            </p:nvPr>
          </p:nvSpPr>
          <p:spPr>
            <a:xfrm>
              <a:off x="7557" y="2600"/>
              <a:ext cx="5061" cy="727"/>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消费者</a:t>
              </a:r>
            </a:p>
          </p:txBody>
        </p:sp>
        <p:sp>
          <p:nvSpPr>
            <p:cNvPr id="132" name="矩形: 圆角 131"/>
            <p:cNvSpPr/>
            <p:nvPr>
              <p:custDataLst>
                <p:tags r:id="rId3"/>
              </p:custDataLst>
            </p:nvPr>
          </p:nvSpPr>
          <p:spPr>
            <a:xfrm>
              <a:off x="13203" y="2600"/>
              <a:ext cx="5061" cy="727"/>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竞争者</a:t>
              </a:r>
            </a:p>
          </p:txBody>
        </p:sp>
        <p:cxnSp>
          <p:nvCxnSpPr>
            <p:cNvPr id="137" name="直接连接符 136"/>
            <p:cNvCxnSpPr/>
            <p:nvPr>
              <p:custDataLst>
                <p:tags r:id="rId4"/>
              </p:custDataLst>
            </p:nvPr>
          </p:nvCxnSpPr>
          <p:spPr>
            <a:xfrm>
              <a:off x="12910" y="2920"/>
              <a:ext cx="0" cy="7350"/>
            </a:xfrm>
            <a:prstGeom prst="line">
              <a:avLst/>
            </a:prstGeom>
            <a:ln w="12700" cap="flat" cmpd="sng">
              <a:solidFill>
                <a:schemeClr val="accent6">
                  <a:lumMod val="60000"/>
                  <a:lumOff val="40000"/>
                </a:schemeClr>
              </a:solidFill>
              <a:prstDash val="lg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8" name="Google Shape;397;p24"/>
            <p:cNvSpPr/>
            <p:nvPr>
              <p:custDataLst>
                <p:tags r:id="rId5"/>
              </p:custDataLst>
            </p:nvPr>
          </p:nvSpPr>
          <p:spPr>
            <a:xfrm>
              <a:off x="937" y="3571"/>
              <a:ext cx="831" cy="2873"/>
            </a:xfrm>
            <a:prstGeom prst="roundRect">
              <a:avLst>
                <a:gd name="adj" fmla="val 19296"/>
              </a:avLst>
            </a:prstGeom>
            <a:solidFill>
              <a:schemeClr val="accent1"/>
            </a:solidFill>
            <a:ln w="38100" cap="flat" cmpd="sng">
              <a:noFill/>
              <a:prstDash val="solid"/>
              <a:round/>
              <a:headEnd type="none" w="sm" len="sm"/>
              <a:tailEnd type="none" w="sm" len="sm"/>
            </a:ln>
          </p:spPr>
          <p:txBody>
            <a:bodyPr spcFirstLastPara="1" wrap="square" lIns="121900" tIns="121900" rIns="121900" bIns="121900" anchor="ctr" anchorCtr="0">
              <a:noAutofit/>
            </a:bodyPr>
            <a:lstStyle/>
            <a:p>
              <a:pPr algn="ctr" defTabSz="1219200">
                <a:buClr>
                  <a:srgbClr val="000000"/>
                </a:buClr>
              </a:pPr>
              <a:r>
                <a:rPr lang="zh-CN" altLang="en-US" b="1" kern="0" dirty="0">
                  <a:solidFill>
                    <a:schemeClr val="bg2"/>
                  </a:solidFill>
                  <a:latin typeface="PingFang SC Regular" panose="020B0400000000000000" charset="-122"/>
                  <a:ea typeface="PingFang SC Regular" panose="020B0400000000000000" charset="-122"/>
                  <a:sym typeface="Fira Sans Extra Condensed SemiBold"/>
                </a:rPr>
                <a:t>问题示例</a:t>
              </a:r>
            </a:p>
          </p:txBody>
        </p:sp>
        <p:grpSp>
          <p:nvGrpSpPr>
            <p:cNvPr id="155" name="组合 154"/>
            <p:cNvGrpSpPr/>
            <p:nvPr/>
          </p:nvGrpSpPr>
          <p:grpSpPr>
            <a:xfrm>
              <a:off x="2165" y="3527"/>
              <a:ext cx="4554" cy="2961"/>
              <a:chOff x="1108527" y="2593970"/>
              <a:chExt cx="2891673" cy="1879982"/>
            </a:xfrm>
            <a:solidFill>
              <a:schemeClr val="accent3"/>
            </a:solidFill>
          </p:grpSpPr>
          <p:sp>
            <p:nvSpPr>
              <p:cNvPr id="139" name="Google Shape;397;p24"/>
              <p:cNvSpPr/>
              <p:nvPr>
                <p:custDataLst>
                  <p:tags r:id="rId21"/>
                </p:custDataLst>
              </p:nvPr>
            </p:nvSpPr>
            <p:spPr>
              <a:xfrm>
                <a:off x="1108527" y="2593970"/>
                <a:ext cx="2891673" cy="240088"/>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企业的目标是</a:t>
                </a:r>
                <a:r>
                  <a:rPr lang="zh-CN" altLang="en-US" sz="1200">
                    <a:solidFill>
                      <a:schemeClr val="bg2">
                        <a:lumMod val="10000"/>
                      </a:schemeClr>
                    </a:solidFill>
                    <a:latin typeface="PingFang SC Regular" panose="020B0400000000000000" charset="-122"/>
                    <a:ea typeface="PingFang SC Regular" panose="020B0400000000000000" charset="-122"/>
                  </a:rPr>
                  <a:t>什么？</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46" name="Google Shape;397;p24"/>
              <p:cNvSpPr/>
              <p:nvPr>
                <p:custDataLst>
                  <p:tags r:id="rId22"/>
                </p:custDataLst>
              </p:nvPr>
            </p:nvSpPr>
            <p:spPr>
              <a:xfrm>
                <a:off x="1108528" y="2888608"/>
                <a:ext cx="2891672" cy="301575"/>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企业的财务状况和成本结构</a:t>
                </a:r>
                <a:r>
                  <a:rPr lang="zh-CN" altLang="en-US" sz="1200">
                    <a:solidFill>
                      <a:schemeClr val="bg2">
                        <a:lumMod val="10000"/>
                      </a:schemeClr>
                    </a:solidFill>
                    <a:latin typeface="PingFang SC Regular" panose="020B0400000000000000" charset="-122"/>
                    <a:ea typeface="PingFang SC Regular" panose="020B0400000000000000" charset="-122"/>
                  </a:rPr>
                  <a:t>如何？</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47" name="Google Shape;397;p24"/>
              <p:cNvSpPr/>
              <p:nvPr>
                <p:custDataLst>
                  <p:tags r:id="rId23"/>
                </p:custDataLst>
              </p:nvPr>
            </p:nvSpPr>
            <p:spPr>
              <a:xfrm>
                <a:off x="1108528" y="3244733"/>
                <a:ext cx="2891672" cy="271489"/>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企业的总部是否拥有掌控全局的</a:t>
                </a:r>
                <a:r>
                  <a:rPr lang="zh-CN" altLang="en-US" sz="1200">
                    <a:solidFill>
                      <a:schemeClr val="bg2">
                        <a:lumMod val="10000"/>
                      </a:schemeClr>
                    </a:solidFill>
                    <a:latin typeface="PingFang SC Regular" panose="020B0400000000000000" charset="-122"/>
                    <a:ea typeface="PingFang SC Regular" panose="020B0400000000000000" charset="-122"/>
                  </a:rPr>
                  <a:t>能力？</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48" name="Google Shape;397;p24"/>
              <p:cNvSpPr/>
              <p:nvPr>
                <p:custDataLst>
                  <p:tags r:id="rId24"/>
                </p:custDataLst>
              </p:nvPr>
            </p:nvSpPr>
            <p:spPr>
              <a:xfrm>
                <a:off x="1108527" y="3570772"/>
                <a:ext cx="2891669" cy="271489"/>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企业的研究开发与生产是否存在</a:t>
                </a:r>
                <a:r>
                  <a:rPr lang="zh-CN" altLang="en-US" sz="1200">
                    <a:solidFill>
                      <a:schemeClr val="bg2">
                        <a:lumMod val="10000"/>
                      </a:schemeClr>
                    </a:solidFill>
                    <a:latin typeface="PingFang SC Regular" panose="020B0400000000000000" charset="-122"/>
                    <a:ea typeface="PingFang SC Regular" panose="020B0400000000000000" charset="-122"/>
                  </a:rPr>
                  <a:t>问题？</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49" name="Google Shape;397;p24"/>
              <p:cNvSpPr/>
              <p:nvPr>
                <p:custDataLst>
                  <p:tags r:id="rId25"/>
                </p:custDataLst>
              </p:nvPr>
            </p:nvSpPr>
            <p:spPr>
              <a:xfrm>
                <a:off x="1108528" y="3896811"/>
                <a:ext cx="2891668" cy="233670"/>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企业的销售和营销是否存在</a:t>
                </a:r>
                <a:r>
                  <a:rPr lang="zh-CN" altLang="en-US" sz="1200">
                    <a:solidFill>
                      <a:schemeClr val="bg2">
                        <a:lumMod val="10000"/>
                      </a:schemeClr>
                    </a:solidFill>
                    <a:latin typeface="PingFang SC Regular" panose="020B0400000000000000" charset="-122"/>
                    <a:ea typeface="PingFang SC Regular" panose="020B0400000000000000" charset="-122"/>
                  </a:rPr>
                  <a:t>问题？</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50" name="Google Shape;397;p24"/>
              <p:cNvSpPr/>
              <p:nvPr>
                <p:custDataLst>
                  <p:tags r:id="rId26"/>
                </p:custDataLst>
              </p:nvPr>
            </p:nvSpPr>
            <p:spPr>
              <a:xfrm>
                <a:off x="1108528" y="4185031"/>
                <a:ext cx="2891668" cy="288921"/>
              </a:xfrm>
              <a:prstGeom prst="roundRect">
                <a:avLst>
                  <a:gd name="adj" fmla="val 1475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企业的优势和劣势是</a:t>
                </a:r>
                <a:r>
                  <a:rPr lang="zh-CN" altLang="en-US" sz="1200">
                    <a:solidFill>
                      <a:schemeClr val="bg2">
                        <a:lumMod val="10000"/>
                      </a:schemeClr>
                    </a:solidFill>
                    <a:latin typeface="PingFang SC Regular" panose="020B0400000000000000" charset="-122"/>
                    <a:ea typeface="PingFang SC Regular" panose="020B0400000000000000" charset="-122"/>
                  </a:rPr>
                  <a:t>什么？</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grpSp>
        <p:sp>
          <p:nvSpPr>
            <p:cNvPr id="151" name="Google Shape;397;p24"/>
            <p:cNvSpPr/>
            <p:nvPr>
              <p:custDataLst>
                <p:tags r:id="rId6"/>
              </p:custDataLst>
            </p:nvPr>
          </p:nvSpPr>
          <p:spPr>
            <a:xfrm>
              <a:off x="937" y="7192"/>
              <a:ext cx="831" cy="2660"/>
            </a:xfrm>
            <a:prstGeom prst="roundRect">
              <a:avLst>
                <a:gd name="adj" fmla="val 19296"/>
              </a:avLst>
            </a:prstGeom>
            <a:solidFill>
              <a:schemeClr val="accent1"/>
            </a:solidFill>
            <a:ln w="38100" cap="flat" cmpd="sng">
              <a:noFill/>
              <a:prstDash val="solid"/>
              <a:round/>
              <a:headEnd type="none" w="sm" len="sm"/>
              <a:tailEnd type="none" w="sm" len="sm"/>
            </a:ln>
          </p:spPr>
          <p:txBody>
            <a:bodyPr spcFirstLastPara="1" wrap="square" lIns="121900" tIns="121900" rIns="121900" bIns="121900" anchor="ctr" anchorCtr="0">
              <a:noAutofit/>
            </a:bodyPr>
            <a:lstStyle/>
            <a:p>
              <a:pPr lvl="0" algn="ctr" defTabSz="1219200">
                <a:buClr>
                  <a:srgbClr val="000000"/>
                </a:buClr>
                <a:buSzTx/>
                <a:buFontTx/>
              </a:pPr>
              <a:r>
                <a:rPr lang="zh-CN" altLang="en-US" b="1" kern="0" dirty="0">
                  <a:solidFill>
                    <a:schemeClr val="bg2"/>
                  </a:solidFill>
                  <a:latin typeface="PingFang SC Regular" panose="020B0400000000000000" charset="-122"/>
                  <a:ea typeface="PingFang SC Regular" panose="020B0400000000000000" charset="-122"/>
                  <a:sym typeface="Fira Sans Extra Condensed SemiBold"/>
                </a:rPr>
                <a:t>分析示例</a:t>
              </a:r>
            </a:p>
          </p:txBody>
        </p:sp>
        <p:grpSp>
          <p:nvGrpSpPr>
            <p:cNvPr id="156" name="组合 155"/>
            <p:cNvGrpSpPr/>
            <p:nvPr/>
          </p:nvGrpSpPr>
          <p:grpSpPr>
            <a:xfrm>
              <a:off x="7811" y="3527"/>
              <a:ext cx="4554" cy="2961"/>
              <a:chOff x="1108527" y="2593970"/>
              <a:chExt cx="2891673" cy="1536511"/>
            </a:xfrm>
          </p:grpSpPr>
          <p:sp>
            <p:nvSpPr>
              <p:cNvPr id="157" name="Google Shape;397;p24"/>
              <p:cNvSpPr/>
              <p:nvPr>
                <p:custDataLst>
                  <p:tags r:id="rId16"/>
                </p:custDataLst>
              </p:nvPr>
            </p:nvSpPr>
            <p:spPr>
              <a:xfrm>
                <a:off x="1108527" y="2593970"/>
                <a:ext cx="2891673" cy="240088"/>
              </a:xfrm>
              <a:prstGeom prst="roundRect">
                <a:avLst>
                  <a:gd name="adj" fmla="val 14759"/>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市场规模和增长潜力如何？</a:t>
                </a:r>
              </a:p>
            </p:txBody>
          </p:sp>
          <p:sp>
            <p:nvSpPr>
              <p:cNvPr id="158" name="Google Shape;397;p24"/>
              <p:cNvSpPr/>
              <p:nvPr>
                <p:custDataLst>
                  <p:tags r:id="rId17"/>
                </p:custDataLst>
              </p:nvPr>
            </p:nvSpPr>
            <p:spPr>
              <a:xfrm>
                <a:off x="1108528" y="2888608"/>
                <a:ext cx="2891672" cy="301575"/>
              </a:xfrm>
              <a:prstGeom prst="roundRect">
                <a:avLst>
                  <a:gd name="adj" fmla="val 14759"/>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什么是决定购买的关键要素？</a:t>
                </a:r>
              </a:p>
            </p:txBody>
          </p:sp>
          <p:sp>
            <p:nvSpPr>
              <p:cNvPr id="159" name="Google Shape;397;p24"/>
              <p:cNvSpPr/>
              <p:nvPr>
                <p:custDataLst>
                  <p:tags r:id="rId18"/>
                </p:custDataLst>
              </p:nvPr>
            </p:nvSpPr>
            <p:spPr>
              <a:xfrm>
                <a:off x="1108528" y="3244733"/>
                <a:ext cx="2891672" cy="271489"/>
              </a:xfrm>
              <a:prstGeom prst="roundRect">
                <a:avLst>
                  <a:gd name="adj" fmla="val 14759"/>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在市场中决定性因素是什么？</a:t>
                </a:r>
              </a:p>
            </p:txBody>
          </p:sp>
          <p:sp>
            <p:nvSpPr>
              <p:cNvPr id="160" name="Google Shape;397;p24"/>
              <p:cNvSpPr/>
              <p:nvPr>
                <p:custDataLst>
                  <p:tags r:id="rId19"/>
                </p:custDataLst>
              </p:nvPr>
            </p:nvSpPr>
            <p:spPr>
              <a:xfrm>
                <a:off x="1108527" y="3570772"/>
                <a:ext cx="2891669" cy="271489"/>
              </a:xfrm>
              <a:prstGeom prst="roundRect">
                <a:avLst>
                  <a:gd name="adj" fmla="val 14759"/>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顾客有什么需求？</a:t>
                </a:r>
              </a:p>
            </p:txBody>
          </p:sp>
          <p:sp>
            <p:nvSpPr>
              <p:cNvPr id="161" name="Google Shape;397;p24"/>
              <p:cNvSpPr/>
              <p:nvPr>
                <p:custDataLst>
                  <p:tags r:id="rId20"/>
                </p:custDataLst>
              </p:nvPr>
            </p:nvSpPr>
            <p:spPr>
              <a:xfrm>
                <a:off x="1108528" y="3896811"/>
                <a:ext cx="2891668" cy="233670"/>
              </a:xfrm>
              <a:prstGeom prst="roundRect">
                <a:avLst>
                  <a:gd name="adj" fmla="val 14759"/>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技术发展路径和法规将如何变化？</a:t>
                </a:r>
              </a:p>
            </p:txBody>
          </p:sp>
        </p:grpSp>
        <p:cxnSp>
          <p:nvCxnSpPr>
            <p:cNvPr id="170" name="直接连接符 169"/>
            <p:cNvCxnSpPr/>
            <p:nvPr>
              <p:custDataLst>
                <p:tags r:id="rId7"/>
              </p:custDataLst>
            </p:nvPr>
          </p:nvCxnSpPr>
          <p:spPr>
            <a:xfrm>
              <a:off x="7264" y="2922"/>
              <a:ext cx="0" cy="7347"/>
            </a:xfrm>
            <a:prstGeom prst="line">
              <a:avLst/>
            </a:prstGeom>
            <a:ln w="12700" cap="flat" cmpd="sng">
              <a:solidFill>
                <a:schemeClr val="accent6">
                  <a:lumMod val="60000"/>
                  <a:lumOff val="40000"/>
                </a:schemeClr>
              </a:solidFill>
              <a:prstDash val="lg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71" name="组合 170"/>
            <p:cNvGrpSpPr/>
            <p:nvPr/>
          </p:nvGrpSpPr>
          <p:grpSpPr>
            <a:xfrm>
              <a:off x="13457" y="3527"/>
              <a:ext cx="4554" cy="2961"/>
              <a:chOff x="1108527" y="2593970"/>
              <a:chExt cx="2891673" cy="1536511"/>
            </a:xfrm>
          </p:grpSpPr>
          <p:sp>
            <p:nvSpPr>
              <p:cNvPr id="172" name="Google Shape;397;p24"/>
              <p:cNvSpPr/>
              <p:nvPr>
                <p:custDataLst>
                  <p:tags r:id="rId11"/>
                </p:custDataLst>
              </p:nvPr>
            </p:nvSpPr>
            <p:spPr>
              <a:xfrm>
                <a:off x="1108527" y="2593970"/>
                <a:ext cx="2891673" cy="240088"/>
              </a:xfrm>
              <a:prstGeom prst="roundRect">
                <a:avLst>
                  <a:gd name="adj" fmla="val 1475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竞争对手是</a:t>
                </a:r>
                <a:r>
                  <a:rPr lang="zh-CN" altLang="en-US" sz="1200">
                    <a:solidFill>
                      <a:schemeClr val="bg2">
                        <a:lumMod val="10000"/>
                      </a:schemeClr>
                    </a:solidFill>
                    <a:latin typeface="PingFang SC Regular" panose="020B0400000000000000" charset="-122"/>
                    <a:ea typeface="PingFang SC Regular" panose="020B0400000000000000" charset="-122"/>
                  </a:rPr>
                  <a:t>谁？</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73" name="Google Shape;397;p24"/>
              <p:cNvSpPr/>
              <p:nvPr>
                <p:custDataLst>
                  <p:tags r:id="rId12"/>
                </p:custDataLst>
              </p:nvPr>
            </p:nvSpPr>
            <p:spPr>
              <a:xfrm>
                <a:off x="1108528" y="2888608"/>
                <a:ext cx="2891672" cy="301575"/>
              </a:xfrm>
              <a:prstGeom prst="roundRect">
                <a:avLst>
                  <a:gd name="adj" fmla="val 1475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竞争对手的市场份额是多少？</a:t>
                </a:r>
              </a:p>
            </p:txBody>
          </p:sp>
          <p:sp>
            <p:nvSpPr>
              <p:cNvPr id="174" name="Google Shape;397;p24"/>
              <p:cNvSpPr/>
              <p:nvPr>
                <p:custDataLst>
                  <p:tags r:id="rId13"/>
                </p:custDataLst>
              </p:nvPr>
            </p:nvSpPr>
            <p:spPr>
              <a:xfrm>
                <a:off x="1108528" y="3244733"/>
                <a:ext cx="2891672" cy="271489"/>
              </a:xfrm>
              <a:prstGeom prst="roundRect">
                <a:avLst>
                  <a:gd name="adj" fmla="val 1475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竞争对手对行业的看法是</a:t>
                </a:r>
                <a:r>
                  <a:rPr lang="zh-CN" altLang="en-US" sz="1200">
                    <a:solidFill>
                      <a:schemeClr val="bg2">
                        <a:lumMod val="10000"/>
                      </a:schemeClr>
                    </a:solidFill>
                    <a:latin typeface="PingFang SC Regular" panose="020B0400000000000000" charset="-122"/>
                    <a:ea typeface="PingFang SC Regular" panose="020B0400000000000000" charset="-122"/>
                  </a:rPr>
                  <a:t>什么？</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75" name="Google Shape;397;p24"/>
              <p:cNvSpPr/>
              <p:nvPr>
                <p:custDataLst>
                  <p:tags r:id="rId14"/>
                </p:custDataLst>
              </p:nvPr>
            </p:nvSpPr>
            <p:spPr>
              <a:xfrm>
                <a:off x="1108527" y="3570772"/>
                <a:ext cx="2891669" cy="271489"/>
              </a:xfrm>
              <a:prstGeom prst="roundRect">
                <a:avLst>
                  <a:gd name="adj" fmla="val 1475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竞争对手的优势和劣势是</a:t>
                </a:r>
                <a:r>
                  <a:rPr lang="zh-CN" altLang="en-US" sz="1200">
                    <a:solidFill>
                      <a:schemeClr val="bg2">
                        <a:lumMod val="10000"/>
                      </a:schemeClr>
                    </a:solidFill>
                    <a:latin typeface="PingFang SC Regular" panose="020B0400000000000000" charset="-122"/>
                    <a:ea typeface="PingFang SC Regular" panose="020B0400000000000000" charset="-122"/>
                  </a:rPr>
                  <a:t>什么？</a:t>
                </a:r>
                <a:endParaRPr lang="en-US" altLang="zh-CN" sz="1200" dirty="0">
                  <a:solidFill>
                    <a:schemeClr val="bg2">
                      <a:lumMod val="10000"/>
                    </a:schemeClr>
                  </a:solidFill>
                  <a:latin typeface="PingFang SC Regular" panose="020B0400000000000000" charset="-122"/>
                  <a:ea typeface="PingFang SC Regular" panose="020B0400000000000000" charset="-122"/>
                </a:endParaRPr>
              </a:p>
            </p:txBody>
          </p:sp>
          <p:sp>
            <p:nvSpPr>
              <p:cNvPr id="176" name="Google Shape;397;p24"/>
              <p:cNvSpPr/>
              <p:nvPr>
                <p:custDataLst>
                  <p:tags r:id="rId15"/>
                </p:custDataLst>
              </p:nvPr>
            </p:nvSpPr>
            <p:spPr>
              <a:xfrm>
                <a:off x="1108528" y="3896811"/>
                <a:ext cx="2891668" cy="233670"/>
              </a:xfrm>
              <a:prstGeom prst="roundRect">
                <a:avLst>
                  <a:gd name="adj" fmla="val 1475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lstStyle/>
              <a:p>
                <a:pPr algn="ctr"/>
                <a:r>
                  <a:rPr lang="zh-CN" altLang="en-US" sz="1200" dirty="0">
                    <a:solidFill>
                      <a:schemeClr val="bg2">
                        <a:lumMod val="10000"/>
                      </a:schemeClr>
                    </a:solidFill>
                    <a:latin typeface="PingFang SC Regular" panose="020B0400000000000000" charset="-122"/>
                    <a:ea typeface="PingFang SC Regular" panose="020B0400000000000000" charset="-122"/>
                  </a:rPr>
                  <a:t>新企业加入竞争的可能性有多大？</a:t>
                </a:r>
              </a:p>
            </p:txBody>
          </p:sp>
        </p:grpSp>
        <p:sp>
          <p:nvSpPr>
            <p:cNvPr id="8" name="圆角矩形 7"/>
            <p:cNvSpPr/>
            <p:nvPr>
              <p:custDataLst>
                <p:tags r:id="rId8"/>
              </p:custDataLst>
            </p:nvPr>
          </p:nvSpPr>
          <p:spPr>
            <a:xfrm>
              <a:off x="2177" y="6654"/>
              <a:ext cx="4553" cy="3736"/>
            </a:xfrm>
            <a:prstGeom prst="roundRect">
              <a:avLst>
                <a:gd name="adj" fmla="val 701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产品的种类丰富</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国内的销售网络完善</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技术开发实力国内第一</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在新兴国家等海外地区的销售网络有待建设</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在线销售开展缓慢</a:t>
              </a:r>
            </a:p>
          </p:txBody>
        </p:sp>
        <p:sp>
          <p:nvSpPr>
            <p:cNvPr id="9" name="圆角矩形 8"/>
            <p:cNvSpPr/>
            <p:nvPr>
              <p:custDataLst>
                <p:tags r:id="rId9"/>
              </p:custDataLst>
            </p:nvPr>
          </p:nvSpPr>
          <p:spPr>
            <a:xfrm>
              <a:off x="7798" y="6654"/>
              <a:ext cx="4553" cy="3736"/>
            </a:xfrm>
            <a:prstGeom prst="roundRect">
              <a:avLst>
                <a:gd name="adj" fmla="val 701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以亚洲为中心扩大市场 （每年增长15%）</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采取节能方法</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放缓设备投资</a:t>
              </a:r>
            </a:p>
            <a:p>
              <a:pPr marL="285750" indent="-285750" algn="l">
                <a:lnSpc>
                  <a:spcPct val="150000"/>
                </a:lnSpc>
                <a:buFont typeface="Arial" panose="020B0704020202020204" pitchFamily="34" charset="0"/>
                <a:buChar char="•"/>
              </a:pPr>
              <a:r>
                <a:rPr kumimoji="1" lang="zh-CN" altLang="en-US" sz="1400">
                  <a:solidFill>
                    <a:schemeClr val="accent6">
                      <a:lumMod val="40000"/>
                      <a:lumOff val="60000"/>
                    </a:schemeClr>
                  </a:solidFill>
                  <a:latin typeface="PingFang SC Regular" panose="020B0400000000000000" charset="-122"/>
                  <a:ea typeface="PingFang SC Regular" panose="020B0400000000000000" charset="-122"/>
                </a:rPr>
                <a:t>增加定制项目（多样化）</a:t>
              </a:r>
            </a:p>
          </p:txBody>
        </p:sp>
        <p:sp>
          <p:nvSpPr>
            <p:cNvPr id="10" name="圆角矩形 9"/>
            <p:cNvSpPr/>
            <p:nvPr>
              <p:custDataLst>
                <p:tags r:id="rId10"/>
              </p:custDataLst>
            </p:nvPr>
          </p:nvSpPr>
          <p:spPr>
            <a:xfrm>
              <a:off x="13446" y="6653"/>
              <a:ext cx="4553" cy="3737"/>
            </a:xfrm>
            <a:prstGeom prst="roundRect">
              <a:avLst>
                <a:gd name="adj" fmla="val 701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Font typeface="Arial" panose="020B0704020202020204" pitchFamily="34" charset="0"/>
                <a:buChar char="•"/>
              </a:pPr>
              <a:r>
                <a:rPr kumimoji="1" lang="zh-CN" altLang="en-US" sz="1600">
                  <a:solidFill>
                    <a:schemeClr val="accent6">
                      <a:lumMod val="40000"/>
                      <a:lumOff val="60000"/>
                    </a:schemeClr>
                  </a:solidFill>
                  <a:latin typeface="PingFang SC Regular" panose="020B0400000000000000" charset="-122"/>
                  <a:ea typeface="PingFang SC Regular" panose="020B0400000000000000" charset="-122"/>
                </a:rPr>
                <a:t>国内市场份额第一（占有率为35%）</a:t>
              </a:r>
            </a:p>
            <a:p>
              <a:pPr marL="285750" indent="-285750" algn="l">
                <a:lnSpc>
                  <a:spcPct val="150000"/>
                </a:lnSpc>
                <a:buFont typeface="Arial" panose="020B0704020202020204" pitchFamily="34" charset="0"/>
                <a:buChar char="•"/>
              </a:pPr>
              <a:r>
                <a:rPr kumimoji="1" lang="zh-CN" altLang="en-US" sz="1600">
                  <a:solidFill>
                    <a:schemeClr val="accent6">
                      <a:lumMod val="40000"/>
                      <a:lumOff val="60000"/>
                    </a:schemeClr>
                  </a:solidFill>
                  <a:latin typeface="PingFang SC Regular" panose="020B0400000000000000" charset="-122"/>
                  <a:ea typeface="PingFang SC Regular" panose="020B0400000000000000" charset="-122"/>
                </a:rPr>
                <a:t>排在第五位和第六位的企业将退出市场</a:t>
              </a:r>
            </a:p>
            <a:p>
              <a:pPr marL="285750" indent="-285750" algn="l">
                <a:lnSpc>
                  <a:spcPct val="150000"/>
                </a:lnSpc>
                <a:buFont typeface="Arial" panose="020B0704020202020204" pitchFamily="34" charset="0"/>
                <a:buChar char="•"/>
              </a:pPr>
              <a:r>
                <a:rPr kumimoji="1" lang="zh-CN" altLang="en-US" sz="1600">
                  <a:solidFill>
                    <a:schemeClr val="accent6">
                      <a:lumMod val="40000"/>
                      <a:lumOff val="60000"/>
                    </a:schemeClr>
                  </a:solidFill>
                  <a:latin typeface="PingFang SC Regular" panose="020B0400000000000000" charset="-122"/>
                  <a:ea typeface="PingFang SC Regular" panose="020B0400000000000000" charset="-122"/>
                </a:rPr>
                <a:t>两家外国企业计划进入价格竞争日趋激烈</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STP分析——</a:t>
            </a:r>
            <a:r>
              <a:rPr lang="zh-CN" altLang="en-US" sz="2400" b="0"/>
              <a:t>市场细分 目标市场 市场定位</a:t>
            </a:r>
          </a:p>
        </p:txBody>
      </p:sp>
      <p:sp>
        <p:nvSpPr>
          <p:cNvPr id="3" name="文本占位符 2"/>
          <p:cNvSpPr>
            <a:spLocks noGrp="1"/>
          </p:cNvSpPr>
          <p:nvPr>
            <p:ph type="body" idx="1"/>
          </p:nvPr>
        </p:nvSpPr>
        <p:spPr/>
        <p:txBody>
          <a:bodyPr/>
          <a:lstStyle/>
          <a:p>
            <a:r>
              <a:rPr lang="zh-CN" altLang="en-US"/>
              <a:t>STP分析是一种市场营销策略工具，它包括市场细分（Segmentation）、目标市场选择（Targeting）和市场定位（Positioning）三个关键步骤，用于帮助企业更好地了解市场，确定自己的目标客户群体，并在竞争激烈的市场中确立独特的定位</a:t>
            </a:r>
          </a:p>
        </p:txBody>
      </p:sp>
      <p:sp>
        <p:nvSpPr>
          <p:cNvPr id="4" name="文本占位符 3"/>
          <p:cNvSpPr>
            <a:spLocks noGrp="1"/>
          </p:cNvSpPr>
          <p:nvPr>
            <p:ph type="body" idx="13"/>
          </p:nvPr>
        </p:nvSpPr>
        <p:spPr>
          <a:xfrm>
            <a:off x="372110" y="317183"/>
            <a:ext cx="1068070" cy="430530"/>
          </a:xfrm>
        </p:spPr>
        <p:txBody>
          <a:bodyPr/>
          <a:lstStyle/>
          <a:p>
            <a:r>
              <a:rPr>
                <a:sym typeface="+mn-ea"/>
              </a:rPr>
              <a:t>4-02</a:t>
            </a:r>
            <a:endParaRPr lang="zh-CN" altLang="en-US"/>
          </a:p>
        </p:txBody>
      </p:sp>
      <p:sp>
        <p:nvSpPr>
          <p:cNvPr id="107" name="Rectangle 6"/>
          <p:cNvSpPr/>
          <p:nvPr>
            <p:custDataLst>
              <p:tags r:id="rId1"/>
            </p:custDataLst>
          </p:nvPr>
        </p:nvSpPr>
        <p:spPr>
          <a:xfrm>
            <a:off x="370840" y="5295265"/>
            <a:ext cx="11457940" cy="1316990"/>
          </a:xfrm>
          <a:prstGeom prst="rect">
            <a:avLst/>
          </a:prstGeom>
          <a:solidFill>
            <a:schemeClr val="accent3">
              <a:lumMod val="20000"/>
              <a:lumOff val="80000"/>
              <a:alpha val="2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06" name="Rectangle 6"/>
          <p:cNvSpPr/>
          <p:nvPr>
            <p:custDataLst>
              <p:tags r:id="rId2"/>
            </p:custDataLst>
          </p:nvPr>
        </p:nvSpPr>
        <p:spPr>
          <a:xfrm>
            <a:off x="370840" y="3886835"/>
            <a:ext cx="11457940" cy="1316990"/>
          </a:xfrm>
          <a:prstGeom prst="rect">
            <a:avLst/>
          </a:prstGeom>
          <a:solidFill>
            <a:schemeClr val="accent2">
              <a:lumMod val="20000"/>
              <a:lumOff val="80000"/>
              <a:alpha val="2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05" name="Rectangle 6"/>
          <p:cNvSpPr/>
          <p:nvPr>
            <p:custDataLst>
              <p:tags r:id="rId3"/>
            </p:custDataLst>
          </p:nvPr>
        </p:nvSpPr>
        <p:spPr>
          <a:xfrm>
            <a:off x="370840" y="2479040"/>
            <a:ext cx="11457940" cy="1325245"/>
          </a:xfrm>
          <a:prstGeom prst="rect">
            <a:avLst/>
          </a:prstGeom>
          <a:solidFill>
            <a:schemeClr val="accent1">
              <a:lumMod val="20000"/>
              <a:lumOff val="80000"/>
              <a:alpha val="2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grpSp>
        <p:nvGrpSpPr>
          <p:cNvPr id="8" name="组合 7"/>
          <p:cNvGrpSpPr/>
          <p:nvPr/>
        </p:nvGrpSpPr>
        <p:grpSpPr>
          <a:xfrm>
            <a:off x="285115" y="2340610"/>
            <a:ext cx="2285365" cy="4409440"/>
            <a:chOff x="449" y="3686"/>
            <a:chExt cx="3599" cy="6944"/>
          </a:xfrm>
          <a:effectLst>
            <a:outerShdw blurRad="76200" dir="18900000" sy="23000" kx="-1200000" algn="bl" rotWithShape="0">
              <a:prstClr val="black">
                <a:alpha val="20000"/>
              </a:prstClr>
            </a:outerShdw>
          </a:effectLst>
        </p:grpSpPr>
        <p:sp>
          <p:nvSpPr>
            <p:cNvPr id="109" name="任意多边形 108"/>
            <p:cNvSpPr/>
            <p:nvPr>
              <p:custDataLst>
                <p:tags r:id="rId55"/>
              </p:custDataLst>
            </p:nvPr>
          </p:nvSpPr>
          <p:spPr>
            <a:xfrm>
              <a:off x="449" y="3686"/>
              <a:ext cx="3548" cy="6944"/>
            </a:xfrm>
            <a:custGeom>
              <a:avLst/>
              <a:gdLst/>
              <a:ahLst/>
              <a:cxnLst>
                <a:cxn ang="3">
                  <a:pos x="hc" y="t"/>
                </a:cxn>
                <a:cxn ang="cd2">
                  <a:pos x="l" y="vc"/>
                </a:cxn>
                <a:cxn ang="cd4">
                  <a:pos x="hc" y="b"/>
                </a:cxn>
                <a:cxn ang="0">
                  <a:pos x="r" y="vc"/>
                </a:cxn>
              </a:cxnLst>
              <a:rect l="l" t="t" r="r" b="b"/>
              <a:pathLst>
                <a:path w="3549" h="6947">
                  <a:moveTo>
                    <a:pt x="0" y="1"/>
                  </a:moveTo>
                  <a:lnTo>
                    <a:pt x="51" y="0"/>
                  </a:lnTo>
                  <a:cubicBezTo>
                    <a:pt x="2014" y="-60"/>
                    <a:pt x="3596" y="1725"/>
                    <a:pt x="3548" y="3472"/>
                  </a:cubicBezTo>
                  <a:cubicBezTo>
                    <a:pt x="3608" y="5421"/>
                    <a:pt x="1811" y="6992"/>
                    <a:pt x="51" y="6944"/>
                  </a:cubicBezTo>
                  <a:lnTo>
                    <a:pt x="0" y="6943"/>
                  </a:lnTo>
                  <a:lnTo>
                    <a:pt x="0" y="1"/>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9" name="文本框 98"/>
            <p:cNvSpPr txBox="1"/>
            <p:nvPr>
              <p:custDataLst>
                <p:tags r:id="rId56"/>
              </p:custDataLst>
            </p:nvPr>
          </p:nvSpPr>
          <p:spPr>
            <a:xfrm>
              <a:off x="586" y="6428"/>
              <a:ext cx="547" cy="1452"/>
            </a:xfrm>
            <a:prstGeom prst="rect">
              <a:avLst/>
            </a:prstGeom>
            <a:noFill/>
          </p:spPr>
          <p:txBody>
            <a:bodyPr wrap="square" rtlCol="0" anchor="ctr" anchorCtr="0">
              <a:spAutoFit/>
            </a:bodyPr>
            <a:lstStyle/>
            <a:p>
              <a:pPr algn="ctr"/>
              <a:r>
                <a:rPr lang="en-US" altLang="zh-CN" b="1">
                  <a:solidFill>
                    <a:schemeClr val="accent1"/>
                  </a:solidFill>
                  <a:latin typeface="PingFang SC Semibold" panose="020B0400000000000000" charset="-122"/>
                  <a:ea typeface="PingFang SC Semibold" panose="020B0400000000000000" charset="-122"/>
                  <a:cs typeface="PingFang SC Semibold" panose="020B0400000000000000" charset="-122"/>
                </a:rPr>
                <a:t>STP</a:t>
              </a:r>
            </a:p>
          </p:txBody>
        </p:sp>
        <p:sp>
          <p:nvSpPr>
            <p:cNvPr id="91" name="任意多边形: 形状 116"/>
            <p:cNvSpPr/>
            <p:nvPr>
              <p:custDataLst>
                <p:tags r:id="rId57"/>
              </p:custDataLst>
            </p:nvPr>
          </p:nvSpPr>
          <p:spPr>
            <a:xfrm>
              <a:off x="1429" y="4447"/>
              <a:ext cx="1967" cy="1973"/>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endParaRPr lang="zh-CN" altLang="en-US">
                <a:solidFill>
                  <a:srgbClr val="FFFFFF"/>
                </a:solidFill>
                <a:latin typeface="Arial" panose="020B0704020202020204" pitchFamily="34" charset="0"/>
                <a:ea typeface="微软雅黑" panose="020B0503020204020204" charset="-122"/>
              </a:endParaRPr>
            </a:p>
          </p:txBody>
        </p:sp>
        <p:sp>
          <p:nvSpPr>
            <p:cNvPr id="92" name="任意多边形: 形状 117"/>
            <p:cNvSpPr/>
            <p:nvPr>
              <p:custDataLst>
                <p:tags r:id="rId58"/>
              </p:custDataLst>
            </p:nvPr>
          </p:nvSpPr>
          <p:spPr>
            <a:xfrm rot="2400000">
              <a:off x="2081" y="6140"/>
              <a:ext cx="1967" cy="1973"/>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endParaRPr lang="zh-CN" altLang="en-US">
                <a:solidFill>
                  <a:srgbClr val="FFFFFF"/>
                </a:solidFill>
                <a:latin typeface="Arial" panose="020B0704020202020204" pitchFamily="34" charset="0"/>
                <a:ea typeface="微软雅黑" panose="020B0503020204020204" charset="-122"/>
              </a:endParaRPr>
            </a:p>
          </p:txBody>
        </p:sp>
        <p:sp>
          <p:nvSpPr>
            <p:cNvPr id="93" name="任意多边形: 形状 136"/>
            <p:cNvSpPr/>
            <p:nvPr>
              <p:custDataLst>
                <p:tags r:id="rId59"/>
              </p:custDataLst>
            </p:nvPr>
          </p:nvSpPr>
          <p:spPr>
            <a:xfrm flipV="1">
              <a:off x="1429" y="7889"/>
              <a:ext cx="1967" cy="1973"/>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endParaRPr lang="zh-CN" altLang="en-US">
                <a:solidFill>
                  <a:srgbClr val="FFFFFF"/>
                </a:solidFill>
                <a:latin typeface="Arial" panose="020B0704020202020204" pitchFamily="34" charset="0"/>
                <a:ea typeface="微软雅黑" panose="020B0503020204020204" charset="-122"/>
              </a:endParaRPr>
            </a:p>
          </p:txBody>
        </p:sp>
        <p:sp>
          <p:nvSpPr>
            <p:cNvPr id="94" name="圆: 空心 12"/>
            <p:cNvSpPr>
              <a:spLocks noChangeAspect="1"/>
            </p:cNvSpPr>
            <p:nvPr>
              <p:custDataLst>
                <p:tags r:id="rId60"/>
              </p:custDataLst>
            </p:nvPr>
          </p:nvSpPr>
          <p:spPr>
            <a:xfrm>
              <a:off x="545" y="5646"/>
              <a:ext cx="1442" cy="3022"/>
            </a:xfrm>
            <a:custGeom>
              <a:avLst/>
              <a:gdLst>
                <a:gd name="adj" fmla="val 530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1921" h="4021">
                  <a:moveTo>
                    <a:pt x="0" y="0"/>
                  </a:moveTo>
                  <a:cubicBezTo>
                    <a:pt x="1007" y="-10"/>
                    <a:pt x="1973" y="1016"/>
                    <a:pt x="1918" y="2011"/>
                  </a:cubicBezTo>
                  <a:cubicBezTo>
                    <a:pt x="1980" y="3121"/>
                    <a:pt x="892" y="4027"/>
                    <a:pt x="0" y="4021"/>
                  </a:cubicBezTo>
                  <a:lnTo>
                    <a:pt x="0" y="3808"/>
                  </a:lnTo>
                  <a:cubicBezTo>
                    <a:pt x="964" y="3789"/>
                    <a:pt x="1729" y="2885"/>
                    <a:pt x="1704" y="2011"/>
                  </a:cubicBezTo>
                  <a:cubicBezTo>
                    <a:pt x="1736" y="1034"/>
                    <a:pt x="861" y="234"/>
                    <a:pt x="0" y="214"/>
                  </a:cubicBezTo>
                  <a:lnTo>
                    <a:pt x="0" y="0"/>
                  </a:lnTo>
                  <a:close/>
                </a:path>
              </a:pathLst>
            </a:custGeom>
            <a:solidFill>
              <a:schemeClr val="accent2"/>
            </a:solidFill>
            <a:ln w="38100" cap="flat" cmpd="sng" algn="ctr">
              <a:noFill/>
              <a:prstDash val="solid"/>
              <a:miter lim="800000"/>
            </a:ln>
            <a:effectLst>
              <a:outerShdw blurRad="63500" sx="102000" sy="102000" algn="ctr" rotWithShape="0">
                <a:prstClr val="black">
                  <a:alpha val="40000"/>
                </a:prstClr>
              </a:outerShdw>
            </a:effectLst>
          </p:spPr>
          <p:txBody>
            <a:bodyPr wrap="square" rtlCol="0" anchor="ctr">
              <a:noAutofit/>
            </a:bodyPr>
            <a:lstStyle/>
            <a:p>
              <a:pPr algn="ctr">
                <a:spcBef>
                  <a:spcPct val="0"/>
                </a:spcBef>
                <a:spcAft>
                  <a:spcPct val="0"/>
                </a:spcAft>
              </a:pP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 name="任意多边形: 形状 15"/>
            <p:cNvSpPr/>
            <p:nvPr>
              <p:custDataLst>
                <p:tags r:id="rId61"/>
              </p:custDataLst>
            </p:nvPr>
          </p:nvSpPr>
          <p:spPr>
            <a:xfrm>
              <a:off x="545" y="3960"/>
              <a:ext cx="1344" cy="1580"/>
            </a:xfrm>
            <a:custGeom>
              <a:avLst/>
              <a:gdLst>
                <a:gd name="connsiteX0" fmla="*/ 1978927 w 3182002"/>
                <a:gd name="connsiteY0" fmla="*/ 0 h 5404499"/>
                <a:gd name="connsiteX1" fmla="*/ 3028951 w 3182002"/>
                <a:gd name="connsiteY1" fmla="*/ 212356 h 5404499"/>
                <a:gd name="connsiteX2" fmla="*/ 3142331 w 3182002"/>
                <a:gd name="connsiteY2" fmla="*/ 267069 h 5404499"/>
                <a:gd name="connsiteX3" fmla="*/ 3121947 w 3182002"/>
                <a:gd name="connsiteY3" fmla="*/ 262954 h 5404499"/>
                <a:gd name="connsiteX4" fmla="*/ 3121920 w 3182002"/>
                <a:gd name="connsiteY4" fmla="*/ 262965 h 5404499"/>
                <a:gd name="connsiteX5" fmla="*/ 3114470 w 3182002"/>
                <a:gd name="connsiteY5" fmla="*/ 265241 h 5404499"/>
                <a:gd name="connsiteX6" fmla="*/ 3116427 w 3182002"/>
                <a:gd name="connsiteY6" fmla="*/ 265241 h 5404499"/>
                <a:gd name="connsiteX7" fmla="*/ 3121920 w 3182002"/>
                <a:gd name="connsiteY7" fmla="*/ 262965 h 5404499"/>
                <a:gd name="connsiteX8" fmla="*/ 3121947 w 3182002"/>
                <a:gd name="connsiteY8" fmla="*/ 262957 h 5404499"/>
                <a:gd name="connsiteX9" fmla="*/ 3142331 w 3182002"/>
                <a:gd name="connsiteY9" fmla="*/ 267072 h 5404499"/>
                <a:gd name="connsiteX10" fmla="*/ 3148882 w 3182002"/>
                <a:gd name="connsiteY10" fmla="*/ 270233 h 5404499"/>
                <a:gd name="connsiteX11" fmla="*/ 3163804 w 3182002"/>
                <a:gd name="connsiteY11" fmla="*/ 280294 h 5404499"/>
                <a:gd name="connsiteX12" fmla="*/ 3181141 w 3182002"/>
                <a:gd name="connsiteY12" fmla="*/ 322151 h 5404499"/>
                <a:gd name="connsiteX13" fmla="*/ 3177763 w 3182002"/>
                <a:gd name="connsiteY13" fmla="*/ 338884 h 5404499"/>
                <a:gd name="connsiteX14" fmla="*/ 3163392 w 3182002"/>
                <a:gd name="connsiteY14" fmla="*/ 364285 h 5404499"/>
                <a:gd name="connsiteX15" fmla="*/ 3163390 w 3182002"/>
                <a:gd name="connsiteY15" fmla="*/ 364287 h 5404499"/>
                <a:gd name="connsiteX16" fmla="*/ 2636849 w 3182002"/>
                <a:gd name="connsiteY16" fmla="*/ 1294945 h 5404499"/>
                <a:gd name="connsiteX17" fmla="*/ 2636848 w 3182002"/>
                <a:gd name="connsiteY17" fmla="*/ 1294948 h 5404499"/>
                <a:gd name="connsiteX18" fmla="*/ 2625866 w 3182002"/>
                <a:gd name="connsiteY18" fmla="*/ 1314358 h 5404499"/>
                <a:gd name="connsiteX19" fmla="*/ 2623262 w 3182002"/>
                <a:gd name="connsiteY19" fmla="*/ 1318221 h 5404499"/>
                <a:gd name="connsiteX20" fmla="*/ 2581405 w 3182002"/>
                <a:gd name="connsiteY20" fmla="*/ 1335558 h 5404499"/>
                <a:gd name="connsiteX21" fmla="*/ 2565802 w 3182002"/>
                <a:gd name="connsiteY21" fmla="*/ 1332409 h 5404499"/>
                <a:gd name="connsiteX22" fmla="*/ 2557490 w 3182002"/>
                <a:gd name="connsiteY22" fmla="*/ 1328392 h 5404499"/>
                <a:gd name="connsiteX23" fmla="*/ 2551219 w 3182002"/>
                <a:gd name="connsiteY23" fmla="*/ 1326089 h 5404499"/>
                <a:gd name="connsiteX24" fmla="*/ 2551213 w 3182002"/>
                <a:gd name="connsiteY24" fmla="*/ 1326086 h 5404499"/>
                <a:gd name="connsiteX25" fmla="*/ 2420928 w 3182002"/>
                <a:gd name="connsiteY25" fmla="*/ 1278251 h 5404499"/>
                <a:gd name="connsiteX26" fmla="*/ 1978927 w 3182002"/>
                <a:gd name="connsiteY26" fmla="*/ 1211217 h 5404499"/>
                <a:gd name="connsiteX27" fmla="*/ 492556 w 3182002"/>
                <a:gd name="connsiteY27" fmla="*/ 2702250 h 5404499"/>
                <a:gd name="connsiteX28" fmla="*/ 1978927 w 3182002"/>
                <a:gd name="connsiteY28" fmla="*/ 4193282 h 5404499"/>
                <a:gd name="connsiteX29" fmla="*/ 2420928 w 3182002"/>
                <a:gd name="connsiteY29" fmla="*/ 4126249 h 5404499"/>
                <a:gd name="connsiteX30" fmla="*/ 2552789 w 3182002"/>
                <a:gd name="connsiteY30" fmla="*/ 4077836 h 5404499"/>
                <a:gd name="connsiteX31" fmla="*/ 2539548 w 3182002"/>
                <a:gd name="connsiteY31" fmla="*/ 4086763 h 5404499"/>
                <a:gd name="connsiteX32" fmla="*/ 2526862 w 3182002"/>
                <a:gd name="connsiteY32" fmla="*/ 4105580 h 5404499"/>
                <a:gd name="connsiteX33" fmla="*/ 2526862 w 3182002"/>
                <a:gd name="connsiteY33" fmla="*/ 4105581 h 5404499"/>
                <a:gd name="connsiteX34" fmla="*/ 2539548 w 3182002"/>
                <a:gd name="connsiteY34" fmla="*/ 4086764 h 5404499"/>
                <a:gd name="connsiteX35" fmla="*/ 2552789 w 3182002"/>
                <a:gd name="connsiteY35" fmla="*/ 4077837 h 5404499"/>
                <a:gd name="connsiteX36" fmla="*/ 2557490 w 3182002"/>
                <a:gd name="connsiteY36" fmla="*/ 4076111 h 5404499"/>
                <a:gd name="connsiteX37" fmla="*/ 2564087 w 3182002"/>
                <a:gd name="connsiteY37" fmla="*/ 4072923 h 5404499"/>
                <a:gd name="connsiteX38" fmla="*/ 2581404 w 3182002"/>
                <a:gd name="connsiteY38" fmla="*/ 4069427 h 5404499"/>
                <a:gd name="connsiteX39" fmla="*/ 2623261 w 3182002"/>
                <a:gd name="connsiteY39" fmla="*/ 4086764 h 5404499"/>
                <a:gd name="connsiteX40" fmla="*/ 2624614 w 3182002"/>
                <a:gd name="connsiteY40" fmla="*/ 4088771 h 5404499"/>
                <a:gd name="connsiteX41" fmla="*/ 2636959 w 3182002"/>
                <a:gd name="connsiteY41" fmla="*/ 4110591 h 5404499"/>
                <a:gd name="connsiteX42" fmla="*/ 2640599 w 3182002"/>
                <a:gd name="connsiteY42" fmla="*/ 4128621 h 5404499"/>
                <a:gd name="connsiteX43" fmla="*/ 2640599 w 3182002"/>
                <a:gd name="connsiteY43" fmla="*/ 4128620 h 5404499"/>
                <a:gd name="connsiteX44" fmla="*/ 2636959 w 3182002"/>
                <a:gd name="connsiteY44" fmla="*/ 4110590 h 5404499"/>
                <a:gd name="connsiteX45" fmla="*/ 3165394 w 3182002"/>
                <a:gd name="connsiteY45" fmla="*/ 5044595 h 5404499"/>
                <a:gd name="connsiteX46" fmla="*/ 3165396 w 3182002"/>
                <a:gd name="connsiteY46" fmla="*/ 5044598 h 5404499"/>
                <a:gd name="connsiteX47" fmla="*/ 3177352 w 3182002"/>
                <a:gd name="connsiteY47" fmla="*/ 5062331 h 5404499"/>
                <a:gd name="connsiteX48" fmla="*/ 3178419 w 3182002"/>
                <a:gd name="connsiteY48" fmla="*/ 5067617 h 5404499"/>
                <a:gd name="connsiteX49" fmla="*/ 3178418 w 3182002"/>
                <a:gd name="connsiteY49" fmla="*/ 5067617 h 5404499"/>
                <a:gd name="connsiteX50" fmla="*/ 3182002 w 3182002"/>
                <a:gd name="connsiteY50" fmla="*/ 5085370 h 5404499"/>
                <a:gd name="connsiteX51" fmla="*/ 3177351 w 3182002"/>
                <a:gd name="connsiteY51" fmla="*/ 5108412 h 5404499"/>
                <a:gd name="connsiteX52" fmla="*/ 3165239 w 3182002"/>
                <a:gd name="connsiteY52" fmla="*/ 5126377 h 5404499"/>
                <a:gd name="connsiteX53" fmla="*/ 3130956 w 3182002"/>
                <a:gd name="connsiteY53" fmla="*/ 5142920 h 5404499"/>
                <a:gd name="connsiteX54" fmla="*/ 3028951 w 3182002"/>
                <a:gd name="connsiteY54" fmla="*/ 5192143 h 5404499"/>
                <a:gd name="connsiteX55" fmla="*/ 1978927 w 3182002"/>
                <a:gd name="connsiteY55" fmla="*/ 5404499 h 5404499"/>
                <a:gd name="connsiteX56" fmla="*/ 71444 w 3182002"/>
                <a:gd name="connsiteY56" fmla="*/ 4613029 h 5404499"/>
                <a:gd name="connsiteX57" fmla="*/ 0 w 3182002"/>
                <a:gd name="connsiteY57" fmla="*/ 4534285 h 5404499"/>
                <a:gd name="connsiteX58" fmla="*/ 0 w 3182002"/>
                <a:gd name="connsiteY58" fmla="*/ 870215 h 5404499"/>
                <a:gd name="connsiteX59" fmla="*/ 71444 w 3182002"/>
                <a:gd name="connsiteY59" fmla="*/ 791471 h 5404499"/>
                <a:gd name="connsiteX60" fmla="*/ 1978927 w 3182002"/>
                <a:gd name="connsiteY60" fmla="*/ 0 h 5404499"/>
                <a:gd name="connsiteX61" fmla="*/ 2526361 w 3182002"/>
                <a:gd name="connsiteY61" fmla="*/ 4108065 h 5404499"/>
                <a:gd name="connsiteX62" fmla="*/ 2522210 w 3182002"/>
                <a:gd name="connsiteY62" fmla="*/ 4128620 h 5404499"/>
                <a:gd name="connsiteX63" fmla="*/ 2522210 w 3182002"/>
                <a:gd name="connsiteY63" fmla="*/ 4128621 h 5404499"/>
                <a:gd name="connsiteX64" fmla="*/ 2526361 w 3182002"/>
                <a:gd name="connsiteY64" fmla="*/ 4108065 h 5404499"/>
                <a:gd name="connsiteX65" fmla="*/ 2638946 w 3182002"/>
                <a:gd name="connsiteY65" fmla="*/ 1268175 h 5404499"/>
                <a:gd name="connsiteX66" fmla="*/ 2640599 w 3182002"/>
                <a:gd name="connsiteY66" fmla="*/ 1276363 h 5404499"/>
                <a:gd name="connsiteX67" fmla="*/ 2640599 w 3182002"/>
                <a:gd name="connsiteY67" fmla="*/ 1276362 h 5404499"/>
                <a:gd name="connsiteX68" fmla="*/ 2638946 w 3182002"/>
                <a:gd name="connsiteY68" fmla="*/ 1268175 h 540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88" h="2102">
                  <a:moveTo>
                    <a:pt x="0" y="0"/>
                  </a:moveTo>
                  <a:cubicBezTo>
                    <a:pt x="608" y="53"/>
                    <a:pt x="943" y="50"/>
                    <a:pt x="1727" y="419"/>
                  </a:cubicBezTo>
                  <a:lnTo>
                    <a:pt x="1694" y="413"/>
                  </a:lnTo>
                  <a:lnTo>
                    <a:pt x="1694" y="413"/>
                  </a:lnTo>
                  <a:lnTo>
                    <a:pt x="1683" y="416"/>
                  </a:lnTo>
                  <a:lnTo>
                    <a:pt x="1686" y="416"/>
                  </a:lnTo>
                  <a:lnTo>
                    <a:pt x="1694" y="413"/>
                  </a:lnTo>
                  <a:lnTo>
                    <a:pt x="1694" y="413"/>
                  </a:lnTo>
                  <a:lnTo>
                    <a:pt x="1727" y="419"/>
                  </a:lnTo>
                  <a:lnTo>
                    <a:pt x="1737" y="424"/>
                  </a:lnTo>
                  <a:lnTo>
                    <a:pt x="1760" y="440"/>
                  </a:lnTo>
                  <a:cubicBezTo>
                    <a:pt x="1777" y="456"/>
                    <a:pt x="1788" y="483"/>
                    <a:pt x="1788" y="506"/>
                  </a:cubicBezTo>
                  <a:lnTo>
                    <a:pt x="1782" y="532"/>
                  </a:lnTo>
                  <a:lnTo>
                    <a:pt x="1760" y="572"/>
                  </a:lnTo>
                  <a:lnTo>
                    <a:pt x="1760" y="572"/>
                  </a:lnTo>
                  <a:lnTo>
                    <a:pt x="930" y="2038"/>
                  </a:lnTo>
                  <a:lnTo>
                    <a:pt x="930" y="2038"/>
                  </a:lnTo>
                  <a:lnTo>
                    <a:pt x="913" y="2069"/>
                  </a:lnTo>
                  <a:lnTo>
                    <a:pt x="909" y="2075"/>
                  </a:lnTo>
                  <a:cubicBezTo>
                    <a:pt x="893" y="2092"/>
                    <a:pt x="867" y="2102"/>
                    <a:pt x="843" y="2102"/>
                  </a:cubicBezTo>
                  <a:lnTo>
                    <a:pt x="819" y="2097"/>
                  </a:lnTo>
                  <a:lnTo>
                    <a:pt x="806" y="2091"/>
                  </a:lnTo>
                  <a:lnTo>
                    <a:pt x="796" y="2087"/>
                  </a:lnTo>
                  <a:lnTo>
                    <a:pt x="796" y="2087"/>
                  </a:lnTo>
                  <a:lnTo>
                    <a:pt x="590" y="2012"/>
                  </a:lnTo>
                  <a:cubicBezTo>
                    <a:pt x="407" y="1952"/>
                    <a:pt x="178" y="1915"/>
                    <a:pt x="0" y="1908"/>
                  </a:cubicBezTo>
                  <a:lnTo>
                    <a:pt x="0" y="0"/>
                  </a:lnTo>
                  <a:close/>
                  <a:moveTo>
                    <a:pt x="934" y="1996"/>
                  </a:moveTo>
                  <a:lnTo>
                    <a:pt x="936" y="2009"/>
                  </a:lnTo>
                  <a:lnTo>
                    <a:pt x="936" y="2009"/>
                  </a:lnTo>
                  <a:lnTo>
                    <a:pt x="934" y="1996"/>
                  </a:lnTo>
                  <a:close/>
                </a:path>
              </a:pathLst>
            </a:custGeom>
            <a:solidFill>
              <a:schemeClr val="bg1">
                <a:lumMod val="25000"/>
                <a:lumOff val="75000"/>
              </a:schemeClr>
            </a:solidFill>
            <a:ln w="12700" cap="flat" cmpd="sng" algn="ctr">
              <a:noFill/>
              <a:prstDash val="solid"/>
              <a:miter lim="800000"/>
            </a:ln>
            <a:effectLst/>
          </p:spPr>
          <p:txBody>
            <a:bodyPr wrap="square" rtlCol="0" anchor="ctr">
              <a:noAutofit/>
            </a:bodyPr>
            <a:lstStyle/>
            <a:p>
              <a:pPr algn="ctr"/>
              <a:endParaRPr lang="zh-CN" altLang="en-US">
                <a:solidFill>
                  <a:srgbClr val="FFFFFF"/>
                </a:solidFill>
                <a:latin typeface="Arial" panose="020B0704020202020204" pitchFamily="34" charset="0"/>
                <a:ea typeface="微软雅黑" panose="020B0503020204020204" charset="-122"/>
              </a:endParaRPr>
            </a:p>
          </p:txBody>
        </p:sp>
        <p:sp>
          <p:nvSpPr>
            <p:cNvPr id="97" name="任意多边形: 形状 15"/>
            <p:cNvSpPr/>
            <p:nvPr>
              <p:custDataLst>
                <p:tags r:id="rId62"/>
              </p:custDataLst>
            </p:nvPr>
          </p:nvSpPr>
          <p:spPr>
            <a:xfrm>
              <a:off x="545" y="8777"/>
              <a:ext cx="1345" cy="1579"/>
            </a:xfrm>
            <a:custGeom>
              <a:avLst/>
              <a:gdLst>
                <a:gd name="connsiteX0" fmla="*/ 1978927 w 3182002"/>
                <a:gd name="connsiteY0" fmla="*/ 0 h 5404499"/>
                <a:gd name="connsiteX1" fmla="*/ 3028951 w 3182002"/>
                <a:gd name="connsiteY1" fmla="*/ 212356 h 5404499"/>
                <a:gd name="connsiteX2" fmla="*/ 3142331 w 3182002"/>
                <a:gd name="connsiteY2" fmla="*/ 267069 h 5404499"/>
                <a:gd name="connsiteX3" fmla="*/ 3121947 w 3182002"/>
                <a:gd name="connsiteY3" fmla="*/ 262954 h 5404499"/>
                <a:gd name="connsiteX4" fmla="*/ 3121920 w 3182002"/>
                <a:gd name="connsiteY4" fmla="*/ 262965 h 5404499"/>
                <a:gd name="connsiteX5" fmla="*/ 3114470 w 3182002"/>
                <a:gd name="connsiteY5" fmla="*/ 265241 h 5404499"/>
                <a:gd name="connsiteX6" fmla="*/ 3116427 w 3182002"/>
                <a:gd name="connsiteY6" fmla="*/ 265241 h 5404499"/>
                <a:gd name="connsiteX7" fmla="*/ 3121920 w 3182002"/>
                <a:gd name="connsiteY7" fmla="*/ 262965 h 5404499"/>
                <a:gd name="connsiteX8" fmla="*/ 3121947 w 3182002"/>
                <a:gd name="connsiteY8" fmla="*/ 262957 h 5404499"/>
                <a:gd name="connsiteX9" fmla="*/ 3142331 w 3182002"/>
                <a:gd name="connsiteY9" fmla="*/ 267072 h 5404499"/>
                <a:gd name="connsiteX10" fmla="*/ 3148882 w 3182002"/>
                <a:gd name="connsiteY10" fmla="*/ 270233 h 5404499"/>
                <a:gd name="connsiteX11" fmla="*/ 3163804 w 3182002"/>
                <a:gd name="connsiteY11" fmla="*/ 280294 h 5404499"/>
                <a:gd name="connsiteX12" fmla="*/ 3181141 w 3182002"/>
                <a:gd name="connsiteY12" fmla="*/ 322151 h 5404499"/>
                <a:gd name="connsiteX13" fmla="*/ 3177763 w 3182002"/>
                <a:gd name="connsiteY13" fmla="*/ 338884 h 5404499"/>
                <a:gd name="connsiteX14" fmla="*/ 3163392 w 3182002"/>
                <a:gd name="connsiteY14" fmla="*/ 364285 h 5404499"/>
                <a:gd name="connsiteX15" fmla="*/ 3163390 w 3182002"/>
                <a:gd name="connsiteY15" fmla="*/ 364287 h 5404499"/>
                <a:gd name="connsiteX16" fmla="*/ 2636849 w 3182002"/>
                <a:gd name="connsiteY16" fmla="*/ 1294945 h 5404499"/>
                <a:gd name="connsiteX17" fmla="*/ 2636848 w 3182002"/>
                <a:gd name="connsiteY17" fmla="*/ 1294948 h 5404499"/>
                <a:gd name="connsiteX18" fmla="*/ 2625866 w 3182002"/>
                <a:gd name="connsiteY18" fmla="*/ 1314358 h 5404499"/>
                <a:gd name="connsiteX19" fmla="*/ 2623262 w 3182002"/>
                <a:gd name="connsiteY19" fmla="*/ 1318221 h 5404499"/>
                <a:gd name="connsiteX20" fmla="*/ 2581405 w 3182002"/>
                <a:gd name="connsiteY20" fmla="*/ 1335558 h 5404499"/>
                <a:gd name="connsiteX21" fmla="*/ 2565802 w 3182002"/>
                <a:gd name="connsiteY21" fmla="*/ 1332409 h 5404499"/>
                <a:gd name="connsiteX22" fmla="*/ 2557490 w 3182002"/>
                <a:gd name="connsiteY22" fmla="*/ 1328392 h 5404499"/>
                <a:gd name="connsiteX23" fmla="*/ 2551219 w 3182002"/>
                <a:gd name="connsiteY23" fmla="*/ 1326089 h 5404499"/>
                <a:gd name="connsiteX24" fmla="*/ 2551213 w 3182002"/>
                <a:gd name="connsiteY24" fmla="*/ 1326086 h 5404499"/>
                <a:gd name="connsiteX25" fmla="*/ 2420928 w 3182002"/>
                <a:gd name="connsiteY25" fmla="*/ 1278251 h 5404499"/>
                <a:gd name="connsiteX26" fmla="*/ 1978927 w 3182002"/>
                <a:gd name="connsiteY26" fmla="*/ 1211217 h 5404499"/>
                <a:gd name="connsiteX27" fmla="*/ 492556 w 3182002"/>
                <a:gd name="connsiteY27" fmla="*/ 2702250 h 5404499"/>
                <a:gd name="connsiteX28" fmla="*/ 1978927 w 3182002"/>
                <a:gd name="connsiteY28" fmla="*/ 4193282 h 5404499"/>
                <a:gd name="connsiteX29" fmla="*/ 2420928 w 3182002"/>
                <a:gd name="connsiteY29" fmla="*/ 4126249 h 5404499"/>
                <a:gd name="connsiteX30" fmla="*/ 2552789 w 3182002"/>
                <a:gd name="connsiteY30" fmla="*/ 4077836 h 5404499"/>
                <a:gd name="connsiteX31" fmla="*/ 2539548 w 3182002"/>
                <a:gd name="connsiteY31" fmla="*/ 4086763 h 5404499"/>
                <a:gd name="connsiteX32" fmla="*/ 2526862 w 3182002"/>
                <a:gd name="connsiteY32" fmla="*/ 4105580 h 5404499"/>
                <a:gd name="connsiteX33" fmla="*/ 2526862 w 3182002"/>
                <a:gd name="connsiteY33" fmla="*/ 4105581 h 5404499"/>
                <a:gd name="connsiteX34" fmla="*/ 2539548 w 3182002"/>
                <a:gd name="connsiteY34" fmla="*/ 4086764 h 5404499"/>
                <a:gd name="connsiteX35" fmla="*/ 2552789 w 3182002"/>
                <a:gd name="connsiteY35" fmla="*/ 4077837 h 5404499"/>
                <a:gd name="connsiteX36" fmla="*/ 2557490 w 3182002"/>
                <a:gd name="connsiteY36" fmla="*/ 4076111 h 5404499"/>
                <a:gd name="connsiteX37" fmla="*/ 2564087 w 3182002"/>
                <a:gd name="connsiteY37" fmla="*/ 4072923 h 5404499"/>
                <a:gd name="connsiteX38" fmla="*/ 2581404 w 3182002"/>
                <a:gd name="connsiteY38" fmla="*/ 4069427 h 5404499"/>
                <a:gd name="connsiteX39" fmla="*/ 2623261 w 3182002"/>
                <a:gd name="connsiteY39" fmla="*/ 4086764 h 5404499"/>
                <a:gd name="connsiteX40" fmla="*/ 2624614 w 3182002"/>
                <a:gd name="connsiteY40" fmla="*/ 4088771 h 5404499"/>
                <a:gd name="connsiteX41" fmla="*/ 2636959 w 3182002"/>
                <a:gd name="connsiteY41" fmla="*/ 4110591 h 5404499"/>
                <a:gd name="connsiteX42" fmla="*/ 2640599 w 3182002"/>
                <a:gd name="connsiteY42" fmla="*/ 4128621 h 5404499"/>
                <a:gd name="connsiteX43" fmla="*/ 2640599 w 3182002"/>
                <a:gd name="connsiteY43" fmla="*/ 4128620 h 5404499"/>
                <a:gd name="connsiteX44" fmla="*/ 2636959 w 3182002"/>
                <a:gd name="connsiteY44" fmla="*/ 4110590 h 5404499"/>
                <a:gd name="connsiteX45" fmla="*/ 3165394 w 3182002"/>
                <a:gd name="connsiteY45" fmla="*/ 5044595 h 5404499"/>
                <a:gd name="connsiteX46" fmla="*/ 3165396 w 3182002"/>
                <a:gd name="connsiteY46" fmla="*/ 5044598 h 5404499"/>
                <a:gd name="connsiteX47" fmla="*/ 3177352 w 3182002"/>
                <a:gd name="connsiteY47" fmla="*/ 5062331 h 5404499"/>
                <a:gd name="connsiteX48" fmla="*/ 3178419 w 3182002"/>
                <a:gd name="connsiteY48" fmla="*/ 5067617 h 5404499"/>
                <a:gd name="connsiteX49" fmla="*/ 3178418 w 3182002"/>
                <a:gd name="connsiteY49" fmla="*/ 5067617 h 5404499"/>
                <a:gd name="connsiteX50" fmla="*/ 3182002 w 3182002"/>
                <a:gd name="connsiteY50" fmla="*/ 5085370 h 5404499"/>
                <a:gd name="connsiteX51" fmla="*/ 3177351 w 3182002"/>
                <a:gd name="connsiteY51" fmla="*/ 5108412 h 5404499"/>
                <a:gd name="connsiteX52" fmla="*/ 3165239 w 3182002"/>
                <a:gd name="connsiteY52" fmla="*/ 5126377 h 5404499"/>
                <a:gd name="connsiteX53" fmla="*/ 3130956 w 3182002"/>
                <a:gd name="connsiteY53" fmla="*/ 5142920 h 5404499"/>
                <a:gd name="connsiteX54" fmla="*/ 3028951 w 3182002"/>
                <a:gd name="connsiteY54" fmla="*/ 5192143 h 5404499"/>
                <a:gd name="connsiteX55" fmla="*/ 1978927 w 3182002"/>
                <a:gd name="connsiteY55" fmla="*/ 5404499 h 5404499"/>
                <a:gd name="connsiteX56" fmla="*/ 71444 w 3182002"/>
                <a:gd name="connsiteY56" fmla="*/ 4613029 h 5404499"/>
                <a:gd name="connsiteX57" fmla="*/ 0 w 3182002"/>
                <a:gd name="connsiteY57" fmla="*/ 4534285 h 5404499"/>
                <a:gd name="connsiteX58" fmla="*/ 0 w 3182002"/>
                <a:gd name="connsiteY58" fmla="*/ 870215 h 5404499"/>
                <a:gd name="connsiteX59" fmla="*/ 71444 w 3182002"/>
                <a:gd name="connsiteY59" fmla="*/ 791471 h 5404499"/>
                <a:gd name="connsiteX60" fmla="*/ 1978927 w 3182002"/>
                <a:gd name="connsiteY60" fmla="*/ 0 h 5404499"/>
                <a:gd name="connsiteX61" fmla="*/ 2526361 w 3182002"/>
                <a:gd name="connsiteY61" fmla="*/ 4108065 h 5404499"/>
                <a:gd name="connsiteX62" fmla="*/ 2522210 w 3182002"/>
                <a:gd name="connsiteY62" fmla="*/ 4128620 h 5404499"/>
                <a:gd name="connsiteX63" fmla="*/ 2522210 w 3182002"/>
                <a:gd name="connsiteY63" fmla="*/ 4128621 h 5404499"/>
                <a:gd name="connsiteX64" fmla="*/ 2526361 w 3182002"/>
                <a:gd name="connsiteY64" fmla="*/ 4108065 h 5404499"/>
                <a:gd name="connsiteX65" fmla="*/ 2638946 w 3182002"/>
                <a:gd name="connsiteY65" fmla="*/ 1268175 h 5404499"/>
                <a:gd name="connsiteX66" fmla="*/ 2640599 w 3182002"/>
                <a:gd name="connsiteY66" fmla="*/ 1276363 h 5404499"/>
                <a:gd name="connsiteX67" fmla="*/ 2640599 w 3182002"/>
                <a:gd name="connsiteY67" fmla="*/ 1276362 h 5404499"/>
                <a:gd name="connsiteX68" fmla="*/ 2638946 w 3182002"/>
                <a:gd name="connsiteY68" fmla="*/ 1268175 h 540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89" h="2101">
                  <a:moveTo>
                    <a:pt x="0" y="193"/>
                  </a:moveTo>
                  <a:cubicBezTo>
                    <a:pt x="197" y="186"/>
                    <a:pt x="425" y="143"/>
                    <a:pt x="590" y="89"/>
                  </a:cubicBezTo>
                  <a:lnTo>
                    <a:pt x="798" y="13"/>
                  </a:lnTo>
                  <a:cubicBezTo>
                    <a:pt x="743" y="52"/>
                    <a:pt x="774" y="39"/>
                    <a:pt x="757" y="57"/>
                  </a:cubicBezTo>
                  <a:lnTo>
                    <a:pt x="757" y="57"/>
                  </a:lnTo>
                  <a:lnTo>
                    <a:pt x="777" y="27"/>
                  </a:lnTo>
                  <a:lnTo>
                    <a:pt x="798" y="13"/>
                  </a:lnTo>
                  <a:lnTo>
                    <a:pt x="806" y="11"/>
                  </a:lnTo>
                  <a:lnTo>
                    <a:pt x="816" y="6"/>
                  </a:lnTo>
                  <a:lnTo>
                    <a:pt x="843" y="0"/>
                  </a:lnTo>
                  <a:cubicBezTo>
                    <a:pt x="869" y="-1"/>
                    <a:pt x="894" y="12"/>
                    <a:pt x="909" y="27"/>
                  </a:cubicBezTo>
                  <a:lnTo>
                    <a:pt x="911" y="30"/>
                  </a:lnTo>
                  <a:lnTo>
                    <a:pt x="931" y="65"/>
                  </a:lnTo>
                  <a:lnTo>
                    <a:pt x="936" y="93"/>
                  </a:lnTo>
                  <a:lnTo>
                    <a:pt x="936" y="93"/>
                  </a:lnTo>
                  <a:lnTo>
                    <a:pt x="931" y="65"/>
                  </a:lnTo>
                  <a:lnTo>
                    <a:pt x="1763" y="1536"/>
                  </a:lnTo>
                  <a:lnTo>
                    <a:pt x="1763" y="1536"/>
                  </a:lnTo>
                  <a:lnTo>
                    <a:pt x="1782" y="1564"/>
                  </a:lnTo>
                  <a:lnTo>
                    <a:pt x="1783" y="1572"/>
                  </a:lnTo>
                  <a:lnTo>
                    <a:pt x="1783" y="1572"/>
                  </a:lnTo>
                  <a:lnTo>
                    <a:pt x="1789" y="1600"/>
                  </a:lnTo>
                  <a:cubicBezTo>
                    <a:pt x="1789" y="1613"/>
                    <a:pt x="1786" y="1627"/>
                    <a:pt x="1782" y="1636"/>
                  </a:cubicBezTo>
                  <a:lnTo>
                    <a:pt x="1763" y="1664"/>
                  </a:lnTo>
                  <a:lnTo>
                    <a:pt x="1709" y="1691"/>
                  </a:lnTo>
                  <a:lnTo>
                    <a:pt x="1548" y="1768"/>
                  </a:lnTo>
                  <a:cubicBezTo>
                    <a:pt x="1088" y="1976"/>
                    <a:pt x="451" y="2096"/>
                    <a:pt x="0" y="2101"/>
                  </a:cubicBezTo>
                  <a:lnTo>
                    <a:pt x="0" y="193"/>
                  </a:lnTo>
                  <a:close/>
                  <a:moveTo>
                    <a:pt x="757" y="61"/>
                  </a:moveTo>
                  <a:lnTo>
                    <a:pt x="750" y="93"/>
                  </a:lnTo>
                  <a:lnTo>
                    <a:pt x="750" y="93"/>
                  </a:lnTo>
                  <a:lnTo>
                    <a:pt x="757" y="61"/>
                  </a:lnTo>
                  <a:close/>
                </a:path>
              </a:pathLst>
            </a:custGeom>
            <a:solidFill>
              <a:schemeClr val="bg1">
                <a:lumMod val="25000"/>
                <a:lumOff val="7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latin typeface="Arial" panose="020B0704020202020204" pitchFamily="34" charset="0"/>
                <a:ea typeface="微软雅黑" panose="020B0503020204020204" charset="-122"/>
              </a:endParaRPr>
            </a:p>
          </p:txBody>
        </p:sp>
        <p:cxnSp>
          <p:nvCxnSpPr>
            <p:cNvPr id="98" name="直接连接符 97"/>
            <p:cNvCxnSpPr/>
            <p:nvPr>
              <p:custDataLst>
                <p:tags r:id="rId63"/>
              </p:custDataLst>
            </p:nvPr>
          </p:nvCxnSpPr>
          <p:spPr>
            <a:xfrm>
              <a:off x="545" y="3976"/>
              <a:ext cx="0" cy="6381"/>
            </a:xfrm>
            <a:prstGeom prst="line">
              <a:avLst/>
            </a:prstGeom>
            <a:ln w="63500">
              <a:solidFill>
                <a:schemeClr val="bg2"/>
              </a:solidFill>
            </a:ln>
          </p:spPr>
          <p:style>
            <a:lnRef idx="2">
              <a:schemeClr val="accent1"/>
            </a:lnRef>
            <a:fillRef idx="0">
              <a:srgbClr val="FFFFFF"/>
            </a:fillRef>
            <a:effectRef idx="0">
              <a:srgbClr val="FFFFFF"/>
            </a:effectRef>
            <a:fontRef idx="minor">
              <a:schemeClr val="tx1"/>
            </a:fontRef>
          </p:style>
        </p:cxnSp>
        <p:sp>
          <p:nvSpPr>
            <p:cNvPr id="100" name="文本框 99"/>
            <p:cNvSpPr txBox="1"/>
            <p:nvPr>
              <p:custDataLst>
                <p:tags r:id="rId64"/>
              </p:custDataLst>
            </p:nvPr>
          </p:nvSpPr>
          <p:spPr>
            <a:xfrm>
              <a:off x="1134" y="4974"/>
              <a:ext cx="2556" cy="919"/>
            </a:xfrm>
            <a:prstGeom prst="rect">
              <a:avLst/>
            </a:prstGeom>
            <a:noFill/>
          </p:spPr>
          <p:txBody>
            <a:bodyPr wrap="square" rtlCol="0" anchor="ctr" anchorCtr="0">
              <a:spAutoFit/>
            </a:bodyPr>
            <a:lstStyle/>
            <a:p>
              <a:pPr algn="ctr"/>
              <a:r>
                <a:rPr lang="en-US" altLang="zh-CN" b="1">
                  <a:solidFill>
                    <a:srgbClr val="FFFF00"/>
                  </a:solidFill>
                  <a:latin typeface="PingFang SC Semibold" panose="020B0400000000000000" charset="-122"/>
                  <a:ea typeface="PingFang SC Semibold" panose="020B0400000000000000" charset="-122"/>
                  <a:cs typeface="PingFang SC" panose="020B0400000000000000" charset="-122"/>
                </a:rPr>
                <a:t>S</a:t>
              </a:r>
              <a:endParaRPr lang="en-US" altLang="zh-CN" sz="1600">
                <a:solidFill>
                  <a:schemeClr val="tx2"/>
                </a:solidFill>
                <a:latin typeface="PingFang SC" panose="020B0400000000000000" charset="-122"/>
                <a:ea typeface="PingFang SC" panose="020B0400000000000000" charset="-122"/>
                <a:cs typeface="PingFang SC" panose="020B0400000000000000" charset="-122"/>
              </a:endParaRPr>
            </a:p>
            <a:p>
              <a:pPr algn="ctr"/>
              <a:r>
                <a:rPr lang="zh-CN" altLang="en-US" sz="1400">
                  <a:solidFill>
                    <a:schemeClr val="tx2"/>
                  </a:solidFill>
                  <a:latin typeface="PingFang SC" panose="020B0400000000000000" charset="-122"/>
                  <a:ea typeface="PingFang SC" panose="020B0400000000000000" charset="-122"/>
                  <a:cs typeface="PingFang SC" panose="020B0400000000000000" charset="-122"/>
                </a:rPr>
                <a:t>市场细分</a:t>
              </a:r>
            </a:p>
          </p:txBody>
        </p:sp>
        <p:sp>
          <p:nvSpPr>
            <p:cNvPr id="102" name="文本框 101"/>
            <p:cNvSpPr txBox="1"/>
            <p:nvPr>
              <p:custDataLst>
                <p:tags r:id="rId65"/>
              </p:custDataLst>
            </p:nvPr>
          </p:nvSpPr>
          <p:spPr>
            <a:xfrm>
              <a:off x="2248" y="6498"/>
              <a:ext cx="1442" cy="1258"/>
            </a:xfrm>
            <a:prstGeom prst="rect">
              <a:avLst/>
            </a:prstGeom>
            <a:noFill/>
          </p:spPr>
          <p:txBody>
            <a:bodyPr wrap="square" rtlCol="0" anchor="ctr" anchorCtr="0">
              <a:spAutoFit/>
            </a:bodyPr>
            <a:lstStyle/>
            <a:p>
              <a:pPr algn="ctr"/>
              <a:r>
                <a:rPr lang="en-US" altLang="zh-CN" b="1">
                  <a:solidFill>
                    <a:srgbClr val="FFFF00"/>
                  </a:solidFill>
                  <a:latin typeface="PingFang SC Semibold" panose="020B0400000000000000" charset="-122"/>
                  <a:ea typeface="PingFang SC Semibold" panose="020B0400000000000000" charset="-122"/>
                  <a:cs typeface="PingFang SC" panose="020B0400000000000000" charset="-122"/>
                </a:rPr>
                <a:t>T</a:t>
              </a:r>
              <a:endParaRPr lang="en-US" altLang="zh-CN" sz="1600">
                <a:solidFill>
                  <a:schemeClr val="tx2"/>
                </a:solidFill>
                <a:latin typeface="PingFang SC" panose="020B0400000000000000" charset="-122"/>
                <a:ea typeface="PingFang SC" panose="020B0400000000000000" charset="-122"/>
                <a:cs typeface="PingFang SC" panose="020B0400000000000000" charset="-122"/>
              </a:endParaRPr>
            </a:p>
            <a:p>
              <a:pPr algn="ctr"/>
              <a:r>
                <a:rPr lang="zh-CN" altLang="en-US" sz="1400" b="1">
                  <a:solidFill>
                    <a:schemeClr val="tx2"/>
                  </a:solidFill>
                  <a:latin typeface="PingFang SC Semibold" panose="020B0400000000000000" charset="-122"/>
                  <a:ea typeface="PingFang SC Semibold" panose="020B0400000000000000" charset="-122"/>
                  <a:cs typeface="PingFang SC" panose="020B0400000000000000" charset="-122"/>
                </a:rPr>
                <a:t>目标市场</a:t>
              </a:r>
            </a:p>
            <a:p>
              <a:pPr algn="ctr"/>
              <a:r>
                <a:rPr lang="zh-CN" altLang="en-US" sz="1400" b="1">
                  <a:solidFill>
                    <a:schemeClr val="tx2"/>
                  </a:solidFill>
                  <a:latin typeface="PingFang SC Semibold" panose="020B0400000000000000" charset="-122"/>
                  <a:ea typeface="PingFang SC Semibold" panose="020B0400000000000000" charset="-122"/>
                  <a:cs typeface="PingFang SC" panose="020B0400000000000000" charset="-122"/>
                </a:rPr>
                <a:t>选择</a:t>
              </a:r>
            </a:p>
          </p:txBody>
        </p:sp>
        <p:sp>
          <p:nvSpPr>
            <p:cNvPr id="103" name="文本框 102"/>
            <p:cNvSpPr txBox="1"/>
            <p:nvPr>
              <p:custDataLst>
                <p:tags r:id="rId66"/>
              </p:custDataLst>
            </p:nvPr>
          </p:nvSpPr>
          <p:spPr>
            <a:xfrm>
              <a:off x="1622" y="8325"/>
              <a:ext cx="1442" cy="919"/>
            </a:xfrm>
            <a:prstGeom prst="rect">
              <a:avLst/>
            </a:prstGeom>
            <a:noFill/>
          </p:spPr>
          <p:txBody>
            <a:bodyPr wrap="square" rtlCol="0" anchor="ctr" anchorCtr="0">
              <a:spAutoFit/>
            </a:bodyPr>
            <a:lstStyle/>
            <a:p>
              <a:pPr algn="ctr"/>
              <a:r>
                <a:rPr lang="en-US" altLang="zh-CN" b="1">
                  <a:solidFill>
                    <a:srgbClr val="FFFF00"/>
                  </a:solidFill>
                  <a:latin typeface="PingFang SC Semibold" panose="020B0400000000000000" charset="-122"/>
                  <a:ea typeface="PingFang SC Semibold" panose="020B0400000000000000" charset="-122"/>
                  <a:cs typeface="PingFang SC" panose="020B0400000000000000" charset="-122"/>
                </a:rPr>
                <a:t>P</a:t>
              </a:r>
            </a:p>
            <a:p>
              <a:pPr algn="ctr"/>
              <a:r>
                <a:rPr lang="zh-CN" altLang="en-US" sz="1400" b="1">
                  <a:solidFill>
                    <a:schemeClr val="tx2"/>
                  </a:solidFill>
                  <a:latin typeface="PingFang SC Semibold" panose="020B0400000000000000" charset="-122"/>
                  <a:ea typeface="PingFang SC Semibold" panose="020B0400000000000000" charset="-122"/>
                  <a:cs typeface="PingFang SC" panose="020B0400000000000000" charset="-122"/>
                </a:rPr>
                <a:t>市场定位</a:t>
              </a:r>
            </a:p>
          </p:txBody>
        </p:sp>
      </p:grpSp>
      <p:sp>
        <p:nvSpPr>
          <p:cNvPr id="114" name="文本框 113"/>
          <p:cNvSpPr txBox="1"/>
          <p:nvPr>
            <p:custDataLst>
              <p:tags r:id="rId4"/>
            </p:custDataLst>
          </p:nvPr>
        </p:nvSpPr>
        <p:spPr>
          <a:xfrm>
            <a:off x="2538095" y="2788920"/>
            <a:ext cx="2051685"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根据不同客户群体之间的差异进行市场细分</a:t>
            </a:r>
          </a:p>
        </p:txBody>
      </p:sp>
      <p:sp>
        <p:nvSpPr>
          <p:cNvPr id="6" name="文本框 5"/>
          <p:cNvSpPr txBox="1"/>
          <p:nvPr>
            <p:custDataLst>
              <p:tags r:id="rId5"/>
            </p:custDataLst>
          </p:nvPr>
        </p:nvSpPr>
        <p:spPr>
          <a:xfrm>
            <a:off x="2537460" y="4015105"/>
            <a:ext cx="2433955" cy="1060450"/>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根据自身资源和能力，选择一个或多个具有吸引力的子市场作为自己的目标市场</a:t>
            </a:r>
          </a:p>
        </p:txBody>
      </p:sp>
      <p:sp>
        <p:nvSpPr>
          <p:cNvPr id="7" name="文本框 6"/>
          <p:cNvSpPr txBox="1"/>
          <p:nvPr>
            <p:custDataLst>
              <p:tags r:id="rId6"/>
            </p:custDataLst>
          </p:nvPr>
        </p:nvSpPr>
        <p:spPr>
          <a:xfrm>
            <a:off x="2538095" y="5585460"/>
            <a:ext cx="2051685" cy="737235"/>
          </a:xfrm>
          <a:prstGeom prst="rect">
            <a:avLst/>
          </a:prstGeom>
          <a:noFill/>
        </p:spPr>
        <p:txBody>
          <a:bodyPr wrap="square" rtlCol="0" anchor="t">
            <a:spAutoFit/>
          </a:bodyPr>
          <a:lstStyle/>
          <a:p>
            <a:pPr>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在目标市场中确立自己的独特形象和竞争优势</a:t>
            </a:r>
          </a:p>
        </p:txBody>
      </p:sp>
      <p:cxnSp>
        <p:nvCxnSpPr>
          <p:cNvPr id="39" name="直接箭头连接符 38"/>
          <p:cNvCxnSpPr/>
          <p:nvPr>
            <p:custDataLst>
              <p:tags r:id="rId7"/>
            </p:custDataLst>
          </p:nvPr>
        </p:nvCxnSpPr>
        <p:spPr>
          <a:xfrm>
            <a:off x="11747500" y="2512060"/>
            <a:ext cx="0" cy="3997325"/>
          </a:xfrm>
          <a:prstGeom prst="straightConnector1">
            <a:avLst/>
          </a:prstGeom>
          <a:ln w="101600" cap="flat" cmpd="sng">
            <a:solidFill>
              <a:schemeClr val="accent1"/>
            </a:solidFill>
            <a:prstDash val="solid"/>
            <a:miter lim="800000"/>
            <a:headEnd type="none"/>
            <a:tailEnd type="triangle" w="med" len="med"/>
          </a:ln>
        </p:spPr>
        <p:style>
          <a:lnRef idx="2">
            <a:schemeClr val="accent1"/>
          </a:lnRef>
          <a:fillRef idx="0">
            <a:srgbClr val="FFFFFF"/>
          </a:fillRef>
          <a:effectRef idx="0">
            <a:srgbClr val="FFFFFF"/>
          </a:effectRef>
          <a:fontRef idx="minor">
            <a:schemeClr val="tx1"/>
          </a:fontRef>
        </p:style>
      </p:cxnSp>
      <p:sp>
        <p:nvSpPr>
          <p:cNvPr id="41" name="椭圆 40"/>
          <p:cNvSpPr/>
          <p:nvPr>
            <p:custDataLst>
              <p:tags r:id="rId8"/>
            </p:custDataLst>
          </p:nvPr>
        </p:nvSpPr>
        <p:spPr>
          <a:xfrm>
            <a:off x="11689080" y="3083560"/>
            <a:ext cx="116205" cy="116205"/>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800" b="1">
                <a:solidFill>
                  <a:schemeClr val="accent1"/>
                </a:solidFill>
                <a:latin typeface="PingFang SC Semibold" panose="020B0400000000000000" charset="-122"/>
                <a:ea typeface="PingFang SC Semibold" panose="020B0400000000000000" charset="-122"/>
              </a:rPr>
              <a:t>1</a:t>
            </a:r>
          </a:p>
        </p:txBody>
      </p:sp>
      <p:cxnSp>
        <p:nvCxnSpPr>
          <p:cNvPr id="83" name="直接连接符 82"/>
          <p:cNvCxnSpPr/>
          <p:nvPr>
            <p:custDataLst>
              <p:tags r:id="rId9"/>
            </p:custDataLst>
          </p:nvPr>
        </p:nvCxnSpPr>
        <p:spPr>
          <a:xfrm>
            <a:off x="4971415" y="274002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84" name="直接连接符 83"/>
          <p:cNvCxnSpPr/>
          <p:nvPr>
            <p:custDataLst>
              <p:tags r:id="rId10"/>
            </p:custDataLst>
          </p:nvPr>
        </p:nvCxnSpPr>
        <p:spPr>
          <a:xfrm>
            <a:off x="4971415" y="414337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85" name="直接连接符 84"/>
          <p:cNvCxnSpPr/>
          <p:nvPr>
            <p:custDataLst>
              <p:tags r:id="rId11"/>
            </p:custDataLst>
          </p:nvPr>
        </p:nvCxnSpPr>
        <p:spPr>
          <a:xfrm>
            <a:off x="4971415" y="555180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86" name="直接连接符 85"/>
          <p:cNvCxnSpPr/>
          <p:nvPr>
            <p:custDataLst>
              <p:tags r:id="rId12"/>
            </p:custDataLst>
          </p:nvPr>
        </p:nvCxnSpPr>
        <p:spPr>
          <a:xfrm>
            <a:off x="9840595" y="274002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87" name="直接连接符 86"/>
          <p:cNvCxnSpPr/>
          <p:nvPr>
            <p:custDataLst>
              <p:tags r:id="rId13"/>
            </p:custDataLst>
          </p:nvPr>
        </p:nvCxnSpPr>
        <p:spPr>
          <a:xfrm>
            <a:off x="9840595" y="414337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cxnSp>
        <p:nvCxnSpPr>
          <p:cNvPr id="88" name="直接连接符 87"/>
          <p:cNvCxnSpPr/>
          <p:nvPr>
            <p:custDataLst>
              <p:tags r:id="rId14"/>
            </p:custDataLst>
          </p:nvPr>
        </p:nvCxnSpPr>
        <p:spPr>
          <a:xfrm>
            <a:off x="9840595" y="5551805"/>
            <a:ext cx="0" cy="803910"/>
          </a:xfrm>
          <a:prstGeom prst="line">
            <a:avLst/>
          </a:prstGeom>
          <a:ln w="12700" cmpd="sng">
            <a:solidFill>
              <a:schemeClr val="tx1">
                <a:lumMod val="50000"/>
                <a:lumOff val="50000"/>
              </a:schemeClr>
            </a:solidFill>
            <a:prstDash val="lgDash"/>
          </a:ln>
        </p:spPr>
        <p:style>
          <a:lnRef idx="2">
            <a:schemeClr val="accent1"/>
          </a:lnRef>
          <a:fillRef idx="0">
            <a:srgbClr val="FFFFFF"/>
          </a:fillRef>
          <a:effectRef idx="0">
            <a:srgbClr val="FFFFFF"/>
          </a:effectRef>
          <a:fontRef idx="minor">
            <a:schemeClr val="tx1"/>
          </a:fontRef>
        </p:style>
      </p:cxnSp>
      <p:sp>
        <p:nvSpPr>
          <p:cNvPr id="90" name="文本框 89"/>
          <p:cNvSpPr txBox="1"/>
          <p:nvPr>
            <p:custDataLst>
              <p:tags r:id="rId15"/>
            </p:custDataLst>
          </p:nvPr>
        </p:nvSpPr>
        <p:spPr>
          <a:xfrm>
            <a:off x="5996305" y="2773045"/>
            <a:ext cx="14147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年龄、性别</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地区、气候</a:t>
            </a:r>
          </a:p>
        </p:txBody>
      </p:sp>
      <p:sp>
        <p:nvSpPr>
          <p:cNvPr id="95" name="文本框 94"/>
          <p:cNvSpPr txBox="1"/>
          <p:nvPr>
            <p:custDataLst>
              <p:tags r:id="rId16"/>
            </p:custDataLst>
          </p:nvPr>
        </p:nvSpPr>
        <p:spPr>
          <a:xfrm>
            <a:off x="7588885" y="2773045"/>
            <a:ext cx="12369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兴趣爱好</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购买频率</a:t>
            </a:r>
          </a:p>
        </p:txBody>
      </p:sp>
      <p:sp>
        <p:nvSpPr>
          <p:cNvPr id="101" name="文本框 100"/>
          <p:cNvSpPr txBox="1"/>
          <p:nvPr>
            <p:custDataLst>
              <p:tags r:id="rId17"/>
            </p:custDataLst>
          </p:nvPr>
        </p:nvSpPr>
        <p:spPr>
          <a:xfrm>
            <a:off x="4984750" y="4177030"/>
            <a:ext cx="12369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市场规模</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竞争状况</a:t>
            </a:r>
          </a:p>
        </p:txBody>
      </p:sp>
      <p:sp>
        <p:nvSpPr>
          <p:cNvPr id="108" name="文本框 107"/>
          <p:cNvSpPr txBox="1"/>
          <p:nvPr>
            <p:custDataLst>
              <p:tags r:id="rId18"/>
            </p:custDataLst>
          </p:nvPr>
        </p:nvSpPr>
        <p:spPr>
          <a:xfrm>
            <a:off x="6189980" y="4177030"/>
            <a:ext cx="12369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增长潜力</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可预测性</a:t>
            </a:r>
          </a:p>
        </p:txBody>
      </p:sp>
      <p:sp>
        <p:nvSpPr>
          <p:cNvPr id="112" name="文本框 111"/>
          <p:cNvSpPr txBox="1"/>
          <p:nvPr>
            <p:custDataLst>
              <p:tags r:id="rId19"/>
            </p:custDataLst>
          </p:nvPr>
        </p:nvSpPr>
        <p:spPr>
          <a:xfrm>
            <a:off x="7395210" y="4177030"/>
            <a:ext cx="12369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优先顺序</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经营资源</a:t>
            </a:r>
          </a:p>
        </p:txBody>
      </p:sp>
      <p:sp>
        <p:nvSpPr>
          <p:cNvPr id="113" name="文本框 112"/>
          <p:cNvSpPr txBox="1"/>
          <p:nvPr>
            <p:custDataLst>
              <p:tags r:id="rId20"/>
            </p:custDataLst>
          </p:nvPr>
        </p:nvSpPr>
        <p:spPr>
          <a:xfrm>
            <a:off x="8600440" y="4177030"/>
            <a:ext cx="1236980" cy="737235"/>
          </a:xfrm>
          <a:prstGeom prst="rect">
            <a:avLst/>
          </a:prstGeom>
          <a:noFill/>
        </p:spPr>
        <p:txBody>
          <a:bodyPr wrap="none" rtlCol="0">
            <a:spAutoFit/>
          </a:bodyPr>
          <a:lstStyle/>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可行性</a:t>
            </a:r>
            <a:endPar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marL="342900" indent="-342900">
              <a:lnSpc>
                <a:spcPct val="150000"/>
              </a:lnSpc>
              <a:buFont typeface="Arial" panose="020B0704020202020204" pitchFamily="34"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环境因素</a:t>
            </a:r>
          </a:p>
        </p:txBody>
      </p:sp>
      <p:sp>
        <p:nvSpPr>
          <p:cNvPr id="115" name="文本框 114"/>
          <p:cNvSpPr txBox="1"/>
          <p:nvPr>
            <p:custDataLst>
              <p:tags r:id="rId21"/>
            </p:custDataLst>
          </p:nvPr>
        </p:nvSpPr>
        <p:spPr>
          <a:xfrm>
            <a:off x="5069840" y="5585460"/>
            <a:ext cx="4683125" cy="737235"/>
          </a:xfrm>
          <a:prstGeom prst="rect">
            <a:avLst/>
          </a:prstGeom>
          <a:noFill/>
        </p:spPr>
        <p:txBody>
          <a:bodyPr wrap="square" rtlCol="0">
            <a:spAutoFit/>
          </a:bodyPr>
          <a:lstStyle/>
          <a:p>
            <a:pPr lvl="0" indent="0" algn="ctr">
              <a:lnSpc>
                <a:spcPct val="150000"/>
              </a:lnSpc>
              <a:buClrTx/>
              <a:buSzTx/>
              <a:buFont typeface="Arial" panose="020B0704020202020204" pitchFamily="34" charset="0"/>
              <a:buNone/>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mn-ea"/>
              </a:rPr>
              <a:t>怎样定位才能将企业产品和服务的优势传达给顾客，与竞争对手实现差异化竞争呢？</a:t>
            </a:r>
          </a:p>
        </p:txBody>
      </p:sp>
      <p:grpSp>
        <p:nvGrpSpPr>
          <p:cNvPr id="45" name="组合 44"/>
          <p:cNvGrpSpPr/>
          <p:nvPr/>
        </p:nvGrpSpPr>
        <p:grpSpPr>
          <a:xfrm>
            <a:off x="10143490" y="2563495"/>
            <a:ext cx="1283970" cy="1131570"/>
            <a:chOff x="15974" y="4037"/>
            <a:chExt cx="2022" cy="1782"/>
          </a:xfrm>
          <a:effectLst>
            <a:outerShdw blurRad="76200" dir="13500000" sy="23000" kx="1200000" algn="br" rotWithShape="0">
              <a:prstClr val="black">
                <a:alpha val="20000"/>
              </a:prstClr>
            </a:outerShdw>
          </a:effectLst>
        </p:grpSpPr>
        <p:grpSp>
          <p:nvGrpSpPr>
            <p:cNvPr id="40" name="组合 39"/>
            <p:cNvGrpSpPr/>
            <p:nvPr/>
          </p:nvGrpSpPr>
          <p:grpSpPr>
            <a:xfrm>
              <a:off x="15974" y="4037"/>
              <a:ext cx="2023" cy="1783"/>
              <a:chOff x="15974" y="4037"/>
              <a:chExt cx="2023" cy="1783"/>
            </a:xfrm>
          </p:grpSpPr>
          <p:sp>
            <p:nvSpPr>
              <p:cNvPr id="10" name="矩形: 圆角 49"/>
              <p:cNvSpPr/>
              <p:nvPr>
                <p:custDataLst>
                  <p:tags r:id="rId46"/>
                </p:custDataLst>
              </p:nvPr>
            </p:nvSpPr>
            <p:spPr>
              <a:xfrm>
                <a:off x="16679"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1" name="矩形: 圆角 45"/>
              <p:cNvSpPr/>
              <p:nvPr>
                <p:custDataLst>
                  <p:tags r:id="rId47"/>
                </p:custDataLst>
              </p:nvPr>
            </p:nvSpPr>
            <p:spPr>
              <a:xfrm>
                <a:off x="15974" y="4037"/>
                <a:ext cx="614" cy="534"/>
              </a:xfrm>
              <a:prstGeom prst="roundRect">
                <a:avLst>
                  <a:gd name="adj" fmla="val 1846"/>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2" name="矩形: 圆角 46"/>
              <p:cNvSpPr/>
              <p:nvPr>
                <p:custDataLst>
                  <p:tags r:id="rId48"/>
                </p:custDataLst>
              </p:nvPr>
            </p:nvSpPr>
            <p:spPr>
              <a:xfrm>
                <a:off x="16679" y="4037"/>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3" name="矩形: 圆角 47"/>
              <p:cNvSpPr/>
              <p:nvPr>
                <p:custDataLst>
                  <p:tags r:id="rId49"/>
                </p:custDataLst>
              </p:nvPr>
            </p:nvSpPr>
            <p:spPr>
              <a:xfrm>
                <a:off x="17383" y="4037"/>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4" name="矩形: 圆角 48"/>
              <p:cNvSpPr/>
              <p:nvPr>
                <p:custDataLst>
                  <p:tags r:id="rId50"/>
                </p:custDataLst>
              </p:nvPr>
            </p:nvSpPr>
            <p:spPr>
              <a:xfrm>
                <a:off x="15974"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5" name="矩形: 圆角 50"/>
              <p:cNvSpPr/>
              <p:nvPr>
                <p:custDataLst>
                  <p:tags r:id="rId51"/>
                </p:custDataLst>
              </p:nvPr>
            </p:nvSpPr>
            <p:spPr>
              <a:xfrm>
                <a:off x="17383"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6" name="矩形: 圆角 51"/>
              <p:cNvSpPr/>
              <p:nvPr>
                <p:custDataLst>
                  <p:tags r:id="rId52"/>
                </p:custDataLst>
              </p:nvPr>
            </p:nvSpPr>
            <p:spPr>
              <a:xfrm>
                <a:off x="15974"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7" name="矩形: 圆角 52"/>
              <p:cNvSpPr/>
              <p:nvPr>
                <p:custDataLst>
                  <p:tags r:id="rId53"/>
                </p:custDataLst>
              </p:nvPr>
            </p:nvSpPr>
            <p:spPr>
              <a:xfrm>
                <a:off x="16679"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8" name="矩形: 圆角 53"/>
              <p:cNvSpPr/>
              <p:nvPr>
                <p:custDataLst>
                  <p:tags r:id="rId54"/>
                </p:custDataLst>
              </p:nvPr>
            </p:nvSpPr>
            <p:spPr>
              <a:xfrm>
                <a:off x="17383"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grpSp>
        <p:sp>
          <p:nvSpPr>
            <p:cNvPr id="44" name="文本框 43"/>
            <p:cNvSpPr txBox="1"/>
            <p:nvPr>
              <p:custDataLst>
                <p:tags r:id="rId45"/>
              </p:custDataLst>
            </p:nvPr>
          </p:nvSpPr>
          <p:spPr>
            <a:xfrm>
              <a:off x="16102" y="4642"/>
              <a:ext cx="1768" cy="523"/>
            </a:xfrm>
            <a:prstGeom prst="rect">
              <a:avLst/>
            </a:prstGeom>
            <a:noFill/>
            <a:effectLst/>
          </p:spPr>
          <p:txBody>
            <a:bodyPr wrap="square" lIns="87162" tIns="43581" rIns="87162" bIns="43581" rtlCol="0">
              <a:spAutoFit/>
            </a:bodyP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2"/>
                  </a:solidFill>
                  <a:effectLst/>
                  <a:uLnTx/>
                  <a:uFillTx/>
                  <a:latin typeface="PingFang SC" panose="020B0400000000000000" charset="-122"/>
                  <a:ea typeface="PingFang SC" panose="020B0400000000000000" charset="-122"/>
                </a:rPr>
                <a:t>细分市场</a:t>
              </a:r>
            </a:p>
          </p:txBody>
        </p:sp>
      </p:grpSp>
      <p:sp>
        <p:nvSpPr>
          <p:cNvPr id="42" name="椭圆 41"/>
          <p:cNvSpPr/>
          <p:nvPr>
            <p:custDataLst>
              <p:tags r:id="rId22"/>
            </p:custDataLst>
          </p:nvPr>
        </p:nvSpPr>
        <p:spPr>
          <a:xfrm>
            <a:off x="11689080" y="4568825"/>
            <a:ext cx="116205" cy="116205"/>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800" b="1">
                <a:solidFill>
                  <a:schemeClr val="accent1"/>
                </a:solidFill>
                <a:latin typeface="PingFang SC Semibold" panose="020B0400000000000000" charset="-122"/>
                <a:ea typeface="PingFang SC Semibold" panose="020B0400000000000000" charset="-122"/>
              </a:rPr>
              <a:t>2</a:t>
            </a:r>
          </a:p>
        </p:txBody>
      </p:sp>
      <p:grpSp>
        <p:nvGrpSpPr>
          <p:cNvPr id="62" name="组合 61"/>
          <p:cNvGrpSpPr/>
          <p:nvPr/>
        </p:nvGrpSpPr>
        <p:grpSpPr>
          <a:xfrm>
            <a:off x="10143490" y="3895725"/>
            <a:ext cx="1282700" cy="1275080"/>
            <a:chOff x="15974" y="6135"/>
            <a:chExt cx="2020" cy="2008"/>
          </a:xfrm>
        </p:grpSpPr>
        <p:sp>
          <p:nvSpPr>
            <p:cNvPr id="55" name="矩形: 圆角 54"/>
            <p:cNvSpPr/>
            <p:nvPr>
              <p:custDataLst>
                <p:tags r:id="rId35"/>
              </p:custDataLst>
            </p:nvPr>
          </p:nvSpPr>
          <p:spPr>
            <a:xfrm rot="18187531">
              <a:off x="15943" y="6217"/>
              <a:ext cx="699" cy="534"/>
            </a:xfrm>
            <a:prstGeom prst="roundRect">
              <a:avLst>
                <a:gd name="adj" fmla="val 0"/>
              </a:avLst>
            </a:prstGeom>
            <a:solidFill>
              <a:schemeClr val="accent2"/>
            </a:solidFill>
            <a:ln w="38100" cap="flat" cmpd="sng" algn="ctr">
              <a:noFill/>
              <a:prstDash val="solid"/>
              <a:miter lim="800000"/>
            </a:ln>
            <a:effectLst/>
            <a:scene3d>
              <a:camera prst="perspectiveContrastingLeftFacing">
                <a:rot lat="324365" lon="2654985" rev="18989319"/>
              </a:camera>
              <a:lightRig rig="threePt" dir="t"/>
            </a:scene3d>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grpSp>
          <p:nvGrpSpPr>
            <p:cNvPr id="61" name="组合 60"/>
            <p:cNvGrpSpPr/>
            <p:nvPr/>
          </p:nvGrpSpPr>
          <p:grpSpPr>
            <a:xfrm>
              <a:off x="15974" y="6361"/>
              <a:ext cx="2021" cy="1782"/>
              <a:chOff x="15974" y="6361"/>
              <a:chExt cx="2021" cy="1782"/>
            </a:xfrm>
            <a:effectLst>
              <a:outerShdw blurRad="76200" dir="13500000" sy="23000" kx="1200000" algn="br" rotWithShape="0">
                <a:prstClr val="black">
                  <a:alpha val="20000"/>
                </a:prstClr>
              </a:outerShdw>
            </a:effectLst>
          </p:grpSpPr>
          <p:sp>
            <p:nvSpPr>
              <p:cNvPr id="56" name="矩形: 圆角 55"/>
              <p:cNvSpPr/>
              <p:nvPr>
                <p:custDataLst>
                  <p:tags r:id="rId36"/>
                </p:custDataLst>
              </p:nvPr>
            </p:nvSpPr>
            <p:spPr>
              <a:xfrm>
                <a:off x="16678" y="6361"/>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7" name="矩形: 圆角 56"/>
              <p:cNvSpPr/>
              <p:nvPr>
                <p:custDataLst>
                  <p:tags r:id="rId37"/>
                </p:custDataLst>
              </p:nvPr>
            </p:nvSpPr>
            <p:spPr>
              <a:xfrm>
                <a:off x="17383" y="6361"/>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8" name="矩形: 圆角 57"/>
              <p:cNvSpPr/>
              <p:nvPr>
                <p:custDataLst>
                  <p:tags r:id="rId38"/>
                </p:custDataLst>
              </p:nvPr>
            </p:nvSpPr>
            <p:spPr>
              <a:xfrm>
                <a:off x="15974" y="6985"/>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9" name="矩形: 圆角 58"/>
              <p:cNvSpPr/>
              <p:nvPr>
                <p:custDataLst>
                  <p:tags r:id="rId39"/>
                </p:custDataLst>
              </p:nvPr>
            </p:nvSpPr>
            <p:spPr>
              <a:xfrm>
                <a:off x="16678" y="6985"/>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0" name="矩形: 圆角 59"/>
              <p:cNvSpPr/>
              <p:nvPr>
                <p:custDataLst>
                  <p:tags r:id="rId40"/>
                </p:custDataLst>
              </p:nvPr>
            </p:nvSpPr>
            <p:spPr>
              <a:xfrm>
                <a:off x="17383" y="6985"/>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3" name="矩形: 圆角 62"/>
              <p:cNvSpPr/>
              <p:nvPr>
                <p:custDataLst>
                  <p:tags r:id="rId41"/>
                </p:custDataLst>
              </p:nvPr>
            </p:nvSpPr>
            <p:spPr>
              <a:xfrm>
                <a:off x="15974" y="7609"/>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5" name="矩形: 圆角 64"/>
              <p:cNvSpPr/>
              <p:nvPr>
                <p:custDataLst>
                  <p:tags r:id="rId42"/>
                </p:custDataLst>
              </p:nvPr>
            </p:nvSpPr>
            <p:spPr>
              <a:xfrm>
                <a:off x="16678" y="7609"/>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7" name="矩形: 圆角 66"/>
              <p:cNvSpPr/>
              <p:nvPr>
                <p:custDataLst>
                  <p:tags r:id="rId43"/>
                </p:custDataLst>
              </p:nvPr>
            </p:nvSpPr>
            <p:spPr>
              <a:xfrm>
                <a:off x="17383" y="7609"/>
                <a:ext cx="613"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46" name="文本框 45"/>
              <p:cNvSpPr txBox="1"/>
              <p:nvPr>
                <p:custDataLst>
                  <p:tags r:id="rId44"/>
                </p:custDataLst>
              </p:nvPr>
            </p:nvSpPr>
            <p:spPr>
              <a:xfrm>
                <a:off x="16101" y="6990"/>
                <a:ext cx="1768" cy="523"/>
              </a:xfrm>
              <a:prstGeom prst="rect">
                <a:avLst/>
              </a:prstGeom>
              <a:noFill/>
              <a:effectLst/>
            </p:spPr>
            <p:txBody>
              <a:bodyPr wrap="square" lIns="87162" tIns="43581" rIns="87162" bIns="43581" rtlCol="0">
                <a:spAutoFit/>
              </a:bodyP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2"/>
                    </a:solidFill>
                    <a:effectLst/>
                    <a:uLnTx/>
                    <a:uFillTx/>
                    <a:latin typeface="PingFang SC" panose="020B0400000000000000" charset="-122"/>
                    <a:ea typeface="PingFang SC" panose="020B0400000000000000" charset="-122"/>
                  </a:rPr>
                  <a:t>目标市场</a:t>
                </a:r>
              </a:p>
            </p:txBody>
          </p:sp>
        </p:grpSp>
      </p:grpSp>
      <p:sp>
        <p:nvSpPr>
          <p:cNvPr id="43" name="椭圆 42"/>
          <p:cNvSpPr/>
          <p:nvPr>
            <p:custDataLst>
              <p:tags r:id="rId23"/>
            </p:custDataLst>
          </p:nvPr>
        </p:nvSpPr>
        <p:spPr>
          <a:xfrm>
            <a:off x="11689080" y="5829935"/>
            <a:ext cx="116205" cy="116205"/>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800" b="1">
                <a:solidFill>
                  <a:schemeClr val="accent1"/>
                </a:solidFill>
                <a:latin typeface="PingFang SC Semibold" panose="020B0400000000000000" charset="-122"/>
                <a:ea typeface="PingFang SC Semibold" panose="020B0400000000000000" charset="-122"/>
              </a:rPr>
              <a:t>3</a:t>
            </a:r>
          </a:p>
        </p:txBody>
      </p:sp>
      <p:grpSp>
        <p:nvGrpSpPr>
          <p:cNvPr id="54" name="组合 53"/>
          <p:cNvGrpSpPr/>
          <p:nvPr/>
        </p:nvGrpSpPr>
        <p:grpSpPr>
          <a:xfrm>
            <a:off x="9980930" y="5370830"/>
            <a:ext cx="1607820" cy="1140460"/>
            <a:chOff x="15718" y="8458"/>
            <a:chExt cx="2532" cy="1796"/>
          </a:xfrm>
          <a:effectLst>
            <a:outerShdw blurRad="76200" dir="13500000" sy="23000" kx="1200000" algn="br" rotWithShape="0">
              <a:prstClr val="black">
                <a:alpha val="20000"/>
              </a:prstClr>
            </a:outerShdw>
          </a:effectLst>
        </p:grpSpPr>
        <p:sp>
          <p:nvSpPr>
            <p:cNvPr id="22" name="文本框 21"/>
            <p:cNvSpPr txBox="1"/>
            <p:nvPr>
              <p:custDataLst>
                <p:tags r:id="rId24"/>
              </p:custDataLst>
            </p:nvPr>
          </p:nvSpPr>
          <p:spPr>
            <a:xfrm>
              <a:off x="15718" y="8458"/>
              <a:ext cx="2525" cy="1797"/>
            </a:xfrm>
            <a:prstGeom prst="rect">
              <a:avLst/>
            </a:prstGeom>
            <a:noFill/>
            <a:ln>
              <a:solidFill>
                <a:schemeClr val="accent6">
                  <a:lumMod val="20000"/>
                  <a:lumOff val="80000"/>
                </a:schemeClr>
              </a:solidFill>
            </a:ln>
            <a:effectLst/>
            <a:extLst>
              <a:ext uri="{909E8E84-426E-40DD-AFC4-6F175D3DCCD1}">
                <a14:hiddenFill xmlns:a14="http://schemas.microsoft.com/office/drawing/2010/main">
                  <a:solidFill>
                    <a:schemeClr val="accent6">
                      <a:lumMod val="20000"/>
                      <a:lumOff val="80000"/>
                    </a:schemeClr>
                  </a:solidFill>
                </a14:hiddenFill>
              </a:ext>
            </a:extLst>
          </p:spPr>
          <p:txBody>
            <a:bodyPr wrap="square" lIns="156472" tIns="78237" rIns="156472" bIns="78237" rtlCol="0">
              <a:spAutoFit/>
            </a:bodyPr>
            <a:lstStyle/>
            <a:p>
              <a:br>
                <a:rPr lang="en-US" altLang="zh-CN" sz="1600" dirty="0">
                  <a:latin typeface="PingFang SC Regular" panose="020B0400000000000000" charset="-122"/>
                  <a:ea typeface="PingFang SC Regular" panose="020B0400000000000000" charset="-122"/>
                </a:rPr>
              </a:br>
              <a:br>
                <a:rPr lang="en-US" altLang="zh-CN" sz="1600" dirty="0">
                  <a:latin typeface="PingFang SC Regular" panose="020B0400000000000000" charset="-122"/>
                  <a:ea typeface="PingFang SC Regular" panose="020B0400000000000000" charset="-122"/>
                </a:rPr>
              </a:br>
              <a:br>
                <a:rPr lang="en-US" altLang="zh-CN" sz="1600" dirty="0">
                  <a:latin typeface="PingFang SC Regular" panose="020B0400000000000000" charset="-122"/>
                  <a:ea typeface="PingFang SC Regular" panose="020B0400000000000000" charset="-122"/>
                </a:rPr>
              </a:br>
              <a:endParaRPr lang="en-US" altLang="zh-CN" sz="1600" dirty="0">
                <a:latin typeface="PingFang SC Regular" panose="020B0400000000000000" charset="-122"/>
                <a:ea typeface="PingFang SC Regular" panose="020B0400000000000000" charset="-122"/>
              </a:endParaRPr>
            </a:p>
          </p:txBody>
        </p:sp>
        <p:sp>
          <p:nvSpPr>
            <p:cNvPr id="27" name="矩形: 圆角 17"/>
            <p:cNvSpPr/>
            <p:nvPr>
              <p:custDataLst>
                <p:tags r:id="rId25"/>
              </p:custDataLst>
            </p:nvPr>
          </p:nvSpPr>
          <p:spPr>
            <a:xfrm>
              <a:off x="17165" y="9464"/>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sp>
          <p:nvSpPr>
            <p:cNvPr id="25" name="矩形: 圆角 15"/>
            <p:cNvSpPr/>
            <p:nvPr>
              <p:custDataLst>
                <p:tags r:id="rId26"/>
              </p:custDataLst>
            </p:nvPr>
          </p:nvSpPr>
          <p:spPr>
            <a:xfrm>
              <a:off x="17139" y="8583"/>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sp>
          <p:nvSpPr>
            <p:cNvPr id="29" name="矩形: 圆角 19"/>
            <p:cNvSpPr/>
            <p:nvPr>
              <p:custDataLst>
                <p:tags r:id="rId27"/>
              </p:custDataLst>
            </p:nvPr>
          </p:nvSpPr>
          <p:spPr>
            <a:xfrm>
              <a:off x="15974" y="8583"/>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cxnSp>
          <p:nvCxnSpPr>
            <p:cNvPr id="31" name="直接箭头连接符 30"/>
            <p:cNvCxnSpPr/>
            <p:nvPr>
              <p:custDataLst>
                <p:tags r:id="rId28"/>
              </p:custDataLst>
            </p:nvPr>
          </p:nvCxnSpPr>
          <p:spPr>
            <a:xfrm>
              <a:off x="17020" y="8481"/>
              <a:ext cx="0" cy="1721"/>
            </a:xfrm>
            <a:prstGeom prst="straightConnector1">
              <a:avLst/>
            </a:prstGeom>
            <a:ln w="31750">
              <a:solidFill>
                <a:schemeClr val="bg1">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custDataLst>
                <p:tags r:id="rId29"/>
              </p:custDataLst>
            </p:nvPr>
          </p:nvCxnSpPr>
          <p:spPr>
            <a:xfrm flipH="1">
              <a:off x="15726" y="9364"/>
              <a:ext cx="2525" cy="0"/>
            </a:xfrm>
            <a:prstGeom prst="straightConnector1">
              <a:avLst/>
            </a:prstGeom>
            <a:ln w="31750">
              <a:solidFill>
                <a:schemeClr val="bg1">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矩形: 圆角 18"/>
            <p:cNvSpPr/>
            <p:nvPr>
              <p:custDataLst>
                <p:tags r:id="rId30"/>
              </p:custDataLst>
            </p:nvPr>
          </p:nvSpPr>
          <p:spPr>
            <a:xfrm>
              <a:off x="15973" y="9465"/>
              <a:ext cx="905" cy="667"/>
            </a:xfrm>
            <a:prstGeom prst="roundRect">
              <a:avLst>
                <a:gd name="adj" fmla="val 1666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dirty="0">
                <a:solidFill>
                  <a:schemeClr val="bg2"/>
                </a:solidFill>
                <a:latin typeface="PingFang SC Regular" panose="020B0400000000000000" charset="-122"/>
                <a:ea typeface="PingFang SC Regular" panose="020B0400000000000000" charset="-122"/>
              </a:endParaRPr>
            </a:p>
          </p:txBody>
        </p:sp>
        <p:sp>
          <p:nvSpPr>
            <p:cNvPr id="34" name="文本框 33"/>
            <p:cNvSpPr txBox="1"/>
            <p:nvPr>
              <p:custDataLst>
                <p:tags r:id="rId31"/>
              </p:custDataLst>
            </p:nvPr>
          </p:nvSpPr>
          <p:spPr>
            <a:xfrm>
              <a:off x="16012" y="9604"/>
              <a:ext cx="828" cy="434"/>
            </a:xfrm>
            <a:prstGeom prst="rect">
              <a:avLst/>
            </a:prstGeom>
            <a:noFill/>
          </p:spPr>
          <p:txBody>
            <a:bodyPr wrap="square" rtlCol="0">
              <a:spAutoFit/>
            </a:bodyPr>
            <a:lstStyle/>
            <a:p>
              <a:pPr algn="ctr"/>
              <a:r>
                <a:rPr lang="zh-CN" altLang="en-US" sz="1200">
                  <a:solidFill>
                    <a:schemeClr val="bg2"/>
                  </a:solidFill>
                  <a:latin typeface="PingFang SC Regular" panose="020B0400000000000000" charset="-122"/>
                  <a:ea typeface="PingFang SC Regular" panose="020B0400000000000000" charset="-122"/>
                </a:rPr>
                <a:t>企业</a:t>
              </a:r>
            </a:p>
          </p:txBody>
        </p:sp>
        <p:sp>
          <p:nvSpPr>
            <p:cNvPr id="50" name="文本框 49"/>
            <p:cNvSpPr txBox="1"/>
            <p:nvPr>
              <p:custDataLst>
                <p:tags r:id="rId32"/>
              </p:custDataLst>
            </p:nvPr>
          </p:nvSpPr>
          <p:spPr>
            <a:xfrm>
              <a:off x="17044" y="8526"/>
              <a:ext cx="1146" cy="827"/>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A</a:t>
              </a:r>
            </a:p>
          </p:txBody>
        </p:sp>
        <p:sp>
          <p:nvSpPr>
            <p:cNvPr id="51" name="文本框 50"/>
            <p:cNvSpPr txBox="1"/>
            <p:nvPr>
              <p:custDataLst>
                <p:tags r:id="rId33"/>
              </p:custDataLst>
            </p:nvPr>
          </p:nvSpPr>
          <p:spPr>
            <a:xfrm>
              <a:off x="15867" y="8526"/>
              <a:ext cx="1119" cy="827"/>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C</a:t>
              </a:r>
            </a:p>
          </p:txBody>
        </p:sp>
        <p:sp>
          <p:nvSpPr>
            <p:cNvPr id="52" name="文本框 51"/>
            <p:cNvSpPr txBox="1"/>
            <p:nvPr>
              <p:custDataLst>
                <p:tags r:id="rId34"/>
              </p:custDataLst>
            </p:nvPr>
          </p:nvSpPr>
          <p:spPr>
            <a:xfrm>
              <a:off x="17058" y="9407"/>
              <a:ext cx="1119" cy="827"/>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B</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latin typeface="PingFang SC Semibold" panose="020B0400000000000000" charset="-122"/>
                <a:ea typeface="PingFang SC Semibold" panose="020B0400000000000000" charset="-122"/>
                <a:cs typeface="PingFang SC Semibold" panose="020B0400000000000000" charset="-122"/>
              </a:rPr>
              <a:t>STP分析——</a:t>
            </a:r>
            <a:r>
              <a:rPr lang="zh-CN" altLang="en-US" sz="2400" b="0">
                <a:latin typeface="PingFang SC" panose="020B0400000000000000" charset="-122"/>
                <a:ea typeface="PingFang SC" panose="020B0400000000000000" charset="-122"/>
                <a:cs typeface="PingFang SC Semibold" panose="020B0400000000000000" charset="-122"/>
              </a:rPr>
              <a:t>在市场营销管理中的应用</a:t>
            </a:r>
          </a:p>
        </p:txBody>
      </p:sp>
      <p:sp>
        <p:nvSpPr>
          <p:cNvPr id="3" name="文本占位符 2"/>
          <p:cNvSpPr>
            <a:spLocks noGrp="1"/>
          </p:cNvSpPr>
          <p:nvPr>
            <p:ph type="body" idx="1"/>
          </p:nvPr>
        </p:nvSpPr>
        <p:spPr/>
        <p:txBody>
          <a:bodyPr/>
          <a:lstStyle/>
          <a:p>
            <a:r>
              <a:rPr lang="zh-CN" altLang="en-US"/>
              <a:t>市场营销包括分析环境、制定战略、制定措施等活动，每个阶段需要选择相应的框架来完成</a:t>
            </a:r>
          </a:p>
        </p:txBody>
      </p:sp>
      <p:sp>
        <p:nvSpPr>
          <p:cNvPr id="4" name="文本占位符 3"/>
          <p:cNvSpPr>
            <a:spLocks noGrp="1"/>
          </p:cNvSpPr>
          <p:nvPr>
            <p:ph type="body" idx="13"/>
          </p:nvPr>
        </p:nvSpPr>
        <p:spPr>
          <a:xfrm>
            <a:off x="372110" y="317183"/>
            <a:ext cx="1068070" cy="430530"/>
          </a:xfrm>
        </p:spPr>
        <p:txBody>
          <a:bodyPr/>
          <a:lstStyle/>
          <a:p>
            <a:r>
              <a:rPr>
                <a:sym typeface="+mn-ea"/>
              </a:rPr>
              <a:t>4-02</a:t>
            </a:r>
            <a:endParaRPr lang="zh-CN" altLang="en-US"/>
          </a:p>
        </p:txBody>
      </p:sp>
      <p:sp>
        <p:nvSpPr>
          <p:cNvPr id="178" name="Rectangle 6"/>
          <p:cNvSpPr/>
          <p:nvPr>
            <p:custDataLst>
              <p:tags r:id="rId1"/>
            </p:custDataLst>
          </p:nvPr>
        </p:nvSpPr>
        <p:spPr>
          <a:xfrm>
            <a:off x="3688715" y="2077720"/>
            <a:ext cx="2635250" cy="4502785"/>
          </a:xfrm>
          <a:prstGeom prst="rect">
            <a:avLst/>
          </a:prstGeom>
          <a:solidFill>
            <a:schemeClr val="accent6">
              <a:alpha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83" name="Google Shape;397;p24"/>
          <p:cNvSpPr/>
          <p:nvPr>
            <p:custDataLst>
              <p:tags r:id="rId2"/>
            </p:custDataLst>
          </p:nvPr>
        </p:nvSpPr>
        <p:spPr>
          <a:xfrm>
            <a:off x="3740785" y="352425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人口细分</a:t>
            </a:r>
          </a:p>
        </p:txBody>
      </p:sp>
      <p:sp>
        <p:nvSpPr>
          <p:cNvPr id="184" name="文本框 183"/>
          <p:cNvSpPr txBox="1"/>
          <p:nvPr>
            <p:custDataLst>
              <p:tags r:id="rId3"/>
            </p:custDataLst>
          </p:nvPr>
        </p:nvSpPr>
        <p:spPr>
          <a:xfrm>
            <a:off x="3740785" y="3864610"/>
            <a:ext cx="2519680" cy="84455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年龄、性别、职业、收入、教育、</a:t>
            </a:r>
          </a:p>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家庭人口、家庭类型、</a:t>
            </a:r>
          </a:p>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家庭生命周期、国籍、民族、宗教</a:t>
            </a:r>
          </a:p>
        </p:txBody>
      </p:sp>
      <p:sp>
        <p:nvSpPr>
          <p:cNvPr id="186" name="Google Shape;397;p24"/>
          <p:cNvSpPr/>
          <p:nvPr>
            <p:custDataLst>
              <p:tags r:id="rId4"/>
            </p:custDataLst>
          </p:nvPr>
        </p:nvSpPr>
        <p:spPr>
          <a:xfrm>
            <a:off x="3740785" y="255143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algn="ctr" defTabSz="1219200">
              <a:buClr>
                <a:srgbClr val="000000"/>
              </a:buClr>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地理细分</a:t>
            </a:r>
          </a:p>
        </p:txBody>
      </p:sp>
      <p:sp>
        <p:nvSpPr>
          <p:cNvPr id="187" name="文本框 186"/>
          <p:cNvSpPr txBox="1"/>
          <p:nvPr>
            <p:custDataLst>
              <p:tags r:id="rId5"/>
            </p:custDataLst>
          </p:nvPr>
        </p:nvSpPr>
        <p:spPr>
          <a:xfrm>
            <a:off x="3765550" y="2891790"/>
            <a:ext cx="2468880" cy="553085"/>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indent="0" algn="ctr">
              <a:lnSpc>
                <a:spcPct val="150000"/>
              </a:lnSpc>
              <a:buNone/>
            </a:pPr>
            <a:r>
              <a:rPr lang="zh-CN" altLang="en-US" dirty="0">
                <a:solidFill>
                  <a:schemeClr val="bg1">
                    <a:lumMod val="50000"/>
                    <a:lumOff val="50000"/>
                  </a:schemeClr>
                </a:solidFill>
                <a:latin typeface="PingFang SC Regular" panose="020B0400000000000000" charset="-122"/>
                <a:ea typeface="PingFang SC Regular" panose="020B0400000000000000" charset="-122"/>
              </a:rPr>
              <a:t>国家、地区、城市、</a:t>
            </a:r>
          </a:p>
          <a:p>
            <a:pPr marL="0" indent="0" algn="ctr">
              <a:lnSpc>
                <a:spcPct val="150000"/>
              </a:lnSpc>
              <a:buNone/>
            </a:pPr>
            <a:r>
              <a:rPr lang="zh-CN" altLang="en-US" dirty="0">
                <a:solidFill>
                  <a:schemeClr val="bg1">
                    <a:lumMod val="50000"/>
                    <a:lumOff val="50000"/>
                  </a:schemeClr>
                </a:solidFill>
                <a:latin typeface="PingFang SC Regular" panose="020B0400000000000000" charset="-122"/>
                <a:ea typeface="PingFang SC Regular" panose="020B0400000000000000" charset="-122"/>
              </a:rPr>
              <a:t>农村、气候、地形、风俗</a:t>
            </a:r>
          </a:p>
        </p:txBody>
      </p:sp>
      <p:sp>
        <p:nvSpPr>
          <p:cNvPr id="224" name="Google Shape;397;p24"/>
          <p:cNvSpPr/>
          <p:nvPr>
            <p:custDataLst>
              <p:tags r:id="rId6"/>
            </p:custDataLst>
          </p:nvPr>
        </p:nvSpPr>
        <p:spPr>
          <a:xfrm>
            <a:off x="3740150" y="478917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心理细分</a:t>
            </a:r>
          </a:p>
        </p:txBody>
      </p:sp>
      <p:sp>
        <p:nvSpPr>
          <p:cNvPr id="225" name="文本框 224"/>
          <p:cNvSpPr txBox="1"/>
          <p:nvPr>
            <p:custDataLst>
              <p:tags r:id="rId7"/>
            </p:custDataLst>
          </p:nvPr>
        </p:nvSpPr>
        <p:spPr>
          <a:xfrm>
            <a:off x="3740785" y="5129530"/>
            <a:ext cx="2519680" cy="38862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个性、消费动机、</a:t>
            </a:r>
          </a:p>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价值观念、生活方式</a:t>
            </a:r>
          </a:p>
        </p:txBody>
      </p:sp>
      <p:sp>
        <p:nvSpPr>
          <p:cNvPr id="227" name="Google Shape;397;p24"/>
          <p:cNvSpPr/>
          <p:nvPr>
            <p:custDataLst>
              <p:tags r:id="rId8"/>
            </p:custDataLst>
          </p:nvPr>
        </p:nvSpPr>
        <p:spPr>
          <a:xfrm>
            <a:off x="3740785" y="559816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行为细分</a:t>
            </a:r>
          </a:p>
        </p:txBody>
      </p:sp>
      <p:sp>
        <p:nvSpPr>
          <p:cNvPr id="228" name="文本框 227"/>
          <p:cNvSpPr txBox="1"/>
          <p:nvPr>
            <p:custDataLst>
              <p:tags r:id="rId9"/>
            </p:custDataLst>
          </p:nvPr>
        </p:nvSpPr>
        <p:spPr>
          <a:xfrm>
            <a:off x="3740785" y="5938520"/>
            <a:ext cx="2519680" cy="42164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消费时机、利益诉求、使用者地位、</a:t>
            </a:r>
          </a:p>
          <a:p>
            <a:pPr marL="0" lvl="0" algn="ctr">
              <a:lnSpc>
                <a:spcPct val="150000"/>
              </a:lnSpc>
              <a:buClrTx/>
              <a:buSzTx/>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产品使用率、忠诚度、购买准备阶段</a:t>
            </a:r>
          </a:p>
        </p:txBody>
      </p:sp>
      <p:sp>
        <p:nvSpPr>
          <p:cNvPr id="197" name="Rectangle 6"/>
          <p:cNvSpPr/>
          <p:nvPr>
            <p:custDataLst>
              <p:tags r:id="rId10"/>
            </p:custDataLst>
          </p:nvPr>
        </p:nvSpPr>
        <p:spPr>
          <a:xfrm>
            <a:off x="6396990" y="2077720"/>
            <a:ext cx="2635250" cy="4512310"/>
          </a:xfrm>
          <a:prstGeom prst="rect">
            <a:avLst/>
          </a:prstGeom>
          <a:solidFill>
            <a:schemeClr val="accent6">
              <a:alpha val="45000"/>
            </a:schemeClr>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200" name="Google Shape;397;p24"/>
          <p:cNvSpPr/>
          <p:nvPr>
            <p:custDataLst>
              <p:tags r:id="rId11"/>
            </p:custDataLst>
          </p:nvPr>
        </p:nvSpPr>
        <p:spPr>
          <a:xfrm>
            <a:off x="6449060" y="3988435"/>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差异性策略</a:t>
            </a:r>
          </a:p>
        </p:txBody>
      </p:sp>
      <p:sp>
        <p:nvSpPr>
          <p:cNvPr id="201" name="文本框 200"/>
          <p:cNvSpPr txBox="1"/>
          <p:nvPr>
            <p:custDataLst>
              <p:tags r:id="rId12"/>
            </p:custDataLst>
          </p:nvPr>
        </p:nvSpPr>
        <p:spPr>
          <a:xfrm>
            <a:off x="6449060" y="4328795"/>
            <a:ext cx="2519680" cy="84455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针对不同的子市场，设计不同的产品，制定不同的营销策略，满足不同的消费需求</a:t>
            </a:r>
          </a:p>
        </p:txBody>
      </p:sp>
      <p:sp>
        <p:nvSpPr>
          <p:cNvPr id="203" name="Google Shape;397;p24"/>
          <p:cNvSpPr/>
          <p:nvPr>
            <p:custDataLst>
              <p:tags r:id="rId13"/>
            </p:custDataLst>
          </p:nvPr>
        </p:nvSpPr>
        <p:spPr>
          <a:xfrm>
            <a:off x="6449060" y="268351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无差异性策略</a:t>
            </a:r>
          </a:p>
        </p:txBody>
      </p:sp>
      <p:sp>
        <p:nvSpPr>
          <p:cNvPr id="204" name="文本框 203"/>
          <p:cNvSpPr txBox="1"/>
          <p:nvPr>
            <p:custDataLst>
              <p:tags r:id="rId14"/>
            </p:custDataLst>
          </p:nvPr>
        </p:nvSpPr>
        <p:spPr>
          <a:xfrm>
            <a:off x="6473825" y="3023870"/>
            <a:ext cx="2468880" cy="77470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indent="0" algn="ctr">
              <a:lnSpc>
                <a:spcPct val="150000"/>
              </a:lnSpc>
              <a:buNone/>
            </a:pPr>
            <a:r>
              <a:rPr lang="zh-CN" altLang="en-US" dirty="0">
                <a:solidFill>
                  <a:schemeClr val="bg1">
                    <a:lumMod val="50000"/>
                    <a:lumOff val="50000"/>
                  </a:schemeClr>
                </a:solidFill>
                <a:latin typeface="PingFang SC Regular" panose="020B0400000000000000" charset="-122"/>
                <a:ea typeface="PingFang SC Regular" panose="020B0400000000000000" charset="-122"/>
              </a:rPr>
              <a:t>只考虑共性，运用一种产品、一种价格、一种推销方法，吸引可能多的消费者</a:t>
            </a:r>
          </a:p>
        </p:txBody>
      </p:sp>
      <p:sp>
        <p:nvSpPr>
          <p:cNvPr id="206" name="Google Shape;397;p24"/>
          <p:cNvSpPr/>
          <p:nvPr>
            <p:custDataLst>
              <p:tags r:id="rId15"/>
            </p:custDataLst>
          </p:nvPr>
        </p:nvSpPr>
        <p:spPr>
          <a:xfrm>
            <a:off x="6448425" y="536321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集中性策略</a:t>
            </a:r>
          </a:p>
        </p:txBody>
      </p:sp>
      <p:sp>
        <p:nvSpPr>
          <p:cNvPr id="207" name="文本框 206"/>
          <p:cNvSpPr txBox="1"/>
          <p:nvPr>
            <p:custDataLst>
              <p:tags r:id="rId16"/>
            </p:custDataLst>
          </p:nvPr>
        </p:nvSpPr>
        <p:spPr>
          <a:xfrm>
            <a:off x="6449060" y="5717540"/>
            <a:ext cx="2519680" cy="77470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dirty="0">
                <a:solidFill>
                  <a:schemeClr val="bg1">
                    <a:lumMod val="50000"/>
                    <a:lumOff val="50000"/>
                  </a:schemeClr>
                </a:solidFill>
                <a:latin typeface="PingFang SC Regular" panose="020B0400000000000000" charset="-122"/>
                <a:ea typeface="PingFang SC Regular" panose="020B0400000000000000" charset="-122"/>
                <a:sym typeface="+mn-ea"/>
              </a:rPr>
              <a:t>在细分后的市场上，选择一个或少数几个细分市场作为目标市场，实行专业化生产和销售</a:t>
            </a:r>
          </a:p>
        </p:txBody>
      </p:sp>
      <p:sp>
        <p:nvSpPr>
          <p:cNvPr id="231" name="Rectangle 6"/>
          <p:cNvSpPr/>
          <p:nvPr>
            <p:custDataLst>
              <p:tags r:id="rId17"/>
            </p:custDataLst>
          </p:nvPr>
        </p:nvSpPr>
        <p:spPr>
          <a:xfrm>
            <a:off x="9105265" y="2086610"/>
            <a:ext cx="2635250" cy="4502785"/>
          </a:xfrm>
          <a:prstGeom prst="rect">
            <a:avLst/>
          </a:prstGeom>
          <a:solidFill>
            <a:schemeClr val="accent6">
              <a:alpha val="50000"/>
            </a:schemeClr>
          </a:solidFill>
          <a:ln w="12700" cap="flat" cmpd="sng" algn="ctr">
            <a:noFill/>
            <a:prstDash val="solid"/>
            <a:miter lim="800000"/>
          </a:ln>
          <a:effectLst/>
        </p:spPr>
        <p:txBody>
          <a:bodyPr anchor="ctr">
            <a:noAutofit/>
          </a:bodyPr>
          <a:lstStyle/>
          <a:p>
            <a:pPr lvl="0" algn="ctr">
              <a:spcBef>
                <a:spcPts val="0"/>
              </a:spcBef>
              <a:spcAft>
                <a:spcPts val="0"/>
              </a:spcAft>
              <a:buClrTx/>
              <a:buSzTx/>
              <a:buFontTx/>
              <a:defRPr/>
            </a:pPr>
            <a:endParaRPr lang="en-ID" kern="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sym typeface="+mn-ea"/>
            </a:endParaRPr>
          </a:p>
        </p:txBody>
      </p:sp>
      <p:sp>
        <p:nvSpPr>
          <p:cNvPr id="234" name="Google Shape;397;p24"/>
          <p:cNvSpPr/>
          <p:nvPr>
            <p:custDataLst>
              <p:tags r:id="rId18"/>
            </p:custDataLst>
          </p:nvPr>
        </p:nvSpPr>
        <p:spPr>
          <a:xfrm>
            <a:off x="9157335" y="3467735"/>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并列定位</a:t>
            </a:r>
          </a:p>
        </p:txBody>
      </p:sp>
      <p:sp>
        <p:nvSpPr>
          <p:cNvPr id="235" name="文本框 234"/>
          <p:cNvSpPr txBox="1"/>
          <p:nvPr>
            <p:custDataLst>
              <p:tags r:id="rId19"/>
            </p:custDataLst>
          </p:nvPr>
        </p:nvSpPr>
        <p:spPr>
          <a:xfrm>
            <a:off x="9157335" y="3808095"/>
            <a:ext cx="2519680" cy="775335"/>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将产品定位在现有竞争者的产品附近，服务于相近的顾客群，与同类同质产品满足同一个目标市场部分</a:t>
            </a:r>
          </a:p>
        </p:txBody>
      </p:sp>
      <p:sp>
        <p:nvSpPr>
          <p:cNvPr id="237" name="Google Shape;397;p24"/>
          <p:cNvSpPr/>
          <p:nvPr>
            <p:custDataLst>
              <p:tags r:id="rId20"/>
            </p:custDataLst>
          </p:nvPr>
        </p:nvSpPr>
        <p:spPr>
          <a:xfrm>
            <a:off x="9157335" y="256032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填补定位</a:t>
            </a:r>
          </a:p>
        </p:txBody>
      </p:sp>
      <p:sp>
        <p:nvSpPr>
          <p:cNvPr id="238" name="文本框 237"/>
          <p:cNvSpPr txBox="1"/>
          <p:nvPr>
            <p:custDataLst>
              <p:tags r:id="rId21"/>
            </p:custDataLst>
          </p:nvPr>
        </p:nvSpPr>
        <p:spPr>
          <a:xfrm>
            <a:off x="9182100" y="2900680"/>
            <a:ext cx="2468880" cy="553085"/>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indent="0" algn="ctr">
              <a:lnSpc>
                <a:spcPct val="150000"/>
              </a:lnSpc>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rPr>
              <a:t>避开强大的竞争对手，将产品定位在目标市场的空白部分，适合大多数企业使用</a:t>
            </a:r>
          </a:p>
        </p:txBody>
      </p:sp>
      <p:sp>
        <p:nvSpPr>
          <p:cNvPr id="240" name="Google Shape;397;p24"/>
          <p:cNvSpPr/>
          <p:nvPr>
            <p:custDataLst>
              <p:tags r:id="rId22"/>
            </p:custDataLst>
          </p:nvPr>
        </p:nvSpPr>
        <p:spPr>
          <a:xfrm>
            <a:off x="9156700" y="4597400"/>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对抗定位</a:t>
            </a:r>
          </a:p>
        </p:txBody>
      </p:sp>
      <p:sp>
        <p:nvSpPr>
          <p:cNvPr id="241" name="文本框 240"/>
          <p:cNvSpPr txBox="1"/>
          <p:nvPr>
            <p:custDataLst>
              <p:tags r:id="rId23"/>
            </p:custDataLst>
          </p:nvPr>
        </p:nvSpPr>
        <p:spPr>
          <a:xfrm>
            <a:off x="9157335" y="4886325"/>
            <a:ext cx="2519680" cy="519430"/>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从强大的竞争对手抢夺市场份额，改变消费者原有的认知，取而代之</a:t>
            </a:r>
          </a:p>
        </p:txBody>
      </p:sp>
      <p:sp>
        <p:nvSpPr>
          <p:cNvPr id="243" name="Google Shape;397;p24"/>
          <p:cNvSpPr/>
          <p:nvPr>
            <p:custDataLst>
              <p:tags r:id="rId24"/>
            </p:custDataLst>
          </p:nvPr>
        </p:nvSpPr>
        <p:spPr>
          <a:xfrm>
            <a:off x="9157335" y="5419725"/>
            <a:ext cx="2519680" cy="307340"/>
          </a:xfrm>
          <a:prstGeom prst="roundRect">
            <a:avLst>
              <a:gd name="adj" fmla="val 50000"/>
            </a:avLst>
          </a:prstGeom>
          <a:solidFill>
            <a:schemeClr val="accent3"/>
          </a:solidFill>
          <a:ln>
            <a:solidFill>
              <a:schemeClr val="bg2"/>
            </a:solidFill>
          </a:ln>
        </p:spPr>
        <p:txBody>
          <a:bodyPr spcFirstLastPara="1" wrap="square" lIns="121900" tIns="121900" rIns="121900" bIns="121900" anchor="ctr" anchorCtr="0">
            <a:noAutofit/>
          </a:bodyPr>
          <a:lstStyle/>
          <a:p>
            <a:pPr lvl="0" algn="ctr" defTabSz="1219200">
              <a:buClr>
                <a:srgbClr val="000000"/>
              </a:buClr>
              <a:buSzTx/>
              <a:buFontTx/>
            </a:pPr>
            <a:r>
              <a:rPr lang="zh-CN" altLang="en-US" sz="1400" b="1" kern="0" dirty="0">
                <a:solidFill>
                  <a:schemeClr val="tx2"/>
                </a:solidFill>
                <a:latin typeface="PingFang SC Regular" panose="020B0400000000000000" charset="-122"/>
                <a:ea typeface="PingFang SC Regular" panose="020B0400000000000000" charset="-122"/>
                <a:cs typeface="Fira Sans Extra Condensed SemiBold"/>
                <a:sym typeface="Fira Sans Extra Condensed SemiBold"/>
              </a:rPr>
              <a:t>重新定位</a:t>
            </a:r>
          </a:p>
        </p:txBody>
      </p:sp>
      <p:sp>
        <p:nvSpPr>
          <p:cNvPr id="244" name="文本框 243"/>
          <p:cNvSpPr txBox="1"/>
          <p:nvPr>
            <p:custDataLst>
              <p:tags r:id="rId25"/>
            </p:custDataLst>
          </p:nvPr>
        </p:nvSpPr>
        <p:spPr>
          <a:xfrm>
            <a:off x="9157335" y="5727065"/>
            <a:ext cx="2519680" cy="641985"/>
          </a:xfrm>
          <a:prstGeom prst="rect">
            <a:avLst/>
          </a:prstGeom>
          <a:noFill/>
        </p:spPr>
        <p:txBody>
          <a:bodyPr wrap="square" anchor="ctr" anchorCtr="0">
            <a:noAutofit/>
          </a:bodyPr>
          <a:lstStyle>
            <a:defPPr>
              <a:defRPr lang="en-US"/>
            </a:defPPr>
            <a:lvl1pPr marL="187325" indent="-187325" defTabSz="187325">
              <a:buFontTx/>
              <a:buChar char="-"/>
              <a:defRPr sz="1200">
                <a:latin typeface="+mn-ea"/>
              </a:defRPr>
            </a:lvl1pPr>
          </a:lstStyle>
          <a:p>
            <a:pPr marL="0" lvl="0" algn="ctr">
              <a:lnSpc>
                <a:spcPct val="150000"/>
              </a:lnSpc>
              <a:buClrTx/>
              <a:buSzTx/>
              <a:buNone/>
            </a:pPr>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随着企业的发展、技术的进步以及消费环境的变化，企业对过去的定位做修正 ，以拥有比过去更多的适应性和竞争力</a:t>
            </a:r>
          </a:p>
        </p:txBody>
      </p:sp>
      <p:sp>
        <p:nvSpPr>
          <p:cNvPr id="52" name="Rectangle 6"/>
          <p:cNvSpPr/>
          <p:nvPr>
            <p:custDataLst>
              <p:tags r:id="rId26"/>
            </p:custDataLst>
          </p:nvPr>
        </p:nvSpPr>
        <p:spPr>
          <a:xfrm>
            <a:off x="370205" y="5143500"/>
            <a:ext cx="3209290" cy="1446530"/>
          </a:xfrm>
          <a:prstGeom prst="rect">
            <a:avLst/>
          </a:prstGeom>
          <a:solidFill>
            <a:schemeClr val="accent6">
              <a:lumMod val="20000"/>
              <a:lumOff val="80000"/>
              <a:alpha val="2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51" name="Rectangle 6"/>
          <p:cNvSpPr/>
          <p:nvPr>
            <p:custDataLst>
              <p:tags r:id="rId27"/>
            </p:custDataLst>
          </p:nvPr>
        </p:nvSpPr>
        <p:spPr>
          <a:xfrm>
            <a:off x="370205" y="3610610"/>
            <a:ext cx="3209290" cy="1446530"/>
          </a:xfrm>
          <a:prstGeom prst="rect">
            <a:avLst/>
          </a:prstGeom>
          <a:gradFill>
            <a:gsLst>
              <a:gs pos="100000">
                <a:schemeClr val="bg2">
                  <a:alpha val="0"/>
                </a:schemeClr>
              </a:gs>
              <a:gs pos="0">
                <a:schemeClr val="accent6">
                  <a:alpha val="7000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48" name="Rectangle 6"/>
          <p:cNvSpPr/>
          <p:nvPr>
            <p:custDataLst>
              <p:tags r:id="rId28"/>
            </p:custDataLst>
          </p:nvPr>
        </p:nvSpPr>
        <p:spPr>
          <a:xfrm>
            <a:off x="370205" y="2077720"/>
            <a:ext cx="3209290" cy="1446530"/>
          </a:xfrm>
          <a:prstGeom prst="rect">
            <a:avLst/>
          </a:prstGeom>
          <a:solidFill>
            <a:schemeClr val="accent6">
              <a:lumMod val="20000"/>
              <a:lumOff val="80000"/>
              <a:alpha val="2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45" name="文本框 44"/>
          <p:cNvSpPr txBox="1"/>
          <p:nvPr>
            <p:custDataLst>
              <p:tags r:id="rId29"/>
            </p:custDataLst>
          </p:nvPr>
        </p:nvSpPr>
        <p:spPr>
          <a:xfrm>
            <a:off x="370205" y="2263140"/>
            <a:ext cx="357505" cy="1076325"/>
          </a:xfrm>
          <a:prstGeom prst="rect">
            <a:avLst/>
          </a:prstGeom>
          <a:noFill/>
        </p:spPr>
        <p:txBody>
          <a:bodyPr wrap="square" rtlCol="0" anchor="ctr" anchorCtr="0">
            <a:spAutoFit/>
          </a:bodyPr>
          <a:lstStyle/>
          <a:p>
            <a:pPr algn="ctr"/>
            <a:r>
              <a:rPr lang="zh-CN" altLang="en-US" sz="1600" b="1" dirty="0">
                <a:solidFill>
                  <a:schemeClr val="accent1"/>
                </a:solidFill>
                <a:latin typeface="PingFang SC Semibold" panose="020B0400000000000000" charset="-122"/>
                <a:ea typeface="PingFang SC Semibold" panose="020B0400000000000000" charset="-122"/>
                <a:sym typeface="+mn-ea"/>
              </a:rPr>
              <a:t>分析环境</a:t>
            </a:r>
          </a:p>
        </p:txBody>
      </p:sp>
      <p:sp>
        <p:nvSpPr>
          <p:cNvPr id="46" name="文本框 45"/>
          <p:cNvSpPr txBox="1"/>
          <p:nvPr>
            <p:custDataLst>
              <p:tags r:id="rId30"/>
            </p:custDataLst>
          </p:nvPr>
        </p:nvSpPr>
        <p:spPr>
          <a:xfrm>
            <a:off x="370205" y="3796030"/>
            <a:ext cx="357505" cy="1076325"/>
          </a:xfrm>
          <a:prstGeom prst="rect">
            <a:avLst/>
          </a:prstGeom>
          <a:noFill/>
        </p:spPr>
        <p:txBody>
          <a:bodyPr wrap="square" rtlCol="0" anchor="ctr" anchorCtr="0">
            <a:spAutoFit/>
          </a:bodyPr>
          <a:lstStyle/>
          <a:p>
            <a:pPr algn="ctr"/>
            <a:r>
              <a:rPr lang="zh-CN" altLang="en-US" sz="1600" b="1" dirty="0">
                <a:solidFill>
                  <a:schemeClr val="accent1"/>
                </a:solidFill>
                <a:latin typeface="PingFang SC Semibold" panose="020B0400000000000000" charset="-122"/>
                <a:ea typeface="PingFang SC Semibold" panose="020B0400000000000000" charset="-122"/>
                <a:sym typeface="+mn-ea"/>
              </a:rPr>
              <a:t>制定战略</a:t>
            </a:r>
          </a:p>
        </p:txBody>
      </p:sp>
      <p:sp>
        <p:nvSpPr>
          <p:cNvPr id="47" name="文本框 46"/>
          <p:cNvSpPr txBox="1"/>
          <p:nvPr>
            <p:custDataLst>
              <p:tags r:id="rId31"/>
            </p:custDataLst>
          </p:nvPr>
        </p:nvSpPr>
        <p:spPr>
          <a:xfrm>
            <a:off x="370205" y="5328920"/>
            <a:ext cx="357505" cy="1076325"/>
          </a:xfrm>
          <a:prstGeom prst="rect">
            <a:avLst/>
          </a:prstGeom>
          <a:noFill/>
        </p:spPr>
        <p:txBody>
          <a:bodyPr wrap="square" rtlCol="0" anchor="ctr" anchorCtr="0">
            <a:spAutoFit/>
          </a:bodyPr>
          <a:lstStyle/>
          <a:p>
            <a:pPr algn="ctr"/>
            <a:r>
              <a:rPr lang="zh-CN" altLang="en-US" sz="1600" b="1" dirty="0">
                <a:solidFill>
                  <a:schemeClr val="accent1"/>
                </a:solidFill>
                <a:latin typeface="PingFang SC Semibold" panose="020B0400000000000000" charset="-122"/>
                <a:ea typeface="PingFang SC Semibold" panose="020B0400000000000000" charset="-122"/>
                <a:sym typeface="+mn-ea"/>
              </a:rPr>
              <a:t>制定措施</a:t>
            </a:r>
          </a:p>
        </p:txBody>
      </p:sp>
      <p:sp>
        <p:nvSpPr>
          <p:cNvPr id="73" name="文本框 72"/>
          <p:cNvSpPr txBox="1"/>
          <p:nvPr>
            <p:custDataLst>
              <p:tags r:id="rId32"/>
            </p:custDataLst>
          </p:nvPr>
        </p:nvSpPr>
        <p:spPr>
          <a:xfrm>
            <a:off x="727710" y="2421255"/>
            <a:ext cx="7924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把握宏观环境</a:t>
            </a:r>
          </a:p>
        </p:txBody>
      </p:sp>
      <p:sp>
        <p:nvSpPr>
          <p:cNvPr id="74" name="文本框 73"/>
          <p:cNvSpPr txBox="1"/>
          <p:nvPr>
            <p:custDataLst>
              <p:tags r:id="rId33"/>
            </p:custDataLst>
          </p:nvPr>
        </p:nvSpPr>
        <p:spPr>
          <a:xfrm>
            <a:off x="743585" y="2184400"/>
            <a:ext cx="761365" cy="245110"/>
          </a:xfrm>
          <a:prstGeom prst="rect">
            <a:avLst/>
          </a:prstGeom>
          <a:noFill/>
        </p:spPr>
        <p:txBody>
          <a:bodyPr wrap="none" rtlCol="0" anchor="ctr" anchorCtr="0">
            <a:spAutoFit/>
          </a:bodyPr>
          <a:lstStyle/>
          <a:p>
            <a:pPr algn="ctr"/>
            <a:r>
              <a:rPr lang="en-US" altLang="zh-CN"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PEST</a:t>
            </a:r>
            <a:r>
              <a:rPr lang="zh-CN" altLang="en-US"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分析</a:t>
            </a:r>
          </a:p>
        </p:txBody>
      </p:sp>
      <p:sp>
        <p:nvSpPr>
          <p:cNvPr id="81" name="文本框 80"/>
          <p:cNvSpPr txBox="1"/>
          <p:nvPr>
            <p:custDataLst>
              <p:tags r:id="rId34"/>
            </p:custDataLst>
          </p:nvPr>
        </p:nvSpPr>
        <p:spPr>
          <a:xfrm>
            <a:off x="1406525" y="2421255"/>
            <a:ext cx="7924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把握行业环境</a:t>
            </a:r>
          </a:p>
        </p:txBody>
      </p:sp>
      <p:sp>
        <p:nvSpPr>
          <p:cNvPr id="82" name="文本框 81"/>
          <p:cNvSpPr txBox="1"/>
          <p:nvPr>
            <p:custDataLst>
              <p:tags r:id="rId35"/>
            </p:custDataLst>
          </p:nvPr>
        </p:nvSpPr>
        <p:spPr>
          <a:xfrm>
            <a:off x="1456690" y="2184400"/>
            <a:ext cx="693420" cy="245110"/>
          </a:xfrm>
          <a:prstGeom prst="rect">
            <a:avLst/>
          </a:prstGeom>
          <a:noFill/>
        </p:spPr>
        <p:txBody>
          <a:bodyPr wrap="none" rtlCol="0" anchor="ctr" anchorCtr="0">
            <a:spAutoFit/>
          </a:bodyPr>
          <a:lstStyle/>
          <a:p>
            <a:pPr algn="ctr"/>
            <a:r>
              <a:rPr sz="1000" b="1" dirty="0">
                <a:solidFill>
                  <a:schemeClr val="accent2"/>
                </a:solidFill>
                <a:latin typeface="PingFang SC Semibold" panose="020B0400000000000000" charset="-122"/>
                <a:ea typeface="PingFang SC Semibold" panose="020B0400000000000000" charset="-122"/>
                <a:cs typeface="PingFang SC Regular" panose="020B0400000000000000" charset="-122"/>
              </a:rPr>
              <a:t>五力分析</a:t>
            </a:r>
          </a:p>
        </p:txBody>
      </p:sp>
      <p:sp>
        <p:nvSpPr>
          <p:cNvPr id="94" name="文本框 93"/>
          <p:cNvSpPr txBox="1"/>
          <p:nvPr>
            <p:custDataLst>
              <p:tags r:id="rId36"/>
            </p:custDataLst>
          </p:nvPr>
        </p:nvSpPr>
        <p:spPr>
          <a:xfrm>
            <a:off x="2085340" y="2421255"/>
            <a:ext cx="7924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把握竞争环境</a:t>
            </a:r>
          </a:p>
        </p:txBody>
      </p:sp>
      <p:sp>
        <p:nvSpPr>
          <p:cNvPr id="96" name="文本框 95"/>
          <p:cNvSpPr txBox="1"/>
          <p:nvPr>
            <p:custDataLst>
              <p:tags r:id="rId37"/>
            </p:custDataLst>
          </p:nvPr>
        </p:nvSpPr>
        <p:spPr>
          <a:xfrm>
            <a:off x="2178050" y="2184400"/>
            <a:ext cx="608330" cy="245110"/>
          </a:xfrm>
          <a:prstGeom prst="rect">
            <a:avLst/>
          </a:prstGeom>
          <a:noFill/>
        </p:spPr>
        <p:txBody>
          <a:bodyPr wrap="none" rtlCol="0" anchor="ctr" anchorCtr="0">
            <a:spAutoFit/>
          </a:bodyPr>
          <a:lstStyle/>
          <a:p>
            <a:pPr algn="ctr"/>
            <a:r>
              <a:rPr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3C分析</a:t>
            </a:r>
          </a:p>
        </p:txBody>
      </p:sp>
      <p:sp>
        <p:nvSpPr>
          <p:cNvPr id="100" name="文本框 99"/>
          <p:cNvSpPr txBox="1"/>
          <p:nvPr>
            <p:custDataLst>
              <p:tags r:id="rId38"/>
            </p:custDataLst>
          </p:nvPr>
        </p:nvSpPr>
        <p:spPr>
          <a:xfrm>
            <a:off x="2827020" y="2421255"/>
            <a:ext cx="6908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把握优劣势</a:t>
            </a:r>
          </a:p>
        </p:txBody>
      </p:sp>
      <p:sp>
        <p:nvSpPr>
          <p:cNvPr id="101" name="文本框 100"/>
          <p:cNvSpPr txBox="1"/>
          <p:nvPr>
            <p:custDataLst>
              <p:tags r:id="rId39"/>
            </p:custDataLst>
          </p:nvPr>
        </p:nvSpPr>
        <p:spPr>
          <a:xfrm>
            <a:off x="2762885" y="2184400"/>
            <a:ext cx="821055" cy="245110"/>
          </a:xfrm>
          <a:prstGeom prst="rect">
            <a:avLst/>
          </a:prstGeom>
          <a:noFill/>
        </p:spPr>
        <p:txBody>
          <a:bodyPr wrap="none" rtlCol="0" anchor="ctr" anchorCtr="0">
            <a:spAutoFit/>
          </a:bodyPr>
          <a:lstStyle/>
          <a:p>
            <a:pPr algn="ctr"/>
            <a:r>
              <a:rPr sz="1000" b="1" dirty="0">
                <a:solidFill>
                  <a:schemeClr val="accent2"/>
                </a:solidFill>
                <a:latin typeface="PingFang SC Semibold" panose="020B0400000000000000" charset="-122"/>
                <a:ea typeface="PingFang SC Semibold" panose="020B0400000000000000" charset="-122"/>
                <a:cs typeface="PingFang SC Regular" panose="020B0400000000000000" charset="-122"/>
              </a:rPr>
              <a:t>价值链分析</a:t>
            </a:r>
          </a:p>
        </p:txBody>
      </p:sp>
      <p:sp>
        <p:nvSpPr>
          <p:cNvPr id="108" name="文本框 107"/>
          <p:cNvSpPr txBox="1"/>
          <p:nvPr>
            <p:custDataLst>
              <p:tags r:id="rId40"/>
            </p:custDataLst>
          </p:nvPr>
        </p:nvSpPr>
        <p:spPr>
          <a:xfrm>
            <a:off x="1420495" y="3227705"/>
            <a:ext cx="13004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明确市场机会和事业课题</a:t>
            </a:r>
          </a:p>
        </p:txBody>
      </p:sp>
      <p:sp>
        <p:nvSpPr>
          <p:cNvPr id="112" name="文本框 111"/>
          <p:cNvSpPr txBox="1"/>
          <p:nvPr>
            <p:custDataLst>
              <p:tags r:id="rId41"/>
            </p:custDataLst>
          </p:nvPr>
        </p:nvSpPr>
        <p:spPr>
          <a:xfrm>
            <a:off x="1664335" y="2990850"/>
            <a:ext cx="814705" cy="245110"/>
          </a:xfrm>
          <a:prstGeom prst="rect">
            <a:avLst/>
          </a:prstGeom>
          <a:noFill/>
        </p:spPr>
        <p:txBody>
          <a:bodyPr wrap="none" rtlCol="0" anchor="ctr" anchorCtr="0">
            <a:spAutoFit/>
          </a:bodyPr>
          <a:lstStyle/>
          <a:p>
            <a:pPr algn="ctr"/>
            <a:r>
              <a:rPr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SWOT分析</a:t>
            </a:r>
          </a:p>
        </p:txBody>
      </p:sp>
      <p:sp>
        <p:nvSpPr>
          <p:cNvPr id="118" name="文本框 117"/>
          <p:cNvSpPr txBox="1"/>
          <p:nvPr>
            <p:custDataLst>
              <p:tags r:id="rId42"/>
            </p:custDataLst>
          </p:nvPr>
        </p:nvSpPr>
        <p:spPr>
          <a:xfrm>
            <a:off x="1776095" y="4345305"/>
            <a:ext cx="5892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市场定位</a:t>
            </a:r>
          </a:p>
        </p:txBody>
      </p:sp>
      <p:sp>
        <p:nvSpPr>
          <p:cNvPr id="119" name="文本框 118"/>
          <p:cNvSpPr txBox="1"/>
          <p:nvPr>
            <p:custDataLst>
              <p:tags r:id="rId43"/>
            </p:custDataLst>
          </p:nvPr>
        </p:nvSpPr>
        <p:spPr>
          <a:xfrm>
            <a:off x="1855470" y="4108450"/>
            <a:ext cx="424815" cy="245110"/>
          </a:xfrm>
          <a:prstGeom prst="rect">
            <a:avLst/>
          </a:prstGeom>
          <a:noFill/>
        </p:spPr>
        <p:txBody>
          <a:bodyPr wrap="none" rtlCol="0" anchor="ctr" anchorCtr="0">
            <a:spAutoFit/>
          </a:bodyPr>
          <a:lstStyle/>
          <a:p>
            <a:pPr algn="ctr"/>
            <a:r>
              <a:rPr lang="en-US"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STP</a:t>
            </a:r>
          </a:p>
        </p:txBody>
      </p:sp>
      <p:sp>
        <p:nvSpPr>
          <p:cNvPr id="125" name="文本框 124"/>
          <p:cNvSpPr txBox="1"/>
          <p:nvPr>
            <p:custDataLst>
              <p:tags r:id="rId44"/>
            </p:custDataLst>
          </p:nvPr>
        </p:nvSpPr>
        <p:spPr>
          <a:xfrm>
            <a:off x="1674495" y="5878195"/>
            <a:ext cx="792480" cy="213995"/>
          </a:xfrm>
          <a:prstGeom prst="rect">
            <a:avLst/>
          </a:prstGeom>
          <a:noFill/>
        </p:spPr>
        <p:txBody>
          <a:bodyPr wrap="none" rtlCol="0" anchor="ctr" anchorCtr="0">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rPr>
              <a:t>市场营销组合</a:t>
            </a:r>
          </a:p>
        </p:txBody>
      </p:sp>
      <p:sp>
        <p:nvSpPr>
          <p:cNvPr id="126" name="文本框 125"/>
          <p:cNvSpPr txBox="1"/>
          <p:nvPr>
            <p:custDataLst>
              <p:tags r:id="rId45"/>
            </p:custDataLst>
          </p:nvPr>
        </p:nvSpPr>
        <p:spPr>
          <a:xfrm>
            <a:off x="1897380" y="5641340"/>
            <a:ext cx="341630" cy="245110"/>
          </a:xfrm>
          <a:prstGeom prst="rect">
            <a:avLst/>
          </a:prstGeom>
          <a:noFill/>
        </p:spPr>
        <p:txBody>
          <a:bodyPr wrap="none" rtlCol="0" anchor="ctr" anchorCtr="0">
            <a:spAutoFit/>
          </a:bodyPr>
          <a:lstStyle/>
          <a:p>
            <a:pPr algn="ctr"/>
            <a:r>
              <a:rPr lang="en-US" sz="1000" b="1" dirty="0">
                <a:solidFill>
                  <a:schemeClr val="accent2"/>
                </a:solidFill>
                <a:latin typeface="PingFang SC Semibold" panose="020B0400000000000000" charset="-122"/>
                <a:ea typeface="PingFang SC Semibold" panose="020B0400000000000000" charset="-122"/>
                <a:cs typeface="PingFang SC Semibold" panose="020B0400000000000000" charset="-122"/>
              </a:rPr>
              <a:t>4P</a:t>
            </a:r>
          </a:p>
        </p:txBody>
      </p:sp>
      <p:cxnSp>
        <p:nvCxnSpPr>
          <p:cNvPr id="128" name="肘形连接符 127"/>
          <p:cNvCxnSpPr>
            <a:stCxn id="73" idx="2"/>
            <a:endCxn id="112" idx="0"/>
          </p:cNvCxnSpPr>
          <p:nvPr>
            <p:custDataLst>
              <p:tags r:id="rId46"/>
            </p:custDataLst>
          </p:nvPr>
        </p:nvCxnSpPr>
        <p:spPr>
          <a:xfrm rot="5400000" flipV="1">
            <a:off x="1420495" y="2339340"/>
            <a:ext cx="355600" cy="948055"/>
          </a:xfrm>
          <a:prstGeom prst="bentConnector3">
            <a:avLst>
              <a:gd name="adj1" fmla="val 49911"/>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129" name="肘形连接符 128"/>
          <p:cNvCxnSpPr>
            <a:stCxn id="81" idx="2"/>
            <a:endCxn id="112" idx="0"/>
          </p:cNvCxnSpPr>
          <p:nvPr>
            <p:custDataLst>
              <p:tags r:id="rId47"/>
            </p:custDataLst>
          </p:nvPr>
        </p:nvCxnSpPr>
        <p:spPr>
          <a:xfrm rot="5400000" flipV="1">
            <a:off x="1759585" y="2678430"/>
            <a:ext cx="355600" cy="269240"/>
          </a:xfrm>
          <a:prstGeom prst="bentConnector3">
            <a:avLst>
              <a:gd name="adj1" fmla="val 50000"/>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130" name="肘形连接符 129"/>
          <p:cNvCxnSpPr>
            <a:stCxn id="94" idx="2"/>
            <a:endCxn id="112" idx="0"/>
          </p:cNvCxnSpPr>
          <p:nvPr>
            <p:custDataLst>
              <p:tags r:id="rId48"/>
            </p:custDataLst>
          </p:nvPr>
        </p:nvCxnSpPr>
        <p:spPr>
          <a:xfrm rot="5400000">
            <a:off x="2099310" y="2608580"/>
            <a:ext cx="355600" cy="409575"/>
          </a:xfrm>
          <a:prstGeom prst="bentConnector3">
            <a:avLst>
              <a:gd name="adj1" fmla="val 49911"/>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131" name="肘形连接符 130"/>
          <p:cNvCxnSpPr>
            <a:stCxn id="100" idx="2"/>
            <a:endCxn id="112" idx="0"/>
          </p:cNvCxnSpPr>
          <p:nvPr>
            <p:custDataLst>
              <p:tags r:id="rId49"/>
            </p:custDataLst>
          </p:nvPr>
        </p:nvCxnSpPr>
        <p:spPr>
          <a:xfrm rot="5400000">
            <a:off x="2444750" y="2263140"/>
            <a:ext cx="355600" cy="1100455"/>
          </a:xfrm>
          <a:prstGeom prst="bentConnector3">
            <a:avLst>
              <a:gd name="adj1" fmla="val 49911"/>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132" name="肘形连接符 131"/>
          <p:cNvCxnSpPr>
            <a:stCxn id="108" idx="2"/>
            <a:endCxn id="119" idx="0"/>
          </p:cNvCxnSpPr>
          <p:nvPr>
            <p:custDataLst>
              <p:tags r:id="rId50"/>
            </p:custDataLst>
          </p:nvPr>
        </p:nvCxnSpPr>
        <p:spPr>
          <a:xfrm rot="5400000">
            <a:off x="1736090" y="3773805"/>
            <a:ext cx="666750" cy="2540"/>
          </a:xfrm>
          <a:prstGeom prst="bentConnector3">
            <a:avLst>
              <a:gd name="adj1" fmla="val 50000"/>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133" name="肘形连接符 132"/>
          <p:cNvCxnSpPr>
            <a:stCxn id="118" idx="2"/>
            <a:endCxn id="126" idx="0"/>
          </p:cNvCxnSpPr>
          <p:nvPr>
            <p:custDataLst>
              <p:tags r:id="rId51"/>
            </p:custDataLst>
          </p:nvPr>
        </p:nvCxnSpPr>
        <p:spPr>
          <a:xfrm rot="5400000">
            <a:off x="1528445" y="5099050"/>
            <a:ext cx="1082040" cy="2540"/>
          </a:xfrm>
          <a:prstGeom prst="bentConnector3">
            <a:avLst>
              <a:gd name="adj1" fmla="val 50000"/>
            </a:avLst>
          </a:prstGeom>
          <a:ln>
            <a:solidFill>
              <a:schemeClr val="bg1">
                <a:lumMod val="50000"/>
                <a:lumOff val="50000"/>
              </a:schemeClr>
            </a:solidFill>
            <a:tailEnd type="triangle"/>
          </a:ln>
        </p:spPr>
        <p:style>
          <a:lnRef idx="2">
            <a:schemeClr val="accent1"/>
          </a:lnRef>
          <a:fillRef idx="0">
            <a:srgbClr val="FFFFFF"/>
          </a:fillRef>
          <a:effectRef idx="0">
            <a:srgbClr val="FFFFFF"/>
          </a:effectRef>
          <a:fontRef idx="minor">
            <a:schemeClr val="tx1"/>
          </a:fontRef>
        </p:style>
      </p:cxnSp>
      <p:sp>
        <p:nvSpPr>
          <p:cNvPr id="135" name="任意形状 105"/>
          <p:cNvSpPr/>
          <p:nvPr>
            <p:custDataLst>
              <p:tags r:id="rId52"/>
            </p:custDataLst>
          </p:nvPr>
        </p:nvSpPr>
        <p:spPr>
          <a:xfrm rot="5400000">
            <a:off x="1828800" y="3313430"/>
            <a:ext cx="1705610" cy="2015490"/>
          </a:xfrm>
          <a:custGeom>
            <a:avLst/>
            <a:gdLst>
              <a:gd name="connsiteX0" fmla="*/ 1249732 w 4395559"/>
              <a:gd name="connsiteY0" fmla="*/ 2486912 h 4190933"/>
              <a:gd name="connsiteX1" fmla="*/ 0 w 4395559"/>
              <a:gd name="connsiteY1" fmla="*/ 4190925 h 4190933"/>
              <a:gd name="connsiteX2" fmla="*/ 4395560 w 4395559"/>
              <a:gd name="connsiteY2" fmla="*/ 4190933 h 4190933"/>
              <a:gd name="connsiteX3" fmla="*/ 3053254 w 4395559"/>
              <a:gd name="connsiteY3" fmla="*/ 2486912 h 4190933"/>
              <a:gd name="connsiteX4" fmla="*/ 2566721 w 4395559"/>
              <a:gd name="connsiteY4" fmla="*/ 834686 h 4190933"/>
              <a:gd name="connsiteX5" fmla="*/ 2781042 w 4395559"/>
              <a:gd name="connsiteY5" fmla="*/ 834686 h 4190933"/>
              <a:gd name="connsiteX6" fmla="*/ 2139599 w 4395559"/>
              <a:gd name="connsiteY6" fmla="*/ 0 h 4190933"/>
              <a:gd name="connsiteX7" fmla="*/ 1498155 w 4395559"/>
              <a:gd name="connsiteY7" fmla="*/ 834686 h 4190933"/>
              <a:gd name="connsiteX8" fmla="*/ 1719824 w 4395559"/>
              <a:gd name="connsiteY8" fmla="*/ 834686 h 4190933"/>
              <a:gd name="connsiteX9" fmla="*/ 1249732 w 4395559"/>
              <a:gd name="connsiteY9" fmla="*/ 2486912 h 419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5559" h="4190933">
                <a:moveTo>
                  <a:pt x="1249732" y="2486912"/>
                </a:moveTo>
                <a:cubicBezTo>
                  <a:pt x="908028" y="3176944"/>
                  <a:pt x="0" y="4190925"/>
                  <a:pt x="0" y="4190925"/>
                </a:cubicBezTo>
                <a:lnTo>
                  <a:pt x="4395560" y="4190933"/>
                </a:lnTo>
                <a:cubicBezTo>
                  <a:pt x="4395560" y="4190933"/>
                  <a:pt x="3418629" y="3178565"/>
                  <a:pt x="3053254" y="2486912"/>
                </a:cubicBezTo>
                <a:cubicBezTo>
                  <a:pt x="2733567" y="1881771"/>
                  <a:pt x="2584200" y="949271"/>
                  <a:pt x="2566721" y="834686"/>
                </a:cubicBezTo>
                <a:lnTo>
                  <a:pt x="2781042" y="834686"/>
                </a:lnTo>
                <a:lnTo>
                  <a:pt x="2139599" y="0"/>
                </a:lnTo>
                <a:lnTo>
                  <a:pt x="1498155" y="834686"/>
                </a:lnTo>
                <a:lnTo>
                  <a:pt x="1719824" y="834686"/>
                </a:lnTo>
                <a:cubicBezTo>
                  <a:pt x="1701930" y="949205"/>
                  <a:pt x="1549970" y="1880623"/>
                  <a:pt x="1249732" y="2486912"/>
                </a:cubicBezTo>
                <a:close/>
              </a:path>
            </a:pathLst>
          </a:custGeom>
          <a:gradFill>
            <a:gsLst>
              <a:gs pos="13000">
                <a:schemeClr val="accent3"/>
              </a:gs>
              <a:gs pos="73000">
                <a:schemeClr val="bg2">
                  <a:alpha val="0"/>
                </a:schemeClr>
              </a:gs>
            </a:gsLst>
            <a:lin ang="5400000" scaled="1"/>
          </a:gradFill>
          <a:ln w="83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8" name="文本框 137"/>
          <p:cNvSpPr txBox="1"/>
          <p:nvPr>
            <p:custDataLst>
              <p:tags r:id="rId53"/>
            </p:custDataLst>
          </p:nvPr>
        </p:nvSpPr>
        <p:spPr>
          <a:xfrm>
            <a:off x="377825" y="1524000"/>
            <a:ext cx="3206115" cy="552450"/>
          </a:xfrm>
          <a:prstGeom prst="rect">
            <a:avLst/>
          </a:prstGeom>
          <a:noFill/>
        </p:spPr>
        <p:txBody>
          <a:bodyPr wrap="square" rtlCol="0" anchor="ctr" anchorCtr="0">
            <a:noAutofit/>
          </a:bodyPr>
          <a:lstStyle/>
          <a:p>
            <a:pPr algn="ctr"/>
            <a:r>
              <a:rPr lang="zh-CN" altLang="en-US" b="1" dirty="0">
                <a:solidFill>
                  <a:schemeClr val="accent1"/>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市场营销示例</a:t>
            </a:r>
          </a:p>
        </p:txBody>
      </p:sp>
      <p:grpSp>
        <p:nvGrpSpPr>
          <p:cNvPr id="6" name="组合 5"/>
          <p:cNvGrpSpPr/>
          <p:nvPr/>
        </p:nvGrpSpPr>
        <p:grpSpPr>
          <a:xfrm>
            <a:off x="4429475" y="1411637"/>
            <a:ext cx="1153730" cy="1017206"/>
            <a:chOff x="15974" y="4037"/>
            <a:chExt cx="2023" cy="1783"/>
          </a:xfrm>
          <a:effectLst>
            <a:outerShdw blurRad="76200" dir="13500000" sy="23000" kx="1200000" algn="br" rotWithShape="0">
              <a:prstClr val="black">
                <a:alpha val="20000"/>
              </a:prstClr>
            </a:outerShdw>
          </a:effectLst>
        </p:grpSpPr>
        <p:grpSp>
          <p:nvGrpSpPr>
            <p:cNvPr id="8" name="组合 7"/>
            <p:cNvGrpSpPr/>
            <p:nvPr/>
          </p:nvGrpSpPr>
          <p:grpSpPr>
            <a:xfrm>
              <a:off x="15974" y="4037"/>
              <a:ext cx="2023" cy="1783"/>
              <a:chOff x="15974" y="4037"/>
              <a:chExt cx="2023" cy="1783"/>
            </a:xfrm>
          </p:grpSpPr>
          <p:sp>
            <p:nvSpPr>
              <p:cNvPr id="10" name="矩形: 圆角 49"/>
              <p:cNvSpPr/>
              <p:nvPr>
                <p:custDataLst>
                  <p:tags r:id="rId76"/>
                </p:custDataLst>
              </p:nvPr>
            </p:nvSpPr>
            <p:spPr>
              <a:xfrm>
                <a:off x="16679"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1" name="矩形: 圆角 45"/>
              <p:cNvSpPr/>
              <p:nvPr>
                <p:custDataLst>
                  <p:tags r:id="rId77"/>
                </p:custDataLst>
              </p:nvPr>
            </p:nvSpPr>
            <p:spPr>
              <a:xfrm>
                <a:off x="15974" y="4037"/>
                <a:ext cx="614" cy="534"/>
              </a:xfrm>
              <a:prstGeom prst="roundRect">
                <a:avLst>
                  <a:gd name="adj" fmla="val 1846"/>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2" name="矩形: 圆角 46"/>
              <p:cNvSpPr/>
              <p:nvPr>
                <p:custDataLst>
                  <p:tags r:id="rId78"/>
                </p:custDataLst>
              </p:nvPr>
            </p:nvSpPr>
            <p:spPr>
              <a:xfrm>
                <a:off x="16679" y="4037"/>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3" name="矩形: 圆角 47"/>
              <p:cNvSpPr/>
              <p:nvPr>
                <p:custDataLst>
                  <p:tags r:id="rId79"/>
                </p:custDataLst>
              </p:nvPr>
            </p:nvSpPr>
            <p:spPr>
              <a:xfrm>
                <a:off x="17383" y="4037"/>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4" name="矩形: 圆角 48"/>
              <p:cNvSpPr/>
              <p:nvPr>
                <p:custDataLst>
                  <p:tags r:id="rId80"/>
                </p:custDataLst>
              </p:nvPr>
            </p:nvSpPr>
            <p:spPr>
              <a:xfrm>
                <a:off x="15974"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5" name="矩形: 圆角 50"/>
              <p:cNvSpPr/>
              <p:nvPr>
                <p:custDataLst>
                  <p:tags r:id="rId81"/>
                </p:custDataLst>
              </p:nvPr>
            </p:nvSpPr>
            <p:spPr>
              <a:xfrm>
                <a:off x="17383" y="4661"/>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6" name="矩形: 圆角 51"/>
              <p:cNvSpPr/>
              <p:nvPr>
                <p:custDataLst>
                  <p:tags r:id="rId82"/>
                </p:custDataLst>
              </p:nvPr>
            </p:nvSpPr>
            <p:spPr>
              <a:xfrm>
                <a:off x="15974"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7" name="矩形: 圆角 52"/>
              <p:cNvSpPr/>
              <p:nvPr>
                <p:custDataLst>
                  <p:tags r:id="rId83"/>
                </p:custDataLst>
              </p:nvPr>
            </p:nvSpPr>
            <p:spPr>
              <a:xfrm>
                <a:off x="16679"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18" name="矩形: 圆角 53"/>
              <p:cNvSpPr/>
              <p:nvPr>
                <p:custDataLst>
                  <p:tags r:id="rId84"/>
                </p:custDataLst>
              </p:nvPr>
            </p:nvSpPr>
            <p:spPr>
              <a:xfrm>
                <a:off x="17383" y="5286"/>
                <a:ext cx="614" cy="534"/>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grpSp>
        <p:sp>
          <p:nvSpPr>
            <p:cNvPr id="44" name="文本框 43"/>
            <p:cNvSpPr txBox="1"/>
            <p:nvPr>
              <p:custDataLst>
                <p:tags r:id="rId75"/>
              </p:custDataLst>
            </p:nvPr>
          </p:nvSpPr>
          <p:spPr>
            <a:xfrm>
              <a:off x="16102" y="4642"/>
              <a:ext cx="1768" cy="582"/>
            </a:xfrm>
            <a:prstGeom prst="rect">
              <a:avLst/>
            </a:prstGeom>
            <a:noFill/>
            <a:effectLst/>
          </p:spPr>
          <p:txBody>
            <a:bodyPr wrap="square" lIns="87162" tIns="43581" rIns="87162" bIns="43581" rtlCol="0">
              <a:spAutoFit/>
            </a:bodyP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2"/>
                  </a:solidFill>
                  <a:effectLst/>
                  <a:uLnTx/>
                  <a:uFillTx/>
                  <a:latin typeface="PingFang SC" panose="020B0400000000000000" charset="-122"/>
                  <a:ea typeface="PingFang SC" panose="020B0400000000000000" charset="-122"/>
                </a:rPr>
                <a:t>细分市场</a:t>
              </a:r>
            </a:p>
          </p:txBody>
        </p:sp>
      </p:grpSp>
      <p:grpSp>
        <p:nvGrpSpPr>
          <p:cNvPr id="24" name="组合 23"/>
          <p:cNvGrpSpPr/>
          <p:nvPr/>
        </p:nvGrpSpPr>
        <p:grpSpPr>
          <a:xfrm>
            <a:off x="7146925" y="1356678"/>
            <a:ext cx="1135380" cy="1127125"/>
            <a:chOff x="11226" y="2155"/>
            <a:chExt cx="1788" cy="1775"/>
          </a:xfrm>
        </p:grpSpPr>
        <p:sp>
          <p:nvSpPr>
            <p:cNvPr id="55" name="矩形: 圆角 54"/>
            <p:cNvSpPr/>
            <p:nvPr>
              <p:custDataLst>
                <p:tags r:id="rId65"/>
              </p:custDataLst>
            </p:nvPr>
          </p:nvSpPr>
          <p:spPr>
            <a:xfrm rot="18187531">
              <a:off x="11199" y="2228"/>
              <a:ext cx="618" cy="472"/>
            </a:xfrm>
            <a:prstGeom prst="roundRect">
              <a:avLst>
                <a:gd name="adj" fmla="val 0"/>
              </a:avLst>
            </a:prstGeom>
            <a:solidFill>
              <a:schemeClr val="accent2"/>
            </a:solidFill>
            <a:ln w="38100" cap="flat" cmpd="sng" algn="ctr">
              <a:noFill/>
              <a:prstDash val="solid"/>
              <a:miter lim="800000"/>
            </a:ln>
            <a:effectLst/>
            <a:scene3d>
              <a:camera prst="perspectiveContrastingLeftFacing">
                <a:rot lat="324365" lon="2654985" rev="18989319"/>
              </a:camera>
              <a:lightRig rig="threePt" dir="t"/>
            </a:scene3d>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grpSp>
          <p:nvGrpSpPr>
            <p:cNvPr id="23" name="组合 22"/>
            <p:cNvGrpSpPr/>
            <p:nvPr/>
          </p:nvGrpSpPr>
          <p:grpSpPr>
            <a:xfrm>
              <a:off x="11226" y="2356"/>
              <a:ext cx="1788" cy="1575"/>
              <a:chOff x="11226" y="2356"/>
              <a:chExt cx="1788" cy="1575"/>
            </a:xfrm>
            <a:effectLst>
              <a:outerShdw blurRad="76200" dir="13500000" sy="23000" kx="1200000" algn="br" rotWithShape="0">
                <a:prstClr val="black">
                  <a:alpha val="20000"/>
                </a:prstClr>
              </a:outerShdw>
            </a:effectLst>
          </p:grpSpPr>
          <p:sp>
            <p:nvSpPr>
              <p:cNvPr id="56" name="矩形: 圆角 55"/>
              <p:cNvSpPr/>
              <p:nvPr>
                <p:custDataLst>
                  <p:tags r:id="rId66"/>
                </p:custDataLst>
              </p:nvPr>
            </p:nvSpPr>
            <p:spPr>
              <a:xfrm>
                <a:off x="11848" y="2356"/>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7" name="矩形: 圆角 56"/>
              <p:cNvSpPr/>
              <p:nvPr>
                <p:custDataLst>
                  <p:tags r:id="rId67"/>
                </p:custDataLst>
              </p:nvPr>
            </p:nvSpPr>
            <p:spPr>
              <a:xfrm>
                <a:off x="12472" y="2356"/>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8" name="矩形: 圆角 57"/>
              <p:cNvSpPr/>
              <p:nvPr>
                <p:custDataLst>
                  <p:tags r:id="rId68"/>
                </p:custDataLst>
              </p:nvPr>
            </p:nvSpPr>
            <p:spPr>
              <a:xfrm>
                <a:off x="11226" y="2908"/>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59" name="矩形: 圆角 58"/>
              <p:cNvSpPr/>
              <p:nvPr>
                <p:custDataLst>
                  <p:tags r:id="rId69"/>
                </p:custDataLst>
              </p:nvPr>
            </p:nvSpPr>
            <p:spPr>
              <a:xfrm>
                <a:off x="11848" y="2908"/>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0" name="矩形: 圆角 59"/>
              <p:cNvSpPr/>
              <p:nvPr>
                <p:custDataLst>
                  <p:tags r:id="rId70"/>
                </p:custDataLst>
              </p:nvPr>
            </p:nvSpPr>
            <p:spPr>
              <a:xfrm>
                <a:off x="12472" y="2908"/>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3" name="矩形: 圆角 62"/>
              <p:cNvSpPr/>
              <p:nvPr>
                <p:custDataLst>
                  <p:tags r:id="rId71"/>
                </p:custDataLst>
              </p:nvPr>
            </p:nvSpPr>
            <p:spPr>
              <a:xfrm>
                <a:off x="11226" y="3459"/>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5" name="矩形: 圆角 64"/>
              <p:cNvSpPr/>
              <p:nvPr>
                <p:custDataLst>
                  <p:tags r:id="rId72"/>
                </p:custDataLst>
              </p:nvPr>
            </p:nvSpPr>
            <p:spPr>
              <a:xfrm>
                <a:off x="11848" y="3459"/>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67" name="矩形: 圆角 66"/>
              <p:cNvSpPr/>
              <p:nvPr>
                <p:custDataLst>
                  <p:tags r:id="rId73"/>
                </p:custDataLst>
              </p:nvPr>
            </p:nvSpPr>
            <p:spPr>
              <a:xfrm>
                <a:off x="12472" y="3459"/>
                <a:ext cx="542" cy="472"/>
              </a:xfrm>
              <a:prstGeom prst="roundRect">
                <a:avLst>
                  <a:gd name="adj" fmla="val 0"/>
                </a:avLst>
              </a:prstGeom>
              <a:solidFill>
                <a:schemeClr val="accent2">
                  <a:lumMod val="60000"/>
                  <a:lumOff val="40000"/>
                </a:schemeClr>
              </a:solidFill>
              <a:ln w="38100" cap="flat" cmpd="sng" algn="ctr">
                <a:noFill/>
                <a:prstDash val="solid"/>
                <a:miter lim="800000"/>
              </a:ln>
              <a:effectLst/>
            </p:spPr>
            <p:txBody>
              <a:bodyPr rtlCol="0" anchor="ctr"/>
              <a:lstStyle/>
              <a:p>
                <a:pPr marL="0" marR="0" lvl="0" indent="0" algn="ctr" defTabSz="220980" eaLnBrk="1" fontAlgn="auto" latinLnBrk="0" hangingPunct="1">
                  <a:lnSpc>
                    <a:spcPct val="100000"/>
                  </a:lnSpc>
                  <a:spcBef>
                    <a:spcPts val="0"/>
                  </a:spcBef>
                  <a:spcAft>
                    <a:spcPts val="0"/>
                  </a:spcAft>
                  <a:buClrTx/>
                  <a:buSzTx/>
                  <a:buFontTx/>
                  <a:buNone/>
                  <a:defRPr/>
                </a:pPr>
                <a:endParaRPr kumimoji="0" lang="zh-CN" altLang="en-US" sz="400" i="0" u="none" strike="noStrike" kern="0" cap="none" spc="0" normalizeH="0" baseline="0" noProof="0" dirty="0">
                  <a:ln>
                    <a:noFill/>
                  </a:ln>
                  <a:solidFill>
                    <a:srgbClr val="9F721B"/>
                  </a:solidFill>
                  <a:effectLst/>
                  <a:uLnTx/>
                  <a:uFillTx/>
                  <a:latin typeface="PingFang SC Regular" panose="020B0400000000000000" charset="-122"/>
                  <a:ea typeface="PingFang SC Regular" panose="020B0400000000000000" charset="-122"/>
                </a:endParaRPr>
              </a:p>
            </p:txBody>
          </p:sp>
          <p:sp>
            <p:nvSpPr>
              <p:cNvPr id="21" name="文本框 20"/>
              <p:cNvSpPr txBox="1"/>
              <p:nvPr>
                <p:custDataLst>
                  <p:tags r:id="rId74"/>
                </p:custDataLst>
              </p:nvPr>
            </p:nvSpPr>
            <p:spPr>
              <a:xfrm>
                <a:off x="11338" y="2912"/>
                <a:ext cx="1563" cy="911"/>
              </a:xfrm>
              <a:prstGeom prst="rect">
                <a:avLst/>
              </a:prstGeom>
              <a:noFill/>
              <a:effectLst/>
            </p:spPr>
            <p:txBody>
              <a:bodyPr wrap="square" lIns="87162" tIns="43581" rIns="87162" bIns="43581" rtlCol="0">
                <a:spAutoFit/>
              </a:bodyPr>
              <a:lstStyle/>
              <a:p>
                <a:pPr marL="0" marR="0" lvl="0" indent="0" algn="ctr" defTabSz="22098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2"/>
                    </a:solidFill>
                    <a:effectLst/>
                    <a:uLnTx/>
                    <a:uFillTx/>
                    <a:latin typeface="PingFang SC" panose="020B0400000000000000" charset="-122"/>
                    <a:ea typeface="PingFang SC" panose="020B0400000000000000" charset="-122"/>
                  </a:rPr>
                  <a:t>目标市场</a:t>
                </a:r>
              </a:p>
            </p:txBody>
          </p:sp>
        </p:grpSp>
      </p:grpSp>
      <p:grpSp>
        <p:nvGrpSpPr>
          <p:cNvPr id="54" name="组合 53"/>
          <p:cNvGrpSpPr/>
          <p:nvPr/>
        </p:nvGrpSpPr>
        <p:grpSpPr>
          <a:xfrm>
            <a:off x="9638348" y="1349772"/>
            <a:ext cx="1569085" cy="1140936"/>
            <a:chOff x="15718" y="8458"/>
            <a:chExt cx="2533" cy="1843"/>
          </a:xfrm>
          <a:effectLst>
            <a:outerShdw blurRad="76200" dir="13500000" sy="23000" kx="1200000" algn="br" rotWithShape="0">
              <a:prstClr val="black">
                <a:alpha val="20000"/>
              </a:prstClr>
            </a:outerShdw>
          </a:effectLst>
        </p:grpSpPr>
        <p:sp>
          <p:nvSpPr>
            <p:cNvPr id="35" name="文本框 34"/>
            <p:cNvSpPr txBox="1"/>
            <p:nvPr>
              <p:custDataLst>
                <p:tags r:id="rId54"/>
              </p:custDataLst>
            </p:nvPr>
          </p:nvSpPr>
          <p:spPr>
            <a:xfrm>
              <a:off x="15718" y="8458"/>
              <a:ext cx="2525" cy="1843"/>
            </a:xfrm>
            <a:prstGeom prst="rect">
              <a:avLst/>
            </a:prstGeom>
            <a:noFill/>
            <a:ln>
              <a:solidFill>
                <a:schemeClr val="accent6">
                  <a:lumMod val="20000"/>
                  <a:lumOff val="80000"/>
                </a:schemeClr>
              </a:solidFill>
            </a:ln>
            <a:effectLst/>
            <a:extLst>
              <a:ext uri="{909E8E84-426E-40DD-AFC4-6F175D3DCCD1}">
                <a14:hiddenFill xmlns:a14="http://schemas.microsoft.com/office/drawing/2010/main">
                  <a:solidFill>
                    <a:schemeClr val="accent6">
                      <a:lumMod val="20000"/>
                      <a:lumOff val="80000"/>
                    </a:schemeClr>
                  </a:solidFill>
                </a14:hiddenFill>
              </a:ext>
            </a:extLst>
          </p:spPr>
          <p:txBody>
            <a:bodyPr wrap="square" lIns="156472" tIns="78237" rIns="156472" bIns="78237" rtlCol="0">
              <a:spAutoFit/>
            </a:bodyPr>
            <a:lstStyle/>
            <a:p>
              <a:br>
                <a:rPr lang="en-US" altLang="zh-CN" sz="1600" dirty="0">
                  <a:latin typeface="PingFang SC Regular" panose="020B0400000000000000" charset="-122"/>
                  <a:ea typeface="PingFang SC Regular" panose="020B0400000000000000" charset="-122"/>
                </a:rPr>
              </a:br>
              <a:br>
                <a:rPr lang="en-US" altLang="zh-CN" sz="1600" dirty="0">
                  <a:latin typeface="PingFang SC Regular" panose="020B0400000000000000" charset="-122"/>
                  <a:ea typeface="PingFang SC Regular" panose="020B0400000000000000" charset="-122"/>
                </a:rPr>
              </a:br>
              <a:br>
                <a:rPr lang="en-US" altLang="zh-CN" sz="1600" dirty="0">
                  <a:latin typeface="PingFang SC Regular" panose="020B0400000000000000" charset="-122"/>
                  <a:ea typeface="PingFang SC Regular" panose="020B0400000000000000" charset="-122"/>
                </a:rPr>
              </a:br>
              <a:endParaRPr lang="en-US" altLang="zh-CN" sz="1600" dirty="0">
                <a:latin typeface="PingFang SC Regular" panose="020B0400000000000000" charset="-122"/>
                <a:ea typeface="PingFang SC Regular" panose="020B0400000000000000" charset="-122"/>
              </a:endParaRPr>
            </a:p>
          </p:txBody>
        </p:sp>
        <p:sp>
          <p:nvSpPr>
            <p:cNvPr id="36" name="矩形: 圆角 17"/>
            <p:cNvSpPr/>
            <p:nvPr>
              <p:custDataLst>
                <p:tags r:id="rId55"/>
              </p:custDataLst>
            </p:nvPr>
          </p:nvSpPr>
          <p:spPr>
            <a:xfrm>
              <a:off x="17165" y="9464"/>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sp>
          <p:nvSpPr>
            <p:cNvPr id="38" name="矩形: 圆角 15"/>
            <p:cNvSpPr/>
            <p:nvPr>
              <p:custDataLst>
                <p:tags r:id="rId56"/>
              </p:custDataLst>
            </p:nvPr>
          </p:nvSpPr>
          <p:spPr>
            <a:xfrm>
              <a:off x="17139" y="8583"/>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sp>
          <p:nvSpPr>
            <p:cNvPr id="39" name="矩形: 圆角 19"/>
            <p:cNvSpPr/>
            <p:nvPr>
              <p:custDataLst>
                <p:tags r:id="rId57"/>
              </p:custDataLst>
            </p:nvPr>
          </p:nvSpPr>
          <p:spPr>
            <a:xfrm>
              <a:off x="15974" y="8583"/>
              <a:ext cx="905" cy="668"/>
            </a:xfrm>
            <a:prstGeom prst="roundRect">
              <a:avLst>
                <a:gd name="adj" fmla="val 16667"/>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a:latin typeface="PingFang SC Regular" panose="020B0400000000000000" charset="-122"/>
                <a:ea typeface="PingFang SC Regular" panose="020B0400000000000000" charset="-122"/>
              </a:endParaRPr>
            </a:p>
          </p:txBody>
        </p:sp>
        <p:cxnSp>
          <p:nvCxnSpPr>
            <p:cNvPr id="41" name="直接箭头连接符 40"/>
            <p:cNvCxnSpPr/>
            <p:nvPr>
              <p:custDataLst>
                <p:tags r:id="rId58"/>
              </p:custDataLst>
            </p:nvPr>
          </p:nvCxnSpPr>
          <p:spPr>
            <a:xfrm>
              <a:off x="17020" y="8481"/>
              <a:ext cx="0" cy="1721"/>
            </a:xfrm>
            <a:prstGeom prst="straightConnector1">
              <a:avLst/>
            </a:prstGeom>
            <a:ln w="31750">
              <a:solidFill>
                <a:schemeClr val="bg1">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custDataLst>
                <p:tags r:id="rId59"/>
              </p:custDataLst>
            </p:nvPr>
          </p:nvCxnSpPr>
          <p:spPr>
            <a:xfrm flipH="1">
              <a:off x="15726" y="9364"/>
              <a:ext cx="2525" cy="0"/>
            </a:xfrm>
            <a:prstGeom prst="straightConnector1">
              <a:avLst/>
            </a:prstGeom>
            <a:ln w="31750">
              <a:solidFill>
                <a:schemeClr val="bg1">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矩形: 圆角 18"/>
            <p:cNvSpPr/>
            <p:nvPr>
              <p:custDataLst>
                <p:tags r:id="rId60"/>
              </p:custDataLst>
            </p:nvPr>
          </p:nvSpPr>
          <p:spPr>
            <a:xfrm>
              <a:off x="15973" y="9465"/>
              <a:ext cx="905" cy="667"/>
            </a:xfrm>
            <a:prstGeom prst="roundRect">
              <a:avLst>
                <a:gd name="adj" fmla="val 1666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56472" tIns="78237" rIns="156472" bIns="78237" rtlCol="0" anchor="ctr"/>
            <a:lstStyle/>
            <a:p>
              <a:pPr algn="ctr"/>
              <a:endParaRPr lang="zh-CN" altLang="en-US" sz="1200" dirty="0">
                <a:solidFill>
                  <a:schemeClr val="bg2"/>
                </a:solidFill>
                <a:latin typeface="PingFang SC Regular" panose="020B0400000000000000" charset="-122"/>
                <a:ea typeface="PingFang SC Regular" panose="020B0400000000000000" charset="-122"/>
              </a:endParaRPr>
            </a:p>
          </p:txBody>
        </p:sp>
        <p:sp>
          <p:nvSpPr>
            <p:cNvPr id="50" name="文本框 49"/>
            <p:cNvSpPr txBox="1"/>
            <p:nvPr>
              <p:custDataLst>
                <p:tags r:id="rId61"/>
              </p:custDataLst>
            </p:nvPr>
          </p:nvSpPr>
          <p:spPr>
            <a:xfrm>
              <a:off x="16012" y="9604"/>
              <a:ext cx="828" cy="445"/>
            </a:xfrm>
            <a:prstGeom prst="rect">
              <a:avLst/>
            </a:prstGeom>
            <a:noFill/>
          </p:spPr>
          <p:txBody>
            <a:bodyPr wrap="square" rtlCol="0">
              <a:spAutoFit/>
            </a:bodyPr>
            <a:lstStyle/>
            <a:p>
              <a:pPr algn="ctr"/>
              <a:r>
                <a:rPr lang="zh-CN" altLang="en-US" sz="1200">
                  <a:solidFill>
                    <a:schemeClr val="bg2"/>
                  </a:solidFill>
                  <a:latin typeface="PingFang SC Regular" panose="020B0400000000000000" charset="-122"/>
                  <a:ea typeface="PingFang SC Regular" panose="020B0400000000000000" charset="-122"/>
                </a:rPr>
                <a:t>企业</a:t>
              </a:r>
            </a:p>
          </p:txBody>
        </p:sp>
        <p:sp>
          <p:nvSpPr>
            <p:cNvPr id="64" name="文本框 63"/>
            <p:cNvSpPr txBox="1"/>
            <p:nvPr>
              <p:custDataLst>
                <p:tags r:id="rId62"/>
              </p:custDataLst>
            </p:nvPr>
          </p:nvSpPr>
          <p:spPr>
            <a:xfrm>
              <a:off x="17044" y="8526"/>
              <a:ext cx="1146" cy="848"/>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A</a:t>
              </a:r>
            </a:p>
          </p:txBody>
        </p:sp>
        <p:sp>
          <p:nvSpPr>
            <p:cNvPr id="66" name="文本框 65"/>
            <p:cNvSpPr txBox="1"/>
            <p:nvPr>
              <p:custDataLst>
                <p:tags r:id="rId63"/>
              </p:custDataLst>
            </p:nvPr>
          </p:nvSpPr>
          <p:spPr>
            <a:xfrm>
              <a:off x="15867" y="8526"/>
              <a:ext cx="1119" cy="848"/>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C</a:t>
              </a:r>
            </a:p>
          </p:txBody>
        </p:sp>
        <p:sp>
          <p:nvSpPr>
            <p:cNvPr id="68" name="文本框 67"/>
            <p:cNvSpPr txBox="1"/>
            <p:nvPr>
              <p:custDataLst>
                <p:tags r:id="rId64"/>
              </p:custDataLst>
            </p:nvPr>
          </p:nvSpPr>
          <p:spPr>
            <a:xfrm>
              <a:off x="17058" y="9407"/>
              <a:ext cx="1119" cy="848"/>
            </a:xfrm>
            <a:prstGeom prst="rect">
              <a:avLst/>
            </a:prstGeom>
            <a:noFill/>
            <a:effectLst/>
          </p:spPr>
          <p:txBody>
            <a:bodyPr wrap="square" lIns="156472" tIns="78237" rIns="156472" bIns="78237"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竞争者</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t>B</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用户画像分析——</a:t>
            </a:r>
            <a:r>
              <a:rPr lang="zh-CN" altLang="en-US" sz="2400" b="0"/>
              <a:t>目标用户群体形象化</a:t>
            </a:r>
          </a:p>
        </p:txBody>
      </p:sp>
      <p:sp>
        <p:nvSpPr>
          <p:cNvPr id="3" name="文本占位符 2"/>
          <p:cNvSpPr>
            <a:spLocks noGrp="1"/>
          </p:cNvSpPr>
          <p:nvPr>
            <p:ph type="body" idx="1"/>
          </p:nvPr>
        </p:nvSpPr>
        <p:spPr/>
        <p:txBody>
          <a:bodyPr/>
          <a:lstStyle/>
          <a:p>
            <a:r>
              <a:rPr lang="zh-CN" altLang="en-US"/>
              <a:t>用户画像分析，是一种深入了解目标用户群体的方法，通过对用户的行为、需求、兴趣等多方面信息的整合，形成对用户的全面描述和刻画</a:t>
            </a:r>
          </a:p>
        </p:txBody>
      </p:sp>
      <p:sp>
        <p:nvSpPr>
          <p:cNvPr id="4" name="文本占位符 3"/>
          <p:cNvSpPr>
            <a:spLocks noGrp="1"/>
          </p:cNvSpPr>
          <p:nvPr>
            <p:ph type="body" idx="13"/>
          </p:nvPr>
        </p:nvSpPr>
        <p:spPr>
          <a:xfrm>
            <a:off x="372110" y="317183"/>
            <a:ext cx="1068070" cy="430530"/>
          </a:xfrm>
        </p:spPr>
        <p:txBody>
          <a:bodyPr/>
          <a:lstStyle/>
          <a:p>
            <a:r>
              <a:rPr>
                <a:sym typeface="+mn-ea"/>
              </a:rPr>
              <a:t>4-03</a:t>
            </a:r>
            <a:endParaRPr lang="zh-CN" altLang="en-US"/>
          </a:p>
        </p:txBody>
      </p:sp>
      <p:grpSp>
        <p:nvGrpSpPr>
          <p:cNvPr id="14" name="组合 13"/>
          <p:cNvGrpSpPr/>
          <p:nvPr/>
        </p:nvGrpSpPr>
        <p:grpSpPr>
          <a:xfrm flipH="1">
            <a:off x="370205" y="2583815"/>
            <a:ext cx="5208905" cy="3037840"/>
            <a:chOff x="561" y="3242"/>
            <a:chExt cx="8203" cy="4784"/>
          </a:xfrm>
        </p:grpSpPr>
        <p:sp>
          <p:nvSpPr>
            <p:cNvPr id="28" name="文本框 27"/>
            <p:cNvSpPr txBox="1"/>
            <p:nvPr>
              <p:custDataLst>
                <p:tags r:id="rId45"/>
              </p:custDataLst>
            </p:nvPr>
          </p:nvSpPr>
          <p:spPr>
            <a:xfrm>
              <a:off x="5123" y="3253"/>
              <a:ext cx="3641" cy="1161"/>
            </a:xfrm>
            <a:prstGeom prst="rect">
              <a:avLst/>
            </a:prstGeom>
            <a:noFill/>
          </p:spPr>
          <p:txBody>
            <a:bodyPr wrap="square" rtlCol="0" anchor="t">
              <a:spAutoFit/>
            </a:bodyPr>
            <a:lstStyle/>
            <a:p>
              <a:pPr algn="l">
                <a:lnSpc>
                  <a:spcPct val="150000"/>
                </a:lnSpc>
              </a:pPr>
              <a:r>
                <a:rPr lang="zh-CN" altLang="en-US" sz="1400">
                  <a:solidFill>
                    <a:schemeClr val="accent2"/>
                  </a:solidFill>
                  <a:latin typeface="PingFang SC Regular" panose="020B0400000000000000" charset="-122"/>
                  <a:ea typeface="PingFang SC Regular" panose="020B0400000000000000" charset="-122"/>
                  <a:sym typeface="+mn-ea"/>
                </a:rPr>
                <a:t>性别、年龄、地理位置、教育程度、收入、行业等</a:t>
              </a:r>
            </a:p>
          </p:txBody>
        </p:sp>
        <p:sp>
          <p:nvSpPr>
            <p:cNvPr id="29" name="文本框 28"/>
            <p:cNvSpPr txBox="1"/>
            <p:nvPr>
              <p:custDataLst>
                <p:tags r:id="rId46"/>
              </p:custDataLst>
            </p:nvPr>
          </p:nvSpPr>
          <p:spPr>
            <a:xfrm>
              <a:off x="5123" y="4457"/>
              <a:ext cx="3641" cy="1161"/>
            </a:xfrm>
            <a:prstGeom prst="rect">
              <a:avLst/>
            </a:prstGeom>
            <a:noFill/>
          </p:spPr>
          <p:txBody>
            <a:bodyPr wrap="square" rtlCol="0" anchor="t">
              <a:spAutoFit/>
            </a:bodyPr>
            <a:lstStyle/>
            <a:p>
              <a:pPr algn="l">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阅读、运动、旅游、音乐、电影等</a:t>
              </a:r>
            </a:p>
          </p:txBody>
        </p:sp>
        <p:sp>
          <p:nvSpPr>
            <p:cNvPr id="31" name="文本框 30"/>
            <p:cNvSpPr txBox="1"/>
            <p:nvPr>
              <p:custDataLst>
                <p:tags r:id="rId47"/>
              </p:custDataLst>
            </p:nvPr>
          </p:nvSpPr>
          <p:spPr>
            <a:xfrm>
              <a:off x="5123" y="5661"/>
              <a:ext cx="3641" cy="1161"/>
            </a:xfrm>
            <a:prstGeom prst="rect">
              <a:avLst/>
            </a:prstGeom>
            <a:noFill/>
          </p:spPr>
          <p:txBody>
            <a:bodyPr wrap="square" rtlCol="0" anchor="t">
              <a:spAutoFit/>
            </a:bodyPr>
            <a:lstStyle/>
            <a:p>
              <a:pPr algn="l">
                <a:lnSpc>
                  <a:spcPct val="150000"/>
                </a:lnSpc>
              </a:pPr>
              <a:r>
                <a:rPr lang="zh-CN" altLang="en-US" sz="1400">
                  <a:solidFill>
                    <a:schemeClr val="accent2"/>
                  </a:solidFill>
                  <a:latin typeface="PingFang SC Regular" panose="020B0400000000000000" charset="-122"/>
                  <a:ea typeface="PingFang SC Regular" panose="020B0400000000000000" charset="-122"/>
                  <a:sym typeface="+mn-ea"/>
                </a:rPr>
                <a:t>消费习惯、浏览历史、搜索关键词、社交活动等</a:t>
              </a:r>
            </a:p>
          </p:txBody>
        </p:sp>
        <p:sp>
          <p:nvSpPr>
            <p:cNvPr id="33" name="文本框 32"/>
            <p:cNvSpPr txBox="1"/>
            <p:nvPr>
              <p:custDataLst>
                <p:tags r:id="rId48"/>
              </p:custDataLst>
            </p:nvPr>
          </p:nvSpPr>
          <p:spPr>
            <a:xfrm>
              <a:off x="5123" y="6865"/>
              <a:ext cx="3641" cy="1161"/>
            </a:xfrm>
            <a:prstGeom prst="rect">
              <a:avLst/>
            </a:prstGeom>
            <a:noFill/>
          </p:spPr>
          <p:txBody>
            <a:bodyPr wrap="square" rtlCol="0" anchor="t">
              <a:spAutoFit/>
            </a:bodyPr>
            <a:lstStyle/>
            <a:p>
              <a:pPr algn="l">
                <a:lnSpc>
                  <a:spcPct val="150000"/>
                </a:lnSpc>
              </a:pPr>
              <a:r>
                <a:rPr lang="zh-CN" altLang="en-US" sz="1400">
                  <a:solidFill>
                    <a:schemeClr val="bg1">
                      <a:lumMod val="50000"/>
                      <a:lumOff val="50000"/>
                    </a:schemeClr>
                  </a:solidFill>
                  <a:latin typeface="PingFang SC Regular" panose="020B0400000000000000" charset="-122"/>
                  <a:ea typeface="PingFang SC Regular" panose="020B0400000000000000" charset="-122"/>
                  <a:sym typeface="+mn-ea"/>
                </a:rPr>
                <a:t>使用的设备类型、操作系统、应用程序、浏览器等</a:t>
              </a:r>
            </a:p>
          </p:txBody>
        </p:sp>
        <p:cxnSp>
          <p:nvCxnSpPr>
            <p:cNvPr id="32" name="直接连接符 31"/>
            <p:cNvCxnSpPr>
              <a:endCxn id="28" idx="1"/>
            </p:cNvCxnSpPr>
            <p:nvPr>
              <p:custDataLst>
                <p:tags r:id="rId49"/>
              </p:custDataLst>
            </p:nvPr>
          </p:nvCxnSpPr>
          <p:spPr>
            <a:xfrm>
              <a:off x="3318" y="3834"/>
              <a:ext cx="1805" cy="0"/>
            </a:xfrm>
            <a:prstGeom prst="line">
              <a:avLst/>
            </a:prstGeom>
            <a:ln w="12700">
              <a:gradFill>
                <a:gsLst>
                  <a:gs pos="19000">
                    <a:schemeClr val="accent3">
                      <a:lumMod val="99000"/>
                      <a:lumOff val="1000"/>
                      <a:alpha val="0"/>
                    </a:schemeClr>
                  </a:gs>
                  <a:gs pos="66000">
                    <a:schemeClr val="accent3"/>
                  </a:gs>
                </a:gsLst>
                <a:lin ang="0" scaled="1"/>
              </a:gra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9" idx="1"/>
            </p:cNvCxnSpPr>
            <p:nvPr>
              <p:custDataLst>
                <p:tags r:id="rId50"/>
              </p:custDataLst>
            </p:nvPr>
          </p:nvCxnSpPr>
          <p:spPr>
            <a:xfrm>
              <a:off x="4662" y="5038"/>
              <a:ext cx="461" cy="0"/>
            </a:xfrm>
            <a:prstGeom prst="line">
              <a:avLst/>
            </a:prstGeom>
            <a:ln w="12700">
              <a:gradFill>
                <a:gsLst>
                  <a:gs pos="19000">
                    <a:schemeClr val="accent3">
                      <a:lumMod val="99000"/>
                      <a:lumOff val="1000"/>
                      <a:alpha val="0"/>
                    </a:schemeClr>
                  </a:gs>
                  <a:gs pos="66000">
                    <a:schemeClr val="accent3"/>
                  </a:gs>
                </a:gsLst>
                <a:lin ang="0" scaled="1"/>
              </a:gra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51"/>
              </p:custDataLst>
            </p:nvPr>
          </p:nvCxnSpPr>
          <p:spPr>
            <a:xfrm>
              <a:off x="4404" y="6169"/>
              <a:ext cx="719" cy="0"/>
            </a:xfrm>
            <a:prstGeom prst="line">
              <a:avLst/>
            </a:prstGeom>
            <a:ln w="12700">
              <a:gradFill>
                <a:gsLst>
                  <a:gs pos="19000">
                    <a:schemeClr val="accent3">
                      <a:lumMod val="99000"/>
                      <a:lumOff val="1000"/>
                      <a:alpha val="0"/>
                    </a:schemeClr>
                  </a:gs>
                  <a:gs pos="66000">
                    <a:schemeClr val="accent3"/>
                  </a:gs>
                </a:gsLst>
                <a:lin ang="0" scaled="1"/>
              </a:gra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52"/>
              </p:custDataLst>
            </p:nvPr>
          </p:nvCxnSpPr>
          <p:spPr>
            <a:xfrm>
              <a:off x="3129" y="7410"/>
              <a:ext cx="1995" cy="0"/>
            </a:xfrm>
            <a:prstGeom prst="line">
              <a:avLst/>
            </a:prstGeom>
            <a:ln w="12700">
              <a:gradFill>
                <a:gsLst>
                  <a:gs pos="19000">
                    <a:schemeClr val="accent3">
                      <a:lumMod val="99000"/>
                      <a:lumOff val="1000"/>
                      <a:alpha val="0"/>
                    </a:schemeClr>
                  </a:gs>
                  <a:gs pos="66000">
                    <a:schemeClr val="accent3"/>
                  </a:gs>
                </a:gsLst>
                <a:lin ang="0" scaled="1"/>
              </a:gra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6" name="AutoShape 5"/>
            <p:cNvSpPr>
              <a:spLocks noChangeArrowheads="1"/>
            </p:cNvSpPr>
            <p:nvPr>
              <p:custDataLst>
                <p:tags r:id="rId53"/>
              </p:custDataLst>
            </p:nvPr>
          </p:nvSpPr>
          <p:spPr bwMode="auto">
            <a:xfrm rot="7200000">
              <a:off x="1811" y="4860"/>
              <a:ext cx="1642" cy="1431"/>
            </a:xfrm>
            <a:prstGeom prst="hexagon">
              <a:avLst>
                <a:gd name="adj" fmla="val 28652"/>
                <a:gd name="vf" fmla="val 115470"/>
              </a:avLst>
            </a:prstGeom>
            <a:solidFill>
              <a:schemeClr val="accent1"/>
            </a:solidFill>
            <a:ln w="25400" cmpd="sng">
              <a:noFill/>
              <a:miter lim="800000"/>
            </a:ln>
            <a:effectLst>
              <a:outerShdw blurRad="50800" dist="38100" dir="2700000" algn="tl" rotWithShape="0">
                <a:prstClr val="black">
                  <a:alpha val="40000"/>
                </a:prstClr>
              </a:outerShdw>
            </a:effectLst>
          </p:spPr>
          <p:txBody>
            <a:bodyPr anchor="ctr"/>
            <a:lstStyle/>
            <a:p>
              <a:pPr algn="ctr" defTabSz="0" fontAlgn="ctr">
                <a:lnSpc>
                  <a:spcPct val="120000"/>
                </a:lnSpc>
                <a:buClr>
                  <a:srgbClr val="FF0000"/>
                </a:buClr>
                <a:buSzPct val="70000"/>
                <a:tabLst>
                  <a:tab pos="723900" algn="l"/>
                  <a:tab pos="1447800" algn="l"/>
                </a:tabLst>
              </a:pPr>
              <a:endParaRPr lang="zh-CN" altLang="en-US" sz="3600" b="1" dirty="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sp>
          <p:nvSpPr>
            <p:cNvPr id="7" name="AutoShape 5"/>
            <p:cNvSpPr>
              <a:spLocks noChangeArrowheads="1"/>
            </p:cNvSpPr>
            <p:nvPr>
              <p:custDataLst>
                <p:tags r:id="rId54"/>
              </p:custDataLst>
            </p:nvPr>
          </p:nvSpPr>
          <p:spPr bwMode="auto">
            <a:xfrm rot="7200000">
              <a:off x="3119" y="4099"/>
              <a:ext cx="1642" cy="1431"/>
            </a:xfrm>
            <a:prstGeom prst="hexagon">
              <a:avLst>
                <a:gd name="adj" fmla="val 28652"/>
                <a:gd name="vf" fmla="val 115470"/>
              </a:avLst>
            </a:prstGeom>
            <a:solidFill>
              <a:schemeClr val="accent3"/>
            </a:solidFill>
            <a:ln w="25400" cmpd="sng">
              <a:noFill/>
              <a:miter lim="800000"/>
            </a:ln>
            <a:effectLst>
              <a:outerShdw blurRad="50800" dist="38100" dir="2700000" algn="tl" rotWithShape="0">
                <a:prstClr val="black">
                  <a:alpha val="40000"/>
                </a:prstClr>
              </a:outerShdw>
            </a:effectLst>
          </p:spPr>
          <p:txBody>
            <a:bodyPr anchor="ctr"/>
            <a:lstStyle/>
            <a:p>
              <a:pPr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sz="180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sp>
          <p:nvSpPr>
            <p:cNvPr id="8" name="AutoShape 5"/>
            <p:cNvSpPr>
              <a:spLocks noChangeArrowheads="1"/>
            </p:cNvSpPr>
            <p:nvPr>
              <p:custDataLst>
                <p:tags r:id="rId55"/>
              </p:custDataLst>
            </p:nvPr>
          </p:nvSpPr>
          <p:spPr bwMode="auto">
            <a:xfrm rot="7200000">
              <a:off x="1807" y="6372"/>
              <a:ext cx="1642" cy="1431"/>
            </a:xfrm>
            <a:prstGeom prst="hexagon">
              <a:avLst>
                <a:gd name="adj" fmla="val 28652"/>
                <a:gd name="vf" fmla="val 115470"/>
              </a:avLst>
            </a:prstGeom>
            <a:solidFill>
              <a:schemeClr val="accent5">
                <a:lumMod val="25000"/>
              </a:schemeClr>
            </a:solidFill>
            <a:ln w="25400" cmpd="sng">
              <a:noFill/>
              <a:miter lim="800000"/>
            </a:ln>
            <a:effectLst>
              <a:outerShdw blurRad="50800" dist="38100" dir="2700000" algn="tl" rotWithShape="0">
                <a:prstClr val="black">
                  <a:alpha val="40000"/>
                </a:prstClr>
              </a:outerShdw>
            </a:effectLst>
          </p:spPr>
          <p:txBody>
            <a:bodyPr anchor="ctr"/>
            <a:lstStyle/>
            <a:p>
              <a:pPr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sz="180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sp>
          <p:nvSpPr>
            <p:cNvPr id="9" name="AutoShape 5"/>
            <p:cNvSpPr>
              <a:spLocks noChangeArrowheads="1"/>
            </p:cNvSpPr>
            <p:nvPr>
              <p:custDataLst>
                <p:tags r:id="rId56"/>
              </p:custDataLst>
            </p:nvPr>
          </p:nvSpPr>
          <p:spPr bwMode="auto">
            <a:xfrm rot="7200000">
              <a:off x="1817" y="3347"/>
              <a:ext cx="1642" cy="1431"/>
            </a:xfrm>
            <a:prstGeom prst="hexagon">
              <a:avLst>
                <a:gd name="adj" fmla="val 28652"/>
                <a:gd name="vf" fmla="val 115470"/>
              </a:avLst>
            </a:prstGeom>
            <a:solidFill>
              <a:schemeClr val="accent2"/>
            </a:solidFill>
            <a:ln w="25400" cmpd="sng">
              <a:noFill/>
              <a:miter lim="800000"/>
            </a:ln>
            <a:effectLst>
              <a:outerShdw blurRad="50800" dist="38100" dir="2700000" algn="tl" rotWithShape="0">
                <a:prstClr val="black">
                  <a:alpha val="40000"/>
                </a:prstClr>
              </a:outerShdw>
            </a:effectLst>
          </p:spPr>
          <p:txBody>
            <a:bodyPr anchor="ctr"/>
            <a:lstStyle/>
            <a:p>
              <a:pPr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sz="180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sp>
          <p:nvSpPr>
            <p:cNvPr id="10" name="AutoShape 5"/>
            <p:cNvSpPr>
              <a:spLocks noChangeArrowheads="1"/>
            </p:cNvSpPr>
            <p:nvPr>
              <p:custDataLst>
                <p:tags r:id="rId57"/>
              </p:custDataLst>
            </p:nvPr>
          </p:nvSpPr>
          <p:spPr bwMode="auto">
            <a:xfrm rot="7200000">
              <a:off x="3114" y="5611"/>
              <a:ext cx="1642" cy="1431"/>
            </a:xfrm>
            <a:prstGeom prst="hexagon">
              <a:avLst>
                <a:gd name="adj" fmla="val 28652"/>
                <a:gd name="vf" fmla="val 115470"/>
              </a:avLst>
            </a:prstGeom>
            <a:solidFill>
              <a:schemeClr val="accent5">
                <a:lumMod val="50000"/>
              </a:schemeClr>
            </a:solidFill>
            <a:ln w="25400" cmpd="sng">
              <a:noFill/>
              <a:miter lim="800000"/>
            </a:ln>
            <a:effectLst>
              <a:outerShdw blurRad="50800" dist="38100" dir="2700000" algn="tl" rotWithShape="0">
                <a:prstClr val="black">
                  <a:alpha val="40000"/>
                </a:prstClr>
              </a:outerShdw>
            </a:effectLst>
          </p:spPr>
          <p:txBody>
            <a:bodyPr anchor="ctr"/>
            <a:lstStyle/>
            <a:p>
              <a:pPr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sz="180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grpSp>
          <p:nvGrpSpPr>
            <p:cNvPr id="19" name="组合 18"/>
            <p:cNvGrpSpPr/>
            <p:nvPr/>
          </p:nvGrpSpPr>
          <p:grpSpPr>
            <a:xfrm>
              <a:off x="1777" y="4988"/>
              <a:ext cx="1724" cy="1024"/>
              <a:chOff x="859" y="5200"/>
              <a:chExt cx="1724" cy="1024"/>
            </a:xfrm>
          </p:grpSpPr>
          <p:grpSp>
            <p:nvGrpSpPr>
              <p:cNvPr id="16" name="组合 15"/>
              <p:cNvGrpSpPr/>
              <p:nvPr/>
            </p:nvGrpSpPr>
            <p:grpSpPr>
              <a:xfrm>
                <a:off x="1371" y="5200"/>
                <a:ext cx="701" cy="495"/>
                <a:chOff x="4827" y="4758"/>
                <a:chExt cx="1379" cy="974"/>
              </a:xfrm>
              <a:solidFill>
                <a:schemeClr val="bg2"/>
              </a:solidFill>
            </p:grpSpPr>
            <p:sp>
              <p:nvSpPr>
                <p:cNvPr id="12" name="Freeform 32"/>
                <p:cNvSpPr/>
                <p:nvPr>
                  <p:custDataLst>
                    <p:tags r:id="rId65"/>
                  </p:custDataLst>
                </p:nvPr>
              </p:nvSpPr>
              <p:spPr bwMode="auto">
                <a:xfrm>
                  <a:off x="5027" y="4758"/>
                  <a:ext cx="1049" cy="974"/>
                </a:xfrm>
                <a:custGeom>
                  <a:avLst/>
                  <a:gdLst/>
                  <a:ahLst/>
                  <a:cxnLst>
                    <a:cxn ang="0">
                      <a:pos x="101" y="123"/>
                    </a:cxn>
                    <a:cxn ang="0">
                      <a:pos x="194" y="24"/>
                    </a:cxn>
                    <a:cxn ang="0">
                      <a:pos x="258" y="64"/>
                    </a:cxn>
                    <a:cxn ang="0">
                      <a:pos x="253" y="133"/>
                    </a:cxn>
                    <a:cxn ang="0">
                      <a:pos x="271" y="145"/>
                    </a:cxn>
                    <a:cxn ang="0">
                      <a:pos x="241" y="192"/>
                    </a:cxn>
                    <a:cxn ang="0">
                      <a:pos x="222" y="223"/>
                    </a:cxn>
                    <a:cxn ang="0">
                      <a:pos x="218" y="252"/>
                    </a:cxn>
                    <a:cxn ang="0">
                      <a:pos x="249" y="260"/>
                    </a:cxn>
                    <a:cxn ang="0">
                      <a:pos x="302" y="266"/>
                    </a:cxn>
                    <a:cxn ang="0">
                      <a:pos x="357" y="297"/>
                    </a:cxn>
                    <a:cxn ang="0">
                      <a:pos x="362" y="343"/>
                    </a:cxn>
                    <a:cxn ang="0">
                      <a:pos x="0" y="343"/>
                    </a:cxn>
                    <a:cxn ang="0">
                      <a:pos x="1" y="298"/>
                    </a:cxn>
                    <a:cxn ang="0">
                      <a:pos x="130" y="253"/>
                    </a:cxn>
                    <a:cxn ang="0">
                      <a:pos x="132" y="224"/>
                    </a:cxn>
                    <a:cxn ang="0">
                      <a:pos x="117" y="188"/>
                    </a:cxn>
                    <a:cxn ang="0">
                      <a:pos x="105" y="179"/>
                    </a:cxn>
                    <a:cxn ang="0">
                      <a:pos x="96" y="128"/>
                    </a:cxn>
                    <a:cxn ang="0">
                      <a:pos x="99" y="127"/>
                    </a:cxn>
                    <a:cxn ang="0">
                      <a:pos x="101" y="128"/>
                    </a:cxn>
                    <a:cxn ang="0">
                      <a:pos x="101" y="123"/>
                    </a:cxn>
                  </a:cxnLst>
                  <a:rect l="0" t="0" r="r" b="b"/>
                  <a:pathLst>
                    <a:path w="370" h="343">
                      <a:moveTo>
                        <a:pt x="101" y="123"/>
                      </a:moveTo>
                      <a:cubicBezTo>
                        <a:pt x="101" y="123"/>
                        <a:pt x="73" y="0"/>
                        <a:pt x="194" y="24"/>
                      </a:cubicBezTo>
                      <a:cubicBezTo>
                        <a:pt x="194" y="24"/>
                        <a:pt x="253" y="15"/>
                        <a:pt x="258" y="64"/>
                      </a:cubicBezTo>
                      <a:cubicBezTo>
                        <a:pt x="262" y="113"/>
                        <a:pt x="253" y="133"/>
                        <a:pt x="253" y="133"/>
                      </a:cubicBezTo>
                      <a:cubicBezTo>
                        <a:pt x="253" y="133"/>
                        <a:pt x="271" y="128"/>
                        <a:pt x="271" y="145"/>
                      </a:cubicBezTo>
                      <a:cubicBezTo>
                        <a:pt x="271" y="162"/>
                        <a:pt x="257" y="188"/>
                        <a:pt x="241" y="192"/>
                      </a:cubicBezTo>
                      <a:cubicBezTo>
                        <a:pt x="241" y="192"/>
                        <a:pt x="236" y="208"/>
                        <a:pt x="222" y="223"/>
                      </a:cubicBezTo>
                      <a:cubicBezTo>
                        <a:pt x="216" y="230"/>
                        <a:pt x="216" y="249"/>
                        <a:pt x="218" y="252"/>
                      </a:cubicBezTo>
                      <a:cubicBezTo>
                        <a:pt x="219" y="252"/>
                        <a:pt x="232" y="257"/>
                        <a:pt x="249" y="260"/>
                      </a:cubicBezTo>
                      <a:cubicBezTo>
                        <a:pt x="265" y="262"/>
                        <a:pt x="284" y="263"/>
                        <a:pt x="302" y="266"/>
                      </a:cubicBezTo>
                      <a:cubicBezTo>
                        <a:pt x="345" y="274"/>
                        <a:pt x="352" y="289"/>
                        <a:pt x="357" y="297"/>
                      </a:cubicBezTo>
                      <a:cubicBezTo>
                        <a:pt x="370" y="317"/>
                        <a:pt x="362" y="343"/>
                        <a:pt x="362" y="343"/>
                      </a:cubicBezTo>
                      <a:cubicBezTo>
                        <a:pt x="0" y="343"/>
                        <a:pt x="0" y="343"/>
                        <a:pt x="0" y="343"/>
                      </a:cubicBezTo>
                      <a:cubicBezTo>
                        <a:pt x="1" y="298"/>
                        <a:pt x="1" y="298"/>
                        <a:pt x="1" y="298"/>
                      </a:cubicBezTo>
                      <a:cubicBezTo>
                        <a:pt x="1" y="298"/>
                        <a:pt x="9" y="261"/>
                        <a:pt x="130" y="253"/>
                      </a:cubicBezTo>
                      <a:cubicBezTo>
                        <a:pt x="130" y="253"/>
                        <a:pt x="134" y="252"/>
                        <a:pt x="132" y="224"/>
                      </a:cubicBezTo>
                      <a:cubicBezTo>
                        <a:pt x="132" y="224"/>
                        <a:pt x="117" y="197"/>
                        <a:pt x="117" y="188"/>
                      </a:cubicBezTo>
                      <a:cubicBezTo>
                        <a:pt x="117" y="186"/>
                        <a:pt x="110" y="184"/>
                        <a:pt x="105" y="179"/>
                      </a:cubicBezTo>
                      <a:cubicBezTo>
                        <a:pt x="92" y="165"/>
                        <a:pt x="79" y="136"/>
                        <a:pt x="96" y="128"/>
                      </a:cubicBezTo>
                      <a:cubicBezTo>
                        <a:pt x="99" y="127"/>
                        <a:pt x="99" y="127"/>
                        <a:pt x="99" y="127"/>
                      </a:cubicBezTo>
                      <a:cubicBezTo>
                        <a:pt x="101" y="128"/>
                        <a:pt x="101" y="128"/>
                        <a:pt x="101" y="128"/>
                      </a:cubicBezTo>
                      <a:lnTo>
                        <a:pt x="101" y="123"/>
                      </a:lnTo>
                      <a:close/>
                    </a:path>
                  </a:pathLst>
                </a:custGeom>
                <a:grpFill/>
                <a:ln w="0">
                  <a:noFill/>
                  <a:prstDash val="solid"/>
                  <a:round/>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sp>
              <p:nvSpPr>
                <p:cNvPr id="13" name="Freeform 33"/>
                <p:cNvSpPr/>
                <p:nvPr>
                  <p:custDataLst>
                    <p:tags r:id="rId66"/>
                  </p:custDataLst>
                </p:nvPr>
              </p:nvSpPr>
              <p:spPr bwMode="auto">
                <a:xfrm>
                  <a:off x="5666" y="4834"/>
                  <a:ext cx="541" cy="833"/>
                </a:xfrm>
                <a:custGeom>
                  <a:avLst/>
                  <a:gdLst/>
                  <a:ahLst/>
                  <a:cxnLst>
                    <a:cxn ang="0">
                      <a:pos x="33" y="25"/>
                    </a:cxn>
                    <a:cxn ang="0">
                      <a:pos x="88" y="25"/>
                    </a:cxn>
                    <a:cxn ang="0">
                      <a:pos x="117" y="89"/>
                    </a:cxn>
                    <a:cxn ang="0">
                      <a:pos x="114" y="120"/>
                    </a:cxn>
                    <a:cxn ang="0">
                      <a:pos x="104" y="130"/>
                    </a:cxn>
                    <a:cxn ang="0">
                      <a:pos x="90" y="158"/>
                    </a:cxn>
                    <a:cxn ang="0">
                      <a:pos x="91" y="179"/>
                    </a:cxn>
                    <a:cxn ang="0">
                      <a:pos x="122" y="196"/>
                    </a:cxn>
                    <a:cxn ang="0">
                      <a:pos x="191" y="238"/>
                    </a:cxn>
                    <a:cxn ang="0">
                      <a:pos x="191" y="293"/>
                    </a:cxn>
                    <a:cxn ang="0">
                      <a:pos x="141" y="293"/>
                    </a:cxn>
                    <a:cxn ang="0">
                      <a:pos x="141" y="263"/>
                    </a:cxn>
                    <a:cxn ang="0">
                      <a:pos x="72" y="220"/>
                    </a:cxn>
                    <a:cxn ang="0">
                      <a:pos x="5" y="209"/>
                    </a:cxn>
                    <a:cxn ang="0">
                      <a:pos x="11" y="194"/>
                    </a:cxn>
                    <a:cxn ang="0">
                      <a:pos x="26" y="172"/>
                    </a:cxn>
                    <a:cxn ang="0">
                      <a:pos x="50" y="126"/>
                    </a:cxn>
                    <a:cxn ang="0">
                      <a:pos x="41" y="101"/>
                    </a:cxn>
                    <a:cxn ang="0">
                      <a:pos x="33" y="25"/>
                    </a:cxn>
                  </a:cxnLst>
                  <a:rect l="0" t="0" r="r" b="b"/>
                  <a:pathLst>
                    <a:path w="191" h="293">
                      <a:moveTo>
                        <a:pt x="33" y="25"/>
                      </a:moveTo>
                      <a:cubicBezTo>
                        <a:pt x="33" y="25"/>
                        <a:pt x="52" y="0"/>
                        <a:pt x="88" y="25"/>
                      </a:cubicBezTo>
                      <a:cubicBezTo>
                        <a:pt x="125" y="50"/>
                        <a:pt x="117" y="89"/>
                        <a:pt x="117" y="89"/>
                      </a:cubicBezTo>
                      <a:cubicBezTo>
                        <a:pt x="117" y="89"/>
                        <a:pt x="129" y="90"/>
                        <a:pt x="114" y="120"/>
                      </a:cubicBezTo>
                      <a:cubicBezTo>
                        <a:pt x="110" y="129"/>
                        <a:pt x="104" y="130"/>
                        <a:pt x="104" y="130"/>
                      </a:cubicBezTo>
                      <a:cubicBezTo>
                        <a:pt x="104" y="130"/>
                        <a:pt x="96" y="151"/>
                        <a:pt x="90" y="158"/>
                      </a:cubicBezTo>
                      <a:cubicBezTo>
                        <a:pt x="85" y="165"/>
                        <a:pt x="89" y="178"/>
                        <a:pt x="91" y="179"/>
                      </a:cubicBezTo>
                      <a:cubicBezTo>
                        <a:pt x="91" y="180"/>
                        <a:pt x="102" y="188"/>
                        <a:pt x="122" y="196"/>
                      </a:cubicBezTo>
                      <a:cubicBezTo>
                        <a:pt x="148" y="207"/>
                        <a:pt x="187" y="214"/>
                        <a:pt x="191" y="238"/>
                      </a:cubicBezTo>
                      <a:cubicBezTo>
                        <a:pt x="191" y="293"/>
                        <a:pt x="191" y="293"/>
                        <a:pt x="191" y="293"/>
                      </a:cubicBezTo>
                      <a:cubicBezTo>
                        <a:pt x="141" y="293"/>
                        <a:pt x="141" y="293"/>
                        <a:pt x="141" y="293"/>
                      </a:cubicBezTo>
                      <a:cubicBezTo>
                        <a:pt x="141" y="263"/>
                        <a:pt x="141" y="263"/>
                        <a:pt x="141" y="263"/>
                      </a:cubicBezTo>
                      <a:cubicBezTo>
                        <a:pt x="141" y="263"/>
                        <a:pt x="146" y="239"/>
                        <a:pt x="72" y="220"/>
                      </a:cubicBezTo>
                      <a:cubicBezTo>
                        <a:pt x="0" y="202"/>
                        <a:pt x="5" y="209"/>
                        <a:pt x="5" y="209"/>
                      </a:cubicBezTo>
                      <a:cubicBezTo>
                        <a:pt x="5" y="209"/>
                        <a:pt x="1" y="204"/>
                        <a:pt x="11" y="194"/>
                      </a:cubicBezTo>
                      <a:cubicBezTo>
                        <a:pt x="15" y="190"/>
                        <a:pt x="25" y="173"/>
                        <a:pt x="26" y="172"/>
                      </a:cubicBezTo>
                      <a:cubicBezTo>
                        <a:pt x="26" y="172"/>
                        <a:pt x="45" y="162"/>
                        <a:pt x="50" y="126"/>
                      </a:cubicBezTo>
                      <a:cubicBezTo>
                        <a:pt x="54" y="99"/>
                        <a:pt x="41" y="101"/>
                        <a:pt x="41" y="101"/>
                      </a:cubicBezTo>
                      <a:cubicBezTo>
                        <a:pt x="41" y="101"/>
                        <a:pt x="50" y="42"/>
                        <a:pt x="33" y="25"/>
                      </a:cubicBezTo>
                      <a:close/>
                    </a:path>
                  </a:pathLst>
                </a:custGeom>
                <a:grpFill/>
                <a:ln w="0">
                  <a:noFill/>
                  <a:prstDash val="solid"/>
                  <a:round/>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sp>
              <p:nvSpPr>
                <p:cNvPr id="15" name="Freeform 34"/>
                <p:cNvSpPr/>
                <p:nvPr>
                  <p:custDataLst>
                    <p:tags r:id="rId67"/>
                  </p:custDataLst>
                </p:nvPr>
              </p:nvSpPr>
              <p:spPr bwMode="auto">
                <a:xfrm>
                  <a:off x="4827" y="4834"/>
                  <a:ext cx="552" cy="833"/>
                </a:xfrm>
                <a:custGeom>
                  <a:avLst/>
                  <a:gdLst/>
                  <a:ahLst/>
                  <a:cxnLst>
                    <a:cxn ang="0">
                      <a:pos x="171" y="23"/>
                    </a:cxn>
                    <a:cxn ang="0">
                      <a:pos x="94" y="46"/>
                    </a:cxn>
                    <a:cxn ang="0">
                      <a:pos x="43" y="172"/>
                    </a:cxn>
                    <a:cxn ang="0">
                      <a:pos x="91" y="189"/>
                    </a:cxn>
                    <a:cxn ang="0">
                      <a:pos x="100" y="208"/>
                    </a:cxn>
                    <a:cxn ang="0">
                      <a:pos x="9" y="243"/>
                    </a:cxn>
                    <a:cxn ang="0">
                      <a:pos x="4" y="294"/>
                    </a:cxn>
                    <a:cxn ang="0">
                      <a:pos x="65" y="294"/>
                    </a:cxn>
                    <a:cxn ang="0">
                      <a:pos x="100" y="228"/>
                    </a:cxn>
                    <a:cxn ang="0">
                      <a:pos x="192" y="208"/>
                    </a:cxn>
                    <a:cxn ang="0">
                      <a:pos x="180" y="177"/>
                    </a:cxn>
                    <a:cxn ang="0">
                      <a:pos x="161" y="94"/>
                    </a:cxn>
                    <a:cxn ang="0">
                      <a:pos x="171" y="23"/>
                    </a:cxn>
                  </a:cxnLst>
                  <a:rect l="0" t="0" r="r" b="b"/>
                  <a:pathLst>
                    <a:path w="194" h="294">
                      <a:moveTo>
                        <a:pt x="171" y="23"/>
                      </a:moveTo>
                      <a:cubicBezTo>
                        <a:pt x="171" y="23"/>
                        <a:pt x="121" y="0"/>
                        <a:pt x="94" y="46"/>
                      </a:cubicBezTo>
                      <a:cubicBezTo>
                        <a:pt x="66" y="92"/>
                        <a:pt x="88" y="121"/>
                        <a:pt x="43" y="172"/>
                      </a:cubicBezTo>
                      <a:cubicBezTo>
                        <a:pt x="43" y="172"/>
                        <a:pt x="55" y="198"/>
                        <a:pt x="91" y="189"/>
                      </a:cubicBezTo>
                      <a:cubicBezTo>
                        <a:pt x="127" y="181"/>
                        <a:pt x="108" y="212"/>
                        <a:pt x="100" y="208"/>
                      </a:cubicBezTo>
                      <a:cubicBezTo>
                        <a:pt x="92" y="205"/>
                        <a:pt x="18" y="213"/>
                        <a:pt x="9" y="243"/>
                      </a:cubicBezTo>
                      <a:cubicBezTo>
                        <a:pt x="0" y="274"/>
                        <a:pt x="4" y="294"/>
                        <a:pt x="4" y="294"/>
                      </a:cubicBezTo>
                      <a:cubicBezTo>
                        <a:pt x="65" y="294"/>
                        <a:pt x="65" y="294"/>
                        <a:pt x="65" y="294"/>
                      </a:cubicBezTo>
                      <a:cubicBezTo>
                        <a:pt x="65" y="294"/>
                        <a:pt x="60" y="245"/>
                        <a:pt x="100" y="228"/>
                      </a:cubicBezTo>
                      <a:cubicBezTo>
                        <a:pt x="142" y="210"/>
                        <a:pt x="192" y="208"/>
                        <a:pt x="192" y="208"/>
                      </a:cubicBezTo>
                      <a:cubicBezTo>
                        <a:pt x="192" y="208"/>
                        <a:pt x="194" y="192"/>
                        <a:pt x="180" y="177"/>
                      </a:cubicBezTo>
                      <a:cubicBezTo>
                        <a:pt x="155" y="152"/>
                        <a:pt x="134" y="118"/>
                        <a:pt x="161" y="94"/>
                      </a:cubicBezTo>
                      <a:cubicBezTo>
                        <a:pt x="161" y="94"/>
                        <a:pt x="153" y="54"/>
                        <a:pt x="171" y="23"/>
                      </a:cubicBezTo>
                      <a:close/>
                    </a:path>
                  </a:pathLst>
                </a:custGeom>
                <a:grpFill/>
                <a:ln w="0">
                  <a:noFill/>
                  <a:prstDash val="solid"/>
                  <a:round/>
                </a:ln>
              </p:spPr>
              <p:txBody>
                <a:bodyPr vert="horz" wrap="square" lIns="91440" tIns="45720" rIns="91440" bIns="45720" numCol="1" anchor="t" anchorCtr="0" compatLnSpc="1"/>
                <a:lstStyle/>
                <a:p>
                  <a:endParaRPr lang="en-US">
                    <a:latin typeface="PingFang SC Regular" panose="020B0400000000000000" charset="-122"/>
                    <a:ea typeface="PingFang SC Regular" panose="020B0400000000000000" charset="-122"/>
                  </a:endParaRPr>
                </a:p>
              </p:txBody>
            </p:sp>
          </p:grpSp>
          <p:sp>
            <p:nvSpPr>
              <p:cNvPr id="17" name="文本框 16"/>
              <p:cNvSpPr txBox="1"/>
              <p:nvPr>
                <p:custDataLst>
                  <p:tags r:id="rId64"/>
                </p:custDataLst>
              </p:nvPr>
            </p:nvSpPr>
            <p:spPr>
              <a:xfrm>
                <a:off x="859" y="5694"/>
                <a:ext cx="1725" cy="531"/>
              </a:xfrm>
              <a:prstGeom prst="rect">
                <a:avLst/>
              </a:prstGeom>
              <a:noFill/>
            </p:spPr>
            <p:txBody>
              <a:bodyPr wrap="square" rtlCol="0">
                <a:spAutoFit/>
              </a:bodyPr>
              <a:lstStyle/>
              <a:p>
                <a:pPr algn="ctr"/>
                <a:r>
                  <a:rPr lang="zh-CN" altLang="en-US" sz="1600">
                    <a:solidFill>
                      <a:schemeClr val="bg2"/>
                    </a:solidFill>
                    <a:latin typeface="PingFang SC Regular" panose="020B0400000000000000" charset="-122"/>
                    <a:ea typeface="PingFang SC Regular" panose="020B0400000000000000" charset="-122"/>
                  </a:rPr>
                  <a:t>用户画像</a:t>
                </a:r>
              </a:p>
            </p:txBody>
          </p:sp>
        </p:grpSp>
        <p:sp>
          <p:nvSpPr>
            <p:cNvPr id="20" name="文本框 19"/>
            <p:cNvSpPr txBox="1"/>
            <p:nvPr>
              <p:custDataLst>
                <p:tags r:id="rId58"/>
              </p:custDataLst>
            </p:nvPr>
          </p:nvSpPr>
          <p:spPr>
            <a:xfrm>
              <a:off x="1778" y="3788"/>
              <a:ext cx="1724"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基本信息</a:t>
              </a:r>
            </a:p>
          </p:txBody>
        </p:sp>
        <p:sp>
          <p:nvSpPr>
            <p:cNvPr id="21" name="文本框 20"/>
            <p:cNvSpPr txBox="1"/>
            <p:nvPr>
              <p:custDataLst>
                <p:tags r:id="rId59"/>
              </p:custDataLst>
            </p:nvPr>
          </p:nvSpPr>
          <p:spPr>
            <a:xfrm>
              <a:off x="3078" y="4543"/>
              <a:ext cx="1724"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兴趣爱好</a:t>
              </a:r>
            </a:p>
          </p:txBody>
        </p:sp>
        <p:sp>
          <p:nvSpPr>
            <p:cNvPr id="22" name="文本框 21"/>
            <p:cNvSpPr txBox="1"/>
            <p:nvPr>
              <p:custDataLst>
                <p:tags r:id="rId60"/>
              </p:custDataLst>
            </p:nvPr>
          </p:nvSpPr>
          <p:spPr>
            <a:xfrm>
              <a:off x="3078" y="6045"/>
              <a:ext cx="1724"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行为模式</a:t>
              </a:r>
            </a:p>
          </p:txBody>
        </p:sp>
        <p:sp>
          <p:nvSpPr>
            <p:cNvPr id="23" name="文本框 22"/>
            <p:cNvSpPr txBox="1"/>
            <p:nvPr>
              <p:custDataLst>
                <p:tags r:id="rId61"/>
              </p:custDataLst>
            </p:nvPr>
          </p:nvSpPr>
          <p:spPr>
            <a:xfrm>
              <a:off x="1818" y="6880"/>
              <a:ext cx="1724" cy="483"/>
            </a:xfrm>
            <a:prstGeom prst="rect">
              <a:avLst/>
            </a:prstGeom>
            <a:noFill/>
          </p:spPr>
          <p:txBody>
            <a:bodyPr wrap="square" rtlCol="0">
              <a:spAutoFit/>
            </a:bodyPr>
            <a:lstStyle/>
            <a:p>
              <a:pPr algn="ctr"/>
              <a:r>
                <a:rPr lang="zh-CN" altLang="en-US" sz="1400">
                  <a:solidFill>
                    <a:schemeClr val="bg2"/>
                  </a:solidFill>
                  <a:latin typeface="PingFang SC Regular" panose="020B0400000000000000" charset="-122"/>
                  <a:ea typeface="PingFang SC Regular" panose="020B0400000000000000" charset="-122"/>
                </a:rPr>
                <a:t>设备偏好</a:t>
              </a:r>
            </a:p>
          </p:txBody>
        </p:sp>
        <p:sp>
          <p:nvSpPr>
            <p:cNvPr id="24" name="AutoShape 5"/>
            <p:cNvSpPr>
              <a:spLocks noChangeArrowheads="1"/>
            </p:cNvSpPr>
            <p:nvPr>
              <p:custDataLst>
                <p:tags r:id="rId62"/>
              </p:custDataLst>
            </p:nvPr>
          </p:nvSpPr>
          <p:spPr bwMode="auto">
            <a:xfrm rot="7200000">
              <a:off x="455" y="4102"/>
              <a:ext cx="1642" cy="1431"/>
            </a:xfrm>
            <a:prstGeom prst="hexagon">
              <a:avLst>
                <a:gd name="adj" fmla="val 28652"/>
                <a:gd name="vf" fmla="val 115470"/>
              </a:avLst>
            </a:prstGeom>
            <a:noFill/>
            <a:ln w="12700" cmpd="sng">
              <a:solidFill>
                <a:schemeClr val="bg1">
                  <a:lumMod val="25000"/>
                  <a:lumOff val="75000"/>
                </a:schemeClr>
              </a:solidFill>
              <a:prstDash val="lgDash"/>
              <a:miter lim="800000"/>
            </a:ln>
            <a:extLst>
              <a:ext uri="{909E8E84-426E-40DD-AFC4-6F175D3DCCD1}">
                <a14:hiddenFill xmlns:a14="http://schemas.microsoft.com/office/drawing/2010/main">
                  <a:solidFill>
                    <a:schemeClr val="bg1">
                      <a:lumMod val="10000"/>
                      <a:lumOff val="90000"/>
                    </a:schemeClr>
                  </a:solidFill>
                </a14:hiddenFill>
              </a:ext>
            </a:extLst>
          </p:spPr>
          <p:txBody>
            <a:bodyPr anchor="ctr"/>
            <a:lstStyle/>
            <a:p>
              <a:pPr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sz="1800">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sp>
          <p:nvSpPr>
            <p:cNvPr id="25" name="AutoShape 5"/>
            <p:cNvSpPr>
              <a:spLocks noChangeArrowheads="1"/>
            </p:cNvSpPr>
            <p:nvPr>
              <p:custDataLst>
                <p:tags r:id="rId63"/>
              </p:custDataLst>
            </p:nvPr>
          </p:nvSpPr>
          <p:spPr bwMode="auto">
            <a:xfrm rot="7200000">
              <a:off x="455" y="5614"/>
              <a:ext cx="1642" cy="1431"/>
            </a:xfrm>
            <a:prstGeom prst="hexagon">
              <a:avLst>
                <a:gd name="adj" fmla="val 28652"/>
                <a:gd name="vf" fmla="val 115470"/>
              </a:avLst>
            </a:prstGeom>
            <a:noFill/>
            <a:ln w="12700" cmpd="sng">
              <a:solidFill>
                <a:schemeClr val="bg1">
                  <a:lumMod val="25000"/>
                  <a:lumOff val="75000"/>
                </a:schemeClr>
              </a:solidFill>
              <a:prstDash val="lgDash"/>
              <a:miter lim="800000"/>
            </a:ln>
            <a:extLst>
              <a:ext uri="{909E8E84-426E-40DD-AFC4-6F175D3DCCD1}">
                <a14:hiddenFill xmlns:a14="http://schemas.microsoft.com/office/drawing/2010/main">
                  <a:solidFill>
                    <a:schemeClr val="bg1">
                      <a:lumMod val="10000"/>
                      <a:lumOff val="90000"/>
                    </a:schemeClr>
                  </a:solidFill>
                </a14:hiddenFill>
              </a:ext>
            </a:extLst>
          </p:spPr>
          <p:txBody>
            <a:bodyPr anchor="ctr">
              <a:noAutofit/>
            </a:bodyPr>
            <a:lstStyle/>
            <a:p>
              <a:pPr lvl="0" algn="ctr" defTabSz="0" fontAlgn="ctr">
                <a:lnSpc>
                  <a:spcPct val="120000"/>
                </a:lnSpc>
                <a:buClr>
                  <a:srgbClr val="FF0000"/>
                </a:buClr>
                <a:buSzPct val="70000"/>
                <a:buFont typeface="Wingdings" panose="05000000000000000000" pitchFamily="2" charset="2"/>
                <a:buChar char="u"/>
                <a:tabLst>
                  <a:tab pos="723900" algn="l"/>
                  <a:tab pos="1447800" algn="l"/>
                </a:tabLst>
              </a:pPr>
              <a:endParaRPr lang="zh-CN" altLang="en-US">
                <a:solidFill>
                  <a:sysClr val="window" lastClr="FFFFFF"/>
                </a:solidFill>
                <a:latin typeface="PingFang SC Regular" panose="020B0400000000000000" charset="-122"/>
                <a:ea typeface="PingFang SC Regular" panose="020B0400000000000000" charset="-122"/>
                <a:sym typeface="Arial" panose="020B0704020202020204" pitchFamily="34" charset="0"/>
              </a:endParaRPr>
            </a:p>
          </p:txBody>
        </p:sp>
      </p:grpSp>
      <p:sp>
        <p:nvSpPr>
          <p:cNvPr id="98" name="文本框 97"/>
          <p:cNvSpPr txBox="1"/>
          <p:nvPr>
            <p:custDataLst>
              <p:tags r:id="rId1"/>
            </p:custDataLst>
          </p:nvPr>
        </p:nvSpPr>
        <p:spPr>
          <a:xfrm>
            <a:off x="4975860" y="3157855"/>
            <a:ext cx="292100" cy="1860550"/>
          </a:xfrm>
          <a:prstGeom prst="rect">
            <a:avLst/>
          </a:prstGeom>
          <a:noFill/>
        </p:spPr>
        <p:txBody>
          <a:bodyPr wrap="square" rtlCol="0" anchor="ctr" anchorCtr="0">
            <a:noAutofit/>
          </a:bodyPr>
          <a:lstStyle/>
          <a:p>
            <a:pPr algn="ctr"/>
            <a:r>
              <a:rPr lang="en-US" altLang="zh-CN">
                <a:solidFill>
                  <a:schemeClr val="accent2"/>
                </a:solidFill>
                <a:latin typeface="PingFang SC Regular" panose="020B0400000000000000" charset="-122"/>
                <a:ea typeface="PingFang SC Regular" panose="020B0400000000000000" charset="-122"/>
                <a:cs typeface="PingFang SC Regular" panose="020B0400000000000000" charset="-122"/>
              </a:rPr>
              <a:t>4</a:t>
            </a:r>
            <a:r>
              <a:rPr lang="zh-CN" altLang="en-US">
                <a:solidFill>
                  <a:schemeClr val="accent2"/>
                </a:solidFill>
                <a:latin typeface="PingFang SC Regular" panose="020B0400000000000000" charset="-122"/>
                <a:ea typeface="PingFang SC Regular" panose="020B0400000000000000" charset="-122"/>
                <a:cs typeface="PingFang SC Regular" panose="020B0400000000000000" charset="-122"/>
              </a:rPr>
              <a:t>个构建步骤</a:t>
            </a:r>
          </a:p>
        </p:txBody>
      </p:sp>
      <p:grpSp>
        <p:nvGrpSpPr>
          <p:cNvPr id="162" name="组合 161"/>
          <p:cNvGrpSpPr/>
          <p:nvPr/>
        </p:nvGrpSpPr>
        <p:grpSpPr>
          <a:xfrm>
            <a:off x="8432165" y="1927225"/>
            <a:ext cx="3397250" cy="4351020"/>
            <a:chOff x="13279" y="3011"/>
            <a:chExt cx="5350" cy="6852"/>
          </a:xfrm>
        </p:grpSpPr>
        <p:grpSp>
          <p:nvGrpSpPr>
            <p:cNvPr id="103" name="组合 102"/>
            <p:cNvGrpSpPr/>
            <p:nvPr/>
          </p:nvGrpSpPr>
          <p:grpSpPr>
            <a:xfrm>
              <a:off x="13279" y="3011"/>
              <a:ext cx="5350" cy="6852"/>
              <a:chOff x="13254" y="1985"/>
              <a:chExt cx="5350" cy="6852"/>
            </a:xfrm>
          </p:grpSpPr>
          <p:sp>
            <p:nvSpPr>
              <p:cNvPr id="100" name="矩形 99"/>
              <p:cNvSpPr/>
              <p:nvPr>
                <p:custDataLst>
                  <p:tags r:id="rId43"/>
                </p:custDataLst>
              </p:nvPr>
            </p:nvSpPr>
            <p:spPr>
              <a:xfrm>
                <a:off x="13254" y="2532"/>
                <a:ext cx="5350" cy="6305"/>
              </a:xfrm>
              <a:prstGeom prst="rect">
                <a:avLst/>
              </a:prstGeom>
              <a:gradFill>
                <a:gsLst>
                  <a:gs pos="13000">
                    <a:schemeClr val="accent6">
                      <a:lumMod val="90000"/>
                      <a:alpha val="70000"/>
                    </a:schemeClr>
                  </a:gs>
                  <a:gs pos="80000">
                    <a:schemeClr val="bg2">
                      <a:alpha val="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pitchFamily="18" charset="-122"/>
                  <a:ea typeface="OPPOSans R" pitchFamily="18" charset="-122"/>
                  <a:cs typeface="OPPOSans R" pitchFamily="18" charset="-122"/>
                </a:endParaRPr>
              </a:p>
            </p:txBody>
          </p:sp>
          <p:sp>
            <p:nvSpPr>
              <p:cNvPr id="102" name="矩形 101"/>
              <p:cNvSpPr/>
              <p:nvPr>
                <p:custDataLst>
                  <p:tags r:id="rId44"/>
                </p:custDataLst>
              </p:nvPr>
            </p:nvSpPr>
            <p:spPr>
              <a:xfrm>
                <a:off x="13254" y="1985"/>
                <a:ext cx="5350" cy="75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OPPOSans B" pitchFamily="18" charset="-122"/>
                  </a:rPr>
                  <a:t>需遵守</a:t>
                </a:r>
                <a:r>
                  <a:rPr kumimoji="0" lang="en-US" altLang="zh-CN"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OPPOSans B" pitchFamily="18" charset="-122"/>
                  </a:rPr>
                  <a:t>7</a:t>
                </a:r>
                <a:r>
                  <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OPPOSans B" pitchFamily="18" charset="-122"/>
                  </a:rPr>
                  <a:t>个原则</a:t>
                </a:r>
              </a:p>
            </p:txBody>
          </p:sp>
        </p:grpSp>
        <p:grpSp>
          <p:nvGrpSpPr>
            <p:cNvPr id="121" name="组合 120"/>
            <p:cNvGrpSpPr/>
            <p:nvPr/>
          </p:nvGrpSpPr>
          <p:grpSpPr>
            <a:xfrm>
              <a:off x="13583" y="3834"/>
              <a:ext cx="5016" cy="718"/>
              <a:chOff x="13583" y="3834"/>
              <a:chExt cx="5016" cy="718"/>
            </a:xfrm>
          </p:grpSpPr>
          <p:grpSp>
            <p:nvGrpSpPr>
              <p:cNvPr id="114" name="组合 113"/>
              <p:cNvGrpSpPr/>
              <p:nvPr/>
            </p:nvGrpSpPr>
            <p:grpSpPr>
              <a:xfrm>
                <a:off x="13583" y="3834"/>
                <a:ext cx="1628" cy="718"/>
                <a:chOff x="13584" y="4056"/>
                <a:chExt cx="1628" cy="718"/>
              </a:xfrm>
            </p:grpSpPr>
            <p:sp>
              <p:nvSpPr>
                <p:cNvPr id="105" name="圆角矩形 104"/>
                <p:cNvSpPr/>
                <p:nvPr>
                  <p:custDataLst>
                    <p:tags r:id="rId40"/>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12" name="文本框 111"/>
                <p:cNvSpPr txBox="1"/>
                <p:nvPr>
                  <p:custDataLst>
                    <p:tags r:id="rId41"/>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Primary</a:t>
                  </a:r>
                </a:p>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基本性</a:t>
                  </a:r>
                </a:p>
              </p:txBody>
            </p:sp>
            <p:sp>
              <p:nvSpPr>
                <p:cNvPr id="113" name="文本框 112"/>
                <p:cNvSpPr txBox="1"/>
                <p:nvPr>
                  <p:custDataLst>
                    <p:tags r:id="rId42"/>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P</a:t>
                  </a:r>
                </a:p>
              </p:txBody>
            </p:sp>
          </p:grpSp>
          <p:sp>
            <p:nvSpPr>
              <p:cNvPr id="120" name="文本框 119"/>
              <p:cNvSpPr txBox="1"/>
              <p:nvPr>
                <p:custDataLst>
                  <p:tags r:id="rId39"/>
                </p:custDataLst>
              </p:nvPr>
            </p:nvSpPr>
            <p:spPr>
              <a:xfrm>
                <a:off x="15211" y="3879"/>
                <a:ext cx="3388"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指该用户角色是否基于对真实用户的情景访谈</a:t>
                </a:r>
              </a:p>
            </p:txBody>
          </p:sp>
        </p:grpSp>
        <p:grpSp>
          <p:nvGrpSpPr>
            <p:cNvPr id="126" name="组合 125"/>
            <p:cNvGrpSpPr/>
            <p:nvPr/>
          </p:nvGrpSpPr>
          <p:grpSpPr>
            <a:xfrm>
              <a:off x="13583" y="4604"/>
              <a:ext cx="5016" cy="871"/>
              <a:chOff x="13583" y="3751"/>
              <a:chExt cx="5016" cy="871"/>
            </a:xfrm>
          </p:grpSpPr>
          <p:grpSp>
            <p:nvGrpSpPr>
              <p:cNvPr id="127" name="组合 126"/>
              <p:cNvGrpSpPr/>
              <p:nvPr/>
            </p:nvGrpSpPr>
            <p:grpSpPr>
              <a:xfrm>
                <a:off x="13583" y="3834"/>
                <a:ext cx="1628" cy="718"/>
                <a:chOff x="13584" y="4056"/>
                <a:chExt cx="1628" cy="718"/>
              </a:xfrm>
            </p:grpSpPr>
            <p:sp>
              <p:nvSpPr>
                <p:cNvPr id="128" name="圆角矩形 127"/>
                <p:cNvSpPr/>
                <p:nvPr>
                  <p:custDataLst>
                    <p:tags r:id="rId36"/>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29" name="文本框 128"/>
                <p:cNvSpPr txBox="1"/>
                <p:nvPr>
                  <p:custDataLst>
                    <p:tags r:id="rId37"/>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Empathy </a:t>
                  </a:r>
                </a:p>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同理性</a:t>
                  </a:r>
                </a:p>
              </p:txBody>
            </p:sp>
            <p:sp>
              <p:nvSpPr>
                <p:cNvPr id="130" name="文本框 129"/>
                <p:cNvSpPr txBox="1"/>
                <p:nvPr>
                  <p:custDataLst>
                    <p:tags r:id="rId38"/>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E</a:t>
                  </a:r>
                </a:p>
              </p:txBody>
            </p:sp>
          </p:grpSp>
          <p:sp>
            <p:nvSpPr>
              <p:cNvPr id="131" name="文本框 130"/>
              <p:cNvSpPr txBox="1"/>
              <p:nvPr>
                <p:custDataLst>
                  <p:tags r:id="rId35"/>
                </p:custDataLst>
              </p:nvPr>
            </p:nvSpPr>
            <p:spPr>
              <a:xfrm>
                <a:off x="15211" y="3751"/>
                <a:ext cx="3388"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指用户角色中包含姓名、照片和产品相关的描述，该用户角色是否有同理心</a:t>
                </a:r>
              </a:p>
            </p:txBody>
          </p:sp>
        </p:grpSp>
        <p:grpSp>
          <p:nvGrpSpPr>
            <p:cNvPr id="132" name="组合 131"/>
            <p:cNvGrpSpPr/>
            <p:nvPr/>
          </p:nvGrpSpPr>
          <p:grpSpPr>
            <a:xfrm>
              <a:off x="13583" y="5527"/>
              <a:ext cx="5016" cy="718"/>
              <a:chOff x="13583" y="3834"/>
              <a:chExt cx="5016" cy="718"/>
            </a:xfrm>
          </p:grpSpPr>
          <p:grpSp>
            <p:nvGrpSpPr>
              <p:cNvPr id="133" name="组合 132"/>
              <p:cNvGrpSpPr/>
              <p:nvPr/>
            </p:nvGrpSpPr>
            <p:grpSpPr>
              <a:xfrm>
                <a:off x="13583" y="3834"/>
                <a:ext cx="1628" cy="718"/>
                <a:chOff x="13584" y="4056"/>
                <a:chExt cx="1628" cy="718"/>
              </a:xfrm>
            </p:grpSpPr>
            <p:sp>
              <p:nvSpPr>
                <p:cNvPr id="134" name="圆角矩形 133"/>
                <p:cNvSpPr/>
                <p:nvPr>
                  <p:custDataLst>
                    <p:tags r:id="rId32"/>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35" name="文本框 134"/>
                <p:cNvSpPr txBox="1"/>
                <p:nvPr>
                  <p:custDataLst>
                    <p:tags r:id="rId33"/>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Realistic 真实性</a:t>
                  </a:r>
                </a:p>
              </p:txBody>
            </p:sp>
            <p:sp>
              <p:nvSpPr>
                <p:cNvPr id="136" name="文本框 135"/>
                <p:cNvSpPr txBox="1"/>
                <p:nvPr>
                  <p:custDataLst>
                    <p:tags r:id="rId34"/>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R</a:t>
                  </a:r>
                </a:p>
              </p:txBody>
            </p:sp>
          </p:grpSp>
          <p:sp>
            <p:nvSpPr>
              <p:cNvPr id="137" name="文本框 136"/>
              <p:cNvSpPr txBox="1"/>
              <p:nvPr>
                <p:custDataLst>
                  <p:tags r:id="rId31"/>
                </p:custDataLst>
              </p:nvPr>
            </p:nvSpPr>
            <p:spPr>
              <a:xfrm>
                <a:off x="15211" y="3879"/>
                <a:ext cx="3388"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对每天与消费者打交道的人来说，用户画像是否看起来像真实人物</a:t>
                </a:r>
              </a:p>
            </p:txBody>
          </p:sp>
        </p:grpSp>
        <p:grpSp>
          <p:nvGrpSpPr>
            <p:cNvPr id="138" name="组合 137"/>
            <p:cNvGrpSpPr/>
            <p:nvPr/>
          </p:nvGrpSpPr>
          <p:grpSpPr>
            <a:xfrm>
              <a:off x="13583" y="6297"/>
              <a:ext cx="5016" cy="718"/>
              <a:chOff x="13583" y="3834"/>
              <a:chExt cx="5016" cy="718"/>
            </a:xfrm>
          </p:grpSpPr>
          <p:grpSp>
            <p:nvGrpSpPr>
              <p:cNvPr id="139" name="组合 138"/>
              <p:cNvGrpSpPr/>
              <p:nvPr/>
            </p:nvGrpSpPr>
            <p:grpSpPr>
              <a:xfrm>
                <a:off x="13583" y="3834"/>
                <a:ext cx="1628" cy="718"/>
                <a:chOff x="13584" y="4056"/>
                <a:chExt cx="1628" cy="718"/>
              </a:xfrm>
            </p:grpSpPr>
            <p:sp>
              <p:nvSpPr>
                <p:cNvPr id="140" name="圆角矩形 139"/>
                <p:cNvSpPr/>
                <p:nvPr>
                  <p:custDataLst>
                    <p:tags r:id="rId28"/>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41" name="文本框 140"/>
                <p:cNvSpPr txBox="1"/>
                <p:nvPr>
                  <p:custDataLst>
                    <p:tags r:id="rId29"/>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Singular 独特性</a:t>
                  </a:r>
                </a:p>
              </p:txBody>
            </p:sp>
            <p:sp>
              <p:nvSpPr>
                <p:cNvPr id="142" name="文本框 141"/>
                <p:cNvSpPr txBox="1"/>
                <p:nvPr>
                  <p:custDataLst>
                    <p:tags r:id="rId30"/>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S</a:t>
                  </a:r>
                </a:p>
              </p:txBody>
            </p:sp>
          </p:grpSp>
          <p:sp>
            <p:nvSpPr>
              <p:cNvPr id="143" name="文本框 142"/>
              <p:cNvSpPr txBox="1"/>
              <p:nvPr>
                <p:custDataLst>
                  <p:tags r:id="rId27"/>
                </p:custDataLst>
              </p:nvPr>
            </p:nvSpPr>
            <p:spPr>
              <a:xfrm>
                <a:off x="15211" y="3879"/>
                <a:ext cx="3388"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每个用户是否是独特的，彼此很少有相似性</a:t>
                </a:r>
              </a:p>
            </p:txBody>
          </p:sp>
        </p:grpSp>
        <p:grpSp>
          <p:nvGrpSpPr>
            <p:cNvPr id="144" name="组合 143"/>
            <p:cNvGrpSpPr/>
            <p:nvPr/>
          </p:nvGrpSpPr>
          <p:grpSpPr>
            <a:xfrm>
              <a:off x="13583" y="7067"/>
              <a:ext cx="5016" cy="871"/>
              <a:chOff x="13583" y="3761"/>
              <a:chExt cx="5016" cy="871"/>
            </a:xfrm>
          </p:grpSpPr>
          <p:grpSp>
            <p:nvGrpSpPr>
              <p:cNvPr id="145" name="组合 144"/>
              <p:cNvGrpSpPr/>
              <p:nvPr/>
            </p:nvGrpSpPr>
            <p:grpSpPr>
              <a:xfrm>
                <a:off x="13583" y="3834"/>
                <a:ext cx="1628" cy="718"/>
                <a:chOff x="13584" y="4056"/>
                <a:chExt cx="1628" cy="718"/>
              </a:xfrm>
            </p:grpSpPr>
            <p:sp>
              <p:nvSpPr>
                <p:cNvPr id="146" name="圆角矩形 145"/>
                <p:cNvSpPr/>
                <p:nvPr>
                  <p:custDataLst>
                    <p:tags r:id="rId24"/>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47" name="文本框 146"/>
                <p:cNvSpPr txBox="1"/>
                <p:nvPr>
                  <p:custDataLst>
                    <p:tags r:id="rId25"/>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Objectives</a:t>
                  </a:r>
                </a:p>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目标性</a:t>
                  </a:r>
                </a:p>
              </p:txBody>
            </p:sp>
            <p:sp>
              <p:nvSpPr>
                <p:cNvPr id="148" name="文本框 147"/>
                <p:cNvSpPr txBox="1"/>
                <p:nvPr>
                  <p:custDataLst>
                    <p:tags r:id="rId26"/>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O</a:t>
                  </a:r>
                </a:p>
              </p:txBody>
            </p:sp>
          </p:grpSp>
          <p:sp>
            <p:nvSpPr>
              <p:cNvPr id="149" name="文本框 148"/>
              <p:cNvSpPr txBox="1"/>
              <p:nvPr>
                <p:custDataLst>
                  <p:tags r:id="rId23"/>
                </p:custDataLst>
              </p:nvPr>
            </p:nvSpPr>
            <p:spPr>
              <a:xfrm>
                <a:off x="15211" y="3761"/>
                <a:ext cx="3388"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该用户角色是否包含与产品相关的高层次目标，是否包含关键词来描述该目标</a:t>
                </a:r>
              </a:p>
            </p:txBody>
          </p:sp>
        </p:grpSp>
        <p:grpSp>
          <p:nvGrpSpPr>
            <p:cNvPr id="150" name="组合 149"/>
            <p:cNvGrpSpPr/>
            <p:nvPr/>
          </p:nvGrpSpPr>
          <p:grpSpPr>
            <a:xfrm>
              <a:off x="13583" y="7990"/>
              <a:ext cx="5016" cy="871"/>
              <a:chOff x="13583" y="3760"/>
              <a:chExt cx="5016" cy="871"/>
            </a:xfrm>
          </p:grpSpPr>
          <p:grpSp>
            <p:nvGrpSpPr>
              <p:cNvPr id="151" name="组合 150"/>
              <p:cNvGrpSpPr/>
              <p:nvPr/>
            </p:nvGrpSpPr>
            <p:grpSpPr>
              <a:xfrm>
                <a:off x="13583" y="3834"/>
                <a:ext cx="1628" cy="718"/>
                <a:chOff x="13584" y="4056"/>
                <a:chExt cx="1628" cy="718"/>
              </a:xfrm>
            </p:grpSpPr>
            <p:sp>
              <p:nvSpPr>
                <p:cNvPr id="152" name="圆角矩形 151"/>
                <p:cNvSpPr/>
                <p:nvPr>
                  <p:custDataLst>
                    <p:tags r:id="rId20"/>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53" name="文本框 152"/>
                <p:cNvSpPr txBox="1"/>
                <p:nvPr>
                  <p:custDataLst>
                    <p:tags r:id="rId21"/>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Number 数量性</a:t>
                  </a:r>
                </a:p>
              </p:txBody>
            </p:sp>
            <p:sp>
              <p:nvSpPr>
                <p:cNvPr id="154" name="文本框 153"/>
                <p:cNvSpPr txBox="1"/>
                <p:nvPr>
                  <p:custDataLst>
                    <p:tags r:id="rId22"/>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N</a:t>
                  </a:r>
                </a:p>
              </p:txBody>
            </p:sp>
          </p:grpSp>
          <p:sp>
            <p:nvSpPr>
              <p:cNvPr id="155" name="文本框 154"/>
              <p:cNvSpPr txBox="1"/>
              <p:nvPr>
                <p:custDataLst>
                  <p:tags r:id="rId19"/>
                </p:custDataLst>
              </p:nvPr>
            </p:nvSpPr>
            <p:spPr>
              <a:xfrm>
                <a:off x="15211" y="3760"/>
                <a:ext cx="3388"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用户角色的数量是否足够少，以便我们能记住每个用户角色的姓名，以及其中的一个主要用户角色</a:t>
                </a:r>
              </a:p>
            </p:txBody>
          </p:sp>
        </p:grpSp>
        <p:grpSp>
          <p:nvGrpSpPr>
            <p:cNvPr id="156" name="组合 155"/>
            <p:cNvGrpSpPr/>
            <p:nvPr/>
          </p:nvGrpSpPr>
          <p:grpSpPr>
            <a:xfrm>
              <a:off x="13583" y="8913"/>
              <a:ext cx="5016" cy="718"/>
              <a:chOff x="13583" y="3834"/>
              <a:chExt cx="5016" cy="718"/>
            </a:xfrm>
          </p:grpSpPr>
          <p:grpSp>
            <p:nvGrpSpPr>
              <p:cNvPr id="157" name="组合 156"/>
              <p:cNvGrpSpPr/>
              <p:nvPr/>
            </p:nvGrpSpPr>
            <p:grpSpPr>
              <a:xfrm>
                <a:off x="13583" y="3834"/>
                <a:ext cx="1628" cy="718"/>
                <a:chOff x="13584" y="4056"/>
                <a:chExt cx="1628" cy="718"/>
              </a:xfrm>
            </p:grpSpPr>
            <p:sp>
              <p:nvSpPr>
                <p:cNvPr id="158" name="圆角矩形 157"/>
                <p:cNvSpPr/>
                <p:nvPr>
                  <p:custDataLst>
                    <p:tags r:id="rId16"/>
                  </p:custDataLst>
                </p:nvPr>
              </p:nvSpPr>
              <p:spPr>
                <a:xfrm>
                  <a:off x="13584" y="4056"/>
                  <a:ext cx="1628"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endParaRPr>
                </a:p>
              </p:txBody>
            </p:sp>
            <p:sp>
              <p:nvSpPr>
                <p:cNvPr id="159" name="文本框 158"/>
                <p:cNvSpPr txBox="1"/>
                <p:nvPr>
                  <p:custDataLst>
                    <p:tags r:id="rId17"/>
                  </p:custDataLst>
                </p:nvPr>
              </p:nvSpPr>
              <p:spPr>
                <a:xfrm>
                  <a:off x="13918" y="4101"/>
                  <a:ext cx="1293" cy="628"/>
                </a:xfrm>
                <a:prstGeom prst="rect">
                  <a:avLst/>
                </a:prstGeom>
                <a:noFill/>
              </p:spPr>
              <p:txBody>
                <a:bodyPr wrap="square" rtlCol="0">
                  <a:spAutoFit/>
                </a:bodyPr>
                <a:lstStyle/>
                <a:p>
                  <a:pPr algn="ctr"/>
                  <a:r>
                    <a:rPr kumimoji="1" lang="en-US" altLang="zh-CN" sz="1000">
                      <a:solidFill>
                        <a:schemeClr val="bg2"/>
                      </a:solidFill>
                      <a:latin typeface="PingFang SC Regular" panose="020B0400000000000000" charset="-122"/>
                      <a:ea typeface="PingFang SC Regular" panose="020B0400000000000000" charset="-122"/>
                      <a:cs typeface="PingFang SC Regular" panose="020B0400000000000000" charset="-122"/>
                      <a:sym typeface="+mn-ea"/>
                    </a:rPr>
                    <a:t>Applicable 应用性</a:t>
                  </a:r>
                </a:p>
              </p:txBody>
            </p:sp>
            <p:sp>
              <p:nvSpPr>
                <p:cNvPr id="160" name="文本框 159"/>
                <p:cNvSpPr txBox="1"/>
                <p:nvPr>
                  <p:custDataLst>
                    <p:tags r:id="rId18"/>
                  </p:custDataLst>
                </p:nvPr>
              </p:nvSpPr>
              <p:spPr>
                <a:xfrm>
                  <a:off x="13584" y="4150"/>
                  <a:ext cx="457" cy="531"/>
                </a:xfrm>
                <a:prstGeom prst="rect">
                  <a:avLst/>
                </a:prstGeom>
                <a:noFill/>
              </p:spPr>
              <p:txBody>
                <a:bodyPr wrap="square" rtlCol="0">
                  <a:spAutoFit/>
                </a:bodyPr>
                <a:lstStyle/>
                <a:p>
                  <a:r>
                    <a:rPr lang="en-US" altLang="zh-CN" sz="1600" b="1">
                      <a:solidFill>
                        <a:schemeClr val="bg2"/>
                      </a:solidFill>
                      <a:latin typeface="PingFang SC Semibold" panose="020B0400000000000000" charset="-122"/>
                      <a:ea typeface="PingFang SC Semibold" panose="020B0400000000000000" charset="-122"/>
                    </a:rPr>
                    <a:t>A</a:t>
                  </a:r>
                </a:p>
              </p:txBody>
            </p:sp>
          </p:grpSp>
          <p:sp>
            <p:nvSpPr>
              <p:cNvPr id="161" name="文本框 160"/>
              <p:cNvSpPr txBox="1"/>
              <p:nvPr>
                <p:custDataLst>
                  <p:tags r:id="rId15"/>
                </p:custDataLst>
              </p:nvPr>
            </p:nvSpPr>
            <p:spPr>
              <a:xfrm>
                <a:off x="15211" y="3879"/>
                <a:ext cx="3388"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品牌是否能使用用户角色作为一种实用工具进行设计决策</a:t>
                </a:r>
              </a:p>
            </p:txBody>
          </p:sp>
        </p:grpSp>
      </p:grpSp>
      <p:grpSp>
        <p:nvGrpSpPr>
          <p:cNvPr id="95" name="组合 94"/>
          <p:cNvGrpSpPr/>
          <p:nvPr/>
        </p:nvGrpSpPr>
        <p:grpSpPr>
          <a:xfrm>
            <a:off x="4849495" y="1927225"/>
            <a:ext cx="3521075" cy="4351020"/>
            <a:chOff x="7109" y="2854"/>
            <a:chExt cx="5545" cy="6852"/>
          </a:xfrm>
        </p:grpSpPr>
        <p:sp>
          <p:nvSpPr>
            <p:cNvPr id="51" name="椭圆 50"/>
            <p:cNvSpPr/>
            <p:nvPr>
              <p:custDataLst>
                <p:tags r:id="rId2"/>
              </p:custDataLst>
            </p:nvPr>
          </p:nvSpPr>
          <p:spPr>
            <a:xfrm flipH="1" flipV="1">
              <a:off x="7109" y="2854"/>
              <a:ext cx="1725" cy="6852"/>
            </a:xfrm>
            <a:prstGeom prst="ellipse">
              <a:avLst/>
            </a:prstGeom>
            <a:noFill/>
            <a:ln w="76200">
              <a:gradFill>
                <a:gsLst>
                  <a:gs pos="19000">
                    <a:schemeClr val="accent3">
                      <a:alpha val="0"/>
                      <a:lumMod val="99000"/>
                      <a:lumOff val="1000"/>
                    </a:schemeClr>
                  </a:gs>
                  <a:gs pos="66000">
                    <a:schemeClr val="accent3"/>
                  </a:gs>
                </a:gsLst>
                <a:lin ang="1062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grpSp>
          <p:nvGrpSpPr>
            <p:cNvPr id="94" name="组合 93"/>
            <p:cNvGrpSpPr/>
            <p:nvPr/>
          </p:nvGrpSpPr>
          <p:grpSpPr>
            <a:xfrm>
              <a:off x="8196" y="3435"/>
              <a:ext cx="4458" cy="5692"/>
              <a:chOff x="8196" y="3435"/>
              <a:chExt cx="4458" cy="5692"/>
            </a:xfrm>
          </p:grpSpPr>
          <p:grpSp>
            <p:nvGrpSpPr>
              <p:cNvPr id="87" name="组合 86"/>
              <p:cNvGrpSpPr/>
              <p:nvPr/>
            </p:nvGrpSpPr>
            <p:grpSpPr>
              <a:xfrm>
                <a:off x="8196" y="3435"/>
                <a:ext cx="4458" cy="1154"/>
                <a:chOff x="8148" y="3392"/>
                <a:chExt cx="4458" cy="1154"/>
              </a:xfrm>
            </p:grpSpPr>
            <p:grpSp>
              <p:nvGrpSpPr>
                <p:cNvPr id="85" name="组合 84"/>
                <p:cNvGrpSpPr/>
                <p:nvPr/>
              </p:nvGrpSpPr>
              <p:grpSpPr>
                <a:xfrm>
                  <a:off x="8148" y="3392"/>
                  <a:ext cx="4458" cy="567"/>
                  <a:chOff x="8148" y="3392"/>
                  <a:chExt cx="4458" cy="567"/>
                </a:xfrm>
              </p:grpSpPr>
              <p:sp>
                <p:nvSpPr>
                  <p:cNvPr id="52" name="椭圆 51"/>
                  <p:cNvSpPr/>
                  <p:nvPr>
                    <p:custDataLst>
                      <p:tags r:id="rId13"/>
                    </p:custDataLst>
                  </p:nvPr>
                </p:nvSpPr>
                <p:spPr>
                  <a:xfrm flipH="1">
                    <a:off x="8148" y="3392"/>
                    <a:ext cx="567" cy="567"/>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OPPOSans B" pitchFamily="18" charset="-122"/>
                      </a:rPr>
                      <a:t>1</a:t>
                    </a:r>
                  </a:p>
                </p:txBody>
              </p:sp>
              <p:sp>
                <p:nvSpPr>
                  <p:cNvPr id="54" name="文本框 53"/>
                  <p:cNvSpPr txBox="1"/>
                  <p:nvPr>
                    <p:custDataLst>
                      <p:tags r:id="rId14"/>
                    </p:custDataLst>
                  </p:nvPr>
                </p:nvSpPr>
                <p:spPr>
                  <a:xfrm>
                    <a:off x="8715" y="3392"/>
                    <a:ext cx="3891" cy="333"/>
                  </a:xfrm>
                  <a:prstGeom prst="rect">
                    <a:avLst/>
                  </a:prstGeom>
                  <a:noFill/>
                </p:spPr>
                <p:txBody>
                  <a:bodyPr wrap="square" rtlCol="0">
                    <a:spAutoFit/>
                  </a:bodyPr>
                  <a:lstStyle/>
                  <a:p>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微软雅黑" panose="020B0503020204020204" charset="-122"/>
                        <a:sym typeface="+mn-ea"/>
                      </a:rPr>
                      <a:t>收集目标顾客的信息和数据</a:t>
                    </a:r>
                    <a:endParaRPr lang="zh-CN" altLang="en-US" sz="1400" dirty="0">
                      <a:solidFill>
                        <a:schemeClr val="bg1">
                          <a:lumMod val="50000"/>
                          <a:lumOff val="50000"/>
                        </a:schemeClr>
                      </a:solidFill>
                      <a:latin typeface="PingFang SC" panose="020B0400000000000000" charset="-122"/>
                      <a:ea typeface="PingFang SC" panose="020B0400000000000000" charset="-122"/>
                      <a:cs typeface="微软雅黑" panose="020B0503020204020204" charset="-122"/>
                      <a:sym typeface="+mn-ea"/>
                    </a:endParaRPr>
                  </a:p>
                </p:txBody>
              </p:sp>
            </p:grpSp>
            <p:sp>
              <p:nvSpPr>
                <p:cNvPr id="55" name="文本框 54"/>
                <p:cNvSpPr txBox="1"/>
                <p:nvPr>
                  <p:custDataLst>
                    <p:tags r:id="rId12"/>
                  </p:custDataLst>
                </p:nvPr>
              </p:nvSpPr>
              <p:spPr>
                <a:xfrm>
                  <a:off x="8834" y="3821"/>
                  <a:ext cx="3641" cy="725"/>
                </a:xfrm>
                <a:prstGeom prst="rect">
                  <a:avLst/>
                </a:prstGeom>
                <a:noFill/>
              </p:spPr>
              <p:txBody>
                <a:bodyPr wrap="square" rtlCol="0">
                  <a:spAutoFit/>
                </a:bodyPr>
                <a:lstStyle/>
                <a:p>
                  <a:r>
                    <a:rPr lang="zh-CN" altLang="en-US" sz="1200" dirty="0">
                      <a:solidFill>
                        <a:schemeClr val="bg1">
                          <a:lumMod val="50000"/>
                          <a:lumOff val="50000"/>
                        </a:schemeClr>
                      </a:solidFill>
                      <a:latin typeface="PingFang SC" panose="020B0400000000000000" charset="-122"/>
                      <a:ea typeface="PingFang SC" panose="020B0400000000000000" charset="-122"/>
                      <a:cs typeface="微软雅黑" panose="020B0503020204020204" charset="-122"/>
                      <a:sym typeface="+mn-ea"/>
                    </a:rPr>
                    <a:t>可以根据需要进行问卷调查或当面采访</a:t>
                  </a:r>
                </a:p>
              </p:txBody>
            </p:sp>
          </p:grpSp>
          <p:grpSp>
            <p:nvGrpSpPr>
              <p:cNvPr id="88" name="组合 87"/>
              <p:cNvGrpSpPr/>
              <p:nvPr/>
            </p:nvGrpSpPr>
            <p:grpSpPr>
              <a:xfrm>
                <a:off x="8482" y="4792"/>
                <a:ext cx="4107" cy="1474"/>
                <a:chOff x="8544" y="5246"/>
                <a:chExt cx="4107" cy="1474"/>
              </a:xfrm>
            </p:grpSpPr>
            <p:grpSp>
              <p:nvGrpSpPr>
                <p:cNvPr id="86" name="组合 85"/>
                <p:cNvGrpSpPr/>
                <p:nvPr/>
              </p:nvGrpSpPr>
              <p:grpSpPr>
                <a:xfrm>
                  <a:off x="8544" y="5246"/>
                  <a:ext cx="4107" cy="566"/>
                  <a:chOff x="8544" y="5246"/>
                  <a:chExt cx="4107" cy="566"/>
                </a:xfrm>
              </p:grpSpPr>
              <p:sp>
                <p:nvSpPr>
                  <p:cNvPr id="60" name="椭圆 59"/>
                  <p:cNvSpPr/>
                  <p:nvPr>
                    <p:custDataLst>
                      <p:tags r:id="rId10"/>
                    </p:custDataLst>
                  </p:nvPr>
                </p:nvSpPr>
                <p:spPr>
                  <a:xfrm flipH="1">
                    <a:off x="8544" y="5246"/>
                    <a:ext cx="567" cy="567"/>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OPPOSans B" pitchFamily="18" charset="-122"/>
                      </a:rPr>
                      <a:t>2</a:t>
                    </a:r>
                  </a:p>
                </p:txBody>
              </p:sp>
              <p:sp>
                <p:nvSpPr>
                  <p:cNvPr id="61" name="文本框 60"/>
                  <p:cNvSpPr txBox="1"/>
                  <p:nvPr>
                    <p:custDataLst>
                      <p:tags r:id="rId11"/>
                    </p:custDataLst>
                  </p:nvPr>
                </p:nvSpPr>
                <p:spPr>
                  <a:xfrm>
                    <a:off x="9269" y="5246"/>
                    <a:ext cx="3383" cy="483"/>
                  </a:xfrm>
                  <a:prstGeom prst="rect">
                    <a:avLst/>
                  </a:prstGeom>
                  <a:noFill/>
                </p:spPr>
                <p:txBody>
                  <a:bodyPr wrap="square" rtlCol="0">
                    <a:spAutoFit/>
                  </a:bodyPr>
                  <a:lstStyle/>
                  <a:p>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微软雅黑" panose="020B0503020204020204" charset="-122"/>
                        <a:sym typeface="+mn-ea"/>
                      </a:rPr>
                      <a:t>将收集到的信息进行分类</a:t>
                    </a:r>
                  </a:p>
                </p:txBody>
              </p:sp>
            </p:grpSp>
            <p:sp>
              <p:nvSpPr>
                <p:cNvPr id="62" name="文本框 61"/>
                <p:cNvSpPr txBox="1"/>
                <p:nvPr>
                  <p:custDataLst>
                    <p:tags r:id="rId9"/>
                  </p:custDataLst>
                </p:nvPr>
              </p:nvSpPr>
              <p:spPr>
                <a:xfrm>
                  <a:off x="9360" y="5704"/>
                  <a:ext cx="3179" cy="1016"/>
                </a:xfrm>
                <a:prstGeom prst="rect">
                  <a:avLst/>
                </a:prstGeom>
                <a:noFill/>
              </p:spPr>
              <p:txBody>
                <a:bodyPr wrap="square" rtlCol="0">
                  <a:spAutoFit/>
                </a:bodyPr>
                <a:lstStyle/>
                <a:p>
                  <a:r>
                    <a:rPr lang="zh-CN" altLang="en-US" sz="1200" dirty="0">
                      <a:solidFill>
                        <a:schemeClr val="bg1">
                          <a:lumMod val="50000"/>
                          <a:lumOff val="50000"/>
                        </a:schemeClr>
                      </a:solidFill>
                      <a:latin typeface="PingFang SC" panose="020B0400000000000000" charset="-122"/>
                      <a:ea typeface="PingFang SC" panose="020B0400000000000000" charset="-122"/>
                      <a:cs typeface="微软雅黑" panose="020B0503020204020204" charset="-122"/>
                      <a:sym typeface="+mn-ea"/>
                    </a:rPr>
                    <a:t>将目标顾客具有较强相关性的、有代表性的思维方式、生活习惯等信息归类到一起</a:t>
                  </a:r>
                </a:p>
              </p:txBody>
            </p:sp>
          </p:grpSp>
          <p:grpSp>
            <p:nvGrpSpPr>
              <p:cNvPr id="90" name="组合 89"/>
              <p:cNvGrpSpPr/>
              <p:nvPr/>
            </p:nvGrpSpPr>
            <p:grpSpPr>
              <a:xfrm>
                <a:off x="8545" y="6470"/>
                <a:ext cx="4107" cy="1252"/>
                <a:chOff x="8544" y="7426"/>
                <a:chExt cx="4107" cy="1252"/>
              </a:xfrm>
            </p:grpSpPr>
            <p:grpSp>
              <p:nvGrpSpPr>
                <p:cNvPr id="89" name="组合 88"/>
                <p:cNvGrpSpPr/>
                <p:nvPr/>
              </p:nvGrpSpPr>
              <p:grpSpPr>
                <a:xfrm>
                  <a:off x="8544" y="7426"/>
                  <a:ext cx="3215" cy="566"/>
                  <a:chOff x="8544" y="7426"/>
                  <a:chExt cx="3215" cy="566"/>
                </a:xfrm>
              </p:grpSpPr>
              <p:sp>
                <p:nvSpPr>
                  <p:cNvPr id="70" name="椭圆 69"/>
                  <p:cNvSpPr/>
                  <p:nvPr>
                    <p:custDataLst>
                      <p:tags r:id="rId7"/>
                    </p:custDataLst>
                  </p:nvPr>
                </p:nvSpPr>
                <p:spPr>
                  <a:xfrm flipH="1">
                    <a:off x="8544" y="7426"/>
                    <a:ext cx="567" cy="567"/>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OPPOSans B" pitchFamily="18" charset="-122"/>
                      </a:rPr>
                      <a:t>3</a:t>
                    </a:r>
                  </a:p>
                </p:txBody>
              </p:sp>
              <p:sp>
                <p:nvSpPr>
                  <p:cNvPr id="71" name="文本框 70"/>
                  <p:cNvSpPr txBox="1"/>
                  <p:nvPr>
                    <p:custDataLst>
                      <p:tags r:id="rId8"/>
                    </p:custDataLst>
                  </p:nvPr>
                </p:nvSpPr>
                <p:spPr>
                  <a:xfrm>
                    <a:off x="9269" y="7426"/>
                    <a:ext cx="2491" cy="483"/>
                  </a:xfrm>
                  <a:prstGeom prst="rect">
                    <a:avLst/>
                  </a:prstGeom>
                  <a:noFill/>
                </p:spPr>
                <p:txBody>
                  <a:bodyPr wrap="square" rtlCol="0">
                    <a:spAutoFit/>
                  </a:bodyPr>
                  <a:lstStyle/>
                  <a:p>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微软雅黑" panose="020B0503020204020204" charset="-122"/>
                        <a:sym typeface="+mn-ea"/>
                      </a:rPr>
                      <a:t>制作用户画像</a:t>
                    </a:r>
                  </a:p>
                </p:txBody>
              </p:sp>
            </p:grpSp>
            <p:sp>
              <p:nvSpPr>
                <p:cNvPr id="72" name="文本框 71"/>
                <p:cNvSpPr txBox="1"/>
                <p:nvPr>
                  <p:custDataLst>
                    <p:tags r:id="rId6"/>
                  </p:custDataLst>
                </p:nvPr>
              </p:nvSpPr>
              <p:spPr>
                <a:xfrm>
                  <a:off x="9269" y="7908"/>
                  <a:ext cx="3383" cy="770"/>
                </a:xfrm>
                <a:prstGeom prst="rect">
                  <a:avLst/>
                </a:prstGeom>
                <a:noFill/>
              </p:spPr>
              <p:txBody>
                <a:bodyPr wrap="square" rtlCol="0">
                  <a:noAutofit/>
                </a:bodyPr>
                <a:lstStyle/>
                <a:p>
                  <a:r>
                    <a:rPr lang="zh-CN" altLang="en-US" sz="1200" dirty="0">
                      <a:solidFill>
                        <a:schemeClr val="bg1">
                          <a:lumMod val="50000"/>
                          <a:lumOff val="50000"/>
                        </a:schemeClr>
                      </a:solidFill>
                      <a:latin typeface="PingFang SC" panose="020B0400000000000000" charset="-122"/>
                      <a:ea typeface="PingFang SC" panose="020B0400000000000000" charset="-122"/>
                      <a:cs typeface="微软雅黑" panose="020B0503020204020204" charset="-122"/>
                      <a:sym typeface="+mn-ea"/>
                    </a:rPr>
                    <a:t>根据信息描绘出目标顾客的特征，制作出用户画像</a:t>
                  </a:r>
                </a:p>
              </p:txBody>
            </p:sp>
          </p:grpSp>
          <p:grpSp>
            <p:nvGrpSpPr>
              <p:cNvPr id="92" name="组合 91"/>
              <p:cNvGrpSpPr/>
              <p:nvPr/>
            </p:nvGrpSpPr>
            <p:grpSpPr>
              <a:xfrm>
                <a:off x="8443" y="7926"/>
                <a:ext cx="4079" cy="1201"/>
                <a:chOff x="8267" y="8775"/>
                <a:chExt cx="4079" cy="1201"/>
              </a:xfrm>
            </p:grpSpPr>
            <p:grpSp>
              <p:nvGrpSpPr>
                <p:cNvPr id="91" name="组合 90"/>
                <p:cNvGrpSpPr/>
                <p:nvPr/>
              </p:nvGrpSpPr>
              <p:grpSpPr>
                <a:xfrm>
                  <a:off x="8267" y="8775"/>
                  <a:ext cx="4078" cy="567"/>
                  <a:chOff x="8267" y="8775"/>
                  <a:chExt cx="4078" cy="567"/>
                </a:xfrm>
              </p:grpSpPr>
              <p:sp>
                <p:nvSpPr>
                  <p:cNvPr id="79" name="椭圆 78"/>
                  <p:cNvSpPr/>
                  <p:nvPr>
                    <p:custDataLst>
                      <p:tags r:id="rId4"/>
                    </p:custDataLst>
                  </p:nvPr>
                </p:nvSpPr>
                <p:spPr>
                  <a:xfrm flipH="1">
                    <a:off x="8267" y="8775"/>
                    <a:ext cx="567" cy="567"/>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F2F5F6"/>
                        </a:solidFill>
                        <a:effectLst/>
                        <a:uLnTx/>
                        <a:uFillTx/>
                        <a:latin typeface="PingFang SC Regular" panose="020B0400000000000000" charset="-122"/>
                        <a:ea typeface="PingFang SC Regular" panose="020B0400000000000000" charset="-122"/>
                        <a:cs typeface="OPPOSans B" pitchFamily="18" charset="-122"/>
                      </a:rPr>
                      <a:t>4</a:t>
                    </a:r>
                  </a:p>
                </p:txBody>
              </p:sp>
              <p:sp>
                <p:nvSpPr>
                  <p:cNvPr id="80" name="文本框 79"/>
                  <p:cNvSpPr txBox="1"/>
                  <p:nvPr>
                    <p:custDataLst>
                      <p:tags r:id="rId5"/>
                    </p:custDataLst>
                  </p:nvPr>
                </p:nvSpPr>
                <p:spPr>
                  <a:xfrm>
                    <a:off x="8834" y="8775"/>
                    <a:ext cx="3511" cy="483"/>
                  </a:xfrm>
                  <a:prstGeom prst="rect">
                    <a:avLst/>
                  </a:prstGeom>
                  <a:noFill/>
                </p:spPr>
                <p:txBody>
                  <a:bodyPr wrap="square" rtlCol="0">
                    <a:spAutoFit/>
                  </a:bodyPr>
                  <a:lstStyle/>
                  <a:p>
                    <a:r>
                      <a:rPr lang="zh-CN" altLang="en-US" sz="1400" b="1" dirty="0">
                        <a:solidFill>
                          <a:schemeClr val="bg1">
                            <a:lumMod val="50000"/>
                            <a:lumOff val="50000"/>
                          </a:schemeClr>
                        </a:solidFill>
                        <a:latin typeface="PingFang SC Semibold" panose="020B0400000000000000" charset="-122"/>
                        <a:ea typeface="PingFang SC Semibold" panose="020B0400000000000000" charset="-122"/>
                        <a:cs typeface="微软雅黑" panose="020B0503020204020204" charset="-122"/>
                        <a:sym typeface="+mn-ea"/>
                      </a:rPr>
                      <a:t>对用户画像进行验证调整</a:t>
                    </a:r>
                  </a:p>
                </p:txBody>
              </p:sp>
            </p:grpSp>
            <p:sp>
              <p:nvSpPr>
                <p:cNvPr id="81" name="文本框 80"/>
                <p:cNvSpPr txBox="1"/>
                <p:nvPr>
                  <p:custDataLst>
                    <p:tags r:id="rId3"/>
                  </p:custDataLst>
                </p:nvPr>
              </p:nvSpPr>
              <p:spPr>
                <a:xfrm>
                  <a:off x="8834" y="9251"/>
                  <a:ext cx="3512" cy="725"/>
                </a:xfrm>
                <a:prstGeom prst="rect">
                  <a:avLst/>
                </a:prstGeom>
                <a:noFill/>
              </p:spPr>
              <p:txBody>
                <a:bodyPr wrap="square" rtlCol="0">
                  <a:spAutoFit/>
                </a:bodyPr>
                <a:lstStyle/>
                <a:p>
                  <a:r>
                    <a:rPr lang="zh-CN" altLang="en-US" sz="1200" dirty="0">
                      <a:solidFill>
                        <a:schemeClr val="bg1">
                          <a:lumMod val="50000"/>
                          <a:lumOff val="50000"/>
                        </a:schemeClr>
                      </a:solidFill>
                      <a:latin typeface="PingFang SC" panose="020B0400000000000000" charset="-122"/>
                      <a:ea typeface="PingFang SC" panose="020B0400000000000000" charset="-122"/>
                      <a:cs typeface="微软雅黑" panose="020B0503020204020204" charset="-122"/>
                      <a:sym typeface="+mn-ea"/>
                    </a:rPr>
                    <a:t>检查用户画像是否准确，根据具体情况进行调整</a:t>
                  </a:r>
                </a:p>
              </p:txBody>
            </p:sp>
          </p:gr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消费者旅程——</a:t>
            </a:r>
            <a:r>
              <a:rPr lang="zh-CN" altLang="en-US" sz="2400" b="0">
                <a:cs typeface="PingFang SC Regular" panose="020B0400000000000000" charset="-122"/>
              </a:rPr>
              <a:t>将顾客的购买流程“可视化”</a:t>
            </a:r>
          </a:p>
        </p:txBody>
      </p:sp>
      <p:sp>
        <p:nvSpPr>
          <p:cNvPr id="3" name="文本占位符 2"/>
          <p:cNvSpPr>
            <a:spLocks noGrp="1"/>
          </p:cNvSpPr>
          <p:nvPr>
            <p:ph type="body" idx="1"/>
          </p:nvPr>
        </p:nvSpPr>
        <p:spPr/>
        <p:txBody>
          <a:bodyPr/>
          <a:lstStyle/>
          <a:p>
            <a:r>
              <a:rPr lang="zh-CN" altLang="en-US"/>
              <a:t>消费者旅程，是将用户从认知企业的产品和服务，到最终购买流程的可视化表现，直观展现了用户与产品间的关键关互节点，以方便我们站在用户的角度上，观察分析用户在各个场景下的行为变现</a:t>
            </a:r>
          </a:p>
        </p:txBody>
      </p:sp>
      <p:sp>
        <p:nvSpPr>
          <p:cNvPr id="4" name="文本占位符 3"/>
          <p:cNvSpPr>
            <a:spLocks noGrp="1"/>
          </p:cNvSpPr>
          <p:nvPr>
            <p:ph type="body" idx="13"/>
          </p:nvPr>
        </p:nvSpPr>
        <p:spPr>
          <a:xfrm>
            <a:off x="372110" y="317183"/>
            <a:ext cx="1068070" cy="430530"/>
          </a:xfrm>
        </p:spPr>
        <p:txBody>
          <a:bodyPr/>
          <a:lstStyle/>
          <a:p>
            <a:r>
              <a:rPr>
                <a:sym typeface="+mn-ea"/>
              </a:rPr>
              <a:t>4-04</a:t>
            </a:r>
            <a:endParaRPr lang="zh-CN" altLang="en-US">
              <a:latin typeface="PingFang SC Regular" panose="020B0400000000000000" charset="-122"/>
              <a:ea typeface="PingFang SC Regular" panose="020B0400000000000000" charset="-122"/>
            </a:endParaRPr>
          </a:p>
        </p:txBody>
      </p:sp>
      <p:sp>
        <p:nvSpPr>
          <p:cNvPr id="5" name="椭圆 4"/>
          <p:cNvSpPr/>
          <p:nvPr/>
        </p:nvSpPr>
        <p:spPr>
          <a:xfrm>
            <a:off x="2939415" y="1772920"/>
            <a:ext cx="6313170" cy="6313170"/>
          </a:xfrm>
          <a:prstGeom prst="ellipse">
            <a:avLst/>
          </a:prstGeom>
          <a:gradFill>
            <a:gsLst>
              <a:gs pos="55000">
                <a:srgbClr val="FFFFFF">
                  <a:alpha val="0"/>
                </a:srgbClr>
              </a:gs>
              <a:gs pos="74000">
                <a:schemeClr val="accent6">
                  <a:alpha val="70000"/>
                </a:schemeClr>
              </a:gs>
            </a:gsLst>
            <a:lin ang="16200000" scaled="0"/>
          </a:gradFill>
          <a:ln w="12700" cap="flat" cmpd="sng">
            <a:gradFill>
              <a:gsLst>
                <a:gs pos="30000">
                  <a:schemeClr val="accent1">
                    <a:lumMod val="0"/>
                    <a:lumOff val="100000"/>
                  </a:schemeClr>
                </a:gs>
                <a:gs pos="0">
                  <a:schemeClr val="accent1">
                    <a:lumMod val="45000"/>
                    <a:lumOff val="55000"/>
                  </a:schemeClr>
                </a:gs>
                <a:gs pos="28000">
                  <a:schemeClr val="accent4">
                    <a:alpha val="50000"/>
                  </a:schemeClr>
                </a:gs>
              </a:gsLst>
              <a:lin ang="5400000" scaled="1"/>
            </a:gra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pic>
        <p:nvPicPr>
          <p:cNvPr id="1026" name="Picture 2" descr="查看图片"/>
          <p:cNvPicPr>
            <a:picLocks noChangeAspect="1" noChangeArrowheads="1"/>
          </p:cNvPicPr>
          <p:nvPr>
            <p:custDataLst>
              <p:tags r:id="rId1"/>
            </p:custDataLst>
          </p:nvPr>
        </p:nvPicPr>
        <p:blipFill>
          <a:blip r:embed="rId34">
            <a:duotone>
              <a:prstClr val="black"/>
              <a:schemeClr val="tx2">
                <a:tint val="45000"/>
                <a:satMod val="400000"/>
              </a:schemeClr>
            </a:duotone>
          </a:blip>
          <a:srcRect/>
          <a:stretch>
            <a:fillRect/>
          </a:stretch>
        </p:blipFill>
        <p:spPr bwMode="auto">
          <a:xfrm>
            <a:off x="4919345" y="3362960"/>
            <a:ext cx="2339975" cy="2258060"/>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椭圆 5"/>
          <p:cNvSpPr/>
          <p:nvPr/>
        </p:nvSpPr>
        <p:spPr>
          <a:xfrm>
            <a:off x="3140710" y="3436620"/>
            <a:ext cx="929640" cy="929640"/>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7" name="椭圆 6"/>
          <p:cNvSpPr/>
          <p:nvPr/>
        </p:nvSpPr>
        <p:spPr>
          <a:xfrm>
            <a:off x="3998913" y="2312670"/>
            <a:ext cx="929640" cy="929640"/>
          </a:xfrm>
          <a:prstGeom prst="ellipse">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8" name="椭圆 7"/>
          <p:cNvSpPr/>
          <p:nvPr/>
        </p:nvSpPr>
        <p:spPr>
          <a:xfrm>
            <a:off x="7259320" y="2312670"/>
            <a:ext cx="929640" cy="929640"/>
          </a:xfrm>
          <a:prstGeom prst="ellipse">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9" name="椭圆 8"/>
          <p:cNvSpPr/>
          <p:nvPr/>
        </p:nvSpPr>
        <p:spPr>
          <a:xfrm>
            <a:off x="8110379" y="3437890"/>
            <a:ext cx="929640" cy="9296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10" name="椭圆 9"/>
          <p:cNvSpPr/>
          <p:nvPr/>
        </p:nvSpPr>
        <p:spPr>
          <a:xfrm>
            <a:off x="5644198" y="1772920"/>
            <a:ext cx="929640" cy="929640"/>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latin typeface="PingFang SC Regular" panose="020B0400000000000000" charset="-122"/>
              <a:ea typeface="PingFang SC Regular" panose="020B0400000000000000" charset="-122"/>
            </a:endParaRPr>
          </a:p>
        </p:txBody>
      </p:sp>
      <p:sp>
        <p:nvSpPr>
          <p:cNvPr id="13" name="等腰三角形 12"/>
          <p:cNvSpPr/>
          <p:nvPr/>
        </p:nvSpPr>
        <p:spPr>
          <a:xfrm rot="19860000" flipV="1">
            <a:off x="8778875" y="3303270"/>
            <a:ext cx="159385" cy="159385"/>
          </a:xfrm>
          <a:prstGeom prst="triangle">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4" name="椭圆 13"/>
          <p:cNvSpPr/>
          <p:nvPr>
            <p:custDataLst>
              <p:tags r:id="rId2"/>
            </p:custDataLst>
          </p:nvPr>
        </p:nvSpPr>
        <p:spPr>
          <a:xfrm rot="19860000" flipV="1">
            <a:off x="3246755" y="3303270"/>
            <a:ext cx="159385" cy="159385"/>
          </a:xfrm>
          <a:prstGeom prst="ellipse">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7" name="圆角矩形 36"/>
          <p:cNvSpPr/>
          <p:nvPr>
            <p:custDataLst>
              <p:tags r:id="rId3"/>
            </p:custDataLst>
          </p:nvPr>
        </p:nvSpPr>
        <p:spPr>
          <a:xfrm>
            <a:off x="639445" y="5665470"/>
            <a:ext cx="10913745" cy="1005205"/>
          </a:xfrm>
          <a:prstGeom prst="roundRect">
            <a:avLst>
              <a:gd name="adj" fmla="val 0"/>
            </a:avLst>
          </a:pr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13131"/>
              </a:solidFill>
              <a:latin typeface="PingFang SC Regular" panose="020B0400000000000000" charset="-122"/>
              <a:ea typeface="PingFang SC Regular" panose="020B0400000000000000" charset="-122"/>
            </a:endParaRPr>
          </a:p>
        </p:txBody>
      </p:sp>
      <p:sp>
        <p:nvSpPr>
          <p:cNvPr id="35" name="文本框 34"/>
          <p:cNvSpPr txBox="1"/>
          <p:nvPr>
            <p:custDataLst>
              <p:tags r:id="rId4"/>
            </p:custDataLst>
          </p:nvPr>
        </p:nvSpPr>
        <p:spPr>
          <a:xfrm>
            <a:off x="628015" y="5665470"/>
            <a:ext cx="1929130" cy="1005840"/>
          </a:xfrm>
          <a:prstGeom prst="rect">
            <a:avLst/>
          </a:prstGeom>
          <a:noFill/>
        </p:spPr>
        <p:txBody>
          <a:bodyPr wrap="square" rtlCol="0">
            <a:noAutofit/>
          </a:bodyPr>
          <a:lstStyle/>
          <a:p>
            <a:pPr algn="ctr">
              <a:lnSpc>
                <a:spcPct val="150000"/>
              </a:lnSpc>
            </a:pPr>
            <a:r>
              <a:rPr lang="zh-CN" altLang="en-US" sz="1400" b="1" dirty="0">
                <a:solidFill>
                  <a:schemeClr val="bg2"/>
                </a:solidFill>
                <a:latin typeface="PingFang SC Regular" panose="020B0400000000000000" charset="-122"/>
                <a:ea typeface="PingFang SC Regular" panose="020B0400000000000000" charset="-122"/>
              </a:rPr>
              <a:t>①设定用户画像</a:t>
            </a:r>
            <a:endParaRPr lang="en-US" altLang="zh-CN" sz="1200" dirty="0">
              <a:solidFill>
                <a:schemeClr val="bg2"/>
              </a:solidFill>
              <a:latin typeface="PingFang SC Regular" panose="020B0400000000000000" charset="-122"/>
              <a:ea typeface="PingFang SC Regular" panose="020B0400000000000000" charset="-122"/>
            </a:endParaRPr>
          </a:p>
          <a:p>
            <a:pPr>
              <a:lnSpc>
                <a:spcPct val="150000"/>
              </a:lnSpc>
            </a:pPr>
            <a:r>
              <a:rPr lang="zh-CN" altLang="en-US" sz="1200" dirty="0">
                <a:solidFill>
                  <a:schemeClr val="bg2">
                    <a:lumMod val="95000"/>
                  </a:schemeClr>
                </a:solidFill>
                <a:latin typeface="PingFang SC Regular" panose="020B0400000000000000" charset="-122"/>
                <a:ea typeface="PingFang SC Regular" panose="020B0400000000000000" charset="-122"/>
              </a:rPr>
              <a:t>设定企业的产品和服务的用户画像</a:t>
            </a:r>
          </a:p>
        </p:txBody>
      </p:sp>
      <p:sp>
        <p:nvSpPr>
          <p:cNvPr id="15" name="文本框 14"/>
          <p:cNvSpPr txBox="1"/>
          <p:nvPr>
            <p:custDataLst>
              <p:tags r:id="rId5"/>
            </p:custDataLst>
          </p:nvPr>
        </p:nvSpPr>
        <p:spPr>
          <a:xfrm>
            <a:off x="2777490" y="5665470"/>
            <a:ext cx="4044950" cy="1005840"/>
          </a:xfrm>
          <a:prstGeom prst="rect">
            <a:avLst/>
          </a:prstGeom>
          <a:noFill/>
        </p:spPr>
        <p:txBody>
          <a:bodyPr wrap="square" rtlCol="0">
            <a:noAutofit/>
          </a:bodyPr>
          <a:lstStyle/>
          <a:p>
            <a:pPr algn="ctr">
              <a:lnSpc>
                <a:spcPct val="150000"/>
              </a:lnSpc>
            </a:pPr>
            <a:r>
              <a:rPr lang="zh-CN" altLang="en-US" sz="1400" b="1" dirty="0">
                <a:solidFill>
                  <a:schemeClr val="bg2"/>
                </a:solidFill>
                <a:latin typeface="PingFang SC Regular" panose="020B0400000000000000" charset="-122"/>
                <a:ea typeface="PingFang SC Regular" panose="020B0400000000000000" charset="-122"/>
              </a:rPr>
              <a:t>②分析顾客的购买流程</a:t>
            </a:r>
            <a:endParaRPr lang="zh-CN" altLang="en-US" sz="1400" b="1" dirty="0">
              <a:solidFill>
                <a:schemeClr val="bg2">
                  <a:lumMod val="95000"/>
                </a:schemeClr>
              </a:solidFill>
              <a:latin typeface="PingFang SC Regular" panose="020B0400000000000000" charset="-122"/>
              <a:ea typeface="PingFang SC Regular" panose="020B0400000000000000" charset="-122"/>
            </a:endParaRPr>
          </a:p>
          <a:p>
            <a:pPr algn="l">
              <a:lnSpc>
                <a:spcPct val="150000"/>
              </a:lnSpc>
            </a:pPr>
            <a:r>
              <a:rPr lang="zh-CN" altLang="en-US" sz="1200" dirty="0">
                <a:solidFill>
                  <a:schemeClr val="bg2">
                    <a:lumMod val="95000"/>
                  </a:schemeClr>
                </a:solidFill>
                <a:latin typeface="PingFang SC Regular" panose="020B0400000000000000" charset="-122"/>
                <a:ea typeface="PingFang SC Regular" panose="020B0400000000000000" charset="-122"/>
              </a:rPr>
              <a:t>思考顾客如何认知并购买企业的产品和服务，根据消费者购买流程分析应该采取哪些具体的行动</a:t>
            </a:r>
          </a:p>
        </p:txBody>
      </p:sp>
      <p:sp>
        <p:nvSpPr>
          <p:cNvPr id="16" name="文本框 15"/>
          <p:cNvSpPr txBox="1"/>
          <p:nvPr>
            <p:custDataLst>
              <p:tags r:id="rId6"/>
            </p:custDataLst>
          </p:nvPr>
        </p:nvSpPr>
        <p:spPr>
          <a:xfrm>
            <a:off x="7042785" y="5665470"/>
            <a:ext cx="4509770" cy="1005840"/>
          </a:xfrm>
          <a:prstGeom prst="rect">
            <a:avLst/>
          </a:prstGeom>
          <a:noFill/>
        </p:spPr>
        <p:txBody>
          <a:bodyPr wrap="square" rtlCol="0">
            <a:noAutofit/>
          </a:bodyPr>
          <a:lstStyle/>
          <a:p>
            <a:pPr algn="ctr">
              <a:lnSpc>
                <a:spcPct val="150000"/>
              </a:lnSpc>
            </a:pPr>
            <a:r>
              <a:rPr lang="zh-CN" altLang="en-US" sz="1400" b="1" dirty="0">
                <a:solidFill>
                  <a:schemeClr val="bg2"/>
                </a:solidFill>
                <a:latin typeface="PingFang SC Regular" panose="020B0400000000000000" charset="-122"/>
                <a:ea typeface="PingFang SC Regular" panose="020B0400000000000000" charset="-122"/>
                <a:cs typeface="PingFang SC Regular" panose="020B0400000000000000" charset="-122"/>
              </a:rPr>
              <a:t>③对需要提供的内容和存在的课题进整理</a:t>
            </a:r>
          </a:p>
          <a:p>
            <a:pPr algn="l">
              <a:lnSpc>
                <a:spcPct val="150000"/>
              </a:lnSpc>
            </a:pPr>
            <a:r>
              <a:rPr lang="zh-CN" altLang="en-US" sz="12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rPr>
              <a:t>在对消费者旅程图有了整体的把握之后,对“在各个阶段应该提供哪些信息”“存在什么课题”等进行整理和分析</a:t>
            </a:r>
          </a:p>
        </p:txBody>
      </p:sp>
      <p:sp>
        <p:nvSpPr>
          <p:cNvPr id="53" name="燕尾形 52"/>
          <p:cNvSpPr/>
          <p:nvPr>
            <p:custDataLst>
              <p:tags r:id="rId7"/>
            </p:custDataLst>
          </p:nvPr>
        </p:nvSpPr>
        <p:spPr>
          <a:xfrm>
            <a:off x="2562225" y="6115685"/>
            <a:ext cx="210185" cy="372110"/>
          </a:xfrm>
          <a:prstGeom prst="chevron">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17" name="燕尾形 16"/>
          <p:cNvSpPr/>
          <p:nvPr>
            <p:custDataLst>
              <p:tags r:id="rId8"/>
            </p:custDataLst>
          </p:nvPr>
        </p:nvSpPr>
        <p:spPr>
          <a:xfrm>
            <a:off x="6827520" y="6115685"/>
            <a:ext cx="210185" cy="372110"/>
          </a:xfrm>
          <a:prstGeom prst="chevron">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100" name="矩形 99"/>
          <p:cNvSpPr/>
          <p:nvPr>
            <p:custDataLst>
              <p:tags r:id="rId9"/>
            </p:custDataLst>
          </p:nvPr>
        </p:nvSpPr>
        <p:spPr>
          <a:xfrm>
            <a:off x="452755" y="2098675"/>
            <a:ext cx="2571115" cy="3567430"/>
          </a:xfrm>
          <a:prstGeom prst="rect">
            <a:avLst/>
          </a:prstGeom>
          <a:gradFill>
            <a:gsLst>
              <a:gs pos="13000">
                <a:schemeClr val="accent4">
                  <a:alpha val="60000"/>
                </a:schemeClr>
              </a:gs>
              <a:gs pos="65000">
                <a:schemeClr val="bg2">
                  <a:alpha val="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02" name="矩形 101"/>
          <p:cNvSpPr/>
          <p:nvPr>
            <p:custDataLst>
              <p:tags r:id="rId10"/>
            </p:custDataLst>
          </p:nvPr>
        </p:nvSpPr>
        <p:spPr>
          <a:xfrm>
            <a:off x="452755" y="1751330"/>
            <a:ext cx="2571115" cy="477520"/>
          </a:xfrm>
          <a:prstGeom prst="rect">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PingFang SC Semibold" panose="020B0400000000000000" charset="-122"/>
              </a:rPr>
              <a:t>消费者旅程</a:t>
            </a:r>
            <a:r>
              <a:rPr kumimoji="0" lang="en-US" altLang="zh-CN" sz="1600" b="1" i="0" u="none" strike="noStrike" kern="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PingFang SC Semibold" panose="020B0400000000000000" charset="-122"/>
              </a:rPr>
              <a:t>-</a:t>
            </a:r>
            <a:r>
              <a:rPr kumimoji="0" sz="1600" b="1" i="0" u="none" strike="noStrike" kern="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PingFang SC Semibold" panose="020B0400000000000000" charset="-122"/>
              </a:rPr>
              <a:t>5A传播模型</a:t>
            </a:r>
          </a:p>
        </p:txBody>
      </p:sp>
      <p:grpSp>
        <p:nvGrpSpPr>
          <p:cNvPr id="26" name="组合 25"/>
          <p:cNvGrpSpPr/>
          <p:nvPr/>
        </p:nvGrpSpPr>
        <p:grpSpPr>
          <a:xfrm>
            <a:off x="533400" y="2327275"/>
            <a:ext cx="2410460" cy="455930"/>
            <a:chOff x="840" y="3667"/>
            <a:chExt cx="3796" cy="718"/>
          </a:xfrm>
        </p:grpSpPr>
        <p:sp>
          <p:nvSpPr>
            <p:cNvPr id="158" name="圆角矩形 157"/>
            <p:cNvSpPr/>
            <p:nvPr>
              <p:custDataLst>
                <p:tags r:id="rId31"/>
              </p:custDataLst>
            </p:nvPr>
          </p:nvSpPr>
          <p:spPr>
            <a:xfrm>
              <a:off x="840" y="3667"/>
              <a:ext cx="1121" cy="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A</a:t>
              </a:r>
              <a:r>
                <a:rPr kumimoji="1"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认知</a:t>
              </a:r>
            </a:p>
          </p:txBody>
        </p:sp>
        <p:sp>
          <p:nvSpPr>
            <p:cNvPr id="161" name="文本框 160"/>
            <p:cNvSpPr txBox="1"/>
            <p:nvPr>
              <p:custDataLst>
                <p:tags r:id="rId32"/>
              </p:custDataLst>
            </p:nvPr>
          </p:nvSpPr>
          <p:spPr>
            <a:xfrm>
              <a:off x="1983" y="3712"/>
              <a:ext cx="2653"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消费者开始注意到产品或服务的存在</a:t>
              </a:r>
            </a:p>
          </p:txBody>
        </p:sp>
      </p:grpSp>
      <p:grpSp>
        <p:nvGrpSpPr>
          <p:cNvPr id="30" name="组合 29"/>
          <p:cNvGrpSpPr/>
          <p:nvPr/>
        </p:nvGrpSpPr>
        <p:grpSpPr>
          <a:xfrm>
            <a:off x="533400" y="2973070"/>
            <a:ext cx="2410460" cy="553085"/>
            <a:chOff x="840" y="4537"/>
            <a:chExt cx="3796" cy="871"/>
          </a:xfrm>
        </p:grpSpPr>
        <p:sp>
          <p:nvSpPr>
            <p:cNvPr id="40" name="圆角矩形 39"/>
            <p:cNvSpPr/>
            <p:nvPr>
              <p:custDataLst>
                <p:tags r:id="rId29"/>
              </p:custDataLst>
            </p:nvPr>
          </p:nvSpPr>
          <p:spPr>
            <a:xfrm>
              <a:off x="840" y="4614"/>
              <a:ext cx="1121" cy="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A</a:t>
              </a:r>
              <a:r>
                <a:rPr kumimoji="1"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吸引</a:t>
              </a:r>
            </a:p>
          </p:txBody>
        </p:sp>
        <p:sp>
          <p:nvSpPr>
            <p:cNvPr id="41" name="文本框 40"/>
            <p:cNvSpPr txBox="1"/>
            <p:nvPr>
              <p:custDataLst>
                <p:tags r:id="rId30"/>
              </p:custDataLst>
            </p:nvPr>
          </p:nvSpPr>
          <p:spPr>
            <a:xfrm>
              <a:off x="1983" y="4537"/>
              <a:ext cx="2653"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消费者对产品或服务产生兴趣，被其独特的卖点或品牌形象所吸引</a:t>
              </a:r>
            </a:p>
          </p:txBody>
        </p:sp>
      </p:grpSp>
      <p:grpSp>
        <p:nvGrpSpPr>
          <p:cNvPr id="31" name="组合 30"/>
          <p:cNvGrpSpPr/>
          <p:nvPr/>
        </p:nvGrpSpPr>
        <p:grpSpPr>
          <a:xfrm>
            <a:off x="533400" y="3716020"/>
            <a:ext cx="2410460" cy="455930"/>
            <a:chOff x="840" y="5924"/>
            <a:chExt cx="3796" cy="718"/>
          </a:xfrm>
        </p:grpSpPr>
        <p:sp>
          <p:nvSpPr>
            <p:cNvPr id="43" name="圆角矩形 42"/>
            <p:cNvSpPr/>
            <p:nvPr>
              <p:custDataLst>
                <p:tags r:id="rId27"/>
              </p:custDataLst>
            </p:nvPr>
          </p:nvSpPr>
          <p:spPr>
            <a:xfrm>
              <a:off x="840" y="5924"/>
              <a:ext cx="1121" cy="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A</a:t>
              </a:r>
              <a:r>
                <a:rPr kumimoji="1"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问询</a:t>
              </a:r>
            </a:p>
          </p:txBody>
        </p:sp>
        <p:sp>
          <p:nvSpPr>
            <p:cNvPr id="44" name="文本框 43"/>
            <p:cNvSpPr txBox="1"/>
            <p:nvPr>
              <p:custDataLst>
                <p:tags r:id="rId28"/>
              </p:custDataLst>
            </p:nvPr>
          </p:nvSpPr>
          <p:spPr>
            <a:xfrm>
              <a:off x="1983" y="5969"/>
              <a:ext cx="2653"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消费者开始主动获取更多关于产品或服务的信息</a:t>
              </a:r>
            </a:p>
          </p:txBody>
        </p:sp>
      </p:grpSp>
      <p:grpSp>
        <p:nvGrpSpPr>
          <p:cNvPr id="32" name="组合 31"/>
          <p:cNvGrpSpPr/>
          <p:nvPr/>
        </p:nvGrpSpPr>
        <p:grpSpPr>
          <a:xfrm>
            <a:off x="533400" y="4361815"/>
            <a:ext cx="2410460" cy="455930"/>
            <a:chOff x="840" y="6943"/>
            <a:chExt cx="3796" cy="718"/>
          </a:xfrm>
        </p:grpSpPr>
        <p:sp>
          <p:nvSpPr>
            <p:cNvPr id="46" name="圆角矩形 45"/>
            <p:cNvSpPr/>
            <p:nvPr>
              <p:custDataLst>
                <p:tags r:id="rId25"/>
              </p:custDataLst>
            </p:nvPr>
          </p:nvSpPr>
          <p:spPr>
            <a:xfrm>
              <a:off x="840" y="6943"/>
              <a:ext cx="1121" cy="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A</a:t>
              </a:r>
              <a:r>
                <a:rPr kumimoji="1"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行动</a:t>
              </a:r>
            </a:p>
          </p:txBody>
        </p:sp>
        <p:sp>
          <p:nvSpPr>
            <p:cNvPr id="47" name="文本框 46"/>
            <p:cNvSpPr txBox="1"/>
            <p:nvPr>
              <p:custDataLst>
                <p:tags r:id="rId26"/>
              </p:custDataLst>
            </p:nvPr>
          </p:nvSpPr>
          <p:spPr>
            <a:xfrm>
              <a:off x="1983" y="6988"/>
              <a:ext cx="2653"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消费者决定购买产品</a:t>
              </a:r>
            </a:p>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或服务，完成交易</a:t>
              </a:r>
            </a:p>
          </p:txBody>
        </p:sp>
      </p:grpSp>
      <p:grpSp>
        <p:nvGrpSpPr>
          <p:cNvPr id="24" name="组合 23"/>
          <p:cNvGrpSpPr/>
          <p:nvPr/>
        </p:nvGrpSpPr>
        <p:grpSpPr>
          <a:xfrm>
            <a:off x="533400" y="5007610"/>
            <a:ext cx="2410460" cy="553085"/>
            <a:chOff x="840" y="7742"/>
            <a:chExt cx="3796" cy="871"/>
          </a:xfrm>
        </p:grpSpPr>
        <p:sp>
          <p:nvSpPr>
            <p:cNvPr id="49" name="圆角矩形 48"/>
            <p:cNvSpPr/>
            <p:nvPr>
              <p:custDataLst>
                <p:tags r:id="rId23"/>
              </p:custDataLst>
            </p:nvPr>
          </p:nvSpPr>
          <p:spPr>
            <a:xfrm>
              <a:off x="840" y="7819"/>
              <a:ext cx="1121" cy="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bg2"/>
                  </a:solidFill>
                  <a:latin typeface="PingFang SC Regular" panose="020B0400000000000000" charset="-122"/>
                  <a:ea typeface="PingFang SC Regular" panose="020B0400000000000000" charset="-122"/>
                  <a:cs typeface="PingFang SC Regular" panose="020B0400000000000000" charset="-122"/>
                </a:rPr>
                <a:t>A</a:t>
              </a:r>
              <a:r>
                <a:rPr kumimoji="1" lang="zh-CN" altLang="en-US" sz="1200">
                  <a:solidFill>
                    <a:schemeClr val="bg2"/>
                  </a:solidFill>
                  <a:latin typeface="PingFang SC Regular" panose="020B0400000000000000" charset="-122"/>
                  <a:ea typeface="PingFang SC Regular" panose="020B0400000000000000" charset="-122"/>
                  <a:cs typeface="PingFang SC Regular" panose="020B0400000000000000" charset="-122"/>
                </a:rPr>
                <a:t>拥护</a:t>
              </a:r>
            </a:p>
          </p:txBody>
        </p:sp>
        <p:sp>
          <p:nvSpPr>
            <p:cNvPr id="50" name="文本框 49"/>
            <p:cNvSpPr txBox="1"/>
            <p:nvPr>
              <p:custDataLst>
                <p:tags r:id="rId24"/>
              </p:custDataLst>
            </p:nvPr>
          </p:nvSpPr>
          <p:spPr>
            <a:xfrm>
              <a:off x="1983" y="7742"/>
              <a:ext cx="2653"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消费者成为品牌的忠实拥趸，可能会向他人推荐该产品或服务</a:t>
              </a:r>
            </a:p>
          </p:txBody>
        </p:sp>
      </p:grpSp>
      <p:sp>
        <p:nvSpPr>
          <p:cNvPr id="54" name="矩形 53"/>
          <p:cNvSpPr/>
          <p:nvPr>
            <p:custDataLst>
              <p:tags r:id="rId11"/>
            </p:custDataLst>
          </p:nvPr>
        </p:nvSpPr>
        <p:spPr>
          <a:xfrm>
            <a:off x="9144000" y="2098675"/>
            <a:ext cx="2684145" cy="4003675"/>
          </a:xfrm>
          <a:prstGeom prst="rect">
            <a:avLst/>
          </a:prstGeom>
          <a:gradFill>
            <a:gsLst>
              <a:gs pos="13000">
                <a:schemeClr val="accent6"/>
              </a:gs>
              <a:gs pos="65000">
                <a:schemeClr val="bg2">
                  <a:alpha val="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55" name="矩形 54"/>
          <p:cNvSpPr/>
          <p:nvPr>
            <p:custDataLst>
              <p:tags r:id="rId12"/>
            </p:custDataLst>
          </p:nvPr>
        </p:nvSpPr>
        <p:spPr>
          <a:xfrm>
            <a:off x="9144000" y="1751330"/>
            <a:ext cx="2684145" cy="477520"/>
          </a:xfrm>
          <a:prstGeom prst="rect">
            <a:avLst/>
          </a:prstGeom>
          <a:solidFill>
            <a:schemeClr val="accent3">
              <a:lumMod val="7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0" cap="none" spc="0" normalizeH="0" baseline="0" noProof="0" dirty="0">
                <a:ln>
                  <a:noFill/>
                </a:ln>
                <a:solidFill>
                  <a:prstClr val="white"/>
                </a:solidFill>
                <a:effectLst/>
                <a:uLnTx/>
                <a:uFillTx/>
                <a:latin typeface="PingFang SC Semibold" panose="020B0400000000000000" charset="-122"/>
                <a:ea typeface="PingFang SC Semibold" panose="020B0400000000000000" charset="-122"/>
                <a:cs typeface="PingFang SC Semibold" panose="020B0400000000000000" charset="-122"/>
              </a:rPr>
              <a:t>5大元素</a:t>
            </a:r>
          </a:p>
        </p:txBody>
      </p:sp>
      <p:grpSp>
        <p:nvGrpSpPr>
          <p:cNvPr id="25" name="组合 24"/>
          <p:cNvGrpSpPr/>
          <p:nvPr/>
        </p:nvGrpSpPr>
        <p:grpSpPr>
          <a:xfrm>
            <a:off x="9316720" y="2327275"/>
            <a:ext cx="2430780" cy="552450"/>
            <a:chOff x="14672" y="3736"/>
            <a:chExt cx="3828" cy="870"/>
          </a:xfrm>
        </p:grpSpPr>
        <p:sp>
          <p:nvSpPr>
            <p:cNvPr id="57" name="圆角矩形 56"/>
            <p:cNvSpPr/>
            <p:nvPr>
              <p:custDataLst>
                <p:tags r:id="rId21"/>
              </p:custDataLst>
            </p:nvPr>
          </p:nvSpPr>
          <p:spPr>
            <a:xfrm>
              <a:off x="14672" y="3813"/>
              <a:ext cx="1130"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客户</a:t>
              </a:r>
            </a:p>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角色</a:t>
              </a:r>
            </a:p>
          </p:txBody>
        </p:sp>
        <p:sp>
          <p:nvSpPr>
            <p:cNvPr id="58" name="文本框 57"/>
            <p:cNvSpPr txBox="1"/>
            <p:nvPr>
              <p:custDataLst>
                <p:tags r:id="rId22"/>
              </p:custDataLst>
            </p:nvPr>
          </p:nvSpPr>
          <p:spPr>
            <a:xfrm>
              <a:off x="15824" y="3736"/>
              <a:ext cx="2676"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明确主要的用户群体，不同用户群体，详细描述他们的需求、期望和痛点</a:t>
              </a:r>
            </a:p>
          </p:txBody>
        </p:sp>
      </p:grpSp>
      <p:grpSp>
        <p:nvGrpSpPr>
          <p:cNvPr id="27" name="组合 26"/>
          <p:cNvGrpSpPr/>
          <p:nvPr/>
        </p:nvGrpSpPr>
        <p:grpSpPr>
          <a:xfrm>
            <a:off x="9316720" y="3007360"/>
            <a:ext cx="2430780" cy="706120"/>
            <a:chOff x="14672" y="4716"/>
            <a:chExt cx="3828" cy="1112"/>
          </a:xfrm>
        </p:grpSpPr>
        <p:sp>
          <p:nvSpPr>
            <p:cNvPr id="72" name="圆角矩形 71"/>
            <p:cNvSpPr/>
            <p:nvPr>
              <p:custDataLst>
                <p:tags r:id="rId19"/>
              </p:custDataLst>
            </p:nvPr>
          </p:nvSpPr>
          <p:spPr>
            <a:xfrm>
              <a:off x="14672" y="4913"/>
              <a:ext cx="1130"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时间线</a:t>
              </a:r>
            </a:p>
          </p:txBody>
        </p:sp>
        <p:sp>
          <p:nvSpPr>
            <p:cNvPr id="73" name="文本框 72"/>
            <p:cNvSpPr txBox="1"/>
            <p:nvPr>
              <p:custDataLst>
                <p:tags r:id="rId20"/>
              </p:custDataLst>
            </p:nvPr>
          </p:nvSpPr>
          <p:spPr>
            <a:xfrm>
              <a:off x="15824" y="4716"/>
              <a:ext cx="2676" cy="1113"/>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将消费者旅程的整个过程进行排序的一种方式，可以是时间单位，也可以按照用户的行为划分</a:t>
              </a:r>
            </a:p>
          </p:txBody>
        </p:sp>
      </p:grpSp>
      <p:grpSp>
        <p:nvGrpSpPr>
          <p:cNvPr id="28" name="组合 27"/>
          <p:cNvGrpSpPr/>
          <p:nvPr/>
        </p:nvGrpSpPr>
        <p:grpSpPr>
          <a:xfrm>
            <a:off x="9316720" y="3841115"/>
            <a:ext cx="2430780" cy="455930"/>
            <a:chOff x="14672" y="5938"/>
            <a:chExt cx="3828" cy="718"/>
          </a:xfrm>
        </p:grpSpPr>
        <p:sp>
          <p:nvSpPr>
            <p:cNvPr id="75" name="圆角矩形 74"/>
            <p:cNvSpPr/>
            <p:nvPr>
              <p:custDataLst>
                <p:tags r:id="rId17"/>
              </p:custDataLst>
            </p:nvPr>
          </p:nvSpPr>
          <p:spPr>
            <a:xfrm>
              <a:off x="14672" y="5938"/>
              <a:ext cx="1130"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情绪</a:t>
              </a:r>
            </a:p>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指数</a:t>
              </a:r>
            </a:p>
          </p:txBody>
        </p:sp>
        <p:sp>
          <p:nvSpPr>
            <p:cNvPr id="76" name="文本框 75"/>
            <p:cNvSpPr txBox="1"/>
            <p:nvPr>
              <p:custDataLst>
                <p:tags r:id="rId18"/>
              </p:custDataLst>
            </p:nvPr>
          </p:nvSpPr>
          <p:spPr>
            <a:xfrm>
              <a:off x="15824" y="5983"/>
              <a:ext cx="2676"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描述用户在使用产品或服务过程中的情感变化</a:t>
              </a:r>
            </a:p>
          </p:txBody>
        </p:sp>
      </p:grpSp>
      <p:grpSp>
        <p:nvGrpSpPr>
          <p:cNvPr id="29" name="组合 28"/>
          <p:cNvGrpSpPr/>
          <p:nvPr/>
        </p:nvGrpSpPr>
        <p:grpSpPr>
          <a:xfrm>
            <a:off x="9316720" y="4424680"/>
            <a:ext cx="2430780" cy="455930"/>
            <a:chOff x="14672" y="6765"/>
            <a:chExt cx="3828" cy="718"/>
          </a:xfrm>
        </p:grpSpPr>
        <p:sp>
          <p:nvSpPr>
            <p:cNvPr id="78" name="圆角矩形 77"/>
            <p:cNvSpPr/>
            <p:nvPr>
              <p:custDataLst>
                <p:tags r:id="rId15"/>
              </p:custDataLst>
            </p:nvPr>
          </p:nvSpPr>
          <p:spPr>
            <a:xfrm>
              <a:off x="14672" y="6765"/>
              <a:ext cx="1130"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关键</a:t>
              </a:r>
            </a:p>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节点</a:t>
              </a:r>
            </a:p>
          </p:txBody>
        </p:sp>
        <p:sp>
          <p:nvSpPr>
            <p:cNvPr id="79" name="文本框 78"/>
            <p:cNvSpPr txBox="1"/>
            <p:nvPr>
              <p:custDataLst>
                <p:tags r:id="rId16"/>
              </p:custDataLst>
            </p:nvPr>
          </p:nvSpPr>
          <p:spPr>
            <a:xfrm>
              <a:off x="15824" y="6810"/>
              <a:ext cx="2676" cy="628"/>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用户在消费中的关键行为，客户决策的重要节点</a:t>
              </a:r>
            </a:p>
          </p:txBody>
        </p:sp>
      </p:grpSp>
      <p:grpSp>
        <p:nvGrpSpPr>
          <p:cNvPr id="23" name="组合 22"/>
          <p:cNvGrpSpPr/>
          <p:nvPr/>
        </p:nvGrpSpPr>
        <p:grpSpPr>
          <a:xfrm>
            <a:off x="9316720" y="5008245"/>
            <a:ext cx="2430780" cy="552450"/>
            <a:chOff x="14672" y="7592"/>
            <a:chExt cx="3828" cy="870"/>
          </a:xfrm>
        </p:grpSpPr>
        <p:sp>
          <p:nvSpPr>
            <p:cNvPr id="81" name="圆角矩形 80"/>
            <p:cNvSpPr/>
            <p:nvPr>
              <p:custDataLst>
                <p:tags r:id="rId13"/>
              </p:custDataLst>
            </p:nvPr>
          </p:nvSpPr>
          <p:spPr>
            <a:xfrm>
              <a:off x="14672" y="7668"/>
              <a:ext cx="1130" cy="7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使用</a:t>
              </a:r>
            </a:p>
            <a:p>
              <a:pPr algn="ctr"/>
              <a:r>
                <a:rPr kumimoji="1" sz="1200">
                  <a:solidFill>
                    <a:schemeClr val="bg2"/>
                  </a:solidFill>
                  <a:latin typeface="PingFang SC Regular" panose="020B0400000000000000" charset="-122"/>
                  <a:ea typeface="PingFang SC Regular" panose="020B0400000000000000" charset="-122"/>
                  <a:cs typeface="PingFang SC Regular" panose="020B0400000000000000" charset="-122"/>
                </a:rPr>
                <a:t>场景</a:t>
              </a:r>
            </a:p>
          </p:txBody>
        </p:sp>
        <p:sp>
          <p:nvSpPr>
            <p:cNvPr id="82" name="文本框 81"/>
            <p:cNvSpPr txBox="1"/>
            <p:nvPr>
              <p:custDataLst>
                <p:tags r:id="rId14"/>
              </p:custDataLst>
            </p:nvPr>
          </p:nvSpPr>
          <p:spPr>
            <a:xfrm>
              <a:off x="15824" y="7592"/>
              <a:ext cx="2676" cy="871"/>
            </a:xfrm>
            <a:prstGeom prst="rect">
              <a:avLst/>
            </a:prstGeom>
            <a:noFill/>
          </p:spPr>
          <p:txBody>
            <a:bodyPr wrap="square" rtlCol="0">
              <a:spAutoFit/>
            </a:bodyPr>
            <a:lstStyle/>
            <a:p>
              <a:r>
                <a:rPr lang="zh-CN" altLang="en-US" sz="1000" dirty="0">
                  <a:solidFill>
                    <a:schemeClr val="bg1">
                      <a:lumMod val="50000"/>
                      <a:lumOff val="50000"/>
                    </a:schemeClr>
                  </a:solidFill>
                  <a:latin typeface="PingFang SC Regular" panose="020B0400000000000000" charset="-122"/>
                  <a:ea typeface="PingFang SC Regular" panose="020B0400000000000000" charset="-122"/>
                  <a:sym typeface="+mn-ea"/>
                </a:rPr>
                <a:t>用户与产品或服务产生交互的环境，包括网站、手机客户端等不同的环境</a:t>
              </a:r>
            </a:p>
          </p:txBody>
        </p:sp>
      </p:grpSp>
      <p:sp>
        <p:nvSpPr>
          <p:cNvPr id="12" name="文本框 11"/>
          <p:cNvSpPr txBox="1"/>
          <p:nvPr/>
        </p:nvSpPr>
        <p:spPr>
          <a:xfrm>
            <a:off x="3140710" y="3578860"/>
            <a:ext cx="929640" cy="645160"/>
          </a:xfrm>
          <a:prstGeom prst="rect">
            <a:avLst/>
          </a:prstGeom>
          <a:noFill/>
        </p:spPr>
        <p:txBody>
          <a:bodyPr wrap="square" rtlCol="0">
            <a:spAutoFit/>
          </a:bodyPr>
          <a:lstStyle/>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Aware</a:t>
            </a:r>
          </a:p>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认知</a:t>
            </a:r>
          </a:p>
        </p:txBody>
      </p:sp>
      <p:sp>
        <p:nvSpPr>
          <p:cNvPr id="19" name="文本框 18"/>
          <p:cNvSpPr txBox="1"/>
          <p:nvPr/>
        </p:nvSpPr>
        <p:spPr>
          <a:xfrm>
            <a:off x="3998913" y="2454910"/>
            <a:ext cx="929640" cy="645160"/>
          </a:xfrm>
          <a:prstGeom prst="rect">
            <a:avLst/>
          </a:prstGeom>
          <a:noFill/>
        </p:spPr>
        <p:txBody>
          <a:bodyPr wrap="square" rtlCol="0">
            <a:spAutoFit/>
          </a:bodyPr>
          <a:lstStyle/>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Appeal </a:t>
            </a:r>
          </a:p>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吸引</a:t>
            </a:r>
          </a:p>
        </p:txBody>
      </p:sp>
      <p:sp>
        <p:nvSpPr>
          <p:cNvPr id="20" name="文本框 19"/>
          <p:cNvSpPr txBox="1"/>
          <p:nvPr/>
        </p:nvSpPr>
        <p:spPr>
          <a:xfrm>
            <a:off x="5644198" y="1915160"/>
            <a:ext cx="929640" cy="645160"/>
          </a:xfrm>
          <a:prstGeom prst="rect">
            <a:avLst/>
          </a:prstGeom>
          <a:noFill/>
        </p:spPr>
        <p:txBody>
          <a:bodyPr wrap="square" rtlCol="0">
            <a:spAutoFit/>
          </a:bodyPr>
          <a:lstStyle/>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Ask</a:t>
            </a:r>
          </a:p>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问询</a:t>
            </a:r>
          </a:p>
        </p:txBody>
      </p:sp>
      <p:sp>
        <p:nvSpPr>
          <p:cNvPr id="21" name="文本框 20"/>
          <p:cNvSpPr txBox="1"/>
          <p:nvPr/>
        </p:nvSpPr>
        <p:spPr>
          <a:xfrm>
            <a:off x="7259003" y="2454910"/>
            <a:ext cx="929640" cy="645160"/>
          </a:xfrm>
          <a:prstGeom prst="rect">
            <a:avLst/>
          </a:prstGeom>
          <a:noFill/>
        </p:spPr>
        <p:txBody>
          <a:bodyPr wrap="square" rtlCol="0">
            <a:spAutoFit/>
          </a:bodyPr>
          <a:lstStyle/>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Act</a:t>
            </a:r>
          </a:p>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行动</a:t>
            </a:r>
          </a:p>
        </p:txBody>
      </p:sp>
      <p:sp>
        <p:nvSpPr>
          <p:cNvPr id="22" name="文本框 21"/>
          <p:cNvSpPr txBox="1"/>
          <p:nvPr/>
        </p:nvSpPr>
        <p:spPr>
          <a:xfrm>
            <a:off x="8110379" y="3580130"/>
            <a:ext cx="929640" cy="645160"/>
          </a:xfrm>
          <a:prstGeom prst="rect">
            <a:avLst/>
          </a:prstGeom>
          <a:noFill/>
        </p:spPr>
        <p:txBody>
          <a:bodyPr wrap="square" rtlCol="0">
            <a:spAutoFit/>
          </a:bodyPr>
          <a:lstStyle/>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A</a:t>
            </a:r>
            <a: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dvocate</a:t>
            </a:r>
            <a:endPar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endParaRPr>
          </a:p>
          <a:p>
            <a:pPr algn="ctr"/>
            <a:r>
              <a:rPr lang="en-US" altLang="zh-CN" dirty="0">
                <a:solidFill>
                  <a:schemeClr val="bg2"/>
                </a:solidFill>
                <a:latin typeface="PingFang SC Regular" panose="020B0400000000000000" charset="-122"/>
                <a:ea typeface="PingFang SC Regular" panose="020B0400000000000000" charset="-122"/>
                <a:cs typeface="PingFang SC Regular" panose="020B0400000000000000" charset="-122"/>
                <a:sym typeface="思源黑体" panose="020B0500000000000000" pitchFamily="34" charset="-122"/>
              </a:rPr>
              <a:t>拥护</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468"/>
            <a:ext cx="7134225" cy="430530"/>
          </a:xfrm>
        </p:spPr>
        <p:txBody>
          <a:bodyPr wrap="square"/>
          <a:lstStyle/>
          <a:p>
            <a:r>
              <a:rPr lang="zh-CN" altLang="en-US">
                <a:cs typeface="PingFang SC Regular" panose="020B0400000000000000" charset="-122"/>
              </a:rPr>
              <a:t>消费者旅程——</a:t>
            </a:r>
            <a:r>
              <a:rPr lang="zh-CN" altLang="en-US" sz="2000" b="0">
                <a:cs typeface="PingFang SC Regular" panose="020B0400000000000000" charset="-122"/>
              </a:rPr>
              <a:t>把握顾客</a:t>
            </a:r>
            <a:r>
              <a:rPr sz="2000" b="0">
                <a:cs typeface="PingFang SC Regular" panose="020B0400000000000000" charset="-122"/>
                <a:sym typeface="+mn-ea"/>
              </a:rPr>
              <a:t>整体</a:t>
            </a:r>
            <a:r>
              <a:rPr lang="zh-CN" altLang="en-US" sz="2000" b="0">
                <a:cs typeface="PingFang SC Regular" panose="020B0400000000000000" charset="-122"/>
              </a:rPr>
              <a:t>购买流程思考行动措施</a:t>
            </a:r>
          </a:p>
        </p:txBody>
      </p:sp>
      <p:sp>
        <p:nvSpPr>
          <p:cNvPr id="3" name="文本占位符 2"/>
          <p:cNvSpPr>
            <a:spLocks noGrp="1"/>
          </p:cNvSpPr>
          <p:nvPr>
            <p:ph type="body" idx="1"/>
          </p:nvPr>
        </p:nvSpPr>
        <p:spPr/>
        <p:txBody>
          <a:bodyPr/>
          <a:lstStyle/>
          <a:p>
            <a:r>
              <a:rPr lang="zh-CN" altLang="en-US"/>
              <a:t>明确顾客从认知到购买的行动流程，在把握整体情况的前提下思考应该采取什么措施</a:t>
            </a:r>
          </a:p>
        </p:txBody>
      </p:sp>
      <p:sp>
        <p:nvSpPr>
          <p:cNvPr id="4" name="文本占位符 3"/>
          <p:cNvSpPr>
            <a:spLocks noGrp="1"/>
          </p:cNvSpPr>
          <p:nvPr>
            <p:ph type="body" idx="13"/>
          </p:nvPr>
        </p:nvSpPr>
        <p:spPr>
          <a:xfrm>
            <a:off x="372110" y="317183"/>
            <a:ext cx="1068070" cy="430530"/>
          </a:xfrm>
        </p:spPr>
        <p:txBody>
          <a:bodyPr/>
          <a:lstStyle/>
          <a:p>
            <a:r>
              <a:rPr>
                <a:sym typeface="+mn-ea"/>
              </a:rPr>
              <a:t>4-04</a:t>
            </a:r>
            <a:endParaRPr lang="zh-CN" altLang="en-US">
              <a:latin typeface="PingFang SC Regular" panose="020B0400000000000000" charset="-122"/>
              <a:ea typeface="PingFang SC Regular" panose="020B0400000000000000" charset="-122"/>
            </a:endParaRPr>
          </a:p>
        </p:txBody>
      </p:sp>
      <p:grpSp>
        <p:nvGrpSpPr>
          <p:cNvPr id="202" name="组合 201"/>
          <p:cNvGrpSpPr/>
          <p:nvPr/>
        </p:nvGrpSpPr>
        <p:grpSpPr>
          <a:xfrm>
            <a:off x="967740" y="1715770"/>
            <a:ext cx="10256520" cy="4648200"/>
            <a:chOff x="1524" y="2702"/>
            <a:chExt cx="16152" cy="7320"/>
          </a:xfrm>
        </p:grpSpPr>
        <p:grpSp>
          <p:nvGrpSpPr>
            <p:cNvPr id="194" name="组合 193"/>
            <p:cNvGrpSpPr/>
            <p:nvPr/>
          </p:nvGrpSpPr>
          <p:grpSpPr>
            <a:xfrm>
              <a:off x="1524" y="2702"/>
              <a:ext cx="16152" cy="7320"/>
              <a:chOff x="1524" y="2702"/>
              <a:chExt cx="16152" cy="7320"/>
            </a:xfrm>
          </p:grpSpPr>
          <p:sp>
            <p:nvSpPr>
              <p:cNvPr id="158" name="矩形 157"/>
              <p:cNvSpPr/>
              <p:nvPr/>
            </p:nvSpPr>
            <p:spPr>
              <a:xfrm>
                <a:off x="1524" y="2702"/>
                <a:ext cx="16152" cy="7321"/>
              </a:xfrm>
              <a:prstGeom prst="rect">
                <a:avLst/>
              </a:prstGeom>
              <a:gradFill>
                <a:gsLst>
                  <a:gs pos="40000">
                    <a:schemeClr val="accent6">
                      <a:alpha val="70000"/>
                    </a:schemeClr>
                  </a:gs>
                  <a:gs pos="100000">
                    <a:schemeClr val="bg2">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7" name="直接箭头连接符 146"/>
              <p:cNvCxnSpPr/>
              <p:nvPr>
                <p:custDataLst>
                  <p:tags r:id="rId1"/>
                </p:custDataLst>
              </p:nvPr>
            </p:nvCxnSpPr>
            <p:spPr>
              <a:xfrm>
                <a:off x="1549" y="3763"/>
                <a:ext cx="16115" cy="0"/>
              </a:xfrm>
              <a:prstGeom prst="straightConnector1">
                <a:avLst/>
              </a:prstGeom>
              <a:ln w="25400">
                <a:gradFill>
                  <a:gsLst>
                    <a:gs pos="0">
                      <a:srgbClr val="AC3C30">
                        <a:alpha val="0"/>
                      </a:srgbClr>
                    </a:gs>
                    <a:gs pos="100000">
                      <a:srgbClr val="AC3C30"/>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8" name="圆角矩形 147"/>
              <p:cNvSpPr/>
              <p:nvPr/>
            </p:nvSpPr>
            <p:spPr>
              <a:xfrm>
                <a:off x="4245"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rPr>
                  <a:t>认知</a:t>
                </a:r>
              </a:p>
            </p:txBody>
          </p:sp>
          <p:sp>
            <p:nvSpPr>
              <p:cNvPr id="149" name="圆角矩形 148"/>
              <p:cNvSpPr/>
              <p:nvPr/>
            </p:nvSpPr>
            <p:spPr>
              <a:xfrm>
                <a:off x="6953"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b="1">
                    <a:solidFill>
                      <a:schemeClr val="bg2"/>
                    </a:solidFill>
                    <a:latin typeface="PingFang SC Semibold" panose="020B0400000000000000" charset="-122"/>
                    <a:ea typeface="PingFang SC Semibold" panose="020B0400000000000000" charset="-122"/>
                    <a:sym typeface="+mn-ea"/>
                  </a:rPr>
                  <a:t>吸引</a:t>
                </a:r>
              </a:p>
            </p:txBody>
          </p:sp>
          <p:sp>
            <p:nvSpPr>
              <p:cNvPr id="150" name="圆角矩形 149"/>
              <p:cNvSpPr/>
              <p:nvPr/>
            </p:nvSpPr>
            <p:spPr>
              <a:xfrm>
                <a:off x="9688"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b="1">
                    <a:solidFill>
                      <a:schemeClr val="bg2"/>
                    </a:solidFill>
                    <a:latin typeface="PingFang SC Semibold" panose="020B0400000000000000" charset="-122"/>
                    <a:ea typeface="PingFang SC Semibold" panose="020B0400000000000000" charset="-122"/>
                    <a:sym typeface="+mn-ea"/>
                  </a:rPr>
                  <a:t>问询</a:t>
                </a:r>
              </a:p>
            </p:txBody>
          </p:sp>
          <p:sp>
            <p:nvSpPr>
              <p:cNvPr id="151" name="圆角矩形 150"/>
              <p:cNvSpPr/>
              <p:nvPr/>
            </p:nvSpPr>
            <p:spPr>
              <a:xfrm>
                <a:off x="12382"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b="1">
                    <a:solidFill>
                      <a:schemeClr val="bg2"/>
                    </a:solidFill>
                    <a:latin typeface="PingFang SC Semibold" panose="020B0400000000000000" charset="-122"/>
                    <a:ea typeface="PingFang SC Semibold" panose="020B0400000000000000" charset="-122"/>
                    <a:sym typeface="+mn-ea"/>
                  </a:rPr>
                  <a:t>行动</a:t>
                </a:r>
              </a:p>
            </p:txBody>
          </p:sp>
          <p:sp>
            <p:nvSpPr>
              <p:cNvPr id="152" name="圆角矩形 151"/>
              <p:cNvSpPr/>
              <p:nvPr/>
            </p:nvSpPr>
            <p:spPr>
              <a:xfrm>
                <a:off x="15067"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b="1">
                    <a:solidFill>
                      <a:schemeClr val="bg2"/>
                    </a:solidFill>
                    <a:latin typeface="PingFang SC Semibold" panose="020B0400000000000000" charset="-122"/>
                    <a:ea typeface="PingFang SC Semibold" panose="020B0400000000000000" charset="-122"/>
                    <a:sym typeface="+mn-ea"/>
                  </a:rPr>
                  <a:t>拥护</a:t>
                </a:r>
              </a:p>
            </p:txBody>
          </p:sp>
          <p:sp>
            <p:nvSpPr>
              <p:cNvPr id="153" name="圆角矩形 152"/>
              <p:cNvSpPr/>
              <p:nvPr/>
            </p:nvSpPr>
            <p:spPr>
              <a:xfrm>
                <a:off x="1546" y="2702"/>
                <a:ext cx="2446" cy="96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2"/>
                    </a:solidFill>
                    <a:latin typeface="PingFang SC Semibold" panose="020B0400000000000000" charset="-122"/>
                    <a:ea typeface="PingFang SC Semibold" panose="020B0400000000000000" charset="-122"/>
                    <a:cs typeface="PingFang SC Semibold" panose="020B0400000000000000" charset="-122"/>
                  </a:rPr>
                  <a:t>5A</a:t>
                </a: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阶段</a:t>
                </a:r>
              </a:p>
            </p:txBody>
          </p:sp>
          <p:cxnSp>
            <p:nvCxnSpPr>
              <p:cNvPr id="159" name="直接箭头连接符 158"/>
              <p:cNvCxnSpPr/>
              <p:nvPr>
                <p:custDataLst>
                  <p:tags r:id="rId2"/>
                </p:custDataLst>
              </p:nvPr>
            </p:nvCxnSpPr>
            <p:spPr>
              <a:xfrm>
                <a:off x="1549" y="5127"/>
                <a:ext cx="16115" cy="0"/>
              </a:xfrm>
              <a:prstGeom prst="straightConnector1">
                <a:avLst/>
              </a:prstGeom>
              <a:ln w="25400">
                <a:gradFill>
                  <a:gsLst>
                    <a:gs pos="0">
                      <a:srgbClr val="AC3C30">
                        <a:alpha val="0"/>
                      </a:srgbClr>
                    </a:gs>
                    <a:gs pos="100000">
                      <a:srgbClr val="AC3C30"/>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4" name="圆角矩形 153"/>
              <p:cNvSpPr/>
              <p:nvPr/>
            </p:nvSpPr>
            <p:spPr>
              <a:xfrm>
                <a:off x="1546" y="3977"/>
                <a:ext cx="2446" cy="967"/>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渠道</a:t>
                </a:r>
              </a:p>
            </p:txBody>
          </p:sp>
          <p:sp>
            <p:nvSpPr>
              <p:cNvPr id="160" name="文本框 159"/>
              <p:cNvSpPr txBox="1"/>
              <p:nvPr/>
            </p:nvSpPr>
            <p:spPr>
              <a:xfrm>
                <a:off x="4245" y="3977"/>
                <a:ext cx="2446" cy="966"/>
              </a:xfrm>
              <a:prstGeom prst="rect">
                <a:avLst/>
              </a:prstGeom>
              <a:noFill/>
            </p:spPr>
            <p:txBody>
              <a:bodyPr wrap="square" rtlCol="0" anchor="ctr" anchorCtr="0">
                <a:noAutofit/>
              </a:bodyPr>
              <a:lstStyle/>
              <a:p>
                <a:pPr indent="0" algn="ctr">
                  <a:buFont typeface="Arial" panose="020B0704020202020204" pitchFamily="34" charset="0"/>
                  <a:buNone/>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短视频</a:t>
                </a:r>
                <a:r>
                  <a:rPr lang="en-US" altLang="zh-CN"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电视</a:t>
                </a:r>
              </a:p>
            </p:txBody>
          </p:sp>
          <p:sp>
            <p:nvSpPr>
              <p:cNvPr id="161" name="文本框 160"/>
              <p:cNvSpPr txBox="1"/>
              <p:nvPr/>
            </p:nvSpPr>
            <p:spPr>
              <a:xfrm>
                <a:off x="6953" y="3977"/>
                <a:ext cx="2446" cy="966"/>
              </a:xfrm>
              <a:prstGeom prst="rect">
                <a:avLst/>
              </a:prstGeom>
              <a:noFill/>
            </p:spPr>
            <p:txBody>
              <a:bodyPr wrap="square" rtlCol="0" anchor="ctr" anchorCtr="0">
                <a:noAutofit/>
              </a:bodyPr>
              <a:lstStyle/>
              <a:p>
                <a:pPr indent="0" algn="ctr">
                  <a:buFont typeface="Arial" panose="020B0704020202020204" pitchFamily="34" charset="0"/>
                  <a:buNone/>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电脑</a:t>
                </a:r>
                <a:r>
                  <a:rPr 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手机</a:t>
                </a:r>
              </a:p>
            </p:txBody>
          </p:sp>
          <p:sp>
            <p:nvSpPr>
              <p:cNvPr id="162" name="文本框 161"/>
              <p:cNvSpPr txBox="1"/>
              <p:nvPr/>
            </p:nvSpPr>
            <p:spPr>
              <a:xfrm>
                <a:off x="9688" y="3977"/>
                <a:ext cx="2446" cy="966"/>
              </a:xfrm>
              <a:prstGeom prst="rect">
                <a:avLst/>
              </a:prstGeom>
              <a:noFill/>
            </p:spPr>
            <p:txBody>
              <a:bodyPr wrap="square" rtlCol="0" anchor="ctr" anchorCtr="0">
                <a:noAutofit/>
              </a:bodyPr>
              <a:lstStyle/>
              <a:p>
                <a:pPr indent="0" algn="ctr">
                  <a:buFont typeface="Arial" panose="020B0704020202020204" pitchFamily="34" charset="0"/>
                  <a:buNone/>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店铺</a:t>
                </a:r>
                <a:r>
                  <a:rPr 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电脑</a:t>
                </a:r>
              </a:p>
            </p:txBody>
          </p:sp>
          <p:sp>
            <p:nvSpPr>
              <p:cNvPr id="163" name="文本框 162"/>
              <p:cNvSpPr txBox="1"/>
              <p:nvPr/>
            </p:nvSpPr>
            <p:spPr>
              <a:xfrm>
                <a:off x="12382" y="3977"/>
                <a:ext cx="2446" cy="966"/>
              </a:xfrm>
              <a:prstGeom prst="rect">
                <a:avLst/>
              </a:prstGeom>
              <a:noFill/>
            </p:spPr>
            <p:txBody>
              <a:bodyPr wrap="square" rtlCol="0" anchor="ctr" anchorCtr="0">
                <a:noAutofit/>
              </a:bodyPr>
              <a:lstStyle/>
              <a:p>
                <a:pPr indent="0" algn="ctr">
                  <a:buFont typeface="Arial" panose="020B0704020202020204" pitchFamily="34" charset="0"/>
                  <a:buNone/>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店铺</a:t>
                </a:r>
                <a:r>
                  <a:rPr 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电脑</a:t>
                </a:r>
                <a:r>
                  <a:rPr 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手机</a:t>
                </a:r>
              </a:p>
            </p:txBody>
          </p:sp>
          <p:sp>
            <p:nvSpPr>
              <p:cNvPr id="164" name="文本框 163"/>
              <p:cNvSpPr txBox="1"/>
              <p:nvPr/>
            </p:nvSpPr>
            <p:spPr>
              <a:xfrm>
                <a:off x="15067" y="3977"/>
                <a:ext cx="2446" cy="966"/>
              </a:xfrm>
              <a:prstGeom prst="rect">
                <a:avLst/>
              </a:prstGeom>
              <a:noFill/>
            </p:spPr>
            <p:txBody>
              <a:bodyPr wrap="square" rtlCol="0" anchor="ctr" anchorCtr="0">
                <a:noAutofit/>
              </a:bodyPr>
              <a:lstStyle/>
              <a:p>
                <a:pPr indent="0" algn="ctr">
                  <a:buFont typeface="Arial" panose="020B0704020202020204" pitchFamily="34" charset="0"/>
                  <a:buNone/>
                </a:pP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电脑</a:t>
                </a:r>
                <a:r>
                  <a:rPr 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r>
                  <a:rPr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手机</a:t>
                </a:r>
              </a:p>
            </p:txBody>
          </p:sp>
          <p:sp>
            <p:nvSpPr>
              <p:cNvPr id="155" name="圆角矩形 154"/>
              <p:cNvSpPr/>
              <p:nvPr/>
            </p:nvSpPr>
            <p:spPr>
              <a:xfrm>
                <a:off x="1546" y="5564"/>
                <a:ext cx="2446" cy="967"/>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行动</a:t>
                </a:r>
              </a:p>
            </p:txBody>
          </p:sp>
          <p:sp>
            <p:nvSpPr>
              <p:cNvPr id="165" name="文本框 164"/>
              <p:cNvSpPr txBox="1"/>
              <p:nvPr/>
            </p:nvSpPr>
            <p:spPr>
              <a:xfrm>
                <a:off x="4245" y="5310"/>
                <a:ext cx="2446" cy="1474"/>
              </a:xfrm>
              <a:prstGeom prst="rect">
                <a:avLst/>
              </a:prstGeom>
              <a:noFill/>
            </p:spPr>
            <p:txBody>
              <a:bodyPr wrap="square" rtlCol="0">
                <a:noAutofit/>
              </a:bodyPr>
              <a:lstStyle/>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短视频电视</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知道</a:t>
                </a:r>
                <a:endPar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看到自己喜欢的明星的穿着</a:t>
                </a:r>
              </a:p>
            </p:txBody>
          </p:sp>
          <p:sp>
            <p:nvSpPr>
              <p:cNvPr id="166" name="文本框 165"/>
              <p:cNvSpPr txBox="1"/>
              <p:nvPr/>
            </p:nvSpPr>
            <p:spPr>
              <a:xfrm>
                <a:off x="6953" y="5310"/>
                <a:ext cx="2446" cy="1474"/>
              </a:xfrm>
              <a:prstGeom prst="rect">
                <a:avLst/>
              </a:prstGeom>
              <a:noFill/>
            </p:spPr>
            <p:txBody>
              <a:bodyPr wrap="square" rtlCol="0">
                <a:noAutofit/>
              </a:bodyPr>
              <a:lstStyle/>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电商网站搜索</a:t>
                </a:r>
              </a:p>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在社交平台上搜索评价</a:t>
                </a:r>
              </a:p>
            </p:txBody>
          </p:sp>
          <p:sp>
            <p:nvSpPr>
              <p:cNvPr id="167" name="文本框 166"/>
              <p:cNvSpPr txBox="1"/>
              <p:nvPr/>
            </p:nvSpPr>
            <p:spPr>
              <a:xfrm>
                <a:off x="9688" y="5310"/>
                <a:ext cx="2446" cy="1474"/>
              </a:xfrm>
              <a:prstGeom prst="rect">
                <a:avLst/>
              </a:prstGeom>
              <a:noFill/>
            </p:spPr>
            <p:txBody>
              <a:bodyPr wrap="square" rtlCol="0">
                <a:noAutofit/>
              </a:bodyPr>
              <a:lstStyle/>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在店铺试穿</a:t>
                </a:r>
              </a:p>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在多个网站上进行对比</a:t>
                </a:r>
              </a:p>
            </p:txBody>
          </p:sp>
          <p:sp>
            <p:nvSpPr>
              <p:cNvPr id="168" name="文本框 167"/>
              <p:cNvSpPr txBox="1"/>
              <p:nvPr/>
            </p:nvSpPr>
            <p:spPr>
              <a:xfrm>
                <a:off x="12382" y="5310"/>
                <a:ext cx="2446" cy="1474"/>
              </a:xfrm>
              <a:prstGeom prst="rect">
                <a:avLst/>
              </a:prstGeom>
              <a:noFill/>
            </p:spPr>
            <p:txBody>
              <a:bodyPr wrap="square" rtlCol="0">
                <a:noAutofit/>
              </a:bodyPr>
              <a:lstStyle/>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在店铺</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购买</a:t>
                </a:r>
              </a:p>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网上购买</a:t>
                </a:r>
                <a:endPar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p:txBody>
          </p:sp>
          <p:sp>
            <p:nvSpPr>
              <p:cNvPr id="169" name="文本框 168"/>
              <p:cNvSpPr txBox="1"/>
              <p:nvPr/>
            </p:nvSpPr>
            <p:spPr>
              <a:xfrm>
                <a:off x="15067" y="5310"/>
                <a:ext cx="2446" cy="1474"/>
              </a:xfrm>
              <a:prstGeom prst="rect">
                <a:avLst/>
              </a:prstGeom>
              <a:noFill/>
            </p:spPr>
            <p:txBody>
              <a:bodyPr wrap="square" rtlCol="0">
                <a:noAutofit/>
              </a:bodyPr>
              <a:lstStyle/>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社交媒体分享</a:t>
                </a:r>
              </a:p>
              <a:p>
                <a:pPr marL="171450" indent="-1714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在网站进行评价</a:t>
                </a:r>
              </a:p>
            </p:txBody>
          </p:sp>
          <p:cxnSp>
            <p:nvCxnSpPr>
              <p:cNvPr id="170" name="直接箭头连接符 169"/>
              <p:cNvCxnSpPr/>
              <p:nvPr>
                <p:custDataLst>
                  <p:tags r:id="rId3"/>
                </p:custDataLst>
              </p:nvPr>
            </p:nvCxnSpPr>
            <p:spPr>
              <a:xfrm>
                <a:off x="1549" y="6787"/>
                <a:ext cx="16115" cy="0"/>
              </a:xfrm>
              <a:prstGeom prst="straightConnector1">
                <a:avLst/>
              </a:prstGeom>
              <a:ln w="25400">
                <a:gradFill>
                  <a:gsLst>
                    <a:gs pos="0">
                      <a:srgbClr val="AC3C30">
                        <a:alpha val="0"/>
                      </a:srgbClr>
                    </a:gs>
                    <a:gs pos="100000">
                      <a:srgbClr val="AC3C30"/>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6" name="圆角矩形 155"/>
              <p:cNvSpPr/>
              <p:nvPr/>
            </p:nvSpPr>
            <p:spPr>
              <a:xfrm>
                <a:off x="1546" y="7135"/>
                <a:ext cx="2446" cy="967"/>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思考</a:t>
                </a:r>
              </a:p>
            </p:txBody>
          </p:sp>
          <p:sp>
            <p:nvSpPr>
              <p:cNvPr id="172" name="文本框 171"/>
              <p:cNvSpPr txBox="1"/>
              <p:nvPr/>
            </p:nvSpPr>
            <p:spPr>
              <a:xfrm>
                <a:off x="4245" y="7136"/>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喜欢</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哪件</a:t>
                </a: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衣服</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t>
                </a:r>
                <a:endPar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什么品牌?</a:t>
                </a:r>
              </a:p>
            </p:txBody>
          </p:sp>
          <p:sp>
            <p:nvSpPr>
              <p:cNvPr id="173" name="文本框 172"/>
              <p:cNvSpPr txBox="1"/>
              <p:nvPr/>
            </p:nvSpPr>
            <p:spPr>
              <a:xfrm>
                <a:off x="6953" y="7136"/>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在哪能买到呢?</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评价如何?</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适合我吗?</a:t>
                </a:r>
              </a:p>
            </p:txBody>
          </p:sp>
          <p:sp>
            <p:nvSpPr>
              <p:cNvPr id="174" name="文本框 173"/>
              <p:cNvSpPr txBox="1"/>
              <p:nvPr/>
            </p:nvSpPr>
            <p:spPr>
              <a:xfrm>
                <a:off x="9688" y="7136"/>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什么颜色比较好?</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在哪里买最便宜?</a:t>
                </a:r>
              </a:p>
            </p:txBody>
          </p:sp>
          <p:sp>
            <p:nvSpPr>
              <p:cNvPr id="175" name="文本框 174"/>
              <p:cNvSpPr txBox="1"/>
              <p:nvPr/>
            </p:nvSpPr>
            <p:spPr>
              <a:xfrm>
                <a:off x="12382" y="7136"/>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低价买到真是太好了</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这次想买那件衣服</a:t>
                </a:r>
              </a:p>
            </p:txBody>
          </p:sp>
          <p:sp>
            <p:nvSpPr>
              <p:cNvPr id="176" name="文本框 175"/>
              <p:cNvSpPr txBox="1"/>
              <p:nvPr/>
            </p:nvSpPr>
            <p:spPr>
              <a:xfrm>
                <a:off x="15067" y="7136"/>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有没有订阅杂志?</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有没有社交平台?</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想知道新品信息</a:t>
                </a:r>
              </a:p>
            </p:txBody>
          </p:sp>
          <p:cxnSp>
            <p:nvCxnSpPr>
              <p:cNvPr id="177" name="直接箭头连接符 176"/>
              <p:cNvCxnSpPr/>
              <p:nvPr>
                <p:custDataLst>
                  <p:tags r:id="rId4"/>
                </p:custDataLst>
              </p:nvPr>
            </p:nvCxnSpPr>
            <p:spPr>
              <a:xfrm>
                <a:off x="1549" y="8447"/>
                <a:ext cx="16115" cy="0"/>
              </a:xfrm>
              <a:prstGeom prst="straightConnector1">
                <a:avLst/>
              </a:prstGeom>
              <a:ln w="25400">
                <a:gradFill>
                  <a:gsLst>
                    <a:gs pos="0">
                      <a:srgbClr val="AC3C30">
                        <a:alpha val="0"/>
                      </a:srgbClr>
                    </a:gs>
                    <a:gs pos="100000">
                      <a:srgbClr val="AC3C30"/>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7" name="圆角矩形 156"/>
              <p:cNvSpPr/>
              <p:nvPr/>
            </p:nvSpPr>
            <p:spPr>
              <a:xfrm>
                <a:off x="1546" y="8774"/>
                <a:ext cx="2446" cy="967"/>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bg2"/>
                    </a:solidFill>
                    <a:latin typeface="PingFang SC Semibold" panose="020B0400000000000000" charset="-122"/>
                    <a:ea typeface="PingFang SC Semibold" panose="020B0400000000000000" charset="-122"/>
                    <a:cs typeface="PingFang SC Semibold" panose="020B0400000000000000" charset="-122"/>
                  </a:rPr>
                  <a:t>措施</a:t>
                </a:r>
              </a:p>
            </p:txBody>
          </p:sp>
          <p:sp>
            <p:nvSpPr>
              <p:cNvPr id="178" name="文本框 177"/>
              <p:cNvSpPr txBox="1"/>
              <p:nvPr/>
            </p:nvSpPr>
            <p:spPr>
              <a:xfrm>
                <a:off x="4245" y="8774"/>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杂志专题企划</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电视剧企划</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明星代言</a:t>
                </a:r>
              </a:p>
            </p:txBody>
          </p:sp>
          <p:sp>
            <p:nvSpPr>
              <p:cNvPr id="179" name="文本框 178"/>
              <p:cNvSpPr txBox="1"/>
              <p:nvPr/>
            </p:nvSpPr>
            <p:spPr>
              <a:xfrm>
                <a:off x="6953" y="8774"/>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官网</a:t>
                </a: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商品介绍</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不同价格商品一览</a:t>
                </a:r>
              </a:p>
            </p:txBody>
          </p:sp>
          <p:sp>
            <p:nvSpPr>
              <p:cNvPr id="180" name="文本框 179"/>
              <p:cNvSpPr txBox="1"/>
              <p:nvPr/>
            </p:nvSpPr>
            <p:spPr>
              <a:xfrm>
                <a:off x="9688" y="8774"/>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网络舆论宣传</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在线穿搭预览功能</a:t>
                </a:r>
              </a:p>
            </p:txBody>
          </p:sp>
          <p:sp>
            <p:nvSpPr>
              <p:cNvPr id="181" name="文本框 180"/>
              <p:cNvSpPr txBox="1"/>
              <p:nvPr/>
            </p:nvSpPr>
            <p:spPr>
              <a:xfrm>
                <a:off x="12382" y="8774"/>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显示库存</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简化购买流程</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设置“收藏”“加入购物车”功能</a:t>
                </a:r>
              </a:p>
            </p:txBody>
          </p:sp>
          <p:sp>
            <p:nvSpPr>
              <p:cNvPr id="182" name="文本框 181"/>
              <p:cNvSpPr txBox="1"/>
              <p:nvPr/>
            </p:nvSpPr>
            <p:spPr>
              <a:xfrm>
                <a:off x="15067" y="8774"/>
                <a:ext cx="2446" cy="966"/>
              </a:xfrm>
              <a:prstGeom prst="rect">
                <a:avLst/>
              </a:prstGeom>
              <a:noFill/>
            </p:spPr>
            <p:txBody>
              <a:bodyPr wrap="square" rtlCol="0" anchor="ctr" anchorCtr="0">
                <a:noAutofit/>
              </a:bodyPr>
              <a:lstStyle/>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活动宣传</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发送折扣券</a:t>
                </a:r>
              </a:p>
              <a:p>
                <a:pPr marL="285750" indent="-285750" algn="l">
                  <a:buFont typeface="Arial" panose="020B0704020202020204" pitchFamily="34" charset="0"/>
                  <a:buChar char="•"/>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丰富广告邮件的内容</a:t>
                </a:r>
              </a:p>
            </p:txBody>
          </p:sp>
        </p:grpSp>
        <p:cxnSp>
          <p:nvCxnSpPr>
            <p:cNvPr id="198" name="直接连接符 197"/>
            <p:cNvCxnSpPr/>
            <p:nvPr/>
          </p:nvCxnSpPr>
          <p:spPr>
            <a:xfrm>
              <a:off x="6837" y="3884"/>
              <a:ext cx="0" cy="5980"/>
            </a:xfrm>
            <a:prstGeom prst="line">
              <a:avLst/>
            </a:prstGeom>
            <a:ln>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199" name="直接连接符 198"/>
            <p:cNvCxnSpPr/>
            <p:nvPr/>
          </p:nvCxnSpPr>
          <p:spPr>
            <a:xfrm>
              <a:off x="9529" y="3884"/>
              <a:ext cx="0" cy="5980"/>
            </a:xfrm>
            <a:prstGeom prst="line">
              <a:avLst/>
            </a:prstGeom>
            <a:ln>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200" name="直接连接符 199"/>
            <p:cNvCxnSpPr/>
            <p:nvPr/>
          </p:nvCxnSpPr>
          <p:spPr>
            <a:xfrm>
              <a:off x="12382" y="3884"/>
              <a:ext cx="0" cy="5980"/>
            </a:xfrm>
            <a:prstGeom prst="line">
              <a:avLst/>
            </a:prstGeom>
            <a:ln>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201" name="直接连接符 200"/>
            <p:cNvCxnSpPr/>
            <p:nvPr/>
          </p:nvCxnSpPr>
          <p:spPr>
            <a:xfrm>
              <a:off x="15067" y="3884"/>
              <a:ext cx="0" cy="5980"/>
            </a:xfrm>
            <a:prstGeom prst="line">
              <a:avLst/>
            </a:prstGeom>
            <a:ln>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消费者旅程——</a:t>
            </a:r>
            <a:r>
              <a:rPr lang="en-US" altLang="zh-CN" sz="2400" b="0">
                <a:cs typeface="PingFang SC Regular" panose="020B0400000000000000" charset="-122"/>
              </a:rPr>
              <a:t>5A</a:t>
            </a:r>
            <a:r>
              <a:rPr sz="2400" b="0">
                <a:cs typeface="PingFang SC Regular" panose="020B0400000000000000" charset="-122"/>
              </a:rPr>
              <a:t>示例</a:t>
            </a:r>
          </a:p>
        </p:txBody>
      </p:sp>
      <p:sp>
        <p:nvSpPr>
          <p:cNvPr id="4" name="文本占位符 3"/>
          <p:cNvSpPr>
            <a:spLocks noGrp="1"/>
          </p:cNvSpPr>
          <p:nvPr>
            <p:ph type="body" idx="13"/>
          </p:nvPr>
        </p:nvSpPr>
        <p:spPr>
          <a:xfrm>
            <a:off x="372110" y="317183"/>
            <a:ext cx="1068070" cy="430530"/>
          </a:xfrm>
        </p:spPr>
        <p:txBody>
          <a:bodyPr/>
          <a:lstStyle/>
          <a:p>
            <a:r>
              <a:rPr>
                <a:sym typeface="+mn-ea"/>
              </a:rPr>
              <a:t>4-04</a:t>
            </a:r>
            <a:endParaRPr lang="zh-CN" altLang="en-US">
              <a:latin typeface="PingFang SC Regular" panose="020B0400000000000000" charset="-122"/>
              <a:ea typeface="PingFang SC Regular" panose="020B0400000000000000" charset="-122"/>
            </a:endParaRPr>
          </a:p>
        </p:txBody>
      </p:sp>
      <p:grpSp>
        <p:nvGrpSpPr>
          <p:cNvPr id="330" name="组合 329"/>
          <p:cNvGrpSpPr/>
          <p:nvPr/>
        </p:nvGrpSpPr>
        <p:grpSpPr>
          <a:xfrm>
            <a:off x="1013143" y="1011555"/>
            <a:ext cx="10165715" cy="5518150"/>
            <a:chOff x="1598" y="1569"/>
            <a:chExt cx="16009" cy="8690"/>
          </a:xfrm>
        </p:grpSpPr>
        <p:grpSp>
          <p:nvGrpSpPr>
            <p:cNvPr id="118" name="组合 117"/>
            <p:cNvGrpSpPr/>
            <p:nvPr/>
          </p:nvGrpSpPr>
          <p:grpSpPr>
            <a:xfrm>
              <a:off x="1598" y="1583"/>
              <a:ext cx="2246" cy="504"/>
              <a:chOff x="1598" y="2229"/>
              <a:chExt cx="2246" cy="504"/>
            </a:xfrm>
            <a:effectLst>
              <a:outerShdw blurRad="50800" dist="38100" dir="2700000" algn="tl" rotWithShape="0">
                <a:prstClr val="black">
                  <a:alpha val="40000"/>
                </a:prstClr>
              </a:outerShdw>
            </a:effectLst>
          </p:grpSpPr>
          <p:sp>
            <p:nvSpPr>
              <p:cNvPr id="185" name="矩形: 圆角 184"/>
              <p:cNvSpPr/>
              <p:nvPr>
                <p:custDataLst>
                  <p:tags r:id="rId150"/>
                </p:custDataLst>
              </p:nvPr>
            </p:nvSpPr>
            <p:spPr>
              <a:xfrm>
                <a:off x="1598" y="2229"/>
                <a:ext cx="2246" cy="504"/>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effectLst/>
                  <a:uLnTx/>
                  <a:uFillTx/>
                  <a:latin typeface="PingFang SC Semibold" panose="020B0400000000000000" charset="-122"/>
                  <a:ea typeface="PingFang SC Semibold" panose="020B0400000000000000" charset="-122"/>
                </a:endParaRPr>
              </a:p>
            </p:txBody>
          </p:sp>
          <p:sp>
            <p:nvSpPr>
              <p:cNvPr id="119" name="文本框 2"/>
              <p:cNvSpPr txBox="1"/>
              <p:nvPr>
                <p:custDataLst>
                  <p:tags r:id="rId151"/>
                </p:custDataLst>
              </p:nvPr>
            </p:nvSpPr>
            <p:spPr>
              <a:xfrm>
                <a:off x="1706" y="2239"/>
                <a:ext cx="2031"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时间</a:t>
                </a:r>
              </a:p>
            </p:txBody>
          </p:sp>
        </p:grpSp>
        <p:grpSp>
          <p:nvGrpSpPr>
            <p:cNvPr id="116" name="组合 115"/>
            <p:cNvGrpSpPr/>
            <p:nvPr/>
          </p:nvGrpSpPr>
          <p:grpSpPr>
            <a:xfrm>
              <a:off x="1598" y="2136"/>
              <a:ext cx="2246" cy="658"/>
              <a:chOff x="1598" y="2758"/>
              <a:chExt cx="2246" cy="658"/>
            </a:xfrm>
            <a:effectLst>
              <a:outerShdw blurRad="50800" dist="38100" dir="2700000" algn="tl" rotWithShape="0">
                <a:prstClr val="black">
                  <a:alpha val="40000"/>
                </a:prstClr>
              </a:outerShdw>
            </a:effectLst>
          </p:grpSpPr>
          <p:sp>
            <p:nvSpPr>
              <p:cNvPr id="184" name="矩形: 圆角 183"/>
              <p:cNvSpPr/>
              <p:nvPr>
                <p:custDataLst>
                  <p:tags r:id="rId148"/>
                </p:custDataLst>
              </p:nvPr>
            </p:nvSpPr>
            <p:spPr>
              <a:xfrm>
                <a:off x="1598" y="2758"/>
                <a:ext cx="2246" cy="659"/>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0" name="文本框 85"/>
              <p:cNvSpPr txBox="1"/>
              <p:nvPr>
                <p:custDataLst>
                  <p:tags r:id="rId149"/>
                </p:custDataLst>
              </p:nvPr>
            </p:nvSpPr>
            <p:spPr>
              <a:xfrm>
                <a:off x="1706" y="2846"/>
                <a:ext cx="2031" cy="483"/>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阶段</a:t>
                </a:r>
              </a:p>
            </p:txBody>
          </p:sp>
        </p:grpSp>
        <p:grpSp>
          <p:nvGrpSpPr>
            <p:cNvPr id="53" name="组合 52"/>
            <p:cNvGrpSpPr/>
            <p:nvPr/>
          </p:nvGrpSpPr>
          <p:grpSpPr>
            <a:xfrm>
              <a:off x="1598" y="2843"/>
              <a:ext cx="2246" cy="736"/>
              <a:chOff x="1598" y="3469"/>
              <a:chExt cx="2246" cy="736"/>
            </a:xfrm>
            <a:effectLst>
              <a:outerShdw blurRad="50800" dist="38100" dir="2700000" algn="tl" rotWithShape="0">
                <a:prstClr val="black">
                  <a:alpha val="40000"/>
                </a:prstClr>
              </a:outerShdw>
            </a:effectLst>
          </p:grpSpPr>
          <p:sp>
            <p:nvSpPr>
              <p:cNvPr id="183" name="矩形: 圆角 182"/>
              <p:cNvSpPr/>
              <p:nvPr>
                <p:custDataLst>
                  <p:tags r:id="rId146"/>
                </p:custDataLst>
              </p:nvPr>
            </p:nvSpPr>
            <p:spPr>
              <a:xfrm>
                <a:off x="1598" y="3469"/>
                <a:ext cx="2246" cy="737"/>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1" name="文本框 86"/>
              <p:cNvSpPr txBox="1"/>
              <p:nvPr>
                <p:custDataLst>
                  <p:tags r:id="rId147"/>
                </p:custDataLst>
              </p:nvPr>
            </p:nvSpPr>
            <p:spPr>
              <a:xfrm>
                <a:off x="1709" y="3596"/>
                <a:ext cx="2024" cy="483"/>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用户目标</a:t>
                </a:r>
              </a:p>
            </p:txBody>
          </p:sp>
        </p:grpSp>
        <p:grpSp>
          <p:nvGrpSpPr>
            <p:cNvPr id="49" name="组合 48"/>
            <p:cNvGrpSpPr/>
            <p:nvPr/>
          </p:nvGrpSpPr>
          <p:grpSpPr>
            <a:xfrm>
              <a:off x="1598" y="3628"/>
              <a:ext cx="2246" cy="1812"/>
              <a:chOff x="1598" y="4248"/>
              <a:chExt cx="2246" cy="1812"/>
            </a:xfrm>
            <a:effectLst>
              <a:outerShdw blurRad="50800" dist="38100" dir="2700000" algn="tl" rotWithShape="0">
                <a:prstClr val="black">
                  <a:alpha val="40000"/>
                </a:prstClr>
              </a:outerShdw>
            </a:effectLst>
          </p:grpSpPr>
          <p:sp>
            <p:nvSpPr>
              <p:cNvPr id="186" name="矩形: 圆角 185"/>
              <p:cNvSpPr/>
              <p:nvPr>
                <p:custDataLst>
                  <p:tags r:id="rId144"/>
                </p:custDataLst>
              </p:nvPr>
            </p:nvSpPr>
            <p:spPr>
              <a:xfrm>
                <a:off x="1598" y="4248"/>
                <a:ext cx="2246" cy="1813"/>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2" name="文本框 87"/>
              <p:cNvSpPr txBox="1"/>
              <p:nvPr>
                <p:custDataLst>
                  <p:tags r:id="rId145"/>
                </p:custDataLst>
              </p:nvPr>
            </p:nvSpPr>
            <p:spPr>
              <a:xfrm>
                <a:off x="1709" y="4913"/>
                <a:ext cx="2024" cy="483"/>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行为</a:t>
                </a:r>
              </a:p>
            </p:txBody>
          </p:sp>
        </p:grpSp>
        <p:grpSp>
          <p:nvGrpSpPr>
            <p:cNvPr id="42" name="组合 41"/>
            <p:cNvGrpSpPr/>
            <p:nvPr/>
          </p:nvGrpSpPr>
          <p:grpSpPr>
            <a:xfrm>
              <a:off x="1598" y="5489"/>
              <a:ext cx="2246" cy="949"/>
              <a:chOff x="1598" y="6115"/>
              <a:chExt cx="2246" cy="514"/>
            </a:xfrm>
            <a:effectLst>
              <a:outerShdw blurRad="50800" dist="38100" dir="2700000" algn="tl" rotWithShape="0">
                <a:prstClr val="black">
                  <a:alpha val="40000"/>
                </a:prstClr>
              </a:outerShdw>
            </a:effectLst>
          </p:grpSpPr>
          <p:sp>
            <p:nvSpPr>
              <p:cNvPr id="187" name="矩形: 圆角 186"/>
              <p:cNvSpPr/>
              <p:nvPr>
                <p:custDataLst>
                  <p:tags r:id="rId142"/>
                </p:custDataLst>
              </p:nvPr>
            </p:nvSpPr>
            <p:spPr>
              <a:xfrm>
                <a:off x="1598" y="6115"/>
                <a:ext cx="2246" cy="514"/>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3" name="文本框 88"/>
              <p:cNvSpPr txBox="1"/>
              <p:nvPr>
                <p:custDataLst>
                  <p:tags r:id="rId143"/>
                </p:custDataLst>
              </p:nvPr>
            </p:nvSpPr>
            <p:spPr>
              <a:xfrm>
                <a:off x="1709" y="6131"/>
                <a:ext cx="2024" cy="472"/>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接触点</a:t>
                </a:r>
              </a:p>
            </p:txBody>
          </p:sp>
        </p:grpSp>
        <p:grpSp>
          <p:nvGrpSpPr>
            <p:cNvPr id="17" name="组合 16"/>
            <p:cNvGrpSpPr/>
            <p:nvPr/>
          </p:nvGrpSpPr>
          <p:grpSpPr>
            <a:xfrm>
              <a:off x="1598" y="6487"/>
              <a:ext cx="2246" cy="1320"/>
              <a:chOff x="1598" y="6658"/>
              <a:chExt cx="2246" cy="1320"/>
            </a:xfrm>
            <a:effectLst>
              <a:outerShdw blurRad="50800" dist="38100" dir="2700000" algn="tl" rotWithShape="0">
                <a:prstClr val="black">
                  <a:alpha val="40000"/>
                </a:prstClr>
              </a:outerShdw>
            </a:effectLst>
          </p:grpSpPr>
          <p:sp>
            <p:nvSpPr>
              <p:cNvPr id="188" name="矩形: 圆角 187"/>
              <p:cNvSpPr/>
              <p:nvPr>
                <p:custDataLst>
                  <p:tags r:id="rId140"/>
                </p:custDataLst>
              </p:nvPr>
            </p:nvSpPr>
            <p:spPr>
              <a:xfrm>
                <a:off x="1598" y="6658"/>
                <a:ext cx="2246" cy="1320"/>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4" name="文本框 89"/>
              <p:cNvSpPr txBox="1"/>
              <p:nvPr>
                <p:custDataLst>
                  <p:tags r:id="rId141"/>
                </p:custDataLst>
              </p:nvPr>
            </p:nvSpPr>
            <p:spPr>
              <a:xfrm>
                <a:off x="1709" y="7077"/>
                <a:ext cx="2024" cy="483"/>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想法</a:t>
                </a:r>
              </a:p>
            </p:txBody>
          </p:sp>
        </p:grpSp>
        <p:grpSp>
          <p:nvGrpSpPr>
            <p:cNvPr id="10" name="组合 9"/>
            <p:cNvGrpSpPr/>
            <p:nvPr/>
          </p:nvGrpSpPr>
          <p:grpSpPr>
            <a:xfrm>
              <a:off x="1598" y="7856"/>
              <a:ext cx="2246" cy="1320"/>
              <a:chOff x="1598" y="8030"/>
              <a:chExt cx="2246" cy="1320"/>
            </a:xfrm>
            <a:effectLst>
              <a:outerShdw blurRad="50800" dist="38100" dir="2700000" algn="tl" rotWithShape="0">
                <a:prstClr val="black">
                  <a:alpha val="40000"/>
                </a:prstClr>
              </a:outerShdw>
            </a:effectLst>
          </p:grpSpPr>
          <p:sp>
            <p:nvSpPr>
              <p:cNvPr id="189" name="矩形: 圆角 188"/>
              <p:cNvSpPr/>
              <p:nvPr>
                <p:custDataLst>
                  <p:tags r:id="rId138"/>
                </p:custDataLst>
              </p:nvPr>
            </p:nvSpPr>
            <p:spPr>
              <a:xfrm>
                <a:off x="1598" y="8030"/>
                <a:ext cx="2246" cy="1320"/>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5" name="文本框 90"/>
              <p:cNvSpPr txBox="1"/>
              <p:nvPr>
                <p:custDataLst>
                  <p:tags r:id="rId139"/>
                </p:custDataLst>
              </p:nvPr>
            </p:nvSpPr>
            <p:spPr>
              <a:xfrm>
                <a:off x="1709" y="8449"/>
                <a:ext cx="2024" cy="483"/>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情绪曲线</a:t>
                </a:r>
              </a:p>
            </p:txBody>
          </p:sp>
        </p:grpSp>
        <p:grpSp>
          <p:nvGrpSpPr>
            <p:cNvPr id="8" name="组合 7"/>
            <p:cNvGrpSpPr/>
            <p:nvPr/>
          </p:nvGrpSpPr>
          <p:grpSpPr>
            <a:xfrm>
              <a:off x="1598" y="9225"/>
              <a:ext cx="2246" cy="1034"/>
              <a:chOff x="1598" y="9400"/>
              <a:chExt cx="2246" cy="1173"/>
            </a:xfrm>
            <a:effectLst>
              <a:outerShdw blurRad="50800" dist="38100" dir="2700000" algn="tl" rotWithShape="0">
                <a:prstClr val="black">
                  <a:alpha val="40000"/>
                </a:prstClr>
              </a:outerShdw>
            </a:effectLst>
          </p:grpSpPr>
          <p:sp>
            <p:nvSpPr>
              <p:cNvPr id="190" name="矩形: 圆角 189"/>
              <p:cNvSpPr/>
              <p:nvPr>
                <p:custDataLst>
                  <p:tags r:id="rId136"/>
                </p:custDataLst>
              </p:nvPr>
            </p:nvSpPr>
            <p:spPr>
              <a:xfrm>
                <a:off x="1598" y="9400"/>
                <a:ext cx="2246" cy="1173"/>
              </a:xfrm>
              <a:prstGeom prst="roundRect">
                <a:avLst>
                  <a:gd name="adj" fmla="val 0"/>
                </a:avLst>
              </a:prstGeom>
              <a:solidFill>
                <a:schemeClr val="accent2"/>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26" name="文本框 91"/>
              <p:cNvSpPr txBox="1"/>
              <p:nvPr>
                <p:custDataLst>
                  <p:tags r:id="rId137"/>
                </p:custDataLst>
              </p:nvPr>
            </p:nvSpPr>
            <p:spPr>
              <a:xfrm>
                <a:off x="1706" y="9632"/>
                <a:ext cx="2031" cy="548"/>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痛点</a:t>
                </a:r>
                <a:r>
                  <a:rPr kumimoji="0" lang="en-US" altLang="zh-CN"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a:t>
                </a: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机会</a:t>
                </a:r>
              </a:p>
            </p:txBody>
          </p:sp>
        </p:grpSp>
        <p:grpSp>
          <p:nvGrpSpPr>
            <p:cNvPr id="160" name="组合 159"/>
            <p:cNvGrpSpPr/>
            <p:nvPr/>
          </p:nvGrpSpPr>
          <p:grpSpPr>
            <a:xfrm>
              <a:off x="3897" y="1569"/>
              <a:ext cx="13705" cy="1208"/>
              <a:chOff x="3897" y="2215"/>
              <a:chExt cx="13705" cy="1208"/>
            </a:xfrm>
            <a:effectLst>
              <a:outerShdw blurRad="50800" dist="38100" dir="2700000" algn="tl" rotWithShape="0">
                <a:prstClr val="black">
                  <a:alpha val="40000"/>
                </a:prstClr>
              </a:outerShdw>
            </a:effectLst>
          </p:grpSpPr>
          <p:grpSp>
            <p:nvGrpSpPr>
              <p:cNvPr id="157" name="组合 156"/>
              <p:cNvGrpSpPr/>
              <p:nvPr/>
            </p:nvGrpSpPr>
            <p:grpSpPr>
              <a:xfrm>
                <a:off x="3904" y="2759"/>
                <a:ext cx="2279" cy="664"/>
                <a:chOff x="3904" y="2759"/>
                <a:chExt cx="2279" cy="664"/>
              </a:xfrm>
            </p:grpSpPr>
            <p:sp>
              <p:nvSpPr>
                <p:cNvPr id="9" name="任意多边形: 形状 8"/>
                <p:cNvSpPr/>
                <p:nvPr>
                  <p:custDataLst>
                    <p:tags r:id="rId134"/>
                  </p:custDataLst>
                </p:nvPr>
              </p:nvSpPr>
              <p:spPr>
                <a:xfrm>
                  <a:off x="3904" y="2759"/>
                  <a:ext cx="2279" cy="664"/>
                </a:xfrm>
                <a:custGeom>
                  <a:avLst/>
                  <a:gdLst>
                    <a:gd name="connsiteX0" fmla="*/ 0 w 925829"/>
                    <a:gd name="connsiteY0" fmla="*/ 0 h 269557"/>
                    <a:gd name="connsiteX1" fmla="*/ 0 w 925829"/>
                    <a:gd name="connsiteY1" fmla="*/ 269558 h 269557"/>
                    <a:gd name="connsiteX2" fmla="*/ 842963 w 925829"/>
                    <a:gd name="connsiteY2" fmla="*/ 269558 h 269557"/>
                    <a:gd name="connsiteX3" fmla="*/ 925830 w 925829"/>
                    <a:gd name="connsiteY3" fmla="*/ 135255 h 269557"/>
                    <a:gd name="connsiteX4" fmla="*/ 849630 w 925829"/>
                    <a:gd name="connsiteY4" fmla="*/ 0 h 26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829" h="269557">
                      <a:moveTo>
                        <a:pt x="0" y="0"/>
                      </a:moveTo>
                      <a:lnTo>
                        <a:pt x="0" y="269558"/>
                      </a:lnTo>
                      <a:lnTo>
                        <a:pt x="842963" y="269558"/>
                      </a:lnTo>
                      <a:lnTo>
                        <a:pt x="925830" y="135255"/>
                      </a:lnTo>
                      <a:lnTo>
                        <a:pt x="849630"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17" name="文本框 115"/>
                <p:cNvSpPr txBox="1"/>
                <p:nvPr>
                  <p:custDataLst>
                    <p:tags r:id="rId135"/>
                  </p:custDataLst>
                </p:nvPr>
              </p:nvSpPr>
              <p:spPr>
                <a:xfrm>
                  <a:off x="3998" y="2849"/>
                  <a:ext cx="2092"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了解民宿</a:t>
                  </a:r>
                  <a:r>
                    <a:rPr kumimoji="0" lang="en-US" altLang="zh-CN"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rPr>
                    <a:t>APP</a:t>
                  </a:r>
                </a:p>
              </p:txBody>
            </p:sp>
          </p:grpSp>
          <p:grpSp>
            <p:nvGrpSpPr>
              <p:cNvPr id="158" name="组合 157"/>
              <p:cNvGrpSpPr/>
              <p:nvPr/>
            </p:nvGrpSpPr>
            <p:grpSpPr>
              <a:xfrm>
                <a:off x="6192" y="2759"/>
                <a:ext cx="2275" cy="664"/>
                <a:chOff x="6192" y="2759"/>
                <a:chExt cx="2275" cy="664"/>
              </a:xfrm>
            </p:grpSpPr>
            <p:sp>
              <p:nvSpPr>
                <p:cNvPr id="11" name="任意多边形: 形状 177"/>
                <p:cNvSpPr/>
                <p:nvPr>
                  <p:custDataLst>
                    <p:tags r:id="rId132"/>
                  </p:custDataLst>
                </p:nvPr>
              </p:nvSpPr>
              <p:spPr>
                <a:xfrm>
                  <a:off x="6192" y="2759"/>
                  <a:ext cx="2275" cy="664"/>
                </a:xfrm>
                <a:custGeom>
                  <a:avLst/>
                  <a:gdLst>
                    <a:gd name="connsiteX0" fmla="*/ 0 w 923925"/>
                    <a:gd name="connsiteY0" fmla="*/ 0 h 269557"/>
                    <a:gd name="connsiteX1" fmla="*/ 71438 w 923925"/>
                    <a:gd name="connsiteY1" fmla="*/ 135255 h 269557"/>
                    <a:gd name="connsiteX2" fmla="*/ 0 w 923925"/>
                    <a:gd name="connsiteY2" fmla="*/ 269558 h 269557"/>
                    <a:gd name="connsiteX3" fmla="*/ 846772 w 923925"/>
                    <a:gd name="connsiteY3" fmla="*/ 269558 h 269557"/>
                    <a:gd name="connsiteX4" fmla="*/ 923925 w 923925"/>
                    <a:gd name="connsiteY4" fmla="*/ 135255 h 269557"/>
                    <a:gd name="connsiteX5" fmla="*/ 853440 w 923925"/>
                    <a:gd name="connsiteY5" fmla="*/ 0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69557">
                      <a:moveTo>
                        <a:pt x="0" y="0"/>
                      </a:moveTo>
                      <a:lnTo>
                        <a:pt x="71438" y="135255"/>
                      </a:lnTo>
                      <a:lnTo>
                        <a:pt x="0" y="269558"/>
                      </a:lnTo>
                      <a:lnTo>
                        <a:pt x="846772" y="269558"/>
                      </a:lnTo>
                      <a:lnTo>
                        <a:pt x="923925" y="135255"/>
                      </a:lnTo>
                      <a:lnTo>
                        <a:pt x="853440"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95" name="文本框 116"/>
                <p:cNvSpPr txBox="1"/>
                <p:nvPr>
                  <p:custDataLst>
                    <p:tags r:id="rId133"/>
                  </p:custDataLst>
                </p:nvPr>
              </p:nvSpPr>
              <p:spPr>
                <a:xfrm>
                  <a:off x="6386" y="2849"/>
                  <a:ext cx="1887"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找房</a:t>
                  </a:r>
                </a:p>
              </p:txBody>
            </p:sp>
          </p:grpSp>
          <p:grpSp>
            <p:nvGrpSpPr>
              <p:cNvPr id="159" name="组合 158"/>
              <p:cNvGrpSpPr/>
              <p:nvPr/>
            </p:nvGrpSpPr>
            <p:grpSpPr>
              <a:xfrm>
                <a:off x="8476" y="2759"/>
                <a:ext cx="2275" cy="664"/>
                <a:chOff x="8476" y="2759"/>
                <a:chExt cx="2275" cy="664"/>
              </a:xfrm>
            </p:grpSpPr>
            <p:sp>
              <p:nvSpPr>
                <p:cNvPr id="12" name="任意多边形: 形状 178"/>
                <p:cNvSpPr/>
                <p:nvPr>
                  <p:custDataLst>
                    <p:tags r:id="rId130"/>
                  </p:custDataLst>
                </p:nvPr>
              </p:nvSpPr>
              <p:spPr>
                <a:xfrm>
                  <a:off x="8476" y="2759"/>
                  <a:ext cx="2275" cy="664"/>
                </a:xfrm>
                <a:custGeom>
                  <a:avLst/>
                  <a:gdLst>
                    <a:gd name="connsiteX0" fmla="*/ 0 w 923925"/>
                    <a:gd name="connsiteY0" fmla="*/ 0 h 269557"/>
                    <a:gd name="connsiteX1" fmla="*/ 71438 w 923925"/>
                    <a:gd name="connsiteY1" fmla="*/ 135255 h 269557"/>
                    <a:gd name="connsiteX2" fmla="*/ 0 w 923925"/>
                    <a:gd name="connsiteY2" fmla="*/ 269558 h 269557"/>
                    <a:gd name="connsiteX3" fmla="*/ 846772 w 923925"/>
                    <a:gd name="connsiteY3" fmla="*/ 269558 h 269557"/>
                    <a:gd name="connsiteX4" fmla="*/ 923925 w 923925"/>
                    <a:gd name="connsiteY4" fmla="*/ 135255 h 269557"/>
                    <a:gd name="connsiteX5" fmla="*/ 853440 w 923925"/>
                    <a:gd name="connsiteY5" fmla="*/ 0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69557">
                      <a:moveTo>
                        <a:pt x="0" y="0"/>
                      </a:moveTo>
                      <a:lnTo>
                        <a:pt x="71438" y="135255"/>
                      </a:lnTo>
                      <a:lnTo>
                        <a:pt x="0" y="269558"/>
                      </a:lnTo>
                      <a:lnTo>
                        <a:pt x="846772" y="269558"/>
                      </a:lnTo>
                      <a:lnTo>
                        <a:pt x="923925" y="135255"/>
                      </a:lnTo>
                      <a:lnTo>
                        <a:pt x="853440"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196" name="文本框 117"/>
                <p:cNvSpPr txBox="1"/>
                <p:nvPr>
                  <p:custDataLst>
                    <p:tags r:id="rId131"/>
                  </p:custDataLst>
                </p:nvPr>
              </p:nvSpPr>
              <p:spPr>
                <a:xfrm>
                  <a:off x="8651" y="2849"/>
                  <a:ext cx="1926"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订房</a:t>
                  </a:r>
                </a:p>
              </p:txBody>
            </p:sp>
          </p:grpSp>
          <p:grpSp>
            <p:nvGrpSpPr>
              <p:cNvPr id="156" name="组合 155"/>
              <p:cNvGrpSpPr/>
              <p:nvPr/>
            </p:nvGrpSpPr>
            <p:grpSpPr>
              <a:xfrm>
                <a:off x="10760" y="2759"/>
                <a:ext cx="2275" cy="664"/>
                <a:chOff x="10760" y="2759"/>
                <a:chExt cx="2275" cy="664"/>
              </a:xfrm>
            </p:grpSpPr>
            <p:sp>
              <p:nvSpPr>
                <p:cNvPr id="13" name="任意多边形: 形状 179"/>
                <p:cNvSpPr/>
                <p:nvPr>
                  <p:custDataLst>
                    <p:tags r:id="rId128"/>
                  </p:custDataLst>
                </p:nvPr>
              </p:nvSpPr>
              <p:spPr>
                <a:xfrm>
                  <a:off x="10760" y="2759"/>
                  <a:ext cx="2275" cy="664"/>
                </a:xfrm>
                <a:custGeom>
                  <a:avLst/>
                  <a:gdLst>
                    <a:gd name="connsiteX0" fmla="*/ 0 w 923925"/>
                    <a:gd name="connsiteY0" fmla="*/ 0 h 269557"/>
                    <a:gd name="connsiteX1" fmla="*/ 71438 w 923925"/>
                    <a:gd name="connsiteY1" fmla="*/ 135255 h 269557"/>
                    <a:gd name="connsiteX2" fmla="*/ 0 w 923925"/>
                    <a:gd name="connsiteY2" fmla="*/ 269558 h 269557"/>
                    <a:gd name="connsiteX3" fmla="*/ 846772 w 923925"/>
                    <a:gd name="connsiteY3" fmla="*/ 269558 h 269557"/>
                    <a:gd name="connsiteX4" fmla="*/ 923925 w 923925"/>
                    <a:gd name="connsiteY4" fmla="*/ 135255 h 269557"/>
                    <a:gd name="connsiteX5" fmla="*/ 852488 w 923925"/>
                    <a:gd name="connsiteY5" fmla="*/ 0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69557">
                      <a:moveTo>
                        <a:pt x="0" y="0"/>
                      </a:moveTo>
                      <a:lnTo>
                        <a:pt x="71438" y="135255"/>
                      </a:lnTo>
                      <a:lnTo>
                        <a:pt x="0" y="269558"/>
                      </a:lnTo>
                      <a:lnTo>
                        <a:pt x="846772" y="269558"/>
                      </a:lnTo>
                      <a:lnTo>
                        <a:pt x="923925" y="135255"/>
                      </a:lnTo>
                      <a:lnTo>
                        <a:pt x="852488"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sp>
              <p:nvSpPr>
                <p:cNvPr id="203" name="文本框 118"/>
                <p:cNvSpPr txBox="1"/>
                <p:nvPr>
                  <p:custDataLst>
                    <p:tags r:id="rId129"/>
                  </p:custDataLst>
                </p:nvPr>
              </p:nvSpPr>
              <p:spPr>
                <a:xfrm>
                  <a:off x="10941" y="2849"/>
                  <a:ext cx="1914"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订房后</a:t>
                  </a:r>
                  <a:r>
                    <a:rPr kumimoji="0" lang="en-US" altLang="zh-CN" sz="1400" b="1"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1400" b="1" i="0" u="none" strike="noStrike" kern="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PingFang SC Regular" panose="020B0400000000000000" charset="-122"/>
                    </a:rPr>
                    <a:t>住前</a:t>
                  </a:r>
                </a:p>
              </p:txBody>
            </p:sp>
          </p:grpSp>
          <p:grpSp>
            <p:nvGrpSpPr>
              <p:cNvPr id="155" name="组合 154"/>
              <p:cNvGrpSpPr/>
              <p:nvPr/>
            </p:nvGrpSpPr>
            <p:grpSpPr>
              <a:xfrm>
                <a:off x="13044" y="2759"/>
                <a:ext cx="2275" cy="664"/>
                <a:chOff x="13044" y="2759"/>
                <a:chExt cx="2275" cy="664"/>
              </a:xfrm>
            </p:grpSpPr>
            <p:sp>
              <p:nvSpPr>
                <p:cNvPr id="14" name="任意多边形: 形状 180"/>
                <p:cNvSpPr/>
                <p:nvPr>
                  <p:custDataLst>
                    <p:tags r:id="rId126"/>
                  </p:custDataLst>
                </p:nvPr>
              </p:nvSpPr>
              <p:spPr>
                <a:xfrm>
                  <a:off x="13044" y="2759"/>
                  <a:ext cx="2275" cy="664"/>
                </a:xfrm>
                <a:custGeom>
                  <a:avLst/>
                  <a:gdLst>
                    <a:gd name="connsiteX0" fmla="*/ 0 w 923925"/>
                    <a:gd name="connsiteY0" fmla="*/ 0 h 269557"/>
                    <a:gd name="connsiteX1" fmla="*/ 71438 w 923925"/>
                    <a:gd name="connsiteY1" fmla="*/ 135255 h 269557"/>
                    <a:gd name="connsiteX2" fmla="*/ 0 w 923925"/>
                    <a:gd name="connsiteY2" fmla="*/ 269558 h 269557"/>
                    <a:gd name="connsiteX3" fmla="*/ 846772 w 923925"/>
                    <a:gd name="connsiteY3" fmla="*/ 269558 h 269557"/>
                    <a:gd name="connsiteX4" fmla="*/ 923925 w 923925"/>
                    <a:gd name="connsiteY4" fmla="*/ 135255 h 269557"/>
                    <a:gd name="connsiteX5" fmla="*/ 852488 w 923925"/>
                    <a:gd name="connsiteY5" fmla="*/ 0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69557">
                      <a:moveTo>
                        <a:pt x="0" y="0"/>
                      </a:moveTo>
                      <a:lnTo>
                        <a:pt x="71438" y="135255"/>
                      </a:lnTo>
                      <a:lnTo>
                        <a:pt x="0" y="269558"/>
                      </a:lnTo>
                      <a:lnTo>
                        <a:pt x="846772" y="269558"/>
                      </a:lnTo>
                      <a:lnTo>
                        <a:pt x="923925" y="135255"/>
                      </a:lnTo>
                      <a:lnTo>
                        <a:pt x="852488"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endParaRPr>
                </a:p>
              </p:txBody>
            </p:sp>
            <p:sp>
              <p:nvSpPr>
                <p:cNvPr id="204" name="文本框 119"/>
                <p:cNvSpPr txBox="1"/>
                <p:nvPr>
                  <p:custDataLst>
                    <p:tags r:id="rId127"/>
                  </p:custDataLst>
                </p:nvPr>
              </p:nvSpPr>
              <p:spPr>
                <a:xfrm>
                  <a:off x="13234" y="2849"/>
                  <a:ext cx="1895"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住中</a:t>
                  </a:r>
                </a:p>
              </p:txBody>
            </p:sp>
          </p:grpSp>
          <p:grpSp>
            <p:nvGrpSpPr>
              <p:cNvPr id="154" name="组合 153"/>
              <p:cNvGrpSpPr/>
              <p:nvPr/>
            </p:nvGrpSpPr>
            <p:grpSpPr>
              <a:xfrm>
                <a:off x="15328" y="2759"/>
                <a:ext cx="2275" cy="664"/>
                <a:chOff x="15328" y="2759"/>
                <a:chExt cx="2275" cy="664"/>
              </a:xfrm>
            </p:grpSpPr>
            <p:sp>
              <p:nvSpPr>
                <p:cNvPr id="15" name="任意多边形: 形状 181"/>
                <p:cNvSpPr/>
                <p:nvPr>
                  <p:custDataLst>
                    <p:tags r:id="rId124"/>
                  </p:custDataLst>
                </p:nvPr>
              </p:nvSpPr>
              <p:spPr>
                <a:xfrm>
                  <a:off x="15328" y="2759"/>
                  <a:ext cx="2275" cy="664"/>
                </a:xfrm>
                <a:custGeom>
                  <a:avLst/>
                  <a:gdLst>
                    <a:gd name="connsiteX0" fmla="*/ 0 w 919162"/>
                    <a:gd name="connsiteY0" fmla="*/ 0 h 269557"/>
                    <a:gd name="connsiteX1" fmla="*/ 68580 w 919162"/>
                    <a:gd name="connsiteY1" fmla="*/ 135255 h 269557"/>
                    <a:gd name="connsiteX2" fmla="*/ 0 w 919162"/>
                    <a:gd name="connsiteY2" fmla="*/ 269558 h 269557"/>
                    <a:gd name="connsiteX3" fmla="*/ 919163 w 919162"/>
                    <a:gd name="connsiteY3" fmla="*/ 269558 h 269557"/>
                    <a:gd name="connsiteX4" fmla="*/ 919163 w 919162"/>
                    <a:gd name="connsiteY4" fmla="*/ 0 h 26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 h="269557">
                      <a:moveTo>
                        <a:pt x="0" y="0"/>
                      </a:moveTo>
                      <a:lnTo>
                        <a:pt x="68580" y="135255"/>
                      </a:lnTo>
                      <a:lnTo>
                        <a:pt x="0" y="269558"/>
                      </a:lnTo>
                      <a:lnTo>
                        <a:pt x="919163" y="269558"/>
                      </a:lnTo>
                      <a:lnTo>
                        <a:pt x="919163" y="0"/>
                      </a:lnTo>
                      <a:close/>
                    </a:path>
                  </a:pathLst>
                </a:custGeom>
                <a:solidFill>
                  <a:schemeClr val="accent1"/>
                </a:solidFill>
                <a:ln w="2381" cap="flat">
                  <a:noFill/>
                  <a:prstDash val="solid"/>
                  <a:miter/>
                </a:ln>
                <a:effectLst>
                  <a:outerShdw sx="1000" sy="1000" algn="ctr" rotWithShape="0">
                    <a:srgbClr val="4645E3"/>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chemeClr val="bg2"/>
                    </a:solidFill>
                    <a:effectLst/>
                    <a:uLnTx/>
                    <a:uFillTx/>
                    <a:latin typeface="PingFang SC Semibold" panose="020B0400000000000000" charset="-122"/>
                    <a:ea typeface="PingFang SC Semibold" panose="020B0400000000000000" charset="-122"/>
                  </a:endParaRPr>
                </a:p>
              </p:txBody>
            </p:sp>
            <p:sp>
              <p:nvSpPr>
                <p:cNvPr id="205" name="文本框 120"/>
                <p:cNvSpPr txBox="1"/>
                <p:nvPr>
                  <p:custDataLst>
                    <p:tags r:id="rId125"/>
                  </p:custDataLst>
                </p:nvPr>
              </p:nvSpPr>
              <p:spPr>
                <a:xfrm>
                  <a:off x="15437" y="2849"/>
                  <a:ext cx="2057"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住后</a:t>
                  </a:r>
                </a:p>
              </p:txBody>
            </p:sp>
          </p:grpSp>
          <p:grpSp>
            <p:nvGrpSpPr>
              <p:cNvPr id="151" name="组合 150"/>
              <p:cNvGrpSpPr/>
              <p:nvPr/>
            </p:nvGrpSpPr>
            <p:grpSpPr>
              <a:xfrm>
                <a:off x="3897" y="2215"/>
                <a:ext cx="9094" cy="502"/>
                <a:chOff x="3897" y="2215"/>
                <a:chExt cx="9094" cy="502"/>
              </a:xfrm>
            </p:grpSpPr>
            <p:sp>
              <p:nvSpPr>
                <p:cNvPr id="6" name="矩形: 圆角 5"/>
                <p:cNvSpPr/>
                <p:nvPr>
                  <p:custDataLst>
                    <p:tags r:id="rId122"/>
                  </p:custDataLst>
                </p:nvPr>
              </p:nvSpPr>
              <p:spPr>
                <a:xfrm>
                  <a:off x="3897" y="2215"/>
                  <a:ext cx="9094" cy="502"/>
                </a:xfrm>
                <a:prstGeom prst="roundRect">
                  <a:avLst>
                    <a:gd name="adj" fmla="val 0"/>
                  </a:avLst>
                </a:prstGeom>
                <a:solidFill>
                  <a:schemeClr val="accent1"/>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effectLst/>
                    <a:uLnTx/>
                    <a:uFillTx/>
                    <a:latin typeface="PingFang SC Regular" panose="020B0400000000000000" charset="-122"/>
                    <a:ea typeface="PingFang SC Regular" panose="020B0400000000000000" charset="-122"/>
                    <a:sym typeface="+mn-ea"/>
                  </a:endParaRPr>
                </a:p>
              </p:txBody>
            </p:sp>
            <p:sp>
              <p:nvSpPr>
                <p:cNvPr id="206" name="文本框 82"/>
                <p:cNvSpPr txBox="1"/>
                <p:nvPr>
                  <p:custDataLst>
                    <p:tags r:id="rId123"/>
                  </p:custDataLst>
                </p:nvPr>
              </p:nvSpPr>
              <p:spPr>
                <a:xfrm>
                  <a:off x="3903" y="2225"/>
                  <a:ext cx="9082"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入住前</a:t>
                  </a:r>
                </a:p>
              </p:txBody>
            </p:sp>
          </p:grpSp>
          <p:grpSp>
            <p:nvGrpSpPr>
              <p:cNvPr id="150" name="组合 149"/>
              <p:cNvGrpSpPr/>
              <p:nvPr/>
            </p:nvGrpSpPr>
            <p:grpSpPr>
              <a:xfrm>
                <a:off x="13021" y="2215"/>
                <a:ext cx="2263" cy="501"/>
                <a:chOff x="13019" y="2215"/>
                <a:chExt cx="2263" cy="501"/>
              </a:xfrm>
            </p:grpSpPr>
            <p:sp>
              <p:nvSpPr>
                <p:cNvPr id="191" name="矩形: 圆角 190"/>
                <p:cNvSpPr/>
                <p:nvPr>
                  <p:custDataLst>
                    <p:tags r:id="rId120"/>
                  </p:custDataLst>
                </p:nvPr>
              </p:nvSpPr>
              <p:spPr>
                <a:xfrm>
                  <a:off x="13019" y="2215"/>
                  <a:ext cx="2263" cy="501"/>
                </a:xfrm>
                <a:prstGeom prst="roundRect">
                  <a:avLst>
                    <a:gd name="adj" fmla="val 0"/>
                  </a:avLst>
                </a:prstGeom>
                <a:solidFill>
                  <a:schemeClr val="accent1"/>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effectLst/>
                    <a:uLnTx/>
                    <a:uFillTx/>
                    <a:latin typeface="PingFang SC Regular" panose="020B0400000000000000" charset="-122"/>
                    <a:ea typeface="PingFang SC Regular" panose="020B0400000000000000" charset="-122"/>
                    <a:sym typeface="+mn-ea"/>
                  </a:endParaRPr>
                </a:p>
              </p:txBody>
            </p:sp>
            <p:sp>
              <p:nvSpPr>
                <p:cNvPr id="207" name="文本框 83"/>
                <p:cNvSpPr txBox="1"/>
                <p:nvPr>
                  <p:custDataLst>
                    <p:tags r:id="rId121"/>
                  </p:custDataLst>
                </p:nvPr>
              </p:nvSpPr>
              <p:spPr>
                <a:xfrm>
                  <a:off x="13024" y="2224"/>
                  <a:ext cx="2254"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入住中</a:t>
                  </a:r>
                </a:p>
              </p:txBody>
            </p:sp>
          </p:grpSp>
          <p:grpSp>
            <p:nvGrpSpPr>
              <p:cNvPr id="149" name="组合 148"/>
              <p:cNvGrpSpPr/>
              <p:nvPr/>
            </p:nvGrpSpPr>
            <p:grpSpPr>
              <a:xfrm>
                <a:off x="15313" y="2215"/>
                <a:ext cx="2283" cy="501"/>
                <a:chOff x="15313" y="2215"/>
                <a:chExt cx="2283" cy="501"/>
              </a:xfrm>
            </p:grpSpPr>
            <p:sp>
              <p:nvSpPr>
                <p:cNvPr id="192" name="矩形: 圆角 191"/>
                <p:cNvSpPr/>
                <p:nvPr>
                  <p:custDataLst>
                    <p:tags r:id="rId118"/>
                  </p:custDataLst>
                </p:nvPr>
              </p:nvSpPr>
              <p:spPr>
                <a:xfrm>
                  <a:off x="15313" y="2215"/>
                  <a:ext cx="2283" cy="501"/>
                </a:xfrm>
                <a:prstGeom prst="roundRect">
                  <a:avLst>
                    <a:gd name="adj" fmla="val 0"/>
                  </a:avLst>
                </a:prstGeom>
                <a:solidFill>
                  <a:schemeClr val="accent1"/>
                </a:solidFill>
                <a:ln w="2381" cap="flat">
                  <a:noFill/>
                  <a:prstDash val="solid"/>
                  <a:miter/>
                </a:ln>
                <a:effectLst>
                  <a:outerShdw blurRad="762000" dist="38100" dir="5400000" algn="ctr" rotWithShape="0">
                    <a:srgbClr val="4645E3">
                      <a:alpha val="10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effectLst/>
                    <a:uLnTx/>
                    <a:uFillTx/>
                    <a:latin typeface="PingFang SC Regular" panose="020B0400000000000000" charset="-122"/>
                    <a:ea typeface="PingFang SC Regular" panose="020B0400000000000000" charset="-122"/>
                    <a:sym typeface="+mn-ea"/>
                  </a:endParaRPr>
                </a:p>
              </p:txBody>
            </p:sp>
            <p:sp>
              <p:nvSpPr>
                <p:cNvPr id="208" name="文本框 84"/>
                <p:cNvSpPr txBox="1"/>
                <p:nvPr>
                  <p:custDataLst>
                    <p:tags r:id="rId119"/>
                  </p:custDataLst>
                </p:nvPr>
              </p:nvSpPr>
              <p:spPr>
                <a:xfrm>
                  <a:off x="15320" y="2224"/>
                  <a:ext cx="2270" cy="4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rPr>
                    <a:t>入住后</a:t>
                  </a:r>
                </a:p>
              </p:txBody>
            </p:sp>
          </p:grpSp>
        </p:grpSp>
        <p:sp>
          <p:nvSpPr>
            <p:cNvPr id="5" name="矩形 4"/>
            <p:cNvSpPr/>
            <p:nvPr/>
          </p:nvSpPr>
          <p:spPr>
            <a:xfrm>
              <a:off x="3897" y="2837"/>
              <a:ext cx="2092" cy="6892"/>
            </a:xfrm>
            <a:prstGeom prst="rect">
              <a:avLst/>
            </a:prstGeom>
            <a:gradFill>
              <a:gsLst>
                <a:gs pos="14000">
                  <a:schemeClr val="accent4">
                    <a:alpha val="50000"/>
                  </a:schemeClr>
                </a:gs>
                <a:gs pos="66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195" y="2837"/>
              <a:ext cx="2092" cy="6892"/>
            </a:xfrm>
            <a:prstGeom prst="rect">
              <a:avLst/>
            </a:prstGeom>
            <a:gradFill>
              <a:gsLst>
                <a:gs pos="14000">
                  <a:schemeClr val="accent4">
                    <a:alpha val="50000"/>
                  </a:schemeClr>
                </a:gs>
                <a:gs pos="66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8493" y="2837"/>
              <a:ext cx="2092" cy="6892"/>
            </a:xfrm>
            <a:prstGeom prst="rect">
              <a:avLst/>
            </a:prstGeom>
            <a:gradFill>
              <a:gsLst>
                <a:gs pos="14000">
                  <a:schemeClr val="accent4">
                    <a:alpha val="50000"/>
                  </a:schemeClr>
                </a:gs>
                <a:gs pos="66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10765" y="2837"/>
              <a:ext cx="2092" cy="6892"/>
            </a:xfrm>
            <a:prstGeom prst="rect">
              <a:avLst/>
            </a:prstGeom>
            <a:gradFill>
              <a:gsLst>
                <a:gs pos="14000">
                  <a:schemeClr val="accent4">
                    <a:alpha val="50000"/>
                  </a:schemeClr>
                </a:gs>
                <a:gs pos="66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3115" y="2837"/>
              <a:ext cx="2092" cy="6892"/>
            </a:xfrm>
            <a:prstGeom prst="rect">
              <a:avLst/>
            </a:prstGeom>
            <a:gradFill>
              <a:gsLst>
                <a:gs pos="14000">
                  <a:schemeClr val="accent4">
                    <a:alpha val="50000"/>
                  </a:schemeClr>
                </a:gs>
                <a:gs pos="66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15497" y="2837"/>
              <a:ext cx="2092" cy="6892"/>
            </a:xfrm>
            <a:prstGeom prst="rect">
              <a:avLst/>
            </a:prstGeom>
            <a:gradFill>
              <a:gsLst>
                <a:gs pos="14000">
                  <a:schemeClr val="accent4">
                    <a:alpha val="50000"/>
                  </a:schemeClr>
                </a:gs>
                <a:gs pos="67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文本框 154"/>
            <p:cNvSpPr txBox="1"/>
            <p:nvPr>
              <p:custDataLst>
                <p:tags r:id="rId1"/>
              </p:custDataLst>
            </p:nvPr>
          </p:nvSpPr>
          <p:spPr>
            <a:xfrm>
              <a:off x="15532" y="2833"/>
              <a:ext cx="2056" cy="737"/>
            </a:xfrm>
            <a:prstGeom prst="rect">
              <a:avLst/>
            </a:prstGeom>
            <a:noFill/>
          </p:spPr>
          <p:txBody>
            <a:bodyPr wrap="squar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顺利交割退房</a:t>
              </a:r>
              <a:endPar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退还押金</a:t>
              </a:r>
            </a:p>
          </p:txBody>
        </p:sp>
        <p:sp>
          <p:nvSpPr>
            <p:cNvPr id="166" name="文本框 4"/>
            <p:cNvSpPr txBox="1"/>
            <p:nvPr>
              <p:custDataLst>
                <p:tags r:id="rId2"/>
              </p:custDataLst>
            </p:nvPr>
          </p:nvSpPr>
          <p:spPr>
            <a:xfrm>
              <a:off x="3901" y="2833"/>
              <a:ext cx="2057" cy="737"/>
            </a:xfrm>
            <a:prstGeom prst="rect">
              <a:avLst/>
            </a:prstGeom>
            <a:noFill/>
          </p:spPr>
          <p:txBody>
            <a:bodyPr wrap="squar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了解产品有哪些服务</a:t>
              </a:r>
              <a:endPar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了解产品有何优缺点</a:t>
              </a:r>
            </a:p>
          </p:txBody>
        </p:sp>
        <p:sp>
          <p:nvSpPr>
            <p:cNvPr id="167" name="文本框 5"/>
            <p:cNvSpPr txBox="1"/>
            <p:nvPr>
              <p:custDataLst>
                <p:tags r:id="rId3"/>
              </p:custDataLst>
            </p:nvPr>
          </p:nvSpPr>
          <p:spPr>
            <a:xfrm>
              <a:off x="6183" y="2833"/>
              <a:ext cx="2105" cy="798"/>
            </a:xfrm>
            <a:prstGeom prst="rect">
              <a:avLst/>
            </a:prstGeom>
            <a:noFill/>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性价比高、干净、氛围好的房子交通便捷、周围的环境、配置设施</a:t>
              </a:r>
            </a:p>
          </p:txBody>
        </p:sp>
        <p:sp>
          <p:nvSpPr>
            <p:cNvPr id="168" name="文本框 6"/>
            <p:cNvSpPr txBox="1"/>
            <p:nvPr>
              <p:custDataLst>
                <p:tags r:id="rId4"/>
              </p:custDataLst>
            </p:nvPr>
          </p:nvSpPr>
          <p:spPr>
            <a:xfrm>
              <a:off x="8500" y="2833"/>
              <a:ext cx="2077" cy="780"/>
            </a:xfrm>
            <a:prstGeom prst="rect">
              <a:avLst/>
            </a:prstGeom>
            <a:noFill/>
          </p:spPr>
          <p:txBody>
            <a:bodyPr wrap="squar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付款方便交易（可开发票）能正常退订</a:t>
              </a:r>
            </a:p>
          </p:txBody>
        </p:sp>
        <p:sp>
          <p:nvSpPr>
            <p:cNvPr id="169" name="文本框 13"/>
            <p:cNvSpPr txBox="1"/>
            <p:nvPr>
              <p:custDataLst>
                <p:tags r:id="rId5"/>
              </p:custDataLst>
            </p:nvPr>
          </p:nvSpPr>
          <p:spPr>
            <a:xfrm>
              <a:off x="10779" y="2833"/>
              <a:ext cx="2092" cy="780"/>
            </a:xfrm>
            <a:prstGeom prst="rect">
              <a:avLst/>
            </a:prstGeom>
            <a:noFill/>
          </p:spPr>
          <p:txBody>
            <a:bodyPr wrap="squar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顺利办理入住</a:t>
              </a:r>
              <a:endPar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最好图文符合实际情况</a:t>
              </a:r>
            </a:p>
          </p:txBody>
        </p:sp>
        <p:sp>
          <p:nvSpPr>
            <p:cNvPr id="170" name="文本框 14"/>
            <p:cNvSpPr txBox="1"/>
            <p:nvPr>
              <p:custDataLst>
                <p:tags r:id="rId6"/>
              </p:custDataLst>
            </p:nvPr>
          </p:nvSpPr>
          <p:spPr>
            <a:xfrm>
              <a:off x="13115" y="2833"/>
              <a:ext cx="2092" cy="798"/>
            </a:xfrm>
            <a:prstGeom prst="rect">
              <a:avLst/>
            </a:prstGeom>
            <a:noFill/>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房间的卫生条件好，打扫干净安全，设备正常使用交通便捷</a:t>
              </a:r>
            </a:p>
          </p:txBody>
        </p:sp>
        <p:cxnSp>
          <p:nvCxnSpPr>
            <p:cNvPr id="172" name="直接连接符 171"/>
            <p:cNvCxnSpPr/>
            <p:nvPr/>
          </p:nvCxnSpPr>
          <p:spPr>
            <a:xfrm>
              <a:off x="4068" y="3631"/>
              <a:ext cx="13349" cy="0"/>
            </a:xfrm>
            <a:prstGeom prst="line">
              <a:avLst/>
            </a:prstGeom>
            <a:ln w="127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73" name="组合 172"/>
            <p:cNvGrpSpPr/>
            <p:nvPr/>
          </p:nvGrpSpPr>
          <p:grpSpPr>
            <a:xfrm>
              <a:off x="4040" y="3670"/>
              <a:ext cx="13421" cy="1845"/>
              <a:chOff x="4040" y="4316"/>
              <a:chExt cx="13421" cy="1845"/>
            </a:xfrm>
          </p:grpSpPr>
          <p:sp>
            <p:nvSpPr>
              <p:cNvPr id="174" name="任意多边形: 形状 12"/>
              <p:cNvSpPr/>
              <p:nvPr>
                <p:custDataLst>
                  <p:tags r:id="rId83"/>
                </p:custDataLst>
              </p:nvPr>
            </p:nvSpPr>
            <p:spPr>
              <a:xfrm>
                <a:off x="4040" y="4342"/>
                <a:ext cx="2563" cy="1034"/>
              </a:xfrm>
              <a:custGeom>
                <a:avLst/>
                <a:gdLst>
                  <a:gd name="connsiteX0" fmla="*/ 0 w 1041082"/>
                  <a:gd name="connsiteY0" fmla="*/ 0 h 420052"/>
                  <a:gd name="connsiteX1" fmla="*/ 181927 w 1041082"/>
                  <a:gd name="connsiteY1" fmla="*/ 0 h 420052"/>
                  <a:gd name="connsiteX2" fmla="*/ 181927 w 1041082"/>
                  <a:gd name="connsiteY2" fmla="*/ 420052 h 420052"/>
                  <a:gd name="connsiteX3" fmla="*/ 579120 w 1041082"/>
                  <a:gd name="connsiteY3" fmla="*/ 420052 h 420052"/>
                  <a:gd name="connsiteX4" fmla="*/ 579120 w 1041082"/>
                  <a:gd name="connsiteY4" fmla="*/ 262890 h 420052"/>
                  <a:gd name="connsiteX5" fmla="*/ 1041082 w 1041082"/>
                  <a:gd name="connsiteY5" fmla="*/ 262890 h 4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082" h="420052">
                    <a:moveTo>
                      <a:pt x="0" y="0"/>
                    </a:moveTo>
                    <a:lnTo>
                      <a:pt x="181927" y="0"/>
                    </a:lnTo>
                    <a:lnTo>
                      <a:pt x="181927" y="420052"/>
                    </a:lnTo>
                    <a:lnTo>
                      <a:pt x="579120" y="420052"/>
                    </a:lnTo>
                    <a:lnTo>
                      <a:pt x="579120" y="262890"/>
                    </a:lnTo>
                    <a:lnTo>
                      <a:pt x="1041082" y="262890"/>
                    </a:lnTo>
                  </a:path>
                </a:pathLst>
              </a:custGeom>
              <a:noFill/>
              <a:ln w="28575" cap="flat">
                <a:solidFill>
                  <a:schemeClr val="accent6">
                    <a:lumMod val="9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175" name="任意多边形: 形状 13"/>
              <p:cNvSpPr/>
              <p:nvPr>
                <p:custDataLst>
                  <p:tags r:id="rId84"/>
                </p:custDataLst>
              </p:nvPr>
            </p:nvSpPr>
            <p:spPr>
              <a:xfrm>
                <a:off x="7967" y="4449"/>
                <a:ext cx="9131" cy="947"/>
              </a:xfrm>
              <a:custGeom>
                <a:avLst/>
                <a:gdLst>
                  <a:gd name="connsiteX0" fmla="*/ 0 w 3709034"/>
                  <a:gd name="connsiteY0" fmla="*/ 331470 h 384810"/>
                  <a:gd name="connsiteX1" fmla="*/ 669607 w 3709034"/>
                  <a:gd name="connsiteY1" fmla="*/ 331470 h 384810"/>
                  <a:gd name="connsiteX2" fmla="*/ 669607 w 3709034"/>
                  <a:gd name="connsiteY2" fmla="*/ 88583 h 384810"/>
                  <a:gd name="connsiteX3" fmla="*/ 1373505 w 3709034"/>
                  <a:gd name="connsiteY3" fmla="*/ 88583 h 384810"/>
                  <a:gd name="connsiteX4" fmla="*/ 1373505 w 3709034"/>
                  <a:gd name="connsiteY4" fmla="*/ 331470 h 384810"/>
                  <a:gd name="connsiteX5" fmla="*/ 1876425 w 3709034"/>
                  <a:gd name="connsiteY5" fmla="*/ 331470 h 384810"/>
                  <a:gd name="connsiteX6" fmla="*/ 1876425 w 3709034"/>
                  <a:gd name="connsiteY6" fmla="*/ 56197 h 384810"/>
                  <a:gd name="connsiteX7" fmla="*/ 2491740 w 3709034"/>
                  <a:gd name="connsiteY7" fmla="*/ 56197 h 384810"/>
                  <a:gd name="connsiteX8" fmla="*/ 2491740 w 3709034"/>
                  <a:gd name="connsiteY8" fmla="*/ 384810 h 384810"/>
                  <a:gd name="connsiteX9" fmla="*/ 3499485 w 3709034"/>
                  <a:gd name="connsiteY9" fmla="*/ 384810 h 384810"/>
                  <a:gd name="connsiteX10" fmla="*/ 3499485 w 3709034"/>
                  <a:gd name="connsiteY10" fmla="*/ 0 h 384810"/>
                  <a:gd name="connsiteX11" fmla="*/ 3709035 w 3709034"/>
                  <a:gd name="connsiteY11" fmla="*/ 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034" h="384810">
                    <a:moveTo>
                      <a:pt x="0" y="331470"/>
                    </a:moveTo>
                    <a:lnTo>
                      <a:pt x="669607" y="331470"/>
                    </a:lnTo>
                    <a:lnTo>
                      <a:pt x="669607" y="88583"/>
                    </a:lnTo>
                    <a:lnTo>
                      <a:pt x="1373505" y="88583"/>
                    </a:lnTo>
                    <a:lnTo>
                      <a:pt x="1373505" y="331470"/>
                    </a:lnTo>
                    <a:lnTo>
                      <a:pt x="1876425" y="331470"/>
                    </a:lnTo>
                    <a:lnTo>
                      <a:pt x="1876425" y="56197"/>
                    </a:lnTo>
                    <a:lnTo>
                      <a:pt x="2491740" y="56197"/>
                    </a:lnTo>
                    <a:lnTo>
                      <a:pt x="2491740" y="384810"/>
                    </a:lnTo>
                    <a:lnTo>
                      <a:pt x="3499485" y="384810"/>
                    </a:lnTo>
                    <a:lnTo>
                      <a:pt x="3499485" y="0"/>
                    </a:lnTo>
                    <a:lnTo>
                      <a:pt x="3709035" y="0"/>
                    </a:lnTo>
                  </a:path>
                </a:pathLst>
              </a:custGeom>
              <a:noFill/>
              <a:ln w="28575" cap="flat">
                <a:solidFill>
                  <a:schemeClr val="accent6">
                    <a:lumMod val="9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176" name="任意多边形: 形状 14"/>
              <p:cNvSpPr/>
              <p:nvPr>
                <p:custDataLst>
                  <p:tags r:id="rId85"/>
                </p:custDataLst>
              </p:nvPr>
            </p:nvSpPr>
            <p:spPr>
              <a:xfrm>
                <a:off x="6593" y="4410"/>
                <a:ext cx="1388" cy="1388"/>
              </a:xfrm>
              <a:custGeom>
                <a:avLst/>
                <a:gdLst>
                  <a:gd name="connsiteX0" fmla="*/ 563880 w 563880"/>
                  <a:gd name="connsiteY0" fmla="*/ 281940 h 563880"/>
                  <a:gd name="connsiteX1" fmla="*/ 281940 w 563880"/>
                  <a:gd name="connsiteY1" fmla="*/ 563880 h 563880"/>
                  <a:gd name="connsiteX2" fmla="*/ 0 w 563880"/>
                  <a:gd name="connsiteY2" fmla="*/ 281940 h 563880"/>
                  <a:gd name="connsiteX3" fmla="*/ 281940 w 563880"/>
                  <a:gd name="connsiteY3" fmla="*/ 0 h 563880"/>
                  <a:gd name="connsiteX4" fmla="*/ 563880 w 563880"/>
                  <a:gd name="connsiteY4" fmla="*/ 281940 h 563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80" h="563880">
                    <a:moveTo>
                      <a:pt x="563880" y="281940"/>
                    </a:moveTo>
                    <a:cubicBezTo>
                      <a:pt x="563880" y="437651"/>
                      <a:pt x="437651" y="563880"/>
                      <a:pt x="281940" y="563880"/>
                    </a:cubicBezTo>
                    <a:cubicBezTo>
                      <a:pt x="126229" y="563880"/>
                      <a:pt x="0" y="437651"/>
                      <a:pt x="0" y="281940"/>
                    </a:cubicBezTo>
                    <a:cubicBezTo>
                      <a:pt x="0" y="126229"/>
                      <a:pt x="126229" y="0"/>
                      <a:pt x="281940" y="0"/>
                    </a:cubicBezTo>
                    <a:cubicBezTo>
                      <a:pt x="437651" y="0"/>
                      <a:pt x="563880" y="126229"/>
                      <a:pt x="563880" y="281940"/>
                    </a:cubicBezTo>
                    <a:close/>
                  </a:path>
                </a:pathLst>
              </a:custGeom>
              <a:noFill/>
              <a:ln w="28575" cap="flat">
                <a:solidFill>
                  <a:schemeClr val="accent6">
                    <a:lumMod val="9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177" name="文本框 176"/>
              <p:cNvSpPr txBox="1"/>
              <p:nvPr>
                <p:custDataLst>
                  <p:tags r:id="rId86"/>
                </p:custDataLst>
              </p:nvPr>
            </p:nvSpPr>
            <p:spPr>
              <a:xfrm>
                <a:off x="4580" y="4397"/>
                <a:ext cx="1434" cy="5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同类产品的对比了解差异</a:t>
                </a:r>
              </a:p>
            </p:txBody>
          </p:sp>
          <p:sp>
            <p:nvSpPr>
              <p:cNvPr id="178" name="文本框 177"/>
              <p:cNvSpPr txBox="1"/>
              <p:nvPr>
                <p:custDataLst>
                  <p:tags r:id="rId87"/>
                </p:custDataLst>
              </p:nvPr>
            </p:nvSpPr>
            <p:spPr>
              <a:xfrm>
                <a:off x="4525" y="5588"/>
                <a:ext cx="1756" cy="5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向周围朋友咨询使用不同产品的感受</a:t>
                </a:r>
              </a:p>
            </p:txBody>
          </p:sp>
          <p:sp>
            <p:nvSpPr>
              <p:cNvPr id="179" name="文本框 178"/>
              <p:cNvSpPr txBox="1"/>
              <p:nvPr>
                <p:custDataLst>
                  <p:tags r:id="rId88"/>
                </p:custDataLst>
              </p:nvPr>
            </p:nvSpPr>
            <p:spPr>
              <a:xfrm>
                <a:off x="5940" y="5193"/>
                <a:ext cx="1388" cy="5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游览</a:t>
                </a:r>
                <a:r>
                  <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搜索</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浏览房子信息</a:t>
                </a:r>
              </a:p>
            </p:txBody>
          </p:sp>
          <p:sp>
            <p:nvSpPr>
              <p:cNvPr id="180" name="文本框 179"/>
              <p:cNvSpPr txBox="1"/>
              <p:nvPr>
                <p:custDataLst>
                  <p:tags r:id="rId89"/>
                </p:custDataLst>
              </p:nvPr>
            </p:nvSpPr>
            <p:spPr>
              <a:xfrm>
                <a:off x="7030" y="4808"/>
                <a:ext cx="1322" cy="5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和房东沟通</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问问房子情况</a:t>
                </a:r>
              </a:p>
            </p:txBody>
          </p:sp>
          <p:sp>
            <p:nvSpPr>
              <p:cNvPr id="181" name="文本框 180"/>
              <p:cNvSpPr txBox="1"/>
              <p:nvPr>
                <p:custDataLst>
                  <p:tags r:id="rId90"/>
                </p:custDataLst>
              </p:nvPr>
            </p:nvSpPr>
            <p:spPr>
              <a:xfrm>
                <a:off x="8886" y="4960"/>
                <a:ext cx="1453" cy="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下单</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确认时间、金额等值思付款</a:t>
                </a:r>
              </a:p>
            </p:txBody>
          </p:sp>
          <p:sp>
            <p:nvSpPr>
              <p:cNvPr id="182" name="文本框 181"/>
              <p:cNvSpPr txBox="1"/>
              <p:nvPr>
                <p:custDataLst>
                  <p:tags r:id="rId91"/>
                </p:custDataLst>
              </p:nvPr>
            </p:nvSpPr>
            <p:spPr>
              <a:xfrm>
                <a:off x="10605" y="5436"/>
                <a:ext cx="1453" cy="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联系房东</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获取详细房屋信息确认到店时间</a:t>
                </a:r>
              </a:p>
            </p:txBody>
          </p:sp>
          <p:sp>
            <p:nvSpPr>
              <p:cNvPr id="193" name="文本框 192"/>
              <p:cNvSpPr txBox="1"/>
              <p:nvPr>
                <p:custDataLst>
                  <p:tags r:id="rId92"/>
                </p:custDataLst>
              </p:nvPr>
            </p:nvSpPr>
            <p:spPr>
              <a:xfrm>
                <a:off x="11858" y="4818"/>
                <a:ext cx="1453" cy="5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办理入住</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办理入住手续</a:t>
                </a:r>
              </a:p>
            </p:txBody>
          </p:sp>
          <p:sp>
            <p:nvSpPr>
              <p:cNvPr id="194" name="文本框 193"/>
              <p:cNvSpPr txBox="1"/>
              <p:nvPr>
                <p:custDataLst>
                  <p:tags r:id="rId93"/>
                </p:custDataLst>
              </p:nvPr>
            </p:nvSpPr>
            <p:spPr>
              <a:xfrm>
                <a:off x="13214" y="4818"/>
                <a:ext cx="1742" cy="5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游玩</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出门游玩，晚上回来</a:t>
                </a:r>
              </a:p>
            </p:txBody>
          </p:sp>
          <p:sp>
            <p:nvSpPr>
              <p:cNvPr id="197" name="文本框 196"/>
              <p:cNvSpPr txBox="1"/>
              <p:nvPr>
                <p:custDataLst>
                  <p:tags r:id="rId94"/>
                </p:custDataLst>
              </p:nvPr>
            </p:nvSpPr>
            <p:spPr>
              <a:xfrm>
                <a:off x="14614" y="5636"/>
                <a:ext cx="1648" cy="3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办理退房手续</a:t>
                </a:r>
              </a:p>
            </p:txBody>
          </p:sp>
          <p:sp>
            <p:nvSpPr>
              <p:cNvPr id="198" name="文本框 197"/>
              <p:cNvSpPr txBox="1"/>
              <p:nvPr>
                <p:custDataLst>
                  <p:tags r:id="rId95"/>
                </p:custDataLst>
              </p:nvPr>
            </p:nvSpPr>
            <p:spPr>
              <a:xfrm>
                <a:off x="15813" y="5064"/>
                <a:ext cx="1648" cy="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发布体验感受</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发布体验、行程攻略在</a:t>
                </a:r>
                <a:r>
                  <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上写评价</a:t>
                </a:r>
              </a:p>
            </p:txBody>
          </p:sp>
          <p:sp>
            <p:nvSpPr>
              <p:cNvPr id="199" name="任意多边形: 形状 126"/>
              <p:cNvSpPr/>
              <p:nvPr>
                <p:custDataLst>
                  <p:tags r:id="rId96"/>
                </p:custDataLst>
              </p:nvPr>
            </p:nvSpPr>
            <p:spPr>
              <a:xfrm>
                <a:off x="4162" y="4417"/>
                <a:ext cx="488" cy="488"/>
              </a:xfrm>
              <a:custGeom>
                <a:avLst/>
                <a:gdLst>
                  <a:gd name="connsiteX0" fmla="*/ 198120 w 198120"/>
                  <a:gd name="connsiteY0" fmla="*/ 99060 h 198119"/>
                  <a:gd name="connsiteX1" fmla="*/ 99060 w 198120"/>
                  <a:gd name="connsiteY1" fmla="*/ 198120 h 198119"/>
                  <a:gd name="connsiteX2" fmla="*/ 0 w 198120"/>
                  <a:gd name="connsiteY2" fmla="*/ 99060 h 198119"/>
                  <a:gd name="connsiteX3" fmla="*/ 99060 w 198120"/>
                  <a:gd name="connsiteY3" fmla="*/ 0 h 198119"/>
                  <a:gd name="connsiteX4" fmla="*/ 198120 w 198120"/>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198119">
                    <a:moveTo>
                      <a:pt x="198120" y="99060"/>
                    </a:moveTo>
                    <a:cubicBezTo>
                      <a:pt x="198120" y="153769"/>
                      <a:pt x="153769" y="198120"/>
                      <a:pt x="99060" y="198120"/>
                    </a:cubicBezTo>
                    <a:cubicBezTo>
                      <a:pt x="44351" y="198120"/>
                      <a:pt x="0" y="153769"/>
                      <a:pt x="0" y="99060"/>
                    </a:cubicBezTo>
                    <a:cubicBezTo>
                      <a:pt x="0" y="44351"/>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00" name="任意多边形: 形状 127"/>
              <p:cNvSpPr/>
              <p:nvPr>
                <p:custDataLst>
                  <p:tags r:id="rId97"/>
                </p:custDataLst>
              </p:nvPr>
            </p:nvSpPr>
            <p:spPr>
              <a:xfrm>
                <a:off x="5168" y="5144"/>
                <a:ext cx="488" cy="488"/>
              </a:xfrm>
              <a:custGeom>
                <a:avLst/>
                <a:gdLst>
                  <a:gd name="connsiteX0" fmla="*/ 198120 w 198120"/>
                  <a:gd name="connsiteY0" fmla="*/ 99060 h 198119"/>
                  <a:gd name="connsiteX1" fmla="*/ 99060 w 198120"/>
                  <a:gd name="connsiteY1" fmla="*/ 198120 h 198119"/>
                  <a:gd name="connsiteX2" fmla="*/ 0 w 198120"/>
                  <a:gd name="connsiteY2" fmla="*/ 99060 h 198119"/>
                  <a:gd name="connsiteX3" fmla="*/ 99060 w 198120"/>
                  <a:gd name="connsiteY3" fmla="*/ 0 h 198119"/>
                  <a:gd name="connsiteX4" fmla="*/ 198120 w 198120"/>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198119">
                    <a:moveTo>
                      <a:pt x="198120" y="99060"/>
                    </a:moveTo>
                    <a:cubicBezTo>
                      <a:pt x="198120" y="153769"/>
                      <a:pt x="153769" y="198120"/>
                      <a:pt x="99060" y="198120"/>
                    </a:cubicBezTo>
                    <a:cubicBezTo>
                      <a:pt x="44351" y="198120"/>
                      <a:pt x="0" y="153769"/>
                      <a:pt x="0" y="99060"/>
                    </a:cubicBezTo>
                    <a:cubicBezTo>
                      <a:pt x="0" y="44350"/>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01" name="任意多边形: 形状 128"/>
              <p:cNvSpPr/>
              <p:nvPr>
                <p:custDataLst>
                  <p:tags r:id="rId98"/>
                </p:custDataLst>
              </p:nvPr>
            </p:nvSpPr>
            <p:spPr>
              <a:xfrm>
                <a:off x="6396" y="4729"/>
                <a:ext cx="488" cy="488"/>
              </a:xfrm>
              <a:custGeom>
                <a:avLst/>
                <a:gdLst>
                  <a:gd name="connsiteX0" fmla="*/ 198120 w 198119"/>
                  <a:gd name="connsiteY0" fmla="*/ 99060 h 198119"/>
                  <a:gd name="connsiteX1" fmla="*/ 99060 w 198119"/>
                  <a:gd name="connsiteY1" fmla="*/ 198120 h 198119"/>
                  <a:gd name="connsiteX2" fmla="*/ 0 w 198119"/>
                  <a:gd name="connsiteY2" fmla="*/ 99060 h 198119"/>
                  <a:gd name="connsiteX3" fmla="*/ 99060 w 198119"/>
                  <a:gd name="connsiteY3" fmla="*/ 0 h 198119"/>
                  <a:gd name="connsiteX4" fmla="*/ 198120 w 198119"/>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19">
                    <a:moveTo>
                      <a:pt x="198120" y="99060"/>
                    </a:moveTo>
                    <a:cubicBezTo>
                      <a:pt x="198120" y="153770"/>
                      <a:pt x="153769" y="198120"/>
                      <a:pt x="99060" y="198120"/>
                    </a:cubicBezTo>
                    <a:cubicBezTo>
                      <a:pt x="44351" y="198120"/>
                      <a:pt x="0" y="153769"/>
                      <a:pt x="0" y="99060"/>
                    </a:cubicBezTo>
                    <a:cubicBezTo>
                      <a:pt x="0" y="44351"/>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02" name="任意多边形: 形状 129"/>
              <p:cNvSpPr/>
              <p:nvPr>
                <p:custDataLst>
                  <p:tags r:id="rId99"/>
                </p:custDataLst>
              </p:nvPr>
            </p:nvSpPr>
            <p:spPr>
              <a:xfrm>
                <a:off x="7445" y="4316"/>
                <a:ext cx="488" cy="488"/>
              </a:xfrm>
              <a:custGeom>
                <a:avLst/>
                <a:gdLst>
                  <a:gd name="connsiteX0" fmla="*/ 198120 w 198119"/>
                  <a:gd name="connsiteY0" fmla="*/ 99060 h 198120"/>
                  <a:gd name="connsiteX1" fmla="*/ 99060 w 198119"/>
                  <a:gd name="connsiteY1" fmla="*/ 198120 h 198120"/>
                  <a:gd name="connsiteX2" fmla="*/ 0 w 198119"/>
                  <a:gd name="connsiteY2" fmla="*/ 99060 h 198120"/>
                  <a:gd name="connsiteX3" fmla="*/ 99060 w 198119"/>
                  <a:gd name="connsiteY3" fmla="*/ 0 h 198120"/>
                  <a:gd name="connsiteX4" fmla="*/ 198120 w 198119"/>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20">
                    <a:moveTo>
                      <a:pt x="198120" y="99060"/>
                    </a:moveTo>
                    <a:cubicBezTo>
                      <a:pt x="198120" y="153769"/>
                      <a:pt x="153769" y="198120"/>
                      <a:pt x="99060" y="198120"/>
                    </a:cubicBezTo>
                    <a:cubicBezTo>
                      <a:pt x="44351" y="198120"/>
                      <a:pt x="0" y="153769"/>
                      <a:pt x="0" y="99060"/>
                    </a:cubicBezTo>
                    <a:cubicBezTo>
                      <a:pt x="0" y="44351"/>
                      <a:pt x="44351" y="0"/>
                      <a:pt x="99060" y="0"/>
                    </a:cubicBezTo>
                    <a:cubicBezTo>
                      <a:pt x="153770"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09" name="任意多边形: 形状 130"/>
              <p:cNvSpPr/>
              <p:nvPr>
                <p:custDataLst>
                  <p:tags r:id="rId100"/>
                </p:custDataLst>
              </p:nvPr>
            </p:nvSpPr>
            <p:spPr>
              <a:xfrm>
                <a:off x="9372" y="4466"/>
                <a:ext cx="488" cy="488"/>
              </a:xfrm>
              <a:custGeom>
                <a:avLst/>
                <a:gdLst>
                  <a:gd name="connsiteX0" fmla="*/ 198120 w 198119"/>
                  <a:gd name="connsiteY0" fmla="*/ 99060 h 198120"/>
                  <a:gd name="connsiteX1" fmla="*/ 99060 w 198119"/>
                  <a:gd name="connsiteY1" fmla="*/ 198120 h 198120"/>
                  <a:gd name="connsiteX2" fmla="*/ 0 w 198119"/>
                  <a:gd name="connsiteY2" fmla="*/ 99060 h 198120"/>
                  <a:gd name="connsiteX3" fmla="*/ 99060 w 198119"/>
                  <a:gd name="connsiteY3" fmla="*/ 0 h 198120"/>
                  <a:gd name="connsiteX4" fmla="*/ 198120 w 198119"/>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20">
                    <a:moveTo>
                      <a:pt x="198120" y="99060"/>
                    </a:moveTo>
                    <a:cubicBezTo>
                      <a:pt x="198120" y="153769"/>
                      <a:pt x="153769" y="198120"/>
                      <a:pt x="99060" y="198120"/>
                    </a:cubicBezTo>
                    <a:cubicBezTo>
                      <a:pt x="44350" y="198120"/>
                      <a:pt x="0" y="153769"/>
                      <a:pt x="0" y="99060"/>
                    </a:cubicBezTo>
                    <a:cubicBezTo>
                      <a:pt x="0" y="44351"/>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16" name="任意多边形: 形状 131"/>
              <p:cNvSpPr/>
              <p:nvPr>
                <p:custDataLst>
                  <p:tags r:id="rId101"/>
                </p:custDataLst>
              </p:nvPr>
            </p:nvSpPr>
            <p:spPr>
              <a:xfrm>
                <a:off x="11094" y="4952"/>
                <a:ext cx="488" cy="488"/>
              </a:xfrm>
              <a:custGeom>
                <a:avLst/>
                <a:gdLst>
                  <a:gd name="connsiteX0" fmla="*/ 198120 w 198119"/>
                  <a:gd name="connsiteY0" fmla="*/ 99060 h 198119"/>
                  <a:gd name="connsiteX1" fmla="*/ 99060 w 198119"/>
                  <a:gd name="connsiteY1" fmla="*/ 198120 h 198119"/>
                  <a:gd name="connsiteX2" fmla="*/ 0 w 198119"/>
                  <a:gd name="connsiteY2" fmla="*/ 99060 h 198119"/>
                  <a:gd name="connsiteX3" fmla="*/ 99060 w 198119"/>
                  <a:gd name="connsiteY3" fmla="*/ 0 h 198119"/>
                  <a:gd name="connsiteX4" fmla="*/ 198120 w 198119"/>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19">
                    <a:moveTo>
                      <a:pt x="198120" y="99060"/>
                    </a:moveTo>
                    <a:cubicBezTo>
                      <a:pt x="198120" y="153770"/>
                      <a:pt x="153769" y="198120"/>
                      <a:pt x="99060" y="198120"/>
                    </a:cubicBezTo>
                    <a:cubicBezTo>
                      <a:pt x="44351" y="198120"/>
                      <a:pt x="0" y="153769"/>
                      <a:pt x="0" y="99060"/>
                    </a:cubicBezTo>
                    <a:cubicBezTo>
                      <a:pt x="0" y="44351"/>
                      <a:pt x="44351" y="0"/>
                      <a:pt x="99060" y="0"/>
                    </a:cubicBezTo>
                    <a:cubicBezTo>
                      <a:pt x="153770"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23" name="任意多边形: 形状 132"/>
              <p:cNvSpPr/>
              <p:nvPr>
                <p:custDataLst>
                  <p:tags r:id="rId102"/>
                </p:custDataLst>
              </p:nvPr>
            </p:nvSpPr>
            <p:spPr>
              <a:xfrm>
                <a:off x="12346" y="4319"/>
                <a:ext cx="488" cy="488"/>
              </a:xfrm>
              <a:custGeom>
                <a:avLst/>
                <a:gdLst>
                  <a:gd name="connsiteX0" fmla="*/ 198120 w 198119"/>
                  <a:gd name="connsiteY0" fmla="*/ 99060 h 198120"/>
                  <a:gd name="connsiteX1" fmla="*/ 99060 w 198119"/>
                  <a:gd name="connsiteY1" fmla="*/ 198120 h 198120"/>
                  <a:gd name="connsiteX2" fmla="*/ -1 w 198119"/>
                  <a:gd name="connsiteY2" fmla="*/ 99060 h 198120"/>
                  <a:gd name="connsiteX3" fmla="*/ 99060 w 198119"/>
                  <a:gd name="connsiteY3" fmla="*/ 0 h 198120"/>
                  <a:gd name="connsiteX4" fmla="*/ 198120 w 198119"/>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20">
                    <a:moveTo>
                      <a:pt x="198120" y="99060"/>
                    </a:moveTo>
                    <a:cubicBezTo>
                      <a:pt x="198120" y="153769"/>
                      <a:pt x="153769" y="198120"/>
                      <a:pt x="99060" y="198120"/>
                    </a:cubicBezTo>
                    <a:cubicBezTo>
                      <a:pt x="44350" y="198120"/>
                      <a:pt x="-1" y="153769"/>
                      <a:pt x="-1" y="99060"/>
                    </a:cubicBezTo>
                    <a:cubicBezTo>
                      <a:pt x="-1" y="44351"/>
                      <a:pt x="44350"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0" name="任意多边形: 形状 133"/>
              <p:cNvSpPr/>
              <p:nvPr>
                <p:custDataLst>
                  <p:tags r:id="rId103"/>
                </p:custDataLst>
              </p:nvPr>
            </p:nvSpPr>
            <p:spPr>
              <a:xfrm>
                <a:off x="13842" y="4319"/>
                <a:ext cx="488" cy="488"/>
              </a:xfrm>
              <a:custGeom>
                <a:avLst/>
                <a:gdLst>
                  <a:gd name="connsiteX0" fmla="*/ 198120 w 198119"/>
                  <a:gd name="connsiteY0" fmla="*/ 99060 h 198120"/>
                  <a:gd name="connsiteX1" fmla="*/ 99060 w 198119"/>
                  <a:gd name="connsiteY1" fmla="*/ 198120 h 198120"/>
                  <a:gd name="connsiteX2" fmla="*/ 0 w 198119"/>
                  <a:gd name="connsiteY2" fmla="*/ 99060 h 198120"/>
                  <a:gd name="connsiteX3" fmla="*/ 99060 w 198119"/>
                  <a:gd name="connsiteY3" fmla="*/ 0 h 198120"/>
                  <a:gd name="connsiteX4" fmla="*/ 198120 w 198119"/>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20">
                    <a:moveTo>
                      <a:pt x="198120" y="99060"/>
                    </a:moveTo>
                    <a:cubicBezTo>
                      <a:pt x="198120" y="153769"/>
                      <a:pt x="153769" y="198120"/>
                      <a:pt x="99060" y="198120"/>
                    </a:cubicBezTo>
                    <a:cubicBezTo>
                      <a:pt x="44351" y="198120"/>
                      <a:pt x="0" y="153769"/>
                      <a:pt x="0" y="99060"/>
                    </a:cubicBezTo>
                    <a:cubicBezTo>
                      <a:pt x="0" y="44351"/>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1" name="任意多边形: 形状 134"/>
              <p:cNvSpPr/>
              <p:nvPr>
                <p:custDataLst>
                  <p:tags r:id="rId104"/>
                </p:custDataLst>
              </p:nvPr>
            </p:nvSpPr>
            <p:spPr>
              <a:xfrm>
                <a:off x="15195" y="5153"/>
                <a:ext cx="488" cy="488"/>
              </a:xfrm>
              <a:custGeom>
                <a:avLst/>
                <a:gdLst>
                  <a:gd name="connsiteX0" fmla="*/ 198120 w 198119"/>
                  <a:gd name="connsiteY0" fmla="*/ 99060 h 198119"/>
                  <a:gd name="connsiteX1" fmla="*/ 99060 w 198119"/>
                  <a:gd name="connsiteY1" fmla="*/ 198120 h 198119"/>
                  <a:gd name="connsiteX2" fmla="*/ -1 w 198119"/>
                  <a:gd name="connsiteY2" fmla="*/ 99060 h 198119"/>
                  <a:gd name="connsiteX3" fmla="*/ 99060 w 198119"/>
                  <a:gd name="connsiteY3" fmla="*/ 0 h 198119"/>
                  <a:gd name="connsiteX4" fmla="*/ 198120 w 198119"/>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19">
                    <a:moveTo>
                      <a:pt x="198120" y="99060"/>
                    </a:moveTo>
                    <a:cubicBezTo>
                      <a:pt x="198120" y="153770"/>
                      <a:pt x="153769" y="198120"/>
                      <a:pt x="99060" y="198120"/>
                    </a:cubicBezTo>
                    <a:cubicBezTo>
                      <a:pt x="44350" y="198120"/>
                      <a:pt x="-1" y="153769"/>
                      <a:pt x="-1" y="99060"/>
                    </a:cubicBezTo>
                    <a:cubicBezTo>
                      <a:pt x="-1" y="44351"/>
                      <a:pt x="44350"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2" name="任意多边形: 形状 135"/>
              <p:cNvSpPr/>
              <p:nvPr>
                <p:custDataLst>
                  <p:tags r:id="rId105"/>
                </p:custDataLst>
              </p:nvPr>
            </p:nvSpPr>
            <p:spPr>
              <a:xfrm>
                <a:off x="16316" y="4581"/>
                <a:ext cx="488" cy="488"/>
              </a:xfrm>
              <a:custGeom>
                <a:avLst/>
                <a:gdLst>
                  <a:gd name="connsiteX0" fmla="*/ 198120 w 198119"/>
                  <a:gd name="connsiteY0" fmla="*/ 99060 h 198119"/>
                  <a:gd name="connsiteX1" fmla="*/ 99060 w 198119"/>
                  <a:gd name="connsiteY1" fmla="*/ 198120 h 198119"/>
                  <a:gd name="connsiteX2" fmla="*/ 0 w 198119"/>
                  <a:gd name="connsiteY2" fmla="*/ 99060 h 198119"/>
                  <a:gd name="connsiteX3" fmla="*/ 99060 w 198119"/>
                  <a:gd name="connsiteY3" fmla="*/ 0 h 198119"/>
                  <a:gd name="connsiteX4" fmla="*/ 198120 w 198119"/>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19">
                    <a:moveTo>
                      <a:pt x="198120" y="99060"/>
                    </a:moveTo>
                    <a:cubicBezTo>
                      <a:pt x="198120" y="153769"/>
                      <a:pt x="153769" y="198120"/>
                      <a:pt x="99060" y="198120"/>
                    </a:cubicBezTo>
                    <a:cubicBezTo>
                      <a:pt x="44351" y="198120"/>
                      <a:pt x="0" y="153769"/>
                      <a:pt x="0" y="99060"/>
                    </a:cubicBezTo>
                    <a:cubicBezTo>
                      <a:pt x="0" y="44351"/>
                      <a:pt x="44351" y="0"/>
                      <a:pt x="99060" y="0"/>
                    </a:cubicBezTo>
                    <a:cubicBezTo>
                      <a:pt x="153769"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3" name="任意多边形: 形状 136"/>
              <p:cNvSpPr/>
              <p:nvPr>
                <p:custDataLst>
                  <p:tags r:id="rId106"/>
                </p:custDataLst>
              </p:nvPr>
            </p:nvSpPr>
            <p:spPr>
              <a:xfrm>
                <a:off x="7445" y="5411"/>
                <a:ext cx="488" cy="488"/>
              </a:xfrm>
              <a:custGeom>
                <a:avLst/>
                <a:gdLst>
                  <a:gd name="connsiteX0" fmla="*/ 198120 w 198119"/>
                  <a:gd name="connsiteY0" fmla="*/ 99060 h 198119"/>
                  <a:gd name="connsiteX1" fmla="*/ 99060 w 198119"/>
                  <a:gd name="connsiteY1" fmla="*/ 198120 h 198119"/>
                  <a:gd name="connsiteX2" fmla="*/ 0 w 198119"/>
                  <a:gd name="connsiteY2" fmla="*/ 99060 h 198119"/>
                  <a:gd name="connsiteX3" fmla="*/ 99060 w 198119"/>
                  <a:gd name="connsiteY3" fmla="*/ 0 h 198119"/>
                  <a:gd name="connsiteX4" fmla="*/ 198120 w 198119"/>
                  <a:gd name="connsiteY4" fmla="*/ 99060 h 19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9" h="198119">
                    <a:moveTo>
                      <a:pt x="198120" y="99060"/>
                    </a:moveTo>
                    <a:cubicBezTo>
                      <a:pt x="198120" y="153770"/>
                      <a:pt x="153769" y="198120"/>
                      <a:pt x="99060" y="198120"/>
                    </a:cubicBezTo>
                    <a:cubicBezTo>
                      <a:pt x="44351" y="198120"/>
                      <a:pt x="0" y="153769"/>
                      <a:pt x="0" y="99060"/>
                    </a:cubicBezTo>
                    <a:cubicBezTo>
                      <a:pt x="0" y="44351"/>
                      <a:pt x="44351" y="0"/>
                      <a:pt x="99060" y="0"/>
                    </a:cubicBezTo>
                    <a:cubicBezTo>
                      <a:pt x="153770" y="0"/>
                      <a:pt x="198120" y="44351"/>
                      <a:pt x="198120" y="99060"/>
                    </a:cubicBezTo>
                    <a:close/>
                  </a:path>
                </a:pathLst>
              </a:custGeom>
              <a:solidFill>
                <a:schemeClr val="accent3"/>
              </a:soli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4" name="Freeform 63"/>
              <p:cNvSpPr>
                <a:spLocks noEditPoints="1"/>
              </p:cNvSpPr>
              <p:nvPr>
                <p:custDataLst>
                  <p:tags r:id="rId107"/>
                </p:custDataLst>
              </p:nvPr>
            </p:nvSpPr>
            <p:spPr bwMode="auto">
              <a:xfrm>
                <a:off x="12423" y="4437"/>
                <a:ext cx="287" cy="248"/>
              </a:xfrm>
              <a:custGeom>
                <a:avLst/>
                <a:gdLst>
                  <a:gd name="T0" fmla="*/ 23 w 160"/>
                  <a:gd name="T1" fmla="*/ 26 h 138"/>
                  <a:gd name="T2" fmla="*/ 51 w 160"/>
                  <a:gd name="T3" fmla="*/ 35 h 138"/>
                  <a:gd name="T4" fmla="*/ 83 w 160"/>
                  <a:gd name="T5" fmla="*/ 35 h 138"/>
                  <a:gd name="T6" fmla="*/ 160 w 160"/>
                  <a:gd name="T7" fmla="*/ 18 h 138"/>
                  <a:gd name="T8" fmla="*/ 158 w 160"/>
                  <a:gd name="T9" fmla="*/ 8 h 138"/>
                  <a:gd name="T10" fmla="*/ 158 w 160"/>
                  <a:gd name="T11" fmla="*/ 8 h 138"/>
                  <a:gd name="T12" fmla="*/ 108 w 160"/>
                  <a:gd name="T13" fmla="*/ 0 h 138"/>
                  <a:gd name="T14" fmla="*/ 88 w 160"/>
                  <a:gd name="T15" fmla="*/ 1 h 138"/>
                  <a:gd name="T16" fmla="*/ 22 w 160"/>
                  <a:gd name="T17" fmla="*/ 15 h 138"/>
                  <a:gd name="T18" fmla="*/ 1 w 160"/>
                  <a:gd name="T19" fmla="*/ 29 h 138"/>
                  <a:gd name="T20" fmla="*/ 2 w 160"/>
                  <a:gd name="T21" fmla="*/ 45 h 138"/>
                  <a:gd name="T22" fmla="*/ 8 w 160"/>
                  <a:gd name="T23" fmla="*/ 52 h 138"/>
                  <a:gd name="T24" fmla="*/ 1 w 160"/>
                  <a:gd name="T25" fmla="*/ 61 h 138"/>
                  <a:gd name="T26" fmla="*/ 2 w 160"/>
                  <a:gd name="T27" fmla="*/ 78 h 138"/>
                  <a:gd name="T28" fmla="*/ 8 w 160"/>
                  <a:gd name="T29" fmla="*/ 83 h 138"/>
                  <a:gd name="T30" fmla="*/ 1 w 160"/>
                  <a:gd name="T31" fmla="*/ 94 h 138"/>
                  <a:gd name="T32" fmla="*/ 2 w 160"/>
                  <a:gd name="T33" fmla="*/ 109 h 138"/>
                  <a:gd name="T34" fmla="*/ 14 w 160"/>
                  <a:gd name="T35" fmla="*/ 120 h 138"/>
                  <a:gd name="T36" fmla="*/ 61 w 160"/>
                  <a:gd name="T37" fmla="*/ 136 h 138"/>
                  <a:gd name="T38" fmla="*/ 72 w 160"/>
                  <a:gd name="T39" fmla="*/ 136 h 138"/>
                  <a:gd name="T40" fmla="*/ 156 w 160"/>
                  <a:gd name="T41" fmla="*/ 116 h 138"/>
                  <a:gd name="T42" fmla="*/ 155 w 160"/>
                  <a:gd name="T43" fmla="*/ 111 h 138"/>
                  <a:gd name="T44" fmla="*/ 149 w 160"/>
                  <a:gd name="T45" fmla="*/ 106 h 138"/>
                  <a:gd name="T46" fmla="*/ 72 w 160"/>
                  <a:gd name="T47" fmla="*/ 126 h 138"/>
                  <a:gd name="T48" fmla="*/ 63 w 160"/>
                  <a:gd name="T49" fmla="*/ 126 h 138"/>
                  <a:gd name="T50" fmla="*/ 17 w 160"/>
                  <a:gd name="T51" fmla="*/ 109 h 138"/>
                  <a:gd name="T52" fmla="*/ 11 w 160"/>
                  <a:gd name="T53" fmla="*/ 105 h 138"/>
                  <a:gd name="T54" fmla="*/ 11 w 160"/>
                  <a:gd name="T55" fmla="*/ 97 h 138"/>
                  <a:gd name="T56" fmla="*/ 23 w 160"/>
                  <a:gd name="T57" fmla="*/ 90 h 138"/>
                  <a:gd name="T58" fmla="*/ 61 w 160"/>
                  <a:gd name="T59" fmla="*/ 104 h 138"/>
                  <a:gd name="T60" fmla="*/ 72 w 160"/>
                  <a:gd name="T61" fmla="*/ 104 h 138"/>
                  <a:gd name="T62" fmla="*/ 156 w 160"/>
                  <a:gd name="T63" fmla="*/ 83 h 138"/>
                  <a:gd name="T64" fmla="*/ 155 w 160"/>
                  <a:gd name="T65" fmla="*/ 78 h 138"/>
                  <a:gd name="T66" fmla="*/ 149 w 160"/>
                  <a:gd name="T67" fmla="*/ 75 h 138"/>
                  <a:gd name="T68" fmla="*/ 72 w 160"/>
                  <a:gd name="T69" fmla="*/ 93 h 138"/>
                  <a:gd name="T70" fmla="*/ 63 w 160"/>
                  <a:gd name="T71" fmla="*/ 93 h 138"/>
                  <a:gd name="T72" fmla="*/ 17 w 160"/>
                  <a:gd name="T73" fmla="*/ 78 h 138"/>
                  <a:gd name="T74" fmla="*/ 11 w 160"/>
                  <a:gd name="T75" fmla="*/ 72 h 138"/>
                  <a:gd name="T76" fmla="*/ 11 w 160"/>
                  <a:gd name="T77" fmla="*/ 64 h 138"/>
                  <a:gd name="T78" fmla="*/ 23 w 160"/>
                  <a:gd name="T79" fmla="*/ 57 h 138"/>
                  <a:gd name="T80" fmla="*/ 63 w 160"/>
                  <a:gd name="T81" fmla="*/ 71 h 138"/>
                  <a:gd name="T82" fmla="*/ 72 w 160"/>
                  <a:gd name="T83" fmla="*/ 72 h 138"/>
                  <a:gd name="T84" fmla="*/ 156 w 160"/>
                  <a:gd name="T85" fmla="*/ 52 h 138"/>
                  <a:gd name="T86" fmla="*/ 155 w 160"/>
                  <a:gd name="T87" fmla="*/ 46 h 138"/>
                  <a:gd name="T88" fmla="*/ 149 w 160"/>
                  <a:gd name="T89" fmla="*/ 42 h 138"/>
                  <a:gd name="T90" fmla="*/ 73 w 160"/>
                  <a:gd name="T91" fmla="*/ 61 h 138"/>
                  <a:gd name="T92" fmla="*/ 63 w 160"/>
                  <a:gd name="T93" fmla="*/ 60 h 138"/>
                  <a:gd name="T94" fmla="*/ 18 w 160"/>
                  <a:gd name="T95" fmla="*/ 45 h 138"/>
                  <a:gd name="T96" fmla="*/ 11 w 160"/>
                  <a:gd name="T97" fmla="*/ 40 h 138"/>
                  <a:gd name="T98" fmla="*/ 11 w 160"/>
                  <a:gd name="T99" fmla="*/ 33 h 138"/>
                  <a:gd name="T100" fmla="*/ 23 w 160"/>
                  <a:gd name="T101" fmla="*/ 26 h 138"/>
                  <a:gd name="T102" fmla="*/ 23 w 160"/>
                  <a:gd name="T103" fmla="*/ 26 h 138"/>
                  <a:gd name="T104" fmla="*/ 23 w 160"/>
                  <a:gd name="T105" fmla="*/ 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8">
                    <a:moveTo>
                      <a:pt x="23" y="26"/>
                    </a:moveTo>
                    <a:cubicBezTo>
                      <a:pt x="51" y="35"/>
                      <a:pt x="51" y="35"/>
                      <a:pt x="51" y="35"/>
                    </a:cubicBezTo>
                    <a:cubicBezTo>
                      <a:pt x="53" y="37"/>
                      <a:pt x="64" y="41"/>
                      <a:pt x="83" y="35"/>
                    </a:cubicBezTo>
                    <a:cubicBezTo>
                      <a:pt x="108" y="29"/>
                      <a:pt x="159" y="18"/>
                      <a:pt x="160" y="18"/>
                    </a:cubicBezTo>
                    <a:cubicBezTo>
                      <a:pt x="158" y="8"/>
                      <a:pt x="158" y="8"/>
                      <a:pt x="158" y="8"/>
                    </a:cubicBezTo>
                    <a:cubicBezTo>
                      <a:pt x="158" y="8"/>
                      <a:pt x="158" y="8"/>
                      <a:pt x="158" y="8"/>
                    </a:cubicBezTo>
                    <a:cubicBezTo>
                      <a:pt x="108" y="0"/>
                      <a:pt x="108" y="0"/>
                      <a:pt x="108" y="0"/>
                    </a:cubicBezTo>
                    <a:cubicBezTo>
                      <a:pt x="103" y="0"/>
                      <a:pt x="94" y="0"/>
                      <a:pt x="88" y="1"/>
                    </a:cubicBezTo>
                    <a:cubicBezTo>
                      <a:pt x="22" y="15"/>
                      <a:pt x="22" y="15"/>
                      <a:pt x="22" y="15"/>
                    </a:cubicBezTo>
                    <a:cubicBezTo>
                      <a:pt x="13" y="14"/>
                      <a:pt x="5" y="19"/>
                      <a:pt x="1" y="29"/>
                    </a:cubicBezTo>
                    <a:cubicBezTo>
                      <a:pt x="0" y="34"/>
                      <a:pt x="1" y="40"/>
                      <a:pt x="2" y="45"/>
                    </a:cubicBezTo>
                    <a:cubicBezTo>
                      <a:pt x="4" y="48"/>
                      <a:pt x="6" y="49"/>
                      <a:pt x="8" y="52"/>
                    </a:cubicBezTo>
                    <a:cubicBezTo>
                      <a:pt x="5" y="53"/>
                      <a:pt x="2" y="57"/>
                      <a:pt x="1" y="61"/>
                    </a:cubicBezTo>
                    <a:cubicBezTo>
                      <a:pt x="0" y="67"/>
                      <a:pt x="0" y="72"/>
                      <a:pt x="2" y="78"/>
                    </a:cubicBezTo>
                    <a:cubicBezTo>
                      <a:pt x="4" y="79"/>
                      <a:pt x="5" y="82"/>
                      <a:pt x="8" y="83"/>
                    </a:cubicBezTo>
                    <a:cubicBezTo>
                      <a:pt x="5" y="86"/>
                      <a:pt x="2" y="90"/>
                      <a:pt x="1" y="94"/>
                    </a:cubicBezTo>
                    <a:cubicBezTo>
                      <a:pt x="0" y="100"/>
                      <a:pt x="0" y="105"/>
                      <a:pt x="2" y="109"/>
                    </a:cubicBezTo>
                    <a:cubicBezTo>
                      <a:pt x="5" y="115"/>
                      <a:pt x="9" y="119"/>
                      <a:pt x="14" y="120"/>
                    </a:cubicBezTo>
                    <a:cubicBezTo>
                      <a:pt x="61" y="136"/>
                      <a:pt x="61" y="136"/>
                      <a:pt x="61" y="136"/>
                    </a:cubicBezTo>
                    <a:cubicBezTo>
                      <a:pt x="64" y="138"/>
                      <a:pt x="69" y="138"/>
                      <a:pt x="72" y="136"/>
                    </a:cubicBezTo>
                    <a:cubicBezTo>
                      <a:pt x="156" y="116"/>
                      <a:pt x="156" y="116"/>
                      <a:pt x="156" y="116"/>
                    </a:cubicBezTo>
                    <a:cubicBezTo>
                      <a:pt x="156" y="116"/>
                      <a:pt x="155" y="113"/>
                      <a:pt x="155" y="111"/>
                    </a:cubicBezTo>
                    <a:cubicBezTo>
                      <a:pt x="154" y="108"/>
                      <a:pt x="151" y="106"/>
                      <a:pt x="149" y="106"/>
                    </a:cubicBezTo>
                    <a:cubicBezTo>
                      <a:pt x="72" y="126"/>
                      <a:pt x="72" y="126"/>
                      <a:pt x="72" y="126"/>
                    </a:cubicBezTo>
                    <a:cubicBezTo>
                      <a:pt x="69" y="127"/>
                      <a:pt x="65" y="126"/>
                      <a:pt x="63" y="126"/>
                    </a:cubicBezTo>
                    <a:cubicBezTo>
                      <a:pt x="17" y="109"/>
                      <a:pt x="17" y="109"/>
                      <a:pt x="17" y="109"/>
                    </a:cubicBezTo>
                    <a:cubicBezTo>
                      <a:pt x="14" y="109"/>
                      <a:pt x="13" y="108"/>
                      <a:pt x="11" y="105"/>
                    </a:cubicBezTo>
                    <a:cubicBezTo>
                      <a:pt x="10" y="102"/>
                      <a:pt x="10" y="100"/>
                      <a:pt x="11" y="97"/>
                    </a:cubicBezTo>
                    <a:cubicBezTo>
                      <a:pt x="13" y="91"/>
                      <a:pt x="18" y="89"/>
                      <a:pt x="23" y="90"/>
                    </a:cubicBezTo>
                    <a:cubicBezTo>
                      <a:pt x="23" y="90"/>
                      <a:pt x="51" y="100"/>
                      <a:pt x="61" y="104"/>
                    </a:cubicBezTo>
                    <a:cubicBezTo>
                      <a:pt x="64" y="105"/>
                      <a:pt x="69" y="105"/>
                      <a:pt x="72" y="104"/>
                    </a:cubicBezTo>
                    <a:cubicBezTo>
                      <a:pt x="156" y="83"/>
                      <a:pt x="156" y="83"/>
                      <a:pt x="156" y="83"/>
                    </a:cubicBezTo>
                    <a:cubicBezTo>
                      <a:pt x="156" y="83"/>
                      <a:pt x="155" y="82"/>
                      <a:pt x="155" y="78"/>
                    </a:cubicBezTo>
                    <a:cubicBezTo>
                      <a:pt x="154" y="75"/>
                      <a:pt x="151" y="74"/>
                      <a:pt x="149" y="75"/>
                    </a:cubicBezTo>
                    <a:cubicBezTo>
                      <a:pt x="72" y="93"/>
                      <a:pt x="72" y="93"/>
                      <a:pt x="72" y="93"/>
                    </a:cubicBezTo>
                    <a:cubicBezTo>
                      <a:pt x="69" y="94"/>
                      <a:pt x="65" y="94"/>
                      <a:pt x="63" y="93"/>
                    </a:cubicBezTo>
                    <a:cubicBezTo>
                      <a:pt x="17" y="78"/>
                      <a:pt x="17" y="78"/>
                      <a:pt x="17" y="78"/>
                    </a:cubicBezTo>
                    <a:cubicBezTo>
                      <a:pt x="14" y="76"/>
                      <a:pt x="13" y="75"/>
                      <a:pt x="11" y="72"/>
                    </a:cubicBezTo>
                    <a:cubicBezTo>
                      <a:pt x="10" y="70"/>
                      <a:pt x="10" y="67"/>
                      <a:pt x="11" y="64"/>
                    </a:cubicBezTo>
                    <a:cubicBezTo>
                      <a:pt x="13" y="59"/>
                      <a:pt x="18" y="56"/>
                      <a:pt x="23" y="57"/>
                    </a:cubicBezTo>
                    <a:cubicBezTo>
                      <a:pt x="23" y="57"/>
                      <a:pt x="51" y="67"/>
                      <a:pt x="63" y="71"/>
                    </a:cubicBezTo>
                    <a:cubicBezTo>
                      <a:pt x="65" y="72"/>
                      <a:pt x="69" y="72"/>
                      <a:pt x="72" y="72"/>
                    </a:cubicBezTo>
                    <a:cubicBezTo>
                      <a:pt x="156" y="52"/>
                      <a:pt x="156" y="52"/>
                      <a:pt x="156" y="52"/>
                    </a:cubicBezTo>
                    <a:cubicBezTo>
                      <a:pt x="156" y="52"/>
                      <a:pt x="156" y="49"/>
                      <a:pt x="155" y="46"/>
                    </a:cubicBezTo>
                    <a:cubicBezTo>
                      <a:pt x="155" y="44"/>
                      <a:pt x="153" y="41"/>
                      <a:pt x="149" y="42"/>
                    </a:cubicBezTo>
                    <a:cubicBezTo>
                      <a:pt x="73" y="61"/>
                      <a:pt x="73" y="61"/>
                      <a:pt x="73" y="61"/>
                    </a:cubicBezTo>
                    <a:cubicBezTo>
                      <a:pt x="70" y="61"/>
                      <a:pt x="65" y="61"/>
                      <a:pt x="63" y="60"/>
                    </a:cubicBezTo>
                    <a:cubicBezTo>
                      <a:pt x="18" y="45"/>
                      <a:pt x="18" y="45"/>
                      <a:pt x="18" y="45"/>
                    </a:cubicBezTo>
                    <a:cubicBezTo>
                      <a:pt x="15" y="44"/>
                      <a:pt x="13" y="42"/>
                      <a:pt x="11" y="40"/>
                    </a:cubicBezTo>
                    <a:cubicBezTo>
                      <a:pt x="10" y="37"/>
                      <a:pt x="10" y="34"/>
                      <a:pt x="11" y="33"/>
                    </a:cubicBezTo>
                    <a:cubicBezTo>
                      <a:pt x="13" y="27"/>
                      <a:pt x="18" y="23"/>
                      <a:pt x="23" y="26"/>
                    </a:cubicBezTo>
                    <a:close/>
                    <a:moveTo>
                      <a:pt x="23" y="26"/>
                    </a:moveTo>
                    <a:cubicBezTo>
                      <a:pt x="23" y="26"/>
                      <a:pt x="23" y="26"/>
                      <a:pt x="23" y="26"/>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5" name="Freeform 63"/>
              <p:cNvSpPr>
                <a:spLocks noEditPoints="1"/>
              </p:cNvSpPr>
              <p:nvPr>
                <p:custDataLst>
                  <p:tags r:id="rId108"/>
                </p:custDataLst>
              </p:nvPr>
            </p:nvSpPr>
            <p:spPr bwMode="auto">
              <a:xfrm>
                <a:off x="15295" y="5272"/>
                <a:ext cx="287" cy="248"/>
              </a:xfrm>
              <a:custGeom>
                <a:avLst/>
                <a:gdLst>
                  <a:gd name="T0" fmla="*/ 23 w 160"/>
                  <a:gd name="T1" fmla="*/ 26 h 138"/>
                  <a:gd name="T2" fmla="*/ 51 w 160"/>
                  <a:gd name="T3" fmla="*/ 35 h 138"/>
                  <a:gd name="T4" fmla="*/ 83 w 160"/>
                  <a:gd name="T5" fmla="*/ 35 h 138"/>
                  <a:gd name="T6" fmla="*/ 160 w 160"/>
                  <a:gd name="T7" fmla="*/ 18 h 138"/>
                  <a:gd name="T8" fmla="*/ 158 w 160"/>
                  <a:gd name="T9" fmla="*/ 8 h 138"/>
                  <a:gd name="T10" fmla="*/ 158 w 160"/>
                  <a:gd name="T11" fmla="*/ 8 h 138"/>
                  <a:gd name="T12" fmla="*/ 108 w 160"/>
                  <a:gd name="T13" fmla="*/ 0 h 138"/>
                  <a:gd name="T14" fmla="*/ 88 w 160"/>
                  <a:gd name="T15" fmla="*/ 1 h 138"/>
                  <a:gd name="T16" fmla="*/ 22 w 160"/>
                  <a:gd name="T17" fmla="*/ 15 h 138"/>
                  <a:gd name="T18" fmla="*/ 1 w 160"/>
                  <a:gd name="T19" fmla="*/ 29 h 138"/>
                  <a:gd name="T20" fmla="*/ 2 w 160"/>
                  <a:gd name="T21" fmla="*/ 45 h 138"/>
                  <a:gd name="T22" fmla="*/ 8 w 160"/>
                  <a:gd name="T23" fmla="*/ 52 h 138"/>
                  <a:gd name="T24" fmla="*/ 1 w 160"/>
                  <a:gd name="T25" fmla="*/ 61 h 138"/>
                  <a:gd name="T26" fmla="*/ 2 w 160"/>
                  <a:gd name="T27" fmla="*/ 78 h 138"/>
                  <a:gd name="T28" fmla="*/ 8 w 160"/>
                  <a:gd name="T29" fmla="*/ 83 h 138"/>
                  <a:gd name="T30" fmla="*/ 1 w 160"/>
                  <a:gd name="T31" fmla="*/ 94 h 138"/>
                  <a:gd name="T32" fmla="*/ 2 w 160"/>
                  <a:gd name="T33" fmla="*/ 109 h 138"/>
                  <a:gd name="T34" fmla="*/ 14 w 160"/>
                  <a:gd name="T35" fmla="*/ 120 h 138"/>
                  <a:gd name="T36" fmla="*/ 61 w 160"/>
                  <a:gd name="T37" fmla="*/ 136 h 138"/>
                  <a:gd name="T38" fmla="*/ 72 w 160"/>
                  <a:gd name="T39" fmla="*/ 136 h 138"/>
                  <a:gd name="T40" fmla="*/ 156 w 160"/>
                  <a:gd name="T41" fmla="*/ 116 h 138"/>
                  <a:gd name="T42" fmla="*/ 155 w 160"/>
                  <a:gd name="T43" fmla="*/ 111 h 138"/>
                  <a:gd name="T44" fmla="*/ 149 w 160"/>
                  <a:gd name="T45" fmla="*/ 106 h 138"/>
                  <a:gd name="T46" fmla="*/ 72 w 160"/>
                  <a:gd name="T47" fmla="*/ 126 h 138"/>
                  <a:gd name="T48" fmla="*/ 63 w 160"/>
                  <a:gd name="T49" fmla="*/ 126 h 138"/>
                  <a:gd name="T50" fmla="*/ 17 w 160"/>
                  <a:gd name="T51" fmla="*/ 109 h 138"/>
                  <a:gd name="T52" fmla="*/ 11 w 160"/>
                  <a:gd name="T53" fmla="*/ 105 h 138"/>
                  <a:gd name="T54" fmla="*/ 11 w 160"/>
                  <a:gd name="T55" fmla="*/ 97 h 138"/>
                  <a:gd name="T56" fmla="*/ 23 w 160"/>
                  <a:gd name="T57" fmla="*/ 90 h 138"/>
                  <a:gd name="T58" fmla="*/ 61 w 160"/>
                  <a:gd name="T59" fmla="*/ 104 h 138"/>
                  <a:gd name="T60" fmla="*/ 72 w 160"/>
                  <a:gd name="T61" fmla="*/ 104 h 138"/>
                  <a:gd name="T62" fmla="*/ 156 w 160"/>
                  <a:gd name="T63" fmla="*/ 83 h 138"/>
                  <a:gd name="T64" fmla="*/ 155 w 160"/>
                  <a:gd name="T65" fmla="*/ 78 h 138"/>
                  <a:gd name="T66" fmla="*/ 149 w 160"/>
                  <a:gd name="T67" fmla="*/ 75 h 138"/>
                  <a:gd name="T68" fmla="*/ 72 w 160"/>
                  <a:gd name="T69" fmla="*/ 93 h 138"/>
                  <a:gd name="T70" fmla="*/ 63 w 160"/>
                  <a:gd name="T71" fmla="*/ 93 h 138"/>
                  <a:gd name="T72" fmla="*/ 17 w 160"/>
                  <a:gd name="T73" fmla="*/ 78 h 138"/>
                  <a:gd name="T74" fmla="*/ 11 w 160"/>
                  <a:gd name="T75" fmla="*/ 72 h 138"/>
                  <a:gd name="T76" fmla="*/ 11 w 160"/>
                  <a:gd name="T77" fmla="*/ 64 h 138"/>
                  <a:gd name="T78" fmla="*/ 23 w 160"/>
                  <a:gd name="T79" fmla="*/ 57 h 138"/>
                  <a:gd name="T80" fmla="*/ 63 w 160"/>
                  <a:gd name="T81" fmla="*/ 71 h 138"/>
                  <a:gd name="T82" fmla="*/ 72 w 160"/>
                  <a:gd name="T83" fmla="*/ 72 h 138"/>
                  <a:gd name="T84" fmla="*/ 156 w 160"/>
                  <a:gd name="T85" fmla="*/ 52 h 138"/>
                  <a:gd name="T86" fmla="*/ 155 w 160"/>
                  <a:gd name="T87" fmla="*/ 46 h 138"/>
                  <a:gd name="T88" fmla="*/ 149 w 160"/>
                  <a:gd name="T89" fmla="*/ 42 h 138"/>
                  <a:gd name="T90" fmla="*/ 73 w 160"/>
                  <a:gd name="T91" fmla="*/ 61 h 138"/>
                  <a:gd name="T92" fmla="*/ 63 w 160"/>
                  <a:gd name="T93" fmla="*/ 60 h 138"/>
                  <a:gd name="T94" fmla="*/ 18 w 160"/>
                  <a:gd name="T95" fmla="*/ 45 h 138"/>
                  <a:gd name="T96" fmla="*/ 11 w 160"/>
                  <a:gd name="T97" fmla="*/ 40 h 138"/>
                  <a:gd name="T98" fmla="*/ 11 w 160"/>
                  <a:gd name="T99" fmla="*/ 33 h 138"/>
                  <a:gd name="T100" fmla="*/ 23 w 160"/>
                  <a:gd name="T101" fmla="*/ 26 h 138"/>
                  <a:gd name="T102" fmla="*/ 23 w 160"/>
                  <a:gd name="T103" fmla="*/ 26 h 138"/>
                  <a:gd name="T104" fmla="*/ 23 w 160"/>
                  <a:gd name="T105" fmla="*/ 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8">
                    <a:moveTo>
                      <a:pt x="23" y="26"/>
                    </a:moveTo>
                    <a:cubicBezTo>
                      <a:pt x="51" y="35"/>
                      <a:pt x="51" y="35"/>
                      <a:pt x="51" y="35"/>
                    </a:cubicBezTo>
                    <a:cubicBezTo>
                      <a:pt x="53" y="37"/>
                      <a:pt x="64" y="41"/>
                      <a:pt x="83" y="35"/>
                    </a:cubicBezTo>
                    <a:cubicBezTo>
                      <a:pt x="108" y="29"/>
                      <a:pt x="159" y="18"/>
                      <a:pt x="160" y="18"/>
                    </a:cubicBezTo>
                    <a:cubicBezTo>
                      <a:pt x="158" y="8"/>
                      <a:pt x="158" y="8"/>
                      <a:pt x="158" y="8"/>
                    </a:cubicBezTo>
                    <a:cubicBezTo>
                      <a:pt x="158" y="8"/>
                      <a:pt x="158" y="8"/>
                      <a:pt x="158" y="8"/>
                    </a:cubicBezTo>
                    <a:cubicBezTo>
                      <a:pt x="108" y="0"/>
                      <a:pt x="108" y="0"/>
                      <a:pt x="108" y="0"/>
                    </a:cubicBezTo>
                    <a:cubicBezTo>
                      <a:pt x="103" y="0"/>
                      <a:pt x="94" y="0"/>
                      <a:pt x="88" y="1"/>
                    </a:cubicBezTo>
                    <a:cubicBezTo>
                      <a:pt x="22" y="15"/>
                      <a:pt x="22" y="15"/>
                      <a:pt x="22" y="15"/>
                    </a:cubicBezTo>
                    <a:cubicBezTo>
                      <a:pt x="13" y="14"/>
                      <a:pt x="5" y="19"/>
                      <a:pt x="1" y="29"/>
                    </a:cubicBezTo>
                    <a:cubicBezTo>
                      <a:pt x="0" y="34"/>
                      <a:pt x="1" y="40"/>
                      <a:pt x="2" y="45"/>
                    </a:cubicBezTo>
                    <a:cubicBezTo>
                      <a:pt x="4" y="48"/>
                      <a:pt x="6" y="49"/>
                      <a:pt x="8" y="52"/>
                    </a:cubicBezTo>
                    <a:cubicBezTo>
                      <a:pt x="5" y="53"/>
                      <a:pt x="2" y="57"/>
                      <a:pt x="1" y="61"/>
                    </a:cubicBezTo>
                    <a:cubicBezTo>
                      <a:pt x="0" y="67"/>
                      <a:pt x="0" y="72"/>
                      <a:pt x="2" y="78"/>
                    </a:cubicBezTo>
                    <a:cubicBezTo>
                      <a:pt x="4" y="79"/>
                      <a:pt x="5" y="82"/>
                      <a:pt x="8" y="83"/>
                    </a:cubicBezTo>
                    <a:cubicBezTo>
                      <a:pt x="5" y="86"/>
                      <a:pt x="2" y="90"/>
                      <a:pt x="1" y="94"/>
                    </a:cubicBezTo>
                    <a:cubicBezTo>
                      <a:pt x="0" y="100"/>
                      <a:pt x="0" y="105"/>
                      <a:pt x="2" y="109"/>
                    </a:cubicBezTo>
                    <a:cubicBezTo>
                      <a:pt x="5" y="115"/>
                      <a:pt x="9" y="119"/>
                      <a:pt x="14" y="120"/>
                    </a:cubicBezTo>
                    <a:cubicBezTo>
                      <a:pt x="61" y="136"/>
                      <a:pt x="61" y="136"/>
                      <a:pt x="61" y="136"/>
                    </a:cubicBezTo>
                    <a:cubicBezTo>
                      <a:pt x="64" y="138"/>
                      <a:pt x="69" y="138"/>
                      <a:pt x="72" y="136"/>
                    </a:cubicBezTo>
                    <a:cubicBezTo>
                      <a:pt x="156" y="116"/>
                      <a:pt x="156" y="116"/>
                      <a:pt x="156" y="116"/>
                    </a:cubicBezTo>
                    <a:cubicBezTo>
                      <a:pt x="156" y="116"/>
                      <a:pt x="155" y="113"/>
                      <a:pt x="155" y="111"/>
                    </a:cubicBezTo>
                    <a:cubicBezTo>
                      <a:pt x="154" y="108"/>
                      <a:pt x="151" y="106"/>
                      <a:pt x="149" y="106"/>
                    </a:cubicBezTo>
                    <a:cubicBezTo>
                      <a:pt x="72" y="126"/>
                      <a:pt x="72" y="126"/>
                      <a:pt x="72" y="126"/>
                    </a:cubicBezTo>
                    <a:cubicBezTo>
                      <a:pt x="69" y="127"/>
                      <a:pt x="65" y="126"/>
                      <a:pt x="63" y="126"/>
                    </a:cubicBezTo>
                    <a:cubicBezTo>
                      <a:pt x="17" y="109"/>
                      <a:pt x="17" y="109"/>
                      <a:pt x="17" y="109"/>
                    </a:cubicBezTo>
                    <a:cubicBezTo>
                      <a:pt x="14" y="109"/>
                      <a:pt x="13" y="108"/>
                      <a:pt x="11" y="105"/>
                    </a:cubicBezTo>
                    <a:cubicBezTo>
                      <a:pt x="10" y="102"/>
                      <a:pt x="10" y="100"/>
                      <a:pt x="11" y="97"/>
                    </a:cubicBezTo>
                    <a:cubicBezTo>
                      <a:pt x="13" y="91"/>
                      <a:pt x="18" y="89"/>
                      <a:pt x="23" y="90"/>
                    </a:cubicBezTo>
                    <a:cubicBezTo>
                      <a:pt x="23" y="90"/>
                      <a:pt x="51" y="100"/>
                      <a:pt x="61" y="104"/>
                    </a:cubicBezTo>
                    <a:cubicBezTo>
                      <a:pt x="64" y="105"/>
                      <a:pt x="69" y="105"/>
                      <a:pt x="72" y="104"/>
                    </a:cubicBezTo>
                    <a:cubicBezTo>
                      <a:pt x="156" y="83"/>
                      <a:pt x="156" y="83"/>
                      <a:pt x="156" y="83"/>
                    </a:cubicBezTo>
                    <a:cubicBezTo>
                      <a:pt x="156" y="83"/>
                      <a:pt x="155" y="82"/>
                      <a:pt x="155" y="78"/>
                    </a:cubicBezTo>
                    <a:cubicBezTo>
                      <a:pt x="154" y="75"/>
                      <a:pt x="151" y="74"/>
                      <a:pt x="149" y="75"/>
                    </a:cubicBezTo>
                    <a:cubicBezTo>
                      <a:pt x="72" y="93"/>
                      <a:pt x="72" y="93"/>
                      <a:pt x="72" y="93"/>
                    </a:cubicBezTo>
                    <a:cubicBezTo>
                      <a:pt x="69" y="94"/>
                      <a:pt x="65" y="94"/>
                      <a:pt x="63" y="93"/>
                    </a:cubicBezTo>
                    <a:cubicBezTo>
                      <a:pt x="17" y="78"/>
                      <a:pt x="17" y="78"/>
                      <a:pt x="17" y="78"/>
                    </a:cubicBezTo>
                    <a:cubicBezTo>
                      <a:pt x="14" y="76"/>
                      <a:pt x="13" y="75"/>
                      <a:pt x="11" y="72"/>
                    </a:cubicBezTo>
                    <a:cubicBezTo>
                      <a:pt x="10" y="70"/>
                      <a:pt x="10" y="67"/>
                      <a:pt x="11" y="64"/>
                    </a:cubicBezTo>
                    <a:cubicBezTo>
                      <a:pt x="13" y="59"/>
                      <a:pt x="18" y="56"/>
                      <a:pt x="23" y="57"/>
                    </a:cubicBezTo>
                    <a:cubicBezTo>
                      <a:pt x="23" y="57"/>
                      <a:pt x="51" y="67"/>
                      <a:pt x="63" y="71"/>
                    </a:cubicBezTo>
                    <a:cubicBezTo>
                      <a:pt x="65" y="72"/>
                      <a:pt x="69" y="72"/>
                      <a:pt x="72" y="72"/>
                    </a:cubicBezTo>
                    <a:cubicBezTo>
                      <a:pt x="156" y="52"/>
                      <a:pt x="156" y="52"/>
                      <a:pt x="156" y="52"/>
                    </a:cubicBezTo>
                    <a:cubicBezTo>
                      <a:pt x="156" y="52"/>
                      <a:pt x="156" y="49"/>
                      <a:pt x="155" y="46"/>
                    </a:cubicBezTo>
                    <a:cubicBezTo>
                      <a:pt x="155" y="44"/>
                      <a:pt x="153" y="41"/>
                      <a:pt x="149" y="42"/>
                    </a:cubicBezTo>
                    <a:cubicBezTo>
                      <a:pt x="73" y="61"/>
                      <a:pt x="73" y="61"/>
                      <a:pt x="73" y="61"/>
                    </a:cubicBezTo>
                    <a:cubicBezTo>
                      <a:pt x="70" y="61"/>
                      <a:pt x="65" y="61"/>
                      <a:pt x="63" y="60"/>
                    </a:cubicBezTo>
                    <a:cubicBezTo>
                      <a:pt x="18" y="45"/>
                      <a:pt x="18" y="45"/>
                      <a:pt x="18" y="45"/>
                    </a:cubicBezTo>
                    <a:cubicBezTo>
                      <a:pt x="15" y="44"/>
                      <a:pt x="13" y="42"/>
                      <a:pt x="11" y="40"/>
                    </a:cubicBezTo>
                    <a:cubicBezTo>
                      <a:pt x="10" y="37"/>
                      <a:pt x="10" y="34"/>
                      <a:pt x="11" y="33"/>
                    </a:cubicBezTo>
                    <a:cubicBezTo>
                      <a:pt x="13" y="27"/>
                      <a:pt x="18" y="23"/>
                      <a:pt x="23" y="26"/>
                    </a:cubicBezTo>
                    <a:close/>
                    <a:moveTo>
                      <a:pt x="23" y="26"/>
                    </a:moveTo>
                    <a:cubicBezTo>
                      <a:pt x="23" y="26"/>
                      <a:pt x="23" y="26"/>
                      <a:pt x="23" y="26"/>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6" name="Freeform 115"/>
              <p:cNvSpPr>
                <a:spLocks noEditPoints="1"/>
              </p:cNvSpPr>
              <p:nvPr>
                <p:custDataLst>
                  <p:tags r:id="rId109"/>
                </p:custDataLst>
              </p:nvPr>
            </p:nvSpPr>
            <p:spPr bwMode="auto">
              <a:xfrm>
                <a:off x="4276" y="4522"/>
                <a:ext cx="271" cy="265"/>
              </a:xfrm>
              <a:custGeom>
                <a:avLst/>
                <a:gdLst>
                  <a:gd name="T0" fmla="*/ 87 w 164"/>
                  <a:gd name="T1" fmla="*/ 32 h 160"/>
                  <a:gd name="T2" fmla="*/ 80 w 164"/>
                  <a:gd name="T3" fmla="*/ 38 h 160"/>
                  <a:gd name="T4" fmla="*/ 87 w 164"/>
                  <a:gd name="T5" fmla="*/ 32 h 160"/>
                  <a:gd name="T6" fmla="*/ 44 w 164"/>
                  <a:gd name="T7" fmla="*/ 140 h 160"/>
                  <a:gd name="T8" fmla="*/ 32 w 164"/>
                  <a:gd name="T9" fmla="*/ 138 h 160"/>
                  <a:gd name="T10" fmla="*/ 19 w 164"/>
                  <a:gd name="T11" fmla="*/ 121 h 160"/>
                  <a:gd name="T12" fmla="*/ 20 w 164"/>
                  <a:gd name="T13" fmla="*/ 108 h 160"/>
                  <a:gd name="T14" fmla="*/ 42 w 164"/>
                  <a:gd name="T15" fmla="*/ 89 h 160"/>
                  <a:gd name="T16" fmla="*/ 42 w 164"/>
                  <a:gd name="T17" fmla="*/ 88 h 160"/>
                  <a:gd name="T18" fmla="*/ 63 w 164"/>
                  <a:gd name="T19" fmla="*/ 70 h 160"/>
                  <a:gd name="T20" fmla="*/ 63 w 164"/>
                  <a:gd name="T21" fmla="*/ 70 h 160"/>
                  <a:gd name="T22" fmla="*/ 78 w 164"/>
                  <a:gd name="T23" fmla="*/ 57 h 160"/>
                  <a:gd name="T24" fmla="*/ 91 w 164"/>
                  <a:gd name="T25" fmla="*/ 58 h 160"/>
                  <a:gd name="T26" fmla="*/ 102 w 164"/>
                  <a:gd name="T27" fmla="*/ 74 h 160"/>
                  <a:gd name="T28" fmla="*/ 111 w 164"/>
                  <a:gd name="T29" fmla="*/ 65 h 160"/>
                  <a:gd name="T30" fmla="*/ 94 w 164"/>
                  <a:gd name="T31" fmla="*/ 43 h 160"/>
                  <a:gd name="T32" fmla="*/ 94 w 164"/>
                  <a:gd name="T33" fmla="*/ 43 h 160"/>
                  <a:gd name="T34" fmla="*/ 74 w 164"/>
                  <a:gd name="T35" fmla="*/ 43 h 160"/>
                  <a:gd name="T36" fmla="*/ 74 w 164"/>
                  <a:gd name="T37" fmla="*/ 43 h 160"/>
                  <a:gd name="T38" fmla="*/ 74 w 164"/>
                  <a:gd name="T39" fmla="*/ 44 h 160"/>
                  <a:gd name="T40" fmla="*/ 8 w 164"/>
                  <a:gd name="T41" fmla="*/ 101 h 160"/>
                  <a:gd name="T42" fmla="*/ 6 w 164"/>
                  <a:gd name="T43" fmla="*/ 126 h 160"/>
                  <a:gd name="T44" fmla="*/ 24 w 164"/>
                  <a:gd name="T45" fmla="*/ 151 h 160"/>
                  <a:gd name="T46" fmla="*/ 49 w 164"/>
                  <a:gd name="T47" fmla="*/ 153 h 160"/>
                  <a:gd name="T48" fmla="*/ 65 w 164"/>
                  <a:gd name="T49" fmla="*/ 138 h 160"/>
                  <a:gd name="T50" fmla="*/ 57 w 164"/>
                  <a:gd name="T51" fmla="*/ 128 h 160"/>
                  <a:gd name="T52" fmla="*/ 44 w 164"/>
                  <a:gd name="T53" fmla="*/ 140 h 160"/>
                  <a:gd name="T54" fmla="*/ 44 w 164"/>
                  <a:gd name="T55" fmla="*/ 140 h 160"/>
                  <a:gd name="T56" fmla="*/ 158 w 164"/>
                  <a:gd name="T57" fmla="*/ 34 h 160"/>
                  <a:gd name="T58" fmla="*/ 139 w 164"/>
                  <a:gd name="T59" fmla="*/ 9 h 160"/>
                  <a:gd name="T60" fmla="*/ 116 w 164"/>
                  <a:gd name="T61" fmla="*/ 7 h 160"/>
                  <a:gd name="T62" fmla="*/ 96 w 164"/>
                  <a:gd name="T63" fmla="*/ 24 h 160"/>
                  <a:gd name="T64" fmla="*/ 105 w 164"/>
                  <a:gd name="T65" fmla="*/ 34 h 160"/>
                  <a:gd name="T66" fmla="*/ 120 w 164"/>
                  <a:gd name="T67" fmla="*/ 20 h 160"/>
                  <a:gd name="T68" fmla="*/ 133 w 164"/>
                  <a:gd name="T69" fmla="*/ 22 h 160"/>
                  <a:gd name="T70" fmla="*/ 146 w 164"/>
                  <a:gd name="T71" fmla="*/ 39 h 160"/>
                  <a:gd name="T72" fmla="*/ 145 w 164"/>
                  <a:gd name="T73" fmla="*/ 52 h 160"/>
                  <a:gd name="T74" fmla="*/ 123 w 164"/>
                  <a:gd name="T75" fmla="*/ 70 h 160"/>
                  <a:gd name="T76" fmla="*/ 123 w 164"/>
                  <a:gd name="T77" fmla="*/ 70 h 160"/>
                  <a:gd name="T78" fmla="*/ 106 w 164"/>
                  <a:gd name="T79" fmla="*/ 85 h 160"/>
                  <a:gd name="T80" fmla="*/ 105 w 164"/>
                  <a:gd name="T81" fmla="*/ 84 h 160"/>
                  <a:gd name="T82" fmla="*/ 102 w 164"/>
                  <a:gd name="T83" fmla="*/ 88 h 160"/>
                  <a:gd name="T84" fmla="*/ 80 w 164"/>
                  <a:gd name="T85" fmla="*/ 108 h 160"/>
                  <a:gd name="T86" fmla="*/ 63 w 164"/>
                  <a:gd name="T87" fmla="*/ 86 h 160"/>
                  <a:gd name="T88" fmla="*/ 52 w 164"/>
                  <a:gd name="T89" fmla="*/ 95 h 160"/>
                  <a:gd name="T90" fmla="*/ 66 w 164"/>
                  <a:gd name="T91" fmla="*/ 114 h 160"/>
                  <a:gd name="T92" fmla="*/ 91 w 164"/>
                  <a:gd name="T93" fmla="*/ 116 h 160"/>
                  <a:gd name="T94" fmla="*/ 156 w 164"/>
                  <a:gd name="T95" fmla="*/ 59 h 160"/>
                  <a:gd name="T96" fmla="*/ 158 w 164"/>
                  <a:gd name="T97" fmla="*/ 34 h 160"/>
                  <a:gd name="T98" fmla="*/ 74 w 164"/>
                  <a:gd name="T99" fmla="*/ 44 h 160"/>
                  <a:gd name="T100" fmla="*/ 74 w 164"/>
                  <a:gd name="T101" fmla="*/ 43 h 160"/>
                  <a:gd name="T102" fmla="*/ 80 w 164"/>
                  <a:gd name="T103" fmla="*/ 38 h 160"/>
                  <a:gd name="T104" fmla="*/ 74 w 164"/>
                  <a:gd name="T105" fmla="*/ 44 h 160"/>
                  <a:gd name="T106" fmla="*/ 74 w 164"/>
                  <a:gd name="T107" fmla="*/ 44 h 160"/>
                  <a:gd name="T108" fmla="*/ 94 w 164"/>
                  <a:gd name="T109" fmla="*/ 43 h 160"/>
                  <a:gd name="T110" fmla="*/ 96 w 164"/>
                  <a:gd name="T111" fmla="*/ 44 h 160"/>
                  <a:gd name="T112" fmla="*/ 87 w 164"/>
                  <a:gd name="T113" fmla="*/ 32 h 160"/>
                  <a:gd name="T114" fmla="*/ 87 w 164"/>
                  <a:gd name="T115" fmla="*/ 32 h 160"/>
                  <a:gd name="T116" fmla="*/ 94 w 164"/>
                  <a:gd name="T117" fmla="*/ 43 h 160"/>
                  <a:gd name="T118" fmla="*/ 94 w 164"/>
                  <a:gd name="T119" fmla="*/ 43 h 160"/>
                  <a:gd name="T120" fmla="*/ 94 w 164"/>
                  <a:gd name="T121" fmla="*/ 4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160">
                    <a:moveTo>
                      <a:pt x="87" y="32"/>
                    </a:moveTo>
                    <a:cubicBezTo>
                      <a:pt x="80" y="38"/>
                      <a:pt x="80" y="38"/>
                      <a:pt x="80" y="38"/>
                    </a:cubicBezTo>
                    <a:cubicBezTo>
                      <a:pt x="87" y="32"/>
                      <a:pt x="87" y="32"/>
                      <a:pt x="87" y="32"/>
                    </a:cubicBezTo>
                    <a:close/>
                    <a:moveTo>
                      <a:pt x="44" y="140"/>
                    </a:moveTo>
                    <a:cubicBezTo>
                      <a:pt x="40" y="143"/>
                      <a:pt x="35" y="142"/>
                      <a:pt x="32" y="138"/>
                    </a:cubicBezTo>
                    <a:cubicBezTo>
                      <a:pt x="19" y="121"/>
                      <a:pt x="19" y="121"/>
                      <a:pt x="19" y="121"/>
                    </a:cubicBezTo>
                    <a:cubicBezTo>
                      <a:pt x="15" y="117"/>
                      <a:pt x="16" y="112"/>
                      <a:pt x="20" y="108"/>
                    </a:cubicBezTo>
                    <a:cubicBezTo>
                      <a:pt x="42" y="89"/>
                      <a:pt x="42" y="89"/>
                      <a:pt x="42" y="89"/>
                    </a:cubicBezTo>
                    <a:cubicBezTo>
                      <a:pt x="42" y="88"/>
                      <a:pt x="42" y="88"/>
                      <a:pt x="42" y="88"/>
                    </a:cubicBezTo>
                    <a:cubicBezTo>
                      <a:pt x="63" y="70"/>
                      <a:pt x="63" y="70"/>
                      <a:pt x="63" y="70"/>
                    </a:cubicBezTo>
                    <a:cubicBezTo>
                      <a:pt x="63" y="70"/>
                      <a:pt x="63" y="70"/>
                      <a:pt x="63" y="70"/>
                    </a:cubicBezTo>
                    <a:cubicBezTo>
                      <a:pt x="78" y="57"/>
                      <a:pt x="78" y="57"/>
                      <a:pt x="78" y="57"/>
                    </a:cubicBezTo>
                    <a:cubicBezTo>
                      <a:pt x="82" y="54"/>
                      <a:pt x="87" y="55"/>
                      <a:pt x="91" y="58"/>
                    </a:cubicBezTo>
                    <a:cubicBezTo>
                      <a:pt x="102" y="74"/>
                      <a:pt x="102" y="74"/>
                      <a:pt x="102" y="74"/>
                    </a:cubicBezTo>
                    <a:cubicBezTo>
                      <a:pt x="111" y="65"/>
                      <a:pt x="111" y="65"/>
                      <a:pt x="111" y="65"/>
                    </a:cubicBezTo>
                    <a:cubicBezTo>
                      <a:pt x="94" y="43"/>
                      <a:pt x="94" y="43"/>
                      <a:pt x="94" y="43"/>
                    </a:cubicBezTo>
                    <a:cubicBezTo>
                      <a:pt x="94" y="43"/>
                      <a:pt x="94" y="43"/>
                      <a:pt x="94" y="43"/>
                    </a:cubicBezTo>
                    <a:cubicBezTo>
                      <a:pt x="85" y="36"/>
                      <a:pt x="77" y="41"/>
                      <a:pt x="74" y="43"/>
                    </a:cubicBezTo>
                    <a:cubicBezTo>
                      <a:pt x="74" y="43"/>
                      <a:pt x="74" y="43"/>
                      <a:pt x="74" y="43"/>
                    </a:cubicBezTo>
                    <a:cubicBezTo>
                      <a:pt x="74" y="44"/>
                      <a:pt x="74" y="44"/>
                      <a:pt x="74" y="44"/>
                    </a:cubicBezTo>
                    <a:cubicBezTo>
                      <a:pt x="8" y="101"/>
                      <a:pt x="8" y="101"/>
                      <a:pt x="8" y="101"/>
                    </a:cubicBezTo>
                    <a:cubicBezTo>
                      <a:pt x="1" y="107"/>
                      <a:pt x="0" y="119"/>
                      <a:pt x="6" y="126"/>
                    </a:cubicBezTo>
                    <a:cubicBezTo>
                      <a:pt x="24" y="151"/>
                      <a:pt x="24" y="151"/>
                      <a:pt x="24" y="151"/>
                    </a:cubicBezTo>
                    <a:cubicBezTo>
                      <a:pt x="30" y="158"/>
                      <a:pt x="41" y="160"/>
                      <a:pt x="49" y="153"/>
                    </a:cubicBezTo>
                    <a:cubicBezTo>
                      <a:pt x="65" y="138"/>
                      <a:pt x="65" y="138"/>
                      <a:pt x="65" y="138"/>
                    </a:cubicBezTo>
                    <a:cubicBezTo>
                      <a:pt x="57" y="128"/>
                      <a:pt x="57" y="128"/>
                      <a:pt x="57" y="128"/>
                    </a:cubicBezTo>
                    <a:cubicBezTo>
                      <a:pt x="44" y="140"/>
                      <a:pt x="44" y="140"/>
                      <a:pt x="44" y="140"/>
                    </a:cubicBezTo>
                    <a:cubicBezTo>
                      <a:pt x="44" y="140"/>
                      <a:pt x="44" y="140"/>
                      <a:pt x="44" y="140"/>
                    </a:cubicBezTo>
                    <a:close/>
                    <a:moveTo>
                      <a:pt x="158" y="34"/>
                    </a:moveTo>
                    <a:cubicBezTo>
                      <a:pt x="139" y="9"/>
                      <a:pt x="139" y="9"/>
                      <a:pt x="139" y="9"/>
                    </a:cubicBezTo>
                    <a:cubicBezTo>
                      <a:pt x="133" y="2"/>
                      <a:pt x="123" y="0"/>
                      <a:pt x="116" y="7"/>
                    </a:cubicBezTo>
                    <a:cubicBezTo>
                      <a:pt x="96" y="24"/>
                      <a:pt x="96" y="24"/>
                      <a:pt x="96" y="24"/>
                    </a:cubicBezTo>
                    <a:cubicBezTo>
                      <a:pt x="105" y="34"/>
                      <a:pt x="105" y="34"/>
                      <a:pt x="105" y="34"/>
                    </a:cubicBezTo>
                    <a:cubicBezTo>
                      <a:pt x="120" y="20"/>
                      <a:pt x="120" y="20"/>
                      <a:pt x="120" y="20"/>
                    </a:cubicBezTo>
                    <a:cubicBezTo>
                      <a:pt x="124" y="17"/>
                      <a:pt x="130" y="18"/>
                      <a:pt x="133" y="22"/>
                    </a:cubicBezTo>
                    <a:cubicBezTo>
                      <a:pt x="146" y="39"/>
                      <a:pt x="146" y="39"/>
                      <a:pt x="146" y="39"/>
                    </a:cubicBezTo>
                    <a:cubicBezTo>
                      <a:pt x="148" y="43"/>
                      <a:pt x="147" y="48"/>
                      <a:pt x="145" y="52"/>
                    </a:cubicBezTo>
                    <a:cubicBezTo>
                      <a:pt x="123" y="70"/>
                      <a:pt x="123" y="70"/>
                      <a:pt x="123" y="70"/>
                    </a:cubicBezTo>
                    <a:cubicBezTo>
                      <a:pt x="123" y="70"/>
                      <a:pt x="123" y="70"/>
                      <a:pt x="123" y="70"/>
                    </a:cubicBezTo>
                    <a:cubicBezTo>
                      <a:pt x="106" y="85"/>
                      <a:pt x="106" y="85"/>
                      <a:pt x="106" y="85"/>
                    </a:cubicBezTo>
                    <a:cubicBezTo>
                      <a:pt x="105" y="84"/>
                      <a:pt x="105" y="84"/>
                      <a:pt x="105" y="84"/>
                    </a:cubicBezTo>
                    <a:cubicBezTo>
                      <a:pt x="105" y="86"/>
                      <a:pt x="104" y="87"/>
                      <a:pt x="102" y="88"/>
                    </a:cubicBezTo>
                    <a:cubicBezTo>
                      <a:pt x="80" y="108"/>
                      <a:pt x="80" y="108"/>
                      <a:pt x="80" y="108"/>
                    </a:cubicBezTo>
                    <a:cubicBezTo>
                      <a:pt x="63" y="86"/>
                      <a:pt x="63" y="86"/>
                      <a:pt x="63" y="86"/>
                    </a:cubicBezTo>
                    <a:cubicBezTo>
                      <a:pt x="52" y="95"/>
                      <a:pt x="52" y="95"/>
                      <a:pt x="52" y="95"/>
                    </a:cubicBezTo>
                    <a:cubicBezTo>
                      <a:pt x="66" y="114"/>
                      <a:pt x="66" y="114"/>
                      <a:pt x="66" y="114"/>
                    </a:cubicBezTo>
                    <a:cubicBezTo>
                      <a:pt x="73" y="122"/>
                      <a:pt x="83" y="123"/>
                      <a:pt x="91" y="116"/>
                    </a:cubicBezTo>
                    <a:cubicBezTo>
                      <a:pt x="156" y="59"/>
                      <a:pt x="156" y="59"/>
                      <a:pt x="156" y="59"/>
                    </a:cubicBezTo>
                    <a:cubicBezTo>
                      <a:pt x="163" y="53"/>
                      <a:pt x="164" y="42"/>
                      <a:pt x="158" y="34"/>
                    </a:cubicBezTo>
                    <a:close/>
                    <a:moveTo>
                      <a:pt x="74" y="44"/>
                    </a:moveTo>
                    <a:cubicBezTo>
                      <a:pt x="74" y="43"/>
                      <a:pt x="74" y="43"/>
                      <a:pt x="74" y="43"/>
                    </a:cubicBezTo>
                    <a:cubicBezTo>
                      <a:pt x="80" y="38"/>
                      <a:pt x="80" y="38"/>
                      <a:pt x="80" y="38"/>
                    </a:cubicBezTo>
                    <a:cubicBezTo>
                      <a:pt x="74" y="44"/>
                      <a:pt x="74" y="44"/>
                      <a:pt x="74" y="44"/>
                    </a:cubicBezTo>
                    <a:cubicBezTo>
                      <a:pt x="74" y="44"/>
                      <a:pt x="74" y="44"/>
                      <a:pt x="74" y="44"/>
                    </a:cubicBezTo>
                    <a:close/>
                    <a:moveTo>
                      <a:pt x="94" y="43"/>
                    </a:moveTo>
                    <a:cubicBezTo>
                      <a:pt x="95" y="43"/>
                      <a:pt x="95" y="44"/>
                      <a:pt x="96" y="44"/>
                    </a:cubicBezTo>
                    <a:cubicBezTo>
                      <a:pt x="94" y="43"/>
                      <a:pt x="87" y="32"/>
                      <a:pt x="87" y="32"/>
                    </a:cubicBezTo>
                    <a:cubicBezTo>
                      <a:pt x="87" y="32"/>
                      <a:pt x="87" y="32"/>
                      <a:pt x="87" y="32"/>
                    </a:cubicBezTo>
                    <a:cubicBezTo>
                      <a:pt x="94" y="43"/>
                      <a:pt x="94" y="43"/>
                      <a:pt x="94" y="43"/>
                    </a:cubicBezTo>
                    <a:close/>
                    <a:moveTo>
                      <a:pt x="94" y="43"/>
                    </a:moveTo>
                    <a:cubicBezTo>
                      <a:pt x="94" y="43"/>
                      <a:pt x="94" y="43"/>
                      <a:pt x="94" y="43"/>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7" name="Freeform 41"/>
              <p:cNvSpPr>
                <a:spLocks noEditPoints="1"/>
              </p:cNvSpPr>
              <p:nvPr>
                <p:custDataLst>
                  <p:tags r:id="rId110"/>
                </p:custDataLst>
              </p:nvPr>
            </p:nvSpPr>
            <p:spPr bwMode="auto">
              <a:xfrm>
                <a:off x="6494" y="4828"/>
                <a:ext cx="281" cy="280"/>
              </a:xfrm>
              <a:custGeom>
                <a:avLst/>
                <a:gdLst>
                  <a:gd name="T0" fmla="*/ 102 w 160"/>
                  <a:gd name="T1" fmla="*/ 64 h 159"/>
                  <a:gd name="T2" fmla="*/ 60 w 160"/>
                  <a:gd name="T3" fmla="*/ 64 h 159"/>
                  <a:gd name="T4" fmla="*/ 50 w 160"/>
                  <a:gd name="T5" fmla="*/ 105 h 159"/>
                  <a:gd name="T6" fmla="*/ 107 w 160"/>
                  <a:gd name="T7" fmla="*/ 111 h 159"/>
                  <a:gd name="T8" fmla="*/ 96 w 160"/>
                  <a:gd name="T9" fmla="*/ 78 h 159"/>
                  <a:gd name="T10" fmla="*/ 91 w 160"/>
                  <a:gd name="T11" fmla="*/ 64 h 159"/>
                  <a:gd name="T12" fmla="*/ 70 w 160"/>
                  <a:gd name="T13" fmla="*/ 64 h 159"/>
                  <a:gd name="T14" fmla="*/ 61 w 160"/>
                  <a:gd name="T15" fmla="*/ 100 h 159"/>
                  <a:gd name="T16" fmla="*/ 101 w 160"/>
                  <a:gd name="T17" fmla="*/ 100 h 159"/>
                  <a:gd name="T18" fmla="*/ 145 w 160"/>
                  <a:gd name="T19" fmla="*/ 128 h 159"/>
                  <a:gd name="T20" fmla="*/ 125 w 160"/>
                  <a:gd name="T21" fmla="*/ 116 h 159"/>
                  <a:gd name="T22" fmla="*/ 138 w 160"/>
                  <a:gd name="T23" fmla="*/ 30 h 159"/>
                  <a:gd name="T24" fmla="*/ 160 w 160"/>
                  <a:gd name="T25" fmla="*/ 15 h 159"/>
                  <a:gd name="T26" fmla="*/ 129 w 160"/>
                  <a:gd name="T27" fmla="*/ 15 h 159"/>
                  <a:gd name="T28" fmla="*/ 117 w 160"/>
                  <a:gd name="T29" fmla="*/ 36 h 159"/>
                  <a:gd name="T30" fmla="*/ 44 w 160"/>
                  <a:gd name="T31" fmla="*/ 36 h 159"/>
                  <a:gd name="T32" fmla="*/ 32 w 160"/>
                  <a:gd name="T33" fmla="*/ 15 h 159"/>
                  <a:gd name="T34" fmla="*/ 0 w 160"/>
                  <a:gd name="T35" fmla="*/ 15 h 159"/>
                  <a:gd name="T36" fmla="*/ 23 w 160"/>
                  <a:gd name="T37" fmla="*/ 30 h 159"/>
                  <a:gd name="T38" fmla="*/ 23 w 160"/>
                  <a:gd name="T39" fmla="*/ 79 h 159"/>
                  <a:gd name="T40" fmla="*/ 23 w 160"/>
                  <a:gd name="T41" fmla="*/ 130 h 159"/>
                  <a:gd name="T42" fmla="*/ 0 w 160"/>
                  <a:gd name="T43" fmla="*/ 144 h 159"/>
                  <a:gd name="T44" fmla="*/ 32 w 160"/>
                  <a:gd name="T45" fmla="*/ 144 h 159"/>
                  <a:gd name="T46" fmla="*/ 44 w 160"/>
                  <a:gd name="T47" fmla="*/ 123 h 159"/>
                  <a:gd name="T48" fmla="*/ 117 w 160"/>
                  <a:gd name="T49" fmla="*/ 124 h 159"/>
                  <a:gd name="T50" fmla="*/ 129 w 160"/>
                  <a:gd name="T51" fmla="*/ 144 h 159"/>
                  <a:gd name="T52" fmla="*/ 160 w 160"/>
                  <a:gd name="T53" fmla="*/ 144 h 159"/>
                  <a:gd name="T54" fmla="*/ 145 w 160"/>
                  <a:gd name="T55" fmla="*/ 10 h 159"/>
                  <a:gd name="T56" fmla="*/ 145 w 160"/>
                  <a:gd name="T57" fmla="*/ 20 h 159"/>
                  <a:gd name="T58" fmla="*/ 145 w 160"/>
                  <a:gd name="T59" fmla="*/ 10 h 159"/>
                  <a:gd name="T60" fmla="*/ 11 w 160"/>
                  <a:gd name="T61" fmla="*/ 15 h 159"/>
                  <a:gd name="T62" fmla="*/ 22 w 160"/>
                  <a:gd name="T63" fmla="*/ 15 h 159"/>
                  <a:gd name="T64" fmla="*/ 16 w 160"/>
                  <a:gd name="T65" fmla="*/ 149 h 159"/>
                  <a:gd name="T66" fmla="*/ 16 w 160"/>
                  <a:gd name="T67" fmla="*/ 138 h 159"/>
                  <a:gd name="T68" fmla="*/ 16 w 160"/>
                  <a:gd name="T69" fmla="*/ 149 h 159"/>
                  <a:gd name="T70" fmla="*/ 81 w 160"/>
                  <a:gd name="T71" fmla="*/ 126 h 159"/>
                  <a:gd name="T72" fmla="*/ 81 w 160"/>
                  <a:gd name="T73" fmla="*/ 33 h 159"/>
                  <a:gd name="T74" fmla="*/ 114 w 160"/>
                  <a:gd name="T75" fmla="*/ 112 h 159"/>
                  <a:gd name="T76" fmla="*/ 139 w 160"/>
                  <a:gd name="T77" fmla="*/ 144 h 159"/>
                  <a:gd name="T78" fmla="*/ 150 w 160"/>
                  <a:gd name="T79" fmla="*/ 14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59">
                    <a:moveTo>
                      <a:pt x="96" y="78"/>
                    </a:moveTo>
                    <a:cubicBezTo>
                      <a:pt x="99" y="74"/>
                      <a:pt x="102" y="70"/>
                      <a:pt x="102" y="64"/>
                    </a:cubicBezTo>
                    <a:cubicBezTo>
                      <a:pt x="102" y="53"/>
                      <a:pt x="92" y="44"/>
                      <a:pt x="81" y="44"/>
                    </a:cubicBezTo>
                    <a:cubicBezTo>
                      <a:pt x="69" y="44"/>
                      <a:pt x="60" y="53"/>
                      <a:pt x="60" y="64"/>
                    </a:cubicBezTo>
                    <a:cubicBezTo>
                      <a:pt x="60" y="70"/>
                      <a:pt x="62" y="74"/>
                      <a:pt x="66" y="78"/>
                    </a:cubicBezTo>
                    <a:cubicBezTo>
                      <a:pt x="57" y="84"/>
                      <a:pt x="50" y="94"/>
                      <a:pt x="50" y="105"/>
                    </a:cubicBezTo>
                    <a:cubicBezTo>
                      <a:pt x="50" y="109"/>
                      <a:pt x="52" y="111"/>
                      <a:pt x="55" y="111"/>
                    </a:cubicBezTo>
                    <a:cubicBezTo>
                      <a:pt x="107" y="111"/>
                      <a:pt x="107" y="111"/>
                      <a:pt x="107" y="111"/>
                    </a:cubicBezTo>
                    <a:cubicBezTo>
                      <a:pt x="110" y="111"/>
                      <a:pt x="112" y="108"/>
                      <a:pt x="112" y="105"/>
                    </a:cubicBezTo>
                    <a:cubicBezTo>
                      <a:pt x="112" y="94"/>
                      <a:pt x="105" y="83"/>
                      <a:pt x="96" y="78"/>
                    </a:cubicBezTo>
                    <a:close/>
                    <a:moveTo>
                      <a:pt x="81" y="54"/>
                    </a:moveTo>
                    <a:cubicBezTo>
                      <a:pt x="86" y="54"/>
                      <a:pt x="91" y="58"/>
                      <a:pt x="91" y="64"/>
                    </a:cubicBezTo>
                    <a:cubicBezTo>
                      <a:pt x="91" y="70"/>
                      <a:pt x="86" y="74"/>
                      <a:pt x="81" y="74"/>
                    </a:cubicBezTo>
                    <a:cubicBezTo>
                      <a:pt x="75" y="74"/>
                      <a:pt x="70" y="70"/>
                      <a:pt x="70" y="64"/>
                    </a:cubicBezTo>
                    <a:cubicBezTo>
                      <a:pt x="70" y="58"/>
                      <a:pt x="75" y="54"/>
                      <a:pt x="81" y="54"/>
                    </a:cubicBezTo>
                    <a:close/>
                    <a:moveTo>
                      <a:pt x="61" y="100"/>
                    </a:moveTo>
                    <a:cubicBezTo>
                      <a:pt x="63" y="91"/>
                      <a:pt x="71" y="84"/>
                      <a:pt x="81" y="84"/>
                    </a:cubicBezTo>
                    <a:cubicBezTo>
                      <a:pt x="91" y="84"/>
                      <a:pt x="99" y="91"/>
                      <a:pt x="101" y="100"/>
                    </a:cubicBezTo>
                    <a:lnTo>
                      <a:pt x="61" y="100"/>
                    </a:lnTo>
                    <a:close/>
                    <a:moveTo>
                      <a:pt x="145" y="128"/>
                    </a:moveTo>
                    <a:cubicBezTo>
                      <a:pt x="142" y="128"/>
                      <a:pt x="140" y="128"/>
                      <a:pt x="138" y="130"/>
                    </a:cubicBezTo>
                    <a:cubicBezTo>
                      <a:pt x="125" y="116"/>
                      <a:pt x="125" y="116"/>
                      <a:pt x="125" y="116"/>
                    </a:cubicBezTo>
                    <a:cubicBezTo>
                      <a:pt x="142" y="95"/>
                      <a:pt x="142" y="64"/>
                      <a:pt x="125" y="43"/>
                    </a:cubicBezTo>
                    <a:cubicBezTo>
                      <a:pt x="138" y="30"/>
                      <a:pt x="138" y="30"/>
                      <a:pt x="138" y="30"/>
                    </a:cubicBezTo>
                    <a:cubicBezTo>
                      <a:pt x="140" y="30"/>
                      <a:pt x="142" y="31"/>
                      <a:pt x="145" y="31"/>
                    </a:cubicBezTo>
                    <a:cubicBezTo>
                      <a:pt x="153" y="31"/>
                      <a:pt x="160" y="24"/>
                      <a:pt x="160" y="15"/>
                    </a:cubicBezTo>
                    <a:cubicBezTo>
                      <a:pt x="160" y="7"/>
                      <a:pt x="153" y="0"/>
                      <a:pt x="145" y="0"/>
                    </a:cubicBezTo>
                    <a:cubicBezTo>
                      <a:pt x="136" y="0"/>
                      <a:pt x="129" y="7"/>
                      <a:pt x="129" y="15"/>
                    </a:cubicBezTo>
                    <a:cubicBezTo>
                      <a:pt x="129" y="18"/>
                      <a:pt x="129" y="20"/>
                      <a:pt x="131" y="22"/>
                    </a:cubicBezTo>
                    <a:cubicBezTo>
                      <a:pt x="117" y="36"/>
                      <a:pt x="117" y="36"/>
                      <a:pt x="117" y="36"/>
                    </a:cubicBezTo>
                    <a:cubicBezTo>
                      <a:pt x="106" y="27"/>
                      <a:pt x="93" y="22"/>
                      <a:pt x="80" y="22"/>
                    </a:cubicBezTo>
                    <a:cubicBezTo>
                      <a:pt x="67" y="22"/>
                      <a:pt x="54" y="27"/>
                      <a:pt x="44" y="36"/>
                    </a:cubicBezTo>
                    <a:cubicBezTo>
                      <a:pt x="30" y="22"/>
                      <a:pt x="30" y="22"/>
                      <a:pt x="30" y="22"/>
                    </a:cubicBezTo>
                    <a:cubicBezTo>
                      <a:pt x="31" y="20"/>
                      <a:pt x="32" y="18"/>
                      <a:pt x="32" y="15"/>
                    </a:cubicBezTo>
                    <a:cubicBezTo>
                      <a:pt x="32" y="7"/>
                      <a:pt x="25" y="0"/>
                      <a:pt x="16" y="0"/>
                    </a:cubicBezTo>
                    <a:cubicBezTo>
                      <a:pt x="7" y="0"/>
                      <a:pt x="0" y="7"/>
                      <a:pt x="0" y="15"/>
                    </a:cubicBezTo>
                    <a:cubicBezTo>
                      <a:pt x="0" y="24"/>
                      <a:pt x="7" y="31"/>
                      <a:pt x="16" y="31"/>
                    </a:cubicBezTo>
                    <a:cubicBezTo>
                      <a:pt x="18" y="31"/>
                      <a:pt x="20" y="30"/>
                      <a:pt x="23" y="30"/>
                    </a:cubicBezTo>
                    <a:cubicBezTo>
                      <a:pt x="36" y="43"/>
                      <a:pt x="36" y="43"/>
                      <a:pt x="36" y="43"/>
                    </a:cubicBezTo>
                    <a:cubicBezTo>
                      <a:pt x="28" y="53"/>
                      <a:pt x="23" y="66"/>
                      <a:pt x="23" y="79"/>
                    </a:cubicBezTo>
                    <a:cubicBezTo>
                      <a:pt x="23" y="92"/>
                      <a:pt x="28" y="105"/>
                      <a:pt x="37" y="116"/>
                    </a:cubicBezTo>
                    <a:cubicBezTo>
                      <a:pt x="23" y="130"/>
                      <a:pt x="23" y="130"/>
                      <a:pt x="23" y="130"/>
                    </a:cubicBezTo>
                    <a:cubicBezTo>
                      <a:pt x="21" y="129"/>
                      <a:pt x="18" y="128"/>
                      <a:pt x="16" y="128"/>
                    </a:cubicBezTo>
                    <a:cubicBezTo>
                      <a:pt x="7" y="128"/>
                      <a:pt x="0" y="135"/>
                      <a:pt x="0" y="144"/>
                    </a:cubicBezTo>
                    <a:cubicBezTo>
                      <a:pt x="0" y="153"/>
                      <a:pt x="7" y="159"/>
                      <a:pt x="16" y="159"/>
                    </a:cubicBezTo>
                    <a:cubicBezTo>
                      <a:pt x="24" y="159"/>
                      <a:pt x="32" y="153"/>
                      <a:pt x="32" y="144"/>
                    </a:cubicBezTo>
                    <a:cubicBezTo>
                      <a:pt x="32" y="141"/>
                      <a:pt x="31" y="139"/>
                      <a:pt x="30" y="137"/>
                    </a:cubicBezTo>
                    <a:cubicBezTo>
                      <a:pt x="44" y="123"/>
                      <a:pt x="44" y="123"/>
                      <a:pt x="44" y="123"/>
                    </a:cubicBezTo>
                    <a:cubicBezTo>
                      <a:pt x="55" y="132"/>
                      <a:pt x="67" y="136"/>
                      <a:pt x="81" y="136"/>
                    </a:cubicBezTo>
                    <a:cubicBezTo>
                      <a:pt x="94" y="136"/>
                      <a:pt x="107" y="132"/>
                      <a:pt x="117" y="124"/>
                    </a:cubicBezTo>
                    <a:cubicBezTo>
                      <a:pt x="131" y="137"/>
                      <a:pt x="131" y="137"/>
                      <a:pt x="131" y="137"/>
                    </a:cubicBezTo>
                    <a:cubicBezTo>
                      <a:pt x="129" y="139"/>
                      <a:pt x="129" y="141"/>
                      <a:pt x="129" y="144"/>
                    </a:cubicBezTo>
                    <a:cubicBezTo>
                      <a:pt x="129" y="152"/>
                      <a:pt x="136" y="159"/>
                      <a:pt x="145" y="159"/>
                    </a:cubicBezTo>
                    <a:cubicBezTo>
                      <a:pt x="153" y="159"/>
                      <a:pt x="160" y="152"/>
                      <a:pt x="160" y="144"/>
                    </a:cubicBezTo>
                    <a:cubicBezTo>
                      <a:pt x="160" y="136"/>
                      <a:pt x="153" y="128"/>
                      <a:pt x="145" y="128"/>
                    </a:cubicBezTo>
                    <a:close/>
                    <a:moveTo>
                      <a:pt x="145" y="10"/>
                    </a:moveTo>
                    <a:cubicBezTo>
                      <a:pt x="148" y="10"/>
                      <a:pt x="150" y="13"/>
                      <a:pt x="150" y="15"/>
                    </a:cubicBezTo>
                    <a:cubicBezTo>
                      <a:pt x="150" y="18"/>
                      <a:pt x="147" y="20"/>
                      <a:pt x="145" y="20"/>
                    </a:cubicBezTo>
                    <a:cubicBezTo>
                      <a:pt x="142" y="20"/>
                      <a:pt x="139" y="18"/>
                      <a:pt x="139" y="15"/>
                    </a:cubicBezTo>
                    <a:cubicBezTo>
                      <a:pt x="139" y="13"/>
                      <a:pt x="142" y="10"/>
                      <a:pt x="145" y="10"/>
                    </a:cubicBezTo>
                    <a:close/>
                    <a:moveTo>
                      <a:pt x="16" y="20"/>
                    </a:moveTo>
                    <a:cubicBezTo>
                      <a:pt x="13" y="20"/>
                      <a:pt x="11" y="18"/>
                      <a:pt x="11" y="15"/>
                    </a:cubicBezTo>
                    <a:cubicBezTo>
                      <a:pt x="11" y="12"/>
                      <a:pt x="14" y="10"/>
                      <a:pt x="16" y="10"/>
                    </a:cubicBezTo>
                    <a:cubicBezTo>
                      <a:pt x="19" y="10"/>
                      <a:pt x="22" y="13"/>
                      <a:pt x="22" y="15"/>
                    </a:cubicBezTo>
                    <a:cubicBezTo>
                      <a:pt x="21" y="18"/>
                      <a:pt x="19" y="20"/>
                      <a:pt x="16" y="20"/>
                    </a:cubicBezTo>
                    <a:close/>
                    <a:moveTo>
                      <a:pt x="16" y="149"/>
                    </a:moveTo>
                    <a:cubicBezTo>
                      <a:pt x="13" y="149"/>
                      <a:pt x="11" y="147"/>
                      <a:pt x="11" y="143"/>
                    </a:cubicBezTo>
                    <a:cubicBezTo>
                      <a:pt x="11" y="141"/>
                      <a:pt x="14" y="138"/>
                      <a:pt x="16" y="138"/>
                    </a:cubicBezTo>
                    <a:cubicBezTo>
                      <a:pt x="19" y="138"/>
                      <a:pt x="22" y="141"/>
                      <a:pt x="22" y="143"/>
                    </a:cubicBezTo>
                    <a:cubicBezTo>
                      <a:pt x="21" y="147"/>
                      <a:pt x="19" y="149"/>
                      <a:pt x="16" y="149"/>
                    </a:cubicBezTo>
                    <a:close/>
                    <a:moveTo>
                      <a:pt x="114" y="112"/>
                    </a:moveTo>
                    <a:cubicBezTo>
                      <a:pt x="105" y="121"/>
                      <a:pt x="93" y="126"/>
                      <a:pt x="81" y="126"/>
                    </a:cubicBezTo>
                    <a:cubicBezTo>
                      <a:pt x="55" y="126"/>
                      <a:pt x="34" y="105"/>
                      <a:pt x="34" y="80"/>
                    </a:cubicBezTo>
                    <a:cubicBezTo>
                      <a:pt x="34" y="53"/>
                      <a:pt x="55" y="33"/>
                      <a:pt x="81" y="33"/>
                    </a:cubicBezTo>
                    <a:cubicBezTo>
                      <a:pt x="93" y="33"/>
                      <a:pt x="105" y="38"/>
                      <a:pt x="114" y="47"/>
                    </a:cubicBezTo>
                    <a:cubicBezTo>
                      <a:pt x="133" y="65"/>
                      <a:pt x="133" y="94"/>
                      <a:pt x="114" y="112"/>
                    </a:cubicBezTo>
                    <a:close/>
                    <a:moveTo>
                      <a:pt x="145" y="149"/>
                    </a:moveTo>
                    <a:cubicBezTo>
                      <a:pt x="142" y="149"/>
                      <a:pt x="139" y="147"/>
                      <a:pt x="139" y="144"/>
                    </a:cubicBezTo>
                    <a:cubicBezTo>
                      <a:pt x="139" y="141"/>
                      <a:pt x="142" y="139"/>
                      <a:pt x="145" y="139"/>
                    </a:cubicBezTo>
                    <a:cubicBezTo>
                      <a:pt x="148" y="139"/>
                      <a:pt x="150" y="141"/>
                      <a:pt x="150" y="144"/>
                    </a:cubicBezTo>
                    <a:cubicBezTo>
                      <a:pt x="150" y="147"/>
                      <a:pt x="147" y="149"/>
                      <a:pt x="145" y="149"/>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8" name="Freeform 41"/>
              <p:cNvSpPr>
                <a:spLocks noEditPoints="1"/>
              </p:cNvSpPr>
              <p:nvPr>
                <p:custDataLst>
                  <p:tags r:id="rId111"/>
                </p:custDataLst>
              </p:nvPr>
            </p:nvSpPr>
            <p:spPr bwMode="auto">
              <a:xfrm>
                <a:off x="16418" y="4681"/>
                <a:ext cx="281" cy="280"/>
              </a:xfrm>
              <a:custGeom>
                <a:avLst/>
                <a:gdLst>
                  <a:gd name="T0" fmla="*/ 102 w 160"/>
                  <a:gd name="T1" fmla="*/ 64 h 159"/>
                  <a:gd name="T2" fmla="*/ 60 w 160"/>
                  <a:gd name="T3" fmla="*/ 64 h 159"/>
                  <a:gd name="T4" fmla="*/ 50 w 160"/>
                  <a:gd name="T5" fmla="*/ 105 h 159"/>
                  <a:gd name="T6" fmla="*/ 107 w 160"/>
                  <a:gd name="T7" fmla="*/ 111 h 159"/>
                  <a:gd name="T8" fmla="*/ 96 w 160"/>
                  <a:gd name="T9" fmla="*/ 78 h 159"/>
                  <a:gd name="T10" fmla="*/ 91 w 160"/>
                  <a:gd name="T11" fmla="*/ 64 h 159"/>
                  <a:gd name="T12" fmla="*/ 70 w 160"/>
                  <a:gd name="T13" fmla="*/ 64 h 159"/>
                  <a:gd name="T14" fmla="*/ 61 w 160"/>
                  <a:gd name="T15" fmla="*/ 100 h 159"/>
                  <a:gd name="T16" fmla="*/ 101 w 160"/>
                  <a:gd name="T17" fmla="*/ 100 h 159"/>
                  <a:gd name="T18" fmla="*/ 145 w 160"/>
                  <a:gd name="T19" fmla="*/ 128 h 159"/>
                  <a:gd name="T20" fmla="*/ 125 w 160"/>
                  <a:gd name="T21" fmla="*/ 116 h 159"/>
                  <a:gd name="T22" fmla="*/ 138 w 160"/>
                  <a:gd name="T23" fmla="*/ 30 h 159"/>
                  <a:gd name="T24" fmla="*/ 160 w 160"/>
                  <a:gd name="T25" fmla="*/ 15 h 159"/>
                  <a:gd name="T26" fmla="*/ 129 w 160"/>
                  <a:gd name="T27" fmla="*/ 15 h 159"/>
                  <a:gd name="T28" fmla="*/ 117 w 160"/>
                  <a:gd name="T29" fmla="*/ 36 h 159"/>
                  <a:gd name="T30" fmla="*/ 44 w 160"/>
                  <a:gd name="T31" fmla="*/ 36 h 159"/>
                  <a:gd name="T32" fmla="*/ 32 w 160"/>
                  <a:gd name="T33" fmla="*/ 15 h 159"/>
                  <a:gd name="T34" fmla="*/ 0 w 160"/>
                  <a:gd name="T35" fmla="*/ 15 h 159"/>
                  <a:gd name="T36" fmla="*/ 23 w 160"/>
                  <a:gd name="T37" fmla="*/ 30 h 159"/>
                  <a:gd name="T38" fmla="*/ 23 w 160"/>
                  <a:gd name="T39" fmla="*/ 79 h 159"/>
                  <a:gd name="T40" fmla="*/ 23 w 160"/>
                  <a:gd name="T41" fmla="*/ 130 h 159"/>
                  <a:gd name="T42" fmla="*/ 0 w 160"/>
                  <a:gd name="T43" fmla="*/ 144 h 159"/>
                  <a:gd name="T44" fmla="*/ 32 w 160"/>
                  <a:gd name="T45" fmla="*/ 144 h 159"/>
                  <a:gd name="T46" fmla="*/ 44 w 160"/>
                  <a:gd name="T47" fmla="*/ 123 h 159"/>
                  <a:gd name="T48" fmla="*/ 117 w 160"/>
                  <a:gd name="T49" fmla="*/ 124 h 159"/>
                  <a:gd name="T50" fmla="*/ 129 w 160"/>
                  <a:gd name="T51" fmla="*/ 144 h 159"/>
                  <a:gd name="T52" fmla="*/ 160 w 160"/>
                  <a:gd name="T53" fmla="*/ 144 h 159"/>
                  <a:gd name="T54" fmla="*/ 145 w 160"/>
                  <a:gd name="T55" fmla="*/ 10 h 159"/>
                  <a:gd name="T56" fmla="*/ 145 w 160"/>
                  <a:gd name="T57" fmla="*/ 20 h 159"/>
                  <a:gd name="T58" fmla="*/ 145 w 160"/>
                  <a:gd name="T59" fmla="*/ 10 h 159"/>
                  <a:gd name="T60" fmla="*/ 11 w 160"/>
                  <a:gd name="T61" fmla="*/ 15 h 159"/>
                  <a:gd name="T62" fmla="*/ 22 w 160"/>
                  <a:gd name="T63" fmla="*/ 15 h 159"/>
                  <a:gd name="T64" fmla="*/ 16 w 160"/>
                  <a:gd name="T65" fmla="*/ 149 h 159"/>
                  <a:gd name="T66" fmla="*/ 16 w 160"/>
                  <a:gd name="T67" fmla="*/ 138 h 159"/>
                  <a:gd name="T68" fmla="*/ 16 w 160"/>
                  <a:gd name="T69" fmla="*/ 149 h 159"/>
                  <a:gd name="T70" fmla="*/ 81 w 160"/>
                  <a:gd name="T71" fmla="*/ 126 h 159"/>
                  <a:gd name="T72" fmla="*/ 81 w 160"/>
                  <a:gd name="T73" fmla="*/ 33 h 159"/>
                  <a:gd name="T74" fmla="*/ 114 w 160"/>
                  <a:gd name="T75" fmla="*/ 112 h 159"/>
                  <a:gd name="T76" fmla="*/ 139 w 160"/>
                  <a:gd name="T77" fmla="*/ 144 h 159"/>
                  <a:gd name="T78" fmla="*/ 150 w 160"/>
                  <a:gd name="T79" fmla="*/ 14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59">
                    <a:moveTo>
                      <a:pt x="96" y="78"/>
                    </a:moveTo>
                    <a:cubicBezTo>
                      <a:pt x="99" y="74"/>
                      <a:pt x="102" y="70"/>
                      <a:pt x="102" y="64"/>
                    </a:cubicBezTo>
                    <a:cubicBezTo>
                      <a:pt x="102" y="53"/>
                      <a:pt x="92" y="44"/>
                      <a:pt x="81" y="44"/>
                    </a:cubicBezTo>
                    <a:cubicBezTo>
                      <a:pt x="69" y="44"/>
                      <a:pt x="60" y="53"/>
                      <a:pt x="60" y="64"/>
                    </a:cubicBezTo>
                    <a:cubicBezTo>
                      <a:pt x="60" y="70"/>
                      <a:pt x="62" y="74"/>
                      <a:pt x="66" y="78"/>
                    </a:cubicBezTo>
                    <a:cubicBezTo>
                      <a:pt x="57" y="84"/>
                      <a:pt x="50" y="94"/>
                      <a:pt x="50" y="105"/>
                    </a:cubicBezTo>
                    <a:cubicBezTo>
                      <a:pt x="50" y="109"/>
                      <a:pt x="52" y="111"/>
                      <a:pt x="55" y="111"/>
                    </a:cubicBezTo>
                    <a:cubicBezTo>
                      <a:pt x="107" y="111"/>
                      <a:pt x="107" y="111"/>
                      <a:pt x="107" y="111"/>
                    </a:cubicBezTo>
                    <a:cubicBezTo>
                      <a:pt x="110" y="111"/>
                      <a:pt x="112" y="108"/>
                      <a:pt x="112" y="105"/>
                    </a:cubicBezTo>
                    <a:cubicBezTo>
                      <a:pt x="112" y="94"/>
                      <a:pt x="105" y="83"/>
                      <a:pt x="96" y="78"/>
                    </a:cubicBezTo>
                    <a:close/>
                    <a:moveTo>
                      <a:pt x="81" y="54"/>
                    </a:moveTo>
                    <a:cubicBezTo>
                      <a:pt x="86" y="54"/>
                      <a:pt x="91" y="58"/>
                      <a:pt x="91" y="64"/>
                    </a:cubicBezTo>
                    <a:cubicBezTo>
                      <a:pt x="91" y="70"/>
                      <a:pt x="86" y="74"/>
                      <a:pt x="81" y="74"/>
                    </a:cubicBezTo>
                    <a:cubicBezTo>
                      <a:pt x="75" y="74"/>
                      <a:pt x="70" y="70"/>
                      <a:pt x="70" y="64"/>
                    </a:cubicBezTo>
                    <a:cubicBezTo>
                      <a:pt x="70" y="58"/>
                      <a:pt x="75" y="54"/>
                      <a:pt x="81" y="54"/>
                    </a:cubicBezTo>
                    <a:close/>
                    <a:moveTo>
                      <a:pt x="61" y="100"/>
                    </a:moveTo>
                    <a:cubicBezTo>
                      <a:pt x="63" y="91"/>
                      <a:pt x="71" y="84"/>
                      <a:pt x="81" y="84"/>
                    </a:cubicBezTo>
                    <a:cubicBezTo>
                      <a:pt x="91" y="84"/>
                      <a:pt x="99" y="91"/>
                      <a:pt x="101" y="100"/>
                    </a:cubicBezTo>
                    <a:lnTo>
                      <a:pt x="61" y="100"/>
                    </a:lnTo>
                    <a:close/>
                    <a:moveTo>
                      <a:pt x="145" y="128"/>
                    </a:moveTo>
                    <a:cubicBezTo>
                      <a:pt x="142" y="128"/>
                      <a:pt x="140" y="128"/>
                      <a:pt x="138" y="130"/>
                    </a:cubicBezTo>
                    <a:cubicBezTo>
                      <a:pt x="125" y="116"/>
                      <a:pt x="125" y="116"/>
                      <a:pt x="125" y="116"/>
                    </a:cubicBezTo>
                    <a:cubicBezTo>
                      <a:pt x="142" y="95"/>
                      <a:pt x="142" y="64"/>
                      <a:pt x="125" y="43"/>
                    </a:cubicBezTo>
                    <a:cubicBezTo>
                      <a:pt x="138" y="30"/>
                      <a:pt x="138" y="30"/>
                      <a:pt x="138" y="30"/>
                    </a:cubicBezTo>
                    <a:cubicBezTo>
                      <a:pt x="140" y="30"/>
                      <a:pt x="142" y="31"/>
                      <a:pt x="145" y="31"/>
                    </a:cubicBezTo>
                    <a:cubicBezTo>
                      <a:pt x="153" y="31"/>
                      <a:pt x="160" y="24"/>
                      <a:pt x="160" y="15"/>
                    </a:cubicBezTo>
                    <a:cubicBezTo>
                      <a:pt x="160" y="7"/>
                      <a:pt x="153" y="0"/>
                      <a:pt x="145" y="0"/>
                    </a:cubicBezTo>
                    <a:cubicBezTo>
                      <a:pt x="136" y="0"/>
                      <a:pt x="129" y="7"/>
                      <a:pt x="129" y="15"/>
                    </a:cubicBezTo>
                    <a:cubicBezTo>
                      <a:pt x="129" y="18"/>
                      <a:pt x="129" y="20"/>
                      <a:pt x="131" y="22"/>
                    </a:cubicBezTo>
                    <a:cubicBezTo>
                      <a:pt x="117" y="36"/>
                      <a:pt x="117" y="36"/>
                      <a:pt x="117" y="36"/>
                    </a:cubicBezTo>
                    <a:cubicBezTo>
                      <a:pt x="106" y="27"/>
                      <a:pt x="93" y="22"/>
                      <a:pt x="80" y="22"/>
                    </a:cubicBezTo>
                    <a:cubicBezTo>
                      <a:pt x="67" y="22"/>
                      <a:pt x="54" y="27"/>
                      <a:pt x="44" y="36"/>
                    </a:cubicBezTo>
                    <a:cubicBezTo>
                      <a:pt x="30" y="22"/>
                      <a:pt x="30" y="22"/>
                      <a:pt x="30" y="22"/>
                    </a:cubicBezTo>
                    <a:cubicBezTo>
                      <a:pt x="31" y="20"/>
                      <a:pt x="32" y="18"/>
                      <a:pt x="32" y="15"/>
                    </a:cubicBezTo>
                    <a:cubicBezTo>
                      <a:pt x="32" y="7"/>
                      <a:pt x="25" y="0"/>
                      <a:pt x="16" y="0"/>
                    </a:cubicBezTo>
                    <a:cubicBezTo>
                      <a:pt x="7" y="0"/>
                      <a:pt x="0" y="7"/>
                      <a:pt x="0" y="15"/>
                    </a:cubicBezTo>
                    <a:cubicBezTo>
                      <a:pt x="0" y="24"/>
                      <a:pt x="7" y="31"/>
                      <a:pt x="16" y="31"/>
                    </a:cubicBezTo>
                    <a:cubicBezTo>
                      <a:pt x="18" y="31"/>
                      <a:pt x="20" y="30"/>
                      <a:pt x="23" y="30"/>
                    </a:cubicBezTo>
                    <a:cubicBezTo>
                      <a:pt x="36" y="43"/>
                      <a:pt x="36" y="43"/>
                      <a:pt x="36" y="43"/>
                    </a:cubicBezTo>
                    <a:cubicBezTo>
                      <a:pt x="28" y="53"/>
                      <a:pt x="23" y="66"/>
                      <a:pt x="23" y="79"/>
                    </a:cubicBezTo>
                    <a:cubicBezTo>
                      <a:pt x="23" y="92"/>
                      <a:pt x="28" y="105"/>
                      <a:pt x="37" y="116"/>
                    </a:cubicBezTo>
                    <a:cubicBezTo>
                      <a:pt x="23" y="130"/>
                      <a:pt x="23" y="130"/>
                      <a:pt x="23" y="130"/>
                    </a:cubicBezTo>
                    <a:cubicBezTo>
                      <a:pt x="21" y="129"/>
                      <a:pt x="18" y="128"/>
                      <a:pt x="16" y="128"/>
                    </a:cubicBezTo>
                    <a:cubicBezTo>
                      <a:pt x="7" y="128"/>
                      <a:pt x="0" y="135"/>
                      <a:pt x="0" y="144"/>
                    </a:cubicBezTo>
                    <a:cubicBezTo>
                      <a:pt x="0" y="153"/>
                      <a:pt x="7" y="159"/>
                      <a:pt x="16" y="159"/>
                    </a:cubicBezTo>
                    <a:cubicBezTo>
                      <a:pt x="24" y="159"/>
                      <a:pt x="32" y="153"/>
                      <a:pt x="32" y="144"/>
                    </a:cubicBezTo>
                    <a:cubicBezTo>
                      <a:pt x="32" y="141"/>
                      <a:pt x="31" y="139"/>
                      <a:pt x="30" y="137"/>
                    </a:cubicBezTo>
                    <a:cubicBezTo>
                      <a:pt x="44" y="123"/>
                      <a:pt x="44" y="123"/>
                      <a:pt x="44" y="123"/>
                    </a:cubicBezTo>
                    <a:cubicBezTo>
                      <a:pt x="55" y="132"/>
                      <a:pt x="67" y="136"/>
                      <a:pt x="81" y="136"/>
                    </a:cubicBezTo>
                    <a:cubicBezTo>
                      <a:pt x="94" y="136"/>
                      <a:pt x="107" y="132"/>
                      <a:pt x="117" y="124"/>
                    </a:cubicBezTo>
                    <a:cubicBezTo>
                      <a:pt x="131" y="137"/>
                      <a:pt x="131" y="137"/>
                      <a:pt x="131" y="137"/>
                    </a:cubicBezTo>
                    <a:cubicBezTo>
                      <a:pt x="129" y="139"/>
                      <a:pt x="129" y="141"/>
                      <a:pt x="129" y="144"/>
                    </a:cubicBezTo>
                    <a:cubicBezTo>
                      <a:pt x="129" y="152"/>
                      <a:pt x="136" y="159"/>
                      <a:pt x="145" y="159"/>
                    </a:cubicBezTo>
                    <a:cubicBezTo>
                      <a:pt x="153" y="159"/>
                      <a:pt x="160" y="152"/>
                      <a:pt x="160" y="144"/>
                    </a:cubicBezTo>
                    <a:cubicBezTo>
                      <a:pt x="160" y="136"/>
                      <a:pt x="153" y="128"/>
                      <a:pt x="145" y="128"/>
                    </a:cubicBezTo>
                    <a:close/>
                    <a:moveTo>
                      <a:pt x="145" y="10"/>
                    </a:moveTo>
                    <a:cubicBezTo>
                      <a:pt x="148" y="10"/>
                      <a:pt x="150" y="13"/>
                      <a:pt x="150" y="15"/>
                    </a:cubicBezTo>
                    <a:cubicBezTo>
                      <a:pt x="150" y="18"/>
                      <a:pt x="147" y="20"/>
                      <a:pt x="145" y="20"/>
                    </a:cubicBezTo>
                    <a:cubicBezTo>
                      <a:pt x="142" y="20"/>
                      <a:pt x="139" y="18"/>
                      <a:pt x="139" y="15"/>
                    </a:cubicBezTo>
                    <a:cubicBezTo>
                      <a:pt x="139" y="13"/>
                      <a:pt x="142" y="10"/>
                      <a:pt x="145" y="10"/>
                    </a:cubicBezTo>
                    <a:close/>
                    <a:moveTo>
                      <a:pt x="16" y="20"/>
                    </a:moveTo>
                    <a:cubicBezTo>
                      <a:pt x="13" y="20"/>
                      <a:pt x="11" y="18"/>
                      <a:pt x="11" y="15"/>
                    </a:cubicBezTo>
                    <a:cubicBezTo>
                      <a:pt x="11" y="12"/>
                      <a:pt x="14" y="10"/>
                      <a:pt x="16" y="10"/>
                    </a:cubicBezTo>
                    <a:cubicBezTo>
                      <a:pt x="19" y="10"/>
                      <a:pt x="22" y="13"/>
                      <a:pt x="22" y="15"/>
                    </a:cubicBezTo>
                    <a:cubicBezTo>
                      <a:pt x="21" y="18"/>
                      <a:pt x="19" y="20"/>
                      <a:pt x="16" y="20"/>
                    </a:cubicBezTo>
                    <a:close/>
                    <a:moveTo>
                      <a:pt x="16" y="149"/>
                    </a:moveTo>
                    <a:cubicBezTo>
                      <a:pt x="13" y="149"/>
                      <a:pt x="11" y="147"/>
                      <a:pt x="11" y="143"/>
                    </a:cubicBezTo>
                    <a:cubicBezTo>
                      <a:pt x="11" y="141"/>
                      <a:pt x="14" y="138"/>
                      <a:pt x="16" y="138"/>
                    </a:cubicBezTo>
                    <a:cubicBezTo>
                      <a:pt x="19" y="138"/>
                      <a:pt x="22" y="141"/>
                      <a:pt x="22" y="143"/>
                    </a:cubicBezTo>
                    <a:cubicBezTo>
                      <a:pt x="21" y="147"/>
                      <a:pt x="19" y="149"/>
                      <a:pt x="16" y="149"/>
                    </a:cubicBezTo>
                    <a:close/>
                    <a:moveTo>
                      <a:pt x="114" y="112"/>
                    </a:moveTo>
                    <a:cubicBezTo>
                      <a:pt x="105" y="121"/>
                      <a:pt x="93" y="126"/>
                      <a:pt x="81" y="126"/>
                    </a:cubicBezTo>
                    <a:cubicBezTo>
                      <a:pt x="55" y="126"/>
                      <a:pt x="34" y="105"/>
                      <a:pt x="34" y="80"/>
                    </a:cubicBezTo>
                    <a:cubicBezTo>
                      <a:pt x="34" y="53"/>
                      <a:pt x="55" y="33"/>
                      <a:pt x="81" y="33"/>
                    </a:cubicBezTo>
                    <a:cubicBezTo>
                      <a:pt x="93" y="33"/>
                      <a:pt x="105" y="38"/>
                      <a:pt x="114" y="47"/>
                    </a:cubicBezTo>
                    <a:cubicBezTo>
                      <a:pt x="133" y="65"/>
                      <a:pt x="133" y="94"/>
                      <a:pt x="114" y="112"/>
                    </a:cubicBezTo>
                    <a:close/>
                    <a:moveTo>
                      <a:pt x="145" y="149"/>
                    </a:moveTo>
                    <a:cubicBezTo>
                      <a:pt x="142" y="149"/>
                      <a:pt x="139" y="147"/>
                      <a:pt x="139" y="144"/>
                    </a:cubicBezTo>
                    <a:cubicBezTo>
                      <a:pt x="139" y="141"/>
                      <a:pt x="142" y="139"/>
                      <a:pt x="145" y="139"/>
                    </a:cubicBezTo>
                    <a:cubicBezTo>
                      <a:pt x="148" y="139"/>
                      <a:pt x="150" y="141"/>
                      <a:pt x="150" y="144"/>
                    </a:cubicBezTo>
                    <a:cubicBezTo>
                      <a:pt x="150" y="147"/>
                      <a:pt x="147" y="149"/>
                      <a:pt x="145" y="149"/>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39" name="Freeform 9"/>
              <p:cNvSpPr>
                <a:spLocks noEditPoints="1"/>
              </p:cNvSpPr>
              <p:nvPr>
                <p:custDataLst>
                  <p:tags r:id="rId112"/>
                </p:custDataLst>
              </p:nvPr>
            </p:nvSpPr>
            <p:spPr bwMode="auto">
              <a:xfrm>
                <a:off x="7553" y="4410"/>
                <a:ext cx="276" cy="278"/>
              </a:xfrm>
              <a:custGeom>
                <a:avLst/>
                <a:gdLst>
                  <a:gd name="T0" fmla="*/ 88 w 159"/>
                  <a:gd name="T1" fmla="*/ 19 h 160"/>
                  <a:gd name="T2" fmla="*/ 69 w 159"/>
                  <a:gd name="T3" fmla="*/ 19 h 160"/>
                  <a:gd name="T4" fmla="*/ 79 w 159"/>
                  <a:gd name="T5" fmla="*/ 38 h 160"/>
                  <a:gd name="T6" fmla="*/ 102 w 159"/>
                  <a:gd name="T7" fmla="*/ 67 h 160"/>
                  <a:gd name="T8" fmla="*/ 55 w 159"/>
                  <a:gd name="T9" fmla="*/ 62 h 160"/>
                  <a:gd name="T10" fmla="*/ 32 w 159"/>
                  <a:gd name="T11" fmla="*/ 94 h 160"/>
                  <a:gd name="T12" fmla="*/ 32 w 159"/>
                  <a:gd name="T13" fmla="*/ 114 h 160"/>
                  <a:gd name="T14" fmla="*/ 32 w 159"/>
                  <a:gd name="T15" fmla="*/ 94 h 160"/>
                  <a:gd name="T16" fmla="*/ 135 w 159"/>
                  <a:gd name="T17" fmla="*/ 104 h 160"/>
                  <a:gd name="T18" fmla="*/ 116 w 159"/>
                  <a:gd name="T19" fmla="*/ 104 h 160"/>
                  <a:gd name="T20" fmla="*/ 32 w 159"/>
                  <a:gd name="T21" fmla="*/ 122 h 160"/>
                  <a:gd name="T22" fmla="*/ 55 w 159"/>
                  <a:gd name="T23" fmla="*/ 151 h 160"/>
                  <a:gd name="T24" fmla="*/ 8 w 159"/>
                  <a:gd name="T25" fmla="*/ 146 h 160"/>
                  <a:gd name="T26" fmla="*/ 126 w 159"/>
                  <a:gd name="T27" fmla="*/ 122 h 160"/>
                  <a:gd name="T28" fmla="*/ 150 w 159"/>
                  <a:gd name="T29" fmla="*/ 151 h 160"/>
                  <a:gd name="T30" fmla="*/ 103 w 159"/>
                  <a:gd name="T31" fmla="*/ 146 h 160"/>
                  <a:gd name="T32" fmla="*/ 79 w 159"/>
                  <a:gd name="T33" fmla="*/ 0 h 160"/>
                  <a:gd name="T34" fmla="*/ 65 w 159"/>
                  <a:gd name="T35" fmla="*/ 31 h 160"/>
                  <a:gd name="T36" fmla="*/ 47 w 159"/>
                  <a:gd name="T37" fmla="*/ 71 h 160"/>
                  <a:gd name="T38" fmla="*/ 75 w 159"/>
                  <a:gd name="T39" fmla="*/ 76 h 160"/>
                  <a:gd name="T40" fmla="*/ 52 w 159"/>
                  <a:gd name="T41" fmla="*/ 119 h 160"/>
                  <a:gd name="T42" fmla="*/ 51 w 159"/>
                  <a:gd name="T43" fmla="*/ 103 h 160"/>
                  <a:gd name="T44" fmla="*/ 14 w 159"/>
                  <a:gd name="T45" fmla="*/ 103 h 160"/>
                  <a:gd name="T46" fmla="*/ 0 w 159"/>
                  <a:gd name="T47" fmla="*/ 146 h 160"/>
                  <a:gd name="T48" fmla="*/ 5 w 159"/>
                  <a:gd name="T49" fmla="*/ 160 h 160"/>
                  <a:gd name="T50" fmla="*/ 65 w 159"/>
                  <a:gd name="T51" fmla="*/ 156 h 160"/>
                  <a:gd name="T52" fmla="*/ 59 w 159"/>
                  <a:gd name="T53" fmla="*/ 126 h 160"/>
                  <a:gd name="T54" fmla="*/ 100 w 159"/>
                  <a:gd name="T55" fmla="*/ 126 h 160"/>
                  <a:gd name="T56" fmla="*/ 93 w 159"/>
                  <a:gd name="T57" fmla="*/ 156 h 160"/>
                  <a:gd name="T58" fmla="*/ 155 w 159"/>
                  <a:gd name="T59" fmla="*/ 160 h 160"/>
                  <a:gd name="T60" fmla="*/ 159 w 159"/>
                  <a:gd name="T61" fmla="*/ 146 h 160"/>
                  <a:gd name="T62" fmla="*/ 144 w 159"/>
                  <a:gd name="T63" fmla="*/ 103 h 160"/>
                  <a:gd name="T64" fmla="*/ 107 w 159"/>
                  <a:gd name="T65" fmla="*/ 103 h 160"/>
                  <a:gd name="T66" fmla="*/ 106 w 159"/>
                  <a:gd name="T67" fmla="*/ 119 h 160"/>
                  <a:gd name="T68" fmla="*/ 84 w 159"/>
                  <a:gd name="T69" fmla="*/ 76 h 160"/>
                  <a:gd name="T70" fmla="*/ 112 w 159"/>
                  <a:gd name="T71" fmla="*/ 71 h 160"/>
                  <a:gd name="T72" fmla="*/ 93 w 159"/>
                  <a:gd name="T73" fmla="*/ 31 h 160"/>
                  <a:gd name="T74" fmla="*/ 79 w 159"/>
                  <a:gd name="T7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60">
                    <a:moveTo>
                      <a:pt x="79" y="10"/>
                    </a:moveTo>
                    <a:cubicBezTo>
                      <a:pt x="84" y="10"/>
                      <a:pt x="88" y="14"/>
                      <a:pt x="88" y="19"/>
                    </a:cubicBezTo>
                    <a:cubicBezTo>
                      <a:pt x="88" y="25"/>
                      <a:pt x="84" y="29"/>
                      <a:pt x="79" y="29"/>
                    </a:cubicBezTo>
                    <a:cubicBezTo>
                      <a:pt x="73" y="29"/>
                      <a:pt x="69" y="25"/>
                      <a:pt x="69" y="19"/>
                    </a:cubicBezTo>
                    <a:cubicBezTo>
                      <a:pt x="69" y="14"/>
                      <a:pt x="74" y="10"/>
                      <a:pt x="79" y="10"/>
                    </a:cubicBezTo>
                    <a:close/>
                    <a:moveTo>
                      <a:pt x="79" y="38"/>
                    </a:moveTo>
                    <a:cubicBezTo>
                      <a:pt x="91" y="38"/>
                      <a:pt x="102" y="48"/>
                      <a:pt x="102" y="62"/>
                    </a:cubicBezTo>
                    <a:cubicBezTo>
                      <a:pt x="102" y="67"/>
                      <a:pt x="102" y="67"/>
                      <a:pt x="102" y="67"/>
                    </a:cubicBezTo>
                    <a:cubicBezTo>
                      <a:pt x="55" y="67"/>
                      <a:pt x="55" y="67"/>
                      <a:pt x="55" y="67"/>
                    </a:cubicBezTo>
                    <a:cubicBezTo>
                      <a:pt x="55" y="62"/>
                      <a:pt x="55" y="62"/>
                      <a:pt x="55" y="62"/>
                    </a:cubicBezTo>
                    <a:cubicBezTo>
                      <a:pt x="55" y="48"/>
                      <a:pt x="66" y="38"/>
                      <a:pt x="79" y="38"/>
                    </a:cubicBezTo>
                    <a:close/>
                    <a:moveTo>
                      <a:pt x="32" y="94"/>
                    </a:moveTo>
                    <a:cubicBezTo>
                      <a:pt x="37" y="94"/>
                      <a:pt x="42" y="99"/>
                      <a:pt x="42" y="104"/>
                    </a:cubicBezTo>
                    <a:cubicBezTo>
                      <a:pt x="42" y="109"/>
                      <a:pt x="37" y="114"/>
                      <a:pt x="32" y="114"/>
                    </a:cubicBezTo>
                    <a:cubicBezTo>
                      <a:pt x="27" y="114"/>
                      <a:pt x="22" y="109"/>
                      <a:pt x="22" y="104"/>
                    </a:cubicBezTo>
                    <a:cubicBezTo>
                      <a:pt x="22" y="99"/>
                      <a:pt x="27" y="94"/>
                      <a:pt x="32" y="94"/>
                    </a:cubicBezTo>
                    <a:close/>
                    <a:moveTo>
                      <a:pt x="126" y="94"/>
                    </a:moveTo>
                    <a:cubicBezTo>
                      <a:pt x="131" y="94"/>
                      <a:pt x="135" y="99"/>
                      <a:pt x="135" y="104"/>
                    </a:cubicBezTo>
                    <a:cubicBezTo>
                      <a:pt x="135" y="109"/>
                      <a:pt x="131" y="114"/>
                      <a:pt x="126" y="114"/>
                    </a:cubicBezTo>
                    <a:cubicBezTo>
                      <a:pt x="121" y="114"/>
                      <a:pt x="116" y="109"/>
                      <a:pt x="116" y="104"/>
                    </a:cubicBezTo>
                    <a:cubicBezTo>
                      <a:pt x="116" y="99"/>
                      <a:pt x="121" y="94"/>
                      <a:pt x="126" y="94"/>
                    </a:cubicBezTo>
                    <a:close/>
                    <a:moveTo>
                      <a:pt x="32" y="122"/>
                    </a:moveTo>
                    <a:cubicBezTo>
                      <a:pt x="44" y="122"/>
                      <a:pt x="55" y="133"/>
                      <a:pt x="55" y="146"/>
                    </a:cubicBezTo>
                    <a:cubicBezTo>
                      <a:pt x="55" y="151"/>
                      <a:pt x="55" y="151"/>
                      <a:pt x="55" y="151"/>
                    </a:cubicBezTo>
                    <a:cubicBezTo>
                      <a:pt x="8" y="151"/>
                      <a:pt x="8" y="151"/>
                      <a:pt x="8" y="151"/>
                    </a:cubicBezTo>
                    <a:cubicBezTo>
                      <a:pt x="8" y="146"/>
                      <a:pt x="8" y="146"/>
                      <a:pt x="8" y="146"/>
                    </a:cubicBezTo>
                    <a:cubicBezTo>
                      <a:pt x="8" y="133"/>
                      <a:pt x="19" y="122"/>
                      <a:pt x="32" y="122"/>
                    </a:cubicBezTo>
                    <a:close/>
                    <a:moveTo>
                      <a:pt x="126" y="122"/>
                    </a:moveTo>
                    <a:cubicBezTo>
                      <a:pt x="139" y="122"/>
                      <a:pt x="150" y="133"/>
                      <a:pt x="150" y="146"/>
                    </a:cubicBezTo>
                    <a:cubicBezTo>
                      <a:pt x="150" y="151"/>
                      <a:pt x="150" y="151"/>
                      <a:pt x="150" y="151"/>
                    </a:cubicBezTo>
                    <a:cubicBezTo>
                      <a:pt x="103" y="151"/>
                      <a:pt x="103" y="151"/>
                      <a:pt x="103" y="151"/>
                    </a:cubicBezTo>
                    <a:cubicBezTo>
                      <a:pt x="103" y="146"/>
                      <a:pt x="103" y="146"/>
                      <a:pt x="103" y="146"/>
                    </a:cubicBezTo>
                    <a:cubicBezTo>
                      <a:pt x="103" y="133"/>
                      <a:pt x="113" y="122"/>
                      <a:pt x="126" y="122"/>
                    </a:cubicBezTo>
                    <a:close/>
                    <a:moveTo>
                      <a:pt x="79" y="0"/>
                    </a:moveTo>
                    <a:cubicBezTo>
                      <a:pt x="69" y="0"/>
                      <a:pt x="61" y="9"/>
                      <a:pt x="61" y="19"/>
                    </a:cubicBezTo>
                    <a:cubicBezTo>
                      <a:pt x="61" y="24"/>
                      <a:pt x="62" y="28"/>
                      <a:pt x="65" y="31"/>
                    </a:cubicBezTo>
                    <a:cubicBezTo>
                      <a:pt x="54" y="37"/>
                      <a:pt x="47" y="48"/>
                      <a:pt x="47" y="61"/>
                    </a:cubicBezTo>
                    <a:cubicBezTo>
                      <a:pt x="47" y="71"/>
                      <a:pt x="47" y="71"/>
                      <a:pt x="47" y="71"/>
                    </a:cubicBezTo>
                    <a:cubicBezTo>
                      <a:pt x="47" y="74"/>
                      <a:pt x="49" y="76"/>
                      <a:pt x="52" y="76"/>
                    </a:cubicBezTo>
                    <a:cubicBezTo>
                      <a:pt x="75" y="76"/>
                      <a:pt x="75" y="76"/>
                      <a:pt x="75" y="76"/>
                    </a:cubicBezTo>
                    <a:cubicBezTo>
                      <a:pt x="75" y="97"/>
                      <a:pt x="75" y="97"/>
                      <a:pt x="75" y="97"/>
                    </a:cubicBezTo>
                    <a:cubicBezTo>
                      <a:pt x="52" y="119"/>
                      <a:pt x="52" y="119"/>
                      <a:pt x="52" y="119"/>
                    </a:cubicBezTo>
                    <a:cubicBezTo>
                      <a:pt x="50" y="118"/>
                      <a:pt x="48" y="117"/>
                      <a:pt x="46" y="116"/>
                    </a:cubicBezTo>
                    <a:cubicBezTo>
                      <a:pt x="50" y="113"/>
                      <a:pt x="51" y="109"/>
                      <a:pt x="51" y="103"/>
                    </a:cubicBezTo>
                    <a:cubicBezTo>
                      <a:pt x="51" y="93"/>
                      <a:pt x="42" y="85"/>
                      <a:pt x="33" y="85"/>
                    </a:cubicBezTo>
                    <a:cubicBezTo>
                      <a:pt x="22" y="85"/>
                      <a:pt x="14" y="93"/>
                      <a:pt x="14" y="103"/>
                    </a:cubicBezTo>
                    <a:cubicBezTo>
                      <a:pt x="14" y="108"/>
                      <a:pt x="16" y="112"/>
                      <a:pt x="19" y="116"/>
                    </a:cubicBezTo>
                    <a:cubicBezTo>
                      <a:pt x="8" y="122"/>
                      <a:pt x="0" y="133"/>
                      <a:pt x="0" y="146"/>
                    </a:cubicBezTo>
                    <a:cubicBezTo>
                      <a:pt x="0" y="156"/>
                      <a:pt x="0" y="156"/>
                      <a:pt x="0" y="156"/>
                    </a:cubicBezTo>
                    <a:cubicBezTo>
                      <a:pt x="0" y="158"/>
                      <a:pt x="2" y="160"/>
                      <a:pt x="5" y="160"/>
                    </a:cubicBezTo>
                    <a:cubicBezTo>
                      <a:pt x="60" y="160"/>
                      <a:pt x="60" y="160"/>
                      <a:pt x="60" y="160"/>
                    </a:cubicBezTo>
                    <a:cubicBezTo>
                      <a:pt x="63" y="160"/>
                      <a:pt x="65" y="158"/>
                      <a:pt x="65" y="156"/>
                    </a:cubicBezTo>
                    <a:cubicBezTo>
                      <a:pt x="65" y="146"/>
                      <a:pt x="65" y="146"/>
                      <a:pt x="65" y="146"/>
                    </a:cubicBezTo>
                    <a:cubicBezTo>
                      <a:pt x="65" y="139"/>
                      <a:pt x="62" y="131"/>
                      <a:pt x="59" y="126"/>
                    </a:cubicBezTo>
                    <a:cubicBezTo>
                      <a:pt x="79" y="105"/>
                      <a:pt x="79" y="105"/>
                      <a:pt x="79" y="105"/>
                    </a:cubicBezTo>
                    <a:cubicBezTo>
                      <a:pt x="100" y="126"/>
                      <a:pt x="100" y="126"/>
                      <a:pt x="100" y="126"/>
                    </a:cubicBezTo>
                    <a:cubicBezTo>
                      <a:pt x="96" y="131"/>
                      <a:pt x="93" y="139"/>
                      <a:pt x="93" y="146"/>
                    </a:cubicBezTo>
                    <a:cubicBezTo>
                      <a:pt x="93" y="156"/>
                      <a:pt x="93" y="156"/>
                      <a:pt x="93" y="156"/>
                    </a:cubicBezTo>
                    <a:cubicBezTo>
                      <a:pt x="93" y="158"/>
                      <a:pt x="96" y="160"/>
                      <a:pt x="99" y="160"/>
                    </a:cubicBezTo>
                    <a:cubicBezTo>
                      <a:pt x="155" y="160"/>
                      <a:pt x="155" y="160"/>
                      <a:pt x="155" y="160"/>
                    </a:cubicBezTo>
                    <a:cubicBezTo>
                      <a:pt x="157" y="160"/>
                      <a:pt x="159" y="158"/>
                      <a:pt x="159" y="156"/>
                    </a:cubicBezTo>
                    <a:cubicBezTo>
                      <a:pt x="159" y="146"/>
                      <a:pt x="159" y="146"/>
                      <a:pt x="159" y="146"/>
                    </a:cubicBezTo>
                    <a:cubicBezTo>
                      <a:pt x="159" y="133"/>
                      <a:pt x="151" y="122"/>
                      <a:pt x="140" y="116"/>
                    </a:cubicBezTo>
                    <a:cubicBezTo>
                      <a:pt x="143" y="113"/>
                      <a:pt x="144" y="109"/>
                      <a:pt x="144" y="103"/>
                    </a:cubicBezTo>
                    <a:cubicBezTo>
                      <a:pt x="144" y="93"/>
                      <a:pt x="136" y="85"/>
                      <a:pt x="126" y="85"/>
                    </a:cubicBezTo>
                    <a:cubicBezTo>
                      <a:pt x="116" y="85"/>
                      <a:pt x="107" y="93"/>
                      <a:pt x="107" y="103"/>
                    </a:cubicBezTo>
                    <a:cubicBezTo>
                      <a:pt x="107" y="108"/>
                      <a:pt x="109" y="112"/>
                      <a:pt x="112" y="116"/>
                    </a:cubicBezTo>
                    <a:cubicBezTo>
                      <a:pt x="110" y="117"/>
                      <a:pt x="108" y="118"/>
                      <a:pt x="106" y="119"/>
                    </a:cubicBezTo>
                    <a:cubicBezTo>
                      <a:pt x="84" y="97"/>
                      <a:pt x="84" y="97"/>
                      <a:pt x="84" y="97"/>
                    </a:cubicBezTo>
                    <a:cubicBezTo>
                      <a:pt x="84" y="76"/>
                      <a:pt x="84" y="76"/>
                      <a:pt x="84" y="76"/>
                    </a:cubicBezTo>
                    <a:cubicBezTo>
                      <a:pt x="107" y="76"/>
                      <a:pt x="107" y="76"/>
                      <a:pt x="107" y="76"/>
                    </a:cubicBezTo>
                    <a:cubicBezTo>
                      <a:pt x="110" y="76"/>
                      <a:pt x="112" y="74"/>
                      <a:pt x="112" y="71"/>
                    </a:cubicBezTo>
                    <a:cubicBezTo>
                      <a:pt x="112" y="61"/>
                      <a:pt x="112" y="61"/>
                      <a:pt x="112" y="61"/>
                    </a:cubicBezTo>
                    <a:cubicBezTo>
                      <a:pt x="112" y="48"/>
                      <a:pt x="104" y="37"/>
                      <a:pt x="93" y="31"/>
                    </a:cubicBezTo>
                    <a:cubicBezTo>
                      <a:pt x="96" y="28"/>
                      <a:pt x="98" y="24"/>
                      <a:pt x="98" y="19"/>
                    </a:cubicBezTo>
                    <a:cubicBezTo>
                      <a:pt x="98" y="9"/>
                      <a:pt x="89" y="0"/>
                      <a:pt x="79"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40" name="Freeform 9"/>
              <p:cNvSpPr>
                <a:spLocks noEditPoints="1"/>
              </p:cNvSpPr>
              <p:nvPr>
                <p:custDataLst>
                  <p:tags r:id="rId113"/>
                </p:custDataLst>
              </p:nvPr>
            </p:nvSpPr>
            <p:spPr bwMode="auto">
              <a:xfrm>
                <a:off x="11197" y="5046"/>
                <a:ext cx="276" cy="278"/>
              </a:xfrm>
              <a:custGeom>
                <a:avLst/>
                <a:gdLst>
                  <a:gd name="T0" fmla="*/ 88 w 159"/>
                  <a:gd name="T1" fmla="*/ 19 h 160"/>
                  <a:gd name="T2" fmla="*/ 69 w 159"/>
                  <a:gd name="T3" fmla="*/ 19 h 160"/>
                  <a:gd name="T4" fmla="*/ 79 w 159"/>
                  <a:gd name="T5" fmla="*/ 38 h 160"/>
                  <a:gd name="T6" fmla="*/ 102 w 159"/>
                  <a:gd name="T7" fmla="*/ 67 h 160"/>
                  <a:gd name="T8" fmla="*/ 55 w 159"/>
                  <a:gd name="T9" fmla="*/ 62 h 160"/>
                  <a:gd name="T10" fmla="*/ 32 w 159"/>
                  <a:gd name="T11" fmla="*/ 94 h 160"/>
                  <a:gd name="T12" fmla="*/ 32 w 159"/>
                  <a:gd name="T13" fmla="*/ 114 h 160"/>
                  <a:gd name="T14" fmla="*/ 32 w 159"/>
                  <a:gd name="T15" fmla="*/ 94 h 160"/>
                  <a:gd name="T16" fmla="*/ 135 w 159"/>
                  <a:gd name="T17" fmla="*/ 104 h 160"/>
                  <a:gd name="T18" fmla="*/ 116 w 159"/>
                  <a:gd name="T19" fmla="*/ 104 h 160"/>
                  <a:gd name="T20" fmla="*/ 32 w 159"/>
                  <a:gd name="T21" fmla="*/ 122 h 160"/>
                  <a:gd name="T22" fmla="*/ 55 w 159"/>
                  <a:gd name="T23" fmla="*/ 151 h 160"/>
                  <a:gd name="T24" fmla="*/ 8 w 159"/>
                  <a:gd name="T25" fmla="*/ 146 h 160"/>
                  <a:gd name="T26" fmla="*/ 126 w 159"/>
                  <a:gd name="T27" fmla="*/ 122 h 160"/>
                  <a:gd name="T28" fmla="*/ 150 w 159"/>
                  <a:gd name="T29" fmla="*/ 151 h 160"/>
                  <a:gd name="T30" fmla="*/ 103 w 159"/>
                  <a:gd name="T31" fmla="*/ 146 h 160"/>
                  <a:gd name="T32" fmla="*/ 79 w 159"/>
                  <a:gd name="T33" fmla="*/ 0 h 160"/>
                  <a:gd name="T34" fmla="*/ 65 w 159"/>
                  <a:gd name="T35" fmla="*/ 31 h 160"/>
                  <a:gd name="T36" fmla="*/ 47 w 159"/>
                  <a:gd name="T37" fmla="*/ 71 h 160"/>
                  <a:gd name="T38" fmla="*/ 75 w 159"/>
                  <a:gd name="T39" fmla="*/ 76 h 160"/>
                  <a:gd name="T40" fmla="*/ 52 w 159"/>
                  <a:gd name="T41" fmla="*/ 119 h 160"/>
                  <a:gd name="T42" fmla="*/ 51 w 159"/>
                  <a:gd name="T43" fmla="*/ 103 h 160"/>
                  <a:gd name="T44" fmla="*/ 14 w 159"/>
                  <a:gd name="T45" fmla="*/ 103 h 160"/>
                  <a:gd name="T46" fmla="*/ 0 w 159"/>
                  <a:gd name="T47" fmla="*/ 146 h 160"/>
                  <a:gd name="T48" fmla="*/ 5 w 159"/>
                  <a:gd name="T49" fmla="*/ 160 h 160"/>
                  <a:gd name="T50" fmla="*/ 65 w 159"/>
                  <a:gd name="T51" fmla="*/ 156 h 160"/>
                  <a:gd name="T52" fmla="*/ 59 w 159"/>
                  <a:gd name="T53" fmla="*/ 126 h 160"/>
                  <a:gd name="T54" fmla="*/ 100 w 159"/>
                  <a:gd name="T55" fmla="*/ 126 h 160"/>
                  <a:gd name="T56" fmla="*/ 93 w 159"/>
                  <a:gd name="T57" fmla="*/ 156 h 160"/>
                  <a:gd name="T58" fmla="*/ 155 w 159"/>
                  <a:gd name="T59" fmla="*/ 160 h 160"/>
                  <a:gd name="T60" fmla="*/ 159 w 159"/>
                  <a:gd name="T61" fmla="*/ 146 h 160"/>
                  <a:gd name="T62" fmla="*/ 144 w 159"/>
                  <a:gd name="T63" fmla="*/ 103 h 160"/>
                  <a:gd name="T64" fmla="*/ 107 w 159"/>
                  <a:gd name="T65" fmla="*/ 103 h 160"/>
                  <a:gd name="T66" fmla="*/ 106 w 159"/>
                  <a:gd name="T67" fmla="*/ 119 h 160"/>
                  <a:gd name="T68" fmla="*/ 84 w 159"/>
                  <a:gd name="T69" fmla="*/ 76 h 160"/>
                  <a:gd name="T70" fmla="*/ 112 w 159"/>
                  <a:gd name="T71" fmla="*/ 71 h 160"/>
                  <a:gd name="T72" fmla="*/ 93 w 159"/>
                  <a:gd name="T73" fmla="*/ 31 h 160"/>
                  <a:gd name="T74" fmla="*/ 79 w 159"/>
                  <a:gd name="T7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60">
                    <a:moveTo>
                      <a:pt x="79" y="10"/>
                    </a:moveTo>
                    <a:cubicBezTo>
                      <a:pt x="84" y="10"/>
                      <a:pt x="88" y="14"/>
                      <a:pt x="88" y="19"/>
                    </a:cubicBezTo>
                    <a:cubicBezTo>
                      <a:pt x="88" y="25"/>
                      <a:pt x="84" y="29"/>
                      <a:pt x="79" y="29"/>
                    </a:cubicBezTo>
                    <a:cubicBezTo>
                      <a:pt x="73" y="29"/>
                      <a:pt x="69" y="25"/>
                      <a:pt x="69" y="19"/>
                    </a:cubicBezTo>
                    <a:cubicBezTo>
                      <a:pt x="69" y="14"/>
                      <a:pt x="74" y="10"/>
                      <a:pt x="79" y="10"/>
                    </a:cubicBezTo>
                    <a:close/>
                    <a:moveTo>
                      <a:pt x="79" y="38"/>
                    </a:moveTo>
                    <a:cubicBezTo>
                      <a:pt x="91" y="38"/>
                      <a:pt x="102" y="48"/>
                      <a:pt x="102" y="62"/>
                    </a:cubicBezTo>
                    <a:cubicBezTo>
                      <a:pt x="102" y="67"/>
                      <a:pt x="102" y="67"/>
                      <a:pt x="102" y="67"/>
                    </a:cubicBezTo>
                    <a:cubicBezTo>
                      <a:pt x="55" y="67"/>
                      <a:pt x="55" y="67"/>
                      <a:pt x="55" y="67"/>
                    </a:cubicBezTo>
                    <a:cubicBezTo>
                      <a:pt x="55" y="62"/>
                      <a:pt x="55" y="62"/>
                      <a:pt x="55" y="62"/>
                    </a:cubicBezTo>
                    <a:cubicBezTo>
                      <a:pt x="55" y="48"/>
                      <a:pt x="66" y="38"/>
                      <a:pt x="79" y="38"/>
                    </a:cubicBezTo>
                    <a:close/>
                    <a:moveTo>
                      <a:pt x="32" y="94"/>
                    </a:moveTo>
                    <a:cubicBezTo>
                      <a:pt x="37" y="94"/>
                      <a:pt x="42" y="99"/>
                      <a:pt x="42" y="104"/>
                    </a:cubicBezTo>
                    <a:cubicBezTo>
                      <a:pt x="42" y="109"/>
                      <a:pt x="37" y="114"/>
                      <a:pt x="32" y="114"/>
                    </a:cubicBezTo>
                    <a:cubicBezTo>
                      <a:pt x="27" y="114"/>
                      <a:pt x="22" y="109"/>
                      <a:pt x="22" y="104"/>
                    </a:cubicBezTo>
                    <a:cubicBezTo>
                      <a:pt x="22" y="99"/>
                      <a:pt x="27" y="94"/>
                      <a:pt x="32" y="94"/>
                    </a:cubicBezTo>
                    <a:close/>
                    <a:moveTo>
                      <a:pt x="126" y="94"/>
                    </a:moveTo>
                    <a:cubicBezTo>
                      <a:pt x="131" y="94"/>
                      <a:pt x="135" y="99"/>
                      <a:pt x="135" y="104"/>
                    </a:cubicBezTo>
                    <a:cubicBezTo>
                      <a:pt x="135" y="109"/>
                      <a:pt x="131" y="114"/>
                      <a:pt x="126" y="114"/>
                    </a:cubicBezTo>
                    <a:cubicBezTo>
                      <a:pt x="121" y="114"/>
                      <a:pt x="116" y="109"/>
                      <a:pt x="116" y="104"/>
                    </a:cubicBezTo>
                    <a:cubicBezTo>
                      <a:pt x="116" y="99"/>
                      <a:pt x="121" y="94"/>
                      <a:pt x="126" y="94"/>
                    </a:cubicBezTo>
                    <a:close/>
                    <a:moveTo>
                      <a:pt x="32" y="122"/>
                    </a:moveTo>
                    <a:cubicBezTo>
                      <a:pt x="44" y="122"/>
                      <a:pt x="55" y="133"/>
                      <a:pt x="55" y="146"/>
                    </a:cubicBezTo>
                    <a:cubicBezTo>
                      <a:pt x="55" y="151"/>
                      <a:pt x="55" y="151"/>
                      <a:pt x="55" y="151"/>
                    </a:cubicBezTo>
                    <a:cubicBezTo>
                      <a:pt x="8" y="151"/>
                      <a:pt x="8" y="151"/>
                      <a:pt x="8" y="151"/>
                    </a:cubicBezTo>
                    <a:cubicBezTo>
                      <a:pt x="8" y="146"/>
                      <a:pt x="8" y="146"/>
                      <a:pt x="8" y="146"/>
                    </a:cubicBezTo>
                    <a:cubicBezTo>
                      <a:pt x="8" y="133"/>
                      <a:pt x="19" y="122"/>
                      <a:pt x="32" y="122"/>
                    </a:cubicBezTo>
                    <a:close/>
                    <a:moveTo>
                      <a:pt x="126" y="122"/>
                    </a:moveTo>
                    <a:cubicBezTo>
                      <a:pt x="139" y="122"/>
                      <a:pt x="150" y="133"/>
                      <a:pt x="150" y="146"/>
                    </a:cubicBezTo>
                    <a:cubicBezTo>
                      <a:pt x="150" y="151"/>
                      <a:pt x="150" y="151"/>
                      <a:pt x="150" y="151"/>
                    </a:cubicBezTo>
                    <a:cubicBezTo>
                      <a:pt x="103" y="151"/>
                      <a:pt x="103" y="151"/>
                      <a:pt x="103" y="151"/>
                    </a:cubicBezTo>
                    <a:cubicBezTo>
                      <a:pt x="103" y="146"/>
                      <a:pt x="103" y="146"/>
                      <a:pt x="103" y="146"/>
                    </a:cubicBezTo>
                    <a:cubicBezTo>
                      <a:pt x="103" y="133"/>
                      <a:pt x="113" y="122"/>
                      <a:pt x="126" y="122"/>
                    </a:cubicBezTo>
                    <a:close/>
                    <a:moveTo>
                      <a:pt x="79" y="0"/>
                    </a:moveTo>
                    <a:cubicBezTo>
                      <a:pt x="69" y="0"/>
                      <a:pt x="61" y="9"/>
                      <a:pt x="61" y="19"/>
                    </a:cubicBezTo>
                    <a:cubicBezTo>
                      <a:pt x="61" y="24"/>
                      <a:pt x="62" y="28"/>
                      <a:pt x="65" y="31"/>
                    </a:cubicBezTo>
                    <a:cubicBezTo>
                      <a:pt x="54" y="37"/>
                      <a:pt x="47" y="48"/>
                      <a:pt x="47" y="61"/>
                    </a:cubicBezTo>
                    <a:cubicBezTo>
                      <a:pt x="47" y="71"/>
                      <a:pt x="47" y="71"/>
                      <a:pt x="47" y="71"/>
                    </a:cubicBezTo>
                    <a:cubicBezTo>
                      <a:pt x="47" y="74"/>
                      <a:pt x="49" y="76"/>
                      <a:pt x="52" y="76"/>
                    </a:cubicBezTo>
                    <a:cubicBezTo>
                      <a:pt x="75" y="76"/>
                      <a:pt x="75" y="76"/>
                      <a:pt x="75" y="76"/>
                    </a:cubicBezTo>
                    <a:cubicBezTo>
                      <a:pt x="75" y="97"/>
                      <a:pt x="75" y="97"/>
                      <a:pt x="75" y="97"/>
                    </a:cubicBezTo>
                    <a:cubicBezTo>
                      <a:pt x="52" y="119"/>
                      <a:pt x="52" y="119"/>
                      <a:pt x="52" y="119"/>
                    </a:cubicBezTo>
                    <a:cubicBezTo>
                      <a:pt x="50" y="118"/>
                      <a:pt x="48" y="117"/>
                      <a:pt x="46" y="116"/>
                    </a:cubicBezTo>
                    <a:cubicBezTo>
                      <a:pt x="50" y="113"/>
                      <a:pt x="51" y="109"/>
                      <a:pt x="51" y="103"/>
                    </a:cubicBezTo>
                    <a:cubicBezTo>
                      <a:pt x="51" y="93"/>
                      <a:pt x="42" y="85"/>
                      <a:pt x="33" y="85"/>
                    </a:cubicBezTo>
                    <a:cubicBezTo>
                      <a:pt x="22" y="85"/>
                      <a:pt x="14" y="93"/>
                      <a:pt x="14" y="103"/>
                    </a:cubicBezTo>
                    <a:cubicBezTo>
                      <a:pt x="14" y="108"/>
                      <a:pt x="16" y="112"/>
                      <a:pt x="19" y="116"/>
                    </a:cubicBezTo>
                    <a:cubicBezTo>
                      <a:pt x="8" y="122"/>
                      <a:pt x="0" y="133"/>
                      <a:pt x="0" y="146"/>
                    </a:cubicBezTo>
                    <a:cubicBezTo>
                      <a:pt x="0" y="156"/>
                      <a:pt x="0" y="156"/>
                      <a:pt x="0" y="156"/>
                    </a:cubicBezTo>
                    <a:cubicBezTo>
                      <a:pt x="0" y="158"/>
                      <a:pt x="2" y="160"/>
                      <a:pt x="5" y="160"/>
                    </a:cubicBezTo>
                    <a:cubicBezTo>
                      <a:pt x="60" y="160"/>
                      <a:pt x="60" y="160"/>
                      <a:pt x="60" y="160"/>
                    </a:cubicBezTo>
                    <a:cubicBezTo>
                      <a:pt x="63" y="160"/>
                      <a:pt x="65" y="158"/>
                      <a:pt x="65" y="156"/>
                    </a:cubicBezTo>
                    <a:cubicBezTo>
                      <a:pt x="65" y="146"/>
                      <a:pt x="65" y="146"/>
                      <a:pt x="65" y="146"/>
                    </a:cubicBezTo>
                    <a:cubicBezTo>
                      <a:pt x="65" y="139"/>
                      <a:pt x="62" y="131"/>
                      <a:pt x="59" y="126"/>
                    </a:cubicBezTo>
                    <a:cubicBezTo>
                      <a:pt x="79" y="105"/>
                      <a:pt x="79" y="105"/>
                      <a:pt x="79" y="105"/>
                    </a:cubicBezTo>
                    <a:cubicBezTo>
                      <a:pt x="100" y="126"/>
                      <a:pt x="100" y="126"/>
                      <a:pt x="100" y="126"/>
                    </a:cubicBezTo>
                    <a:cubicBezTo>
                      <a:pt x="96" y="131"/>
                      <a:pt x="93" y="139"/>
                      <a:pt x="93" y="146"/>
                    </a:cubicBezTo>
                    <a:cubicBezTo>
                      <a:pt x="93" y="156"/>
                      <a:pt x="93" y="156"/>
                      <a:pt x="93" y="156"/>
                    </a:cubicBezTo>
                    <a:cubicBezTo>
                      <a:pt x="93" y="158"/>
                      <a:pt x="96" y="160"/>
                      <a:pt x="99" y="160"/>
                    </a:cubicBezTo>
                    <a:cubicBezTo>
                      <a:pt x="155" y="160"/>
                      <a:pt x="155" y="160"/>
                      <a:pt x="155" y="160"/>
                    </a:cubicBezTo>
                    <a:cubicBezTo>
                      <a:pt x="157" y="160"/>
                      <a:pt x="159" y="158"/>
                      <a:pt x="159" y="156"/>
                    </a:cubicBezTo>
                    <a:cubicBezTo>
                      <a:pt x="159" y="146"/>
                      <a:pt x="159" y="146"/>
                      <a:pt x="159" y="146"/>
                    </a:cubicBezTo>
                    <a:cubicBezTo>
                      <a:pt x="159" y="133"/>
                      <a:pt x="151" y="122"/>
                      <a:pt x="140" y="116"/>
                    </a:cubicBezTo>
                    <a:cubicBezTo>
                      <a:pt x="143" y="113"/>
                      <a:pt x="144" y="109"/>
                      <a:pt x="144" y="103"/>
                    </a:cubicBezTo>
                    <a:cubicBezTo>
                      <a:pt x="144" y="93"/>
                      <a:pt x="136" y="85"/>
                      <a:pt x="126" y="85"/>
                    </a:cubicBezTo>
                    <a:cubicBezTo>
                      <a:pt x="116" y="85"/>
                      <a:pt x="107" y="93"/>
                      <a:pt x="107" y="103"/>
                    </a:cubicBezTo>
                    <a:cubicBezTo>
                      <a:pt x="107" y="108"/>
                      <a:pt x="109" y="112"/>
                      <a:pt x="112" y="116"/>
                    </a:cubicBezTo>
                    <a:cubicBezTo>
                      <a:pt x="110" y="117"/>
                      <a:pt x="108" y="118"/>
                      <a:pt x="106" y="119"/>
                    </a:cubicBezTo>
                    <a:cubicBezTo>
                      <a:pt x="84" y="97"/>
                      <a:pt x="84" y="97"/>
                      <a:pt x="84" y="97"/>
                    </a:cubicBezTo>
                    <a:cubicBezTo>
                      <a:pt x="84" y="76"/>
                      <a:pt x="84" y="76"/>
                      <a:pt x="84" y="76"/>
                    </a:cubicBezTo>
                    <a:cubicBezTo>
                      <a:pt x="107" y="76"/>
                      <a:pt x="107" y="76"/>
                      <a:pt x="107" y="76"/>
                    </a:cubicBezTo>
                    <a:cubicBezTo>
                      <a:pt x="110" y="76"/>
                      <a:pt x="112" y="74"/>
                      <a:pt x="112" y="71"/>
                    </a:cubicBezTo>
                    <a:cubicBezTo>
                      <a:pt x="112" y="61"/>
                      <a:pt x="112" y="61"/>
                      <a:pt x="112" y="61"/>
                    </a:cubicBezTo>
                    <a:cubicBezTo>
                      <a:pt x="112" y="48"/>
                      <a:pt x="104" y="37"/>
                      <a:pt x="93" y="31"/>
                    </a:cubicBezTo>
                    <a:cubicBezTo>
                      <a:pt x="96" y="28"/>
                      <a:pt x="98" y="24"/>
                      <a:pt x="98" y="19"/>
                    </a:cubicBezTo>
                    <a:cubicBezTo>
                      <a:pt x="98" y="9"/>
                      <a:pt x="89" y="0"/>
                      <a:pt x="79"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41" name="Freeform 76"/>
              <p:cNvSpPr>
                <a:spLocks noEditPoints="1"/>
              </p:cNvSpPr>
              <p:nvPr>
                <p:custDataLst>
                  <p:tags r:id="rId114"/>
                </p:custDataLst>
              </p:nvPr>
            </p:nvSpPr>
            <p:spPr bwMode="auto">
              <a:xfrm>
                <a:off x="5294" y="5254"/>
                <a:ext cx="233" cy="270"/>
              </a:xfrm>
              <a:custGeom>
                <a:avLst/>
                <a:gdLst>
                  <a:gd name="T0" fmla="*/ 118 w 138"/>
                  <a:gd name="T1" fmla="*/ 23 h 160"/>
                  <a:gd name="T2" fmla="*/ 118 w 138"/>
                  <a:gd name="T3" fmla="*/ 58 h 160"/>
                  <a:gd name="T4" fmla="*/ 22 w 138"/>
                  <a:gd name="T5" fmla="*/ 60 h 160"/>
                  <a:gd name="T6" fmla="*/ 20 w 138"/>
                  <a:gd name="T7" fmla="*/ 56 h 160"/>
                  <a:gd name="T8" fmla="*/ 21 w 138"/>
                  <a:gd name="T9" fmla="*/ 21 h 160"/>
                  <a:gd name="T10" fmla="*/ 116 w 138"/>
                  <a:gd name="T11" fmla="*/ 20 h 160"/>
                  <a:gd name="T12" fmla="*/ 38 w 138"/>
                  <a:gd name="T13" fmla="*/ 81 h 160"/>
                  <a:gd name="T14" fmla="*/ 39 w 138"/>
                  <a:gd name="T15" fmla="*/ 96 h 160"/>
                  <a:gd name="T16" fmla="*/ 37 w 138"/>
                  <a:gd name="T17" fmla="*/ 99 h 160"/>
                  <a:gd name="T18" fmla="*/ 22 w 138"/>
                  <a:gd name="T19" fmla="*/ 99 h 160"/>
                  <a:gd name="T20" fmla="*/ 20 w 138"/>
                  <a:gd name="T21" fmla="*/ 96 h 160"/>
                  <a:gd name="T22" fmla="*/ 21 w 138"/>
                  <a:gd name="T23" fmla="*/ 81 h 160"/>
                  <a:gd name="T24" fmla="*/ 35 w 138"/>
                  <a:gd name="T25" fmla="*/ 80 h 160"/>
                  <a:gd name="T26" fmla="*/ 77 w 138"/>
                  <a:gd name="T27" fmla="*/ 80 h 160"/>
                  <a:gd name="T28" fmla="*/ 79 w 138"/>
                  <a:gd name="T29" fmla="*/ 84 h 160"/>
                  <a:gd name="T30" fmla="*/ 78 w 138"/>
                  <a:gd name="T31" fmla="*/ 99 h 160"/>
                  <a:gd name="T32" fmla="*/ 63 w 138"/>
                  <a:gd name="T33" fmla="*/ 100 h 160"/>
                  <a:gd name="T34" fmla="*/ 59 w 138"/>
                  <a:gd name="T35" fmla="*/ 97 h 160"/>
                  <a:gd name="T36" fmla="*/ 59 w 138"/>
                  <a:gd name="T37" fmla="*/ 82 h 160"/>
                  <a:gd name="T38" fmla="*/ 63 w 138"/>
                  <a:gd name="T39" fmla="*/ 80 h 160"/>
                  <a:gd name="T40" fmla="*/ 35 w 138"/>
                  <a:gd name="T41" fmla="*/ 120 h 160"/>
                  <a:gd name="T42" fmla="*/ 39 w 138"/>
                  <a:gd name="T43" fmla="*/ 122 h 160"/>
                  <a:gd name="T44" fmla="*/ 39 w 138"/>
                  <a:gd name="T45" fmla="*/ 138 h 160"/>
                  <a:gd name="T46" fmla="*/ 35 w 138"/>
                  <a:gd name="T47" fmla="*/ 140 h 160"/>
                  <a:gd name="T48" fmla="*/ 21 w 138"/>
                  <a:gd name="T49" fmla="*/ 139 h 160"/>
                  <a:gd name="T50" fmla="*/ 20 w 138"/>
                  <a:gd name="T51" fmla="*/ 124 h 160"/>
                  <a:gd name="T52" fmla="*/ 22 w 138"/>
                  <a:gd name="T53" fmla="*/ 120 h 160"/>
                  <a:gd name="T54" fmla="*/ 35 w 138"/>
                  <a:gd name="T55" fmla="*/ 120 h 160"/>
                  <a:gd name="T56" fmla="*/ 78 w 138"/>
                  <a:gd name="T57" fmla="*/ 121 h 160"/>
                  <a:gd name="T58" fmla="*/ 79 w 138"/>
                  <a:gd name="T59" fmla="*/ 136 h 160"/>
                  <a:gd name="T60" fmla="*/ 76 w 138"/>
                  <a:gd name="T61" fmla="*/ 140 h 160"/>
                  <a:gd name="T62" fmla="*/ 62 w 138"/>
                  <a:gd name="T63" fmla="*/ 140 h 160"/>
                  <a:gd name="T64" fmla="*/ 59 w 138"/>
                  <a:gd name="T65" fmla="*/ 136 h 160"/>
                  <a:gd name="T66" fmla="*/ 60 w 138"/>
                  <a:gd name="T67" fmla="*/ 121 h 160"/>
                  <a:gd name="T68" fmla="*/ 75 w 138"/>
                  <a:gd name="T69" fmla="*/ 120 h 160"/>
                  <a:gd name="T70" fmla="*/ 116 w 138"/>
                  <a:gd name="T71" fmla="*/ 80 h 160"/>
                  <a:gd name="T72" fmla="*/ 118 w 138"/>
                  <a:gd name="T73" fmla="*/ 84 h 160"/>
                  <a:gd name="T74" fmla="*/ 117 w 138"/>
                  <a:gd name="T75" fmla="*/ 139 h 160"/>
                  <a:gd name="T76" fmla="*/ 102 w 138"/>
                  <a:gd name="T77" fmla="*/ 140 h 160"/>
                  <a:gd name="T78" fmla="*/ 99 w 138"/>
                  <a:gd name="T79" fmla="*/ 138 h 160"/>
                  <a:gd name="T80" fmla="*/ 99 w 138"/>
                  <a:gd name="T81" fmla="*/ 82 h 160"/>
                  <a:gd name="T82" fmla="*/ 102 w 138"/>
                  <a:gd name="T83" fmla="*/ 80 h 160"/>
                  <a:gd name="T84" fmla="*/ 15 w 138"/>
                  <a:gd name="T85" fmla="*/ 0 h 160"/>
                  <a:gd name="T86" fmla="*/ 6 w 138"/>
                  <a:gd name="T87" fmla="*/ 3 h 160"/>
                  <a:gd name="T88" fmla="*/ 1 w 138"/>
                  <a:gd name="T89" fmla="*/ 9 h 160"/>
                  <a:gd name="T90" fmla="*/ 0 w 138"/>
                  <a:gd name="T91" fmla="*/ 145 h 160"/>
                  <a:gd name="T92" fmla="*/ 2 w 138"/>
                  <a:gd name="T93" fmla="*/ 153 h 160"/>
                  <a:gd name="T94" fmla="*/ 9 w 138"/>
                  <a:gd name="T95" fmla="*/ 159 h 160"/>
                  <a:gd name="T96" fmla="*/ 123 w 138"/>
                  <a:gd name="T97" fmla="*/ 160 h 160"/>
                  <a:gd name="T98" fmla="*/ 132 w 138"/>
                  <a:gd name="T99" fmla="*/ 157 h 160"/>
                  <a:gd name="T100" fmla="*/ 137 w 138"/>
                  <a:gd name="T101" fmla="*/ 151 h 160"/>
                  <a:gd name="T102" fmla="*/ 138 w 138"/>
                  <a:gd name="T103" fmla="*/ 15 h 160"/>
                  <a:gd name="T104" fmla="*/ 136 w 138"/>
                  <a:gd name="T105" fmla="*/ 7 h 160"/>
                  <a:gd name="T106" fmla="*/ 129 w 138"/>
                  <a:gd name="T107" fmla="*/ 1 h 160"/>
                  <a:gd name="T108" fmla="*/ 15 w 138"/>
                  <a:gd name="T10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160">
                    <a:moveTo>
                      <a:pt x="116" y="20"/>
                    </a:moveTo>
                    <a:lnTo>
                      <a:pt x="117" y="21"/>
                    </a:lnTo>
                    <a:lnTo>
                      <a:pt x="118" y="23"/>
                    </a:lnTo>
                    <a:lnTo>
                      <a:pt x="118" y="24"/>
                    </a:lnTo>
                    <a:lnTo>
                      <a:pt x="118" y="56"/>
                    </a:lnTo>
                    <a:lnTo>
                      <a:pt x="118" y="58"/>
                    </a:lnTo>
                    <a:lnTo>
                      <a:pt x="117" y="59"/>
                    </a:lnTo>
                    <a:lnTo>
                      <a:pt x="116" y="60"/>
                    </a:lnTo>
                    <a:lnTo>
                      <a:pt x="22" y="60"/>
                    </a:lnTo>
                    <a:lnTo>
                      <a:pt x="21" y="59"/>
                    </a:lnTo>
                    <a:lnTo>
                      <a:pt x="20" y="58"/>
                    </a:lnTo>
                    <a:lnTo>
                      <a:pt x="20" y="56"/>
                    </a:lnTo>
                    <a:lnTo>
                      <a:pt x="20" y="24"/>
                    </a:lnTo>
                    <a:lnTo>
                      <a:pt x="20" y="23"/>
                    </a:lnTo>
                    <a:lnTo>
                      <a:pt x="21" y="21"/>
                    </a:lnTo>
                    <a:lnTo>
                      <a:pt x="22" y="20"/>
                    </a:lnTo>
                    <a:lnTo>
                      <a:pt x="116" y="20"/>
                    </a:lnTo>
                    <a:lnTo>
                      <a:pt x="116" y="20"/>
                    </a:lnTo>
                    <a:close/>
                    <a:moveTo>
                      <a:pt x="35" y="80"/>
                    </a:moveTo>
                    <a:lnTo>
                      <a:pt x="37" y="80"/>
                    </a:lnTo>
                    <a:lnTo>
                      <a:pt x="38" y="81"/>
                    </a:lnTo>
                    <a:lnTo>
                      <a:pt x="39" y="82"/>
                    </a:lnTo>
                    <a:lnTo>
                      <a:pt x="39" y="84"/>
                    </a:lnTo>
                    <a:lnTo>
                      <a:pt x="39" y="96"/>
                    </a:lnTo>
                    <a:lnTo>
                      <a:pt x="39" y="97"/>
                    </a:lnTo>
                    <a:lnTo>
                      <a:pt x="38" y="99"/>
                    </a:lnTo>
                    <a:lnTo>
                      <a:pt x="37" y="99"/>
                    </a:lnTo>
                    <a:lnTo>
                      <a:pt x="35" y="100"/>
                    </a:lnTo>
                    <a:lnTo>
                      <a:pt x="24" y="100"/>
                    </a:lnTo>
                    <a:lnTo>
                      <a:pt x="22" y="99"/>
                    </a:lnTo>
                    <a:lnTo>
                      <a:pt x="21" y="99"/>
                    </a:lnTo>
                    <a:lnTo>
                      <a:pt x="20" y="97"/>
                    </a:lnTo>
                    <a:lnTo>
                      <a:pt x="20" y="96"/>
                    </a:lnTo>
                    <a:lnTo>
                      <a:pt x="20" y="84"/>
                    </a:lnTo>
                    <a:lnTo>
                      <a:pt x="20" y="82"/>
                    </a:lnTo>
                    <a:lnTo>
                      <a:pt x="21" y="81"/>
                    </a:lnTo>
                    <a:lnTo>
                      <a:pt x="22" y="80"/>
                    </a:lnTo>
                    <a:lnTo>
                      <a:pt x="24" y="80"/>
                    </a:lnTo>
                    <a:lnTo>
                      <a:pt x="35" y="80"/>
                    </a:lnTo>
                    <a:lnTo>
                      <a:pt x="35" y="80"/>
                    </a:lnTo>
                    <a:close/>
                    <a:moveTo>
                      <a:pt x="75" y="80"/>
                    </a:moveTo>
                    <a:lnTo>
                      <a:pt x="77" y="80"/>
                    </a:lnTo>
                    <a:lnTo>
                      <a:pt x="78" y="81"/>
                    </a:lnTo>
                    <a:lnTo>
                      <a:pt x="79" y="82"/>
                    </a:lnTo>
                    <a:lnTo>
                      <a:pt x="79" y="84"/>
                    </a:lnTo>
                    <a:lnTo>
                      <a:pt x="79" y="96"/>
                    </a:lnTo>
                    <a:lnTo>
                      <a:pt x="79" y="97"/>
                    </a:lnTo>
                    <a:lnTo>
                      <a:pt x="78" y="99"/>
                    </a:lnTo>
                    <a:lnTo>
                      <a:pt x="76" y="99"/>
                    </a:lnTo>
                    <a:lnTo>
                      <a:pt x="75" y="100"/>
                    </a:lnTo>
                    <a:lnTo>
                      <a:pt x="63" y="100"/>
                    </a:lnTo>
                    <a:lnTo>
                      <a:pt x="62" y="99"/>
                    </a:lnTo>
                    <a:lnTo>
                      <a:pt x="60" y="99"/>
                    </a:lnTo>
                    <a:lnTo>
                      <a:pt x="59" y="97"/>
                    </a:lnTo>
                    <a:lnTo>
                      <a:pt x="59" y="96"/>
                    </a:lnTo>
                    <a:lnTo>
                      <a:pt x="59" y="84"/>
                    </a:lnTo>
                    <a:lnTo>
                      <a:pt x="59" y="82"/>
                    </a:lnTo>
                    <a:lnTo>
                      <a:pt x="60" y="81"/>
                    </a:lnTo>
                    <a:lnTo>
                      <a:pt x="62" y="80"/>
                    </a:lnTo>
                    <a:lnTo>
                      <a:pt x="63" y="80"/>
                    </a:lnTo>
                    <a:lnTo>
                      <a:pt x="75" y="80"/>
                    </a:lnTo>
                    <a:lnTo>
                      <a:pt x="75" y="80"/>
                    </a:lnTo>
                    <a:close/>
                    <a:moveTo>
                      <a:pt x="35" y="120"/>
                    </a:moveTo>
                    <a:lnTo>
                      <a:pt x="37" y="120"/>
                    </a:lnTo>
                    <a:lnTo>
                      <a:pt x="38" y="121"/>
                    </a:lnTo>
                    <a:lnTo>
                      <a:pt x="39" y="122"/>
                    </a:lnTo>
                    <a:lnTo>
                      <a:pt x="39" y="124"/>
                    </a:lnTo>
                    <a:lnTo>
                      <a:pt x="39" y="136"/>
                    </a:lnTo>
                    <a:lnTo>
                      <a:pt x="39" y="138"/>
                    </a:lnTo>
                    <a:lnTo>
                      <a:pt x="38" y="139"/>
                    </a:lnTo>
                    <a:lnTo>
                      <a:pt x="37" y="140"/>
                    </a:lnTo>
                    <a:lnTo>
                      <a:pt x="35" y="140"/>
                    </a:lnTo>
                    <a:lnTo>
                      <a:pt x="24" y="140"/>
                    </a:lnTo>
                    <a:lnTo>
                      <a:pt x="22" y="140"/>
                    </a:lnTo>
                    <a:lnTo>
                      <a:pt x="21" y="139"/>
                    </a:lnTo>
                    <a:lnTo>
                      <a:pt x="20" y="138"/>
                    </a:lnTo>
                    <a:lnTo>
                      <a:pt x="20" y="136"/>
                    </a:lnTo>
                    <a:lnTo>
                      <a:pt x="20" y="124"/>
                    </a:lnTo>
                    <a:lnTo>
                      <a:pt x="20" y="122"/>
                    </a:lnTo>
                    <a:lnTo>
                      <a:pt x="21" y="121"/>
                    </a:lnTo>
                    <a:lnTo>
                      <a:pt x="22" y="120"/>
                    </a:lnTo>
                    <a:lnTo>
                      <a:pt x="24" y="120"/>
                    </a:lnTo>
                    <a:lnTo>
                      <a:pt x="35" y="120"/>
                    </a:lnTo>
                    <a:lnTo>
                      <a:pt x="35" y="120"/>
                    </a:lnTo>
                    <a:close/>
                    <a:moveTo>
                      <a:pt x="75" y="120"/>
                    </a:moveTo>
                    <a:lnTo>
                      <a:pt x="77" y="120"/>
                    </a:lnTo>
                    <a:lnTo>
                      <a:pt x="78" y="121"/>
                    </a:lnTo>
                    <a:lnTo>
                      <a:pt x="79" y="122"/>
                    </a:lnTo>
                    <a:lnTo>
                      <a:pt x="79" y="124"/>
                    </a:lnTo>
                    <a:lnTo>
                      <a:pt x="79" y="136"/>
                    </a:lnTo>
                    <a:lnTo>
                      <a:pt x="79" y="138"/>
                    </a:lnTo>
                    <a:lnTo>
                      <a:pt x="78" y="139"/>
                    </a:lnTo>
                    <a:lnTo>
                      <a:pt x="76" y="140"/>
                    </a:lnTo>
                    <a:lnTo>
                      <a:pt x="75" y="140"/>
                    </a:lnTo>
                    <a:lnTo>
                      <a:pt x="63" y="140"/>
                    </a:lnTo>
                    <a:lnTo>
                      <a:pt x="62" y="140"/>
                    </a:lnTo>
                    <a:lnTo>
                      <a:pt x="60" y="139"/>
                    </a:lnTo>
                    <a:lnTo>
                      <a:pt x="59" y="138"/>
                    </a:lnTo>
                    <a:lnTo>
                      <a:pt x="59" y="136"/>
                    </a:lnTo>
                    <a:lnTo>
                      <a:pt x="59" y="124"/>
                    </a:lnTo>
                    <a:lnTo>
                      <a:pt x="59" y="122"/>
                    </a:lnTo>
                    <a:lnTo>
                      <a:pt x="60" y="121"/>
                    </a:lnTo>
                    <a:lnTo>
                      <a:pt x="62" y="120"/>
                    </a:lnTo>
                    <a:lnTo>
                      <a:pt x="63" y="120"/>
                    </a:lnTo>
                    <a:lnTo>
                      <a:pt x="75" y="120"/>
                    </a:lnTo>
                    <a:lnTo>
                      <a:pt x="75" y="120"/>
                    </a:lnTo>
                    <a:close/>
                    <a:moveTo>
                      <a:pt x="114" y="80"/>
                    </a:moveTo>
                    <a:lnTo>
                      <a:pt x="116" y="80"/>
                    </a:lnTo>
                    <a:lnTo>
                      <a:pt x="117" y="81"/>
                    </a:lnTo>
                    <a:lnTo>
                      <a:pt x="118" y="82"/>
                    </a:lnTo>
                    <a:lnTo>
                      <a:pt x="118" y="84"/>
                    </a:lnTo>
                    <a:lnTo>
                      <a:pt x="118" y="136"/>
                    </a:lnTo>
                    <a:lnTo>
                      <a:pt x="118" y="138"/>
                    </a:lnTo>
                    <a:lnTo>
                      <a:pt x="117" y="139"/>
                    </a:lnTo>
                    <a:lnTo>
                      <a:pt x="116" y="140"/>
                    </a:lnTo>
                    <a:lnTo>
                      <a:pt x="114" y="140"/>
                    </a:lnTo>
                    <a:lnTo>
                      <a:pt x="102" y="140"/>
                    </a:lnTo>
                    <a:lnTo>
                      <a:pt x="101" y="140"/>
                    </a:lnTo>
                    <a:lnTo>
                      <a:pt x="100" y="139"/>
                    </a:lnTo>
                    <a:lnTo>
                      <a:pt x="99" y="138"/>
                    </a:lnTo>
                    <a:lnTo>
                      <a:pt x="98" y="136"/>
                    </a:lnTo>
                    <a:lnTo>
                      <a:pt x="98" y="84"/>
                    </a:lnTo>
                    <a:lnTo>
                      <a:pt x="99" y="82"/>
                    </a:lnTo>
                    <a:lnTo>
                      <a:pt x="100" y="81"/>
                    </a:lnTo>
                    <a:lnTo>
                      <a:pt x="101" y="80"/>
                    </a:lnTo>
                    <a:lnTo>
                      <a:pt x="102" y="80"/>
                    </a:lnTo>
                    <a:lnTo>
                      <a:pt x="114" y="80"/>
                    </a:lnTo>
                    <a:lnTo>
                      <a:pt x="114" y="80"/>
                    </a:lnTo>
                    <a:close/>
                    <a:moveTo>
                      <a:pt x="15" y="0"/>
                    </a:moveTo>
                    <a:lnTo>
                      <a:pt x="12" y="1"/>
                    </a:lnTo>
                    <a:lnTo>
                      <a:pt x="9" y="1"/>
                    </a:lnTo>
                    <a:lnTo>
                      <a:pt x="6" y="3"/>
                    </a:lnTo>
                    <a:lnTo>
                      <a:pt x="4" y="5"/>
                    </a:lnTo>
                    <a:lnTo>
                      <a:pt x="2" y="7"/>
                    </a:lnTo>
                    <a:lnTo>
                      <a:pt x="1" y="9"/>
                    </a:lnTo>
                    <a:lnTo>
                      <a:pt x="0" y="12"/>
                    </a:lnTo>
                    <a:lnTo>
                      <a:pt x="0" y="15"/>
                    </a:lnTo>
                    <a:lnTo>
                      <a:pt x="0" y="145"/>
                    </a:lnTo>
                    <a:lnTo>
                      <a:pt x="0" y="148"/>
                    </a:lnTo>
                    <a:lnTo>
                      <a:pt x="1" y="151"/>
                    </a:lnTo>
                    <a:lnTo>
                      <a:pt x="2" y="153"/>
                    </a:lnTo>
                    <a:lnTo>
                      <a:pt x="4" y="156"/>
                    </a:lnTo>
                    <a:lnTo>
                      <a:pt x="6" y="157"/>
                    </a:lnTo>
                    <a:lnTo>
                      <a:pt x="9" y="159"/>
                    </a:lnTo>
                    <a:lnTo>
                      <a:pt x="12" y="160"/>
                    </a:lnTo>
                    <a:lnTo>
                      <a:pt x="15" y="160"/>
                    </a:lnTo>
                    <a:lnTo>
                      <a:pt x="123" y="160"/>
                    </a:lnTo>
                    <a:lnTo>
                      <a:pt x="126" y="160"/>
                    </a:lnTo>
                    <a:lnTo>
                      <a:pt x="129" y="159"/>
                    </a:lnTo>
                    <a:lnTo>
                      <a:pt x="132" y="157"/>
                    </a:lnTo>
                    <a:lnTo>
                      <a:pt x="134" y="156"/>
                    </a:lnTo>
                    <a:lnTo>
                      <a:pt x="136" y="153"/>
                    </a:lnTo>
                    <a:lnTo>
                      <a:pt x="137" y="151"/>
                    </a:lnTo>
                    <a:lnTo>
                      <a:pt x="138" y="148"/>
                    </a:lnTo>
                    <a:lnTo>
                      <a:pt x="138" y="145"/>
                    </a:lnTo>
                    <a:lnTo>
                      <a:pt x="138" y="15"/>
                    </a:lnTo>
                    <a:lnTo>
                      <a:pt x="138" y="12"/>
                    </a:lnTo>
                    <a:lnTo>
                      <a:pt x="137" y="9"/>
                    </a:lnTo>
                    <a:lnTo>
                      <a:pt x="136" y="7"/>
                    </a:lnTo>
                    <a:lnTo>
                      <a:pt x="134" y="5"/>
                    </a:lnTo>
                    <a:lnTo>
                      <a:pt x="132" y="3"/>
                    </a:lnTo>
                    <a:lnTo>
                      <a:pt x="129" y="1"/>
                    </a:lnTo>
                    <a:lnTo>
                      <a:pt x="126" y="1"/>
                    </a:lnTo>
                    <a:lnTo>
                      <a:pt x="123" y="0"/>
                    </a:lnTo>
                    <a:lnTo>
                      <a:pt x="15" y="0"/>
                    </a:lnTo>
                    <a:lnTo>
                      <a:pt x="15" y="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42" name="Freeform 111"/>
              <p:cNvSpPr>
                <a:spLocks noEditPoints="1"/>
              </p:cNvSpPr>
              <p:nvPr>
                <p:custDataLst>
                  <p:tags r:id="rId115"/>
                </p:custDataLst>
              </p:nvPr>
            </p:nvSpPr>
            <p:spPr bwMode="auto">
              <a:xfrm>
                <a:off x="7537" y="5503"/>
                <a:ext cx="302" cy="302"/>
              </a:xfrm>
              <a:custGeom>
                <a:avLst/>
                <a:gdLst>
                  <a:gd name="T0" fmla="*/ 123 w 160"/>
                  <a:gd name="T1" fmla="*/ 76 h 160"/>
                  <a:gd name="T2" fmla="*/ 136 w 160"/>
                  <a:gd name="T3" fmla="*/ 101 h 160"/>
                  <a:gd name="T4" fmla="*/ 96 w 160"/>
                  <a:gd name="T5" fmla="*/ 151 h 160"/>
                  <a:gd name="T6" fmla="*/ 66 w 160"/>
                  <a:gd name="T7" fmla="*/ 113 h 160"/>
                  <a:gd name="T8" fmla="*/ 90 w 160"/>
                  <a:gd name="T9" fmla="*/ 132 h 160"/>
                  <a:gd name="T10" fmla="*/ 113 w 160"/>
                  <a:gd name="T11" fmla="*/ 108 h 160"/>
                  <a:gd name="T12" fmla="*/ 115 w 160"/>
                  <a:gd name="T13" fmla="*/ 37 h 160"/>
                  <a:gd name="T14" fmla="*/ 149 w 160"/>
                  <a:gd name="T15" fmla="*/ 43 h 160"/>
                  <a:gd name="T16" fmla="*/ 149 w 160"/>
                  <a:gd name="T17" fmla="*/ 15 h 160"/>
                  <a:gd name="T18" fmla="*/ 113 w 160"/>
                  <a:gd name="T19" fmla="*/ 24 h 160"/>
                  <a:gd name="T20" fmla="*/ 104 w 160"/>
                  <a:gd name="T21" fmla="*/ 108 h 160"/>
                  <a:gd name="T22" fmla="*/ 89 w 160"/>
                  <a:gd name="T23" fmla="*/ 123 h 160"/>
                  <a:gd name="T24" fmla="*/ 76 w 160"/>
                  <a:gd name="T25" fmla="*/ 113 h 160"/>
                  <a:gd name="T26" fmla="*/ 94 w 160"/>
                  <a:gd name="T27" fmla="*/ 33 h 160"/>
                  <a:gd name="T28" fmla="*/ 66 w 160"/>
                  <a:gd name="T29" fmla="*/ 0 h 160"/>
                  <a:gd name="T30" fmla="*/ 0 w 160"/>
                  <a:gd name="T31" fmla="*/ 19 h 160"/>
                  <a:gd name="T32" fmla="*/ 18 w 160"/>
                  <a:gd name="T33" fmla="*/ 94 h 160"/>
                  <a:gd name="T34" fmla="*/ 32 w 160"/>
                  <a:gd name="T35" fmla="*/ 113 h 160"/>
                  <a:gd name="T36" fmla="*/ 96 w 160"/>
                  <a:gd name="T37" fmla="*/ 160 h 160"/>
                  <a:gd name="T38" fmla="*/ 145 w 160"/>
                  <a:gd name="T39" fmla="*/ 101 h 160"/>
                  <a:gd name="T40" fmla="*/ 159 w 160"/>
                  <a:gd name="T41" fmla="*/ 76 h 160"/>
                  <a:gd name="T42" fmla="*/ 132 w 160"/>
                  <a:gd name="T43" fmla="*/ 20 h 160"/>
                  <a:gd name="T44" fmla="*/ 150 w 160"/>
                  <a:gd name="T45" fmla="*/ 29 h 160"/>
                  <a:gd name="T46" fmla="*/ 132 w 160"/>
                  <a:gd name="T47" fmla="*/ 39 h 160"/>
                  <a:gd name="T48" fmla="*/ 132 w 160"/>
                  <a:gd name="T49" fmla="*/ 20 h 160"/>
                  <a:gd name="T50" fmla="*/ 66 w 160"/>
                  <a:gd name="T51" fmla="*/ 9 h 160"/>
                  <a:gd name="T52" fmla="*/ 75 w 160"/>
                  <a:gd name="T53" fmla="*/ 45 h 160"/>
                  <a:gd name="T54" fmla="*/ 61 w 160"/>
                  <a:gd name="T55" fmla="*/ 29 h 160"/>
                  <a:gd name="T56" fmla="*/ 9 w 160"/>
                  <a:gd name="T57" fmla="*/ 19 h 160"/>
                  <a:gd name="T58" fmla="*/ 19 w 160"/>
                  <a:gd name="T59" fmla="*/ 61 h 160"/>
                  <a:gd name="T60" fmla="*/ 10 w 160"/>
                  <a:gd name="T61" fmla="*/ 71 h 160"/>
                  <a:gd name="T62" fmla="*/ 19 w 160"/>
                  <a:gd name="T63" fmla="*/ 38 h 160"/>
                  <a:gd name="T64" fmla="*/ 66 w 160"/>
                  <a:gd name="T65" fmla="*/ 43 h 160"/>
                  <a:gd name="T66" fmla="*/ 33 w 160"/>
                  <a:gd name="T67" fmla="*/ 47 h 160"/>
                  <a:gd name="T68" fmla="*/ 33 w 160"/>
                  <a:gd name="T69" fmla="*/ 104 h 160"/>
                  <a:gd name="T70" fmla="*/ 28 w 160"/>
                  <a:gd name="T71" fmla="*/ 100 h 160"/>
                  <a:gd name="T72" fmla="*/ 33 w 160"/>
                  <a:gd name="T73" fmla="*/ 56 h 160"/>
                  <a:gd name="T74" fmla="*/ 72 w 160"/>
                  <a:gd name="T75" fmla="*/ 56 h 160"/>
                  <a:gd name="T76" fmla="*/ 85 w 160"/>
                  <a:gd name="T77" fmla="*/ 49 h 160"/>
                  <a:gd name="T78" fmla="*/ 71 w 160"/>
                  <a:gd name="T79" fmla="*/ 104 h 160"/>
                  <a:gd name="T80" fmla="*/ 141 w 160"/>
                  <a:gd name="T81" fmla="*/ 85 h 160"/>
                  <a:gd name="T82" fmla="*/ 141 w 160"/>
                  <a:gd name="T83" fmla="*/ 66 h 160"/>
                  <a:gd name="T84" fmla="*/ 141 w 160"/>
                  <a:gd name="T85" fmla="*/ 85 h 160"/>
                  <a:gd name="T86" fmla="*/ 38 w 160"/>
                  <a:gd name="T87" fmla="*/ 71 h 160"/>
                  <a:gd name="T88" fmla="*/ 47 w 160"/>
                  <a:gd name="T89"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60">
                    <a:moveTo>
                      <a:pt x="141" y="57"/>
                    </a:moveTo>
                    <a:cubicBezTo>
                      <a:pt x="131" y="57"/>
                      <a:pt x="123" y="65"/>
                      <a:pt x="123" y="76"/>
                    </a:cubicBezTo>
                    <a:cubicBezTo>
                      <a:pt x="123" y="84"/>
                      <a:pt x="128" y="92"/>
                      <a:pt x="136" y="94"/>
                    </a:cubicBezTo>
                    <a:cubicBezTo>
                      <a:pt x="136" y="101"/>
                      <a:pt x="136" y="101"/>
                      <a:pt x="136" y="101"/>
                    </a:cubicBezTo>
                    <a:cubicBezTo>
                      <a:pt x="136" y="113"/>
                      <a:pt x="132" y="125"/>
                      <a:pt x="124" y="135"/>
                    </a:cubicBezTo>
                    <a:cubicBezTo>
                      <a:pt x="116" y="145"/>
                      <a:pt x="107" y="151"/>
                      <a:pt x="96" y="151"/>
                    </a:cubicBezTo>
                    <a:cubicBezTo>
                      <a:pt x="75" y="151"/>
                      <a:pt x="58" y="134"/>
                      <a:pt x="57" y="113"/>
                    </a:cubicBezTo>
                    <a:cubicBezTo>
                      <a:pt x="66" y="113"/>
                      <a:pt x="66" y="113"/>
                      <a:pt x="66" y="113"/>
                    </a:cubicBezTo>
                    <a:cubicBezTo>
                      <a:pt x="67" y="119"/>
                      <a:pt x="70" y="123"/>
                      <a:pt x="74" y="127"/>
                    </a:cubicBezTo>
                    <a:cubicBezTo>
                      <a:pt x="78" y="131"/>
                      <a:pt x="84" y="132"/>
                      <a:pt x="90" y="132"/>
                    </a:cubicBezTo>
                    <a:cubicBezTo>
                      <a:pt x="91" y="132"/>
                      <a:pt x="92" y="132"/>
                      <a:pt x="93" y="132"/>
                    </a:cubicBezTo>
                    <a:cubicBezTo>
                      <a:pt x="104" y="130"/>
                      <a:pt x="113" y="119"/>
                      <a:pt x="113" y="108"/>
                    </a:cubicBezTo>
                    <a:cubicBezTo>
                      <a:pt x="113" y="43"/>
                      <a:pt x="113" y="43"/>
                      <a:pt x="113" y="43"/>
                    </a:cubicBezTo>
                    <a:cubicBezTo>
                      <a:pt x="113" y="41"/>
                      <a:pt x="113" y="39"/>
                      <a:pt x="115" y="37"/>
                    </a:cubicBezTo>
                    <a:cubicBezTo>
                      <a:pt x="117" y="43"/>
                      <a:pt x="124" y="48"/>
                      <a:pt x="132" y="48"/>
                    </a:cubicBezTo>
                    <a:cubicBezTo>
                      <a:pt x="136" y="48"/>
                      <a:pt x="143" y="47"/>
                      <a:pt x="149" y="43"/>
                    </a:cubicBezTo>
                    <a:cubicBezTo>
                      <a:pt x="156" y="39"/>
                      <a:pt x="160" y="34"/>
                      <a:pt x="160" y="29"/>
                    </a:cubicBezTo>
                    <a:cubicBezTo>
                      <a:pt x="160" y="24"/>
                      <a:pt x="155" y="19"/>
                      <a:pt x="149" y="15"/>
                    </a:cubicBezTo>
                    <a:cubicBezTo>
                      <a:pt x="143" y="13"/>
                      <a:pt x="136" y="11"/>
                      <a:pt x="132" y="11"/>
                    </a:cubicBezTo>
                    <a:cubicBezTo>
                      <a:pt x="123" y="11"/>
                      <a:pt x="115" y="16"/>
                      <a:pt x="113" y="24"/>
                    </a:cubicBezTo>
                    <a:cubicBezTo>
                      <a:pt x="107" y="28"/>
                      <a:pt x="104" y="36"/>
                      <a:pt x="104" y="43"/>
                    </a:cubicBezTo>
                    <a:cubicBezTo>
                      <a:pt x="104" y="108"/>
                      <a:pt x="104" y="108"/>
                      <a:pt x="104" y="108"/>
                    </a:cubicBezTo>
                    <a:cubicBezTo>
                      <a:pt x="104" y="115"/>
                      <a:pt x="98" y="122"/>
                      <a:pt x="92" y="122"/>
                    </a:cubicBezTo>
                    <a:cubicBezTo>
                      <a:pt x="91" y="123"/>
                      <a:pt x="90" y="123"/>
                      <a:pt x="89" y="123"/>
                    </a:cubicBezTo>
                    <a:cubicBezTo>
                      <a:pt x="86" y="123"/>
                      <a:pt x="82" y="121"/>
                      <a:pt x="80" y="119"/>
                    </a:cubicBezTo>
                    <a:cubicBezTo>
                      <a:pt x="78" y="118"/>
                      <a:pt x="76" y="115"/>
                      <a:pt x="76" y="113"/>
                    </a:cubicBezTo>
                    <a:cubicBezTo>
                      <a:pt x="87" y="111"/>
                      <a:pt x="94" y="101"/>
                      <a:pt x="94" y="90"/>
                    </a:cubicBezTo>
                    <a:cubicBezTo>
                      <a:pt x="94" y="33"/>
                      <a:pt x="94" y="33"/>
                      <a:pt x="94" y="33"/>
                    </a:cubicBezTo>
                    <a:cubicBezTo>
                      <a:pt x="94" y="28"/>
                      <a:pt x="94" y="28"/>
                      <a:pt x="94" y="28"/>
                    </a:cubicBezTo>
                    <a:cubicBezTo>
                      <a:pt x="94" y="13"/>
                      <a:pt x="81" y="0"/>
                      <a:pt x="66" y="0"/>
                    </a:cubicBezTo>
                    <a:cubicBezTo>
                      <a:pt x="18" y="0"/>
                      <a:pt x="18" y="0"/>
                      <a:pt x="18" y="0"/>
                    </a:cubicBezTo>
                    <a:cubicBezTo>
                      <a:pt x="8" y="0"/>
                      <a:pt x="0" y="9"/>
                      <a:pt x="0" y="19"/>
                    </a:cubicBezTo>
                    <a:cubicBezTo>
                      <a:pt x="0" y="71"/>
                      <a:pt x="0" y="71"/>
                      <a:pt x="0" y="71"/>
                    </a:cubicBezTo>
                    <a:cubicBezTo>
                      <a:pt x="0" y="82"/>
                      <a:pt x="8" y="92"/>
                      <a:pt x="18" y="94"/>
                    </a:cubicBezTo>
                    <a:cubicBezTo>
                      <a:pt x="18" y="99"/>
                      <a:pt x="18" y="99"/>
                      <a:pt x="18" y="99"/>
                    </a:cubicBezTo>
                    <a:cubicBezTo>
                      <a:pt x="18" y="107"/>
                      <a:pt x="25" y="113"/>
                      <a:pt x="32" y="113"/>
                    </a:cubicBezTo>
                    <a:cubicBezTo>
                      <a:pt x="47" y="113"/>
                      <a:pt x="47" y="113"/>
                      <a:pt x="47" y="113"/>
                    </a:cubicBezTo>
                    <a:cubicBezTo>
                      <a:pt x="48" y="139"/>
                      <a:pt x="70" y="160"/>
                      <a:pt x="96" y="160"/>
                    </a:cubicBezTo>
                    <a:cubicBezTo>
                      <a:pt x="109" y="160"/>
                      <a:pt x="121" y="153"/>
                      <a:pt x="131" y="140"/>
                    </a:cubicBezTo>
                    <a:cubicBezTo>
                      <a:pt x="140" y="129"/>
                      <a:pt x="145" y="114"/>
                      <a:pt x="145" y="101"/>
                    </a:cubicBezTo>
                    <a:cubicBezTo>
                      <a:pt x="145" y="94"/>
                      <a:pt x="145" y="94"/>
                      <a:pt x="145" y="94"/>
                    </a:cubicBezTo>
                    <a:cubicBezTo>
                      <a:pt x="153" y="92"/>
                      <a:pt x="159" y="84"/>
                      <a:pt x="159" y="76"/>
                    </a:cubicBezTo>
                    <a:cubicBezTo>
                      <a:pt x="160" y="66"/>
                      <a:pt x="151" y="57"/>
                      <a:pt x="141" y="57"/>
                    </a:cubicBezTo>
                    <a:close/>
                    <a:moveTo>
                      <a:pt x="132" y="20"/>
                    </a:moveTo>
                    <a:cubicBezTo>
                      <a:pt x="134" y="20"/>
                      <a:pt x="140" y="21"/>
                      <a:pt x="144" y="23"/>
                    </a:cubicBezTo>
                    <a:cubicBezTo>
                      <a:pt x="149" y="26"/>
                      <a:pt x="150" y="28"/>
                      <a:pt x="150" y="29"/>
                    </a:cubicBezTo>
                    <a:cubicBezTo>
                      <a:pt x="150" y="30"/>
                      <a:pt x="149" y="32"/>
                      <a:pt x="144" y="35"/>
                    </a:cubicBezTo>
                    <a:cubicBezTo>
                      <a:pt x="139" y="38"/>
                      <a:pt x="134" y="39"/>
                      <a:pt x="132" y="39"/>
                    </a:cubicBezTo>
                    <a:cubicBezTo>
                      <a:pt x="127" y="39"/>
                      <a:pt x="122" y="35"/>
                      <a:pt x="122" y="29"/>
                    </a:cubicBezTo>
                    <a:cubicBezTo>
                      <a:pt x="123" y="24"/>
                      <a:pt x="127" y="20"/>
                      <a:pt x="132" y="20"/>
                    </a:cubicBezTo>
                    <a:close/>
                    <a:moveTo>
                      <a:pt x="19" y="9"/>
                    </a:moveTo>
                    <a:cubicBezTo>
                      <a:pt x="66" y="9"/>
                      <a:pt x="66" y="9"/>
                      <a:pt x="66" y="9"/>
                    </a:cubicBezTo>
                    <a:cubicBezTo>
                      <a:pt x="76" y="9"/>
                      <a:pt x="85" y="18"/>
                      <a:pt x="85" y="28"/>
                    </a:cubicBezTo>
                    <a:cubicBezTo>
                      <a:pt x="85" y="35"/>
                      <a:pt x="81" y="41"/>
                      <a:pt x="75" y="45"/>
                    </a:cubicBezTo>
                    <a:cubicBezTo>
                      <a:pt x="75" y="43"/>
                      <a:pt x="75" y="43"/>
                      <a:pt x="75" y="43"/>
                    </a:cubicBezTo>
                    <a:cubicBezTo>
                      <a:pt x="75" y="35"/>
                      <a:pt x="69" y="29"/>
                      <a:pt x="61" y="29"/>
                    </a:cubicBezTo>
                    <a:cubicBezTo>
                      <a:pt x="19" y="29"/>
                      <a:pt x="19" y="29"/>
                      <a:pt x="19" y="29"/>
                    </a:cubicBezTo>
                    <a:cubicBezTo>
                      <a:pt x="13" y="29"/>
                      <a:pt x="9" y="24"/>
                      <a:pt x="9" y="19"/>
                    </a:cubicBezTo>
                    <a:cubicBezTo>
                      <a:pt x="9" y="14"/>
                      <a:pt x="13" y="9"/>
                      <a:pt x="19" y="9"/>
                    </a:cubicBezTo>
                    <a:close/>
                    <a:moveTo>
                      <a:pt x="19" y="61"/>
                    </a:moveTo>
                    <a:cubicBezTo>
                      <a:pt x="19" y="85"/>
                      <a:pt x="19" y="85"/>
                      <a:pt x="19" y="85"/>
                    </a:cubicBezTo>
                    <a:cubicBezTo>
                      <a:pt x="13" y="83"/>
                      <a:pt x="10" y="77"/>
                      <a:pt x="10" y="71"/>
                    </a:cubicBezTo>
                    <a:cubicBezTo>
                      <a:pt x="10" y="35"/>
                      <a:pt x="10" y="35"/>
                      <a:pt x="10" y="35"/>
                    </a:cubicBezTo>
                    <a:cubicBezTo>
                      <a:pt x="12" y="37"/>
                      <a:pt x="15" y="38"/>
                      <a:pt x="19" y="38"/>
                    </a:cubicBezTo>
                    <a:cubicBezTo>
                      <a:pt x="61" y="38"/>
                      <a:pt x="61" y="38"/>
                      <a:pt x="61" y="38"/>
                    </a:cubicBezTo>
                    <a:cubicBezTo>
                      <a:pt x="64" y="38"/>
                      <a:pt x="66" y="40"/>
                      <a:pt x="66" y="43"/>
                    </a:cubicBezTo>
                    <a:cubicBezTo>
                      <a:pt x="66" y="47"/>
                      <a:pt x="66" y="47"/>
                      <a:pt x="66" y="47"/>
                    </a:cubicBezTo>
                    <a:cubicBezTo>
                      <a:pt x="33" y="47"/>
                      <a:pt x="33" y="47"/>
                      <a:pt x="33" y="47"/>
                    </a:cubicBezTo>
                    <a:cubicBezTo>
                      <a:pt x="25" y="47"/>
                      <a:pt x="19" y="54"/>
                      <a:pt x="19" y="61"/>
                    </a:cubicBezTo>
                    <a:close/>
                    <a:moveTo>
                      <a:pt x="33" y="104"/>
                    </a:moveTo>
                    <a:cubicBezTo>
                      <a:pt x="33" y="104"/>
                      <a:pt x="32" y="104"/>
                      <a:pt x="32" y="104"/>
                    </a:cubicBezTo>
                    <a:cubicBezTo>
                      <a:pt x="30" y="104"/>
                      <a:pt x="28" y="102"/>
                      <a:pt x="28" y="100"/>
                    </a:cubicBezTo>
                    <a:cubicBezTo>
                      <a:pt x="28" y="61"/>
                      <a:pt x="28" y="61"/>
                      <a:pt x="28" y="61"/>
                    </a:cubicBezTo>
                    <a:cubicBezTo>
                      <a:pt x="28" y="58"/>
                      <a:pt x="30" y="56"/>
                      <a:pt x="33" y="56"/>
                    </a:cubicBezTo>
                    <a:cubicBezTo>
                      <a:pt x="66" y="56"/>
                      <a:pt x="66" y="56"/>
                      <a:pt x="66" y="56"/>
                    </a:cubicBezTo>
                    <a:cubicBezTo>
                      <a:pt x="68" y="56"/>
                      <a:pt x="70" y="56"/>
                      <a:pt x="72" y="56"/>
                    </a:cubicBezTo>
                    <a:cubicBezTo>
                      <a:pt x="72" y="56"/>
                      <a:pt x="72" y="56"/>
                      <a:pt x="72" y="56"/>
                    </a:cubicBezTo>
                    <a:cubicBezTo>
                      <a:pt x="77" y="55"/>
                      <a:pt x="82" y="53"/>
                      <a:pt x="85" y="49"/>
                    </a:cubicBezTo>
                    <a:cubicBezTo>
                      <a:pt x="85" y="90"/>
                      <a:pt x="85" y="90"/>
                      <a:pt x="85" y="90"/>
                    </a:cubicBezTo>
                    <a:cubicBezTo>
                      <a:pt x="85" y="98"/>
                      <a:pt x="78" y="104"/>
                      <a:pt x="71" y="104"/>
                    </a:cubicBezTo>
                    <a:lnTo>
                      <a:pt x="33" y="104"/>
                    </a:lnTo>
                    <a:close/>
                    <a:moveTo>
                      <a:pt x="141" y="85"/>
                    </a:moveTo>
                    <a:cubicBezTo>
                      <a:pt x="136" y="85"/>
                      <a:pt x="132" y="81"/>
                      <a:pt x="132" y="76"/>
                    </a:cubicBezTo>
                    <a:cubicBezTo>
                      <a:pt x="132" y="70"/>
                      <a:pt x="136" y="66"/>
                      <a:pt x="141" y="66"/>
                    </a:cubicBezTo>
                    <a:cubicBezTo>
                      <a:pt x="147" y="66"/>
                      <a:pt x="151" y="70"/>
                      <a:pt x="151" y="76"/>
                    </a:cubicBezTo>
                    <a:cubicBezTo>
                      <a:pt x="151" y="81"/>
                      <a:pt x="147" y="85"/>
                      <a:pt x="141" y="85"/>
                    </a:cubicBezTo>
                    <a:close/>
                    <a:moveTo>
                      <a:pt x="42" y="66"/>
                    </a:moveTo>
                    <a:cubicBezTo>
                      <a:pt x="40" y="66"/>
                      <a:pt x="38" y="68"/>
                      <a:pt x="38" y="71"/>
                    </a:cubicBezTo>
                    <a:cubicBezTo>
                      <a:pt x="38" y="73"/>
                      <a:pt x="40" y="76"/>
                      <a:pt x="42" y="76"/>
                    </a:cubicBezTo>
                    <a:cubicBezTo>
                      <a:pt x="45" y="76"/>
                      <a:pt x="47" y="73"/>
                      <a:pt x="47" y="71"/>
                    </a:cubicBezTo>
                    <a:cubicBezTo>
                      <a:pt x="47" y="68"/>
                      <a:pt x="45" y="66"/>
                      <a:pt x="42" y="6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43" name="Freeform 107"/>
              <p:cNvSpPr>
                <a:spLocks noEditPoints="1"/>
              </p:cNvSpPr>
              <p:nvPr>
                <p:custDataLst>
                  <p:tags r:id="rId116"/>
                </p:custDataLst>
              </p:nvPr>
            </p:nvSpPr>
            <p:spPr bwMode="auto">
              <a:xfrm>
                <a:off x="13947" y="4423"/>
                <a:ext cx="277" cy="277"/>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5 w 160"/>
                  <a:gd name="T11" fmla="*/ 40 h 160"/>
                  <a:gd name="T12" fmla="*/ 104 w 160"/>
                  <a:gd name="T13" fmla="*/ 103 h 160"/>
                  <a:gd name="T14" fmla="*/ 102 w 160"/>
                  <a:gd name="T15" fmla="*/ 104 h 160"/>
                  <a:gd name="T16" fmla="*/ 40 w 160"/>
                  <a:gd name="T17" fmla="*/ 125 h 160"/>
                  <a:gd name="T18" fmla="*/ 38 w 160"/>
                  <a:gd name="T19" fmla="*/ 125 h 160"/>
                  <a:gd name="T20" fmla="*/ 37 w 160"/>
                  <a:gd name="T21" fmla="*/ 123 h 160"/>
                  <a:gd name="T22" fmla="*/ 35 w 160"/>
                  <a:gd name="T23" fmla="*/ 120 h 160"/>
                  <a:gd name="T24" fmla="*/ 56 w 160"/>
                  <a:gd name="T25" fmla="*/ 58 h 160"/>
                  <a:gd name="T26" fmla="*/ 59 w 160"/>
                  <a:gd name="T27" fmla="*/ 56 h 160"/>
                  <a:gd name="T28" fmla="*/ 122 w 160"/>
                  <a:gd name="T29" fmla="*/ 35 h 160"/>
                  <a:gd name="T30" fmla="*/ 125 w 160"/>
                  <a:gd name="T31" fmla="*/ 37 h 160"/>
                  <a:gd name="T32" fmla="*/ 125 w 160"/>
                  <a:gd name="T33" fmla="*/ 40 h 160"/>
                  <a:gd name="T34" fmla="*/ 80 w 160"/>
                  <a:gd name="T35" fmla="*/ 64 h 160"/>
                  <a:gd name="T36" fmla="*/ 64 w 160"/>
                  <a:gd name="T37" fmla="*/ 80 h 160"/>
                  <a:gd name="T38" fmla="*/ 80 w 160"/>
                  <a:gd name="T39" fmla="*/ 96 h 160"/>
                  <a:gd name="T40" fmla="*/ 96 w 160"/>
                  <a:gd name="T41" fmla="*/ 80 h 160"/>
                  <a:gd name="T42" fmla="*/ 80 w 160"/>
                  <a:gd name="T43"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7" y="0"/>
                      <a:pt x="0" y="35"/>
                      <a:pt x="0" y="80"/>
                    </a:cubicBezTo>
                    <a:cubicBezTo>
                      <a:pt x="0" y="125"/>
                      <a:pt x="37" y="160"/>
                      <a:pt x="80" y="160"/>
                    </a:cubicBezTo>
                    <a:cubicBezTo>
                      <a:pt x="125" y="160"/>
                      <a:pt x="160" y="125"/>
                      <a:pt x="160" y="80"/>
                    </a:cubicBezTo>
                    <a:cubicBezTo>
                      <a:pt x="160" y="35"/>
                      <a:pt x="125" y="0"/>
                      <a:pt x="80" y="0"/>
                    </a:cubicBezTo>
                    <a:moveTo>
                      <a:pt x="125" y="40"/>
                    </a:moveTo>
                    <a:cubicBezTo>
                      <a:pt x="104" y="103"/>
                      <a:pt x="104" y="103"/>
                      <a:pt x="104" y="103"/>
                    </a:cubicBezTo>
                    <a:cubicBezTo>
                      <a:pt x="104" y="103"/>
                      <a:pt x="104" y="104"/>
                      <a:pt x="102" y="104"/>
                    </a:cubicBezTo>
                    <a:cubicBezTo>
                      <a:pt x="40" y="125"/>
                      <a:pt x="40" y="125"/>
                      <a:pt x="40" y="125"/>
                    </a:cubicBezTo>
                    <a:cubicBezTo>
                      <a:pt x="40" y="125"/>
                      <a:pt x="40" y="125"/>
                      <a:pt x="38" y="125"/>
                    </a:cubicBezTo>
                    <a:cubicBezTo>
                      <a:pt x="38" y="125"/>
                      <a:pt x="37" y="125"/>
                      <a:pt x="37" y="123"/>
                    </a:cubicBezTo>
                    <a:cubicBezTo>
                      <a:pt x="35" y="123"/>
                      <a:pt x="35" y="122"/>
                      <a:pt x="35" y="120"/>
                    </a:cubicBezTo>
                    <a:cubicBezTo>
                      <a:pt x="56" y="58"/>
                      <a:pt x="56" y="58"/>
                      <a:pt x="56" y="58"/>
                    </a:cubicBezTo>
                    <a:cubicBezTo>
                      <a:pt x="58" y="58"/>
                      <a:pt x="58" y="56"/>
                      <a:pt x="59" y="56"/>
                    </a:cubicBezTo>
                    <a:cubicBezTo>
                      <a:pt x="122" y="35"/>
                      <a:pt x="122" y="35"/>
                      <a:pt x="122" y="35"/>
                    </a:cubicBezTo>
                    <a:cubicBezTo>
                      <a:pt x="122" y="35"/>
                      <a:pt x="123" y="35"/>
                      <a:pt x="125" y="37"/>
                    </a:cubicBezTo>
                    <a:cubicBezTo>
                      <a:pt x="125" y="37"/>
                      <a:pt x="125" y="39"/>
                      <a:pt x="125" y="40"/>
                    </a:cubicBezTo>
                    <a:moveTo>
                      <a:pt x="80" y="64"/>
                    </a:moveTo>
                    <a:cubicBezTo>
                      <a:pt x="72" y="64"/>
                      <a:pt x="64" y="72"/>
                      <a:pt x="64" y="80"/>
                    </a:cubicBezTo>
                    <a:cubicBezTo>
                      <a:pt x="64" y="90"/>
                      <a:pt x="72" y="96"/>
                      <a:pt x="80" y="96"/>
                    </a:cubicBezTo>
                    <a:cubicBezTo>
                      <a:pt x="90" y="96"/>
                      <a:pt x="96" y="90"/>
                      <a:pt x="96" y="80"/>
                    </a:cubicBezTo>
                    <a:cubicBezTo>
                      <a:pt x="96" y="72"/>
                      <a:pt x="90" y="64"/>
                      <a:pt x="80" y="64"/>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44" name="Freeform 122"/>
              <p:cNvSpPr>
                <a:spLocks noEditPoints="1"/>
              </p:cNvSpPr>
              <p:nvPr>
                <p:custDataLst>
                  <p:tags r:id="rId117"/>
                </p:custDataLst>
              </p:nvPr>
            </p:nvSpPr>
            <p:spPr bwMode="auto">
              <a:xfrm>
                <a:off x="9459" y="4590"/>
                <a:ext cx="318" cy="239"/>
              </a:xfrm>
              <a:custGeom>
                <a:avLst/>
                <a:gdLst>
                  <a:gd name="T0" fmla="*/ 118 w 231"/>
                  <a:gd name="T1" fmla="*/ 109 h 173"/>
                  <a:gd name="T2" fmla="*/ 113 w 231"/>
                  <a:gd name="T3" fmla="*/ 121 h 173"/>
                  <a:gd name="T4" fmla="*/ 121 w 231"/>
                  <a:gd name="T5" fmla="*/ 113 h 173"/>
                  <a:gd name="T6" fmla="*/ 99 w 231"/>
                  <a:gd name="T7" fmla="*/ 88 h 173"/>
                  <a:gd name="T8" fmla="*/ 98 w 231"/>
                  <a:gd name="T9" fmla="*/ 93 h 173"/>
                  <a:gd name="T10" fmla="*/ 102 w 231"/>
                  <a:gd name="T11" fmla="*/ 96 h 173"/>
                  <a:gd name="T12" fmla="*/ 105 w 231"/>
                  <a:gd name="T13" fmla="*/ 84 h 173"/>
                  <a:gd name="T14" fmla="*/ 118 w 231"/>
                  <a:gd name="T15" fmla="*/ 39 h 173"/>
                  <a:gd name="T16" fmla="*/ 105 w 231"/>
                  <a:gd name="T17" fmla="*/ 10 h 173"/>
                  <a:gd name="T18" fmla="*/ 95 w 231"/>
                  <a:gd name="T19" fmla="*/ 40 h 173"/>
                  <a:gd name="T20" fmla="*/ 118 w 231"/>
                  <a:gd name="T21" fmla="*/ 39 h 173"/>
                  <a:gd name="T22" fmla="*/ 124 w 231"/>
                  <a:gd name="T23" fmla="*/ 125 h 173"/>
                  <a:gd name="T24" fmla="*/ 113 w 231"/>
                  <a:gd name="T25" fmla="*/ 133 h 173"/>
                  <a:gd name="T26" fmla="*/ 107 w 231"/>
                  <a:gd name="T27" fmla="*/ 137 h 173"/>
                  <a:gd name="T28" fmla="*/ 105 w 231"/>
                  <a:gd name="T29" fmla="*/ 129 h 173"/>
                  <a:gd name="T30" fmla="*/ 93 w 231"/>
                  <a:gd name="T31" fmla="*/ 122 h 173"/>
                  <a:gd name="T32" fmla="*/ 90 w 231"/>
                  <a:gd name="T33" fmla="*/ 116 h 173"/>
                  <a:gd name="T34" fmla="*/ 90 w 231"/>
                  <a:gd name="T35" fmla="*/ 113 h 173"/>
                  <a:gd name="T36" fmla="*/ 97 w 231"/>
                  <a:gd name="T37" fmla="*/ 113 h 173"/>
                  <a:gd name="T38" fmla="*/ 98 w 231"/>
                  <a:gd name="T39" fmla="*/ 116 h 173"/>
                  <a:gd name="T40" fmla="*/ 105 w 231"/>
                  <a:gd name="T41" fmla="*/ 121 h 173"/>
                  <a:gd name="T42" fmla="*/ 95 w 231"/>
                  <a:gd name="T43" fmla="*/ 101 h 173"/>
                  <a:gd name="T44" fmla="*/ 90 w 231"/>
                  <a:gd name="T45" fmla="*/ 91 h 173"/>
                  <a:gd name="T46" fmla="*/ 94 w 231"/>
                  <a:gd name="T47" fmla="*/ 81 h 173"/>
                  <a:gd name="T48" fmla="*/ 105 w 231"/>
                  <a:gd name="T49" fmla="*/ 72 h 173"/>
                  <a:gd name="T50" fmla="*/ 110 w 231"/>
                  <a:gd name="T51" fmla="*/ 68 h 173"/>
                  <a:gd name="T52" fmla="*/ 113 w 231"/>
                  <a:gd name="T53" fmla="*/ 76 h 173"/>
                  <a:gd name="T54" fmla="*/ 125 w 231"/>
                  <a:gd name="T55" fmla="*/ 81 h 173"/>
                  <a:gd name="T56" fmla="*/ 128 w 231"/>
                  <a:gd name="T57" fmla="*/ 87 h 173"/>
                  <a:gd name="T58" fmla="*/ 128 w 231"/>
                  <a:gd name="T59" fmla="*/ 91 h 173"/>
                  <a:gd name="T60" fmla="*/ 121 w 231"/>
                  <a:gd name="T61" fmla="*/ 91 h 173"/>
                  <a:gd name="T62" fmla="*/ 120 w 231"/>
                  <a:gd name="T63" fmla="*/ 88 h 173"/>
                  <a:gd name="T64" fmla="*/ 113 w 231"/>
                  <a:gd name="T65" fmla="*/ 84 h 173"/>
                  <a:gd name="T66" fmla="*/ 119 w 231"/>
                  <a:gd name="T67" fmla="*/ 101 h 173"/>
                  <a:gd name="T68" fmla="*/ 128 w 231"/>
                  <a:gd name="T69" fmla="*/ 107 h 173"/>
                  <a:gd name="T70" fmla="*/ 129 w 231"/>
                  <a:gd name="T71" fmla="*/ 11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1" h="173">
                    <a:moveTo>
                      <a:pt x="120" y="111"/>
                    </a:moveTo>
                    <a:cubicBezTo>
                      <a:pt x="120" y="110"/>
                      <a:pt x="119" y="109"/>
                      <a:pt x="118" y="109"/>
                    </a:cubicBezTo>
                    <a:cubicBezTo>
                      <a:pt x="116" y="108"/>
                      <a:pt x="115" y="108"/>
                      <a:pt x="113" y="107"/>
                    </a:cubicBezTo>
                    <a:cubicBezTo>
                      <a:pt x="113" y="121"/>
                      <a:pt x="113" y="121"/>
                      <a:pt x="113" y="121"/>
                    </a:cubicBezTo>
                    <a:cubicBezTo>
                      <a:pt x="116" y="121"/>
                      <a:pt x="119" y="120"/>
                      <a:pt x="121" y="117"/>
                    </a:cubicBezTo>
                    <a:cubicBezTo>
                      <a:pt x="122" y="116"/>
                      <a:pt x="122" y="114"/>
                      <a:pt x="121" y="113"/>
                    </a:cubicBezTo>
                    <a:cubicBezTo>
                      <a:pt x="121" y="112"/>
                      <a:pt x="121" y="111"/>
                      <a:pt x="120" y="111"/>
                    </a:cubicBezTo>
                    <a:close/>
                    <a:moveTo>
                      <a:pt x="99" y="88"/>
                    </a:moveTo>
                    <a:cubicBezTo>
                      <a:pt x="98" y="88"/>
                      <a:pt x="98" y="89"/>
                      <a:pt x="98" y="90"/>
                    </a:cubicBezTo>
                    <a:cubicBezTo>
                      <a:pt x="98" y="91"/>
                      <a:pt x="98" y="92"/>
                      <a:pt x="98" y="93"/>
                    </a:cubicBezTo>
                    <a:cubicBezTo>
                      <a:pt x="98" y="94"/>
                      <a:pt x="99" y="94"/>
                      <a:pt x="100" y="95"/>
                    </a:cubicBezTo>
                    <a:cubicBezTo>
                      <a:pt x="101" y="95"/>
                      <a:pt x="101" y="96"/>
                      <a:pt x="102" y="96"/>
                    </a:cubicBezTo>
                    <a:cubicBezTo>
                      <a:pt x="103" y="96"/>
                      <a:pt x="104" y="97"/>
                      <a:pt x="105" y="97"/>
                    </a:cubicBezTo>
                    <a:cubicBezTo>
                      <a:pt x="105" y="84"/>
                      <a:pt x="105" y="84"/>
                      <a:pt x="105" y="84"/>
                    </a:cubicBezTo>
                    <a:cubicBezTo>
                      <a:pt x="103" y="85"/>
                      <a:pt x="100" y="86"/>
                      <a:pt x="99" y="88"/>
                    </a:cubicBezTo>
                    <a:close/>
                    <a:moveTo>
                      <a:pt x="118" y="39"/>
                    </a:moveTo>
                    <a:cubicBezTo>
                      <a:pt x="130" y="29"/>
                      <a:pt x="138" y="6"/>
                      <a:pt x="133" y="5"/>
                    </a:cubicBezTo>
                    <a:cubicBezTo>
                      <a:pt x="126" y="3"/>
                      <a:pt x="112" y="9"/>
                      <a:pt x="105" y="10"/>
                    </a:cubicBezTo>
                    <a:cubicBezTo>
                      <a:pt x="95" y="12"/>
                      <a:pt x="84" y="0"/>
                      <a:pt x="78" y="6"/>
                    </a:cubicBezTo>
                    <a:cubicBezTo>
                      <a:pt x="73" y="12"/>
                      <a:pt x="82" y="31"/>
                      <a:pt x="95" y="40"/>
                    </a:cubicBezTo>
                    <a:cubicBezTo>
                      <a:pt x="56" y="59"/>
                      <a:pt x="0" y="157"/>
                      <a:pt x="97" y="164"/>
                    </a:cubicBezTo>
                    <a:cubicBezTo>
                      <a:pt x="231" y="173"/>
                      <a:pt x="164" y="58"/>
                      <a:pt x="118" y="39"/>
                    </a:cubicBezTo>
                    <a:close/>
                    <a:moveTo>
                      <a:pt x="129" y="116"/>
                    </a:moveTo>
                    <a:cubicBezTo>
                      <a:pt x="129" y="120"/>
                      <a:pt x="127" y="123"/>
                      <a:pt x="124" y="125"/>
                    </a:cubicBezTo>
                    <a:cubicBezTo>
                      <a:pt x="121" y="128"/>
                      <a:pt x="117" y="129"/>
                      <a:pt x="113" y="129"/>
                    </a:cubicBezTo>
                    <a:cubicBezTo>
                      <a:pt x="113" y="133"/>
                      <a:pt x="113" y="133"/>
                      <a:pt x="113" y="133"/>
                    </a:cubicBezTo>
                    <a:cubicBezTo>
                      <a:pt x="113" y="135"/>
                      <a:pt x="112" y="136"/>
                      <a:pt x="111" y="136"/>
                    </a:cubicBezTo>
                    <a:cubicBezTo>
                      <a:pt x="110" y="137"/>
                      <a:pt x="109" y="138"/>
                      <a:pt x="107" y="137"/>
                    </a:cubicBezTo>
                    <a:cubicBezTo>
                      <a:pt x="106" y="136"/>
                      <a:pt x="105" y="135"/>
                      <a:pt x="105" y="133"/>
                    </a:cubicBezTo>
                    <a:cubicBezTo>
                      <a:pt x="105" y="129"/>
                      <a:pt x="105" y="129"/>
                      <a:pt x="105" y="129"/>
                    </a:cubicBezTo>
                    <a:cubicBezTo>
                      <a:pt x="104" y="129"/>
                      <a:pt x="104" y="129"/>
                      <a:pt x="103" y="128"/>
                    </a:cubicBezTo>
                    <a:cubicBezTo>
                      <a:pt x="99" y="127"/>
                      <a:pt x="96" y="125"/>
                      <a:pt x="93" y="122"/>
                    </a:cubicBezTo>
                    <a:cubicBezTo>
                      <a:pt x="92" y="121"/>
                      <a:pt x="91" y="119"/>
                      <a:pt x="90" y="118"/>
                    </a:cubicBezTo>
                    <a:cubicBezTo>
                      <a:pt x="90" y="117"/>
                      <a:pt x="90" y="117"/>
                      <a:pt x="90" y="116"/>
                    </a:cubicBezTo>
                    <a:cubicBezTo>
                      <a:pt x="90" y="116"/>
                      <a:pt x="90" y="115"/>
                      <a:pt x="89" y="115"/>
                    </a:cubicBezTo>
                    <a:cubicBezTo>
                      <a:pt x="89" y="114"/>
                      <a:pt x="90" y="113"/>
                      <a:pt x="90" y="113"/>
                    </a:cubicBezTo>
                    <a:cubicBezTo>
                      <a:pt x="91" y="111"/>
                      <a:pt x="92" y="110"/>
                      <a:pt x="94" y="111"/>
                    </a:cubicBezTo>
                    <a:cubicBezTo>
                      <a:pt x="95" y="111"/>
                      <a:pt x="97" y="112"/>
                      <a:pt x="97" y="113"/>
                    </a:cubicBezTo>
                    <a:cubicBezTo>
                      <a:pt x="97" y="114"/>
                      <a:pt x="97" y="114"/>
                      <a:pt x="98" y="115"/>
                    </a:cubicBezTo>
                    <a:cubicBezTo>
                      <a:pt x="98" y="115"/>
                      <a:pt x="98" y="115"/>
                      <a:pt x="98" y="116"/>
                    </a:cubicBezTo>
                    <a:cubicBezTo>
                      <a:pt x="99" y="117"/>
                      <a:pt x="99" y="117"/>
                      <a:pt x="100" y="118"/>
                    </a:cubicBezTo>
                    <a:cubicBezTo>
                      <a:pt x="101" y="119"/>
                      <a:pt x="103" y="120"/>
                      <a:pt x="105" y="121"/>
                    </a:cubicBezTo>
                    <a:cubicBezTo>
                      <a:pt x="105" y="105"/>
                      <a:pt x="105" y="105"/>
                      <a:pt x="105" y="105"/>
                    </a:cubicBezTo>
                    <a:cubicBezTo>
                      <a:pt x="101" y="104"/>
                      <a:pt x="98" y="103"/>
                      <a:pt x="95" y="101"/>
                    </a:cubicBezTo>
                    <a:cubicBezTo>
                      <a:pt x="93" y="100"/>
                      <a:pt x="92" y="98"/>
                      <a:pt x="91" y="97"/>
                    </a:cubicBezTo>
                    <a:cubicBezTo>
                      <a:pt x="90" y="95"/>
                      <a:pt x="90" y="93"/>
                      <a:pt x="90" y="91"/>
                    </a:cubicBezTo>
                    <a:cubicBezTo>
                      <a:pt x="90" y="89"/>
                      <a:pt x="90" y="87"/>
                      <a:pt x="91" y="85"/>
                    </a:cubicBezTo>
                    <a:cubicBezTo>
                      <a:pt x="92" y="84"/>
                      <a:pt x="93" y="82"/>
                      <a:pt x="94" y="81"/>
                    </a:cubicBezTo>
                    <a:cubicBezTo>
                      <a:pt x="97" y="78"/>
                      <a:pt x="101" y="77"/>
                      <a:pt x="105" y="76"/>
                    </a:cubicBezTo>
                    <a:cubicBezTo>
                      <a:pt x="105" y="72"/>
                      <a:pt x="105" y="72"/>
                      <a:pt x="105" y="72"/>
                    </a:cubicBezTo>
                    <a:cubicBezTo>
                      <a:pt x="105" y="71"/>
                      <a:pt x="105" y="70"/>
                      <a:pt x="106" y="69"/>
                    </a:cubicBezTo>
                    <a:cubicBezTo>
                      <a:pt x="107" y="68"/>
                      <a:pt x="109" y="68"/>
                      <a:pt x="110" y="68"/>
                    </a:cubicBezTo>
                    <a:cubicBezTo>
                      <a:pt x="112" y="69"/>
                      <a:pt x="113" y="70"/>
                      <a:pt x="113" y="72"/>
                    </a:cubicBezTo>
                    <a:cubicBezTo>
                      <a:pt x="113" y="76"/>
                      <a:pt x="113" y="76"/>
                      <a:pt x="113" y="76"/>
                    </a:cubicBezTo>
                    <a:cubicBezTo>
                      <a:pt x="113" y="76"/>
                      <a:pt x="114" y="76"/>
                      <a:pt x="114" y="76"/>
                    </a:cubicBezTo>
                    <a:cubicBezTo>
                      <a:pt x="118" y="77"/>
                      <a:pt x="122" y="79"/>
                      <a:pt x="125" y="81"/>
                    </a:cubicBezTo>
                    <a:cubicBezTo>
                      <a:pt x="126" y="83"/>
                      <a:pt x="127" y="84"/>
                      <a:pt x="128" y="86"/>
                    </a:cubicBezTo>
                    <a:cubicBezTo>
                      <a:pt x="128" y="86"/>
                      <a:pt x="128" y="87"/>
                      <a:pt x="128" y="87"/>
                    </a:cubicBezTo>
                    <a:cubicBezTo>
                      <a:pt x="128" y="88"/>
                      <a:pt x="129" y="88"/>
                      <a:pt x="129" y="89"/>
                    </a:cubicBezTo>
                    <a:cubicBezTo>
                      <a:pt x="129" y="89"/>
                      <a:pt x="129" y="90"/>
                      <a:pt x="128" y="91"/>
                    </a:cubicBezTo>
                    <a:cubicBezTo>
                      <a:pt x="128" y="92"/>
                      <a:pt x="126" y="93"/>
                      <a:pt x="125" y="93"/>
                    </a:cubicBezTo>
                    <a:cubicBezTo>
                      <a:pt x="123" y="93"/>
                      <a:pt x="122" y="92"/>
                      <a:pt x="121" y="91"/>
                    </a:cubicBezTo>
                    <a:cubicBezTo>
                      <a:pt x="121" y="90"/>
                      <a:pt x="121" y="90"/>
                      <a:pt x="121" y="89"/>
                    </a:cubicBezTo>
                    <a:cubicBezTo>
                      <a:pt x="120" y="89"/>
                      <a:pt x="120" y="88"/>
                      <a:pt x="120" y="88"/>
                    </a:cubicBezTo>
                    <a:cubicBezTo>
                      <a:pt x="120" y="87"/>
                      <a:pt x="119" y="87"/>
                      <a:pt x="118" y="86"/>
                    </a:cubicBezTo>
                    <a:cubicBezTo>
                      <a:pt x="117" y="85"/>
                      <a:pt x="115" y="84"/>
                      <a:pt x="113" y="84"/>
                    </a:cubicBezTo>
                    <a:cubicBezTo>
                      <a:pt x="113" y="99"/>
                      <a:pt x="113" y="99"/>
                      <a:pt x="113" y="99"/>
                    </a:cubicBezTo>
                    <a:cubicBezTo>
                      <a:pt x="115" y="99"/>
                      <a:pt x="117" y="100"/>
                      <a:pt x="119" y="101"/>
                    </a:cubicBezTo>
                    <a:cubicBezTo>
                      <a:pt x="123" y="102"/>
                      <a:pt x="126" y="104"/>
                      <a:pt x="128" y="107"/>
                    </a:cubicBezTo>
                    <a:cubicBezTo>
                      <a:pt x="127" y="107"/>
                      <a:pt x="127" y="106"/>
                      <a:pt x="128" y="107"/>
                    </a:cubicBezTo>
                    <a:cubicBezTo>
                      <a:pt x="128" y="108"/>
                      <a:pt x="128" y="108"/>
                      <a:pt x="128" y="107"/>
                    </a:cubicBezTo>
                    <a:cubicBezTo>
                      <a:pt x="129" y="110"/>
                      <a:pt x="130" y="113"/>
                      <a:pt x="129" y="11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grpSp>
        <p:cxnSp>
          <p:nvCxnSpPr>
            <p:cNvPr id="246" name="直接连接符 245"/>
            <p:cNvCxnSpPr/>
            <p:nvPr/>
          </p:nvCxnSpPr>
          <p:spPr>
            <a:xfrm>
              <a:off x="4068" y="5548"/>
              <a:ext cx="13349" cy="0"/>
            </a:xfrm>
            <a:prstGeom prst="line">
              <a:avLst/>
            </a:prstGeom>
            <a:ln w="127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247" name="文本框 16"/>
            <p:cNvSpPr txBox="1"/>
            <p:nvPr>
              <p:custDataLst>
                <p:tags r:id="rId7"/>
              </p:custDataLst>
            </p:nvPr>
          </p:nvSpPr>
          <p:spPr>
            <a:xfrm>
              <a:off x="3904" y="5592"/>
              <a:ext cx="2055" cy="859"/>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百度搜索、民宿官网、应用商店、民宿</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p>
          </p:txBody>
        </p:sp>
        <p:sp>
          <p:nvSpPr>
            <p:cNvPr id="248" name="文本框 17"/>
            <p:cNvSpPr txBox="1"/>
            <p:nvPr>
              <p:custDataLst>
                <p:tags r:id="rId8"/>
              </p:custDataLst>
            </p:nvPr>
          </p:nvSpPr>
          <p:spPr>
            <a:xfrm>
              <a:off x="6190" y="5549"/>
              <a:ext cx="2078" cy="948"/>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首页</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搜索</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发现页</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详情页</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消息页</a:t>
              </a:r>
            </a:p>
          </p:txBody>
        </p:sp>
        <p:sp>
          <p:nvSpPr>
            <p:cNvPr id="249" name="文本框 18"/>
            <p:cNvSpPr txBox="1"/>
            <p:nvPr>
              <p:custDataLst>
                <p:tags r:id="rId9"/>
              </p:custDataLst>
            </p:nvPr>
          </p:nvSpPr>
          <p:spPr>
            <a:xfrm>
              <a:off x="8478" y="5559"/>
              <a:ext cx="2100" cy="890"/>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收藏页</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付款页</a:t>
              </a:r>
            </a:p>
          </p:txBody>
        </p:sp>
        <p:sp>
          <p:nvSpPr>
            <p:cNvPr id="250" name="文本框 19"/>
            <p:cNvSpPr txBox="1"/>
            <p:nvPr>
              <p:custDataLst>
                <p:tags r:id="rId10"/>
              </p:custDataLst>
            </p:nvPr>
          </p:nvSpPr>
          <p:spPr>
            <a:xfrm>
              <a:off x="10749" y="5559"/>
              <a:ext cx="2123" cy="891"/>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详情页</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线下</a:t>
              </a:r>
            </a:p>
          </p:txBody>
        </p:sp>
        <p:sp>
          <p:nvSpPr>
            <p:cNvPr id="251" name="文本框 20"/>
            <p:cNvSpPr txBox="1"/>
            <p:nvPr>
              <p:custDataLst>
                <p:tags r:id="rId11"/>
              </p:custDataLst>
            </p:nvPr>
          </p:nvSpPr>
          <p:spPr>
            <a:xfrm>
              <a:off x="13085" y="5559"/>
              <a:ext cx="2122" cy="890"/>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线下</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客服电话</a:t>
              </a:r>
            </a:p>
          </p:txBody>
        </p:sp>
        <p:sp>
          <p:nvSpPr>
            <p:cNvPr id="252" name="文本框 21"/>
            <p:cNvSpPr txBox="1"/>
            <p:nvPr>
              <p:custDataLst>
                <p:tags r:id="rId12"/>
              </p:custDataLst>
            </p:nvPr>
          </p:nvSpPr>
          <p:spPr>
            <a:xfrm>
              <a:off x="15532" y="5559"/>
              <a:ext cx="2051" cy="890"/>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我的订单</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评价</a:t>
              </a:r>
              <a:r>
                <a:rPr kumimoji="0" lang="en-US" altLang="zh-CN"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t>
              </a:r>
              <a:r>
                <a:rPr kumimoji="0" lang="zh-CN" altLang="en-US" sz="9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发现页</a:t>
              </a:r>
            </a:p>
          </p:txBody>
        </p:sp>
        <p:cxnSp>
          <p:nvCxnSpPr>
            <p:cNvPr id="253" name="直接连接符 252"/>
            <p:cNvCxnSpPr/>
            <p:nvPr/>
          </p:nvCxnSpPr>
          <p:spPr>
            <a:xfrm>
              <a:off x="4068" y="6450"/>
              <a:ext cx="13349" cy="0"/>
            </a:xfrm>
            <a:prstGeom prst="line">
              <a:avLst/>
            </a:prstGeom>
            <a:ln w="127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255" name="组合 254"/>
            <p:cNvGrpSpPr/>
            <p:nvPr/>
          </p:nvGrpSpPr>
          <p:grpSpPr>
            <a:xfrm>
              <a:off x="3844" y="6503"/>
              <a:ext cx="13762" cy="2686"/>
              <a:chOff x="3833" y="6724"/>
              <a:chExt cx="13762" cy="2686"/>
            </a:xfrm>
          </p:grpSpPr>
          <p:sp>
            <p:nvSpPr>
              <p:cNvPr id="256" name="任意多边形: 形状 10"/>
              <p:cNvSpPr/>
              <p:nvPr>
                <p:custDataLst>
                  <p:tags r:id="rId19"/>
                </p:custDataLst>
              </p:nvPr>
            </p:nvSpPr>
            <p:spPr>
              <a:xfrm>
                <a:off x="4033" y="7802"/>
                <a:ext cx="13563" cy="1609"/>
              </a:xfrm>
              <a:custGeom>
                <a:avLst/>
                <a:gdLst>
                  <a:gd name="connsiteX0" fmla="*/ 0 w 5471159"/>
                  <a:gd name="connsiteY0" fmla="*/ 314325 h 653415"/>
                  <a:gd name="connsiteX1" fmla="*/ 363855 w 5471159"/>
                  <a:gd name="connsiteY1" fmla="*/ 43815 h 653415"/>
                  <a:gd name="connsiteX2" fmla="*/ 781050 w 5471159"/>
                  <a:gd name="connsiteY2" fmla="*/ 257175 h 653415"/>
                  <a:gd name="connsiteX3" fmla="*/ 1127760 w 5471159"/>
                  <a:gd name="connsiteY3" fmla="*/ 0 h 653415"/>
                  <a:gd name="connsiteX4" fmla="*/ 1447800 w 5471159"/>
                  <a:gd name="connsiteY4" fmla="*/ 461963 h 653415"/>
                  <a:gd name="connsiteX5" fmla="*/ 1809750 w 5471159"/>
                  <a:gd name="connsiteY5" fmla="*/ 231458 h 653415"/>
                  <a:gd name="connsiteX6" fmla="*/ 2007870 w 5471159"/>
                  <a:gd name="connsiteY6" fmla="*/ 461963 h 653415"/>
                  <a:gd name="connsiteX7" fmla="*/ 2270760 w 5471159"/>
                  <a:gd name="connsiteY7" fmla="*/ 98108 h 653415"/>
                  <a:gd name="connsiteX8" fmla="*/ 2733675 w 5471159"/>
                  <a:gd name="connsiteY8" fmla="*/ 435293 h 653415"/>
                  <a:gd name="connsiteX9" fmla="*/ 3028950 w 5471159"/>
                  <a:gd name="connsiteY9" fmla="*/ 231458 h 653415"/>
                  <a:gd name="connsiteX10" fmla="*/ 3459480 w 5471159"/>
                  <a:gd name="connsiteY10" fmla="*/ 440055 h 653415"/>
                  <a:gd name="connsiteX11" fmla="*/ 3819525 w 5471159"/>
                  <a:gd name="connsiteY11" fmla="*/ 98108 h 653415"/>
                  <a:gd name="connsiteX12" fmla="*/ 4090035 w 5471159"/>
                  <a:gd name="connsiteY12" fmla="*/ 364808 h 653415"/>
                  <a:gd name="connsiteX13" fmla="*/ 4320540 w 5471159"/>
                  <a:gd name="connsiteY13" fmla="*/ 462915 h 653415"/>
                  <a:gd name="connsiteX14" fmla="*/ 4689158 w 5471159"/>
                  <a:gd name="connsiteY14" fmla="*/ 182880 h 653415"/>
                  <a:gd name="connsiteX15" fmla="*/ 5471160 w 5471159"/>
                  <a:gd name="connsiteY15" fmla="*/ 177165 h 653415"/>
                  <a:gd name="connsiteX16" fmla="*/ 5471160 w 5471159"/>
                  <a:gd name="connsiteY16" fmla="*/ 653415 h 653415"/>
                  <a:gd name="connsiteX17" fmla="*/ 0 w 5471159"/>
                  <a:gd name="connsiteY17" fmla="*/ 653415 h 653415"/>
                  <a:gd name="connsiteX18" fmla="*/ 0 w 5471159"/>
                  <a:gd name="connsiteY18" fmla="*/ 314325 h 653415"/>
                  <a:gd name="connsiteX0-1" fmla="*/ 0 w 5471160"/>
                  <a:gd name="connsiteY0-2" fmla="*/ 314325 h 653415"/>
                  <a:gd name="connsiteX1-3" fmla="*/ 363855 w 5471160"/>
                  <a:gd name="connsiteY1-4" fmla="*/ 43815 h 653415"/>
                  <a:gd name="connsiteX2-5" fmla="*/ 781050 w 5471160"/>
                  <a:gd name="connsiteY2-6" fmla="*/ 257175 h 653415"/>
                  <a:gd name="connsiteX3-7" fmla="*/ 1127760 w 5471160"/>
                  <a:gd name="connsiteY3-8" fmla="*/ 0 h 653415"/>
                  <a:gd name="connsiteX4-9" fmla="*/ 1447800 w 5471160"/>
                  <a:gd name="connsiteY4-10" fmla="*/ 461963 h 653415"/>
                  <a:gd name="connsiteX5-11" fmla="*/ 1809750 w 5471160"/>
                  <a:gd name="connsiteY5-12" fmla="*/ 231458 h 653415"/>
                  <a:gd name="connsiteX6-13" fmla="*/ 2007870 w 5471160"/>
                  <a:gd name="connsiteY6-14" fmla="*/ 461963 h 653415"/>
                  <a:gd name="connsiteX7-15" fmla="*/ 2270760 w 5471160"/>
                  <a:gd name="connsiteY7-16" fmla="*/ 98108 h 653415"/>
                  <a:gd name="connsiteX8-17" fmla="*/ 2733675 w 5471160"/>
                  <a:gd name="connsiteY8-18" fmla="*/ 435293 h 653415"/>
                  <a:gd name="connsiteX9-19" fmla="*/ 3028950 w 5471160"/>
                  <a:gd name="connsiteY9-20" fmla="*/ 231458 h 653415"/>
                  <a:gd name="connsiteX10-21" fmla="*/ 3459480 w 5471160"/>
                  <a:gd name="connsiteY10-22" fmla="*/ 440055 h 653415"/>
                  <a:gd name="connsiteX11-23" fmla="*/ 3819525 w 5471160"/>
                  <a:gd name="connsiteY11-24" fmla="*/ 98108 h 653415"/>
                  <a:gd name="connsiteX12-25" fmla="*/ 4090035 w 5471160"/>
                  <a:gd name="connsiteY12-26" fmla="*/ 364808 h 653415"/>
                  <a:gd name="connsiteX13-27" fmla="*/ 4320540 w 5471160"/>
                  <a:gd name="connsiteY13-28" fmla="*/ 462915 h 653415"/>
                  <a:gd name="connsiteX14-29" fmla="*/ 4689158 w 5471160"/>
                  <a:gd name="connsiteY14-30" fmla="*/ 182880 h 653415"/>
                  <a:gd name="connsiteX15-31" fmla="*/ 5471160 w 5471160"/>
                  <a:gd name="connsiteY15-32" fmla="*/ 177165 h 653415"/>
                  <a:gd name="connsiteX16-33" fmla="*/ 5471160 w 5471160"/>
                  <a:gd name="connsiteY16-34" fmla="*/ 653415 h 653415"/>
                  <a:gd name="connsiteX17-35" fmla="*/ 0 w 5471160"/>
                  <a:gd name="connsiteY17-36" fmla="*/ 653415 h 653415"/>
                  <a:gd name="connsiteX18-37" fmla="*/ 0 w 5471160"/>
                  <a:gd name="connsiteY18-38" fmla="*/ 314325 h 653415"/>
                  <a:gd name="connsiteX0-39" fmla="*/ 0 w 5471160"/>
                  <a:gd name="connsiteY0-40" fmla="*/ 314325 h 653415"/>
                  <a:gd name="connsiteX1-41" fmla="*/ 363855 w 5471160"/>
                  <a:gd name="connsiteY1-42" fmla="*/ 43815 h 653415"/>
                  <a:gd name="connsiteX2-43" fmla="*/ 781050 w 5471160"/>
                  <a:gd name="connsiteY2-44" fmla="*/ 257175 h 653415"/>
                  <a:gd name="connsiteX3-45" fmla="*/ 1127760 w 5471160"/>
                  <a:gd name="connsiteY3-46" fmla="*/ 0 h 653415"/>
                  <a:gd name="connsiteX4-47" fmla="*/ 1447800 w 5471160"/>
                  <a:gd name="connsiteY4-48" fmla="*/ 461963 h 653415"/>
                  <a:gd name="connsiteX5-49" fmla="*/ 1809750 w 5471160"/>
                  <a:gd name="connsiteY5-50" fmla="*/ 231458 h 653415"/>
                  <a:gd name="connsiteX6-51" fmla="*/ 2007870 w 5471160"/>
                  <a:gd name="connsiteY6-52" fmla="*/ 461963 h 653415"/>
                  <a:gd name="connsiteX7-53" fmla="*/ 2270760 w 5471160"/>
                  <a:gd name="connsiteY7-54" fmla="*/ 98108 h 653415"/>
                  <a:gd name="connsiteX8-55" fmla="*/ 2733675 w 5471160"/>
                  <a:gd name="connsiteY8-56" fmla="*/ 435293 h 653415"/>
                  <a:gd name="connsiteX9-57" fmla="*/ 3028950 w 5471160"/>
                  <a:gd name="connsiteY9-58" fmla="*/ 231458 h 653415"/>
                  <a:gd name="connsiteX10-59" fmla="*/ 3459480 w 5471160"/>
                  <a:gd name="connsiteY10-60" fmla="*/ 440055 h 653415"/>
                  <a:gd name="connsiteX11-61" fmla="*/ 3819525 w 5471160"/>
                  <a:gd name="connsiteY11-62" fmla="*/ 98108 h 653415"/>
                  <a:gd name="connsiteX12-63" fmla="*/ 4090035 w 5471160"/>
                  <a:gd name="connsiteY12-64" fmla="*/ 364808 h 653415"/>
                  <a:gd name="connsiteX13-65" fmla="*/ 4320540 w 5471160"/>
                  <a:gd name="connsiteY13-66" fmla="*/ 462915 h 653415"/>
                  <a:gd name="connsiteX14-67" fmla="*/ 4689158 w 5471160"/>
                  <a:gd name="connsiteY14-68" fmla="*/ 182880 h 653415"/>
                  <a:gd name="connsiteX15-69" fmla="*/ 5471160 w 5471160"/>
                  <a:gd name="connsiteY15-70" fmla="*/ 177165 h 653415"/>
                  <a:gd name="connsiteX16-71" fmla="*/ 5471160 w 5471160"/>
                  <a:gd name="connsiteY16-72" fmla="*/ 653415 h 653415"/>
                  <a:gd name="connsiteX17-73" fmla="*/ 0 w 5471160"/>
                  <a:gd name="connsiteY17-74" fmla="*/ 653415 h 653415"/>
                  <a:gd name="connsiteX18-75" fmla="*/ 0 w 5471160"/>
                  <a:gd name="connsiteY18-76" fmla="*/ 314325 h 653415"/>
                  <a:gd name="connsiteX0-77" fmla="*/ 0 w 5471160"/>
                  <a:gd name="connsiteY0-78" fmla="*/ 314325 h 653415"/>
                  <a:gd name="connsiteX1-79" fmla="*/ 363855 w 5471160"/>
                  <a:gd name="connsiteY1-80" fmla="*/ 43815 h 653415"/>
                  <a:gd name="connsiteX2-81" fmla="*/ 781050 w 5471160"/>
                  <a:gd name="connsiteY2-82" fmla="*/ 257175 h 653415"/>
                  <a:gd name="connsiteX3-83" fmla="*/ 1127760 w 5471160"/>
                  <a:gd name="connsiteY3-84" fmla="*/ 0 h 653415"/>
                  <a:gd name="connsiteX4-85" fmla="*/ 1447800 w 5471160"/>
                  <a:gd name="connsiteY4-86" fmla="*/ 461963 h 653415"/>
                  <a:gd name="connsiteX5-87" fmla="*/ 1809750 w 5471160"/>
                  <a:gd name="connsiteY5-88" fmla="*/ 231458 h 653415"/>
                  <a:gd name="connsiteX6-89" fmla="*/ 2007870 w 5471160"/>
                  <a:gd name="connsiteY6-90" fmla="*/ 461963 h 653415"/>
                  <a:gd name="connsiteX7-91" fmla="*/ 2270760 w 5471160"/>
                  <a:gd name="connsiteY7-92" fmla="*/ 98108 h 653415"/>
                  <a:gd name="connsiteX8-93" fmla="*/ 2733675 w 5471160"/>
                  <a:gd name="connsiteY8-94" fmla="*/ 435293 h 653415"/>
                  <a:gd name="connsiteX9-95" fmla="*/ 3028950 w 5471160"/>
                  <a:gd name="connsiteY9-96" fmla="*/ 231458 h 653415"/>
                  <a:gd name="connsiteX10-97" fmla="*/ 3459480 w 5471160"/>
                  <a:gd name="connsiteY10-98" fmla="*/ 440055 h 653415"/>
                  <a:gd name="connsiteX11-99" fmla="*/ 3819525 w 5471160"/>
                  <a:gd name="connsiteY11-100" fmla="*/ 98108 h 653415"/>
                  <a:gd name="connsiteX12-101" fmla="*/ 4090035 w 5471160"/>
                  <a:gd name="connsiteY12-102" fmla="*/ 364808 h 653415"/>
                  <a:gd name="connsiteX13-103" fmla="*/ 4320540 w 5471160"/>
                  <a:gd name="connsiteY13-104" fmla="*/ 462915 h 653415"/>
                  <a:gd name="connsiteX14-105" fmla="*/ 4689158 w 5471160"/>
                  <a:gd name="connsiteY14-106" fmla="*/ 182880 h 653415"/>
                  <a:gd name="connsiteX15-107" fmla="*/ 5471160 w 5471160"/>
                  <a:gd name="connsiteY15-108" fmla="*/ 177165 h 653415"/>
                  <a:gd name="connsiteX16-109" fmla="*/ 5471160 w 5471160"/>
                  <a:gd name="connsiteY16-110" fmla="*/ 653415 h 653415"/>
                  <a:gd name="connsiteX17-111" fmla="*/ 0 w 5471160"/>
                  <a:gd name="connsiteY17-112" fmla="*/ 653415 h 653415"/>
                  <a:gd name="connsiteX18-113" fmla="*/ 0 w 5471160"/>
                  <a:gd name="connsiteY18-114" fmla="*/ 314325 h 653415"/>
                  <a:gd name="connsiteX0-115" fmla="*/ 0 w 5471160"/>
                  <a:gd name="connsiteY0-116" fmla="*/ 314325 h 653415"/>
                  <a:gd name="connsiteX1-117" fmla="*/ 363855 w 5471160"/>
                  <a:gd name="connsiteY1-118" fmla="*/ 43815 h 653415"/>
                  <a:gd name="connsiteX2-119" fmla="*/ 781050 w 5471160"/>
                  <a:gd name="connsiteY2-120" fmla="*/ 257175 h 653415"/>
                  <a:gd name="connsiteX3-121" fmla="*/ 1127760 w 5471160"/>
                  <a:gd name="connsiteY3-122" fmla="*/ 0 h 653415"/>
                  <a:gd name="connsiteX4-123" fmla="*/ 1447800 w 5471160"/>
                  <a:gd name="connsiteY4-124" fmla="*/ 461963 h 653415"/>
                  <a:gd name="connsiteX5-125" fmla="*/ 1809750 w 5471160"/>
                  <a:gd name="connsiteY5-126" fmla="*/ 231458 h 653415"/>
                  <a:gd name="connsiteX6-127" fmla="*/ 2007870 w 5471160"/>
                  <a:gd name="connsiteY6-128" fmla="*/ 461963 h 653415"/>
                  <a:gd name="connsiteX7-129" fmla="*/ 2270760 w 5471160"/>
                  <a:gd name="connsiteY7-130" fmla="*/ 98108 h 653415"/>
                  <a:gd name="connsiteX8-131" fmla="*/ 2733675 w 5471160"/>
                  <a:gd name="connsiteY8-132" fmla="*/ 435293 h 653415"/>
                  <a:gd name="connsiteX9-133" fmla="*/ 3028950 w 5471160"/>
                  <a:gd name="connsiteY9-134" fmla="*/ 231458 h 653415"/>
                  <a:gd name="connsiteX10-135" fmla="*/ 3459480 w 5471160"/>
                  <a:gd name="connsiteY10-136" fmla="*/ 440055 h 653415"/>
                  <a:gd name="connsiteX11-137" fmla="*/ 3819525 w 5471160"/>
                  <a:gd name="connsiteY11-138" fmla="*/ 98108 h 653415"/>
                  <a:gd name="connsiteX12-139" fmla="*/ 4090035 w 5471160"/>
                  <a:gd name="connsiteY12-140" fmla="*/ 364808 h 653415"/>
                  <a:gd name="connsiteX13-141" fmla="*/ 4320540 w 5471160"/>
                  <a:gd name="connsiteY13-142" fmla="*/ 462915 h 653415"/>
                  <a:gd name="connsiteX14-143" fmla="*/ 4689158 w 5471160"/>
                  <a:gd name="connsiteY14-144" fmla="*/ 182880 h 653415"/>
                  <a:gd name="connsiteX15-145" fmla="*/ 5471160 w 5471160"/>
                  <a:gd name="connsiteY15-146" fmla="*/ 177165 h 653415"/>
                  <a:gd name="connsiteX16-147" fmla="*/ 5471160 w 5471160"/>
                  <a:gd name="connsiteY16-148" fmla="*/ 653415 h 653415"/>
                  <a:gd name="connsiteX17-149" fmla="*/ 0 w 5471160"/>
                  <a:gd name="connsiteY17-150" fmla="*/ 653415 h 653415"/>
                  <a:gd name="connsiteX18-151" fmla="*/ 0 w 5471160"/>
                  <a:gd name="connsiteY18-152" fmla="*/ 314325 h 653415"/>
                  <a:gd name="connsiteX0-153" fmla="*/ 0 w 5471160"/>
                  <a:gd name="connsiteY0-154" fmla="*/ 314326 h 653416"/>
                  <a:gd name="connsiteX1-155" fmla="*/ 363855 w 5471160"/>
                  <a:gd name="connsiteY1-156" fmla="*/ 43816 h 653416"/>
                  <a:gd name="connsiteX2-157" fmla="*/ 781050 w 5471160"/>
                  <a:gd name="connsiteY2-158" fmla="*/ 257176 h 653416"/>
                  <a:gd name="connsiteX3-159" fmla="*/ 1127760 w 5471160"/>
                  <a:gd name="connsiteY3-160" fmla="*/ 1 h 653416"/>
                  <a:gd name="connsiteX4-161" fmla="*/ 1447800 w 5471160"/>
                  <a:gd name="connsiteY4-162" fmla="*/ 461964 h 653416"/>
                  <a:gd name="connsiteX5-163" fmla="*/ 1809750 w 5471160"/>
                  <a:gd name="connsiteY5-164" fmla="*/ 231459 h 653416"/>
                  <a:gd name="connsiteX6-165" fmla="*/ 2007870 w 5471160"/>
                  <a:gd name="connsiteY6-166" fmla="*/ 461964 h 653416"/>
                  <a:gd name="connsiteX7-167" fmla="*/ 2270760 w 5471160"/>
                  <a:gd name="connsiteY7-168" fmla="*/ 98109 h 653416"/>
                  <a:gd name="connsiteX8-169" fmla="*/ 2733675 w 5471160"/>
                  <a:gd name="connsiteY8-170" fmla="*/ 435294 h 653416"/>
                  <a:gd name="connsiteX9-171" fmla="*/ 3028950 w 5471160"/>
                  <a:gd name="connsiteY9-172" fmla="*/ 231459 h 653416"/>
                  <a:gd name="connsiteX10-173" fmla="*/ 3459480 w 5471160"/>
                  <a:gd name="connsiteY10-174" fmla="*/ 440056 h 653416"/>
                  <a:gd name="connsiteX11-175" fmla="*/ 3819525 w 5471160"/>
                  <a:gd name="connsiteY11-176" fmla="*/ 98109 h 653416"/>
                  <a:gd name="connsiteX12-177" fmla="*/ 4090035 w 5471160"/>
                  <a:gd name="connsiteY12-178" fmla="*/ 364809 h 653416"/>
                  <a:gd name="connsiteX13-179" fmla="*/ 4320540 w 5471160"/>
                  <a:gd name="connsiteY13-180" fmla="*/ 462916 h 653416"/>
                  <a:gd name="connsiteX14-181" fmla="*/ 4689158 w 5471160"/>
                  <a:gd name="connsiteY14-182" fmla="*/ 182881 h 653416"/>
                  <a:gd name="connsiteX15-183" fmla="*/ 5471160 w 5471160"/>
                  <a:gd name="connsiteY15-184" fmla="*/ 177166 h 653416"/>
                  <a:gd name="connsiteX16-185" fmla="*/ 5471160 w 5471160"/>
                  <a:gd name="connsiteY16-186" fmla="*/ 653416 h 653416"/>
                  <a:gd name="connsiteX17-187" fmla="*/ 0 w 5471160"/>
                  <a:gd name="connsiteY17-188" fmla="*/ 653416 h 653416"/>
                  <a:gd name="connsiteX18-189" fmla="*/ 0 w 5471160"/>
                  <a:gd name="connsiteY18-190" fmla="*/ 314326 h 653416"/>
                  <a:gd name="connsiteX0-191" fmla="*/ 0 w 5471160"/>
                  <a:gd name="connsiteY0-192" fmla="*/ 314325 h 653415"/>
                  <a:gd name="connsiteX1-193" fmla="*/ 363855 w 5471160"/>
                  <a:gd name="connsiteY1-194" fmla="*/ 43815 h 653415"/>
                  <a:gd name="connsiteX2-195" fmla="*/ 781050 w 5471160"/>
                  <a:gd name="connsiteY2-196" fmla="*/ 257175 h 653415"/>
                  <a:gd name="connsiteX3-197" fmla="*/ 1127760 w 5471160"/>
                  <a:gd name="connsiteY3-198" fmla="*/ 0 h 653415"/>
                  <a:gd name="connsiteX4-199" fmla="*/ 1447800 w 5471160"/>
                  <a:gd name="connsiteY4-200" fmla="*/ 461963 h 653415"/>
                  <a:gd name="connsiteX5-201" fmla="*/ 1809750 w 5471160"/>
                  <a:gd name="connsiteY5-202" fmla="*/ 231458 h 653415"/>
                  <a:gd name="connsiteX6-203" fmla="*/ 2007870 w 5471160"/>
                  <a:gd name="connsiteY6-204" fmla="*/ 461963 h 653415"/>
                  <a:gd name="connsiteX7-205" fmla="*/ 2270760 w 5471160"/>
                  <a:gd name="connsiteY7-206" fmla="*/ 98108 h 653415"/>
                  <a:gd name="connsiteX8-207" fmla="*/ 2733675 w 5471160"/>
                  <a:gd name="connsiteY8-208" fmla="*/ 435293 h 653415"/>
                  <a:gd name="connsiteX9-209" fmla="*/ 3028950 w 5471160"/>
                  <a:gd name="connsiteY9-210" fmla="*/ 231458 h 653415"/>
                  <a:gd name="connsiteX10-211" fmla="*/ 3459480 w 5471160"/>
                  <a:gd name="connsiteY10-212" fmla="*/ 440055 h 653415"/>
                  <a:gd name="connsiteX11-213" fmla="*/ 3819525 w 5471160"/>
                  <a:gd name="connsiteY11-214" fmla="*/ 98108 h 653415"/>
                  <a:gd name="connsiteX12-215" fmla="*/ 4090035 w 5471160"/>
                  <a:gd name="connsiteY12-216" fmla="*/ 364808 h 653415"/>
                  <a:gd name="connsiteX13-217" fmla="*/ 4320540 w 5471160"/>
                  <a:gd name="connsiteY13-218" fmla="*/ 462915 h 653415"/>
                  <a:gd name="connsiteX14-219" fmla="*/ 4689158 w 5471160"/>
                  <a:gd name="connsiteY14-220" fmla="*/ 182880 h 653415"/>
                  <a:gd name="connsiteX15-221" fmla="*/ 5471160 w 5471160"/>
                  <a:gd name="connsiteY15-222" fmla="*/ 177165 h 653415"/>
                  <a:gd name="connsiteX16-223" fmla="*/ 5471160 w 5471160"/>
                  <a:gd name="connsiteY16-224" fmla="*/ 653415 h 653415"/>
                  <a:gd name="connsiteX17-225" fmla="*/ 0 w 5471160"/>
                  <a:gd name="connsiteY17-226" fmla="*/ 653415 h 653415"/>
                  <a:gd name="connsiteX18-227" fmla="*/ 0 w 5471160"/>
                  <a:gd name="connsiteY18-228" fmla="*/ 314325 h 653415"/>
                  <a:gd name="connsiteX0-229" fmla="*/ 0 w 5471160"/>
                  <a:gd name="connsiteY0-230" fmla="*/ 314325 h 653415"/>
                  <a:gd name="connsiteX1-231" fmla="*/ 363855 w 5471160"/>
                  <a:gd name="connsiteY1-232" fmla="*/ 43815 h 653415"/>
                  <a:gd name="connsiteX2-233" fmla="*/ 781050 w 5471160"/>
                  <a:gd name="connsiteY2-234" fmla="*/ 257175 h 653415"/>
                  <a:gd name="connsiteX3-235" fmla="*/ 1127760 w 5471160"/>
                  <a:gd name="connsiteY3-236" fmla="*/ 0 h 653415"/>
                  <a:gd name="connsiteX4-237" fmla="*/ 1447800 w 5471160"/>
                  <a:gd name="connsiteY4-238" fmla="*/ 461963 h 653415"/>
                  <a:gd name="connsiteX5-239" fmla="*/ 1809750 w 5471160"/>
                  <a:gd name="connsiteY5-240" fmla="*/ 231458 h 653415"/>
                  <a:gd name="connsiteX6-241" fmla="*/ 2007870 w 5471160"/>
                  <a:gd name="connsiteY6-242" fmla="*/ 461963 h 653415"/>
                  <a:gd name="connsiteX7-243" fmla="*/ 2270760 w 5471160"/>
                  <a:gd name="connsiteY7-244" fmla="*/ 98108 h 653415"/>
                  <a:gd name="connsiteX8-245" fmla="*/ 2733675 w 5471160"/>
                  <a:gd name="connsiteY8-246" fmla="*/ 435293 h 653415"/>
                  <a:gd name="connsiteX9-247" fmla="*/ 3028950 w 5471160"/>
                  <a:gd name="connsiteY9-248" fmla="*/ 231458 h 653415"/>
                  <a:gd name="connsiteX10-249" fmla="*/ 3459480 w 5471160"/>
                  <a:gd name="connsiteY10-250" fmla="*/ 440055 h 653415"/>
                  <a:gd name="connsiteX11-251" fmla="*/ 3819525 w 5471160"/>
                  <a:gd name="connsiteY11-252" fmla="*/ 98108 h 653415"/>
                  <a:gd name="connsiteX12-253" fmla="*/ 4090035 w 5471160"/>
                  <a:gd name="connsiteY12-254" fmla="*/ 364808 h 653415"/>
                  <a:gd name="connsiteX13-255" fmla="*/ 4320540 w 5471160"/>
                  <a:gd name="connsiteY13-256" fmla="*/ 462915 h 653415"/>
                  <a:gd name="connsiteX14-257" fmla="*/ 4689158 w 5471160"/>
                  <a:gd name="connsiteY14-258" fmla="*/ 182880 h 653415"/>
                  <a:gd name="connsiteX15-259" fmla="*/ 5471160 w 5471160"/>
                  <a:gd name="connsiteY15-260" fmla="*/ 177165 h 653415"/>
                  <a:gd name="connsiteX16-261" fmla="*/ 5471160 w 5471160"/>
                  <a:gd name="connsiteY16-262" fmla="*/ 653415 h 653415"/>
                  <a:gd name="connsiteX17-263" fmla="*/ 0 w 5471160"/>
                  <a:gd name="connsiteY17-264" fmla="*/ 653415 h 653415"/>
                  <a:gd name="connsiteX18-265" fmla="*/ 0 w 5471160"/>
                  <a:gd name="connsiteY18-266" fmla="*/ 314325 h 653415"/>
                  <a:gd name="connsiteX0-267" fmla="*/ 0 w 5471160"/>
                  <a:gd name="connsiteY0-268" fmla="*/ 314325 h 653415"/>
                  <a:gd name="connsiteX1-269" fmla="*/ 363855 w 5471160"/>
                  <a:gd name="connsiteY1-270" fmla="*/ 43815 h 653415"/>
                  <a:gd name="connsiteX2-271" fmla="*/ 781050 w 5471160"/>
                  <a:gd name="connsiteY2-272" fmla="*/ 257175 h 653415"/>
                  <a:gd name="connsiteX3-273" fmla="*/ 1127760 w 5471160"/>
                  <a:gd name="connsiteY3-274" fmla="*/ 0 h 653415"/>
                  <a:gd name="connsiteX4-275" fmla="*/ 1447800 w 5471160"/>
                  <a:gd name="connsiteY4-276" fmla="*/ 461963 h 653415"/>
                  <a:gd name="connsiteX5-277" fmla="*/ 1809750 w 5471160"/>
                  <a:gd name="connsiteY5-278" fmla="*/ 231458 h 653415"/>
                  <a:gd name="connsiteX6-279" fmla="*/ 2007870 w 5471160"/>
                  <a:gd name="connsiteY6-280" fmla="*/ 461963 h 653415"/>
                  <a:gd name="connsiteX7-281" fmla="*/ 2270760 w 5471160"/>
                  <a:gd name="connsiteY7-282" fmla="*/ 98108 h 653415"/>
                  <a:gd name="connsiteX8-283" fmla="*/ 2733675 w 5471160"/>
                  <a:gd name="connsiteY8-284" fmla="*/ 435293 h 653415"/>
                  <a:gd name="connsiteX9-285" fmla="*/ 3028950 w 5471160"/>
                  <a:gd name="connsiteY9-286" fmla="*/ 231458 h 653415"/>
                  <a:gd name="connsiteX10-287" fmla="*/ 3459480 w 5471160"/>
                  <a:gd name="connsiteY10-288" fmla="*/ 440055 h 653415"/>
                  <a:gd name="connsiteX11-289" fmla="*/ 3819525 w 5471160"/>
                  <a:gd name="connsiteY11-290" fmla="*/ 98108 h 653415"/>
                  <a:gd name="connsiteX12-291" fmla="*/ 4090035 w 5471160"/>
                  <a:gd name="connsiteY12-292" fmla="*/ 364808 h 653415"/>
                  <a:gd name="connsiteX13-293" fmla="*/ 4320540 w 5471160"/>
                  <a:gd name="connsiteY13-294" fmla="*/ 462915 h 653415"/>
                  <a:gd name="connsiteX14-295" fmla="*/ 4689158 w 5471160"/>
                  <a:gd name="connsiteY14-296" fmla="*/ 182880 h 653415"/>
                  <a:gd name="connsiteX15-297" fmla="*/ 5471160 w 5471160"/>
                  <a:gd name="connsiteY15-298" fmla="*/ 177165 h 653415"/>
                  <a:gd name="connsiteX16-299" fmla="*/ 5471160 w 5471160"/>
                  <a:gd name="connsiteY16-300" fmla="*/ 653415 h 653415"/>
                  <a:gd name="connsiteX17-301" fmla="*/ 0 w 5471160"/>
                  <a:gd name="connsiteY17-302" fmla="*/ 653415 h 653415"/>
                  <a:gd name="connsiteX18-303" fmla="*/ 0 w 5471160"/>
                  <a:gd name="connsiteY18-304" fmla="*/ 314325 h 653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5471160" h="653415">
                    <a:moveTo>
                      <a:pt x="0" y="314325"/>
                    </a:moveTo>
                    <a:cubicBezTo>
                      <a:pt x="121285" y="224155"/>
                      <a:pt x="150446" y="127801"/>
                      <a:pt x="363855" y="43815"/>
                    </a:cubicBezTo>
                    <a:cubicBezTo>
                      <a:pt x="363855" y="43815"/>
                      <a:pt x="697230" y="177165"/>
                      <a:pt x="781050" y="257175"/>
                    </a:cubicBezTo>
                    <a:cubicBezTo>
                      <a:pt x="781050" y="257175"/>
                      <a:pt x="1078230" y="3810"/>
                      <a:pt x="1127760" y="0"/>
                    </a:cubicBezTo>
                    <a:cubicBezTo>
                      <a:pt x="1127760" y="0"/>
                      <a:pt x="1244233" y="237323"/>
                      <a:pt x="1447800" y="461963"/>
                    </a:cubicBezTo>
                    <a:cubicBezTo>
                      <a:pt x="1447800" y="461963"/>
                      <a:pt x="1575773" y="232880"/>
                      <a:pt x="1809750" y="231458"/>
                    </a:cubicBezTo>
                    <a:cubicBezTo>
                      <a:pt x="1900357" y="246449"/>
                      <a:pt x="1886556" y="366575"/>
                      <a:pt x="2007870" y="461963"/>
                    </a:cubicBezTo>
                    <a:cubicBezTo>
                      <a:pt x="2007870" y="461963"/>
                      <a:pt x="2095541" y="385556"/>
                      <a:pt x="2270760" y="98108"/>
                    </a:cubicBezTo>
                    <a:cubicBezTo>
                      <a:pt x="2270760" y="98108"/>
                      <a:pt x="2655570" y="418148"/>
                      <a:pt x="2733675" y="435293"/>
                    </a:cubicBezTo>
                    <a:cubicBezTo>
                      <a:pt x="2733675" y="435293"/>
                      <a:pt x="2953703" y="231458"/>
                      <a:pt x="3028950" y="231458"/>
                    </a:cubicBezTo>
                    <a:cubicBezTo>
                      <a:pt x="3028950" y="231458"/>
                      <a:pt x="3362325" y="444818"/>
                      <a:pt x="3459480" y="440055"/>
                    </a:cubicBezTo>
                    <a:cubicBezTo>
                      <a:pt x="3459480" y="440055"/>
                      <a:pt x="3712845" y="124778"/>
                      <a:pt x="3819525" y="98108"/>
                    </a:cubicBezTo>
                    <a:cubicBezTo>
                      <a:pt x="3819525" y="98108"/>
                      <a:pt x="3988117" y="196215"/>
                      <a:pt x="4090035" y="364808"/>
                    </a:cubicBezTo>
                    <a:cubicBezTo>
                      <a:pt x="4090035" y="364808"/>
                      <a:pt x="4285298" y="489585"/>
                      <a:pt x="4320540" y="462915"/>
                    </a:cubicBezTo>
                    <a:cubicBezTo>
                      <a:pt x="4320540" y="462915"/>
                      <a:pt x="4622483" y="187643"/>
                      <a:pt x="4689158" y="182880"/>
                    </a:cubicBezTo>
                    <a:cubicBezTo>
                      <a:pt x="4689158" y="182880"/>
                      <a:pt x="5066348" y="20003"/>
                      <a:pt x="5471160" y="177165"/>
                    </a:cubicBezTo>
                    <a:lnTo>
                      <a:pt x="5471160" y="653415"/>
                    </a:lnTo>
                    <a:lnTo>
                      <a:pt x="0" y="653415"/>
                    </a:lnTo>
                    <a:lnTo>
                      <a:pt x="0" y="314325"/>
                    </a:lnTo>
                    <a:close/>
                  </a:path>
                </a:pathLst>
              </a:custGeom>
              <a:gradFill>
                <a:gsLst>
                  <a:gs pos="49000">
                    <a:schemeClr val="accent5">
                      <a:alpha val="50000"/>
                    </a:schemeClr>
                  </a:gs>
                  <a:gs pos="100000">
                    <a:srgbClr val="44546A">
                      <a:lumMod val="0"/>
                      <a:lumOff val="100000"/>
                      <a:alpha val="0"/>
                    </a:srgbClr>
                  </a:gs>
                </a:gsLst>
                <a:lin ang="5400000" scaled="0"/>
              </a:gradFill>
              <a:ln w="2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57" name="任意多边形: 形状 155"/>
              <p:cNvSpPr/>
              <p:nvPr>
                <p:custDataLst>
                  <p:tags r:id="rId20"/>
                </p:custDataLst>
              </p:nvPr>
            </p:nvSpPr>
            <p:spPr>
              <a:xfrm>
                <a:off x="4321" y="7007"/>
                <a:ext cx="23" cy="1283"/>
              </a:xfrm>
              <a:custGeom>
                <a:avLst/>
                <a:gdLst>
                  <a:gd name="connsiteX0" fmla="*/ 0 w 9525"/>
                  <a:gd name="connsiteY0" fmla="*/ 0 h 521017"/>
                  <a:gd name="connsiteX1" fmla="*/ 0 w 9525"/>
                  <a:gd name="connsiteY1" fmla="*/ 521018 h 521017"/>
                </a:gdLst>
                <a:ahLst/>
                <a:cxnLst>
                  <a:cxn ang="0">
                    <a:pos x="connsiteX0" y="connsiteY0"/>
                  </a:cxn>
                  <a:cxn ang="0">
                    <a:pos x="connsiteX1" y="connsiteY1"/>
                  </a:cxn>
                </a:cxnLst>
                <a:rect l="l" t="t" r="r" b="b"/>
                <a:pathLst>
                  <a:path w="9525" h="521017">
                    <a:moveTo>
                      <a:pt x="0" y="0"/>
                    </a:moveTo>
                    <a:lnTo>
                      <a:pt x="0" y="521018"/>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58" name="任意多边形: 形状 156"/>
              <p:cNvSpPr/>
              <p:nvPr>
                <p:custDataLst>
                  <p:tags r:id="rId21"/>
                </p:custDataLst>
              </p:nvPr>
            </p:nvSpPr>
            <p:spPr>
              <a:xfrm>
                <a:off x="4879" y="7216"/>
                <a:ext cx="23" cy="624"/>
              </a:xfrm>
              <a:custGeom>
                <a:avLst/>
                <a:gdLst>
                  <a:gd name="connsiteX0" fmla="*/ 0 w 9525"/>
                  <a:gd name="connsiteY0" fmla="*/ 0 h 253364"/>
                  <a:gd name="connsiteX1" fmla="*/ 0 w 9525"/>
                  <a:gd name="connsiteY1" fmla="*/ 253365 h 253364"/>
                </a:gdLst>
                <a:ahLst/>
                <a:cxnLst>
                  <a:cxn ang="0">
                    <a:pos x="connsiteX0" y="connsiteY0"/>
                  </a:cxn>
                  <a:cxn ang="0">
                    <a:pos x="connsiteX1" y="connsiteY1"/>
                  </a:cxn>
                </a:cxnLst>
                <a:rect l="l" t="t" r="r" b="b"/>
                <a:pathLst>
                  <a:path w="9525" h="253364">
                    <a:moveTo>
                      <a:pt x="0" y="0"/>
                    </a:moveTo>
                    <a:lnTo>
                      <a:pt x="0" y="25336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59" name="任意多边形: 形状 157"/>
              <p:cNvSpPr/>
              <p:nvPr>
                <p:custDataLst>
                  <p:tags r:id="rId22"/>
                </p:custDataLst>
              </p:nvPr>
            </p:nvSpPr>
            <p:spPr>
              <a:xfrm>
                <a:off x="5974" y="7741"/>
                <a:ext cx="23" cy="633"/>
              </a:xfrm>
              <a:custGeom>
                <a:avLst/>
                <a:gdLst>
                  <a:gd name="connsiteX0" fmla="*/ 0 w 9525"/>
                  <a:gd name="connsiteY0" fmla="*/ 0 h 257175"/>
                  <a:gd name="connsiteX1" fmla="*/ 0 w 9525"/>
                  <a:gd name="connsiteY1" fmla="*/ 257175 h 257175"/>
                </a:gdLst>
                <a:ahLst/>
                <a:cxnLst>
                  <a:cxn ang="0">
                    <a:pos x="connsiteX0" y="connsiteY0"/>
                  </a:cxn>
                  <a:cxn ang="0">
                    <a:pos x="connsiteX1" y="connsiteY1"/>
                  </a:cxn>
                </a:cxnLst>
                <a:rect l="l" t="t" r="r" b="b"/>
                <a:pathLst>
                  <a:path w="9525" h="257175">
                    <a:moveTo>
                      <a:pt x="0" y="0"/>
                    </a:moveTo>
                    <a:lnTo>
                      <a:pt x="0" y="25717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0" name="任意多边形: 形状 158"/>
              <p:cNvSpPr/>
              <p:nvPr>
                <p:custDataLst>
                  <p:tags r:id="rId23"/>
                </p:custDataLst>
              </p:nvPr>
            </p:nvSpPr>
            <p:spPr>
              <a:xfrm>
                <a:off x="6386" y="7468"/>
                <a:ext cx="60" cy="564"/>
              </a:xfrm>
              <a:custGeom>
                <a:avLst/>
                <a:gdLst>
                  <a:gd name="connsiteX0" fmla="*/ 0 w 9525"/>
                  <a:gd name="connsiteY0" fmla="*/ 0 h 204787"/>
                  <a:gd name="connsiteX1" fmla="*/ 0 w 9525"/>
                  <a:gd name="connsiteY1" fmla="*/ 204788 h 204787"/>
                </a:gdLst>
                <a:ahLst/>
                <a:cxnLst>
                  <a:cxn ang="0">
                    <a:pos x="connsiteX0" y="connsiteY0"/>
                  </a:cxn>
                  <a:cxn ang="0">
                    <a:pos x="connsiteX1" y="connsiteY1"/>
                  </a:cxn>
                </a:cxnLst>
                <a:rect l="l" t="t" r="r" b="b"/>
                <a:pathLst>
                  <a:path w="9525" h="204787">
                    <a:moveTo>
                      <a:pt x="0" y="0"/>
                    </a:moveTo>
                    <a:lnTo>
                      <a:pt x="0" y="204788"/>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1" name="任意多边形: 形状 159"/>
              <p:cNvSpPr/>
              <p:nvPr>
                <p:custDataLst>
                  <p:tags r:id="rId24"/>
                </p:custDataLst>
              </p:nvPr>
            </p:nvSpPr>
            <p:spPr>
              <a:xfrm flipH="1">
                <a:off x="6765" y="6954"/>
                <a:ext cx="60" cy="800"/>
              </a:xfrm>
              <a:custGeom>
                <a:avLst/>
                <a:gdLst>
                  <a:gd name="connsiteX0" fmla="*/ 0 w 9525"/>
                  <a:gd name="connsiteY0" fmla="*/ 0 h 101917"/>
                  <a:gd name="connsiteX1" fmla="*/ 0 w 9525"/>
                  <a:gd name="connsiteY1" fmla="*/ 101917 h 101917"/>
                </a:gdLst>
                <a:ahLst/>
                <a:cxnLst>
                  <a:cxn ang="0">
                    <a:pos x="connsiteX0" y="connsiteY0"/>
                  </a:cxn>
                  <a:cxn ang="0">
                    <a:pos x="connsiteX1" y="connsiteY1"/>
                  </a:cxn>
                </a:cxnLst>
                <a:rect l="l" t="t" r="r" b="b"/>
                <a:pathLst>
                  <a:path w="9525" h="101917">
                    <a:moveTo>
                      <a:pt x="0" y="0"/>
                    </a:moveTo>
                    <a:lnTo>
                      <a:pt x="0" y="101917"/>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2" name="任意多边形: 形状 160"/>
              <p:cNvSpPr/>
              <p:nvPr>
                <p:custDataLst>
                  <p:tags r:id="rId25"/>
                </p:custDataLst>
              </p:nvPr>
            </p:nvSpPr>
            <p:spPr>
              <a:xfrm>
                <a:off x="7154" y="7697"/>
                <a:ext cx="23" cy="650"/>
              </a:xfrm>
              <a:custGeom>
                <a:avLst/>
                <a:gdLst>
                  <a:gd name="connsiteX0" fmla="*/ 0 w 9525"/>
                  <a:gd name="connsiteY0" fmla="*/ 0 h 263842"/>
                  <a:gd name="connsiteX1" fmla="*/ 0 w 9525"/>
                  <a:gd name="connsiteY1" fmla="*/ 263843 h 263842"/>
                </a:gdLst>
                <a:ahLst/>
                <a:cxnLst>
                  <a:cxn ang="0">
                    <a:pos x="connsiteX0" y="connsiteY0"/>
                  </a:cxn>
                  <a:cxn ang="0">
                    <a:pos x="connsiteX1" y="connsiteY1"/>
                  </a:cxn>
                </a:cxnLst>
                <a:rect l="l" t="t" r="r" b="b"/>
                <a:pathLst>
                  <a:path w="9525" h="263842">
                    <a:moveTo>
                      <a:pt x="0" y="0"/>
                    </a:moveTo>
                    <a:lnTo>
                      <a:pt x="0" y="263843"/>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3" name="任意多边形: 形状 161"/>
              <p:cNvSpPr/>
              <p:nvPr>
                <p:custDataLst>
                  <p:tags r:id="rId26"/>
                </p:custDataLst>
              </p:nvPr>
            </p:nvSpPr>
            <p:spPr>
              <a:xfrm>
                <a:off x="7585" y="7882"/>
                <a:ext cx="23" cy="997"/>
              </a:xfrm>
              <a:custGeom>
                <a:avLst/>
                <a:gdLst>
                  <a:gd name="connsiteX0" fmla="*/ 0 w 9525"/>
                  <a:gd name="connsiteY0" fmla="*/ 0 h 404812"/>
                  <a:gd name="connsiteX1" fmla="*/ 0 w 9525"/>
                  <a:gd name="connsiteY1" fmla="*/ 404813 h 404812"/>
                </a:gdLst>
                <a:ahLst/>
                <a:cxnLst>
                  <a:cxn ang="0">
                    <a:pos x="connsiteX0" y="connsiteY0"/>
                  </a:cxn>
                  <a:cxn ang="0">
                    <a:pos x="connsiteX1" y="connsiteY1"/>
                  </a:cxn>
                </a:cxnLst>
                <a:rect l="l" t="t" r="r" b="b"/>
                <a:pathLst>
                  <a:path w="9525" h="404812">
                    <a:moveTo>
                      <a:pt x="0" y="0"/>
                    </a:moveTo>
                    <a:lnTo>
                      <a:pt x="0" y="404813"/>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4" name="任意多边形: 形状 162"/>
              <p:cNvSpPr/>
              <p:nvPr>
                <p:custDataLst>
                  <p:tags r:id="rId27"/>
                </p:custDataLst>
              </p:nvPr>
            </p:nvSpPr>
            <p:spPr>
              <a:xfrm>
                <a:off x="8073" y="8145"/>
                <a:ext cx="23" cy="366"/>
              </a:xfrm>
              <a:custGeom>
                <a:avLst/>
                <a:gdLst>
                  <a:gd name="connsiteX0" fmla="*/ 0 w 9525"/>
                  <a:gd name="connsiteY0" fmla="*/ 0 h 148590"/>
                  <a:gd name="connsiteX1" fmla="*/ 0 w 9525"/>
                  <a:gd name="connsiteY1" fmla="*/ 148590 h 148590"/>
                </a:gdLst>
                <a:ahLst/>
                <a:cxnLst>
                  <a:cxn ang="0">
                    <a:pos x="connsiteX0" y="connsiteY0"/>
                  </a:cxn>
                  <a:cxn ang="0">
                    <a:pos x="connsiteX1" y="connsiteY1"/>
                  </a:cxn>
                </a:cxnLst>
                <a:rect l="l" t="t" r="r" b="b"/>
                <a:pathLst>
                  <a:path w="9525" h="148590">
                    <a:moveTo>
                      <a:pt x="0" y="0"/>
                    </a:moveTo>
                    <a:lnTo>
                      <a:pt x="0" y="14859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5" name="任意多边形: 形状 163"/>
              <p:cNvSpPr/>
              <p:nvPr>
                <p:custDataLst>
                  <p:tags r:id="rId28"/>
                </p:custDataLst>
              </p:nvPr>
            </p:nvSpPr>
            <p:spPr>
              <a:xfrm flipH="1">
                <a:off x="8466" y="7488"/>
                <a:ext cx="100" cy="1172"/>
              </a:xfrm>
              <a:custGeom>
                <a:avLst/>
                <a:gdLst>
                  <a:gd name="connsiteX0" fmla="*/ 0 w 9525"/>
                  <a:gd name="connsiteY0" fmla="*/ 0 h 160020"/>
                  <a:gd name="connsiteX1" fmla="*/ 0 w 9525"/>
                  <a:gd name="connsiteY1" fmla="*/ 160020 h 160020"/>
                </a:gdLst>
                <a:ahLst/>
                <a:cxnLst>
                  <a:cxn ang="0">
                    <a:pos x="connsiteX0" y="connsiteY0"/>
                  </a:cxn>
                  <a:cxn ang="0">
                    <a:pos x="connsiteX1" y="connsiteY1"/>
                  </a:cxn>
                </a:cxnLst>
                <a:rect l="l" t="t" r="r" b="b"/>
                <a:pathLst>
                  <a:path w="9525" h="160020">
                    <a:moveTo>
                      <a:pt x="0" y="0"/>
                    </a:moveTo>
                    <a:lnTo>
                      <a:pt x="0" y="16002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6" name="任意多边形: 形状 164"/>
              <p:cNvSpPr/>
              <p:nvPr>
                <p:custDataLst>
                  <p:tags r:id="rId29"/>
                </p:custDataLst>
              </p:nvPr>
            </p:nvSpPr>
            <p:spPr>
              <a:xfrm>
                <a:off x="8924" y="7265"/>
                <a:ext cx="23" cy="617"/>
              </a:xfrm>
              <a:custGeom>
                <a:avLst/>
                <a:gdLst>
                  <a:gd name="connsiteX0" fmla="*/ 0 w 9525"/>
                  <a:gd name="connsiteY0" fmla="*/ 0 h 250507"/>
                  <a:gd name="connsiteX1" fmla="*/ 0 w 9525"/>
                  <a:gd name="connsiteY1" fmla="*/ 250508 h 250507"/>
                </a:gdLst>
                <a:ahLst/>
                <a:cxnLst>
                  <a:cxn ang="0">
                    <a:pos x="connsiteX0" y="connsiteY0"/>
                  </a:cxn>
                  <a:cxn ang="0">
                    <a:pos x="connsiteX1" y="connsiteY1"/>
                  </a:cxn>
                </a:cxnLst>
                <a:rect l="l" t="t" r="r" b="b"/>
                <a:pathLst>
                  <a:path w="9525" h="250507">
                    <a:moveTo>
                      <a:pt x="0" y="0"/>
                    </a:moveTo>
                    <a:lnTo>
                      <a:pt x="0" y="250508"/>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7" name="任意多边形: 形状 165"/>
              <p:cNvSpPr/>
              <p:nvPr>
                <p:custDataLst>
                  <p:tags r:id="rId30"/>
                </p:custDataLst>
              </p:nvPr>
            </p:nvSpPr>
            <p:spPr>
              <a:xfrm>
                <a:off x="8924" y="8145"/>
                <a:ext cx="23" cy="657"/>
              </a:xfrm>
              <a:custGeom>
                <a:avLst/>
                <a:gdLst>
                  <a:gd name="connsiteX0" fmla="*/ 0 w 9525"/>
                  <a:gd name="connsiteY0" fmla="*/ 0 h 266700"/>
                  <a:gd name="connsiteX1" fmla="*/ 0 w 9525"/>
                  <a:gd name="connsiteY1" fmla="*/ 266700 h 266700"/>
                </a:gdLst>
                <a:ahLst/>
                <a:cxnLst>
                  <a:cxn ang="0">
                    <a:pos x="connsiteX0" y="connsiteY0"/>
                  </a:cxn>
                  <a:cxn ang="0">
                    <a:pos x="connsiteX1" y="connsiteY1"/>
                  </a:cxn>
                </a:cxnLst>
                <a:rect l="l" t="t" r="r" b="b"/>
                <a:pathLst>
                  <a:path w="9525" h="266700">
                    <a:moveTo>
                      <a:pt x="0" y="0"/>
                    </a:moveTo>
                    <a:lnTo>
                      <a:pt x="0" y="26670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8" name="任意多边形: 形状 166"/>
              <p:cNvSpPr/>
              <p:nvPr>
                <p:custDataLst>
                  <p:tags r:id="rId31"/>
                </p:custDataLst>
              </p:nvPr>
            </p:nvSpPr>
            <p:spPr>
              <a:xfrm>
                <a:off x="9616" y="7741"/>
                <a:ext cx="23" cy="239"/>
              </a:xfrm>
              <a:custGeom>
                <a:avLst/>
                <a:gdLst>
                  <a:gd name="connsiteX0" fmla="*/ 0 w 9525"/>
                  <a:gd name="connsiteY0" fmla="*/ 0 h 97154"/>
                  <a:gd name="connsiteX1" fmla="*/ 0 w 9525"/>
                  <a:gd name="connsiteY1" fmla="*/ 97155 h 97154"/>
                </a:gdLst>
                <a:ahLst/>
                <a:cxnLst>
                  <a:cxn ang="0">
                    <a:pos x="connsiteX0" y="connsiteY0"/>
                  </a:cxn>
                  <a:cxn ang="0">
                    <a:pos x="connsiteX1" y="connsiteY1"/>
                  </a:cxn>
                </a:cxnLst>
                <a:rect l="l" t="t" r="r" b="b"/>
                <a:pathLst>
                  <a:path w="9525" h="97154">
                    <a:moveTo>
                      <a:pt x="0" y="0"/>
                    </a:moveTo>
                    <a:lnTo>
                      <a:pt x="0" y="9715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69" name="任意多边形: 形状 167"/>
              <p:cNvSpPr/>
              <p:nvPr>
                <p:custDataLst>
                  <p:tags r:id="rId32"/>
                </p:custDataLst>
              </p:nvPr>
            </p:nvSpPr>
            <p:spPr>
              <a:xfrm>
                <a:off x="10763" y="7575"/>
                <a:ext cx="23" cy="1238"/>
              </a:xfrm>
              <a:custGeom>
                <a:avLst/>
                <a:gdLst>
                  <a:gd name="connsiteX0" fmla="*/ 0 w 9525"/>
                  <a:gd name="connsiteY0" fmla="*/ 0 h 502919"/>
                  <a:gd name="connsiteX1" fmla="*/ 0 w 9525"/>
                  <a:gd name="connsiteY1" fmla="*/ 502920 h 502919"/>
                </a:gdLst>
                <a:ahLst/>
                <a:cxnLst>
                  <a:cxn ang="0">
                    <a:pos x="connsiteX0" y="connsiteY0"/>
                  </a:cxn>
                  <a:cxn ang="0">
                    <a:pos x="connsiteX1" y="connsiteY1"/>
                  </a:cxn>
                </a:cxnLst>
                <a:rect l="l" t="t" r="r" b="b"/>
                <a:pathLst>
                  <a:path w="9525" h="502919">
                    <a:moveTo>
                      <a:pt x="0" y="0"/>
                    </a:moveTo>
                    <a:lnTo>
                      <a:pt x="0" y="50292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0" name="任意多边形: 形状 168"/>
              <p:cNvSpPr/>
              <p:nvPr>
                <p:custDataLst>
                  <p:tags r:id="rId33"/>
                </p:custDataLst>
              </p:nvPr>
            </p:nvSpPr>
            <p:spPr>
              <a:xfrm>
                <a:off x="11450" y="7915"/>
                <a:ext cx="23" cy="394"/>
              </a:xfrm>
              <a:custGeom>
                <a:avLst/>
                <a:gdLst>
                  <a:gd name="connsiteX0" fmla="*/ 0 w 9525"/>
                  <a:gd name="connsiteY0" fmla="*/ 0 h 160019"/>
                  <a:gd name="connsiteX1" fmla="*/ 0 w 9525"/>
                  <a:gd name="connsiteY1" fmla="*/ 160020 h 160019"/>
                </a:gdLst>
                <a:ahLst/>
                <a:cxnLst>
                  <a:cxn ang="0">
                    <a:pos x="connsiteX0" y="connsiteY0"/>
                  </a:cxn>
                  <a:cxn ang="0">
                    <a:pos x="connsiteX1" y="connsiteY1"/>
                  </a:cxn>
                </a:cxnLst>
                <a:rect l="l" t="t" r="r" b="b"/>
                <a:pathLst>
                  <a:path w="9525" h="160019">
                    <a:moveTo>
                      <a:pt x="0" y="0"/>
                    </a:moveTo>
                    <a:lnTo>
                      <a:pt x="0" y="16002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1" name="任意多边形: 形状 169"/>
              <p:cNvSpPr/>
              <p:nvPr>
                <p:custDataLst>
                  <p:tags r:id="rId34"/>
                </p:custDataLst>
              </p:nvPr>
            </p:nvSpPr>
            <p:spPr>
              <a:xfrm>
                <a:off x="12561" y="7943"/>
                <a:ext cx="23" cy="830"/>
              </a:xfrm>
              <a:custGeom>
                <a:avLst/>
                <a:gdLst>
                  <a:gd name="connsiteX0" fmla="*/ 0 w 9525"/>
                  <a:gd name="connsiteY0" fmla="*/ 0 h 337184"/>
                  <a:gd name="connsiteX1" fmla="*/ 0 w 9525"/>
                  <a:gd name="connsiteY1" fmla="*/ 337185 h 337184"/>
                </a:gdLst>
                <a:ahLst/>
                <a:cxnLst>
                  <a:cxn ang="0">
                    <a:pos x="connsiteX0" y="connsiteY0"/>
                  </a:cxn>
                  <a:cxn ang="0">
                    <a:pos x="connsiteX1" y="connsiteY1"/>
                  </a:cxn>
                </a:cxnLst>
                <a:rect l="l" t="t" r="r" b="b"/>
                <a:pathLst>
                  <a:path w="9525" h="337184">
                    <a:moveTo>
                      <a:pt x="0" y="0"/>
                    </a:moveTo>
                    <a:lnTo>
                      <a:pt x="0" y="33718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2" name="任意多边形: 形状 170"/>
              <p:cNvSpPr/>
              <p:nvPr>
                <p:custDataLst>
                  <p:tags r:id="rId35"/>
                </p:custDataLst>
              </p:nvPr>
            </p:nvSpPr>
            <p:spPr>
              <a:xfrm>
                <a:off x="13429" y="7113"/>
                <a:ext cx="23" cy="342"/>
              </a:xfrm>
              <a:custGeom>
                <a:avLst/>
                <a:gdLst>
                  <a:gd name="connsiteX0" fmla="*/ 0 w 9525"/>
                  <a:gd name="connsiteY0" fmla="*/ 0 h 139065"/>
                  <a:gd name="connsiteX1" fmla="*/ 0 w 9525"/>
                  <a:gd name="connsiteY1" fmla="*/ 139065 h 139065"/>
                </a:gdLst>
                <a:ahLst/>
                <a:cxnLst>
                  <a:cxn ang="0">
                    <a:pos x="connsiteX0" y="connsiteY0"/>
                  </a:cxn>
                  <a:cxn ang="0">
                    <a:pos x="connsiteX1" y="connsiteY1"/>
                  </a:cxn>
                </a:cxnLst>
                <a:rect l="l" t="t" r="r" b="b"/>
                <a:pathLst>
                  <a:path w="9525" h="139065">
                    <a:moveTo>
                      <a:pt x="0" y="0"/>
                    </a:moveTo>
                    <a:lnTo>
                      <a:pt x="0" y="13906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3" name="任意多边形: 形状 171"/>
              <p:cNvSpPr/>
              <p:nvPr>
                <p:custDataLst>
                  <p:tags r:id="rId36"/>
                </p:custDataLst>
              </p:nvPr>
            </p:nvSpPr>
            <p:spPr>
              <a:xfrm>
                <a:off x="13429" y="7676"/>
                <a:ext cx="23" cy="267"/>
              </a:xfrm>
              <a:custGeom>
                <a:avLst/>
                <a:gdLst>
                  <a:gd name="connsiteX0" fmla="*/ 0 w 9525"/>
                  <a:gd name="connsiteY0" fmla="*/ 0 h 108585"/>
                  <a:gd name="connsiteX1" fmla="*/ 0 w 9525"/>
                  <a:gd name="connsiteY1" fmla="*/ 108585 h 108585"/>
                </a:gdLst>
                <a:ahLst/>
                <a:cxnLst>
                  <a:cxn ang="0">
                    <a:pos x="connsiteX0" y="connsiteY0"/>
                  </a:cxn>
                  <a:cxn ang="0">
                    <a:pos x="connsiteX1" y="connsiteY1"/>
                  </a:cxn>
                </a:cxnLst>
                <a:rect l="l" t="t" r="r" b="b"/>
                <a:pathLst>
                  <a:path w="9525" h="108585">
                    <a:moveTo>
                      <a:pt x="0" y="0"/>
                    </a:moveTo>
                    <a:lnTo>
                      <a:pt x="0" y="10858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4" name="任意多边形: 形状 172"/>
              <p:cNvSpPr/>
              <p:nvPr>
                <p:custDataLst>
                  <p:tags r:id="rId37"/>
                </p:custDataLst>
              </p:nvPr>
            </p:nvSpPr>
            <p:spPr>
              <a:xfrm>
                <a:off x="13863" y="7676"/>
                <a:ext cx="23" cy="633"/>
              </a:xfrm>
              <a:custGeom>
                <a:avLst/>
                <a:gdLst>
                  <a:gd name="connsiteX0" fmla="*/ 0 w 9525"/>
                  <a:gd name="connsiteY0" fmla="*/ 0 h 257175"/>
                  <a:gd name="connsiteX1" fmla="*/ 0 w 9525"/>
                  <a:gd name="connsiteY1" fmla="*/ 257175 h 257175"/>
                </a:gdLst>
                <a:ahLst/>
                <a:cxnLst>
                  <a:cxn ang="0">
                    <a:pos x="connsiteX0" y="connsiteY0"/>
                  </a:cxn>
                  <a:cxn ang="0">
                    <a:pos x="connsiteX1" y="connsiteY1"/>
                  </a:cxn>
                </a:cxnLst>
                <a:rect l="l" t="t" r="r" b="b"/>
                <a:pathLst>
                  <a:path w="9525" h="257175">
                    <a:moveTo>
                      <a:pt x="0" y="0"/>
                    </a:moveTo>
                    <a:lnTo>
                      <a:pt x="0" y="25717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5" name="任意多边形: 形状 173"/>
              <p:cNvSpPr/>
              <p:nvPr>
                <p:custDataLst>
                  <p:tags r:id="rId38"/>
                </p:custDataLst>
              </p:nvPr>
            </p:nvSpPr>
            <p:spPr>
              <a:xfrm>
                <a:off x="14102" y="7310"/>
                <a:ext cx="23" cy="1348"/>
              </a:xfrm>
              <a:custGeom>
                <a:avLst/>
                <a:gdLst>
                  <a:gd name="connsiteX0" fmla="*/ 0 w 9525"/>
                  <a:gd name="connsiteY0" fmla="*/ 0 h 547687"/>
                  <a:gd name="connsiteX1" fmla="*/ 0 w 9525"/>
                  <a:gd name="connsiteY1" fmla="*/ 547687 h 547687"/>
                </a:gdLst>
                <a:ahLst/>
                <a:cxnLst>
                  <a:cxn ang="0">
                    <a:pos x="connsiteX0" y="connsiteY0"/>
                  </a:cxn>
                  <a:cxn ang="0">
                    <a:pos x="connsiteX1" y="connsiteY1"/>
                  </a:cxn>
                </a:cxnLst>
                <a:rect l="l" t="t" r="r" b="b"/>
                <a:pathLst>
                  <a:path w="9525" h="547687">
                    <a:moveTo>
                      <a:pt x="0" y="0"/>
                    </a:moveTo>
                    <a:lnTo>
                      <a:pt x="0" y="547687"/>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6" name="任意多边形: 形状 174"/>
              <p:cNvSpPr/>
              <p:nvPr>
                <p:custDataLst>
                  <p:tags r:id="rId39"/>
                </p:custDataLst>
              </p:nvPr>
            </p:nvSpPr>
            <p:spPr>
              <a:xfrm>
                <a:off x="14639" y="8112"/>
                <a:ext cx="23" cy="769"/>
              </a:xfrm>
              <a:custGeom>
                <a:avLst/>
                <a:gdLst>
                  <a:gd name="connsiteX0" fmla="*/ 0 w 9525"/>
                  <a:gd name="connsiteY0" fmla="*/ 0 h 312420"/>
                  <a:gd name="connsiteX1" fmla="*/ 0 w 9525"/>
                  <a:gd name="connsiteY1" fmla="*/ 312420 h 312420"/>
                </a:gdLst>
                <a:ahLst/>
                <a:cxnLst>
                  <a:cxn ang="0">
                    <a:pos x="connsiteX0" y="connsiteY0"/>
                  </a:cxn>
                  <a:cxn ang="0">
                    <a:pos x="connsiteX1" y="connsiteY1"/>
                  </a:cxn>
                </a:cxnLst>
                <a:rect l="l" t="t" r="r" b="b"/>
                <a:pathLst>
                  <a:path w="9525" h="312420">
                    <a:moveTo>
                      <a:pt x="0" y="0"/>
                    </a:moveTo>
                    <a:lnTo>
                      <a:pt x="0" y="312420"/>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7" name="任意多边形: 形状 175"/>
              <p:cNvSpPr/>
              <p:nvPr>
                <p:custDataLst>
                  <p:tags r:id="rId40"/>
                </p:custDataLst>
              </p:nvPr>
            </p:nvSpPr>
            <p:spPr>
              <a:xfrm>
                <a:off x="15535" y="7615"/>
                <a:ext cx="23" cy="603"/>
              </a:xfrm>
              <a:custGeom>
                <a:avLst/>
                <a:gdLst>
                  <a:gd name="connsiteX0" fmla="*/ 0 w 9525"/>
                  <a:gd name="connsiteY0" fmla="*/ 0 h 244792"/>
                  <a:gd name="connsiteX1" fmla="*/ 0 w 9525"/>
                  <a:gd name="connsiteY1" fmla="*/ 244793 h 244792"/>
                </a:gdLst>
                <a:ahLst/>
                <a:cxnLst>
                  <a:cxn ang="0">
                    <a:pos x="connsiteX0" y="connsiteY0"/>
                  </a:cxn>
                  <a:cxn ang="0">
                    <a:pos x="connsiteX1" y="connsiteY1"/>
                  </a:cxn>
                </a:cxnLst>
                <a:rect l="l" t="t" r="r" b="b"/>
                <a:pathLst>
                  <a:path w="9525" h="244792">
                    <a:moveTo>
                      <a:pt x="0" y="0"/>
                    </a:moveTo>
                    <a:lnTo>
                      <a:pt x="0" y="244793"/>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8" name="任意多边形: 形状 176"/>
              <p:cNvSpPr/>
              <p:nvPr>
                <p:custDataLst>
                  <p:tags r:id="rId41"/>
                </p:custDataLst>
              </p:nvPr>
            </p:nvSpPr>
            <p:spPr>
              <a:xfrm>
                <a:off x="16731" y="7455"/>
                <a:ext cx="23" cy="558"/>
              </a:xfrm>
              <a:custGeom>
                <a:avLst/>
                <a:gdLst>
                  <a:gd name="connsiteX0" fmla="*/ 0 w 9525"/>
                  <a:gd name="connsiteY0" fmla="*/ 0 h 226695"/>
                  <a:gd name="connsiteX1" fmla="*/ 0 w 9525"/>
                  <a:gd name="connsiteY1" fmla="*/ 226695 h 226695"/>
                </a:gdLst>
                <a:ahLst/>
                <a:cxnLst>
                  <a:cxn ang="0">
                    <a:pos x="connsiteX0" y="connsiteY0"/>
                  </a:cxn>
                  <a:cxn ang="0">
                    <a:pos x="connsiteX1" y="connsiteY1"/>
                  </a:cxn>
                </a:cxnLst>
                <a:rect l="l" t="t" r="r" b="b"/>
                <a:pathLst>
                  <a:path w="9525" h="226695">
                    <a:moveTo>
                      <a:pt x="0" y="0"/>
                    </a:moveTo>
                    <a:lnTo>
                      <a:pt x="0" y="226695"/>
                    </a:lnTo>
                  </a:path>
                </a:pathLst>
              </a:custGeom>
              <a:ln w="12700" cap="flat">
                <a:solidFill>
                  <a:sysClr val="window" lastClr="FFFFFF">
                    <a:lumMod val="85000"/>
                  </a:sysClr>
                </a:solidFill>
                <a:prstDash val="dash"/>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p:txBody>
          </p:sp>
          <p:sp>
            <p:nvSpPr>
              <p:cNvPr id="279" name="文本框 278"/>
              <p:cNvSpPr txBox="1"/>
              <p:nvPr>
                <p:custDataLst>
                  <p:tags r:id="rId42"/>
                </p:custDataLst>
              </p:nvPr>
            </p:nvSpPr>
            <p:spPr>
              <a:xfrm>
                <a:off x="3833" y="6726"/>
                <a:ext cx="2092"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民宿性价比高，有当地风情</a:t>
                </a:r>
              </a:p>
            </p:txBody>
          </p:sp>
          <p:sp>
            <p:nvSpPr>
              <p:cNvPr id="280" name="文本框 279"/>
              <p:cNvSpPr txBox="1"/>
              <p:nvPr>
                <p:custDataLst>
                  <p:tags r:id="rId43"/>
                </p:custDataLst>
              </p:nvPr>
            </p:nvSpPr>
            <p:spPr>
              <a:xfrm>
                <a:off x="4443" y="6980"/>
                <a:ext cx="2244"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听说民宿不错，下载看一下</a:t>
                </a:r>
              </a:p>
            </p:txBody>
          </p:sp>
          <p:sp>
            <p:nvSpPr>
              <p:cNvPr id="281" name="文本框 280"/>
              <p:cNvSpPr txBox="1"/>
              <p:nvPr>
                <p:custDataLst>
                  <p:tags r:id="rId44"/>
                </p:custDataLst>
              </p:nvPr>
            </p:nvSpPr>
            <p:spPr>
              <a:xfrm>
                <a:off x="5185" y="7480"/>
                <a:ext cx="1691"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房子好多间，挑不过来</a:t>
                </a:r>
              </a:p>
            </p:txBody>
          </p:sp>
          <p:sp>
            <p:nvSpPr>
              <p:cNvPr id="282" name="文本框 281"/>
              <p:cNvSpPr txBox="1"/>
              <p:nvPr>
                <p:custDataLst>
                  <p:tags r:id="rId45"/>
                </p:custDataLst>
              </p:nvPr>
            </p:nvSpPr>
            <p:spPr>
              <a:xfrm>
                <a:off x="5554" y="7236"/>
                <a:ext cx="1587"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搜索一下筛选挺全的</a:t>
                </a:r>
              </a:p>
            </p:txBody>
          </p:sp>
          <p:sp>
            <p:nvSpPr>
              <p:cNvPr id="283" name="文本框 282"/>
              <p:cNvSpPr txBox="1"/>
              <p:nvPr>
                <p:custDataLst>
                  <p:tags r:id="rId46"/>
                </p:custDataLst>
              </p:nvPr>
            </p:nvSpPr>
            <p:spPr>
              <a:xfrm>
                <a:off x="6494" y="6987"/>
                <a:ext cx="1587"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搜索一下筛选挺全的</a:t>
                </a:r>
              </a:p>
            </p:txBody>
          </p:sp>
          <p:sp>
            <p:nvSpPr>
              <p:cNvPr id="284" name="文本框 283"/>
              <p:cNvSpPr txBox="1"/>
              <p:nvPr>
                <p:custDataLst>
                  <p:tags r:id="rId47"/>
                </p:custDataLst>
              </p:nvPr>
            </p:nvSpPr>
            <p:spPr>
              <a:xfrm>
                <a:off x="5712" y="6724"/>
                <a:ext cx="2303"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照片看起来不错，希望图文符合</a:t>
                </a:r>
              </a:p>
            </p:txBody>
          </p:sp>
          <p:sp>
            <p:nvSpPr>
              <p:cNvPr id="285" name="文本框 284"/>
              <p:cNvSpPr txBox="1"/>
              <p:nvPr>
                <p:custDataLst>
                  <p:tags r:id="rId48"/>
                </p:custDataLst>
              </p:nvPr>
            </p:nvSpPr>
            <p:spPr>
              <a:xfrm>
                <a:off x="6888" y="7435"/>
                <a:ext cx="1220"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发给朋友看看</a:t>
                </a:r>
              </a:p>
            </p:txBody>
          </p:sp>
          <p:sp>
            <p:nvSpPr>
              <p:cNvPr id="286" name="文本框 285"/>
              <p:cNvSpPr txBox="1"/>
              <p:nvPr>
                <p:custDataLst>
                  <p:tags r:id="rId49"/>
                </p:custDataLst>
              </p:nvPr>
            </p:nvSpPr>
            <p:spPr>
              <a:xfrm>
                <a:off x="7153" y="7636"/>
                <a:ext cx="1432"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不能跳转到</a:t>
                </a:r>
                <a:r>
                  <a:rPr kumimoji="0" lang="en-US" altLang="zh-CN"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呢</a:t>
                </a:r>
              </a:p>
            </p:txBody>
          </p:sp>
          <p:sp>
            <p:nvSpPr>
              <p:cNvPr id="287" name="文本框 286"/>
              <p:cNvSpPr txBox="1"/>
              <p:nvPr>
                <p:custDataLst>
                  <p:tags r:id="rId50"/>
                </p:custDataLst>
              </p:nvPr>
            </p:nvSpPr>
            <p:spPr>
              <a:xfrm>
                <a:off x="7553" y="7915"/>
                <a:ext cx="1837" cy="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好多耽误订单是</a:t>
                </a:r>
                <a:r>
                  <a:rPr kumimoji="0" lang="en-US" altLang="zh-CN"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100%</a:t>
                </a: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的违约金</a:t>
                </a:r>
              </a:p>
            </p:txBody>
          </p:sp>
          <p:sp>
            <p:nvSpPr>
              <p:cNvPr id="288" name="文本框 287"/>
              <p:cNvSpPr txBox="1"/>
              <p:nvPr>
                <p:custDataLst>
                  <p:tags r:id="rId51"/>
                </p:custDataLst>
              </p:nvPr>
            </p:nvSpPr>
            <p:spPr>
              <a:xfrm>
                <a:off x="8112" y="7220"/>
                <a:ext cx="869"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看看评价</a:t>
                </a:r>
              </a:p>
            </p:txBody>
          </p:sp>
          <p:sp>
            <p:nvSpPr>
              <p:cNvPr id="289" name="文本框 288"/>
              <p:cNvSpPr txBox="1"/>
              <p:nvPr>
                <p:custDataLst>
                  <p:tags r:id="rId52"/>
                </p:custDataLst>
              </p:nvPr>
            </p:nvSpPr>
            <p:spPr>
              <a:xfrm>
                <a:off x="8153" y="6958"/>
                <a:ext cx="1836"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给房东发消息没及时回复</a:t>
                </a:r>
              </a:p>
            </p:txBody>
          </p:sp>
          <p:sp>
            <p:nvSpPr>
              <p:cNvPr id="290" name="文本框 289"/>
              <p:cNvSpPr txBox="1"/>
              <p:nvPr>
                <p:custDataLst>
                  <p:tags r:id="rId53"/>
                </p:custDataLst>
              </p:nvPr>
            </p:nvSpPr>
            <p:spPr>
              <a:xfrm>
                <a:off x="9003" y="7460"/>
                <a:ext cx="1428"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便利付款预约成功</a:t>
                </a:r>
              </a:p>
            </p:txBody>
          </p:sp>
          <p:sp>
            <p:nvSpPr>
              <p:cNvPr id="291" name="文本框 290"/>
              <p:cNvSpPr txBox="1"/>
              <p:nvPr>
                <p:custDataLst>
                  <p:tags r:id="rId54"/>
                </p:custDataLst>
              </p:nvPr>
            </p:nvSpPr>
            <p:spPr>
              <a:xfrm>
                <a:off x="9997" y="7294"/>
                <a:ext cx="1778"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上面的位置不准确</a:t>
                </a:r>
              </a:p>
            </p:txBody>
          </p:sp>
          <p:sp>
            <p:nvSpPr>
              <p:cNvPr id="292" name="文本框 291"/>
              <p:cNvSpPr txBox="1"/>
              <p:nvPr>
                <p:custDataLst>
                  <p:tags r:id="rId55"/>
                </p:custDataLst>
              </p:nvPr>
            </p:nvSpPr>
            <p:spPr>
              <a:xfrm>
                <a:off x="10927" y="7627"/>
                <a:ext cx="1150"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打电话给房东</a:t>
                </a:r>
              </a:p>
            </p:txBody>
          </p:sp>
          <p:sp>
            <p:nvSpPr>
              <p:cNvPr id="293" name="文本框 292"/>
              <p:cNvSpPr txBox="1"/>
              <p:nvPr>
                <p:custDataLst>
                  <p:tags r:id="rId56"/>
                </p:custDataLst>
              </p:nvPr>
            </p:nvSpPr>
            <p:spPr>
              <a:xfrm>
                <a:off x="11976" y="7627"/>
                <a:ext cx="1284"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和照片有点差距</a:t>
                </a:r>
              </a:p>
            </p:txBody>
          </p:sp>
          <p:sp>
            <p:nvSpPr>
              <p:cNvPr id="294" name="文本框 293"/>
              <p:cNvSpPr txBox="1"/>
              <p:nvPr>
                <p:custDataLst>
                  <p:tags r:id="rId57"/>
                </p:custDataLst>
              </p:nvPr>
            </p:nvSpPr>
            <p:spPr>
              <a:xfrm>
                <a:off x="12852" y="6834"/>
                <a:ext cx="1273"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配置看起来挺全</a:t>
                </a:r>
              </a:p>
            </p:txBody>
          </p:sp>
          <p:sp>
            <p:nvSpPr>
              <p:cNvPr id="295" name="文本框 294"/>
              <p:cNvSpPr txBox="1"/>
              <p:nvPr>
                <p:custDataLst>
                  <p:tags r:id="rId58"/>
                </p:custDataLst>
              </p:nvPr>
            </p:nvSpPr>
            <p:spPr>
              <a:xfrm>
                <a:off x="12758" y="7426"/>
                <a:ext cx="1569"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发现打扫卫生不仔细</a:t>
                </a:r>
              </a:p>
            </p:txBody>
          </p:sp>
          <p:sp>
            <p:nvSpPr>
              <p:cNvPr id="296" name="文本框 295"/>
              <p:cNvSpPr txBox="1"/>
              <p:nvPr>
                <p:custDataLst>
                  <p:tags r:id="rId59"/>
                </p:custDataLst>
              </p:nvPr>
            </p:nvSpPr>
            <p:spPr>
              <a:xfrm>
                <a:off x="13452" y="7075"/>
                <a:ext cx="1879"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想换房和房东发生不愉快</a:t>
                </a:r>
              </a:p>
            </p:txBody>
          </p:sp>
          <p:sp>
            <p:nvSpPr>
              <p:cNvPr id="297" name="文本框 296"/>
              <p:cNvSpPr txBox="1"/>
              <p:nvPr>
                <p:custDataLst>
                  <p:tags r:id="rId60"/>
                </p:custDataLst>
              </p:nvPr>
            </p:nvSpPr>
            <p:spPr>
              <a:xfrm>
                <a:off x="14132" y="7669"/>
                <a:ext cx="1271" cy="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联系客服提升</a:t>
                </a:r>
                <a:endParaRPr kumimoji="0" lang="en-US" altLang="zh-CN"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没有得到解决</a:t>
                </a:r>
              </a:p>
            </p:txBody>
          </p:sp>
          <p:sp>
            <p:nvSpPr>
              <p:cNvPr id="298" name="文本框 297"/>
              <p:cNvSpPr txBox="1"/>
              <p:nvPr>
                <p:custDataLst>
                  <p:tags r:id="rId61"/>
                </p:custDataLst>
              </p:nvPr>
            </p:nvSpPr>
            <p:spPr>
              <a:xfrm>
                <a:off x="15016" y="7331"/>
                <a:ext cx="1207"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离店手续顺利</a:t>
                </a:r>
              </a:p>
            </p:txBody>
          </p:sp>
          <p:sp>
            <p:nvSpPr>
              <p:cNvPr id="299" name="文本框 298"/>
              <p:cNvSpPr txBox="1"/>
              <p:nvPr>
                <p:custDataLst>
                  <p:tags r:id="rId62"/>
                </p:custDataLst>
              </p:nvPr>
            </p:nvSpPr>
            <p:spPr>
              <a:xfrm>
                <a:off x="16337" y="7183"/>
                <a:ext cx="977" cy="3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发表评价</a:t>
                </a:r>
              </a:p>
            </p:txBody>
          </p:sp>
          <p:pic>
            <p:nvPicPr>
              <p:cNvPr id="300" name="图片 41" descr="reshot-icon-scared-QPRG4J9ZT7"/>
              <p:cNvPicPr>
                <a:picLocks noChangeAspect="1"/>
              </p:cNvPicPr>
              <p:nvPr>
                <p:custDataLst>
                  <p:tags r:id="rId63"/>
                </p:custDataLst>
              </p:nvPr>
            </p:nvPicPr>
            <p:blipFill>
              <a:blip r:embed="rId153">
                <a:extLst>
                  <a:ext uri="{96DAC541-7B7A-43D3-8B79-37D633B846F1}">
                    <asvg:svgBlip xmlns:asvg="http://schemas.microsoft.com/office/drawing/2016/SVG/main" r:embed="rId154"/>
                  </a:ext>
                </a:extLst>
              </a:blip>
              <a:stretch>
                <a:fillRect/>
              </a:stretch>
            </p:blipFill>
            <p:spPr>
              <a:xfrm>
                <a:off x="5713" y="8275"/>
                <a:ext cx="539" cy="539"/>
              </a:xfrm>
              <a:prstGeom prst="rect">
                <a:avLst/>
              </a:prstGeom>
            </p:spPr>
          </p:pic>
          <p:pic>
            <p:nvPicPr>
              <p:cNvPr id="301" name="图片 42" descr="reshot-icon-sick-T2CXZWPGA8"/>
              <p:cNvPicPr>
                <a:picLocks noChangeAspect="1"/>
              </p:cNvPicPr>
              <p:nvPr>
                <p:custDataLst>
                  <p:tags r:id="rId64"/>
                </p:custDataLst>
              </p:nvPr>
            </p:nvPicPr>
            <p:blipFill>
              <a:blip r:embed="rId155">
                <a:extLst>
                  <a:ext uri="{96DAC541-7B7A-43D3-8B79-37D633B846F1}">
                    <asvg:svgBlip xmlns:asvg="http://schemas.microsoft.com/office/drawing/2016/SVG/main" r:embed="rId156"/>
                  </a:ext>
                </a:extLst>
              </a:blip>
              <a:stretch>
                <a:fillRect/>
              </a:stretch>
            </p:blipFill>
            <p:spPr>
              <a:xfrm>
                <a:off x="4002" y="8145"/>
                <a:ext cx="578" cy="578"/>
              </a:xfrm>
              <a:prstGeom prst="rect">
                <a:avLst/>
              </a:prstGeom>
            </p:spPr>
          </p:pic>
          <p:pic>
            <p:nvPicPr>
              <p:cNvPr id="302" name="图片 43" descr="reshot-icon-laughing-DQCZ6PHS4U"/>
              <p:cNvPicPr>
                <a:picLocks noChangeAspect="1"/>
              </p:cNvPicPr>
              <p:nvPr>
                <p:custDataLst>
                  <p:tags r:id="rId65"/>
                </p:custDataLst>
              </p:nvPr>
            </p:nvPicPr>
            <p:blipFill>
              <a:blip r:embed="rId157">
                <a:extLst>
                  <a:ext uri="{96DAC541-7B7A-43D3-8B79-37D633B846F1}">
                    <asvg:svgBlip xmlns:asvg="http://schemas.microsoft.com/office/drawing/2016/SVG/main" r:embed="rId158"/>
                  </a:ext>
                </a:extLst>
              </a:blip>
              <a:stretch>
                <a:fillRect/>
              </a:stretch>
            </p:blipFill>
            <p:spPr>
              <a:xfrm>
                <a:off x="4640" y="7848"/>
                <a:ext cx="527" cy="527"/>
              </a:xfrm>
              <a:prstGeom prst="rect">
                <a:avLst/>
              </a:prstGeom>
            </p:spPr>
          </p:pic>
          <p:pic>
            <p:nvPicPr>
              <p:cNvPr id="303" name="图片 44" descr="reshot-icon-laughing-DQCZ6PHS4U"/>
              <p:cNvPicPr>
                <a:picLocks noChangeAspect="1"/>
              </p:cNvPicPr>
              <p:nvPr>
                <p:custDataLst>
                  <p:tags r:id="rId66"/>
                </p:custDataLst>
              </p:nvPr>
            </p:nvPicPr>
            <p:blipFill>
              <a:blip r:embed="rId157">
                <a:extLst>
                  <a:ext uri="{96DAC541-7B7A-43D3-8B79-37D633B846F1}">
                    <asvg:svgBlip xmlns:asvg="http://schemas.microsoft.com/office/drawing/2016/SVG/main" r:embed="rId158"/>
                  </a:ext>
                </a:extLst>
              </a:blip>
              <a:stretch>
                <a:fillRect/>
              </a:stretch>
            </p:blipFill>
            <p:spPr>
              <a:xfrm>
                <a:off x="6593" y="7627"/>
                <a:ext cx="527" cy="527"/>
              </a:xfrm>
              <a:prstGeom prst="rect">
                <a:avLst/>
              </a:prstGeom>
            </p:spPr>
          </p:pic>
          <p:pic>
            <p:nvPicPr>
              <p:cNvPr id="304" name="图片 99" descr="reshot-icon-laughing-DQCZ6PHS4U"/>
              <p:cNvPicPr>
                <a:picLocks noChangeAspect="1"/>
              </p:cNvPicPr>
              <p:nvPr>
                <p:custDataLst>
                  <p:tags r:id="rId67"/>
                </p:custDataLst>
              </p:nvPr>
            </p:nvPicPr>
            <p:blipFill>
              <a:blip r:embed="rId157">
                <a:extLst>
                  <a:ext uri="{96DAC541-7B7A-43D3-8B79-37D633B846F1}">
                    <asvg:svgBlip xmlns:asvg="http://schemas.microsoft.com/office/drawing/2016/SVG/main" r:embed="rId158"/>
                  </a:ext>
                </a:extLst>
              </a:blip>
              <a:stretch>
                <a:fillRect/>
              </a:stretch>
            </p:blipFill>
            <p:spPr>
              <a:xfrm>
                <a:off x="6076" y="7910"/>
                <a:ext cx="527" cy="527"/>
              </a:xfrm>
              <a:prstGeom prst="rect">
                <a:avLst/>
              </a:prstGeom>
            </p:spPr>
          </p:pic>
          <p:pic>
            <p:nvPicPr>
              <p:cNvPr id="305" name="图片 100" descr="reshot-icon-laughing-DQCZ6PHS4U"/>
              <p:cNvPicPr>
                <a:picLocks noChangeAspect="1"/>
              </p:cNvPicPr>
              <p:nvPr>
                <p:custDataLst>
                  <p:tags r:id="rId68"/>
                </p:custDataLst>
              </p:nvPr>
            </p:nvPicPr>
            <p:blipFill>
              <a:blip r:embed="rId157">
                <a:extLst>
                  <a:ext uri="{96DAC541-7B7A-43D3-8B79-37D633B846F1}">
                    <asvg:svgBlip xmlns:asvg="http://schemas.microsoft.com/office/drawing/2016/SVG/main" r:embed="rId158"/>
                  </a:ext>
                </a:extLst>
              </a:blip>
              <a:stretch>
                <a:fillRect/>
              </a:stretch>
            </p:blipFill>
            <p:spPr>
              <a:xfrm>
                <a:off x="9372" y="7984"/>
                <a:ext cx="527" cy="527"/>
              </a:xfrm>
              <a:prstGeom prst="rect">
                <a:avLst/>
              </a:prstGeom>
            </p:spPr>
          </p:pic>
          <p:pic>
            <p:nvPicPr>
              <p:cNvPr id="306" name="图片 101" descr="reshot-icon-laughing-DQCZ6PHS4U"/>
              <p:cNvPicPr>
                <a:picLocks noChangeAspect="1"/>
              </p:cNvPicPr>
              <p:nvPr>
                <p:custDataLst>
                  <p:tags r:id="rId69"/>
                </p:custDataLst>
              </p:nvPr>
            </p:nvPicPr>
            <p:blipFill>
              <a:blip r:embed="rId157">
                <a:extLst>
                  <a:ext uri="{96DAC541-7B7A-43D3-8B79-37D633B846F1}">
                    <asvg:svgBlip xmlns:asvg="http://schemas.microsoft.com/office/drawing/2016/SVG/main" r:embed="rId158"/>
                  </a:ext>
                </a:extLst>
              </a:blip>
              <a:stretch>
                <a:fillRect/>
              </a:stretch>
            </p:blipFill>
            <p:spPr>
              <a:xfrm>
                <a:off x="13213" y="7848"/>
                <a:ext cx="527" cy="527"/>
              </a:xfrm>
              <a:prstGeom prst="rect">
                <a:avLst/>
              </a:prstGeom>
            </p:spPr>
          </p:pic>
          <p:pic>
            <p:nvPicPr>
              <p:cNvPr id="307" name="图片 102" descr="reshot-icon-laughing-DQCZ6PHS4U"/>
              <p:cNvPicPr>
                <a:picLocks noChangeAspect="1"/>
              </p:cNvPicPr>
              <p:nvPr>
                <p:custDataLst>
                  <p:tags r:id="rId70"/>
                </p:custDataLst>
              </p:nvPr>
            </p:nvPicPr>
            <p:blipFill>
              <a:blip r:embed="rId157">
                <a:extLst>
                  <a:ext uri="{96DAC541-7B7A-43D3-8B79-37D633B846F1}">
                    <asvg:svgBlip xmlns:asvg="http://schemas.microsoft.com/office/drawing/2016/SVG/main" r:embed="rId158"/>
                  </a:ext>
                </a:extLst>
              </a:blip>
              <a:stretch>
                <a:fillRect/>
              </a:stretch>
            </p:blipFill>
            <p:spPr>
              <a:xfrm>
                <a:off x="16467" y="7910"/>
                <a:ext cx="527" cy="527"/>
              </a:xfrm>
              <a:prstGeom prst="rect">
                <a:avLst/>
              </a:prstGeom>
            </p:spPr>
          </p:pic>
          <p:pic>
            <p:nvPicPr>
              <p:cNvPr id="308" name="图片 133" descr="reshot-icon-sick-T2CXZWPGA8"/>
              <p:cNvPicPr>
                <a:picLocks noChangeAspect="1"/>
              </p:cNvPicPr>
              <p:nvPr>
                <p:custDataLst>
                  <p:tags r:id="rId71"/>
                </p:custDataLst>
              </p:nvPr>
            </p:nvPicPr>
            <p:blipFill>
              <a:blip r:embed="rId155">
                <a:extLst>
                  <a:ext uri="{96DAC541-7B7A-43D3-8B79-37D633B846F1}">
                    <asvg:svgBlip xmlns:asvg="http://schemas.microsoft.com/office/drawing/2016/SVG/main" r:embed="rId156"/>
                  </a:ext>
                </a:extLst>
              </a:blip>
              <a:stretch>
                <a:fillRect/>
              </a:stretch>
            </p:blipFill>
            <p:spPr>
              <a:xfrm>
                <a:off x="7308" y="8772"/>
                <a:ext cx="578" cy="578"/>
              </a:xfrm>
              <a:prstGeom prst="rect">
                <a:avLst/>
              </a:prstGeom>
            </p:spPr>
          </p:pic>
          <p:pic>
            <p:nvPicPr>
              <p:cNvPr id="309" name="图片 134" descr="reshot-icon-sick-T2CXZWPGA8"/>
              <p:cNvPicPr>
                <a:picLocks noChangeAspect="1"/>
              </p:cNvPicPr>
              <p:nvPr>
                <p:custDataLst>
                  <p:tags r:id="rId72"/>
                </p:custDataLst>
              </p:nvPr>
            </p:nvPicPr>
            <p:blipFill>
              <a:blip r:embed="rId155">
                <a:extLst>
                  <a:ext uri="{96DAC541-7B7A-43D3-8B79-37D633B846F1}">
                    <asvg:svgBlip xmlns:asvg="http://schemas.microsoft.com/office/drawing/2016/SVG/main" r:embed="rId156"/>
                  </a:ext>
                </a:extLst>
              </a:blip>
              <a:stretch>
                <a:fillRect/>
              </a:stretch>
            </p:blipFill>
            <p:spPr>
              <a:xfrm>
                <a:off x="8652" y="8772"/>
                <a:ext cx="578" cy="578"/>
              </a:xfrm>
              <a:prstGeom prst="rect">
                <a:avLst/>
              </a:prstGeom>
            </p:spPr>
          </p:pic>
          <p:pic>
            <p:nvPicPr>
              <p:cNvPr id="310" name="图片 135" descr="reshot-icon-sick-T2CXZWPGA8"/>
              <p:cNvPicPr>
                <a:picLocks noChangeAspect="1"/>
              </p:cNvPicPr>
              <p:nvPr>
                <p:custDataLst>
                  <p:tags r:id="rId73"/>
                </p:custDataLst>
              </p:nvPr>
            </p:nvPicPr>
            <p:blipFill>
              <a:blip r:embed="rId155">
                <a:extLst>
                  <a:ext uri="{96DAC541-7B7A-43D3-8B79-37D633B846F1}">
                    <asvg:svgBlip xmlns:asvg="http://schemas.microsoft.com/office/drawing/2016/SVG/main" r:embed="rId156"/>
                  </a:ext>
                </a:extLst>
              </a:blip>
              <a:stretch>
                <a:fillRect/>
              </a:stretch>
            </p:blipFill>
            <p:spPr>
              <a:xfrm>
                <a:off x="7762" y="8375"/>
                <a:ext cx="578" cy="578"/>
              </a:xfrm>
              <a:prstGeom prst="rect">
                <a:avLst/>
              </a:prstGeom>
            </p:spPr>
          </p:pic>
          <p:pic>
            <p:nvPicPr>
              <p:cNvPr id="311" name="图片 136" descr="reshot-icon-scared-QPRG4J9ZT7"/>
              <p:cNvPicPr>
                <a:picLocks noChangeAspect="1"/>
              </p:cNvPicPr>
              <p:nvPr>
                <p:custDataLst>
                  <p:tags r:id="rId74"/>
                </p:custDataLst>
              </p:nvPr>
            </p:nvPicPr>
            <p:blipFill>
              <a:blip r:embed="rId153">
                <a:extLst>
                  <a:ext uri="{96DAC541-7B7A-43D3-8B79-37D633B846F1}">
                    <asvg:svgBlip xmlns:asvg="http://schemas.microsoft.com/office/drawing/2016/SVG/main" r:embed="rId154"/>
                  </a:ext>
                </a:extLst>
              </a:blip>
              <a:stretch>
                <a:fillRect/>
              </a:stretch>
            </p:blipFill>
            <p:spPr>
              <a:xfrm>
                <a:off x="6884" y="8275"/>
                <a:ext cx="539" cy="539"/>
              </a:xfrm>
              <a:prstGeom prst="rect">
                <a:avLst/>
              </a:prstGeom>
            </p:spPr>
          </p:pic>
          <p:pic>
            <p:nvPicPr>
              <p:cNvPr id="312" name="图片 137" descr="reshot-icon-scared-QPRG4J9ZT7"/>
              <p:cNvPicPr>
                <a:picLocks noChangeAspect="1"/>
              </p:cNvPicPr>
              <p:nvPr>
                <p:custDataLst>
                  <p:tags r:id="rId75"/>
                </p:custDataLst>
              </p:nvPr>
            </p:nvPicPr>
            <p:blipFill>
              <a:blip r:embed="rId153">
                <a:extLst>
                  <a:ext uri="{96DAC541-7B7A-43D3-8B79-37D633B846F1}">
                    <asvg:svgBlip xmlns:asvg="http://schemas.microsoft.com/office/drawing/2016/SVG/main" r:embed="rId154"/>
                  </a:ext>
                </a:extLst>
              </a:blip>
              <a:stretch>
                <a:fillRect/>
              </a:stretch>
            </p:blipFill>
            <p:spPr>
              <a:xfrm>
                <a:off x="8283" y="8497"/>
                <a:ext cx="539" cy="539"/>
              </a:xfrm>
              <a:prstGeom prst="rect">
                <a:avLst/>
              </a:prstGeom>
            </p:spPr>
          </p:pic>
          <p:pic>
            <p:nvPicPr>
              <p:cNvPr id="313" name="图片 138" descr="reshot-icon-sick-T2CXZWPGA8"/>
              <p:cNvPicPr>
                <a:picLocks noChangeAspect="1"/>
              </p:cNvPicPr>
              <p:nvPr>
                <p:custDataLst>
                  <p:tags r:id="rId76"/>
                </p:custDataLst>
              </p:nvPr>
            </p:nvPicPr>
            <p:blipFill>
              <a:blip r:embed="rId155">
                <a:extLst>
                  <a:ext uri="{96DAC541-7B7A-43D3-8B79-37D633B846F1}">
                    <asvg:svgBlip xmlns:asvg="http://schemas.microsoft.com/office/drawing/2016/SVG/main" r:embed="rId156"/>
                  </a:ext>
                </a:extLst>
              </a:blip>
              <a:stretch>
                <a:fillRect/>
              </a:stretch>
            </p:blipFill>
            <p:spPr>
              <a:xfrm>
                <a:off x="10459" y="8772"/>
                <a:ext cx="578" cy="578"/>
              </a:xfrm>
              <a:prstGeom prst="rect">
                <a:avLst/>
              </a:prstGeom>
            </p:spPr>
          </p:pic>
          <p:pic>
            <p:nvPicPr>
              <p:cNvPr id="314" name="图片 139" descr="reshot-icon-sick-T2CXZWPGA8"/>
              <p:cNvPicPr>
                <a:picLocks noChangeAspect="1"/>
              </p:cNvPicPr>
              <p:nvPr>
                <p:custDataLst>
                  <p:tags r:id="rId77"/>
                </p:custDataLst>
              </p:nvPr>
            </p:nvPicPr>
            <p:blipFill>
              <a:blip r:embed="rId155">
                <a:extLst>
                  <a:ext uri="{96DAC541-7B7A-43D3-8B79-37D633B846F1}">
                    <asvg:svgBlip xmlns:asvg="http://schemas.microsoft.com/office/drawing/2016/SVG/main" r:embed="rId156"/>
                  </a:ext>
                </a:extLst>
              </a:blip>
              <a:stretch>
                <a:fillRect/>
              </a:stretch>
            </p:blipFill>
            <p:spPr>
              <a:xfrm>
                <a:off x="12345" y="8772"/>
                <a:ext cx="578" cy="578"/>
              </a:xfrm>
              <a:prstGeom prst="rect">
                <a:avLst/>
              </a:prstGeom>
            </p:spPr>
          </p:pic>
          <p:pic>
            <p:nvPicPr>
              <p:cNvPr id="315" name="图片 140" descr="reshot-icon-sick-T2CXZWPGA8"/>
              <p:cNvPicPr>
                <a:picLocks noChangeAspect="1"/>
              </p:cNvPicPr>
              <p:nvPr>
                <p:custDataLst>
                  <p:tags r:id="rId78"/>
                </p:custDataLst>
              </p:nvPr>
            </p:nvPicPr>
            <p:blipFill>
              <a:blip r:embed="rId155">
                <a:extLst>
                  <a:ext uri="{96DAC541-7B7A-43D3-8B79-37D633B846F1}">
                    <asvg:svgBlip xmlns:asvg="http://schemas.microsoft.com/office/drawing/2016/SVG/main" r:embed="rId156"/>
                  </a:ext>
                </a:extLst>
              </a:blip>
              <a:stretch>
                <a:fillRect/>
              </a:stretch>
            </p:blipFill>
            <p:spPr>
              <a:xfrm>
                <a:off x="13841" y="8497"/>
                <a:ext cx="578" cy="578"/>
              </a:xfrm>
              <a:prstGeom prst="rect">
                <a:avLst/>
              </a:prstGeom>
            </p:spPr>
          </p:pic>
          <p:pic>
            <p:nvPicPr>
              <p:cNvPr id="316" name="图片 141" descr="reshot-icon-sick-T2CXZWPGA8"/>
              <p:cNvPicPr>
                <a:picLocks noChangeAspect="1"/>
              </p:cNvPicPr>
              <p:nvPr>
                <p:custDataLst>
                  <p:tags r:id="rId79"/>
                </p:custDataLst>
              </p:nvPr>
            </p:nvPicPr>
            <p:blipFill>
              <a:blip r:embed="rId155">
                <a:extLst>
                  <a:ext uri="{96DAC541-7B7A-43D3-8B79-37D633B846F1}">
                    <asvg:svgBlip xmlns:asvg="http://schemas.microsoft.com/office/drawing/2016/SVG/main" r:embed="rId156"/>
                  </a:ext>
                </a:extLst>
              </a:blip>
              <a:stretch>
                <a:fillRect/>
              </a:stretch>
            </p:blipFill>
            <p:spPr>
              <a:xfrm>
                <a:off x="13452" y="8194"/>
                <a:ext cx="578" cy="578"/>
              </a:xfrm>
              <a:prstGeom prst="rect">
                <a:avLst/>
              </a:prstGeom>
            </p:spPr>
          </p:pic>
          <p:pic>
            <p:nvPicPr>
              <p:cNvPr id="317" name="图片 142" descr="reshot-icon-scared-QPRG4J9ZT7"/>
              <p:cNvPicPr>
                <a:picLocks noChangeAspect="1"/>
              </p:cNvPicPr>
              <p:nvPr>
                <p:custDataLst>
                  <p:tags r:id="rId80"/>
                </p:custDataLst>
              </p:nvPr>
            </p:nvPicPr>
            <p:blipFill>
              <a:blip r:embed="rId153">
                <a:extLst>
                  <a:ext uri="{96DAC541-7B7A-43D3-8B79-37D633B846F1}">
                    <asvg:svgBlip xmlns:asvg="http://schemas.microsoft.com/office/drawing/2016/SVG/main" r:embed="rId154"/>
                  </a:ext>
                </a:extLst>
              </a:blip>
              <a:stretch>
                <a:fillRect/>
              </a:stretch>
            </p:blipFill>
            <p:spPr>
              <a:xfrm>
                <a:off x="11192" y="8233"/>
                <a:ext cx="539" cy="539"/>
              </a:xfrm>
              <a:prstGeom prst="rect">
                <a:avLst/>
              </a:prstGeom>
            </p:spPr>
          </p:pic>
          <p:pic>
            <p:nvPicPr>
              <p:cNvPr id="318" name="图片 143" descr="reshot-icon-scared-QPRG4J9ZT7"/>
              <p:cNvPicPr>
                <a:picLocks noChangeAspect="1"/>
              </p:cNvPicPr>
              <p:nvPr>
                <p:custDataLst>
                  <p:tags r:id="rId81"/>
                </p:custDataLst>
              </p:nvPr>
            </p:nvPicPr>
            <p:blipFill>
              <a:blip r:embed="rId153">
                <a:extLst>
                  <a:ext uri="{96DAC541-7B7A-43D3-8B79-37D633B846F1}">
                    <asvg:svgBlip xmlns:asvg="http://schemas.microsoft.com/office/drawing/2016/SVG/main" r:embed="rId154"/>
                  </a:ext>
                </a:extLst>
              </a:blip>
              <a:stretch>
                <a:fillRect/>
              </a:stretch>
            </p:blipFill>
            <p:spPr>
              <a:xfrm>
                <a:off x="14387" y="8723"/>
                <a:ext cx="539" cy="539"/>
              </a:xfrm>
              <a:prstGeom prst="rect">
                <a:avLst/>
              </a:prstGeom>
            </p:spPr>
          </p:pic>
          <p:pic>
            <p:nvPicPr>
              <p:cNvPr id="319" name="图片 144" descr="reshot-icon-scared-QPRG4J9ZT7"/>
              <p:cNvPicPr>
                <a:picLocks noChangeAspect="1"/>
              </p:cNvPicPr>
              <p:nvPr>
                <p:custDataLst>
                  <p:tags r:id="rId82"/>
                </p:custDataLst>
              </p:nvPr>
            </p:nvPicPr>
            <p:blipFill>
              <a:blip r:embed="rId153">
                <a:extLst>
                  <a:ext uri="{96DAC541-7B7A-43D3-8B79-37D633B846F1}">
                    <asvg:svgBlip xmlns:asvg="http://schemas.microsoft.com/office/drawing/2016/SVG/main" r:embed="rId154"/>
                  </a:ext>
                </a:extLst>
              </a:blip>
              <a:stretch>
                <a:fillRect/>
              </a:stretch>
            </p:blipFill>
            <p:spPr>
              <a:xfrm>
                <a:off x="15296" y="8085"/>
                <a:ext cx="539" cy="539"/>
              </a:xfrm>
              <a:prstGeom prst="rect">
                <a:avLst/>
              </a:prstGeom>
            </p:spPr>
          </p:pic>
        </p:grpSp>
        <p:cxnSp>
          <p:nvCxnSpPr>
            <p:cNvPr id="320" name="直接连接符 319"/>
            <p:cNvCxnSpPr/>
            <p:nvPr/>
          </p:nvCxnSpPr>
          <p:spPr>
            <a:xfrm>
              <a:off x="4068" y="9225"/>
              <a:ext cx="13349" cy="0"/>
            </a:xfrm>
            <a:prstGeom prst="line">
              <a:avLst/>
            </a:prstGeom>
            <a:ln w="12700" cap="flat" cmpd="sng">
              <a:solidFill>
                <a:schemeClr val="bg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327" name="组合 326"/>
            <p:cNvGrpSpPr/>
            <p:nvPr/>
          </p:nvGrpSpPr>
          <p:grpSpPr>
            <a:xfrm>
              <a:off x="3965" y="9225"/>
              <a:ext cx="13643" cy="919"/>
              <a:chOff x="3940" y="9485"/>
              <a:chExt cx="13643" cy="919"/>
            </a:xfrm>
          </p:grpSpPr>
          <p:sp>
            <p:nvSpPr>
              <p:cNvPr id="321" name="文本框 22"/>
              <p:cNvSpPr txBox="1"/>
              <p:nvPr>
                <p:custDataLst>
                  <p:tags r:id="rId13"/>
                </p:custDataLst>
              </p:nvPr>
            </p:nvSpPr>
            <p:spPr>
              <a:xfrm>
                <a:off x="3940" y="9485"/>
                <a:ext cx="2024" cy="5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不知道从哪儿</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获取可信的信息</a:t>
                </a:r>
              </a:p>
            </p:txBody>
          </p:sp>
          <p:sp>
            <p:nvSpPr>
              <p:cNvPr id="322" name="文本框 23"/>
              <p:cNvSpPr txBox="1"/>
              <p:nvPr>
                <p:custDataLst>
                  <p:tags r:id="rId14"/>
                </p:custDataLst>
              </p:nvPr>
            </p:nvSpPr>
            <p:spPr>
              <a:xfrm>
                <a:off x="6166" y="9485"/>
                <a:ext cx="2103" cy="9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分享后不能跳转进入</a:t>
                </a:r>
                <a:r>
                  <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房屋描述大段文本，很难区分重要信息每家的退订规则千差万别</a:t>
                </a:r>
              </a:p>
            </p:txBody>
          </p:sp>
          <p:sp>
            <p:nvSpPr>
              <p:cNvPr id="323" name="文本框 24"/>
              <p:cNvSpPr txBox="1"/>
              <p:nvPr>
                <p:custDataLst>
                  <p:tags r:id="rId15"/>
                </p:custDataLst>
              </p:nvPr>
            </p:nvSpPr>
            <p:spPr>
              <a:xfrm>
                <a:off x="10749" y="9485"/>
                <a:ext cx="2103" cy="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位置描述不够准确清晰</a:t>
                </a:r>
                <a:endPar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实际房间和图片有差别（卫生、环境、气味）</a:t>
                </a:r>
              </a:p>
            </p:txBody>
          </p:sp>
          <p:sp>
            <p:nvSpPr>
              <p:cNvPr id="324" name="文本框 25"/>
              <p:cNvSpPr txBox="1"/>
              <p:nvPr>
                <p:custDataLst>
                  <p:tags r:id="rId16"/>
                </p:custDataLst>
              </p:nvPr>
            </p:nvSpPr>
            <p:spPr>
              <a:xfrm>
                <a:off x="13045" y="9485"/>
                <a:ext cx="2059" cy="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房东态度、设施、卫生等没有保证，纠纷问题官方客服不能及时处理</a:t>
                </a:r>
              </a:p>
            </p:txBody>
          </p:sp>
          <p:sp>
            <p:nvSpPr>
              <p:cNvPr id="325" name="文本框 26"/>
              <p:cNvSpPr txBox="1"/>
              <p:nvPr>
                <p:custDataLst>
                  <p:tags r:id="rId17"/>
                </p:custDataLst>
              </p:nvPr>
            </p:nvSpPr>
            <p:spPr>
              <a:xfrm>
                <a:off x="15471" y="9485"/>
                <a:ext cx="2112" cy="3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rPr>
                  <a:t>没有跟进问题用户</a:t>
                </a:r>
              </a:p>
            </p:txBody>
          </p:sp>
          <p:sp>
            <p:nvSpPr>
              <p:cNvPr id="326" name="文本框 27"/>
              <p:cNvSpPr txBox="1"/>
              <p:nvPr>
                <p:custDataLst>
                  <p:tags r:id="rId18"/>
                </p:custDataLst>
              </p:nvPr>
            </p:nvSpPr>
            <p:spPr>
              <a:xfrm>
                <a:off x="8490" y="9485"/>
                <a:ext cx="2070" cy="9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分享后不能跳转进入</a:t>
                </a:r>
                <a:r>
                  <a:rPr kumimoji="0" lang="en-US" altLang="zh-CN"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APP</a:t>
                </a:r>
                <a:r>
                  <a:rPr kumimoji="0" lang="zh-CN" altLang="en-US" sz="800" b="0" i="0" u="none" strike="noStrike" kern="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PingFang SC Regular" panose="020B0400000000000000" charset="-122"/>
                  </a:rPr>
                  <a:t>，房屋描述大段文本，很难区分重要信息，每家的退订规则千差万别</a:t>
                </a: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08875" cy="430530"/>
          </a:xfrm>
        </p:spPr>
        <p:txBody>
          <a:bodyPr wrap="square"/>
          <a:lstStyle/>
          <a:p>
            <a:r>
              <a:rPr lang="zh-CN" altLang="en-US">
                <a:cs typeface="PingFang SC Regular" panose="020B0400000000000000" charset="-122"/>
              </a:rPr>
              <a:t>市场营销</a:t>
            </a:r>
            <a:r>
              <a:rPr lang="en-US" altLang="zh-CN">
                <a:cs typeface="PingFang SC Regular" panose="020B0400000000000000" charset="-122"/>
              </a:rPr>
              <a:t>4P</a:t>
            </a:r>
            <a:r>
              <a:rPr lang="zh-CN" altLang="en-US">
                <a:cs typeface="PingFang SC Regular" panose="020B0400000000000000" charset="-122"/>
              </a:rPr>
              <a:t>组合——</a:t>
            </a:r>
            <a:r>
              <a:rPr lang="zh-CN" altLang="en-US" sz="2400" b="0">
                <a:cs typeface="PingFang SC Regular" panose="020B0400000000000000" charset="-122"/>
              </a:rPr>
              <a:t>分析经营环境的</a:t>
            </a:r>
            <a:r>
              <a:rPr lang="en-US" altLang="zh-CN" sz="2400" b="0">
                <a:cs typeface="PingFang SC Regular" panose="020B0400000000000000" charset="-122"/>
              </a:rPr>
              <a:t>4</a:t>
            </a:r>
            <a:r>
              <a:rPr sz="2400" b="0">
                <a:cs typeface="PingFang SC Regular" panose="020B0400000000000000" charset="-122"/>
              </a:rPr>
              <a:t>个维度</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市场营销</a:t>
            </a:r>
            <a:r>
              <a:rPr lang="en-US" altLang="zh-CN">
                <a:cs typeface="PingFang SC Regular" panose="020B0400000000000000" charset="-122"/>
              </a:rPr>
              <a:t>4P</a:t>
            </a:r>
            <a:r>
              <a:rPr lang="zh-CN" altLang="en-US">
                <a:cs typeface="PingFang SC Regular" panose="020B0400000000000000" charset="-122"/>
              </a:rPr>
              <a:t>组合，从“产品”</a:t>
            </a:r>
            <a:r>
              <a:rPr lang="en-US" altLang="zh-CN">
                <a:cs typeface="PingFang SC Regular" panose="020B0400000000000000" charset="-122"/>
              </a:rPr>
              <a:t> </a:t>
            </a:r>
            <a:r>
              <a:rPr lang="zh-CN" altLang="en-US">
                <a:cs typeface="PingFang SC Regular" panose="020B0400000000000000" charset="-122"/>
              </a:rPr>
              <a:t>“价格”</a:t>
            </a:r>
            <a:r>
              <a:rPr lang="en-US" altLang="zh-CN">
                <a:cs typeface="PingFang SC Regular" panose="020B0400000000000000" charset="-122"/>
              </a:rPr>
              <a:t> </a:t>
            </a:r>
            <a:r>
              <a:rPr lang="zh-CN" altLang="en-US">
                <a:cs typeface="PingFang SC Regular" panose="020B0400000000000000" charset="-122"/>
              </a:rPr>
              <a:t>“渠道”</a:t>
            </a:r>
            <a:r>
              <a:rPr lang="en-US" altLang="zh-CN">
                <a:cs typeface="PingFang SC Regular" panose="020B0400000000000000" charset="-122"/>
              </a:rPr>
              <a:t> </a:t>
            </a:r>
            <a:r>
              <a:rPr lang="zh-CN" altLang="en-US">
                <a:cs typeface="PingFang SC Regular" panose="020B0400000000000000" charset="-122"/>
              </a:rPr>
              <a:t>“促销”</a:t>
            </a:r>
            <a:r>
              <a:rPr lang="en-US" altLang="zh-CN">
                <a:cs typeface="PingFang SC Regular" panose="020B0400000000000000" charset="-122"/>
              </a:rPr>
              <a:t>4</a:t>
            </a:r>
            <a:r>
              <a:rPr lang="zh-CN" altLang="en-US">
                <a:cs typeface="PingFang SC Regular" panose="020B0400000000000000" charset="-122"/>
              </a:rPr>
              <a:t>个角度分析企业的产品和服务对顾客来说是否具有吸引力并制订相应的战略，从而满足市场需求，获得最大利润</a:t>
            </a:r>
          </a:p>
        </p:txBody>
      </p:sp>
      <p:sp>
        <p:nvSpPr>
          <p:cNvPr id="4" name="文本占位符 3"/>
          <p:cNvSpPr>
            <a:spLocks noGrp="1"/>
          </p:cNvSpPr>
          <p:nvPr>
            <p:ph type="body" idx="13"/>
          </p:nvPr>
        </p:nvSpPr>
        <p:spPr>
          <a:xfrm>
            <a:off x="372110" y="317183"/>
            <a:ext cx="1068070" cy="430530"/>
          </a:xfrm>
        </p:spPr>
        <p:txBody>
          <a:bodyPr/>
          <a:lstStyle/>
          <a:p>
            <a:r>
              <a:rPr>
                <a:sym typeface="+mn-ea"/>
              </a:rPr>
              <a:t>4-05</a:t>
            </a:r>
            <a:endParaRPr lang="zh-CN" altLang="en-US">
              <a:latin typeface="PingFang SC Regular" panose="020B0400000000000000" charset="-122"/>
              <a:ea typeface="PingFang SC Regular" panose="020B0400000000000000" charset="-122"/>
            </a:endParaRPr>
          </a:p>
        </p:txBody>
      </p:sp>
      <p:sp>
        <p:nvSpPr>
          <p:cNvPr id="46" name="矩形 45"/>
          <p:cNvSpPr/>
          <p:nvPr>
            <p:custDataLst>
              <p:tags r:id="rId1"/>
            </p:custDataLst>
          </p:nvPr>
        </p:nvSpPr>
        <p:spPr>
          <a:xfrm flipH="1">
            <a:off x="5212715" y="2197100"/>
            <a:ext cx="6510655" cy="1866900"/>
          </a:xfrm>
          <a:prstGeom prst="rect">
            <a:avLst/>
          </a:prstGeom>
          <a:gradFill>
            <a:gsLst>
              <a:gs pos="24000">
                <a:schemeClr val="accent5">
                  <a:alpha val="70000"/>
                </a:schemeClr>
              </a:gs>
              <a:gs pos="10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custDataLst>
              <p:tags r:id="rId2"/>
            </p:custDataLst>
          </p:nvPr>
        </p:nvSpPr>
        <p:spPr>
          <a:xfrm flipH="1">
            <a:off x="5212715" y="4304030"/>
            <a:ext cx="6510655" cy="1866900"/>
          </a:xfrm>
          <a:prstGeom prst="rect">
            <a:avLst/>
          </a:prstGeom>
          <a:gradFill>
            <a:gsLst>
              <a:gs pos="24000">
                <a:schemeClr val="accent4">
                  <a:alpha val="50000"/>
                </a:schemeClr>
              </a:gs>
              <a:gs pos="10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817880" y="4304030"/>
            <a:ext cx="3863340" cy="1866900"/>
          </a:xfrm>
          <a:prstGeom prst="rect">
            <a:avLst/>
          </a:prstGeom>
          <a:gradFill>
            <a:gsLst>
              <a:gs pos="24000">
                <a:schemeClr val="accent4">
                  <a:alpha val="50000"/>
                </a:schemeClr>
              </a:gs>
              <a:gs pos="10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817880" y="2197100"/>
            <a:ext cx="3863340" cy="1866900"/>
          </a:xfrm>
          <a:prstGeom prst="rect">
            <a:avLst/>
          </a:prstGeom>
          <a:gradFill>
            <a:gsLst>
              <a:gs pos="24000">
                <a:schemeClr val="accent5">
                  <a:alpha val="70000"/>
                </a:schemeClr>
              </a:gs>
              <a:gs pos="10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430530" y="2196465"/>
            <a:ext cx="2377440" cy="1816100"/>
          </a:xfrm>
          <a:prstGeom prst="rect">
            <a:avLst/>
          </a:prstGeom>
          <a:noFill/>
        </p:spPr>
        <p:txBody>
          <a:bodyPr wrap="square" rtlCol="0" anchor="ctr" anchorCtr="0">
            <a:noAutofit/>
          </a:bodyPr>
          <a:lstStyle/>
          <a:p>
            <a:pPr algn="r">
              <a:lnSpc>
                <a:spcPct val="150000"/>
              </a:lnSpc>
            </a:pPr>
            <a:r>
              <a:rPr lang="zh-CN" altLang="en-US" sz="1600">
                <a:solidFill>
                  <a:schemeClr val="bg1">
                    <a:lumMod val="50000"/>
                    <a:lumOff val="50000"/>
                  </a:schemeClr>
                </a:solidFill>
                <a:latin typeface="PingFang SC Regular" panose="020B0400000000000000" charset="-122"/>
                <a:ea typeface="PingFang SC Regular" panose="020B0400000000000000" charset="-122"/>
              </a:rPr>
              <a:t>企业向市场提供的具体商品或服务，需要关注产品的特性、功能、品质以及品牌形象等因素</a:t>
            </a:r>
          </a:p>
        </p:txBody>
      </p:sp>
      <p:sp>
        <p:nvSpPr>
          <p:cNvPr id="47" name="文本框 46"/>
          <p:cNvSpPr txBox="1"/>
          <p:nvPr/>
        </p:nvSpPr>
        <p:spPr>
          <a:xfrm>
            <a:off x="430530" y="4304030"/>
            <a:ext cx="2377440" cy="1816100"/>
          </a:xfrm>
          <a:prstGeom prst="rect">
            <a:avLst/>
          </a:prstGeom>
          <a:noFill/>
        </p:spPr>
        <p:txBody>
          <a:bodyPr wrap="square" rtlCol="0" anchor="ctr" anchorCtr="0">
            <a:noAutofit/>
          </a:bodyPr>
          <a:lstStyle/>
          <a:p>
            <a:pPr algn="r">
              <a:lnSpc>
                <a:spcPct val="150000"/>
              </a:lnSpc>
            </a:pPr>
            <a:r>
              <a:rPr lang="zh-CN" altLang="en-US" sz="1600">
                <a:solidFill>
                  <a:schemeClr val="bg1">
                    <a:lumMod val="50000"/>
                    <a:lumOff val="50000"/>
                  </a:schemeClr>
                </a:solidFill>
                <a:latin typeface="PingFang SC Regular" panose="020B0400000000000000" charset="-122"/>
                <a:ea typeface="PingFang SC Regular" panose="020B0400000000000000" charset="-122"/>
              </a:rPr>
              <a:t>产品从生产到最终消费的传递过程，需要选择适合的销售渠道，优化渠道布局和物流管理</a:t>
            </a:r>
          </a:p>
        </p:txBody>
      </p:sp>
      <p:grpSp>
        <p:nvGrpSpPr>
          <p:cNvPr id="99" name="组合 98"/>
          <p:cNvGrpSpPr/>
          <p:nvPr/>
        </p:nvGrpSpPr>
        <p:grpSpPr>
          <a:xfrm>
            <a:off x="7017385" y="3250565"/>
            <a:ext cx="2420620" cy="2306320"/>
            <a:chOff x="10979" y="5438"/>
            <a:chExt cx="3812" cy="3632"/>
          </a:xfrm>
        </p:grpSpPr>
        <p:sp>
          <p:nvSpPr>
            <p:cNvPr id="86" name="椭圆 85"/>
            <p:cNvSpPr/>
            <p:nvPr/>
          </p:nvSpPr>
          <p:spPr>
            <a:xfrm>
              <a:off x="10979" y="5438"/>
              <a:ext cx="3812" cy="3632"/>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7" name="组合 86"/>
            <p:cNvGrpSpPr/>
            <p:nvPr/>
          </p:nvGrpSpPr>
          <p:grpSpPr>
            <a:xfrm>
              <a:off x="11176" y="5550"/>
              <a:ext cx="3418" cy="3408"/>
              <a:chOff x="12010" y="5386"/>
              <a:chExt cx="3418" cy="3408"/>
            </a:xfrm>
          </p:grpSpPr>
          <p:sp>
            <p:nvSpPr>
              <p:cNvPr id="60" name="同心圆 59"/>
              <p:cNvSpPr/>
              <p:nvPr>
                <p:custDataLst>
                  <p:tags r:id="rId16"/>
                </p:custDataLst>
              </p:nvPr>
            </p:nvSpPr>
            <p:spPr>
              <a:xfrm>
                <a:off x="12095" y="5503"/>
                <a:ext cx="3229" cy="3229"/>
              </a:xfrm>
              <a:prstGeom prst="donut">
                <a:avLst>
                  <a:gd name="adj" fmla="val 16546"/>
                </a:avLst>
              </a:prstGeom>
              <a:solidFill>
                <a:schemeClr val="accent6"/>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1000">
                  <a:solidFill>
                    <a:srgbClr val="000000"/>
                  </a:solidFill>
                  <a:latin typeface="Arial" panose="020B0704020202020204" pitchFamily="34" charset="0"/>
                  <a:ea typeface="微软雅黑" panose="020B0503020204020204" charset="-122"/>
                </a:endParaRPr>
              </a:p>
            </p:txBody>
          </p:sp>
          <p:sp>
            <p:nvSpPr>
              <p:cNvPr id="59" name="文本框 58"/>
              <p:cNvSpPr txBox="1"/>
              <p:nvPr>
                <p:custDataLst>
                  <p:tags r:id="rId17"/>
                </p:custDataLst>
              </p:nvPr>
            </p:nvSpPr>
            <p:spPr>
              <a:xfrm>
                <a:off x="12990" y="6776"/>
                <a:ext cx="1438" cy="683"/>
              </a:xfrm>
              <a:prstGeom prst="rect">
                <a:avLst/>
              </a:prstGeom>
              <a:noFill/>
            </p:spPr>
            <p:txBody>
              <a:bodyPr wrap="square" bIns="0" rtlCol="0" anchor="ctr" anchorCtr="0"/>
              <a:lstStyle/>
              <a:p>
                <a:pPr algn="ctr"/>
                <a:r>
                  <a:rPr lang="en-US" sz="2400" b="1" spc="300">
                    <a:solidFill>
                      <a:schemeClr val="accent2"/>
                    </a:solidFill>
                    <a:latin typeface="PingFang SC Semibold" panose="020B0400000000000000" charset="-122"/>
                    <a:ea typeface="PingFang SC Semibold" panose="020B0400000000000000" charset="-122"/>
                  </a:rPr>
                  <a:t>4C</a:t>
                </a:r>
              </a:p>
              <a:p>
                <a:pPr algn="ctr"/>
                <a:r>
                  <a:rPr lang="zh-CN" altLang="en-US" sz="1000" b="1" spc="300">
                    <a:solidFill>
                      <a:schemeClr val="accent2"/>
                    </a:solidFill>
                    <a:latin typeface="PingFang SC Semibold" panose="020B0400000000000000" charset="-122"/>
                    <a:ea typeface="PingFang SC Semibold" panose="020B0400000000000000" charset="-122"/>
                  </a:rPr>
                  <a:t>顾客视角</a:t>
                </a:r>
              </a:p>
            </p:txBody>
          </p:sp>
          <p:grpSp>
            <p:nvGrpSpPr>
              <p:cNvPr id="78" name="组合 77"/>
              <p:cNvGrpSpPr/>
              <p:nvPr/>
            </p:nvGrpSpPr>
            <p:grpSpPr>
              <a:xfrm>
                <a:off x="12010" y="5394"/>
                <a:ext cx="3400" cy="3400"/>
                <a:chOff x="15299" y="4915"/>
                <a:chExt cx="3400" cy="3400"/>
              </a:xfrm>
            </p:grpSpPr>
            <p:sp>
              <p:nvSpPr>
                <p:cNvPr id="64" name="空心弧 63"/>
                <p:cNvSpPr/>
                <p:nvPr>
                  <p:custDataLst>
                    <p:tags r:id="rId24"/>
                  </p:custDataLst>
                </p:nvPr>
              </p:nvSpPr>
              <p:spPr>
                <a:xfrm rot="6300000">
                  <a:off x="15299" y="4915"/>
                  <a:ext cx="3400" cy="3400"/>
                </a:xfrm>
                <a:prstGeom prst="blockArc">
                  <a:avLst>
                    <a:gd name="adj1" fmla="val 4671622"/>
                    <a:gd name="adj2" fmla="val 9364756"/>
                    <a:gd name="adj3" fmla="val 23457"/>
                  </a:avLst>
                </a:prstGeom>
                <a:solidFill>
                  <a:schemeClr val="accent5">
                    <a:lumMod val="50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1000">
                    <a:solidFill>
                      <a:srgbClr val="000000"/>
                    </a:solidFill>
                    <a:latin typeface="Arial" panose="020B0704020202020204" pitchFamily="34" charset="0"/>
                    <a:ea typeface="微软雅黑" panose="020B0503020204020204" charset="-122"/>
                  </a:endParaRPr>
                </a:p>
              </p:txBody>
            </p:sp>
            <p:sp>
              <p:nvSpPr>
                <p:cNvPr id="65" name="文本框 64"/>
                <p:cNvSpPr txBox="1"/>
                <p:nvPr>
                  <p:custDataLst>
                    <p:tags r:id="rId25"/>
                  </p:custDataLst>
                </p:nvPr>
              </p:nvSpPr>
              <p:spPr>
                <a:xfrm rot="18780000">
                  <a:off x="15385" y="5508"/>
                  <a:ext cx="1292" cy="628"/>
                </a:xfrm>
                <a:prstGeom prst="rect">
                  <a:avLst/>
                </a:prstGeom>
                <a:noFill/>
              </p:spPr>
              <p:txBody>
                <a:bodyPr wrap="square" rtlCol="0">
                  <a:spAutoFit/>
                </a:bodyPr>
                <a:lstStyle/>
                <a:p>
                  <a:pPr algn="ctr"/>
                  <a:r>
                    <a:rPr lang="en-US" altLang="zh-CN" sz="1000" dirty="0">
                      <a:solidFill>
                        <a:srgbClr val="FFFF00"/>
                      </a:solidFill>
                      <a:latin typeface="PingFang SC" panose="020B0400000000000000" charset="-122"/>
                      <a:ea typeface="PingFang SC" panose="020B0400000000000000" charset="-122"/>
                      <a:cs typeface="PingFang SC Semibold" panose="020B0400000000000000" charset="-122"/>
                      <a:sym typeface="+mn-ea"/>
                    </a:rPr>
                    <a:t>C</a:t>
                  </a: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ustomer</a:t>
                  </a:r>
                </a:p>
                <a:p>
                  <a:pPr algn="ct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顾客</a:t>
                  </a:r>
                </a:p>
              </p:txBody>
            </p:sp>
          </p:grpSp>
          <p:grpSp>
            <p:nvGrpSpPr>
              <p:cNvPr id="81" name="组合 80"/>
              <p:cNvGrpSpPr/>
              <p:nvPr/>
            </p:nvGrpSpPr>
            <p:grpSpPr>
              <a:xfrm>
                <a:off x="12028" y="5394"/>
                <a:ext cx="3400" cy="3400"/>
                <a:chOff x="15317" y="4915"/>
                <a:chExt cx="3400" cy="3400"/>
              </a:xfrm>
            </p:grpSpPr>
            <p:sp>
              <p:nvSpPr>
                <p:cNvPr id="62" name="空心弧 61"/>
                <p:cNvSpPr/>
                <p:nvPr>
                  <p:custDataLst>
                    <p:tags r:id="rId22"/>
                  </p:custDataLst>
                </p:nvPr>
              </p:nvSpPr>
              <p:spPr>
                <a:xfrm rot="17100000">
                  <a:off x="15317" y="4915"/>
                  <a:ext cx="3400" cy="3400"/>
                </a:xfrm>
                <a:prstGeom prst="blockArc">
                  <a:avLst>
                    <a:gd name="adj1" fmla="val 4671622"/>
                    <a:gd name="adj2" fmla="val 9364756"/>
                    <a:gd name="adj3" fmla="val 23457"/>
                  </a:avLst>
                </a:prstGeom>
                <a:solidFill>
                  <a:schemeClr val="accent6">
                    <a:lumMod val="75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1000">
                    <a:solidFill>
                      <a:srgbClr val="000000"/>
                    </a:solidFill>
                    <a:latin typeface="Arial" panose="020B0704020202020204" pitchFamily="34" charset="0"/>
                    <a:ea typeface="微软雅黑" panose="020B0503020204020204" charset="-122"/>
                  </a:endParaRPr>
                </a:p>
              </p:txBody>
            </p:sp>
            <p:sp>
              <p:nvSpPr>
                <p:cNvPr id="66" name="文本框 65"/>
                <p:cNvSpPr txBox="1"/>
                <p:nvPr>
                  <p:custDataLst>
                    <p:tags r:id="rId23"/>
                  </p:custDataLst>
                </p:nvPr>
              </p:nvSpPr>
              <p:spPr>
                <a:xfrm rot="18780000">
                  <a:off x="17319" y="7123"/>
                  <a:ext cx="1292" cy="628"/>
                </a:xfrm>
                <a:prstGeom prst="rect">
                  <a:avLst/>
                </a:prstGeom>
                <a:noFill/>
              </p:spPr>
              <p:txBody>
                <a:bodyPr wrap="square" rtlCol="0">
                  <a:spAutoFit/>
                </a:bodyPr>
                <a:lstStyle/>
                <a:p>
                  <a:pPr algn="ctr"/>
                  <a:r>
                    <a:rPr lang="en-US" altLang="zh-CN" sz="1000" dirty="0">
                      <a:solidFill>
                        <a:srgbClr val="FFFF00"/>
                      </a:solidFill>
                      <a:latin typeface="PingFang SC" panose="020B0400000000000000" charset="-122"/>
                      <a:ea typeface="PingFang SC" panose="020B0400000000000000" charset="-122"/>
                      <a:cs typeface="PingFang SC Semibold" panose="020B0400000000000000" charset="-122"/>
                      <a:sym typeface="+mn-ea"/>
                    </a:rPr>
                    <a:t>C</a:t>
                  </a:r>
                  <a:r>
                    <a:rPr lang="en-US" altLang="zh-CN" sz="6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ommunication</a:t>
                  </a:r>
                  <a:endPar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endParaRPr>
                </a:p>
                <a:p>
                  <a:pPr algn="ct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沟通</a:t>
                  </a:r>
                </a:p>
              </p:txBody>
            </p:sp>
          </p:grpSp>
          <p:grpSp>
            <p:nvGrpSpPr>
              <p:cNvPr id="80" name="组合 79"/>
              <p:cNvGrpSpPr/>
              <p:nvPr/>
            </p:nvGrpSpPr>
            <p:grpSpPr>
              <a:xfrm>
                <a:off x="12028" y="5394"/>
                <a:ext cx="3400" cy="3400"/>
                <a:chOff x="15317" y="4915"/>
                <a:chExt cx="3400" cy="3400"/>
              </a:xfrm>
            </p:grpSpPr>
            <p:sp>
              <p:nvSpPr>
                <p:cNvPr id="61" name="空心弧 60"/>
                <p:cNvSpPr/>
                <p:nvPr>
                  <p:custDataLst>
                    <p:tags r:id="rId20"/>
                  </p:custDataLst>
                </p:nvPr>
              </p:nvSpPr>
              <p:spPr>
                <a:xfrm rot="900000">
                  <a:off x="15317" y="4915"/>
                  <a:ext cx="3400" cy="3400"/>
                </a:xfrm>
                <a:prstGeom prst="blockArc">
                  <a:avLst>
                    <a:gd name="adj1" fmla="val 4671622"/>
                    <a:gd name="adj2" fmla="val 9364756"/>
                    <a:gd name="adj3" fmla="val 23457"/>
                  </a:avLst>
                </a:prstGeom>
                <a:solidFill>
                  <a:schemeClr val="accent4">
                    <a:lumMod val="90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1000">
                    <a:solidFill>
                      <a:srgbClr val="000000"/>
                    </a:solidFill>
                    <a:latin typeface="Arial" panose="020B0704020202020204" pitchFamily="34" charset="0"/>
                    <a:ea typeface="微软雅黑" panose="020B0503020204020204" charset="-122"/>
                  </a:endParaRPr>
                </a:p>
              </p:txBody>
            </p:sp>
            <p:sp>
              <p:nvSpPr>
                <p:cNvPr id="68" name="文本框 67"/>
                <p:cNvSpPr txBox="1"/>
                <p:nvPr>
                  <p:custDataLst>
                    <p:tags r:id="rId21"/>
                  </p:custDataLst>
                </p:nvPr>
              </p:nvSpPr>
              <p:spPr>
                <a:xfrm rot="2340000">
                  <a:off x="15355" y="7225"/>
                  <a:ext cx="1605" cy="628"/>
                </a:xfrm>
                <a:prstGeom prst="rect">
                  <a:avLst/>
                </a:prstGeom>
                <a:noFill/>
              </p:spPr>
              <p:txBody>
                <a:bodyPr wrap="square" rtlCol="0">
                  <a:spAutoFit/>
                </a:bodyPr>
                <a:lstStyle/>
                <a:p>
                  <a:pPr algn="ctr"/>
                  <a:r>
                    <a:rPr lang="en-US" altLang="zh-CN" sz="1000" b="1" dirty="0">
                      <a:solidFill>
                        <a:srgbClr val="FFFF00"/>
                      </a:solidFill>
                      <a:latin typeface="PingFang SC Semibold" panose="020B0400000000000000" charset="-122"/>
                      <a:ea typeface="PingFang SC Semibold" panose="020B0400000000000000" charset="-122"/>
                      <a:cs typeface="PingFang SC Semibold" panose="020B0400000000000000" charset="-122"/>
                      <a:sym typeface="+mn-ea"/>
                    </a:rPr>
                    <a:t>C</a:t>
                  </a: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onvenience</a:t>
                  </a:r>
                </a:p>
                <a:p>
                  <a:pPr algn="ct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便利</a:t>
                  </a:r>
                </a:p>
              </p:txBody>
            </p:sp>
          </p:grpSp>
          <p:grpSp>
            <p:nvGrpSpPr>
              <p:cNvPr id="77" name="组合 76"/>
              <p:cNvGrpSpPr/>
              <p:nvPr/>
            </p:nvGrpSpPr>
            <p:grpSpPr>
              <a:xfrm>
                <a:off x="12016" y="5386"/>
                <a:ext cx="3400" cy="3400"/>
                <a:chOff x="15323" y="4907"/>
                <a:chExt cx="3400" cy="3400"/>
              </a:xfrm>
            </p:grpSpPr>
            <p:sp>
              <p:nvSpPr>
                <p:cNvPr id="63" name="空心弧 62"/>
                <p:cNvSpPr/>
                <p:nvPr>
                  <p:custDataLst>
                    <p:tags r:id="rId18"/>
                  </p:custDataLst>
                </p:nvPr>
              </p:nvSpPr>
              <p:spPr>
                <a:xfrm rot="11700000">
                  <a:off x="15323" y="4907"/>
                  <a:ext cx="3400" cy="3400"/>
                </a:xfrm>
                <a:prstGeom prst="blockArc">
                  <a:avLst>
                    <a:gd name="adj1" fmla="val 4671622"/>
                    <a:gd name="adj2" fmla="val 9364756"/>
                    <a:gd name="adj3" fmla="val 23457"/>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1000">
                    <a:solidFill>
                      <a:srgbClr val="000000"/>
                    </a:solidFill>
                    <a:latin typeface="Arial" panose="020B0704020202020204" pitchFamily="34" charset="0"/>
                    <a:ea typeface="微软雅黑" panose="020B0503020204020204" charset="-122"/>
                  </a:endParaRPr>
                </a:p>
              </p:txBody>
            </p:sp>
            <p:sp>
              <p:nvSpPr>
                <p:cNvPr id="67" name="文本框 66"/>
                <p:cNvSpPr txBox="1"/>
                <p:nvPr>
                  <p:custDataLst>
                    <p:tags r:id="rId19"/>
                  </p:custDataLst>
                </p:nvPr>
              </p:nvSpPr>
              <p:spPr>
                <a:xfrm rot="2340000">
                  <a:off x="17178" y="5388"/>
                  <a:ext cx="1292" cy="628"/>
                </a:xfrm>
                <a:prstGeom prst="rect">
                  <a:avLst/>
                </a:prstGeom>
                <a:noFill/>
              </p:spPr>
              <p:txBody>
                <a:bodyPr wrap="square" rtlCol="0">
                  <a:spAutoFit/>
                </a:bodyPr>
                <a:lstStyle/>
                <a:p>
                  <a:pPr algn="ctr"/>
                  <a:r>
                    <a:rPr lang="en-US" altLang="zh-CN" sz="1000" dirty="0">
                      <a:solidFill>
                        <a:srgbClr val="FFFF00"/>
                      </a:solidFill>
                      <a:latin typeface="PingFang SC" panose="020B0400000000000000" charset="-122"/>
                      <a:ea typeface="PingFang SC" panose="020B0400000000000000" charset="-122"/>
                      <a:cs typeface="PingFang SC Semibold" panose="020B0400000000000000" charset="-122"/>
                      <a:sym typeface="+mn-ea"/>
                    </a:rPr>
                    <a:t>C</a:t>
                  </a: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ost</a:t>
                  </a:r>
                </a:p>
                <a:p>
                  <a:pPr algn="ctr"/>
                  <a:r>
                    <a:rPr lang="en-US" altLang="zh-CN" sz="10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费用</a:t>
                  </a:r>
                </a:p>
              </p:txBody>
            </p:sp>
          </p:grpSp>
        </p:grpSp>
      </p:grpSp>
      <p:grpSp>
        <p:nvGrpSpPr>
          <p:cNvPr id="85" name="组合 84"/>
          <p:cNvGrpSpPr/>
          <p:nvPr/>
        </p:nvGrpSpPr>
        <p:grpSpPr>
          <a:xfrm>
            <a:off x="2807970" y="1949450"/>
            <a:ext cx="4475480" cy="4475480"/>
            <a:chOff x="4179" y="3066"/>
            <a:chExt cx="7048" cy="7048"/>
          </a:xfrm>
        </p:grpSpPr>
        <p:sp>
          <p:nvSpPr>
            <p:cNvPr id="11" name="椭圆 10"/>
            <p:cNvSpPr/>
            <p:nvPr>
              <p:custDataLst>
                <p:tags r:id="rId5"/>
              </p:custDataLst>
            </p:nvPr>
          </p:nvSpPr>
          <p:spPr>
            <a:xfrm>
              <a:off x="4179" y="3066"/>
              <a:ext cx="7049" cy="7049"/>
            </a:xfrm>
            <a:prstGeom prst="ellipse">
              <a:avLst/>
            </a:prstGeom>
            <a:solidFill>
              <a:schemeClr val="accent6"/>
            </a:solidFill>
            <a:ln w="63500" cap="flat" cmpd="sng">
              <a:solidFill>
                <a:schemeClr val="bg2"/>
              </a:solidFill>
              <a:prstDash val="solid"/>
              <a:miter lim="800000"/>
            </a:ln>
            <a:effectLst>
              <a:outerShdw blurRad="76200" dir="18900000" sy="23000" kx="-1200000" algn="bl" rotWithShape="0">
                <a:prstClr val="black">
                  <a:alpha val="2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nchorCtr="0"/>
            <a:lstStyle/>
            <a:p>
              <a:pPr algn="ctr"/>
              <a:endParaRPr lang="zh-CN" altLang="en-US">
                <a:solidFill>
                  <a:srgbClr val="FFFFFF"/>
                </a:solidFill>
                <a:latin typeface="Arial" panose="020B0704020202020204" pitchFamily="34" charset="0"/>
                <a:ea typeface="微软雅黑" panose="020B0503020204020204" charset="-122"/>
              </a:endParaRPr>
            </a:p>
          </p:txBody>
        </p:sp>
        <p:sp>
          <p:nvSpPr>
            <p:cNvPr id="12" name="文本框 11"/>
            <p:cNvSpPr txBox="1"/>
            <p:nvPr>
              <p:custDataLst>
                <p:tags r:id="rId6"/>
              </p:custDataLst>
            </p:nvPr>
          </p:nvSpPr>
          <p:spPr>
            <a:xfrm>
              <a:off x="6410" y="5977"/>
              <a:ext cx="2587" cy="1228"/>
            </a:xfrm>
            <a:prstGeom prst="rect">
              <a:avLst/>
            </a:prstGeom>
            <a:noFill/>
          </p:spPr>
          <p:txBody>
            <a:bodyPr wrap="square" bIns="0" rtlCol="0" anchor="ctr" anchorCtr="0"/>
            <a:lstStyle/>
            <a:p>
              <a:pPr algn="ctr"/>
              <a:r>
                <a:rPr lang="en-US" altLang="zh-CN" sz="4000" b="1" spc="300">
                  <a:solidFill>
                    <a:schemeClr val="accent1"/>
                  </a:solidFill>
                  <a:latin typeface="PingFang SC Semibold" panose="020B0400000000000000" charset="-122"/>
                  <a:ea typeface="PingFang SC Semibold" panose="020B0400000000000000" charset="-122"/>
                </a:rPr>
                <a:t>4P</a:t>
              </a:r>
            </a:p>
            <a:p>
              <a:pPr algn="ctr"/>
              <a:r>
                <a:rPr lang="zh-CN" altLang="en-US" b="1" spc="300">
                  <a:solidFill>
                    <a:schemeClr val="accent1"/>
                  </a:solidFill>
                  <a:latin typeface="PingFang SC Semibold" panose="020B0400000000000000" charset="-122"/>
                  <a:ea typeface="PingFang SC Semibold" panose="020B0400000000000000" charset="-122"/>
                </a:rPr>
                <a:t>企业视角</a:t>
              </a:r>
            </a:p>
          </p:txBody>
        </p:sp>
        <p:sp>
          <p:nvSpPr>
            <p:cNvPr id="13" name="同心圆 12"/>
            <p:cNvSpPr/>
            <p:nvPr>
              <p:custDataLst>
                <p:tags r:id="rId7"/>
              </p:custDataLst>
            </p:nvPr>
          </p:nvSpPr>
          <p:spPr>
            <a:xfrm>
              <a:off x="4799" y="3686"/>
              <a:ext cx="5808" cy="5808"/>
            </a:xfrm>
            <a:prstGeom prst="donut">
              <a:avLst>
                <a:gd name="adj" fmla="val 16546"/>
              </a:avLst>
            </a:prstGeom>
            <a:solidFill>
              <a:schemeClr val="accent1">
                <a:lumMod val="20000"/>
                <a:lumOff val="80000"/>
              </a:scheme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sp>
          <p:nvSpPr>
            <p:cNvPr id="14" name="空心弧 13"/>
            <p:cNvSpPr/>
            <p:nvPr>
              <p:custDataLst>
                <p:tags r:id="rId8"/>
              </p:custDataLst>
            </p:nvPr>
          </p:nvSpPr>
          <p:spPr>
            <a:xfrm rot="900000">
              <a:off x="4679" y="3490"/>
              <a:ext cx="6116" cy="6116"/>
            </a:xfrm>
            <a:prstGeom prst="blockArc">
              <a:avLst>
                <a:gd name="adj1" fmla="val 4671622"/>
                <a:gd name="adj2" fmla="val 9364756"/>
                <a:gd name="adj3" fmla="val 23457"/>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sp>
          <p:nvSpPr>
            <p:cNvPr id="15" name="空心弧 14"/>
            <p:cNvSpPr/>
            <p:nvPr>
              <p:custDataLst>
                <p:tags r:id="rId9"/>
              </p:custDataLst>
            </p:nvPr>
          </p:nvSpPr>
          <p:spPr>
            <a:xfrm rot="17100000">
              <a:off x="4679" y="3490"/>
              <a:ext cx="6116" cy="6116"/>
            </a:xfrm>
            <a:prstGeom prst="blockArc">
              <a:avLst>
                <a:gd name="adj1" fmla="val 4671622"/>
                <a:gd name="adj2" fmla="val 9364756"/>
                <a:gd name="adj3" fmla="val 23457"/>
              </a:avLst>
            </a:prstGeom>
            <a:solidFill>
              <a:schemeClr val="accent6">
                <a:lumMod val="50000"/>
              </a:schemeClr>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sp>
          <p:nvSpPr>
            <p:cNvPr id="18" name="空心弧 17"/>
            <p:cNvSpPr/>
            <p:nvPr>
              <p:custDataLst>
                <p:tags r:id="rId10"/>
              </p:custDataLst>
            </p:nvPr>
          </p:nvSpPr>
          <p:spPr>
            <a:xfrm rot="11700000">
              <a:off x="4690" y="3476"/>
              <a:ext cx="6116" cy="6116"/>
            </a:xfrm>
            <a:prstGeom prst="blockArc">
              <a:avLst>
                <a:gd name="adj1" fmla="val 4671622"/>
                <a:gd name="adj2" fmla="val 9364756"/>
                <a:gd name="adj3" fmla="val 23457"/>
              </a:avLst>
            </a:prstGeom>
            <a:solidFill>
              <a:srgbClr val="A23322"/>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sp>
          <p:nvSpPr>
            <p:cNvPr id="19" name="空心弧 18"/>
            <p:cNvSpPr/>
            <p:nvPr>
              <p:custDataLst>
                <p:tags r:id="rId11"/>
              </p:custDataLst>
            </p:nvPr>
          </p:nvSpPr>
          <p:spPr>
            <a:xfrm rot="6300000">
              <a:off x="4646" y="3490"/>
              <a:ext cx="6116" cy="6116"/>
            </a:xfrm>
            <a:prstGeom prst="blockArc">
              <a:avLst>
                <a:gd name="adj1" fmla="val 4671622"/>
                <a:gd name="adj2" fmla="val 9364756"/>
                <a:gd name="adj3" fmla="val 23457"/>
              </a:avLst>
            </a:prstGeom>
            <a:solidFill>
              <a:srgbClr val="1D4273"/>
            </a:solidFill>
            <a:ln>
              <a:noFill/>
            </a:ln>
            <a:effectLst>
              <a:outerShdw blurRad="50800" dist="38100" dir="2700000" algn="tl" rotWithShape="0">
                <a:prstClr val="black">
                  <a:alpha val="40000"/>
                </a:prstClr>
              </a:outerShdw>
            </a:effectLst>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a:solidFill>
                  <a:srgbClr val="000000"/>
                </a:solidFill>
                <a:latin typeface="Arial" panose="020B0704020202020204" pitchFamily="34" charset="0"/>
                <a:ea typeface="微软雅黑" panose="020B0503020204020204" charset="-122"/>
              </a:endParaRPr>
            </a:p>
          </p:txBody>
        </p:sp>
        <p:sp>
          <p:nvSpPr>
            <p:cNvPr id="21" name="文本框 20"/>
            <p:cNvSpPr txBox="1"/>
            <p:nvPr>
              <p:custDataLst>
                <p:tags r:id="rId12"/>
              </p:custDataLst>
            </p:nvPr>
          </p:nvSpPr>
          <p:spPr>
            <a:xfrm rot="18780000">
              <a:off x="4801" y="4557"/>
              <a:ext cx="2325" cy="1016"/>
            </a:xfrm>
            <a:prstGeom prst="rect">
              <a:avLst/>
            </a:prstGeom>
            <a:noFill/>
          </p:spPr>
          <p:txBody>
            <a:bodyPr wrap="square" rtlCol="0">
              <a:spAutoFit/>
            </a:bodyPr>
            <a:lstStyle/>
            <a:p>
              <a:pPr algn="ctr"/>
              <a:r>
                <a:rPr lang="en-US" altLang="zh-CN" dirty="0">
                  <a:solidFill>
                    <a:srgbClr val="FFFF00"/>
                  </a:solidFill>
                  <a:latin typeface="PingFang SC" panose="020B0400000000000000" charset="-122"/>
                  <a:ea typeface="PingFang SC" panose="020B0400000000000000" charset="-122"/>
                  <a:cs typeface="PingFang SC Semibold" panose="020B0400000000000000" charset="-122"/>
                  <a:sym typeface="+mn-ea"/>
                </a:rPr>
                <a:t>P</a:t>
              </a: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roduct</a:t>
              </a:r>
              <a:endPar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endParaRPr>
            </a:p>
            <a:p>
              <a:pPr algn="ctr"/>
              <a:r>
                <a:rPr lang="zh-CN" altLang="en-US"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产品</a:t>
              </a:r>
            </a:p>
          </p:txBody>
        </p:sp>
        <p:sp>
          <p:nvSpPr>
            <p:cNvPr id="29" name="文本框 28"/>
            <p:cNvSpPr txBox="1"/>
            <p:nvPr>
              <p:custDataLst>
                <p:tags r:id="rId13"/>
              </p:custDataLst>
            </p:nvPr>
          </p:nvSpPr>
          <p:spPr>
            <a:xfrm rot="18780000">
              <a:off x="8280" y="7463"/>
              <a:ext cx="2325" cy="1016"/>
            </a:xfrm>
            <a:prstGeom prst="rect">
              <a:avLst/>
            </a:prstGeom>
            <a:noFill/>
          </p:spPr>
          <p:txBody>
            <a:bodyPr wrap="square" rtlCol="0">
              <a:spAutoFit/>
            </a:bodyPr>
            <a:lstStyle/>
            <a:p>
              <a:pPr algn="ctr"/>
              <a:r>
                <a:rPr lang="en-US" altLang="zh-CN" b="1" dirty="0">
                  <a:solidFill>
                    <a:srgbClr val="FFFF00"/>
                  </a:solidFill>
                  <a:latin typeface="PingFang SC Semibold" panose="020B0400000000000000" charset="-122"/>
                  <a:ea typeface="PingFang SC Semibold" panose="020B0400000000000000" charset="-122"/>
                  <a:cs typeface="PingFang SC Semibold" panose="020B0400000000000000" charset="-122"/>
                  <a:sym typeface="+mn-ea"/>
                </a:rPr>
                <a:t>P</a:t>
              </a: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romotion</a:t>
              </a:r>
            </a:p>
            <a:p>
              <a:pPr algn="ct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促销</a:t>
              </a:r>
            </a:p>
          </p:txBody>
        </p:sp>
        <p:sp>
          <p:nvSpPr>
            <p:cNvPr id="33" name="文本框 32"/>
            <p:cNvSpPr txBox="1"/>
            <p:nvPr>
              <p:custDataLst>
                <p:tags r:id="rId14"/>
              </p:custDataLst>
            </p:nvPr>
          </p:nvSpPr>
          <p:spPr>
            <a:xfrm rot="2340000">
              <a:off x="8027" y="4342"/>
              <a:ext cx="2325" cy="1016"/>
            </a:xfrm>
            <a:prstGeom prst="rect">
              <a:avLst/>
            </a:prstGeom>
            <a:noFill/>
          </p:spPr>
          <p:txBody>
            <a:bodyPr wrap="square" rtlCol="0">
              <a:spAutoFit/>
            </a:bodyPr>
            <a:lstStyle/>
            <a:p>
              <a:pPr algn="ctr"/>
              <a:r>
                <a:rPr lang="en-US" altLang="zh-CN" b="1" dirty="0">
                  <a:solidFill>
                    <a:srgbClr val="FFFF00"/>
                  </a:solidFill>
                  <a:latin typeface="PingFang SC Semibold" panose="020B0400000000000000" charset="-122"/>
                  <a:ea typeface="PingFang SC Semibold" panose="020B0400000000000000" charset="-122"/>
                  <a:cs typeface="PingFang SC Semibold" panose="020B0400000000000000" charset="-122"/>
                  <a:sym typeface="+mn-ea"/>
                </a:rPr>
                <a:t>P</a:t>
              </a: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rice</a:t>
              </a:r>
            </a:p>
            <a:p>
              <a:pPr algn="ct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价格</a:t>
              </a:r>
            </a:p>
          </p:txBody>
        </p:sp>
        <p:sp>
          <p:nvSpPr>
            <p:cNvPr id="35" name="文本框 34"/>
            <p:cNvSpPr txBox="1"/>
            <p:nvPr>
              <p:custDataLst>
                <p:tags r:id="rId15"/>
              </p:custDataLst>
            </p:nvPr>
          </p:nvSpPr>
          <p:spPr>
            <a:xfrm rot="2340000">
              <a:off x="5043" y="7659"/>
              <a:ext cx="2325" cy="1016"/>
            </a:xfrm>
            <a:prstGeom prst="rect">
              <a:avLst/>
            </a:prstGeom>
            <a:noFill/>
          </p:spPr>
          <p:txBody>
            <a:bodyPr wrap="square" rtlCol="0">
              <a:spAutoFit/>
            </a:bodyPr>
            <a:lstStyle/>
            <a:p>
              <a:pPr algn="ctr"/>
              <a:r>
                <a:rPr lang="en-US" altLang="zh-CN" b="1" dirty="0">
                  <a:solidFill>
                    <a:srgbClr val="FFFF00"/>
                  </a:solidFill>
                  <a:latin typeface="PingFang SC Semibold" panose="020B0400000000000000" charset="-122"/>
                  <a:ea typeface="PingFang SC Semibold" panose="020B0400000000000000" charset="-122"/>
                  <a:cs typeface="PingFang SC Semibold" panose="020B0400000000000000" charset="-122"/>
                  <a:sym typeface="+mn-ea"/>
                </a:rPr>
                <a:t>P</a:t>
              </a: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lace</a:t>
              </a:r>
            </a:p>
            <a:p>
              <a:pPr algn="ctr"/>
              <a:r>
                <a:rPr lang="en-US" altLang="zh-CN"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渠道</a:t>
              </a:r>
            </a:p>
          </p:txBody>
        </p:sp>
      </p:grpSp>
      <p:sp>
        <p:nvSpPr>
          <p:cNvPr id="89" name="文本框 88"/>
          <p:cNvSpPr txBox="1"/>
          <p:nvPr>
            <p:custDataLst>
              <p:tags r:id="rId3"/>
            </p:custDataLst>
          </p:nvPr>
        </p:nvSpPr>
        <p:spPr>
          <a:xfrm>
            <a:off x="9347200" y="2196465"/>
            <a:ext cx="2377440" cy="1816100"/>
          </a:xfrm>
          <a:prstGeom prst="rect">
            <a:avLst/>
          </a:prstGeom>
          <a:noFill/>
        </p:spPr>
        <p:txBody>
          <a:bodyPr wrap="square" rtlCol="0" anchor="ctr" anchorCtr="0">
            <a:noAutofit/>
          </a:bodyPr>
          <a:lstStyle/>
          <a:p>
            <a:pPr algn="l">
              <a:lnSpc>
                <a:spcPct val="150000"/>
              </a:lnSpc>
            </a:pPr>
            <a:r>
              <a:rPr lang="zh-CN" altLang="en-US" sz="1600">
                <a:solidFill>
                  <a:schemeClr val="bg1">
                    <a:lumMod val="50000"/>
                    <a:lumOff val="50000"/>
                  </a:schemeClr>
                </a:solidFill>
                <a:latin typeface="PingFang SC Regular" panose="020B0400000000000000" charset="-122"/>
                <a:ea typeface="PingFang SC Regular" panose="020B0400000000000000" charset="-122"/>
              </a:rPr>
              <a:t>消费者购买产品所需支付的金额，需综合考虑成本、市场需求、竞争状况以及产品定位等因素</a:t>
            </a:r>
          </a:p>
        </p:txBody>
      </p:sp>
      <p:sp>
        <p:nvSpPr>
          <p:cNvPr id="90" name="文本框 89"/>
          <p:cNvSpPr txBox="1"/>
          <p:nvPr>
            <p:custDataLst>
              <p:tags r:id="rId4"/>
            </p:custDataLst>
          </p:nvPr>
        </p:nvSpPr>
        <p:spPr>
          <a:xfrm>
            <a:off x="9384030" y="4304030"/>
            <a:ext cx="2377440" cy="1816100"/>
          </a:xfrm>
          <a:prstGeom prst="rect">
            <a:avLst/>
          </a:prstGeom>
          <a:noFill/>
        </p:spPr>
        <p:txBody>
          <a:bodyPr wrap="square" rtlCol="0" anchor="ctr" anchorCtr="0">
            <a:noAutofit/>
          </a:bodyPr>
          <a:lstStyle/>
          <a:p>
            <a:pPr algn="l">
              <a:lnSpc>
                <a:spcPct val="150000"/>
              </a:lnSpc>
            </a:pPr>
            <a:r>
              <a:rPr lang="zh-CN" altLang="en-US" sz="1600">
                <a:solidFill>
                  <a:schemeClr val="bg1">
                    <a:lumMod val="50000"/>
                    <a:lumOff val="50000"/>
                  </a:schemeClr>
                </a:solidFill>
                <a:latin typeface="PingFang SC Regular" panose="020B0400000000000000" charset="-122"/>
                <a:ea typeface="PingFang SC Regular" panose="020B0400000000000000" charset="-122"/>
              </a:rPr>
              <a:t>企业与消费者之间建立联系、传递产品信息的手段，如，广告、公关、促销和人员销售等方式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461250" cy="430530"/>
          </a:xfrm>
        </p:spPr>
        <p:txBody>
          <a:bodyPr wrap="square"/>
          <a:lstStyle/>
          <a:p>
            <a:r>
              <a:rPr lang="zh-CN" altLang="en-US">
                <a:cs typeface="PingFang SC Regular" panose="020B0400000000000000" charset="-122"/>
              </a:rPr>
              <a:t>框架的3大类型——</a:t>
            </a:r>
            <a:r>
              <a:rPr lang="zh-CN" altLang="en-US" sz="2400" b="0">
                <a:cs typeface="PingFang SC Regular" panose="020B0400000000000000" charset="-122"/>
              </a:rPr>
              <a:t>要素分解 流程观察 对比分析</a:t>
            </a:r>
          </a:p>
        </p:txBody>
      </p:sp>
      <p:sp>
        <p:nvSpPr>
          <p:cNvPr id="3" name="文本占位符 2"/>
          <p:cNvSpPr>
            <a:spLocks noGrp="1"/>
          </p:cNvSpPr>
          <p:nvPr>
            <p:ph type="body" idx="1"/>
          </p:nvPr>
        </p:nvSpPr>
        <p:spPr/>
        <p:txBody>
          <a:bodyPr/>
          <a:lstStyle/>
          <a:p>
            <a:r>
              <a:rPr lang="zh-CN" altLang="en-US">
                <a:cs typeface="PingFang SC Regular" panose="020B0400000000000000" charset="-122"/>
              </a:rPr>
              <a:t>思维框架，就是我们思考问题或者分析问题时用的一个“模板”或者“结构”。它可以帮助我们更有条理、更全面地去看待问题，避免遗漏重要的信息或者思路</a:t>
            </a:r>
          </a:p>
        </p:txBody>
      </p:sp>
      <p:sp>
        <p:nvSpPr>
          <p:cNvPr id="4" name="文本占位符 3"/>
          <p:cNvSpPr>
            <a:spLocks noGrp="1"/>
          </p:cNvSpPr>
          <p:nvPr>
            <p:ph type="body" idx="13"/>
          </p:nvPr>
        </p:nvSpPr>
        <p:spPr>
          <a:xfrm>
            <a:off x="372110" y="271145"/>
            <a:ext cx="1068070" cy="522605"/>
          </a:xfrm>
        </p:spPr>
        <p:txBody>
          <a:bodyPr/>
          <a:lstStyle/>
          <a:p>
            <a:r>
              <a:rPr>
                <a:latin typeface="PingFang SC Regular" panose="020B0400000000000000" charset="-122"/>
                <a:ea typeface="PingFang SC Regular" panose="020B0400000000000000" charset="-122"/>
              </a:rPr>
              <a:t>000</a:t>
            </a:r>
          </a:p>
        </p:txBody>
      </p:sp>
      <p:grpSp>
        <p:nvGrpSpPr>
          <p:cNvPr id="10" name="组合 9"/>
          <p:cNvGrpSpPr/>
          <p:nvPr/>
        </p:nvGrpSpPr>
        <p:grpSpPr>
          <a:xfrm>
            <a:off x="1035050" y="1615440"/>
            <a:ext cx="10122535" cy="5233670"/>
            <a:chOff x="1630" y="2544"/>
            <a:chExt cx="15941" cy="8242"/>
          </a:xfrm>
        </p:grpSpPr>
        <p:sp>
          <p:nvSpPr>
            <p:cNvPr id="6" name="矩形 5"/>
            <p:cNvSpPr/>
            <p:nvPr>
              <p:custDataLst>
                <p:tags r:id="rId1"/>
              </p:custDataLst>
            </p:nvPr>
          </p:nvSpPr>
          <p:spPr>
            <a:xfrm>
              <a:off x="5751" y="2544"/>
              <a:ext cx="72" cy="82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41" name="矩形 40"/>
            <p:cNvSpPr/>
            <p:nvPr>
              <p:custDataLst>
                <p:tags r:id="rId2"/>
              </p:custDataLst>
            </p:nvPr>
          </p:nvSpPr>
          <p:spPr>
            <a:xfrm>
              <a:off x="5823" y="7919"/>
              <a:ext cx="11749" cy="2401"/>
            </a:xfrm>
            <a:prstGeom prst="rect">
              <a:avLst/>
            </a:prstGeom>
            <a:solidFill>
              <a:schemeClr val="accent6">
                <a:alpha val="20000"/>
              </a:schemeClr>
            </a:solidFill>
            <a:ln w="22225" cap="flat" cmpd="sng" algn="ctr">
              <a:noFill/>
              <a:prstDash val="solid"/>
              <a:miter lim="800000"/>
            </a:ln>
            <a:effectLst/>
          </p:spPr>
          <p:txBody>
            <a:bodyPr rtlCol="0" anchor="ctr">
              <a:noAutofit/>
            </a:bodyPr>
            <a:lstStyle/>
            <a:p>
              <a:pPr lvl="0" algn="ctr" defTabSz="456565">
                <a:buClrTx/>
                <a:buSzTx/>
                <a:buFontTx/>
                <a:defRPr/>
              </a:pPr>
              <a:endParaRPr kumimoji="1" lang="zh-CN" altLang="en-US" sz="900" b="1" kern="0">
                <a:solidFill>
                  <a:srgbClr val="111340"/>
                </a:solidFill>
                <a:latin typeface="PingFang SC Regular" panose="020B0400000000000000" charset="-122"/>
                <a:ea typeface="PingFang SC Regular" panose="020B0400000000000000" charset="-122"/>
                <a:sym typeface="+mn-ea"/>
              </a:endParaRPr>
            </a:p>
          </p:txBody>
        </p:sp>
        <p:sp>
          <p:nvSpPr>
            <p:cNvPr id="34" name="矩形 33"/>
            <p:cNvSpPr/>
            <p:nvPr>
              <p:custDataLst>
                <p:tags r:id="rId3"/>
              </p:custDataLst>
            </p:nvPr>
          </p:nvSpPr>
          <p:spPr>
            <a:xfrm>
              <a:off x="5823" y="5231"/>
              <a:ext cx="11749" cy="2401"/>
            </a:xfrm>
            <a:prstGeom prst="rect">
              <a:avLst/>
            </a:prstGeom>
            <a:solidFill>
              <a:schemeClr val="accent6">
                <a:alpha val="30000"/>
              </a:schemeClr>
            </a:solidFill>
            <a:ln w="22225" cap="flat" cmpd="sng" algn="ctr">
              <a:noFill/>
              <a:prstDash val="solid"/>
              <a:miter lim="800000"/>
            </a:ln>
            <a:effectLst/>
          </p:spPr>
          <p:txBody>
            <a:bodyPr rtlCol="0" anchor="ctr">
              <a:noAutofit/>
            </a:bodyPr>
            <a:lstStyle/>
            <a:p>
              <a:pPr lvl="0" algn="ctr" defTabSz="456565">
                <a:buClrTx/>
                <a:buSzTx/>
                <a:buFontTx/>
                <a:defRPr/>
              </a:pPr>
              <a:endParaRPr kumimoji="1" lang="zh-CN" altLang="en-US" sz="900" b="1" kern="0">
                <a:solidFill>
                  <a:srgbClr val="111340"/>
                </a:solidFill>
                <a:latin typeface="PingFang SC Regular" panose="020B0400000000000000" charset="-122"/>
                <a:ea typeface="PingFang SC Regular" panose="020B0400000000000000" charset="-122"/>
                <a:sym typeface="+mn-ea"/>
              </a:endParaRPr>
            </a:p>
          </p:txBody>
        </p:sp>
        <p:sp>
          <p:nvSpPr>
            <p:cNvPr id="29" name="矩形 28"/>
            <p:cNvSpPr/>
            <p:nvPr>
              <p:custDataLst>
                <p:tags r:id="rId4"/>
              </p:custDataLst>
            </p:nvPr>
          </p:nvSpPr>
          <p:spPr>
            <a:xfrm>
              <a:off x="5823" y="2544"/>
              <a:ext cx="11749" cy="2401"/>
            </a:xfrm>
            <a:prstGeom prst="rect">
              <a:avLst/>
            </a:prstGeom>
            <a:solidFill>
              <a:schemeClr val="accent6">
                <a:alpha val="35000"/>
              </a:schemeClr>
            </a:solidFill>
            <a:ln w="22225" cap="flat" cmpd="sng" algn="ctr">
              <a:noFill/>
              <a:prstDash val="solid"/>
              <a:miter lim="800000"/>
            </a:ln>
            <a:effectLst/>
          </p:spPr>
          <p:txBody>
            <a:bodyPr rtlCol="0" anchor="ctr"/>
            <a:lstStyle/>
            <a:p>
              <a:pPr algn="ctr" defTabSz="456565">
                <a:defRPr/>
              </a:pPr>
              <a:endParaRPr kumimoji="1" lang="zh-CN" altLang="en-US" sz="900" b="1" kern="0">
                <a:solidFill>
                  <a:srgbClr val="111340"/>
                </a:solidFill>
                <a:latin typeface="PingFang SC Regular" panose="020B0400000000000000" charset="-122"/>
                <a:ea typeface="PingFang SC Regular" panose="020B0400000000000000" charset="-122"/>
              </a:endParaRPr>
            </a:p>
          </p:txBody>
        </p:sp>
        <p:sp>
          <p:nvSpPr>
            <p:cNvPr id="35" name="任意形状 34"/>
            <p:cNvSpPr/>
            <p:nvPr>
              <p:custDataLst>
                <p:tags r:id="rId5"/>
              </p:custDataLst>
            </p:nvPr>
          </p:nvSpPr>
          <p:spPr>
            <a:xfrm>
              <a:off x="3130" y="2544"/>
              <a:ext cx="2661" cy="7776"/>
            </a:xfrm>
            <a:custGeom>
              <a:avLst/>
              <a:gdLst>
                <a:gd name="connsiteX0" fmla="*/ 2951292 w 3183330"/>
                <a:gd name="connsiteY0" fmla="*/ 0 h 3402972"/>
                <a:gd name="connsiteX1" fmla="*/ 3183330 w 3183330"/>
                <a:gd name="connsiteY1" fmla="*/ 1699357 h 3402972"/>
                <a:gd name="connsiteX2" fmla="*/ 2951292 w 3183330"/>
                <a:gd name="connsiteY2" fmla="*/ 3398714 h 3402972"/>
                <a:gd name="connsiteX3" fmla="*/ 2937966 w 3183330"/>
                <a:gd name="connsiteY3" fmla="*/ 3393786 h 3402972"/>
                <a:gd name="connsiteX4" fmla="*/ 2937942 w 3183330"/>
                <a:gd name="connsiteY4" fmla="*/ 3402972 h 3402972"/>
                <a:gd name="connsiteX5" fmla="*/ 0 w 3183330"/>
                <a:gd name="connsiteY5" fmla="*/ 1699356 h 3402972"/>
                <a:gd name="connsiteX6" fmla="*/ 2921261 w 3183330"/>
                <a:gd name="connsiteY6" fmla="*/ 15823 h 3402972"/>
                <a:gd name="connsiteX7" fmla="*/ 2927568 w 3183330"/>
                <a:gd name="connsiteY7" fmla="*/ 8774 h 3402972"/>
                <a:gd name="connsiteX8" fmla="*/ 2944104 w 3183330"/>
                <a:gd name="connsiteY8" fmla="*/ 2658 h 3402972"/>
                <a:gd name="connsiteX9" fmla="*/ 2946879 w 3183330"/>
                <a:gd name="connsiteY9" fmla="*/ 1059 h 3402972"/>
                <a:gd name="connsiteX10" fmla="*/ 2946878 w 3183330"/>
                <a:gd name="connsiteY10" fmla="*/ 1633 h 340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3330" h="3402972">
                  <a:moveTo>
                    <a:pt x="2951292" y="0"/>
                  </a:moveTo>
                  <a:cubicBezTo>
                    <a:pt x="3079443" y="0"/>
                    <a:pt x="3183330" y="760828"/>
                    <a:pt x="3183330" y="1699357"/>
                  </a:cubicBezTo>
                  <a:cubicBezTo>
                    <a:pt x="3183330" y="2637886"/>
                    <a:pt x="3079443" y="3398714"/>
                    <a:pt x="2951292" y="3398714"/>
                  </a:cubicBezTo>
                  <a:lnTo>
                    <a:pt x="2937966" y="3393786"/>
                  </a:lnTo>
                  <a:lnTo>
                    <a:pt x="2937942" y="3402972"/>
                  </a:lnTo>
                  <a:lnTo>
                    <a:pt x="0" y="1699356"/>
                  </a:lnTo>
                  <a:lnTo>
                    <a:pt x="2921261" y="15823"/>
                  </a:lnTo>
                  <a:lnTo>
                    <a:pt x="2927568" y="8774"/>
                  </a:lnTo>
                  <a:lnTo>
                    <a:pt x="2944104" y="2658"/>
                  </a:lnTo>
                  <a:lnTo>
                    <a:pt x="2946879" y="1059"/>
                  </a:lnTo>
                  <a:lnTo>
                    <a:pt x="2946878" y="1633"/>
                  </a:lnTo>
                  <a:close/>
                </a:path>
              </a:pathLst>
            </a:custGeom>
            <a:gradFill>
              <a:gsLst>
                <a:gs pos="16000">
                  <a:schemeClr val="accent1">
                    <a:alpha val="40000"/>
                  </a:schemeClr>
                </a:gs>
                <a:gs pos="100000">
                  <a:schemeClr val="accent6">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zh-CN" altLang="en-US" dirty="0">
                <a:solidFill>
                  <a:srgbClr val="313131"/>
                </a:solidFill>
                <a:latin typeface="PingFang SC Regular" panose="020B0400000000000000" charset="-122"/>
                <a:ea typeface="PingFang SC Regular" panose="020B0400000000000000" charset="-122"/>
              </a:endParaRPr>
            </a:p>
          </p:txBody>
        </p:sp>
        <p:grpSp>
          <p:nvGrpSpPr>
            <p:cNvPr id="5" name="组合 4"/>
            <p:cNvGrpSpPr/>
            <p:nvPr/>
          </p:nvGrpSpPr>
          <p:grpSpPr>
            <a:xfrm>
              <a:off x="1630" y="4014"/>
              <a:ext cx="3382" cy="4069"/>
              <a:chOff x="1630" y="4014"/>
              <a:chExt cx="3382" cy="4069"/>
            </a:xfrm>
            <a:effectLst>
              <a:outerShdw blurRad="76200" dir="13500000" sy="23000" kx="1200000" algn="br" rotWithShape="0">
                <a:prstClr val="black">
                  <a:alpha val="20000"/>
                </a:prstClr>
              </a:outerShdw>
            </a:effectLst>
          </p:grpSpPr>
          <p:sp>
            <p:nvSpPr>
              <p:cNvPr id="26" name="任意多边形: 形状 6"/>
              <p:cNvSpPr/>
              <p:nvPr>
                <p:custDataLst>
                  <p:tags r:id="rId70"/>
                </p:custDataLst>
              </p:nvPr>
            </p:nvSpPr>
            <p:spPr>
              <a:xfrm>
                <a:off x="1630" y="4073"/>
                <a:ext cx="3383" cy="4010"/>
              </a:xfrm>
              <a:custGeom>
                <a:avLst/>
                <a:gdLst>
                  <a:gd name="connsiteX0" fmla="*/ 1598630 w 1607205"/>
                  <a:gd name="connsiteY0" fmla="*/ 1040764 h 1905000"/>
                  <a:gd name="connsiteX1" fmla="*/ 1594723 w 1607205"/>
                  <a:gd name="connsiteY1" fmla="*/ 1035557 h 1905000"/>
                  <a:gd name="connsiteX2" fmla="*/ 1504877 w 1607205"/>
                  <a:gd name="connsiteY2" fmla="*/ 885442 h 1905000"/>
                  <a:gd name="connsiteX3" fmla="*/ 1475301 w 1607205"/>
                  <a:gd name="connsiteY3" fmla="*/ 651246 h 1905000"/>
                  <a:gd name="connsiteX4" fmla="*/ 1432889 w 1607205"/>
                  <a:gd name="connsiteY4" fmla="*/ 444581 h 1905000"/>
                  <a:gd name="connsiteX5" fmla="*/ 1247244 w 1607205"/>
                  <a:gd name="connsiteY5" fmla="*/ 195876 h 1905000"/>
                  <a:gd name="connsiteX6" fmla="*/ 729931 w 1607205"/>
                  <a:gd name="connsiteY6" fmla="*/ 0 h 1905000"/>
                  <a:gd name="connsiteX7" fmla="*/ 0 w 1607205"/>
                  <a:gd name="connsiteY7" fmla="*/ 664453 h 1905000"/>
                  <a:gd name="connsiteX8" fmla="*/ 3534 w 1607205"/>
                  <a:gd name="connsiteY8" fmla="*/ 737743 h 1905000"/>
                  <a:gd name="connsiteX9" fmla="*/ 201271 w 1607205"/>
                  <a:gd name="connsiteY9" fmla="*/ 1298771 h 1905000"/>
                  <a:gd name="connsiteX10" fmla="*/ 201457 w 1607205"/>
                  <a:gd name="connsiteY10" fmla="*/ 1298957 h 1905000"/>
                  <a:gd name="connsiteX11" fmla="*/ 227870 w 1607205"/>
                  <a:gd name="connsiteY11" fmla="*/ 1545615 h 1905000"/>
                  <a:gd name="connsiteX12" fmla="*/ 179879 w 1607205"/>
                  <a:gd name="connsiteY12" fmla="*/ 1623929 h 1905000"/>
                  <a:gd name="connsiteX13" fmla="*/ 199039 w 1607205"/>
                  <a:gd name="connsiteY13" fmla="*/ 1756373 h 1905000"/>
                  <a:gd name="connsiteX14" fmla="*/ 672824 w 1607205"/>
                  <a:gd name="connsiteY14" fmla="*/ 1904814 h 1905000"/>
                  <a:gd name="connsiteX15" fmla="*/ 772529 w 1607205"/>
                  <a:gd name="connsiteY15" fmla="*/ 1905000 h 1905000"/>
                  <a:gd name="connsiteX16" fmla="*/ 865538 w 1607205"/>
                  <a:gd name="connsiteY16" fmla="*/ 1896256 h 1905000"/>
                  <a:gd name="connsiteX17" fmla="*/ 896230 w 1607205"/>
                  <a:gd name="connsiteY17" fmla="*/ 1871142 h 1905000"/>
                  <a:gd name="connsiteX18" fmla="*/ 1119263 w 1607205"/>
                  <a:gd name="connsiteY18" fmla="*/ 1653319 h 1905000"/>
                  <a:gd name="connsiteX19" fmla="*/ 1313652 w 1607205"/>
                  <a:gd name="connsiteY19" fmla="*/ 1653319 h 1905000"/>
                  <a:gd name="connsiteX20" fmla="*/ 1376898 w 1607205"/>
                  <a:gd name="connsiteY20" fmla="*/ 1641228 h 1905000"/>
                  <a:gd name="connsiteX21" fmla="*/ 1383781 w 1607205"/>
                  <a:gd name="connsiteY21" fmla="*/ 1638066 h 1905000"/>
                  <a:gd name="connsiteX22" fmla="*/ 1411497 w 1607205"/>
                  <a:gd name="connsiteY22" fmla="*/ 1524781 h 1905000"/>
                  <a:gd name="connsiteX23" fmla="*/ 1441631 w 1607205"/>
                  <a:gd name="connsiteY23" fmla="*/ 1436424 h 1905000"/>
                  <a:gd name="connsiteX24" fmla="*/ 1457630 w 1607205"/>
                  <a:gd name="connsiteY24" fmla="*/ 1405358 h 1905000"/>
                  <a:gd name="connsiteX25" fmla="*/ 1457630 w 1607205"/>
                  <a:gd name="connsiteY25" fmla="*/ 1401265 h 1905000"/>
                  <a:gd name="connsiteX26" fmla="*/ 1394755 w 1607205"/>
                  <a:gd name="connsiteY26" fmla="*/ 1355134 h 1905000"/>
                  <a:gd name="connsiteX27" fmla="*/ 1395314 w 1607205"/>
                  <a:gd name="connsiteY27" fmla="*/ 1350855 h 1905000"/>
                  <a:gd name="connsiteX28" fmla="*/ 1443305 w 1607205"/>
                  <a:gd name="connsiteY28" fmla="*/ 1337649 h 1905000"/>
                  <a:gd name="connsiteX29" fmla="*/ 1463395 w 1607205"/>
                  <a:gd name="connsiteY29" fmla="*/ 1305466 h 1905000"/>
                  <a:gd name="connsiteX30" fmla="*/ 1463395 w 1607205"/>
                  <a:gd name="connsiteY30" fmla="*/ 1302120 h 1905000"/>
                  <a:gd name="connsiteX31" fmla="*/ 1463023 w 1607205"/>
                  <a:gd name="connsiteY31" fmla="*/ 1297655 h 1905000"/>
                  <a:gd name="connsiteX32" fmla="*/ 1463953 w 1607205"/>
                  <a:gd name="connsiteY32" fmla="*/ 1249289 h 1905000"/>
                  <a:gd name="connsiteX33" fmla="*/ 1495949 w 1607205"/>
                  <a:gd name="connsiteY33" fmla="*/ 1122799 h 1905000"/>
                  <a:gd name="connsiteX34" fmla="*/ 1598630 w 1607205"/>
                  <a:gd name="connsiteY34" fmla="*/ 1040764 h 1905000"/>
                  <a:gd name="connsiteX35" fmla="*/ 1355692 w 1607205"/>
                  <a:gd name="connsiteY35" fmla="*/ 679333 h 1905000"/>
                  <a:gd name="connsiteX36" fmla="*/ 1317744 w 1607205"/>
                  <a:gd name="connsiteY36" fmla="*/ 758763 h 1905000"/>
                  <a:gd name="connsiteX37" fmla="*/ 1177301 w 1607205"/>
                  <a:gd name="connsiteY37" fmla="*/ 843030 h 1905000"/>
                  <a:gd name="connsiteX38" fmla="*/ 1034999 w 1607205"/>
                  <a:gd name="connsiteY38" fmla="*/ 859585 h 1905000"/>
                  <a:gd name="connsiteX39" fmla="*/ 989610 w 1607205"/>
                  <a:gd name="connsiteY39" fmla="*/ 858283 h 1905000"/>
                  <a:gd name="connsiteX40" fmla="*/ 873163 w 1607205"/>
                  <a:gd name="connsiteY40" fmla="*/ 969520 h 1905000"/>
                  <a:gd name="connsiteX41" fmla="*/ 722303 w 1607205"/>
                  <a:gd name="connsiteY41" fmla="*/ 998912 h 1905000"/>
                  <a:gd name="connsiteX42" fmla="*/ 706120 w 1607205"/>
                  <a:gd name="connsiteY42" fmla="*/ 998726 h 1905000"/>
                  <a:gd name="connsiteX43" fmla="*/ 672452 w 1607205"/>
                  <a:gd name="connsiteY43" fmla="*/ 1144377 h 1905000"/>
                  <a:gd name="connsiteX44" fmla="*/ 652176 w 1607205"/>
                  <a:gd name="connsiteY44" fmla="*/ 1287609 h 1905000"/>
                  <a:gd name="connsiteX45" fmla="*/ 649757 w 1607205"/>
                  <a:gd name="connsiteY45" fmla="*/ 1308815 h 1905000"/>
                  <a:gd name="connsiteX46" fmla="*/ 635434 w 1607205"/>
                  <a:gd name="connsiteY46" fmla="*/ 1323698 h 1905000"/>
                  <a:gd name="connsiteX47" fmla="*/ 557493 w 1607205"/>
                  <a:gd name="connsiteY47" fmla="*/ 1362760 h 1905000"/>
                  <a:gd name="connsiteX48" fmla="*/ 481040 w 1607205"/>
                  <a:gd name="connsiteY48" fmla="*/ 1311234 h 1905000"/>
                  <a:gd name="connsiteX49" fmla="*/ 472110 w 1607205"/>
                  <a:gd name="connsiteY49" fmla="*/ 1291516 h 1905000"/>
                  <a:gd name="connsiteX50" fmla="*/ 477133 w 1607205"/>
                  <a:gd name="connsiteY50" fmla="*/ 1270123 h 1905000"/>
                  <a:gd name="connsiteX51" fmla="*/ 491270 w 1607205"/>
                  <a:gd name="connsiteY51" fmla="*/ 1210970 h 1905000"/>
                  <a:gd name="connsiteX52" fmla="*/ 451462 w 1607205"/>
                  <a:gd name="connsiteY52" fmla="*/ 1205763 h 1905000"/>
                  <a:gd name="connsiteX53" fmla="*/ 272143 w 1607205"/>
                  <a:gd name="connsiteY53" fmla="*/ 1126891 h 1905000"/>
                  <a:gd name="connsiteX54" fmla="*/ 249635 w 1607205"/>
                  <a:gd name="connsiteY54" fmla="*/ 1050066 h 1905000"/>
                  <a:gd name="connsiteX55" fmla="*/ 182855 w 1607205"/>
                  <a:gd name="connsiteY55" fmla="*/ 1015839 h 1905000"/>
                  <a:gd name="connsiteX56" fmla="*/ 122772 w 1607205"/>
                  <a:gd name="connsiteY56" fmla="*/ 735883 h 1905000"/>
                  <a:gd name="connsiteX57" fmla="*/ 122772 w 1607205"/>
                  <a:gd name="connsiteY57" fmla="*/ 732536 h 1905000"/>
                  <a:gd name="connsiteX58" fmla="*/ 122586 w 1607205"/>
                  <a:gd name="connsiteY58" fmla="*/ 729187 h 1905000"/>
                  <a:gd name="connsiteX59" fmla="*/ 119237 w 1607205"/>
                  <a:gd name="connsiteY59" fmla="*/ 664639 h 1905000"/>
                  <a:gd name="connsiteX60" fmla="*/ 165554 w 1607205"/>
                  <a:gd name="connsiteY60" fmla="*/ 456114 h 1905000"/>
                  <a:gd name="connsiteX61" fmla="*/ 294093 w 1607205"/>
                  <a:gd name="connsiteY61" fmla="*/ 282746 h 1905000"/>
                  <a:gd name="connsiteX62" fmla="*/ 488668 w 1607205"/>
                  <a:gd name="connsiteY62" fmla="*/ 163509 h 1905000"/>
                  <a:gd name="connsiteX63" fmla="*/ 729931 w 1607205"/>
                  <a:gd name="connsiteY63" fmla="*/ 119051 h 1905000"/>
                  <a:gd name="connsiteX64" fmla="*/ 971939 w 1607205"/>
                  <a:gd name="connsiteY64" fmla="*/ 163695 h 1905000"/>
                  <a:gd name="connsiteX65" fmla="*/ 1164466 w 1607205"/>
                  <a:gd name="connsiteY65" fmla="*/ 281629 h 1905000"/>
                  <a:gd name="connsiteX66" fmla="*/ 1167629 w 1607205"/>
                  <a:gd name="connsiteY66" fmla="*/ 284792 h 1905000"/>
                  <a:gd name="connsiteX67" fmla="*/ 1173954 w 1607205"/>
                  <a:gd name="connsiteY67" fmla="*/ 289629 h 1905000"/>
                  <a:gd name="connsiteX68" fmla="*/ 1321279 w 1607205"/>
                  <a:gd name="connsiteY68" fmla="*/ 485689 h 1905000"/>
                  <a:gd name="connsiteX69" fmla="*/ 1356250 w 1607205"/>
                  <a:gd name="connsiteY69" fmla="*/ 652920 h 1905000"/>
                  <a:gd name="connsiteX70" fmla="*/ 1356436 w 1607205"/>
                  <a:gd name="connsiteY70" fmla="*/ 675801 h 1905000"/>
                  <a:gd name="connsiteX71" fmla="*/ 1355692 w 1607205"/>
                  <a:gd name="connsiteY71" fmla="*/ 679333 h 1905000"/>
                  <a:gd name="connsiteX0-1" fmla="*/ 1598630 w 1607205"/>
                  <a:gd name="connsiteY0-2" fmla="*/ 1040764 h 1905000"/>
                  <a:gd name="connsiteX1-3" fmla="*/ 1594723 w 1607205"/>
                  <a:gd name="connsiteY1-4" fmla="*/ 1035557 h 1905000"/>
                  <a:gd name="connsiteX2-5" fmla="*/ 1504877 w 1607205"/>
                  <a:gd name="connsiteY2-6" fmla="*/ 885442 h 1905000"/>
                  <a:gd name="connsiteX3-7" fmla="*/ 1475301 w 1607205"/>
                  <a:gd name="connsiteY3-8" fmla="*/ 651246 h 1905000"/>
                  <a:gd name="connsiteX4-9" fmla="*/ 1432889 w 1607205"/>
                  <a:gd name="connsiteY4-10" fmla="*/ 444581 h 1905000"/>
                  <a:gd name="connsiteX5-11" fmla="*/ 1247244 w 1607205"/>
                  <a:gd name="connsiteY5-12" fmla="*/ 195876 h 1905000"/>
                  <a:gd name="connsiteX6-13" fmla="*/ 729931 w 1607205"/>
                  <a:gd name="connsiteY6-14" fmla="*/ 0 h 1905000"/>
                  <a:gd name="connsiteX7-15" fmla="*/ 0 w 1607205"/>
                  <a:gd name="connsiteY7-16" fmla="*/ 664453 h 1905000"/>
                  <a:gd name="connsiteX8-17" fmla="*/ 3534 w 1607205"/>
                  <a:gd name="connsiteY8-18" fmla="*/ 737743 h 1905000"/>
                  <a:gd name="connsiteX9-19" fmla="*/ 201271 w 1607205"/>
                  <a:gd name="connsiteY9-20" fmla="*/ 1298771 h 1905000"/>
                  <a:gd name="connsiteX10-21" fmla="*/ 201457 w 1607205"/>
                  <a:gd name="connsiteY10-22" fmla="*/ 1298957 h 1905000"/>
                  <a:gd name="connsiteX11-23" fmla="*/ 227870 w 1607205"/>
                  <a:gd name="connsiteY11-24" fmla="*/ 1545615 h 1905000"/>
                  <a:gd name="connsiteX12-25" fmla="*/ 179879 w 1607205"/>
                  <a:gd name="connsiteY12-26" fmla="*/ 1623929 h 1905000"/>
                  <a:gd name="connsiteX13-27" fmla="*/ 199039 w 1607205"/>
                  <a:gd name="connsiteY13-28" fmla="*/ 1756373 h 1905000"/>
                  <a:gd name="connsiteX14-29" fmla="*/ 672824 w 1607205"/>
                  <a:gd name="connsiteY14-30" fmla="*/ 1904814 h 1905000"/>
                  <a:gd name="connsiteX15-31" fmla="*/ 772529 w 1607205"/>
                  <a:gd name="connsiteY15-32" fmla="*/ 1905000 h 1905000"/>
                  <a:gd name="connsiteX16-33" fmla="*/ 865538 w 1607205"/>
                  <a:gd name="connsiteY16-34" fmla="*/ 1896256 h 1905000"/>
                  <a:gd name="connsiteX17-35" fmla="*/ 896230 w 1607205"/>
                  <a:gd name="connsiteY17-36" fmla="*/ 1871142 h 1905000"/>
                  <a:gd name="connsiteX18-37" fmla="*/ 1119263 w 1607205"/>
                  <a:gd name="connsiteY18-38" fmla="*/ 1653319 h 1905000"/>
                  <a:gd name="connsiteX19-39" fmla="*/ 1313652 w 1607205"/>
                  <a:gd name="connsiteY19-40" fmla="*/ 1653319 h 1905000"/>
                  <a:gd name="connsiteX20-41" fmla="*/ 1376898 w 1607205"/>
                  <a:gd name="connsiteY20-42" fmla="*/ 1641228 h 1905000"/>
                  <a:gd name="connsiteX21-43" fmla="*/ 1383781 w 1607205"/>
                  <a:gd name="connsiteY21-44" fmla="*/ 1638066 h 1905000"/>
                  <a:gd name="connsiteX22-45" fmla="*/ 1411497 w 1607205"/>
                  <a:gd name="connsiteY22-46" fmla="*/ 1524781 h 1905000"/>
                  <a:gd name="connsiteX23-47" fmla="*/ 1441631 w 1607205"/>
                  <a:gd name="connsiteY23-48" fmla="*/ 1436424 h 1905000"/>
                  <a:gd name="connsiteX24-49" fmla="*/ 1457630 w 1607205"/>
                  <a:gd name="connsiteY24-50" fmla="*/ 1405358 h 1905000"/>
                  <a:gd name="connsiteX25-51" fmla="*/ 1457630 w 1607205"/>
                  <a:gd name="connsiteY25-52" fmla="*/ 1401265 h 1905000"/>
                  <a:gd name="connsiteX26-53" fmla="*/ 1394755 w 1607205"/>
                  <a:gd name="connsiteY26-54" fmla="*/ 1355134 h 1905000"/>
                  <a:gd name="connsiteX27-55" fmla="*/ 1395314 w 1607205"/>
                  <a:gd name="connsiteY27-56" fmla="*/ 1350855 h 1905000"/>
                  <a:gd name="connsiteX28-57" fmla="*/ 1443305 w 1607205"/>
                  <a:gd name="connsiteY28-58" fmla="*/ 1337649 h 1905000"/>
                  <a:gd name="connsiteX29-59" fmla="*/ 1463395 w 1607205"/>
                  <a:gd name="connsiteY29-60" fmla="*/ 1305466 h 1905000"/>
                  <a:gd name="connsiteX30-61" fmla="*/ 1463395 w 1607205"/>
                  <a:gd name="connsiteY30-62" fmla="*/ 1302120 h 1905000"/>
                  <a:gd name="connsiteX31-63" fmla="*/ 1463023 w 1607205"/>
                  <a:gd name="connsiteY31-64" fmla="*/ 1297655 h 1905000"/>
                  <a:gd name="connsiteX32-65" fmla="*/ 1463953 w 1607205"/>
                  <a:gd name="connsiteY32-66" fmla="*/ 1249289 h 1905000"/>
                  <a:gd name="connsiteX33-67" fmla="*/ 1495949 w 1607205"/>
                  <a:gd name="connsiteY33-68" fmla="*/ 1122799 h 1905000"/>
                  <a:gd name="connsiteX34-69" fmla="*/ 1598630 w 1607205"/>
                  <a:gd name="connsiteY34-70" fmla="*/ 1040764 h 1905000"/>
                  <a:gd name="connsiteX35-71" fmla="*/ 1355692 w 1607205"/>
                  <a:gd name="connsiteY35-72" fmla="*/ 679333 h 1905000"/>
                  <a:gd name="connsiteX36-73" fmla="*/ 1317744 w 1607205"/>
                  <a:gd name="connsiteY36-74" fmla="*/ 758763 h 1905000"/>
                  <a:gd name="connsiteX37-75" fmla="*/ 1034999 w 1607205"/>
                  <a:gd name="connsiteY37-76" fmla="*/ 859585 h 1905000"/>
                  <a:gd name="connsiteX38-77" fmla="*/ 989610 w 1607205"/>
                  <a:gd name="connsiteY38-78" fmla="*/ 858283 h 1905000"/>
                  <a:gd name="connsiteX39-79" fmla="*/ 873163 w 1607205"/>
                  <a:gd name="connsiteY39-80" fmla="*/ 969520 h 1905000"/>
                  <a:gd name="connsiteX40-81" fmla="*/ 722303 w 1607205"/>
                  <a:gd name="connsiteY40-82" fmla="*/ 998912 h 1905000"/>
                  <a:gd name="connsiteX41-83" fmla="*/ 706120 w 1607205"/>
                  <a:gd name="connsiteY41-84" fmla="*/ 998726 h 1905000"/>
                  <a:gd name="connsiteX42-85" fmla="*/ 672452 w 1607205"/>
                  <a:gd name="connsiteY42-86" fmla="*/ 1144377 h 1905000"/>
                  <a:gd name="connsiteX43-87" fmla="*/ 652176 w 1607205"/>
                  <a:gd name="connsiteY43-88" fmla="*/ 1287609 h 1905000"/>
                  <a:gd name="connsiteX44-89" fmla="*/ 649757 w 1607205"/>
                  <a:gd name="connsiteY44-90" fmla="*/ 1308815 h 1905000"/>
                  <a:gd name="connsiteX45-91" fmla="*/ 635434 w 1607205"/>
                  <a:gd name="connsiteY45-92" fmla="*/ 1323698 h 1905000"/>
                  <a:gd name="connsiteX46-93" fmla="*/ 557493 w 1607205"/>
                  <a:gd name="connsiteY46-94" fmla="*/ 1362760 h 1905000"/>
                  <a:gd name="connsiteX47-95" fmla="*/ 481040 w 1607205"/>
                  <a:gd name="connsiteY47-96" fmla="*/ 1311234 h 1905000"/>
                  <a:gd name="connsiteX48-97" fmla="*/ 472110 w 1607205"/>
                  <a:gd name="connsiteY48-98" fmla="*/ 1291516 h 1905000"/>
                  <a:gd name="connsiteX49-99" fmla="*/ 477133 w 1607205"/>
                  <a:gd name="connsiteY49-100" fmla="*/ 1270123 h 1905000"/>
                  <a:gd name="connsiteX50-101" fmla="*/ 491270 w 1607205"/>
                  <a:gd name="connsiteY50-102" fmla="*/ 1210970 h 1905000"/>
                  <a:gd name="connsiteX51-103" fmla="*/ 451462 w 1607205"/>
                  <a:gd name="connsiteY51-104" fmla="*/ 1205763 h 1905000"/>
                  <a:gd name="connsiteX52-105" fmla="*/ 272143 w 1607205"/>
                  <a:gd name="connsiteY52-106" fmla="*/ 1126891 h 1905000"/>
                  <a:gd name="connsiteX53-107" fmla="*/ 249635 w 1607205"/>
                  <a:gd name="connsiteY53-108" fmla="*/ 1050066 h 1905000"/>
                  <a:gd name="connsiteX54-109" fmla="*/ 182855 w 1607205"/>
                  <a:gd name="connsiteY54-110" fmla="*/ 1015839 h 1905000"/>
                  <a:gd name="connsiteX55-111" fmla="*/ 122772 w 1607205"/>
                  <a:gd name="connsiteY55-112" fmla="*/ 735883 h 1905000"/>
                  <a:gd name="connsiteX56-113" fmla="*/ 122772 w 1607205"/>
                  <a:gd name="connsiteY56-114" fmla="*/ 732536 h 1905000"/>
                  <a:gd name="connsiteX57-115" fmla="*/ 122586 w 1607205"/>
                  <a:gd name="connsiteY57-116" fmla="*/ 729187 h 1905000"/>
                  <a:gd name="connsiteX58-117" fmla="*/ 119237 w 1607205"/>
                  <a:gd name="connsiteY58-118" fmla="*/ 664639 h 1905000"/>
                  <a:gd name="connsiteX59-119" fmla="*/ 165554 w 1607205"/>
                  <a:gd name="connsiteY59-120" fmla="*/ 456114 h 1905000"/>
                  <a:gd name="connsiteX60-121" fmla="*/ 294093 w 1607205"/>
                  <a:gd name="connsiteY60-122" fmla="*/ 282746 h 1905000"/>
                  <a:gd name="connsiteX61-123" fmla="*/ 488668 w 1607205"/>
                  <a:gd name="connsiteY61-124" fmla="*/ 163509 h 1905000"/>
                  <a:gd name="connsiteX62-125" fmla="*/ 729931 w 1607205"/>
                  <a:gd name="connsiteY62-126" fmla="*/ 119051 h 1905000"/>
                  <a:gd name="connsiteX63-127" fmla="*/ 971939 w 1607205"/>
                  <a:gd name="connsiteY63-128" fmla="*/ 163695 h 1905000"/>
                  <a:gd name="connsiteX64-129" fmla="*/ 1164466 w 1607205"/>
                  <a:gd name="connsiteY64-130" fmla="*/ 281629 h 1905000"/>
                  <a:gd name="connsiteX65-131" fmla="*/ 1167629 w 1607205"/>
                  <a:gd name="connsiteY65-132" fmla="*/ 284792 h 1905000"/>
                  <a:gd name="connsiteX66-133" fmla="*/ 1173954 w 1607205"/>
                  <a:gd name="connsiteY66-134" fmla="*/ 289629 h 1905000"/>
                  <a:gd name="connsiteX67-135" fmla="*/ 1321279 w 1607205"/>
                  <a:gd name="connsiteY67-136" fmla="*/ 485689 h 1905000"/>
                  <a:gd name="connsiteX68-137" fmla="*/ 1356250 w 1607205"/>
                  <a:gd name="connsiteY68-138" fmla="*/ 652920 h 1905000"/>
                  <a:gd name="connsiteX69-139" fmla="*/ 1356436 w 1607205"/>
                  <a:gd name="connsiteY69-140" fmla="*/ 675801 h 1905000"/>
                  <a:gd name="connsiteX70-141" fmla="*/ 1355692 w 1607205"/>
                  <a:gd name="connsiteY70-142" fmla="*/ 679333 h 1905000"/>
                  <a:gd name="connsiteX0-143" fmla="*/ 1598630 w 1607205"/>
                  <a:gd name="connsiteY0-144" fmla="*/ 1040764 h 1905000"/>
                  <a:gd name="connsiteX1-145" fmla="*/ 1594723 w 1607205"/>
                  <a:gd name="connsiteY1-146" fmla="*/ 1035557 h 1905000"/>
                  <a:gd name="connsiteX2-147" fmla="*/ 1504877 w 1607205"/>
                  <a:gd name="connsiteY2-148" fmla="*/ 885442 h 1905000"/>
                  <a:gd name="connsiteX3-149" fmla="*/ 1475301 w 1607205"/>
                  <a:gd name="connsiteY3-150" fmla="*/ 651246 h 1905000"/>
                  <a:gd name="connsiteX4-151" fmla="*/ 1432889 w 1607205"/>
                  <a:gd name="connsiteY4-152" fmla="*/ 444581 h 1905000"/>
                  <a:gd name="connsiteX5-153" fmla="*/ 1247244 w 1607205"/>
                  <a:gd name="connsiteY5-154" fmla="*/ 195876 h 1905000"/>
                  <a:gd name="connsiteX6-155" fmla="*/ 729931 w 1607205"/>
                  <a:gd name="connsiteY6-156" fmla="*/ 0 h 1905000"/>
                  <a:gd name="connsiteX7-157" fmla="*/ 0 w 1607205"/>
                  <a:gd name="connsiteY7-158" fmla="*/ 664453 h 1905000"/>
                  <a:gd name="connsiteX8-159" fmla="*/ 3534 w 1607205"/>
                  <a:gd name="connsiteY8-160" fmla="*/ 737743 h 1905000"/>
                  <a:gd name="connsiteX9-161" fmla="*/ 201271 w 1607205"/>
                  <a:gd name="connsiteY9-162" fmla="*/ 1298771 h 1905000"/>
                  <a:gd name="connsiteX10-163" fmla="*/ 201457 w 1607205"/>
                  <a:gd name="connsiteY10-164" fmla="*/ 1298957 h 1905000"/>
                  <a:gd name="connsiteX11-165" fmla="*/ 227870 w 1607205"/>
                  <a:gd name="connsiteY11-166" fmla="*/ 1545615 h 1905000"/>
                  <a:gd name="connsiteX12-167" fmla="*/ 179879 w 1607205"/>
                  <a:gd name="connsiteY12-168" fmla="*/ 1623929 h 1905000"/>
                  <a:gd name="connsiteX13-169" fmla="*/ 199039 w 1607205"/>
                  <a:gd name="connsiteY13-170" fmla="*/ 1756373 h 1905000"/>
                  <a:gd name="connsiteX14-171" fmla="*/ 672824 w 1607205"/>
                  <a:gd name="connsiteY14-172" fmla="*/ 1904814 h 1905000"/>
                  <a:gd name="connsiteX15-173" fmla="*/ 772529 w 1607205"/>
                  <a:gd name="connsiteY15-174" fmla="*/ 1905000 h 1905000"/>
                  <a:gd name="connsiteX16-175" fmla="*/ 865538 w 1607205"/>
                  <a:gd name="connsiteY16-176" fmla="*/ 1896256 h 1905000"/>
                  <a:gd name="connsiteX17-177" fmla="*/ 896230 w 1607205"/>
                  <a:gd name="connsiteY17-178" fmla="*/ 1871142 h 1905000"/>
                  <a:gd name="connsiteX18-179" fmla="*/ 1119263 w 1607205"/>
                  <a:gd name="connsiteY18-180" fmla="*/ 1653319 h 1905000"/>
                  <a:gd name="connsiteX19-181" fmla="*/ 1313652 w 1607205"/>
                  <a:gd name="connsiteY19-182" fmla="*/ 1653319 h 1905000"/>
                  <a:gd name="connsiteX20-183" fmla="*/ 1376898 w 1607205"/>
                  <a:gd name="connsiteY20-184" fmla="*/ 1641228 h 1905000"/>
                  <a:gd name="connsiteX21-185" fmla="*/ 1383781 w 1607205"/>
                  <a:gd name="connsiteY21-186" fmla="*/ 1638066 h 1905000"/>
                  <a:gd name="connsiteX22-187" fmla="*/ 1411497 w 1607205"/>
                  <a:gd name="connsiteY22-188" fmla="*/ 1524781 h 1905000"/>
                  <a:gd name="connsiteX23-189" fmla="*/ 1441631 w 1607205"/>
                  <a:gd name="connsiteY23-190" fmla="*/ 1436424 h 1905000"/>
                  <a:gd name="connsiteX24-191" fmla="*/ 1457630 w 1607205"/>
                  <a:gd name="connsiteY24-192" fmla="*/ 1405358 h 1905000"/>
                  <a:gd name="connsiteX25-193" fmla="*/ 1457630 w 1607205"/>
                  <a:gd name="connsiteY25-194" fmla="*/ 1401265 h 1905000"/>
                  <a:gd name="connsiteX26-195" fmla="*/ 1394755 w 1607205"/>
                  <a:gd name="connsiteY26-196" fmla="*/ 1355134 h 1905000"/>
                  <a:gd name="connsiteX27-197" fmla="*/ 1395314 w 1607205"/>
                  <a:gd name="connsiteY27-198" fmla="*/ 1350855 h 1905000"/>
                  <a:gd name="connsiteX28-199" fmla="*/ 1443305 w 1607205"/>
                  <a:gd name="connsiteY28-200" fmla="*/ 1337649 h 1905000"/>
                  <a:gd name="connsiteX29-201" fmla="*/ 1463395 w 1607205"/>
                  <a:gd name="connsiteY29-202" fmla="*/ 1305466 h 1905000"/>
                  <a:gd name="connsiteX30-203" fmla="*/ 1463395 w 1607205"/>
                  <a:gd name="connsiteY30-204" fmla="*/ 1302120 h 1905000"/>
                  <a:gd name="connsiteX31-205" fmla="*/ 1463023 w 1607205"/>
                  <a:gd name="connsiteY31-206" fmla="*/ 1297655 h 1905000"/>
                  <a:gd name="connsiteX32-207" fmla="*/ 1463953 w 1607205"/>
                  <a:gd name="connsiteY32-208" fmla="*/ 1249289 h 1905000"/>
                  <a:gd name="connsiteX33-209" fmla="*/ 1495949 w 1607205"/>
                  <a:gd name="connsiteY33-210" fmla="*/ 1122799 h 1905000"/>
                  <a:gd name="connsiteX34-211" fmla="*/ 1598630 w 1607205"/>
                  <a:gd name="connsiteY34-212" fmla="*/ 1040764 h 1905000"/>
                  <a:gd name="connsiteX35-213" fmla="*/ 1355692 w 1607205"/>
                  <a:gd name="connsiteY35-214" fmla="*/ 679333 h 1905000"/>
                  <a:gd name="connsiteX36-215" fmla="*/ 1317744 w 1607205"/>
                  <a:gd name="connsiteY36-216" fmla="*/ 758763 h 1905000"/>
                  <a:gd name="connsiteX37-217" fmla="*/ 1034999 w 1607205"/>
                  <a:gd name="connsiteY37-218" fmla="*/ 859585 h 1905000"/>
                  <a:gd name="connsiteX38-219" fmla="*/ 873163 w 1607205"/>
                  <a:gd name="connsiteY38-220" fmla="*/ 969520 h 1905000"/>
                  <a:gd name="connsiteX39-221" fmla="*/ 722303 w 1607205"/>
                  <a:gd name="connsiteY39-222" fmla="*/ 998912 h 1905000"/>
                  <a:gd name="connsiteX40-223" fmla="*/ 706120 w 1607205"/>
                  <a:gd name="connsiteY40-224" fmla="*/ 998726 h 1905000"/>
                  <a:gd name="connsiteX41-225" fmla="*/ 672452 w 1607205"/>
                  <a:gd name="connsiteY41-226" fmla="*/ 1144377 h 1905000"/>
                  <a:gd name="connsiteX42-227" fmla="*/ 652176 w 1607205"/>
                  <a:gd name="connsiteY42-228" fmla="*/ 1287609 h 1905000"/>
                  <a:gd name="connsiteX43-229" fmla="*/ 649757 w 1607205"/>
                  <a:gd name="connsiteY43-230" fmla="*/ 1308815 h 1905000"/>
                  <a:gd name="connsiteX44-231" fmla="*/ 635434 w 1607205"/>
                  <a:gd name="connsiteY44-232" fmla="*/ 1323698 h 1905000"/>
                  <a:gd name="connsiteX45-233" fmla="*/ 557493 w 1607205"/>
                  <a:gd name="connsiteY45-234" fmla="*/ 1362760 h 1905000"/>
                  <a:gd name="connsiteX46-235" fmla="*/ 481040 w 1607205"/>
                  <a:gd name="connsiteY46-236" fmla="*/ 1311234 h 1905000"/>
                  <a:gd name="connsiteX47-237" fmla="*/ 472110 w 1607205"/>
                  <a:gd name="connsiteY47-238" fmla="*/ 1291516 h 1905000"/>
                  <a:gd name="connsiteX48-239" fmla="*/ 477133 w 1607205"/>
                  <a:gd name="connsiteY48-240" fmla="*/ 1270123 h 1905000"/>
                  <a:gd name="connsiteX49-241" fmla="*/ 491270 w 1607205"/>
                  <a:gd name="connsiteY49-242" fmla="*/ 1210970 h 1905000"/>
                  <a:gd name="connsiteX50-243" fmla="*/ 451462 w 1607205"/>
                  <a:gd name="connsiteY50-244" fmla="*/ 1205763 h 1905000"/>
                  <a:gd name="connsiteX51-245" fmla="*/ 272143 w 1607205"/>
                  <a:gd name="connsiteY51-246" fmla="*/ 1126891 h 1905000"/>
                  <a:gd name="connsiteX52-247" fmla="*/ 249635 w 1607205"/>
                  <a:gd name="connsiteY52-248" fmla="*/ 1050066 h 1905000"/>
                  <a:gd name="connsiteX53-249" fmla="*/ 182855 w 1607205"/>
                  <a:gd name="connsiteY53-250" fmla="*/ 1015839 h 1905000"/>
                  <a:gd name="connsiteX54-251" fmla="*/ 122772 w 1607205"/>
                  <a:gd name="connsiteY54-252" fmla="*/ 735883 h 1905000"/>
                  <a:gd name="connsiteX55-253" fmla="*/ 122772 w 1607205"/>
                  <a:gd name="connsiteY55-254" fmla="*/ 732536 h 1905000"/>
                  <a:gd name="connsiteX56-255" fmla="*/ 122586 w 1607205"/>
                  <a:gd name="connsiteY56-256" fmla="*/ 729187 h 1905000"/>
                  <a:gd name="connsiteX57-257" fmla="*/ 119237 w 1607205"/>
                  <a:gd name="connsiteY57-258" fmla="*/ 664639 h 1905000"/>
                  <a:gd name="connsiteX58-259" fmla="*/ 165554 w 1607205"/>
                  <a:gd name="connsiteY58-260" fmla="*/ 456114 h 1905000"/>
                  <a:gd name="connsiteX59-261" fmla="*/ 294093 w 1607205"/>
                  <a:gd name="connsiteY59-262" fmla="*/ 282746 h 1905000"/>
                  <a:gd name="connsiteX60-263" fmla="*/ 488668 w 1607205"/>
                  <a:gd name="connsiteY60-264" fmla="*/ 163509 h 1905000"/>
                  <a:gd name="connsiteX61-265" fmla="*/ 729931 w 1607205"/>
                  <a:gd name="connsiteY61-266" fmla="*/ 119051 h 1905000"/>
                  <a:gd name="connsiteX62-267" fmla="*/ 971939 w 1607205"/>
                  <a:gd name="connsiteY62-268" fmla="*/ 163695 h 1905000"/>
                  <a:gd name="connsiteX63-269" fmla="*/ 1164466 w 1607205"/>
                  <a:gd name="connsiteY63-270" fmla="*/ 281629 h 1905000"/>
                  <a:gd name="connsiteX64-271" fmla="*/ 1167629 w 1607205"/>
                  <a:gd name="connsiteY64-272" fmla="*/ 284792 h 1905000"/>
                  <a:gd name="connsiteX65-273" fmla="*/ 1173954 w 1607205"/>
                  <a:gd name="connsiteY65-274" fmla="*/ 289629 h 1905000"/>
                  <a:gd name="connsiteX66-275" fmla="*/ 1321279 w 1607205"/>
                  <a:gd name="connsiteY66-276" fmla="*/ 485689 h 1905000"/>
                  <a:gd name="connsiteX67-277" fmla="*/ 1356250 w 1607205"/>
                  <a:gd name="connsiteY67-278" fmla="*/ 652920 h 1905000"/>
                  <a:gd name="connsiteX68-279" fmla="*/ 1356436 w 1607205"/>
                  <a:gd name="connsiteY68-280" fmla="*/ 675801 h 1905000"/>
                  <a:gd name="connsiteX69-281" fmla="*/ 1355692 w 1607205"/>
                  <a:gd name="connsiteY69-282" fmla="*/ 679333 h 1905000"/>
                  <a:gd name="connsiteX0-283" fmla="*/ 1598630 w 1607205"/>
                  <a:gd name="connsiteY0-284" fmla="*/ 1040764 h 1905000"/>
                  <a:gd name="connsiteX1-285" fmla="*/ 1594723 w 1607205"/>
                  <a:gd name="connsiteY1-286" fmla="*/ 1035557 h 1905000"/>
                  <a:gd name="connsiteX2-287" fmla="*/ 1504877 w 1607205"/>
                  <a:gd name="connsiteY2-288" fmla="*/ 885442 h 1905000"/>
                  <a:gd name="connsiteX3-289" fmla="*/ 1475301 w 1607205"/>
                  <a:gd name="connsiteY3-290" fmla="*/ 651246 h 1905000"/>
                  <a:gd name="connsiteX4-291" fmla="*/ 1432889 w 1607205"/>
                  <a:gd name="connsiteY4-292" fmla="*/ 444581 h 1905000"/>
                  <a:gd name="connsiteX5-293" fmla="*/ 1247244 w 1607205"/>
                  <a:gd name="connsiteY5-294" fmla="*/ 195876 h 1905000"/>
                  <a:gd name="connsiteX6-295" fmla="*/ 729931 w 1607205"/>
                  <a:gd name="connsiteY6-296" fmla="*/ 0 h 1905000"/>
                  <a:gd name="connsiteX7-297" fmla="*/ 0 w 1607205"/>
                  <a:gd name="connsiteY7-298" fmla="*/ 664453 h 1905000"/>
                  <a:gd name="connsiteX8-299" fmla="*/ 3534 w 1607205"/>
                  <a:gd name="connsiteY8-300" fmla="*/ 737743 h 1905000"/>
                  <a:gd name="connsiteX9-301" fmla="*/ 201271 w 1607205"/>
                  <a:gd name="connsiteY9-302" fmla="*/ 1298771 h 1905000"/>
                  <a:gd name="connsiteX10-303" fmla="*/ 201457 w 1607205"/>
                  <a:gd name="connsiteY10-304" fmla="*/ 1298957 h 1905000"/>
                  <a:gd name="connsiteX11-305" fmla="*/ 227870 w 1607205"/>
                  <a:gd name="connsiteY11-306" fmla="*/ 1545615 h 1905000"/>
                  <a:gd name="connsiteX12-307" fmla="*/ 179879 w 1607205"/>
                  <a:gd name="connsiteY12-308" fmla="*/ 1623929 h 1905000"/>
                  <a:gd name="connsiteX13-309" fmla="*/ 199039 w 1607205"/>
                  <a:gd name="connsiteY13-310" fmla="*/ 1756373 h 1905000"/>
                  <a:gd name="connsiteX14-311" fmla="*/ 672824 w 1607205"/>
                  <a:gd name="connsiteY14-312" fmla="*/ 1904814 h 1905000"/>
                  <a:gd name="connsiteX15-313" fmla="*/ 772529 w 1607205"/>
                  <a:gd name="connsiteY15-314" fmla="*/ 1905000 h 1905000"/>
                  <a:gd name="connsiteX16-315" fmla="*/ 865538 w 1607205"/>
                  <a:gd name="connsiteY16-316" fmla="*/ 1896256 h 1905000"/>
                  <a:gd name="connsiteX17-317" fmla="*/ 896230 w 1607205"/>
                  <a:gd name="connsiteY17-318" fmla="*/ 1871142 h 1905000"/>
                  <a:gd name="connsiteX18-319" fmla="*/ 1119263 w 1607205"/>
                  <a:gd name="connsiteY18-320" fmla="*/ 1653319 h 1905000"/>
                  <a:gd name="connsiteX19-321" fmla="*/ 1313652 w 1607205"/>
                  <a:gd name="connsiteY19-322" fmla="*/ 1653319 h 1905000"/>
                  <a:gd name="connsiteX20-323" fmla="*/ 1376898 w 1607205"/>
                  <a:gd name="connsiteY20-324" fmla="*/ 1641228 h 1905000"/>
                  <a:gd name="connsiteX21-325" fmla="*/ 1383781 w 1607205"/>
                  <a:gd name="connsiteY21-326" fmla="*/ 1638066 h 1905000"/>
                  <a:gd name="connsiteX22-327" fmla="*/ 1411497 w 1607205"/>
                  <a:gd name="connsiteY22-328" fmla="*/ 1524781 h 1905000"/>
                  <a:gd name="connsiteX23-329" fmla="*/ 1441631 w 1607205"/>
                  <a:gd name="connsiteY23-330" fmla="*/ 1436424 h 1905000"/>
                  <a:gd name="connsiteX24-331" fmla="*/ 1457630 w 1607205"/>
                  <a:gd name="connsiteY24-332" fmla="*/ 1405358 h 1905000"/>
                  <a:gd name="connsiteX25-333" fmla="*/ 1457630 w 1607205"/>
                  <a:gd name="connsiteY25-334" fmla="*/ 1401265 h 1905000"/>
                  <a:gd name="connsiteX26-335" fmla="*/ 1394755 w 1607205"/>
                  <a:gd name="connsiteY26-336" fmla="*/ 1355134 h 1905000"/>
                  <a:gd name="connsiteX27-337" fmla="*/ 1395314 w 1607205"/>
                  <a:gd name="connsiteY27-338" fmla="*/ 1350855 h 1905000"/>
                  <a:gd name="connsiteX28-339" fmla="*/ 1443305 w 1607205"/>
                  <a:gd name="connsiteY28-340" fmla="*/ 1337649 h 1905000"/>
                  <a:gd name="connsiteX29-341" fmla="*/ 1463395 w 1607205"/>
                  <a:gd name="connsiteY29-342" fmla="*/ 1305466 h 1905000"/>
                  <a:gd name="connsiteX30-343" fmla="*/ 1463395 w 1607205"/>
                  <a:gd name="connsiteY30-344" fmla="*/ 1302120 h 1905000"/>
                  <a:gd name="connsiteX31-345" fmla="*/ 1463023 w 1607205"/>
                  <a:gd name="connsiteY31-346" fmla="*/ 1297655 h 1905000"/>
                  <a:gd name="connsiteX32-347" fmla="*/ 1463953 w 1607205"/>
                  <a:gd name="connsiteY32-348" fmla="*/ 1249289 h 1905000"/>
                  <a:gd name="connsiteX33-349" fmla="*/ 1495949 w 1607205"/>
                  <a:gd name="connsiteY33-350" fmla="*/ 1122799 h 1905000"/>
                  <a:gd name="connsiteX34-351" fmla="*/ 1598630 w 1607205"/>
                  <a:gd name="connsiteY34-352" fmla="*/ 1040764 h 1905000"/>
                  <a:gd name="connsiteX35-353" fmla="*/ 1355692 w 1607205"/>
                  <a:gd name="connsiteY35-354" fmla="*/ 679333 h 1905000"/>
                  <a:gd name="connsiteX36-355" fmla="*/ 1317744 w 1607205"/>
                  <a:gd name="connsiteY36-356" fmla="*/ 758763 h 1905000"/>
                  <a:gd name="connsiteX37-357" fmla="*/ 873163 w 1607205"/>
                  <a:gd name="connsiteY37-358" fmla="*/ 969520 h 1905000"/>
                  <a:gd name="connsiteX38-359" fmla="*/ 722303 w 1607205"/>
                  <a:gd name="connsiteY38-360" fmla="*/ 998912 h 1905000"/>
                  <a:gd name="connsiteX39-361" fmla="*/ 706120 w 1607205"/>
                  <a:gd name="connsiteY39-362" fmla="*/ 998726 h 1905000"/>
                  <a:gd name="connsiteX40-363" fmla="*/ 672452 w 1607205"/>
                  <a:gd name="connsiteY40-364" fmla="*/ 1144377 h 1905000"/>
                  <a:gd name="connsiteX41-365" fmla="*/ 652176 w 1607205"/>
                  <a:gd name="connsiteY41-366" fmla="*/ 1287609 h 1905000"/>
                  <a:gd name="connsiteX42-367" fmla="*/ 649757 w 1607205"/>
                  <a:gd name="connsiteY42-368" fmla="*/ 1308815 h 1905000"/>
                  <a:gd name="connsiteX43-369" fmla="*/ 635434 w 1607205"/>
                  <a:gd name="connsiteY43-370" fmla="*/ 1323698 h 1905000"/>
                  <a:gd name="connsiteX44-371" fmla="*/ 557493 w 1607205"/>
                  <a:gd name="connsiteY44-372" fmla="*/ 1362760 h 1905000"/>
                  <a:gd name="connsiteX45-373" fmla="*/ 481040 w 1607205"/>
                  <a:gd name="connsiteY45-374" fmla="*/ 1311234 h 1905000"/>
                  <a:gd name="connsiteX46-375" fmla="*/ 472110 w 1607205"/>
                  <a:gd name="connsiteY46-376" fmla="*/ 1291516 h 1905000"/>
                  <a:gd name="connsiteX47-377" fmla="*/ 477133 w 1607205"/>
                  <a:gd name="connsiteY47-378" fmla="*/ 1270123 h 1905000"/>
                  <a:gd name="connsiteX48-379" fmla="*/ 491270 w 1607205"/>
                  <a:gd name="connsiteY48-380" fmla="*/ 1210970 h 1905000"/>
                  <a:gd name="connsiteX49-381" fmla="*/ 451462 w 1607205"/>
                  <a:gd name="connsiteY49-382" fmla="*/ 1205763 h 1905000"/>
                  <a:gd name="connsiteX50-383" fmla="*/ 272143 w 1607205"/>
                  <a:gd name="connsiteY50-384" fmla="*/ 1126891 h 1905000"/>
                  <a:gd name="connsiteX51-385" fmla="*/ 249635 w 1607205"/>
                  <a:gd name="connsiteY51-386" fmla="*/ 1050066 h 1905000"/>
                  <a:gd name="connsiteX52-387" fmla="*/ 182855 w 1607205"/>
                  <a:gd name="connsiteY52-388" fmla="*/ 1015839 h 1905000"/>
                  <a:gd name="connsiteX53-389" fmla="*/ 122772 w 1607205"/>
                  <a:gd name="connsiteY53-390" fmla="*/ 735883 h 1905000"/>
                  <a:gd name="connsiteX54-391" fmla="*/ 122772 w 1607205"/>
                  <a:gd name="connsiteY54-392" fmla="*/ 732536 h 1905000"/>
                  <a:gd name="connsiteX55-393" fmla="*/ 122586 w 1607205"/>
                  <a:gd name="connsiteY55-394" fmla="*/ 729187 h 1905000"/>
                  <a:gd name="connsiteX56-395" fmla="*/ 119237 w 1607205"/>
                  <a:gd name="connsiteY56-396" fmla="*/ 664639 h 1905000"/>
                  <a:gd name="connsiteX57-397" fmla="*/ 165554 w 1607205"/>
                  <a:gd name="connsiteY57-398" fmla="*/ 456114 h 1905000"/>
                  <a:gd name="connsiteX58-399" fmla="*/ 294093 w 1607205"/>
                  <a:gd name="connsiteY58-400" fmla="*/ 282746 h 1905000"/>
                  <a:gd name="connsiteX59-401" fmla="*/ 488668 w 1607205"/>
                  <a:gd name="connsiteY59-402" fmla="*/ 163509 h 1905000"/>
                  <a:gd name="connsiteX60-403" fmla="*/ 729931 w 1607205"/>
                  <a:gd name="connsiteY60-404" fmla="*/ 119051 h 1905000"/>
                  <a:gd name="connsiteX61-405" fmla="*/ 971939 w 1607205"/>
                  <a:gd name="connsiteY61-406" fmla="*/ 163695 h 1905000"/>
                  <a:gd name="connsiteX62-407" fmla="*/ 1164466 w 1607205"/>
                  <a:gd name="connsiteY62-408" fmla="*/ 281629 h 1905000"/>
                  <a:gd name="connsiteX63-409" fmla="*/ 1167629 w 1607205"/>
                  <a:gd name="connsiteY63-410" fmla="*/ 284792 h 1905000"/>
                  <a:gd name="connsiteX64-411" fmla="*/ 1173954 w 1607205"/>
                  <a:gd name="connsiteY64-412" fmla="*/ 289629 h 1905000"/>
                  <a:gd name="connsiteX65-413" fmla="*/ 1321279 w 1607205"/>
                  <a:gd name="connsiteY65-414" fmla="*/ 485689 h 1905000"/>
                  <a:gd name="connsiteX66-415" fmla="*/ 1356250 w 1607205"/>
                  <a:gd name="connsiteY66-416" fmla="*/ 652920 h 1905000"/>
                  <a:gd name="connsiteX67-417" fmla="*/ 1356436 w 1607205"/>
                  <a:gd name="connsiteY67-418" fmla="*/ 675801 h 1905000"/>
                  <a:gd name="connsiteX68-419" fmla="*/ 1355692 w 1607205"/>
                  <a:gd name="connsiteY68-420" fmla="*/ 679333 h 1905000"/>
                  <a:gd name="connsiteX0-421" fmla="*/ 1598630 w 1607205"/>
                  <a:gd name="connsiteY0-422" fmla="*/ 1040764 h 1905000"/>
                  <a:gd name="connsiteX1-423" fmla="*/ 1594723 w 1607205"/>
                  <a:gd name="connsiteY1-424" fmla="*/ 1035557 h 1905000"/>
                  <a:gd name="connsiteX2-425" fmla="*/ 1504877 w 1607205"/>
                  <a:gd name="connsiteY2-426" fmla="*/ 885442 h 1905000"/>
                  <a:gd name="connsiteX3-427" fmla="*/ 1475301 w 1607205"/>
                  <a:gd name="connsiteY3-428" fmla="*/ 651246 h 1905000"/>
                  <a:gd name="connsiteX4-429" fmla="*/ 1432889 w 1607205"/>
                  <a:gd name="connsiteY4-430" fmla="*/ 444581 h 1905000"/>
                  <a:gd name="connsiteX5-431" fmla="*/ 1247244 w 1607205"/>
                  <a:gd name="connsiteY5-432" fmla="*/ 195876 h 1905000"/>
                  <a:gd name="connsiteX6-433" fmla="*/ 729931 w 1607205"/>
                  <a:gd name="connsiteY6-434" fmla="*/ 0 h 1905000"/>
                  <a:gd name="connsiteX7-435" fmla="*/ 0 w 1607205"/>
                  <a:gd name="connsiteY7-436" fmla="*/ 664453 h 1905000"/>
                  <a:gd name="connsiteX8-437" fmla="*/ 3534 w 1607205"/>
                  <a:gd name="connsiteY8-438" fmla="*/ 737743 h 1905000"/>
                  <a:gd name="connsiteX9-439" fmla="*/ 201271 w 1607205"/>
                  <a:gd name="connsiteY9-440" fmla="*/ 1298771 h 1905000"/>
                  <a:gd name="connsiteX10-441" fmla="*/ 201457 w 1607205"/>
                  <a:gd name="connsiteY10-442" fmla="*/ 1298957 h 1905000"/>
                  <a:gd name="connsiteX11-443" fmla="*/ 227870 w 1607205"/>
                  <a:gd name="connsiteY11-444" fmla="*/ 1545615 h 1905000"/>
                  <a:gd name="connsiteX12-445" fmla="*/ 179879 w 1607205"/>
                  <a:gd name="connsiteY12-446" fmla="*/ 1623929 h 1905000"/>
                  <a:gd name="connsiteX13-447" fmla="*/ 199039 w 1607205"/>
                  <a:gd name="connsiteY13-448" fmla="*/ 1756373 h 1905000"/>
                  <a:gd name="connsiteX14-449" fmla="*/ 672824 w 1607205"/>
                  <a:gd name="connsiteY14-450" fmla="*/ 1904814 h 1905000"/>
                  <a:gd name="connsiteX15-451" fmla="*/ 772529 w 1607205"/>
                  <a:gd name="connsiteY15-452" fmla="*/ 1905000 h 1905000"/>
                  <a:gd name="connsiteX16-453" fmla="*/ 865538 w 1607205"/>
                  <a:gd name="connsiteY16-454" fmla="*/ 1896256 h 1905000"/>
                  <a:gd name="connsiteX17-455" fmla="*/ 896230 w 1607205"/>
                  <a:gd name="connsiteY17-456" fmla="*/ 1871142 h 1905000"/>
                  <a:gd name="connsiteX18-457" fmla="*/ 1119263 w 1607205"/>
                  <a:gd name="connsiteY18-458" fmla="*/ 1653319 h 1905000"/>
                  <a:gd name="connsiteX19-459" fmla="*/ 1313652 w 1607205"/>
                  <a:gd name="connsiteY19-460" fmla="*/ 1653319 h 1905000"/>
                  <a:gd name="connsiteX20-461" fmla="*/ 1376898 w 1607205"/>
                  <a:gd name="connsiteY20-462" fmla="*/ 1641228 h 1905000"/>
                  <a:gd name="connsiteX21-463" fmla="*/ 1383781 w 1607205"/>
                  <a:gd name="connsiteY21-464" fmla="*/ 1638066 h 1905000"/>
                  <a:gd name="connsiteX22-465" fmla="*/ 1411497 w 1607205"/>
                  <a:gd name="connsiteY22-466" fmla="*/ 1524781 h 1905000"/>
                  <a:gd name="connsiteX23-467" fmla="*/ 1441631 w 1607205"/>
                  <a:gd name="connsiteY23-468" fmla="*/ 1436424 h 1905000"/>
                  <a:gd name="connsiteX24-469" fmla="*/ 1457630 w 1607205"/>
                  <a:gd name="connsiteY24-470" fmla="*/ 1405358 h 1905000"/>
                  <a:gd name="connsiteX25-471" fmla="*/ 1457630 w 1607205"/>
                  <a:gd name="connsiteY25-472" fmla="*/ 1401265 h 1905000"/>
                  <a:gd name="connsiteX26-473" fmla="*/ 1394755 w 1607205"/>
                  <a:gd name="connsiteY26-474" fmla="*/ 1355134 h 1905000"/>
                  <a:gd name="connsiteX27-475" fmla="*/ 1395314 w 1607205"/>
                  <a:gd name="connsiteY27-476" fmla="*/ 1350855 h 1905000"/>
                  <a:gd name="connsiteX28-477" fmla="*/ 1443305 w 1607205"/>
                  <a:gd name="connsiteY28-478" fmla="*/ 1337649 h 1905000"/>
                  <a:gd name="connsiteX29-479" fmla="*/ 1463395 w 1607205"/>
                  <a:gd name="connsiteY29-480" fmla="*/ 1305466 h 1905000"/>
                  <a:gd name="connsiteX30-481" fmla="*/ 1463395 w 1607205"/>
                  <a:gd name="connsiteY30-482" fmla="*/ 1302120 h 1905000"/>
                  <a:gd name="connsiteX31-483" fmla="*/ 1463023 w 1607205"/>
                  <a:gd name="connsiteY31-484" fmla="*/ 1297655 h 1905000"/>
                  <a:gd name="connsiteX32-485" fmla="*/ 1463953 w 1607205"/>
                  <a:gd name="connsiteY32-486" fmla="*/ 1249289 h 1905000"/>
                  <a:gd name="connsiteX33-487" fmla="*/ 1495949 w 1607205"/>
                  <a:gd name="connsiteY33-488" fmla="*/ 1122799 h 1905000"/>
                  <a:gd name="connsiteX34-489" fmla="*/ 1598630 w 1607205"/>
                  <a:gd name="connsiteY34-490" fmla="*/ 1040764 h 1905000"/>
                  <a:gd name="connsiteX35-491" fmla="*/ 1355692 w 1607205"/>
                  <a:gd name="connsiteY35-492" fmla="*/ 679333 h 1905000"/>
                  <a:gd name="connsiteX36-493" fmla="*/ 873163 w 1607205"/>
                  <a:gd name="connsiteY36-494" fmla="*/ 969520 h 1905000"/>
                  <a:gd name="connsiteX37-495" fmla="*/ 722303 w 1607205"/>
                  <a:gd name="connsiteY37-496" fmla="*/ 998912 h 1905000"/>
                  <a:gd name="connsiteX38-497" fmla="*/ 706120 w 1607205"/>
                  <a:gd name="connsiteY38-498" fmla="*/ 998726 h 1905000"/>
                  <a:gd name="connsiteX39-499" fmla="*/ 672452 w 1607205"/>
                  <a:gd name="connsiteY39-500" fmla="*/ 1144377 h 1905000"/>
                  <a:gd name="connsiteX40-501" fmla="*/ 652176 w 1607205"/>
                  <a:gd name="connsiteY40-502" fmla="*/ 1287609 h 1905000"/>
                  <a:gd name="connsiteX41-503" fmla="*/ 649757 w 1607205"/>
                  <a:gd name="connsiteY41-504" fmla="*/ 1308815 h 1905000"/>
                  <a:gd name="connsiteX42-505" fmla="*/ 635434 w 1607205"/>
                  <a:gd name="connsiteY42-506" fmla="*/ 1323698 h 1905000"/>
                  <a:gd name="connsiteX43-507" fmla="*/ 557493 w 1607205"/>
                  <a:gd name="connsiteY43-508" fmla="*/ 1362760 h 1905000"/>
                  <a:gd name="connsiteX44-509" fmla="*/ 481040 w 1607205"/>
                  <a:gd name="connsiteY44-510" fmla="*/ 1311234 h 1905000"/>
                  <a:gd name="connsiteX45-511" fmla="*/ 472110 w 1607205"/>
                  <a:gd name="connsiteY45-512" fmla="*/ 1291516 h 1905000"/>
                  <a:gd name="connsiteX46-513" fmla="*/ 477133 w 1607205"/>
                  <a:gd name="connsiteY46-514" fmla="*/ 1270123 h 1905000"/>
                  <a:gd name="connsiteX47-515" fmla="*/ 491270 w 1607205"/>
                  <a:gd name="connsiteY47-516" fmla="*/ 1210970 h 1905000"/>
                  <a:gd name="connsiteX48-517" fmla="*/ 451462 w 1607205"/>
                  <a:gd name="connsiteY48-518" fmla="*/ 1205763 h 1905000"/>
                  <a:gd name="connsiteX49-519" fmla="*/ 272143 w 1607205"/>
                  <a:gd name="connsiteY49-520" fmla="*/ 1126891 h 1905000"/>
                  <a:gd name="connsiteX50-521" fmla="*/ 249635 w 1607205"/>
                  <a:gd name="connsiteY50-522" fmla="*/ 1050066 h 1905000"/>
                  <a:gd name="connsiteX51-523" fmla="*/ 182855 w 1607205"/>
                  <a:gd name="connsiteY51-524" fmla="*/ 1015839 h 1905000"/>
                  <a:gd name="connsiteX52-525" fmla="*/ 122772 w 1607205"/>
                  <a:gd name="connsiteY52-526" fmla="*/ 735883 h 1905000"/>
                  <a:gd name="connsiteX53-527" fmla="*/ 122772 w 1607205"/>
                  <a:gd name="connsiteY53-528" fmla="*/ 732536 h 1905000"/>
                  <a:gd name="connsiteX54-529" fmla="*/ 122586 w 1607205"/>
                  <a:gd name="connsiteY54-530" fmla="*/ 729187 h 1905000"/>
                  <a:gd name="connsiteX55-531" fmla="*/ 119237 w 1607205"/>
                  <a:gd name="connsiteY55-532" fmla="*/ 664639 h 1905000"/>
                  <a:gd name="connsiteX56-533" fmla="*/ 165554 w 1607205"/>
                  <a:gd name="connsiteY56-534" fmla="*/ 456114 h 1905000"/>
                  <a:gd name="connsiteX57-535" fmla="*/ 294093 w 1607205"/>
                  <a:gd name="connsiteY57-536" fmla="*/ 282746 h 1905000"/>
                  <a:gd name="connsiteX58-537" fmla="*/ 488668 w 1607205"/>
                  <a:gd name="connsiteY58-538" fmla="*/ 163509 h 1905000"/>
                  <a:gd name="connsiteX59-539" fmla="*/ 729931 w 1607205"/>
                  <a:gd name="connsiteY59-540" fmla="*/ 119051 h 1905000"/>
                  <a:gd name="connsiteX60-541" fmla="*/ 971939 w 1607205"/>
                  <a:gd name="connsiteY60-542" fmla="*/ 163695 h 1905000"/>
                  <a:gd name="connsiteX61-543" fmla="*/ 1164466 w 1607205"/>
                  <a:gd name="connsiteY61-544" fmla="*/ 281629 h 1905000"/>
                  <a:gd name="connsiteX62-545" fmla="*/ 1167629 w 1607205"/>
                  <a:gd name="connsiteY62-546" fmla="*/ 284792 h 1905000"/>
                  <a:gd name="connsiteX63-547" fmla="*/ 1173954 w 1607205"/>
                  <a:gd name="connsiteY63-548" fmla="*/ 289629 h 1905000"/>
                  <a:gd name="connsiteX64-549" fmla="*/ 1321279 w 1607205"/>
                  <a:gd name="connsiteY64-550" fmla="*/ 485689 h 1905000"/>
                  <a:gd name="connsiteX65-551" fmla="*/ 1356250 w 1607205"/>
                  <a:gd name="connsiteY65-552" fmla="*/ 652920 h 1905000"/>
                  <a:gd name="connsiteX66-553" fmla="*/ 1356436 w 1607205"/>
                  <a:gd name="connsiteY66-554" fmla="*/ 675801 h 1905000"/>
                  <a:gd name="connsiteX67-555" fmla="*/ 1355692 w 1607205"/>
                  <a:gd name="connsiteY67-556" fmla="*/ 679333 h 1905000"/>
                  <a:gd name="connsiteX0-557" fmla="*/ 1598630 w 1607205"/>
                  <a:gd name="connsiteY0-558" fmla="*/ 1040764 h 1905000"/>
                  <a:gd name="connsiteX1-559" fmla="*/ 1594723 w 1607205"/>
                  <a:gd name="connsiteY1-560" fmla="*/ 1035557 h 1905000"/>
                  <a:gd name="connsiteX2-561" fmla="*/ 1504877 w 1607205"/>
                  <a:gd name="connsiteY2-562" fmla="*/ 885442 h 1905000"/>
                  <a:gd name="connsiteX3-563" fmla="*/ 1475301 w 1607205"/>
                  <a:gd name="connsiteY3-564" fmla="*/ 651246 h 1905000"/>
                  <a:gd name="connsiteX4-565" fmla="*/ 1432889 w 1607205"/>
                  <a:gd name="connsiteY4-566" fmla="*/ 444581 h 1905000"/>
                  <a:gd name="connsiteX5-567" fmla="*/ 1247244 w 1607205"/>
                  <a:gd name="connsiteY5-568" fmla="*/ 195876 h 1905000"/>
                  <a:gd name="connsiteX6-569" fmla="*/ 729931 w 1607205"/>
                  <a:gd name="connsiteY6-570" fmla="*/ 0 h 1905000"/>
                  <a:gd name="connsiteX7-571" fmla="*/ 0 w 1607205"/>
                  <a:gd name="connsiteY7-572" fmla="*/ 664453 h 1905000"/>
                  <a:gd name="connsiteX8-573" fmla="*/ 3534 w 1607205"/>
                  <a:gd name="connsiteY8-574" fmla="*/ 737743 h 1905000"/>
                  <a:gd name="connsiteX9-575" fmla="*/ 201271 w 1607205"/>
                  <a:gd name="connsiteY9-576" fmla="*/ 1298771 h 1905000"/>
                  <a:gd name="connsiteX10-577" fmla="*/ 201457 w 1607205"/>
                  <a:gd name="connsiteY10-578" fmla="*/ 1298957 h 1905000"/>
                  <a:gd name="connsiteX11-579" fmla="*/ 227870 w 1607205"/>
                  <a:gd name="connsiteY11-580" fmla="*/ 1545615 h 1905000"/>
                  <a:gd name="connsiteX12-581" fmla="*/ 179879 w 1607205"/>
                  <a:gd name="connsiteY12-582" fmla="*/ 1623929 h 1905000"/>
                  <a:gd name="connsiteX13-583" fmla="*/ 199039 w 1607205"/>
                  <a:gd name="connsiteY13-584" fmla="*/ 1756373 h 1905000"/>
                  <a:gd name="connsiteX14-585" fmla="*/ 672824 w 1607205"/>
                  <a:gd name="connsiteY14-586" fmla="*/ 1904814 h 1905000"/>
                  <a:gd name="connsiteX15-587" fmla="*/ 772529 w 1607205"/>
                  <a:gd name="connsiteY15-588" fmla="*/ 1905000 h 1905000"/>
                  <a:gd name="connsiteX16-589" fmla="*/ 865538 w 1607205"/>
                  <a:gd name="connsiteY16-590" fmla="*/ 1896256 h 1905000"/>
                  <a:gd name="connsiteX17-591" fmla="*/ 896230 w 1607205"/>
                  <a:gd name="connsiteY17-592" fmla="*/ 1871142 h 1905000"/>
                  <a:gd name="connsiteX18-593" fmla="*/ 1119263 w 1607205"/>
                  <a:gd name="connsiteY18-594" fmla="*/ 1653319 h 1905000"/>
                  <a:gd name="connsiteX19-595" fmla="*/ 1313652 w 1607205"/>
                  <a:gd name="connsiteY19-596" fmla="*/ 1653319 h 1905000"/>
                  <a:gd name="connsiteX20-597" fmla="*/ 1376898 w 1607205"/>
                  <a:gd name="connsiteY20-598" fmla="*/ 1641228 h 1905000"/>
                  <a:gd name="connsiteX21-599" fmla="*/ 1383781 w 1607205"/>
                  <a:gd name="connsiteY21-600" fmla="*/ 1638066 h 1905000"/>
                  <a:gd name="connsiteX22-601" fmla="*/ 1411497 w 1607205"/>
                  <a:gd name="connsiteY22-602" fmla="*/ 1524781 h 1905000"/>
                  <a:gd name="connsiteX23-603" fmla="*/ 1441631 w 1607205"/>
                  <a:gd name="connsiteY23-604" fmla="*/ 1436424 h 1905000"/>
                  <a:gd name="connsiteX24-605" fmla="*/ 1457630 w 1607205"/>
                  <a:gd name="connsiteY24-606" fmla="*/ 1405358 h 1905000"/>
                  <a:gd name="connsiteX25-607" fmla="*/ 1457630 w 1607205"/>
                  <a:gd name="connsiteY25-608" fmla="*/ 1401265 h 1905000"/>
                  <a:gd name="connsiteX26-609" fmla="*/ 1394755 w 1607205"/>
                  <a:gd name="connsiteY26-610" fmla="*/ 1355134 h 1905000"/>
                  <a:gd name="connsiteX27-611" fmla="*/ 1395314 w 1607205"/>
                  <a:gd name="connsiteY27-612" fmla="*/ 1350855 h 1905000"/>
                  <a:gd name="connsiteX28-613" fmla="*/ 1443305 w 1607205"/>
                  <a:gd name="connsiteY28-614" fmla="*/ 1337649 h 1905000"/>
                  <a:gd name="connsiteX29-615" fmla="*/ 1463395 w 1607205"/>
                  <a:gd name="connsiteY29-616" fmla="*/ 1305466 h 1905000"/>
                  <a:gd name="connsiteX30-617" fmla="*/ 1463395 w 1607205"/>
                  <a:gd name="connsiteY30-618" fmla="*/ 1302120 h 1905000"/>
                  <a:gd name="connsiteX31-619" fmla="*/ 1463023 w 1607205"/>
                  <a:gd name="connsiteY31-620" fmla="*/ 1297655 h 1905000"/>
                  <a:gd name="connsiteX32-621" fmla="*/ 1463953 w 1607205"/>
                  <a:gd name="connsiteY32-622" fmla="*/ 1249289 h 1905000"/>
                  <a:gd name="connsiteX33-623" fmla="*/ 1495949 w 1607205"/>
                  <a:gd name="connsiteY33-624" fmla="*/ 1122799 h 1905000"/>
                  <a:gd name="connsiteX34-625" fmla="*/ 1598630 w 1607205"/>
                  <a:gd name="connsiteY34-626" fmla="*/ 1040764 h 1905000"/>
                  <a:gd name="connsiteX35-627" fmla="*/ 1356436 w 1607205"/>
                  <a:gd name="connsiteY35-628" fmla="*/ 675801 h 1905000"/>
                  <a:gd name="connsiteX36-629" fmla="*/ 873163 w 1607205"/>
                  <a:gd name="connsiteY36-630" fmla="*/ 969520 h 1905000"/>
                  <a:gd name="connsiteX37-631" fmla="*/ 722303 w 1607205"/>
                  <a:gd name="connsiteY37-632" fmla="*/ 998912 h 1905000"/>
                  <a:gd name="connsiteX38-633" fmla="*/ 706120 w 1607205"/>
                  <a:gd name="connsiteY38-634" fmla="*/ 998726 h 1905000"/>
                  <a:gd name="connsiteX39-635" fmla="*/ 672452 w 1607205"/>
                  <a:gd name="connsiteY39-636" fmla="*/ 1144377 h 1905000"/>
                  <a:gd name="connsiteX40-637" fmla="*/ 652176 w 1607205"/>
                  <a:gd name="connsiteY40-638" fmla="*/ 1287609 h 1905000"/>
                  <a:gd name="connsiteX41-639" fmla="*/ 649757 w 1607205"/>
                  <a:gd name="connsiteY41-640" fmla="*/ 1308815 h 1905000"/>
                  <a:gd name="connsiteX42-641" fmla="*/ 635434 w 1607205"/>
                  <a:gd name="connsiteY42-642" fmla="*/ 1323698 h 1905000"/>
                  <a:gd name="connsiteX43-643" fmla="*/ 557493 w 1607205"/>
                  <a:gd name="connsiteY43-644" fmla="*/ 1362760 h 1905000"/>
                  <a:gd name="connsiteX44-645" fmla="*/ 481040 w 1607205"/>
                  <a:gd name="connsiteY44-646" fmla="*/ 1311234 h 1905000"/>
                  <a:gd name="connsiteX45-647" fmla="*/ 472110 w 1607205"/>
                  <a:gd name="connsiteY45-648" fmla="*/ 1291516 h 1905000"/>
                  <a:gd name="connsiteX46-649" fmla="*/ 477133 w 1607205"/>
                  <a:gd name="connsiteY46-650" fmla="*/ 1270123 h 1905000"/>
                  <a:gd name="connsiteX47-651" fmla="*/ 491270 w 1607205"/>
                  <a:gd name="connsiteY47-652" fmla="*/ 1210970 h 1905000"/>
                  <a:gd name="connsiteX48-653" fmla="*/ 451462 w 1607205"/>
                  <a:gd name="connsiteY48-654" fmla="*/ 1205763 h 1905000"/>
                  <a:gd name="connsiteX49-655" fmla="*/ 272143 w 1607205"/>
                  <a:gd name="connsiteY49-656" fmla="*/ 1126891 h 1905000"/>
                  <a:gd name="connsiteX50-657" fmla="*/ 249635 w 1607205"/>
                  <a:gd name="connsiteY50-658" fmla="*/ 1050066 h 1905000"/>
                  <a:gd name="connsiteX51-659" fmla="*/ 182855 w 1607205"/>
                  <a:gd name="connsiteY51-660" fmla="*/ 1015839 h 1905000"/>
                  <a:gd name="connsiteX52-661" fmla="*/ 122772 w 1607205"/>
                  <a:gd name="connsiteY52-662" fmla="*/ 735883 h 1905000"/>
                  <a:gd name="connsiteX53-663" fmla="*/ 122772 w 1607205"/>
                  <a:gd name="connsiteY53-664" fmla="*/ 732536 h 1905000"/>
                  <a:gd name="connsiteX54-665" fmla="*/ 122586 w 1607205"/>
                  <a:gd name="connsiteY54-666" fmla="*/ 729187 h 1905000"/>
                  <a:gd name="connsiteX55-667" fmla="*/ 119237 w 1607205"/>
                  <a:gd name="connsiteY55-668" fmla="*/ 664639 h 1905000"/>
                  <a:gd name="connsiteX56-669" fmla="*/ 165554 w 1607205"/>
                  <a:gd name="connsiteY56-670" fmla="*/ 456114 h 1905000"/>
                  <a:gd name="connsiteX57-671" fmla="*/ 294093 w 1607205"/>
                  <a:gd name="connsiteY57-672" fmla="*/ 282746 h 1905000"/>
                  <a:gd name="connsiteX58-673" fmla="*/ 488668 w 1607205"/>
                  <a:gd name="connsiteY58-674" fmla="*/ 163509 h 1905000"/>
                  <a:gd name="connsiteX59-675" fmla="*/ 729931 w 1607205"/>
                  <a:gd name="connsiteY59-676" fmla="*/ 119051 h 1905000"/>
                  <a:gd name="connsiteX60-677" fmla="*/ 971939 w 1607205"/>
                  <a:gd name="connsiteY60-678" fmla="*/ 163695 h 1905000"/>
                  <a:gd name="connsiteX61-679" fmla="*/ 1164466 w 1607205"/>
                  <a:gd name="connsiteY61-680" fmla="*/ 281629 h 1905000"/>
                  <a:gd name="connsiteX62-681" fmla="*/ 1167629 w 1607205"/>
                  <a:gd name="connsiteY62-682" fmla="*/ 284792 h 1905000"/>
                  <a:gd name="connsiteX63-683" fmla="*/ 1173954 w 1607205"/>
                  <a:gd name="connsiteY63-684" fmla="*/ 289629 h 1905000"/>
                  <a:gd name="connsiteX64-685" fmla="*/ 1321279 w 1607205"/>
                  <a:gd name="connsiteY64-686" fmla="*/ 485689 h 1905000"/>
                  <a:gd name="connsiteX65-687" fmla="*/ 1356250 w 1607205"/>
                  <a:gd name="connsiteY65-688" fmla="*/ 652920 h 1905000"/>
                  <a:gd name="connsiteX66-689" fmla="*/ 1356436 w 1607205"/>
                  <a:gd name="connsiteY66-690" fmla="*/ 675801 h 1905000"/>
                  <a:gd name="connsiteX0-691" fmla="*/ 1598630 w 1607205"/>
                  <a:gd name="connsiteY0-692" fmla="*/ 1040764 h 1905000"/>
                  <a:gd name="connsiteX1-693" fmla="*/ 1594723 w 1607205"/>
                  <a:gd name="connsiteY1-694" fmla="*/ 1035557 h 1905000"/>
                  <a:gd name="connsiteX2-695" fmla="*/ 1504877 w 1607205"/>
                  <a:gd name="connsiteY2-696" fmla="*/ 885442 h 1905000"/>
                  <a:gd name="connsiteX3-697" fmla="*/ 1475301 w 1607205"/>
                  <a:gd name="connsiteY3-698" fmla="*/ 651246 h 1905000"/>
                  <a:gd name="connsiteX4-699" fmla="*/ 1432889 w 1607205"/>
                  <a:gd name="connsiteY4-700" fmla="*/ 444581 h 1905000"/>
                  <a:gd name="connsiteX5-701" fmla="*/ 1247244 w 1607205"/>
                  <a:gd name="connsiteY5-702" fmla="*/ 195876 h 1905000"/>
                  <a:gd name="connsiteX6-703" fmla="*/ 729931 w 1607205"/>
                  <a:gd name="connsiteY6-704" fmla="*/ 0 h 1905000"/>
                  <a:gd name="connsiteX7-705" fmla="*/ 0 w 1607205"/>
                  <a:gd name="connsiteY7-706" fmla="*/ 664453 h 1905000"/>
                  <a:gd name="connsiteX8-707" fmla="*/ 3534 w 1607205"/>
                  <a:gd name="connsiteY8-708" fmla="*/ 737743 h 1905000"/>
                  <a:gd name="connsiteX9-709" fmla="*/ 201271 w 1607205"/>
                  <a:gd name="connsiteY9-710" fmla="*/ 1298771 h 1905000"/>
                  <a:gd name="connsiteX10-711" fmla="*/ 201457 w 1607205"/>
                  <a:gd name="connsiteY10-712" fmla="*/ 1298957 h 1905000"/>
                  <a:gd name="connsiteX11-713" fmla="*/ 227870 w 1607205"/>
                  <a:gd name="connsiteY11-714" fmla="*/ 1545615 h 1905000"/>
                  <a:gd name="connsiteX12-715" fmla="*/ 179879 w 1607205"/>
                  <a:gd name="connsiteY12-716" fmla="*/ 1623929 h 1905000"/>
                  <a:gd name="connsiteX13-717" fmla="*/ 199039 w 1607205"/>
                  <a:gd name="connsiteY13-718" fmla="*/ 1756373 h 1905000"/>
                  <a:gd name="connsiteX14-719" fmla="*/ 672824 w 1607205"/>
                  <a:gd name="connsiteY14-720" fmla="*/ 1904814 h 1905000"/>
                  <a:gd name="connsiteX15-721" fmla="*/ 772529 w 1607205"/>
                  <a:gd name="connsiteY15-722" fmla="*/ 1905000 h 1905000"/>
                  <a:gd name="connsiteX16-723" fmla="*/ 865538 w 1607205"/>
                  <a:gd name="connsiteY16-724" fmla="*/ 1896256 h 1905000"/>
                  <a:gd name="connsiteX17-725" fmla="*/ 896230 w 1607205"/>
                  <a:gd name="connsiteY17-726" fmla="*/ 1871142 h 1905000"/>
                  <a:gd name="connsiteX18-727" fmla="*/ 1119263 w 1607205"/>
                  <a:gd name="connsiteY18-728" fmla="*/ 1653319 h 1905000"/>
                  <a:gd name="connsiteX19-729" fmla="*/ 1313652 w 1607205"/>
                  <a:gd name="connsiteY19-730" fmla="*/ 1653319 h 1905000"/>
                  <a:gd name="connsiteX20-731" fmla="*/ 1376898 w 1607205"/>
                  <a:gd name="connsiteY20-732" fmla="*/ 1641228 h 1905000"/>
                  <a:gd name="connsiteX21-733" fmla="*/ 1383781 w 1607205"/>
                  <a:gd name="connsiteY21-734" fmla="*/ 1638066 h 1905000"/>
                  <a:gd name="connsiteX22-735" fmla="*/ 1411497 w 1607205"/>
                  <a:gd name="connsiteY22-736" fmla="*/ 1524781 h 1905000"/>
                  <a:gd name="connsiteX23-737" fmla="*/ 1441631 w 1607205"/>
                  <a:gd name="connsiteY23-738" fmla="*/ 1436424 h 1905000"/>
                  <a:gd name="connsiteX24-739" fmla="*/ 1457630 w 1607205"/>
                  <a:gd name="connsiteY24-740" fmla="*/ 1405358 h 1905000"/>
                  <a:gd name="connsiteX25-741" fmla="*/ 1457630 w 1607205"/>
                  <a:gd name="connsiteY25-742" fmla="*/ 1401265 h 1905000"/>
                  <a:gd name="connsiteX26-743" fmla="*/ 1394755 w 1607205"/>
                  <a:gd name="connsiteY26-744" fmla="*/ 1355134 h 1905000"/>
                  <a:gd name="connsiteX27-745" fmla="*/ 1395314 w 1607205"/>
                  <a:gd name="connsiteY27-746" fmla="*/ 1350855 h 1905000"/>
                  <a:gd name="connsiteX28-747" fmla="*/ 1443305 w 1607205"/>
                  <a:gd name="connsiteY28-748" fmla="*/ 1337649 h 1905000"/>
                  <a:gd name="connsiteX29-749" fmla="*/ 1463395 w 1607205"/>
                  <a:gd name="connsiteY29-750" fmla="*/ 1305466 h 1905000"/>
                  <a:gd name="connsiteX30-751" fmla="*/ 1463395 w 1607205"/>
                  <a:gd name="connsiteY30-752" fmla="*/ 1302120 h 1905000"/>
                  <a:gd name="connsiteX31-753" fmla="*/ 1463023 w 1607205"/>
                  <a:gd name="connsiteY31-754" fmla="*/ 1297655 h 1905000"/>
                  <a:gd name="connsiteX32-755" fmla="*/ 1463953 w 1607205"/>
                  <a:gd name="connsiteY32-756" fmla="*/ 1249289 h 1905000"/>
                  <a:gd name="connsiteX33-757" fmla="*/ 1495949 w 1607205"/>
                  <a:gd name="connsiteY33-758" fmla="*/ 1122799 h 1905000"/>
                  <a:gd name="connsiteX34-759" fmla="*/ 1598630 w 1607205"/>
                  <a:gd name="connsiteY34-760" fmla="*/ 1040764 h 1905000"/>
                  <a:gd name="connsiteX35-761" fmla="*/ 1356250 w 1607205"/>
                  <a:gd name="connsiteY35-762" fmla="*/ 652920 h 1905000"/>
                  <a:gd name="connsiteX36-763" fmla="*/ 873163 w 1607205"/>
                  <a:gd name="connsiteY36-764" fmla="*/ 969520 h 1905000"/>
                  <a:gd name="connsiteX37-765" fmla="*/ 722303 w 1607205"/>
                  <a:gd name="connsiteY37-766" fmla="*/ 998912 h 1905000"/>
                  <a:gd name="connsiteX38-767" fmla="*/ 706120 w 1607205"/>
                  <a:gd name="connsiteY38-768" fmla="*/ 998726 h 1905000"/>
                  <a:gd name="connsiteX39-769" fmla="*/ 672452 w 1607205"/>
                  <a:gd name="connsiteY39-770" fmla="*/ 1144377 h 1905000"/>
                  <a:gd name="connsiteX40-771" fmla="*/ 652176 w 1607205"/>
                  <a:gd name="connsiteY40-772" fmla="*/ 1287609 h 1905000"/>
                  <a:gd name="connsiteX41-773" fmla="*/ 649757 w 1607205"/>
                  <a:gd name="connsiteY41-774" fmla="*/ 1308815 h 1905000"/>
                  <a:gd name="connsiteX42-775" fmla="*/ 635434 w 1607205"/>
                  <a:gd name="connsiteY42-776" fmla="*/ 1323698 h 1905000"/>
                  <a:gd name="connsiteX43-777" fmla="*/ 557493 w 1607205"/>
                  <a:gd name="connsiteY43-778" fmla="*/ 1362760 h 1905000"/>
                  <a:gd name="connsiteX44-779" fmla="*/ 481040 w 1607205"/>
                  <a:gd name="connsiteY44-780" fmla="*/ 1311234 h 1905000"/>
                  <a:gd name="connsiteX45-781" fmla="*/ 472110 w 1607205"/>
                  <a:gd name="connsiteY45-782" fmla="*/ 1291516 h 1905000"/>
                  <a:gd name="connsiteX46-783" fmla="*/ 477133 w 1607205"/>
                  <a:gd name="connsiteY46-784" fmla="*/ 1270123 h 1905000"/>
                  <a:gd name="connsiteX47-785" fmla="*/ 491270 w 1607205"/>
                  <a:gd name="connsiteY47-786" fmla="*/ 1210970 h 1905000"/>
                  <a:gd name="connsiteX48-787" fmla="*/ 451462 w 1607205"/>
                  <a:gd name="connsiteY48-788" fmla="*/ 1205763 h 1905000"/>
                  <a:gd name="connsiteX49-789" fmla="*/ 272143 w 1607205"/>
                  <a:gd name="connsiteY49-790" fmla="*/ 1126891 h 1905000"/>
                  <a:gd name="connsiteX50-791" fmla="*/ 249635 w 1607205"/>
                  <a:gd name="connsiteY50-792" fmla="*/ 1050066 h 1905000"/>
                  <a:gd name="connsiteX51-793" fmla="*/ 182855 w 1607205"/>
                  <a:gd name="connsiteY51-794" fmla="*/ 1015839 h 1905000"/>
                  <a:gd name="connsiteX52-795" fmla="*/ 122772 w 1607205"/>
                  <a:gd name="connsiteY52-796" fmla="*/ 735883 h 1905000"/>
                  <a:gd name="connsiteX53-797" fmla="*/ 122772 w 1607205"/>
                  <a:gd name="connsiteY53-798" fmla="*/ 732536 h 1905000"/>
                  <a:gd name="connsiteX54-799" fmla="*/ 122586 w 1607205"/>
                  <a:gd name="connsiteY54-800" fmla="*/ 729187 h 1905000"/>
                  <a:gd name="connsiteX55-801" fmla="*/ 119237 w 1607205"/>
                  <a:gd name="connsiteY55-802" fmla="*/ 664639 h 1905000"/>
                  <a:gd name="connsiteX56-803" fmla="*/ 165554 w 1607205"/>
                  <a:gd name="connsiteY56-804" fmla="*/ 456114 h 1905000"/>
                  <a:gd name="connsiteX57-805" fmla="*/ 294093 w 1607205"/>
                  <a:gd name="connsiteY57-806" fmla="*/ 282746 h 1905000"/>
                  <a:gd name="connsiteX58-807" fmla="*/ 488668 w 1607205"/>
                  <a:gd name="connsiteY58-808" fmla="*/ 163509 h 1905000"/>
                  <a:gd name="connsiteX59-809" fmla="*/ 729931 w 1607205"/>
                  <a:gd name="connsiteY59-810" fmla="*/ 119051 h 1905000"/>
                  <a:gd name="connsiteX60-811" fmla="*/ 971939 w 1607205"/>
                  <a:gd name="connsiteY60-812" fmla="*/ 163695 h 1905000"/>
                  <a:gd name="connsiteX61-813" fmla="*/ 1164466 w 1607205"/>
                  <a:gd name="connsiteY61-814" fmla="*/ 281629 h 1905000"/>
                  <a:gd name="connsiteX62-815" fmla="*/ 1167629 w 1607205"/>
                  <a:gd name="connsiteY62-816" fmla="*/ 284792 h 1905000"/>
                  <a:gd name="connsiteX63-817" fmla="*/ 1173954 w 1607205"/>
                  <a:gd name="connsiteY63-818" fmla="*/ 289629 h 1905000"/>
                  <a:gd name="connsiteX64-819" fmla="*/ 1321279 w 1607205"/>
                  <a:gd name="connsiteY64-820" fmla="*/ 485689 h 1905000"/>
                  <a:gd name="connsiteX65-821" fmla="*/ 1356250 w 1607205"/>
                  <a:gd name="connsiteY65-822" fmla="*/ 652920 h 1905000"/>
                  <a:gd name="connsiteX0-823" fmla="*/ 1598630 w 1607205"/>
                  <a:gd name="connsiteY0-824" fmla="*/ 1040764 h 1905000"/>
                  <a:gd name="connsiteX1-825" fmla="*/ 1594723 w 1607205"/>
                  <a:gd name="connsiteY1-826" fmla="*/ 1035557 h 1905000"/>
                  <a:gd name="connsiteX2-827" fmla="*/ 1504877 w 1607205"/>
                  <a:gd name="connsiteY2-828" fmla="*/ 885442 h 1905000"/>
                  <a:gd name="connsiteX3-829" fmla="*/ 1475301 w 1607205"/>
                  <a:gd name="connsiteY3-830" fmla="*/ 651246 h 1905000"/>
                  <a:gd name="connsiteX4-831" fmla="*/ 1432889 w 1607205"/>
                  <a:gd name="connsiteY4-832" fmla="*/ 444581 h 1905000"/>
                  <a:gd name="connsiteX5-833" fmla="*/ 1247244 w 1607205"/>
                  <a:gd name="connsiteY5-834" fmla="*/ 195876 h 1905000"/>
                  <a:gd name="connsiteX6-835" fmla="*/ 729931 w 1607205"/>
                  <a:gd name="connsiteY6-836" fmla="*/ 0 h 1905000"/>
                  <a:gd name="connsiteX7-837" fmla="*/ 0 w 1607205"/>
                  <a:gd name="connsiteY7-838" fmla="*/ 664453 h 1905000"/>
                  <a:gd name="connsiteX8-839" fmla="*/ 3534 w 1607205"/>
                  <a:gd name="connsiteY8-840" fmla="*/ 737743 h 1905000"/>
                  <a:gd name="connsiteX9-841" fmla="*/ 201271 w 1607205"/>
                  <a:gd name="connsiteY9-842" fmla="*/ 1298771 h 1905000"/>
                  <a:gd name="connsiteX10-843" fmla="*/ 201457 w 1607205"/>
                  <a:gd name="connsiteY10-844" fmla="*/ 1298957 h 1905000"/>
                  <a:gd name="connsiteX11-845" fmla="*/ 227870 w 1607205"/>
                  <a:gd name="connsiteY11-846" fmla="*/ 1545615 h 1905000"/>
                  <a:gd name="connsiteX12-847" fmla="*/ 179879 w 1607205"/>
                  <a:gd name="connsiteY12-848" fmla="*/ 1623929 h 1905000"/>
                  <a:gd name="connsiteX13-849" fmla="*/ 199039 w 1607205"/>
                  <a:gd name="connsiteY13-850" fmla="*/ 1756373 h 1905000"/>
                  <a:gd name="connsiteX14-851" fmla="*/ 672824 w 1607205"/>
                  <a:gd name="connsiteY14-852" fmla="*/ 1904814 h 1905000"/>
                  <a:gd name="connsiteX15-853" fmla="*/ 772529 w 1607205"/>
                  <a:gd name="connsiteY15-854" fmla="*/ 1905000 h 1905000"/>
                  <a:gd name="connsiteX16-855" fmla="*/ 865538 w 1607205"/>
                  <a:gd name="connsiteY16-856" fmla="*/ 1896256 h 1905000"/>
                  <a:gd name="connsiteX17-857" fmla="*/ 896230 w 1607205"/>
                  <a:gd name="connsiteY17-858" fmla="*/ 1871142 h 1905000"/>
                  <a:gd name="connsiteX18-859" fmla="*/ 1119263 w 1607205"/>
                  <a:gd name="connsiteY18-860" fmla="*/ 1653319 h 1905000"/>
                  <a:gd name="connsiteX19-861" fmla="*/ 1313652 w 1607205"/>
                  <a:gd name="connsiteY19-862" fmla="*/ 1653319 h 1905000"/>
                  <a:gd name="connsiteX20-863" fmla="*/ 1376898 w 1607205"/>
                  <a:gd name="connsiteY20-864" fmla="*/ 1641228 h 1905000"/>
                  <a:gd name="connsiteX21-865" fmla="*/ 1383781 w 1607205"/>
                  <a:gd name="connsiteY21-866" fmla="*/ 1638066 h 1905000"/>
                  <a:gd name="connsiteX22-867" fmla="*/ 1411497 w 1607205"/>
                  <a:gd name="connsiteY22-868" fmla="*/ 1524781 h 1905000"/>
                  <a:gd name="connsiteX23-869" fmla="*/ 1441631 w 1607205"/>
                  <a:gd name="connsiteY23-870" fmla="*/ 1436424 h 1905000"/>
                  <a:gd name="connsiteX24-871" fmla="*/ 1457630 w 1607205"/>
                  <a:gd name="connsiteY24-872" fmla="*/ 1405358 h 1905000"/>
                  <a:gd name="connsiteX25-873" fmla="*/ 1457630 w 1607205"/>
                  <a:gd name="connsiteY25-874" fmla="*/ 1401265 h 1905000"/>
                  <a:gd name="connsiteX26-875" fmla="*/ 1394755 w 1607205"/>
                  <a:gd name="connsiteY26-876" fmla="*/ 1355134 h 1905000"/>
                  <a:gd name="connsiteX27-877" fmla="*/ 1395314 w 1607205"/>
                  <a:gd name="connsiteY27-878" fmla="*/ 1350855 h 1905000"/>
                  <a:gd name="connsiteX28-879" fmla="*/ 1443305 w 1607205"/>
                  <a:gd name="connsiteY28-880" fmla="*/ 1337649 h 1905000"/>
                  <a:gd name="connsiteX29-881" fmla="*/ 1463395 w 1607205"/>
                  <a:gd name="connsiteY29-882" fmla="*/ 1305466 h 1905000"/>
                  <a:gd name="connsiteX30-883" fmla="*/ 1463395 w 1607205"/>
                  <a:gd name="connsiteY30-884" fmla="*/ 1302120 h 1905000"/>
                  <a:gd name="connsiteX31-885" fmla="*/ 1463023 w 1607205"/>
                  <a:gd name="connsiteY31-886" fmla="*/ 1297655 h 1905000"/>
                  <a:gd name="connsiteX32-887" fmla="*/ 1463953 w 1607205"/>
                  <a:gd name="connsiteY32-888" fmla="*/ 1249289 h 1905000"/>
                  <a:gd name="connsiteX33-889" fmla="*/ 1495949 w 1607205"/>
                  <a:gd name="connsiteY33-890" fmla="*/ 1122799 h 1905000"/>
                  <a:gd name="connsiteX34-891" fmla="*/ 1598630 w 1607205"/>
                  <a:gd name="connsiteY34-892" fmla="*/ 1040764 h 1905000"/>
                  <a:gd name="connsiteX35-893" fmla="*/ 1321279 w 1607205"/>
                  <a:gd name="connsiteY35-894" fmla="*/ 485689 h 1905000"/>
                  <a:gd name="connsiteX36-895" fmla="*/ 873163 w 1607205"/>
                  <a:gd name="connsiteY36-896" fmla="*/ 969520 h 1905000"/>
                  <a:gd name="connsiteX37-897" fmla="*/ 722303 w 1607205"/>
                  <a:gd name="connsiteY37-898" fmla="*/ 998912 h 1905000"/>
                  <a:gd name="connsiteX38-899" fmla="*/ 706120 w 1607205"/>
                  <a:gd name="connsiteY38-900" fmla="*/ 998726 h 1905000"/>
                  <a:gd name="connsiteX39-901" fmla="*/ 672452 w 1607205"/>
                  <a:gd name="connsiteY39-902" fmla="*/ 1144377 h 1905000"/>
                  <a:gd name="connsiteX40-903" fmla="*/ 652176 w 1607205"/>
                  <a:gd name="connsiteY40-904" fmla="*/ 1287609 h 1905000"/>
                  <a:gd name="connsiteX41-905" fmla="*/ 649757 w 1607205"/>
                  <a:gd name="connsiteY41-906" fmla="*/ 1308815 h 1905000"/>
                  <a:gd name="connsiteX42-907" fmla="*/ 635434 w 1607205"/>
                  <a:gd name="connsiteY42-908" fmla="*/ 1323698 h 1905000"/>
                  <a:gd name="connsiteX43-909" fmla="*/ 557493 w 1607205"/>
                  <a:gd name="connsiteY43-910" fmla="*/ 1362760 h 1905000"/>
                  <a:gd name="connsiteX44-911" fmla="*/ 481040 w 1607205"/>
                  <a:gd name="connsiteY44-912" fmla="*/ 1311234 h 1905000"/>
                  <a:gd name="connsiteX45-913" fmla="*/ 472110 w 1607205"/>
                  <a:gd name="connsiteY45-914" fmla="*/ 1291516 h 1905000"/>
                  <a:gd name="connsiteX46-915" fmla="*/ 477133 w 1607205"/>
                  <a:gd name="connsiteY46-916" fmla="*/ 1270123 h 1905000"/>
                  <a:gd name="connsiteX47-917" fmla="*/ 491270 w 1607205"/>
                  <a:gd name="connsiteY47-918" fmla="*/ 1210970 h 1905000"/>
                  <a:gd name="connsiteX48-919" fmla="*/ 451462 w 1607205"/>
                  <a:gd name="connsiteY48-920" fmla="*/ 1205763 h 1905000"/>
                  <a:gd name="connsiteX49-921" fmla="*/ 272143 w 1607205"/>
                  <a:gd name="connsiteY49-922" fmla="*/ 1126891 h 1905000"/>
                  <a:gd name="connsiteX50-923" fmla="*/ 249635 w 1607205"/>
                  <a:gd name="connsiteY50-924" fmla="*/ 1050066 h 1905000"/>
                  <a:gd name="connsiteX51-925" fmla="*/ 182855 w 1607205"/>
                  <a:gd name="connsiteY51-926" fmla="*/ 1015839 h 1905000"/>
                  <a:gd name="connsiteX52-927" fmla="*/ 122772 w 1607205"/>
                  <a:gd name="connsiteY52-928" fmla="*/ 735883 h 1905000"/>
                  <a:gd name="connsiteX53-929" fmla="*/ 122772 w 1607205"/>
                  <a:gd name="connsiteY53-930" fmla="*/ 732536 h 1905000"/>
                  <a:gd name="connsiteX54-931" fmla="*/ 122586 w 1607205"/>
                  <a:gd name="connsiteY54-932" fmla="*/ 729187 h 1905000"/>
                  <a:gd name="connsiteX55-933" fmla="*/ 119237 w 1607205"/>
                  <a:gd name="connsiteY55-934" fmla="*/ 664639 h 1905000"/>
                  <a:gd name="connsiteX56-935" fmla="*/ 165554 w 1607205"/>
                  <a:gd name="connsiteY56-936" fmla="*/ 456114 h 1905000"/>
                  <a:gd name="connsiteX57-937" fmla="*/ 294093 w 1607205"/>
                  <a:gd name="connsiteY57-938" fmla="*/ 282746 h 1905000"/>
                  <a:gd name="connsiteX58-939" fmla="*/ 488668 w 1607205"/>
                  <a:gd name="connsiteY58-940" fmla="*/ 163509 h 1905000"/>
                  <a:gd name="connsiteX59-941" fmla="*/ 729931 w 1607205"/>
                  <a:gd name="connsiteY59-942" fmla="*/ 119051 h 1905000"/>
                  <a:gd name="connsiteX60-943" fmla="*/ 971939 w 1607205"/>
                  <a:gd name="connsiteY60-944" fmla="*/ 163695 h 1905000"/>
                  <a:gd name="connsiteX61-945" fmla="*/ 1164466 w 1607205"/>
                  <a:gd name="connsiteY61-946" fmla="*/ 281629 h 1905000"/>
                  <a:gd name="connsiteX62-947" fmla="*/ 1167629 w 1607205"/>
                  <a:gd name="connsiteY62-948" fmla="*/ 284792 h 1905000"/>
                  <a:gd name="connsiteX63-949" fmla="*/ 1173954 w 1607205"/>
                  <a:gd name="connsiteY63-950" fmla="*/ 289629 h 1905000"/>
                  <a:gd name="connsiteX64-951" fmla="*/ 1321279 w 1607205"/>
                  <a:gd name="connsiteY64-952" fmla="*/ 485689 h 1905000"/>
                  <a:gd name="connsiteX0-953" fmla="*/ 1598630 w 1607205"/>
                  <a:gd name="connsiteY0-954" fmla="*/ 1040764 h 1905000"/>
                  <a:gd name="connsiteX1-955" fmla="*/ 1594723 w 1607205"/>
                  <a:gd name="connsiteY1-956" fmla="*/ 1035557 h 1905000"/>
                  <a:gd name="connsiteX2-957" fmla="*/ 1504877 w 1607205"/>
                  <a:gd name="connsiteY2-958" fmla="*/ 885442 h 1905000"/>
                  <a:gd name="connsiteX3-959" fmla="*/ 1475301 w 1607205"/>
                  <a:gd name="connsiteY3-960" fmla="*/ 651246 h 1905000"/>
                  <a:gd name="connsiteX4-961" fmla="*/ 1432889 w 1607205"/>
                  <a:gd name="connsiteY4-962" fmla="*/ 444581 h 1905000"/>
                  <a:gd name="connsiteX5-963" fmla="*/ 1247244 w 1607205"/>
                  <a:gd name="connsiteY5-964" fmla="*/ 195876 h 1905000"/>
                  <a:gd name="connsiteX6-965" fmla="*/ 729931 w 1607205"/>
                  <a:gd name="connsiteY6-966" fmla="*/ 0 h 1905000"/>
                  <a:gd name="connsiteX7-967" fmla="*/ 0 w 1607205"/>
                  <a:gd name="connsiteY7-968" fmla="*/ 664453 h 1905000"/>
                  <a:gd name="connsiteX8-969" fmla="*/ 3534 w 1607205"/>
                  <a:gd name="connsiteY8-970" fmla="*/ 737743 h 1905000"/>
                  <a:gd name="connsiteX9-971" fmla="*/ 201271 w 1607205"/>
                  <a:gd name="connsiteY9-972" fmla="*/ 1298771 h 1905000"/>
                  <a:gd name="connsiteX10-973" fmla="*/ 201457 w 1607205"/>
                  <a:gd name="connsiteY10-974" fmla="*/ 1298957 h 1905000"/>
                  <a:gd name="connsiteX11-975" fmla="*/ 227870 w 1607205"/>
                  <a:gd name="connsiteY11-976" fmla="*/ 1545615 h 1905000"/>
                  <a:gd name="connsiteX12-977" fmla="*/ 179879 w 1607205"/>
                  <a:gd name="connsiteY12-978" fmla="*/ 1623929 h 1905000"/>
                  <a:gd name="connsiteX13-979" fmla="*/ 199039 w 1607205"/>
                  <a:gd name="connsiteY13-980" fmla="*/ 1756373 h 1905000"/>
                  <a:gd name="connsiteX14-981" fmla="*/ 672824 w 1607205"/>
                  <a:gd name="connsiteY14-982" fmla="*/ 1904814 h 1905000"/>
                  <a:gd name="connsiteX15-983" fmla="*/ 772529 w 1607205"/>
                  <a:gd name="connsiteY15-984" fmla="*/ 1905000 h 1905000"/>
                  <a:gd name="connsiteX16-985" fmla="*/ 865538 w 1607205"/>
                  <a:gd name="connsiteY16-986" fmla="*/ 1896256 h 1905000"/>
                  <a:gd name="connsiteX17-987" fmla="*/ 896230 w 1607205"/>
                  <a:gd name="connsiteY17-988" fmla="*/ 1871142 h 1905000"/>
                  <a:gd name="connsiteX18-989" fmla="*/ 1119263 w 1607205"/>
                  <a:gd name="connsiteY18-990" fmla="*/ 1653319 h 1905000"/>
                  <a:gd name="connsiteX19-991" fmla="*/ 1313652 w 1607205"/>
                  <a:gd name="connsiteY19-992" fmla="*/ 1653319 h 1905000"/>
                  <a:gd name="connsiteX20-993" fmla="*/ 1376898 w 1607205"/>
                  <a:gd name="connsiteY20-994" fmla="*/ 1641228 h 1905000"/>
                  <a:gd name="connsiteX21-995" fmla="*/ 1383781 w 1607205"/>
                  <a:gd name="connsiteY21-996" fmla="*/ 1638066 h 1905000"/>
                  <a:gd name="connsiteX22-997" fmla="*/ 1411497 w 1607205"/>
                  <a:gd name="connsiteY22-998" fmla="*/ 1524781 h 1905000"/>
                  <a:gd name="connsiteX23-999" fmla="*/ 1441631 w 1607205"/>
                  <a:gd name="connsiteY23-1000" fmla="*/ 1436424 h 1905000"/>
                  <a:gd name="connsiteX24-1001" fmla="*/ 1457630 w 1607205"/>
                  <a:gd name="connsiteY24-1002" fmla="*/ 1405358 h 1905000"/>
                  <a:gd name="connsiteX25-1003" fmla="*/ 1457630 w 1607205"/>
                  <a:gd name="connsiteY25-1004" fmla="*/ 1401265 h 1905000"/>
                  <a:gd name="connsiteX26-1005" fmla="*/ 1394755 w 1607205"/>
                  <a:gd name="connsiteY26-1006" fmla="*/ 1355134 h 1905000"/>
                  <a:gd name="connsiteX27-1007" fmla="*/ 1395314 w 1607205"/>
                  <a:gd name="connsiteY27-1008" fmla="*/ 1350855 h 1905000"/>
                  <a:gd name="connsiteX28-1009" fmla="*/ 1443305 w 1607205"/>
                  <a:gd name="connsiteY28-1010" fmla="*/ 1337649 h 1905000"/>
                  <a:gd name="connsiteX29-1011" fmla="*/ 1463395 w 1607205"/>
                  <a:gd name="connsiteY29-1012" fmla="*/ 1305466 h 1905000"/>
                  <a:gd name="connsiteX30-1013" fmla="*/ 1463395 w 1607205"/>
                  <a:gd name="connsiteY30-1014" fmla="*/ 1302120 h 1905000"/>
                  <a:gd name="connsiteX31-1015" fmla="*/ 1463023 w 1607205"/>
                  <a:gd name="connsiteY31-1016" fmla="*/ 1297655 h 1905000"/>
                  <a:gd name="connsiteX32-1017" fmla="*/ 1463953 w 1607205"/>
                  <a:gd name="connsiteY32-1018" fmla="*/ 1249289 h 1905000"/>
                  <a:gd name="connsiteX33-1019" fmla="*/ 1495949 w 1607205"/>
                  <a:gd name="connsiteY33-1020" fmla="*/ 1122799 h 1905000"/>
                  <a:gd name="connsiteX34-1021" fmla="*/ 1598630 w 1607205"/>
                  <a:gd name="connsiteY34-1022" fmla="*/ 1040764 h 1905000"/>
                  <a:gd name="connsiteX35-1023" fmla="*/ 1173954 w 1607205"/>
                  <a:gd name="connsiteY35-1024" fmla="*/ 289629 h 1905000"/>
                  <a:gd name="connsiteX36-1025" fmla="*/ 873163 w 1607205"/>
                  <a:gd name="connsiteY36-1026" fmla="*/ 969520 h 1905000"/>
                  <a:gd name="connsiteX37-1027" fmla="*/ 722303 w 1607205"/>
                  <a:gd name="connsiteY37-1028" fmla="*/ 998912 h 1905000"/>
                  <a:gd name="connsiteX38-1029" fmla="*/ 706120 w 1607205"/>
                  <a:gd name="connsiteY38-1030" fmla="*/ 998726 h 1905000"/>
                  <a:gd name="connsiteX39-1031" fmla="*/ 672452 w 1607205"/>
                  <a:gd name="connsiteY39-1032" fmla="*/ 1144377 h 1905000"/>
                  <a:gd name="connsiteX40-1033" fmla="*/ 652176 w 1607205"/>
                  <a:gd name="connsiteY40-1034" fmla="*/ 1287609 h 1905000"/>
                  <a:gd name="connsiteX41-1035" fmla="*/ 649757 w 1607205"/>
                  <a:gd name="connsiteY41-1036" fmla="*/ 1308815 h 1905000"/>
                  <a:gd name="connsiteX42-1037" fmla="*/ 635434 w 1607205"/>
                  <a:gd name="connsiteY42-1038" fmla="*/ 1323698 h 1905000"/>
                  <a:gd name="connsiteX43-1039" fmla="*/ 557493 w 1607205"/>
                  <a:gd name="connsiteY43-1040" fmla="*/ 1362760 h 1905000"/>
                  <a:gd name="connsiteX44-1041" fmla="*/ 481040 w 1607205"/>
                  <a:gd name="connsiteY44-1042" fmla="*/ 1311234 h 1905000"/>
                  <a:gd name="connsiteX45-1043" fmla="*/ 472110 w 1607205"/>
                  <a:gd name="connsiteY45-1044" fmla="*/ 1291516 h 1905000"/>
                  <a:gd name="connsiteX46-1045" fmla="*/ 477133 w 1607205"/>
                  <a:gd name="connsiteY46-1046" fmla="*/ 1270123 h 1905000"/>
                  <a:gd name="connsiteX47-1047" fmla="*/ 491270 w 1607205"/>
                  <a:gd name="connsiteY47-1048" fmla="*/ 1210970 h 1905000"/>
                  <a:gd name="connsiteX48-1049" fmla="*/ 451462 w 1607205"/>
                  <a:gd name="connsiteY48-1050" fmla="*/ 1205763 h 1905000"/>
                  <a:gd name="connsiteX49-1051" fmla="*/ 272143 w 1607205"/>
                  <a:gd name="connsiteY49-1052" fmla="*/ 1126891 h 1905000"/>
                  <a:gd name="connsiteX50-1053" fmla="*/ 249635 w 1607205"/>
                  <a:gd name="connsiteY50-1054" fmla="*/ 1050066 h 1905000"/>
                  <a:gd name="connsiteX51-1055" fmla="*/ 182855 w 1607205"/>
                  <a:gd name="connsiteY51-1056" fmla="*/ 1015839 h 1905000"/>
                  <a:gd name="connsiteX52-1057" fmla="*/ 122772 w 1607205"/>
                  <a:gd name="connsiteY52-1058" fmla="*/ 735883 h 1905000"/>
                  <a:gd name="connsiteX53-1059" fmla="*/ 122772 w 1607205"/>
                  <a:gd name="connsiteY53-1060" fmla="*/ 732536 h 1905000"/>
                  <a:gd name="connsiteX54-1061" fmla="*/ 122586 w 1607205"/>
                  <a:gd name="connsiteY54-1062" fmla="*/ 729187 h 1905000"/>
                  <a:gd name="connsiteX55-1063" fmla="*/ 119237 w 1607205"/>
                  <a:gd name="connsiteY55-1064" fmla="*/ 664639 h 1905000"/>
                  <a:gd name="connsiteX56-1065" fmla="*/ 165554 w 1607205"/>
                  <a:gd name="connsiteY56-1066" fmla="*/ 456114 h 1905000"/>
                  <a:gd name="connsiteX57-1067" fmla="*/ 294093 w 1607205"/>
                  <a:gd name="connsiteY57-1068" fmla="*/ 282746 h 1905000"/>
                  <a:gd name="connsiteX58-1069" fmla="*/ 488668 w 1607205"/>
                  <a:gd name="connsiteY58-1070" fmla="*/ 163509 h 1905000"/>
                  <a:gd name="connsiteX59-1071" fmla="*/ 729931 w 1607205"/>
                  <a:gd name="connsiteY59-1072" fmla="*/ 119051 h 1905000"/>
                  <a:gd name="connsiteX60-1073" fmla="*/ 971939 w 1607205"/>
                  <a:gd name="connsiteY60-1074" fmla="*/ 163695 h 1905000"/>
                  <a:gd name="connsiteX61-1075" fmla="*/ 1164466 w 1607205"/>
                  <a:gd name="connsiteY61-1076" fmla="*/ 281629 h 1905000"/>
                  <a:gd name="connsiteX62-1077" fmla="*/ 1167629 w 1607205"/>
                  <a:gd name="connsiteY62-1078" fmla="*/ 284792 h 1905000"/>
                  <a:gd name="connsiteX63-1079" fmla="*/ 1173954 w 1607205"/>
                  <a:gd name="connsiteY63-1080" fmla="*/ 289629 h 1905000"/>
                  <a:gd name="connsiteX0-1081" fmla="*/ 1598630 w 1607205"/>
                  <a:gd name="connsiteY0-1082" fmla="*/ 1040764 h 1905000"/>
                  <a:gd name="connsiteX1-1083" fmla="*/ 1594723 w 1607205"/>
                  <a:gd name="connsiteY1-1084" fmla="*/ 1035557 h 1905000"/>
                  <a:gd name="connsiteX2-1085" fmla="*/ 1504877 w 1607205"/>
                  <a:gd name="connsiteY2-1086" fmla="*/ 885442 h 1905000"/>
                  <a:gd name="connsiteX3-1087" fmla="*/ 1475301 w 1607205"/>
                  <a:gd name="connsiteY3-1088" fmla="*/ 651246 h 1905000"/>
                  <a:gd name="connsiteX4-1089" fmla="*/ 1432889 w 1607205"/>
                  <a:gd name="connsiteY4-1090" fmla="*/ 444581 h 1905000"/>
                  <a:gd name="connsiteX5-1091" fmla="*/ 1247244 w 1607205"/>
                  <a:gd name="connsiteY5-1092" fmla="*/ 195876 h 1905000"/>
                  <a:gd name="connsiteX6-1093" fmla="*/ 729931 w 1607205"/>
                  <a:gd name="connsiteY6-1094" fmla="*/ 0 h 1905000"/>
                  <a:gd name="connsiteX7-1095" fmla="*/ 0 w 1607205"/>
                  <a:gd name="connsiteY7-1096" fmla="*/ 664453 h 1905000"/>
                  <a:gd name="connsiteX8-1097" fmla="*/ 3534 w 1607205"/>
                  <a:gd name="connsiteY8-1098" fmla="*/ 737743 h 1905000"/>
                  <a:gd name="connsiteX9-1099" fmla="*/ 201271 w 1607205"/>
                  <a:gd name="connsiteY9-1100" fmla="*/ 1298771 h 1905000"/>
                  <a:gd name="connsiteX10-1101" fmla="*/ 201457 w 1607205"/>
                  <a:gd name="connsiteY10-1102" fmla="*/ 1298957 h 1905000"/>
                  <a:gd name="connsiteX11-1103" fmla="*/ 227870 w 1607205"/>
                  <a:gd name="connsiteY11-1104" fmla="*/ 1545615 h 1905000"/>
                  <a:gd name="connsiteX12-1105" fmla="*/ 179879 w 1607205"/>
                  <a:gd name="connsiteY12-1106" fmla="*/ 1623929 h 1905000"/>
                  <a:gd name="connsiteX13-1107" fmla="*/ 199039 w 1607205"/>
                  <a:gd name="connsiteY13-1108" fmla="*/ 1756373 h 1905000"/>
                  <a:gd name="connsiteX14-1109" fmla="*/ 672824 w 1607205"/>
                  <a:gd name="connsiteY14-1110" fmla="*/ 1904814 h 1905000"/>
                  <a:gd name="connsiteX15-1111" fmla="*/ 772529 w 1607205"/>
                  <a:gd name="connsiteY15-1112" fmla="*/ 1905000 h 1905000"/>
                  <a:gd name="connsiteX16-1113" fmla="*/ 865538 w 1607205"/>
                  <a:gd name="connsiteY16-1114" fmla="*/ 1896256 h 1905000"/>
                  <a:gd name="connsiteX17-1115" fmla="*/ 896230 w 1607205"/>
                  <a:gd name="connsiteY17-1116" fmla="*/ 1871142 h 1905000"/>
                  <a:gd name="connsiteX18-1117" fmla="*/ 1119263 w 1607205"/>
                  <a:gd name="connsiteY18-1118" fmla="*/ 1653319 h 1905000"/>
                  <a:gd name="connsiteX19-1119" fmla="*/ 1313652 w 1607205"/>
                  <a:gd name="connsiteY19-1120" fmla="*/ 1653319 h 1905000"/>
                  <a:gd name="connsiteX20-1121" fmla="*/ 1376898 w 1607205"/>
                  <a:gd name="connsiteY20-1122" fmla="*/ 1641228 h 1905000"/>
                  <a:gd name="connsiteX21-1123" fmla="*/ 1383781 w 1607205"/>
                  <a:gd name="connsiteY21-1124" fmla="*/ 1638066 h 1905000"/>
                  <a:gd name="connsiteX22-1125" fmla="*/ 1411497 w 1607205"/>
                  <a:gd name="connsiteY22-1126" fmla="*/ 1524781 h 1905000"/>
                  <a:gd name="connsiteX23-1127" fmla="*/ 1441631 w 1607205"/>
                  <a:gd name="connsiteY23-1128" fmla="*/ 1436424 h 1905000"/>
                  <a:gd name="connsiteX24-1129" fmla="*/ 1457630 w 1607205"/>
                  <a:gd name="connsiteY24-1130" fmla="*/ 1405358 h 1905000"/>
                  <a:gd name="connsiteX25-1131" fmla="*/ 1457630 w 1607205"/>
                  <a:gd name="connsiteY25-1132" fmla="*/ 1401265 h 1905000"/>
                  <a:gd name="connsiteX26-1133" fmla="*/ 1394755 w 1607205"/>
                  <a:gd name="connsiteY26-1134" fmla="*/ 1355134 h 1905000"/>
                  <a:gd name="connsiteX27-1135" fmla="*/ 1395314 w 1607205"/>
                  <a:gd name="connsiteY27-1136" fmla="*/ 1350855 h 1905000"/>
                  <a:gd name="connsiteX28-1137" fmla="*/ 1443305 w 1607205"/>
                  <a:gd name="connsiteY28-1138" fmla="*/ 1337649 h 1905000"/>
                  <a:gd name="connsiteX29-1139" fmla="*/ 1463395 w 1607205"/>
                  <a:gd name="connsiteY29-1140" fmla="*/ 1305466 h 1905000"/>
                  <a:gd name="connsiteX30-1141" fmla="*/ 1463395 w 1607205"/>
                  <a:gd name="connsiteY30-1142" fmla="*/ 1302120 h 1905000"/>
                  <a:gd name="connsiteX31-1143" fmla="*/ 1463023 w 1607205"/>
                  <a:gd name="connsiteY31-1144" fmla="*/ 1297655 h 1905000"/>
                  <a:gd name="connsiteX32-1145" fmla="*/ 1463953 w 1607205"/>
                  <a:gd name="connsiteY32-1146" fmla="*/ 1249289 h 1905000"/>
                  <a:gd name="connsiteX33-1147" fmla="*/ 1495949 w 1607205"/>
                  <a:gd name="connsiteY33-1148" fmla="*/ 1122799 h 1905000"/>
                  <a:gd name="connsiteX34-1149" fmla="*/ 1598630 w 1607205"/>
                  <a:gd name="connsiteY34-1150" fmla="*/ 1040764 h 1905000"/>
                  <a:gd name="connsiteX35-1151" fmla="*/ 1167629 w 1607205"/>
                  <a:gd name="connsiteY35-1152" fmla="*/ 284792 h 1905000"/>
                  <a:gd name="connsiteX36-1153" fmla="*/ 873163 w 1607205"/>
                  <a:gd name="connsiteY36-1154" fmla="*/ 969520 h 1905000"/>
                  <a:gd name="connsiteX37-1155" fmla="*/ 722303 w 1607205"/>
                  <a:gd name="connsiteY37-1156" fmla="*/ 998912 h 1905000"/>
                  <a:gd name="connsiteX38-1157" fmla="*/ 706120 w 1607205"/>
                  <a:gd name="connsiteY38-1158" fmla="*/ 998726 h 1905000"/>
                  <a:gd name="connsiteX39-1159" fmla="*/ 672452 w 1607205"/>
                  <a:gd name="connsiteY39-1160" fmla="*/ 1144377 h 1905000"/>
                  <a:gd name="connsiteX40-1161" fmla="*/ 652176 w 1607205"/>
                  <a:gd name="connsiteY40-1162" fmla="*/ 1287609 h 1905000"/>
                  <a:gd name="connsiteX41-1163" fmla="*/ 649757 w 1607205"/>
                  <a:gd name="connsiteY41-1164" fmla="*/ 1308815 h 1905000"/>
                  <a:gd name="connsiteX42-1165" fmla="*/ 635434 w 1607205"/>
                  <a:gd name="connsiteY42-1166" fmla="*/ 1323698 h 1905000"/>
                  <a:gd name="connsiteX43-1167" fmla="*/ 557493 w 1607205"/>
                  <a:gd name="connsiteY43-1168" fmla="*/ 1362760 h 1905000"/>
                  <a:gd name="connsiteX44-1169" fmla="*/ 481040 w 1607205"/>
                  <a:gd name="connsiteY44-1170" fmla="*/ 1311234 h 1905000"/>
                  <a:gd name="connsiteX45-1171" fmla="*/ 472110 w 1607205"/>
                  <a:gd name="connsiteY45-1172" fmla="*/ 1291516 h 1905000"/>
                  <a:gd name="connsiteX46-1173" fmla="*/ 477133 w 1607205"/>
                  <a:gd name="connsiteY46-1174" fmla="*/ 1270123 h 1905000"/>
                  <a:gd name="connsiteX47-1175" fmla="*/ 491270 w 1607205"/>
                  <a:gd name="connsiteY47-1176" fmla="*/ 1210970 h 1905000"/>
                  <a:gd name="connsiteX48-1177" fmla="*/ 451462 w 1607205"/>
                  <a:gd name="connsiteY48-1178" fmla="*/ 1205763 h 1905000"/>
                  <a:gd name="connsiteX49-1179" fmla="*/ 272143 w 1607205"/>
                  <a:gd name="connsiteY49-1180" fmla="*/ 1126891 h 1905000"/>
                  <a:gd name="connsiteX50-1181" fmla="*/ 249635 w 1607205"/>
                  <a:gd name="connsiteY50-1182" fmla="*/ 1050066 h 1905000"/>
                  <a:gd name="connsiteX51-1183" fmla="*/ 182855 w 1607205"/>
                  <a:gd name="connsiteY51-1184" fmla="*/ 1015839 h 1905000"/>
                  <a:gd name="connsiteX52-1185" fmla="*/ 122772 w 1607205"/>
                  <a:gd name="connsiteY52-1186" fmla="*/ 735883 h 1905000"/>
                  <a:gd name="connsiteX53-1187" fmla="*/ 122772 w 1607205"/>
                  <a:gd name="connsiteY53-1188" fmla="*/ 732536 h 1905000"/>
                  <a:gd name="connsiteX54-1189" fmla="*/ 122586 w 1607205"/>
                  <a:gd name="connsiteY54-1190" fmla="*/ 729187 h 1905000"/>
                  <a:gd name="connsiteX55-1191" fmla="*/ 119237 w 1607205"/>
                  <a:gd name="connsiteY55-1192" fmla="*/ 664639 h 1905000"/>
                  <a:gd name="connsiteX56-1193" fmla="*/ 165554 w 1607205"/>
                  <a:gd name="connsiteY56-1194" fmla="*/ 456114 h 1905000"/>
                  <a:gd name="connsiteX57-1195" fmla="*/ 294093 w 1607205"/>
                  <a:gd name="connsiteY57-1196" fmla="*/ 282746 h 1905000"/>
                  <a:gd name="connsiteX58-1197" fmla="*/ 488668 w 1607205"/>
                  <a:gd name="connsiteY58-1198" fmla="*/ 163509 h 1905000"/>
                  <a:gd name="connsiteX59-1199" fmla="*/ 729931 w 1607205"/>
                  <a:gd name="connsiteY59-1200" fmla="*/ 119051 h 1905000"/>
                  <a:gd name="connsiteX60-1201" fmla="*/ 971939 w 1607205"/>
                  <a:gd name="connsiteY60-1202" fmla="*/ 163695 h 1905000"/>
                  <a:gd name="connsiteX61-1203" fmla="*/ 1164466 w 1607205"/>
                  <a:gd name="connsiteY61-1204" fmla="*/ 281629 h 1905000"/>
                  <a:gd name="connsiteX62-1205" fmla="*/ 1167629 w 1607205"/>
                  <a:gd name="connsiteY62-1206" fmla="*/ 284792 h 1905000"/>
                  <a:gd name="connsiteX0-1207" fmla="*/ 1598630 w 1607205"/>
                  <a:gd name="connsiteY0-1208" fmla="*/ 1040764 h 1905000"/>
                  <a:gd name="connsiteX1-1209" fmla="*/ 1594723 w 1607205"/>
                  <a:gd name="connsiteY1-1210" fmla="*/ 1035557 h 1905000"/>
                  <a:gd name="connsiteX2-1211" fmla="*/ 1504877 w 1607205"/>
                  <a:gd name="connsiteY2-1212" fmla="*/ 885442 h 1905000"/>
                  <a:gd name="connsiteX3-1213" fmla="*/ 1475301 w 1607205"/>
                  <a:gd name="connsiteY3-1214" fmla="*/ 651246 h 1905000"/>
                  <a:gd name="connsiteX4-1215" fmla="*/ 1432889 w 1607205"/>
                  <a:gd name="connsiteY4-1216" fmla="*/ 444581 h 1905000"/>
                  <a:gd name="connsiteX5-1217" fmla="*/ 1247244 w 1607205"/>
                  <a:gd name="connsiteY5-1218" fmla="*/ 195876 h 1905000"/>
                  <a:gd name="connsiteX6-1219" fmla="*/ 729931 w 1607205"/>
                  <a:gd name="connsiteY6-1220" fmla="*/ 0 h 1905000"/>
                  <a:gd name="connsiteX7-1221" fmla="*/ 0 w 1607205"/>
                  <a:gd name="connsiteY7-1222" fmla="*/ 664453 h 1905000"/>
                  <a:gd name="connsiteX8-1223" fmla="*/ 3534 w 1607205"/>
                  <a:gd name="connsiteY8-1224" fmla="*/ 737743 h 1905000"/>
                  <a:gd name="connsiteX9-1225" fmla="*/ 201271 w 1607205"/>
                  <a:gd name="connsiteY9-1226" fmla="*/ 1298771 h 1905000"/>
                  <a:gd name="connsiteX10-1227" fmla="*/ 201457 w 1607205"/>
                  <a:gd name="connsiteY10-1228" fmla="*/ 1298957 h 1905000"/>
                  <a:gd name="connsiteX11-1229" fmla="*/ 227870 w 1607205"/>
                  <a:gd name="connsiteY11-1230" fmla="*/ 1545615 h 1905000"/>
                  <a:gd name="connsiteX12-1231" fmla="*/ 179879 w 1607205"/>
                  <a:gd name="connsiteY12-1232" fmla="*/ 1623929 h 1905000"/>
                  <a:gd name="connsiteX13-1233" fmla="*/ 199039 w 1607205"/>
                  <a:gd name="connsiteY13-1234" fmla="*/ 1756373 h 1905000"/>
                  <a:gd name="connsiteX14-1235" fmla="*/ 672824 w 1607205"/>
                  <a:gd name="connsiteY14-1236" fmla="*/ 1904814 h 1905000"/>
                  <a:gd name="connsiteX15-1237" fmla="*/ 772529 w 1607205"/>
                  <a:gd name="connsiteY15-1238" fmla="*/ 1905000 h 1905000"/>
                  <a:gd name="connsiteX16-1239" fmla="*/ 865538 w 1607205"/>
                  <a:gd name="connsiteY16-1240" fmla="*/ 1896256 h 1905000"/>
                  <a:gd name="connsiteX17-1241" fmla="*/ 896230 w 1607205"/>
                  <a:gd name="connsiteY17-1242" fmla="*/ 1871142 h 1905000"/>
                  <a:gd name="connsiteX18-1243" fmla="*/ 1119263 w 1607205"/>
                  <a:gd name="connsiteY18-1244" fmla="*/ 1653319 h 1905000"/>
                  <a:gd name="connsiteX19-1245" fmla="*/ 1313652 w 1607205"/>
                  <a:gd name="connsiteY19-1246" fmla="*/ 1653319 h 1905000"/>
                  <a:gd name="connsiteX20-1247" fmla="*/ 1376898 w 1607205"/>
                  <a:gd name="connsiteY20-1248" fmla="*/ 1641228 h 1905000"/>
                  <a:gd name="connsiteX21-1249" fmla="*/ 1383781 w 1607205"/>
                  <a:gd name="connsiteY21-1250" fmla="*/ 1638066 h 1905000"/>
                  <a:gd name="connsiteX22-1251" fmla="*/ 1411497 w 1607205"/>
                  <a:gd name="connsiteY22-1252" fmla="*/ 1524781 h 1905000"/>
                  <a:gd name="connsiteX23-1253" fmla="*/ 1441631 w 1607205"/>
                  <a:gd name="connsiteY23-1254" fmla="*/ 1436424 h 1905000"/>
                  <a:gd name="connsiteX24-1255" fmla="*/ 1457630 w 1607205"/>
                  <a:gd name="connsiteY24-1256" fmla="*/ 1405358 h 1905000"/>
                  <a:gd name="connsiteX25-1257" fmla="*/ 1457630 w 1607205"/>
                  <a:gd name="connsiteY25-1258" fmla="*/ 1401265 h 1905000"/>
                  <a:gd name="connsiteX26-1259" fmla="*/ 1394755 w 1607205"/>
                  <a:gd name="connsiteY26-1260" fmla="*/ 1355134 h 1905000"/>
                  <a:gd name="connsiteX27-1261" fmla="*/ 1395314 w 1607205"/>
                  <a:gd name="connsiteY27-1262" fmla="*/ 1350855 h 1905000"/>
                  <a:gd name="connsiteX28-1263" fmla="*/ 1443305 w 1607205"/>
                  <a:gd name="connsiteY28-1264" fmla="*/ 1337649 h 1905000"/>
                  <a:gd name="connsiteX29-1265" fmla="*/ 1463395 w 1607205"/>
                  <a:gd name="connsiteY29-1266" fmla="*/ 1305466 h 1905000"/>
                  <a:gd name="connsiteX30-1267" fmla="*/ 1463395 w 1607205"/>
                  <a:gd name="connsiteY30-1268" fmla="*/ 1302120 h 1905000"/>
                  <a:gd name="connsiteX31-1269" fmla="*/ 1463023 w 1607205"/>
                  <a:gd name="connsiteY31-1270" fmla="*/ 1297655 h 1905000"/>
                  <a:gd name="connsiteX32-1271" fmla="*/ 1463953 w 1607205"/>
                  <a:gd name="connsiteY32-1272" fmla="*/ 1249289 h 1905000"/>
                  <a:gd name="connsiteX33-1273" fmla="*/ 1495949 w 1607205"/>
                  <a:gd name="connsiteY33-1274" fmla="*/ 1122799 h 1905000"/>
                  <a:gd name="connsiteX34-1275" fmla="*/ 1598630 w 1607205"/>
                  <a:gd name="connsiteY34-1276" fmla="*/ 1040764 h 1905000"/>
                  <a:gd name="connsiteX35-1277" fmla="*/ 1164466 w 1607205"/>
                  <a:gd name="connsiteY35-1278" fmla="*/ 281629 h 1905000"/>
                  <a:gd name="connsiteX36-1279" fmla="*/ 873163 w 1607205"/>
                  <a:gd name="connsiteY36-1280" fmla="*/ 969520 h 1905000"/>
                  <a:gd name="connsiteX37-1281" fmla="*/ 722303 w 1607205"/>
                  <a:gd name="connsiteY37-1282" fmla="*/ 998912 h 1905000"/>
                  <a:gd name="connsiteX38-1283" fmla="*/ 706120 w 1607205"/>
                  <a:gd name="connsiteY38-1284" fmla="*/ 998726 h 1905000"/>
                  <a:gd name="connsiteX39-1285" fmla="*/ 672452 w 1607205"/>
                  <a:gd name="connsiteY39-1286" fmla="*/ 1144377 h 1905000"/>
                  <a:gd name="connsiteX40-1287" fmla="*/ 652176 w 1607205"/>
                  <a:gd name="connsiteY40-1288" fmla="*/ 1287609 h 1905000"/>
                  <a:gd name="connsiteX41-1289" fmla="*/ 649757 w 1607205"/>
                  <a:gd name="connsiteY41-1290" fmla="*/ 1308815 h 1905000"/>
                  <a:gd name="connsiteX42-1291" fmla="*/ 635434 w 1607205"/>
                  <a:gd name="connsiteY42-1292" fmla="*/ 1323698 h 1905000"/>
                  <a:gd name="connsiteX43-1293" fmla="*/ 557493 w 1607205"/>
                  <a:gd name="connsiteY43-1294" fmla="*/ 1362760 h 1905000"/>
                  <a:gd name="connsiteX44-1295" fmla="*/ 481040 w 1607205"/>
                  <a:gd name="connsiteY44-1296" fmla="*/ 1311234 h 1905000"/>
                  <a:gd name="connsiteX45-1297" fmla="*/ 472110 w 1607205"/>
                  <a:gd name="connsiteY45-1298" fmla="*/ 1291516 h 1905000"/>
                  <a:gd name="connsiteX46-1299" fmla="*/ 477133 w 1607205"/>
                  <a:gd name="connsiteY46-1300" fmla="*/ 1270123 h 1905000"/>
                  <a:gd name="connsiteX47-1301" fmla="*/ 491270 w 1607205"/>
                  <a:gd name="connsiteY47-1302" fmla="*/ 1210970 h 1905000"/>
                  <a:gd name="connsiteX48-1303" fmla="*/ 451462 w 1607205"/>
                  <a:gd name="connsiteY48-1304" fmla="*/ 1205763 h 1905000"/>
                  <a:gd name="connsiteX49-1305" fmla="*/ 272143 w 1607205"/>
                  <a:gd name="connsiteY49-1306" fmla="*/ 1126891 h 1905000"/>
                  <a:gd name="connsiteX50-1307" fmla="*/ 249635 w 1607205"/>
                  <a:gd name="connsiteY50-1308" fmla="*/ 1050066 h 1905000"/>
                  <a:gd name="connsiteX51-1309" fmla="*/ 182855 w 1607205"/>
                  <a:gd name="connsiteY51-1310" fmla="*/ 1015839 h 1905000"/>
                  <a:gd name="connsiteX52-1311" fmla="*/ 122772 w 1607205"/>
                  <a:gd name="connsiteY52-1312" fmla="*/ 735883 h 1905000"/>
                  <a:gd name="connsiteX53-1313" fmla="*/ 122772 w 1607205"/>
                  <a:gd name="connsiteY53-1314" fmla="*/ 732536 h 1905000"/>
                  <a:gd name="connsiteX54-1315" fmla="*/ 122586 w 1607205"/>
                  <a:gd name="connsiteY54-1316" fmla="*/ 729187 h 1905000"/>
                  <a:gd name="connsiteX55-1317" fmla="*/ 119237 w 1607205"/>
                  <a:gd name="connsiteY55-1318" fmla="*/ 664639 h 1905000"/>
                  <a:gd name="connsiteX56-1319" fmla="*/ 165554 w 1607205"/>
                  <a:gd name="connsiteY56-1320" fmla="*/ 456114 h 1905000"/>
                  <a:gd name="connsiteX57-1321" fmla="*/ 294093 w 1607205"/>
                  <a:gd name="connsiteY57-1322" fmla="*/ 282746 h 1905000"/>
                  <a:gd name="connsiteX58-1323" fmla="*/ 488668 w 1607205"/>
                  <a:gd name="connsiteY58-1324" fmla="*/ 163509 h 1905000"/>
                  <a:gd name="connsiteX59-1325" fmla="*/ 729931 w 1607205"/>
                  <a:gd name="connsiteY59-1326" fmla="*/ 119051 h 1905000"/>
                  <a:gd name="connsiteX60-1327" fmla="*/ 971939 w 1607205"/>
                  <a:gd name="connsiteY60-1328" fmla="*/ 163695 h 1905000"/>
                  <a:gd name="connsiteX61-1329" fmla="*/ 1164466 w 1607205"/>
                  <a:gd name="connsiteY61-1330" fmla="*/ 281629 h 1905000"/>
                  <a:gd name="connsiteX0-1331" fmla="*/ 1598630 w 1607205"/>
                  <a:gd name="connsiteY0-1332" fmla="*/ 1040764 h 1905000"/>
                  <a:gd name="connsiteX1-1333" fmla="*/ 1594723 w 1607205"/>
                  <a:gd name="connsiteY1-1334" fmla="*/ 1035557 h 1905000"/>
                  <a:gd name="connsiteX2-1335" fmla="*/ 1504877 w 1607205"/>
                  <a:gd name="connsiteY2-1336" fmla="*/ 885442 h 1905000"/>
                  <a:gd name="connsiteX3-1337" fmla="*/ 1475301 w 1607205"/>
                  <a:gd name="connsiteY3-1338" fmla="*/ 651246 h 1905000"/>
                  <a:gd name="connsiteX4-1339" fmla="*/ 1432889 w 1607205"/>
                  <a:gd name="connsiteY4-1340" fmla="*/ 444581 h 1905000"/>
                  <a:gd name="connsiteX5-1341" fmla="*/ 1247244 w 1607205"/>
                  <a:gd name="connsiteY5-1342" fmla="*/ 195876 h 1905000"/>
                  <a:gd name="connsiteX6-1343" fmla="*/ 729931 w 1607205"/>
                  <a:gd name="connsiteY6-1344" fmla="*/ 0 h 1905000"/>
                  <a:gd name="connsiteX7-1345" fmla="*/ 0 w 1607205"/>
                  <a:gd name="connsiteY7-1346" fmla="*/ 664453 h 1905000"/>
                  <a:gd name="connsiteX8-1347" fmla="*/ 3534 w 1607205"/>
                  <a:gd name="connsiteY8-1348" fmla="*/ 737743 h 1905000"/>
                  <a:gd name="connsiteX9-1349" fmla="*/ 201271 w 1607205"/>
                  <a:gd name="connsiteY9-1350" fmla="*/ 1298771 h 1905000"/>
                  <a:gd name="connsiteX10-1351" fmla="*/ 201457 w 1607205"/>
                  <a:gd name="connsiteY10-1352" fmla="*/ 1298957 h 1905000"/>
                  <a:gd name="connsiteX11-1353" fmla="*/ 227870 w 1607205"/>
                  <a:gd name="connsiteY11-1354" fmla="*/ 1545615 h 1905000"/>
                  <a:gd name="connsiteX12-1355" fmla="*/ 179879 w 1607205"/>
                  <a:gd name="connsiteY12-1356" fmla="*/ 1623929 h 1905000"/>
                  <a:gd name="connsiteX13-1357" fmla="*/ 199039 w 1607205"/>
                  <a:gd name="connsiteY13-1358" fmla="*/ 1756373 h 1905000"/>
                  <a:gd name="connsiteX14-1359" fmla="*/ 672824 w 1607205"/>
                  <a:gd name="connsiteY14-1360" fmla="*/ 1904814 h 1905000"/>
                  <a:gd name="connsiteX15-1361" fmla="*/ 772529 w 1607205"/>
                  <a:gd name="connsiteY15-1362" fmla="*/ 1905000 h 1905000"/>
                  <a:gd name="connsiteX16-1363" fmla="*/ 865538 w 1607205"/>
                  <a:gd name="connsiteY16-1364" fmla="*/ 1896256 h 1905000"/>
                  <a:gd name="connsiteX17-1365" fmla="*/ 896230 w 1607205"/>
                  <a:gd name="connsiteY17-1366" fmla="*/ 1871142 h 1905000"/>
                  <a:gd name="connsiteX18-1367" fmla="*/ 1119263 w 1607205"/>
                  <a:gd name="connsiteY18-1368" fmla="*/ 1653319 h 1905000"/>
                  <a:gd name="connsiteX19-1369" fmla="*/ 1313652 w 1607205"/>
                  <a:gd name="connsiteY19-1370" fmla="*/ 1653319 h 1905000"/>
                  <a:gd name="connsiteX20-1371" fmla="*/ 1376898 w 1607205"/>
                  <a:gd name="connsiteY20-1372" fmla="*/ 1641228 h 1905000"/>
                  <a:gd name="connsiteX21-1373" fmla="*/ 1383781 w 1607205"/>
                  <a:gd name="connsiteY21-1374" fmla="*/ 1638066 h 1905000"/>
                  <a:gd name="connsiteX22-1375" fmla="*/ 1411497 w 1607205"/>
                  <a:gd name="connsiteY22-1376" fmla="*/ 1524781 h 1905000"/>
                  <a:gd name="connsiteX23-1377" fmla="*/ 1441631 w 1607205"/>
                  <a:gd name="connsiteY23-1378" fmla="*/ 1436424 h 1905000"/>
                  <a:gd name="connsiteX24-1379" fmla="*/ 1457630 w 1607205"/>
                  <a:gd name="connsiteY24-1380" fmla="*/ 1405358 h 1905000"/>
                  <a:gd name="connsiteX25-1381" fmla="*/ 1457630 w 1607205"/>
                  <a:gd name="connsiteY25-1382" fmla="*/ 1401265 h 1905000"/>
                  <a:gd name="connsiteX26-1383" fmla="*/ 1394755 w 1607205"/>
                  <a:gd name="connsiteY26-1384" fmla="*/ 1355134 h 1905000"/>
                  <a:gd name="connsiteX27-1385" fmla="*/ 1395314 w 1607205"/>
                  <a:gd name="connsiteY27-1386" fmla="*/ 1350855 h 1905000"/>
                  <a:gd name="connsiteX28-1387" fmla="*/ 1443305 w 1607205"/>
                  <a:gd name="connsiteY28-1388" fmla="*/ 1337649 h 1905000"/>
                  <a:gd name="connsiteX29-1389" fmla="*/ 1463395 w 1607205"/>
                  <a:gd name="connsiteY29-1390" fmla="*/ 1305466 h 1905000"/>
                  <a:gd name="connsiteX30-1391" fmla="*/ 1463395 w 1607205"/>
                  <a:gd name="connsiteY30-1392" fmla="*/ 1302120 h 1905000"/>
                  <a:gd name="connsiteX31-1393" fmla="*/ 1463023 w 1607205"/>
                  <a:gd name="connsiteY31-1394" fmla="*/ 1297655 h 1905000"/>
                  <a:gd name="connsiteX32-1395" fmla="*/ 1463953 w 1607205"/>
                  <a:gd name="connsiteY32-1396" fmla="*/ 1249289 h 1905000"/>
                  <a:gd name="connsiteX33-1397" fmla="*/ 1495949 w 1607205"/>
                  <a:gd name="connsiteY33-1398" fmla="*/ 1122799 h 1905000"/>
                  <a:gd name="connsiteX34-1399" fmla="*/ 1598630 w 1607205"/>
                  <a:gd name="connsiteY34-1400" fmla="*/ 1040764 h 1905000"/>
                  <a:gd name="connsiteX35-1401" fmla="*/ 971939 w 1607205"/>
                  <a:gd name="connsiteY35-1402" fmla="*/ 163695 h 1905000"/>
                  <a:gd name="connsiteX36-1403" fmla="*/ 873163 w 1607205"/>
                  <a:gd name="connsiteY36-1404" fmla="*/ 969520 h 1905000"/>
                  <a:gd name="connsiteX37-1405" fmla="*/ 722303 w 1607205"/>
                  <a:gd name="connsiteY37-1406" fmla="*/ 998912 h 1905000"/>
                  <a:gd name="connsiteX38-1407" fmla="*/ 706120 w 1607205"/>
                  <a:gd name="connsiteY38-1408" fmla="*/ 998726 h 1905000"/>
                  <a:gd name="connsiteX39-1409" fmla="*/ 672452 w 1607205"/>
                  <a:gd name="connsiteY39-1410" fmla="*/ 1144377 h 1905000"/>
                  <a:gd name="connsiteX40-1411" fmla="*/ 652176 w 1607205"/>
                  <a:gd name="connsiteY40-1412" fmla="*/ 1287609 h 1905000"/>
                  <a:gd name="connsiteX41-1413" fmla="*/ 649757 w 1607205"/>
                  <a:gd name="connsiteY41-1414" fmla="*/ 1308815 h 1905000"/>
                  <a:gd name="connsiteX42-1415" fmla="*/ 635434 w 1607205"/>
                  <a:gd name="connsiteY42-1416" fmla="*/ 1323698 h 1905000"/>
                  <a:gd name="connsiteX43-1417" fmla="*/ 557493 w 1607205"/>
                  <a:gd name="connsiteY43-1418" fmla="*/ 1362760 h 1905000"/>
                  <a:gd name="connsiteX44-1419" fmla="*/ 481040 w 1607205"/>
                  <a:gd name="connsiteY44-1420" fmla="*/ 1311234 h 1905000"/>
                  <a:gd name="connsiteX45-1421" fmla="*/ 472110 w 1607205"/>
                  <a:gd name="connsiteY45-1422" fmla="*/ 1291516 h 1905000"/>
                  <a:gd name="connsiteX46-1423" fmla="*/ 477133 w 1607205"/>
                  <a:gd name="connsiteY46-1424" fmla="*/ 1270123 h 1905000"/>
                  <a:gd name="connsiteX47-1425" fmla="*/ 491270 w 1607205"/>
                  <a:gd name="connsiteY47-1426" fmla="*/ 1210970 h 1905000"/>
                  <a:gd name="connsiteX48-1427" fmla="*/ 451462 w 1607205"/>
                  <a:gd name="connsiteY48-1428" fmla="*/ 1205763 h 1905000"/>
                  <a:gd name="connsiteX49-1429" fmla="*/ 272143 w 1607205"/>
                  <a:gd name="connsiteY49-1430" fmla="*/ 1126891 h 1905000"/>
                  <a:gd name="connsiteX50-1431" fmla="*/ 249635 w 1607205"/>
                  <a:gd name="connsiteY50-1432" fmla="*/ 1050066 h 1905000"/>
                  <a:gd name="connsiteX51-1433" fmla="*/ 182855 w 1607205"/>
                  <a:gd name="connsiteY51-1434" fmla="*/ 1015839 h 1905000"/>
                  <a:gd name="connsiteX52-1435" fmla="*/ 122772 w 1607205"/>
                  <a:gd name="connsiteY52-1436" fmla="*/ 735883 h 1905000"/>
                  <a:gd name="connsiteX53-1437" fmla="*/ 122772 w 1607205"/>
                  <a:gd name="connsiteY53-1438" fmla="*/ 732536 h 1905000"/>
                  <a:gd name="connsiteX54-1439" fmla="*/ 122586 w 1607205"/>
                  <a:gd name="connsiteY54-1440" fmla="*/ 729187 h 1905000"/>
                  <a:gd name="connsiteX55-1441" fmla="*/ 119237 w 1607205"/>
                  <a:gd name="connsiteY55-1442" fmla="*/ 664639 h 1905000"/>
                  <a:gd name="connsiteX56-1443" fmla="*/ 165554 w 1607205"/>
                  <a:gd name="connsiteY56-1444" fmla="*/ 456114 h 1905000"/>
                  <a:gd name="connsiteX57-1445" fmla="*/ 294093 w 1607205"/>
                  <a:gd name="connsiteY57-1446" fmla="*/ 282746 h 1905000"/>
                  <a:gd name="connsiteX58-1447" fmla="*/ 488668 w 1607205"/>
                  <a:gd name="connsiteY58-1448" fmla="*/ 163509 h 1905000"/>
                  <a:gd name="connsiteX59-1449" fmla="*/ 729931 w 1607205"/>
                  <a:gd name="connsiteY59-1450" fmla="*/ 119051 h 1905000"/>
                  <a:gd name="connsiteX60-1451" fmla="*/ 971939 w 1607205"/>
                  <a:gd name="connsiteY60-1452" fmla="*/ 163695 h 1905000"/>
                  <a:gd name="connsiteX0-1453" fmla="*/ 1598630 w 1607205"/>
                  <a:gd name="connsiteY0-1454" fmla="*/ 1040764 h 1905000"/>
                  <a:gd name="connsiteX1-1455" fmla="*/ 1594723 w 1607205"/>
                  <a:gd name="connsiteY1-1456" fmla="*/ 1035557 h 1905000"/>
                  <a:gd name="connsiteX2-1457" fmla="*/ 1504877 w 1607205"/>
                  <a:gd name="connsiteY2-1458" fmla="*/ 885442 h 1905000"/>
                  <a:gd name="connsiteX3-1459" fmla="*/ 1475301 w 1607205"/>
                  <a:gd name="connsiteY3-1460" fmla="*/ 651246 h 1905000"/>
                  <a:gd name="connsiteX4-1461" fmla="*/ 1432889 w 1607205"/>
                  <a:gd name="connsiteY4-1462" fmla="*/ 444581 h 1905000"/>
                  <a:gd name="connsiteX5-1463" fmla="*/ 1247244 w 1607205"/>
                  <a:gd name="connsiteY5-1464" fmla="*/ 195876 h 1905000"/>
                  <a:gd name="connsiteX6-1465" fmla="*/ 729931 w 1607205"/>
                  <a:gd name="connsiteY6-1466" fmla="*/ 0 h 1905000"/>
                  <a:gd name="connsiteX7-1467" fmla="*/ 0 w 1607205"/>
                  <a:gd name="connsiteY7-1468" fmla="*/ 664453 h 1905000"/>
                  <a:gd name="connsiteX8-1469" fmla="*/ 3534 w 1607205"/>
                  <a:gd name="connsiteY8-1470" fmla="*/ 737743 h 1905000"/>
                  <a:gd name="connsiteX9-1471" fmla="*/ 201271 w 1607205"/>
                  <a:gd name="connsiteY9-1472" fmla="*/ 1298771 h 1905000"/>
                  <a:gd name="connsiteX10-1473" fmla="*/ 201457 w 1607205"/>
                  <a:gd name="connsiteY10-1474" fmla="*/ 1298957 h 1905000"/>
                  <a:gd name="connsiteX11-1475" fmla="*/ 227870 w 1607205"/>
                  <a:gd name="connsiteY11-1476" fmla="*/ 1545615 h 1905000"/>
                  <a:gd name="connsiteX12-1477" fmla="*/ 179879 w 1607205"/>
                  <a:gd name="connsiteY12-1478" fmla="*/ 1623929 h 1905000"/>
                  <a:gd name="connsiteX13-1479" fmla="*/ 199039 w 1607205"/>
                  <a:gd name="connsiteY13-1480" fmla="*/ 1756373 h 1905000"/>
                  <a:gd name="connsiteX14-1481" fmla="*/ 672824 w 1607205"/>
                  <a:gd name="connsiteY14-1482" fmla="*/ 1904814 h 1905000"/>
                  <a:gd name="connsiteX15-1483" fmla="*/ 772529 w 1607205"/>
                  <a:gd name="connsiteY15-1484" fmla="*/ 1905000 h 1905000"/>
                  <a:gd name="connsiteX16-1485" fmla="*/ 865538 w 1607205"/>
                  <a:gd name="connsiteY16-1486" fmla="*/ 1896256 h 1905000"/>
                  <a:gd name="connsiteX17-1487" fmla="*/ 896230 w 1607205"/>
                  <a:gd name="connsiteY17-1488" fmla="*/ 1871142 h 1905000"/>
                  <a:gd name="connsiteX18-1489" fmla="*/ 1119263 w 1607205"/>
                  <a:gd name="connsiteY18-1490" fmla="*/ 1653319 h 1905000"/>
                  <a:gd name="connsiteX19-1491" fmla="*/ 1313652 w 1607205"/>
                  <a:gd name="connsiteY19-1492" fmla="*/ 1653319 h 1905000"/>
                  <a:gd name="connsiteX20-1493" fmla="*/ 1376898 w 1607205"/>
                  <a:gd name="connsiteY20-1494" fmla="*/ 1641228 h 1905000"/>
                  <a:gd name="connsiteX21-1495" fmla="*/ 1383781 w 1607205"/>
                  <a:gd name="connsiteY21-1496" fmla="*/ 1638066 h 1905000"/>
                  <a:gd name="connsiteX22-1497" fmla="*/ 1411497 w 1607205"/>
                  <a:gd name="connsiteY22-1498" fmla="*/ 1524781 h 1905000"/>
                  <a:gd name="connsiteX23-1499" fmla="*/ 1441631 w 1607205"/>
                  <a:gd name="connsiteY23-1500" fmla="*/ 1436424 h 1905000"/>
                  <a:gd name="connsiteX24-1501" fmla="*/ 1457630 w 1607205"/>
                  <a:gd name="connsiteY24-1502" fmla="*/ 1405358 h 1905000"/>
                  <a:gd name="connsiteX25-1503" fmla="*/ 1457630 w 1607205"/>
                  <a:gd name="connsiteY25-1504" fmla="*/ 1401265 h 1905000"/>
                  <a:gd name="connsiteX26-1505" fmla="*/ 1394755 w 1607205"/>
                  <a:gd name="connsiteY26-1506" fmla="*/ 1355134 h 1905000"/>
                  <a:gd name="connsiteX27-1507" fmla="*/ 1395314 w 1607205"/>
                  <a:gd name="connsiteY27-1508" fmla="*/ 1350855 h 1905000"/>
                  <a:gd name="connsiteX28-1509" fmla="*/ 1443305 w 1607205"/>
                  <a:gd name="connsiteY28-1510" fmla="*/ 1337649 h 1905000"/>
                  <a:gd name="connsiteX29-1511" fmla="*/ 1463395 w 1607205"/>
                  <a:gd name="connsiteY29-1512" fmla="*/ 1305466 h 1905000"/>
                  <a:gd name="connsiteX30-1513" fmla="*/ 1463395 w 1607205"/>
                  <a:gd name="connsiteY30-1514" fmla="*/ 1302120 h 1905000"/>
                  <a:gd name="connsiteX31-1515" fmla="*/ 1463023 w 1607205"/>
                  <a:gd name="connsiteY31-1516" fmla="*/ 1297655 h 1905000"/>
                  <a:gd name="connsiteX32-1517" fmla="*/ 1463953 w 1607205"/>
                  <a:gd name="connsiteY32-1518" fmla="*/ 1249289 h 1905000"/>
                  <a:gd name="connsiteX33-1519" fmla="*/ 1495949 w 1607205"/>
                  <a:gd name="connsiteY33-1520" fmla="*/ 1122799 h 1905000"/>
                  <a:gd name="connsiteX34-1521" fmla="*/ 1598630 w 1607205"/>
                  <a:gd name="connsiteY34-1522" fmla="*/ 1040764 h 1905000"/>
                  <a:gd name="connsiteX35-1523" fmla="*/ 729931 w 1607205"/>
                  <a:gd name="connsiteY35-1524" fmla="*/ 119051 h 1905000"/>
                  <a:gd name="connsiteX36-1525" fmla="*/ 873163 w 1607205"/>
                  <a:gd name="connsiteY36-1526" fmla="*/ 969520 h 1905000"/>
                  <a:gd name="connsiteX37-1527" fmla="*/ 722303 w 1607205"/>
                  <a:gd name="connsiteY37-1528" fmla="*/ 998912 h 1905000"/>
                  <a:gd name="connsiteX38-1529" fmla="*/ 706120 w 1607205"/>
                  <a:gd name="connsiteY38-1530" fmla="*/ 998726 h 1905000"/>
                  <a:gd name="connsiteX39-1531" fmla="*/ 672452 w 1607205"/>
                  <a:gd name="connsiteY39-1532" fmla="*/ 1144377 h 1905000"/>
                  <a:gd name="connsiteX40-1533" fmla="*/ 652176 w 1607205"/>
                  <a:gd name="connsiteY40-1534" fmla="*/ 1287609 h 1905000"/>
                  <a:gd name="connsiteX41-1535" fmla="*/ 649757 w 1607205"/>
                  <a:gd name="connsiteY41-1536" fmla="*/ 1308815 h 1905000"/>
                  <a:gd name="connsiteX42-1537" fmla="*/ 635434 w 1607205"/>
                  <a:gd name="connsiteY42-1538" fmla="*/ 1323698 h 1905000"/>
                  <a:gd name="connsiteX43-1539" fmla="*/ 557493 w 1607205"/>
                  <a:gd name="connsiteY43-1540" fmla="*/ 1362760 h 1905000"/>
                  <a:gd name="connsiteX44-1541" fmla="*/ 481040 w 1607205"/>
                  <a:gd name="connsiteY44-1542" fmla="*/ 1311234 h 1905000"/>
                  <a:gd name="connsiteX45-1543" fmla="*/ 472110 w 1607205"/>
                  <a:gd name="connsiteY45-1544" fmla="*/ 1291516 h 1905000"/>
                  <a:gd name="connsiteX46-1545" fmla="*/ 477133 w 1607205"/>
                  <a:gd name="connsiteY46-1546" fmla="*/ 1270123 h 1905000"/>
                  <a:gd name="connsiteX47-1547" fmla="*/ 491270 w 1607205"/>
                  <a:gd name="connsiteY47-1548" fmla="*/ 1210970 h 1905000"/>
                  <a:gd name="connsiteX48-1549" fmla="*/ 451462 w 1607205"/>
                  <a:gd name="connsiteY48-1550" fmla="*/ 1205763 h 1905000"/>
                  <a:gd name="connsiteX49-1551" fmla="*/ 272143 w 1607205"/>
                  <a:gd name="connsiteY49-1552" fmla="*/ 1126891 h 1905000"/>
                  <a:gd name="connsiteX50-1553" fmla="*/ 249635 w 1607205"/>
                  <a:gd name="connsiteY50-1554" fmla="*/ 1050066 h 1905000"/>
                  <a:gd name="connsiteX51-1555" fmla="*/ 182855 w 1607205"/>
                  <a:gd name="connsiteY51-1556" fmla="*/ 1015839 h 1905000"/>
                  <a:gd name="connsiteX52-1557" fmla="*/ 122772 w 1607205"/>
                  <a:gd name="connsiteY52-1558" fmla="*/ 735883 h 1905000"/>
                  <a:gd name="connsiteX53-1559" fmla="*/ 122772 w 1607205"/>
                  <a:gd name="connsiteY53-1560" fmla="*/ 732536 h 1905000"/>
                  <a:gd name="connsiteX54-1561" fmla="*/ 122586 w 1607205"/>
                  <a:gd name="connsiteY54-1562" fmla="*/ 729187 h 1905000"/>
                  <a:gd name="connsiteX55-1563" fmla="*/ 119237 w 1607205"/>
                  <a:gd name="connsiteY55-1564" fmla="*/ 664639 h 1905000"/>
                  <a:gd name="connsiteX56-1565" fmla="*/ 165554 w 1607205"/>
                  <a:gd name="connsiteY56-1566" fmla="*/ 456114 h 1905000"/>
                  <a:gd name="connsiteX57-1567" fmla="*/ 294093 w 1607205"/>
                  <a:gd name="connsiteY57-1568" fmla="*/ 282746 h 1905000"/>
                  <a:gd name="connsiteX58-1569" fmla="*/ 488668 w 1607205"/>
                  <a:gd name="connsiteY58-1570" fmla="*/ 163509 h 1905000"/>
                  <a:gd name="connsiteX59-1571" fmla="*/ 729931 w 1607205"/>
                  <a:gd name="connsiteY59-1572" fmla="*/ 119051 h 1905000"/>
                  <a:gd name="connsiteX0-1573" fmla="*/ 1598630 w 1607205"/>
                  <a:gd name="connsiteY0-1574" fmla="*/ 1040764 h 1905000"/>
                  <a:gd name="connsiteX1-1575" fmla="*/ 1594723 w 1607205"/>
                  <a:gd name="connsiteY1-1576" fmla="*/ 1035557 h 1905000"/>
                  <a:gd name="connsiteX2-1577" fmla="*/ 1504877 w 1607205"/>
                  <a:gd name="connsiteY2-1578" fmla="*/ 885442 h 1905000"/>
                  <a:gd name="connsiteX3-1579" fmla="*/ 1475301 w 1607205"/>
                  <a:gd name="connsiteY3-1580" fmla="*/ 651246 h 1905000"/>
                  <a:gd name="connsiteX4-1581" fmla="*/ 1432889 w 1607205"/>
                  <a:gd name="connsiteY4-1582" fmla="*/ 444581 h 1905000"/>
                  <a:gd name="connsiteX5-1583" fmla="*/ 1247244 w 1607205"/>
                  <a:gd name="connsiteY5-1584" fmla="*/ 195876 h 1905000"/>
                  <a:gd name="connsiteX6-1585" fmla="*/ 729931 w 1607205"/>
                  <a:gd name="connsiteY6-1586" fmla="*/ 0 h 1905000"/>
                  <a:gd name="connsiteX7-1587" fmla="*/ 0 w 1607205"/>
                  <a:gd name="connsiteY7-1588" fmla="*/ 664453 h 1905000"/>
                  <a:gd name="connsiteX8-1589" fmla="*/ 3534 w 1607205"/>
                  <a:gd name="connsiteY8-1590" fmla="*/ 737743 h 1905000"/>
                  <a:gd name="connsiteX9-1591" fmla="*/ 201271 w 1607205"/>
                  <a:gd name="connsiteY9-1592" fmla="*/ 1298771 h 1905000"/>
                  <a:gd name="connsiteX10-1593" fmla="*/ 201457 w 1607205"/>
                  <a:gd name="connsiteY10-1594" fmla="*/ 1298957 h 1905000"/>
                  <a:gd name="connsiteX11-1595" fmla="*/ 227870 w 1607205"/>
                  <a:gd name="connsiteY11-1596" fmla="*/ 1545615 h 1905000"/>
                  <a:gd name="connsiteX12-1597" fmla="*/ 179879 w 1607205"/>
                  <a:gd name="connsiteY12-1598" fmla="*/ 1623929 h 1905000"/>
                  <a:gd name="connsiteX13-1599" fmla="*/ 199039 w 1607205"/>
                  <a:gd name="connsiteY13-1600" fmla="*/ 1756373 h 1905000"/>
                  <a:gd name="connsiteX14-1601" fmla="*/ 672824 w 1607205"/>
                  <a:gd name="connsiteY14-1602" fmla="*/ 1904814 h 1905000"/>
                  <a:gd name="connsiteX15-1603" fmla="*/ 772529 w 1607205"/>
                  <a:gd name="connsiteY15-1604" fmla="*/ 1905000 h 1905000"/>
                  <a:gd name="connsiteX16-1605" fmla="*/ 865538 w 1607205"/>
                  <a:gd name="connsiteY16-1606" fmla="*/ 1896256 h 1905000"/>
                  <a:gd name="connsiteX17-1607" fmla="*/ 896230 w 1607205"/>
                  <a:gd name="connsiteY17-1608" fmla="*/ 1871142 h 1905000"/>
                  <a:gd name="connsiteX18-1609" fmla="*/ 1119263 w 1607205"/>
                  <a:gd name="connsiteY18-1610" fmla="*/ 1653319 h 1905000"/>
                  <a:gd name="connsiteX19-1611" fmla="*/ 1313652 w 1607205"/>
                  <a:gd name="connsiteY19-1612" fmla="*/ 1653319 h 1905000"/>
                  <a:gd name="connsiteX20-1613" fmla="*/ 1376898 w 1607205"/>
                  <a:gd name="connsiteY20-1614" fmla="*/ 1641228 h 1905000"/>
                  <a:gd name="connsiteX21-1615" fmla="*/ 1383781 w 1607205"/>
                  <a:gd name="connsiteY21-1616" fmla="*/ 1638066 h 1905000"/>
                  <a:gd name="connsiteX22-1617" fmla="*/ 1411497 w 1607205"/>
                  <a:gd name="connsiteY22-1618" fmla="*/ 1524781 h 1905000"/>
                  <a:gd name="connsiteX23-1619" fmla="*/ 1441631 w 1607205"/>
                  <a:gd name="connsiteY23-1620" fmla="*/ 1436424 h 1905000"/>
                  <a:gd name="connsiteX24-1621" fmla="*/ 1457630 w 1607205"/>
                  <a:gd name="connsiteY24-1622" fmla="*/ 1405358 h 1905000"/>
                  <a:gd name="connsiteX25-1623" fmla="*/ 1457630 w 1607205"/>
                  <a:gd name="connsiteY25-1624" fmla="*/ 1401265 h 1905000"/>
                  <a:gd name="connsiteX26-1625" fmla="*/ 1394755 w 1607205"/>
                  <a:gd name="connsiteY26-1626" fmla="*/ 1355134 h 1905000"/>
                  <a:gd name="connsiteX27-1627" fmla="*/ 1395314 w 1607205"/>
                  <a:gd name="connsiteY27-1628" fmla="*/ 1350855 h 1905000"/>
                  <a:gd name="connsiteX28-1629" fmla="*/ 1443305 w 1607205"/>
                  <a:gd name="connsiteY28-1630" fmla="*/ 1337649 h 1905000"/>
                  <a:gd name="connsiteX29-1631" fmla="*/ 1463395 w 1607205"/>
                  <a:gd name="connsiteY29-1632" fmla="*/ 1305466 h 1905000"/>
                  <a:gd name="connsiteX30-1633" fmla="*/ 1463395 w 1607205"/>
                  <a:gd name="connsiteY30-1634" fmla="*/ 1302120 h 1905000"/>
                  <a:gd name="connsiteX31-1635" fmla="*/ 1463023 w 1607205"/>
                  <a:gd name="connsiteY31-1636" fmla="*/ 1297655 h 1905000"/>
                  <a:gd name="connsiteX32-1637" fmla="*/ 1463953 w 1607205"/>
                  <a:gd name="connsiteY32-1638" fmla="*/ 1249289 h 1905000"/>
                  <a:gd name="connsiteX33-1639" fmla="*/ 1495949 w 1607205"/>
                  <a:gd name="connsiteY33-1640" fmla="*/ 1122799 h 1905000"/>
                  <a:gd name="connsiteX34-1641" fmla="*/ 1598630 w 1607205"/>
                  <a:gd name="connsiteY34-1642" fmla="*/ 1040764 h 1905000"/>
                  <a:gd name="connsiteX35-1643" fmla="*/ 488668 w 1607205"/>
                  <a:gd name="connsiteY35-1644" fmla="*/ 163509 h 1905000"/>
                  <a:gd name="connsiteX36-1645" fmla="*/ 873163 w 1607205"/>
                  <a:gd name="connsiteY36-1646" fmla="*/ 969520 h 1905000"/>
                  <a:gd name="connsiteX37-1647" fmla="*/ 722303 w 1607205"/>
                  <a:gd name="connsiteY37-1648" fmla="*/ 998912 h 1905000"/>
                  <a:gd name="connsiteX38-1649" fmla="*/ 706120 w 1607205"/>
                  <a:gd name="connsiteY38-1650" fmla="*/ 998726 h 1905000"/>
                  <a:gd name="connsiteX39-1651" fmla="*/ 672452 w 1607205"/>
                  <a:gd name="connsiteY39-1652" fmla="*/ 1144377 h 1905000"/>
                  <a:gd name="connsiteX40-1653" fmla="*/ 652176 w 1607205"/>
                  <a:gd name="connsiteY40-1654" fmla="*/ 1287609 h 1905000"/>
                  <a:gd name="connsiteX41-1655" fmla="*/ 649757 w 1607205"/>
                  <a:gd name="connsiteY41-1656" fmla="*/ 1308815 h 1905000"/>
                  <a:gd name="connsiteX42-1657" fmla="*/ 635434 w 1607205"/>
                  <a:gd name="connsiteY42-1658" fmla="*/ 1323698 h 1905000"/>
                  <a:gd name="connsiteX43-1659" fmla="*/ 557493 w 1607205"/>
                  <a:gd name="connsiteY43-1660" fmla="*/ 1362760 h 1905000"/>
                  <a:gd name="connsiteX44-1661" fmla="*/ 481040 w 1607205"/>
                  <a:gd name="connsiteY44-1662" fmla="*/ 1311234 h 1905000"/>
                  <a:gd name="connsiteX45-1663" fmla="*/ 472110 w 1607205"/>
                  <a:gd name="connsiteY45-1664" fmla="*/ 1291516 h 1905000"/>
                  <a:gd name="connsiteX46-1665" fmla="*/ 477133 w 1607205"/>
                  <a:gd name="connsiteY46-1666" fmla="*/ 1270123 h 1905000"/>
                  <a:gd name="connsiteX47-1667" fmla="*/ 491270 w 1607205"/>
                  <a:gd name="connsiteY47-1668" fmla="*/ 1210970 h 1905000"/>
                  <a:gd name="connsiteX48-1669" fmla="*/ 451462 w 1607205"/>
                  <a:gd name="connsiteY48-1670" fmla="*/ 1205763 h 1905000"/>
                  <a:gd name="connsiteX49-1671" fmla="*/ 272143 w 1607205"/>
                  <a:gd name="connsiteY49-1672" fmla="*/ 1126891 h 1905000"/>
                  <a:gd name="connsiteX50-1673" fmla="*/ 249635 w 1607205"/>
                  <a:gd name="connsiteY50-1674" fmla="*/ 1050066 h 1905000"/>
                  <a:gd name="connsiteX51-1675" fmla="*/ 182855 w 1607205"/>
                  <a:gd name="connsiteY51-1676" fmla="*/ 1015839 h 1905000"/>
                  <a:gd name="connsiteX52-1677" fmla="*/ 122772 w 1607205"/>
                  <a:gd name="connsiteY52-1678" fmla="*/ 735883 h 1905000"/>
                  <a:gd name="connsiteX53-1679" fmla="*/ 122772 w 1607205"/>
                  <a:gd name="connsiteY53-1680" fmla="*/ 732536 h 1905000"/>
                  <a:gd name="connsiteX54-1681" fmla="*/ 122586 w 1607205"/>
                  <a:gd name="connsiteY54-1682" fmla="*/ 729187 h 1905000"/>
                  <a:gd name="connsiteX55-1683" fmla="*/ 119237 w 1607205"/>
                  <a:gd name="connsiteY55-1684" fmla="*/ 664639 h 1905000"/>
                  <a:gd name="connsiteX56-1685" fmla="*/ 165554 w 1607205"/>
                  <a:gd name="connsiteY56-1686" fmla="*/ 456114 h 1905000"/>
                  <a:gd name="connsiteX57-1687" fmla="*/ 294093 w 1607205"/>
                  <a:gd name="connsiteY57-1688" fmla="*/ 282746 h 1905000"/>
                  <a:gd name="connsiteX58-1689" fmla="*/ 488668 w 1607205"/>
                  <a:gd name="connsiteY58-1690" fmla="*/ 163509 h 1905000"/>
                  <a:gd name="connsiteX0-1691" fmla="*/ 1598630 w 1607205"/>
                  <a:gd name="connsiteY0-1692" fmla="*/ 1040764 h 1905000"/>
                  <a:gd name="connsiteX1-1693" fmla="*/ 1594723 w 1607205"/>
                  <a:gd name="connsiteY1-1694" fmla="*/ 1035557 h 1905000"/>
                  <a:gd name="connsiteX2-1695" fmla="*/ 1504877 w 1607205"/>
                  <a:gd name="connsiteY2-1696" fmla="*/ 885442 h 1905000"/>
                  <a:gd name="connsiteX3-1697" fmla="*/ 1475301 w 1607205"/>
                  <a:gd name="connsiteY3-1698" fmla="*/ 651246 h 1905000"/>
                  <a:gd name="connsiteX4-1699" fmla="*/ 1432889 w 1607205"/>
                  <a:gd name="connsiteY4-1700" fmla="*/ 444581 h 1905000"/>
                  <a:gd name="connsiteX5-1701" fmla="*/ 1247244 w 1607205"/>
                  <a:gd name="connsiteY5-1702" fmla="*/ 195876 h 1905000"/>
                  <a:gd name="connsiteX6-1703" fmla="*/ 729931 w 1607205"/>
                  <a:gd name="connsiteY6-1704" fmla="*/ 0 h 1905000"/>
                  <a:gd name="connsiteX7-1705" fmla="*/ 0 w 1607205"/>
                  <a:gd name="connsiteY7-1706" fmla="*/ 664453 h 1905000"/>
                  <a:gd name="connsiteX8-1707" fmla="*/ 3534 w 1607205"/>
                  <a:gd name="connsiteY8-1708" fmla="*/ 737743 h 1905000"/>
                  <a:gd name="connsiteX9-1709" fmla="*/ 201271 w 1607205"/>
                  <a:gd name="connsiteY9-1710" fmla="*/ 1298771 h 1905000"/>
                  <a:gd name="connsiteX10-1711" fmla="*/ 201457 w 1607205"/>
                  <a:gd name="connsiteY10-1712" fmla="*/ 1298957 h 1905000"/>
                  <a:gd name="connsiteX11-1713" fmla="*/ 227870 w 1607205"/>
                  <a:gd name="connsiteY11-1714" fmla="*/ 1545615 h 1905000"/>
                  <a:gd name="connsiteX12-1715" fmla="*/ 179879 w 1607205"/>
                  <a:gd name="connsiteY12-1716" fmla="*/ 1623929 h 1905000"/>
                  <a:gd name="connsiteX13-1717" fmla="*/ 199039 w 1607205"/>
                  <a:gd name="connsiteY13-1718" fmla="*/ 1756373 h 1905000"/>
                  <a:gd name="connsiteX14-1719" fmla="*/ 672824 w 1607205"/>
                  <a:gd name="connsiteY14-1720" fmla="*/ 1904814 h 1905000"/>
                  <a:gd name="connsiteX15-1721" fmla="*/ 772529 w 1607205"/>
                  <a:gd name="connsiteY15-1722" fmla="*/ 1905000 h 1905000"/>
                  <a:gd name="connsiteX16-1723" fmla="*/ 865538 w 1607205"/>
                  <a:gd name="connsiteY16-1724" fmla="*/ 1896256 h 1905000"/>
                  <a:gd name="connsiteX17-1725" fmla="*/ 896230 w 1607205"/>
                  <a:gd name="connsiteY17-1726" fmla="*/ 1871142 h 1905000"/>
                  <a:gd name="connsiteX18-1727" fmla="*/ 1119263 w 1607205"/>
                  <a:gd name="connsiteY18-1728" fmla="*/ 1653319 h 1905000"/>
                  <a:gd name="connsiteX19-1729" fmla="*/ 1313652 w 1607205"/>
                  <a:gd name="connsiteY19-1730" fmla="*/ 1653319 h 1905000"/>
                  <a:gd name="connsiteX20-1731" fmla="*/ 1376898 w 1607205"/>
                  <a:gd name="connsiteY20-1732" fmla="*/ 1641228 h 1905000"/>
                  <a:gd name="connsiteX21-1733" fmla="*/ 1383781 w 1607205"/>
                  <a:gd name="connsiteY21-1734" fmla="*/ 1638066 h 1905000"/>
                  <a:gd name="connsiteX22-1735" fmla="*/ 1411497 w 1607205"/>
                  <a:gd name="connsiteY22-1736" fmla="*/ 1524781 h 1905000"/>
                  <a:gd name="connsiteX23-1737" fmla="*/ 1441631 w 1607205"/>
                  <a:gd name="connsiteY23-1738" fmla="*/ 1436424 h 1905000"/>
                  <a:gd name="connsiteX24-1739" fmla="*/ 1457630 w 1607205"/>
                  <a:gd name="connsiteY24-1740" fmla="*/ 1405358 h 1905000"/>
                  <a:gd name="connsiteX25-1741" fmla="*/ 1457630 w 1607205"/>
                  <a:gd name="connsiteY25-1742" fmla="*/ 1401265 h 1905000"/>
                  <a:gd name="connsiteX26-1743" fmla="*/ 1394755 w 1607205"/>
                  <a:gd name="connsiteY26-1744" fmla="*/ 1355134 h 1905000"/>
                  <a:gd name="connsiteX27-1745" fmla="*/ 1395314 w 1607205"/>
                  <a:gd name="connsiteY27-1746" fmla="*/ 1350855 h 1905000"/>
                  <a:gd name="connsiteX28-1747" fmla="*/ 1443305 w 1607205"/>
                  <a:gd name="connsiteY28-1748" fmla="*/ 1337649 h 1905000"/>
                  <a:gd name="connsiteX29-1749" fmla="*/ 1463395 w 1607205"/>
                  <a:gd name="connsiteY29-1750" fmla="*/ 1305466 h 1905000"/>
                  <a:gd name="connsiteX30-1751" fmla="*/ 1463395 w 1607205"/>
                  <a:gd name="connsiteY30-1752" fmla="*/ 1302120 h 1905000"/>
                  <a:gd name="connsiteX31-1753" fmla="*/ 1463023 w 1607205"/>
                  <a:gd name="connsiteY31-1754" fmla="*/ 1297655 h 1905000"/>
                  <a:gd name="connsiteX32-1755" fmla="*/ 1463953 w 1607205"/>
                  <a:gd name="connsiteY32-1756" fmla="*/ 1249289 h 1905000"/>
                  <a:gd name="connsiteX33-1757" fmla="*/ 1495949 w 1607205"/>
                  <a:gd name="connsiteY33-1758" fmla="*/ 1122799 h 1905000"/>
                  <a:gd name="connsiteX34-1759" fmla="*/ 1598630 w 1607205"/>
                  <a:gd name="connsiteY34-1760" fmla="*/ 1040764 h 1905000"/>
                  <a:gd name="connsiteX35-1761" fmla="*/ 294093 w 1607205"/>
                  <a:gd name="connsiteY35-1762" fmla="*/ 282746 h 1905000"/>
                  <a:gd name="connsiteX36-1763" fmla="*/ 873163 w 1607205"/>
                  <a:gd name="connsiteY36-1764" fmla="*/ 969520 h 1905000"/>
                  <a:gd name="connsiteX37-1765" fmla="*/ 722303 w 1607205"/>
                  <a:gd name="connsiteY37-1766" fmla="*/ 998912 h 1905000"/>
                  <a:gd name="connsiteX38-1767" fmla="*/ 706120 w 1607205"/>
                  <a:gd name="connsiteY38-1768" fmla="*/ 998726 h 1905000"/>
                  <a:gd name="connsiteX39-1769" fmla="*/ 672452 w 1607205"/>
                  <a:gd name="connsiteY39-1770" fmla="*/ 1144377 h 1905000"/>
                  <a:gd name="connsiteX40-1771" fmla="*/ 652176 w 1607205"/>
                  <a:gd name="connsiteY40-1772" fmla="*/ 1287609 h 1905000"/>
                  <a:gd name="connsiteX41-1773" fmla="*/ 649757 w 1607205"/>
                  <a:gd name="connsiteY41-1774" fmla="*/ 1308815 h 1905000"/>
                  <a:gd name="connsiteX42-1775" fmla="*/ 635434 w 1607205"/>
                  <a:gd name="connsiteY42-1776" fmla="*/ 1323698 h 1905000"/>
                  <a:gd name="connsiteX43-1777" fmla="*/ 557493 w 1607205"/>
                  <a:gd name="connsiteY43-1778" fmla="*/ 1362760 h 1905000"/>
                  <a:gd name="connsiteX44-1779" fmla="*/ 481040 w 1607205"/>
                  <a:gd name="connsiteY44-1780" fmla="*/ 1311234 h 1905000"/>
                  <a:gd name="connsiteX45-1781" fmla="*/ 472110 w 1607205"/>
                  <a:gd name="connsiteY45-1782" fmla="*/ 1291516 h 1905000"/>
                  <a:gd name="connsiteX46-1783" fmla="*/ 477133 w 1607205"/>
                  <a:gd name="connsiteY46-1784" fmla="*/ 1270123 h 1905000"/>
                  <a:gd name="connsiteX47-1785" fmla="*/ 491270 w 1607205"/>
                  <a:gd name="connsiteY47-1786" fmla="*/ 1210970 h 1905000"/>
                  <a:gd name="connsiteX48-1787" fmla="*/ 451462 w 1607205"/>
                  <a:gd name="connsiteY48-1788" fmla="*/ 1205763 h 1905000"/>
                  <a:gd name="connsiteX49-1789" fmla="*/ 272143 w 1607205"/>
                  <a:gd name="connsiteY49-1790" fmla="*/ 1126891 h 1905000"/>
                  <a:gd name="connsiteX50-1791" fmla="*/ 249635 w 1607205"/>
                  <a:gd name="connsiteY50-1792" fmla="*/ 1050066 h 1905000"/>
                  <a:gd name="connsiteX51-1793" fmla="*/ 182855 w 1607205"/>
                  <a:gd name="connsiteY51-1794" fmla="*/ 1015839 h 1905000"/>
                  <a:gd name="connsiteX52-1795" fmla="*/ 122772 w 1607205"/>
                  <a:gd name="connsiteY52-1796" fmla="*/ 735883 h 1905000"/>
                  <a:gd name="connsiteX53-1797" fmla="*/ 122772 w 1607205"/>
                  <a:gd name="connsiteY53-1798" fmla="*/ 732536 h 1905000"/>
                  <a:gd name="connsiteX54-1799" fmla="*/ 122586 w 1607205"/>
                  <a:gd name="connsiteY54-1800" fmla="*/ 729187 h 1905000"/>
                  <a:gd name="connsiteX55-1801" fmla="*/ 119237 w 1607205"/>
                  <a:gd name="connsiteY55-1802" fmla="*/ 664639 h 1905000"/>
                  <a:gd name="connsiteX56-1803" fmla="*/ 165554 w 1607205"/>
                  <a:gd name="connsiteY56-1804" fmla="*/ 456114 h 1905000"/>
                  <a:gd name="connsiteX57-1805" fmla="*/ 294093 w 1607205"/>
                  <a:gd name="connsiteY57-1806" fmla="*/ 282746 h 1905000"/>
                  <a:gd name="connsiteX0-1807" fmla="*/ 1598630 w 1607205"/>
                  <a:gd name="connsiteY0-1808" fmla="*/ 1040764 h 1905000"/>
                  <a:gd name="connsiteX1-1809" fmla="*/ 1594723 w 1607205"/>
                  <a:gd name="connsiteY1-1810" fmla="*/ 1035557 h 1905000"/>
                  <a:gd name="connsiteX2-1811" fmla="*/ 1504877 w 1607205"/>
                  <a:gd name="connsiteY2-1812" fmla="*/ 885442 h 1905000"/>
                  <a:gd name="connsiteX3-1813" fmla="*/ 1475301 w 1607205"/>
                  <a:gd name="connsiteY3-1814" fmla="*/ 651246 h 1905000"/>
                  <a:gd name="connsiteX4-1815" fmla="*/ 1432889 w 1607205"/>
                  <a:gd name="connsiteY4-1816" fmla="*/ 444581 h 1905000"/>
                  <a:gd name="connsiteX5-1817" fmla="*/ 1247244 w 1607205"/>
                  <a:gd name="connsiteY5-1818" fmla="*/ 195876 h 1905000"/>
                  <a:gd name="connsiteX6-1819" fmla="*/ 729931 w 1607205"/>
                  <a:gd name="connsiteY6-1820" fmla="*/ 0 h 1905000"/>
                  <a:gd name="connsiteX7-1821" fmla="*/ 0 w 1607205"/>
                  <a:gd name="connsiteY7-1822" fmla="*/ 664453 h 1905000"/>
                  <a:gd name="connsiteX8-1823" fmla="*/ 3534 w 1607205"/>
                  <a:gd name="connsiteY8-1824" fmla="*/ 737743 h 1905000"/>
                  <a:gd name="connsiteX9-1825" fmla="*/ 201271 w 1607205"/>
                  <a:gd name="connsiteY9-1826" fmla="*/ 1298771 h 1905000"/>
                  <a:gd name="connsiteX10-1827" fmla="*/ 201457 w 1607205"/>
                  <a:gd name="connsiteY10-1828" fmla="*/ 1298957 h 1905000"/>
                  <a:gd name="connsiteX11-1829" fmla="*/ 227870 w 1607205"/>
                  <a:gd name="connsiteY11-1830" fmla="*/ 1545615 h 1905000"/>
                  <a:gd name="connsiteX12-1831" fmla="*/ 179879 w 1607205"/>
                  <a:gd name="connsiteY12-1832" fmla="*/ 1623929 h 1905000"/>
                  <a:gd name="connsiteX13-1833" fmla="*/ 199039 w 1607205"/>
                  <a:gd name="connsiteY13-1834" fmla="*/ 1756373 h 1905000"/>
                  <a:gd name="connsiteX14-1835" fmla="*/ 672824 w 1607205"/>
                  <a:gd name="connsiteY14-1836" fmla="*/ 1904814 h 1905000"/>
                  <a:gd name="connsiteX15-1837" fmla="*/ 772529 w 1607205"/>
                  <a:gd name="connsiteY15-1838" fmla="*/ 1905000 h 1905000"/>
                  <a:gd name="connsiteX16-1839" fmla="*/ 865538 w 1607205"/>
                  <a:gd name="connsiteY16-1840" fmla="*/ 1896256 h 1905000"/>
                  <a:gd name="connsiteX17-1841" fmla="*/ 896230 w 1607205"/>
                  <a:gd name="connsiteY17-1842" fmla="*/ 1871142 h 1905000"/>
                  <a:gd name="connsiteX18-1843" fmla="*/ 1119263 w 1607205"/>
                  <a:gd name="connsiteY18-1844" fmla="*/ 1653319 h 1905000"/>
                  <a:gd name="connsiteX19-1845" fmla="*/ 1313652 w 1607205"/>
                  <a:gd name="connsiteY19-1846" fmla="*/ 1653319 h 1905000"/>
                  <a:gd name="connsiteX20-1847" fmla="*/ 1376898 w 1607205"/>
                  <a:gd name="connsiteY20-1848" fmla="*/ 1641228 h 1905000"/>
                  <a:gd name="connsiteX21-1849" fmla="*/ 1383781 w 1607205"/>
                  <a:gd name="connsiteY21-1850" fmla="*/ 1638066 h 1905000"/>
                  <a:gd name="connsiteX22-1851" fmla="*/ 1411497 w 1607205"/>
                  <a:gd name="connsiteY22-1852" fmla="*/ 1524781 h 1905000"/>
                  <a:gd name="connsiteX23-1853" fmla="*/ 1441631 w 1607205"/>
                  <a:gd name="connsiteY23-1854" fmla="*/ 1436424 h 1905000"/>
                  <a:gd name="connsiteX24-1855" fmla="*/ 1457630 w 1607205"/>
                  <a:gd name="connsiteY24-1856" fmla="*/ 1405358 h 1905000"/>
                  <a:gd name="connsiteX25-1857" fmla="*/ 1457630 w 1607205"/>
                  <a:gd name="connsiteY25-1858" fmla="*/ 1401265 h 1905000"/>
                  <a:gd name="connsiteX26-1859" fmla="*/ 1394755 w 1607205"/>
                  <a:gd name="connsiteY26-1860" fmla="*/ 1355134 h 1905000"/>
                  <a:gd name="connsiteX27-1861" fmla="*/ 1395314 w 1607205"/>
                  <a:gd name="connsiteY27-1862" fmla="*/ 1350855 h 1905000"/>
                  <a:gd name="connsiteX28-1863" fmla="*/ 1443305 w 1607205"/>
                  <a:gd name="connsiteY28-1864" fmla="*/ 1337649 h 1905000"/>
                  <a:gd name="connsiteX29-1865" fmla="*/ 1463395 w 1607205"/>
                  <a:gd name="connsiteY29-1866" fmla="*/ 1305466 h 1905000"/>
                  <a:gd name="connsiteX30-1867" fmla="*/ 1463395 w 1607205"/>
                  <a:gd name="connsiteY30-1868" fmla="*/ 1302120 h 1905000"/>
                  <a:gd name="connsiteX31-1869" fmla="*/ 1463023 w 1607205"/>
                  <a:gd name="connsiteY31-1870" fmla="*/ 1297655 h 1905000"/>
                  <a:gd name="connsiteX32-1871" fmla="*/ 1463953 w 1607205"/>
                  <a:gd name="connsiteY32-1872" fmla="*/ 1249289 h 1905000"/>
                  <a:gd name="connsiteX33-1873" fmla="*/ 1495949 w 1607205"/>
                  <a:gd name="connsiteY33-1874" fmla="*/ 1122799 h 1905000"/>
                  <a:gd name="connsiteX34-1875" fmla="*/ 1598630 w 1607205"/>
                  <a:gd name="connsiteY34-1876" fmla="*/ 1040764 h 1905000"/>
                  <a:gd name="connsiteX35-1877" fmla="*/ 165554 w 1607205"/>
                  <a:gd name="connsiteY35-1878" fmla="*/ 456114 h 1905000"/>
                  <a:gd name="connsiteX36-1879" fmla="*/ 873163 w 1607205"/>
                  <a:gd name="connsiteY36-1880" fmla="*/ 969520 h 1905000"/>
                  <a:gd name="connsiteX37-1881" fmla="*/ 722303 w 1607205"/>
                  <a:gd name="connsiteY37-1882" fmla="*/ 998912 h 1905000"/>
                  <a:gd name="connsiteX38-1883" fmla="*/ 706120 w 1607205"/>
                  <a:gd name="connsiteY38-1884" fmla="*/ 998726 h 1905000"/>
                  <a:gd name="connsiteX39-1885" fmla="*/ 672452 w 1607205"/>
                  <a:gd name="connsiteY39-1886" fmla="*/ 1144377 h 1905000"/>
                  <a:gd name="connsiteX40-1887" fmla="*/ 652176 w 1607205"/>
                  <a:gd name="connsiteY40-1888" fmla="*/ 1287609 h 1905000"/>
                  <a:gd name="connsiteX41-1889" fmla="*/ 649757 w 1607205"/>
                  <a:gd name="connsiteY41-1890" fmla="*/ 1308815 h 1905000"/>
                  <a:gd name="connsiteX42-1891" fmla="*/ 635434 w 1607205"/>
                  <a:gd name="connsiteY42-1892" fmla="*/ 1323698 h 1905000"/>
                  <a:gd name="connsiteX43-1893" fmla="*/ 557493 w 1607205"/>
                  <a:gd name="connsiteY43-1894" fmla="*/ 1362760 h 1905000"/>
                  <a:gd name="connsiteX44-1895" fmla="*/ 481040 w 1607205"/>
                  <a:gd name="connsiteY44-1896" fmla="*/ 1311234 h 1905000"/>
                  <a:gd name="connsiteX45-1897" fmla="*/ 472110 w 1607205"/>
                  <a:gd name="connsiteY45-1898" fmla="*/ 1291516 h 1905000"/>
                  <a:gd name="connsiteX46-1899" fmla="*/ 477133 w 1607205"/>
                  <a:gd name="connsiteY46-1900" fmla="*/ 1270123 h 1905000"/>
                  <a:gd name="connsiteX47-1901" fmla="*/ 491270 w 1607205"/>
                  <a:gd name="connsiteY47-1902" fmla="*/ 1210970 h 1905000"/>
                  <a:gd name="connsiteX48-1903" fmla="*/ 451462 w 1607205"/>
                  <a:gd name="connsiteY48-1904" fmla="*/ 1205763 h 1905000"/>
                  <a:gd name="connsiteX49-1905" fmla="*/ 272143 w 1607205"/>
                  <a:gd name="connsiteY49-1906" fmla="*/ 1126891 h 1905000"/>
                  <a:gd name="connsiteX50-1907" fmla="*/ 249635 w 1607205"/>
                  <a:gd name="connsiteY50-1908" fmla="*/ 1050066 h 1905000"/>
                  <a:gd name="connsiteX51-1909" fmla="*/ 182855 w 1607205"/>
                  <a:gd name="connsiteY51-1910" fmla="*/ 1015839 h 1905000"/>
                  <a:gd name="connsiteX52-1911" fmla="*/ 122772 w 1607205"/>
                  <a:gd name="connsiteY52-1912" fmla="*/ 735883 h 1905000"/>
                  <a:gd name="connsiteX53-1913" fmla="*/ 122772 w 1607205"/>
                  <a:gd name="connsiteY53-1914" fmla="*/ 732536 h 1905000"/>
                  <a:gd name="connsiteX54-1915" fmla="*/ 122586 w 1607205"/>
                  <a:gd name="connsiteY54-1916" fmla="*/ 729187 h 1905000"/>
                  <a:gd name="connsiteX55-1917" fmla="*/ 119237 w 1607205"/>
                  <a:gd name="connsiteY55-1918" fmla="*/ 664639 h 1905000"/>
                  <a:gd name="connsiteX56-1919" fmla="*/ 165554 w 1607205"/>
                  <a:gd name="connsiteY56-1920" fmla="*/ 456114 h 1905000"/>
                  <a:gd name="connsiteX0-1921" fmla="*/ 1598630 w 1607205"/>
                  <a:gd name="connsiteY0-1922" fmla="*/ 1040764 h 1905000"/>
                  <a:gd name="connsiteX1-1923" fmla="*/ 1594723 w 1607205"/>
                  <a:gd name="connsiteY1-1924" fmla="*/ 1035557 h 1905000"/>
                  <a:gd name="connsiteX2-1925" fmla="*/ 1504877 w 1607205"/>
                  <a:gd name="connsiteY2-1926" fmla="*/ 885442 h 1905000"/>
                  <a:gd name="connsiteX3-1927" fmla="*/ 1475301 w 1607205"/>
                  <a:gd name="connsiteY3-1928" fmla="*/ 651246 h 1905000"/>
                  <a:gd name="connsiteX4-1929" fmla="*/ 1432889 w 1607205"/>
                  <a:gd name="connsiteY4-1930" fmla="*/ 444581 h 1905000"/>
                  <a:gd name="connsiteX5-1931" fmla="*/ 1247244 w 1607205"/>
                  <a:gd name="connsiteY5-1932" fmla="*/ 195876 h 1905000"/>
                  <a:gd name="connsiteX6-1933" fmla="*/ 729931 w 1607205"/>
                  <a:gd name="connsiteY6-1934" fmla="*/ 0 h 1905000"/>
                  <a:gd name="connsiteX7-1935" fmla="*/ 0 w 1607205"/>
                  <a:gd name="connsiteY7-1936" fmla="*/ 664453 h 1905000"/>
                  <a:gd name="connsiteX8-1937" fmla="*/ 3534 w 1607205"/>
                  <a:gd name="connsiteY8-1938" fmla="*/ 737743 h 1905000"/>
                  <a:gd name="connsiteX9-1939" fmla="*/ 201271 w 1607205"/>
                  <a:gd name="connsiteY9-1940" fmla="*/ 1298771 h 1905000"/>
                  <a:gd name="connsiteX10-1941" fmla="*/ 201457 w 1607205"/>
                  <a:gd name="connsiteY10-1942" fmla="*/ 1298957 h 1905000"/>
                  <a:gd name="connsiteX11-1943" fmla="*/ 227870 w 1607205"/>
                  <a:gd name="connsiteY11-1944" fmla="*/ 1545615 h 1905000"/>
                  <a:gd name="connsiteX12-1945" fmla="*/ 179879 w 1607205"/>
                  <a:gd name="connsiteY12-1946" fmla="*/ 1623929 h 1905000"/>
                  <a:gd name="connsiteX13-1947" fmla="*/ 199039 w 1607205"/>
                  <a:gd name="connsiteY13-1948" fmla="*/ 1756373 h 1905000"/>
                  <a:gd name="connsiteX14-1949" fmla="*/ 672824 w 1607205"/>
                  <a:gd name="connsiteY14-1950" fmla="*/ 1904814 h 1905000"/>
                  <a:gd name="connsiteX15-1951" fmla="*/ 772529 w 1607205"/>
                  <a:gd name="connsiteY15-1952" fmla="*/ 1905000 h 1905000"/>
                  <a:gd name="connsiteX16-1953" fmla="*/ 865538 w 1607205"/>
                  <a:gd name="connsiteY16-1954" fmla="*/ 1896256 h 1905000"/>
                  <a:gd name="connsiteX17-1955" fmla="*/ 896230 w 1607205"/>
                  <a:gd name="connsiteY17-1956" fmla="*/ 1871142 h 1905000"/>
                  <a:gd name="connsiteX18-1957" fmla="*/ 1119263 w 1607205"/>
                  <a:gd name="connsiteY18-1958" fmla="*/ 1653319 h 1905000"/>
                  <a:gd name="connsiteX19-1959" fmla="*/ 1313652 w 1607205"/>
                  <a:gd name="connsiteY19-1960" fmla="*/ 1653319 h 1905000"/>
                  <a:gd name="connsiteX20-1961" fmla="*/ 1376898 w 1607205"/>
                  <a:gd name="connsiteY20-1962" fmla="*/ 1641228 h 1905000"/>
                  <a:gd name="connsiteX21-1963" fmla="*/ 1383781 w 1607205"/>
                  <a:gd name="connsiteY21-1964" fmla="*/ 1638066 h 1905000"/>
                  <a:gd name="connsiteX22-1965" fmla="*/ 1411497 w 1607205"/>
                  <a:gd name="connsiteY22-1966" fmla="*/ 1524781 h 1905000"/>
                  <a:gd name="connsiteX23-1967" fmla="*/ 1441631 w 1607205"/>
                  <a:gd name="connsiteY23-1968" fmla="*/ 1436424 h 1905000"/>
                  <a:gd name="connsiteX24-1969" fmla="*/ 1457630 w 1607205"/>
                  <a:gd name="connsiteY24-1970" fmla="*/ 1405358 h 1905000"/>
                  <a:gd name="connsiteX25-1971" fmla="*/ 1457630 w 1607205"/>
                  <a:gd name="connsiteY25-1972" fmla="*/ 1401265 h 1905000"/>
                  <a:gd name="connsiteX26-1973" fmla="*/ 1394755 w 1607205"/>
                  <a:gd name="connsiteY26-1974" fmla="*/ 1355134 h 1905000"/>
                  <a:gd name="connsiteX27-1975" fmla="*/ 1395314 w 1607205"/>
                  <a:gd name="connsiteY27-1976" fmla="*/ 1350855 h 1905000"/>
                  <a:gd name="connsiteX28-1977" fmla="*/ 1443305 w 1607205"/>
                  <a:gd name="connsiteY28-1978" fmla="*/ 1337649 h 1905000"/>
                  <a:gd name="connsiteX29-1979" fmla="*/ 1463395 w 1607205"/>
                  <a:gd name="connsiteY29-1980" fmla="*/ 1305466 h 1905000"/>
                  <a:gd name="connsiteX30-1981" fmla="*/ 1463395 w 1607205"/>
                  <a:gd name="connsiteY30-1982" fmla="*/ 1302120 h 1905000"/>
                  <a:gd name="connsiteX31-1983" fmla="*/ 1463023 w 1607205"/>
                  <a:gd name="connsiteY31-1984" fmla="*/ 1297655 h 1905000"/>
                  <a:gd name="connsiteX32-1985" fmla="*/ 1463953 w 1607205"/>
                  <a:gd name="connsiteY32-1986" fmla="*/ 1249289 h 1905000"/>
                  <a:gd name="connsiteX33-1987" fmla="*/ 1495949 w 1607205"/>
                  <a:gd name="connsiteY33-1988" fmla="*/ 1122799 h 1905000"/>
                  <a:gd name="connsiteX34-1989" fmla="*/ 1598630 w 1607205"/>
                  <a:gd name="connsiteY34-1990" fmla="*/ 1040764 h 1905000"/>
                  <a:gd name="connsiteX35-1991" fmla="*/ 165554 w 1607205"/>
                  <a:gd name="connsiteY35-1992" fmla="*/ 456114 h 1905000"/>
                  <a:gd name="connsiteX36-1993" fmla="*/ 722303 w 1607205"/>
                  <a:gd name="connsiteY36-1994" fmla="*/ 998912 h 1905000"/>
                  <a:gd name="connsiteX37-1995" fmla="*/ 706120 w 1607205"/>
                  <a:gd name="connsiteY37-1996" fmla="*/ 998726 h 1905000"/>
                  <a:gd name="connsiteX38-1997" fmla="*/ 672452 w 1607205"/>
                  <a:gd name="connsiteY38-1998" fmla="*/ 1144377 h 1905000"/>
                  <a:gd name="connsiteX39-1999" fmla="*/ 652176 w 1607205"/>
                  <a:gd name="connsiteY39-2000" fmla="*/ 1287609 h 1905000"/>
                  <a:gd name="connsiteX40-2001" fmla="*/ 649757 w 1607205"/>
                  <a:gd name="connsiteY40-2002" fmla="*/ 1308815 h 1905000"/>
                  <a:gd name="connsiteX41-2003" fmla="*/ 635434 w 1607205"/>
                  <a:gd name="connsiteY41-2004" fmla="*/ 1323698 h 1905000"/>
                  <a:gd name="connsiteX42-2005" fmla="*/ 557493 w 1607205"/>
                  <a:gd name="connsiteY42-2006" fmla="*/ 1362760 h 1905000"/>
                  <a:gd name="connsiteX43-2007" fmla="*/ 481040 w 1607205"/>
                  <a:gd name="connsiteY43-2008" fmla="*/ 1311234 h 1905000"/>
                  <a:gd name="connsiteX44-2009" fmla="*/ 472110 w 1607205"/>
                  <a:gd name="connsiteY44-2010" fmla="*/ 1291516 h 1905000"/>
                  <a:gd name="connsiteX45-2011" fmla="*/ 477133 w 1607205"/>
                  <a:gd name="connsiteY45-2012" fmla="*/ 1270123 h 1905000"/>
                  <a:gd name="connsiteX46-2013" fmla="*/ 491270 w 1607205"/>
                  <a:gd name="connsiteY46-2014" fmla="*/ 1210970 h 1905000"/>
                  <a:gd name="connsiteX47-2015" fmla="*/ 451462 w 1607205"/>
                  <a:gd name="connsiteY47-2016" fmla="*/ 1205763 h 1905000"/>
                  <a:gd name="connsiteX48-2017" fmla="*/ 272143 w 1607205"/>
                  <a:gd name="connsiteY48-2018" fmla="*/ 1126891 h 1905000"/>
                  <a:gd name="connsiteX49-2019" fmla="*/ 249635 w 1607205"/>
                  <a:gd name="connsiteY49-2020" fmla="*/ 1050066 h 1905000"/>
                  <a:gd name="connsiteX50-2021" fmla="*/ 182855 w 1607205"/>
                  <a:gd name="connsiteY50-2022" fmla="*/ 1015839 h 1905000"/>
                  <a:gd name="connsiteX51-2023" fmla="*/ 122772 w 1607205"/>
                  <a:gd name="connsiteY51-2024" fmla="*/ 735883 h 1905000"/>
                  <a:gd name="connsiteX52-2025" fmla="*/ 122772 w 1607205"/>
                  <a:gd name="connsiteY52-2026" fmla="*/ 732536 h 1905000"/>
                  <a:gd name="connsiteX53-2027" fmla="*/ 122586 w 1607205"/>
                  <a:gd name="connsiteY53-2028" fmla="*/ 729187 h 1905000"/>
                  <a:gd name="connsiteX54-2029" fmla="*/ 119237 w 1607205"/>
                  <a:gd name="connsiteY54-2030" fmla="*/ 664639 h 1905000"/>
                  <a:gd name="connsiteX55-2031" fmla="*/ 165554 w 1607205"/>
                  <a:gd name="connsiteY55-2032" fmla="*/ 456114 h 1905000"/>
                  <a:gd name="connsiteX0-2033" fmla="*/ 1598630 w 1607205"/>
                  <a:gd name="connsiteY0-2034" fmla="*/ 1040764 h 1905000"/>
                  <a:gd name="connsiteX1-2035" fmla="*/ 1594723 w 1607205"/>
                  <a:gd name="connsiteY1-2036" fmla="*/ 1035557 h 1905000"/>
                  <a:gd name="connsiteX2-2037" fmla="*/ 1504877 w 1607205"/>
                  <a:gd name="connsiteY2-2038" fmla="*/ 885442 h 1905000"/>
                  <a:gd name="connsiteX3-2039" fmla="*/ 1475301 w 1607205"/>
                  <a:gd name="connsiteY3-2040" fmla="*/ 651246 h 1905000"/>
                  <a:gd name="connsiteX4-2041" fmla="*/ 1432889 w 1607205"/>
                  <a:gd name="connsiteY4-2042" fmla="*/ 444581 h 1905000"/>
                  <a:gd name="connsiteX5-2043" fmla="*/ 1247244 w 1607205"/>
                  <a:gd name="connsiteY5-2044" fmla="*/ 195876 h 1905000"/>
                  <a:gd name="connsiteX6-2045" fmla="*/ 729931 w 1607205"/>
                  <a:gd name="connsiteY6-2046" fmla="*/ 0 h 1905000"/>
                  <a:gd name="connsiteX7-2047" fmla="*/ 0 w 1607205"/>
                  <a:gd name="connsiteY7-2048" fmla="*/ 664453 h 1905000"/>
                  <a:gd name="connsiteX8-2049" fmla="*/ 3534 w 1607205"/>
                  <a:gd name="connsiteY8-2050" fmla="*/ 737743 h 1905000"/>
                  <a:gd name="connsiteX9-2051" fmla="*/ 201271 w 1607205"/>
                  <a:gd name="connsiteY9-2052" fmla="*/ 1298771 h 1905000"/>
                  <a:gd name="connsiteX10-2053" fmla="*/ 201457 w 1607205"/>
                  <a:gd name="connsiteY10-2054" fmla="*/ 1298957 h 1905000"/>
                  <a:gd name="connsiteX11-2055" fmla="*/ 227870 w 1607205"/>
                  <a:gd name="connsiteY11-2056" fmla="*/ 1545615 h 1905000"/>
                  <a:gd name="connsiteX12-2057" fmla="*/ 179879 w 1607205"/>
                  <a:gd name="connsiteY12-2058" fmla="*/ 1623929 h 1905000"/>
                  <a:gd name="connsiteX13-2059" fmla="*/ 199039 w 1607205"/>
                  <a:gd name="connsiteY13-2060" fmla="*/ 1756373 h 1905000"/>
                  <a:gd name="connsiteX14-2061" fmla="*/ 672824 w 1607205"/>
                  <a:gd name="connsiteY14-2062" fmla="*/ 1904814 h 1905000"/>
                  <a:gd name="connsiteX15-2063" fmla="*/ 772529 w 1607205"/>
                  <a:gd name="connsiteY15-2064" fmla="*/ 1905000 h 1905000"/>
                  <a:gd name="connsiteX16-2065" fmla="*/ 865538 w 1607205"/>
                  <a:gd name="connsiteY16-2066" fmla="*/ 1896256 h 1905000"/>
                  <a:gd name="connsiteX17-2067" fmla="*/ 896230 w 1607205"/>
                  <a:gd name="connsiteY17-2068" fmla="*/ 1871142 h 1905000"/>
                  <a:gd name="connsiteX18-2069" fmla="*/ 1119263 w 1607205"/>
                  <a:gd name="connsiteY18-2070" fmla="*/ 1653319 h 1905000"/>
                  <a:gd name="connsiteX19-2071" fmla="*/ 1313652 w 1607205"/>
                  <a:gd name="connsiteY19-2072" fmla="*/ 1653319 h 1905000"/>
                  <a:gd name="connsiteX20-2073" fmla="*/ 1376898 w 1607205"/>
                  <a:gd name="connsiteY20-2074" fmla="*/ 1641228 h 1905000"/>
                  <a:gd name="connsiteX21-2075" fmla="*/ 1383781 w 1607205"/>
                  <a:gd name="connsiteY21-2076" fmla="*/ 1638066 h 1905000"/>
                  <a:gd name="connsiteX22-2077" fmla="*/ 1411497 w 1607205"/>
                  <a:gd name="connsiteY22-2078" fmla="*/ 1524781 h 1905000"/>
                  <a:gd name="connsiteX23-2079" fmla="*/ 1441631 w 1607205"/>
                  <a:gd name="connsiteY23-2080" fmla="*/ 1436424 h 1905000"/>
                  <a:gd name="connsiteX24-2081" fmla="*/ 1457630 w 1607205"/>
                  <a:gd name="connsiteY24-2082" fmla="*/ 1405358 h 1905000"/>
                  <a:gd name="connsiteX25-2083" fmla="*/ 1457630 w 1607205"/>
                  <a:gd name="connsiteY25-2084" fmla="*/ 1401265 h 1905000"/>
                  <a:gd name="connsiteX26-2085" fmla="*/ 1394755 w 1607205"/>
                  <a:gd name="connsiteY26-2086" fmla="*/ 1355134 h 1905000"/>
                  <a:gd name="connsiteX27-2087" fmla="*/ 1395314 w 1607205"/>
                  <a:gd name="connsiteY27-2088" fmla="*/ 1350855 h 1905000"/>
                  <a:gd name="connsiteX28-2089" fmla="*/ 1443305 w 1607205"/>
                  <a:gd name="connsiteY28-2090" fmla="*/ 1337649 h 1905000"/>
                  <a:gd name="connsiteX29-2091" fmla="*/ 1463395 w 1607205"/>
                  <a:gd name="connsiteY29-2092" fmla="*/ 1305466 h 1905000"/>
                  <a:gd name="connsiteX30-2093" fmla="*/ 1463395 w 1607205"/>
                  <a:gd name="connsiteY30-2094" fmla="*/ 1302120 h 1905000"/>
                  <a:gd name="connsiteX31-2095" fmla="*/ 1463023 w 1607205"/>
                  <a:gd name="connsiteY31-2096" fmla="*/ 1297655 h 1905000"/>
                  <a:gd name="connsiteX32-2097" fmla="*/ 1463953 w 1607205"/>
                  <a:gd name="connsiteY32-2098" fmla="*/ 1249289 h 1905000"/>
                  <a:gd name="connsiteX33-2099" fmla="*/ 1495949 w 1607205"/>
                  <a:gd name="connsiteY33-2100" fmla="*/ 1122799 h 1905000"/>
                  <a:gd name="connsiteX34-2101" fmla="*/ 1598630 w 1607205"/>
                  <a:gd name="connsiteY34-2102" fmla="*/ 1040764 h 1905000"/>
                  <a:gd name="connsiteX35-2103" fmla="*/ 165554 w 1607205"/>
                  <a:gd name="connsiteY35-2104" fmla="*/ 456114 h 1905000"/>
                  <a:gd name="connsiteX36-2105" fmla="*/ 722303 w 1607205"/>
                  <a:gd name="connsiteY36-2106" fmla="*/ 998912 h 1905000"/>
                  <a:gd name="connsiteX37-2107" fmla="*/ 672452 w 1607205"/>
                  <a:gd name="connsiteY37-2108" fmla="*/ 1144377 h 1905000"/>
                  <a:gd name="connsiteX38-2109" fmla="*/ 652176 w 1607205"/>
                  <a:gd name="connsiteY38-2110" fmla="*/ 1287609 h 1905000"/>
                  <a:gd name="connsiteX39-2111" fmla="*/ 649757 w 1607205"/>
                  <a:gd name="connsiteY39-2112" fmla="*/ 1308815 h 1905000"/>
                  <a:gd name="connsiteX40-2113" fmla="*/ 635434 w 1607205"/>
                  <a:gd name="connsiteY40-2114" fmla="*/ 1323698 h 1905000"/>
                  <a:gd name="connsiteX41-2115" fmla="*/ 557493 w 1607205"/>
                  <a:gd name="connsiteY41-2116" fmla="*/ 1362760 h 1905000"/>
                  <a:gd name="connsiteX42-2117" fmla="*/ 481040 w 1607205"/>
                  <a:gd name="connsiteY42-2118" fmla="*/ 1311234 h 1905000"/>
                  <a:gd name="connsiteX43-2119" fmla="*/ 472110 w 1607205"/>
                  <a:gd name="connsiteY43-2120" fmla="*/ 1291516 h 1905000"/>
                  <a:gd name="connsiteX44-2121" fmla="*/ 477133 w 1607205"/>
                  <a:gd name="connsiteY44-2122" fmla="*/ 1270123 h 1905000"/>
                  <a:gd name="connsiteX45-2123" fmla="*/ 491270 w 1607205"/>
                  <a:gd name="connsiteY45-2124" fmla="*/ 1210970 h 1905000"/>
                  <a:gd name="connsiteX46-2125" fmla="*/ 451462 w 1607205"/>
                  <a:gd name="connsiteY46-2126" fmla="*/ 1205763 h 1905000"/>
                  <a:gd name="connsiteX47-2127" fmla="*/ 272143 w 1607205"/>
                  <a:gd name="connsiteY47-2128" fmla="*/ 1126891 h 1905000"/>
                  <a:gd name="connsiteX48-2129" fmla="*/ 249635 w 1607205"/>
                  <a:gd name="connsiteY48-2130" fmla="*/ 1050066 h 1905000"/>
                  <a:gd name="connsiteX49-2131" fmla="*/ 182855 w 1607205"/>
                  <a:gd name="connsiteY49-2132" fmla="*/ 1015839 h 1905000"/>
                  <a:gd name="connsiteX50-2133" fmla="*/ 122772 w 1607205"/>
                  <a:gd name="connsiteY50-2134" fmla="*/ 735883 h 1905000"/>
                  <a:gd name="connsiteX51-2135" fmla="*/ 122772 w 1607205"/>
                  <a:gd name="connsiteY51-2136" fmla="*/ 732536 h 1905000"/>
                  <a:gd name="connsiteX52-2137" fmla="*/ 122586 w 1607205"/>
                  <a:gd name="connsiteY52-2138" fmla="*/ 729187 h 1905000"/>
                  <a:gd name="connsiteX53-2139" fmla="*/ 119237 w 1607205"/>
                  <a:gd name="connsiteY53-2140" fmla="*/ 664639 h 1905000"/>
                  <a:gd name="connsiteX54-2141" fmla="*/ 165554 w 1607205"/>
                  <a:gd name="connsiteY54-2142" fmla="*/ 456114 h 1905000"/>
                  <a:gd name="connsiteX0-2143" fmla="*/ 1598630 w 1607205"/>
                  <a:gd name="connsiteY0-2144" fmla="*/ 1040764 h 1905000"/>
                  <a:gd name="connsiteX1-2145" fmla="*/ 1594723 w 1607205"/>
                  <a:gd name="connsiteY1-2146" fmla="*/ 1035557 h 1905000"/>
                  <a:gd name="connsiteX2-2147" fmla="*/ 1504877 w 1607205"/>
                  <a:gd name="connsiteY2-2148" fmla="*/ 885442 h 1905000"/>
                  <a:gd name="connsiteX3-2149" fmla="*/ 1475301 w 1607205"/>
                  <a:gd name="connsiteY3-2150" fmla="*/ 651246 h 1905000"/>
                  <a:gd name="connsiteX4-2151" fmla="*/ 1432889 w 1607205"/>
                  <a:gd name="connsiteY4-2152" fmla="*/ 444581 h 1905000"/>
                  <a:gd name="connsiteX5-2153" fmla="*/ 1247244 w 1607205"/>
                  <a:gd name="connsiteY5-2154" fmla="*/ 195876 h 1905000"/>
                  <a:gd name="connsiteX6-2155" fmla="*/ 729931 w 1607205"/>
                  <a:gd name="connsiteY6-2156" fmla="*/ 0 h 1905000"/>
                  <a:gd name="connsiteX7-2157" fmla="*/ 0 w 1607205"/>
                  <a:gd name="connsiteY7-2158" fmla="*/ 664453 h 1905000"/>
                  <a:gd name="connsiteX8-2159" fmla="*/ 3534 w 1607205"/>
                  <a:gd name="connsiteY8-2160" fmla="*/ 737743 h 1905000"/>
                  <a:gd name="connsiteX9-2161" fmla="*/ 201271 w 1607205"/>
                  <a:gd name="connsiteY9-2162" fmla="*/ 1298771 h 1905000"/>
                  <a:gd name="connsiteX10-2163" fmla="*/ 201457 w 1607205"/>
                  <a:gd name="connsiteY10-2164" fmla="*/ 1298957 h 1905000"/>
                  <a:gd name="connsiteX11-2165" fmla="*/ 227870 w 1607205"/>
                  <a:gd name="connsiteY11-2166" fmla="*/ 1545615 h 1905000"/>
                  <a:gd name="connsiteX12-2167" fmla="*/ 179879 w 1607205"/>
                  <a:gd name="connsiteY12-2168" fmla="*/ 1623929 h 1905000"/>
                  <a:gd name="connsiteX13-2169" fmla="*/ 199039 w 1607205"/>
                  <a:gd name="connsiteY13-2170" fmla="*/ 1756373 h 1905000"/>
                  <a:gd name="connsiteX14-2171" fmla="*/ 672824 w 1607205"/>
                  <a:gd name="connsiteY14-2172" fmla="*/ 1904814 h 1905000"/>
                  <a:gd name="connsiteX15-2173" fmla="*/ 772529 w 1607205"/>
                  <a:gd name="connsiteY15-2174" fmla="*/ 1905000 h 1905000"/>
                  <a:gd name="connsiteX16-2175" fmla="*/ 865538 w 1607205"/>
                  <a:gd name="connsiteY16-2176" fmla="*/ 1896256 h 1905000"/>
                  <a:gd name="connsiteX17-2177" fmla="*/ 896230 w 1607205"/>
                  <a:gd name="connsiteY17-2178" fmla="*/ 1871142 h 1905000"/>
                  <a:gd name="connsiteX18-2179" fmla="*/ 1119263 w 1607205"/>
                  <a:gd name="connsiteY18-2180" fmla="*/ 1653319 h 1905000"/>
                  <a:gd name="connsiteX19-2181" fmla="*/ 1313652 w 1607205"/>
                  <a:gd name="connsiteY19-2182" fmla="*/ 1653319 h 1905000"/>
                  <a:gd name="connsiteX20-2183" fmla="*/ 1376898 w 1607205"/>
                  <a:gd name="connsiteY20-2184" fmla="*/ 1641228 h 1905000"/>
                  <a:gd name="connsiteX21-2185" fmla="*/ 1383781 w 1607205"/>
                  <a:gd name="connsiteY21-2186" fmla="*/ 1638066 h 1905000"/>
                  <a:gd name="connsiteX22-2187" fmla="*/ 1411497 w 1607205"/>
                  <a:gd name="connsiteY22-2188" fmla="*/ 1524781 h 1905000"/>
                  <a:gd name="connsiteX23-2189" fmla="*/ 1441631 w 1607205"/>
                  <a:gd name="connsiteY23-2190" fmla="*/ 1436424 h 1905000"/>
                  <a:gd name="connsiteX24-2191" fmla="*/ 1457630 w 1607205"/>
                  <a:gd name="connsiteY24-2192" fmla="*/ 1405358 h 1905000"/>
                  <a:gd name="connsiteX25-2193" fmla="*/ 1457630 w 1607205"/>
                  <a:gd name="connsiteY25-2194" fmla="*/ 1401265 h 1905000"/>
                  <a:gd name="connsiteX26-2195" fmla="*/ 1394755 w 1607205"/>
                  <a:gd name="connsiteY26-2196" fmla="*/ 1355134 h 1905000"/>
                  <a:gd name="connsiteX27-2197" fmla="*/ 1395314 w 1607205"/>
                  <a:gd name="connsiteY27-2198" fmla="*/ 1350855 h 1905000"/>
                  <a:gd name="connsiteX28-2199" fmla="*/ 1443305 w 1607205"/>
                  <a:gd name="connsiteY28-2200" fmla="*/ 1337649 h 1905000"/>
                  <a:gd name="connsiteX29-2201" fmla="*/ 1463395 w 1607205"/>
                  <a:gd name="connsiteY29-2202" fmla="*/ 1305466 h 1905000"/>
                  <a:gd name="connsiteX30-2203" fmla="*/ 1463395 w 1607205"/>
                  <a:gd name="connsiteY30-2204" fmla="*/ 1302120 h 1905000"/>
                  <a:gd name="connsiteX31-2205" fmla="*/ 1463023 w 1607205"/>
                  <a:gd name="connsiteY31-2206" fmla="*/ 1297655 h 1905000"/>
                  <a:gd name="connsiteX32-2207" fmla="*/ 1463953 w 1607205"/>
                  <a:gd name="connsiteY32-2208" fmla="*/ 1249289 h 1905000"/>
                  <a:gd name="connsiteX33-2209" fmla="*/ 1495949 w 1607205"/>
                  <a:gd name="connsiteY33-2210" fmla="*/ 1122799 h 1905000"/>
                  <a:gd name="connsiteX34-2211" fmla="*/ 1598630 w 1607205"/>
                  <a:gd name="connsiteY34-2212" fmla="*/ 1040764 h 1905000"/>
                  <a:gd name="connsiteX35-2213" fmla="*/ 165554 w 1607205"/>
                  <a:gd name="connsiteY35-2214" fmla="*/ 456114 h 1905000"/>
                  <a:gd name="connsiteX36-2215" fmla="*/ 672452 w 1607205"/>
                  <a:gd name="connsiteY36-2216" fmla="*/ 1144377 h 1905000"/>
                  <a:gd name="connsiteX37-2217" fmla="*/ 652176 w 1607205"/>
                  <a:gd name="connsiteY37-2218" fmla="*/ 1287609 h 1905000"/>
                  <a:gd name="connsiteX38-2219" fmla="*/ 649757 w 1607205"/>
                  <a:gd name="connsiteY38-2220" fmla="*/ 1308815 h 1905000"/>
                  <a:gd name="connsiteX39-2221" fmla="*/ 635434 w 1607205"/>
                  <a:gd name="connsiteY39-2222" fmla="*/ 1323698 h 1905000"/>
                  <a:gd name="connsiteX40-2223" fmla="*/ 557493 w 1607205"/>
                  <a:gd name="connsiteY40-2224" fmla="*/ 1362760 h 1905000"/>
                  <a:gd name="connsiteX41-2225" fmla="*/ 481040 w 1607205"/>
                  <a:gd name="connsiteY41-2226" fmla="*/ 1311234 h 1905000"/>
                  <a:gd name="connsiteX42-2227" fmla="*/ 472110 w 1607205"/>
                  <a:gd name="connsiteY42-2228" fmla="*/ 1291516 h 1905000"/>
                  <a:gd name="connsiteX43-2229" fmla="*/ 477133 w 1607205"/>
                  <a:gd name="connsiteY43-2230" fmla="*/ 1270123 h 1905000"/>
                  <a:gd name="connsiteX44-2231" fmla="*/ 491270 w 1607205"/>
                  <a:gd name="connsiteY44-2232" fmla="*/ 1210970 h 1905000"/>
                  <a:gd name="connsiteX45-2233" fmla="*/ 451462 w 1607205"/>
                  <a:gd name="connsiteY45-2234" fmla="*/ 1205763 h 1905000"/>
                  <a:gd name="connsiteX46-2235" fmla="*/ 272143 w 1607205"/>
                  <a:gd name="connsiteY46-2236" fmla="*/ 1126891 h 1905000"/>
                  <a:gd name="connsiteX47-2237" fmla="*/ 249635 w 1607205"/>
                  <a:gd name="connsiteY47-2238" fmla="*/ 1050066 h 1905000"/>
                  <a:gd name="connsiteX48-2239" fmla="*/ 182855 w 1607205"/>
                  <a:gd name="connsiteY48-2240" fmla="*/ 1015839 h 1905000"/>
                  <a:gd name="connsiteX49-2241" fmla="*/ 122772 w 1607205"/>
                  <a:gd name="connsiteY49-2242" fmla="*/ 735883 h 1905000"/>
                  <a:gd name="connsiteX50-2243" fmla="*/ 122772 w 1607205"/>
                  <a:gd name="connsiteY50-2244" fmla="*/ 732536 h 1905000"/>
                  <a:gd name="connsiteX51-2245" fmla="*/ 122586 w 1607205"/>
                  <a:gd name="connsiteY51-2246" fmla="*/ 729187 h 1905000"/>
                  <a:gd name="connsiteX52-2247" fmla="*/ 119237 w 1607205"/>
                  <a:gd name="connsiteY52-2248" fmla="*/ 664639 h 1905000"/>
                  <a:gd name="connsiteX53-2249" fmla="*/ 165554 w 1607205"/>
                  <a:gd name="connsiteY53-2250" fmla="*/ 456114 h 1905000"/>
                  <a:gd name="connsiteX0-2251" fmla="*/ 1598630 w 1607205"/>
                  <a:gd name="connsiteY0-2252" fmla="*/ 1040764 h 1905000"/>
                  <a:gd name="connsiteX1-2253" fmla="*/ 1594723 w 1607205"/>
                  <a:gd name="connsiteY1-2254" fmla="*/ 1035557 h 1905000"/>
                  <a:gd name="connsiteX2-2255" fmla="*/ 1504877 w 1607205"/>
                  <a:gd name="connsiteY2-2256" fmla="*/ 885442 h 1905000"/>
                  <a:gd name="connsiteX3-2257" fmla="*/ 1475301 w 1607205"/>
                  <a:gd name="connsiteY3-2258" fmla="*/ 651246 h 1905000"/>
                  <a:gd name="connsiteX4-2259" fmla="*/ 1432889 w 1607205"/>
                  <a:gd name="connsiteY4-2260" fmla="*/ 444581 h 1905000"/>
                  <a:gd name="connsiteX5-2261" fmla="*/ 1247244 w 1607205"/>
                  <a:gd name="connsiteY5-2262" fmla="*/ 195876 h 1905000"/>
                  <a:gd name="connsiteX6-2263" fmla="*/ 729931 w 1607205"/>
                  <a:gd name="connsiteY6-2264" fmla="*/ 0 h 1905000"/>
                  <a:gd name="connsiteX7-2265" fmla="*/ 0 w 1607205"/>
                  <a:gd name="connsiteY7-2266" fmla="*/ 664453 h 1905000"/>
                  <a:gd name="connsiteX8-2267" fmla="*/ 3534 w 1607205"/>
                  <a:gd name="connsiteY8-2268" fmla="*/ 737743 h 1905000"/>
                  <a:gd name="connsiteX9-2269" fmla="*/ 201271 w 1607205"/>
                  <a:gd name="connsiteY9-2270" fmla="*/ 1298771 h 1905000"/>
                  <a:gd name="connsiteX10-2271" fmla="*/ 201457 w 1607205"/>
                  <a:gd name="connsiteY10-2272" fmla="*/ 1298957 h 1905000"/>
                  <a:gd name="connsiteX11-2273" fmla="*/ 227870 w 1607205"/>
                  <a:gd name="connsiteY11-2274" fmla="*/ 1545615 h 1905000"/>
                  <a:gd name="connsiteX12-2275" fmla="*/ 179879 w 1607205"/>
                  <a:gd name="connsiteY12-2276" fmla="*/ 1623929 h 1905000"/>
                  <a:gd name="connsiteX13-2277" fmla="*/ 199039 w 1607205"/>
                  <a:gd name="connsiteY13-2278" fmla="*/ 1756373 h 1905000"/>
                  <a:gd name="connsiteX14-2279" fmla="*/ 672824 w 1607205"/>
                  <a:gd name="connsiteY14-2280" fmla="*/ 1904814 h 1905000"/>
                  <a:gd name="connsiteX15-2281" fmla="*/ 772529 w 1607205"/>
                  <a:gd name="connsiteY15-2282" fmla="*/ 1905000 h 1905000"/>
                  <a:gd name="connsiteX16-2283" fmla="*/ 865538 w 1607205"/>
                  <a:gd name="connsiteY16-2284" fmla="*/ 1896256 h 1905000"/>
                  <a:gd name="connsiteX17-2285" fmla="*/ 896230 w 1607205"/>
                  <a:gd name="connsiteY17-2286" fmla="*/ 1871142 h 1905000"/>
                  <a:gd name="connsiteX18-2287" fmla="*/ 1119263 w 1607205"/>
                  <a:gd name="connsiteY18-2288" fmla="*/ 1653319 h 1905000"/>
                  <a:gd name="connsiteX19-2289" fmla="*/ 1313652 w 1607205"/>
                  <a:gd name="connsiteY19-2290" fmla="*/ 1653319 h 1905000"/>
                  <a:gd name="connsiteX20-2291" fmla="*/ 1376898 w 1607205"/>
                  <a:gd name="connsiteY20-2292" fmla="*/ 1641228 h 1905000"/>
                  <a:gd name="connsiteX21-2293" fmla="*/ 1383781 w 1607205"/>
                  <a:gd name="connsiteY21-2294" fmla="*/ 1638066 h 1905000"/>
                  <a:gd name="connsiteX22-2295" fmla="*/ 1411497 w 1607205"/>
                  <a:gd name="connsiteY22-2296" fmla="*/ 1524781 h 1905000"/>
                  <a:gd name="connsiteX23-2297" fmla="*/ 1441631 w 1607205"/>
                  <a:gd name="connsiteY23-2298" fmla="*/ 1436424 h 1905000"/>
                  <a:gd name="connsiteX24-2299" fmla="*/ 1457630 w 1607205"/>
                  <a:gd name="connsiteY24-2300" fmla="*/ 1405358 h 1905000"/>
                  <a:gd name="connsiteX25-2301" fmla="*/ 1457630 w 1607205"/>
                  <a:gd name="connsiteY25-2302" fmla="*/ 1401265 h 1905000"/>
                  <a:gd name="connsiteX26-2303" fmla="*/ 1394755 w 1607205"/>
                  <a:gd name="connsiteY26-2304" fmla="*/ 1355134 h 1905000"/>
                  <a:gd name="connsiteX27-2305" fmla="*/ 1395314 w 1607205"/>
                  <a:gd name="connsiteY27-2306" fmla="*/ 1350855 h 1905000"/>
                  <a:gd name="connsiteX28-2307" fmla="*/ 1443305 w 1607205"/>
                  <a:gd name="connsiteY28-2308" fmla="*/ 1337649 h 1905000"/>
                  <a:gd name="connsiteX29-2309" fmla="*/ 1463395 w 1607205"/>
                  <a:gd name="connsiteY29-2310" fmla="*/ 1305466 h 1905000"/>
                  <a:gd name="connsiteX30-2311" fmla="*/ 1463395 w 1607205"/>
                  <a:gd name="connsiteY30-2312" fmla="*/ 1302120 h 1905000"/>
                  <a:gd name="connsiteX31-2313" fmla="*/ 1463023 w 1607205"/>
                  <a:gd name="connsiteY31-2314" fmla="*/ 1297655 h 1905000"/>
                  <a:gd name="connsiteX32-2315" fmla="*/ 1463953 w 1607205"/>
                  <a:gd name="connsiteY32-2316" fmla="*/ 1249289 h 1905000"/>
                  <a:gd name="connsiteX33-2317" fmla="*/ 1495949 w 1607205"/>
                  <a:gd name="connsiteY33-2318" fmla="*/ 1122799 h 1905000"/>
                  <a:gd name="connsiteX34-2319" fmla="*/ 1598630 w 1607205"/>
                  <a:gd name="connsiteY34-2320" fmla="*/ 1040764 h 1905000"/>
                  <a:gd name="connsiteX35-2321" fmla="*/ 119237 w 1607205"/>
                  <a:gd name="connsiteY35-2322" fmla="*/ 664639 h 1905000"/>
                  <a:gd name="connsiteX36-2323" fmla="*/ 672452 w 1607205"/>
                  <a:gd name="connsiteY36-2324" fmla="*/ 1144377 h 1905000"/>
                  <a:gd name="connsiteX37-2325" fmla="*/ 652176 w 1607205"/>
                  <a:gd name="connsiteY37-2326" fmla="*/ 1287609 h 1905000"/>
                  <a:gd name="connsiteX38-2327" fmla="*/ 649757 w 1607205"/>
                  <a:gd name="connsiteY38-2328" fmla="*/ 1308815 h 1905000"/>
                  <a:gd name="connsiteX39-2329" fmla="*/ 635434 w 1607205"/>
                  <a:gd name="connsiteY39-2330" fmla="*/ 1323698 h 1905000"/>
                  <a:gd name="connsiteX40-2331" fmla="*/ 557493 w 1607205"/>
                  <a:gd name="connsiteY40-2332" fmla="*/ 1362760 h 1905000"/>
                  <a:gd name="connsiteX41-2333" fmla="*/ 481040 w 1607205"/>
                  <a:gd name="connsiteY41-2334" fmla="*/ 1311234 h 1905000"/>
                  <a:gd name="connsiteX42-2335" fmla="*/ 472110 w 1607205"/>
                  <a:gd name="connsiteY42-2336" fmla="*/ 1291516 h 1905000"/>
                  <a:gd name="connsiteX43-2337" fmla="*/ 477133 w 1607205"/>
                  <a:gd name="connsiteY43-2338" fmla="*/ 1270123 h 1905000"/>
                  <a:gd name="connsiteX44-2339" fmla="*/ 491270 w 1607205"/>
                  <a:gd name="connsiteY44-2340" fmla="*/ 1210970 h 1905000"/>
                  <a:gd name="connsiteX45-2341" fmla="*/ 451462 w 1607205"/>
                  <a:gd name="connsiteY45-2342" fmla="*/ 1205763 h 1905000"/>
                  <a:gd name="connsiteX46-2343" fmla="*/ 272143 w 1607205"/>
                  <a:gd name="connsiteY46-2344" fmla="*/ 1126891 h 1905000"/>
                  <a:gd name="connsiteX47-2345" fmla="*/ 249635 w 1607205"/>
                  <a:gd name="connsiteY47-2346" fmla="*/ 1050066 h 1905000"/>
                  <a:gd name="connsiteX48-2347" fmla="*/ 182855 w 1607205"/>
                  <a:gd name="connsiteY48-2348" fmla="*/ 1015839 h 1905000"/>
                  <a:gd name="connsiteX49-2349" fmla="*/ 122772 w 1607205"/>
                  <a:gd name="connsiteY49-2350" fmla="*/ 735883 h 1905000"/>
                  <a:gd name="connsiteX50-2351" fmla="*/ 122772 w 1607205"/>
                  <a:gd name="connsiteY50-2352" fmla="*/ 732536 h 1905000"/>
                  <a:gd name="connsiteX51-2353" fmla="*/ 122586 w 1607205"/>
                  <a:gd name="connsiteY51-2354" fmla="*/ 729187 h 1905000"/>
                  <a:gd name="connsiteX52-2355" fmla="*/ 119237 w 1607205"/>
                  <a:gd name="connsiteY52-2356" fmla="*/ 664639 h 1905000"/>
                  <a:gd name="connsiteX0-2357" fmla="*/ 1598630 w 1607205"/>
                  <a:gd name="connsiteY0-2358" fmla="*/ 1040764 h 1905000"/>
                  <a:gd name="connsiteX1-2359" fmla="*/ 1594723 w 1607205"/>
                  <a:gd name="connsiteY1-2360" fmla="*/ 1035557 h 1905000"/>
                  <a:gd name="connsiteX2-2361" fmla="*/ 1504877 w 1607205"/>
                  <a:gd name="connsiteY2-2362" fmla="*/ 885442 h 1905000"/>
                  <a:gd name="connsiteX3-2363" fmla="*/ 1475301 w 1607205"/>
                  <a:gd name="connsiteY3-2364" fmla="*/ 651246 h 1905000"/>
                  <a:gd name="connsiteX4-2365" fmla="*/ 1432889 w 1607205"/>
                  <a:gd name="connsiteY4-2366" fmla="*/ 444581 h 1905000"/>
                  <a:gd name="connsiteX5-2367" fmla="*/ 1247244 w 1607205"/>
                  <a:gd name="connsiteY5-2368" fmla="*/ 195876 h 1905000"/>
                  <a:gd name="connsiteX6-2369" fmla="*/ 729931 w 1607205"/>
                  <a:gd name="connsiteY6-2370" fmla="*/ 0 h 1905000"/>
                  <a:gd name="connsiteX7-2371" fmla="*/ 0 w 1607205"/>
                  <a:gd name="connsiteY7-2372" fmla="*/ 664453 h 1905000"/>
                  <a:gd name="connsiteX8-2373" fmla="*/ 3534 w 1607205"/>
                  <a:gd name="connsiteY8-2374" fmla="*/ 737743 h 1905000"/>
                  <a:gd name="connsiteX9-2375" fmla="*/ 201271 w 1607205"/>
                  <a:gd name="connsiteY9-2376" fmla="*/ 1298771 h 1905000"/>
                  <a:gd name="connsiteX10-2377" fmla="*/ 201457 w 1607205"/>
                  <a:gd name="connsiteY10-2378" fmla="*/ 1298957 h 1905000"/>
                  <a:gd name="connsiteX11-2379" fmla="*/ 227870 w 1607205"/>
                  <a:gd name="connsiteY11-2380" fmla="*/ 1545615 h 1905000"/>
                  <a:gd name="connsiteX12-2381" fmla="*/ 179879 w 1607205"/>
                  <a:gd name="connsiteY12-2382" fmla="*/ 1623929 h 1905000"/>
                  <a:gd name="connsiteX13-2383" fmla="*/ 199039 w 1607205"/>
                  <a:gd name="connsiteY13-2384" fmla="*/ 1756373 h 1905000"/>
                  <a:gd name="connsiteX14-2385" fmla="*/ 672824 w 1607205"/>
                  <a:gd name="connsiteY14-2386" fmla="*/ 1904814 h 1905000"/>
                  <a:gd name="connsiteX15-2387" fmla="*/ 772529 w 1607205"/>
                  <a:gd name="connsiteY15-2388" fmla="*/ 1905000 h 1905000"/>
                  <a:gd name="connsiteX16-2389" fmla="*/ 865538 w 1607205"/>
                  <a:gd name="connsiteY16-2390" fmla="*/ 1896256 h 1905000"/>
                  <a:gd name="connsiteX17-2391" fmla="*/ 896230 w 1607205"/>
                  <a:gd name="connsiteY17-2392" fmla="*/ 1871142 h 1905000"/>
                  <a:gd name="connsiteX18-2393" fmla="*/ 1119263 w 1607205"/>
                  <a:gd name="connsiteY18-2394" fmla="*/ 1653319 h 1905000"/>
                  <a:gd name="connsiteX19-2395" fmla="*/ 1313652 w 1607205"/>
                  <a:gd name="connsiteY19-2396" fmla="*/ 1653319 h 1905000"/>
                  <a:gd name="connsiteX20-2397" fmla="*/ 1376898 w 1607205"/>
                  <a:gd name="connsiteY20-2398" fmla="*/ 1641228 h 1905000"/>
                  <a:gd name="connsiteX21-2399" fmla="*/ 1383781 w 1607205"/>
                  <a:gd name="connsiteY21-2400" fmla="*/ 1638066 h 1905000"/>
                  <a:gd name="connsiteX22-2401" fmla="*/ 1411497 w 1607205"/>
                  <a:gd name="connsiteY22-2402" fmla="*/ 1524781 h 1905000"/>
                  <a:gd name="connsiteX23-2403" fmla="*/ 1441631 w 1607205"/>
                  <a:gd name="connsiteY23-2404" fmla="*/ 1436424 h 1905000"/>
                  <a:gd name="connsiteX24-2405" fmla="*/ 1457630 w 1607205"/>
                  <a:gd name="connsiteY24-2406" fmla="*/ 1405358 h 1905000"/>
                  <a:gd name="connsiteX25-2407" fmla="*/ 1457630 w 1607205"/>
                  <a:gd name="connsiteY25-2408" fmla="*/ 1401265 h 1905000"/>
                  <a:gd name="connsiteX26-2409" fmla="*/ 1394755 w 1607205"/>
                  <a:gd name="connsiteY26-2410" fmla="*/ 1355134 h 1905000"/>
                  <a:gd name="connsiteX27-2411" fmla="*/ 1395314 w 1607205"/>
                  <a:gd name="connsiteY27-2412" fmla="*/ 1350855 h 1905000"/>
                  <a:gd name="connsiteX28-2413" fmla="*/ 1443305 w 1607205"/>
                  <a:gd name="connsiteY28-2414" fmla="*/ 1337649 h 1905000"/>
                  <a:gd name="connsiteX29-2415" fmla="*/ 1463395 w 1607205"/>
                  <a:gd name="connsiteY29-2416" fmla="*/ 1305466 h 1905000"/>
                  <a:gd name="connsiteX30-2417" fmla="*/ 1463395 w 1607205"/>
                  <a:gd name="connsiteY30-2418" fmla="*/ 1302120 h 1905000"/>
                  <a:gd name="connsiteX31-2419" fmla="*/ 1463023 w 1607205"/>
                  <a:gd name="connsiteY31-2420" fmla="*/ 1297655 h 1905000"/>
                  <a:gd name="connsiteX32-2421" fmla="*/ 1463953 w 1607205"/>
                  <a:gd name="connsiteY32-2422" fmla="*/ 1249289 h 1905000"/>
                  <a:gd name="connsiteX33-2423" fmla="*/ 1495949 w 1607205"/>
                  <a:gd name="connsiteY33-2424" fmla="*/ 1122799 h 1905000"/>
                  <a:gd name="connsiteX34-2425" fmla="*/ 1598630 w 1607205"/>
                  <a:gd name="connsiteY34-2426" fmla="*/ 1040764 h 1905000"/>
                  <a:gd name="connsiteX35-2427" fmla="*/ 122586 w 1607205"/>
                  <a:gd name="connsiteY35-2428" fmla="*/ 729187 h 1905000"/>
                  <a:gd name="connsiteX36-2429" fmla="*/ 672452 w 1607205"/>
                  <a:gd name="connsiteY36-2430" fmla="*/ 1144377 h 1905000"/>
                  <a:gd name="connsiteX37-2431" fmla="*/ 652176 w 1607205"/>
                  <a:gd name="connsiteY37-2432" fmla="*/ 1287609 h 1905000"/>
                  <a:gd name="connsiteX38-2433" fmla="*/ 649757 w 1607205"/>
                  <a:gd name="connsiteY38-2434" fmla="*/ 1308815 h 1905000"/>
                  <a:gd name="connsiteX39-2435" fmla="*/ 635434 w 1607205"/>
                  <a:gd name="connsiteY39-2436" fmla="*/ 1323698 h 1905000"/>
                  <a:gd name="connsiteX40-2437" fmla="*/ 557493 w 1607205"/>
                  <a:gd name="connsiteY40-2438" fmla="*/ 1362760 h 1905000"/>
                  <a:gd name="connsiteX41-2439" fmla="*/ 481040 w 1607205"/>
                  <a:gd name="connsiteY41-2440" fmla="*/ 1311234 h 1905000"/>
                  <a:gd name="connsiteX42-2441" fmla="*/ 472110 w 1607205"/>
                  <a:gd name="connsiteY42-2442" fmla="*/ 1291516 h 1905000"/>
                  <a:gd name="connsiteX43-2443" fmla="*/ 477133 w 1607205"/>
                  <a:gd name="connsiteY43-2444" fmla="*/ 1270123 h 1905000"/>
                  <a:gd name="connsiteX44-2445" fmla="*/ 491270 w 1607205"/>
                  <a:gd name="connsiteY44-2446" fmla="*/ 1210970 h 1905000"/>
                  <a:gd name="connsiteX45-2447" fmla="*/ 451462 w 1607205"/>
                  <a:gd name="connsiteY45-2448" fmla="*/ 1205763 h 1905000"/>
                  <a:gd name="connsiteX46-2449" fmla="*/ 272143 w 1607205"/>
                  <a:gd name="connsiteY46-2450" fmla="*/ 1126891 h 1905000"/>
                  <a:gd name="connsiteX47-2451" fmla="*/ 249635 w 1607205"/>
                  <a:gd name="connsiteY47-2452" fmla="*/ 1050066 h 1905000"/>
                  <a:gd name="connsiteX48-2453" fmla="*/ 182855 w 1607205"/>
                  <a:gd name="connsiteY48-2454" fmla="*/ 1015839 h 1905000"/>
                  <a:gd name="connsiteX49-2455" fmla="*/ 122772 w 1607205"/>
                  <a:gd name="connsiteY49-2456" fmla="*/ 735883 h 1905000"/>
                  <a:gd name="connsiteX50-2457" fmla="*/ 122772 w 1607205"/>
                  <a:gd name="connsiteY50-2458" fmla="*/ 732536 h 1905000"/>
                  <a:gd name="connsiteX51-2459" fmla="*/ 122586 w 1607205"/>
                  <a:gd name="connsiteY51-2460" fmla="*/ 729187 h 1905000"/>
                  <a:gd name="connsiteX0-2461" fmla="*/ 1598630 w 1607205"/>
                  <a:gd name="connsiteY0-2462" fmla="*/ 1040764 h 1905000"/>
                  <a:gd name="connsiteX1-2463" fmla="*/ 1594723 w 1607205"/>
                  <a:gd name="connsiteY1-2464" fmla="*/ 1035557 h 1905000"/>
                  <a:gd name="connsiteX2-2465" fmla="*/ 1504877 w 1607205"/>
                  <a:gd name="connsiteY2-2466" fmla="*/ 885442 h 1905000"/>
                  <a:gd name="connsiteX3-2467" fmla="*/ 1475301 w 1607205"/>
                  <a:gd name="connsiteY3-2468" fmla="*/ 651246 h 1905000"/>
                  <a:gd name="connsiteX4-2469" fmla="*/ 1432889 w 1607205"/>
                  <a:gd name="connsiteY4-2470" fmla="*/ 444581 h 1905000"/>
                  <a:gd name="connsiteX5-2471" fmla="*/ 1247244 w 1607205"/>
                  <a:gd name="connsiteY5-2472" fmla="*/ 195876 h 1905000"/>
                  <a:gd name="connsiteX6-2473" fmla="*/ 729931 w 1607205"/>
                  <a:gd name="connsiteY6-2474" fmla="*/ 0 h 1905000"/>
                  <a:gd name="connsiteX7-2475" fmla="*/ 0 w 1607205"/>
                  <a:gd name="connsiteY7-2476" fmla="*/ 664453 h 1905000"/>
                  <a:gd name="connsiteX8-2477" fmla="*/ 3534 w 1607205"/>
                  <a:gd name="connsiteY8-2478" fmla="*/ 737743 h 1905000"/>
                  <a:gd name="connsiteX9-2479" fmla="*/ 201271 w 1607205"/>
                  <a:gd name="connsiteY9-2480" fmla="*/ 1298771 h 1905000"/>
                  <a:gd name="connsiteX10-2481" fmla="*/ 201457 w 1607205"/>
                  <a:gd name="connsiteY10-2482" fmla="*/ 1298957 h 1905000"/>
                  <a:gd name="connsiteX11-2483" fmla="*/ 227870 w 1607205"/>
                  <a:gd name="connsiteY11-2484" fmla="*/ 1545615 h 1905000"/>
                  <a:gd name="connsiteX12-2485" fmla="*/ 179879 w 1607205"/>
                  <a:gd name="connsiteY12-2486" fmla="*/ 1623929 h 1905000"/>
                  <a:gd name="connsiteX13-2487" fmla="*/ 199039 w 1607205"/>
                  <a:gd name="connsiteY13-2488" fmla="*/ 1756373 h 1905000"/>
                  <a:gd name="connsiteX14-2489" fmla="*/ 672824 w 1607205"/>
                  <a:gd name="connsiteY14-2490" fmla="*/ 1904814 h 1905000"/>
                  <a:gd name="connsiteX15-2491" fmla="*/ 772529 w 1607205"/>
                  <a:gd name="connsiteY15-2492" fmla="*/ 1905000 h 1905000"/>
                  <a:gd name="connsiteX16-2493" fmla="*/ 865538 w 1607205"/>
                  <a:gd name="connsiteY16-2494" fmla="*/ 1896256 h 1905000"/>
                  <a:gd name="connsiteX17-2495" fmla="*/ 896230 w 1607205"/>
                  <a:gd name="connsiteY17-2496" fmla="*/ 1871142 h 1905000"/>
                  <a:gd name="connsiteX18-2497" fmla="*/ 1119263 w 1607205"/>
                  <a:gd name="connsiteY18-2498" fmla="*/ 1653319 h 1905000"/>
                  <a:gd name="connsiteX19-2499" fmla="*/ 1313652 w 1607205"/>
                  <a:gd name="connsiteY19-2500" fmla="*/ 1653319 h 1905000"/>
                  <a:gd name="connsiteX20-2501" fmla="*/ 1376898 w 1607205"/>
                  <a:gd name="connsiteY20-2502" fmla="*/ 1641228 h 1905000"/>
                  <a:gd name="connsiteX21-2503" fmla="*/ 1383781 w 1607205"/>
                  <a:gd name="connsiteY21-2504" fmla="*/ 1638066 h 1905000"/>
                  <a:gd name="connsiteX22-2505" fmla="*/ 1411497 w 1607205"/>
                  <a:gd name="connsiteY22-2506" fmla="*/ 1524781 h 1905000"/>
                  <a:gd name="connsiteX23-2507" fmla="*/ 1441631 w 1607205"/>
                  <a:gd name="connsiteY23-2508" fmla="*/ 1436424 h 1905000"/>
                  <a:gd name="connsiteX24-2509" fmla="*/ 1457630 w 1607205"/>
                  <a:gd name="connsiteY24-2510" fmla="*/ 1405358 h 1905000"/>
                  <a:gd name="connsiteX25-2511" fmla="*/ 1457630 w 1607205"/>
                  <a:gd name="connsiteY25-2512" fmla="*/ 1401265 h 1905000"/>
                  <a:gd name="connsiteX26-2513" fmla="*/ 1394755 w 1607205"/>
                  <a:gd name="connsiteY26-2514" fmla="*/ 1355134 h 1905000"/>
                  <a:gd name="connsiteX27-2515" fmla="*/ 1395314 w 1607205"/>
                  <a:gd name="connsiteY27-2516" fmla="*/ 1350855 h 1905000"/>
                  <a:gd name="connsiteX28-2517" fmla="*/ 1443305 w 1607205"/>
                  <a:gd name="connsiteY28-2518" fmla="*/ 1337649 h 1905000"/>
                  <a:gd name="connsiteX29-2519" fmla="*/ 1463395 w 1607205"/>
                  <a:gd name="connsiteY29-2520" fmla="*/ 1305466 h 1905000"/>
                  <a:gd name="connsiteX30-2521" fmla="*/ 1463395 w 1607205"/>
                  <a:gd name="connsiteY30-2522" fmla="*/ 1302120 h 1905000"/>
                  <a:gd name="connsiteX31-2523" fmla="*/ 1463023 w 1607205"/>
                  <a:gd name="connsiteY31-2524" fmla="*/ 1297655 h 1905000"/>
                  <a:gd name="connsiteX32-2525" fmla="*/ 1463953 w 1607205"/>
                  <a:gd name="connsiteY32-2526" fmla="*/ 1249289 h 1905000"/>
                  <a:gd name="connsiteX33-2527" fmla="*/ 1495949 w 1607205"/>
                  <a:gd name="connsiteY33-2528" fmla="*/ 1122799 h 1905000"/>
                  <a:gd name="connsiteX34-2529" fmla="*/ 1598630 w 1607205"/>
                  <a:gd name="connsiteY34-2530" fmla="*/ 1040764 h 1905000"/>
                  <a:gd name="connsiteX35-2531" fmla="*/ 122586 w 1607205"/>
                  <a:gd name="connsiteY35-2532" fmla="*/ 729187 h 1905000"/>
                  <a:gd name="connsiteX36-2533" fmla="*/ 652176 w 1607205"/>
                  <a:gd name="connsiteY36-2534" fmla="*/ 1287609 h 1905000"/>
                  <a:gd name="connsiteX37-2535" fmla="*/ 649757 w 1607205"/>
                  <a:gd name="connsiteY37-2536" fmla="*/ 1308815 h 1905000"/>
                  <a:gd name="connsiteX38-2537" fmla="*/ 635434 w 1607205"/>
                  <a:gd name="connsiteY38-2538" fmla="*/ 1323698 h 1905000"/>
                  <a:gd name="connsiteX39-2539" fmla="*/ 557493 w 1607205"/>
                  <a:gd name="connsiteY39-2540" fmla="*/ 1362760 h 1905000"/>
                  <a:gd name="connsiteX40-2541" fmla="*/ 481040 w 1607205"/>
                  <a:gd name="connsiteY40-2542" fmla="*/ 1311234 h 1905000"/>
                  <a:gd name="connsiteX41-2543" fmla="*/ 472110 w 1607205"/>
                  <a:gd name="connsiteY41-2544" fmla="*/ 1291516 h 1905000"/>
                  <a:gd name="connsiteX42-2545" fmla="*/ 477133 w 1607205"/>
                  <a:gd name="connsiteY42-2546" fmla="*/ 1270123 h 1905000"/>
                  <a:gd name="connsiteX43-2547" fmla="*/ 491270 w 1607205"/>
                  <a:gd name="connsiteY43-2548" fmla="*/ 1210970 h 1905000"/>
                  <a:gd name="connsiteX44-2549" fmla="*/ 451462 w 1607205"/>
                  <a:gd name="connsiteY44-2550" fmla="*/ 1205763 h 1905000"/>
                  <a:gd name="connsiteX45-2551" fmla="*/ 272143 w 1607205"/>
                  <a:gd name="connsiteY45-2552" fmla="*/ 1126891 h 1905000"/>
                  <a:gd name="connsiteX46-2553" fmla="*/ 249635 w 1607205"/>
                  <a:gd name="connsiteY46-2554" fmla="*/ 1050066 h 1905000"/>
                  <a:gd name="connsiteX47-2555" fmla="*/ 182855 w 1607205"/>
                  <a:gd name="connsiteY47-2556" fmla="*/ 1015839 h 1905000"/>
                  <a:gd name="connsiteX48-2557" fmla="*/ 122772 w 1607205"/>
                  <a:gd name="connsiteY48-2558" fmla="*/ 735883 h 1905000"/>
                  <a:gd name="connsiteX49-2559" fmla="*/ 122772 w 1607205"/>
                  <a:gd name="connsiteY49-2560" fmla="*/ 732536 h 1905000"/>
                  <a:gd name="connsiteX50-2561" fmla="*/ 122586 w 1607205"/>
                  <a:gd name="connsiteY50-2562" fmla="*/ 729187 h 1905000"/>
                  <a:gd name="connsiteX0-2563" fmla="*/ 1598630 w 1607205"/>
                  <a:gd name="connsiteY0-2564" fmla="*/ 1040764 h 1905000"/>
                  <a:gd name="connsiteX1-2565" fmla="*/ 1594723 w 1607205"/>
                  <a:gd name="connsiteY1-2566" fmla="*/ 1035557 h 1905000"/>
                  <a:gd name="connsiteX2-2567" fmla="*/ 1504877 w 1607205"/>
                  <a:gd name="connsiteY2-2568" fmla="*/ 885442 h 1905000"/>
                  <a:gd name="connsiteX3-2569" fmla="*/ 1475301 w 1607205"/>
                  <a:gd name="connsiteY3-2570" fmla="*/ 651246 h 1905000"/>
                  <a:gd name="connsiteX4-2571" fmla="*/ 1432889 w 1607205"/>
                  <a:gd name="connsiteY4-2572" fmla="*/ 444581 h 1905000"/>
                  <a:gd name="connsiteX5-2573" fmla="*/ 1247244 w 1607205"/>
                  <a:gd name="connsiteY5-2574" fmla="*/ 195876 h 1905000"/>
                  <a:gd name="connsiteX6-2575" fmla="*/ 729931 w 1607205"/>
                  <a:gd name="connsiteY6-2576" fmla="*/ 0 h 1905000"/>
                  <a:gd name="connsiteX7-2577" fmla="*/ 0 w 1607205"/>
                  <a:gd name="connsiteY7-2578" fmla="*/ 664453 h 1905000"/>
                  <a:gd name="connsiteX8-2579" fmla="*/ 3534 w 1607205"/>
                  <a:gd name="connsiteY8-2580" fmla="*/ 737743 h 1905000"/>
                  <a:gd name="connsiteX9-2581" fmla="*/ 201271 w 1607205"/>
                  <a:gd name="connsiteY9-2582" fmla="*/ 1298771 h 1905000"/>
                  <a:gd name="connsiteX10-2583" fmla="*/ 201457 w 1607205"/>
                  <a:gd name="connsiteY10-2584" fmla="*/ 1298957 h 1905000"/>
                  <a:gd name="connsiteX11-2585" fmla="*/ 227870 w 1607205"/>
                  <a:gd name="connsiteY11-2586" fmla="*/ 1545615 h 1905000"/>
                  <a:gd name="connsiteX12-2587" fmla="*/ 179879 w 1607205"/>
                  <a:gd name="connsiteY12-2588" fmla="*/ 1623929 h 1905000"/>
                  <a:gd name="connsiteX13-2589" fmla="*/ 199039 w 1607205"/>
                  <a:gd name="connsiteY13-2590" fmla="*/ 1756373 h 1905000"/>
                  <a:gd name="connsiteX14-2591" fmla="*/ 672824 w 1607205"/>
                  <a:gd name="connsiteY14-2592" fmla="*/ 1904814 h 1905000"/>
                  <a:gd name="connsiteX15-2593" fmla="*/ 772529 w 1607205"/>
                  <a:gd name="connsiteY15-2594" fmla="*/ 1905000 h 1905000"/>
                  <a:gd name="connsiteX16-2595" fmla="*/ 865538 w 1607205"/>
                  <a:gd name="connsiteY16-2596" fmla="*/ 1896256 h 1905000"/>
                  <a:gd name="connsiteX17-2597" fmla="*/ 896230 w 1607205"/>
                  <a:gd name="connsiteY17-2598" fmla="*/ 1871142 h 1905000"/>
                  <a:gd name="connsiteX18-2599" fmla="*/ 1119263 w 1607205"/>
                  <a:gd name="connsiteY18-2600" fmla="*/ 1653319 h 1905000"/>
                  <a:gd name="connsiteX19-2601" fmla="*/ 1313652 w 1607205"/>
                  <a:gd name="connsiteY19-2602" fmla="*/ 1653319 h 1905000"/>
                  <a:gd name="connsiteX20-2603" fmla="*/ 1376898 w 1607205"/>
                  <a:gd name="connsiteY20-2604" fmla="*/ 1641228 h 1905000"/>
                  <a:gd name="connsiteX21-2605" fmla="*/ 1383781 w 1607205"/>
                  <a:gd name="connsiteY21-2606" fmla="*/ 1638066 h 1905000"/>
                  <a:gd name="connsiteX22-2607" fmla="*/ 1411497 w 1607205"/>
                  <a:gd name="connsiteY22-2608" fmla="*/ 1524781 h 1905000"/>
                  <a:gd name="connsiteX23-2609" fmla="*/ 1441631 w 1607205"/>
                  <a:gd name="connsiteY23-2610" fmla="*/ 1436424 h 1905000"/>
                  <a:gd name="connsiteX24-2611" fmla="*/ 1457630 w 1607205"/>
                  <a:gd name="connsiteY24-2612" fmla="*/ 1405358 h 1905000"/>
                  <a:gd name="connsiteX25-2613" fmla="*/ 1457630 w 1607205"/>
                  <a:gd name="connsiteY25-2614" fmla="*/ 1401265 h 1905000"/>
                  <a:gd name="connsiteX26-2615" fmla="*/ 1394755 w 1607205"/>
                  <a:gd name="connsiteY26-2616" fmla="*/ 1355134 h 1905000"/>
                  <a:gd name="connsiteX27-2617" fmla="*/ 1395314 w 1607205"/>
                  <a:gd name="connsiteY27-2618" fmla="*/ 1350855 h 1905000"/>
                  <a:gd name="connsiteX28-2619" fmla="*/ 1443305 w 1607205"/>
                  <a:gd name="connsiteY28-2620" fmla="*/ 1337649 h 1905000"/>
                  <a:gd name="connsiteX29-2621" fmla="*/ 1463395 w 1607205"/>
                  <a:gd name="connsiteY29-2622" fmla="*/ 1305466 h 1905000"/>
                  <a:gd name="connsiteX30-2623" fmla="*/ 1463395 w 1607205"/>
                  <a:gd name="connsiteY30-2624" fmla="*/ 1302120 h 1905000"/>
                  <a:gd name="connsiteX31-2625" fmla="*/ 1463023 w 1607205"/>
                  <a:gd name="connsiteY31-2626" fmla="*/ 1297655 h 1905000"/>
                  <a:gd name="connsiteX32-2627" fmla="*/ 1463953 w 1607205"/>
                  <a:gd name="connsiteY32-2628" fmla="*/ 1249289 h 1905000"/>
                  <a:gd name="connsiteX33-2629" fmla="*/ 1495949 w 1607205"/>
                  <a:gd name="connsiteY33-2630" fmla="*/ 1122799 h 1905000"/>
                  <a:gd name="connsiteX34-2631" fmla="*/ 1598630 w 1607205"/>
                  <a:gd name="connsiteY34-2632" fmla="*/ 1040764 h 1905000"/>
                  <a:gd name="connsiteX35-2633" fmla="*/ 122586 w 1607205"/>
                  <a:gd name="connsiteY35-2634" fmla="*/ 729187 h 1905000"/>
                  <a:gd name="connsiteX36-2635" fmla="*/ 652176 w 1607205"/>
                  <a:gd name="connsiteY36-2636" fmla="*/ 1287609 h 1905000"/>
                  <a:gd name="connsiteX37-2637" fmla="*/ 649757 w 1607205"/>
                  <a:gd name="connsiteY37-2638" fmla="*/ 1308815 h 1905000"/>
                  <a:gd name="connsiteX38-2639" fmla="*/ 557493 w 1607205"/>
                  <a:gd name="connsiteY38-2640" fmla="*/ 1362760 h 1905000"/>
                  <a:gd name="connsiteX39-2641" fmla="*/ 481040 w 1607205"/>
                  <a:gd name="connsiteY39-2642" fmla="*/ 1311234 h 1905000"/>
                  <a:gd name="connsiteX40-2643" fmla="*/ 472110 w 1607205"/>
                  <a:gd name="connsiteY40-2644" fmla="*/ 1291516 h 1905000"/>
                  <a:gd name="connsiteX41-2645" fmla="*/ 477133 w 1607205"/>
                  <a:gd name="connsiteY41-2646" fmla="*/ 1270123 h 1905000"/>
                  <a:gd name="connsiteX42-2647" fmla="*/ 491270 w 1607205"/>
                  <a:gd name="connsiteY42-2648" fmla="*/ 1210970 h 1905000"/>
                  <a:gd name="connsiteX43-2649" fmla="*/ 451462 w 1607205"/>
                  <a:gd name="connsiteY43-2650" fmla="*/ 1205763 h 1905000"/>
                  <a:gd name="connsiteX44-2651" fmla="*/ 272143 w 1607205"/>
                  <a:gd name="connsiteY44-2652" fmla="*/ 1126891 h 1905000"/>
                  <a:gd name="connsiteX45-2653" fmla="*/ 249635 w 1607205"/>
                  <a:gd name="connsiteY45-2654" fmla="*/ 1050066 h 1905000"/>
                  <a:gd name="connsiteX46-2655" fmla="*/ 182855 w 1607205"/>
                  <a:gd name="connsiteY46-2656" fmla="*/ 1015839 h 1905000"/>
                  <a:gd name="connsiteX47-2657" fmla="*/ 122772 w 1607205"/>
                  <a:gd name="connsiteY47-2658" fmla="*/ 735883 h 1905000"/>
                  <a:gd name="connsiteX48-2659" fmla="*/ 122772 w 1607205"/>
                  <a:gd name="connsiteY48-2660" fmla="*/ 732536 h 1905000"/>
                  <a:gd name="connsiteX49-2661" fmla="*/ 122586 w 1607205"/>
                  <a:gd name="connsiteY49-2662" fmla="*/ 729187 h 1905000"/>
                  <a:gd name="connsiteX0-2663" fmla="*/ 1598630 w 1607205"/>
                  <a:gd name="connsiteY0-2664" fmla="*/ 1040764 h 1905000"/>
                  <a:gd name="connsiteX1-2665" fmla="*/ 1594723 w 1607205"/>
                  <a:gd name="connsiteY1-2666" fmla="*/ 1035557 h 1905000"/>
                  <a:gd name="connsiteX2-2667" fmla="*/ 1504877 w 1607205"/>
                  <a:gd name="connsiteY2-2668" fmla="*/ 885442 h 1905000"/>
                  <a:gd name="connsiteX3-2669" fmla="*/ 1475301 w 1607205"/>
                  <a:gd name="connsiteY3-2670" fmla="*/ 651246 h 1905000"/>
                  <a:gd name="connsiteX4-2671" fmla="*/ 1432889 w 1607205"/>
                  <a:gd name="connsiteY4-2672" fmla="*/ 444581 h 1905000"/>
                  <a:gd name="connsiteX5-2673" fmla="*/ 1247244 w 1607205"/>
                  <a:gd name="connsiteY5-2674" fmla="*/ 195876 h 1905000"/>
                  <a:gd name="connsiteX6-2675" fmla="*/ 729931 w 1607205"/>
                  <a:gd name="connsiteY6-2676" fmla="*/ 0 h 1905000"/>
                  <a:gd name="connsiteX7-2677" fmla="*/ 0 w 1607205"/>
                  <a:gd name="connsiteY7-2678" fmla="*/ 664453 h 1905000"/>
                  <a:gd name="connsiteX8-2679" fmla="*/ 3534 w 1607205"/>
                  <a:gd name="connsiteY8-2680" fmla="*/ 737743 h 1905000"/>
                  <a:gd name="connsiteX9-2681" fmla="*/ 201271 w 1607205"/>
                  <a:gd name="connsiteY9-2682" fmla="*/ 1298771 h 1905000"/>
                  <a:gd name="connsiteX10-2683" fmla="*/ 201457 w 1607205"/>
                  <a:gd name="connsiteY10-2684" fmla="*/ 1298957 h 1905000"/>
                  <a:gd name="connsiteX11-2685" fmla="*/ 227870 w 1607205"/>
                  <a:gd name="connsiteY11-2686" fmla="*/ 1545615 h 1905000"/>
                  <a:gd name="connsiteX12-2687" fmla="*/ 179879 w 1607205"/>
                  <a:gd name="connsiteY12-2688" fmla="*/ 1623929 h 1905000"/>
                  <a:gd name="connsiteX13-2689" fmla="*/ 199039 w 1607205"/>
                  <a:gd name="connsiteY13-2690" fmla="*/ 1756373 h 1905000"/>
                  <a:gd name="connsiteX14-2691" fmla="*/ 672824 w 1607205"/>
                  <a:gd name="connsiteY14-2692" fmla="*/ 1904814 h 1905000"/>
                  <a:gd name="connsiteX15-2693" fmla="*/ 772529 w 1607205"/>
                  <a:gd name="connsiteY15-2694" fmla="*/ 1905000 h 1905000"/>
                  <a:gd name="connsiteX16-2695" fmla="*/ 865538 w 1607205"/>
                  <a:gd name="connsiteY16-2696" fmla="*/ 1896256 h 1905000"/>
                  <a:gd name="connsiteX17-2697" fmla="*/ 896230 w 1607205"/>
                  <a:gd name="connsiteY17-2698" fmla="*/ 1871142 h 1905000"/>
                  <a:gd name="connsiteX18-2699" fmla="*/ 1119263 w 1607205"/>
                  <a:gd name="connsiteY18-2700" fmla="*/ 1653319 h 1905000"/>
                  <a:gd name="connsiteX19-2701" fmla="*/ 1313652 w 1607205"/>
                  <a:gd name="connsiteY19-2702" fmla="*/ 1653319 h 1905000"/>
                  <a:gd name="connsiteX20-2703" fmla="*/ 1376898 w 1607205"/>
                  <a:gd name="connsiteY20-2704" fmla="*/ 1641228 h 1905000"/>
                  <a:gd name="connsiteX21-2705" fmla="*/ 1383781 w 1607205"/>
                  <a:gd name="connsiteY21-2706" fmla="*/ 1638066 h 1905000"/>
                  <a:gd name="connsiteX22-2707" fmla="*/ 1411497 w 1607205"/>
                  <a:gd name="connsiteY22-2708" fmla="*/ 1524781 h 1905000"/>
                  <a:gd name="connsiteX23-2709" fmla="*/ 1441631 w 1607205"/>
                  <a:gd name="connsiteY23-2710" fmla="*/ 1436424 h 1905000"/>
                  <a:gd name="connsiteX24-2711" fmla="*/ 1457630 w 1607205"/>
                  <a:gd name="connsiteY24-2712" fmla="*/ 1405358 h 1905000"/>
                  <a:gd name="connsiteX25-2713" fmla="*/ 1457630 w 1607205"/>
                  <a:gd name="connsiteY25-2714" fmla="*/ 1401265 h 1905000"/>
                  <a:gd name="connsiteX26-2715" fmla="*/ 1394755 w 1607205"/>
                  <a:gd name="connsiteY26-2716" fmla="*/ 1355134 h 1905000"/>
                  <a:gd name="connsiteX27-2717" fmla="*/ 1395314 w 1607205"/>
                  <a:gd name="connsiteY27-2718" fmla="*/ 1350855 h 1905000"/>
                  <a:gd name="connsiteX28-2719" fmla="*/ 1443305 w 1607205"/>
                  <a:gd name="connsiteY28-2720" fmla="*/ 1337649 h 1905000"/>
                  <a:gd name="connsiteX29-2721" fmla="*/ 1463395 w 1607205"/>
                  <a:gd name="connsiteY29-2722" fmla="*/ 1305466 h 1905000"/>
                  <a:gd name="connsiteX30-2723" fmla="*/ 1463395 w 1607205"/>
                  <a:gd name="connsiteY30-2724" fmla="*/ 1302120 h 1905000"/>
                  <a:gd name="connsiteX31-2725" fmla="*/ 1463023 w 1607205"/>
                  <a:gd name="connsiteY31-2726" fmla="*/ 1297655 h 1905000"/>
                  <a:gd name="connsiteX32-2727" fmla="*/ 1463953 w 1607205"/>
                  <a:gd name="connsiteY32-2728" fmla="*/ 1249289 h 1905000"/>
                  <a:gd name="connsiteX33-2729" fmla="*/ 1495949 w 1607205"/>
                  <a:gd name="connsiteY33-2730" fmla="*/ 1122799 h 1905000"/>
                  <a:gd name="connsiteX34-2731" fmla="*/ 1598630 w 1607205"/>
                  <a:gd name="connsiteY34-2732" fmla="*/ 1040764 h 1905000"/>
                  <a:gd name="connsiteX35-2733" fmla="*/ 122586 w 1607205"/>
                  <a:gd name="connsiteY35-2734" fmla="*/ 729187 h 1905000"/>
                  <a:gd name="connsiteX36-2735" fmla="*/ 652176 w 1607205"/>
                  <a:gd name="connsiteY36-2736" fmla="*/ 1287609 h 1905000"/>
                  <a:gd name="connsiteX37-2737" fmla="*/ 557493 w 1607205"/>
                  <a:gd name="connsiteY37-2738" fmla="*/ 1362760 h 1905000"/>
                  <a:gd name="connsiteX38-2739" fmla="*/ 481040 w 1607205"/>
                  <a:gd name="connsiteY38-2740" fmla="*/ 1311234 h 1905000"/>
                  <a:gd name="connsiteX39-2741" fmla="*/ 472110 w 1607205"/>
                  <a:gd name="connsiteY39-2742" fmla="*/ 1291516 h 1905000"/>
                  <a:gd name="connsiteX40-2743" fmla="*/ 477133 w 1607205"/>
                  <a:gd name="connsiteY40-2744" fmla="*/ 1270123 h 1905000"/>
                  <a:gd name="connsiteX41-2745" fmla="*/ 491270 w 1607205"/>
                  <a:gd name="connsiteY41-2746" fmla="*/ 1210970 h 1905000"/>
                  <a:gd name="connsiteX42-2747" fmla="*/ 451462 w 1607205"/>
                  <a:gd name="connsiteY42-2748" fmla="*/ 1205763 h 1905000"/>
                  <a:gd name="connsiteX43-2749" fmla="*/ 272143 w 1607205"/>
                  <a:gd name="connsiteY43-2750" fmla="*/ 1126891 h 1905000"/>
                  <a:gd name="connsiteX44-2751" fmla="*/ 249635 w 1607205"/>
                  <a:gd name="connsiteY44-2752" fmla="*/ 1050066 h 1905000"/>
                  <a:gd name="connsiteX45-2753" fmla="*/ 182855 w 1607205"/>
                  <a:gd name="connsiteY45-2754" fmla="*/ 1015839 h 1905000"/>
                  <a:gd name="connsiteX46-2755" fmla="*/ 122772 w 1607205"/>
                  <a:gd name="connsiteY46-2756" fmla="*/ 735883 h 1905000"/>
                  <a:gd name="connsiteX47-2757" fmla="*/ 122772 w 1607205"/>
                  <a:gd name="connsiteY47-2758" fmla="*/ 732536 h 1905000"/>
                  <a:gd name="connsiteX48-2759" fmla="*/ 122586 w 1607205"/>
                  <a:gd name="connsiteY48-2760" fmla="*/ 729187 h 1905000"/>
                  <a:gd name="connsiteX0-2761" fmla="*/ 1598630 w 1607205"/>
                  <a:gd name="connsiteY0-2762" fmla="*/ 1040764 h 1905000"/>
                  <a:gd name="connsiteX1-2763" fmla="*/ 1594723 w 1607205"/>
                  <a:gd name="connsiteY1-2764" fmla="*/ 1035557 h 1905000"/>
                  <a:gd name="connsiteX2-2765" fmla="*/ 1504877 w 1607205"/>
                  <a:gd name="connsiteY2-2766" fmla="*/ 885442 h 1905000"/>
                  <a:gd name="connsiteX3-2767" fmla="*/ 1475301 w 1607205"/>
                  <a:gd name="connsiteY3-2768" fmla="*/ 651246 h 1905000"/>
                  <a:gd name="connsiteX4-2769" fmla="*/ 1432889 w 1607205"/>
                  <a:gd name="connsiteY4-2770" fmla="*/ 444581 h 1905000"/>
                  <a:gd name="connsiteX5-2771" fmla="*/ 1247244 w 1607205"/>
                  <a:gd name="connsiteY5-2772" fmla="*/ 195876 h 1905000"/>
                  <a:gd name="connsiteX6-2773" fmla="*/ 729931 w 1607205"/>
                  <a:gd name="connsiteY6-2774" fmla="*/ 0 h 1905000"/>
                  <a:gd name="connsiteX7-2775" fmla="*/ 0 w 1607205"/>
                  <a:gd name="connsiteY7-2776" fmla="*/ 664453 h 1905000"/>
                  <a:gd name="connsiteX8-2777" fmla="*/ 3534 w 1607205"/>
                  <a:gd name="connsiteY8-2778" fmla="*/ 737743 h 1905000"/>
                  <a:gd name="connsiteX9-2779" fmla="*/ 201271 w 1607205"/>
                  <a:gd name="connsiteY9-2780" fmla="*/ 1298771 h 1905000"/>
                  <a:gd name="connsiteX10-2781" fmla="*/ 201457 w 1607205"/>
                  <a:gd name="connsiteY10-2782" fmla="*/ 1298957 h 1905000"/>
                  <a:gd name="connsiteX11-2783" fmla="*/ 227870 w 1607205"/>
                  <a:gd name="connsiteY11-2784" fmla="*/ 1545615 h 1905000"/>
                  <a:gd name="connsiteX12-2785" fmla="*/ 179879 w 1607205"/>
                  <a:gd name="connsiteY12-2786" fmla="*/ 1623929 h 1905000"/>
                  <a:gd name="connsiteX13-2787" fmla="*/ 199039 w 1607205"/>
                  <a:gd name="connsiteY13-2788" fmla="*/ 1756373 h 1905000"/>
                  <a:gd name="connsiteX14-2789" fmla="*/ 672824 w 1607205"/>
                  <a:gd name="connsiteY14-2790" fmla="*/ 1904814 h 1905000"/>
                  <a:gd name="connsiteX15-2791" fmla="*/ 772529 w 1607205"/>
                  <a:gd name="connsiteY15-2792" fmla="*/ 1905000 h 1905000"/>
                  <a:gd name="connsiteX16-2793" fmla="*/ 865538 w 1607205"/>
                  <a:gd name="connsiteY16-2794" fmla="*/ 1896256 h 1905000"/>
                  <a:gd name="connsiteX17-2795" fmla="*/ 896230 w 1607205"/>
                  <a:gd name="connsiteY17-2796" fmla="*/ 1871142 h 1905000"/>
                  <a:gd name="connsiteX18-2797" fmla="*/ 1119263 w 1607205"/>
                  <a:gd name="connsiteY18-2798" fmla="*/ 1653319 h 1905000"/>
                  <a:gd name="connsiteX19-2799" fmla="*/ 1313652 w 1607205"/>
                  <a:gd name="connsiteY19-2800" fmla="*/ 1653319 h 1905000"/>
                  <a:gd name="connsiteX20-2801" fmla="*/ 1376898 w 1607205"/>
                  <a:gd name="connsiteY20-2802" fmla="*/ 1641228 h 1905000"/>
                  <a:gd name="connsiteX21-2803" fmla="*/ 1383781 w 1607205"/>
                  <a:gd name="connsiteY21-2804" fmla="*/ 1638066 h 1905000"/>
                  <a:gd name="connsiteX22-2805" fmla="*/ 1411497 w 1607205"/>
                  <a:gd name="connsiteY22-2806" fmla="*/ 1524781 h 1905000"/>
                  <a:gd name="connsiteX23-2807" fmla="*/ 1441631 w 1607205"/>
                  <a:gd name="connsiteY23-2808" fmla="*/ 1436424 h 1905000"/>
                  <a:gd name="connsiteX24-2809" fmla="*/ 1457630 w 1607205"/>
                  <a:gd name="connsiteY24-2810" fmla="*/ 1405358 h 1905000"/>
                  <a:gd name="connsiteX25-2811" fmla="*/ 1457630 w 1607205"/>
                  <a:gd name="connsiteY25-2812" fmla="*/ 1401265 h 1905000"/>
                  <a:gd name="connsiteX26-2813" fmla="*/ 1394755 w 1607205"/>
                  <a:gd name="connsiteY26-2814" fmla="*/ 1355134 h 1905000"/>
                  <a:gd name="connsiteX27-2815" fmla="*/ 1395314 w 1607205"/>
                  <a:gd name="connsiteY27-2816" fmla="*/ 1350855 h 1905000"/>
                  <a:gd name="connsiteX28-2817" fmla="*/ 1443305 w 1607205"/>
                  <a:gd name="connsiteY28-2818" fmla="*/ 1337649 h 1905000"/>
                  <a:gd name="connsiteX29-2819" fmla="*/ 1463395 w 1607205"/>
                  <a:gd name="connsiteY29-2820" fmla="*/ 1305466 h 1905000"/>
                  <a:gd name="connsiteX30-2821" fmla="*/ 1463395 w 1607205"/>
                  <a:gd name="connsiteY30-2822" fmla="*/ 1302120 h 1905000"/>
                  <a:gd name="connsiteX31-2823" fmla="*/ 1463023 w 1607205"/>
                  <a:gd name="connsiteY31-2824" fmla="*/ 1297655 h 1905000"/>
                  <a:gd name="connsiteX32-2825" fmla="*/ 1463953 w 1607205"/>
                  <a:gd name="connsiteY32-2826" fmla="*/ 1249289 h 1905000"/>
                  <a:gd name="connsiteX33-2827" fmla="*/ 1495949 w 1607205"/>
                  <a:gd name="connsiteY33-2828" fmla="*/ 1122799 h 1905000"/>
                  <a:gd name="connsiteX34-2829" fmla="*/ 1598630 w 1607205"/>
                  <a:gd name="connsiteY34-2830" fmla="*/ 1040764 h 1905000"/>
                  <a:gd name="connsiteX35-2831" fmla="*/ 122586 w 1607205"/>
                  <a:gd name="connsiteY35-2832" fmla="*/ 729187 h 1905000"/>
                  <a:gd name="connsiteX36-2833" fmla="*/ 557493 w 1607205"/>
                  <a:gd name="connsiteY36-2834" fmla="*/ 1362760 h 1905000"/>
                  <a:gd name="connsiteX37-2835" fmla="*/ 481040 w 1607205"/>
                  <a:gd name="connsiteY37-2836" fmla="*/ 1311234 h 1905000"/>
                  <a:gd name="connsiteX38-2837" fmla="*/ 472110 w 1607205"/>
                  <a:gd name="connsiteY38-2838" fmla="*/ 1291516 h 1905000"/>
                  <a:gd name="connsiteX39-2839" fmla="*/ 477133 w 1607205"/>
                  <a:gd name="connsiteY39-2840" fmla="*/ 1270123 h 1905000"/>
                  <a:gd name="connsiteX40-2841" fmla="*/ 491270 w 1607205"/>
                  <a:gd name="connsiteY40-2842" fmla="*/ 1210970 h 1905000"/>
                  <a:gd name="connsiteX41-2843" fmla="*/ 451462 w 1607205"/>
                  <a:gd name="connsiteY41-2844" fmla="*/ 1205763 h 1905000"/>
                  <a:gd name="connsiteX42-2845" fmla="*/ 272143 w 1607205"/>
                  <a:gd name="connsiteY42-2846" fmla="*/ 1126891 h 1905000"/>
                  <a:gd name="connsiteX43-2847" fmla="*/ 249635 w 1607205"/>
                  <a:gd name="connsiteY43-2848" fmla="*/ 1050066 h 1905000"/>
                  <a:gd name="connsiteX44-2849" fmla="*/ 182855 w 1607205"/>
                  <a:gd name="connsiteY44-2850" fmla="*/ 1015839 h 1905000"/>
                  <a:gd name="connsiteX45-2851" fmla="*/ 122772 w 1607205"/>
                  <a:gd name="connsiteY45-2852" fmla="*/ 735883 h 1905000"/>
                  <a:gd name="connsiteX46-2853" fmla="*/ 122772 w 1607205"/>
                  <a:gd name="connsiteY46-2854" fmla="*/ 732536 h 1905000"/>
                  <a:gd name="connsiteX47-2855" fmla="*/ 122586 w 1607205"/>
                  <a:gd name="connsiteY47-2856" fmla="*/ 729187 h 1905000"/>
                  <a:gd name="connsiteX0-2857" fmla="*/ 1598630 w 1607205"/>
                  <a:gd name="connsiteY0-2858" fmla="*/ 1040764 h 1905000"/>
                  <a:gd name="connsiteX1-2859" fmla="*/ 1594723 w 1607205"/>
                  <a:gd name="connsiteY1-2860" fmla="*/ 1035557 h 1905000"/>
                  <a:gd name="connsiteX2-2861" fmla="*/ 1504877 w 1607205"/>
                  <a:gd name="connsiteY2-2862" fmla="*/ 885442 h 1905000"/>
                  <a:gd name="connsiteX3-2863" fmla="*/ 1475301 w 1607205"/>
                  <a:gd name="connsiteY3-2864" fmla="*/ 651246 h 1905000"/>
                  <a:gd name="connsiteX4-2865" fmla="*/ 1432889 w 1607205"/>
                  <a:gd name="connsiteY4-2866" fmla="*/ 444581 h 1905000"/>
                  <a:gd name="connsiteX5-2867" fmla="*/ 1247244 w 1607205"/>
                  <a:gd name="connsiteY5-2868" fmla="*/ 195876 h 1905000"/>
                  <a:gd name="connsiteX6-2869" fmla="*/ 729931 w 1607205"/>
                  <a:gd name="connsiteY6-2870" fmla="*/ 0 h 1905000"/>
                  <a:gd name="connsiteX7-2871" fmla="*/ 0 w 1607205"/>
                  <a:gd name="connsiteY7-2872" fmla="*/ 664453 h 1905000"/>
                  <a:gd name="connsiteX8-2873" fmla="*/ 3534 w 1607205"/>
                  <a:gd name="connsiteY8-2874" fmla="*/ 737743 h 1905000"/>
                  <a:gd name="connsiteX9-2875" fmla="*/ 201271 w 1607205"/>
                  <a:gd name="connsiteY9-2876" fmla="*/ 1298771 h 1905000"/>
                  <a:gd name="connsiteX10-2877" fmla="*/ 201457 w 1607205"/>
                  <a:gd name="connsiteY10-2878" fmla="*/ 1298957 h 1905000"/>
                  <a:gd name="connsiteX11-2879" fmla="*/ 227870 w 1607205"/>
                  <a:gd name="connsiteY11-2880" fmla="*/ 1545615 h 1905000"/>
                  <a:gd name="connsiteX12-2881" fmla="*/ 179879 w 1607205"/>
                  <a:gd name="connsiteY12-2882" fmla="*/ 1623929 h 1905000"/>
                  <a:gd name="connsiteX13-2883" fmla="*/ 199039 w 1607205"/>
                  <a:gd name="connsiteY13-2884" fmla="*/ 1756373 h 1905000"/>
                  <a:gd name="connsiteX14-2885" fmla="*/ 672824 w 1607205"/>
                  <a:gd name="connsiteY14-2886" fmla="*/ 1904814 h 1905000"/>
                  <a:gd name="connsiteX15-2887" fmla="*/ 772529 w 1607205"/>
                  <a:gd name="connsiteY15-2888" fmla="*/ 1905000 h 1905000"/>
                  <a:gd name="connsiteX16-2889" fmla="*/ 865538 w 1607205"/>
                  <a:gd name="connsiteY16-2890" fmla="*/ 1896256 h 1905000"/>
                  <a:gd name="connsiteX17-2891" fmla="*/ 896230 w 1607205"/>
                  <a:gd name="connsiteY17-2892" fmla="*/ 1871142 h 1905000"/>
                  <a:gd name="connsiteX18-2893" fmla="*/ 1119263 w 1607205"/>
                  <a:gd name="connsiteY18-2894" fmla="*/ 1653319 h 1905000"/>
                  <a:gd name="connsiteX19-2895" fmla="*/ 1313652 w 1607205"/>
                  <a:gd name="connsiteY19-2896" fmla="*/ 1653319 h 1905000"/>
                  <a:gd name="connsiteX20-2897" fmla="*/ 1376898 w 1607205"/>
                  <a:gd name="connsiteY20-2898" fmla="*/ 1641228 h 1905000"/>
                  <a:gd name="connsiteX21-2899" fmla="*/ 1383781 w 1607205"/>
                  <a:gd name="connsiteY21-2900" fmla="*/ 1638066 h 1905000"/>
                  <a:gd name="connsiteX22-2901" fmla="*/ 1411497 w 1607205"/>
                  <a:gd name="connsiteY22-2902" fmla="*/ 1524781 h 1905000"/>
                  <a:gd name="connsiteX23-2903" fmla="*/ 1441631 w 1607205"/>
                  <a:gd name="connsiteY23-2904" fmla="*/ 1436424 h 1905000"/>
                  <a:gd name="connsiteX24-2905" fmla="*/ 1457630 w 1607205"/>
                  <a:gd name="connsiteY24-2906" fmla="*/ 1405358 h 1905000"/>
                  <a:gd name="connsiteX25-2907" fmla="*/ 1457630 w 1607205"/>
                  <a:gd name="connsiteY25-2908" fmla="*/ 1401265 h 1905000"/>
                  <a:gd name="connsiteX26-2909" fmla="*/ 1394755 w 1607205"/>
                  <a:gd name="connsiteY26-2910" fmla="*/ 1355134 h 1905000"/>
                  <a:gd name="connsiteX27-2911" fmla="*/ 1395314 w 1607205"/>
                  <a:gd name="connsiteY27-2912" fmla="*/ 1350855 h 1905000"/>
                  <a:gd name="connsiteX28-2913" fmla="*/ 1443305 w 1607205"/>
                  <a:gd name="connsiteY28-2914" fmla="*/ 1337649 h 1905000"/>
                  <a:gd name="connsiteX29-2915" fmla="*/ 1463395 w 1607205"/>
                  <a:gd name="connsiteY29-2916" fmla="*/ 1305466 h 1905000"/>
                  <a:gd name="connsiteX30-2917" fmla="*/ 1463395 w 1607205"/>
                  <a:gd name="connsiteY30-2918" fmla="*/ 1302120 h 1905000"/>
                  <a:gd name="connsiteX31-2919" fmla="*/ 1463023 w 1607205"/>
                  <a:gd name="connsiteY31-2920" fmla="*/ 1297655 h 1905000"/>
                  <a:gd name="connsiteX32-2921" fmla="*/ 1463953 w 1607205"/>
                  <a:gd name="connsiteY32-2922" fmla="*/ 1249289 h 1905000"/>
                  <a:gd name="connsiteX33-2923" fmla="*/ 1495949 w 1607205"/>
                  <a:gd name="connsiteY33-2924" fmla="*/ 1122799 h 1905000"/>
                  <a:gd name="connsiteX34-2925" fmla="*/ 1598630 w 1607205"/>
                  <a:gd name="connsiteY34-2926" fmla="*/ 1040764 h 1905000"/>
                  <a:gd name="connsiteX35-2927" fmla="*/ 122772 w 1607205"/>
                  <a:gd name="connsiteY35-2928" fmla="*/ 732536 h 1905000"/>
                  <a:gd name="connsiteX36-2929" fmla="*/ 557493 w 1607205"/>
                  <a:gd name="connsiteY36-2930" fmla="*/ 1362760 h 1905000"/>
                  <a:gd name="connsiteX37-2931" fmla="*/ 481040 w 1607205"/>
                  <a:gd name="connsiteY37-2932" fmla="*/ 1311234 h 1905000"/>
                  <a:gd name="connsiteX38-2933" fmla="*/ 472110 w 1607205"/>
                  <a:gd name="connsiteY38-2934" fmla="*/ 1291516 h 1905000"/>
                  <a:gd name="connsiteX39-2935" fmla="*/ 477133 w 1607205"/>
                  <a:gd name="connsiteY39-2936" fmla="*/ 1270123 h 1905000"/>
                  <a:gd name="connsiteX40-2937" fmla="*/ 491270 w 1607205"/>
                  <a:gd name="connsiteY40-2938" fmla="*/ 1210970 h 1905000"/>
                  <a:gd name="connsiteX41-2939" fmla="*/ 451462 w 1607205"/>
                  <a:gd name="connsiteY41-2940" fmla="*/ 1205763 h 1905000"/>
                  <a:gd name="connsiteX42-2941" fmla="*/ 272143 w 1607205"/>
                  <a:gd name="connsiteY42-2942" fmla="*/ 1126891 h 1905000"/>
                  <a:gd name="connsiteX43-2943" fmla="*/ 249635 w 1607205"/>
                  <a:gd name="connsiteY43-2944" fmla="*/ 1050066 h 1905000"/>
                  <a:gd name="connsiteX44-2945" fmla="*/ 182855 w 1607205"/>
                  <a:gd name="connsiteY44-2946" fmla="*/ 1015839 h 1905000"/>
                  <a:gd name="connsiteX45-2947" fmla="*/ 122772 w 1607205"/>
                  <a:gd name="connsiteY45-2948" fmla="*/ 735883 h 1905000"/>
                  <a:gd name="connsiteX46-2949" fmla="*/ 122772 w 1607205"/>
                  <a:gd name="connsiteY46-2950" fmla="*/ 732536 h 1905000"/>
                  <a:gd name="connsiteX0-2951" fmla="*/ 1598630 w 1607205"/>
                  <a:gd name="connsiteY0-2952" fmla="*/ 1040764 h 1905000"/>
                  <a:gd name="connsiteX1-2953" fmla="*/ 1594723 w 1607205"/>
                  <a:gd name="connsiteY1-2954" fmla="*/ 1035557 h 1905000"/>
                  <a:gd name="connsiteX2-2955" fmla="*/ 1504877 w 1607205"/>
                  <a:gd name="connsiteY2-2956" fmla="*/ 885442 h 1905000"/>
                  <a:gd name="connsiteX3-2957" fmla="*/ 1475301 w 1607205"/>
                  <a:gd name="connsiteY3-2958" fmla="*/ 651246 h 1905000"/>
                  <a:gd name="connsiteX4-2959" fmla="*/ 1432889 w 1607205"/>
                  <a:gd name="connsiteY4-2960" fmla="*/ 444581 h 1905000"/>
                  <a:gd name="connsiteX5-2961" fmla="*/ 1247244 w 1607205"/>
                  <a:gd name="connsiteY5-2962" fmla="*/ 195876 h 1905000"/>
                  <a:gd name="connsiteX6-2963" fmla="*/ 729931 w 1607205"/>
                  <a:gd name="connsiteY6-2964" fmla="*/ 0 h 1905000"/>
                  <a:gd name="connsiteX7-2965" fmla="*/ 0 w 1607205"/>
                  <a:gd name="connsiteY7-2966" fmla="*/ 664453 h 1905000"/>
                  <a:gd name="connsiteX8-2967" fmla="*/ 3534 w 1607205"/>
                  <a:gd name="connsiteY8-2968" fmla="*/ 737743 h 1905000"/>
                  <a:gd name="connsiteX9-2969" fmla="*/ 201271 w 1607205"/>
                  <a:gd name="connsiteY9-2970" fmla="*/ 1298771 h 1905000"/>
                  <a:gd name="connsiteX10-2971" fmla="*/ 201457 w 1607205"/>
                  <a:gd name="connsiteY10-2972" fmla="*/ 1298957 h 1905000"/>
                  <a:gd name="connsiteX11-2973" fmla="*/ 227870 w 1607205"/>
                  <a:gd name="connsiteY11-2974" fmla="*/ 1545615 h 1905000"/>
                  <a:gd name="connsiteX12-2975" fmla="*/ 179879 w 1607205"/>
                  <a:gd name="connsiteY12-2976" fmla="*/ 1623929 h 1905000"/>
                  <a:gd name="connsiteX13-2977" fmla="*/ 199039 w 1607205"/>
                  <a:gd name="connsiteY13-2978" fmla="*/ 1756373 h 1905000"/>
                  <a:gd name="connsiteX14-2979" fmla="*/ 672824 w 1607205"/>
                  <a:gd name="connsiteY14-2980" fmla="*/ 1904814 h 1905000"/>
                  <a:gd name="connsiteX15-2981" fmla="*/ 772529 w 1607205"/>
                  <a:gd name="connsiteY15-2982" fmla="*/ 1905000 h 1905000"/>
                  <a:gd name="connsiteX16-2983" fmla="*/ 865538 w 1607205"/>
                  <a:gd name="connsiteY16-2984" fmla="*/ 1896256 h 1905000"/>
                  <a:gd name="connsiteX17-2985" fmla="*/ 896230 w 1607205"/>
                  <a:gd name="connsiteY17-2986" fmla="*/ 1871142 h 1905000"/>
                  <a:gd name="connsiteX18-2987" fmla="*/ 1119263 w 1607205"/>
                  <a:gd name="connsiteY18-2988" fmla="*/ 1653319 h 1905000"/>
                  <a:gd name="connsiteX19-2989" fmla="*/ 1313652 w 1607205"/>
                  <a:gd name="connsiteY19-2990" fmla="*/ 1653319 h 1905000"/>
                  <a:gd name="connsiteX20-2991" fmla="*/ 1376898 w 1607205"/>
                  <a:gd name="connsiteY20-2992" fmla="*/ 1641228 h 1905000"/>
                  <a:gd name="connsiteX21-2993" fmla="*/ 1383781 w 1607205"/>
                  <a:gd name="connsiteY21-2994" fmla="*/ 1638066 h 1905000"/>
                  <a:gd name="connsiteX22-2995" fmla="*/ 1411497 w 1607205"/>
                  <a:gd name="connsiteY22-2996" fmla="*/ 1524781 h 1905000"/>
                  <a:gd name="connsiteX23-2997" fmla="*/ 1441631 w 1607205"/>
                  <a:gd name="connsiteY23-2998" fmla="*/ 1436424 h 1905000"/>
                  <a:gd name="connsiteX24-2999" fmla="*/ 1457630 w 1607205"/>
                  <a:gd name="connsiteY24-3000" fmla="*/ 1405358 h 1905000"/>
                  <a:gd name="connsiteX25-3001" fmla="*/ 1457630 w 1607205"/>
                  <a:gd name="connsiteY25-3002" fmla="*/ 1401265 h 1905000"/>
                  <a:gd name="connsiteX26-3003" fmla="*/ 1394755 w 1607205"/>
                  <a:gd name="connsiteY26-3004" fmla="*/ 1355134 h 1905000"/>
                  <a:gd name="connsiteX27-3005" fmla="*/ 1395314 w 1607205"/>
                  <a:gd name="connsiteY27-3006" fmla="*/ 1350855 h 1905000"/>
                  <a:gd name="connsiteX28-3007" fmla="*/ 1443305 w 1607205"/>
                  <a:gd name="connsiteY28-3008" fmla="*/ 1337649 h 1905000"/>
                  <a:gd name="connsiteX29-3009" fmla="*/ 1463395 w 1607205"/>
                  <a:gd name="connsiteY29-3010" fmla="*/ 1305466 h 1905000"/>
                  <a:gd name="connsiteX30-3011" fmla="*/ 1463395 w 1607205"/>
                  <a:gd name="connsiteY30-3012" fmla="*/ 1302120 h 1905000"/>
                  <a:gd name="connsiteX31-3013" fmla="*/ 1463023 w 1607205"/>
                  <a:gd name="connsiteY31-3014" fmla="*/ 1297655 h 1905000"/>
                  <a:gd name="connsiteX32-3015" fmla="*/ 1463953 w 1607205"/>
                  <a:gd name="connsiteY32-3016" fmla="*/ 1249289 h 1905000"/>
                  <a:gd name="connsiteX33-3017" fmla="*/ 1495949 w 1607205"/>
                  <a:gd name="connsiteY33-3018" fmla="*/ 1122799 h 1905000"/>
                  <a:gd name="connsiteX34-3019" fmla="*/ 1598630 w 1607205"/>
                  <a:gd name="connsiteY34-3020" fmla="*/ 1040764 h 1905000"/>
                  <a:gd name="connsiteX35-3021" fmla="*/ 122772 w 1607205"/>
                  <a:gd name="connsiteY35-3022" fmla="*/ 735883 h 1905000"/>
                  <a:gd name="connsiteX36-3023" fmla="*/ 557493 w 1607205"/>
                  <a:gd name="connsiteY36-3024" fmla="*/ 1362760 h 1905000"/>
                  <a:gd name="connsiteX37-3025" fmla="*/ 481040 w 1607205"/>
                  <a:gd name="connsiteY37-3026" fmla="*/ 1311234 h 1905000"/>
                  <a:gd name="connsiteX38-3027" fmla="*/ 472110 w 1607205"/>
                  <a:gd name="connsiteY38-3028" fmla="*/ 1291516 h 1905000"/>
                  <a:gd name="connsiteX39-3029" fmla="*/ 477133 w 1607205"/>
                  <a:gd name="connsiteY39-3030" fmla="*/ 1270123 h 1905000"/>
                  <a:gd name="connsiteX40-3031" fmla="*/ 491270 w 1607205"/>
                  <a:gd name="connsiteY40-3032" fmla="*/ 1210970 h 1905000"/>
                  <a:gd name="connsiteX41-3033" fmla="*/ 451462 w 1607205"/>
                  <a:gd name="connsiteY41-3034" fmla="*/ 1205763 h 1905000"/>
                  <a:gd name="connsiteX42-3035" fmla="*/ 272143 w 1607205"/>
                  <a:gd name="connsiteY42-3036" fmla="*/ 1126891 h 1905000"/>
                  <a:gd name="connsiteX43-3037" fmla="*/ 249635 w 1607205"/>
                  <a:gd name="connsiteY43-3038" fmla="*/ 1050066 h 1905000"/>
                  <a:gd name="connsiteX44-3039" fmla="*/ 182855 w 1607205"/>
                  <a:gd name="connsiteY44-3040" fmla="*/ 1015839 h 1905000"/>
                  <a:gd name="connsiteX45-3041" fmla="*/ 122772 w 1607205"/>
                  <a:gd name="connsiteY45-3042" fmla="*/ 735883 h 1905000"/>
                  <a:gd name="connsiteX0-3043" fmla="*/ 1598630 w 1607205"/>
                  <a:gd name="connsiteY0-3044" fmla="*/ 1040764 h 1905000"/>
                  <a:gd name="connsiteX1-3045" fmla="*/ 1594723 w 1607205"/>
                  <a:gd name="connsiteY1-3046" fmla="*/ 1035557 h 1905000"/>
                  <a:gd name="connsiteX2-3047" fmla="*/ 1504877 w 1607205"/>
                  <a:gd name="connsiteY2-3048" fmla="*/ 885442 h 1905000"/>
                  <a:gd name="connsiteX3-3049" fmla="*/ 1475301 w 1607205"/>
                  <a:gd name="connsiteY3-3050" fmla="*/ 651246 h 1905000"/>
                  <a:gd name="connsiteX4-3051" fmla="*/ 1432889 w 1607205"/>
                  <a:gd name="connsiteY4-3052" fmla="*/ 444581 h 1905000"/>
                  <a:gd name="connsiteX5-3053" fmla="*/ 1247244 w 1607205"/>
                  <a:gd name="connsiteY5-3054" fmla="*/ 195876 h 1905000"/>
                  <a:gd name="connsiteX6-3055" fmla="*/ 729931 w 1607205"/>
                  <a:gd name="connsiteY6-3056" fmla="*/ 0 h 1905000"/>
                  <a:gd name="connsiteX7-3057" fmla="*/ 0 w 1607205"/>
                  <a:gd name="connsiteY7-3058" fmla="*/ 664453 h 1905000"/>
                  <a:gd name="connsiteX8-3059" fmla="*/ 3534 w 1607205"/>
                  <a:gd name="connsiteY8-3060" fmla="*/ 737743 h 1905000"/>
                  <a:gd name="connsiteX9-3061" fmla="*/ 201271 w 1607205"/>
                  <a:gd name="connsiteY9-3062" fmla="*/ 1298771 h 1905000"/>
                  <a:gd name="connsiteX10-3063" fmla="*/ 201457 w 1607205"/>
                  <a:gd name="connsiteY10-3064" fmla="*/ 1298957 h 1905000"/>
                  <a:gd name="connsiteX11-3065" fmla="*/ 227870 w 1607205"/>
                  <a:gd name="connsiteY11-3066" fmla="*/ 1545615 h 1905000"/>
                  <a:gd name="connsiteX12-3067" fmla="*/ 179879 w 1607205"/>
                  <a:gd name="connsiteY12-3068" fmla="*/ 1623929 h 1905000"/>
                  <a:gd name="connsiteX13-3069" fmla="*/ 199039 w 1607205"/>
                  <a:gd name="connsiteY13-3070" fmla="*/ 1756373 h 1905000"/>
                  <a:gd name="connsiteX14-3071" fmla="*/ 672824 w 1607205"/>
                  <a:gd name="connsiteY14-3072" fmla="*/ 1904814 h 1905000"/>
                  <a:gd name="connsiteX15-3073" fmla="*/ 772529 w 1607205"/>
                  <a:gd name="connsiteY15-3074" fmla="*/ 1905000 h 1905000"/>
                  <a:gd name="connsiteX16-3075" fmla="*/ 865538 w 1607205"/>
                  <a:gd name="connsiteY16-3076" fmla="*/ 1896256 h 1905000"/>
                  <a:gd name="connsiteX17-3077" fmla="*/ 896230 w 1607205"/>
                  <a:gd name="connsiteY17-3078" fmla="*/ 1871142 h 1905000"/>
                  <a:gd name="connsiteX18-3079" fmla="*/ 1119263 w 1607205"/>
                  <a:gd name="connsiteY18-3080" fmla="*/ 1653319 h 1905000"/>
                  <a:gd name="connsiteX19-3081" fmla="*/ 1313652 w 1607205"/>
                  <a:gd name="connsiteY19-3082" fmla="*/ 1653319 h 1905000"/>
                  <a:gd name="connsiteX20-3083" fmla="*/ 1376898 w 1607205"/>
                  <a:gd name="connsiteY20-3084" fmla="*/ 1641228 h 1905000"/>
                  <a:gd name="connsiteX21-3085" fmla="*/ 1383781 w 1607205"/>
                  <a:gd name="connsiteY21-3086" fmla="*/ 1638066 h 1905000"/>
                  <a:gd name="connsiteX22-3087" fmla="*/ 1411497 w 1607205"/>
                  <a:gd name="connsiteY22-3088" fmla="*/ 1524781 h 1905000"/>
                  <a:gd name="connsiteX23-3089" fmla="*/ 1441631 w 1607205"/>
                  <a:gd name="connsiteY23-3090" fmla="*/ 1436424 h 1905000"/>
                  <a:gd name="connsiteX24-3091" fmla="*/ 1457630 w 1607205"/>
                  <a:gd name="connsiteY24-3092" fmla="*/ 1405358 h 1905000"/>
                  <a:gd name="connsiteX25-3093" fmla="*/ 1457630 w 1607205"/>
                  <a:gd name="connsiteY25-3094" fmla="*/ 1401265 h 1905000"/>
                  <a:gd name="connsiteX26-3095" fmla="*/ 1394755 w 1607205"/>
                  <a:gd name="connsiteY26-3096" fmla="*/ 1355134 h 1905000"/>
                  <a:gd name="connsiteX27-3097" fmla="*/ 1395314 w 1607205"/>
                  <a:gd name="connsiteY27-3098" fmla="*/ 1350855 h 1905000"/>
                  <a:gd name="connsiteX28-3099" fmla="*/ 1443305 w 1607205"/>
                  <a:gd name="connsiteY28-3100" fmla="*/ 1337649 h 1905000"/>
                  <a:gd name="connsiteX29-3101" fmla="*/ 1463395 w 1607205"/>
                  <a:gd name="connsiteY29-3102" fmla="*/ 1305466 h 1905000"/>
                  <a:gd name="connsiteX30-3103" fmla="*/ 1463395 w 1607205"/>
                  <a:gd name="connsiteY30-3104" fmla="*/ 1302120 h 1905000"/>
                  <a:gd name="connsiteX31-3105" fmla="*/ 1463023 w 1607205"/>
                  <a:gd name="connsiteY31-3106" fmla="*/ 1297655 h 1905000"/>
                  <a:gd name="connsiteX32-3107" fmla="*/ 1463953 w 1607205"/>
                  <a:gd name="connsiteY32-3108" fmla="*/ 1249289 h 1905000"/>
                  <a:gd name="connsiteX33-3109" fmla="*/ 1495949 w 1607205"/>
                  <a:gd name="connsiteY33-3110" fmla="*/ 1122799 h 1905000"/>
                  <a:gd name="connsiteX34-3111" fmla="*/ 1598630 w 1607205"/>
                  <a:gd name="connsiteY34-3112" fmla="*/ 1040764 h 1905000"/>
                  <a:gd name="connsiteX35-3113" fmla="*/ 122772 w 1607205"/>
                  <a:gd name="connsiteY35-3114" fmla="*/ 735883 h 1905000"/>
                  <a:gd name="connsiteX36-3115" fmla="*/ 557493 w 1607205"/>
                  <a:gd name="connsiteY36-3116" fmla="*/ 1362760 h 1905000"/>
                  <a:gd name="connsiteX37-3117" fmla="*/ 481040 w 1607205"/>
                  <a:gd name="connsiteY37-3118" fmla="*/ 1311234 h 1905000"/>
                  <a:gd name="connsiteX38-3119" fmla="*/ 472110 w 1607205"/>
                  <a:gd name="connsiteY38-3120" fmla="*/ 1291516 h 1905000"/>
                  <a:gd name="connsiteX39-3121" fmla="*/ 477133 w 1607205"/>
                  <a:gd name="connsiteY39-3122" fmla="*/ 1270123 h 1905000"/>
                  <a:gd name="connsiteX40-3123" fmla="*/ 491270 w 1607205"/>
                  <a:gd name="connsiteY40-3124" fmla="*/ 1210970 h 1905000"/>
                  <a:gd name="connsiteX41-3125" fmla="*/ 272143 w 1607205"/>
                  <a:gd name="connsiteY41-3126" fmla="*/ 1126891 h 1905000"/>
                  <a:gd name="connsiteX42-3127" fmla="*/ 249635 w 1607205"/>
                  <a:gd name="connsiteY42-3128" fmla="*/ 1050066 h 1905000"/>
                  <a:gd name="connsiteX43-3129" fmla="*/ 182855 w 1607205"/>
                  <a:gd name="connsiteY43-3130" fmla="*/ 1015839 h 1905000"/>
                  <a:gd name="connsiteX44-3131" fmla="*/ 122772 w 1607205"/>
                  <a:gd name="connsiteY44-3132" fmla="*/ 735883 h 1905000"/>
                  <a:gd name="connsiteX0-3133" fmla="*/ 1598630 w 1607205"/>
                  <a:gd name="connsiteY0-3134" fmla="*/ 1040764 h 1905000"/>
                  <a:gd name="connsiteX1-3135" fmla="*/ 1594723 w 1607205"/>
                  <a:gd name="connsiteY1-3136" fmla="*/ 1035557 h 1905000"/>
                  <a:gd name="connsiteX2-3137" fmla="*/ 1504877 w 1607205"/>
                  <a:gd name="connsiteY2-3138" fmla="*/ 885442 h 1905000"/>
                  <a:gd name="connsiteX3-3139" fmla="*/ 1475301 w 1607205"/>
                  <a:gd name="connsiteY3-3140" fmla="*/ 651246 h 1905000"/>
                  <a:gd name="connsiteX4-3141" fmla="*/ 1432889 w 1607205"/>
                  <a:gd name="connsiteY4-3142" fmla="*/ 444581 h 1905000"/>
                  <a:gd name="connsiteX5-3143" fmla="*/ 1247244 w 1607205"/>
                  <a:gd name="connsiteY5-3144" fmla="*/ 195876 h 1905000"/>
                  <a:gd name="connsiteX6-3145" fmla="*/ 729931 w 1607205"/>
                  <a:gd name="connsiteY6-3146" fmla="*/ 0 h 1905000"/>
                  <a:gd name="connsiteX7-3147" fmla="*/ 0 w 1607205"/>
                  <a:gd name="connsiteY7-3148" fmla="*/ 664453 h 1905000"/>
                  <a:gd name="connsiteX8-3149" fmla="*/ 3534 w 1607205"/>
                  <a:gd name="connsiteY8-3150" fmla="*/ 737743 h 1905000"/>
                  <a:gd name="connsiteX9-3151" fmla="*/ 201271 w 1607205"/>
                  <a:gd name="connsiteY9-3152" fmla="*/ 1298771 h 1905000"/>
                  <a:gd name="connsiteX10-3153" fmla="*/ 201457 w 1607205"/>
                  <a:gd name="connsiteY10-3154" fmla="*/ 1298957 h 1905000"/>
                  <a:gd name="connsiteX11-3155" fmla="*/ 227870 w 1607205"/>
                  <a:gd name="connsiteY11-3156" fmla="*/ 1545615 h 1905000"/>
                  <a:gd name="connsiteX12-3157" fmla="*/ 179879 w 1607205"/>
                  <a:gd name="connsiteY12-3158" fmla="*/ 1623929 h 1905000"/>
                  <a:gd name="connsiteX13-3159" fmla="*/ 199039 w 1607205"/>
                  <a:gd name="connsiteY13-3160" fmla="*/ 1756373 h 1905000"/>
                  <a:gd name="connsiteX14-3161" fmla="*/ 672824 w 1607205"/>
                  <a:gd name="connsiteY14-3162" fmla="*/ 1904814 h 1905000"/>
                  <a:gd name="connsiteX15-3163" fmla="*/ 772529 w 1607205"/>
                  <a:gd name="connsiteY15-3164" fmla="*/ 1905000 h 1905000"/>
                  <a:gd name="connsiteX16-3165" fmla="*/ 865538 w 1607205"/>
                  <a:gd name="connsiteY16-3166" fmla="*/ 1896256 h 1905000"/>
                  <a:gd name="connsiteX17-3167" fmla="*/ 896230 w 1607205"/>
                  <a:gd name="connsiteY17-3168" fmla="*/ 1871142 h 1905000"/>
                  <a:gd name="connsiteX18-3169" fmla="*/ 1119263 w 1607205"/>
                  <a:gd name="connsiteY18-3170" fmla="*/ 1653319 h 1905000"/>
                  <a:gd name="connsiteX19-3171" fmla="*/ 1313652 w 1607205"/>
                  <a:gd name="connsiteY19-3172" fmla="*/ 1653319 h 1905000"/>
                  <a:gd name="connsiteX20-3173" fmla="*/ 1376898 w 1607205"/>
                  <a:gd name="connsiteY20-3174" fmla="*/ 1641228 h 1905000"/>
                  <a:gd name="connsiteX21-3175" fmla="*/ 1383781 w 1607205"/>
                  <a:gd name="connsiteY21-3176" fmla="*/ 1638066 h 1905000"/>
                  <a:gd name="connsiteX22-3177" fmla="*/ 1411497 w 1607205"/>
                  <a:gd name="connsiteY22-3178" fmla="*/ 1524781 h 1905000"/>
                  <a:gd name="connsiteX23-3179" fmla="*/ 1441631 w 1607205"/>
                  <a:gd name="connsiteY23-3180" fmla="*/ 1436424 h 1905000"/>
                  <a:gd name="connsiteX24-3181" fmla="*/ 1457630 w 1607205"/>
                  <a:gd name="connsiteY24-3182" fmla="*/ 1405358 h 1905000"/>
                  <a:gd name="connsiteX25-3183" fmla="*/ 1457630 w 1607205"/>
                  <a:gd name="connsiteY25-3184" fmla="*/ 1401265 h 1905000"/>
                  <a:gd name="connsiteX26-3185" fmla="*/ 1394755 w 1607205"/>
                  <a:gd name="connsiteY26-3186" fmla="*/ 1355134 h 1905000"/>
                  <a:gd name="connsiteX27-3187" fmla="*/ 1395314 w 1607205"/>
                  <a:gd name="connsiteY27-3188" fmla="*/ 1350855 h 1905000"/>
                  <a:gd name="connsiteX28-3189" fmla="*/ 1443305 w 1607205"/>
                  <a:gd name="connsiteY28-3190" fmla="*/ 1337649 h 1905000"/>
                  <a:gd name="connsiteX29-3191" fmla="*/ 1463395 w 1607205"/>
                  <a:gd name="connsiteY29-3192" fmla="*/ 1305466 h 1905000"/>
                  <a:gd name="connsiteX30-3193" fmla="*/ 1463395 w 1607205"/>
                  <a:gd name="connsiteY30-3194" fmla="*/ 1302120 h 1905000"/>
                  <a:gd name="connsiteX31-3195" fmla="*/ 1463023 w 1607205"/>
                  <a:gd name="connsiteY31-3196" fmla="*/ 1297655 h 1905000"/>
                  <a:gd name="connsiteX32-3197" fmla="*/ 1463953 w 1607205"/>
                  <a:gd name="connsiteY32-3198" fmla="*/ 1249289 h 1905000"/>
                  <a:gd name="connsiteX33-3199" fmla="*/ 1495949 w 1607205"/>
                  <a:gd name="connsiteY33-3200" fmla="*/ 1122799 h 1905000"/>
                  <a:gd name="connsiteX34-3201" fmla="*/ 1598630 w 1607205"/>
                  <a:gd name="connsiteY34-3202" fmla="*/ 1040764 h 1905000"/>
                  <a:gd name="connsiteX35-3203" fmla="*/ 122772 w 1607205"/>
                  <a:gd name="connsiteY35-3204" fmla="*/ 735883 h 1905000"/>
                  <a:gd name="connsiteX36-3205" fmla="*/ 557493 w 1607205"/>
                  <a:gd name="connsiteY36-3206" fmla="*/ 1362760 h 1905000"/>
                  <a:gd name="connsiteX37-3207" fmla="*/ 481040 w 1607205"/>
                  <a:gd name="connsiteY37-3208" fmla="*/ 1311234 h 1905000"/>
                  <a:gd name="connsiteX38-3209" fmla="*/ 472110 w 1607205"/>
                  <a:gd name="connsiteY38-3210" fmla="*/ 1291516 h 1905000"/>
                  <a:gd name="connsiteX39-3211" fmla="*/ 477133 w 1607205"/>
                  <a:gd name="connsiteY39-3212" fmla="*/ 1270123 h 1905000"/>
                  <a:gd name="connsiteX40-3213" fmla="*/ 272143 w 1607205"/>
                  <a:gd name="connsiteY40-3214" fmla="*/ 1126891 h 1905000"/>
                  <a:gd name="connsiteX41-3215" fmla="*/ 249635 w 1607205"/>
                  <a:gd name="connsiteY41-3216" fmla="*/ 1050066 h 1905000"/>
                  <a:gd name="connsiteX42-3217" fmla="*/ 182855 w 1607205"/>
                  <a:gd name="connsiteY42-3218" fmla="*/ 1015839 h 1905000"/>
                  <a:gd name="connsiteX43-3219" fmla="*/ 122772 w 1607205"/>
                  <a:gd name="connsiteY43-3220" fmla="*/ 735883 h 1905000"/>
                  <a:gd name="connsiteX0-3221" fmla="*/ 1598630 w 1607205"/>
                  <a:gd name="connsiteY0-3222" fmla="*/ 1040764 h 1905000"/>
                  <a:gd name="connsiteX1-3223" fmla="*/ 1594723 w 1607205"/>
                  <a:gd name="connsiteY1-3224" fmla="*/ 1035557 h 1905000"/>
                  <a:gd name="connsiteX2-3225" fmla="*/ 1504877 w 1607205"/>
                  <a:gd name="connsiteY2-3226" fmla="*/ 885442 h 1905000"/>
                  <a:gd name="connsiteX3-3227" fmla="*/ 1475301 w 1607205"/>
                  <a:gd name="connsiteY3-3228" fmla="*/ 651246 h 1905000"/>
                  <a:gd name="connsiteX4-3229" fmla="*/ 1432889 w 1607205"/>
                  <a:gd name="connsiteY4-3230" fmla="*/ 444581 h 1905000"/>
                  <a:gd name="connsiteX5-3231" fmla="*/ 1247244 w 1607205"/>
                  <a:gd name="connsiteY5-3232" fmla="*/ 195876 h 1905000"/>
                  <a:gd name="connsiteX6-3233" fmla="*/ 729931 w 1607205"/>
                  <a:gd name="connsiteY6-3234" fmla="*/ 0 h 1905000"/>
                  <a:gd name="connsiteX7-3235" fmla="*/ 0 w 1607205"/>
                  <a:gd name="connsiteY7-3236" fmla="*/ 664453 h 1905000"/>
                  <a:gd name="connsiteX8-3237" fmla="*/ 3534 w 1607205"/>
                  <a:gd name="connsiteY8-3238" fmla="*/ 737743 h 1905000"/>
                  <a:gd name="connsiteX9-3239" fmla="*/ 201271 w 1607205"/>
                  <a:gd name="connsiteY9-3240" fmla="*/ 1298771 h 1905000"/>
                  <a:gd name="connsiteX10-3241" fmla="*/ 201457 w 1607205"/>
                  <a:gd name="connsiteY10-3242" fmla="*/ 1298957 h 1905000"/>
                  <a:gd name="connsiteX11-3243" fmla="*/ 227870 w 1607205"/>
                  <a:gd name="connsiteY11-3244" fmla="*/ 1545615 h 1905000"/>
                  <a:gd name="connsiteX12-3245" fmla="*/ 179879 w 1607205"/>
                  <a:gd name="connsiteY12-3246" fmla="*/ 1623929 h 1905000"/>
                  <a:gd name="connsiteX13-3247" fmla="*/ 199039 w 1607205"/>
                  <a:gd name="connsiteY13-3248" fmla="*/ 1756373 h 1905000"/>
                  <a:gd name="connsiteX14-3249" fmla="*/ 672824 w 1607205"/>
                  <a:gd name="connsiteY14-3250" fmla="*/ 1904814 h 1905000"/>
                  <a:gd name="connsiteX15-3251" fmla="*/ 772529 w 1607205"/>
                  <a:gd name="connsiteY15-3252" fmla="*/ 1905000 h 1905000"/>
                  <a:gd name="connsiteX16-3253" fmla="*/ 865538 w 1607205"/>
                  <a:gd name="connsiteY16-3254" fmla="*/ 1896256 h 1905000"/>
                  <a:gd name="connsiteX17-3255" fmla="*/ 896230 w 1607205"/>
                  <a:gd name="connsiteY17-3256" fmla="*/ 1871142 h 1905000"/>
                  <a:gd name="connsiteX18-3257" fmla="*/ 1119263 w 1607205"/>
                  <a:gd name="connsiteY18-3258" fmla="*/ 1653319 h 1905000"/>
                  <a:gd name="connsiteX19-3259" fmla="*/ 1313652 w 1607205"/>
                  <a:gd name="connsiteY19-3260" fmla="*/ 1653319 h 1905000"/>
                  <a:gd name="connsiteX20-3261" fmla="*/ 1376898 w 1607205"/>
                  <a:gd name="connsiteY20-3262" fmla="*/ 1641228 h 1905000"/>
                  <a:gd name="connsiteX21-3263" fmla="*/ 1383781 w 1607205"/>
                  <a:gd name="connsiteY21-3264" fmla="*/ 1638066 h 1905000"/>
                  <a:gd name="connsiteX22-3265" fmla="*/ 1411497 w 1607205"/>
                  <a:gd name="connsiteY22-3266" fmla="*/ 1524781 h 1905000"/>
                  <a:gd name="connsiteX23-3267" fmla="*/ 1441631 w 1607205"/>
                  <a:gd name="connsiteY23-3268" fmla="*/ 1436424 h 1905000"/>
                  <a:gd name="connsiteX24-3269" fmla="*/ 1457630 w 1607205"/>
                  <a:gd name="connsiteY24-3270" fmla="*/ 1405358 h 1905000"/>
                  <a:gd name="connsiteX25-3271" fmla="*/ 1457630 w 1607205"/>
                  <a:gd name="connsiteY25-3272" fmla="*/ 1401265 h 1905000"/>
                  <a:gd name="connsiteX26-3273" fmla="*/ 1394755 w 1607205"/>
                  <a:gd name="connsiteY26-3274" fmla="*/ 1355134 h 1905000"/>
                  <a:gd name="connsiteX27-3275" fmla="*/ 1395314 w 1607205"/>
                  <a:gd name="connsiteY27-3276" fmla="*/ 1350855 h 1905000"/>
                  <a:gd name="connsiteX28-3277" fmla="*/ 1443305 w 1607205"/>
                  <a:gd name="connsiteY28-3278" fmla="*/ 1337649 h 1905000"/>
                  <a:gd name="connsiteX29-3279" fmla="*/ 1463395 w 1607205"/>
                  <a:gd name="connsiteY29-3280" fmla="*/ 1305466 h 1905000"/>
                  <a:gd name="connsiteX30-3281" fmla="*/ 1463395 w 1607205"/>
                  <a:gd name="connsiteY30-3282" fmla="*/ 1302120 h 1905000"/>
                  <a:gd name="connsiteX31-3283" fmla="*/ 1463023 w 1607205"/>
                  <a:gd name="connsiteY31-3284" fmla="*/ 1297655 h 1905000"/>
                  <a:gd name="connsiteX32-3285" fmla="*/ 1463953 w 1607205"/>
                  <a:gd name="connsiteY32-3286" fmla="*/ 1249289 h 1905000"/>
                  <a:gd name="connsiteX33-3287" fmla="*/ 1495949 w 1607205"/>
                  <a:gd name="connsiteY33-3288" fmla="*/ 1122799 h 1905000"/>
                  <a:gd name="connsiteX34-3289" fmla="*/ 1598630 w 1607205"/>
                  <a:gd name="connsiteY34-3290" fmla="*/ 1040764 h 1905000"/>
                  <a:gd name="connsiteX35-3291" fmla="*/ 122772 w 1607205"/>
                  <a:gd name="connsiteY35-3292" fmla="*/ 735883 h 1905000"/>
                  <a:gd name="connsiteX36-3293" fmla="*/ 557493 w 1607205"/>
                  <a:gd name="connsiteY36-3294" fmla="*/ 1362760 h 1905000"/>
                  <a:gd name="connsiteX37-3295" fmla="*/ 481040 w 1607205"/>
                  <a:gd name="connsiteY37-3296" fmla="*/ 1311234 h 1905000"/>
                  <a:gd name="connsiteX38-3297" fmla="*/ 472110 w 1607205"/>
                  <a:gd name="connsiteY38-3298" fmla="*/ 1291516 h 1905000"/>
                  <a:gd name="connsiteX39-3299" fmla="*/ 272143 w 1607205"/>
                  <a:gd name="connsiteY39-3300" fmla="*/ 1126891 h 1905000"/>
                  <a:gd name="connsiteX40-3301" fmla="*/ 249635 w 1607205"/>
                  <a:gd name="connsiteY40-3302" fmla="*/ 1050066 h 1905000"/>
                  <a:gd name="connsiteX41-3303" fmla="*/ 182855 w 1607205"/>
                  <a:gd name="connsiteY41-3304" fmla="*/ 1015839 h 1905000"/>
                  <a:gd name="connsiteX42-3305" fmla="*/ 122772 w 1607205"/>
                  <a:gd name="connsiteY42-3306" fmla="*/ 735883 h 1905000"/>
                  <a:gd name="connsiteX0-3307" fmla="*/ 1598630 w 1607205"/>
                  <a:gd name="connsiteY0-3308" fmla="*/ 1040764 h 1905000"/>
                  <a:gd name="connsiteX1-3309" fmla="*/ 1594723 w 1607205"/>
                  <a:gd name="connsiteY1-3310" fmla="*/ 1035557 h 1905000"/>
                  <a:gd name="connsiteX2-3311" fmla="*/ 1504877 w 1607205"/>
                  <a:gd name="connsiteY2-3312" fmla="*/ 885442 h 1905000"/>
                  <a:gd name="connsiteX3-3313" fmla="*/ 1475301 w 1607205"/>
                  <a:gd name="connsiteY3-3314" fmla="*/ 651246 h 1905000"/>
                  <a:gd name="connsiteX4-3315" fmla="*/ 1432889 w 1607205"/>
                  <a:gd name="connsiteY4-3316" fmla="*/ 444581 h 1905000"/>
                  <a:gd name="connsiteX5-3317" fmla="*/ 1247244 w 1607205"/>
                  <a:gd name="connsiteY5-3318" fmla="*/ 195876 h 1905000"/>
                  <a:gd name="connsiteX6-3319" fmla="*/ 729931 w 1607205"/>
                  <a:gd name="connsiteY6-3320" fmla="*/ 0 h 1905000"/>
                  <a:gd name="connsiteX7-3321" fmla="*/ 0 w 1607205"/>
                  <a:gd name="connsiteY7-3322" fmla="*/ 664453 h 1905000"/>
                  <a:gd name="connsiteX8-3323" fmla="*/ 3534 w 1607205"/>
                  <a:gd name="connsiteY8-3324" fmla="*/ 737743 h 1905000"/>
                  <a:gd name="connsiteX9-3325" fmla="*/ 201271 w 1607205"/>
                  <a:gd name="connsiteY9-3326" fmla="*/ 1298771 h 1905000"/>
                  <a:gd name="connsiteX10-3327" fmla="*/ 201457 w 1607205"/>
                  <a:gd name="connsiteY10-3328" fmla="*/ 1298957 h 1905000"/>
                  <a:gd name="connsiteX11-3329" fmla="*/ 227870 w 1607205"/>
                  <a:gd name="connsiteY11-3330" fmla="*/ 1545615 h 1905000"/>
                  <a:gd name="connsiteX12-3331" fmla="*/ 179879 w 1607205"/>
                  <a:gd name="connsiteY12-3332" fmla="*/ 1623929 h 1905000"/>
                  <a:gd name="connsiteX13-3333" fmla="*/ 199039 w 1607205"/>
                  <a:gd name="connsiteY13-3334" fmla="*/ 1756373 h 1905000"/>
                  <a:gd name="connsiteX14-3335" fmla="*/ 672824 w 1607205"/>
                  <a:gd name="connsiteY14-3336" fmla="*/ 1904814 h 1905000"/>
                  <a:gd name="connsiteX15-3337" fmla="*/ 772529 w 1607205"/>
                  <a:gd name="connsiteY15-3338" fmla="*/ 1905000 h 1905000"/>
                  <a:gd name="connsiteX16-3339" fmla="*/ 865538 w 1607205"/>
                  <a:gd name="connsiteY16-3340" fmla="*/ 1896256 h 1905000"/>
                  <a:gd name="connsiteX17-3341" fmla="*/ 896230 w 1607205"/>
                  <a:gd name="connsiteY17-3342" fmla="*/ 1871142 h 1905000"/>
                  <a:gd name="connsiteX18-3343" fmla="*/ 1119263 w 1607205"/>
                  <a:gd name="connsiteY18-3344" fmla="*/ 1653319 h 1905000"/>
                  <a:gd name="connsiteX19-3345" fmla="*/ 1313652 w 1607205"/>
                  <a:gd name="connsiteY19-3346" fmla="*/ 1653319 h 1905000"/>
                  <a:gd name="connsiteX20-3347" fmla="*/ 1376898 w 1607205"/>
                  <a:gd name="connsiteY20-3348" fmla="*/ 1641228 h 1905000"/>
                  <a:gd name="connsiteX21-3349" fmla="*/ 1383781 w 1607205"/>
                  <a:gd name="connsiteY21-3350" fmla="*/ 1638066 h 1905000"/>
                  <a:gd name="connsiteX22-3351" fmla="*/ 1411497 w 1607205"/>
                  <a:gd name="connsiteY22-3352" fmla="*/ 1524781 h 1905000"/>
                  <a:gd name="connsiteX23-3353" fmla="*/ 1441631 w 1607205"/>
                  <a:gd name="connsiteY23-3354" fmla="*/ 1436424 h 1905000"/>
                  <a:gd name="connsiteX24-3355" fmla="*/ 1457630 w 1607205"/>
                  <a:gd name="connsiteY24-3356" fmla="*/ 1405358 h 1905000"/>
                  <a:gd name="connsiteX25-3357" fmla="*/ 1457630 w 1607205"/>
                  <a:gd name="connsiteY25-3358" fmla="*/ 1401265 h 1905000"/>
                  <a:gd name="connsiteX26-3359" fmla="*/ 1394755 w 1607205"/>
                  <a:gd name="connsiteY26-3360" fmla="*/ 1355134 h 1905000"/>
                  <a:gd name="connsiteX27-3361" fmla="*/ 1395314 w 1607205"/>
                  <a:gd name="connsiteY27-3362" fmla="*/ 1350855 h 1905000"/>
                  <a:gd name="connsiteX28-3363" fmla="*/ 1443305 w 1607205"/>
                  <a:gd name="connsiteY28-3364" fmla="*/ 1337649 h 1905000"/>
                  <a:gd name="connsiteX29-3365" fmla="*/ 1463395 w 1607205"/>
                  <a:gd name="connsiteY29-3366" fmla="*/ 1305466 h 1905000"/>
                  <a:gd name="connsiteX30-3367" fmla="*/ 1463395 w 1607205"/>
                  <a:gd name="connsiteY30-3368" fmla="*/ 1302120 h 1905000"/>
                  <a:gd name="connsiteX31-3369" fmla="*/ 1463023 w 1607205"/>
                  <a:gd name="connsiteY31-3370" fmla="*/ 1297655 h 1905000"/>
                  <a:gd name="connsiteX32-3371" fmla="*/ 1463953 w 1607205"/>
                  <a:gd name="connsiteY32-3372" fmla="*/ 1249289 h 1905000"/>
                  <a:gd name="connsiteX33-3373" fmla="*/ 1495949 w 1607205"/>
                  <a:gd name="connsiteY33-3374" fmla="*/ 1122799 h 1905000"/>
                  <a:gd name="connsiteX34-3375" fmla="*/ 1598630 w 1607205"/>
                  <a:gd name="connsiteY34-3376" fmla="*/ 1040764 h 1905000"/>
                  <a:gd name="connsiteX35-3377" fmla="*/ 182855 w 1607205"/>
                  <a:gd name="connsiteY35-3378" fmla="*/ 1015839 h 1905000"/>
                  <a:gd name="connsiteX36-3379" fmla="*/ 557493 w 1607205"/>
                  <a:gd name="connsiteY36-3380" fmla="*/ 1362760 h 1905000"/>
                  <a:gd name="connsiteX37-3381" fmla="*/ 481040 w 1607205"/>
                  <a:gd name="connsiteY37-3382" fmla="*/ 1311234 h 1905000"/>
                  <a:gd name="connsiteX38-3383" fmla="*/ 472110 w 1607205"/>
                  <a:gd name="connsiteY38-3384" fmla="*/ 1291516 h 1905000"/>
                  <a:gd name="connsiteX39-3385" fmla="*/ 272143 w 1607205"/>
                  <a:gd name="connsiteY39-3386" fmla="*/ 1126891 h 1905000"/>
                  <a:gd name="connsiteX40-3387" fmla="*/ 249635 w 1607205"/>
                  <a:gd name="connsiteY40-3388" fmla="*/ 1050066 h 1905000"/>
                  <a:gd name="connsiteX41-3389" fmla="*/ 182855 w 1607205"/>
                  <a:gd name="connsiteY41-3390" fmla="*/ 1015839 h 1905000"/>
                  <a:gd name="connsiteX0-3391" fmla="*/ 1598630 w 1607205"/>
                  <a:gd name="connsiteY0-3392" fmla="*/ 1040764 h 1905000"/>
                  <a:gd name="connsiteX1-3393" fmla="*/ 1594723 w 1607205"/>
                  <a:gd name="connsiteY1-3394" fmla="*/ 1035557 h 1905000"/>
                  <a:gd name="connsiteX2-3395" fmla="*/ 1504877 w 1607205"/>
                  <a:gd name="connsiteY2-3396" fmla="*/ 885442 h 1905000"/>
                  <a:gd name="connsiteX3-3397" fmla="*/ 1475301 w 1607205"/>
                  <a:gd name="connsiteY3-3398" fmla="*/ 651246 h 1905000"/>
                  <a:gd name="connsiteX4-3399" fmla="*/ 1432889 w 1607205"/>
                  <a:gd name="connsiteY4-3400" fmla="*/ 444581 h 1905000"/>
                  <a:gd name="connsiteX5-3401" fmla="*/ 1247244 w 1607205"/>
                  <a:gd name="connsiteY5-3402" fmla="*/ 195876 h 1905000"/>
                  <a:gd name="connsiteX6-3403" fmla="*/ 729931 w 1607205"/>
                  <a:gd name="connsiteY6-3404" fmla="*/ 0 h 1905000"/>
                  <a:gd name="connsiteX7-3405" fmla="*/ 0 w 1607205"/>
                  <a:gd name="connsiteY7-3406" fmla="*/ 664453 h 1905000"/>
                  <a:gd name="connsiteX8-3407" fmla="*/ 3534 w 1607205"/>
                  <a:gd name="connsiteY8-3408" fmla="*/ 737743 h 1905000"/>
                  <a:gd name="connsiteX9-3409" fmla="*/ 201271 w 1607205"/>
                  <a:gd name="connsiteY9-3410" fmla="*/ 1298771 h 1905000"/>
                  <a:gd name="connsiteX10-3411" fmla="*/ 201457 w 1607205"/>
                  <a:gd name="connsiteY10-3412" fmla="*/ 1298957 h 1905000"/>
                  <a:gd name="connsiteX11-3413" fmla="*/ 227870 w 1607205"/>
                  <a:gd name="connsiteY11-3414" fmla="*/ 1545615 h 1905000"/>
                  <a:gd name="connsiteX12-3415" fmla="*/ 179879 w 1607205"/>
                  <a:gd name="connsiteY12-3416" fmla="*/ 1623929 h 1905000"/>
                  <a:gd name="connsiteX13-3417" fmla="*/ 199039 w 1607205"/>
                  <a:gd name="connsiteY13-3418" fmla="*/ 1756373 h 1905000"/>
                  <a:gd name="connsiteX14-3419" fmla="*/ 672824 w 1607205"/>
                  <a:gd name="connsiteY14-3420" fmla="*/ 1904814 h 1905000"/>
                  <a:gd name="connsiteX15-3421" fmla="*/ 772529 w 1607205"/>
                  <a:gd name="connsiteY15-3422" fmla="*/ 1905000 h 1905000"/>
                  <a:gd name="connsiteX16-3423" fmla="*/ 865538 w 1607205"/>
                  <a:gd name="connsiteY16-3424" fmla="*/ 1896256 h 1905000"/>
                  <a:gd name="connsiteX17-3425" fmla="*/ 896230 w 1607205"/>
                  <a:gd name="connsiteY17-3426" fmla="*/ 1871142 h 1905000"/>
                  <a:gd name="connsiteX18-3427" fmla="*/ 1119263 w 1607205"/>
                  <a:gd name="connsiteY18-3428" fmla="*/ 1653319 h 1905000"/>
                  <a:gd name="connsiteX19-3429" fmla="*/ 1313652 w 1607205"/>
                  <a:gd name="connsiteY19-3430" fmla="*/ 1653319 h 1905000"/>
                  <a:gd name="connsiteX20-3431" fmla="*/ 1376898 w 1607205"/>
                  <a:gd name="connsiteY20-3432" fmla="*/ 1641228 h 1905000"/>
                  <a:gd name="connsiteX21-3433" fmla="*/ 1383781 w 1607205"/>
                  <a:gd name="connsiteY21-3434" fmla="*/ 1638066 h 1905000"/>
                  <a:gd name="connsiteX22-3435" fmla="*/ 1411497 w 1607205"/>
                  <a:gd name="connsiteY22-3436" fmla="*/ 1524781 h 1905000"/>
                  <a:gd name="connsiteX23-3437" fmla="*/ 1441631 w 1607205"/>
                  <a:gd name="connsiteY23-3438" fmla="*/ 1436424 h 1905000"/>
                  <a:gd name="connsiteX24-3439" fmla="*/ 1457630 w 1607205"/>
                  <a:gd name="connsiteY24-3440" fmla="*/ 1405358 h 1905000"/>
                  <a:gd name="connsiteX25-3441" fmla="*/ 1457630 w 1607205"/>
                  <a:gd name="connsiteY25-3442" fmla="*/ 1401265 h 1905000"/>
                  <a:gd name="connsiteX26-3443" fmla="*/ 1394755 w 1607205"/>
                  <a:gd name="connsiteY26-3444" fmla="*/ 1355134 h 1905000"/>
                  <a:gd name="connsiteX27-3445" fmla="*/ 1395314 w 1607205"/>
                  <a:gd name="connsiteY27-3446" fmla="*/ 1350855 h 1905000"/>
                  <a:gd name="connsiteX28-3447" fmla="*/ 1443305 w 1607205"/>
                  <a:gd name="connsiteY28-3448" fmla="*/ 1337649 h 1905000"/>
                  <a:gd name="connsiteX29-3449" fmla="*/ 1463395 w 1607205"/>
                  <a:gd name="connsiteY29-3450" fmla="*/ 1305466 h 1905000"/>
                  <a:gd name="connsiteX30-3451" fmla="*/ 1463395 w 1607205"/>
                  <a:gd name="connsiteY30-3452" fmla="*/ 1302120 h 1905000"/>
                  <a:gd name="connsiteX31-3453" fmla="*/ 1463023 w 1607205"/>
                  <a:gd name="connsiteY31-3454" fmla="*/ 1297655 h 1905000"/>
                  <a:gd name="connsiteX32-3455" fmla="*/ 1463953 w 1607205"/>
                  <a:gd name="connsiteY32-3456" fmla="*/ 1249289 h 1905000"/>
                  <a:gd name="connsiteX33-3457" fmla="*/ 1495949 w 1607205"/>
                  <a:gd name="connsiteY33-3458" fmla="*/ 1122799 h 1905000"/>
                  <a:gd name="connsiteX34-3459" fmla="*/ 1598630 w 1607205"/>
                  <a:gd name="connsiteY34-3460" fmla="*/ 1040764 h 1905000"/>
                  <a:gd name="connsiteX35-3461" fmla="*/ 182855 w 1607205"/>
                  <a:gd name="connsiteY35-3462" fmla="*/ 1015839 h 1905000"/>
                  <a:gd name="connsiteX36-3463" fmla="*/ 481040 w 1607205"/>
                  <a:gd name="connsiteY36-3464" fmla="*/ 1311234 h 1905000"/>
                  <a:gd name="connsiteX37-3465" fmla="*/ 472110 w 1607205"/>
                  <a:gd name="connsiteY37-3466" fmla="*/ 1291516 h 1905000"/>
                  <a:gd name="connsiteX38-3467" fmla="*/ 272143 w 1607205"/>
                  <a:gd name="connsiteY38-3468" fmla="*/ 1126891 h 1905000"/>
                  <a:gd name="connsiteX39-3469" fmla="*/ 249635 w 1607205"/>
                  <a:gd name="connsiteY39-3470" fmla="*/ 1050066 h 1905000"/>
                  <a:gd name="connsiteX40-3471" fmla="*/ 182855 w 1607205"/>
                  <a:gd name="connsiteY40-3472" fmla="*/ 1015839 h 1905000"/>
                  <a:gd name="connsiteX0-3473" fmla="*/ 1598630 w 1607205"/>
                  <a:gd name="connsiteY0-3474" fmla="*/ 1040764 h 1905000"/>
                  <a:gd name="connsiteX1-3475" fmla="*/ 1594723 w 1607205"/>
                  <a:gd name="connsiteY1-3476" fmla="*/ 1035557 h 1905000"/>
                  <a:gd name="connsiteX2-3477" fmla="*/ 1504877 w 1607205"/>
                  <a:gd name="connsiteY2-3478" fmla="*/ 885442 h 1905000"/>
                  <a:gd name="connsiteX3-3479" fmla="*/ 1475301 w 1607205"/>
                  <a:gd name="connsiteY3-3480" fmla="*/ 651246 h 1905000"/>
                  <a:gd name="connsiteX4-3481" fmla="*/ 1432889 w 1607205"/>
                  <a:gd name="connsiteY4-3482" fmla="*/ 444581 h 1905000"/>
                  <a:gd name="connsiteX5-3483" fmla="*/ 1247244 w 1607205"/>
                  <a:gd name="connsiteY5-3484" fmla="*/ 195876 h 1905000"/>
                  <a:gd name="connsiteX6-3485" fmla="*/ 729931 w 1607205"/>
                  <a:gd name="connsiteY6-3486" fmla="*/ 0 h 1905000"/>
                  <a:gd name="connsiteX7-3487" fmla="*/ 0 w 1607205"/>
                  <a:gd name="connsiteY7-3488" fmla="*/ 664453 h 1905000"/>
                  <a:gd name="connsiteX8-3489" fmla="*/ 3534 w 1607205"/>
                  <a:gd name="connsiteY8-3490" fmla="*/ 737743 h 1905000"/>
                  <a:gd name="connsiteX9-3491" fmla="*/ 201271 w 1607205"/>
                  <a:gd name="connsiteY9-3492" fmla="*/ 1298771 h 1905000"/>
                  <a:gd name="connsiteX10-3493" fmla="*/ 201457 w 1607205"/>
                  <a:gd name="connsiteY10-3494" fmla="*/ 1298957 h 1905000"/>
                  <a:gd name="connsiteX11-3495" fmla="*/ 227870 w 1607205"/>
                  <a:gd name="connsiteY11-3496" fmla="*/ 1545615 h 1905000"/>
                  <a:gd name="connsiteX12-3497" fmla="*/ 179879 w 1607205"/>
                  <a:gd name="connsiteY12-3498" fmla="*/ 1623929 h 1905000"/>
                  <a:gd name="connsiteX13-3499" fmla="*/ 199039 w 1607205"/>
                  <a:gd name="connsiteY13-3500" fmla="*/ 1756373 h 1905000"/>
                  <a:gd name="connsiteX14-3501" fmla="*/ 672824 w 1607205"/>
                  <a:gd name="connsiteY14-3502" fmla="*/ 1904814 h 1905000"/>
                  <a:gd name="connsiteX15-3503" fmla="*/ 772529 w 1607205"/>
                  <a:gd name="connsiteY15-3504" fmla="*/ 1905000 h 1905000"/>
                  <a:gd name="connsiteX16-3505" fmla="*/ 865538 w 1607205"/>
                  <a:gd name="connsiteY16-3506" fmla="*/ 1896256 h 1905000"/>
                  <a:gd name="connsiteX17-3507" fmla="*/ 896230 w 1607205"/>
                  <a:gd name="connsiteY17-3508" fmla="*/ 1871142 h 1905000"/>
                  <a:gd name="connsiteX18-3509" fmla="*/ 1119263 w 1607205"/>
                  <a:gd name="connsiteY18-3510" fmla="*/ 1653319 h 1905000"/>
                  <a:gd name="connsiteX19-3511" fmla="*/ 1313652 w 1607205"/>
                  <a:gd name="connsiteY19-3512" fmla="*/ 1653319 h 1905000"/>
                  <a:gd name="connsiteX20-3513" fmla="*/ 1376898 w 1607205"/>
                  <a:gd name="connsiteY20-3514" fmla="*/ 1641228 h 1905000"/>
                  <a:gd name="connsiteX21-3515" fmla="*/ 1383781 w 1607205"/>
                  <a:gd name="connsiteY21-3516" fmla="*/ 1638066 h 1905000"/>
                  <a:gd name="connsiteX22-3517" fmla="*/ 1411497 w 1607205"/>
                  <a:gd name="connsiteY22-3518" fmla="*/ 1524781 h 1905000"/>
                  <a:gd name="connsiteX23-3519" fmla="*/ 1441631 w 1607205"/>
                  <a:gd name="connsiteY23-3520" fmla="*/ 1436424 h 1905000"/>
                  <a:gd name="connsiteX24-3521" fmla="*/ 1457630 w 1607205"/>
                  <a:gd name="connsiteY24-3522" fmla="*/ 1405358 h 1905000"/>
                  <a:gd name="connsiteX25-3523" fmla="*/ 1457630 w 1607205"/>
                  <a:gd name="connsiteY25-3524" fmla="*/ 1401265 h 1905000"/>
                  <a:gd name="connsiteX26-3525" fmla="*/ 1394755 w 1607205"/>
                  <a:gd name="connsiteY26-3526" fmla="*/ 1355134 h 1905000"/>
                  <a:gd name="connsiteX27-3527" fmla="*/ 1395314 w 1607205"/>
                  <a:gd name="connsiteY27-3528" fmla="*/ 1350855 h 1905000"/>
                  <a:gd name="connsiteX28-3529" fmla="*/ 1443305 w 1607205"/>
                  <a:gd name="connsiteY28-3530" fmla="*/ 1337649 h 1905000"/>
                  <a:gd name="connsiteX29-3531" fmla="*/ 1463395 w 1607205"/>
                  <a:gd name="connsiteY29-3532" fmla="*/ 1305466 h 1905000"/>
                  <a:gd name="connsiteX30-3533" fmla="*/ 1463395 w 1607205"/>
                  <a:gd name="connsiteY30-3534" fmla="*/ 1302120 h 1905000"/>
                  <a:gd name="connsiteX31-3535" fmla="*/ 1463023 w 1607205"/>
                  <a:gd name="connsiteY31-3536" fmla="*/ 1297655 h 1905000"/>
                  <a:gd name="connsiteX32-3537" fmla="*/ 1463953 w 1607205"/>
                  <a:gd name="connsiteY32-3538" fmla="*/ 1249289 h 1905000"/>
                  <a:gd name="connsiteX33-3539" fmla="*/ 1495949 w 1607205"/>
                  <a:gd name="connsiteY33-3540" fmla="*/ 1122799 h 1905000"/>
                  <a:gd name="connsiteX34-3541" fmla="*/ 1598630 w 1607205"/>
                  <a:gd name="connsiteY34-3542" fmla="*/ 1040764 h 1905000"/>
                  <a:gd name="connsiteX35-3543" fmla="*/ 182855 w 1607205"/>
                  <a:gd name="connsiteY35-3544" fmla="*/ 1015839 h 1905000"/>
                  <a:gd name="connsiteX36-3545" fmla="*/ 481040 w 1607205"/>
                  <a:gd name="connsiteY36-3546" fmla="*/ 1311234 h 1905000"/>
                  <a:gd name="connsiteX37-3547" fmla="*/ 272143 w 1607205"/>
                  <a:gd name="connsiteY37-3548" fmla="*/ 1126891 h 1905000"/>
                  <a:gd name="connsiteX38-3549" fmla="*/ 249635 w 1607205"/>
                  <a:gd name="connsiteY38-3550" fmla="*/ 1050066 h 1905000"/>
                  <a:gd name="connsiteX39-3551" fmla="*/ 182855 w 1607205"/>
                  <a:gd name="connsiteY39-3552" fmla="*/ 1015839 h 1905000"/>
                  <a:gd name="connsiteX0-3553" fmla="*/ 1598630 w 1607205"/>
                  <a:gd name="connsiteY0-3554" fmla="*/ 1040764 h 1905000"/>
                  <a:gd name="connsiteX1-3555" fmla="*/ 1594723 w 1607205"/>
                  <a:gd name="connsiteY1-3556" fmla="*/ 1035557 h 1905000"/>
                  <a:gd name="connsiteX2-3557" fmla="*/ 1504877 w 1607205"/>
                  <a:gd name="connsiteY2-3558" fmla="*/ 885442 h 1905000"/>
                  <a:gd name="connsiteX3-3559" fmla="*/ 1475301 w 1607205"/>
                  <a:gd name="connsiteY3-3560" fmla="*/ 651246 h 1905000"/>
                  <a:gd name="connsiteX4-3561" fmla="*/ 1432889 w 1607205"/>
                  <a:gd name="connsiteY4-3562" fmla="*/ 444581 h 1905000"/>
                  <a:gd name="connsiteX5-3563" fmla="*/ 1247244 w 1607205"/>
                  <a:gd name="connsiteY5-3564" fmla="*/ 195876 h 1905000"/>
                  <a:gd name="connsiteX6-3565" fmla="*/ 729931 w 1607205"/>
                  <a:gd name="connsiteY6-3566" fmla="*/ 0 h 1905000"/>
                  <a:gd name="connsiteX7-3567" fmla="*/ 0 w 1607205"/>
                  <a:gd name="connsiteY7-3568" fmla="*/ 664453 h 1905000"/>
                  <a:gd name="connsiteX8-3569" fmla="*/ 3534 w 1607205"/>
                  <a:gd name="connsiteY8-3570" fmla="*/ 737743 h 1905000"/>
                  <a:gd name="connsiteX9-3571" fmla="*/ 201271 w 1607205"/>
                  <a:gd name="connsiteY9-3572" fmla="*/ 1298771 h 1905000"/>
                  <a:gd name="connsiteX10-3573" fmla="*/ 201457 w 1607205"/>
                  <a:gd name="connsiteY10-3574" fmla="*/ 1298957 h 1905000"/>
                  <a:gd name="connsiteX11-3575" fmla="*/ 227870 w 1607205"/>
                  <a:gd name="connsiteY11-3576" fmla="*/ 1545615 h 1905000"/>
                  <a:gd name="connsiteX12-3577" fmla="*/ 179879 w 1607205"/>
                  <a:gd name="connsiteY12-3578" fmla="*/ 1623929 h 1905000"/>
                  <a:gd name="connsiteX13-3579" fmla="*/ 199039 w 1607205"/>
                  <a:gd name="connsiteY13-3580" fmla="*/ 1756373 h 1905000"/>
                  <a:gd name="connsiteX14-3581" fmla="*/ 672824 w 1607205"/>
                  <a:gd name="connsiteY14-3582" fmla="*/ 1904814 h 1905000"/>
                  <a:gd name="connsiteX15-3583" fmla="*/ 772529 w 1607205"/>
                  <a:gd name="connsiteY15-3584" fmla="*/ 1905000 h 1905000"/>
                  <a:gd name="connsiteX16-3585" fmla="*/ 865538 w 1607205"/>
                  <a:gd name="connsiteY16-3586" fmla="*/ 1896256 h 1905000"/>
                  <a:gd name="connsiteX17-3587" fmla="*/ 896230 w 1607205"/>
                  <a:gd name="connsiteY17-3588" fmla="*/ 1871142 h 1905000"/>
                  <a:gd name="connsiteX18-3589" fmla="*/ 1119263 w 1607205"/>
                  <a:gd name="connsiteY18-3590" fmla="*/ 1653319 h 1905000"/>
                  <a:gd name="connsiteX19-3591" fmla="*/ 1313652 w 1607205"/>
                  <a:gd name="connsiteY19-3592" fmla="*/ 1653319 h 1905000"/>
                  <a:gd name="connsiteX20-3593" fmla="*/ 1376898 w 1607205"/>
                  <a:gd name="connsiteY20-3594" fmla="*/ 1641228 h 1905000"/>
                  <a:gd name="connsiteX21-3595" fmla="*/ 1383781 w 1607205"/>
                  <a:gd name="connsiteY21-3596" fmla="*/ 1638066 h 1905000"/>
                  <a:gd name="connsiteX22-3597" fmla="*/ 1411497 w 1607205"/>
                  <a:gd name="connsiteY22-3598" fmla="*/ 1524781 h 1905000"/>
                  <a:gd name="connsiteX23-3599" fmla="*/ 1441631 w 1607205"/>
                  <a:gd name="connsiteY23-3600" fmla="*/ 1436424 h 1905000"/>
                  <a:gd name="connsiteX24-3601" fmla="*/ 1457630 w 1607205"/>
                  <a:gd name="connsiteY24-3602" fmla="*/ 1405358 h 1905000"/>
                  <a:gd name="connsiteX25-3603" fmla="*/ 1457630 w 1607205"/>
                  <a:gd name="connsiteY25-3604" fmla="*/ 1401265 h 1905000"/>
                  <a:gd name="connsiteX26-3605" fmla="*/ 1394755 w 1607205"/>
                  <a:gd name="connsiteY26-3606" fmla="*/ 1355134 h 1905000"/>
                  <a:gd name="connsiteX27-3607" fmla="*/ 1395314 w 1607205"/>
                  <a:gd name="connsiteY27-3608" fmla="*/ 1350855 h 1905000"/>
                  <a:gd name="connsiteX28-3609" fmla="*/ 1443305 w 1607205"/>
                  <a:gd name="connsiteY28-3610" fmla="*/ 1337649 h 1905000"/>
                  <a:gd name="connsiteX29-3611" fmla="*/ 1463395 w 1607205"/>
                  <a:gd name="connsiteY29-3612" fmla="*/ 1305466 h 1905000"/>
                  <a:gd name="connsiteX30-3613" fmla="*/ 1463395 w 1607205"/>
                  <a:gd name="connsiteY30-3614" fmla="*/ 1302120 h 1905000"/>
                  <a:gd name="connsiteX31-3615" fmla="*/ 1463023 w 1607205"/>
                  <a:gd name="connsiteY31-3616" fmla="*/ 1297655 h 1905000"/>
                  <a:gd name="connsiteX32-3617" fmla="*/ 1463953 w 1607205"/>
                  <a:gd name="connsiteY32-3618" fmla="*/ 1249289 h 1905000"/>
                  <a:gd name="connsiteX33-3619" fmla="*/ 1495949 w 1607205"/>
                  <a:gd name="connsiteY33-3620" fmla="*/ 1122799 h 1905000"/>
                  <a:gd name="connsiteX34-3621" fmla="*/ 1598630 w 1607205"/>
                  <a:gd name="connsiteY34-3622" fmla="*/ 1040764 h 1905000"/>
                  <a:gd name="connsiteX35-3623" fmla="*/ 182855 w 1607205"/>
                  <a:gd name="connsiteY35-3624" fmla="*/ 1015839 h 1905000"/>
                  <a:gd name="connsiteX36-3625" fmla="*/ 272143 w 1607205"/>
                  <a:gd name="connsiteY36-3626" fmla="*/ 1126891 h 1905000"/>
                  <a:gd name="connsiteX37-3627" fmla="*/ 249635 w 1607205"/>
                  <a:gd name="connsiteY37-3628" fmla="*/ 1050066 h 1905000"/>
                  <a:gd name="connsiteX38-3629" fmla="*/ 182855 w 1607205"/>
                  <a:gd name="connsiteY38-3630" fmla="*/ 1015839 h 1905000"/>
                  <a:gd name="connsiteX0-3631" fmla="*/ 1598630 w 1607205"/>
                  <a:gd name="connsiteY0-3632" fmla="*/ 1040764 h 1905000"/>
                  <a:gd name="connsiteX1-3633" fmla="*/ 1594723 w 1607205"/>
                  <a:gd name="connsiteY1-3634" fmla="*/ 1035557 h 1905000"/>
                  <a:gd name="connsiteX2-3635" fmla="*/ 1504877 w 1607205"/>
                  <a:gd name="connsiteY2-3636" fmla="*/ 885442 h 1905000"/>
                  <a:gd name="connsiteX3-3637" fmla="*/ 1475301 w 1607205"/>
                  <a:gd name="connsiteY3-3638" fmla="*/ 651246 h 1905000"/>
                  <a:gd name="connsiteX4-3639" fmla="*/ 1432889 w 1607205"/>
                  <a:gd name="connsiteY4-3640" fmla="*/ 444581 h 1905000"/>
                  <a:gd name="connsiteX5-3641" fmla="*/ 1247244 w 1607205"/>
                  <a:gd name="connsiteY5-3642" fmla="*/ 195876 h 1905000"/>
                  <a:gd name="connsiteX6-3643" fmla="*/ 729931 w 1607205"/>
                  <a:gd name="connsiteY6-3644" fmla="*/ 0 h 1905000"/>
                  <a:gd name="connsiteX7-3645" fmla="*/ 0 w 1607205"/>
                  <a:gd name="connsiteY7-3646" fmla="*/ 664453 h 1905000"/>
                  <a:gd name="connsiteX8-3647" fmla="*/ 3534 w 1607205"/>
                  <a:gd name="connsiteY8-3648" fmla="*/ 737743 h 1905000"/>
                  <a:gd name="connsiteX9-3649" fmla="*/ 201271 w 1607205"/>
                  <a:gd name="connsiteY9-3650" fmla="*/ 1298771 h 1905000"/>
                  <a:gd name="connsiteX10-3651" fmla="*/ 201457 w 1607205"/>
                  <a:gd name="connsiteY10-3652" fmla="*/ 1298957 h 1905000"/>
                  <a:gd name="connsiteX11-3653" fmla="*/ 227870 w 1607205"/>
                  <a:gd name="connsiteY11-3654" fmla="*/ 1545615 h 1905000"/>
                  <a:gd name="connsiteX12-3655" fmla="*/ 179879 w 1607205"/>
                  <a:gd name="connsiteY12-3656" fmla="*/ 1623929 h 1905000"/>
                  <a:gd name="connsiteX13-3657" fmla="*/ 199039 w 1607205"/>
                  <a:gd name="connsiteY13-3658" fmla="*/ 1756373 h 1905000"/>
                  <a:gd name="connsiteX14-3659" fmla="*/ 672824 w 1607205"/>
                  <a:gd name="connsiteY14-3660" fmla="*/ 1904814 h 1905000"/>
                  <a:gd name="connsiteX15-3661" fmla="*/ 772529 w 1607205"/>
                  <a:gd name="connsiteY15-3662" fmla="*/ 1905000 h 1905000"/>
                  <a:gd name="connsiteX16-3663" fmla="*/ 865538 w 1607205"/>
                  <a:gd name="connsiteY16-3664" fmla="*/ 1896256 h 1905000"/>
                  <a:gd name="connsiteX17-3665" fmla="*/ 896230 w 1607205"/>
                  <a:gd name="connsiteY17-3666" fmla="*/ 1871142 h 1905000"/>
                  <a:gd name="connsiteX18-3667" fmla="*/ 1119263 w 1607205"/>
                  <a:gd name="connsiteY18-3668" fmla="*/ 1653319 h 1905000"/>
                  <a:gd name="connsiteX19-3669" fmla="*/ 1313652 w 1607205"/>
                  <a:gd name="connsiteY19-3670" fmla="*/ 1653319 h 1905000"/>
                  <a:gd name="connsiteX20-3671" fmla="*/ 1376898 w 1607205"/>
                  <a:gd name="connsiteY20-3672" fmla="*/ 1641228 h 1905000"/>
                  <a:gd name="connsiteX21-3673" fmla="*/ 1383781 w 1607205"/>
                  <a:gd name="connsiteY21-3674" fmla="*/ 1638066 h 1905000"/>
                  <a:gd name="connsiteX22-3675" fmla="*/ 1411497 w 1607205"/>
                  <a:gd name="connsiteY22-3676" fmla="*/ 1524781 h 1905000"/>
                  <a:gd name="connsiteX23-3677" fmla="*/ 1441631 w 1607205"/>
                  <a:gd name="connsiteY23-3678" fmla="*/ 1436424 h 1905000"/>
                  <a:gd name="connsiteX24-3679" fmla="*/ 1457630 w 1607205"/>
                  <a:gd name="connsiteY24-3680" fmla="*/ 1405358 h 1905000"/>
                  <a:gd name="connsiteX25-3681" fmla="*/ 1457630 w 1607205"/>
                  <a:gd name="connsiteY25-3682" fmla="*/ 1401265 h 1905000"/>
                  <a:gd name="connsiteX26-3683" fmla="*/ 1394755 w 1607205"/>
                  <a:gd name="connsiteY26-3684" fmla="*/ 1355134 h 1905000"/>
                  <a:gd name="connsiteX27-3685" fmla="*/ 1395314 w 1607205"/>
                  <a:gd name="connsiteY27-3686" fmla="*/ 1350855 h 1905000"/>
                  <a:gd name="connsiteX28-3687" fmla="*/ 1443305 w 1607205"/>
                  <a:gd name="connsiteY28-3688" fmla="*/ 1337649 h 1905000"/>
                  <a:gd name="connsiteX29-3689" fmla="*/ 1463395 w 1607205"/>
                  <a:gd name="connsiteY29-3690" fmla="*/ 1305466 h 1905000"/>
                  <a:gd name="connsiteX30-3691" fmla="*/ 1463395 w 1607205"/>
                  <a:gd name="connsiteY30-3692" fmla="*/ 1302120 h 1905000"/>
                  <a:gd name="connsiteX31-3693" fmla="*/ 1463023 w 1607205"/>
                  <a:gd name="connsiteY31-3694" fmla="*/ 1297655 h 1905000"/>
                  <a:gd name="connsiteX32-3695" fmla="*/ 1463953 w 1607205"/>
                  <a:gd name="connsiteY32-3696" fmla="*/ 1249289 h 1905000"/>
                  <a:gd name="connsiteX33-3697" fmla="*/ 1495949 w 1607205"/>
                  <a:gd name="connsiteY33-3698" fmla="*/ 1122799 h 1905000"/>
                  <a:gd name="connsiteX34-3699" fmla="*/ 1598630 w 1607205"/>
                  <a:gd name="connsiteY34-3700" fmla="*/ 1040764 h 1905000"/>
                  <a:gd name="connsiteX35-3701" fmla="*/ 182855 w 1607205"/>
                  <a:gd name="connsiteY35-3702" fmla="*/ 1015839 h 1905000"/>
                  <a:gd name="connsiteX36-3703" fmla="*/ 272143 w 1607205"/>
                  <a:gd name="connsiteY36-3704" fmla="*/ 1126891 h 1905000"/>
                  <a:gd name="connsiteX37-3705" fmla="*/ 182855 w 1607205"/>
                  <a:gd name="connsiteY37-3706" fmla="*/ 1015839 h 1905000"/>
                  <a:gd name="connsiteX0-3707" fmla="*/ 1598630 w 1607205"/>
                  <a:gd name="connsiteY0-3708" fmla="*/ 1040764 h 1905000"/>
                  <a:gd name="connsiteX1-3709" fmla="*/ 1594723 w 1607205"/>
                  <a:gd name="connsiteY1-3710" fmla="*/ 1035557 h 1905000"/>
                  <a:gd name="connsiteX2-3711" fmla="*/ 1504877 w 1607205"/>
                  <a:gd name="connsiteY2-3712" fmla="*/ 885442 h 1905000"/>
                  <a:gd name="connsiteX3-3713" fmla="*/ 1475301 w 1607205"/>
                  <a:gd name="connsiteY3-3714" fmla="*/ 651246 h 1905000"/>
                  <a:gd name="connsiteX4-3715" fmla="*/ 1432889 w 1607205"/>
                  <a:gd name="connsiteY4-3716" fmla="*/ 444581 h 1905000"/>
                  <a:gd name="connsiteX5-3717" fmla="*/ 1247244 w 1607205"/>
                  <a:gd name="connsiteY5-3718" fmla="*/ 195876 h 1905000"/>
                  <a:gd name="connsiteX6-3719" fmla="*/ 729931 w 1607205"/>
                  <a:gd name="connsiteY6-3720" fmla="*/ 0 h 1905000"/>
                  <a:gd name="connsiteX7-3721" fmla="*/ 0 w 1607205"/>
                  <a:gd name="connsiteY7-3722" fmla="*/ 664453 h 1905000"/>
                  <a:gd name="connsiteX8-3723" fmla="*/ 3534 w 1607205"/>
                  <a:gd name="connsiteY8-3724" fmla="*/ 737743 h 1905000"/>
                  <a:gd name="connsiteX9-3725" fmla="*/ 201271 w 1607205"/>
                  <a:gd name="connsiteY9-3726" fmla="*/ 1298771 h 1905000"/>
                  <a:gd name="connsiteX10-3727" fmla="*/ 201457 w 1607205"/>
                  <a:gd name="connsiteY10-3728" fmla="*/ 1298957 h 1905000"/>
                  <a:gd name="connsiteX11-3729" fmla="*/ 227870 w 1607205"/>
                  <a:gd name="connsiteY11-3730" fmla="*/ 1545615 h 1905000"/>
                  <a:gd name="connsiteX12-3731" fmla="*/ 179879 w 1607205"/>
                  <a:gd name="connsiteY12-3732" fmla="*/ 1623929 h 1905000"/>
                  <a:gd name="connsiteX13-3733" fmla="*/ 199039 w 1607205"/>
                  <a:gd name="connsiteY13-3734" fmla="*/ 1756373 h 1905000"/>
                  <a:gd name="connsiteX14-3735" fmla="*/ 672824 w 1607205"/>
                  <a:gd name="connsiteY14-3736" fmla="*/ 1904814 h 1905000"/>
                  <a:gd name="connsiteX15-3737" fmla="*/ 772529 w 1607205"/>
                  <a:gd name="connsiteY15-3738" fmla="*/ 1905000 h 1905000"/>
                  <a:gd name="connsiteX16-3739" fmla="*/ 865538 w 1607205"/>
                  <a:gd name="connsiteY16-3740" fmla="*/ 1896256 h 1905000"/>
                  <a:gd name="connsiteX17-3741" fmla="*/ 896230 w 1607205"/>
                  <a:gd name="connsiteY17-3742" fmla="*/ 1871142 h 1905000"/>
                  <a:gd name="connsiteX18-3743" fmla="*/ 1119263 w 1607205"/>
                  <a:gd name="connsiteY18-3744" fmla="*/ 1653319 h 1905000"/>
                  <a:gd name="connsiteX19-3745" fmla="*/ 1313652 w 1607205"/>
                  <a:gd name="connsiteY19-3746" fmla="*/ 1653319 h 1905000"/>
                  <a:gd name="connsiteX20-3747" fmla="*/ 1376898 w 1607205"/>
                  <a:gd name="connsiteY20-3748" fmla="*/ 1641228 h 1905000"/>
                  <a:gd name="connsiteX21-3749" fmla="*/ 1383781 w 1607205"/>
                  <a:gd name="connsiteY21-3750" fmla="*/ 1638066 h 1905000"/>
                  <a:gd name="connsiteX22-3751" fmla="*/ 1411497 w 1607205"/>
                  <a:gd name="connsiteY22-3752" fmla="*/ 1524781 h 1905000"/>
                  <a:gd name="connsiteX23-3753" fmla="*/ 1441631 w 1607205"/>
                  <a:gd name="connsiteY23-3754" fmla="*/ 1436424 h 1905000"/>
                  <a:gd name="connsiteX24-3755" fmla="*/ 1457630 w 1607205"/>
                  <a:gd name="connsiteY24-3756" fmla="*/ 1405358 h 1905000"/>
                  <a:gd name="connsiteX25-3757" fmla="*/ 1457630 w 1607205"/>
                  <a:gd name="connsiteY25-3758" fmla="*/ 1401265 h 1905000"/>
                  <a:gd name="connsiteX26-3759" fmla="*/ 1394755 w 1607205"/>
                  <a:gd name="connsiteY26-3760" fmla="*/ 1355134 h 1905000"/>
                  <a:gd name="connsiteX27-3761" fmla="*/ 1395314 w 1607205"/>
                  <a:gd name="connsiteY27-3762" fmla="*/ 1350855 h 1905000"/>
                  <a:gd name="connsiteX28-3763" fmla="*/ 1443305 w 1607205"/>
                  <a:gd name="connsiteY28-3764" fmla="*/ 1337649 h 1905000"/>
                  <a:gd name="connsiteX29-3765" fmla="*/ 1463395 w 1607205"/>
                  <a:gd name="connsiteY29-3766" fmla="*/ 1305466 h 1905000"/>
                  <a:gd name="connsiteX30-3767" fmla="*/ 1463395 w 1607205"/>
                  <a:gd name="connsiteY30-3768" fmla="*/ 1302120 h 1905000"/>
                  <a:gd name="connsiteX31-3769" fmla="*/ 1463023 w 1607205"/>
                  <a:gd name="connsiteY31-3770" fmla="*/ 1297655 h 1905000"/>
                  <a:gd name="connsiteX32-3771" fmla="*/ 1463953 w 1607205"/>
                  <a:gd name="connsiteY32-3772" fmla="*/ 1249289 h 1905000"/>
                  <a:gd name="connsiteX33-3773" fmla="*/ 1495949 w 1607205"/>
                  <a:gd name="connsiteY33-3774" fmla="*/ 1122799 h 1905000"/>
                  <a:gd name="connsiteX34-3775" fmla="*/ 1598630 w 1607205"/>
                  <a:gd name="connsiteY34-3776" fmla="*/ 1040764 h 1905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Lst>
                <a:rect l="l" t="t" r="r" b="b"/>
                <a:pathLst>
                  <a:path w="1607205" h="1905000">
                    <a:moveTo>
                      <a:pt x="1598630" y="1040764"/>
                    </a:moveTo>
                    <a:lnTo>
                      <a:pt x="1594723" y="1035557"/>
                    </a:lnTo>
                    <a:cubicBezTo>
                      <a:pt x="1556033" y="991843"/>
                      <a:pt x="1528316" y="939945"/>
                      <a:pt x="1504877" y="885442"/>
                    </a:cubicBezTo>
                    <a:cubicBezTo>
                      <a:pt x="1470836" y="806198"/>
                      <a:pt x="1476417" y="732722"/>
                      <a:pt x="1475301" y="651246"/>
                    </a:cubicBezTo>
                    <a:cubicBezTo>
                      <a:pt x="1474371" y="586139"/>
                      <a:pt x="1455211" y="505035"/>
                      <a:pt x="1432889" y="444581"/>
                    </a:cubicBezTo>
                    <a:cubicBezTo>
                      <a:pt x="1395314" y="342643"/>
                      <a:pt x="1328719" y="259865"/>
                      <a:pt x="1247244" y="195876"/>
                    </a:cubicBezTo>
                    <a:cubicBezTo>
                      <a:pt x="1115173" y="74965"/>
                      <a:pt x="932131" y="0"/>
                      <a:pt x="729931" y="0"/>
                    </a:cubicBezTo>
                    <a:cubicBezTo>
                      <a:pt x="326646" y="0"/>
                      <a:pt x="0" y="297440"/>
                      <a:pt x="0" y="664453"/>
                    </a:cubicBezTo>
                    <a:cubicBezTo>
                      <a:pt x="0" y="689007"/>
                      <a:pt x="3534" y="737743"/>
                      <a:pt x="3534" y="737743"/>
                    </a:cubicBezTo>
                    <a:cubicBezTo>
                      <a:pt x="6139" y="896788"/>
                      <a:pt x="57293" y="1086153"/>
                      <a:pt x="201271" y="1298771"/>
                    </a:cubicBezTo>
                    <a:lnTo>
                      <a:pt x="201457" y="1298957"/>
                    </a:lnTo>
                    <a:cubicBezTo>
                      <a:pt x="203688" y="1303422"/>
                      <a:pt x="260797" y="1390105"/>
                      <a:pt x="227870" y="1545615"/>
                    </a:cubicBezTo>
                    <a:cubicBezTo>
                      <a:pt x="223778" y="1564961"/>
                      <a:pt x="204990" y="1595839"/>
                      <a:pt x="179879" y="1623929"/>
                    </a:cubicBezTo>
                    <a:cubicBezTo>
                      <a:pt x="143606" y="1664295"/>
                      <a:pt x="152906" y="1727725"/>
                      <a:pt x="199039" y="1756373"/>
                    </a:cubicBezTo>
                    <a:cubicBezTo>
                      <a:pt x="337620" y="1842684"/>
                      <a:pt x="499456" y="1895884"/>
                      <a:pt x="672824" y="1904814"/>
                    </a:cubicBezTo>
                    <a:lnTo>
                      <a:pt x="772529" y="1905000"/>
                    </a:lnTo>
                    <a:cubicBezTo>
                      <a:pt x="803965" y="1903512"/>
                      <a:pt x="835030" y="1900535"/>
                      <a:pt x="865538" y="1896256"/>
                    </a:cubicBezTo>
                    <a:cubicBezTo>
                      <a:pt x="879674" y="1894210"/>
                      <a:pt x="891393" y="1884722"/>
                      <a:pt x="896230" y="1871142"/>
                    </a:cubicBezTo>
                    <a:cubicBezTo>
                      <a:pt x="920598" y="1802318"/>
                      <a:pt x="988308" y="1653319"/>
                      <a:pt x="1119263" y="1653319"/>
                    </a:cubicBezTo>
                    <a:lnTo>
                      <a:pt x="1313652" y="1653319"/>
                    </a:lnTo>
                    <a:cubicBezTo>
                      <a:pt x="1340253" y="1653319"/>
                      <a:pt x="1367782" y="1644391"/>
                      <a:pt x="1376898" y="1641228"/>
                    </a:cubicBezTo>
                    <a:cubicBezTo>
                      <a:pt x="1379316" y="1640298"/>
                      <a:pt x="1381549" y="1639368"/>
                      <a:pt x="1383781" y="1638066"/>
                    </a:cubicBezTo>
                    <a:cubicBezTo>
                      <a:pt x="1415590" y="1618534"/>
                      <a:pt x="1416706" y="1566822"/>
                      <a:pt x="1411497" y="1524781"/>
                    </a:cubicBezTo>
                    <a:cubicBezTo>
                      <a:pt x="1407404" y="1492229"/>
                      <a:pt x="1418938" y="1460047"/>
                      <a:pt x="1441631" y="1436424"/>
                    </a:cubicBezTo>
                    <a:cubicBezTo>
                      <a:pt x="1451863" y="1425820"/>
                      <a:pt x="1457630" y="1414846"/>
                      <a:pt x="1457630" y="1405358"/>
                    </a:cubicBezTo>
                    <a:lnTo>
                      <a:pt x="1457630" y="1401265"/>
                    </a:lnTo>
                    <a:cubicBezTo>
                      <a:pt x="1457630" y="1381361"/>
                      <a:pt x="1432331" y="1364248"/>
                      <a:pt x="1394755" y="1355134"/>
                    </a:cubicBezTo>
                    <a:cubicBezTo>
                      <a:pt x="1392337" y="1354576"/>
                      <a:pt x="1392709" y="1350855"/>
                      <a:pt x="1395314" y="1350855"/>
                    </a:cubicBezTo>
                    <a:cubicBezTo>
                      <a:pt x="1413915" y="1350855"/>
                      <a:pt x="1431029" y="1345832"/>
                      <a:pt x="1443305" y="1337649"/>
                    </a:cubicBezTo>
                    <a:cubicBezTo>
                      <a:pt x="1455583" y="1329463"/>
                      <a:pt x="1463395" y="1318117"/>
                      <a:pt x="1463395" y="1305466"/>
                    </a:cubicBezTo>
                    <a:lnTo>
                      <a:pt x="1463395" y="1302120"/>
                    </a:lnTo>
                    <a:cubicBezTo>
                      <a:pt x="1463395" y="1300631"/>
                      <a:pt x="1463209" y="1299143"/>
                      <a:pt x="1463023" y="1297655"/>
                    </a:cubicBezTo>
                    <a:cubicBezTo>
                      <a:pt x="1460792" y="1281658"/>
                      <a:pt x="1460418" y="1265288"/>
                      <a:pt x="1463953" y="1249289"/>
                    </a:cubicBezTo>
                    <a:cubicBezTo>
                      <a:pt x="1474557" y="1200368"/>
                      <a:pt x="1491484" y="1123171"/>
                      <a:pt x="1495949" y="1122799"/>
                    </a:cubicBezTo>
                    <a:cubicBezTo>
                      <a:pt x="1636019" y="1117590"/>
                      <a:pt x="1607745" y="1055833"/>
                      <a:pt x="1598630" y="1040764"/>
                    </a:cubicBezTo>
                    <a:close/>
                  </a:path>
                </a:pathLst>
              </a:custGeom>
              <a:solidFill>
                <a:schemeClr val="accent1"/>
              </a:solidFill>
              <a:ln w="1860" cap="flat">
                <a:solidFill>
                  <a:schemeClr val="bg2"/>
                </a:solidFill>
                <a:prstDash val="solid"/>
                <a:miter/>
              </a:ln>
              <a:effectLst>
                <a:outerShdw blurRad="50800" dist="38100" dir="2700000" algn="tl" rotWithShape="0">
                  <a:prstClr val="black">
                    <a:alpha val="40000"/>
                  </a:prstClr>
                </a:outerShdw>
              </a:effectLst>
            </p:spPr>
            <p:txBody>
              <a:bodyPr rtlCol="0" anchor="ctr"/>
              <a:lstStyle/>
              <a:p>
                <a:pPr>
                  <a:defRPr/>
                </a:pPr>
                <a:endParaRPr lang="zh-CN" altLang="en-US" kern="0">
                  <a:solidFill>
                    <a:srgbClr val="000000"/>
                  </a:solidFill>
                  <a:latin typeface="PingFang SC Regular" panose="020B0400000000000000" charset="-122"/>
                  <a:ea typeface="PingFang SC Regular" panose="020B0400000000000000" charset="-122"/>
                  <a:cs typeface="OPPOSans R" pitchFamily="18" charset="-122"/>
                </a:endParaRPr>
              </a:p>
            </p:txBody>
          </p:sp>
          <p:pic>
            <p:nvPicPr>
              <p:cNvPr id="27" name="图片 26" descr="前沿思维"/>
              <p:cNvPicPr>
                <a:picLocks noChangeAspect="1"/>
              </p:cNvPicPr>
              <p:nvPr>
                <p:custDataLst>
                  <p:tags r:id="rId71"/>
                </p:custDataLst>
              </p:nvPr>
            </p:nvPicPr>
            <p:blipFill>
              <a:blip r:embed="rId73"/>
              <a:stretch>
                <a:fillRect/>
              </a:stretch>
            </p:blipFill>
            <p:spPr>
              <a:xfrm flipH="1">
                <a:off x="1726" y="4014"/>
                <a:ext cx="2793" cy="2793"/>
              </a:xfrm>
              <a:prstGeom prst="rect">
                <a:avLst/>
              </a:prstGeom>
            </p:spPr>
          </p:pic>
        </p:grpSp>
        <p:sp>
          <p:nvSpPr>
            <p:cNvPr id="7" name="矩形 6"/>
            <p:cNvSpPr/>
            <p:nvPr>
              <p:custDataLst>
                <p:tags r:id="rId6"/>
              </p:custDataLst>
            </p:nvPr>
          </p:nvSpPr>
          <p:spPr>
            <a:xfrm>
              <a:off x="6827" y="8511"/>
              <a:ext cx="1248" cy="725"/>
            </a:xfrm>
            <a:prstGeom prst="rect">
              <a:avLst/>
            </a:prstGeom>
          </p:spPr>
          <p:txBody>
            <a:bodyPr wrap="none">
              <a:spAutoFit/>
            </a:bodyPr>
            <a:lstStyle/>
            <a:p>
              <a:pPr algn="ctr">
                <a:defRPr/>
              </a:pPr>
              <a:r>
                <a:rPr lang="zh-CN" altLang="en-US" sz="2400">
                  <a:solidFill>
                    <a:srgbClr val="FFFFFF"/>
                  </a:solidFill>
                  <a:latin typeface="PingFang SC Regular" panose="020B0400000000000000" charset="-122"/>
                  <a:ea typeface="PingFang SC Regular" panose="020B0400000000000000" charset="-122"/>
                  <a:cs typeface="OPPOSans R" pitchFamily="18" charset="-122"/>
                </a:rPr>
                <a:t>对比</a:t>
              </a:r>
            </a:p>
          </p:txBody>
        </p:sp>
        <p:sp>
          <p:nvSpPr>
            <p:cNvPr id="30" name="矩形 29"/>
            <p:cNvSpPr/>
            <p:nvPr>
              <p:custDataLst>
                <p:tags r:id="rId7"/>
              </p:custDataLst>
            </p:nvPr>
          </p:nvSpPr>
          <p:spPr>
            <a:xfrm>
              <a:off x="5823" y="2551"/>
              <a:ext cx="3118" cy="239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srgbClr val="000000"/>
                </a:solidFill>
                <a:latin typeface="PingFang SC Regular" panose="020B0400000000000000" charset="-122"/>
                <a:ea typeface="PingFang SC Regular" panose="020B0400000000000000" charset="-122"/>
              </a:endParaRPr>
            </a:p>
          </p:txBody>
        </p:sp>
        <p:sp>
          <p:nvSpPr>
            <p:cNvPr id="11" name="矩形 10"/>
            <p:cNvSpPr/>
            <p:nvPr>
              <p:custDataLst>
                <p:tags r:id="rId8"/>
              </p:custDataLst>
            </p:nvPr>
          </p:nvSpPr>
          <p:spPr>
            <a:xfrm>
              <a:off x="6288" y="2830"/>
              <a:ext cx="2208" cy="725"/>
            </a:xfrm>
            <a:prstGeom prst="rect">
              <a:avLst/>
            </a:prstGeom>
          </p:spPr>
          <p:txBody>
            <a:bodyPr wrap="none">
              <a:spAutoFit/>
            </a:bodyPr>
            <a:lstStyle/>
            <a:p>
              <a:pPr algn="ctr">
                <a:defRPr/>
              </a:pPr>
              <a:r>
                <a:rPr lang="zh-CN" altLang="fr-FR" sz="2400">
                  <a:solidFill>
                    <a:srgbClr val="FFFFFF"/>
                  </a:solidFill>
                  <a:latin typeface="PingFang SC Regular" panose="020B0400000000000000" charset="-122"/>
                  <a:ea typeface="PingFang SC Regular" panose="020B0400000000000000" charset="-122"/>
                  <a:cs typeface="OPPOSans R" pitchFamily="18" charset="-122"/>
                </a:rPr>
                <a:t>要素分解</a:t>
              </a:r>
            </a:p>
          </p:txBody>
        </p:sp>
        <p:sp>
          <p:nvSpPr>
            <p:cNvPr id="8" name="矩形 7"/>
            <p:cNvSpPr/>
            <p:nvPr>
              <p:custDataLst>
                <p:tags r:id="rId9"/>
              </p:custDataLst>
            </p:nvPr>
          </p:nvSpPr>
          <p:spPr>
            <a:xfrm>
              <a:off x="5823" y="3595"/>
              <a:ext cx="3119" cy="1072"/>
            </a:xfrm>
            <a:prstGeom prst="rect">
              <a:avLst/>
            </a:prstGeom>
          </p:spPr>
          <p:txBody>
            <a:bodyPr vert="horz" wrap="square" lIns="91440" tIns="45720" rIns="91440" bIns="45720" rtlCol="0" anchor="ctr" anchorCtr="0">
              <a:noAutofit/>
            </a:bodyPr>
            <a:lstStyle/>
            <a:p>
              <a:pPr lvl="0" algn="ctr">
                <a:lnSpc>
                  <a:spcPct val="150000"/>
                </a:lnSpc>
                <a:spcBef>
                  <a:spcPts val="1000"/>
                </a:spcBef>
                <a:buClrTx/>
                <a:buSzTx/>
                <a:buFont typeface="Arial" panose="020B0704020202020204" pitchFamily="34" charset="0"/>
              </a:pPr>
              <a:r>
                <a:rPr lang="zh-CN" altLang="en-US" sz="1400" noProof="0">
                  <a:ln>
                    <a:noFill/>
                  </a:ln>
                  <a:solidFill>
                    <a:schemeClr val="tx2">
                      <a:lumMod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将问题和课题等分解为要素，把握其结构</a:t>
              </a:r>
            </a:p>
          </p:txBody>
        </p:sp>
        <p:sp>
          <p:nvSpPr>
            <p:cNvPr id="37" name="矩形 36"/>
            <p:cNvSpPr/>
            <p:nvPr>
              <p:custDataLst>
                <p:tags r:id="rId10"/>
              </p:custDataLst>
            </p:nvPr>
          </p:nvSpPr>
          <p:spPr>
            <a:xfrm>
              <a:off x="5824" y="5238"/>
              <a:ext cx="3118" cy="2394"/>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srgbClr val="000000"/>
                </a:solidFill>
                <a:latin typeface="PingFang SC Regular" panose="020B0400000000000000" charset="-122"/>
                <a:ea typeface="PingFang SC Regular" panose="020B0400000000000000" charset="-122"/>
              </a:endParaRPr>
            </a:p>
          </p:txBody>
        </p:sp>
        <p:sp>
          <p:nvSpPr>
            <p:cNvPr id="20" name="矩形 19"/>
            <p:cNvSpPr/>
            <p:nvPr>
              <p:custDataLst>
                <p:tags r:id="rId11"/>
              </p:custDataLst>
            </p:nvPr>
          </p:nvSpPr>
          <p:spPr>
            <a:xfrm>
              <a:off x="6293" y="5517"/>
              <a:ext cx="2208" cy="725"/>
            </a:xfrm>
            <a:prstGeom prst="rect">
              <a:avLst/>
            </a:prstGeom>
          </p:spPr>
          <p:txBody>
            <a:bodyPr wrap="none">
              <a:spAutoFit/>
            </a:bodyPr>
            <a:lstStyle/>
            <a:p>
              <a:pPr algn="ctr">
                <a:defRPr/>
              </a:pPr>
              <a:r>
                <a:rPr lang="zh-CN" altLang="fr-FR" sz="2400">
                  <a:solidFill>
                    <a:srgbClr val="FFFFFF"/>
                  </a:solidFill>
                  <a:latin typeface="PingFang SC Regular" panose="020B0400000000000000" charset="-122"/>
                  <a:ea typeface="PingFang SC Regular" panose="020B0400000000000000" charset="-122"/>
                  <a:cs typeface="OPPOSans R" pitchFamily="18" charset="-122"/>
                </a:rPr>
                <a:t>流程观察</a:t>
              </a:r>
            </a:p>
          </p:txBody>
        </p:sp>
        <p:sp>
          <p:nvSpPr>
            <p:cNvPr id="21" name="矩形 20"/>
            <p:cNvSpPr/>
            <p:nvPr>
              <p:custDataLst>
                <p:tags r:id="rId12"/>
              </p:custDataLst>
            </p:nvPr>
          </p:nvSpPr>
          <p:spPr>
            <a:xfrm>
              <a:off x="5823" y="6282"/>
              <a:ext cx="3119" cy="1072"/>
            </a:xfrm>
            <a:prstGeom prst="rect">
              <a:avLst/>
            </a:prstGeom>
          </p:spPr>
          <p:txBody>
            <a:bodyPr vert="horz" wrap="square" lIns="91440" tIns="45720" rIns="91440" bIns="45720" rtlCol="0" anchor="ctr" anchorCtr="0">
              <a:noAutofit/>
            </a:bodyPr>
            <a:lstStyle/>
            <a:p>
              <a:pPr lvl="0" algn="ctr">
                <a:lnSpc>
                  <a:spcPct val="150000"/>
                </a:lnSpc>
                <a:spcBef>
                  <a:spcPts val="1000"/>
                </a:spcBef>
                <a:buClrTx/>
                <a:buSzTx/>
                <a:buFont typeface="Arial" panose="020B0704020202020204" pitchFamily="34" charset="0"/>
              </a:pPr>
              <a:r>
                <a:rPr lang="zh-CN" altLang="en-US" sz="1400" noProof="0">
                  <a:ln>
                    <a:noFill/>
                  </a:ln>
                  <a:solidFill>
                    <a:schemeClr val="tx2">
                      <a:lumMod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将工作的流程和事务的顺序细分为多个步骤</a:t>
              </a:r>
            </a:p>
          </p:txBody>
        </p:sp>
        <p:sp>
          <p:nvSpPr>
            <p:cNvPr id="47" name="矩形 46"/>
            <p:cNvSpPr/>
            <p:nvPr>
              <p:custDataLst>
                <p:tags r:id="rId13"/>
              </p:custDataLst>
            </p:nvPr>
          </p:nvSpPr>
          <p:spPr>
            <a:xfrm>
              <a:off x="5824" y="7926"/>
              <a:ext cx="3118" cy="239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srgbClr val="000000"/>
                </a:solidFill>
                <a:latin typeface="PingFang SC Regular" panose="020B0400000000000000" charset="-122"/>
                <a:ea typeface="PingFang SC Regular" panose="020B0400000000000000" charset="-122"/>
              </a:endParaRPr>
            </a:p>
          </p:txBody>
        </p:sp>
        <p:sp>
          <p:nvSpPr>
            <p:cNvPr id="23" name="矩形 22"/>
            <p:cNvSpPr/>
            <p:nvPr>
              <p:custDataLst>
                <p:tags r:id="rId14"/>
              </p:custDataLst>
            </p:nvPr>
          </p:nvSpPr>
          <p:spPr>
            <a:xfrm>
              <a:off x="6295" y="8205"/>
              <a:ext cx="2208" cy="725"/>
            </a:xfrm>
            <a:prstGeom prst="rect">
              <a:avLst/>
            </a:prstGeom>
          </p:spPr>
          <p:txBody>
            <a:bodyPr wrap="none">
              <a:spAutoFit/>
            </a:bodyPr>
            <a:lstStyle/>
            <a:p>
              <a:pPr algn="ctr">
                <a:defRPr/>
              </a:pPr>
              <a:r>
                <a:rPr lang="zh-CN" altLang="fr-FR" sz="2400">
                  <a:solidFill>
                    <a:srgbClr val="FFFFFF"/>
                  </a:solidFill>
                  <a:latin typeface="PingFang SC Regular" panose="020B0400000000000000" charset="-122"/>
                  <a:ea typeface="PingFang SC Regular" panose="020B0400000000000000" charset="-122"/>
                  <a:cs typeface="OPPOSans R" pitchFamily="18" charset="-122"/>
                </a:rPr>
                <a:t>对比分析</a:t>
              </a:r>
            </a:p>
          </p:txBody>
        </p:sp>
        <p:sp>
          <p:nvSpPr>
            <p:cNvPr id="24" name="矩形 23"/>
            <p:cNvSpPr/>
            <p:nvPr>
              <p:custDataLst>
                <p:tags r:id="rId15"/>
              </p:custDataLst>
            </p:nvPr>
          </p:nvSpPr>
          <p:spPr>
            <a:xfrm>
              <a:off x="5823" y="8970"/>
              <a:ext cx="3119" cy="1072"/>
            </a:xfrm>
            <a:prstGeom prst="rect">
              <a:avLst/>
            </a:prstGeom>
          </p:spPr>
          <p:txBody>
            <a:bodyPr vert="horz" wrap="square" lIns="91440" tIns="45720" rIns="91440" bIns="45720" rtlCol="0" anchor="ctr" anchorCtr="0">
              <a:noAutofit/>
            </a:bodyPr>
            <a:lstStyle/>
            <a:p>
              <a:pPr lvl="0" algn="ctr">
                <a:lnSpc>
                  <a:spcPct val="150000"/>
                </a:lnSpc>
                <a:spcBef>
                  <a:spcPts val="1000"/>
                </a:spcBef>
                <a:buClrTx/>
                <a:buSzTx/>
                <a:buFont typeface="Arial" panose="020B0704020202020204" pitchFamily="34" charset="0"/>
              </a:pPr>
              <a:r>
                <a:rPr lang="zh-CN" altLang="en-US" sz="1400" noProof="0">
                  <a:ln>
                    <a:noFill/>
                  </a:ln>
                  <a:solidFill>
                    <a:schemeClr val="tx2">
                      <a:lumMod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依据不同的维度，进行对比分析</a:t>
              </a:r>
            </a:p>
          </p:txBody>
        </p:sp>
        <p:sp>
          <p:nvSpPr>
            <p:cNvPr id="54" name="矩形 53"/>
            <p:cNvSpPr/>
            <p:nvPr>
              <p:custDataLst>
                <p:tags r:id="rId16"/>
              </p:custDataLst>
            </p:nvPr>
          </p:nvSpPr>
          <p:spPr>
            <a:xfrm>
              <a:off x="9219" y="2941"/>
              <a:ext cx="809" cy="1692"/>
            </a:xfrm>
            <a:prstGeom prst="rect">
              <a:avLst/>
            </a:prstGeom>
          </p:spPr>
          <p:txBody>
            <a:bodyPr vert="wordArtVertRtl" wrap="none">
              <a:spAutoFit/>
            </a:bodyPr>
            <a:lstStyle/>
            <a:p>
              <a:pPr algn="ctr">
                <a:defRPr/>
              </a:pPr>
              <a:r>
                <a:rPr lang="zh-CN" altLang="fr-FR" sz="1600">
                  <a:solidFill>
                    <a:schemeClr val="bg1"/>
                  </a:solidFill>
                  <a:latin typeface="PingFang SC Regular" panose="020B0400000000000000" charset="-122"/>
                  <a:ea typeface="PingFang SC Regular" panose="020B0400000000000000" charset="-122"/>
                  <a:cs typeface="OPPOSans R" pitchFamily="18" charset="-122"/>
                </a:rPr>
                <a:t>逻辑树</a:t>
              </a:r>
            </a:p>
          </p:txBody>
        </p:sp>
        <p:sp>
          <p:nvSpPr>
            <p:cNvPr id="46" name="矩形 45"/>
            <p:cNvSpPr/>
            <p:nvPr>
              <p:custDataLst>
                <p:tags r:id="rId17"/>
              </p:custDataLst>
            </p:nvPr>
          </p:nvSpPr>
          <p:spPr>
            <a:xfrm>
              <a:off x="10557" y="3054"/>
              <a:ext cx="543" cy="1411"/>
            </a:xfrm>
            <a:prstGeom prst="rect">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问题</a:t>
              </a:r>
            </a:p>
          </p:txBody>
        </p:sp>
        <p:sp>
          <p:nvSpPr>
            <p:cNvPr id="48" name="矩形 47"/>
            <p:cNvSpPr/>
            <p:nvPr>
              <p:custDataLst>
                <p:tags r:id="rId18"/>
              </p:custDataLst>
            </p:nvPr>
          </p:nvSpPr>
          <p:spPr>
            <a:xfrm>
              <a:off x="11743" y="2830"/>
              <a:ext cx="1250" cy="445"/>
            </a:xfrm>
            <a:prstGeom prst="rect">
              <a:avLst/>
            </a:prstGeom>
            <a:solidFill>
              <a:schemeClr val="accent2">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问题</a:t>
              </a:r>
            </a:p>
          </p:txBody>
        </p:sp>
        <p:sp>
          <p:nvSpPr>
            <p:cNvPr id="50" name="矩形 49"/>
            <p:cNvSpPr/>
            <p:nvPr>
              <p:custDataLst>
                <p:tags r:id="rId19"/>
              </p:custDataLst>
            </p:nvPr>
          </p:nvSpPr>
          <p:spPr>
            <a:xfrm>
              <a:off x="11743" y="3555"/>
              <a:ext cx="1250" cy="445"/>
            </a:xfrm>
            <a:prstGeom prst="rect">
              <a:avLst/>
            </a:prstGeom>
            <a:solidFill>
              <a:schemeClr val="accent2">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问题</a:t>
              </a:r>
            </a:p>
          </p:txBody>
        </p:sp>
        <p:sp>
          <p:nvSpPr>
            <p:cNvPr id="51" name="矩形 50"/>
            <p:cNvSpPr/>
            <p:nvPr>
              <p:custDataLst>
                <p:tags r:id="rId20"/>
              </p:custDataLst>
            </p:nvPr>
          </p:nvSpPr>
          <p:spPr>
            <a:xfrm>
              <a:off x="11743" y="4300"/>
              <a:ext cx="1250" cy="445"/>
            </a:xfrm>
            <a:prstGeom prst="rect">
              <a:avLst/>
            </a:prstGeom>
            <a:solidFill>
              <a:schemeClr val="accent2">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问题</a:t>
              </a:r>
            </a:p>
          </p:txBody>
        </p:sp>
        <p:cxnSp>
          <p:nvCxnSpPr>
            <p:cNvPr id="52" name="直接连接符 51"/>
            <p:cNvCxnSpPr>
              <a:stCxn id="46" idx="3"/>
              <a:endCxn id="50" idx="1"/>
            </p:cNvCxnSpPr>
            <p:nvPr>
              <p:custDataLst>
                <p:tags r:id="rId21"/>
              </p:custDataLst>
            </p:nvPr>
          </p:nvCxnSpPr>
          <p:spPr>
            <a:xfrm>
              <a:off x="11100" y="3760"/>
              <a:ext cx="643" cy="18"/>
            </a:xfrm>
            <a:prstGeom prst="line">
              <a:avLst/>
            </a:prstGeom>
            <a:solidFill>
              <a:schemeClr val="accent4">
                <a:lumMod val="20000"/>
                <a:lumOff val="80000"/>
              </a:schemeClr>
            </a:solidFill>
          </p:spPr>
          <p:style>
            <a:lnRef idx="0">
              <a:srgbClr val="FFFFFF"/>
            </a:lnRef>
            <a:fillRef idx="1">
              <a:schemeClr val="accent1"/>
            </a:fillRef>
            <a:effectRef idx="0">
              <a:srgbClr val="FFFFFF"/>
            </a:effectRef>
            <a:fontRef idx="minor">
              <a:schemeClr val="lt1"/>
            </a:fontRef>
          </p:style>
        </p:cxnSp>
        <p:cxnSp>
          <p:nvCxnSpPr>
            <p:cNvPr id="53" name="肘形连接符 52"/>
            <p:cNvCxnSpPr/>
            <p:nvPr>
              <p:custDataLst>
                <p:tags r:id="rId22"/>
              </p:custDataLst>
            </p:nvPr>
          </p:nvCxnSpPr>
          <p:spPr>
            <a:xfrm rot="10800000" flipH="1" flipV="1">
              <a:off x="11743" y="3053"/>
              <a:ext cx="5" cy="1470"/>
            </a:xfrm>
            <a:prstGeom prst="bentConnector3">
              <a:avLst>
                <a:gd name="adj1" fmla="val -7500000"/>
              </a:avLst>
            </a:prstGeom>
            <a:solidFill>
              <a:schemeClr val="accent4">
                <a:lumMod val="20000"/>
                <a:lumOff val="80000"/>
              </a:schemeClr>
            </a:solidFill>
          </p:spPr>
          <p:style>
            <a:lnRef idx="0">
              <a:srgbClr val="FFFFFF"/>
            </a:lnRef>
            <a:fillRef idx="1">
              <a:schemeClr val="accent1"/>
            </a:fillRef>
            <a:effectRef idx="0">
              <a:srgbClr val="FFFFFF"/>
            </a:effectRef>
            <a:fontRef idx="minor">
              <a:schemeClr val="lt1"/>
            </a:fontRef>
          </p:style>
        </p:cxnSp>
        <p:cxnSp>
          <p:nvCxnSpPr>
            <p:cNvPr id="55" name="肘形连接符 54"/>
            <p:cNvCxnSpPr>
              <a:stCxn id="46" idx="3"/>
              <a:endCxn id="51" idx="1"/>
            </p:cNvCxnSpPr>
            <p:nvPr>
              <p:custDataLst>
                <p:tags r:id="rId23"/>
              </p:custDataLst>
            </p:nvPr>
          </p:nvCxnSpPr>
          <p:spPr>
            <a:xfrm>
              <a:off x="11100" y="3760"/>
              <a:ext cx="643" cy="763"/>
            </a:xfrm>
            <a:prstGeom prst="bentConnector3">
              <a:avLst>
                <a:gd name="adj1" fmla="val 50078"/>
              </a:avLst>
            </a:prstGeom>
            <a:ln>
              <a:solidFill>
                <a:schemeClr val="accent2">
                  <a:lumMod val="40000"/>
                  <a:lumOff val="60000"/>
                </a:schemeClr>
              </a:solidFill>
            </a:ln>
          </p:spPr>
          <p:style>
            <a:lnRef idx="2">
              <a:schemeClr val="accent1"/>
            </a:lnRef>
            <a:fillRef idx="0">
              <a:srgbClr val="FFFFFF"/>
            </a:fillRef>
            <a:effectRef idx="0">
              <a:srgbClr val="FFFFFF"/>
            </a:effectRef>
            <a:fontRef idx="minor">
              <a:schemeClr val="tx1"/>
            </a:fontRef>
          </p:style>
        </p:cxnSp>
        <p:cxnSp>
          <p:nvCxnSpPr>
            <p:cNvPr id="56" name="肘形连接符 55"/>
            <p:cNvCxnSpPr>
              <a:stCxn id="46" idx="3"/>
              <a:endCxn id="50" idx="1"/>
            </p:cNvCxnSpPr>
            <p:nvPr>
              <p:custDataLst>
                <p:tags r:id="rId24"/>
              </p:custDataLst>
            </p:nvPr>
          </p:nvCxnSpPr>
          <p:spPr>
            <a:xfrm>
              <a:off x="11100" y="3760"/>
              <a:ext cx="643" cy="18"/>
            </a:xfrm>
            <a:prstGeom prst="bentConnector3">
              <a:avLst>
                <a:gd name="adj1" fmla="val 50078"/>
              </a:avLst>
            </a:prstGeom>
            <a:ln>
              <a:solidFill>
                <a:schemeClr val="accent2">
                  <a:lumMod val="40000"/>
                  <a:lumOff val="60000"/>
                </a:schemeClr>
              </a:solidFill>
            </a:ln>
          </p:spPr>
          <p:style>
            <a:lnRef idx="2">
              <a:schemeClr val="accent1"/>
            </a:lnRef>
            <a:fillRef idx="0">
              <a:srgbClr val="FFFFFF"/>
            </a:fillRef>
            <a:effectRef idx="0">
              <a:srgbClr val="FFFFFF"/>
            </a:effectRef>
            <a:fontRef idx="minor">
              <a:schemeClr val="tx1"/>
            </a:fontRef>
          </p:style>
        </p:cxnSp>
        <p:cxnSp>
          <p:nvCxnSpPr>
            <p:cNvPr id="57" name="肘形连接符 56"/>
            <p:cNvCxnSpPr>
              <a:stCxn id="46" idx="3"/>
              <a:endCxn id="48" idx="1"/>
            </p:cNvCxnSpPr>
            <p:nvPr>
              <p:custDataLst>
                <p:tags r:id="rId25"/>
              </p:custDataLst>
            </p:nvPr>
          </p:nvCxnSpPr>
          <p:spPr>
            <a:xfrm flipV="1">
              <a:off x="11100" y="3053"/>
              <a:ext cx="643" cy="707"/>
            </a:xfrm>
            <a:prstGeom prst="bentConnector3">
              <a:avLst>
                <a:gd name="adj1" fmla="val 50078"/>
              </a:avLst>
            </a:prstGeom>
            <a:ln>
              <a:solidFill>
                <a:schemeClr val="accent2">
                  <a:lumMod val="40000"/>
                  <a:lumOff val="60000"/>
                </a:schemeClr>
              </a:solidFill>
            </a:ln>
          </p:spPr>
          <p:style>
            <a:lnRef idx="2">
              <a:schemeClr val="accent1"/>
            </a:lnRef>
            <a:fillRef idx="0">
              <a:srgbClr val="FFFFFF"/>
            </a:fillRef>
            <a:effectRef idx="0">
              <a:srgbClr val="FFFFFF"/>
            </a:effectRef>
            <a:fontRef idx="minor">
              <a:schemeClr val="tx1"/>
            </a:fontRef>
          </p:style>
        </p:cxnSp>
        <p:sp>
          <p:nvSpPr>
            <p:cNvPr id="58" name="矩形 57"/>
            <p:cNvSpPr/>
            <p:nvPr>
              <p:custDataLst>
                <p:tags r:id="rId26"/>
              </p:custDataLst>
            </p:nvPr>
          </p:nvSpPr>
          <p:spPr>
            <a:xfrm>
              <a:off x="13447" y="2683"/>
              <a:ext cx="809" cy="2208"/>
            </a:xfrm>
            <a:prstGeom prst="rect">
              <a:avLst/>
            </a:prstGeom>
          </p:spPr>
          <p:txBody>
            <a:bodyPr vert="wordArtVertRtl" wrap="none">
              <a:spAutoFit/>
            </a:bodyPr>
            <a:lstStyle/>
            <a:p>
              <a:pPr algn="ctr">
                <a:defRPr/>
              </a:pPr>
              <a:r>
                <a:rPr lang="en-US" altLang="zh-CN" sz="1600">
                  <a:solidFill>
                    <a:schemeClr val="bg1"/>
                  </a:solidFill>
                  <a:latin typeface="PingFang SC Regular" panose="020B0400000000000000" charset="-122"/>
                  <a:ea typeface="PingFang SC Regular" panose="020B0400000000000000" charset="-122"/>
                  <a:cs typeface="PingFang SC Regular" panose="020B0400000000000000" charset="-122"/>
                </a:rPr>
                <a:t>3C</a:t>
              </a:r>
              <a:r>
                <a:rPr lang="zh-CN" altLang="en-US" sz="1600">
                  <a:solidFill>
                    <a:schemeClr val="bg1"/>
                  </a:solidFill>
                  <a:latin typeface="PingFang SC Regular" panose="020B0400000000000000" charset="-122"/>
                  <a:ea typeface="PingFang SC Regular" panose="020B0400000000000000" charset="-122"/>
                  <a:cs typeface="PingFang SC Regular" panose="020B0400000000000000" charset="-122"/>
                </a:rPr>
                <a:t>分析</a:t>
              </a:r>
            </a:p>
          </p:txBody>
        </p:sp>
        <p:sp>
          <p:nvSpPr>
            <p:cNvPr id="60" name="椭圆 59"/>
            <p:cNvSpPr/>
            <p:nvPr>
              <p:custDataLst>
                <p:tags r:id="rId27"/>
              </p:custDataLst>
            </p:nvPr>
          </p:nvSpPr>
          <p:spPr>
            <a:xfrm>
              <a:off x="15339" y="2779"/>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客户</a:t>
              </a:r>
            </a:p>
          </p:txBody>
        </p:sp>
        <p:sp>
          <p:nvSpPr>
            <p:cNvPr id="61" name="椭圆 60"/>
            <p:cNvSpPr/>
            <p:nvPr>
              <p:custDataLst>
                <p:tags r:id="rId28"/>
              </p:custDataLst>
            </p:nvPr>
          </p:nvSpPr>
          <p:spPr>
            <a:xfrm>
              <a:off x="14560" y="3949"/>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企业</a:t>
              </a:r>
            </a:p>
          </p:txBody>
        </p:sp>
        <p:sp>
          <p:nvSpPr>
            <p:cNvPr id="62" name="椭圆 61"/>
            <p:cNvSpPr/>
            <p:nvPr>
              <p:custDataLst>
                <p:tags r:id="rId29"/>
              </p:custDataLst>
            </p:nvPr>
          </p:nvSpPr>
          <p:spPr>
            <a:xfrm>
              <a:off x="16118" y="3949"/>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竞品</a:t>
              </a:r>
            </a:p>
          </p:txBody>
        </p:sp>
        <p:sp>
          <p:nvSpPr>
            <p:cNvPr id="63" name="左右箭头 62"/>
            <p:cNvSpPr/>
            <p:nvPr>
              <p:custDataLst>
                <p:tags r:id="rId30"/>
              </p:custDataLst>
            </p:nvPr>
          </p:nvSpPr>
          <p:spPr>
            <a:xfrm rot="18540000">
              <a:off x="14911" y="3602"/>
              <a:ext cx="504" cy="181"/>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64" name="左右箭头 63"/>
            <p:cNvSpPr/>
            <p:nvPr>
              <p:custDataLst>
                <p:tags r:id="rId31"/>
              </p:custDataLst>
            </p:nvPr>
          </p:nvSpPr>
          <p:spPr>
            <a:xfrm>
              <a:off x="15502" y="4389"/>
              <a:ext cx="504" cy="181"/>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65" name="左右箭头 64"/>
            <p:cNvSpPr/>
            <p:nvPr>
              <p:custDataLst>
                <p:tags r:id="rId32"/>
              </p:custDataLst>
            </p:nvPr>
          </p:nvSpPr>
          <p:spPr>
            <a:xfrm rot="14400000">
              <a:off x="16092" y="3591"/>
              <a:ext cx="504" cy="181"/>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cxnSp>
          <p:nvCxnSpPr>
            <p:cNvPr id="71" name="直接连接符 70"/>
            <p:cNvCxnSpPr/>
            <p:nvPr>
              <p:custDataLst>
                <p:tags r:id="rId33"/>
              </p:custDataLst>
            </p:nvPr>
          </p:nvCxnSpPr>
          <p:spPr>
            <a:xfrm>
              <a:off x="13446" y="2856"/>
              <a:ext cx="0" cy="1862"/>
            </a:xfrm>
            <a:prstGeom prst="line">
              <a:avLst/>
            </a:prstGeom>
            <a:ln w="12700" cap="flat" cmpd="sng">
              <a:solidFill>
                <a:schemeClr val="accent3"/>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75" name="矩形 74"/>
            <p:cNvSpPr/>
            <p:nvPr>
              <p:custDataLst>
                <p:tags r:id="rId34"/>
              </p:custDataLst>
            </p:nvPr>
          </p:nvSpPr>
          <p:spPr>
            <a:xfrm>
              <a:off x="9293" y="5328"/>
              <a:ext cx="809" cy="2208"/>
            </a:xfrm>
            <a:prstGeom prst="rect">
              <a:avLst/>
            </a:prstGeom>
          </p:spPr>
          <p:txBody>
            <a:bodyPr vert="wordArtVertRtl" wrap="none">
              <a:spAutoFit/>
            </a:bodyPr>
            <a:lstStyle/>
            <a:p>
              <a:pPr algn="ctr">
                <a:defRPr/>
              </a:pPr>
              <a:r>
                <a:rPr lang="en-US" altLang="zh-CN" sz="1600">
                  <a:solidFill>
                    <a:schemeClr val="bg1"/>
                  </a:solidFill>
                  <a:latin typeface="PingFang SC Regular" panose="020B0400000000000000" charset="-122"/>
                  <a:ea typeface="PingFang SC Regular" panose="020B0400000000000000" charset="-122"/>
                  <a:cs typeface="OPPOSans R" pitchFamily="18" charset="-122"/>
                </a:rPr>
                <a:t>PDCA</a:t>
              </a:r>
            </a:p>
          </p:txBody>
        </p:sp>
        <p:sp>
          <p:nvSpPr>
            <p:cNvPr id="87" name="矩形 86"/>
            <p:cNvSpPr/>
            <p:nvPr>
              <p:custDataLst>
                <p:tags r:id="rId35"/>
              </p:custDataLst>
            </p:nvPr>
          </p:nvSpPr>
          <p:spPr>
            <a:xfrm>
              <a:off x="13521" y="5586"/>
              <a:ext cx="809" cy="1692"/>
            </a:xfrm>
            <a:prstGeom prst="rect">
              <a:avLst/>
            </a:prstGeom>
          </p:spPr>
          <p:txBody>
            <a:bodyPr vert="wordArtVertRtl" wrap="none">
              <a:spAutoFit/>
            </a:bodyPr>
            <a:lstStyle/>
            <a:p>
              <a:pPr algn="ctr">
                <a:defRPr/>
              </a:pPr>
              <a:r>
                <a:rPr lang="zh-CN" altLang="en-US" sz="1600">
                  <a:solidFill>
                    <a:schemeClr val="bg1"/>
                  </a:solidFill>
                  <a:latin typeface="PingFang SC Regular" panose="020B0400000000000000" charset="-122"/>
                  <a:ea typeface="PingFang SC Regular" panose="020B0400000000000000" charset="-122"/>
                  <a:cs typeface="OPPOSans R" pitchFamily="18" charset="-122"/>
                </a:rPr>
                <a:t>价值链</a:t>
              </a:r>
            </a:p>
          </p:txBody>
        </p:sp>
        <p:cxnSp>
          <p:nvCxnSpPr>
            <p:cNvPr id="95" name="直接连接符 94"/>
            <p:cNvCxnSpPr/>
            <p:nvPr>
              <p:custDataLst>
                <p:tags r:id="rId36"/>
              </p:custDataLst>
            </p:nvPr>
          </p:nvCxnSpPr>
          <p:spPr>
            <a:xfrm>
              <a:off x="13446" y="5501"/>
              <a:ext cx="0" cy="1862"/>
            </a:xfrm>
            <a:prstGeom prst="line">
              <a:avLst/>
            </a:prstGeom>
            <a:ln w="12700" cap="flat" cmpd="sng">
              <a:solidFill>
                <a:schemeClr val="accent3"/>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97" name="椭圆 96"/>
            <p:cNvSpPr/>
            <p:nvPr>
              <p:custDataLst>
                <p:tags r:id="rId37"/>
              </p:custDataLst>
            </p:nvPr>
          </p:nvSpPr>
          <p:spPr>
            <a:xfrm>
              <a:off x="11391" y="5263"/>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计划</a:t>
              </a:r>
            </a:p>
          </p:txBody>
        </p:sp>
        <p:sp>
          <p:nvSpPr>
            <p:cNvPr id="98" name="椭圆 97"/>
            <p:cNvSpPr/>
            <p:nvPr>
              <p:custDataLst>
                <p:tags r:id="rId38"/>
              </p:custDataLst>
            </p:nvPr>
          </p:nvSpPr>
          <p:spPr>
            <a:xfrm>
              <a:off x="10482" y="6048"/>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行动</a:t>
              </a:r>
            </a:p>
          </p:txBody>
        </p:sp>
        <p:sp>
          <p:nvSpPr>
            <p:cNvPr id="99" name="椭圆 98"/>
            <p:cNvSpPr/>
            <p:nvPr>
              <p:custDataLst>
                <p:tags r:id="rId39"/>
              </p:custDataLst>
            </p:nvPr>
          </p:nvSpPr>
          <p:spPr>
            <a:xfrm>
              <a:off x="12238" y="6048"/>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执行</a:t>
              </a:r>
            </a:p>
          </p:txBody>
        </p:sp>
        <p:sp>
          <p:nvSpPr>
            <p:cNvPr id="100" name="椭圆 99"/>
            <p:cNvSpPr/>
            <p:nvPr>
              <p:custDataLst>
                <p:tags r:id="rId40"/>
              </p:custDataLst>
            </p:nvPr>
          </p:nvSpPr>
          <p:spPr>
            <a:xfrm>
              <a:off x="11391" y="6755"/>
              <a:ext cx="831" cy="846"/>
            </a:xfrm>
            <a:prstGeom prst="ellipse">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检查</a:t>
              </a:r>
            </a:p>
          </p:txBody>
        </p:sp>
        <p:sp>
          <p:nvSpPr>
            <p:cNvPr id="101" name="右箭头 100"/>
            <p:cNvSpPr/>
            <p:nvPr>
              <p:custDataLst>
                <p:tags r:id="rId41"/>
              </p:custDataLst>
            </p:nvPr>
          </p:nvSpPr>
          <p:spPr>
            <a:xfrm rot="2880000">
              <a:off x="12273" y="5773"/>
              <a:ext cx="323" cy="282"/>
            </a:xfrm>
            <a:prstGeom prs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02" name="右箭头 101"/>
            <p:cNvSpPr/>
            <p:nvPr>
              <p:custDataLst>
                <p:tags r:id="rId42"/>
              </p:custDataLst>
            </p:nvPr>
          </p:nvSpPr>
          <p:spPr>
            <a:xfrm rot="8100000">
              <a:off x="12274" y="6922"/>
              <a:ext cx="323" cy="282"/>
            </a:xfrm>
            <a:prstGeom prs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03" name="右箭头 102"/>
            <p:cNvSpPr/>
            <p:nvPr>
              <p:custDataLst>
                <p:tags r:id="rId43"/>
              </p:custDataLst>
            </p:nvPr>
          </p:nvSpPr>
          <p:spPr>
            <a:xfrm rot="12900000">
              <a:off x="10975" y="6864"/>
              <a:ext cx="323" cy="282"/>
            </a:xfrm>
            <a:prstGeom prs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04" name="右箭头 103"/>
            <p:cNvSpPr/>
            <p:nvPr>
              <p:custDataLst>
                <p:tags r:id="rId44"/>
              </p:custDataLst>
            </p:nvPr>
          </p:nvSpPr>
          <p:spPr>
            <a:xfrm rot="18660000">
              <a:off x="11012" y="5658"/>
              <a:ext cx="323" cy="282"/>
            </a:xfrm>
            <a:prstGeom prs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75000"/>
                    <a:lumOff val="2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06" name="流程图: 离页连接符 105"/>
            <p:cNvSpPr/>
            <p:nvPr>
              <p:custDataLst>
                <p:tags r:id="rId45"/>
              </p:custDataLst>
            </p:nvPr>
          </p:nvSpPr>
          <p:spPr>
            <a:xfrm>
              <a:off x="15119" y="5263"/>
              <a:ext cx="1272" cy="408"/>
            </a:xfrm>
            <a:prstGeom prst="flowChartOffpageConnector">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资源筹集</a:t>
              </a:r>
            </a:p>
          </p:txBody>
        </p:sp>
        <p:sp>
          <p:nvSpPr>
            <p:cNvPr id="107" name="流程图: 离页连接符 106"/>
            <p:cNvSpPr/>
            <p:nvPr>
              <p:custDataLst>
                <p:tags r:id="rId46"/>
              </p:custDataLst>
            </p:nvPr>
          </p:nvSpPr>
          <p:spPr>
            <a:xfrm>
              <a:off x="15119" y="5745"/>
              <a:ext cx="1272" cy="408"/>
            </a:xfrm>
            <a:prstGeom prst="flowChartOffpageConnector">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生产</a:t>
              </a:r>
            </a:p>
          </p:txBody>
        </p:sp>
        <p:sp>
          <p:nvSpPr>
            <p:cNvPr id="108" name="流程图: 离页连接符 107"/>
            <p:cNvSpPr/>
            <p:nvPr>
              <p:custDataLst>
                <p:tags r:id="rId47"/>
              </p:custDataLst>
            </p:nvPr>
          </p:nvSpPr>
          <p:spPr>
            <a:xfrm>
              <a:off x="15119" y="6228"/>
              <a:ext cx="1272" cy="408"/>
            </a:xfrm>
            <a:prstGeom prst="flowChartOffpageConnector">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物流</a:t>
              </a:r>
            </a:p>
          </p:txBody>
        </p:sp>
        <p:sp>
          <p:nvSpPr>
            <p:cNvPr id="109" name="流程图: 离页连接符 108"/>
            <p:cNvSpPr/>
            <p:nvPr>
              <p:custDataLst>
                <p:tags r:id="rId48"/>
              </p:custDataLst>
            </p:nvPr>
          </p:nvSpPr>
          <p:spPr>
            <a:xfrm>
              <a:off x="15119" y="6710"/>
              <a:ext cx="1272" cy="408"/>
            </a:xfrm>
            <a:prstGeom prst="flowChartOffpageConnector">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销售</a:t>
              </a:r>
            </a:p>
          </p:txBody>
        </p:sp>
        <p:sp>
          <p:nvSpPr>
            <p:cNvPr id="110" name="流程图: 离页连接符 109"/>
            <p:cNvSpPr/>
            <p:nvPr>
              <p:custDataLst>
                <p:tags r:id="rId49"/>
              </p:custDataLst>
            </p:nvPr>
          </p:nvSpPr>
          <p:spPr>
            <a:xfrm>
              <a:off x="15119" y="7193"/>
              <a:ext cx="1272" cy="408"/>
            </a:xfrm>
            <a:prstGeom prst="flowChartOffpageConnector">
              <a:avLst/>
            </a:prstGeom>
            <a:solidFill>
              <a:schemeClr val="accent2">
                <a:lumMod val="20000"/>
                <a:lumOff val="80000"/>
              </a:schemeClr>
            </a:solidFill>
            <a:ln>
              <a:solidFill>
                <a:schemeClr val="accent4">
                  <a:lumMod val="20000"/>
                  <a:lumOff val="80000"/>
                </a:schemeClr>
              </a:solid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客户服务</a:t>
              </a:r>
            </a:p>
          </p:txBody>
        </p:sp>
        <p:sp>
          <p:nvSpPr>
            <p:cNvPr id="111" name="矩形 110"/>
            <p:cNvSpPr/>
            <p:nvPr>
              <p:custDataLst>
                <p:tags r:id="rId50"/>
              </p:custDataLst>
            </p:nvPr>
          </p:nvSpPr>
          <p:spPr>
            <a:xfrm>
              <a:off x="9293" y="8051"/>
              <a:ext cx="809" cy="2208"/>
            </a:xfrm>
            <a:prstGeom prst="rect">
              <a:avLst/>
            </a:prstGeom>
          </p:spPr>
          <p:txBody>
            <a:bodyPr vert="wordArtVertRtl" wrap="none">
              <a:spAutoFit/>
            </a:bodyPr>
            <a:lstStyle/>
            <a:p>
              <a:pPr algn="ctr">
                <a:defRPr/>
              </a:pPr>
              <a:r>
                <a:rPr lang="zh-CN" altLang="en-US" sz="1600">
                  <a:solidFill>
                    <a:schemeClr val="bg1"/>
                  </a:solidFill>
                  <a:latin typeface="PingFang SC Regular" panose="020B0400000000000000" charset="-122"/>
                  <a:ea typeface="PingFang SC Regular" panose="020B0400000000000000" charset="-122"/>
                  <a:cs typeface="OPPOSans R" pitchFamily="18" charset="-122"/>
                </a:rPr>
                <a:t>重要紧急</a:t>
              </a:r>
            </a:p>
          </p:txBody>
        </p:sp>
        <p:sp>
          <p:nvSpPr>
            <p:cNvPr id="112" name="矩形 111"/>
            <p:cNvSpPr/>
            <p:nvPr>
              <p:custDataLst>
                <p:tags r:id="rId51"/>
              </p:custDataLst>
            </p:nvPr>
          </p:nvSpPr>
          <p:spPr>
            <a:xfrm>
              <a:off x="13521" y="8051"/>
              <a:ext cx="809" cy="2208"/>
            </a:xfrm>
            <a:prstGeom prst="rect">
              <a:avLst/>
            </a:prstGeom>
          </p:spPr>
          <p:txBody>
            <a:bodyPr vert="wordArtVertRtl" wrap="none">
              <a:spAutoFit/>
            </a:bodyPr>
            <a:lstStyle/>
            <a:p>
              <a:pPr algn="ctr">
                <a:defRPr/>
              </a:pPr>
              <a:r>
                <a:rPr lang="zh-CN" altLang="en-US" sz="1600">
                  <a:solidFill>
                    <a:schemeClr val="bg1"/>
                  </a:solidFill>
                  <a:latin typeface="PingFang SC Regular" panose="020B0400000000000000" charset="-122"/>
                  <a:ea typeface="PingFang SC Regular" panose="020B0400000000000000" charset="-122"/>
                  <a:cs typeface="OPPOSans R" pitchFamily="18" charset="-122"/>
                </a:rPr>
                <a:t>定位地图</a:t>
              </a:r>
            </a:p>
          </p:txBody>
        </p:sp>
        <p:cxnSp>
          <p:nvCxnSpPr>
            <p:cNvPr id="113" name="直接连接符 112"/>
            <p:cNvCxnSpPr/>
            <p:nvPr>
              <p:custDataLst>
                <p:tags r:id="rId52"/>
              </p:custDataLst>
            </p:nvPr>
          </p:nvCxnSpPr>
          <p:spPr>
            <a:xfrm>
              <a:off x="13446" y="8224"/>
              <a:ext cx="0" cy="1862"/>
            </a:xfrm>
            <a:prstGeom prst="line">
              <a:avLst/>
            </a:prstGeom>
            <a:ln w="12700" cap="flat" cmpd="sng">
              <a:solidFill>
                <a:schemeClr val="accent3"/>
              </a:solidFill>
              <a:prstDash val="lgDash"/>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130" name="左右箭头 129"/>
            <p:cNvSpPr/>
            <p:nvPr>
              <p:custDataLst>
                <p:tags r:id="rId53"/>
              </p:custDataLst>
            </p:nvPr>
          </p:nvSpPr>
          <p:spPr>
            <a:xfrm>
              <a:off x="10722" y="9860"/>
              <a:ext cx="2326" cy="201"/>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31" name="文本框 130"/>
            <p:cNvSpPr txBox="1"/>
            <p:nvPr>
              <p:custDataLst>
                <p:tags r:id="rId54"/>
              </p:custDataLst>
            </p:nvPr>
          </p:nvSpPr>
          <p:spPr>
            <a:xfrm>
              <a:off x="10103" y="7986"/>
              <a:ext cx="419" cy="1955"/>
            </a:xfrm>
            <a:prstGeom prst="rect">
              <a:avLst/>
            </a:prstGeom>
            <a:noFill/>
          </p:spPr>
          <p:txBody>
            <a:bodyPr wrap="square" rtlCol="0" anchor="t">
              <a:no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高</a:t>
              </a:r>
            </a:p>
            <a:p>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重</a:t>
              </a: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要</a:t>
              </a: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度</a:t>
              </a:r>
            </a:p>
            <a:p>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低</a:t>
              </a:r>
            </a:p>
          </p:txBody>
        </p:sp>
        <p:sp>
          <p:nvSpPr>
            <p:cNvPr id="132" name="矩形 131"/>
            <p:cNvSpPr/>
            <p:nvPr>
              <p:custDataLst>
                <p:tags r:id="rId55"/>
              </p:custDataLst>
            </p:nvPr>
          </p:nvSpPr>
          <p:spPr>
            <a:xfrm>
              <a:off x="10723" y="9961"/>
              <a:ext cx="2408" cy="363"/>
            </a:xfrm>
            <a:prstGeom prst="rect">
              <a:avLst/>
            </a:prstGeom>
            <a:noFill/>
            <a:ln>
              <a:noFill/>
            </a:ln>
            <a:extLst>
              <a:ext uri="{909E8E84-426E-40DD-AFC4-6F175D3DCCD1}">
                <a14:hiddenFill xmlns:a14="http://schemas.microsoft.com/office/drawing/2010/main">
                  <a:solidFill>
                    <a:schemeClr val="accent2">
                      <a:lumMod val="20000"/>
                      <a:lumOff val="80000"/>
                    </a:schemeClr>
                  </a:solidFill>
                </a14:hiddenFill>
              </a:ext>
            </a:extLst>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低      紧急度     高</a:t>
              </a:r>
            </a:p>
          </p:txBody>
        </p:sp>
        <p:sp>
          <p:nvSpPr>
            <p:cNvPr id="133" name="矩形 132"/>
            <p:cNvSpPr/>
            <p:nvPr>
              <p:custDataLst>
                <p:tags r:id="rId56"/>
              </p:custDataLst>
            </p:nvPr>
          </p:nvSpPr>
          <p:spPr>
            <a:xfrm>
              <a:off x="10914" y="8308"/>
              <a:ext cx="1955" cy="1534"/>
            </a:xfrm>
            <a:prstGeom prst="rect">
              <a:avLst/>
            </a:prstGeom>
            <a:solidFill>
              <a:schemeClr val="accent3">
                <a:lumMod val="20000"/>
                <a:lumOff val="8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cxnSp>
          <p:nvCxnSpPr>
            <p:cNvPr id="134" name="直接连接符 133"/>
            <p:cNvCxnSpPr/>
            <p:nvPr>
              <p:custDataLst>
                <p:tags r:id="rId57"/>
              </p:custDataLst>
            </p:nvPr>
          </p:nvCxnSpPr>
          <p:spPr>
            <a:xfrm>
              <a:off x="11902" y="8311"/>
              <a:ext cx="20" cy="1470"/>
            </a:xfrm>
            <a:prstGeom prst="line">
              <a:avLst/>
            </a:prstGeom>
            <a:ln>
              <a:solidFill>
                <a:schemeClr val="accent2">
                  <a:lumMod val="40000"/>
                  <a:lumOff val="60000"/>
                </a:schemeClr>
              </a:solidFill>
              <a:prstDash val="sysDash"/>
            </a:ln>
          </p:spPr>
          <p:style>
            <a:lnRef idx="2">
              <a:schemeClr val="accent1"/>
            </a:lnRef>
            <a:fillRef idx="0">
              <a:srgbClr val="FFFFFF"/>
            </a:fillRef>
            <a:effectRef idx="0">
              <a:srgbClr val="FFFFFF"/>
            </a:effectRef>
            <a:fontRef idx="minor">
              <a:schemeClr val="tx1"/>
            </a:fontRef>
          </p:style>
        </p:cxnSp>
        <p:cxnSp>
          <p:nvCxnSpPr>
            <p:cNvPr id="135" name="直接连接符 134"/>
            <p:cNvCxnSpPr>
              <a:stCxn id="133" idx="1"/>
              <a:endCxn id="133" idx="3"/>
            </p:cNvCxnSpPr>
            <p:nvPr>
              <p:custDataLst>
                <p:tags r:id="rId58"/>
              </p:custDataLst>
            </p:nvPr>
          </p:nvCxnSpPr>
          <p:spPr>
            <a:xfrm>
              <a:off x="10914" y="9075"/>
              <a:ext cx="1955" cy="0"/>
            </a:xfrm>
            <a:prstGeom prst="line">
              <a:avLst/>
            </a:prstGeom>
            <a:ln>
              <a:solidFill>
                <a:schemeClr val="accent2">
                  <a:lumMod val="40000"/>
                  <a:lumOff val="60000"/>
                </a:schemeClr>
              </a:solidFill>
              <a:prstDash val="sysDash"/>
            </a:ln>
          </p:spPr>
          <p:style>
            <a:lnRef idx="2">
              <a:schemeClr val="accent1"/>
            </a:lnRef>
            <a:fillRef idx="0">
              <a:srgbClr val="FFFFFF"/>
            </a:fillRef>
            <a:effectRef idx="0">
              <a:srgbClr val="FFFFFF"/>
            </a:effectRef>
            <a:fontRef idx="minor">
              <a:schemeClr val="tx1"/>
            </a:fontRef>
          </p:style>
        </p:cxnSp>
        <p:sp>
          <p:nvSpPr>
            <p:cNvPr id="136" name="文本框 135"/>
            <p:cNvSpPr txBox="1"/>
            <p:nvPr>
              <p:custDataLst>
                <p:tags r:id="rId59"/>
              </p:custDataLst>
            </p:nvPr>
          </p:nvSpPr>
          <p:spPr>
            <a:xfrm>
              <a:off x="10914" y="8478"/>
              <a:ext cx="2207" cy="448"/>
            </a:xfrm>
            <a:prstGeom prst="rect">
              <a:avLst/>
            </a:prstGeom>
            <a:noFill/>
          </p:spPr>
          <p:txBody>
            <a:bodyPr wrap="square" rtlCol="0" anchor="t">
              <a:no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任务</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C     </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任务</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a:t>
              </a:r>
            </a:p>
            <a:p>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任务</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D     </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任务</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B</a:t>
              </a:r>
            </a:p>
          </p:txBody>
        </p:sp>
        <p:sp>
          <p:nvSpPr>
            <p:cNvPr id="137" name="左右箭头 136"/>
            <p:cNvSpPr/>
            <p:nvPr>
              <p:custDataLst>
                <p:tags r:id="rId60"/>
              </p:custDataLst>
            </p:nvPr>
          </p:nvSpPr>
          <p:spPr>
            <a:xfrm rot="16200000">
              <a:off x="9772" y="8959"/>
              <a:ext cx="1700" cy="201"/>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40" name="矩形 139"/>
            <p:cNvSpPr/>
            <p:nvPr>
              <p:custDataLst>
                <p:tags r:id="rId61"/>
              </p:custDataLst>
            </p:nvPr>
          </p:nvSpPr>
          <p:spPr>
            <a:xfrm>
              <a:off x="14824" y="8477"/>
              <a:ext cx="1955" cy="1534"/>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41" name="左右箭头 140"/>
            <p:cNvSpPr/>
            <p:nvPr>
              <p:custDataLst>
                <p:tags r:id="rId62"/>
              </p:custDataLst>
            </p:nvPr>
          </p:nvSpPr>
          <p:spPr>
            <a:xfrm>
              <a:off x="14824" y="9102"/>
              <a:ext cx="1953" cy="201"/>
            </a:xfrm>
            <a:prstGeom prst="leftRightArrow">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42" name="左右箭头 141"/>
            <p:cNvSpPr/>
            <p:nvPr>
              <p:custDataLst>
                <p:tags r:id="rId63"/>
              </p:custDataLst>
            </p:nvPr>
          </p:nvSpPr>
          <p:spPr>
            <a:xfrm rot="5400000">
              <a:off x="15074" y="9079"/>
              <a:ext cx="1518" cy="180"/>
            </a:xfrm>
            <a:prstGeom prst="leftRightArrow">
              <a:avLst/>
            </a:prstGeom>
            <a:solidFill>
              <a:schemeClr val="accent2">
                <a:lumMod val="20000"/>
                <a:lumOff val="80000"/>
              </a:schemeClr>
            </a:solidFill>
            <a:ln>
              <a:noFill/>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143" name="文本框 142"/>
            <p:cNvSpPr txBox="1"/>
            <p:nvPr>
              <p:custDataLst>
                <p:tags r:id="rId64"/>
              </p:custDataLst>
            </p:nvPr>
          </p:nvSpPr>
          <p:spPr>
            <a:xfrm>
              <a:off x="14714" y="8400"/>
              <a:ext cx="978" cy="1536"/>
            </a:xfrm>
            <a:prstGeom prst="rect">
              <a:avLst/>
            </a:prstGeom>
            <a:noFill/>
          </p:spPr>
          <p:txBody>
            <a:bodyPr wrap="square" rtlCol="0" anchor="t">
              <a:no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竞争</a:t>
              </a: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对手</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C      </a:t>
              </a:r>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企业</a:t>
              </a:r>
            </a:p>
          </p:txBody>
        </p:sp>
        <p:sp>
          <p:nvSpPr>
            <p:cNvPr id="144" name="文本框 143"/>
            <p:cNvSpPr txBox="1"/>
            <p:nvPr>
              <p:custDataLst>
                <p:tags r:id="rId65"/>
              </p:custDataLst>
            </p:nvPr>
          </p:nvSpPr>
          <p:spPr>
            <a:xfrm>
              <a:off x="15923" y="8384"/>
              <a:ext cx="974" cy="1598"/>
            </a:xfrm>
            <a:prstGeom prst="rect">
              <a:avLst/>
            </a:prstGeom>
            <a:noFill/>
          </p:spPr>
          <p:txBody>
            <a:bodyPr wrap="square" rtlCol="0" anchor="t">
              <a:spAutoFit/>
            </a:bodyPr>
            <a:lstStyle/>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竞争</a:t>
              </a: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对手</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A      </a:t>
              </a:r>
              <a:endPar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endParaRP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竞争</a:t>
              </a:r>
            </a:p>
            <a:p>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对手</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Arial" panose="020B0704020202020204" pitchFamily="34" charset="0"/>
                </a:rPr>
                <a:t>B</a:t>
              </a:r>
            </a:p>
          </p:txBody>
        </p:sp>
        <p:sp>
          <p:nvSpPr>
            <p:cNvPr id="145" name="文本框 144"/>
            <p:cNvSpPr txBox="1"/>
            <p:nvPr>
              <p:custDataLst>
                <p:tags r:id="rId66"/>
              </p:custDataLst>
            </p:nvPr>
          </p:nvSpPr>
          <p:spPr>
            <a:xfrm>
              <a:off x="14776" y="9988"/>
              <a:ext cx="2002" cy="389"/>
            </a:xfrm>
            <a:prstGeom prst="rect">
              <a:avLst/>
            </a:prstGeom>
            <a:noFill/>
          </p:spPr>
          <p:txBody>
            <a:bodyPr wrap="square" rtlCol="0" anchor="t">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低价格</a:t>
              </a:r>
            </a:p>
          </p:txBody>
        </p:sp>
        <p:sp>
          <p:nvSpPr>
            <p:cNvPr id="146" name="文本框 145"/>
            <p:cNvSpPr txBox="1"/>
            <p:nvPr>
              <p:custDataLst>
                <p:tags r:id="rId67"/>
              </p:custDataLst>
            </p:nvPr>
          </p:nvSpPr>
          <p:spPr>
            <a:xfrm>
              <a:off x="14776" y="7932"/>
              <a:ext cx="2120" cy="364"/>
            </a:xfrm>
            <a:prstGeom prst="rect">
              <a:avLst/>
            </a:prstGeom>
            <a:noFill/>
          </p:spPr>
          <p:txBody>
            <a:bodyPr wrap="square" rtlCol="0" anchor="t">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高价格</a:t>
              </a:r>
            </a:p>
          </p:txBody>
        </p:sp>
        <p:sp>
          <p:nvSpPr>
            <p:cNvPr id="147" name="文本框 146"/>
            <p:cNvSpPr txBox="1"/>
            <p:nvPr>
              <p:custDataLst>
                <p:tags r:id="rId68"/>
              </p:custDataLst>
            </p:nvPr>
          </p:nvSpPr>
          <p:spPr>
            <a:xfrm>
              <a:off x="16658" y="8613"/>
              <a:ext cx="595" cy="783"/>
            </a:xfrm>
            <a:prstGeom prst="rect">
              <a:avLst/>
            </a:prstGeom>
            <a:noFill/>
          </p:spPr>
          <p:txBody>
            <a:bodyPr wrap="square" rtlCol="0" anchor="t">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重视性能</a:t>
              </a:r>
            </a:p>
          </p:txBody>
        </p:sp>
        <p:sp>
          <p:nvSpPr>
            <p:cNvPr id="148" name="文本框 147"/>
            <p:cNvSpPr txBox="1"/>
            <p:nvPr>
              <p:custDataLst>
                <p:tags r:id="rId69"/>
              </p:custDataLst>
            </p:nvPr>
          </p:nvSpPr>
          <p:spPr>
            <a:xfrm>
              <a:off x="14256" y="8613"/>
              <a:ext cx="595" cy="783"/>
            </a:xfrm>
            <a:prstGeom prst="rect">
              <a:avLst/>
            </a:prstGeom>
            <a:noFill/>
          </p:spPr>
          <p:txBody>
            <a:bodyPr wrap="square" rtlCol="0" anchor="t">
              <a:noAutofit/>
            </a:bodyPr>
            <a:lstStyle/>
            <a:p>
              <a:pPr algn="ct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重视设计</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48245" cy="430530"/>
          </a:xfrm>
        </p:spPr>
        <p:txBody>
          <a:bodyPr wrap="square"/>
          <a:lstStyle/>
          <a:p>
            <a:r>
              <a:rPr>
                <a:cs typeface="PingFang SC Regular" panose="020B0400000000000000" charset="-122"/>
                <a:sym typeface="+mn-ea"/>
              </a:rPr>
              <a:t>市场营销</a:t>
            </a:r>
            <a:r>
              <a:rPr lang="en-US" altLang="zh-CN">
                <a:cs typeface="PingFang SC Regular" panose="020B0400000000000000" charset="-122"/>
                <a:sym typeface="+mn-ea"/>
              </a:rPr>
              <a:t>4P</a:t>
            </a:r>
            <a:r>
              <a:rPr>
                <a:cs typeface="PingFang SC Regular" panose="020B0400000000000000" charset="-122"/>
                <a:sym typeface="+mn-ea"/>
              </a:rPr>
              <a:t>组合——</a:t>
            </a:r>
            <a:r>
              <a:rPr lang="en-US" altLang="zh-CN" sz="2400" b="0">
                <a:cs typeface="PingFang SC Regular" panose="020B0400000000000000" charset="-122"/>
                <a:sym typeface="+mn-ea"/>
              </a:rPr>
              <a:t>4P</a:t>
            </a:r>
            <a:r>
              <a:rPr sz="2400" b="0">
                <a:cs typeface="PingFang SC Regular" panose="020B0400000000000000" charset="-122"/>
                <a:sym typeface="+mn-ea"/>
              </a:rPr>
              <a:t>与</a:t>
            </a:r>
            <a:r>
              <a:rPr lang="en-US" altLang="zh-CN" sz="2400" b="0">
                <a:cs typeface="PingFang SC Regular" panose="020B0400000000000000" charset="-122"/>
                <a:sym typeface="+mn-ea"/>
              </a:rPr>
              <a:t>4C</a:t>
            </a:r>
            <a:r>
              <a:rPr sz="2400" b="0">
                <a:cs typeface="PingFang SC Regular" panose="020B0400000000000000" charset="-122"/>
                <a:sym typeface="+mn-ea"/>
              </a:rPr>
              <a:t>组合提高整体效果</a:t>
            </a:r>
          </a:p>
        </p:txBody>
      </p:sp>
      <p:sp>
        <p:nvSpPr>
          <p:cNvPr id="3" name="文本占位符 2"/>
          <p:cNvSpPr>
            <a:spLocks noGrp="1"/>
          </p:cNvSpPr>
          <p:nvPr>
            <p:ph type="body" idx="1"/>
          </p:nvPr>
        </p:nvSpPr>
        <p:spPr/>
        <p:txBody>
          <a:bodyPr/>
          <a:lstStyle/>
          <a:p>
            <a:r>
              <a:rPr lang="en-US" altLang="zh-CN"/>
              <a:t>4P</a:t>
            </a:r>
            <a:r>
              <a:rPr lang="zh-CN" altLang="en-US"/>
              <a:t>是企业视角，</a:t>
            </a:r>
            <a:r>
              <a:rPr lang="en-US" altLang="zh-CN"/>
              <a:t>4C</a:t>
            </a:r>
            <a:r>
              <a:rPr lang="zh-CN" altLang="en-US"/>
              <a:t>是顾客视角，</a:t>
            </a:r>
            <a:r>
              <a:rPr lang="en-US" altLang="zh-CN"/>
              <a:t>4P</a:t>
            </a:r>
            <a:r>
              <a:rPr lang="zh-CN" altLang="en-US"/>
              <a:t>与</a:t>
            </a:r>
            <a:r>
              <a:rPr lang="en-US" altLang="zh-CN"/>
              <a:t>4C</a:t>
            </a:r>
            <a:r>
              <a:rPr lang="zh-CN" altLang="en-US"/>
              <a:t>组合，可以有效提高整体效果</a:t>
            </a:r>
          </a:p>
        </p:txBody>
      </p:sp>
      <p:sp>
        <p:nvSpPr>
          <p:cNvPr id="4" name="文本占位符 3"/>
          <p:cNvSpPr>
            <a:spLocks noGrp="1"/>
          </p:cNvSpPr>
          <p:nvPr>
            <p:ph type="body" idx="13"/>
          </p:nvPr>
        </p:nvSpPr>
        <p:spPr>
          <a:xfrm>
            <a:off x="372110" y="317183"/>
            <a:ext cx="1068070" cy="430530"/>
          </a:xfrm>
        </p:spPr>
        <p:txBody>
          <a:bodyPr/>
          <a:lstStyle/>
          <a:p>
            <a:r>
              <a:rPr>
                <a:sym typeface="+mn-ea"/>
              </a:rPr>
              <a:t>4-05</a:t>
            </a:r>
            <a:endParaRPr lang="zh-CN" altLang="en-US"/>
          </a:p>
        </p:txBody>
      </p:sp>
      <p:sp>
        <p:nvSpPr>
          <p:cNvPr id="44" name="圆角矩形 43"/>
          <p:cNvSpPr/>
          <p:nvPr/>
        </p:nvSpPr>
        <p:spPr>
          <a:xfrm>
            <a:off x="1178560" y="3421380"/>
            <a:ext cx="9780270" cy="998855"/>
          </a:xfrm>
          <a:prstGeom prst="roundRect">
            <a:avLst/>
          </a:prstGeom>
          <a:gradFill>
            <a:gsLst>
              <a:gs pos="20000">
                <a:schemeClr val="tx2">
                  <a:alpha val="50000"/>
                </a:schemeClr>
              </a:gs>
              <a:gs pos="80000">
                <a:schemeClr val="tx2">
                  <a:alpha val="50000"/>
                </a:schemeClr>
              </a:gs>
              <a:gs pos="5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44"/>
          <p:cNvSpPr/>
          <p:nvPr/>
        </p:nvSpPr>
        <p:spPr>
          <a:xfrm>
            <a:off x="1178560" y="4511675"/>
            <a:ext cx="9780270" cy="998855"/>
          </a:xfrm>
          <a:prstGeom prst="roundRect">
            <a:avLst/>
          </a:prstGeom>
          <a:gradFill>
            <a:gsLst>
              <a:gs pos="20000">
                <a:schemeClr val="accent6">
                  <a:alpha val="50000"/>
                </a:schemeClr>
              </a:gs>
              <a:gs pos="80000">
                <a:schemeClr val="accent6">
                  <a:alpha val="50000"/>
                </a:schemeClr>
              </a:gs>
              <a:gs pos="5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圆角矩形 51"/>
          <p:cNvSpPr/>
          <p:nvPr/>
        </p:nvSpPr>
        <p:spPr>
          <a:xfrm>
            <a:off x="1178560" y="5607050"/>
            <a:ext cx="9780270" cy="998855"/>
          </a:xfrm>
          <a:prstGeom prst="roundRect">
            <a:avLst/>
          </a:prstGeom>
          <a:gradFill>
            <a:gsLst>
              <a:gs pos="20000">
                <a:schemeClr val="tx2">
                  <a:alpha val="50000"/>
                </a:schemeClr>
              </a:gs>
              <a:gs pos="80000">
                <a:schemeClr val="tx2">
                  <a:alpha val="50000"/>
                </a:schemeClr>
              </a:gs>
              <a:gs pos="5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p:cNvSpPr/>
          <p:nvPr/>
        </p:nvSpPr>
        <p:spPr>
          <a:xfrm>
            <a:off x="1233805" y="2292350"/>
            <a:ext cx="9780270" cy="998855"/>
          </a:xfrm>
          <a:prstGeom prst="roundRect">
            <a:avLst/>
          </a:prstGeom>
          <a:gradFill>
            <a:gsLst>
              <a:gs pos="20000">
                <a:schemeClr val="accent6">
                  <a:alpha val="50000"/>
                </a:schemeClr>
              </a:gs>
              <a:gs pos="80000">
                <a:schemeClr val="accent6">
                  <a:alpha val="50000"/>
                </a:schemeClr>
              </a:gs>
              <a:gs pos="50000">
                <a:schemeClr val="bg2">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p:cNvSpPr/>
          <p:nvPr/>
        </p:nvSpPr>
        <p:spPr>
          <a:xfrm>
            <a:off x="1178560" y="1570990"/>
            <a:ext cx="9780270" cy="589915"/>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452495" y="1682115"/>
            <a:ext cx="4918710" cy="368300"/>
          </a:xfrm>
          <a:prstGeom prst="rect">
            <a:avLst/>
          </a:prstGeom>
          <a:noFill/>
        </p:spPr>
        <p:txBody>
          <a:bodyPr wrap="square" rtlCol="0" anchor="ctr" anchorCtr="0">
            <a:spAutoFit/>
          </a:bodyPr>
          <a:lstStyle/>
          <a:p>
            <a:pPr algn="ctr"/>
            <a:r>
              <a:rPr lang="zh-CN" altLang="en-US" dirty="0">
                <a:solidFill>
                  <a:schemeClr val="bg2"/>
                </a:solidFill>
                <a:latin typeface="PingFang SC Regular" panose="020B0400000000000000" charset="-122"/>
                <a:ea typeface="PingFang SC Regular" panose="020B0400000000000000" charset="-122"/>
                <a:sym typeface="+mn-ea"/>
              </a:rPr>
              <a:t>站在顾客角度思考的示例</a:t>
            </a:r>
          </a:p>
        </p:txBody>
      </p:sp>
      <p:sp>
        <p:nvSpPr>
          <p:cNvPr id="9" name="文本框 8"/>
          <p:cNvSpPr txBox="1"/>
          <p:nvPr/>
        </p:nvSpPr>
        <p:spPr>
          <a:xfrm>
            <a:off x="1210945" y="1682115"/>
            <a:ext cx="1675765" cy="368300"/>
          </a:xfrm>
          <a:prstGeom prst="rect">
            <a:avLst/>
          </a:prstGeom>
          <a:noFill/>
        </p:spPr>
        <p:txBody>
          <a:bodyPr wrap="square" rtlCol="0" anchor="ctr" anchorCtr="0">
            <a:spAutoFit/>
          </a:bodyPr>
          <a:lstStyle/>
          <a:p>
            <a:pPr algn="ctr"/>
            <a:r>
              <a:rPr lang="en-US" altLang="zh-CN" dirty="0">
                <a:solidFill>
                  <a:schemeClr val="bg2"/>
                </a:solidFill>
                <a:latin typeface="PingFang SC Regular" panose="020B0400000000000000" charset="-122"/>
                <a:ea typeface="PingFang SC Regular" panose="020B0400000000000000" charset="-122"/>
                <a:sym typeface="+mn-ea"/>
              </a:rPr>
              <a:t>4P</a:t>
            </a:r>
            <a:r>
              <a:rPr lang="zh-CN" altLang="en-US" dirty="0">
                <a:solidFill>
                  <a:schemeClr val="bg2"/>
                </a:solidFill>
                <a:latin typeface="PingFang SC Regular" panose="020B0400000000000000" charset="-122"/>
                <a:ea typeface="PingFang SC Regular" panose="020B0400000000000000" charset="-122"/>
                <a:sym typeface="+mn-ea"/>
              </a:rPr>
              <a:t>企业视角</a:t>
            </a:r>
          </a:p>
        </p:txBody>
      </p:sp>
      <p:sp>
        <p:nvSpPr>
          <p:cNvPr id="10" name="文本框 9"/>
          <p:cNvSpPr txBox="1"/>
          <p:nvPr/>
        </p:nvSpPr>
        <p:spPr>
          <a:xfrm>
            <a:off x="9338310" y="1682115"/>
            <a:ext cx="1675765" cy="368300"/>
          </a:xfrm>
          <a:prstGeom prst="rect">
            <a:avLst/>
          </a:prstGeom>
          <a:noFill/>
        </p:spPr>
        <p:txBody>
          <a:bodyPr wrap="square" rtlCol="0" anchor="ctr" anchorCtr="0">
            <a:spAutoFit/>
          </a:bodyPr>
          <a:lstStyle/>
          <a:p>
            <a:pPr algn="ctr"/>
            <a:r>
              <a:rPr lang="en-US" dirty="0">
                <a:solidFill>
                  <a:schemeClr val="bg2"/>
                </a:solidFill>
                <a:latin typeface="PingFang SC Regular" panose="020B0400000000000000" charset="-122"/>
                <a:ea typeface="PingFang SC Regular" panose="020B0400000000000000" charset="-122"/>
                <a:sym typeface="+mn-ea"/>
              </a:rPr>
              <a:t>4C</a:t>
            </a:r>
            <a:r>
              <a:rPr lang="zh-CN" altLang="en-US" dirty="0">
                <a:solidFill>
                  <a:schemeClr val="bg2"/>
                </a:solidFill>
                <a:latin typeface="PingFang SC Regular" panose="020B0400000000000000" charset="-122"/>
                <a:ea typeface="PingFang SC Regular" panose="020B0400000000000000" charset="-122"/>
                <a:sym typeface="+mn-ea"/>
              </a:rPr>
              <a:t>顾客视角</a:t>
            </a:r>
          </a:p>
        </p:txBody>
      </p:sp>
      <p:sp>
        <p:nvSpPr>
          <p:cNvPr id="12" name="燕尾形 11"/>
          <p:cNvSpPr/>
          <p:nvPr>
            <p:custDataLst>
              <p:tags r:id="rId1"/>
            </p:custDataLst>
          </p:nvPr>
        </p:nvSpPr>
        <p:spPr>
          <a:xfrm flipH="1">
            <a:off x="8371205" y="1634490"/>
            <a:ext cx="360045" cy="463550"/>
          </a:xfrm>
          <a:prstGeom prst="chevron">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13" name="燕尾形 12"/>
          <p:cNvSpPr/>
          <p:nvPr>
            <p:custDataLst>
              <p:tags r:id="rId2"/>
            </p:custDataLst>
          </p:nvPr>
        </p:nvSpPr>
        <p:spPr>
          <a:xfrm>
            <a:off x="3255645" y="1634490"/>
            <a:ext cx="360045" cy="463550"/>
          </a:xfrm>
          <a:prstGeom prst="chevron">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25" name="文本框 24"/>
          <p:cNvSpPr txBox="1"/>
          <p:nvPr/>
        </p:nvSpPr>
        <p:spPr>
          <a:xfrm>
            <a:off x="3984625" y="2315210"/>
            <a:ext cx="4386580" cy="953135"/>
          </a:xfrm>
          <a:prstGeom prst="rect">
            <a:avLst/>
          </a:prstGeom>
          <a:noFill/>
        </p:spPr>
        <p:txBody>
          <a:bodyPr wrap="square" rtlCol="0" anchor="t">
            <a:spAutoFit/>
          </a:bodyPr>
          <a:lstStyle/>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是否能够提供前所未有的全新价值？</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是否能够减少顾客的“无用功”</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是否能够给顾客带来感动？</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是否能够提供更好的解决方案？</a:t>
            </a:r>
          </a:p>
        </p:txBody>
      </p:sp>
      <p:sp>
        <p:nvSpPr>
          <p:cNvPr id="26" name="文本框 25"/>
          <p:cNvSpPr txBox="1"/>
          <p:nvPr/>
        </p:nvSpPr>
        <p:spPr>
          <a:xfrm>
            <a:off x="3984625" y="3444240"/>
            <a:ext cx="4386580" cy="953135"/>
          </a:xfrm>
          <a:prstGeom prst="rect">
            <a:avLst/>
          </a:prstGeom>
          <a:noFill/>
        </p:spPr>
        <p:txBody>
          <a:bodyPr wrap="square" rtlCol="0" anchor="t">
            <a:spAutoFit/>
          </a:bodyPr>
          <a:lstStyle/>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价格是否合理</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能否降低目前必须支付的费用？</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能否压缩成本？</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能否将收费项目变为免费项目？</a:t>
            </a:r>
          </a:p>
        </p:txBody>
      </p:sp>
      <p:sp>
        <p:nvSpPr>
          <p:cNvPr id="27" name="文本框 26"/>
          <p:cNvSpPr txBox="1"/>
          <p:nvPr/>
        </p:nvSpPr>
        <p:spPr>
          <a:xfrm>
            <a:off x="3984625" y="4534535"/>
            <a:ext cx="4386580" cy="953135"/>
          </a:xfrm>
          <a:prstGeom prst="rect">
            <a:avLst/>
          </a:prstGeom>
          <a:noFill/>
        </p:spPr>
        <p:txBody>
          <a:bodyPr wrap="square" rtlCol="0" anchor="t">
            <a:spAutoFit/>
          </a:bodyPr>
          <a:lstStyle/>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能否缩短时间？</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能否消除麻烦？</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能否在家里完成？</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能否不用排队？能否24小时服务？</a:t>
            </a:r>
          </a:p>
        </p:txBody>
      </p:sp>
      <p:sp>
        <p:nvSpPr>
          <p:cNvPr id="28" name="文本框 27"/>
          <p:cNvSpPr txBox="1"/>
          <p:nvPr/>
        </p:nvSpPr>
        <p:spPr>
          <a:xfrm>
            <a:off x="3984625" y="5737860"/>
            <a:ext cx="4386580" cy="737235"/>
          </a:xfrm>
          <a:prstGeom prst="rect">
            <a:avLst/>
          </a:prstGeom>
          <a:noFill/>
        </p:spPr>
        <p:txBody>
          <a:bodyPr wrap="square" rtlCol="0" anchor="t">
            <a:spAutoFit/>
          </a:bodyPr>
          <a:lstStyle/>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是否能够满足顾客需求？</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是否能够通过互联网进行技术指导？</a:t>
            </a:r>
          </a:p>
          <a:p>
            <a:pPr marL="285750" indent="-285750">
              <a:lnSpc>
                <a:spcPct val="100000"/>
              </a:lnSpc>
              <a:buFont typeface="Wingdings" panose="05000000000000000000" charset="0"/>
              <a:buChar char=""/>
            </a:pPr>
            <a:r>
              <a:rPr lang="zh-CN" altLang="en-US" sz="14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顾客之间能否交换信息？</a:t>
            </a:r>
          </a:p>
        </p:txBody>
      </p:sp>
      <p:sp>
        <p:nvSpPr>
          <p:cNvPr id="59" name="圆角矩形 58"/>
          <p:cNvSpPr/>
          <p:nvPr/>
        </p:nvSpPr>
        <p:spPr>
          <a:xfrm>
            <a:off x="1178560" y="2496820"/>
            <a:ext cx="1750060" cy="589915"/>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rPr>
              <a:t>Product</a:t>
            </a:r>
          </a:p>
          <a:p>
            <a:pPr algn="ctr"/>
            <a:r>
              <a:rPr kumimoji="1"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rPr>
              <a:t>产品</a:t>
            </a:r>
          </a:p>
        </p:txBody>
      </p:sp>
      <p:sp>
        <p:nvSpPr>
          <p:cNvPr id="60" name="圆角矩形 59"/>
          <p:cNvSpPr/>
          <p:nvPr/>
        </p:nvSpPr>
        <p:spPr>
          <a:xfrm>
            <a:off x="1178560" y="3625850"/>
            <a:ext cx="1750060" cy="589915"/>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Price</a:t>
            </a:r>
          </a:p>
          <a:p>
            <a:pPr algn="ctr"/>
            <a:r>
              <a:rPr kumimoji="1" lang="zh-CN" altLang="en-US" sz="1600">
                <a:solidFill>
                  <a:schemeClr val="bg2"/>
                </a:solidFill>
                <a:latin typeface="PingFang SC Regular" panose="020B0400000000000000" charset="-122"/>
                <a:ea typeface="PingFang SC Regular" panose="020B0400000000000000" charset="-122"/>
              </a:rPr>
              <a:t>价格</a:t>
            </a:r>
          </a:p>
        </p:txBody>
      </p:sp>
      <p:sp>
        <p:nvSpPr>
          <p:cNvPr id="61" name="圆角矩形 60"/>
          <p:cNvSpPr/>
          <p:nvPr/>
        </p:nvSpPr>
        <p:spPr>
          <a:xfrm>
            <a:off x="1178560" y="4716145"/>
            <a:ext cx="1750060" cy="589915"/>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Place</a:t>
            </a:r>
          </a:p>
          <a:p>
            <a:pPr algn="ctr"/>
            <a:r>
              <a:rPr kumimoji="1" lang="zh-CN" altLang="en-US" sz="1600">
                <a:solidFill>
                  <a:schemeClr val="bg2"/>
                </a:solidFill>
                <a:latin typeface="PingFang SC Regular" panose="020B0400000000000000" charset="-122"/>
                <a:ea typeface="PingFang SC Regular" panose="020B0400000000000000" charset="-122"/>
              </a:rPr>
              <a:t>渠道</a:t>
            </a:r>
          </a:p>
        </p:txBody>
      </p:sp>
      <p:sp>
        <p:nvSpPr>
          <p:cNvPr id="62" name="圆角矩形 61"/>
          <p:cNvSpPr/>
          <p:nvPr/>
        </p:nvSpPr>
        <p:spPr>
          <a:xfrm>
            <a:off x="1178560" y="5811520"/>
            <a:ext cx="1750060" cy="589915"/>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Promotion</a:t>
            </a:r>
          </a:p>
          <a:p>
            <a:pPr algn="ctr"/>
            <a:r>
              <a:rPr kumimoji="1" lang="zh-CN" altLang="en-US" sz="1600">
                <a:solidFill>
                  <a:schemeClr val="bg2"/>
                </a:solidFill>
                <a:latin typeface="PingFang SC Regular" panose="020B0400000000000000" charset="-122"/>
                <a:ea typeface="PingFang SC Regular" panose="020B0400000000000000" charset="-122"/>
              </a:rPr>
              <a:t>促销</a:t>
            </a:r>
          </a:p>
        </p:txBody>
      </p:sp>
      <p:sp>
        <p:nvSpPr>
          <p:cNvPr id="63" name="圆角矩形 62"/>
          <p:cNvSpPr/>
          <p:nvPr/>
        </p:nvSpPr>
        <p:spPr>
          <a:xfrm>
            <a:off x="9264015" y="2496820"/>
            <a:ext cx="1750060" cy="589915"/>
          </a:xfrm>
          <a:prstGeom prst="round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rPr>
              <a:t>Customer</a:t>
            </a:r>
          </a:p>
          <a:p>
            <a:pPr algn="ctr"/>
            <a:r>
              <a:rPr kumimoji="1" lang="zh-CN" altLang="en-US" sz="1600">
                <a:solidFill>
                  <a:schemeClr val="bg2"/>
                </a:solidFill>
                <a:latin typeface="PingFang SC Regular" panose="020B0400000000000000" charset="-122"/>
                <a:ea typeface="PingFang SC Regular" panose="020B0400000000000000" charset="-122"/>
                <a:cs typeface="PingFang SC Regular" panose="020B0400000000000000" charset="-122"/>
              </a:rPr>
              <a:t>顾客</a:t>
            </a:r>
          </a:p>
        </p:txBody>
      </p:sp>
      <p:sp>
        <p:nvSpPr>
          <p:cNvPr id="64" name="圆角矩形 63"/>
          <p:cNvSpPr/>
          <p:nvPr/>
        </p:nvSpPr>
        <p:spPr>
          <a:xfrm>
            <a:off x="9264015" y="3625850"/>
            <a:ext cx="1750060" cy="589915"/>
          </a:xfrm>
          <a:prstGeom prst="round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Cost</a:t>
            </a:r>
          </a:p>
          <a:p>
            <a:pPr algn="ctr"/>
            <a:r>
              <a:rPr kumimoji="1" lang="zh-CN" altLang="en-US" sz="1600">
                <a:solidFill>
                  <a:schemeClr val="bg2"/>
                </a:solidFill>
                <a:latin typeface="PingFang SC Regular" panose="020B0400000000000000" charset="-122"/>
                <a:ea typeface="PingFang SC Regular" panose="020B0400000000000000" charset="-122"/>
              </a:rPr>
              <a:t>费用</a:t>
            </a:r>
          </a:p>
        </p:txBody>
      </p:sp>
      <p:sp>
        <p:nvSpPr>
          <p:cNvPr id="66" name="圆角矩形 65"/>
          <p:cNvSpPr/>
          <p:nvPr/>
        </p:nvSpPr>
        <p:spPr>
          <a:xfrm>
            <a:off x="9264015" y="4716145"/>
            <a:ext cx="1750060" cy="589915"/>
          </a:xfrm>
          <a:prstGeom prst="round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Convenience</a:t>
            </a:r>
          </a:p>
          <a:p>
            <a:pPr algn="ctr"/>
            <a:r>
              <a:rPr kumimoji="1" lang="zh-CN" altLang="en-US" sz="1600">
                <a:solidFill>
                  <a:schemeClr val="bg2"/>
                </a:solidFill>
                <a:latin typeface="PingFang SC Regular" panose="020B0400000000000000" charset="-122"/>
                <a:ea typeface="PingFang SC Regular" panose="020B0400000000000000" charset="-122"/>
              </a:rPr>
              <a:t>便利</a:t>
            </a:r>
          </a:p>
        </p:txBody>
      </p:sp>
      <p:sp>
        <p:nvSpPr>
          <p:cNvPr id="68" name="圆角矩形 67"/>
          <p:cNvSpPr/>
          <p:nvPr/>
        </p:nvSpPr>
        <p:spPr>
          <a:xfrm>
            <a:off x="9264015" y="5811520"/>
            <a:ext cx="1750060" cy="589915"/>
          </a:xfrm>
          <a:prstGeom prst="round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bg2"/>
                </a:solidFill>
                <a:latin typeface="PingFang SC Regular" panose="020B0400000000000000" charset="-122"/>
                <a:ea typeface="PingFang SC Regular" panose="020B0400000000000000" charset="-122"/>
              </a:rPr>
              <a:t>Communication</a:t>
            </a:r>
          </a:p>
          <a:p>
            <a:pPr algn="ctr"/>
            <a:r>
              <a:rPr kumimoji="1" lang="zh-CN" altLang="en-US" sz="1600">
                <a:solidFill>
                  <a:schemeClr val="bg2"/>
                </a:solidFill>
                <a:latin typeface="PingFang SC Regular" panose="020B0400000000000000" charset="-122"/>
                <a:ea typeface="PingFang SC Regular" panose="020B0400000000000000" charset="-122"/>
              </a:rPr>
              <a:t>沟通</a:t>
            </a:r>
          </a:p>
        </p:txBody>
      </p:sp>
      <p:sp>
        <p:nvSpPr>
          <p:cNvPr id="70" name="燕尾形 69"/>
          <p:cNvSpPr/>
          <p:nvPr>
            <p:custDataLst>
              <p:tags r:id="rId3"/>
            </p:custDataLst>
          </p:nvPr>
        </p:nvSpPr>
        <p:spPr>
          <a:xfrm flipH="1">
            <a:off x="8371205" y="256032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1" name="燕尾形 70"/>
          <p:cNvSpPr/>
          <p:nvPr>
            <p:custDataLst>
              <p:tags r:id="rId4"/>
            </p:custDataLst>
          </p:nvPr>
        </p:nvSpPr>
        <p:spPr>
          <a:xfrm>
            <a:off x="3255645" y="256032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5" name="燕尾形 74"/>
          <p:cNvSpPr/>
          <p:nvPr>
            <p:custDataLst>
              <p:tags r:id="rId5"/>
            </p:custDataLst>
          </p:nvPr>
        </p:nvSpPr>
        <p:spPr>
          <a:xfrm flipH="1">
            <a:off x="8371205" y="368935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6" name="燕尾形 75"/>
          <p:cNvSpPr/>
          <p:nvPr>
            <p:custDataLst>
              <p:tags r:id="rId6"/>
            </p:custDataLst>
          </p:nvPr>
        </p:nvSpPr>
        <p:spPr>
          <a:xfrm>
            <a:off x="3255645" y="368935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7" name="燕尾形 76"/>
          <p:cNvSpPr/>
          <p:nvPr>
            <p:custDataLst>
              <p:tags r:id="rId7"/>
            </p:custDataLst>
          </p:nvPr>
        </p:nvSpPr>
        <p:spPr>
          <a:xfrm flipH="1">
            <a:off x="8371205" y="4779645"/>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8" name="燕尾形 77"/>
          <p:cNvSpPr/>
          <p:nvPr>
            <p:custDataLst>
              <p:tags r:id="rId8"/>
            </p:custDataLst>
          </p:nvPr>
        </p:nvSpPr>
        <p:spPr>
          <a:xfrm>
            <a:off x="3255645" y="4779645"/>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79" name="燕尾形 78"/>
          <p:cNvSpPr/>
          <p:nvPr>
            <p:custDataLst>
              <p:tags r:id="rId9"/>
            </p:custDataLst>
          </p:nvPr>
        </p:nvSpPr>
        <p:spPr>
          <a:xfrm flipH="1">
            <a:off x="8371205" y="587502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
        <p:nvSpPr>
          <p:cNvPr id="80" name="燕尾形 79"/>
          <p:cNvSpPr/>
          <p:nvPr>
            <p:custDataLst>
              <p:tags r:id="rId10"/>
            </p:custDataLst>
          </p:nvPr>
        </p:nvSpPr>
        <p:spPr>
          <a:xfrm>
            <a:off x="3255645" y="5875020"/>
            <a:ext cx="360045" cy="463550"/>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F2F5F6"/>
              </a:solidFill>
              <a:effectLst/>
              <a:uLnTx/>
              <a:uFillTx/>
              <a:latin typeface="PingFang SC Regular" panose="020B0400000000000000" charset="-122"/>
              <a:ea typeface="PingFang SC Regular" panose="020B0400000000000000"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五力分析——</a:t>
            </a:r>
            <a:r>
              <a:rPr lang="zh-CN" altLang="en-US" sz="2400" b="0"/>
              <a:t>行业竞争态势分析可视化</a:t>
            </a:r>
          </a:p>
        </p:txBody>
      </p:sp>
      <p:sp>
        <p:nvSpPr>
          <p:cNvPr id="3" name="文本占位符 2"/>
          <p:cNvSpPr>
            <a:spLocks noGrp="1"/>
          </p:cNvSpPr>
          <p:nvPr>
            <p:ph type="body" idx="1"/>
          </p:nvPr>
        </p:nvSpPr>
        <p:spPr/>
        <p:txBody>
          <a:bodyPr/>
          <a:lstStyle/>
          <a:p>
            <a:r>
              <a:rPr lang="zh-CN" altLang="en-US"/>
              <a:t>五力分析，是针对现有竞争者的竞争能力、供应商的议价能力、购买者的议价能力、潜在竞争者进入的能力、替代品的替代能力这五种竞争力量进行分析，制订企业的战略框架</a:t>
            </a:r>
          </a:p>
        </p:txBody>
      </p:sp>
      <p:sp>
        <p:nvSpPr>
          <p:cNvPr id="4" name="文本占位符 3"/>
          <p:cNvSpPr>
            <a:spLocks noGrp="1"/>
          </p:cNvSpPr>
          <p:nvPr>
            <p:ph type="body" idx="13"/>
          </p:nvPr>
        </p:nvSpPr>
        <p:spPr>
          <a:xfrm>
            <a:off x="372110" y="317183"/>
            <a:ext cx="1068070" cy="430530"/>
          </a:xfrm>
        </p:spPr>
        <p:txBody>
          <a:bodyPr/>
          <a:lstStyle/>
          <a:p>
            <a:r>
              <a:rPr>
                <a:sym typeface="+mn-ea"/>
              </a:rPr>
              <a:t>4-06</a:t>
            </a:r>
            <a:endParaRPr lang="zh-CN" altLang="en-US"/>
          </a:p>
        </p:txBody>
      </p:sp>
      <p:sp>
        <p:nvSpPr>
          <p:cNvPr id="669" name="矩形 668"/>
          <p:cNvSpPr/>
          <p:nvPr>
            <p:custDataLst>
              <p:tags r:id="rId1"/>
            </p:custDataLst>
          </p:nvPr>
        </p:nvSpPr>
        <p:spPr>
          <a:xfrm>
            <a:off x="367665" y="4206875"/>
            <a:ext cx="5547995" cy="1962785"/>
          </a:xfrm>
          <a:prstGeom prst="rect">
            <a:avLst/>
          </a:prstGeom>
          <a:solidFill>
            <a:srgbClr val="88B0E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0" name="文本框 669"/>
          <p:cNvSpPr txBox="1"/>
          <p:nvPr>
            <p:custDataLst>
              <p:tags r:id="rId2"/>
            </p:custDataLst>
          </p:nvPr>
        </p:nvSpPr>
        <p:spPr>
          <a:xfrm flipH="1">
            <a:off x="1188720" y="4470400"/>
            <a:ext cx="2092960" cy="368300"/>
          </a:xfrm>
          <a:prstGeom prst="rect">
            <a:avLst/>
          </a:prstGeom>
          <a:noFill/>
        </p:spPr>
        <p:txBody>
          <a:bodyPr wrap="square">
            <a:spAutoFit/>
          </a:bodyPr>
          <a:lstStyle/>
          <a:p>
            <a:pPr>
              <a:defRPr/>
            </a:pPr>
            <a:r>
              <a:rPr lang="zh-CN" altLang="en-US" b="1" kern="0" cap="all" dirty="0">
                <a:solidFill>
                  <a:prstClr val="white"/>
                </a:solidFill>
                <a:latin typeface="PingFang SC Regular" panose="020B0400000000000000" charset="-122"/>
                <a:ea typeface="PingFang SC Regular" panose="020B0400000000000000" charset="-122"/>
                <a:cs typeface="+mn-ea"/>
                <a:sym typeface="+mn-ea"/>
              </a:rPr>
              <a:t>替代品</a:t>
            </a:r>
          </a:p>
        </p:txBody>
      </p:sp>
      <p:sp>
        <p:nvSpPr>
          <p:cNvPr id="671" name="文本框 670"/>
          <p:cNvSpPr txBox="1"/>
          <p:nvPr>
            <p:custDataLst>
              <p:tags r:id="rId3"/>
            </p:custDataLst>
          </p:nvPr>
        </p:nvSpPr>
        <p:spPr>
          <a:xfrm flipH="1">
            <a:off x="520065" y="5099685"/>
            <a:ext cx="4676140" cy="321945"/>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质高价优的替代品，会对企业的产品和服务产生威胁</a:t>
            </a:r>
          </a:p>
        </p:txBody>
      </p:sp>
      <p:sp>
        <p:nvSpPr>
          <p:cNvPr id="675" name="矩形: 圆角 674"/>
          <p:cNvSpPr/>
          <p:nvPr>
            <p:custDataLst>
              <p:tags r:id="rId4"/>
            </p:custDataLst>
          </p:nvPr>
        </p:nvSpPr>
        <p:spPr>
          <a:xfrm>
            <a:off x="2205355" y="4601845"/>
            <a:ext cx="894080" cy="201930"/>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76" name="文本框 675"/>
          <p:cNvSpPr txBox="1"/>
          <p:nvPr>
            <p:custDataLst>
              <p:tags r:id="rId5"/>
            </p:custDataLst>
          </p:nvPr>
        </p:nvSpPr>
        <p:spPr>
          <a:xfrm>
            <a:off x="2270125" y="4572000"/>
            <a:ext cx="764540" cy="260350"/>
          </a:xfrm>
          <a:prstGeom prst="rect">
            <a:avLst/>
          </a:prstGeom>
          <a:noFill/>
        </p:spPr>
        <p:txBody>
          <a:bodyPr wrap="square">
            <a:spAutoFit/>
          </a:bodyPr>
          <a:lstStyle/>
          <a:p>
            <a:pPr algn="ctr"/>
            <a:r>
              <a:rPr lang="zh-CN" altLang="en-US" sz="1100" spc="-60" dirty="0">
                <a:solidFill>
                  <a:srgbClr val="6599D9"/>
                </a:solidFill>
                <a:latin typeface="PingFang SC Regular" panose="020B0400000000000000" charset="-122"/>
                <a:ea typeface="PingFang SC Regular" panose="020B0400000000000000" charset="-122"/>
                <a:cs typeface="OPPOSans R" pitchFamily="18" charset="-122"/>
                <a:sym typeface="+mn-ea"/>
              </a:rPr>
              <a:t>替代威胁</a:t>
            </a:r>
          </a:p>
        </p:txBody>
      </p:sp>
      <p:cxnSp>
        <p:nvCxnSpPr>
          <p:cNvPr id="672" name="直接连接符 671"/>
          <p:cNvCxnSpPr/>
          <p:nvPr>
            <p:custDataLst>
              <p:tags r:id="rId6"/>
            </p:custDataLst>
          </p:nvPr>
        </p:nvCxnSpPr>
        <p:spPr>
          <a:xfrm>
            <a:off x="608965" y="5006975"/>
            <a:ext cx="4486910"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grpSp>
        <p:nvGrpSpPr>
          <p:cNvPr id="8" name="组合 7"/>
          <p:cNvGrpSpPr/>
          <p:nvPr/>
        </p:nvGrpSpPr>
        <p:grpSpPr>
          <a:xfrm>
            <a:off x="666750" y="4391660"/>
            <a:ext cx="468630" cy="468630"/>
            <a:chOff x="1050" y="6614"/>
            <a:chExt cx="738" cy="738"/>
          </a:xfrm>
        </p:grpSpPr>
        <p:sp>
          <p:nvSpPr>
            <p:cNvPr id="677" name="旁门左道出品"/>
            <p:cNvSpPr/>
            <p:nvPr>
              <p:custDataLst>
                <p:tags r:id="rId202"/>
              </p:custDataLst>
            </p:nvPr>
          </p:nvSpPr>
          <p:spPr>
            <a:xfrm rot="13967458" flipH="1">
              <a:off x="1050" y="661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8" name="弧形 677"/>
            <p:cNvSpPr/>
            <p:nvPr>
              <p:custDataLst>
                <p:tags r:id="rId203"/>
              </p:custDataLst>
            </p:nvPr>
          </p:nvSpPr>
          <p:spPr>
            <a:xfrm rot="6735357" flipH="1">
              <a:off x="1050" y="6614"/>
              <a:ext cx="739" cy="739"/>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79" name="椭圆 678"/>
            <p:cNvSpPr/>
            <p:nvPr>
              <p:custDataLst>
                <p:tags r:id="rId204"/>
              </p:custDataLst>
            </p:nvPr>
          </p:nvSpPr>
          <p:spPr>
            <a:xfrm flipH="1">
              <a:off x="1198" y="6762"/>
              <a:ext cx="443" cy="443"/>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0" name="旁门左道出品"/>
            <p:cNvSpPr/>
            <p:nvPr>
              <p:custDataLst>
                <p:tags r:id="rId205"/>
              </p:custDataLst>
            </p:nvPr>
          </p:nvSpPr>
          <p:spPr>
            <a:xfrm flipH="1">
              <a:off x="1126" y="6690"/>
              <a:ext cx="588" cy="588"/>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1" name="弧形 680"/>
            <p:cNvSpPr/>
            <p:nvPr>
              <p:custDataLst>
                <p:tags r:id="rId206"/>
              </p:custDataLst>
            </p:nvPr>
          </p:nvSpPr>
          <p:spPr>
            <a:xfrm flipH="1">
              <a:off x="1050" y="661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4" name="椭圆 683"/>
            <p:cNvSpPr/>
            <p:nvPr>
              <p:custDataLst>
                <p:tags r:id="rId207"/>
              </p:custDataLst>
            </p:nvPr>
          </p:nvSpPr>
          <p:spPr>
            <a:xfrm rot="16200000" flipH="1">
              <a:off x="1674" y="698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5" name="旁门左道出品"/>
            <p:cNvSpPr/>
            <p:nvPr>
              <p:custDataLst>
                <p:tags r:id="rId208"/>
              </p:custDataLst>
            </p:nvPr>
          </p:nvSpPr>
          <p:spPr>
            <a:xfrm rot="16920000" flipH="1">
              <a:off x="1668" y="692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6" name="椭圆 685"/>
            <p:cNvSpPr/>
            <p:nvPr>
              <p:custDataLst>
                <p:tags r:id="rId209"/>
              </p:custDataLst>
            </p:nvPr>
          </p:nvSpPr>
          <p:spPr>
            <a:xfrm rot="17640000" flipH="1">
              <a:off x="1652" y="68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7" name="椭圆 686"/>
            <p:cNvSpPr/>
            <p:nvPr>
              <p:custDataLst>
                <p:tags r:id="rId210"/>
              </p:custDataLst>
            </p:nvPr>
          </p:nvSpPr>
          <p:spPr>
            <a:xfrm rot="18360000" flipH="1">
              <a:off x="1625" y="682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8" name="旁门左道出品"/>
            <p:cNvSpPr/>
            <p:nvPr>
              <p:custDataLst>
                <p:tags r:id="rId211"/>
              </p:custDataLst>
            </p:nvPr>
          </p:nvSpPr>
          <p:spPr>
            <a:xfrm rot="19080000" flipH="1">
              <a:off x="1589" y="679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89" name="椭圆 688"/>
            <p:cNvSpPr/>
            <p:nvPr>
              <p:custDataLst>
                <p:tags r:id="rId212"/>
              </p:custDataLst>
            </p:nvPr>
          </p:nvSpPr>
          <p:spPr>
            <a:xfrm rot="19800000" flipH="1">
              <a:off x="1545" y="675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0" name="椭圆 689"/>
            <p:cNvSpPr/>
            <p:nvPr>
              <p:custDataLst>
                <p:tags r:id="rId213"/>
              </p:custDataLst>
            </p:nvPr>
          </p:nvSpPr>
          <p:spPr>
            <a:xfrm rot="20520000" flipH="1">
              <a:off x="1496" y="67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1" name="椭圆 690"/>
            <p:cNvSpPr/>
            <p:nvPr>
              <p:custDataLst>
                <p:tags r:id="rId214"/>
              </p:custDataLst>
            </p:nvPr>
          </p:nvSpPr>
          <p:spPr>
            <a:xfrm rot="21240000" flipH="1">
              <a:off x="1444" y="67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2" name="椭圆 691"/>
            <p:cNvSpPr/>
            <p:nvPr>
              <p:custDataLst>
                <p:tags r:id="rId215"/>
              </p:custDataLst>
            </p:nvPr>
          </p:nvSpPr>
          <p:spPr>
            <a:xfrm rot="360000" flipH="1">
              <a:off x="1390" y="67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3" name="旁门左道出品"/>
            <p:cNvSpPr/>
            <p:nvPr>
              <p:custDataLst>
                <p:tags r:id="rId216"/>
              </p:custDataLst>
            </p:nvPr>
          </p:nvSpPr>
          <p:spPr>
            <a:xfrm rot="1080000" flipH="1">
              <a:off x="1338" y="67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4" name="椭圆 693"/>
            <p:cNvSpPr/>
            <p:nvPr>
              <p:custDataLst>
                <p:tags r:id="rId217"/>
              </p:custDataLst>
            </p:nvPr>
          </p:nvSpPr>
          <p:spPr>
            <a:xfrm rot="1800000" flipH="1">
              <a:off x="1288" y="675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5" name="椭圆 694"/>
            <p:cNvSpPr/>
            <p:nvPr>
              <p:custDataLst>
                <p:tags r:id="rId218"/>
              </p:custDataLst>
            </p:nvPr>
          </p:nvSpPr>
          <p:spPr>
            <a:xfrm rot="2520000" flipH="1">
              <a:off x="1245" y="679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6" name="椭圆 695"/>
            <p:cNvSpPr/>
            <p:nvPr>
              <p:custDataLst>
                <p:tags r:id="rId219"/>
              </p:custDataLst>
            </p:nvPr>
          </p:nvSpPr>
          <p:spPr>
            <a:xfrm rot="3240000" flipH="1">
              <a:off x="1209" y="682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7" name="椭圆 696"/>
            <p:cNvSpPr/>
            <p:nvPr>
              <p:custDataLst>
                <p:tags r:id="rId220"/>
              </p:custDataLst>
            </p:nvPr>
          </p:nvSpPr>
          <p:spPr>
            <a:xfrm rot="3960000" flipH="1">
              <a:off x="1182" y="68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8" name="椭圆 697"/>
            <p:cNvSpPr/>
            <p:nvPr>
              <p:custDataLst>
                <p:tags r:id="rId221"/>
              </p:custDataLst>
            </p:nvPr>
          </p:nvSpPr>
          <p:spPr>
            <a:xfrm rot="4680000" flipH="1">
              <a:off x="1166" y="692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99" name="椭圆 698"/>
            <p:cNvSpPr/>
            <p:nvPr>
              <p:custDataLst>
                <p:tags r:id="rId222"/>
              </p:custDataLst>
            </p:nvPr>
          </p:nvSpPr>
          <p:spPr>
            <a:xfrm rot="5400000" flipH="1">
              <a:off x="1160" y="698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0" name="旁门左道出品"/>
            <p:cNvSpPr/>
            <p:nvPr>
              <p:custDataLst>
                <p:tags r:id="rId223"/>
              </p:custDataLst>
            </p:nvPr>
          </p:nvSpPr>
          <p:spPr>
            <a:xfrm rot="6120000" flipH="1">
              <a:off x="1166" y="703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1" name="椭圆 700"/>
            <p:cNvSpPr/>
            <p:nvPr>
              <p:custDataLst>
                <p:tags r:id="rId224"/>
              </p:custDataLst>
            </p:nvPr>
          </p:nvSpPr>
          <p:spPr>
            <a:xfrm rot="6840000" flipH="1">
              <a:off x="1182" y="708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2" name="椭圆 701"/>
            <p:cNvSpPr/>
            <p:nvPr>
              <p:custDataLst>
                <p:tags r:id="rId225"/>
              </p:custDataLst>
            </p:nvPr>
          </p:nvSpPr>
          <p:spPr>
            <a:xfrm rot="7560000" flipH="1">
              <a:off x="1209" y="713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3" name="椭圆 702"/>
            <p:cNvSpPr/>
            <p:nvPr>
              <p:custDataLst>
                <p:tags r:id="rId226"/>
              </p:custDataLst>
            </p:nvPr>
          </p:nvSpPr>
          <p:spPr>
            <a:xfrm rot="8280000" flipH="1">
              <a:off x="1245" y="71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4" name="旁门左道出品"/>
            <p:cNvSpPr/>
            <p:nvPr>
              <p:custDataLst>
                <p:tags r:id="rId227"/>
              </p:custDataLst>
            </p:nvPr>
          </p:nvSpPr>
          <p:spPr>
            <a:xfrm rot="9000000" flipH="1">
              <a:off x="1288" y="720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5" name="椭圆 704"/>
            <p:cNvSpPr/>
            <p:nvPr>
              <p:custDataLst>
                <p:tags r:id="rId228"/>
              </p:custDataLst>
            </p:nvPr>
          </p:nvSpPr>
          <p:spPr>
            <a:xfrm rot="9720000" flipH="1">
              <a:off x="1338" y="72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6" name="椭圆 705"/>
            <p:cNvSpPr/>
            <p:nvPr>
              <p:custDataLst>
                <p:tags r:id="rId229"/>
              </p:custDataLst>
            </p:nvPr>
          </p:nvSpPr>
          <p:spPr>
            <a:xfrm rot="10440000" flipH="1">
              <a:off x="1390" y="72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7" name="椭圆 706"/>
            <p:cNvSpPr/>
            <p:nvPr>
              <p:custDataLst>
                <p:tags r:id="rId230"/>
              </p:custDataLst>
            </p:nvPr>
          </p:nvSpPr>
          <p:spPr>
            <a:xfrm rot="11160000" flipH="1">
              <a:off x="1444" y="72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8" name="旁门左道出品"/>
            <p:cNvSpPr/>
            <p:nvPr>
              <p:custDataLst>
                <p:tags r:id="rId231"/>
              </p:custDataLst>
            </p:nvPr>
          </p:nvSpPr>
          <p:spPr>
            <a:xfrm rot="11880000" flipH="1">
              <a:off x="1496" y="72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09" name="椭圆 708"/>
            <p:cNvSpPr/>
            <p:nvPr>
              <p:custDataLst>
                <p:tags r:id="rId232"/>
              </p:custDataLst>
            </p:nvPr>
          </p:nvSpPr>
          <p:spPr>
            <a:xfrm rot="12600000" flipH="1">
              <a:off x="1545" y="720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0" name="椭圆 709"/>
            <p:cNvSpPr/>
            <p:nvPr>
              <p:custDataLst>
                <p:tags r:id="rId233"/>
              </p:custDataLst>
            </p:nvPr>
          </p:nvSpPr>
          <p:spPr>
            <a:xfrm rot="13320000" flipH="1">
              <a:off x="1589" y="71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1" name="椭圆 710"/>
            <p:cNvSpPr/>
            <p:nvPr>
              <p:custDataLst>
                <p:tags r:id="rId234"/>
              </p:custDataLst>
            </p:nvPr>
          </p:nvSpPr>
          <p:spPr>
            <a:xfrm rot="14040000" flipH="1">
              <a:off x="1625" y="713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2" name="旁门左道出品"/>
            <p:cNvSpPr/>
            <p:nvPr>
              <p:custDataLst>
                <p:tags r:id="rId235"/>
              </p:custDataLst>
            </p:nvPr>
          </p:nvSpPr>
          <p:spPr>
            <a:xfrm rot="14760000" flipH="1">
              <a:off x="1652" y="708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3" name="椭圆 712"/>
            <p:cNvSpPr/>
            <p:nvPr>
              <p:custDataLst>
                <p:tags r:id="rId236"/>
              </p:custDataLst>
            </p:nvPr>
          </p:nvSpPr>
          <p:spPr>
            <a:xfrm rot="15480000" flipH="1">
              <a:off x="1668" y="703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pic>
          <p:nvPicPr>
            <p:cNvPr id="920" name="图形 919"/>
            <p:cNvPicPr>
              <a:picLocks noChangeAspect="1"/>
            </p:cNvPicPr>
            <p:nvPr>
              <p:custDataLst>
                <p:tags r:id="rId237"/>
              </p:custDataLst>
            </p:nvPr>
          </p:nvPicPr>
          <p:blipFill>
            <a:blip r:embed="rId239">
              <a:extLst>
                <a:ext uri="{96DAC541-7B7A-43D3-8B79-37D633B846F1}">
                  <asvg:svgBlip xmlns:asvg="http://schemas.microsoft.com/office/drawing/2016/SVG/main" r:embed="rId240"/>
                </a:ext>
              </a:extLst>
            </a:blip>
            <a:stretch>
              <a:fillRect/>
            </a:stretch>
          </p:blipFill>
          <p:spPr>
            <a:xfrm>
              <a:off x="1267" y="6844"/>
              <a:ext cx="297" cy="297"/>
            </a:xfrm>
            <a:prstGeom prst="rect">
              <a:avLst/>
            </a:prstGeom>
          </p:spPr>
        </p:pic>
      </p:grpSp>
      <p:sp>
        <p:nvSpPr>
          <p:cNvPr id="761" name="矩形 760"/>
          <p:cNvSpPr/>
          <p:nvPr>
            <p:custDataLst>
              <p:tags r:id="rId7"/>
            </p:custDataLst>
          </p:nvPr>
        </p:nvSpPr>
        <p:spPr>
          <a:xfrm>
            <a:off x="6276975" y="4206875"/>
            <a:ext cx="5547995" cy="1962785"/>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dirty="0">
              <a:solidFill>
                <a:prstClr val="white"/>
              </a:solidFill>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62" name="文本框 761"/>
          <p:cNvSpPr txBox="1"/>
          <p:nvPr>
            <p:custDataLst>
              <p:tags r:id="rId8"/>
            </p:custDataLst>
          </p:nvPr>
        </p:nvSpPr>
        <p:spPr>
          <a:xfrm flipH="1">
            <a:off x="9939655" y="4470400"/>
            <a:ext cx="1046480" cy="368300"/>
          </a:xfrm>
          <a:prstGeom prst="rect">
            <a:avLst/>
          </a:prstGeom>
          <a:noFill/>
        </p:spPr>
        <p:txBody>
          <a:bodyPr wrap="square">
            <a:spAutoFit/>
          </a:bodyPr>
          <a:lstStyle/>
          <a:p>
            <a:pPr algn="r">
              <a:defRPr/>
            </a:pPr>
            <a:r>
              <a:rPr lang="zh-CN" altLang="en-US" b="1" kern="0" cap="all" dirty="0">
                <a:solidFill>
                  <a:prstClr val="white"/>
                </a:solidFill>
                <a:latin typeface="PingFang SC Regular" panose="020B0400000000000000" charset="-122"/>
                <a:ea typeface="PingFang SC Regular" panose="020B0400000000000000" charset="-122"/>
                <a:cs typeface="+mn-ea"/>
                <a:sym typeface="+mn-ea"/>
              </a:rPr>
              <a:t>购买者</a:t>
            </a:r>
          </a:p>
        </p:txBody>
      </p:sp>
      <p:sp>
        <p:nvSpPr>
          <p:cNvPr id="767" name="矩形: 圆角 766"/>
          <p:cNvSpPr/>
          <p:nvPr>
            <p:custDataLst>
              <p:tags r:id="rId9"/>
            </p:custDataLst>
          </p:nvPr>
        </p:nvSpPr>
        <p:spPr>
          <a:xfrm>
            <a:off x="9144635" y="4601210"/>
            <a:ext cx="894080" cy="201930"/>
          </a:xfrm>
          <a:prstGeom prst="roundRect">
            <a:avLst>
              <a:gd name="adj" fmla="val 50000"/>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68" name="文本框 767"/>
          <p:cNvSpPr txBox="1"/>
          <p:nvPr>
            <p:custDataLst>
              <p:tags r:id="rId10"/>
            </p:custDataLst>
          </p:nvPr>
        </p:nvSpPr>
        <p:spPr>
          <a:xfrm>
            <a:off x="9209405" y="4571365"/>
            <a:ext cx="764540" cy="260350"/>
          </a:xfrm>
          <a:prstGeom prst="rect">
            <a:avLst/>
          </a:prstGeom>
          <a:noFill/>
        </p:spPr>
        <p:txBody>
          <a:bodyPr wrap="square">
            <a:spAutoFit/>
          </a:bodyPr>
          <a:lstStyle/>
          <a:p>
            <a:pPr algn="ctr"/>
            <a:r>
              <a:rPr lang="zh-CN" altLang="en-US" sz="1100" spc="-60" dirty="0">
                <a:solidFill>
                  <a:srgbClr val="A23322"/>
                </a:solidFill>
                <a:latin typeface="PingFang SC Regular" panose="020B0400000000000000" charset="-122"/>
                <a:ea typeface="PingFang SC Regular" panose="020B0400000000000000" charset="-122"/>
                <a:cs typeface="OPPOSans R" pitchFamily="18" charset="-122"/>
                <a:sym typeface="+mn-ea"/>
              </a:rPr>
              <a:t>议价能力</a:t>
            </a:r>
          </a:p>
        </p:txBody>
      </p:sp>
      <p:cxnSp>
        <p:nvCxnSpPr>
          <p:cNvPr id="764" name="直接连接符 763"/>
          <p:cNvCxnSpPr/>
          <p:nvPr>
            <p:custDataLst>
              <p:tags r:id="rId11"/>
            </p:custDataLst>
          </p:nvPr>
        </p:nvCxnSpPr>
        <p:spPr>
          <a:xfrm flipH="1">
            <a:off x="7192010" y="5006975"/>
            <a:ext cx="4417060"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grpSp>
        <p:nvGrpSpPr>
          <p:cNvPr id="7" name="组合 6"/>
          <p:cNvGrpSpPr/>
          <p:nvPr/>
        </p:nvGrpSpPr>
        <p:grpSpPr>
          <a:xfrm>
            <a:off x="11082020" y="4391660"/>
            <a:ext cx="468630" cy="468630"/>
            <a:chOff x="17452" y="6614"/>
            <a:chExt cx="738" cy="738"/>
          </a:xfrm>
        </p:grpSpPr>
        <p:sp>
          <p:nvSpPr>
            <p:cNvPr id="769" name="旁门左道出品"/>
            <p:cNvSpPr/>
            <p:nvPr>
              <p:custDataLst>
                <p:tags r:id="rId166"/>
              </p:custDataLst>
            </p:nvPr>
          </p:nvSpPr>
          <p:spPr>
            <a:xfrm rot="13967458" flipH="1">
              <a:off x="17452" y="661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0" name="弧形 769"/>
            <p:cNvSpPr/>
            <p:nvPr>
              <p:custDataLst>
                <p:tags r:id="rId167"/>
              </p:custDataLst>
            </p:nvPr>
          </p:nvSpPr>
          <p:spPr>
            <a:xfrm rot="6735357" flipH="1">
              <a:off x="17452" y="6614"/>
              <a:ext cx="739" cy="739"/>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1" name="椭圆 770"/>
            <p:cNvSpPr/>
            <p:nvPr>
              <p:custDataLst>
                <p:tags r:id="rId168"/>
              </p:custDataLst>
            </p:nvPr>
          </p:nvSpPr>
          <p:spPr>
            <a:xfrm flipH="1">
              <a:off x="17600" y="6762"/>
              <a:ext cx="443" cy="443"/>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2" name="旁门左道出品"/>
            <p:cNvSpPr/>
            <p:nvPr>
              <p:custDataLst>
                <p:tags r:id="rId169"/>
              </p:custDataLst>
            </p:nvPr>
          </p:nvSpPr>
          <p:spPr>
            <a:xfrm flipH="1">
              <a:off x="17528" y="6690"/>
              <a:ext cx="588" cy="588"/>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3" name="弧形 772"/>
            <p:cNvSpPr/>
            <p:nvPr>
              <p:custDataLst>
                <p:tags r:id="rId170"/>
              </p:custDataLst>
            </p:nvPr>
          </p:nvSpPr>
          <p:spPr>
            <a:xfrm flipH="1">
              <a:off x="17452" y="661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6" name="椭圆 775"/>
            <p:cNvSpPr/>
            <p:nvPr>
              <p:custDataLst>
                <p:tags r:id="rId171"/>
              </p:custDataLst>
            </p:nvPr>
          </p:nvSpPr>
          <p:spPr>
            <a:xfrm rot="16200000" flipH="1">
              <a:off x="18076" y="698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7" name="旁门左道出品"/>
            <p:cNvSpPr/>
            <p:nvPr>
              <p:custDataLst>
                <p:tags r:id="rId172"/>
              </p:custDataLst>
            </p:nvPr>
          </p:nvSpPr>
          <p:spPr>
            <a:xfrm rot="16920000" flipH="1">
              <a:off x="18070" y="692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8" name="椭圆 777"/>
            <p:cNvSpPr/>
            <p:nvPr>
              <p:custDataLst>
                <p:tags r:id="rId173"/>
              </p:custDataLst>
            </p:nvPr>
          </p:nvSpPr>
          <p:spPr>
            <a:xfrm rot="17640000" flipH="1">
              <a:off x="18054" y="68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79" name="椭圆 778"/>
            <p:cNvSpPr/>
            <p:nvPr>
              <p:custDataLst>
                <p:tags r:id="rId174"/>
              </p:custDataLst>
            </p:nvPr>
          </p:nvSpPr>
          <p:spPr>
            <a:xfrm rot="18360000" flipH="1">
              <a:off x="18027" y="682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0" name="旁门左道出品"/>
            <p:cNvSpPr/>
            <p:nvPr>
              <p:custDataLst>
                <p:tags r:id="rId175"/>
              </p:custDataLst>
            </p:nvPr>
          </p:nvSpPr>
          <p:spPr>
            <a:xfrm rot="19080000" flipH="1">
              <a:off x="17991" y="679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1" name="椭圆 780"/>
            <p:cNvSpPr/>
            <p:nvPr>
              <p:custDataLst>
                <p:tags r:id="rId176"/>
              </p:custDataLst>
            </p:nvPr>
          </p:nvSpPr>
          <p:spPr>
            <a:xfrm rot="19800000" flipH="1">
              <a:off x="17947" y="675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2" name="椭圆 781"/>
            <p:cNvSpPr/>
            <p:nvPr>
              <p:custDataLst>
                <p:tags r:id="rId177"/>
              </p:custDataLst>
            </p:nvPr>
          </p:nvSpPr>
          <p:spPr>
            <a:xfrm rot="20520000" flipH="1">
              <a:off x="17898" y="67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3" name="椭圆 782"/>
            <p:cNvSpPr/>
            <p:nvPr>
              <p:custDataLst>
                <p:tags r:id="rId178"/>
              </p:custDataLst>
            </p:nvPr>
          </p:nvSpPr>
          <p:spPr>
            <a:xfrm rot="21240000" flipH="1">
              <a:off x="17846" y="67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4" name="椭圆 783"/>
            <p:cNvSpPr/>
            <p:nvPr>
              <p:custDataLst>
                <p:tags r:id="rId179"/>
              </p:custDataLst>
            </p:nvPr>
          </p:nvSpPr>
          <p:spPr>
            <a:xfrm rot="360000" flipH="1">
              <a:off x="17792" y="67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5" name="旁门左道出品"/>
            <p:cNvSpPr/>
            <p:nvPr>
              <p:custDataLst>
                <p:tags r:id="rId180"/>
              </p:custDataLst>
            </p:nvPr>
          </p:nvSpPr>
          <p:spPr>
            <a:xfrm rot="1080000" flipH="1">
              <a:off x="17740" y="67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6" name="椭圆 785"/>
            <p:cNvSpPr/>
            <p:nvPr>
              <p:custDataLst>
                <p:tags r:id="rId181"/>
              </p:custDataLst>
            </p:nvPr>
          </p:nvSpPr>
          <p:spPr>
            <a:xfrm rot="1800000" flipH="1">
              <a:off x="17690" y="675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7" name="椭圆 786"/>
            <p:cNvSpPr/>
            <p:nvPr>
              <p:custDataLst>
                <p:tags r:id="rId182"/>
              </p:custDataLst>
            </p:nvPr>
          </p:nvSpPr>
          <p:spPr>
            <a:xfrm rot="2520000" flipH="1">
              <a:off x="17647" y="679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8" name="椭圆 787"/>
            <p:cNvSpPr/>
            <p:nvPr>
              <p:custDataLst>
                <p:tags r:id="rId183"/>
              </p:custDataLst>
            </p:nvPr>
          </p:nvSpPr>
          <p:spPr>
            <a:xfrm rot="3240000" flipH="1">
              <a:off x="17611" y="682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89" name="椭圆 788"/>
            <p:cNvSpPr/>
            <p:nvPr>
              <p:custDataLst>
                <p:tags r:id="rId184"/>
              </p:custDataLst>
            </p:nvPr>
          </p:nvSpPr>
          <p:spPr>
            <a:xfrm rot="3960000" flipH="1">
              <a:off x="17584" y="68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0" name="椭圆 789"/>
            <p:cNvSpPr/>
            <p:nvPr>
              <p:custDataLst>
                <p:tags r:id="rId185"/>
              </p:custDataLst>
            </p:nvPr>
          </p:nvSpPr>
          <p:spPr>
            <a:xfrm rot="4680000" flipH="1">
              <a:off x="17568" y="692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1" name="椭圆 790"/>
            <p:cNvSpPr/>
            <p:nvPr>
              <p:custDataLst>
                <p:tags r:id="rId186"/>
              </p:custDataLst>
            </p:nvPr>
          </p:nvSpPr>
          <p:spPr>
            <a:xfrm rot="5400000" flipH="1">
              <a:off x="17562" y="698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2" name="旁门左道出品"/>
            <p:cNvSpPr/>
            <p:nvPr>
              <p:custDataLst>
                <p:tags r:id="rId187"/>
              </p:custDataLst>
            </p:nvPr>
          </p:nvSpPr>
          <p:spPr>
            <a:xfrm rot="6120000" flipH="1">
              <a:off x="17568" y="703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3" name="椭圆 792"/>
            <p:cNvSpPr/>
            <p:nvPr>
              <p:custDataLst>
                <p:tags r:id="rId188"/>
              </p:custDataLst>
            </p:nvPr>
          </p:nvSpPr>
          <p:spPr>
            <a:xfrm rot="6840000" flipH="1">
              <a:off x="17584" y="708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4" name="椭圆 793"/>
            <p:cNvSpPr/>
            <p:nvPr>
              <p:custDataLst>
                <p:tags r:id="rId189"/>
              </p:custDataLst>
            </p:nvPr>
          </p:nvSpPr>
          <p:spPr>
            <a:xfrm rot="7560000" flipH="1">
              <a:off x="17611" y="713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5" name="椭圆 794"/>
            <p:cNvSpPr/>
            <p:nvPr>
              <p:custDataLst>
                <p:tags r:id="rId190"/>
              </p:custDataLst>
            </p:nvPr>
          </p:nvSpPr>
          <p:spPr>
            <a:xfrm rot="8280000" flipH="1">
              <a:off x="17647" y="71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6" name="旁门左道出品"/>
            <p:cNvSpPr/>
            <p:nvPr>
              <p:custDataLst>
                <p:tags r:id="rId191"/>
              </p:custDataLst>
            </p:nvPr>
          </p:nvSpPr>
          <p:spPr>
            <a:xfrm rot="9000000" flipH="1">
              <a:off x="17690" y="720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7" name="椭圆 796"/>
            <p:cNvSpPr/>
            <p:nvPr>
              <p:custDataLst>
                <p:tags r:id="rId192"/>
              </p:custDataLst>
            </p:nvPr>
          </p:nvSpPr>
          <p:spPr>
            <a:xfrm rot="9720000" flipH="1">
              <a:off x="17740" y="72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8" name="椭圆 797"/>
            <p:cNvSpPr/>
            <p:nvPr>
              <p:custDataLst>
                <p:tags r:id="rId193"/>
              </p:custDataLst>
            </p:nvPr>
          </p:nvSpPr>
          <p:spPr>
            <a:xfrm rot="10440000" flipH="1">
              <a:off x="17792" y="72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99" name="椭圆 798"/>
            <p:cNvSpPr/>
            <p:nvPr>
              <p:custDataLst>
                <p:tags r:id="rId194"/>
              </p:custDataLst>
            </p:nvPr>
          </p:nvSpPr>
          <p:spPr>
            <a:xfrm rot="11160000" flipH="1">
              <a:off x="17846" y="723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0" name="旁门左道出品"/>
            <p:cNvSpPr/>
            <p:nvPr>
              <p:custDataLst>
                <p:tags r:id="rId195"/>
              </p:custDataLst>
            </p:nvPr>
          </p:nvSpPr>
          <p:spPr>
            <a:xfrm rot="11880000" flipH="1">
              <a:off x="17898" y="72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1" name="椭圆 800"/>
            <p:cNvSpPr/>
            <p:nvPr>
              <p:custDataLst>
                <p:tags r:id="rId196"/>
              </p:custDataLst>
            </p:nvPr>
          </p:nvSpPr>
          <p:spPr>
            <a:xfrm rot="12600000" flipH="1">
              <a:off x="17947" y="720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2" name="椭圆 801"/>
            <p:cNvSpPr/>
            <p:nvPr>
              <p:custDataLst>
                <p:tags r:id="rId197"/>
              </p:custDataLst>
            </p:nvPr>
          </p:nvSpPr>
          <p:spPr>
            <a:xfrm rot="13320000" flipH="1">
              <a:off x="17991" y="71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3" name="椭圆 802"/>
            <p:cNvSpPr/>
            <p:nvPr>
              <p:custDataLst>
                <p:tags r:id="rId198"/>
              </p:custDataLst>
            </p:nvPr>
          </p:nvSpPr>
          <p:spPr>
            <a:xfrm rot="14040000" flipH="1">
              <a:off x="18027" y="713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4" name="旁门左道出品"/>
            <p:cNvSpPr/>
            <p:nvPr>
              <p:custDataLst>
                <p:tags r:id="rId199"/>
              </p:custDataLst>
            </p:nvPr>
          </p:nvSpPr>
          <p:spPr>
            <a:xfrm rot="14760000" flipH="1">
              <a:off x="18054" y="708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805" name="椭圆 804"/>
            <p:cNvSpPr/>
            <p:nvPr>
              <p:custDataLst>
                <p:tags r:id="rId200"/>
              </p:custDataLst>
            </p:nvPr>
          </p:nvSpPr>
          <p:spPr>
            <a:xfrm rot="15480000" flipH="1">
              <a:off x="18070" y="703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pic>
          <p:nvPicPr>
            <p:cNvPr id="924" name="图形 923"/>
            <p:cNvPicPr>
              <a:picLocks noChangeAspect="1"/>
            </p:cNvPicPr>
            <p:nvPr>
              <p:custDataLst>
                <p:tags r:id="rId201"/>
              </p:custDataLst>
            </p:nvPr>
          </p:nvPicPr>
          <p:blipFill>
            <a:blip r:embed="rId241">
              <a:extLst>
                <a:ext uri="{96DAC541-7B7A-43D3-8B79-37D633B846F1}">
                  <asvg:svgBlip xmlns:asvg="http://schemas.microsoft.com/office/drawing/2016/SVG/main" r:embed="rId242"/>
                </a:ext>
              </a:extLst>
            </a:blip>
            <a:stretch>
              <a:fillRect/>
            </a:stretch>
          </p:blipFill>
          <p:spPr>
            <a:xfrm>
              <a:off x="17657" y="6830"/>
              <a:ext cx="319" cy="319"/>
            </a:xfrm>
            <a:prstGeom prst="rect">
              <a:avLst/>
            </a:prstGeom>
          </p:spPr>
        </p:pic>
      </p:grpSp>
      <p:sp>
        <p:nvSpPr>
          <p:cNvPr id="715" name="矩形 714"/>
          <p:cNvSpPr/>
          <p:nvPr>
            <p:custDataLst>
              <p:tags r:id="rId12"/>
            </p:custDataLst>
          </p:nvPr>
        </p:nvSpPr>
        <p:spPr>
          <a:xfrm>
            <a:off x="6276975" y="2009775"/>
            <a:ext cx="5547995" cy="1962785"/>
          </a:xfrm>
          <a:prstGeom prst="rect">
            <a:avLst/>
          </a:prstGeom>
          <a:gradFill flip="none" rotWithShape="1">
            <a:gsLst>
              <a:gs pos="0">
                <a:srgbClr val="1D4273"/>
              </a:gs>
              <a:gs pos="100000">
                <a:srgbClr val="275B99"/>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17" name="文本框 716"/>
          <p:cNvSpPr txBox="1"/>
          <p:nvPr>
            <p:custDataLst>
              <p:tags r:id="rId13"/>
            </p:custDataLst>
          </p:nvPr>
        </p:nvSpPr>
        <p:spPr>
          <a:xfrm flipH="1">
            <a:off x="7215505" y="5099685"/>
            <a:ext cx="4481195" cy="321945"/>
          </a:xfrm>
          <a:prstGeom prst="rect">
            <a:avLst/>
          </a:prstGeom>
          <a:noFill/>
        </p:spPr>
        <p:txBody>
          <a:bodyPr wrap="square">
            <a:spAutoFit/>
          </a:bodyPr>
          <a:lstStyle/>
          <a:p>
            <a:pPr algn="r"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购买者的讨价还价能力，决定了企业的利润空间</a:t>
            </a:r>
          </a:p>
        </p:txBody>
      </p:sp>
      <p:cxnSp>
        <p:nvCxnSpPr>
          <p:cNvPr id="718" name="直接连接符 717"/>
          <p:cNvCxnSpPr/>
          <p:nvPr>
            <p:custDataLst>
              <p:tags r:id="rId14"/>
            </p:custDataLst>
          </p:nvPr>
        </p:nvCxnSpPr>
        <p:spPr>
          <a:xfrm flipH="1">
            <a:off x="7192010" y="2809875"/>
            <a:ext cx="4417060"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grpSp>
        <p:nvGrpSpPr>
          <p:cNvPr id="134" name="组合 133"/>
          <p:cNvGrpSpPr/>
          <p:nvPr/>
        </p:nvGrpSpPr>
        <p:grpSpPr>
          <a:xfrm>
            <a:off x="8634730" y="2194560"/>
            <a:ext cx="2915920" cy="468630"/>
            <a:chOff x="13598" y="3154"/>
            <a:chExt cx="4592" cy="738"/>
          </a:xfrm>
        </p:grpSpPr>
        <p:sp>
          <p:nvSpPr>
            <p:cNvPr id="716" name="文本框 715"/>
            <p:cNvSpPr txBox="1"/>
            <p:nvPr>
              <p:custDataLst>
                <p:tags r:id="rId127"/>
              </p:custDataLst>
            </p:nvPr>
          </p:nvSpPr>
          <p:spPr>
            <a:xfrm flipH="1">
              <a:off x="14946" y="3312"/>
              <a:ext cx="2355" cy="580"/>
            </a:xfrm>
            <a:prstGeom prst="rect">
              <a:avLst/>
            </a:prstGeom>
            <a:noFill/>
          </p:spPr>
          <p:txBody>
            <a:bodyPr wrap="square">
              <a:spAutoFit/>
            </a:bodyPr>
            <a:lstStyle/>
            <a:p>
              <a:pPr algn="r">
                <a:defRPr/>
              </a:pPr>
              <a:r>
                <a:rPr lang="zh-CN" altLang="en-US" b="1" kern="0" cap="all" dirty="0">
                  <a:solidFill>
                    <a:prstClr val="white"/>
                  </a:solidFill>
                  <a:latin typeface="PingFang SC Regular" panose="020B0400000000000000" charset="-122"/>
                  <a:ea typeface="PingFang SC Regular" panose="020B0400000000000000" charset="-122"/>
                  <a:cs typeface="+mn-ea"/>
                  <a:sym typeface="+mn-ea"/>
                </a:rPr>
                <a:t>潜在竞争者</a:t>
              </a:r>
            </a:p>
          </p:txBody>
        </p:sp>
        <p:sp>
          <p:nvSpPr>
            <p:cNvPr id="721" name="矩形: 圆角 720"/>
            <p:cNvSpPr/>
            <p:nvPr>
              <p:custDataLst>
                <p:tags r:id="rId128"/>
              </p:custDataLst>
            </p:nvPr>
          </p:nvSpPr>
          <p:spPr>
            <a:xfrm>
              <a:off x="13598" y="3443"/>
              <a:ext cx="1408" cy="318"/>
            </a:xfrm>
            <a:prstGeom prst="roundRect">
              <a:avLst>
                <a:gd name="adj" fmla="val 50000"/>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722" name="文本框 721"/>
            <p:cNvSpPr txBox="1"/>
            <p:nvPr>
              <p:custDataLst>
                <p:tags r:id="rId129"/>
              </p:custDataLst>
            </p:nvPr>
          </p:nvSpPr>
          <p:spPr>
            <a:xfrm>
              <a:off x="13598" y="3396"/>
              <a:ext cx="1407" cy="410"/>
            </a:xfrm>
            <a:prstGeom prst="rect">
              <a:avLst/>
            </a:prstGeom>
            <a:noFill/>
          </p:spPr>
          <p:txBody>
            <a:bodyPr wrap="square">
              <a:spAutoFit/>
            </a:bodyPr>
            <a:lstStyle/>
            <a:p>
              <a:pPr algn="ctr"/>
              <a:r>
                <a:rPr lang="zh-CN" altLang="en-US" sz="1100" spc="-60" dirty="0">
                  <a:solidFill>
                    <a:srgbClr val="1D4273"/>
                  </a:solidFill>
                  <a:latin typeface="PingFang SC Regular" panose="020B0400000000000000" charset="-122"/>
                  <a:ea typeface="PingFang SC Regular" panose="020B0400000000000000" charset="-122"/>
                  <a:cs typeface="OPPOSans R" pitchFamily="18" charset="-122"/>
                  <a:sym typeface="+mn-ea"/>
                </a:rPr>
                <a:t>进入威胁</a:t>
              </a:r>
            </a:p>
          </p:txBody>
        </p:sp>
        <p:grpSp>
          <p:nvGrpSpPr>
            <p:cNvPr id="6" name="组合 5"/>
            <p:cNvGrpSpPr/>
            <p:nvPr/>
          </p:nvGrpSpPr>
          <p:grpSpPr>
            <a:xfrm>
              <a:off x="17452" y="3154"/>
              <a:ext cx="738" cy="738"/>
              <a:chOff x="17452" y="3154"/>
              <a:chExt cx="738" cy="738"/>
            </a:xfrm>
          </p:grpSpPr>
          <p:sp>
            <p:nvSpPr>
              <p:cNvPr id="723" name="旁门左道出品"/>
              <p:cNvSpPr/>
              <p:nvPr>
                <p:custDataLst>
                  <p:tags r:id="rId130"/>
                </p:custDataLst>
              </p:nvPr>
            </p:nvSpPr>
            <p:spPr>
              <a:xfrm rot="13967458" flipH="1">
                <a:off x="17452" y="315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4" name="弧形 723"/>
              <p:cNvSpPr/>
              <p:nvPr>
                <p:custDataLst>
                  <p:tags r:id="rId131"/>
                </p:custDataLst>
              </p:nvPr>
            </p:nvSpPr>
            <p:spPr>
              <a:xfrm rot="6735357" flipH="1">
                <a:off x="17452" y="3154"/>
                <a:ext cx="739" cy="739"/>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5" name="椭圆 724"/>
              <p:cNvSpPr/>
              <p:nvPr>
                <p:custDataLst>
                  <p:tags r:id="rId132"/>
                </p:custDataLst>
              </p:nvPr>
            </p:nvSpPr>
            <p:spPr>
              <a:xfrm flipH="1">
                <a:off x="17600" y="3302"/>
                <a:ext cx="443" cy="443"/>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6" name="旁门左道出品"/>
              <p:cNvSpPr/>
              <p:nvPr>
                <p:custDataLst>
                  <p:tags r:id="rId133"/>
                </p:custDataLst>
              </p:nvPr>
            </p:nvSpPr>
            <p:spPr>
              <a:xfrm flipH="1">
                <a:off x="17528" y="3230"/>
                <a:ext cx="588" cy="588"/>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27" name="弧形 726"/>
              <p:cNvSpPr/>
              <p:nvPr>
                <p:custDataLst>
                  <p:tags r:id="rId134"/>
                </p:custDataLst>
              </p:nvPr>
            </p:nvSpPr>
            <p:spPr>
              <a:xfrm flipH="1">
                <a:off x="17452" y="315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0" name="椭圆 729"/>
              <p:cNvSpPr/>
              <p:nvPr>
                <p:custDataLst>
                  <p:tags r:id="rId135"/>
                </p:custDataLst>
              </p:nvPr>
            </p:nvSpPr>
            <p:spPr>
              <a:xfrm rot="16200000" flipH="1">
                <a:off x="18076" y="352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1" name="旁门左道出品"/>
              <p:cNvSpPr/>
              <p:nvPr>
                <p:custDataLst>
                  <p:tags r:id="rId136"/>
                </p:custDataLst>
              </p:nvPr>
            </p:nvSpPr>
            <p:spPr>
              <a:xfrm rot="16920000" flipH="1">
                <a:off x="18070" y="346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2" name="椭圆 731"/>
              <p:cNvSpPr/>
              <p:nvPr>
                <p:custDataLst>
                  <p:tags r:id="rId137"/>
                </p:custDataLst>
              </p:nvPr>
            </p:nvSpPr>
            <p:spPr>
              <a:xfrm rot="17640000" flipH="1">
                <a:off x="18054" y="341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3" name="椭圆 732"/>
              <p:cNvSpPr/>
              <p:nvPr>
                <p:custDataLst>
                  <p:tags r:id="rId138"/>
                </p:custDataLst>
              </p:nvPr>
            </p:nvSpPr>
            <p:spPr>
              <a:xfrm rot="18360000" flipH="1">
                <a:off x="18027" y="336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4" name="旁门左道出品"/>
              <p:cNvSpPr/>
              <p:nvPr>
                <p:custDataLst>
                  <p:tags r:id="rId139"/>
                </p:custDataLst>
              </p:nvPr>
            </p:nvSpPr>
            <p:spPr>
              <a:xfrm rot="19080000" flipH="1">
                <a:off x="17991" y="333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5" name="椭圆 734"/>
              <p:cNvSpPr/>
              <p:nvPr>
                <p:custDataLst>
                  <p:tags r:id="rId140"/>
                </p:custDataLst>
              </p:nvPr>
            </p:nvSpPr>
            <p:spPr>
              <a:xfrm rot="19800000" flipH="1">
                <a:off x="17947" y="329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6" name="椭圆 735"/>
              <p:cNvSpPr/>
              <p:nvPr>
                <p:custDataLst>
                  <p:tags r:id="rId141"/>
                </p:custDataLst>
              </p:nvPr>
            </p:nvSpPr>
            <p:spPr>
              <a:xfrm rot="20520000" flipH="1">
                <a:off x="17898" y="32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7" name="椭圆 736"/>
              <p:cNvSpPr/>
              <p:nvPr>
                <p:custDataLst>
                  <p:tags r:id="rId142"/>
                </p:custDataLst>
              </p:nvPr>
            </p:nvSpPr>
            <p:spPr>
              <a:xfrm rot="21240000" flipH="1">
                <a:off x="17846" y="32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8" name="椭圆 737"/>
              <p:cNvSpPr/>
              <p:nvPr>
                <p:custDataLst>
                  <p:tags r:id="rId143"/>
                </p:custDataLst>
              </p:nvPr>
            </p:nvSpPr>
            <p:spPr>
              <a:xfrm rot="360000" flipH="1">
                <a:off x="17792" y="32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39" name="旁门左道出品"/>
              <p:cNvSpPr/>
              <p:nvPr>
                <p:custDataLst>
                  <p:tags r:id="rId144"/>
                </p:custDataLst>
              </p:nvPr>
            </p:nvSpPr>
            <p:spPr>
              <a:xfrm rot="1080000" flipH="1">
                <a:off x="17740" y="32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0" name="椭圆 739"/>
              <p:cNvSpPr/>
              <p:nvPr>
                <p:custDataLst>
                  <p:tags r:id="rId145"/>
                </p:custDataLst>
              </p:nvPr>
            </p:nvSpPr>
            <p:spPr>
              <a:xfrm rot="1800000" flipH="1">
                <a:off x="17690" y="329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1" name="椭圆 740"/>
              <p:cNvSpPr/>
              <p:nvPr>
                <p:custDataLst>
                  <p:tags r:id="rId146"/>
                </p:custDataLst>
              </p:nvPr>
            </p:nvSpPr>
            <p:spPr>
              <a:xfrm rot="2520000" flipH="1">
                <a:off x="17647" y="333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2" name="椭圆 741"/>
              <p:cNvSpPr/>
              <p:nvPr>
                <p:custDataLst>
                  <p:tags r:id="rId147"/>
                </p:custDataLst>
              </p:nvPr>
            </p:nvSpPr>
            <p:spPr>
              <a:xfrm rot="3240000" flipH="1">
                <a:off x="17611" y="336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3" name="椭圆 742"/>
              <p:cNvSpPr/>
              <p:nvPr>
                <p:custDataLst>
                  <p:tags r:id="rId148"/>
                </p:custDataLst>
              </p:nvPr>
            </p:nvSpPr>
            <p:spPr>
              <a:xfrm rot="3960000" flipH="1">
                <a:off x="17584" y="341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4" name="椭圆 743"/>
              <p:cNvSpPr/>
              <p:nvPr>
                <p:custDataLst>
                  <p:tags r:id="rId149"/>
                </p:custDataLst>
              </p:nvPr>
            </p:nvSpPr>
            <p:spPr>
              <a:xfrm rot="4680000" flipH="1">
                <a:off x="17568" y="346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5" name="椭圆 744"/>
              <p:cNvSpPr/>
              <p:nvPr>
                <p:custDataLst>
                  <p:tags r:id="rId150"/>
                </p:custDataLst>
              </p:nvPr>
            </p:nvSpPr>
            <p:spPr>
              <a:xfrm rot="5400000" flipH="1">
                <a:off x="17562" y="352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6" name="旁门左道出品"/>
              <p:cNvSpPr/>
              <p:nvPr>
                <p:custDataLst>
                  <p:tags r:id="rId151"/>
                </p:custDataLst>
              </p:nvPr>
            </p:nvSpPr>
            <p:spPr>
              <a:xfrm rot="6120000" flipH="1">
                <a:off x="17568" y="357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7" name="椭圆 746"/>
              <p:cNvSpPr/>
              <p:nvPr>
                <p:custDataLst>
                  <p:tags r:id="rId152"/>
                </p:custDataLst>
              </p:nvPr>
            </p:nvSpPr>
            <p:spPr>
              <a:xfrm rot="6840000" flipH="1">
                <a:off x="17584" y="36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8" name="椭圆 747"/>
              <p:cNvSpPr/>
              <p:nvPr>
                <p:custDataLst>
                  <p:tags r:id="rId153"/>
                </p:custDataLst>
              </p:nvPr>
            </p:nvSpPr>
            <p:spPr>
              <a:xfrm rot="7560000" flipH="1">
                <a:off x="17611" y="36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49" name="椭圆 748"/>
              <p:cNvSpPr/>
              <p:nvPr>
                <p:custDataLst>
                  <p:tags r:id="rId154"/>
                </p:custDataLst>
              </p:nvPr>
            </p:nvSpPr>
            <p:spPr>
              <a:xfrm rot="8280000" flipH="1">
                <a:off x="17647" y="371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0" name="旁门左道出品"/>
              <p:cNvSpPr/>
              <p:nvPr>
                <p:custDataLst>
                  <p:tags r:id="rId155"/>
                </p:custDataLst>
              </p:nvPr>
            </p:nvSpPr>
            <p:spPr>
              <a:xfrm rot="9000000" flipH="1">
                <a:off x="17690" y="374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1" name="椭圆 750"/>
              <p:cNvSpPr/>
              <p:nvPr>
                <p:custDataLst>
                  <p:tags r:id="rId156"/>
                </p:custDataLst>
              </p:nvPr>
            </p:nvSpPr>
            <p:spPr>
              <a:xfrm rot="9720000" flipH="1">
                <a:off x="17740" y="37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2" name="椭圆 751"/>
              <p:cNvSpPr/>
              <p:nvPr>
                <p:custDataLst>
                  <p:tags r:id="rId157"/>
                </p:custDataLst>
              </p:nvPr>
            </p:nvSpPr>
            <p:spPr>
              <a:xfrm rot="10440000" flipH="1">
                <a:off x="17792" y="37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3" name="椭圆 752"/>
              <p:cNvSpPr/>
              <p:nvPr>
                <p:custDataLst>
                  <p:tags r:id="rId158"/>
                </p:custDataLst>
              </p:nvPr>
            </p:nvSpPr>
            <p:spPr>
              <a:xfrm rot="11160000" flipH="1">
                <a:off x="17846" y="37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4" name="旁门左道出品"/>
              <p:cNvSpPr/>
              <p:nvPr>
                <p:custDataLst>
                  <p:tags r:id="rId159"/>
                </p:custDataLst>
              </p:nvPr>
            </p:nvSpPr>
            <p:spPr>
              <a:xfrm rot="11880000" flipH="1">
                <a:off x="17898" y="37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5" name="椭圆 754"/>
              <p:cNvSpPr/>
              <p:nvPr>
                <p:custDataLst>
                  <p:tags r:id="rId160"/>
                </p:custDataLst>
              </p:nvPr>
            </p:nvSpPr>
            <p:spPr>
              <a:xfrm rot="12600000" flipH="1">
                <a:off x="17947" y="374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6" name="椭圆 755"/>
              <p:cNvSpPr/>
              <p:nvPr>
                <p:custDataLst>
                  <p:tags r:id="rId161"/>
                </p:custDataLst>
              </p:nvPr>
            </p:nvSpPr>
            <p:spPr>
              <a:xfrm rot="13320000" flipH="1">
                <a:off x="17991" y="371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7" name="椭圆 756"/>
              <p:cNvSpPr/>
              <p:nvPr>
                <p:custDataLst>
                  <p:tags r:id="rId162"/>
                </p:custDataLst>
              </p:nvPr>
            </p:nvSpPr>
            <p:spPr>
              <a:xfrm rot="14040000" flipH="1">
                <a:off x="18027" y="36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8" name="旁门左道出品"/>
              <p:cNvSpPr/>
              <p:nvPr>
                <p:custDataLst>
                  <p:tags r:id="rId163"/>
                </p:custDataLst>
              </p:nvPr>
            </p:nvSpPr>
            <p:spPr>
              <a:xfrm rot="14760000" flipH="1">
                <a:off x="18054" y="36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759" name="椭圆 758"/>
              <p:cNvSpPr/>
              <p:nvPr>
                <p:custDataLst>
                  <p:tags r:id="rId164"/>
                </p:custDataLst>
              </p:nvPr>
            </p:nvSpPr>
            <p:spPr>
              <a:xfrm rot="15480000" flipH="1">
                <a:off x="18070" y="357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pic>
            <p:nvPicPr>
              <p:cNvPr id="916" name="图形 915"/>
              <p:cNvPicPr>
                <a:picLocks noChangeAspect="1"/>
              </p:cNvPicPr>
              <p:nvPr>
                <p:custDataLst>
                  <p:tags r:id="rId165"/>
                </p:custDataLst>
              </p:nvPr>
            </p:nvPicPr>
            <p:blipFill>
              <a:blip r:embed="rId243">
                <a:extLst>
                  <a:ext uri="{96DAC541-7B7A-43D3-8B79-37D633B846F1}">
                    <asvg:svgBlip xmlns:asvg="http://schemas.microsoft.com/office/drawing/2016/SVG/main" r:embed="rId244"/>
                  </a:ext>
                </a:extLst>
              </a:blip>
              <a:stretch>
                <a:fillRect/>
              </a:stretch>
            </p:blipFill>
            <p:spPr>
              <a:xfrm>
                <a:off x="17698" y="3409"/>
                <a:ext cx="247" cy="247"/>
              </a:xfrm>
              <a:prstGeom prst="rect">
                <a:avLst/>
              </a:prstGeom>
            </p:spPr>
          </p:pic>
        </p:grpSp>
      </p:grpSp>
      <p:sp>
        <p:nvSpPr>
          <p:cNvPr id="573" name="矩形 572"/>
          <p:cNvSpPr/>
          <p:nvPr>
            <p:custDataLst>
              <p:tags r:id="rId15"/>
            </p:custDataLst>
          </p:nvPr>
        </p:nvSpPr>
        <p:spPr>
          <a:xfrm>
            <a:off x="367665" y="2009775"/>
            <a:ext cx="5547995" cy="1962785"/>
          </a:xfrm>
          <a:prstGeom prst="rect">
            <a:avLst/>
          </a:prstGeom>
          <a:gradFill flip="none" rotWithShape="1">
            <a:gsLst>
              <a:gs pos="0">
                <a:srgbClr val="A23322"/>
              </a:gs>
              <a:gs pos="100000">
                <a:srgbClr val="A23523"/>
              </a:gs>
            </a:gsLst>
            <a:lin ang="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74" name="文本框 573"/>
          <p:cNvSpPr txBox="1"/>
          <p:nvPr>
            <p:custDataLst>
              <p:tags r:id="rId16"/>
            </p:custDataLst>
          </p:nvPr>
        </p:nvSpPr>
        <p:spPr>
          <a:xfrm flipH="1">
            <a:off x="1188720" y="2273300"/>
            <a:ext cx="2092960" cy="368300"/>
          </a:xfrm>
          <a:prstGeom prst="rect">
            <a:avLst/>
          </a:prstGeom>
          <a:noFill/>
        </p:spPr>
        <p:txBody>
          <a:bodyPr wrap="square">
            <a:spAutoFit/>
          </a:bodyPr>
          <a:lstStyle/>
          <a:p>
            <a:pPr>
              <a:defRPr/>
            </a:pPr>
            <a:r>
              <a:rPr lang="zh-CN" altLang="en-US" b="1" kern="0" cap="all" dirty="0">
                <a:solidFill>
                  <a:prstClr val="white"/>
                </a:solidFill>
                <a:latin typeface="PingFang SC Regular" panose="020B0400000000000000" charset="-122"/>
                <a:ea typeface="PingFang SC Regular" panose="020B0400000000000000" charset="-122"/>
                <a:cs typeface="+mn-ea"/>
                <a:sym typeface="+mn-ea"/>
              </a:rPr>
              <a:t>供应者</a:t>
            </a:r>
          </a:p>
        </p:txBody>
      </p:sp>
      <p:sp>
        <p:nvSpPr>
          <p:cNvPr id="575" name="文本框 574"/>
          <p:cNvSpPr txBox="1"/>
          <p:nvPr>
            <p:custDataLst>
              <p:tags r:id="rId17"/>
            </p:custDataLst>
          </p:nvPr>
        </p:nvSpPr>
        <p:spPr>
          <a:xfrm flipH="1">
            <a:off x="520065" y="2902585"/>
            <a:ext cx="3651250" cy="321945"/>
          </a:xfrm>
          <a:prstGeom prst="rect">
            <a:avLst/>
          </a:prstGeom>
          <a:noFill/>
        </p:spPr>
        <p:txBody>
          <a:bodyPr wrap="square">
            <a:spAutoFit/>
          </a:bodyPr>
          <a:lstStyle/>
          <a:p>
            <a:pPr algn="just"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物料供应商的议价能力决定了企业的收益空间</a:t>
            </a:r>
          </a:p>
        </p:txBody>
      </p:sp>
      <p:grpSp>
        <p:nvGrpSpPr>
          <p:cNvPr id="10" name="组合 9"/>
          <p:cNvGrpSpPr/>
          <p:nvPr/>
        </p:nvGrpSpPr>
        <p:grpSpPr>
          <a:xfrm>
            <a:off x="666750" y="2194560"/>
            <a:ext cx="468630" cy="468630"/>
            <a:chOff x="1050" y="3154"/>
            <a:chExt cx="738" cy="738"/>
          </a:xfrm>
        </p:grpSpPr>
        <p:sp>
          <p:nvSpPr>
            <p:cNvPr id="578" name="旁门左道出品"/>
            <p:cNvSpPr/>
            <p:nvPr>
              <p:custDataLst>
                <p:tags r:id="rId91"/>
              </p:custDataLst>
            </p:nvPr>
          </p:nvSpPr>
          <p:spPr>
            <a:xfrm rot="13967458" flipH="1">
              <a:off x="1050" y="315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79" name="弧形 578"/>
            <p:cNvSpPr/>
            <p:nvPr>
              <p:custDataLst>
                <p:tags r:id="rId92"/>
              </p:custDataLst>
            </p:nvPr>
          </p:nvSpPr>
          <p:spPr>
            <a:xfrm rot="6735357" flipH="1">
              <a:off x="1050" y="3154"/>
              <a:ext cx="739" cy="739"/>
            </a:xfrm>
            <a:prstGeom prst="arc">
              <a:avLst/>
            </a:prstGeom>
            <a:noFill/>
            <a:ln w="12700" cap="rnd" cmpd="sng" algn="ctr">
              <a:gradFill>
                <a:gsLst>
                  <a:gs pos="0">
                    <a:schemeClr val="bg2"/>
                  </a:gs>
                  <a:gs pos="95000">
                    <a:schemeClr val="bg2">
                      <a:alpha val="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0" name="椭圆 579"/>
            <p:cNvSpPr/>
            <p:nvPr>
              <p:custDataLst>
                <p:tags r:id="rId93"/>
              </p:custDataLst>
            </p:nvPr>
          </p:nvSpPr>
          <p:spPr>
            <a:xfrm flipH="1">
              <a:off x="1198" y="3302"/>
              <a:ext cx="443" cy="443"/>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no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1" name="旁门左道出品"/>
            <p:cNvSpPr/>
            <p:nvPr>
              <p:custDataLst>
                <p:tags r:id="rId94"/>
              </p:custDataLst>
            </p:nvPr>
          </p:nvSpPr>
          <p:spPr>
            <a:xfrm flipH="1">
              <a:off x="1126" y="3230"/>
              <a:ext cx="588" cy="588"/>
            </a:xfrm>
            <a:prstGeom prst="ellipse">
              <a:avLst/>
            </a:prstGeom>
            <a:noFill/>
            <a:ln w="12700" cap="rnd" cmpd="sng" algn="ctr">
              <a:gradFill>
                <a:gsLst>
                  <a:gs pos="0">
                    <a:srgbClr val="4472C4">
                      <a:lumMod val="5000"/>
                      <a:lumOff val="95000"/>
                      <a:alpha val="43000"/>
                    </a:srgbClr>
                  </a:gs>
                  <a:gs pos="100000">
                    <a:schemeClr val="bg2"/>
                  </a:gs>
                </a:gsLst>
                <a:lin ang="5400000" scaled="1"/>
              </a:gra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2" name="弧形 581"/>
            <p:cNvSpPr/>
            <p:nvPr>
              <p:custDataLst>
                <p:tags r:id="rId95"/>
              </p:custDataLst>
            </p:nvPr>
          </p:nvSpPr>
          <p:spPr>
            <a:xfrm flipH="1">
              <a:off x="1050" y="3154"/>
              <a:ext cx="739" cy="739"/>
            </a:xfrm>
            <a:prstGeom prst="arc">
              <a:avLst/>
            </a:prstGeom>
            <a:noFill/>
            <a:ln w="12700" cap="rnd" cmpd="sng" algn="ctr">
              <a:gradFill>
                <a:gsLst>
                  <a:gs pos="2000">
                    <a:schemeClr val="bg2">
                      <a:alpha val="0"/>
                    </a:schemeClr>
                  </a:gs>
                  <a:gs pos="95000">
                    <a:schemeClr val="bg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5" name="椭圆 584"/>
            <p:cNvSpPr/>
            <p:nvPr>
              <p:custDataLst>
                <p:tags r:id="rId96"/>
              </p:custDataLst>
            </p:nvPr>
          </p:nvSpPr>
          <p:spPr>
            <a:xfrm rot="16200000" flipH="1">
              <a:off x="1674" y="352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6" name="旁门左道出品"/>
            <p:cNvSpPr/>
            <p:nvPr>
              <p:custDataLst>
                <p:tags r:id="rId97"/>
              </p:custDataLst>
            </p:nvPr>
          </p:nvSpPr>
          <p:spPr>
            <a:xfrm rot="16920000" flipH="1">
              <a:off x="1668" y="346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7" name="椭圆 586"/>
            <p:cNvSpPr/>
            <p:nvPr>
              <p:custDataLst>
                <p:tags r:id="rId98"/>
              </p:custDataLst>
            </p:nvPr>
          </p:nvSpPr>
          <p:spPr>
            <a:xfrm rot="17640000" flipH="1">
              <a:off x="1652" y="341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8" name="椭圆 587"/>
            <p:cNvSpPr/>
            <p:nvPr>
              <p:custDataLst>
                <p:tags r:id="rId99"/>
              </p:custDataLst>
            </p:nvPr>
          </p:nvSpPr>
          <p:spPr>
            <a:xfrm rot="18360000" flipH="1">
              <a:off x="1625" y="336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9" name="旁门左道出品"/>
            <p:cNvSpPr/>
            <p:nvPr>
              <p:custDataLst>
                <p:tags r:id="rId100"/>
              </p:custDataLst>
            </p:nvPr>
          </p:nvSpPr>
          <p:spPr>
            <a:xfrm rot="19080000" flipH="1">
              <a:off x="1589" y="333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0" name="椭圆 589"/>
            <p:cNvSpPr/>
            <p:nvPr>
              <p:custDataLst>
                <p:tags r:id="rId101"/>
              </p:custDataLst>
            </p:nvPr>
          </p:nvSpPr>
          <p:spPr>
            <a:xfrm rot="19800000" flipH="1">
              <a:off x="1545" y="329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1" name="椭圆 590"/>
            <p:cNvSpPr/>
            <p:nvPr>
              <p:custDataLst>
                <p:tags r:id="rId102"/>
              </p:custDataLst>
            </p:nvPr>
          </p:nvSpPr>
          <p:spPr>
            <a:xfrm rot="20520000" flipH="1">
              <a:off x="1496" y="32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2" name="椭圆 591"/>
            <p:cNvSpPr/>
            <p:nvPr>
              <p:custDataLst>
                <p:tags r:id="rId103"/>
              </p:custDataLst>
            </p:nvPr>
          </p:nvSpPr>
          <p:spPr>
            <a:xfrm rot="21240000" flipH="1">
              <a:off x="1444" y="32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3" name="椭圆 592"/>
            <p:cNvSpPr/>
            <p:nvPr>
              <p:custDataLst>
                <p:tags r:id="rId104"/>
              </p:custDataLst>
            </p:nvPr>
          </p:nvSpPr>
          <p:spPr>
            <a:xfrm rot="360000" flipH="1">
              <a:off x="1390" y="32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4" name="旁门左道出品"/>
            <p:cNvSpPr/>
            <p:nvPr>
              <p:custDataLst>
                <p:tags r:id="rId105"/>
              </p:custDataLst>
            </p:nvPr>
          </p:nvSpPr>
          <p:spPr>
            <a:xfrm rot="1080000" flipH="1">
              <a:off x="1338" y="32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5" name="椭圆 594"/>
            <p:cNvSpPr/>
            <p:nvPr>
              <p:custDataLst>
                <p:tags r:id="rId106"/>
              </p:custDataLst>
            </p:nvPr>
          </p:nvSpPr>
          <p:spPr>
            <a:xfrm rot="1800000" flipH="1">
              <a:off x="1288" y="3298"/>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6" name="椭圆 595"/>
            <p:cNvSpPr/>
            <p:nvPr>
              <p:custDataLst>
                <p:tags r:id="rId107"/>
              </p:custDataLst>
            </p:nvPr>
          </p:nvSpPr>
          <p:spPr>
            <a:xfrm rot="2520000" flipH="1">
              <a:off x="1245" y="333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7" name="椭圆 596"/>
            <p:cNvSpPr/>
            <p:nvPr>
              <p:custDataLst>
                <p:tags r:id="rId108"/>
              </p:custDataLst>
            </p:nvPr>
          </p:nvSpPr>
          <p:spPr>
            <a:xfrm rot="3240000" flipH="1">
              <a:off x="1209" y="3369"/>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8" name="椭圆 597"/>
            <p:cNvSpPr/>
            <p:nvPr>
              <p:custDataLst>
                <p:tags r:id="rId109"/>
              </p:custDataLst>
            </p:nvPr>
          </p:nvSpPr>
          <p:spPr>
            <a:xfrm rot="3960000" flipH="1">
              <a:off x="1182" y="341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99" name="椭圆 598"/>
            <p:cNvSpPr/>
            <p:nvPr>
              <p:custDataLst>
                <p:tags r:id="rId110"/>
              </p:custDataLst>
            </p:nvPr>
          </p:nvSpPr>
          <p:spPr>
            <a:xfrm rot="4680000" flipH="1">
              <a:off x="1166" y="3467"/>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0" name="椭圆 599"/>
            <p:cNvSpPr/>
            <p:nvPr>
              <p:custDataLst>
                <p:tags r:id="rId111"/>
              </p:custDataLst>
            </p:nvPr>
          </p:nvSpPr>
          <p:spPr>
            <a:xfrm rot="5400000" flipH="1">
              <a:off x="1160" y="3520"/>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1" name="旁门左道出品"/>
            <p:cNvSpPr/>
            <p:nvPr>
              <p:custDataLst>
                <p:tags r:id="rId112"/>
              </p:custDataLst>
            </p:nvPr>
          </p:nvSpPr>
          <p:spPr>
            <a:xfrm rot="6120000" flipH="1">
              <a:off x="1166" y="357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2" name="椭圆 601"/>
            <p:cNvSpPr/>
            <p:nvPr>
              <p:custDataLst>
                <p:tags r:id="rId113"/>
              </p:custDataLst>
            </p:nvPr>
          </p:nvSpPr>
          <p:spPr>
            <a:xfrm rot="6840000" flipH="1">
              <a:off x="1182" y="36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3" name="椭圆 602"/>
            <p:cNvSpPr/>
            <p:nvPr>
              <p:custDataLst>
                <p:tags r:id="rId114"/>
              </p:custDataLst>
            </p:nvPr>
          </p:nvSpPr>
          <p:spPr>
            <a:xfrm rot="7560000" flipH="1">
              <a:off x="1209" y="36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4" name="椭圆 603"/>
            <p:cNvSpPr/>
            <p:nvPr>
              <p:custDataLst>
                <p:tags r:id="rId115"/>
              </p:custDataLst>
            </p:nvPr>
          </p:nvSpPr>
          <p:spPr>
            <a:xfrm rot="8280000" flipH="1">
              <a:off x="1245" y="371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5" name="旁门左道出品"/>
            <p:cNvSpPr/>
            <p:nvPr>
              <p:custDataLst>
                <p:tags r:id="rId116"/>
              </p:custDataLst>
            </p:nvPr>
          </p:nvSpPr>
          <p:spPr>
            <a:xfrm rot="9000000" flipH="1">
              <a:off x="1288" y="374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6" name="椭圆 605"/>
            <p:cNvSpPr/>
            <p:nvPr>
              <p:custDataLst>
                <p:tags r:id="rId117"/>
              </p:custDataLst>
            </p:nvPr>
          </p:nvSpPr>
          <p:spPr>
            <a:xfrm rot="9720000" flipH="1">
              <a:off x="1338" y="37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7" name="椭圆 606"/>
            <p:cNvSpPr/>
            <p:nvPr>
              <p:custDataLst>
                <p:tags r:id="rId118"/>
              </p:custDataLst>
            </p:nvPr>
          </p:nvSpPr>
          <p:spPr>
            <a:xfrm rot="10440000" flipH="1">
              <a:off x="1390" y="37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8" name="椭圆 607"/>
            <p:cNvSpPr/>
            <p:nvPr>
              <p:custDataLst>
                <p:tags r:id="rId119"/>
              </p:custDataLst>
            </p:nvPr>
          </p:nvSpPr>
          <p:spPr>
            <a:xfrm rot="11160000" flipH="1">
              <a:off x="1444" y="3776"/>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09" name="旁门左道出品"/>
            <p:cNvSpPr/>
            <p:nvPr>
              <p:custDataLst>
                <p:tags r:id="rId120"/>
              </p:custDataLst>
            </p:nvPr>
          </p:nvSpPr>
          <p:spPr>
            <a:xfrm rot="11880000" flipH="1">
              <a:off x="1496" y="376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0" name="椭圆 609"/>
            <p:cNvSpPr/>
            <p:nvPr>
              <p:custDataLst>
                <p:tags r:id="rId121"/>
              </p:custDataLst>
            </p:nvPr>
          </p:nvSpPr>
          <p:spPr>
            <a:xfrm rot="12600000" flipH="1">
              <a:off x="1545" y="3743"/>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1" name="椭圆 610"/>
            <p:cNvSpPr/>
            <p:nvPr>
              <p:custDataLst>
                <p:tags r:id="rId122"/>
              </p:custDataLst>
            </p:nvPr>
          </p:nvSpPr>
          <p:spPr>
            <a:xfrm rot="13320000" flipH="1">
              <a:off x="1589" y="371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2" name="椭圆 611"/>
            <p:cNvSpPr/>
            <p:nvPr>
              <p:custDataLst>
                <p:tags r:id="rId123"/>
              </p:custDataLst>
            </p:nvPr>
          </p:nvSpPr>
          <p:spPr>
            <a:xfrm rot="14040000" flipH="1">
              <a:off x="1625" y="3671"/>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3" name="旁门左道出品"/>
            <p:cNvSpPr/>
            <p:nvPr>
              <p:custDataLst>
                <p:tags r:id="rId124"/>
              </p:custDataLst>
            </p:nvPr>
          </p:nvSpPr>
          <p:spPr>
            <a:xfrm rot="14760000" flipH="1">
              <a:off x="1652" y="3625"/>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614" name="椭圆 613"/>
            <p:cNvSpPr/>
            <p:nvPr>
              <p:custDataLst>
                <p:tags r:id="rId125"/>
              </p:custDataLst>
            </p:nvPr>
          </p:nvSpPr>
          <p:spPr>
            <a:xfrm rot="15480000" flipH="1">
              <a:off x="1668" y="3574"/>
              <a:ext cx="6" cy="6"/>
            </a:xfrm>
            <a:prstGeom prst="ellipse">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584" name="4"/>
            <p:cNvSpPr>
              <a:spLocks noChangeAspect="1"/>
            </p:cNvSpPr>
            <p:nvPr>
              <p:custDataLst>
                <p:tags r:id="rId126"/>
              </p:custDataLst>
            </p:nvPr>
          </p:nvSpPr>
          <p:spPr>
            <a:xfrm flipH="1">
              <a:off x="1280" y="3429"/>
              <a:ext cx="237" cy="219"/>
            </a:xfrm>
            <a:custGeom>
              <a:avLst/>
              <a:gdLst>
                <a:gd name="connsiteX0" fmla="*/ 584891 w 608415"/>
                <a:gd name="connsiteY0" fmla="*/ 441972 h 562054"/>
                <a:gd name="connsiteX1" fmla="*/ 593784 w 608415"/>
                <a:gd name="connsiteY1" fmla="*/ 441972 h 562054"/>
                <a:gd name="connsiteX2" fmla="*/ 593784 w 608415"/>
                <a:gd name="connsiteY2" fmla="*/ 450850 h 562054"/>
                <a:gd name="connsiteX3" fmla="*/ 546068 w 608415"/>
                <a:gd name="connsiteY3" fmla="*/ 498597 h 562054"/>
                <a:gd name="connsiteX4" fmla="*/ 526223 w 608415"/>
                <a:gd name="connsiteY4" fmla="*/ 507366 h 562054"/>
                <a:gd name="connsiteX5" fmla="*/ 505293 w 608415"/>
                <a:gd name="connsiteY5" fmla="*/ 498597 h 562054"/>
                <a:gd name="connsiteX6" fmla="*/ 473518 w 608415"/>
                <a:gd name="connsiteY6" fmla="*/ 466766 h 562054"/>
                <a:gd name="connsiteX7" fmla="*/ 473518 w 608415"/>
                <a:gd name="connsiteY7" fmla="*/ 457888 h 562054"/>
                <a:gd name="connsiteX8" fmla="*/ 482411 w 608415"/>
                <a:gd name="connsiteY8" fmla="*/ 457888 h 562054"/>
                <a:gd name="connsiteX9" fmla="*/ 514294 w 608415"/>
                <a:gd name="connsiteY9" fmla="*/ 489610 h 562054"/>
                <a:gd name="connsiteX10" fmla="*/ 537175 w 608415"/>
                <a:gd name="connsiteY10" fmla="*/ 489610 h 562054"/>
                <a:gd name="connsiteX11" fmla="*/ 523403 w 608415"/>
                <a:gd name="connsiteY11" fmla="*/ 392132 h 562054"/>
                <a:gd name="connsiteX12" fmla="*/ 529692 w 608415"/>
                <a:gd name="connsiteY12" fmla="*/ 398413 h 562054"/>
                <a:gd name="connsiteX13" fmla="*/ 523403 w 608415"/>
                <a:gd name="connsiteY13" fmla="*/ 404694 h 562054"/>
                <a:gd name="connsiteX14" fmla="*/ 450969 w 608415"/>
                <a:gd name="connsiteY14" fmla="*/ 477039 h 562054"/>
                <a:gd name="connsiteX15" fmla="*/ 523403 w 608415"/>
                <a:gd name="connsiteY15" fmla="*/ 549383 h 562054"/>
                <a:gd name="connsiteX16" fmla="*/ 595837 w 608415"/>
                <a:gd name="connsiteY16" fmla="*/ 477039 h 562054"/>
                <a:gd name="connsiteX17" fmla="*/ 602126 w 608415"/>
                <a:gd name="connsiteY17" fmla="*/ 470758 h 562054"/>
                <a:gd name="connsiteX18" fmla="*/ 608415 w 608415"/>
                <a:gd name="connsiteY18" fmla="*/ 477039 h 562054"/>
                <a:gd name="connsiteX19" fmla="*/ 523403 w 608415"/>
                <a:gd name="connsiteY19" fmla="*/ 562054 h 562054"/>
                <a:gd name="connsiteX20" fmla="*/ 438282 w 608415"/>
                <a:gd name="connsiteY20" fmla="*/ 477039 h 562054"/>
                <a:gd name="connsiteX21" fmla="*/ 523403 w 608415"/>
                <a:gd name="connsiteY21" fmla="*/ 392132 h 562054"/>
                <a:gd name="connsiteX22" fmla="*/ 131219 w 608415"/>
                <a:gd name="connsiteY22" fmla="*/ 0 h 562054"/>
                <a:gd name="connsiteX23" fmla="*/ 456350 w 608415"/>
                <a:gd name="connsiteY23" fmla="*/ 0 h 562054"/>
                <a:gd name="connsiteX24" fmla="*/ 507647 w 608415"/>
                <a:gd name="connsiteY24" fmla="*/ 51333 h 562054"/>
                <a:gd name="connsiteX25" fmla="*/ 507647 w 608415"/>
                <a:gd name="connsiteY25" fmla="*/ 347200 h 562054"/>
                <a:gd name="connsiteX26" fmla="*/ 501357 w 608415"/>
                <a:gd name="connsiteY26" fmla="*/ 353482 h 562054"/>
                <a:gd name="connsiteX27" fmla="*/ 495067 w 608415"/>
                <a:gd name="connsiteY27" fmla="*/ 347200 h 562054"/>
                <a:gd name="connsiteX28" fmla="*/ 495067 w 608415"/>
                <a:gd name="connsiteY28" fmla="*/ 51333 h 562054"/>
                <a:gd name="connsiteX29" fmla="*/ 456350 w 608415"/>
                <a:gd name="connsiteY29" fmla="*/ 12671 h 562054"/>
                <a:gd name="connsiteX30" fmla="*/ 131219 w 608415"/>
                <a:gd name="connsiteY30" fmla="*/ 12671 h 562054"/>
                <a:gd name="connsiteX31" fmla="*/ 102589 w 608415"/>
                <a:gd name="connsiteY31" fmla="*/ 41261 h 562054"/>
                <a:gd name="connsiteX32" fmla="*/ 102589 w 608415"/>
                <a:gd name="connsiteY32" fmla="*/ 76241 h 562054"/>
                <a:gd name="connsiteX33" fmla="*/ 131219 w 608415"/>
                <a:gd name="connsiteY33" fmla="*/ 104940 h 562054"/>
                <a:gd name="connsiteX34" fmla="*/ 376315 w 608415"/>
                <a:gd name="connsiteY34" fmla="*/ 104940 h 562054"/>
                <a:gd name="connsiteX35" fmla="*/ 417634 w 608415"/>
                <a:gd name="connsiteY35" fmla="*/ 146201 h 562054"/>
                <a:gd name="connsiteX36" fmla="*/ 417634 w 608415"/>
                <a:gd name="connsiteY36" fmla="*/ 181181 h 562054"/>
                <a:gd name="connsiteX37" fmla="*/ 376315 w 608415"/>
                <a:gd name="connsiteY37" fmla="*/ 222442 h 562054"/>
                <a:gd name="connsiteX38" fmla="*/ 131219 w 608415"/>
                <a:gd name="connsiteY38" fmla="*/ 222442 h 562054"/>
                <a:gd name="connsiteX39" fmla="*/ 102589 w 608415"/>
                <a:gd name="connsiteY39" fmla="*/ 251033 h 562054"/>
                <a:gd name="connsiteX40" fmla="*/ 102589 w 608415"/>
                <a:gd name="connsiteY40" fmla="*/ 286013 h 562054"/>
                <a:gd name="connsiteX41" fmla="*/ 131219 w 608415"/>
                <a:gd name="connsiteY41" fmla="*/ 314711 h 562054"/>
                <a:gd name="connsiteX42" fmla="*/ 386292 w 608415"/>
                <a:gd name="connsiteY42" fmla="*/ 314711 h 562054"/>
                <a:gd name="connsiteX43" fmla="*/ 427611 w 608415"/>
                <a:gd name="connsiteY43" fmla="*/ 355973 h 562054"/>
                <a:gd name="connsiteX44" fmla="*/ 427611 w 608415"/>
                <a:gd name="connsiteY44" fmla="*/ 390953 h 562054"/>
                <a:gd name="connsiteX45" fmla="*/ 386292 w 608415"/>
                <a:gd name="connsiteY45" fmla="*/ 432214 h 562054"/>
                <a:gd name="connsiteX46" fmla="*/ 96190 w 608415"/>
                <a:gd name="connsiteY46" fmla="*/ 432214 h 562054"/>
                <a:gd name="connsiteX47" fmla="*/ 89900 w 608415"/>
                <a:gd name="connsiteY47" fmla="*/ 425933 h 562054"/>
                <a:gd name="connsiteX48" fmla="*/ 96190 w 608415"/>
                <a:gd name="connsiteY48" fmla="*/ 419543 h 562054"/>
                <a:gd name="connsiteX49" fmla="*/ 386292 w 608415"/>
                <a:gd name="connsiteY49" fmla="*/ 419543 h 562054"/>
                <a:gd name="connsiteX50" fmla="*/ 415031 w 608415"/>
                <a:gd name="connsiteY50" fmla="*/ 390953 h 562054"/>
                <a:gd name="connsiteX51" fmla="*/ 415031 w 608415"/>
                <a:gd name="connsiteY51" fmla="*/ 355973 h 562054"/>
                <a:gd name="connsiteX52" fmla="*/ 386292 w 608415"/>
                <a:gd name="connsiteY52" fmla="*/ 327274 h 562054"/>
                <a:gd name="connsiteX53" fmla="*/ 131219 w 608415"/>
                <a:gd name="connsiteY53" fmla="*/ 327274 h 562054"/>
                <a:gd name="connsiteX54" fmla="*/ 89900 w 608415"/>
                <a:gd name="connsiteY54" fmla="*/ 286013 h 562054"/>
                <a:gd name="connsiteX55" fmla="*/ 89900 w 608415"/>
                <a:gd name="connsiteY55" fmla="*/ 251033 h 562054"/>
                <a:gd name="connsiteX56" fmla="*/ 131219 w 608415"/>
                <a:gd name="connsiteY56" fmla="*/ 209771 h 562054"/>
                <a:gd name="connsiteX57" fmla="*/ 376315 w 608415"/>
                <a:gd name="connsiteY57" fmla="*/ 209771 h 562054"/>
                <a:gd name="connsiteX58" fmla="*/ 404945 w 608415"/>
                <a:gd name="connsiteY58" fmla="*/ 181181 h 562054"/>
                <a:gd name="connsiteX59" fmla="*/ 404945 w 608415"/>
                <a:gd name="connsiteY59" fmla="*/ 146201 h 562054"/>
                <a:gd name="connsiteX60" fmla="*/ 376315 w 608415"/>
                <a:gd name="connsiteY60" fmla="*/ 117502 h 562054"/>
                <a:gd name="connsiteX61" fmla="*/ 131219 w 608415"/>
                <a:gd name="connsiteY61" fmla="*/ 117502 h 562054"/>
                <a:gd name="connsiteX62" fmla="*/ 89900 w 608415"/>
                <a:gd name="connsiteY62" fmla="*/ 76241 h 562054"/>
                <a:gd name="connsiteX63" fmla="*/ 89900 w 608415"/>
                <a:gd name="connsiteY63" fmla="*/ 41261 h 562054"/>
                <a:gd name="connsiteX64" fmla="*/ 131219 w 608415"/>
                <a:gd name="connsiteY64" fmla="*/ 0 h 562054"/>
                <a:gd name="connsiteX65" fmla="*/ 51300 w 608415"/>
                <a:gd name="connsiteY65" fmla="*/ 0 h 562054"/>
                <a:gd name="connsiteX66" fmla="*/ 65290 w 608415"/>
                <a:gd name="connsiteY66" fmla="*/ 0 h 562054"/>
                <a:gd name="connsiteX67" fmla="*/ 71581 w 608415"/>
                <a:gd name="connsiteY67" fmla="*/ 6389 h 562054"/>
                <a:gd name="connsiteX68" fmla="*/ 65290 w 608415"/>
                <a:gd name="connsiteY68" fmla="*/ 12671 h 562054"/>
                <a:gd name="connsiteX69" fmla="*/ 51300 w 608415"/>
                <a:gd name="connsiteY69" fmla="*/ 12671 h 562054"/>
                <a:gd name="connsiteX70" fmla="*/ 12689 w 608415"/>
                <a:gd name="connsiteY70" fmla="*/ 51333 h 562054"/>
                <a:gd name="connsiteX71" fmla="*/ 12689 w 608415"/>
                <a:gd name="connsiteY71" fmla="*/ 500771 h 562054"/>
                <a:gd name="connsiteX72" fmla="*/ 51300 w 608415"/>
                <a:gd name="connsiteY72" fmla="*/ 539433 h 562054"/>
                <a:gd name="connsiteX73" fmla="*/ 419290 w 608415"/>
                <a:gd name="connsiteY73" fmla="*/ 539433 h 562054"/>
                <a:gd name="connsiteX74" fmla="*/ 425580 w 608415"/>
                <a:gd name="connsiteY74" fmla="*/ 545715 h 562054"/>
                <a:gd name="connsiteX75" fmla="*/ 419290 w 608415"/>
                <a:gd name="connsiteY75" fmla="*/ 552104 h 562054"/>
                <a:gd name="connsiteX76" fmla="*/ 51300 w 608415"/>
                <a:gd name="connsiteY76" fmla="*/ 552104 h 562054"/>
                <a:gd name="connsiteX77" fmla="*/ 0 w 608415"/>
                <a:gd name="connsiteY77" fmla="*/ 500771 h 562054"/>
                <a:gd name="connsiteX78" fmla="*/ 0 w 608415"/>
                <a:gd name="connsiteY78" fmla="*/ 51333 h 562054"/>
                <a:gd name="connsiteX79" fmla="*/ 51300 w 608415"/>
                <a:gd name="connsiteY79" fmla="*/ 0 h 56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8415" h="562054">
                  <a:moveTo>
                    <a:pt x="584891" y="441972"/>
                  </a:moveTo>
                  <a:cubicBezTo>
                    <a:pt x="587386" y="439482"/>
                    <a:pt x="591398" y="439482"/>
                    <a:pt x="593784" y="441972"/>
                  </a:cubicBezTo>
                  <a:cubicBezTo>
                    <a:pt x="596278" y="444463"/>
                    <a:pt x="596278" y="448468"/>
                    <a:pt x="593784" y="450850"/>
                  </a:cubicBezTo>
                  <a:lnTo>
                    <a:pt x="546068" y="498597"/>
                  </a:lnTo>
                  <a:cubicBezTo>
                    <a:pt x="539670" y="504984"/>
                    <a:pt x="532729" y="507366"/>
                    <a:pt x="526223" y="507366"/>
                  </a:cubicBezTo>
                  <a:cubicBezTo>
                    <a:pt x="517655" y="507366"/>
                    <a:pt x="509956" y="503252"/>
                    <a:pt x="505293" y="498597"/>
                  </a:cubicBezTo>
                  <a:lnTo>
                    <a:pt x="473518" y="466766"/>
                  </a:lnTo>
                  <a:cubicBezTo>
                    <a:pt x="471024" y="464276"/>
                    <a:pt x="471024" y="460270"/>
                    <a:pt x="473518" y="457888"/>
                  </a:cubicBezTo>
                  <a:cubicBezTo>
                    <a:pt x="476012" y="455398"/>
                    <a:pt x="479916" y="455398"/>
                    <a:pt x="482411" y="457888"/>
                  </a:cubicBezTo>
                  <a:lnTo>
                    <a:pt x="514294" y="489610"/>
                  </a:lnTo>
                  <a:cubicBezTo>
                    <a:pt x="516137" y="491451"/>
                    <a:pt x="526439" y="500329"/>
                    <a:pt x="537175" y="489610"/>
                  </a:cubicBezTo>
                  <a:close/>
                  <a:moveTo>
                    <a:pt x="523403" y="392132"/>
                  </a:moveTo>
                  <a:cubicBezTo>
                    <a:pt x="526873" y="392132"/>
                    <a:pt x="529692" y="394948"/>
                    <a:pt x="529692" y="398413"/>
                  </a:cubicBezTo>
                  <a:cubicBezTo>
                    <a:pt x="529692" y="401879"/>
                    <a:pt x="526873" y="404694"/>
                    <a:pt x="523403" y="404694"/>
                  </a:cubicBezTo>
                  <a:cubicBezTo>
                    <a:pt x="483391" y="404694"/>
                    <a:pt x="450969" y="437184"/>
                    <a:pt x="450969" y="477039"/>
                  </a:cubicBezTo>
                  <a:cubicBezTo>
                    <a:pt x="450969" y="517002"/>
                    <a:pt x="483391" y="549383"/>
                    <a:pt x="523403" y="549383"/>
                  </a:cubicBezTo>
                  <a:cubicBezTo>
                    <a:pt x="563306" y="549383"/>
                    <a:pt x="595837" y="517002"/>
                    <a:pt x="595837" y="477039"/>
                  </a:cubicBezTo>
                  <a:cubicBezTo>
                    <a:pt x="595837" y="473574"/>
                    <a:pt x="598656" y="470758"/>
                    <a:pt x="602126" y="470758"/>
                  </a:cubicBezTo>
                  <a:cubicBezTo>
                    <a:pt x="605596" y="470758"/>
                    <a:pt x="608415" y="473574"/>
                    <a:pt x="608415" y="477039"/>
                  </a:cubicBezTo>
                  <a:cubicBezTo>
                    <a:pt x="608415" y="523933"/>
                    <a:pt x="570246" y="562054"/>
                    <a:pt x="523403" y="562054"/>
                  </a:cubicBezTo>
                  <a:cubicBezTo>
                    <a:pt x="476451" y="562054"/>
                    <a:pt x="438282" y="523933"/>
                    <a:pt x="438282" y="477039"/>
                  </a:cubicBezTo>
                  <a:cubicBezTo>
                    <a:pt x="438282" y="430253"/>
                    <a:pt x="476451" y="392132"/>
                    <a:pt x="523403" y="392132"/>
                  </a:cubicBezTo>
                  <a:close/>
                  <a:moveTo>
                    <a:pt x="131219" y="0"/>
                  </a:moveTo>
                  <a:lnTo>
                    <a:pt x="456350" y="0"/>
                  </a:lnTo>
                  <a:cubicBezTo>
                    <a:pt x="496910" y="0"/>
                    <a:pt x="507647" y="33572"/>
                    <a:pt x="507647" y="51333"/>
                  </a:cubicBezTo>
                  <a:lnTo>
                    <a:pt x="507647" y="347200"/>
                  </a:lnTo>
                  <a:cubicBezTo>
                    <a:pt x="507647" y="350666"/>
                    <a:pt x="504827" y="353482"/>
                    <a:pt x="501357" y="353482"/>
                  </a:cubicBezTo>
                  <a:cubicBezTo>
                    <a:pt x="497887" y="353482"/>
                    <a:pt x="495067" y="350666"/>
                    <a:pt x="495067" y="347200"/>
                  </a:cubicBezTo>
                  <a:lnTo>
                    <a:pt x="495067" y="51333"/>
                  </a:lnTo>
                  <a:cubicBezTo>
                    <a:pt x="494958" y="47326"/>
                    <a:pt x="493657" y="12671"/>
                    <a:pt x="456350" y="12671"/>
                  </a:cubicBezTo>
                  <a:lnTo>
                    <a:pt x="131219" y="12671"/>
                  </a:lnTo>
                  <a:cubicBezTo>
                    <a:pt x="128291" y="12671"/>
                    <a:pt x="102589" y="13645"/>
                    <a:pt x="102589" y="41261"/>
                  </a:cubicBezTo>
                  <a:lnTo>
                    <a:pt x="102589" y="76241"/>
                  </a:lnTo>
                  <a:cubicBezTo>
                    <a:pt x="102589" y="79165"/>
                    <a:pt x="103565" y="104940"/>
                    <a:pt x="131219" y="104940"/>
                  </a:cubicBezTo>
                  <a:lnTo>
                    <a:pt x="376315" y="104940"/>
                  </a:lnTo>
                  <a:cubicBezTo>
                    <a:pt x="390630" y="104940"/>
                    <a:pt x="417634" y="113495"/>
                    <a:pt x="417634" y="146201"/>
                  </a:cubicBezTo>
                  <a:lnTo>
                    <a:pt x="417634" y="181181"/>
                  </a:lnTo>
                  <a:cubicBezTo>
                    <a:pt x="417634" y="195476"/>
                    <a:pt x="408958" y="222442"/>
                    <a:pt x="376315" y="222442"/>
                  </a:cubicBezTo>
                  <a:lnTo>
                    <a:pt x="131219" y="222442"/>
                  </a:lnTo>
                  <a:cubicBezTo>
                    <a:pt x="128291" y="222442"/>
                    <a:pt x="102589" y="223417"/>
                    <a:pt x="102589" y="251033"/>
                  </a:cubicBezTo>
                  <a:lnTo>
                    <a:pt x="102589" y="286013"/>
                  </a:lnTo>
                  <a:cubicBezTo>
                    <a:pt x="102589" y="288937"/>
                    <a:pt x="103565" y="314711"/>
                    <a:pt x="131219" y="314711"/>
                  </a:cubicBezTo>
                  <a:lnTo>
                    <a:pt x="386292" y="314711"/>
                  </a:lnTo>
                  <a:cubicBezTo>
                    <a:pt x="419044" y="314711"/>
                    <a:pt x="427611" y="341677"/>
                    <a:pt x="427611" y="355973"/>
                  </a:cubicBezTo>
                  <a:lnTo>
                    <a:pt x="427611" y="390953"/>
                  </a:lnTo>
                  <a:cubicBezTo>
                    <a:pt x="427611" y="423550"/>
                    <a:pt x="400607" y="432214"/>
                    <a:pt x="386292" y="432214"/>
                  </a:cubicBezTo>
                  <a:lnTo>
                    <a:pt x="96190" y="432214"/>
                  </a:lnTo>
                  <a:cubicBezTo>
                    <a:pt x="92720" y="432214"/>
                    <a:pt x="89900" y="429398"/>
                    <a:pt x="89900" y="425933"/>
                  </a:cubicBezTo>
                  <a:cubicBezTo>
                    <a:pt x="89900" y="422359"/>
                    <a:pt x="92720" y="419543"/>
                    <a:pt x="96190" y="419543"/>
                  </a:cubicBezTo>
                  <a:lnTo>
                    <a:pt x="386292" y="419543"/>
                  </a:lnTo>
                  <a:cubicBezTo>
                    <a:pt x="389220" y="419543"/>
                    <a:pt x="415031" y="418568"/>
                    <a:pt x="415031" y="390953"/>
                  </a:cubicBezTo>
                  <a:lnTo>
                    <a:pt x="415031" y="355973"/>
                  </a:lnTo>
                  <a:cubicBezTo>
                    <a:pt x="414923" y="353049"/>
                    <a:pt x="413947" y="327274"/>
                    <a:pt x="386292" y="327274"/>
                  </a:cubicBezTo>
                  <a:lnTo>
                    <a:pt x="131219" y="327274"/>
                  </a:lnTo>
                  <a:cubicBezTo>
                    <a:pt x="98576" y="327274"/>
                    <a:pt x="89900" y="300308"/>
                    <a:pt x="89900" y="286013"/>
                  </a:cubicBezTo>
                  <a:lnTo>
                    <a:pt x="89900" y="251033"/>
                  </a:lnTo>
                  <a:cubicBezTo>
                    <a:pt x="89900" y="218435"/>
                    <a:pt x="116904" y="209771"/>
                    <a:pt x="131219" y="209771"/>
                  </a:cubicBezTo>
                  <a:lnTo>
                    <a:pt x="376315" y="209771"/>
                  </a:lnTo>
                  <a:cubicBezTo>
                    <a:pt x="403969" y="209771"/>
                    <a:pt x="404945" y="184105"/>
                    <a:pt x="404945" y="181181"/>
                  </a:cubicBezTo>
                  <a:lnTo>
                    <a:pt x="404945" y="146201"/>
                  </a:lnTo>
                  <a:cubicBezTo>
                    <a:pt x="404945" y="118585"/>
                    <a:pt x="379243" y="117610"/>
                    <a:pt x="376315" y="117502"/>
                  </a:cubicBezTo>
                  <a:lnTo>
                    <a:pt x="131219" y="117502"/>
                  </a:lnTo>
                  <a:cubicBezTo>
                    <a:pt x="98576" y="117502"/>
                    <a:pt x="89900" y="90536"/>
                    <a:pt x="89900" y="76241"/>
                  </a:cubicBezTo>
                  <a:lnTo>
                    <a:pt x="89900" y="41261"/>
                  </a:lnTo>
                  <a:cubicBezTo>
                    <a:pt x="89900" y="8664"/>
                    <a:pt x="116904" y="0"/>
                    <a:pt x="131219" y="0"/>
                  </a:cubicBezTo>
                  <a:close/>
                  <a:moveTo>
                    <a:pt x="51300" y="0"/>
                  </a:moveTo>
                  <a:lnTo>
                    <a:pt x="65290" y="0"/>
                  </a:lnTo>
                  <a:cubicBezTo>
                    <a:pt x="68761" y="0"/>
                    <a:pt x="71581" y="2816"/>
                    <a:pt x="71581" y="6389"/>
                  </a:cubicBezTo>
                  <a:cubicBezTo>
                    <a:pt x="71581" y="9855"/>
                    <a:pt x="68761" y="12671"/>
                    <a:pt x="65290" y="12671"/>
                  </a:cubicBezTo>
                  <a:lnTo>
                    <a:pt x="51300" y="12671"/>
                  </a:lnTo>
                  <a:cubicBezTo>
                    <a:pt x="47395" y="12671"/>
                    <a:pt x="12689" y="13970"/>
                    <a:pt x="12689" y="51333"/>
                  </a:cubicBezTo>
                  <a:lnTo>
                    <a:pt x="12689" y="500771"/>
                  </a:lnTo>
                  <a:cubicBezTo>
                    <a:pt x="12689" y="504778"/>
                    <a:pt x="13991" y="539433"/>
                    <a:pt x="51300" y="539433"/>
                  </a:cubicBezTo>
                  <a:lnTo>
                    <a:pt x="419290" y="539433"/>
                  </a:lnTo>
                  <a:cubicBezTo>
                    <a:pt x="422760" y="539433"/>
                    <a:pt x="425580" y="542249"/>
                    <a:pt x="425580" y="545715"/>
                  </a:cubicBezTo>
                  <a:cubicBezTo>
                    <a:pt x="425580" y="549288"/>
                    <a:pt x="422760" y="552104"/>
                    <a:pt x="419290" y="552104"/>
                  </a:cubicBezTo>
                  <a:lnTo>
                    <a:pt x="51300" y="552104"/>
                  </a:lnTo>
                  <a:cubicBezTo>
                    <a:pt x="10737" y="552104"/>
                    <a:pt x="0" y="518532"/>
                    <a:pt x="0" y="500771"/>
                  </a:cubicBezTo>
                  <a:lnTo>
                    <a:pt x="0" y="51333"/>
                  </a:lnTo>
                  <a:cubicBezTo>
                    <a:pt x="0" y="10721"/>
                    <a:pt x="33621" y="0"/>
                    <a:pt x="51300" y="0"/>
                  </a:cubicBezTo>
                  <a:close/>
                </a:path>
              </a:pathLst>
            </a:custGeom>
            <a:solidFill>
              <a:srgbClr val="A23322"/>
            </a:solidFill>
            <a:ln w="6350" cap="flat" cmpd="sng" algn="ctr">
              <a:solidFill>
                <a:srgbClr val="A2352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sp>
        <p:nvSpPr>
          <p:cNvPr id="662" name="矩形: 圆角 661"/>
          <p:cNvSpPr/>
          <p:nvPr>
            <p:custDataLst>
              <p:tags r:id="rId18"/>
            </p:custDataLst>
          </p:nvPr>
        </p:nvSpPr>
        <p:spPr>
          <a:xfrm>
            <a:off x="2205355" y="2404745"/>
            <a:ext cx="894080" cy="201930"/>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61" name="文本框 660"/>
          <p:cNvSpPr txBox="1"/>
          <p:nvPr>
            <p:custDataLst>
              <p:tags r:id="rId19"/>
            </p:custDataLst>
          </p:nvPr>
        </p:nvSpPr>
        <p:spPr>
          <a:xfrm>
            <a:off x="2270125" y="2374900"/>
            <a:ext cx="764540" cy="261620"/>
          </a:xfrm>
          <a:prstGeom prst="rect">
            <a:avLst/>
          </a:prstGeom>
          <a:noFill/>
        </p:spPr>
        <p:txBody>
          <a:bodyPr wrap="square">
            <a:spAutoFit/>
          </a:bodyPr>
          <a:lstStyle/>
          <a:p>
            <a:pPr algn="ctr"/>
            <a:r>
              <a:rPr lang="zh-CN" altLang="en-US" sz="1100" spc="-60" dirty="0">
                <a:solidFill>
                  <a:srgbClr val="A23322"/>
                </a:solidFill>
                <a:latin typeface="PingFang SC Regular" panose="020B0400000000000000" charset="-122"/>
                <a:ea typeface="PingFang SC Regular" panose="020B0400000000000000" charset="-122"/>
                <a:cs typeface="OPPOSans R" pitchFamily="18" charset="-122"/>
                <a:sym typeface="+mn-ea"/>
              </a:rPr>
              <a:t>议价能力</a:t>
            </a:r>
          </a:p>
        </p:txBody>
      </p:sp>
      <p:cxnSp>
        <p:nvCxnSpPr>
          <p:cNvPr id="576" name="直接连接符 575"/>
          <p:cNvCxnSpPr/>
          <p:nvPr>
            <p:custDataLst>
              <p:tags r:id="rId20"/>
            </p:custDataLst>
          </p:nvPr>
        </p:nvCxnSpPr>
        <p:spPr>
          <a:xfrm>
            <a:off x="608965" y="2809875"/>
            <a:ext cx="4486910" cy="0"/>
          </a:xfrm>
          <a:prstGeom prst="line">
            <a:avLst/>
          </a:prstGeom>
          <a:noFill/>
          <a:ln w="19050" cap="flat" cmpd="sng" algn="ctr">
            <a:gradFill flip="none" rotWithShape="1">
              <a:gsLst>
                <a:gs pos="0">
                  <a:srgbClr val="FFFFFF">
                    <a:alpha val="0"/>
                  </a:srgbClr>
                </a:gs>
                <a:gs pos="100000">
                  <a:schemeClr val="bg2"/>
                </a:gs>
              </a:gsLst>
              <a:lin ang="10800000" scaled="1"/>
              <a:tileRect/>
            </a:gradFill>
            <a:prstDash val="solid"/>
            <a:miter lim="800000"/>
          </a:ln>
          <a:effectLst/>
        </p:spPr>
      </p:cxnSp>
      <p:grpSp>
        <p:nvGrpSpPr>
          <p:cNvPr id="11" name="组合 10"/>
          <p:cNvGrpSpPr/>
          <p:nvPr/>
        </p:nvGrpSpPr>
        <p:grpSpPr>
          <a:xfrm>
            <a:off x="4205605" y="2902585"/>
            <a:ext cx="3780790" cy="2197100"/>
            <a:chOff x="7586" y="4041"/>
            <a:chExt cx="3986" cy="4000"/>
          </a:xfrm>
        </p:grpSpPr>
        <p:sp>
          <p:nvSpPr>
            <p:cNvPr id="815" name="矩形 814"/>
            <p:cNvSpPr/>
            <p:nvPr>
              <p:custDataLst>
                <p:tags r:id="rId89"/>
              </p:custDataLst>
            </p:nvPr>
          </p:nvSpPr>
          <p:spPr>
            <a:xfrm>
              <a:off x="7586" y="4041"/>
              <a:ext cx="3987" cy="4001"/>
            </a:xfrm>
            <a:prstGeom prst="rect">
              <a:avLst/>
            </a:prstGeom>
            <a:solidFill>
              <a:schemeClr val="bg2">
                <a:alpha val="56000"/>
              </a:schemeClr>
            </a:solidFill>
            <a:ln>
              <a:solidFill>
                <a:schemeClr val="bg2"/>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71" name="矩形 570"/>
            <p:cNvSpPr/>
            <p:nvPr>
              <p:custDataLst>
                <p:tags r:id="rId90"/>
              </p:custDataLst>
            </p:nvPr>
          </p:nvSpPr>
          <p:spPr>
            <a:xfrm>
              <a:off x="7815" y="4277"/>
              <a:ext cx="3530" cy="3530"/>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sp>
        <p:nvSpPr>
          <p:cNvPr id="763" name="文本框 762"/>
          <p:cNvSpPr txBox="1"/>
          <p:nvPr>
            <p:custDataLst>
              <p:tags r:id="rId21"/>
            </p:custDataLst>
          </p:nvPr>
        </p:nvSpPr>
        <p:spPr>
          <a:xfrm flipH="1">
            <a:off x="8166735" y="2902585"/>
            <a:ext cx="3436620" cy="321945"/>
          </a:xfrm>
          <a:prstGeom prst="rect">
            <a:avLst/>
          </a:prstGeom>
          <a:noFill/>
        </p:spPr>
        <p:txBody>
          <a:bodyPr wrap="square">
            <a:spAutoFit/>
          </a:bodyPr>
          <a:lstStyle/>
          <a:p>
            <a:pPr algn="r" defTabSz="1827530">
              <a:lnSpc>
                <a:spcPct val="125000"/>
              </a:lnSpc>
              <a:defRPr/>
            </a:pPr>
            <a:r>
              <a:rPr lang="zh-CN" altLang="en-US" sz="1200" spc="-60" dirty="0">
                <a:solidFill>
                  <a:schemeClr val="bg2"/>
                </a:solidFill>
                <a:latin typeface="PingFang SC Regular" panose="020B0400000000000000" charset="-122"/>
                <a:ea typeface="PingFang SC Regular" panose="020B0400000000000000" charset="-122"/>
                <a:cs typeface="OPPOSans R" pitchFamily="18" charset="-122"/>
              </a:rPr>
              <a:t>若进入门槛低，潜在竞争者就可能参与竞争</a:t>
            </a:r>
          </a:p>
        </p:txBody>
      </p:sp>
      <p:sp>
        <p:nvSpPr>
          <p:cNvPr id="87" name="矩形: 圆角 661"/>
          <p:cNvSpPr/>
          <p:nvPr>
            <p:custDataLst>
              <p:tags r:id="rId22"/>
            </p:custDataLst>
          </p:nvPr>
        </p:nvSpPr>
        <p:spPr>
          <a:xfrm>
            <a:off x="5982970" y="3147060"/>
            <a:ext cx="894080" cy="201930"/>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1" name="文本框 90"/>
          <p:cNvSpPr txBox="1"/>
          <p:nvPr>
            <p:custDataLst>
              <p:tags r:id="rId23"/>
            </p:custDataLst>
          </p:nvPr>
        </p:nvSpPr>
        <p:spPr>
          <a:xfrm flipH="1">
            <a:off x="5055235" y="3275330"/>
            <a:ext cx="1495425" cy="368300"/>
          </a:xfrm>
          <a:prstGeom prst="rect">
            <a:avLst/>
          </a:prstGeom>
          <a:noFill/>
        </p:spPr>
        <p:txBody>
          <a:bodyPr wrap="square">
            <a:spAutoFit/>
          </a:bodyPr>
          <a:lstStyle/>
          <a:p>
            <a:pPr>
              <a:defRPr/>
            </a:pPr>
            <a:r>
              <a:rPr lang="zh-CN" altLang="en-US" b="1" kern="0" cap="all" dirty="0">
                <a:solidFill>
                  <a:schemeClr val="accent1"/>
                </a:solidFill>
                <a:latin typeface="PingFang SC Regular" panose="020B0400000000000000" charset="-122"/>
                <a:ea typeface="PingFang SC Regular" panose="020B0400000000000000" charset="-122"/>
                <a:cs typeface="+mn-ea"/>
                <a:sym typeface="+mn-ea"/>
              </a:rPr>
              <a:t>现有竞争者</a:t>
            </a:r>
          </a:p>
        </p:txBody>
      </p:sp>
      <p:sp>
        <p:nvSpPr>
          <p:cNvPr id="92" name="文本框 91"/>
          <p:cNvSpPr txBox="1"/>
          <p:nvPr>
            <p:custDataLst>
              <p:tags r:id="rId24"/>
            </p:custDataLst>
          </p:nvPr>
        </p:nvSpPr>
        <p:spPr>
          <a:xfrm flipH="1">
            <a:off x="4474845" y="3874135"/>
            <a:ext cx="3144520" cy="965200"/>
          </a:xfrm>
          <a:prstGeom prst="rect">
            <a:avLst/>
          </a:prstGeom>
          <a:noFill/>
        </p:spPr>
        <p:txBody>
          <a:bodyPr wrap="square" anchor="ctr" anchorCtr="0">
            <a:noAutofit/>
          </a:bodyPr>
          <a:lstStyle/>
          <a:p>
            <a:pPr algn="just" defTabSz="1827530">
              <a:lnSpc>
                <a:spcPct val="150000"/>
              </a:lnSpc>
              <a:defRPr/>
            </a:pPr>
            <a:r>
              <a:rPr lang="zh-CN" altLang="en-US" sz="1200" spc="-6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对业内竞争环境进行分析：</a:t>
            </a:r>
          </a:p>
          <a:p>
            <a:pPr marL="171450" indent="-171450" algn="just" defTabSz="1827530">
              <a:lnSpc>
                <a:spcPct val="150000"/>
              </a:lnSpc>
              <a:buFont typeface="Wingdings" panose="05000000000000000000" charset="0"/>
              <a:buChar char=""/>
              <a:defRPr/>
            </a:pPr>
            <a:r>
              <a:rPr lang="zh-CN" altLang="en-US" sz="1200" spc="-6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存在哪些竞争者？</a:t>
            </a:r>
          </a:p>
          <a:p>
            <a:pPr marL="171450" indent="-171450" algn="just" defTabSz="1827530">
              <a:lnSpc>
                <a:spcPct val="150000"/>
              </a:lnSpc>
              <a:buFont typeface="Wingdings" panose="05000000000000000000" charset="0"/>
              <a:buChar char=""/>
              <a:defRPr/>
            </a:pPr>
            <a:r>
              <a:rPr lang="zh-CN" altLang="en-US" sz="1200" spc="-6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成本竞争还是差异化竞争？</a:t>
            </a:r>
          </a:p>
        </p:txBody>
      </p:sp>
      <p:grpSp>
        <p:nvGrpSpPr>
          <p:cNvPr id="93" name="组合 92"/>
          <p:cNvGrpSpPr/>
          <p:nvPr/>
        </p:nvGrpSpPr>
        <p:grpSpPr>
          <a:xfrm>
            <a:off x="4533265" y="3175000"/>
            <a:ext cx="468630" cy="468630"/>
            <a:chOff x="1050" y="3154"/>
            <a:chExt cx="738" cy="738"/>
          </a:xfrm>
        </p:grpSpPr>
        <p:sp>
          <p:nvSpPr>
            <p:cNvPr id="94" name="旁门左道出品"/>
            <p:cNvSpPr/>
            <p:nvPr>
              <p:custDataLst>
                <p:tags r:id="rId53"/>
              </p:custDataLst>
            </p:nvPr>
          </p:nvSpPr>
          <p:spPr>
            <a:xfrm rot="13967458" flipH="1">
              <a:off x="1050" y="3154"/>
              <a:ext cx="739" cy="739"/>
            </a:xfrm>
            <a:prstGeom prst="arc">
              <a:avLst/>
            </a:prstGeom>
            <a:noFill/>
            <a:ln w="1270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95" name="弧形 94"/>
            <p:cNvSpPr/>
            <p:nvPr>
              <p:custDataLst>
                <p:tags r:id="rId54"/>
              </p:custDataLst>
            </p:nvPr>
          </p:nvSpPr>
          <p:spPr>
            <a:xfrm rot="6735357" flipH="1">
              <a:off x="1050" y="3154"/>
              <a:ext cx="739" cy="739"/>
            </a:xfrm>
            <a:prstGeom prst="arc">
              <a:avLst/>
            </a:prstGeom>
            <a:noFill/>
            <a:ln w="1270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96" name="椭圆 95"/>
            <p:cNvSpPr/>
            <p:nvPr>
              <p:custDataLst>
                <p:tags r:id="rId55"/>
              </p:custDataLst>
            </p:nvPr>
          </p:nvSpPr>
          <p:spPr>
            <a:xfrm flipH="1">
              <a:off x="1198" y="3302"/>
              <a:ext cx="443" cy="443"/>
            </a:xfrm>
            <a:prstGeom prst="ellipse">
              <a:avLst/>
            </a:prstGeom>
            <a:gradFill flip="none" rotWithShape="1">
              <a:gsLst>
                <a:gs pos="100000">
                  <a:schemeClr val="bg2"/>
                </a:gs>
                <a:gs pos="0">
                  <a:schemeClr val="tx1">
                    <a:lumMod val="25000"/>
                    <a:lumOff val="75000"/>
                  </a:schemeClr>
                </a:gs>
              </a:gsLst>
              <a:path path="circle">
                <a:fillToRect l="100000" t="100000"/>
              </a:path>
              <a:tileRect r="-100000" b="-100000"/>
            </a:gradFill>
            <a:ln w="12700" cap="flat" cmpd="sng" algn="ctr">
              <a:solidFill>
                <a:schemeClr val="accent1"/>
              </a:solidFill>
              <a:prstDash val="solid"/>
              <a:miter lim="800000"/>
            </a:ln>
            <a:effectLst>
              <a:outerShdw blurRad="1016000" dist="457200" dir="5700000" sx="102000" sy="102000" algn="ctr" rotWithShape="0">
                <a:srgbClr val="F4D1CD">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97" name="旁门左道出品"/>
            <p:cNvSpPr/>
            <p:nvPr>
              <p:custDataLst>
                <p:tags r:id="rId56"/>
              </p:custDataLst>
            </p:nvPr>
          </p:nvSpPr>
          <p:spPr>
            <a:xfrm flipH="1">
              <a:off x="1126" y="3230"/>
              <a:ext cx="588" cy="588"/>
            </a:xfrm>
            <a:prstGeom prst="ellipse">
              <a:avLst/>
            </a:prstGeom>
            <a:noFill/>
            <a:ln w="12700" cap="rnd" cmpd="sng" algn="ctr">
              <a:solidFill>
                <a:schemeClr val="accent1"/>
              </a:solidFill>
              <a:prstDash val="sysDot"/>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98" name="弧形 97"/>
            <p:cNvSpPr/>
            <p:nvPr>
              <p:custDataLst>
                <p:tags r:id="rId57"/>
              </p:custDataLst>
            </p:nvPr>
          </p:nvSpPr>
          <p:spPr>
            <a:xfrm flipH="1">
              <a:off x="1050" y="3154"/>
              <a:ext cx="739" cy="739"/>
            </a:xfrm>
            <a:prstGeom prst="arc">
              <a:avLst/>
            </a:prstGeom>
            <a:noFill/>
            <a:ln w="1270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99" name="椭圆 98"/>
            <p:cNvSpPr/>
            <p:nvPr>
              <p:custDataLst>
                <p:tags r:id="rId58"/>
              </p:custDataLst>
            </p:nvPr>
          </p:nvSpPr>
          <p:spPr>
            <a:xfrm rot="16200000" flipH="1">
              <a:off x="1674" y="3520"/>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0" name="旁门左道出品"/>
            <p:cNvSpPr/>
            <p:nvPr>
              <p:custDataLst>
                <p:tags r:id="rId59"/>
              </p:custDataLst>
            </p:nvPr>
          </p:nvSpPr>
          <p:spPr>
            <a:xfrm rot="16920000" flipH="1">
              <a:off x="1668" y="3467"/>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1" name="椭圆 100"/>
            <p:cNvSpPr/>
            <p:nvPr>
              <p:custDataLst>
                <p:tags r:id="rId60"/>
              </p:custDataLst>
            </p:nvPr>
          </p:nvSpPr>
          <p:spPr>
            <a:xfrm rot="17640000" flipH="1">
              <a:off x="1652" y="341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2" name="椭圆 101"/>
            <p:cNvSpPr/>
            <p:nvPr>
              <p:custDataLst>
                <p:tags r:id="rId61"/>
              </p:custDataLst>
            </p:nvPr>
          </p:nvSpPr>
          <p:spPr>
            <a:xfrm rot="18360000" flipH="1">
              <a:off x="1625" y="3369"/>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3" name="旁门左道出品"/>
            <p:cNvSpPr/>
            <p:nvPr>
              <p:custDataLst>
                <p:tags r:id="rId62"/>
              </p:custDataLst>
            </p:nvPr>
          </p:nvSpPr>
          <p:spPr>
            <a:xfrm rot="19080000" flipH="1">
              <a:off x="1589" y="3330"/>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4" name="椭圆 103"/>
            <p:cNvSpPr/>
            <p:nvPr>
              <p:custDataLst>
                <p:tags r:id="rId63"/>
              </p:custDataLst>
            </p:nvPr>
          </p:nvSpPr>
          <p:spPr>
            <a:xfrm rot="19800000" flipH="1">
              <a:off x="1545" y="3298"/>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5" name="椭圆 104"/>
            <p:cNvSpPr/>
            <p:nvPr>
              <p:custDataLst>
                <p:tags r:id="rId64"/>
              </p:custDataLst>
            </p:nvPr>
          </p:nvSpPr>
          <p:spPr>
            <a:xfrm rot="20520000" flipH="1">
              <a:off x="1496" y="327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6" name="椭圆 105"/>
            <p:cNvSpPr/>
            <p:nvPr>
              <p:custDataLst>
                <p:tags r:id="rId65"/>
              </p:custDataLst>
            </p:nvPr>
          </p:nvSpPr>
          <p:spPr>
            <a:xfrm rot="21240000" flipH="1">
              <a:off x="1444" y="326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7" name="椭圆 106"/>
            <p:cNvSpPr/>
            <p:nvPr>
              <p:custDataLst>
                <p:tags r:id="rId66"/>
              </p:custDataLst>
            </p:nvPr>
          </p:nvSpPr>
          <p:spPr>
            <a:xfrm rot="360000" flipH="1">
              <a:off x="1390" y="326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8" name="旁门左道出品"/>
            <p:cNvSpPr/>
            <p:nvPr>
              <p:custDataLst>
                <p:tags r:id="rId67"/>
              </p:custDataLst>
            </p:nvPr>
          </p:nvSpPr>
          <p:spPr>
            <a:xfrm rot="1080000" flipH="1">
              <a:off x="1338" y="327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09" name="椭圆 108"/>
            <p:cNvSpPr/>
            <p:nvPr>
              <p:custDataLst>
                <p:tags r:id="rId68"/>
              </p:custDataLst>
            </p:nvPr>
          </p:nvSpPr>
          <p:spPr>
            <a:xfrm rot="1800000" flipH="1">
              <a:off x="1288" y="3298"/>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0" name="椭圆 109"/>
            <p:cNvSpPr/>
            <p:nvPr>
              <p:custDataLst>
                <p:tags r:id="rId69"/>
              </p:custDataLst>
            </p:nvPr>
          </p:nvSpPr>
          <p:spPr>
            <a:xfrm rot="2520000" flipH="1">
              <a:off x="1245" y="3330"/>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1" name="椭圆 110"/>
            <p:cNvSpPr/>
            <p:nvPr>
              <p:custDataLst>
                <p:tags r:id="rId70"/>
              </p:custDataLst>
            </p:nvPr>
          </p:nvSpPr>
          <p:spPr>
            <a:xfrm rot="3240000" flipH="1">
              <a:off x="1209" y="3369"/>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2" name="椭圆 111"/>
            <p:cNvSpPr/>
            <p:nvPr>
              <p:custDataLst>
                <p:tags r:id="rId71"/>
              </p:custDataLst>
            </p:nvPr>
          </p:nvSpPr>
          <p:spPr>
            <a:xfrm rot="3960000" flipH="1">
              <a:off x="1182" y="341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3" name="椭圆 112"/>
            <p:cNvSpPr/>
            <p:nvPr>
              <p:custDataLst>
                <p:tags r:id="rId72"/>
              </p:custDataLst>
            </p:nvPr>
          </p:nvSpPr>
          <p:spPr>
            <a:xfrm rot="4680000" flipH="1">
              <a:off x="1166" y="3467"/>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4" name="椭圆 113"/>
            <p:cNvSpPr/>
            <p:nvPr>
              <p:custDataLst>
                <p:tags r:id="rId73"/>
              </p:custDataLst>
            </p:nvPr>
          </p:nvSpPr>
          <p:spPr>
            <a:xfrm rot="5400000" flipH="1">
              <a:off x="1160" y="3520"/>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5" name="旁门左道出品"/>
            <p:cNvSpPr/>
            <p:nvPr>
              <p:custDataLst>
                <p:tags r:id="rId74"/>
              </p:custDataLst>
            </p:nvPr>
          </p:nvSpPr>
          <p:spPr>
            <a:xfrm rot="6120000" flipH="1">
              <a:off x="1166" y="3574"/>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6" name="椭圆 115"/>
            <p:cNvSpPr/>
            <p:nvPr>
              <p:custDataLst>
                <p:tags r:id="rId75"/>
              </p:custDataLst>
            </p:nvPr>
          </p:nvSpPr>
          <p:spPr>
            <a:xfrm rot="6840000" flipH="1">
              <a:off x="1182" y="362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7" name="椭圆 116"/>
            <p:cNvSpPr/>
            <p:nvPr>
              <p:custDataLst>
                <p:tags r:id="rId76"/>
              </p:custDataLst>
            </p:nvPr>
          </p:nvSpPr>
          <p:spPr>
            <a:xfrm rot="7560000" flipH="1">
              <a:off x="1209" y="3671"/>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8" name="椭圆 117"/>
            <p:cNvSpPr/>
            <p:nvPr>
              <p:custDataLst>
                <p:tags r:id="rId77"/>
              </p:custDataLst>
            </p:nvPr>
          </p:nvSpPr>
          <p:spPr>
            <a:xfrm rot="8280000" flipH="1">
              <a:off x="1245" y="3711"/>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19" name="旁门左道出品"/>
            <p:cNvSpPr/>
            <p:nvPr>
              <p:custDataLst>
                <p:tags r:id="rId78"/>
              </p:custDataLst>
            </p:nvPr>
          </p:nvSpPr>
          <p:spPr>
            <a:xfrm rot="9000000" flipH="1">
              <a:off x="1288" y="3743"/>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0" name="椭圆 119"/>
            <p:cNvSpPr/>
            <p:nvPr>
              <p:custDataLst>
                <p:tags r:id="rId79"/>
              </p:custDataLst>
            </p:nvPr>
          </p:nvSpPr>
          <p:spPr>
            <a:xfrm rot="9720000" flipH="1">
              <a:off x="1338" y="376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1" name="椭圆 120"/>
            <p:cNvSpPr/>
            <p:nvPr>
              <p:custDataLst>
                <p:tags r:id="rId80"/>
              </p:custDataLst>
            </p:nvPr>
          </p:nvSpPr>
          <p:spPr>
            <a:xfrm rot="10440000" flipH="1">
              <a:off x="1390" y="377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2" name="椭圆 121"/>
            <p:cNvSpPr/>
            <p:nvPr>
              <p:custDataLst>
                <p:tags r:id="rId81"/>
              </p:custDataLst>
            </p:nvPr>
          </p:nvSpPr>
          <p:spPr>
            <a:xfrm rot="11160000" flipH="1">
              <a:off x="1444" y="3776"/>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3" name="旁门左道出品"/>
            <p:cNvSpPr/>
            <p:nvPr>
              <p:custDataLst>
                <p:tags r:id="rId82"/>
              </p:custDataLst>
            </p:nvPr>
          </p:nvSpPr>
          <p:spPr>
            <a:xfrm rot="11880000" flipH="1">
              <a:off x="1496" y="376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4" name="椭圆 123"/>
            <p:cNvSpPr/>
            <p:nvPr>
              <p:custDataLst>
                <p:tags r:id="rId83"/>
              </p:custDataLst>
            </p:nvPr>
          </p:nvSpPr>
          <p:spPr>
            <a:xfrm rot="12600000" flipH="1">
              <a:off x="1545" y="3743"/>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5" name="椭圆 124"/>
            <p:cNvSpPr/>
            <p:nvPr>
              <p:custDataLst>
                <p:tags r:id="rId84"/>
              </p:custDataLst>
            </p:nvPr>
          </p:nvSpPr>
          <p:spPr>
            <a:xfrm rot="13320000" flipH="1">
              <a:off x="1589" y="3711"/>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6" name="椭圆 125"/>
            <p:cNvSpPr/>
            <p:nvPr>
              <p:custDataLst>
                <p:tags r:id="rId85"/>
              </p:custDataLst>
            </p:nvPr>
          </p:nvSpPr>
          <p:spPr>
            <a:xfrm rot="14040000" flipH="1">
              <a:off x="1625" y="3671"/>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7" name="旁门左道出品"/>
            <p:cNvSpPr/>
            <p:nvPr>
              <p:custDataLst>
                <p:tags r:id="rId86"/>
              </p:custDataLst>
            </p:nvPr>
          </p:nvSpPr>
          <p:spPr>
            <a:xfrm rot="14760000" flipH="1">
              <a:off x="1652" y="3625"/>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8" name="椭圆 127"/>
            <p:cNvSpPr/>
            <p:nvPr>
              <p:custDataLst>
                <p:tags r:id="rId87"/>
              </p:custDataLst>
            </p:nvPr>
          </p:nvSpPr>
          <p:spPr>
            <a:xfrm rot="15480000" flipH="1">
              <a:off x="1668" y="3574"/>
              <a:ext cx="6" cy="6"/>
            </a:xfrm>
            <a:prstGeom prst="ellipse">
              <a:avLst/>
            </a:prstGeom>
            <a:solidFill>
              <a:schemeClr val="bg2"/>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sp>
          <p:nvSpPr>
            <p:cNvPr id="129" name="4"/>
            <p:cNvSpPr>
              <a:spLocks noChangeAspect="1"/>
            </p:cNvSpPr>
            <p:nvPr>
              <p:custDataLst>
                <p:tags r:id="rId88"/>
              </p:custDataLst>
            </p:nvPr>
          </p:nvSpPr>
          <p:spPr>
            <a:xfrm flipH="1">
              <a:off x="1280" y="3429"/>
              <a:ext cx="237" cy="219"/>
            </a:xfrm>
            <a:custGeom>
              <a:avLst/>
              <a:gdLst>
                <a:gd name="connsiteX0" fmla="*/ 584891 w 608415"/>
                <a:gd name="connsiteY0" fmla="*/ 441972 h 562054"/>
                <a:gd name="connsiteX1" fmla="*/ 593784 w 608415"/>
                <a:gd name="connsiteY1" fmla="*/ 441972 h 562054"/>
                <a:gd name="connsiteX2" fmla="*/ 593784 w 608415"/>
                <a:gd name="connsiteY2" fmla="*/ 450850 h 562054"/>
                <a:gd name="connsiteX3" fmla="*/ 546068 w 608415"/>
                <a:gd name="connsiteY3" fmla="*/ 498597 h 562054"/>
                <a:gd name="connsiteX4" fmla="*/ 526223 w 608415"/>
                <a:gd name="connsiteY4" fmla="*/ 507366 h 562054"/>
                <a:gd name="connsiteX5" fmla="*/ 505293 w 608415"/>
                <a:gd name="connsiteY5" fmla="*/ 498597 h 562054"/>
                <a:gd name="connsiteX6" fmla="*/ 473518 w 608415"/>
                <a:gd name="connsiteY6" fmla="*/ 466766 h 562054"/>
                <a:gd name="connsiteX7" fmla="*/ 473518 w 608415"/>
                <a:gd name="connsiteY7" fmla="*/ 457888 h 562054"/>
                <a:gd name="connsiteX8" fmla="*/ 482411 w 608415"/>
                <a:gd name="connsiteY8" fmla="*/ 457888 h 562054"/>
                <a:gd name="connsiteX9" fmla="*/ 514294 w 608415"/>
                <a:gd name="connsiteY9" fmla="*/ 489610 h 562054"/>
                <a:gd name="connsiteX10" fmla="*/ 537175 w 608415"/>
                <a:gd name="connsiteY10" fmla="*/ 489610 h 562054"/>
                <a:gd name="connsiteX11" fmla="*/ 523403 w 608415"/>
                <a:gd name="connsiteY11" fmla="*/ 392132 h 562054"/>
                <a:gd name="connsiteX12" fmla="*/ 529692 w 608415"/>
                <a:gd name="connsiteY12" fmla="*/ 398413 h 562054"/>
                <a:gd name="connsiteX13" fmla="*/ 523403 w 608415"/>
                <a:gd name="connsiteY13" fmla="*/ 404694 h 562054"/>
                <a:gd name="connsiteX14" fmla="*/ 450969 w 608415"/>
                <a:gd name="connsiteY14" fmla="*/ 477039 h 562054"/>
                <a:gd name="connsiteX15" fmla="*/ 523403 w 608415"/>
                <a:gd name="connsiteY15" fmla="*/ 549383 h 562054"/>
                <a:gd name="connsiteX16" fmla="*/ 595837 w 608415"/>
                <a:gd name="connsiteY16" fmla="*/ 477039 h 562054"/>
                <a:gd name="connsiteX17" fmla="*/ 602126 w 608415"/>
                <a:gd name="connsiteY17" fmla="*/ 470758 h 562054"/>
                <a:gd name="connsiteX18" fmla="*/ 608415 w 608415"/>
                <a:gd name="connsiteY18" fmla="*/ 477039 h 562054"/>
                <a:gd name="connsiteX19" fmla="*/ 523403 w 608415"/>
                <a:gd name="connsiteY19" fmla="*/ 562054 h 562054"/>
                <a:gd name="connsiteX20" fmla="*/ 438282 w 608415"/>
                <a:gd name="connsiteY20" fmla="*/ 477039 h 562054"/>
                <a:gd name="connsiteX21" fmla="*/ 523403 w 608415"/>
                <a:gd name="connsiteY21" fmla="*/ 392132 h 562054"/>
                <a:gd name="connsiteX22" fmla="*/ 131219 w 608415"/>
                <a:gd name="connsiteY22" fmla="*/ 0 h 562054"/>
                <a:gd name="connsiteX23" fmla="*/ 456350 w 608415"/>
                <a:gd name="connsiteY23" fmla="*/ 0 h 562054"/>
                <a:gd name="connsiteX24" fmla="*/ 507647 w 608415"/>
                <a:gd name="connsiteY24" fmla="*/ 51333 h 562054"/>
                <a:gd name="connsiteX25" fmla="*/ 507647 w 608415"/>
                <a:gd name="connsiteY25" fmla="*/ 347200 h 562054"/>
                <a:gd name="connsiteX26" fmla="*/ 501357 w 608415"/>
                <a:gd name="connsiteY26" fmla="*/ 353482 h 562054"/>
                <a:gd name="connsiteX27" fmla="*/ 495067 w 608415"/>
                <a:gd name="connsiteY27" fmla="*/ 347200 h 562054"/>
                <a:gd name="connsiteX28" fmla="*/ 495067 w 608415"/>
                <a:gd name="connsiteY28" fmla="*/ 51333 h 562054"/>
                <a:gd name="connsiteX29" fmla="*/ 456350 w 608415"/>
                <a:gd name="connsiteY29" fmla="*/ 12671 h 562054"/>
                <a:gd name="connsiteX30" fmla="*/ 131219 w 608415"/>
                <a:gd name="connsiteY30" fmla="*/ 12671 h 562054"/>
                <a:gd name="connsiteX31" fmla="*/ 102589 w 608415"/>
                <a:gd name="connsiteY31" fmla="*/ 41261 h 562054"/>
                <a:gd name="connsiteX32" fmla="*/ 102589 w 608415"/>
                <a:gd name="connsiteY32" fmla="*/ 76241 h 562054"/>
                <a:gd name="connsiteX33" fmla="*/ 131219 w 608415"/>
                <a:gd name="connsiteY33" fmla="*/ 104940 h 562054"/>
                <a:gd name="connsiteX34" fmla="*/ 376315 w 608415"/>
                <a:gd name="connsiteY34" fmla="*/ 104940 h 562054"/>
                <a:gd name="connsiteX35" fmla="*/ 417634 w 608415"/>
                <a:gd name="connsiteY35" fmla="*/ 146201 h 562054"/>
                <a:gd name="connsiteX36" fmla="*/ 417634 w 608415"/>
                <a:gd name="connsiteY36" fmla="*/ 181181 h 562054"/>
                <a:gd name="connsiteX37" fmla="*/ 376315 w 608415"/>
                <a:gd name="connsiteY37" fmla="*/ 222442 h 562054"/>
                <a:gd name="connsiteX38" fmla="*/ 131219 w 608415"/>
                <a:gd name="connsiteY38" fmla="*/ 222442 h 562054"/>
                <a:gd name="connsiteX39" fmla="*/ 102589 w 608415"/>
                <a:gd name="connsiteY39" fmla="*/ 251033 h 562054"/>
                <a:gd name="connsiteX40" fmla="*/ 102589 w 608415"/>
                <a:gd name="connsiteY40" fmla="*/ 286013 h 562054"/>
                <a:gd name="connsiteX41" fmla="*/ 131219 w 608415"/>
                <a:gd name="connsiteY41" fmla="*/ 314711 h 562054"/>
                <a:gd name="connsiteX42" fmla="*/ 386292 w 608415"/>
                <a:gd name="connsiteY42" fmla="*/ 314711 h 562054"/>
                <a:gd name="connsiteX43" fmla="*/ 427611 w 608415"/>
                <a:gd name="connsiteY43" fmla="*/ 355973 h 562054"/>
                <a:gd name="connsiteX44" fmla="*/ 427611 w 608415"/>
                <a:gd name="connsiteY44" fmla="*/ 390953 h 562054"/>
                <a:gd name="connsiteX45" fmla="*/ 386292 w 608415"/>
                <a:gd name="connsiteY45" fmla="*/ 432214 h 562054"/>
                <a:gd name="connsiteX46" fmla="*/ 96190 w 608415"/>
                <a:gd name="connsiteY46" fmla="*/ 432214 h 562054"/>
                <a:gd name="connsiteX47" fmla="*/ 89900 w 608415"/>
                <a:gd name="connsiteY47" fmla="*/ 425933 h 562054"/>
                <a:gd name="connsiteX48" fmla="*/ 96190 w 608415"/>
                <a:gd name="connsiteY48" fmla="*/ 419543 h 562054"/>
                <a:gd name="connsiteX49" fmla="*/ 386292 w 608415"/>
                <a:gd name="connsiteY49" fmla="*/ 419543 h 562054"/>
                <a:gd name="connsiteX50" fmla="*/ 415031 w 608415"/>
                <a:gd name="connsiteY50" fmla="*/ 390953 h 562054"/>
                <a:gd name="connsiteX51" fmla="*/ 415031 w 608415"/>
                <a:gd name="connsiteY51" fmla="*/ 355973 h 562054"/>
                <a:gd name="connsiteX52" fmla="*/ 386292 w 608415"/>
                <a:gd name="connsiteY52" fmla="*/ 327274 h 562054"/>
                <a:gd name="connsiteX53" fmla="*/ 131219 w 608415"/>
                <a:gd name="connsiteY53" fmla="*/ 327274 h 562054"/>
                <a:gd name="connsiteX54" fmla="*/ 89900 w 608415"/>
                <a:gd name="connsiteY54" fmla="*/ 286013 h 562054"/>
                <a:gd name="connsiteX55" fmla="*/ 89900 w 608415"/>
                <a:gd name="connsiteY55" fmla="*/ 251033 h 562054"/>
                <a:gd name="connsiteX56" fmla="*/ 131219 w 608415"/>
                <a:gd name="connsiteY56" fmla="*/ 209771 h 562054"/>
                <a:gd name="connsiteX57" fmla="*/ 376315 w 608415"/>
                <a:gd name="connsiteY57" fmla="*/ 209771 h 562054"/>
                <a:gd name="connsiteX58" fmla="*/ 404945 w 608415"/>
                <a:gd name="connsiteY58" fmla="*/ 181181 h 562054"/>
                <a:gd name="connsiteX59" fmla="*/ 404945 w 608415"/>
                <a:gd name="connsiteY59" fmla="*/ 146201 h 562054"/>
                <a:gd name="connsiteX60" fmla="*/ 376315 w 608415"/>
                <a:gd name="connsiteY60" fmla="*/ 117502 h 562054"/>
                <a:gd name="connsiteX61" fmla="*/ 131219 w 608415"/>
                <a:gd name="connsiteY61" fmla="*/ 117502 h 562054"/>
                <a:gd name="connsiteX62" fmla="*/ 89900 w 608415"/>
                <a:gd name="connsiteY62" fmla="*/ 76241 h 562054"/>
                <a:gd name="connsiteX63" fmla="*/ 89900 w 608415"/>
                <a:gd name="connsiteY63" fmla="*/ 41261 h 562054"/>
                <a:gd name="connsiteX64" fmla="*/ 131219 w 608415"/>
                <a:gd name="connsiteY64" fmla="*/ 0 h 562054"/>
                <a:gd name="connsiteX65" fmla="*/ 51300 w 608415"/>
                <a:gd name="connsiteY65" fmla="*/ 0 h 562054"/>
                <a:gd name="connsiteX66" fmla="*/ 65290 w 608415"/>
                <a:gd name="connsiteY66" fmla="*/ 0 h 562054"/>
                <a:gd name="connsiteX67" fmla="*/ 71581 w 608415"/>
                <a:gd name="connsiteY67" fmla="*/ 6389 h 562054"/>
                <a:gd name="connsiteX68" fmla="*/ 65290 w 608415"/>
                <a:gd name="connsiteY68" fmla="*/ 12671 h 562054"/>
                <a:gd name="connsiteX69" fmla="*/ 51300 w 608415"/>
                <a:gd name="connsiteY69" fmla="*/ 12671 h 562054"/>
                <a:gd name="connsiteX70" fmla="*/ 12689 w 608415"/>
                <a:gd name="connsiteY70" fmla="*/ 51333 h 562054"/>
                <a:gd name="connsiteX71" fmla="*/ 12689 w 608415"/>
                <a:gd name="connsiteY71" fmla="*/ 500771 h 562054"/>
                <a:gd name="connsiteX72" fmla="*/ 51300 w 608415"/>
                <a:gd name="connsiteY72" fmla="*/ 539433 h 562054"/>
                <a:gd name="connsiteX73" fmla="*/ 419290 w 608415"/>
                <a:gd name="connsiteY73" fmla="*/ 539433 h 562054"/>
                <a:gd name="connsiteX74" fmla="*/ 425580 w 608415"/>
                <a:gd name="connsiteY74" fmla="*/ 545715 h 562054"/>
                <a:gd name="connsiteX75" fmla="*/ 419290 w 608415"/>
                <a:gd name="connsiteY75" fmla="*/ 552104 h 562054"/>
                <a:gd name="connsiteX76" fmla="*/ 51300 w 608415"/>
                <a:gd name="connsiteY76" fmla="*/ 552104 h 562054"/>
                <a:gd name="connsiteX77" fmla="*/ 0 w 608415"/>
                <a:gd name="connsiteY77" fmla="*/ 500771 h 562054"/>
                <a:gd name="connsiteX78" fmla="*/ 0 w 608415"/>
                <a:gd name="connsiteY78" fmla="*/ 51333 h 562054"/>
                <a:gd name="connsiteX79" fmla="*/ 51300 w 608415"/>
                <a:gd name="connsiteY79" fmla="*/ 0 h 56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8415" h="562054">
                  <a:moveTo>
                    <a:pt x="584891" y="441972"/>
                  </a:moveTo>
                  <a:cubicBezTo>
                    <a:pt x="587386" y="439482"/>
                    <a:pt x="591398" y="439482"/>
                    <a:pt x="593784" y="441972"/>
                  </a:cubicBezTo>
                  <a:cubicBezTo>
                    <a:pt x="596278" y="444463"/>
                    <a:pt x="596278" y="448468"/>
                    <a:pt x="593784" y="450850"/>
                  </a:cubicBezTo>
                  <a:lnTo>
                    <a:pt x="546068" y="498597"/>
                  </a:lnTo>
                  <a:cubicBezTo>
                    <a:pt x="539670" y="504984"/>
                    <a:pt x="532729" y="507366"/>
                    <a:pt x="526223" y="507366"/>
                  </a:cubicBezTo>
                  <a:cubicBezTo>
                    <a:pt x="517655" y="507366"/>
                    <a:pt x="509956" y="503252"/>
                    <a:pt x="505293" y="498597"/>
                  </a:cubicBezTo>
                  <a:lnTo>
                    <a:pt x="473518" y="466766"/>
                  </a:lnTo>
                  <a:cubicBezTo>
                    <a:pt x="471024" y="464276"/>
                    <a:pt x="471024" y="460270"/>
                    <a:pt x="473518" y="457888"/>
                  </a:cubicBezTo>
                  <a:cubicBezTo>
                    <a:pt x="476012" y="455398"/>
                    <a:pt x="479916" y="455398"/>
                    <a:pt x="482411" y="457888"/>
                  </a:cubicBezTo>
                  <a:lnTo>
                    <a:pt x="514294" y="489610"/>
                  </a:lnTo>
                  <a:cubicBezTo>
                    <a:pt x="516137" y="491451"/>
                    <a:pt x="526439" y="500329"/>
                    <a:pt x="537175" y="489610"/>
                  </a:cubicBezTo>
                  <a:close/>
                  <a:moveTo>
                    <a:pt x="523403" y="392132"/>
                  </a:moveTo>
                  <a:cubicBezTo>
                    <a:pt x="526873" y="392132"/>
                    <a:pt x="529692" y="394948"/>
                    <a:pt x="529692" y="398413"/>
                  </a:cubicBezTo>
                  <a:cubicBezTo>
                    <a:pt x="529692" y="401879"/>
                    <a:pt x="526873" y="404694"/>
                    <a:pt x="523403" y="404694"/>
                  </a:cubicBezTo>
                  <a:cubicBezTo>
                    <a:pt x="483391" y="404694"/>
                    <a:pt x="450969" y="437184"/>
                    <a:pt x="450969" y="477039"/>
                  </a:cubicBezTo>
                  <a:cubicBezTo>
                    <a:pt x="450969" y="517002"/>
                    <a:pt x="483391" y="549383"/>
                    <a:pt x="523403" y="549383"/>
                  </a:cubicBezTo>
                  <a:cubicBezTo>
                    <a:pt x="563306" y="549383"/>
                    <a:pt x="595837" y="517002"/>
                    <a:pt x="595837" y="477039"/>
                  </a:cubicBezTo>
                  <a:cubicBezTo>
                    <a:pt x="595837" y="473574"/>
                    <a:pt x="598656" y="470758"/>
                    <a:pt x="602126" y="470758"/>
                  </a:cubicBezTo>
                  <a:cubicBezTo>
                    <a:pt x="605596" y="470758"/>
                    <a:pt x="608415" y="473574"/>
                    <a:pt x="608415" y="477039"/>
                  </a:cubicBezTo>
                  <a:cubicBezTo>
                    <a:pt x="608415" y="523933"/>
                    <a:pt x="570246" y="562054"/>
                    <a:pt x="523403" y="562054"/>
                  </a:cubicBezTo>
                  <a:cubicBezTo>
                    <a:pt x="476451" y="562054"/>
                    <a:pt x="438282" y="523933"/>
                    <a:pt x="438282" y="477039"/>
                  </a:cubicBezTo>
                  <a:cubicBezTo>
                    <a:pt x="438282" y="430253"/>
                    <a:pt x="476451" y="392132"/>
                    <a:pt x="523403" y="392132"/>
                  </a:cubicBezTo>
                  <a:close/>
                  <a:moveTo>
                    <a:pt x="131219" y="0"/>
                  </a:moveTo>
                  <a:lnTo>
                    <a:pt x="456350" y="0"/>
                  </a:lnTo>
                  <a:cubicBezTo>
                    <a:pt x="496910" y="0"/>
                    <a:pt x="507647" y="33572"/>
                    <a:pt x="507647" y="51333"/>
                  </a:cubicBezTo>
                  <a:lnTo>
                    <a:pt x="507647" y="347200"/>
                  </a:lnTo>
                  <a:cubicBezTo>
                    <a:pt x="507647" y="350666"/>
                    <a:pt x="504827" y="353482"/>
                    <a:pt x="501357" y="353482"/>
                  </a:cubicBezTo>
                  <a:cubicBezTo>
                    <a:pt x="497887" y="353482"/>
                    <a:pt x="495067" y="350666"/>
                    <a:pt x="495067" y="347200"/>
                  </a:cubicBezTo>
                  <a:lnTo>
                    <a:pt x="495067" y="51333"/>
                  </a:lnTo>
                  <a:cubicBezTo>
                    <a:pt x="494958" y="47326"/>
                    <a:pt x="493657" y="12671"/>
                    <a:pt x="456350" y="12671"/>
                  </a:cubicBezTo>
                  <a:lnTo>
                    <a:pt x="131219" y="12671"/>
                  </a:lnTo>
                  <a:cubicBezTo>
                    <a:pt x="128291" y="12671"/>
                    <a:pt x="102589" y="13645"/>
                    <a:pt x="102589" y="41261"/>
                  </a:cubicBezTo>
                  <a:lnTo>
                    <a:pt x="102589" y="76241"/>
                  </a:lnTo>
                  <a:cubicBezTo>
                    <a:pt x="102589" y="79165"/>
                    <a:pt x="103565" y="104940"/>
                    <a:pt x="131219" y="104940"/>
                  </a:cubicBezTo>
                  <a:lnTo>
                    <a:pt x="376315" y="104940"/>
                  </a:lnTo>
                  <a:cubicBezTo>
                    <a:pt x="390630" y="104940"/>
                    <a:pt x="417634" y="113495"/>
                    <a:pt x="417634" y="146201"/>
                  </a:cubicBezTo>
                  <a:lnTo>
                    <a:pt x="417634" y="181181"/>
                  </a:lnTo>
                  <a:cubicBezTo>
                    <a:pt x="417634" y="195476"/>
                    <a:pt x="408958" y="222442"/>
                    <a:pt x="376315" y="222442"/>
                  </a:cubicBezTo>
                  <a:lnTo>
                    <a:pt x="131219" y="222442"/>
                  </a:lnTo>
                  <a:cubicBezTo>
                    <a:pt x="128291" y="222442"/>
                    <a:pt x="102589" y="223417"/>
                    <a:pt x="102589" y="251033"/>
                  </a:cubicBezTo>
                  <a:lnTo>
                    <a:pt x="102589" y="286013"/>
                  </a:lnTo>
                  <a:cubicBezTo>
                    <a:pt x="102589" y="288937"/>
                    <a:pt x="103565" y="314711"/>
                    <a:pt x="131219" y="314711"/>
                  </a:cubicBezTo>
                  <a:lnTo>
                    <a:pt x="386292" y="314711"/>
                  </a:lnTo>
                  <a:cubicBezTo>
                    <a:pt x="419044" y="314711"/>
                    <a:pt x="427611" y="341677"/>
                    <a:pt x="427611" y="355973"/>
                  </a:cubicBezTo>
                  <a:lnTo>
                    <a:pt x="427611" y="390953"/>
                  </a:lnTo>
                  <a:cubicBezTo>
                    <a:pt x="427611" y="423550"/>
                    <a:pt x="400607" y="432214"/>
                    <a:pt x="386292" y="432214"/>
                  </a:cubicBezTo>
                  <a:lnTo>
                    <a:pt x="96190" y="432214"/>
                  </a:lnTo>
                  <a:cubicBezTo>
                    <a:pt x="92720" y="432214"/>
                    <a:pt x="89900" y="429398"/>
                    <a:pt x="89900" y="425933"/>
                  </a:cubicBezTo>
                  <a:cubicBezTo>
                    <a:pt x="89900" y="422359"/>
                    <a:pt x="92720" y="419543"/>
                    <a:pt x="96190" y="419543"/>
                  </a:cubicBezTo>
                  <a:lnTo>
                    <a:pt x="386292" y="419543"/>
                  </a:lnTo>
                  <a:cubicBezTo>
                    <a:pt x="389220" y="419543"/>
                    <a:pt x="415031" y="418568"/>
                    <a:pt x="415031" y="390953"/>
                  </a:cubicBezTo>
                  <a:lnTo>
                    <a:pt x="415031" y="355973"/>
                  </a:lnTo>
                  <a:cubicBezTo>
                    <a:pt x="414923" y="353049"/>
                    <a:pt x="413947" y="327274"/>
                    <a:pt x="386292" y="327274"/>
                  </a:cubicBezTo>
                  <a:lnTo>
                    <a:pt x="131219" y="327274"/>
                  </a:lnTo>
                  <a:cubicBezTo>
                    <a:pt x="98576" y="327274"/>
                    <a:pt x="89900" y="300308"/>
                    <a:pt x="89900" y="286013"/>
                  </a:cubicBezTo>
                  <a:lnTo>
                    <a:pt x="89900" y="251033"/>
                  </a:lnTo>
                  <a:cubicBezTo>
                    <a:pt x="89900" y="218435"/>
                    <a:pt x="116904" y="209771"/>
                    <a:pt x="131219" y="209771"/>
                  </a:cubicBezTo>
                  <a:lnTo>
                    <a:pt x="376315" y="209771"/>
                  </a:lnTo>
                  <a:cubicBezTo>
                    <a:pt x="403969" y="209771"/>
                    <a:pt x="404945" y="184105"/>
                    <a:pt x="404945" y="181181"/>
                  </a:cubicBezTo>
                  <a:lnTo>
                    <a:pt x="404945" y="146201"/>
                  </a:lnTo>
                  <a:cubicBezTo>
                    <a:pt x="404945" y="118585"/>
                    <a:pt x="379243" y="117610"/>
                    <a:pt x="376315" y="117502"/>
                  </a:cubicBezTo>
                  <a:lnTo>
                    <a:pt x="131219" y="117502"/>
                  </a:lnTo>
                  <a:cubicBezTo>
                    <a:pt x="98576" y="117502"/>
                    <a:pt x="89900" y="90536"/>
                    <a:pt x="89900" y="76241"/>
                  </a:cubicBezTo>
                  <a:lnTo>
                    <a:pt x="89900" y="41261"/>
                  </a:lnTo>
                  <a:cubicBezTo>
                    <a:pt x="89900" y="8664"/>
                    <a:pt x="116904" y="0"/>
                    <a:pt x="131219" y="0"/>
                  </a:cubicBezTo>
                  <a:close/>
                  <a:moveTo>
                    <a:pt x="51300" y="0"/>
                  </a:moveTo>
                  <a:lnTo>
                    <a:pt x="65290" y="0"/>
                  </a:lnTo>
                  <a:cubicBezTo>
                    <a:pt x="68761" y="0"/>
                    <a:pt x="71581" y="2816"/>
                    <a:pt x="71581" y="6389"/>
                  </a:cubicBezTo>
                  <a:cubicBezTo>
                    <a:pt x="71581" y="9855"/>
                    <a:pt x="68761" y="12671"/>
                    <a:pt x="65290" y="12671"/>
                  </a:cubicBezTo>
                  <a:lnTo>
                    <a:pt x="51300" y="12671"/>
                  </a:lnTo>
                  <a:cubicBezTo>
                    <a:pt x="47395" y="12671"/>
                    <a:pt x="12689" y="13970"/>
                    <a:pt x="12689" y="51333"/>
                  </a:cubicBezTo>
                  <a:lnTo>
                    <a:pt x="12689" y="500771"/>
                  </a:lnTo>
                  <a:cubicBezTo>
                    <a:pt x="12689" y="504778"/>
                    <a:pt x="13991" y="539433"/>
                    <a:pt x="51300" y="539433"/>
                  </a:cubicBezTo>
                  <a:lnTo>
                    <a:pt x="419290" y="539433"/>
                  </a:lnTo>
                  <a:cubicBezTo>
                    <a:pt x="422760" y="539433"/>
                    <a:pt x="425580" y="542249"/>
                    <a:pt x="425580" y="545715"/>
                  </a:cubicBezTo>
                  <a:cubicBezTo>
                    <a:pt x="425580" y="549288"/>
                    <a:pt x="422760" y="552104"/>
                    <a:pt x="419290" y="552104"/>
                  </a:cubicBezTo>
                  <a:lnTo>
                    <a:pt x="51300" y="552104"/>
                  </a:lnTo>
                  <a:cubicBezTo>
                    <a:pt x="10737" y="552104"/>
                    <a:pt x="0" y="518532"/>
                    <a:pt x="0" y="500771"/>
                  </a:cubicBezTo>
                  <a:lnTo>
                    <a:pt x="0" y="51333"/>
                  </a:lnTo>
                  <a:cubicBezTo>
                    <a:pt x="0" y="10721"/>
                    <a:pt x="33621" y="0"/>
                    <a:pt x="51300" y="0"/>
                  </a:cubicBezTo>
                  <a:close/>
                </a:path>
              </a:pathLst>
            </a:custGeom>
            <a:solidFill>
              <a:srgbClr val="A23322"/>
            </a:solidFill>
            <a:ln w="63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sym typeface="思源宋体 CN Heavy" panose="02020900000000000000" pitchFamily="18" charset="-122"/>
              </a:endParaRPr>
            </a:p>
          </p:txBody>
        </p:sp>
      </p:grpSp>
      <p:grpSp>
        <p:nvGrpSpPr>
          <p:cNvPr id="133" name="组合 132"/>
          <p:cNvGrpSpPr/>
          <p:nvPr/>
        </p:nvGrpSpPr>
        <p:grpSpPr>
          <a:xfrm>
            <a:off x="6789420" y="3329305"/>
            <a:ext cx="894080" cy="260350"/>
            <a:chOff x="9562" y="4968"/>
            <a:chExt cx="1408" cy="410"/>
          </a:xfrm>
        </p:grpSpPr>
        <p:sp>
          <p:nvSpPr>
            <p:cNvPr id="130" name="矩形: 圆角 661"/>
            <p:cNvSpPr/>
            <p:nvPr>
              <p:custDataLst>
                <p:tags r:id="rId51"/>
              </p:custDataLst>
            </p:nvPr>
          </p:nvSpPr>
          <p:spPr>
            <a:xfrm>
              <a:off x="9562" y="5015"/>
              <a:ext cx="1408" cy="318"/>
            </a:xfrm>
            <a:prstGeom prst="roundRect">
              <a:avLst>
                <a:gd name="adj" fmla="val 50000"/>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31" name="文本框 130"/>
            <p:cNvSpPr txBox="1"/>
            <p:nvPr>
              <p:custDataLst>
                <p:tags r:id="rId52"/>
              </p:custDataLst>
            </p:nvPr>
          </p:nvSpPr>
          <p:spPr>
            <a:xfrm>
              <a:off x="9664" y="4968"/>
              <a:ext cx="1204" cy="410"/>
            </a:xfrm>
            <a:prstGeom prst="rect">
              <a:avLst/>
            </a:prstGeom>
            <a:noFill/>
          </p:spPr>
          <p:txBody>
            <a:bodyPr wrap="square">
              <a:spAutoFit/>
            </a:bodyPr>
            <a:lstStyle/>
            <a:p>
              <a:pPr algn="ctr"/>
              <a:r>
                <a:rPr lang="zh-CN" altLang="en-US" sz="1100" spc="-60" dirty="0">
                  <a:solidFill>
                    <a:schemeClr val="bg2"/>
                  </a:solidFill>
                  <a:latin typeface="PingFang SC Regular" panose="020B0400000000000000" charset="-122"/>
                  <a:ea typeface="PingFang SC Regular" panose="020B0400000000000000" charset="-122"/>
                  <a:cs typeface="OPPOSans R" pitchFamily="18" charset="-122"/>
                  <a:sym typeface="+mn-ea"/>
                </a:rPr>
                <a:t>直接威胁</a:t>
              </a:r>
            </a:p>
          </p:txBody>
        </p:sp>
      </p:grpSp>
      <p:cxnSp>
        <p:nvCxnSpPr>
          <p:cNvPr id="132" name="直接连接符 131"/>
          <p:cNvCxnSpPr/>
          <p:nvPr>
            <p:custDataLst>
              <p:tags r:id="rId25"/>
            </p:custDataLst>
          </p:nvPr>
        </p:nvCxnSpPr>
        <p:spPr>
          <a:xfrm>
            <a:off x="4475480" y="3781425"/>
            <a:ext cx="3267075" cy="0"/>
          </a:xfrm>
          <a:prstGeom prst="line">
            <a:avLst/>
          </a:prstGeom>
          <a:noFill/>
          <a:ln w="19050" cap="flat" cmpd="sng" algn="ctr">
            <a:gradFill flip="none" rotWithShape="1">
              <a:gsLst>
                <a:gs pos="0">
                  <a:srgbClr val="A23322">
                    <a:alpha val="50000"/>
                  </a:srgbClr>
                </a:gs>
                <a:gs pos="100000">
                  <a:srgbClr val="A23322">
                    <a:alpha val="0"/>
                  </a:srgbClr>
                </a:gs>
              </a:gsLst>
              <a:lin ang="0" scaled="1"/>
              <a:tileRect/>
            </a:gradFill>
            <a:prstDash val="solid"/>
            <a:miter lim="800000"/>
          </a:ln>
          <a:effectLst/>
        </p:spPr>
      </p:cxnSp>
      <p:sp>
        <p:nvSpPr>
          <p:cNvPr id="135" name="矩形: 圆角 720"/>
          <p:cNvSpPr/>
          <p:nvPr>
            <p:custDataLst>
              <p:tags r:id="rId26"/>
            </p:custDataLst>
          </p:nvPr>
        </p:nvSpPr>
        <p:spPr>
          <a:xfrm>
            <a:off x="10844530" y="33261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品牌优势</a:t>
            </a:r>
          </a:p>
        </p:txBody>
      </p:sp>
      <p:sp>
        <p:nvSpPr>
          <p:cNvPr id="136" name="矩形: 圆角 720"/>
          <p:cNvSpPr/>
          <p:nvPr>
            <p:custDataLst>
              <p:tags r:id="rId27"/>
            </p:custDataLst>
          </p:nvPr>
        </p:nvSpPr>
        <p:spPr>
          <a:xfrm>
            <a:off x="10005695" y="33261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规模经济</a:t>
            </a:r>
          </a:p>
        </p:txBody>
      </p:sp>
      <p:sp>
        <p:nvSpPr>
          <p:cNvPr id="137" name="矩形: 圆角 720"/>
          <p:cNvSpPr/>
          <p:nvPr>
            <p:custDataLst>
              <p:tags r:id="rId28"/>
            </p:custDataLst>
          </p:nvPr>
        </p:nvSpPr>
        <p:spPr>
          <a:xfrm>
            <a:off x="9166860" y="33261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规模经济</a:t>
            </a:r>
          </a:p>
        </p:txBody>
      </p:sp>
      <p:sp>
        <p:nvSpPr>
          <p:cNvPr id="138" name="矩形: 圆角 720"/>
          <p:cNvSpPr/>
          <p:nvPr>
            <p:custDataLst>
              <p:tags r:id="rId29"/>
            </p:custDataLst>
          </p:nvPr>
        </p:nvSpPr>
        <p:spPr>
          <a:xfrm>
            <a:off x="8328025" y="33261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进入壁垒</a:t>
            </a:r>
          </a:p>
        </p:txBody>
      </p:sp>
      <p:sp>
        <p:nvSpPr>
          <p:cNvPr id="143" name="矩形: 圆角 720"/>
          <p:cNvSpPr/>
          <p:nvPr>
            <p:custDataLst>
              <p:tags r:id="rId30"/>
            </p:custDataLst>
          </p:nvPr>
        </p:nvSpPr>
        <p:spPr>
          <a:xfrm>
            <a:off x="10844530" y="36436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政府约束</a:t>
            </a:r>
          </a:p>
        </p:txBody>
      </p:sp>
      <p:sp>
        <p:nvSpPr>
          <p:cNvPr id="144" name="矩形: 圆角 720"/>
          <p:cNvSpPr/>
          <p:nvPr>
            <p:custDataLst>
              <p:tags r:id="rId31"/>
            </p:custDataLst>
          </p:nvPr>
        </p:nvSpPr>
        <p:spPr>
          <a:xfrm>
            <a:off x="10005695" y="36436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销售渠道</a:t>
            </a:r>
          </a:p>
        </p:txBody>
      </p:sp>
      <p:sp>
        <p:nvSpPr>
          <p:cNvPr id="145" name="矩形: 圆角 720"/>
          <p:cNvSpPr/>
          <p:nvPr>
            <p:custDataLst>
              <p:tags r:id="rId32"/>
            </p:custDataLst>
          </p:nvPr>
        </p:nvSpPr>
        <p:spPr>
          <a:xfrm>
            <a:off x="9166860" y="36436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资本要求</a:t>
            </a:r>
          </a:p>
        </p:txBody>
      </p:sp>
      <p:sp>
        <p:nvSpPr>
          <p:cNvPr id="146" name="矩形: 圆角 720"/>
          <p:cNvSpPr/>
          <p:nvPr>
            <p:custDataLst>
              <p:tags r:id="rId33"/>
            </p:custDataLst>
          </p:nvPr>
        </p:nvSpPr>
        <p:spPr>
          <a:xfrm>
            <a:off x="8328025" y="3643630"/>
            <a:ext cx="7639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转换成本</a:t>
            </a:r>
          </a:p>
        </p:txBody>
      </p:sp>
      <p:sp>
        <p:nvSpPr>
          <p:cNvPr id="147" name="矩形: 圆角 720"/>
          <p:cNvSpPr/>
          <p:nvPr>
            <p:custDataLst>
              <p:tags r:id="rId34"/>
            </p:custDataLst>
          </p:nvPr>
        </p:nvSpPr>
        <p:spPr>
          <a:xfrm>
            <a:off x="627380" y="3331210"/>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市场份额增长</a:t>
            </a:r>
          </a:p>
        </p:txBody>
      </p:sp>
      <p:sp>
        <p:nvSpPr>
          <p:cNvPr id="150" name="矩形: 圆角 720"/>
          <p:cNvSpPr/>
          <p:nvPr>
            <p:custDataLst>
              <p:tags r:id="rId35"/>
            </p:custDataLst>
          </p:nvPr>
        </p:nvSpPr>
        <p:spPr>
          <a:xfrm>
            <a:off x="2809240" y="3340735"/>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竞争者数量</a:t>
            </a:r>
          </a:p>
        </p:txBody>
      </p:sp>
      <p:sp>
        <p:nvSpPr>
          <p:cNvPr id="151" name="矩形: 圆角 720"/>
          <p:cNvSpPr/>
          <p:nvPr>
            <p:custDataLst>
              <p:tags r:id="rId36"/>
            </p:custDataLst>
          </p:nvPr>
        </p:nvSpPr>
        <p:spPr>
          <a:xfrm>
            <a:off x="623570" y="3644265"/>
            <a:ext cx="99758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固定成本</a:t>
            </a:r>
          </a:p>
        </p:txBody>
      </p:sp>
      <p:sp>
        <p:nvSpPr>
          <p:cNvPr id="152" name="矩形: 圆角 720"/>
          <p:cNvSpPr/>
          <p:nvPr>
            <p:custDataLst>
              <p:tags r:id="rId37"/>
            </p:custDataLst>
          </p:nvPr>
        </p:nvSpPr>
        <p:spPr>
          <a:xfrm>
            <a:off x="1811655" y="3644265"/>
            <a:ext cx="99758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品牌识别</a:t>
            </a:r>
          </a:p>
        </p:txBody>
      </p:sp>
      <p:sp>
        <p:nvSpPr>
          <p:cNvPr id="153" name="矩形: 圆角 720"/>
          <p:cNvSpPr/>
          <p:nvPr>
            <p:custDataLst>
              <p:tags r:id="rId38"/>
            </p:custDataLst>
          </p:nvPr>
        </p:nvSpPr>
        <p:spPr>
          <a:xfrm>
            <a:off x="2999740" y="3644265"/>
            <a:ext cx="99758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差异化</a:t>
            </a:r>
          </a:p>
        </p:txBody>
      </p:sp>
      <p:sp>
        <p:nvSpPr>
          <p:cNvPr id="154" name="矩形: 圆角 720"/>
          <p:cNvSpPr/>
          <p:nvPr>
            <p:custDataLst>
              <p:tags r:id="rId39"/>
            </p:custDataLst>
          </p:nvPr>
        </p:nvSpPr>
        <p:spPr>
          <a:xfrm>
            <a:off x="10539730" y="549275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购买者集中度</a:t>
            </a:r>
          </a:p>
        </p:txBody>
      </p:sp>
      <p:sp>
        <p:nvSpPr>
          <p:cNvPr id="155" name="矩形: 圆角 720"/>
          <p:cNvSpPr/>
          <p:nvPr>
            <p:custDataLst>
              <p:tags r:id="rId40"/>
            </p:custDataLst>
          </p:nvPr>
        </p:nvSpPr>
        <p:spPr>
          <a:xfrm>
            <a:off x="9408795" y="549275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购买者信息</a:t>
            </a:r>
          </a:p>
        </p:txBody>
      </p:sp>
      <p:sp>
        <p:nvSpPr>
          <p:cNvPr id="156" name="矩形: 圆角 720"/>
          <p:cNvSpPr/>
          <p:nvPr>
            <p:custDataLst>
              <p:tags r:id="rId41"/>
            </p:custDataLst>
          </p:nvPr>
        </p:nvSpPr>
        <p:spPr>
          <a:xfrm>
            <a:off x="8256270" y="549275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转换成本</a:t>
            </a:r>
          </a:p>
        </p:txBody>
      </p:sp>
      <p:sp>
        <p:nvSpPr>
          <p:cNvPr id="157" name="矩形: 圆角 720"/>
          <p:cNvSpPr/>
          <p:nvPr>
            <p:custDataLst>
              <p:tags r:id="rId42"/>
            </p:custDataLst>
          </p:nvPr>
        </p:nvSpPr>
        <p:spPr>
          <a:xfrm>
            <a:off x="7098030" y="549275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产品可选择性</a:t>
            </a:r>
          </a:p>
        </p:txBody>
      </p:sp>
      <p:sp>
        <p:nvSpPr>
          <p:cNvPr id="158" name="矩形: 圆角 720"/>
          <p:cNvSpPr/>
          <p:nvPr>
            <p:custDataLst>
              <p:tags r:id="rId43"/>
            </p:custDataLst>
          </p:nvPr>
        </p:nvSpPr>
        <p:spPr>
          <a:xfrm>
            <a:off x="10539730" y="578104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购买量</a:t>
            </a:r>
          </a:p>
        </p:txBody>
      </p:sp>
      <p:sp>
        <p:nvSpPr>
          <p:cNvPr id="159" name="矩形: 圆角 720"/>
          <p:cNvSpPr/>
          <p:nvPr>
            <p:custDataLst>
              <p:tags r:id="rId44"/>
            </p:custDataLst>
          </p:nvPr>
        </p:nvSpPr>
        <p:spPr>
          <a:xfrm>
            <a:off x="9408795" y="578104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产品差异</a:t>
            </a:r>
          </a:p>
        </p:txBody>
      </p:sp>
      <p:sp>
        <p:nvSpPr>
          <p:cNvPr id="160" name="矩形: 圆角 720"/>
          <p:cNvSpPr/>
          <p:nvPr>
            <p:custDataLst>
              <p:tags r:id="rId45"/>
            </p:custDataLst>
          </p:nvPr>
        </p:nvSpPr>
        <p:spPr>
          <a:xfrm>
            <a:off x="8256270" y="578104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价格敏感度</a:t>
            </a:r>
          </a:p>
        </p:txBody>
      </p:sp>
      <p:sp>
        <p:nvSpPr>
          <p:cNvPr id="161" name="矩形: 圆角 720"/>
          <p:cNvSpPr/>
          <p:nvPr>
            <p:custDataLst>
              <p:tags r:id="rId46"/>
            </p:custDataLst>
          </p:nvPr>
        </p:nvSpPr>
        <p:spPr>
          <a:xfrm>
            <a:off x="7098030" y="5781040"/>
            <a:ext cx="106870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忠诚度</a:t>
            </a:r>
          </a:p>
        </p:txBody>
      </p:sp>
      <p:sp>
        <p:nvSpPr>
          <p:cNvPr id="162" name="矩形: 圆角 720"/>
          <p:cNvSpPr/>
          <p:nvPr>
            <p:custDataLst>
              <p:tags r:id="rId47"/>
            </p:custDataLst>
          </p:nvPr>
        </p:nvSpPr>
        <p:spPr>
          <a:xfrm>
            <a:off x="627380" y="5492750"/>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替代品数量</a:t>
            </a:r>
          </a:p>
        </p:txBody>
      </p:sp>
      <p:sp>
        <p:nvSpPr>
          <p:cNvPr id="163" name="矩形: 圆角 720"/>
          <p:cNvSpPr/>
          <p:nvPr>
            <p:custDataLst>
              <p:tags r:id="rId48"/>
            </p:custDataLst>
          </p:nvPr>
        </p:nvSpPr>
        <p:spPr>
          <a:xfrm>
            <a:off x="1929130" y="5492750"/>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性能价格比</a:t>
            </a:r>
          </a:p>
        </p:txBody>
      </p:sp>
      <p:sp>
        <p:nvSpPr>
          <p:cNvPr id="164" name="矩形: 圆角 720"/>
          <p:cNvSpPr/>
          <p:nvPr>
            <p:custDataLst>
              <p:tags r:id="rId49"/>
            </p:custDataLst>
          </p:nvPr>
        </p:nvSpPr>
        <p:spPr>
          <a:xfrm>
            <a:off x="3230880" y="5492750"/>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转换成本</a:t>
            </a:r>
          </a:p>
        </p:txBody>
      </p:sp>
      <p:sp>
        <p:nvSpPr>
          <p:cNvPr id="165" name="矩形: 圆角 720"/>
          <p:cNvSpPr/>
          <p:nvPr>
            <p:custDataLst>
              <p:tags r:id="rId50"/>
            </p:custDataLst>
          </p:nvPr>
        </p:nvSpPr>
        <p:spPr>
          <a:xfrm>
            <a:off x="4532630" y="5492750"/>
            <a:ext cx="1184275" cy="201930"/>
          </a:xfrm>
          <a:prstGeom prst="roundRect">
            <a:avLst>
              <a:gd name="adj" fmla="val 50000"/>
            </a:avLst>
          </a:prstGeom>
          <a:noFill/>
          <a:ln>
            <a:solidFill>
              <a:schemeClr val="bg1">
                <a:lumMod val="10000"/>
                <a:lumOff val="9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10000"/>
                    <a:lumOff val="90000"/>
                  </a:schemeClr>
                </a:solidFill>
                <a:latin typeface="PingFang SC Regular" panose="020B0400000000000000" charset="-122"/>
                <a:ea typeface="PingFang SC Regular" panose="020B0400000000000000" charset="-122"/>
              </a:rPr>
              <a:t>技术趋势</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AIDMA模型——</a:t>
            </a:r>
            <a:r>
              <a:rPr lang="zh-CN" altLang="en-US" sz="2400" b="0"/>
              <a:t>消费者的购买心理流程</a:t>
            </a:r>
          </a:p>
        </p:txBody>
      </p:sp>
      <p:sp>
        <p:nvSpPr>
          <p:cNvPr id="3" name="文本占位符 2"/>
          <p:cNvSpPr>
            <a:spLocks noGrp="1"/>
          </p:cNvSpPr>
          <p:nvPr>
            <p:ph type="body" idx="1"/>
          </p:nvPr>
        </p:nvSpPr>
        <p:spPr/>
        <p:txBody>
          <a:bodyPr/>
          <a:lstStyle/>
          <a:p>
            <a:r>
              <a:rPr lang="zh-CN" altLang="en-US"/>
              <a:t>AIDMA，描述消费者从接触信息到最终购买行为的心理过程，不仅帮助了广告主了解消费者的购买心理和行为，还为广告创作提供了基本原则</a:t>
            </a:r>
          </a:p>
        </p:txBody>
      </p:sp>
      <p:sp>
        <p:nvSpPr>
          <p:cNvPr id="4" name="文本占位符 3"/>
          <p:cNvSpPr>
            <a:spLocks noGrp="1"/>
          </p:cNvSpPr>
          <p:nvPr>
            <p:ph type="body" idx="13"/>
          </p:nvPr>
        </p:nvSpPr>
        <p:spPr>
          <a:xfrm>
            <a:off x="372110" y="317183"/>
            <a:ext cx="1068070" cy="430530"/>
          </a:xfrm>
        </p:spPr>
        <p:txBody>
          <a:bodyPr/>
          <a:lstStyle/>
          <a:p>
            <a:r>
              <a:rPr>
                <a:sym typeface="+mn-ea"/>
              </a:rPr>
              <a:t>4-07</a:t>
            </a:r>
            <a:endParaRPr lang="zh-CN" altLang="en-US"/>
          </a:p>
        </p:txBody>
      </p:sp>
      <p:grpSp>
        <p:nvGrpSpPr>
          <p:cNvPr id="15" name="组合 14"/>
          <p:cNvGrpSpPr/>
          <p:nvPr/>
        </p:nvGrpSpPr>
        <p:grpSpPr>
          <a:xfrm>
            <a:off x="350838" y="1708150"/>
            <a:ext cx="11490325" cy="4925060"/>
            <a:chOff x="545" y="2079"/>
            <a:chExt cx="18095" cy="7756"/>
          </a:xfrm>
        </p:grpSpPr>
        <p:sp>
          <p:nvSpPr>
            <p:cNvPr id="41" name="矩形 40"/>
            <p:cNvSpPr/>
            <p:nvPr>
              <p:custDataLst>
                <p:tags r:id="rId1"/>
              </p:custDataLst>
            </p:nvPr>
          </p:nvSpPr>
          <p:spPr>
            <a:xfrm>
              <a:off x="545" y="2079"/>
              <a:ext cx="3515" cy="90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2" name="矩形 41"/>
            <p:cNvSpPr/>
            <p:nvPr>
              <p:custDataLst>
                <p:tags r:id="rId2"/>
              </p:custDataLst>
            </p:nvPr>
          </p:nvSpPr>
          <p:spPr>
            <a:xfrm>
              <a:off x="4183" y="2079"/>
              <a:ext cx="10152" cy="907"/>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3" name="矩形 42"/>
            <p:cNvSpPr/>
            <p:nvPr>
              <p:custDataLst>
                <p:tags r:id="rId3"/>
              </p:custDataLst>
            </p:nvPr>
          </p:nvSpPr>
          <p:spPr>
            <a:xfrm>
              <a:off x="14542" y="2079"/>
              <a:ext cx="3363" cy="90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44" name="文本框 43"/>
            <p:cNvSpPr txBox="1"/>
            <p:nvPr>
              <p:custDataLst>
                <p:tags r:id="rId4"/>
              </p:custDataLst>
            </p:nvPr>
          </p:nvSpPr>
          <p:spPr>
            <a:xfrm>
              <a:off x="875" y="2269"/>
              <a:ext cx="2977" cy="58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B" pitchFamily="18" charset="-122"/>
                </a:rPr>
                <a:t>认知</a:t>
              </a:r>
            </a:p>
          </p:txBody>
        </p:sp>
        <p:sp>
          <p:nvSpPr>
            <p:cNvPr id="45" name="文本框 44"/>
            <p:cNvSpPr txBox="1"/>
            <p:nvPr>
              <p:custDataLst>
                <p:tags r:id="rId5"/>
              </p:custDataLst>
            </p:nvPr>
          </p:nvSpPr>
          <p:spPr>
            <a:xfrm>
              <a:off x="8259" y="2269"/>
              <a:ext cx="2585" cy="58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B" pitchFamily="18" charset="-122"/>
                </a:rPr>
                <a:t>感情</a:t>
              </a:r>
            </a:p>
          </p:txBody>
        </p:sp>
        <p:sp>
          <p:nvSpPr>
            <p:cNvPr id="46" name="文本框 45"/>
            <p:cNvSpPr txBox="1"/>
            <p:nvPr>
              <p:custDataLst>
                <p:tags r:id="rId6"/>
              </p:custDataLst>
            </p:nvPr>
          </p:nvSpPr>
          <p:spPr>
            <a:xfrm>
              <a:off x="14974" y="2269"/>
              <a:ext cx="2651" cy="58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OPPOSans B" pitchFamily="18" charset="-122"/>
                </a:rPr>
                <a:t>行动</a:t>
              </a:r>
              <a:endParaRPr kumimoji="0" lang="en-US" altLang="en-US" sz="1800" b="0" i="0" u="none" strike="noStrike" kern="120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B" pitchFamily="18" charset="-122"/>
              </a:endParaRPr>
            </a:p>
          </p:txBody>
        </p:sp>
        <p:sp>
          <p:nvSpPr>
            <p:cNvPr id="82" name="Chevron 43"/>
            <p:cNvSpPr/>
            <p:nvPr>
              <p:custDataLst>
                <p:tags r:id="rId7"/>
              </p:custDataLst>
            </p:nvPr>
          </p:nvSpPr>
          <p:spPr>
            <a:xfrm>
              <a:off x="14542" y="3277"/>
              <a:ext cx="4098" cy="6558"/>
            </a:xfrm>
            <a:prstGeom prst="chevron">
              <a:avLst>
                <a:gd name="adj" fmla="val 17536"/>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dirty="0">
                <a:ln>
                  <a:noFill/>
                </a:ln>
                <a:solidFill>
                  <a:srgbClr val="313131"/>
                </a:solidFill>
                <a:effectLst/>
                <a:uLnTx/>
                <a:uFillTx/>
                <a:latin typeface="PingFang SC Regular" panose="020B0400000000000000" charset="-122"/>
                <a:ea typeface="PingFang SC Regular" panose="020B0400000000000000" charset="-122"/>
                <a:cs typeface="+mn-cs"/>
              </a:endParaRPr>
            </a:p>
          </p:txBody>
        </p:sp>
        <p:sp>
          <p:nvSpPr>
            <p:cNvPr id="83" name="Chevron 43"/>
            <p:cNvSpPr/>
            <p:nvPr>
              <p:custDataLst>
                <p:tags r:id="rId8"/>
              </p:custDataLst>
            </p:nvPr>
          </p:nvSpPr>
          <p:spPr>
            <a:xfrm>
              <a:off x="10919" y="3277"/>
              <a:ext cx="4098" cy="6558"/>
            </a:xfrm>
            <a:prstGeom prst="chevron">
              <a:avLst>
                <a:gd name="adj" fmla="val 17536"/>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84" name="Chevron 43"/>
            <p:cNvSpPr/>
            <p:nvPr>
              <p:custDataLst>
                <p:tags r:id="rId9"/>
              </p:custDataLst>
            </p:nvPr>
          </p:nvSpPr>
          <p:spPr>
            <a:xfrm>
              <a:off x="7551" y="3277"/>
              <a:ext cx="4098" cy="6558"/>
            </a:xfrm>
            <a:prstGeom prst="chevron">
              <a:avLst>
                <a:gd name="adj" fmla="val 17536"/>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85" name="Chevron 43"/>
            <p:cNvSpPr/>
            <p:nvPr>
              <p:custDataLst>
                <p:tags r:id="rId10"/>
              </p:custDataLst>
            </p:nvPr>
          </p:nvSpPr>
          <p:spPr>
            <a:xfrm>
              <a:off x="4183" y="3277"/>
              <a:ext cx="4098" cy="6558"/>
            </a:xfrm>
            <a:prstGeom prst="chevron">
              <a:avLst>
                <a:gd name="adj" fmla="val 17536"/>
              </a:avLst>
            </a:prstGeom>
            <a:solidFill>
              <a:schemeClr val="accent6">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89" name="Chevron 43"/>
            <p:cNvSpPr/>
            <p:nvPr>
              <p:custDataLst>
                <p:tags r:id="rId11"/>
              </p:custDataLst>
            </p:nvPr>
          </p:nvSpPr>
          <p:spPr>
            <a:xfrm>
              <a:off x="581" y="3277"/>
              <a:ext cx="4098" cy="6558"/>
            </a:xfrm>
            <a:prstGeom prst="chevron">
              <a:avLst>
                <a:gd name="adj" fmla="val 17536"/>
              </a:avLst>
            </a:prstGeom>
            <a:solidFill>
              <a:schemeClr val="accent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101010"/>
                </a:solidFill>
                <a:effectLst/>
                <a:uLnTx/>
                <a:uFillTx/>
                <a:latin typeface="PingFang SC Regular" panose="020B0400000000000000" charset="-122"/>
                <a:ea typeface="PingFang SC Regular" panose="020B0400000000000000" charset="-122"/>
                <a:cs typeface="+mn-cs"/>
              </a:endParaRPr>
            </a:p>
          </p:txBody>
        </p:sp>
        <p:sp>
          <p:nvSpPr>
            <p:cNvPr id="93" name="TextBox 50"/>
            <p:cNvSpPr txBox="1"/>
            <p:nvPr>
              <p:custDataLst>
                <p:tags r:id="rId12"/>
              </p:custDataLst>
            </p:nvPr>
          </p:nvSpPr>
          <p:spPr>
            <a:xfrm>
              <a:off x="2049" y="3407"/>
              <a:ext cx="762"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A</a:t>
              </a:r>
            </a:p>
          </p:txBody>
        </p:sp>
        <p:sp>
          <p:nvSpPr>
            <p:cNvPr id="94" name="TextBox 50"/>
            <p:cNvSpPr txBox="1"/>
            <p:nvPr>
              <p:custDataLst>
                <p:tags r:id="rId13"/>
              </p:custDataLst>
            </p:nvPr>
          </p:nvSpPr>
          <p:spPr>
            <a:xfrm>
              <a:off x="5758" y="3407"/>
              <a:ext cx="460"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I</a:t>
              </a:r>
            </a:p>
          </p:txBody>
        </p:sp>
        <p:sp>
          <p:nvSpPr>
            <p:cNvPr id="95" name="TextBox 50"/>
            <p:cNvSpPr txBox="1"/>
            <p:nvPr>
              <p:custDataLst>
                <p:tags r:id="rId14"/>
              </p:custDataLst>
            </p:nvPr>
          </p:nvSpPr>
          <p:spPr>
            <a:xfrm>
              <a:off x="8986" y="3407"/>
              <a:ext cx="797"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D</a:t>
              </a:r>
            </a:p>
          </p:txBody>
        </p:sp>
        <p:sp>
          <p:nvSpPr>
            <p:cNvPr id="96" name="TextBox 50"/>
            <p:cNvSpPr txBox="1"/>
            <p:nvPr>
              <p:custDataLst>
                <p:tags r:id="rId15"/>
              </p:custDataLst>
            </p:nvPr>
          </p:nvSpPr>
          <p:spPr>
            <a:xfrm>
              <a:off x="12282" y="3407"/>
              <a:ext cx="1005" cy="10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M</a:t>
              </a:r>
            </a:p>
          </p:txBody>
        </p:sp>
        <p:sp>
          <p:nvSpPr>
            <p:cNvPr id="97" name="TextBox 50"/>
            <p:cNvSpPr txBox="1"/>
            <p:nvPr>
              <p:custDataLst>
                <p:tags r:id="rId16"/>
              </p:custDataLst>
            </p:nvPr>
          </p:nvSpPr>
          <p:spPr>
            <a:xfrm>
              <a:off x="16056" y="3407"/>
              <a:ext cx="762"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600"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B" pitchFamily="18" charset="-122"/>
                </a:rPr>
                <a:t>A</a:t>
              </a:r>
            </a:p>
          </p:txBody>
        </p:sp>
        <p:sp>
          <p:nvSpPr>
            <p:cNvPr id="98" name="文本框 97"/>
            <p:cNvSpPr txBox="1"/>
            <p:nvPr>
              <p:custDataLst>
                <p:tags r:id="rId17"/>
              </p:custDataLst>
            </p:nvPr>
          </p:nvSpPr>
          <p:spPr>
            <a:xfrm>
              <a:off x="8393" y="4195"/>
              <a:ext cx="1983" cy="36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all"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desire</a:t>
              </a:r>
            </a:p>
          </p:txBody>
        </p:sp>
        <p:sp>
          <p:nvSpPr>
            <p:cNvPr id="99" name="文本框 98"/>
            <p:cNvSpPr txBox="1"/>
            <p:nvPr>
              <p:custDataLst>
                <p:tags r:id="rId18"/>
              </p:custDataLst>
            </p:nvPr>
          </p:nvSpPr>
          <p:spPr>
            <a:xfrm>
              <a:off x="1438" y="4195"/>
              <a:ext cx="1983" cy="36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all"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attention</a:t>
              </a:r>
            </a:p>
          </p:txBody>
        </p:sp>
        <p:sp>
          <p:nvSpPr>
            <p:cNvPr id="100" name="文本框 99"/>
            <p:cNvSpPr txBox="1"/>
            <p:nvPr>
              <p:custDataLst>
                <p:tags r:id="rId19"/>
              </p:custDataLst>
            </p:nvPr>
          </p:nvSpPr>
          <p:spPr>
            <a:xfrm>
              <a:off x="4997" y="4195"/>
              <a:ext cx="1983" cy="36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all"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interest</a:t>
              </a:r>
            </a:p>
          </p:txBody>
        </p:sp>
        <p:sp>
          <p:nvSpPr>
            <p:cNvPr id="101" name="文本框 100"/>
            <p:cNvSpPr txBox="1"/>
            <p:nvPr>
              <p:custDataLst>
                <p:tags r:id="rId20"/>
              </p:custDataLst>
            </p:nvPr>
          </p:nvSpPr>
          <p:spPr>
            <a:xfrm>
              <a:off x="11793" y="4195"/>
              <a:ext cx="1983" cy="36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all"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memory</a:t>
              </a:r>
            </a:p>
          </p:txBody>
        </p:sp>
        <p:sp>
          <p:nvSpPr>
            <p:cNvPr id="102" name="文本框 101"/>
            <p:cNvSpPr txBox="1"/>
            <p:nvPr>
              <p:custDataLst>
                <p:tags r:id="rId21"/>
              </p:custDataLst>
            </p:nvPr>
          </p:nvSpPr>
          <p:spPr>
            <a:xfrm>
              <a:off x="15446" y="4195"/>
              <a:ext cx="1983" cy="36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200" b="0" i="0" u="none" strike="noStrike" cap="none" spc="0" normalizeH="0" baseline="0">
                  <a:ln>
                    <a:noFill/>
                  </a:ln>
                  <a:solidFill>
                    <a:schemeClr val="bg2">
                      <a:alpha val="40000"/>
                    </a:schemeClr>
                  </a:solidFill>
                  <a:effectLst/>
                  <a:uLnTx/>
                  <a:uFillTx/>
                  <a:latin typeface="OPPOSans R" pitchFamily="18" charset="-122"/>
                  <a:ea typeface="OPPOSans R" pitchFamily="18" charset="-122"/>
                  <a:cs typeface="OPPOSans R"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all"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R" pitchFamily="18" charset="-122"/>
                </a:rPr>
                <a:t>action</a:t>
              </a:r>
            </a:p>
          </p:txBody>
        </p:sp>
        <p:sp>
          <p:nvSpPr>
            <p:cNvPr id="103" name="文本框 102"/>
            <p:cNvSpPr txBox="1"/>
            <p:nvPr>
              <p:custDataLst>
                <p:tags r:id="rId22"/>
              </p:custDataLst>
            </p:nvPr>
          </p:nvSpPr>
          <p:spPr>
            <a:xfrm>
              <a:off x="1471" y="5501"/>
              <a:ext cx="2309" cy="2101"/>
            </a:xfrm>
            <a:prstGeom prst="rect">
              <a:avLst/>
            </a:prstGeom>
            <a:noFill/>
          </p:spPr>
          <p:txBody>
            <a:bodyPr wrap="square">
              <a:noAutofit/>
            </a:bodyPr>
            <a:lstStyle/>
            <a:p>
              <a:pPr marR="0" lvl="0" indent="0" algn="l" defTabSz="914400" rtl="0" eaLnBrk="1" fontAlgn="auto" latinLnBrk="0" hangingPunct="1">
                <a:lnSpc>
                  <a:spcPct val="150000"/>
                </a:lnSpc>
                <a:spcBef>
                  <a:spcPts val="0"/>
                </a:spcBef>
                <a:spcAft>
                  <a:spcPts val="0"/>
                </a:spcAft>
                <a:buClr>
                  <a:srgbClr val="747993">
                    <a:lumMod val="75000"/>
                    <a:lumOff val="25000"/>
                  </a:srgbClr>
                </a:buClr>
                <a:buSzTx/>
                <a:buNone/>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通过广告、用户体验等形式增加产品曝光度，提高消费者对产品的认知度</a:t>
              </a:r>
            </a:p>
          </p:txBody>
        </p:sp>
        <p:sp>
          <p:nvSpPr>
            <p:cNvPr id="104" name="TextBox 50"/>
            <p:cNvSpPr txBox="1"/>
            <p:nvPr>
              <p:custDataLst>
                <p:tags r:id="rId23"/>
              </p:custDataLst>
            </p:nvPr>
          </p:nvSpPr>
          <p:spPr>
            <a:xfrm>
              <a:off x="1793" y="4786"/>
              <a:ext cx="1444" cy="43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M" pitchFamily="18" charset="-122"/>
                </a:rPr>
                <a:t>引起注意</a:t>
              </a:r>
            </a:p>
          </p:txBody>
        </p:sp>
        <p:sp>
          <p:nvSpPr>
            <p:cNvPr id="105" name="TextBox 50"/>
            <p:cNvSpPr txBox="1"/>
            <p:nvPr>
              <p:custDataLst>
                <p:tags r:id="rId24"/>
              </p:custDataLst>
            </p:nvPr>
          </p:nvSpPr>
          <p:spPr>
            <a:xfrm>
              <a:off x="5351" y="4786"/>
              <a:ext cx="1444" cy="43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M" pitchFamily="18" charset="-122"/>
                </a:rPr>
                <a:t>引起兴趣</a:t>
              </a:r>
            </a:p>
          </p:txBody>
        </p:sp>
        <p:sp>
          <p:nvSpPr>
            <p:cNvPr id="106" name="文本框 105"/>
            <p:cNvSpPr txBox="1"/>
            <p:nvPr>
              <p:custDataLst>
                <p:tags r:id="rId25"/>
              </p:custDataLst>
            </p:nvPr>
          </p:nvSpPr>
          <p:spPr>
            <a:xfrm>
              <a:off x="4976" y="5501"/>
              <a:ext cx="2309" cy="1452"/>
            </a:xfrm>
            <a:prstGeom prst="rect">
              <a:avLst/>
            </a:prstGeom>
            <a:noFill/>
          </p:spPr>
          <p:txBody>
            <a:bodyPr wrap="square">
              <a:spAutoFit/>
            </a:bodyPr>
            <a:lstStyle/>
            <a:p>
              <a:pPr marR="0" lvl="0" indent="0" algn="l" defTabSz="914400" rtl="0" eaLnBrk="1" fontAlgn="auto" latinLnBrk="0" hangingPunct="1">
                <a:lnSpc>
                  <a:spcPct val="150000"/>
                </a:lnSpc>
                <a:spcBef>
                  <a:spcPts val="0"/>
                </a:spcBef>
                <a:spcAft>
                  <a:spcPts val="0"/>
                </a:spcAft>
                <a:buClr>
                  <a:srgbClr val="747993">
                    <a:lumMod val="75000"/>
                    <a:lumOff val="25000"/>
                  </a:srgbClr>
                </a:buClr>
                <a:buSzTx/>
                <a:buNone/>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消费者愿意进一步了解产品，不排斥其广告和营销</a:t>
              </a:r>
            </a:p>
          </p:txBody>
        </p:sp>
        <p:sp>
          <p:nvSpPr>
            <p:cNvPr id="107" name="文本框 106"/>
            <p:cNvSpPr txBox="1"/>
            <p:nvPr>
              <p:custDataLst>
                <p:tags r:id="rId26"/>
              </p:custDataLst>
            </p:nvPr>
          </p:nvSpPr>
          <p:spPr>
            <a:xfrm>
              <a:off x="8356" y="5501"/>
              <a:ext cx="2309" cy="1452"/>
            </a:xfrm>
            <a:prstGeom prst="rect">
              <a:avLst/>
            </a:prstGeom>
            <a:noFill/>
          </p:spPr>
          <p:txBody>
            <a:bodyPr wrap="square">
              <a:spAutoFit/>
            </a:bodyPr>
            <a:lstStyle/>
            <a:p>
              <a:pPr marR="0" lvl="0" indent="0" algn="l" defTabSz="914400" rtl="0" eaLnBrk="1" fontAlgn="auto" latinLnBrk="0" hangingPunct="1">
                <a:lnSpc>
                  <a:spcPct val="150000"/>
                </a:lnSpc>
                <a:spcBef>
                  <a:spcPts val="0"/>
                </a:spcBef>
                <a:spcAft>
                  <a:spcPts val="0"/>
                </a:spcAft>
                <a:buClr>
                  <a:srgbClr val="747993">
                    <a:lumMod val="75000"/>
                    <a:lumOff val="25000"/>
                  </a:srgbClr>
                </a:buClr>
                <a:buSzTx/>
                <a:buNone/>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让消费者对产品产生购买欲望，纳入购买比较</a:t>
              </a:r>
            </a:p>
          </p:txBody>
        </p:sp>
        <p:sp>
          <p:nvSpPr>
            <p:cNvPr id="108" name="文本框 107"/>
            <p:cNvSpPr txBox="1"/>
            <p:nvPr>
              <p:custDataLst>
                <p:tags r:id="rId27"/>
              </p:custDataLst>
            </p:nvPr>
          </p:nvSpPr>
          <p:spPr>
            <a:xfrm>
              <a:off x="11840" y="5501"/>
              <a:ext cx="2309" cy="2053"/>
            </a:xfrm>
            <a:prstGeom prst="rect">
              <a:avLst/>
            </a:prstGeom>
            <a:noFill/>
          </p:spPr>
          <p:txBody>
            <a:bodyPr wrap="square">
              <a:noAutofit/>
            </a:bodyPr>
            <a:lstStyle/>
            <a:p>
              <a:pPr marR="0" lvl="0" indent="0" algn="l" defTabSz="914400" rtl="0" eaLnBrk="1" fontAlgn="auto" latinLnBrk="0" hangingPunct="1">
                <a:lnSpc>
                  <a:spcPct val="150000"/>
                </a:lnSpc>
                <a:spcBef>
                  <a:spcPts val="0"/>
                </a:spcBef>
                <a:spcAft>
                  <a:spcPts val="0"/>
                </a:spcAft>
                <a:buClr>
                  <a:srgbClr val="747993">
                    <a:lumMod val="75000"/>
                    <a:lumOff val="25000"/>
                  </a:srgbClr>
                </a:buClr>
                <a:buSzTx/>
                <a:buNone/>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提供与购买相关的信息，让消费者对产品留下印象，优先考虑本产品</a:t>
              </a:r>
            </a:p>
          </p:txBody>
        </p:sp>
        <p:sp>
          <p:nvSpPr>
            <p:cNvPr id="109" name="文本框 108"/>
            <p:cNvSpPr txBox="1"/>
            <p:nvPr>
              <p:custDataLst>
                <p:tags r:id="rId28"/>
              </p:custDataLst>
            </p:nvPr>
          </p:nvSpPr>
          <p:spPr>
            <a:xfrm>
              <a:off x="15433" y="5501"/>
              <a:ext cx="2309" cy="1452"/>
            </a:xfrm>
            <a:prstGeom prst="rect">
              <a:avLst/>
            </a:prstGeom>
            <a:noFill/>
          </p:spPr>
          <p:txBody>
            <a:bodyPr wrap="square">
              <a:spAutoFit/>
            </a:bodyPr>
            <a:lstStyle/>
            <a:p>
              <a:pPr marR="0" lvl="0" indent="0" algn="l" defTabSz="914400" rtl="0" eaLnBrk="1" fontAlgn="auto" latinLnBrk="0" hangingPunct="1">
                <a:lnSpc>
                  <a:spcPct val="150000"/>
                </a:lnSpc>
                <a:spcBef>
                  <a:spcPts val="0"/>
                </a:spcBef>
                <a:spcAft>
                  <a:spcPts val="0"/>
                </a:spcAft>
                <a:buClr>
                  <a:srgbClr val="747993">
                    <a:lumMod val="75000"/>
                    <a:lumOff val="25000"/>
                  </a:srgbClr>
                </a:buClr>
                <a:buSzTx/>
                <a:buNone/>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让犹豫是否应该购买的消费者下定决心购买产品</a:t>
              </a:r>
            </a:p>
          </p:txBody>
        </p:sp>
        <p:sp>
          <p:nvSpPr>
            <p:cNvPr id="110" name="TextBox 50"/>
            <p:cNvSpPr txBox="1"/>
            <p:nvPr>
              <p:custDataLst>
                <p:tags r:id="rId29"/>
              </p:custDataLst>
            </p:nvPr>
          </p:nvSpPr>
          <p:spPr>
            <a:xfrm>
              <a:off x="8747" y="4786"/>
              <a:ext cx="1444" cy="43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M" pitchFamily="18" charset="-122"/>
                </a:rPr>
                <a:t>唤起欲望</a:t>
              </a:r>
            </a:p>
          </p:txBody>
        </p:sp>
        <p:sp>
          <p:nvSpPr>
            <p:cNvPr id="114" name="TextBox 50"/>
            <p:cNvSpPr txBox="1"/>
            <p:nvPr>
              <p:custDataLst>
                <p:tags r:id="rId30"/>
              </p:custDataLst>
            </p:nvPr>
          </p:nvSpPr>
          <p:spPr>
            <a:xfrm>
              <a:off x="12148" y="4786"/>
              <a:ext cx="1444" cy="43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M" pitchFamily="18" charset="-122"/>
                </a:rPr>
                <a:t>留下记忆</a:t>
              </a:r>
            </a:p>
          </p:txBody>
        </p:sp>
        <p:sp>
          <p:nvSpPr>
            <p:cNvPr id="115" name="TextBox 50"/>
            <p:cNvSpPr txBox="1"/>
            <p:nvPr>
              <p:custDataLst>
                <p:tags r:id="rId31"/>
              </p:custDataLst>
            </p:nvPr>
          </p:nvSpPr>
          <p:spPr>
            <a:xfrm>
              <a:off x="15800" y="4786"/>
              <a:ext cx="1444" cy="43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b="1" i="0" u="none" strike="noStrike" kern="1200" cap="none" spc="0" normalizeH="0" baseline="0" noProof="0" dirty="0">
                  <a:ln>
                    <a:noFill/>
                  </a:ln>
                  <a:solidFill>
                    <a:srgbClr val="FFFFFF"/>
                  </a:solidFill>
                  <a:effectLst/>
                  <a:uLnTx/>
                  <a:uFillTx/>
                  <a:latin typeface="PingFang SC Semibold" panose="020B0400000000000000" charset="-122"/>
                  <a:ea typeface="PingFang SC Semibold" panose="020B0400000000000000" charset="-122"/>
                  <a:cs typeface="OPPOSans M" pitchFamily="18" charset="-122"/>
                </a:rPr>
                <a:t>购买行动</a:t>
              </a:r>
            </a:p>
          </p:txBody>
        </p:sp>
        <p:cxnSp>
          <p:nvCxnSpPr>
            <p:cNvPr id="116" name="直线连接符 115"/>
            <p:cNvCxnSpPr/>
            <p:nvPr>
              <p:custDataLst>
                <p:tags r:id="rId32"/>
              </p:custDataLst>
            </p:nvPr>
          </p:nvCxnSpPr>
          <p:spPr>
            <a:xfrm>
              <a:off x="1471" y="5407"/>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custDataLst>
                <p:tags r:id="rId33"/>
              </p:custDataLst>
            </p:nvPr>
          </p:nvCxnSpPr>
          <p:spPr>
            <a:xfrm>
              <a:off x="5061" y="5407"/>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custDataLst>
                <p:tags r:id="rId34"/>
              </p:custDataLst>
            </p:nvPr>
          </p:nvCxnSpPr>
          <p:spPr>
            <a:xfrm>
              <a:off x="8371" y="5407"/>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线连接符 118"/>
            <p:cNvCxnSpPr/>
            <p:nvPr>
              <p:custDataLst>
                <p:tags r:id="rId35"/>
              </p:custDataLst>
            </p:nvPr>
          </p:nvCxnSpPr>
          <p:spPr>
            <a:xfrm>
              <a:off x="11830" y="5407"/>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直线连接符 119"/>
            <p:cNvCxnSpPr/>
            <p:nvPr>
              <p:custDataLst>
                <p:tags r:id="rId36"/>
              </p:custDataLst>
            </p:nvPr>
          </p:nvCxnSpPr>
          <p:spPr>
            <a:xfrm>
              <a:off x="15439" y="5407"/>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线连接符 115"/>
            <p:cNvCxnSpPr/>
            <p:nvPr>
              <p:custDataLst>
                <p:tags r:id="rId37"/>
              </p:custDataLst>
            </p:nvPr>
          </p:nvCxnSpPr>
          <p:spPr>
            <a:xfrm>
              <a:off x="1471" y="7555"/>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线连接符 116"/>
            <p:cNvCxnSpPr/>
            <p:nvPr>
              <p:custDataLst>
                <p:tags r:id="rId38"/>
              </p:custDataLst>
            </p:nvPr>
          </p:nvCxnSpPr>
          <p:spPr>
            <a:xfrm>
              <a:off x="5061" y="7555"/>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线连接符 117"/>
            <p:cNvCxnSpPr/>
            <p:nvPr>
              <p:custDataLst>
                <p:tags r:id="rId39"/>
              </p:custDataLst>
            </p:nvPr>
          </p:nvCxnSpPr>
          <p:spPr>
            <a:xfrm>
              <a:off x="8371" y="7555"/>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线连接符 118"/>
            <p:cNvCxnSpPr/>
            <p:nvPr>
              <p:custDataLst>
                <p:tags r:id="rId40"/>
              </p:custDataLst>
            </p:nvPr>
          </p:nvCxnSpPr>
          <p:spPr>
            <a:xfrm>
              <a:off x="11830" y="7555"/>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线连接符 119"/>
            <p:cNvCxnSpPr/>
            <p:nvPr>
              <p:custDataLst>
                <p:tags r:id="rId41"/>
              </p:custDataLst>
            </p:nvPr>
          </p:nvCxnSpPr>
          <p:spPr>
            <a:xfrm>
              <a:off x="15439" y="7555"/>
              <a:ext cx="2712" cy="0"/>
            </a:xfrm>
            <a:prstGeom prst="line">
              <a:avLst/>
            </a:prstGeom>
            <a:ln>
              <a:solidFill>
                <a:schemeClr val="bg2">
                  <a:alpha val="32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2"/>
              </p:custDataLst>
            </p:nvPr>
          </p:nvSpPr>
          <p:spPr>
            <a:xfrm>
              <a:off x="1130" y="7668"/>
              <a:ext cx="2747" cy="2101"/>
            </a:xfrm>
            <a:prstGeom prst="rect">
              <a:avLst/>
            </a:prstGeom>
            <a:noFill/>
          </p:spPr>
          <p:txBody>
            <a:bodyPr wrap="square">
              <a:no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花哨的广告词</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明显的标识</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带来好感/产生依赖的举止等</a:t>
              </a:r>
            </a:p>
          </p:txBody>
        </p:sp>
        <p:sp>
          <p:nvSpPr>
            <p:cNvPr id="11" name="文本框 10"/>
            <p:cNvSpPr txBox="1"/>
            <p:nvPr>
              <p:custDataLst>
                <p:tags r:id="rId43"/>
              </p:custDataLst>
            </p:nvPr>
          </p:nvSpPr>
          <p:spPr>
            <a:xfrm>
              <a:off x="4804" y="7668"/>
              <a:ext cx="2747" cy="1888"/>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精彩的销售亮点</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击中用户的痛点</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让消费者接触产品并产生使用联想</a:t>
              </a:r>
            </a:p>
          </p:txBody>
        </p:sp>
        <p:sp>
          <p:nvSpPr>
            <p:cNvPr id="12" name="文本框 11"/>
            <p:cNvSpPr txBox="1"/>
            <p:nvPr>
              <p:custDataLst>
                <p:tags r:id="rId44"/>
              </p:custDataLst>
            </p:nvPr>
          </p:nvSpPr>
          <p:spPr>
            <a:xfrm>
              <a:off x="8079" y="7668"/>
              <a:ext cx="2927" cy="1888"/>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诉诸理性&amp;感性说明</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营造场景</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赋予体验</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提倡生活方式</a:t>
              </a:r>
            </a:p>
          </p:txBody>
        </p:sp>
        <p:sp>
          <p:nvSpPr>
            <p:cNvPr id="13" name="文本框 12"/>
            <p:cNvSpPr txBox="1"/>
            <p:nvPr>
              <p:custDataLst>
                <p:tags r:id="rId45"/>
              </p:custDataLst>
            </p:nvPr>
          </p:nvSpPr>
          <p:spPr>
            <a:xfrm>
              <a:off x="11499" y="7668"/>
              <a:ext cx="2711" cy="2053"/>
            </a:xfrm>
            <a:prstGeom prst="rect">
              <a:avLst/>
            </a:prstGeom>
            <a:noFill/>
          </p:spPr>
          <p:txBody>
            <a:bodyPr wrap="square">
              <a:no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重复强调优势</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交叉对比竞争产品</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演示解决日常问题</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有关质量的保证</a:t>
              </a:r>
            </a:p>
          </p:txBody>
        </p:sp>
        <p:sp>
          <p:nvSpPr>
            <p:cNvPr id="14" name="文本框 13"/>
            <p:cNvSpPr txBox="1"/>
            <p:nvPr>
              <p:custDataLst>
                <p:tags r:id="rId46"/>
              </p:custDataLst>
            </p:nvPr>
          </p:nvSpPr>
          <p:spPr>
            <a:xfrm>
              <a:off x="15157" y="7668"/>
              <a:ext cx="2748" cy="1888"/>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适当优惠</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给一个不可拒绝的当下购买的理由</a:t>
              </a:r>
            </a:p>
            <a:p>
              <a:pPr marL="171450" marR="0" lvl="0" indent="-171450" algn="l" defTabSz="914400" rtl="0" eaLnBrk="1" fontAlgn="auto" latinLnBrk="0" hangingPunct="1">
                <a:lnSpc>
                  <a:spcPct val="150000"/>
                </a:lnSpc>
                <a:spcBef>
                  <a:spcPts val="0"/>
                </a:spcBef>
                <a:spcAft>
                  <a:spcPts val="0"/>
                </a:spcAft>
                <a:buClr>
                  <a:srgbClr val="747993">
                    <a:lumMod val="75000"/>
                    <a:lumOff val="25000"/>
                  </a:srgbClr>
                </a:buClr>
                <a:buSzTx/>
                <a:buFont typeface="Wingdings" panose="05000000000000000000" charset="0"/>
                <a:buChar char=""/>
                <a:defRPr/>
              </a:pPr>
              <a:r>
                <a:rPr kumimoji="0" lang="zh-CN" altLang="en-US" sz="1200" b="0" i="0" u="none" strike="noStrike" kern="1200" cap="none" spc="0" normalizeH="0" baseline="0" noProof="0" dirty="0">
                  <a:ln>
                    <a:noFill/>
                  </a:ln>
                  <a:solidFill>
                    <a:srgbClr val="FFFFFF">
                      <a:alpha val="65000"/>
                    </a:srgbClr>
                  </a:solidFill>
                  <a:effectLst/>
                  <a:uLnTx/>
                  <a:uFillTx/>
                  <a:latin typeface="PingFang SC Regular" panose="020B0400000000000000" charset="-122"/>
                  <a:ea typeface="PingFang SC Regular" panose="020B0400000000000000" charset="-122"/>
                  <a:cs typeface="OPPOSans R" pitchFamily="18" charset="-122"/>
                </a:rPr>
                <a:t>为口碑传播做准备</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产品生命周期——</a:t>
            </a:r>
            <a:r>
              <a:rPr lang="zh-CN" altLang="en-US" sz="2400" b="0"/>
              <a:t>不同产品阶段</a:t>
            </a:r>
            <a:r>
              <a:rPr sz="2400" b="0">
                <a:sym typeface="+mn-ea"/>
              </a:rPr>
              <a:t>不同营销</a:t>
            </a:r>
            <a:r>
              <a:rPr lang="zh-CN" altLang="en-US" sz="2400" b="0"/>
              <a:t>策略</a:t>
            </a:r>
          </a:p>
        </p:txBody>
      </p:sp>
      <p:sp>
        <p:nvSpPr>
          <p:cNvPr id="3" name="文本占位符 2"/>
          <p:cNvSpPr>
            <a:spLocks noGrp="1"/>
          </p:cNvSpPr>
          <p:nvPr>
            <p:ph type="body" idx="1"/>
          </p:nvPr>
        </p:nvSpPr>
        <p:spPr/>
        <p:txBody>
          <a:bodyPr/>
          <a:lstStyle/>
          <a:p>
            <a:r>
              <a:rPr lang="zh-CN" altLang="en-US"/>
              <a:t>产品生命周期，产品从准备进入市场开始，一直到其最终被市场淘汰并退出市场的整个过程，它代表了产品或商品在市场中的经济寿命，以及由于消费者需求变化和其他市场因素导致的商品由盛转衰的周期</a:t>
            </a:r>
          </a:p>
        </p:txBody>
      </p:sp>
      <p:sp>
        <p:nvSpPr>
          <p:cNvPr id="4" name="文本占位符 3"/>
          <p:cNvSpPr>
            <a:spLocks noGrp="1"/>
          </p:cNvSpPr>
          <p:nvPr>
            <p:ph type="body" idx="13"/>
          </p:nvPr>
        </p:nvSpPr>
        <p:spPr>
          <a:xfrm>
            <a:off x="372110" y="317183"/>
            <a:ext cx="1068070" cy="430530"/>
          </a:xfrm>
        </p:spPr>
        <p:txBody>
          <a:bodyPr/>
          <a:lstStyle/>
          <a:p>
            <a:r>
              <a:rPr>
                <a:sym typeface="+mn-ea"/>
              </a:rPr>
              <a:t>4-08</a:t>
            </a:r>
            <a:endParaRPr lang="zh-CN" altLang="en-US"/>
          </a:p>
        </p:txBody>
      </p:sp>
      <p:sp>
        <p:nvSpPr>
          <p:cNvPr id="5" name="矩形 4"/>
          <p:cNvSpPr/>
          <p:nvPr>
            <p:custDataLst>
              <p:tags r:id="rId1"/>
            </p:custDataLst>
          </p:nvPr>
        </p:nvSpPr>
        <p:spPr>
          <a:xfrm>
            <a:off x="1558925" y="1985645"/>
            <a:ext cx="2287270" cy="3286125"/>
          </a:xfrm>
          <a:prstGeom prst="rect">
            <a:avLst/>
          </a:prstGeom>
          <a:gradFill>
            <a:gsLst>
              <a:gs pos="14000">
                <a:schemeClr val="accent4">
                  <a:alpha val="50000"/>
                </a:schemeClr>
              </a:gs>
              <a:gs pos="50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custDataLst>
              <p:tags r:id="rId2"/>
            </p:custDataLst>
          </p:nvPr>
        </p:nvSpPr>
        <p:spPr>
          <a:xfrm>
            <a:off x="3909695" y="1985645"/>
            <a:ext cx="2287270" cy="3286125"/>
          </a:xfrm>
          <a:prstGeom prst="rect">
            <a:avLst/>
          </a:prstGeom>
          <a:gradFill>
            <a:gsLst>
              <a:gs pos="14000">
                <a:schemeClr val="accent6"/>
              </a:gs>
              <a:gs pos="50000">
                <a:schemeClr val="accent6">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custDataLst>
              <p:tags r:id="rId3"/>
            </p:custDataLst>
          </p:nvPr>
        </p:nvSpPr>
        <p:spPr>
          <a:xfrm>
            <a:off x="6260465" y="1985645"/>
            <a:ext cx="2287270" cy="3286125"/>
          </a:xfrm>
          <a:prstGeom prst="rect">
            <a:avLst/>
          </a:prstGeom>
          <a:gradFill>
            <a:gsLst>
              <a:gs pos="14000">
                <a:schemeClr val="accent5"/>
              </a:gs>
              <a:gs pos="50000">
                <a:schemeClr val="accent5">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custDataLst>
              <p:tags r:id="rId4"/>
            </p:custDataLst>
          </p:nvPr>
        </p:nvSpPr>
        <p:spPr>
          <a:xfrm>
            <a:off x="8611235" y="1985645"/>
            <a:ext cx="2287270" cy="3286125"/>
          </a:xfrm>
          <a:prstGeom prst="rect">
            <a:avLst/>
          </a:prstGeom>
          <a:gradFill>
            <a:gsLst>
              <a:gs pos="14000">
                <a:schemeClr val="tx2"/>
              </a:gs>
              <a:gs pos="50000">
                <a:schemeClr val="tx2">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箭头连接符 10"/>
          <p:cNvCxnSpPr/>
          <p:nvPr>
            <p:custDataLst>
              <p:tags r:id="rId5"/>
            </p:custDataLst>
          </p:nvPr>
        </p:nvCxnSpPr>
        <p:spPr>
          <a:xfrm>
            <a:off x="1527175" y="1845310"/>
            <a:ext cx="0" cy="4554855"/>
          </a:xfrm>
          <a:prstGeom prst="straightConnector1">
            <a:avLst/>
          </a:prstGeom>
          <a:noFill/>
          <a:ln w="50800" cap="flat" cmpd="sng" algn="ctr">
            <a:solidFill>
              <a:schemeClr val="bg1">
                <a:lumMod val="50000"/>
                <a:lumOff val="50000"/>
              </a:schemeClr>
            </a:solidFill>
            <a:prstDash val="solid"/>
            <a:miter lim="800000"/>
            <a:headEnd type="triangle" w="med" len="med"/>
            <a:tailEnd type="none" w="lg" len="lg"/>
          </a:ln>
          <a:effectLst/>
        </p:spPr>
      </p:cxnSp>
      <p:grpSp>
        <p:nvGrpSpPr>
          <p:cNvPr id="28" name="组合 27"/>
          <p:cNvGrpSpPr/>
          <p:nvPr/>
        </p:nvGrpSpPr>
        <p:grpSpPr>
          <a:xfrm>
            <a:off x="1398905" y="6175375"/>
            <a:ext cx="9683750" cy="364490"/>
            <a:chOff x="2235" y="8112"/>
            <a:chExt cx="15250" cy="574"/>
          </a:xfrm>
        </p:grpSpPr>
        <p:cxnSp>
          <p:nvCxnSpPr>
            <p:cNvPr id="18" name="直线箭头连接符 9"/>
            <p:cNvCxnSpPr/>
            <p:nvPr>
              <p:custDataLst>
                <p:tags r:id="rId20"/>
              </p:custDataLst>
            </p:nvPr>
          </p:nvCxnSpPr>
          <p:spPr>
            <a:xfrm>
              <a:off x="2235" y="8112"/>
              <a:ext cx="15250" cy="0"/>
            </a:xfrm>
            <a:prstGeom prst="straightConnector1">
              <a:avLst/>
            </a:prstGeom>
            <a:noFill/>
            <a:ln w="50800" cap="flat" cmpd="sng" algn="ctr">
              <a:solidFill>
                <a:schemeClr val="bg1">
                  <a:lumMod val="50000"/>
                  <a:lumOff val="50000"/>
                </a:schemeClr>
              </a:solidFill>
              <a:prstDash val="solid"/>
              <a:miter lim="800000"/>
              <a:headEnd type="none" w="lg" len="med"/>
              <a:tailEnd type="triangle" w="med" len="med"/>
            </a:ln>
            <a:effectLst/>
          </p:spPr>
        </p:cxnSp>
        <p:sp>
          <p:nvSpPr>
            <p:cNvPr id="22" name="Rectangle 8"/>
            <p:cNvSpPr/>
            <p:nvPr>
              <p:custDataLst>
                <p:tags r:id="rId21"/>
              </p:custDataLst>
            </p:nvPr>
          </p:nvSpPr>
          <p:spPr>
            <a:xfrm>
              <a:off x="15757" y="8136"/>
              <a:ext cx="1497" cy="550"/>
            </a:xfrm>
            <a:prstGeom prst="rect">
              <a:avLst/>
            </a:prstGeom>
            <a:noFill/>
          </p:spPr>
          <p:txBody>
            <a:bodyPr wrap="square" rtlCol="0">
              <a:spAutoFit/>
            </a:bodyPr>
            <a:lstStyle/>
            <a:p>
              <a:pPr algn="r">
                <a:lnSpc>
                  <a:spcPct val="120000"/>
                </a:lnSpc>
              </a:pPr>
              <a:r>
                <a:rPr lang="zh-CN" altLang="en-US" sz="1400" dirty="0">
                  <a:solidFill>
                    <a:srgbClr val="6F6F6F"/>
                  </a:solidFill>
                  <a:latin typeface="PingFang SC Regular" panose="020B0400000000000000" charset="-122"/>
                  <a:ea typeface="PingFang SC Regular" panose="020B0400000000000000" charset="-122"/>
                  <a:cs typeface="OPPOSans R" pitchFamily="18" charset="-122"/>
                </a:rPr>
                <a:t>时间</a:t>
              </a:r>
            </a:p>
          </p:txBody>
        </p:sp>
      </p:grpSp>
      <p:sp>
        <p:nvSpPr>
          <p:cNvPr id="23" name="Rectangle 8"/>
          <p:cNvSpPr/>
          <p:nvPr>
            <p:custDataLst>
              <p:tags r:id="rId6"/>
            </p:custDataLst>
          </p:nvPr>
        </p:nvSpPr>
        <p:spPr>
          <a:xfrm>
            <a:off x="1097280" y="1985645"/>
            <a:ext cx="398145" cy="1772920"/>
          </a:xfrm>
          <a:prstGeom prst="rect">
            <a:avLst/>
          </a:prstGeom>
          <a:noFill/>
        </p:spPr>
        <p:txBody>
          <a:bodyPr vert="eaVert" wrap="square" tIns="72000" bIns="108000" rtlCol="0" anchor="t">
            <a:spAutoFit/>
          </a:bodyPr>
          <a:lstStyle/>
          <a:p>
            <a:pPr algn="l"/>
            <a:r>
              <a:rPr lang="zh-CN" altLang="en-US" sz="1400" spc="300" dirty="0">
                <a:solidFill>
                  <a:srgbClr val="6F6F6F"/>
                </a:solidFill>
                <a:latin typeface="PingFang SC Regular" panose="020B0400000000000000" charset="-122"/>
                <a:ea typeface="PingFang SC Regular" panose="020B0400000000000000" charset="-122"/>
                <a:cs typeface="PingFang SC Regular" panose="020B0400000000000000" charset="-122"/>
              </a:rPr>
              <a:t>销售额与利润</a:t>
            </a:r>
          </a:p>
        </p:txBody>
      </p:sp>
      <p:sp>
        <p:nvSpPr>
          <p:cNvPr id="26" name="矩形 25"/>
          <p:cNvSpPr/>
          <p:nvPr>
            <p:custDataLst>
              <p:tags r:id="rId7"/>
            </p:custDataLst>
          </p:nvPr>
        </p:nvSpPr>
        <p:spPr>
          <a:xfrm>
            <a:off x="6980555" y="3949700"/>
            <a:ext cx="1148715" cy="382270"/>
          </a:xfrm>
          <a:prstGeom prst="rect">
            <a:avLst/>
          </a:prstGeom>
        </p:spPr>
        <p:txBody>
          <a:bodyPr wrap="square">
            <a:spAutoFit/>
          </a:bodyPr>
          <a:lstStyle/>
          <a:p>
            <a:pPr algn="ctr"/>
            <a:r>
              <a:rPr lang="zh-CN" altLang="en-US" dirty="0">
                <a:solidFill>
                  <a:srgbClr val="FFFFFF"/>
                </a:solidFill>
                <a:latin typeface="PingFang SC Regular" panose="020B0400000000000000" charset="-122"/>
                <a:ea typeface="PingFang SC Regular" panose="020B0400000000000000" charset="-122"/>
                <a:cs typeface="OPPOSans R" pitchFamily="18" charset="-122"/>
              </a:rPr>
              <a:t>最大化</a:t>
            </a:r>
          </a:p>
        </p:txBody>
      </p:sp>
      <p:sp>
        <p:nvSpPr>
          <p:cNvPr id="13" name="圆角矩形 12"/>
          <p:cNvSpPr/>
          <p:nvPr>
            <p:custDataLst>
              <p:tags r:id="rId8"/>
            </p:custDataLst>
          </p:nvPr>
        </p:nvSpPr>
        <p:spPr>
          <a:xfrm>
            <a:off x="1582420" y="2013585"/>
            <a:ext cx="2258060" cy="445770"/>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导入期</a:t>
            </a:r>
          </a:p>
        </p:txBody>
      </p:sp>
      <p:sp>
        <p:nvSpPr>
          <p:cNvPr id="14" name="圆角矩形 13"/>
          <p:cNvSpPr/>
          <p:nvPr>
            <p:custDataLst>
              <p:tags r:id="rId9"/>
            </p:custDataLst>
          </p:nvPr>
        </p:nvSpPr>
        <p:spPr>
          <a:xfrm>
            <a:off x="3914140" y="2013585"/>
            <a:ext cx="2258060" cy="445770"/>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成长期</a:t>
            </a:r>
          </a:p>
        </p:txBody>
      </p:sp>
      <p:sp>
        <p:nvSpPr>
          <p:cNvPr id="15" name="圆角矩形 14"/>
          <p:cNvSpPr/>
          <p:nvPr>
            <p:custDataLst>
              <p:tags r:id="rId10"/>
            </p:custDataLst>
          </p:nvPr>
        </p:nvSpPr>
        <p:spPr>
          <a:xfrm>
            <a:off x="6260465" y="2013585"/>
            <a:ext cx="2258060" cy="44577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成熟期</a:t>
            </a:r>
          </a:p>
        </p:txBody>
      </p:sp>
      <p:sp>
        <p:nvSpPr>
          <p:cNvPr id="16" name="圆角矩形 15"/>
          <p:cNvSpPr/>
          <p:nvPr>
            <p:custDataLst>
              <p:tags r:id="rId11"/>
            </p:custDataLst>
          </p:nvPr>
        </p:nvSpPr>
        <p:spPr>
          <a:xfrm>
            <a:off x="8591550" y="2013585"/>
            <a:ext cx="2258060" cy="445770"/>
          </a:xfrm>
          <a:prstGeom prst="roundRect">
            <a:avLst/>
          </a:prstGeom>
          <a:solidFill>
            <a:schemeClr val="bg1">
              <a:lumMod val="75000"/>
              <a:lumOff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衰退期</a:t>
            </a:r>
          </a:p>
        </p:txBody>
      </p:sp>
      <p:grpSp>
        <p:nvGrpSpPr>
          <p:cNvPr id="29" name="组合 28"/>
          <p:cNvGrpSpPr/>
          <p:nvPr/>
        </p:nvGrpSpPr>
        <p:grpSpPr>
          <a:xfrm>
            <a:off x="1558925" y="4149090"/>
            <a:ext cx="9537065" cy="1360170"/>
            <a:chOff x="2487" y="5006"/>
            <a:chExt cx="15019" cy="2142"/>
          </a:xfrm>
          <a:effectLst>
            <a:outerShdw blurRad="50800" dist="38100" dir="2700000" algn="tl" rotWithShape="0">
              <a:prstClr val="black">
                <a:alpha val="40000"/>
              </a:prstClr>
            </a:outerShdw>
          </a:effectLst>
        </p:grpSpPr>
        <p:sp>
          <p:nvSpPr>
            <p:cNvPr id="68" name="任意多边形: 形状 67"/>
            <p:cNvSpPr/>
            <p:nvPr>
              <p:custDataLst>
                <p:tags r:id="rId18"/>
              </p:custDataLst>
            </p:nvPr>
          </p:nvSpPr>
          <p:spPr>
            <a:xfrm>
              <a:off x="2487" y="5006"/>
              <a:ext cx="14767" cy="2142"/>
            </a:xfrm>
            <a:custGeom>
              <a:avLst/>
              <a:gdLst>
                <a:gd name="connsiteX0" fmla="*/ 0 w 6611816"/>
                <a:gd name="connsiteY0" fmla="*/ 2651459 h 2651459"/>
                <a:gd name="connsiteX1" fmla="*/ 1863970 w 6611816"/>
                <a:gd name="connsiteY1" fmla="*/ 1807397 h 2651459"/>
                <a:gd name="connsiteX2" fmla="*/ 4689231 w 6611816"/>
                <a:gd name="connsiteY2" fmla="*/ 2043 h 2651459"/>
                <a:gd name="connsiteX3" fmla="*/ 6611816 w 6611816"/>
                <a:gd name="connsiteY3" fmla="*/ 1420536 h 2651459"/>
                <a:gd name="connsiteX4" fmla="*/ 6611816 w 6611816"/>
                <a:gd name="connsiteY4" fmla="*/ 1420536 h 2651459"/>
                <a:gd name="connsiteX0-1" fmla="*/ 0 w 6611816"/>
                <a:gd name="connsiteY0-2" fmla="*/ 2656128 h 2656128"/>
                <a:gd name="connsiteX1-3" fmla="*/ 1964751 w 6611816"/>
                <a:gd name="connsiteY1-4" fmla="*/ 2147518 h 2656128"/>
                <a:gd name="connsiteX2-5" fmla="*/ 4689231 w 6611816"/>
                <a:gd name="connsiteY2-6" fmla="*/ 6712 h 2656128"/>
                <a:gd name="connsiteX3-7" fmla="*/ 6611816 w 6611816"/>
                <a:gd name="connsiteY3-8" fmla="*/ 1425205 h 2656128"/>
                <a:gd name="connsiteX4-9" fmla="*/ 6611816 w 6611816"/>
                <a:gd name="connsiteY4-10" fmla="*/ 1425205 h 2656128"/>
                <a:gd name="connsiteX0-11" fmla="*/ 0 w 6611816"/>
                <a:gd name="connsiteY0-12" fmla="*/ 2658073 h 2658073"/>
                <a:gd name="connsiteX1-13" fmla="*/ 2300688 w 6611816"/>
                <a:gd name="connsiteY1-14" fmla="*/ 2254892 h 2658073"/>
                <a:gd name="connsiteX2-15" fmla="*/ 4689231 w 6611816"/>
                <a:gd name="connsiteY2-16" fmla="*/ 8657 h 2658073"/>
                <a:gd name="connsiteX3-17" fmla="*/ 6611816 w 6611816"/>
                <a:gd name="connsiteY3-18" fmla="*/ 1427150 h 2658073"/>
                <a:gd name="connsiteX4-19" fmla="*/ 6611816 w 6611816"/>
                <a:gd name="connsiteY4-20" fmla="*/ 1427150 h 2658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1816" h="2658073">
                  <a:moveTo>
                    <a:pt x="0" y="2658073"/>
                  </a:moveTo>
                  <a:cubicBezTo>
                    <a:pt x="541215" y="2456826"/>
                    <a:pt x="1519149" y="2696461"/>
                    <a:pt x="2300688" y="2254892"/>
                  </a:cubicBezTo>
                  <a:cubicBezTo>
                    <a:pt x="3082227" y="1813323"/>
                    <a:pt x="3970710" y="146614"/>
                    <a:pt x="4689231" y="8657"/>
                  </a:cubicBezTo>
                  <a:cubicBezTo>
                    <a:pt x="5407752" y="-129300"/>
                    <a:pt x="6611816" y="1427150"/>
                    <a:pt x="6611816" y="1427150"/>
                  </a:cubicBezTo>
                  <a:lnTo>
                    <a:pt x="6611816" y="1427150"/>
                  </a:lnTo>
                </a:path>
              </a:pathLst>
            </a:custGeom>
            <a:noFill/>
            <a:ln w="76200">
              <a:solidFill>
                <a:schemeClr val="accent1"/>
              </a:solidFill>
              <a:prstDash val="solid"/>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獅尾B2宋朝-SemiBold" panose="02000A03000000000000" pitchFamily="2" charset="-122"/>
                <a:ea typeface="獅尾B2宋朝-SemiBold" panose="02000A03000000000000" pitchFamily="2" charset="-122"/>
              </a:endParaRPr>
            </a:p>
          </p:txBody>
        </p:sp>
        <p:sp>
          <p:nvSpPr>
            <p:cNvPr id="20" name="圆角矩形 19"/>
            <p:cNvSpPr/>
            <p:nvPr>
              <p:custDataLst>
                <p:tags r:id="rId19"/>
              </p:custDataLst>
            </p:nvPr>
          </p:nvSpPr>
          <p:spPr>
            <a:xfrm>
              <a:off x="15698" y="5815"/>
              <a:ext cx="1809" cy="702"/>
            </a:xfrm>
            <a:prstGeom prst="roundRect">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2"/>
                  </a:solidFill>
                  <a:latin typeface="PingFang SC" panose="020B0400000000000000" charset="-122"/>
                  <a:ea typeface="PingFang SC" panose="020B0400000000000000" charset="-122"/>
                </a:rPr>
                <a:t>销售额曲线</a:t>
              </a:r>
            </a:p>
          </p:txBody>
        </p:sp>
      </p:grpSp>
      <p:grpSp>
        <p:nvGrpSpPr>
          <p:cNvPr id="30" name="组合 29"/>
          <p:cNvGrpSpPr/>
          <p:nvPr/>
        </p:nvGrpSpPr>
        <p:grpSpPr>
          <a:xfrm>
            <a:off x="1558925" y="5108575"/>
            <a:ext cx="9537065" cy="902970"/>
            <a:chOff x="2487" y="6517"/>
            <a:chExt cx="15019" cy="1422"/>
          </a:xfrm>
          <a:effectLst>
            <a:outerShdw blurRad="50800" dist="38100" dir="2700000" algn="tl" rotWithShape="0">
              <a:prstClr val="black">
                <a:alpha val="40000"/>
              </a:prstClr>
            </a:outerShdw>
          </a:effectLst>
        </p:grpSpPr>
        <p:sp>
          <p:nvSpPr>
            <p:cNvPr id="69" name="任意多边形: 形状 68"/>
            <p:cNvSpPr/>
            <p:nvPr>
              <p:custDataLst>
                <p:tags r:id="rId16"/>
              </p:custDataLst>
            </p:nvPr>
          </p:nvSpPr>
          <p:spPr>
            <a:xfrm>
              <a:off x="2487" y="6517"/>
              <a:ext cx="14491" cy="1423"/>
            </a:xfrm>
            <a:custGeom>
              <a:avLst/>
              <a:gdLst>
                <a:gd name="connsiteX0" fmla="*/ 0 w 6705600"/>
                <a:gd name="connsiteY0" fmla="*/ 1689867 h 1689867"/>
                <a:gd name="connsiteX1" fmla="*/ 3012831 w 6705600"/>
                <a:gd name="connsiteY1" fmla="*/ 810636 h 1689867"/>
                <a:gd name="connsiteX2" fmla="*/ 4853354 w 6705600"/>
                <a:gd name="connsiteY2" fmla="*/ 1744 h 1689867"/>
                <a:gd name="connsiteX3" fmla="*/ 6705600 w 6705600"/>
                <a:gd name="connsiteY3" fmla="*/ 1033374 h 1689867"/>
                <a:gd name="connsiteX4" fmla="*/ 6705600 w 6705600"/>
                <a:gd name="connsiteY4" fmla="*/ 1033374 h 1689867"/>
                <a:gd name="connsiteX0-1" fmla="*/ 0 w 6705600"/>
                <a:gd name="connsiteY0-2" fmla="*/ 1688123 h 1688123"/>
                <a:gd name="connsiteX1-3" fmla="*/ 2297723 w 6705600"/>
                <a:gd name="connsiteY1-4" fmla="*/ 1031630 h 1688123"/>
                <a:gd name="connsiteX2-5" fmla="*/ 4853354 w 6705600"/>
                <a:gd name="connsiteY2-6" fmla="*/ 0 h 1688123"/>
                <a:gd name="connsiteX3-7" fmla="*/ 6705600 w 6705600"/>
                <a:gd name="connsiteY3-8" fmla="*/ 1031630 h 1688123"/>
                <a:gd name="connsiteX4-9" fmla="*/ 6705600 w 6705600"/>
                <a:gd name="connsiteY4-10" fmla="*/ 1031630 h 1688123"/>
                <a:gd name="connsiteX0-11" fmla="*/ 0 w 6705600"/>
                <a:gd name="connsiteY0-12" fmla="*/ 1689270 h 1689270"/>
                <a:gd name="connsiteX1-13" fmla="*/ 2168770 w 6705600"/>
                <a:gd name="connsiteY1-14" fmla="*/ 1278961 h 1689270"/>
                <a:gd name="connsiteX2-15" fmla="*/ 4853354 w 6705600"/>
                <a:gd name="connsiteY2-16" fmla="*/ 1147 h 1689270"/>
                <a:gd name="connsiteX3-17" fmla="*/ 6705600 w 6705600"/>
                <a:gd name="connsiteY3-18" fmla="*/ 1032777 h 1689270"/>
                <a:gd name="connsiteX4-19" fmla="*/ 6705600 w 6705600"/>
                <a:gd name="connsiteY4-20" fmla="*/ 1032777 h 1689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05600" h="1689270">
                  <a:moveTo>
                    <a:pt x="0" y="1689270"/>
                  </a:moveTo>
                  <a:cubicBezTo>
                    <a:pt x="1101969" y="1390331"/>
                    <a:pt x="1359878" y="1560315"/>
                    <a:pt x="2168770" y="1278961"/>
                  </a:cubicBezTo>
                  <a:cubicBezTo>
                    <a:pt x="2977662" y="997607"/>
                    <a:pt x="4097216" y="42178"/>
                    <a:pt x="4853354" y="1147"/>
                  </a:cubicBezTo>
                  <a:cubicBezTo>
                    <a:pt x="5609492" y="-39884"/>
                    <a:pt x="6705600" y="1032777"/>
                    <a:pt x="6705600" y="1032777"/>
                  </a:cubicBezTo>
                  <a:lnTo>
                    <a:pt x="6705600" y="1032777"/>
                  </a:lnTo>
                </a:path>
              </a:pathLst>
            </a:custGeom>
            <a:noFill/>
            <a:ln w="57150">
              <a:solidFill>
                <a:schemeClr val="accent2"/>
              </a:solidFill>
              <a:prstDash val="solid"/>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獅尾B2宋朝-SemiBold" panose="02000A03000000000000" pitchFamily="2" charset="-122"/>
                <a:ea typeface="獅尾B2宋朝-SemiBold" panose="02000A03000000000000" pitchFamily="2" charset="-122"/>
              </a:endParaRPr>
            </a:p>
          </p:txBody>
        </p:sp>
        <p:sp>
          <p:nvSpPr>
            <p:cNvPr id="24" name="圆角矩形 23"/>
            <p:cNvSpPr/>
            <p:nvPr>
              <p:custDataLst>
                <p:tags r:id="rId17"/>
              </p:custDataLst>
            </p:nvPr>
          </p:nvSpPr>
          <p:spPr>
            <a:xfrm>
              <a:off x="15698" y="7006"/>
              <a:ext cx="1809" cy="702"/>
            </a:xfrm>
            <a:prstGeom prst="roundRect">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2"/>
                  </a:solidFill>
                  <a:latin typeface="PingFang SC" panose="020B0400000000000000" charset="-122"/>
                  <a:ea typeface="PingFang SC" panose="020B0400000000000000" charset="-122"/>
                </a:rPr>
                <a:t>利润曲线</a:t>
              </a:r>
            </a:p>
          </p:txBody>
        </p:sp>
      </p:grpSp>
      <p:sp>
        <p:nvSpPr>
          <p:cNvPr id="9" name="文本框 8"/>
          <p:cNvSpPr txBox="1"/>
          <p:nvPr>
            <p:custDataLst>
              <p:tags r:id="rId12"/>
            </p:custDataLst>
          </p:nvPr>
        </p:nvSpPr>
        <p:spPr>
          <a:xfrm>
            <a:off x="1612900" y="2459355"/>
            <a:ext cx="2179320" cy="1383665"/>
          </a:xfrm>
          <a:prstGeom prst="rect">
            <a:avLst/>
          </a:prstGeom>
          <a:noFill/>
        </p:spPr>
        <p:txBody>
          <a:bodyPr wrap="square" rtlCol="0">
            <a:spAutoFit/>
          </a:bodyPr>
          <a:lstStyle/>
          <a:p>
            <a:pPr>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将产品导入市场，让消费者认知产品的阶段</a:t>
            </a:r>
          </a:p>
          <a:p>
            <a:pPr marL="285750" indent="-285750">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高增长的市场规模</a:t>
            </a:r>
          </a:p>
          <a:p>
            <a:pPr marL="285750" indent="-285750">
              <a:lnSpc>
                <a:spcPct val="150000"/>
              </a:lnSpc>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几乎没有竞争对手</a:t>
            </a:r>
          </a:p>
        </p:txBody>
      </p:sp>
      <p:sp>
        <p:nvSpPr>
          <p:cNvPr id="10" name="文本框 9"/>
          <p:cNvSpPr txBox="1"/>
          <p:nvPr>
            <p:custDataLst>
              <p:tags r:id="rId13"/>
            </p:custDataLst>
          </p:nvPr>
        </p:nvSpPr>
        <p:spPr>
          <a:xfrm>
            <a:off x="3979545" y="2459355"/>
            <a:ext cx="2179320" cy="1383665"/>
          </a:xfrm>
          <a:prstGeom prst="rect">
            <a:avLst/>
          </a:prstGeom>
          <a:noFill/>
        </p:spPr>
        <p:txBody>
          <a:bodyPr wrap="square" rtlCol="0">
            <a:spAutoFit/>
          </a:bodyPr>
          <a:lstStyle/>
          <a:p>
            <a:pPr lvl="0"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产品的销售额提升，竞争对手相续进入市场的阶段</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高增长的市场规模</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日渐增加的竞争对手</a:t>
            </a:r>
          </a:p>
        </p:txBody>
      </p:sp>
      <p:sp>
        <p:nvSpPr>
          <p:cNvPr id="11" name="文本框 10"/>
          <p:cNvSpPr txBox="1"/>
          <p:nvPr>
            <p:custDataLst>
              <p:tags r:id="rId14"/>
            </p:custDataLst>
          </p:nvPr>
        </p:nvSpPr>
        <p:spPr>
          <a:xfrm>
            <a:off x="6314440" y="2459355"/>
            <a:ext cx="2179320" cy="1690370"/>
          </a:xfrm>
          <a:prstGeom prst="rect">
            <a:avLst/>
          </a:prstGeom>
          <a:noFill/>
        </p:spPr>
        <p:txBody>
          <a:bodyPr wrap="square" rtlCol="0">
            <a:noAutofit/>
          </a:bodyPr>
          <a:lstStyle/>
          <a:p>
            <a:pPr lvl="0"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产品的需求稳定、市场规模增长放缓，竞争最为激烈的阶段</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低增长的市场规模</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随处可见的竞争对手</a:t>
            </a:r>
          </a:p>
        </p:txBody>
      </p:sp>
      <p:sp>
        <p:nvSpPr>
          <p:cNvPr id="12" name="文本框 11"/>
          <p:cNvSpPr txBox="1"/>
          <p:nvPr>
            <p:custDataLst>
              <p:tags r:id="rId15"/>
            </p:custDataLst>
          </p:nvPr>
        </p:nvSpPr>
        <p:spPr>
          <a:xfrm>
            <a:off x="8663940" y="2459355"/>
            <a:ext cx="2179320" cy="1689735"/>
          </a:xfrm>
          <a:prstGeom prst="rect">
            <a:avLst/>
          </a:prstGeom>
          <a:noFill/>
        </p:spPr>
        <p:txBody>
          <a:bodyPr wrap="square" rtlCol="0">
            <a:noAutofit/>
          </a:bodyPr>
          <a:lstStyle/>
          <a:p>
            <a:pPr lvl="0"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市场规模缩小，产品的销售额也随之减少的阶段</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下降的市场规模</a:t>
            </a:r>
          </a:p>
          <a:p>
            <a:pPr marL="285750" lvl="0" indent="-285750" algn="l">
              <a:lnSpc>
                <a:spcPct val="150000"/>
              </a:lnSpc>
              <a:buClrTx/>
              <a:buSzTx/>
              <a:buFont typeface="Wingdings" panose="05000000000000000000" charset="0"/>
              <a:buChar char=""/>
            </a:pPr>
            <a:r>
              <a:rPr lang="zh-CN" altLang="en-US" sz="1400" dirty="0">
                <a:solidFill>
                  <a:schemeClr val="bg1">
                    <a:lumMod val="50000"/>
                    <a:lumOff val="50000"/>
                  </a:schemeClr>
                </a:solidFill>
                <a:latin typeface="PingFang SC Regular" panose="020B0400000000000000" charset="-122"/>
                <a:ea typeface="PingFang SC Regular" panose="020B0400000000000000" charset="-122"/>
                <a:sym typeface="+mn-ea"/>
              </a:rPr>
              <a:t>日渐退场的竞争对手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产品生命周期——</a:t>
            </a:r>
            <a:r>
              <a:rPr sz="2400" b="0"/>
              <a:t>结合4P战略进行分析</a:t>
            </a:r>
          </a:p>
        </p:txBody>
      </p:sp>
      <p:sp>
        <p:nvSpPr>
          <p:cNvPr id="3" name="文本占位符 2"/>
          <p:cNvSpPr>
            <a:spLocks noGrp="1"/>
          </p:cNvSpPr>
          <p:nvPr>
            <p:ph type="body" idx="1"/>
          </p:nvPr>
        </p:nvSpPr>
        <p:spPr/>
        <p:txBody>
          <a:bodyPr/>
          <a:lstStyle/>
          <a:p>
            <a:r>
              <a:rPr lang="zh-CN" altLang="en-US"/>
              <a:t>通过产品生命周期把握企业的产品处于哪一个阶段，就可以选择最有效的市场营销战略</a:t>
            </a:r>
          </a:p>
        </p:txBody>
      </p:sp>
      <p:sp>
        <p:nvSpPr>
          <p:cNvPr id="4" name="文本占位符 3"/>
          <p:cNvSpPr>
            <a:spLocks noGrp="1"/>
          </p:cNvSpPr>
          <p:nvPr>
            <p:ph type="body" idx="13"/>
          </p:nvPr>
        </p:nvSpPr>
        <p:spPr>
          <a:xfrm>
            <a:off x="372110" y="317183"/>
            <a:ext cx="1068070" cy="430530"/>
          </a:xfrm>
        </p:spPr>
        <p:txBody>
          <a:bodyPr/>
          <a:lstStyle/>
          <a:p>
            <a:r>
              <a:rPr>
                <a:sym typeface="+mn-ea"/>
              </a:rPr>
              <a:t>4-08</a:t>
            </a:r>
            <a:endParaRPr lang="zh-CN" altLang="en-US"/>
          </a:p>
        </p:txBody>
      </p:sp>
      <p:sp>
        <p:nvSpPr>
          <p:cNvPr id="5" name="矩形 4"/>
          <p:cNvSpPr/>
          <p:nvPr>
            <p:custDataLst>
              <p:tags r:id="rId1"/>
            </p:custDataLst>
          </p:nvPr>
        </p:nvSpPr>
        <p:spPr>
          <a:xfrm>
            <a:off x="2299335" y="1985645"/>
            <a:ext cx="2287270" cy="3286125"/>
          </a:xfrm>
          <a:prstGeom prst="rect">
            <a:avLst/>
          </a:prstGeom>
          <a:gradFill>
            <a:gsLst>
              <a:gs pos="14000">
                <a:schemeClr val="accent4">
                  <a:alpha val="50000"/>
                </a:schemeClr>
              </a:gs>
              <a:gs pos="50000">
                <a:schemeClr val="accent4">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custDataLst>
              <p:tags r:id="rId2"/>
            </p:custDataLst>
          </p:nvPr>
        </p:nvSpPr>
        <p:spPr>
          <a:xfrm>
            <a:off x="4650105" y="1985645"/>
            <a:ext cx="2287270" cy="3286125"/>
          </a:xfrm>
          <a:prstGeom prst="rect">
            <a:avLst/>
          </a:prstGeom>
          <a:gradFill>
            <a:gsLst>
              <a:gs pos="14000">
                <a:schemeClr val="accent6"/>
              </a:gs>
              <a:gs pos="50000">
                <a:schemeClr val="accent6">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custDataLst>
              <p:tags r:id="rId3"/>
            </p:custDataLst>
          </p:nvPr>
        </p:nvSpPr>
        <p:spPr>
          <a:xfrm>
            <a:off x="7000875" y="1985645"/>
            <a:ext cx="2287270" cy="3286125"/>
          </a:xfrm>
          <a:prstGeom prst="rect">
            <a:avLst/>
          </a:prstGeom>
          <a:gradFill>
            <a:gsLst>
              <a:gs pos="14000">
                <a:schemeClr val="accent5"/>
              </a:gs>
              <a:gs pos="50000">
                <a:schemeClr val="accent5">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custDataLst>
              <p:tags r:id="rId4"/>
            </p:custDataLst>
          </p:nvPr>
        </p:nvSpPr>
        <p:spPr>
          <a:xfrm>
            <a:off x="9351645" y="1985645"/>
            <a:ext cx="2287270" cy="3286125"/>
          </a:xfrm>
          <a:prstGeom prst="rect">
            <a:avLst/>
          </a:prstGeom>
          <a:gradFill>
            <a:gsLst>
              <a:gs pos="14000">
                <a:schemeClr val="tx2"/>
              </a:gs>
              <a:gs pos="50000">
                <a:schemeClr val="tx2">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custDataLst>
              <p:tags r:id="rId5"/>
            </p:custDataLst>
          </p:nvPr>
        </p:nvSpPr>
        <p:spPr>
          <a:xfrm>
            <a:off x="2322830" y="2013585"/>
            <a:ext cx="2258060" cy="445770"/>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导入期</a:t>
            </a:r>
          </a:p>
        </p:txBody>
      </p:sp>
      <p:sp>
        <p:nvSpPr>
          <p:cNvPr id="14" name="圆角矩形 13"/>
          <p:cNvSpPr/>
          <p:nvPr>
            <p:custDataLst>
              <p:tags r:id="rId6"/>
            </p:custDataLst>
          </p:nvPr>
        </p:nvSpPr>
        <p:spPr>
          <a:xfrm>
            <a:off x="4654550" y="2013585"/>
            <a:ext cx="2258060" cy="445770"/>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成长期</a:t>
            </a:r>
          </a:p>
        </p:txBody>
      </p:sp>
      <p:sp>
        <p:nvSpPr>
          <p:cNvPr id="15" name="圆角矩形 14"/>
          <p:cNvSpPr/>
          <p:nvPr>
            <p:custDataLst>
              <p:tags r:id="rId7"/>
            </p:custDataLst>
          </p:nvPr>
        </p:nvSpPr>
        <p:spPr>
          <a:xfrm>
            <a:off x="7000875" y="2013585"/>
            <a:ext cx="2258060" cy="44577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成熟期</a:t>
            </a:r>
          </a:p>
        </p:txBody>
      </p:sp>
      <p:sp>
        <p:nvSpPr>
          <p:cNvPr id="16" name="圆角矩形 15"/>
          <p:cNvSpPr/>
          <p:nvPr>
            <p:custDataLst>
              <p:tags r:id="rId8"/>
            </p:custDataLst>
          </p:nvPr>
        </p:nvSpPr>
        <p:spPr>
          <a:xfrm>
            <a:off x="9331960" y="2013585"/>
            <a:ext cx="2258060" cy="445770"/>
          </a:xfrm>
          <a:prstGeom prst="roundRect">
            <a:avLst/>
          </a:prstGeom>
          <a:solidFill>
            <a:schemeClr val="bg1">
              <a:lumMod val="75000"/>
              <a:lumOff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bg2"/>
                </a:solidFill>
                <a:latin typeface="PingFang SC Semibold" panose="020B0400000000000000" charset="-122"/>
                <a:ea typeface="PingFang SC Semibold" panose="020B0400000000000000" charset="-122"/>
              </a:rPr>
              <a:t>衰退期</a:t>
            </a:r>
          </a:p>
        </p:txBody>
      </p:sp>
      <p:sp>
        <p:nvSpPr>
          <p:cNvPr id="68" name="任意多边形: 形状 67"/>
          <p:cNvSpPr/>
          <p:nvPr>
            <p:custDataLst>
              <p:tags r:id="rId9"/>
            </p:custDataLst>
          </p:nvPr>
        </p:nvSpPr>
        <p:spPr>
          <a:xfrm>
            <a:off x="2299335" y="4149090"/>
            <a:ext cx="9377045" cy="1360170"/>
          </a:xfrm>
          <a:custGeom>
            <a:avLst/>
            <a:gdLst>
              <a:gd name="connsiteX0" fmla="*/ 0 w 6611816"/>
              <a:gd name="connsiteY0" fmla="*/ 2651459 h 2651459"/>
              <a:gd name="connsiteX1" fmla="*/ 1863970 w 6611816"/>
              <a:gd name="connsiteY1" fmla="*/ 1807397 h 2651459"/>
              <a:gd name="connsiteX2" fmla="*/ 4689231 w 6611816"/>
              <a:gd name="connsiteY2" fmla="*/ 2043 h 2651459"/>
              <a:gd name="connsiteX3" fmla="*/ 6611816 w 6611816"/>
              <a:gd name="connsiteY3" fmla="*/ 1420536 h 2651459"/>
              <a:gd name="connsiteX4" fmla="*/ 6611816 w 6611816"/>
              <a:gd name="connsiteY4" fmla="*/ 1420536 h 2651459"/>
              <a:gd name="connsiteX0-1" fmla="*/ 0 w 6611816"/>
              <a:gd name="connsiteY0-2" fmla="*/ 2656128 h 2656128"/>
              <a:gd name="connsiteX1-3" fmla="*/ 1964751 w 6611816"/>
              <a:gd name="connsiteY1-4" fmla="*/ 2147518 h 2656128"/>
              <a:gd name="connsiteX2-5" fmla="*/ 4689231 w 6611816"/>
              <a:gd name="connsiteY2-6" fmla="*/ 6712 h 2656128"/>
              <a:gd name="connsiteX3-7" fmla="*/ 6611816 w 6611816"/>
              <a:gd name="connsiteY3-8" fmla="*/ 1425205 h 2656128"/>
              <a:gd name="connsiteX4-9" fmla="*/ 6611816 w 6611816"/>
              <a:gd name="connsiteY4-10" fmla="*/ 1425205 h 2656128"/>
              <a:gd name="connsiteX0-11" fmla="*/ 0 w 6611816"/>
              <a:gd name="connsiteY0-12" fmla="*/ 2658073 h 2658073"/>
              <a:gd name="connsiteX1-13" fmla="*/ 2300688 w 6611816"/>
              <a:gd name="connsiteY1-14" fmla="*/ 2254892 h 2658073"/>
              <a:gd name="connsiteX2-15" fmla="*/ 4689231 w 6611816"/>
              <a:gd name="connsiteY2-16" fmla="*/ 8657 h 2658073"/>
              <a:gd name="connsiteX3-17" fmla="*/ 6611816 w 6611816"/>
              <a:gd name="connsiteY3-18" fmla="*/ 1427150 h 2658073"/>
              <a:gd name="connsiteX4-19" fmla="*/ 6611816 w 6611816"/>
              <a:gd name="connsiteY4-20" fmla="*/ 1427150 h 2658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1816" h="2658073">
                <a:moveTo>
                  <a:pt x="0" y="2658073"/>
                </a:moveTo>
                <a:cubicBezTo>
                  <a:pt x="541215" y="2456826"/>
                  <a:pt x="1519149" y="2696461"/>
                  <a:pt x="2300688" y="2254892"/>
                </a:cubicBezTo>
                <a:cubicBezTo>
                  <a:pt x="3082227" y="1813323"/>
                  <a:pt x="3970710" y="146614"/>
                  <a:pt x="4689231" y="8657"/>
                </a:cubicBezTo>
                <a:cubicBezTo>
                  <a:pt x="5407752" y="-129300"/>
                  <a:pt x="6611816" y="1427150"/>
                  <a:pt x="6611816" y="1427150"/>
                </a:cubicBezTo>
                <a:lnTo>
                  <a:pt x="6611816" y="1427150"/>
                </a:lnTo>
              </a:path>
            </a:pathLst>
          </a:custGeom>
          <a:noFill/>
          <a:ln w="76200" cap="flat" cmpd="sng">
            <a:solidFill>
              <a:schemeClr val="accent4">
                <a:alpha val="15000"/>
              </a:schemeClr>
            </a:solidFill>
            <a:prstDash val="solid"/>
            <a:miter lim="800000"/>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獅尾B2宋朝-SemiBold" panose="02000A03000000000000" pitchFamily="2" charset="-122"/>
              <a:ea typeface="獅尾B2宋朝-SemiBold" panose="02000A03000000000000" pitchFamily="2" charset="-122"/>
            </a:endParaRPr>
          </a:p>
        </p:txBody>
      </p:sp>
      <p:sp>
        <p:nvSpPr>
          <p:cNvPr id="69" name="任意多边形: 形状 68"/>
          <p:cNvSpPr/>
          <p:nvPr>
            <p:custDataLst>
              <p:tags r:id="rId10"/>
            </p:custDataLst>
          </p:nvPr>
        </p:nvSpPr>
        <p:spPr>
          <a:xfrm>
            <a:off x="2299335" y="5108575"/>
            <a:ext cx="9201785" cy="903605"/>
          </a:xfrm>
          <a:custGeom>
            <a:avLst/>
            <a:gdLst>
              <a:gd name="connsiteX0" fmla="*/ 0 w 6705600"/>
              <a:gd name="connsiteY0" fmla="*/ 1689867 h 1689867"/>
              <a:gd name="connsiteX1" fmla="*/ 3012831 w 6705600"/>
              <a:gd name="connsiteY1" fmla="*/ 810636 h 1689867"/>
              <a:gd name="connsiteX2" fmla="*/ 4853354 w 6705600"/>
              <a:gd name="connsiteY2" fmla="*/ 1744 h 1689867"/>
              <a:gd name="connsiteX3" fmla="*/ 6705600 w 6705600"/>
              <a:gd name="connsiteY3" fmla="*/ 1033374 h 1689867"/>
              <a:gd name="connsiteX4" fmla="*/ 6705600 w 6705600"/>
              <a:gd name="connsiteY4" fmla="*/ 1033374 h 1689867"/>
              <a:gd name="connsiteX0-1" fmla="*/ 0 w 6705600"/>
              <a:gd name="connsiteY0-2" fmla="*/ 1688123 h 1688123"/>
              <a:gd name="connsiteX1-3" fmla="*/ 2297723 w 6705600"/>
              <a:gd name="connsiteY1-4" fmla="*/ 1031630 h 1688123"/>
              <a:gd name="connsiteX2-5" fmla="*/ 4853354 w 6705600"/>
              <a:gd name="connsiteY2-6" fmla="*/ 0 h 1688123"/>
              <a:gd name="connsiteX3-7" fmla="*/ 6705600 w 6705600"/>
              <a:gd name="connsiteY3-8" fmla="*/ 1031630 h 1688123"/>
              <a:gd name="connsiteX4-9" fmla="*/ 6705600 w 6705600"/>
              <a:gd name="connsiteY4-10" fmla="*/ 1031630 h 1688123"/>
              <a:gd name="connsiteX0-11" fmla="*/ 0 w 6705600"/>
              <a:gd name="connsiteY0-12" fmla="*/ 1689270 h 1689270"/>
              <a:gd name="connsiteX1-13" fmla="*/ 2168770 w 6705600"/>
              <a:gd name="connsiteY1-14" fmla="*/ 1278961 h 1689270"/>
              <a:gd name="connsiteX2-15" fmla="*/ 4853354 w 6705600"/>
              <a:gd name="connsiteY2-16" fmla="*/ 1147 h 1689270"/>
              <a:gd name="connsiteX3-17" fmla="*/ 6705600 w 6705600"/>
              <a:gd name="connsiteY3-18" fmla="*/ 1032777 h 1689270"/>
              <a:gd name="connsiteX4-19" fmla="*/ 6705600 w 6705600"/>
              <a:gd name="connsiteY4-20" fmla="*/ 1032777 h 1689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05600" h="1689270">
                <a:moveTo>
                  <a:pt x="0" y="1689270"/>
                </a:moveTo>
                <a:cubicBezTo>
                  <a:pt x="1101969" y="1390331"/>
                  <a:pt x="1359878" y="1560315"/>
                  <a:pt x="2168770" y="1278961"/>
                </a:cubicBezTo>
                <a:cubicBezTo>
                  <a:pt x="2977662" y="997607"/>
                  <a:pt x="4097216" y="42178"/>
                  <a:pt x="4853354" y="1147"/>
                </a:cubicBezTo>
                <a:cubicBezTo>
                  <a:pt x="5609492" y="-39884"/>
                  <a:pt x="6705600" y="1032777"/>
                  <a:pt x="6705600" y="1032777"/>
                </a:cubicBezTo>
                <a:lnTo>
                  <a:pt x="6705600" y="1032777"/>
                </a:lnTo>
              </a:path>
            </a:pathLst>
          </a:custGeom>
          <a:noFill/>
          <a:ln w="57150">
            <a:solidFill>
              <a:schemeClr val="accent3">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獅尾B2宋朝-SemiBold" panose="02000A03000000000000" pitchFamily="2" charset="-122"/>
              <a:ea typeface="獅尾B2宋朝-SemiBold" panose="02000A03000000000000" pitchFamily="2" charset="-122"/>
            </a:endParaRPr>
          </a:p>
        </p:txBody>
      </p:sp>
      <p:sp>
        <p:nvSpPr>
          <p:cNvPr id="35" name="矩形 34"/>
          <p:cNvSpPr/>
          <p:nvPr>
            <p:custDataLst>
              <p:tags r:id="rId11"/>
            </p:custDataLst>
          </p:nvPr>
        </p:nvSpPr>
        <p:spPr>
          <a:xfrm>
            <a:off x="368935" y="1985645"/>
            <a:ext cx="1845945" cy="3286125"/>
          </a:xfrm>
          <a:prstGeom prst="rect">
            <a:avLst/>
          </a:prstGeom>
          <a:gradFill>
            <a:gsLst>
              <a:gs pos="14000">
                <a:schemeClr val="bg1">
                  <a:lumMod val="10000"/>
                  <a:lumOff val="90000"/>
                </a:schemeClr>
              </a:gs>
              <a:gs pos="50000">
                <a:schemeClr val="bg1">
                  <a:lumMod val="10000"/>
                  <a:lumOff val="90000"/>
                  <a:alpha val="0"/>
                </a:schemeClr>
              </a:gs>
            </a:gsLst>
            <a:lin ang="5400000" scaled="0"/>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p:cNvSpPr/>
          <p:nvPr>
            <p:custDataLst>
              <p:tags r:id="rId12"/>
            </p:custDataLst>
          </p:nvPr>
        </p:nvSpPr>
        <p:spPr>
          <a:xfrm>
            <a:off x="381000" y="2013585"/>
            <a:ext cx="1821815" cy="44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a:solidFill>
                  <a:schemeClr val="bg2"/>
                </a:solidFill>
                <a:latin typeface="PingFang SC Semibold" panose="020B0400000000000000" charset="-122"/>
                <a:ea typeface="PingFang SC Semibold" panose="020B0400000000000000" charset="-122"/>
              </a:rPr>
              <a:t>4P</a:t>
            </a:r>
          </a:p>
        </p:txBody>
      </p:sp>
      <p:cxnSp>
        <p:nvCxnSpPr>
          <p:cNvPr id="21" name="直线箭头连接符 10"/>
          <p:cNvCxnSpPr/>
          <p:nvPr>
            <p:custDataLst>
              <p:tags r:id="rId13"/>
            </p:custDataLst>
          </p:nvPr>
        </p:nvCxnSpPr>
        <p:spPr>
          <a:xfrm>
            <a:off x="2267585" y="1845310"/>
            <a:ext cx="0" cy="4554855"/>
          </a:xfrm>
          <a:prstGeom prst="straightConnector1">
            <a:avLst/>
          </a:prstGeom>
          <a:noFill/>
          <a:ln w="50800" cap="flat" cmpd="sng" algn="ctr">
            <a:solidFill>
              <a:schemeClr val="bg1">
                <a:lumMod val="50000"/>
                <a:lumOff val="50000"/>
              </a:schemeClr>
            </a:solidFill>
            <a:prstDash val="solid"/>
            <a:miter lim="800000"/>
            <a:headEnd type="triangle" w="med" len="med"/>
            <a:tailEnd type="none" w="lg" len="lg"/>
          </a:ln>
          <a:effectLst/>
        </p:spPr>
      </p:cxnSp>
      <p:cxnSp>
        <p:nvCxnSpPr>
          <p:cNvPr id="18" name="直线箭头连接符 9"/>
          <p:cNvCxnSpPr/>
          <p:nvPr>
            <p:custDataLst>
              <p:tags r:id="rId14"/>
            </p:custDataLst>
          </p:nvPr>
        </p:nvCxnSpPr>
        <p:spPr>
          <a:xfrm>
            <a:off x="2139315" y="6175375"/>
            <a:ext cx="9683750" cy="0"/>
          </a:xfrm>
          <a:prstGeom prst="straightConnector1">
            <a:avLst/>
          </a:prstGeom>
          <a:noFill/>
          <a:ln w="50800" cap="flat" cmpd="sng" algn="ctr">
            <a:solidFill>
              <a:schemeClr val="bg1">
                <a:lumMod val="50000"/>
                <a:lumOff val="50000"/>
              </a:schemeClr>
            </a:solidFill>
            <a:prstDash val="solid"/>
            <a:miter lim="800000"/>
            <a:headEnd type="none" w="lg" len="med"/>
            <a:tailEnd type="triangle" w="med" len="med"/>
          </a:ln>
          <a:effectLst/>
        </p:spPr>
      </p:cxnSp>
      <p:sp>
        <p:nvSpPr>
          <p:cNvPr id="37" name="文本框 36"/>
          <p:cNvSpPr txBox="1"/>
          <p:nvPr/>
        </p:nvSpPr>
        <p:spPr>
          <a:xfrm>
            <a:off x="375285" y="2667000"/>
            <a:ext cx="1833880" cy="337185"/>
          </a:xfrm>
          <a:prstGeom prst="rect">
            <a:avLst/>
          </a:prstGeom>
          <a:noFill/>
        </p:spPr>
        <p:txBody>
          <a:bodyPr wrap="square" rtlCol="0" anchor="ctr" anchorCtr="0">
            <a:spAutoFit/>
          </a:bodyPr>
          <a:lstStyle/>
          <a:p>
            <a:pPr algn="ctr"/>
            <a:r>
              <a:rPr lang="zh-CN" altLang="en-US" sz="1600" b="1">
                <a:solidFill>
                  <a:schemeClr val="bg1">
                    <a:lumMod val="75000"/>
                    <a:lumOff val="25000"/>
                  </a:schemeClr>
                </a:solidFill>
                <a:latin typeface="PingFang SC Semibold" panose="020B0400000000000000" charset="-122"/>
                <a:ea typeface="PingFang SC Semibold" panose="020B0400000000000000" charset="-122"/>
              </a:rPr>
              <a:t>市场营销战略</a:t>
            </a:r>
          </a:p>
        </p:txBody>
      </p:sp>
      <p:sp>
        <p:nvSpPr>
          <p:cNvPr id="40" name="圆角矩形 39"/>
          <p:cNvSpPr/>
          <p:nvPr>
            <p:custDataLst>
              <p:tags r:id="rId15"/>
            </p:custDataLst>
          </p:nvPr>
        </p:nvSpPr>
        <p:spPr>
          <a:xfrm>
            <a:off x="414020" y="2612390"/>
            <a:ext cx="11176000" cy="445770"/>
          </a:xfrm>
          <a:prstGeom prst="roundRect">
            <a:avLst/>
          </a:prstGeom>
          <a:noFill/>
          <a:ln>
            <a:noFill/>
          </a:ln>
          <a:effectLst/>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a:solidFill>
                <a:schemeClr val="bg1">
                  <a:lumMod val="75000"/>
                  <a:lumOff val="25000"/>
                </a:schemeClr>
              </a:solidFill>
              <a:latin typeface="PingFang SC Semibold" panose="020B0400000000000000" charset="-122"/>
              <a:ea typeface="PingFang SC Semibold" panose="020B0400000000000000" charset="-122"/>
            </a:endParaRPr>
          </a:p>
        </p:txBody>
      </p:sp>
      <p:sp>
        <p:nvSpPr>
          <p:cNvPr id="41" name="文本框 40"/>
          <p:cNvSpPr txBox="1"/>
          <p:nvPr/>
        </p:nvSpPr>
        <p:spPr>
          <a:xfrm>
            <a:off x="2534920" y="2682240"/>
            <a:ext cx="1833880" cy="306705"/>
          </a:xfrm>
          <a:prstGeom prst="rect">
            <a:avLst/>
          </a:prstGeom>
          <a:noFill/>
        </p:spPr>
        <p:txBody>
          <a:bodyPr wrap="square" rtlCol="0" anchor="ctr" anchorCtr="0">
            <a:spAutoFit/>
          </a:bodyPr>
          <a:lstStyle/>
          <a:p>
            <a:pPr algn="ctr"/>
            <a:r>
              <a:rPr lang="zh-CN" altLang="en-US" sz="1400">
                <a:solidFill>
                  <a:schemeClr val="accent1"/>
                </a:solidFill>
                <a:latin typeface="PingFang SC" panose="020B0400000000000000" charset="-122"/>
                <a:ea typeface="PingFang SC" panose="020B0400000000000000" charset="-122"/>
              </a:rPr>
              <a:t>快速扩大市场</a:t>
            </a:r>
          </a:p>
        </p:txBody>
      </p:sp>
      <p:sp>
        <p:nvSpPr>
          <p:cNvPr id="42" name="文本框 41"/>
          <p:cNvSpPr txBox="1"/>
          <p:nvPr/>
        </p:nvSpPr>
        <p:spPr>
          <a:xfrm>
            <a:off x="4866640" y="2682240"/>
            <a:ext cx="1833880" cy="306705"/>
          </a:xfrm>
          <a:prstGeom prst="rect">
            <a:avLst/>
          </a:prstGeom>
          <a:noFill/>
        </p:spPr>
        <p:txBody>
          <a:bodyPr wrap="square" rtlCol="0" anchor="ctr" anchorCtr="0">
            <a:spAutoFit/>
          </a:bodyPr>
          <a:lstStyle/>
          <a:p>
            <a:pPr algn="ctr"/>
            <a:r>
              <a:rPr lang="zh-CN" altLang="en-US" sz="1400">
                <a:solidFill>
                  <a:schemeClr val="accent2"/>
                </a:solidFill>
                <a:latin typeface="PingFang SC" panose="020B0400000000000000" charset="-122"/>
                <a:ea typeface="PingFang SC" panose="020B0400000000000000" charset="-122"/>
              </a:rPr>
              <a:t>提高产品质量</a:t>
            </a:r>
          </a:p>
        </p:txBody>
      </p:sp>
      <p:sp>
        <p:nvSpPr>
          <p:cNvPr id="43" name="文本框 42"/>
          <p:cNvSpPr txBox="1"/>
          <p:nvPr/>
        </p:nvSpPr>
        <p:spPr>
          <a:xfrm>
            <a:off x="7212965" y="2682240"/>
            <a:ext cx="1833880" cy="306705"/>
          </a:xfrm>
          <a:prstGeom prst="rect">
            <a:avLst/>
          </a:prstGeom>
          <a:noFill/>
        </p:spPr>
        <p:txBody>
          <a:bodyPr wrap="square" rtlCol="0" anchor="ctr" anchorCtr="0">
            <a:spAutoFit/>
          </a:bodyPr>
          <a:lstStyle/>
          <a:p>
            <a:pPr algn="ctr"/>
            <a:r>
              <a:rPr lang="zh-CN" altLang="en-US" sz="1400">
                <a:solidFill>
                  <a:schemeClr val="accent3">
                    <a:lumMod val="50000"/>
                  </a:schemeClr>
                </a:solidFill>
                <a:latin typeface="PingFang SC" panose="020B0400000000000000" charset="-122"/>
                <a:ea typeface="PingFang SC" panose="020B0400000000000000" charset="-122"/>
              </a:rPr>
              <a:t>维持市场份额</a:t>
            </a:r>
          </a:p>
        </p:txBody>
      </p:sp>
      <p:sp>
        <p:nvSpPr>
          <p:cNvPr id="44" name="文本框 43"/>
          <p:cNvSpPr txBox="1"/>
          <p:nvPr/>
        </p:nvSpPr>
        <p:spPr>
          <a:xfrm>
            <a:off x="9544050" y="2682240"/>
            <a:ext cx="1833880" cy="306705"/>
          </a:xfrm>
          <a:prstGeom prst="rect">
            <a:avLst/>
          </a:prstGeom>
          <a:noFill/>
        </p:spPr>
        <p:txBody>
          <a:bodyPr wrap="square" rtlCol="0" anchor="ctr" anchorCtr="0">
            <a:spAutoFit/>
          </a:bodyPr>
          <a:lstStyle/>
          <a:p>
            <a:pPr algn="ctr"/>
            <a:r>
              <a:rPr lang="zh-CN" altLang="en-US" sz="1400">
                <a:solidFill>
                  <a:schemeClr val="tx1">
                    <a:lumMod val="90000"/>
                    <a:lumOff val="10000"/>
                  </a:schemeClr>
                </a:solidFill>
                <a:latin typeface="PingFang SC" panose="020B0400000000000000" charset="-122"/>
                <a:ea typeface="PingFang SC" panose="020B0400000000000000" charset="-122"/>
              </a:rPr>
              <a:t>转向研发新品</a:t>
            </a:r>
          </a:p>
        </p:txBody>
      </p:sp>
      <p:sp>
        <p:nvSpPr>
          <p:cNvPr id="47" name="文本框 46"/>
          <p:cNvSpPr txBox="1"/>
          <p:nvPr/>
        </p:nvSpPr>
        <p:spPr>
          <a:xfrm>
            <a:off x="375285" y="3230880"/>
            <a:ext cx="1833880" cy="337185"/>
          </a:xfrm>
          <a:prstGeom prst="rect">
            <a:avLst/>
          </a:prstGeom>
          <a:noFill/>
        </p:spPr>
        <p:txBody>
          <a:bodyPr wrap="square" rtlCol="0" anchor="ctr" anchorCtr="0">
            <a:spAutoFit/>
          </a:bodyPr>
          <a:lstStyle/>
          <a:p>
            <a:pPr algn="ctr"/>
            <a:r>
              <a:rPr lang="zh-CN" altLang="en-US" sz="1600" b="1">
                <a:solidFill>
                  <a:schemeClr val="bg1">
                    <a:lumMod val="75000"/>
                    <a:lumOff val="25000"/>
                  </a:schemeClr>
                </a:solidFill>
                <a:latin typeface="PingFang SC Semibold" panose="020B0400000000000000" charset="-122"/>
                <a:ea typeface="PingFang SC Semibold" panose="020B0400000000000000" charset="-122"/>
              </a:rPr>
              <a:t>产品战略</a:t>
            </a:r>
          </a:p>
        </p:txBody>
      </p:sp>
      <p:sp>
        <p:nvSpPr>
          <p:cNvPr id="48" name="圆角矩形 47"/>
          <p:cNvSpPr/>
          <p:nvPr>
            <p:custDataLst>
              <p:tags r:id="rId16"/>
            </p:custDataLst>
          </p:nvPr>
        </p:nvSpPr>
        <p:spPr>
          <a:xfrm>
            <a:off x="414020" y="3176270"/>
            <a:ext cx="11176000" cy="445770"/>
          </a:xfrm>
          <a:prstGeom prst="round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a:solidFill>
                <a:schemeClr val="bg1">
                  <a:lumMod val="75000"/>
                  <a:lumOff val="25000"/>
                </a:schemeClr>
              </a:solidFill>
              <a:latin typeface="PingFang SC Semibold" panose="020B0400000000000000" charset="-122"/>
              <a:ea typeface="PingFang SC Semibold" panose="020B0400000000000000" charset="-122"/>
            </a:endParaRPr>
          </a:p>
        </p:txBody>
      </p:sp>
      <p:sp>
        <p:nvSpPr>
          <p:cNvPr id="49" name="文本框 48"/>
          <p:cNvSpPr txBox="1"/>
          <p:nvPr/>
        </p:nvSpPr>
        <p:spPr>
          <a:xfrm>
            <a:off x="2534920" y="3246120"/>
            <a:ext cx="1833880" cy="306705"/>
          </a:xfrm>
          <a:prstGeom prst="rect">
            <a:avLst/>
          </a:prstGeom>
          <a:noFill/>
        </p:spPr>
        <p:txBody>
          <a:bodyPr wrap="square" rtlCol="0" anchor="ctr" anchorCtr="0">
            <a:spAutoFit/>
          </a:bodyPr>
          <a:lstStyle/>
          <a:p>
            <a:pPr algn="ctr"/>
            <a:r>
              <a:rPr lang="zh-CN" altLang="en-US" sz="1400">
                <a:solidFill>
                  <a:schemeClr val="accent1"/>
                </a:solidFill>
                <a:latin typeface="PingFang SC" panose="020B0400000000000000" charset="-122"/>
                <a:ea typeface="PingFang SC" panose="020B0400000000000000" charset="-122"/>
              </a:rPr>
              <a:t>开发</a:t>
            </a:r>
          </a:p>
        </p:txBody>
      </p:sp>
      <p:sp>
        <p:nvSpPr>
          <p:cNvPr id="50" name="文本框 49"/>
          <p:cNvSpPr txBox="1"/>
          <p:nvPr/>
        </p:nvSpPr>
        <p:spPr>
          <a:xfrm>
            <a:off x="4866640" y="3246120"/>
            <a:ext cx="1833880" cy="306705"/>
          </a:xfrm>
          <a:prstGeom prst="rect">
            <a:avLst/>
          </a:prstGeom>
          <a:noFill/>
        </p:spPr>
        <p:txBody>
          <a:bodyPr wrap="square" rtlCol="0" anchor="ctr" anchorCtr="0">
            <a:spAutoFit/>
          </a:bodyPr>
          <a:lstStyle/>
          <a:p>
            <a:pPr algn="ctr"/>
            <a:r>
              <a:rPr lang="zh-CN" altLang="en-US" sz="1400">
                <a:solidFill>
                  <a:schemeClr val="accent2"/>
                </a:solidFill>
                <a:latin typeface="PingFang SC" panose="020B0400000000000000" charset="-122"/>
                <a:ea typeface="PingFang SC" panose="020B0400000000000000" charset="-122"/>
              </a:rPr>
              <a:t>差异化</a:t>
            </a:r>
          </a:p>
        </p:txBody>
      </p:sp>
      <p:sp>
        <p:nvSpPr>
          <p:cNvPr id="51" name="文本框 50"/>
          <p:cNvSpPr txBox="1"/>
          <p:nvPr/>
        </p:nvSpPr>
        <p:spPr>
          <a:xfrm>
            <a:off x="7212965" y="3246120"/>
            <a:ext cx="1833880" cy="306705"/>
          </a:xfrm>
          <a:prstGeom prst="rect">
            <a:avLst/>
          </a:prstGeom>
          <a:noFill/>
        </p:spPr>
        <p:txBody>
          <a:bodyPr wrap="square" rtlCol="0" anchor="ctr" anchorCtr="0">
            <a:spAutoFit/>
          </a:bodyPr>
          <a:lstStyle/>
          <a:p>
            <a:pPr algn="ctr"/>
            <a:r>
              <a:rPr lang="zh-CN" altLang="en-US" sz="1400">
                <a:solidFill>
                  <a:schemeClr val="accent3">
                    <a:lumMod val="50000"/>
                  </a:schemeClr>
                </a:solidFill>
                <a:latin typeface="PingFang SC" panose="020B0400000000000000" charset="-122"/>
                <a:ea typeface="PingFang SC" panose="020B0400000000000000" charset="-122"/>
              </a:rPr>
              <a:t>多元化</a:t>
            </a:r>
          </a:p>
        </p:txBody>
      </p:sp>
      <p:sp>
        <p:nvSpPr>
          <p:cNvPr id="52" name="文本框 51"/>
          <p:cNvSpPr txBox="1"/>
          <p:nvPr/>
        </p:nvSpPr>
        <p:spPr>
          <a:xfrm>
            <a:off x="9544050" y="3246120"/>
            <a:ext cx="1833880" cy="306705"/>
          </a:xfrm>
          <a:prstGeom prst="rect">
            <a:avLst/>
          </a:prstGeom>
          <a:noFill/>
        </p:spPr>
        <p:txBody>
          <a:bodyPr wrap="square" rtlCol="0" anchor="ctr" anchorCtr="0">
            <a:spAutoFit/>
          </a:bodyPr>
          <a:lstStyle/>
          <a:p>
            <a:pPr algn="ctr"/>
            <a:r>
              <a:rPr lang="zh-CN" altLang="en-US" sz="1400">
                <a:solidFill>
                  <a:schemeClr val="tx1">
                    <a:lumMod val="90000"/>
                    <a:lumOff val="10000"/>
                  </a:schemeClr>
                </a:solidFill>
                <a:latin typeface="PingFang SC" panose="020B0400000000000000" charset="-122"/>
                <a:ea typeface="PingFang SC" panose="020B0400000000000000" charset="-122"/>
              </a:rPr>
              <a:t>收缩</a:t>
            </a:r>
          </a:p>
        </p:txBody>
      </p:sp>
      <p:sp>
        <p:nvSpPr>
          <p:cNvPr id="54" name="文本框 53"/>
          <p:cNvSpPr txBox="1"/>
          <p:nvPr/>
        </p:nvSpPr>
        <p:spPr>
          <a:xfrm>
            <a:off x="375285" y="3794760"/>
            <a:ext cx="1833880" cy="337185"/>
          </a:xfrm>
          <a:prstGeom prst="rect">
            <a:avLst/>
          </a:prstGeom>
          <a:noFill/>
        </p:spPr>
        <p:txBody>
          <a:bodyPr wrap="square" rtlCol="0" anchor="ctr" anchorCtr="0">
            <a:spAutoFit/>
          </a:bodyPr>
          <a:lstStyle/>
          <a:p>
            <a:pPr algn="ctr"/>
            <a:r>
              <a:rPr lang="zh-CN" altLang="en-US" sz="1600" b="1">
                <a:solidFill>
                  <a:schemeClr val="bg1">
                    <a:lumMod val="75000"/>
                    <a:lumOff val="25000"/>
                  </a:schemeClr>
                </a:solidFill>
                <a:latin typeface="PingFang SC Semibold" panose="020B0400000000000000" charset="-122"/>
                <a:ea typeface="PingFang SC Semibold" panose="020B0400000000000000" charset="-122"/>
              </a:rPr>
              <a:t>价格战略</a:t>
            </a:r>
          </a:p>
        </p:txBody>
      </p:sp>
      <p:sp>
        <p:nvSpPr>
          <p:cNvPr id="55" name="圆角矩形 54"/>
          <p:cNvSpPr/>
          <p:nvPr>
            <p:custDataLst>
              <p:tags r:id="rId17"/>
            </p:custDataLst>
          </p:nvPr>
        </p:nvSpPr>
        <p:spPr>
          <a:xfrm>
            <a:off x="414020" y="3740150"/>
            <a:ext cx="11176000" cy="445770"/>
          </a:xfrm>
          <a:prstGeom prst="round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a:solidFill>
                <a:schemeClr val="bg1">
                  <a:lumMod val="75000"/>
                  <a:lumOff val="25000"/>
                </a:schemeClr>
              </a:solidFill>
              <a:latin typeface="PingFang SC Semibold" panose="020B0400000000000000" charset="-122"/>
              <a:ea typeface="PingFang SC Semibold" panose="020B0400000000000000" charset="-122"/>
            </a:endParaRPr>
          </a:p>
        </p:txBody>
      </p:sp>
      <p:sp>
        <p:nvSpPr>
          <p:cNvPr id="56" name="文本框 55"/>
          <p:cNvSpPr txBox="1"/>
          <p:nvPr/>
        </p:nvSpPr>
        <p:spPr>
          <a:xfrm>
            <a:off x="2534920" y="3810000"/>
            <a:ext cx="1833880" cy="306705"/>
          </a:xfrm>
          <a:prstGeom prst="rect">
            <a:avLst/>
          </a:prstGeom>
          <a:noFill/>
        </p:spPr>
        <p:txBody>
          <a:bodyPr wrap="square" rtlCol="0" anchor="ctr" anchorCtr="0">
            <a:spAutoFit/>
          </a:bodyPr>
          <a:lstStyle/>
          <a:p>
            <a:pPr algn="ctr"/>
            <a:r>
              <a:rPr lang="zh-CN" altLang="en-US" sz="1400">
                <a:solidFill>
                  <a:schemeClr val="accent1"/>
                </a:solidFill>
                <a:latin typeface="PingFang SC" panose="020B0400000000000000" charset="-122"/>
                <a:ea typeface="PingFang SC" panose="020B0400000000000000" charset="-122"/>
              </a:rPr>
              <a:t>高</a:t>
            </a:r>
          </a:p>
        </p:txBody>
      </p:sp>
      <p:sp>
        <p:nvSpPr>
          <p:cNvPr id="57" name="文本框 56"/>
          <p:cNvSpPr txBox="1"/>
          <p:nvPr/>
        </p:nvSpPr>
        <p:spPr>
          <a:xfrm>
            <a:off x="4866640" y="3810000"/>
            <a:ext cx="1833880" cy="306705"/>
          </a:xfrm>
          <a:prstGeom prst="rect">
            <a:avLst/>
          </a:prstGeom>
          <a:noFill/>
        </p:spPr>
        <p:txBody>
          <a:bodyPr wrap="square" rtlCol="0" anchor="ctr" anchorCtr="0">
            <a:spAutoFit/>
          </a:bodyPr>
          <a:lstStyle/>
          <a:p>
            <a:pPr algn="ctr"/>
            <a:r>
              <a:rPr lang="zh-CN" altLang="en-US" sz="1400">
                <a:solidFill>
                  <a:schemeClr val="accent2"/>
                </a:solidFill>
                <a:latin typeface="PingFang SC" panose="020B0400000000000000" charset="-122"/>
                <a:ea typeface="PingFang SC" panose="020B0400000000000000" charset="-122"/>
              </a:rPr>
              <a:t>稍低</a:t>
            </a:r>
          </a:p>
        </p:txBody>
      </p:sp>
      <p:sp>
        <p:nvSpPr>
          <p:cNvPr id="58" name="文本框 57"/>
          <p:cNvSpPr txBox="1"/>
          <p:nvPr/>
        </p:nvSpPr>
        <p:spPr>
          <a:xfrm>
            <a:off x="7212965" y="3810000"/>
            <a:ext cx="1833880" cy="306705"/>
          </a:xfrm>
          <a:prstGeom prst="rect">
            <a:avLst/>
          </a:prstGeom>
          <a:noFill/>
        </p:spPr>
        <p:txBody>
          <a:bodyPr wrap="square" rtlCol="0" anchor="ctr" anchorCtr="0">
            <a:spAutoFit/>
          </a:bodyPr>
          <a:lstStyle/>
          <a:p>
            <a:pPr algn="ctr"/>
            <a:r>
              <a:rPr lang="zh-CN" altLang="en-US" sz="1400">
                <a:solidFill>
                  <a:schemeClr val="accent3">
                    <a:lumMod val="50000"/>
                  </a:schemeClr>
                </a:solidFill>
                <a:latin typeface="PingFang SC" panose="020B0400000000000000" charset="-122"/>
                <a:ea typeface="PingFang SC" panose="020B0400000000000000" charset="-122"/>
              </a:rPr>
              <a:t>低</a:t>
            </a:r>
          </a:p>
        </p:txBody>
      </p:sp>
      <p:sp>
        <p:nvSpPr>
          <p:cNvPr id="59" name="文本框 58"/>
          <p:cNvSpPr txBox="1"/>
          <p:nvPr/>
        </p:nvSpPr>
        <p:spPr>
          <a:xfrm>
            <a:off x="9544050" y="3810000"/>
            <a:ext cx="1833880" cy="306705"/>
          </a:xfrm>
          <a:prstGeom prst="rect">
            <a:avLst/>
          </a:prstGeom>
          <a:noFill/>
        </p:spPr>
        <p:txBody>
          <a:bodyPr wrap="square" rtlCol="0" anchor="ctr" anchorCtr="0">
            <a:spAutoFit/>
          </a:bodyPr>
          <a:lstStyle/>
          <a:p>
            <a:pPr algn="ctr"/>
            <a:r>
              <a:rPr lang="zh-CN" altLang="en-US" sz="1400">
                <a:solidFill>
                  <a:schemeClr val="tx1">
                    <a:lumMod val="90000"/>
                    <a:lumOff val="10000"/>
                  </a:schemeClr>
                </a:solidFill>
                <a:latin typeface="PingFang SC" panose="020B0400000000000000" charset="-122"/>
                <a:ea typeface="PingFang SC" panose="020B0400000000000000" charset="-122"/>
              </a:rPr>
              <a:t>最低</a:t>
            </a:r>
          </a:p>
        </p:txBody>
      </p:sp>
      <p:sp>
        <p:nvSpPr>
          <p:cNvPr id="61" name="文本框 60"/>
          <p:cNvSpPr txBox="1"/>
          <p:nvPr/>
        </p:nvSpPr>
        <p:spPr>
          <a:xfrm>
            <a:off x="375285" y="4358640"/>
            <a:ext cx="1833880" cy="337185"/>
          </a:xfrm>
          <a:prstGeom prst="rect">
            <a:avLst/>
          </a:prstGeom>
          <a:noFill/>
        </p:spPr>
        <p:txBody>
          <a:bodyPr wrap="square" rtlCol="0" anchor="ctr" anchorCtr="0">
            <a:spAutoFit/>
          </a:bodyPr>
          <a:lstStyle/>
          <a:p>
            <a:pPr algn="ctr"/>
            <a:r>
              <a:rPr lang="zh-CN" altLang="en-US" sz="1600" b="1">
                <a:solidFill>
                  <a:schemeClr val="bg1">
                    <a:lumMod val="75000"/>
                    <a:lumOff val="25000"/>
                  </a:schemeClr>
                </a:solidFill>
                <a:latin typeface="PingFang SC Semibold" panose="020B0400000000000000" charset="-122"/>
                <a:ea typeface="PingFang SC Semibold" panose="020B0400000000000000" charset="-122"/>
              </a:rPr>
              <a:t>渠道战略</a:t>
            </a:r>
          </a:p>
        </p:txBody>
      </p:sp>
      <p:sp>
        <p:nvSpPr>
          <p:cNvPr id="62" name="圆角矩形 61"/>
          <p:cNvSpPr/>
          <p:nvPr>
            <p:custDataLst>
              <p:tags r:id="rId18"/>
            </p:custDataLst>
          </p:nvPr>
        </p:nvSpPr>
        <p:spPr>
          <a:xfrm>
            <a:off x="414020" y="4304030"/>
            <a:ext cx="11176000" cy="445770"/>
          </a:xfrm>
          <a:prstGeom prst="round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a:solidFill>
                <a:schemeClr val="bg1">
                  <a:lumMod val="75000"/>
                  <a:lumOff val="25000"/>
                </a:schemeClr>
              </a:solidFill>
              <a:latin typeface="PingFang SC Semibold" panose="020B0400000000000000" charset="-122"/>
              <a:ea typeface="PingFang SC Semibold" panose="020B0400000000000000" charset="-122"/>
            </a:endParaRPr>
          </a:p>
        </p:txBody>
      </p:sp>
      <p:sp>
        <p:nvSpPr>
          <p:cNvPr id="63" name="文本框 62"/>
          <p:cNvSpPr txBox="1"/>
          <p:nvPr/>
        </p:nvSpPr>
        <p:spPr>
          <a:xfrm>
            <a:off x="2534920" y="4373880"/>
            <a:ext cx="1833880" cy="306705"/>
          </a:xfrm>
          <a:prstGeom prst="rect">
            <a:avLst/>
          </a:prstGeom>
          <a:noFill/>
        </p:spPr>
        <p:txBody>
          <a:bodyPr wrap="square" rtlCol="0" anchor="ctr" anchorCtr="0">
            <a:spAutoFit/>
          </a:bodyPr>
          <a:lstStyle/>
          <a:p>
            <a:pPr algn="ctr"/>
            <a:r>
              <a:rPr lang="zh-CN" altLang="en-US" sz="1400">
                <a:solidFill>
                  <a:schemeClr val="accent1"/>
                </a:solidFill>
                <a:latin typeface="PingFang SC" panose="020B0400000000000000" charset="-122"/>
                <a:ea typeface="PingFang SC" panose="020B0400000000000000" charset="-122"/>
              </a:rPr>
              <a:t>限定</a:t>
            </a:r>
          </a:p>
        </p:txBody>
      </p:sp>
      <p:sp>
        <p:nvSpPr>
          <p:cNvPr id="64" name="文本框 63"/>
          <p:cNvSpPr txBox="1"/>
          <p:nvPr/>
        </p:nvSpPr>
        <p:spPr>
          <a:xfrm>
            <a:off x="4866640" y="4373880"/>
            <a:ext cx="1833880" cy="306705"/>
          </a:xfrm>
          <a:prstGeom prst="rect">
            <a:avLst/>
          </a:prstGeom>
          <a:noFill/>
        </p:spPr>
        <p:txBody>
          <a:bodyPr wrap="square" rtlCol="0" anchor="ctr" anchorCtr="0">
            <a:spAutoFit/>
          </a:bodyPr>
          <a:lstStyle/>
          <a:p>
            <a:pPr algn="ctr"/>
            <a:r>
              <a:rPr lang="zh-CN" altLang="en-US" sz="1400">
                <a:solidFill>
                  <a:schemeClr val="accent2"/>
                </a:solidFill>
                <a:latin typeface="PingFang SC" panose="020B0400000000000000" charset="-122"/>
                <a:ea typeface="PingFang SC" panose="020B0400000000000000" charset="-122"/>
              </a:rPr>
              <a:t>扩大</a:t>
            </a:r>
          </a:p>
        </p:txBody>
      </p:sp>
      <p:sp>
        <p:nvSpPr>
          <p:cNvPr id="65" name="文本框 64"/>
          <p:cNvSpPr txBox="1"/>
          <p:nvPr/>
        </p:nvSpPr>
        <p:spPr>
          <a:xfrm>
            <a:off x="7212965" y="4373880"/>
            <a:ext cx="1833880" cy="306705"/>
          </a:xfrm>
          <a:prstGeom prst="rect">
            <a:avLst/>
          </a:prstGeom>
          <a:noFill/>
        </p:spPr>
        <p:txBody>
          <a:bodyPr wrap="square" rtlCol="0" anchor="ctr" anchorCtr="0">
            <a:spAutoFit/>
          </a:bodyPr>
          <a:lstStyle/>
          <a:p>
            <a:pPr algn="ctr"/>
            <a:r>
              <a:rPr lang="zh-CN" altLang="en-US" sz="1400">
                <a:solidFill>
                  <a:schemeClr val="accent3">
                    <a:lumMod val="50000"/>
                  </a:schemeClr>
                </a:solidFill>
                <a:latin typeface="PingFang SC" panose="020B0400000000000000" charset="-122"/>
                <a:ea typeface="PingFang SC" panose="020B0400000000000000" charset="-122"/>
              </a:rPr>
              <a:t>重点化</a:t>
            </a:r>
          </a:p>
        </p:txBody>
      </p:sp>
      <p:sp>
        <p:nvSpPr>
          <p:cNvPr id="66" name="文本框 65"/>
          <p:cNvSpPr txBox="1"/>
          <p:nvPr/>
        </p:nvSpPr>
        <p:spPr>
          <a:xfrm>
            <a:off x="9544050" y="4373880"/>
            <a:ext cx="1833880" cy="306705"/>
          </a:xfrm>
          <a:prstGeom prst="rect">
            <a:avLst/>
          </a:prstGeom>
          <a:noFill/>
        </p:spPr>
        <p:txBody>
          <a:bodyPr wrap="square" rtlCol="0" anchor="ctr" anchorCtr="0">
            <a:spAutoFit/>
          </a:bodyPr>
          <a:lstStyle/>
          <a:p>
            <a:pPr algn="ctr"/>
            <a:r>
              <a:rPr lang="zh-CN" altLang="en-US" sz="1400">
                <a:solidFill>
                  <a:schemeClr val="tx1">
                    <a:lumMod val="90000"/>
                    <a:lumOff val="10000"/>
                  </a:schemeClr>
                </a:solidFill>
                <a:latin typeface="PingFang SC" panose="020B0400000000000000" charset="-122"/>
                <a:ea typeface="PingFang SC" panose="020B0400000000000000" charset="-122"/>
              </a:rPr>
              <a:t>限定</a:t>
            </a:r>
          </a:p>
        </p:txBody>
      </p:sp>
      <p:sp>
        <p:nvSpPr>
          <p:cNvPr id="70" name="文本框 69"/>
          <p:cNvSpPr txBox="1"/>
          <p:nvPr/>
        </p:nvSpPr>
        <p:spPr>
          <a:xfrm>
            <a:off x="375285" y="4922520"/>
            <a:ext cx="1833880" cy="337185"/>
          </a:xfrm>
          <a:prstGeom prst="rect">
            <a:avLst/>
          </a:prstGeom>
          <a:noFill/>
        </p:spPr>
        <p:txBody>
          <a:bodyPr wrap="square" rtlCol="0" anchor="ctr" anchorCtr="0">
            <a:spAutoFit/>
          </a:bodyPr>
          <a:lstStyle/>
          <a:p>
            <a:pPr algn="ctr"/>
            <a:r>
              <a:rPr lang="zh-CN" altLang="en-US" sz="1600" b="1">
                <a:solidFill>
                  <a:schemeClr val="bg1">
                    <a:lumMod val="75000"/>
                    <a:lumOff val="25000"/>
                  </a:schemeClr>
                </a:solidFill>
                <a:latin typeface="PingFang SC Semibold" panose="020B0400000000000000" charset="-122"/>
                <a:ea typeface="PingFang SC Semibold" panose="020B0400000000000000" charset="-122"/>
              </a:rPr>
              <a:t>促销战略</a:t>
            </a:r>
          </a:p>
        </p:txBody>
      </p:sp>
      <p:sp>
        <p:nvSpPr>
          <p:cNvPr id="71" name="圆角矩形 70"/>
          <p:cNvSpPr/>
          <p:nvPr>
            <p:custDataLst>
              <p:tags r:id="rId19"/>
            </p:custDataLst>
          </p:nvPr>
        </p:nvSpPr>
        <p:spPr>
          <a:xfrm>
            <a:off x="414020" y="4867910"/>
            <a:ext cx="11176000" cy="445770"/>
          </a:xfrm>
          <a:prstGeom prst="round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a:solidFill>
                <a:schemeClr val="bg1">
                  <a:lumMod val="75000"/>
                  <a:lumOff val="25000"/>
                </a:schemeClr>
              </a:solidFill>
              <a:latin typeface="PingFang SC Semibold" panose="020B0400000000000000" charset="-122"/>
              <a:ea typeface="PingFang SC Semibold" panose="020B0400000000000000" charset="-122"/>
            </a:endParaRPr>
          </a:p>
        </p:txBody>
      </p:sp>
      <p:sp>
        <p:nvSpPr>
          <p:cNvPr id="72" name="文本框 71"/>
          <p:cNvSpPr txBox="1"/>
          <p:nvPr/>
        </p:nvSpPr>
        <p:spPr>
          <a:xfrm>
            <a:off x="2534920" y="4937760"/>
            <a:ext cx="1833880" cy="306705"/>
          </a:xfrm>
          <a:prstGeom prst="rect">
            <a:avLst/>
          </a:prstGeom>
          <a:noFill/>
        </p:spPr>
        <p:txBody>
          <a:bodyPr wrap="square" rtlCol="0" anchor="ctr" anchorCtr="0">
            <a:spAutoFit/>
          </a:bodyPr>
          <a:lstStyle/>
          <a:p>
            <a:pPr algn="ctr"/>
            <a:r>
              <a:rPr lang="zh-CN" altLang="en-US" sz="1400">
                <a:solidFill>
                  <a:schemeClr val="accent1"/>
                </a:solidFill>
                <a:latin typeface="PingFang SC" panose="020B0400000000000000" charset="-122"/>
                <a:ea typeface="PingFang SC" panose="020B0400000000000000" charset="-122"/>
              </a:rPr>
              <a:t>提高消费者认知度</a:t>
            </a:r>
          </a:p>
        </p:txBody>
      </p:sp>
      <p:sp>
        <p:nvSpPr>
          <p:cNvPr id="73" name="文本框 72"/>
          <p:cNvSpPr txBox="1"/>
          <p:nvPr/>
        </p:nvSpPr>
        <p:spPr>
          <a:xfrm>
            <a:off x="4866640" y="4937760"/>
            <a:ext cx="1833880" cy="306705"/>
          </a:xfrm>
          <a:prstGeom prst="rect">
            <a:avLst/>
          </a:prstGeom>
          <a:noFill/>
        </p:spPr>
        <p:txBody>
          <a:bodyPr wrap="square" rtlCol="0" anchor="ctr" anchorCtr="0">
            <a:spAutoFit/>
          </a:bodyPr>
          <a:lstStyle/>
          <a:p>
            <a:pPr algn="ctr"/>
            <a:r>
              <a:rPr lang="zh-CN" altLang="en-US" sz="1400">
                <a:solidFill>
                  <a:schemeClr val="accent2"/>
                </a:solidFill>
                <a:latin typeface="PingFang SC" panose="020B0400000000000000" charset="-122"/>
                <a:ea typeface="PingFang SC" panose="020B0400000000000000" charset="-122"/>
              </a:rPr>
              <a:t>强调特征</a:t>
            </a:r>
          </a:p>
        </p:txBody>
      </p:sp>
      <p:sp>
        <p:nvSpPr>
          <p:cNvPr id="74" name="文本框 73"/>
          <p:cNvSpPr txBox="1"/>
          <p:nvPr/>
        </p:nvSpPr>
        <p:spPr>
          <a:xfrm>
            <a:off x="7212965" y="4937760"/>
            <a:ext cx="1833880" cy="306705"/>
          </a:xfrm>
          <a:prstGeom prst="rect">
            <a:avLst/>
          </a:prstGeom>
          <a:noFill/>
        </p:spPr>
        <p:txBody>
          <a:bodyPr wrap="square" rtlCol="0" anchor="ctr" anchorCtr="0">
            <a:spAutoFit/>
          </a:bodyPr>
          <a:lstStyle/>
          <a:p>
            <a:pPr algn="ctr"/>
            <a:r>
              <a:rPr lang="zh-CN" altLang="en-US" sz="1400">
                <a:solidFill>
                  <a:schemeClr val="accent3">
                    <a:lumMod val="50000"/>
                  </a:schemeClr>
                </a:solidFill>
                <a:latin typeface="PingFang SC" panose="020B0400000000000000" charset="-122"/>
                <a:ea typeface="PingFang SC" panose="020B0400000000000000" charset="-122"/>
              </a:rPr>
              <a:t>多种让利措施</a:t>
            </a:r>
          </a:p>
        </p:txBody>
      </p:sp>
      <p:sp>
        <p:nvSpPr>
          <p:cNvPr id="75" name="文本框 74"/>
          <p:cNvSpPr txBox="1"/>
          <p:nvPr/>
        </p:nvSpPr>
        <p:spPr>
          <a:xfrm>
            <a:off x="9544050" y="4937760"/>
            <a:ext cx="1833880" cy="306705"/>
          </a:xfrm>
          <a:prstGeom prst="rect">
            <a:avLst/>
          </a:prstGeom>
          <a:noFill/>
        </p:spPr>
        <p:txBody>
          <a:bodyPr wrap="square" rtlCol="0" anchor="ctr" anchorCtr="0">
            <a:spAutoFit/>
          </a:bodyPr>
          <a:lstStyle/>
          <a:p>
            <a:pPr algn="ctr"/>
            <a:r>
              <a:rPr lang="zh-CN" altLang="en-US" sz="1400">
                <a:solidFill>
                  <a:schemeClr val="tx1">
                    <a:lumMod val="90000"/>
                    <a:lumOff val="10000"/>
                  </a:schemeClr>
                </a:solidFill>
                <a:latin typeface="PingFang SC" panose="020B0400000000000000" charset="-122"/>
                <a:ea typeface="PingFang SC" panose="020B0400000000000000" charset="-122"/>
              </a:rPr>
              <a:t>引流到新产品</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梯形 125"/>
          <p:cNvSpPr/>
          <p:nvPr/>
        </p:nvSpPr>
        <p:spPr>
          <a:xfrm rot="16200000">
            <a:off x="3715385" y="3106420"/>
            <a:ext cx="4854575" cy="2158365"/>
          </a:xfrm>
          <a:prstGeom prst="trapezoid">
            <a:avLst>
              <a:gd name="adj" fmla="val 66960"/>
            </a:avLst>
          </a:prstGeom>
          <a:gradFill>
            <a:gsLst>
              <a:gs pos="0">
                <a:schemeClr val="tx2"/>
              </a:gs>
              <a:gs pos="51000">
                <a:schemeClr val="tx2">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Rectangle 6"/>
          <p:cNvSpPr/>
          <p:nvPr>
            <p:custDataLst>
              <p:tags r:id="rId1"/>
            </p:custDataLst>
          </p:nvPr>
        </p:nvSpPr>
        <p:spPr>
          <a:xfrm>
            <a:off x="7264400" y="5480685"/>
            <a:ext cx="4565650" cy="1159510"/>
          </a:xfrm>
          <a:prstGeom prst="rect">
            <a:avLst/>
          </a:prstGeom>
          <a:gradFill>
            <a:gsLst>
              <a:gs pos="0">
                <a:schemeClr val="bg1">
                  <a:lumMod val="10000"/>
                  <a:lumOff val="90000"/>
                </a:schemeClr>
              </a:gs>
              <a:gs pos="58000">
                <a:schemeClr val="bg1">
                  <a:lumMod val="10000"/>
                  <a:lumOff val="90000"/>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43" name="Rectangle 6"/>
          <p:cNvSpPr/>
          <p:nvPr>
            <p:custDataLst>
              <p:tags r:id="rId2"/>
            </p:custDataLst>
          </p:nvPr>
        </p:nvSpPr>
        <p:spPr>
          <a:xfrm>
            <a:off x="7264400" y="4244975"/>
            <a:ext cx="4565650" cy="1159510"/>
          </a:xfrm>
          <a:prstGeom prst="rect">
            <a:avLst/>
          </a:prstGeom>
          <a:gradFill>
            <a:gsLst>
              <a:gs pos="0">
                <a:schemeClr val="accent6">
                  <a:alpha val="70000"/>
                </a:schemeClr>
              </a:gs>
              <a:gs pos="58000">
                <a:schemeClr val="accent6">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50" name="Rectangle 6"/>
          <p:cNvSpPr/>
          <p:nvPr>
            <p:custDataLst>
              <p:tags r:id="rId3"/>
            </p:custDataLst>
          </p:nvPr>
        </p:nvSpPr>
        <p:spPr>
          <a:xfrm>
            <a:off x="7264400" y="3001645"/>
            <a:ext cx="4565650" cy="1167130"/>
          </a:xfrm>
          <a:prstGeom prst="rect">
            <a:avLst/>
          </a:prstGeom>
          <a:gradFill>
            <a:gsLst>
              <a:gs pos="0">
                <a:schemeClr val="accent3">
                  <a:alpha val="20000"/>
                </a:schemeClr>
              </a:gs>
              <a:gs pos="58000">
                <a:schemeClr val="accent3">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2" name="标题 1"/>
          <p:cNvSpPr>
            <a:spLocks noGrp="1"/>
          </p:cNvSpPr>
          <p:nvPr>
            <p:ph type="ctrTitle"/>
          </p:nvPr>
        </p:nvSpPr>
        <p:spPr>
          <a:xfrm>
            <a:off x="1440488" y="311473"/>
            <a:ext cx="6510815" cy="430530"/>
          </a:xfrm>
        </p:spPr>
        <p:txBody>
          <a:bodyPr/>
          <a:lstStyle/>
          <a:p>
            <a:r>
              <a:rPr lang="en-US" altLang="zh-CN"/>
              <a:t>PEST</a:t>
            </a:r>
            <a:r>
              <a:t>分析——</a:t>
            </a:r>
            <a:r>
              <a:rPr sz="2400" b="0">
                <a:sym typeface="+mn-ea"/>
              </a:rPr>
              <a:t>分析</a:t>
            </a:r>
            <a:r>
              <a:rPr sz="2400" b="0"/>
              <a:t>外部宏观环境的</a:t>
            </a:r>
            <a:r>
              <a:rPr lang="en-US" altLang="zh-CN" sz="2400" b="0"/>
              <a:t>4</a:t>
            </a:r>
            <a:r>
              <a:rPr sz="2400" b="0"/>
              <a:t>个维度</a:t>
            </a:r>
          </a:p>
        </p:txBody>
      </p:sp>
      <p:sp>
        <p:nvSpPr>
          <p:cNvPr id="3" name="文本占位符 2"/>
          <p:cNvSpPr>
            <a:spLocks noGrp="1"/>
          </p:cNvSpPr>
          <p:nvPr>
            <p:ph type="body" idx="1"/>
          </p:nvPr>
        </p:nvSpPr>
        <p:spPr/>
        <p:txBody>
          <a:bodyPr/>
          <a:lstStyle/>
          <a:p>
            <a:r>
              <a:rPr lang="zh-CN" altLang="en-US"/>
              <a:t>PEST分析是对企业外部宏观环境的战略分析工具，涵盖政治、经济、社会和技术四大要素。政治因素关注政策稳定性和法律法规；经济因素涉及经济结构和发展水平；社会因素涵盖人口和文化背景；技术因素关注技术变革和创新趋势</a:t>
            </a:r>
          </a:p>
        </p:txBody>
      </p:sp>
      <p:sp>
        <p:nvSpPr>
          <p:cNvPr id="4" name="文本占位符 3"/>
          <p:cNvSpPr>
            <a:spLocks noGrp="1"/>
          </p:cNvSpPr>
          <p:nvPr>
            <p:ph type="body" idx="13"/>
          </p:nvPr>
        </p:nvSpPr>
        <p:spPr>
          <a:xfrm>
            <a:off x="372110" y="317183"/>
            <a:ext cx="1068070" cy="430530"/>
          </a:xfrm>
        </p:spPr>
        <p:txBody>
          <a:bodyPr/>
          <a:lstStyle/>
          <a:p>
            <a:r>
              <a:rPr>
                <a:sym typeface="+mn-ea"/>
              </a:rPr>
              <a:t>4-09</a:t>
            </a:r>
            <a:endParaRPr lang="zh-CN" altLang="en-US"/>
          </a:p>
        </p:txBody>
      </p:sp>
      <p:grpSp>
        <p:nvGrpSpPr>
          <p:cNvPr id="38" name="组合 37"/>
          <p:cNvGrpSpPr/>
          <p:nvPr/>
        </p:nvGrpSpPr>
        <p:grpSpPr>
          <a:xfrm>
            <a:off x="369570" y="1644015"/>
            <a:ext cx="6571615" cy="5118100"/>
            <a:chOff x="1013" y="2589"/>
            <a:chExt cx="10349" cy="8060"/>
          </a:xfrm>
        </p:grpSpPr>
        <p:sp>
          <p:nvSpPr>
            <p:cNvPr id="5" name="椭圆 4"/>
            <p:cNvSpPr/>
            <p:nvPr>
              <p:custDataLst>
                <p:tags r:id="rId5"/>
              </p:custDataLst>
            </p:nvPr>
          </p:nvSpPr>
          <p:spPr>
            <a:xfrm>
              <a:off x="4289" y="4477"/>
              <a:ext cx="4283" cy="4283"/>
            </a:xfrm>
            <a:prstGeom prst="ellipse">
              <a:avLst/>
            </a:prstGeom>
            <a:noFill/>
            <a:ln w="9525">
              <a:gradFill>
                <a:gsLst>
                  <a:gs pos="0">
                    <a:schemeClr val="accent1">
                      <a:alpha val="30000"/>
                    </a:schemeClr>
                  </a:gs>
                  <a:gs pos="80000">
                    <a:srgbClr val="3665D9">
                      <a:alpha val="0"/>
                    </a:srgbClr>
                  </a:gs>
                  <a:gs pos="20000">
                    <a:srgbClr val="3665D9">
                      <a:alpha val="0"/>
                    </a:srgbClr>
                  </a:gs>
                  <a:gs pos="100000">
                    <a:schemeClr val="accent1">
                      <a:alpha val="30000"/>
                    </a:schemeClr>
                  </a:gs>
                </a:gsLst>
                <a:lin ang="5400000" scaled="1"/>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8" name="椭圆 7"/>
            <p:cNvSpPr/>
            <p:nvPr>
              <p:custDataLst>
                <p:tags r:id="rId6"/>
              </p:custDataLst>
            </p:nvPr>
          </p:nvSpPr>
          <p:spPr>
            <a:xfrm>
              <a:off x="2927" y="3115"/>
              <a:ext cx="7007" cy="7007"/>
            </a:xfrm>
            <a:prstGeom prst="ellipse">
              <a:avLst/>
            </a:prstGeom>
            <a:noFill/>
            <a:ln w="9525">
              <a:solidFill>
                <a:schemeClr val="accent2">
                  <a:alpha val="30000"/>
                </a:schemeClr>
              </a:soli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0" name="文本框 9"/>
            <p:cNvSpPr txBox="1"/>
            <p:nvPr>
              <p:custDataLst>
                <p:tags r:id="rId7"/>
              </p:custDataLst>
            </p:nvPr>
          </p:nvSpPr>
          <p:spPr>
            <a:xfrm>
              <a:off x="3332" y="4794"/>
              <a:ext cx="593" cy="3649"/>
            </a:xfrm>
            <a:prstGeom prst="rect">
              <a:avLst/>
            </a:prstGeom>
            <a:noFill/>
          </p:spPr>
          <p:txBody>
            <a:bodyPr vert="eaVert" wrap="square" rtlCol="0">
              <a:spAutoFit/>
            </a:bodyPr>
            <a:lstStyle/>
            <a:p>
              <a:pPr algn="ctr"/>
              <a:r>
                <a:rPr lang="zh-CN" altLang="en-US" sz="1400" dirty="0">
                  <a:solidFill>
                    <a:schemeClr val="accent1"/>
                  </a:solidFill>
                  <a:latin typeface="PingFang SC Regular" panose="020B0400000000000000" charset="-122"/>
                  <a:ea typeface="PingFang SC Regular" panose="020B0400000000000000" charset="-122"/>
                </a:rPr>
                <a:t>对价值链造成影响</a:t>
              </a:r>
            </a:p>
          </p:txBody>
        </p:sp>
        <p:sp>
          <p:nvSpPr>
            <p:cNvPr id="6" name="文本框 5"/>
            <p:cNvSpPr txBox="1"/>
            <p:nvPr>
              <p:custDataLst>
                <p:tags r:id="rId8"/>
              </p:custDataLst>
            </p:nvPr>
          </p:nvSpPr>
          <p:spPr>
            <a:xfrm>
              <a:off x="8946" y="4794"/>
              <a:ext cx="593" cy="3649"/>
            </a:xfrm>
            <a:prstGeom prst="rect">
              <a:avLst/>
            </a:prstGeom>
            <a:noFill/>
          </p:spPr>
          <p:txBody>
            <a:bodyPr vert="eaVert" wrap="square" rtlCol="0">
              <a:spAutoFit/>
            </a:bodyPr>
            <a:lstStyle>
              <a:defPPr>
                <a:defRPr lang="en-US"/>
              </a:defPPr>
              <a:lvl1pPr algn="ctr">
                <a:defRPr sz="1400">
                  <a:latin typeface="獅尾B2宋朝-Black" panose="02000A03000000000000" pitchFamily="2" charset="-122"/>
                  <a:ea typeface="獅尾B2宋朝-Black" panose="02000A03000000000000" pitchFamily="2" charset="-122"/>
                </a:defRPr>
              </a:lvl1pPr>
            </a:lstStyle>
            <a:p>
              <a:r>
                <a:rPr lang="zh-CN" altLang="en-US" dirty="0">
                  <a:solidFill>
                    <a:schemeClr val="accent1"/>
                  </a:solidFill>
                  <a:latin typeface="PingFang SC Regular" panose="020B0400000000000000" charset="-122"/>
                  <a:ea typeface="PingFang SC Regular" panose="020B0400000000000000" charset="-122"/>
                </a:rPr>
                <a:t>使供需结构产生变化</a:t>
              </a:r>
            </a:p>
          </p:txBody>
        </p:sp>
        <p:sp>
          <p:nvSpPr>
            <p:cNvPr id="12" name="文本框 11"/>
            <p:cNvSpPr txBox="1"/>
            <p:nvPr>
              <p:custDataLst>
                <p:tags r:id="rId9"/>
              </p:custDataLst>
            </p:nvPr>
          </p:nvSpPr>
          <p:spPr>
            <a:xfrm>
              <a:off x="5096" y="3561"/>
              <a:ext cx="2668" cy="463"/>
            </a:xfrm>
            <a:prstGeom prst="rect">
              <a:avLst/>
            </a:prstGeom>
            <a:noFill/>
          </p:spPr>
          <p:txBody>
            <a:bodyPr wrap="none" rtlCol="0">
              <a:spAutoFit/>
            </a:bodyPr>
            <a:lstStyle/>
            <a:p>
              <a:pPr algn="ctr">
                <a:lnSpc>
                  <a:spcPct val="120000"/>
                </a:lnSpc>
              </a:pPr>
              <a:r>
                <a:rPr lang="zh-CN" altLang="en-US" sz="1400" dirty="0">
                  <a:solidFill>
                    <a:schemeClr val="accent2"/>
                  </a:solidFill>
                  <a:latin typeface="PingFang SC Regular" panose="020B0400000000000000" charset="-122"/>
                  <a:ea typeface="PingFang SC Regular" panose="020B0400000000000000" charset="-122"/>
                </a:rPr>
                <a:t>使市场规则发生变化</a:t>
              </a:r>
            </a:p>
          </p:txBody>
        </p:sp>
        <p:sp>
          <p:nvSpPr>
            <p:cNvPr id="7" name="文本框 6"/>
            <p:cNvSpPr txBox="1"/>
            <p:nvPr>
              <p:custDataLst>
                <p:tags r:id="rId10"/>
              </p:custDataLst>
            </p:nvPr>
          </p:nvSpPr>
          <p:spPr>
            <a:xfrm>
              <a:off x="5265" y="9214"/>
              <a:ext cx="2326" cy="411"/>
            </a:xfrm>
            <a:prstGeom prst="rect">
              <a:avLst/>
            </a:prstGeom>
            <a:noFill/>
          </p:spPr>
          <p:txBody>
            <a:bodyPr wrap="none" rtlCol="0">
              <a:spAutoFit/>
            </a:bodyPr>
            <a:lstStyle>
              <a:defPPr>
                <a:defRPr lang="en-US"/>
              </a:defPPr>
              <a:lvl1pPr algn="ctr">
                <a:lnSpc>
                  <a:spcPct val="120000"/>
                </a:lnSpc>
                <a:defRPr sz="1400">
                  <a:latin typeface="獅尾B2宋朝-Black" panose="02000A03000000000000" pitchFamily="2" charset="-122"/>
                  <a:ea typeface="獅尾B2宋朝-Black" panose="02000A03000000000000" pitchFamily="2" charset="-122"/>
                </a:defRPr>
              </a:lvl1pPr>
            </a:lstStyle>
            <a:p>
              <a:r>
                <a:rPr lang="zh-CN" altLang="en-US" dirty="0">
                  <a:solidFill>
                    <a:schemeClr val="accent2"/>
                  </a:solidFill>
                  <a:latin typeface="PingFang SC Regular" panose="020B0400000000000000" charset="-122"/>
                  <a:ea typeface="PingFang SC Regular" panose="020B0400000000000000" charset="-122"/>
                </a:rPr>
                <a:t>对竞争环境造成影响</a:t>
              </a:r>
            </a:p>
          </p:txBody>
        </p:sp>
        <p:sp>
          <p:nvSpPr>
            <p:cNvPr id="17" name="文本框 16"/>
            <p:cNvSpPr txBox="1"/>
            <p:nvPr>
              <p:custDataLst>
                <p:tags r:id="rId11"/>
              </p:custDataLst>
            </p:nvPr>
          </p:nvSpPr>
          <p:spPr>
            <a:xfrm>
              <a:off x="3441" y="9619"/>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技术水平</a:t>
              </a:r>
            </a:p>
          </p:txBody>
        </p:sp>
        <p:sp>
          <p:nvSpPr>
            <p:cNvPr id="18" name="文本框 17"/>
            <p:cNvSpPr txBox="1"/>
            <p:nvPr>
              <p:custDataLst>
                <p:tags r:id="rId12"/>
              </p:custDataLst>
            </p:nvPr>
          </p:nvSpPr>
          <p:spPr>
            <a:xfrm>
              <a:off x="4481" y="10042"/>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技术创新</a:t>
              </a:r>
            </a:p>
          </p:txBody>
        </p:sp>
        <p:sp>
          <p:nvSpPr>
            <p:cNvPr id="19" name="文本框 18"/>
            <p:cNvSpPr txBox="1"/>
            <p:nvPr>
              <p:custDataLst>
                <p:tags r:id="rId13"/>
              </p:custDataLst>
            </p:nvPr>
          </p:nvSpPr>
          <p:spPr>
            <a:xfrm>
              <a:off x="5862" y="10238"/>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高新技术</a:t>
              </a:r>
            </a:p>
          </p:txBody>
        </p:sp>
        <p:sp>
          <p:nvSpPr>
            <p:cNvPr id="94" name="文本框 93"/>
            <p:cNvSpPr txBox="1"/>
            <p:nvPr>
              <p:custDataLst>
                <p:tags r:id="rId14"/>
              </p:custDataLst>
            </p:nvPr>
          </p:nvSpPr>
          <p:spPr>
            <a:xfrm flipH="1">
              <a:off x="9393" y="4477"/>
              <a:ext cx="1436"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文化传统</a:t>
              </a:r>
            </a:p>
          </p:txBody>
        </p:sp>
        <p:sp>
          <p:nvSpPr>
            <p:cNvPr id="97" name="椭圆 96"/>
            <p:cNvSpPr/>
            <p:nvPr>
              <p:custDataLst>
                <p:tags r:id="rId15"/>
              </p:custDataLst>
            </p:nvPr>
          </p:nvSpPr>
          <p:spPr>
            <a:xfrm flipH="1">
              <a:off x="9347" y="4694"/>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1"/>
                </a:solidFill>
                <a:latin typeface="PingFang SC Regular" panose="020B0400000000000000" charset="-122"/>
                <a:ea typeface="PingFang SC Regular" panose="020B0400000000000000" charset="-122"/>
              </a:endParaRPr>
            </a:p>
          </p:txBody>
        </p:sp>
        <p:sp>
          <p:nvSpPr>
            <p:cNvPr id="90" name="文本框 89"/>
            <p:cNvSpPr txBox="1"/>
            <p:nvPr>
              <p:custDataLst>
                <p:tags r:id="rId16"/>
              </p:custDataLst>
            </p:nvPr>
          </p:nvSpPr>
          <p:spPr>
            <a:xfrm flipH="1">
              <a:off x="9826" y="5395"/>
              <a:ext cx="1357"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价值观念</a:t>
              </a:r>
            </a:p>
          </p:txBody>
        </p:sp>
        <p:sp>
          <p:nvSpPr>
            <p:cNvPr id="93" name="椭圆 92"/>
            <p:cNvSpPr/>
            <p:nvPr>
              <p:custDataLst>
                <p:tags r:id="rId17"/>
              </p:custDataLst>
            </p:nvPr>
          </p:nvSpPr>
          <p:spPr>
            <a:xfrm flipH="1">
              <a:off x="9734" y="5582"/>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1"/>
                </a:solidFill>
                <a:latin typeface="PingFang SC Regular" panose="020B0400000000000000" charset="-122"/>
                <a:ea typeface="PingFang SC Regular" panose="020B0400000000000000" charset="-122"/>
              </a:endParaRPr>
            </a:p>
          </p:txBody>
        </p:sp>
        <p:sp>
          <p:nvSpPr>
            <p:cNvPr id="86" name="文本框 85"/>
            <p:cNvSpPr txBox="1"/>
            <p:nvPr>
              <p:custDataLst>
                <p:tags r:id="rId18"/>
              </p:custDataLst>
            </p:nvPr>
          </p:nvSpPr>
          <p:spPr>
            <a:xfrm flipH="1">
              <a:off x="10005" y="6275"/>
              <a:ext cx="1357"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教育状况</a:t>
              </a:r>
            </a:p>
          </p:txBody>
        </p:sp>
        <p:sp>
          <p:nvSpPr>
            <p:cNvPr id="89" name="椭圆 88"/>
            <p:cNvSpPr/>
            <p:nvPr>
              <p:custDataLst>
                <p:tags r:id="rId19"/>
              </p:custDataLst>
            </p:nvPr>
          </p:nvSpPr>
          <p:spPr>
            <a:xfrm flipH="1">
              <a:off x="9890" y="6470"/>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1"/>
                </a:solidFill>
                <a:latin typeface="PingFang SC Regular" panose="020B0400000000000000" charset="-122"/>
                <a:ea typeface="PingFang SC Regular" panose="020B0400000000000000" charset="-122"/>
              </a:endParaRPr>
            </a:p>
          </p:txBody>
        </p:sp>
        <p:sp>
          <p:nvSpPr>
            <p:cNvPr id="82" name="文本框 81"/>
            <p:cNvSpPr txBox="1"/>
            <p:nvPr>
              <p:custDataLst>
                <p:tags r:id="rId20"/>
              </p:custDataLst>
            </p:nvPr>
          </p:nvSpPr>
          <p:spPr>
            <a:xfrm flipH="1">
              <a:off x="9942" y="7163"/>
              <a:ext cx="1333"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道德水平</a:t>
              </a:r>
            </a:p>
          </p:txBody>
        </p:sp>
        <p:sp>
          <p:nvSpPr>
            <p:cNvPr id="85" name="椭圆 84"/>
            <p:cNvSpPr/>
            <p:nvPr>
              <p:custDataLst>
                <p:tags r:id="rId21"/>
              </p:custDataLst>
            </p:nvPr>
          </p:nvSpPr>
          <p:spPr>
            <a:xfrm flipH="1">
              <a:off x="9805" y="7358"/>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1"/>
                </a:solidFill>
                <a:latin typeface="PingFang SC Regular" panose="020B0400000000000000" charset="-122"/>
                <a:ea typeface="PingFang SC Regular" panose="020B0400000000000000" charset="-122"/>
              </a:endParaRPr>
            </a:p>
          </p:txBody>
        </p:sp>
        <p:sp>
          <p:nvSpPr>
            <p:cNvPr id="78" name="文本框 77"/>
            <p:cNvSpPr txBox="1"/>
            <p:nvPr>
              <p:custDataLst>
                <p:tags r:id="rId22"/>
              </p:custDataLst>
            </p:nvPr>
          </p:nvSpPr>
          <p:spPr>
            <a:xfrm flipH="1">
              <a:off x="9594" y="8051"/>
              <a:ext cx="1508"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社会福利</a:t>
              </a:r>
            </a:p>
          </p:txBody>
        </p:sp>
        <p:sp>
          <p:nvSpPr>
            <p:cNvPr id="81" name="椭圆 80"/>
            <p:cNvSpPr/>
            <p:nvPr>
              <p:custDataLst>
                <p:tags r:id="rId23"/>
              </p:custDataLst>
            </p:nvPr>
          </p:nvSpPr>
          <p:spPr>
            <a:xfrm flipH="1">
              <a:off x="9457" y="8246"/>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1"/>
                </a:solidFill>
                <a:latin typeface="PingFang SC Regular" panose="020B0400000000000000" charset="-122"/>
                <a:ea typeface="PingFang SC Regular" panose="020B0400000000000000" charset="-122"/>
              </a:endParaRPr>
            </a:p>
          </p:txBody>
        </p:sp>
        <p:sp>
          <p:nvSpPr>
            <p:cNvPr id="69" name="文本框 68"/>
            <p:cNvSpPr txBox="1"/>
            <p:nvPr>
              <p:custDataLst>
                <p:tags r:id="rId24"/>
              </p:custDataLst>
            </p:nvPr>
          </p:nvSpPr>
          <p:spPr>
            <a:xfrm>
              <a:off x="2241" y="4477"/>
              <a:ext cx="1392"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经济环境</a:t>
              </a:r>
            </a:p>
          </p:txBody>
        </p:sp>
        <p:sp>
          <p:nvSpPr>
            <p:cNvPr id="72" name="椭圆 71"/>
            <p:cNvSpPr/>
            <p:nvPr>
              <p:custDataLst>
                <p:tags r:id="rId25"/>
              </p:custDataLst>
            </p:nvPr>
          </p:nvSpPr>
          <p:spPr>
            <a:xfrm>
              <a:off x="3431" y="4694"/>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1"/>
                </a:solidFill>
                <a:latin typeface="PingFang SC Regular" panose="020B0400000000000000" charset="-122"/>
                <a:ea typeface="PingFang SC Regular" panose="020B0400000000000000" charset="-122"/>
              </a:endParaRPr>
            </a:p>
          </p:txBody>
        </p:sp>
        <p:sp>
          <p:nvSpPr>
            <p:cNvPr id="60" name="文本框 59"/>
            <p:cNvSpPr txBox="1"/>
            <p:nvPr>
              <p:custDataLst>
                <p:tags r:id="rId26"/>
              </p:custDataLst>
            </p:nvPr>
          </p:nvSpPr>
          <p:spPr>
            <a:xfrm>
              <a:off x="1429" y="5395"/>
              <a:ext cx="1932"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经济发展水平</a:t>
              </a:r>
            </a:p>
          </p:txBody>
        </p:sp>
        <p:sp>
          <p:nvSpPr>
            <p:cNvPr id="67" name="椭圆 66"/>
            <p:cNvSpPr/>
            <p:nvPr>
              <p:custDataLst>
                <p:tags r:id="rId27"/>
              </p:custDataLst>
            </p:nvPr>
          </p:nvSpPr>
          <p:spPr>
            <a:xfrm>
              <a:off x="3043" y="5582"/>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1"/>
                </a:solidFill>
                <a:latin typeface="PingFang SC Regular" panose="020B0400000000000000" charset="-122"/>
                <a:ea typeface="PingFang SC Regular" panose="020B0400000000000000" charset="-122"/>
              </a:endParaRPr>
            </a:p>
          </p:txBody>
        </p:sp>
        <p:sp>
          <p:nvSpPr>
            <p:cNvPr id="56" name="文本框 55"/>
            <p:cNvSpPr txBox="1"/>
            <p:nvPr>
              <p:custDataLst>
                <p:tags r:id="rId28"/>
              </p:custDataLst>
            </p:nvPr>
          </p:nvSpPr>
          <p:spPr>
            <a:xfrm>
              <a:off x="1013" y="6275"/>
              <a:ext cx="2113" cy="482"/>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rPr>
                <a:t>汇率</a:t>
              </a:r>
              <a:r>
                <a:rPr lang="en-US" altLang="zh-CN" sz="1200" dirty="0">
                  <a:solidFill>
                    <a:schemeClr val="accent1"/>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rPr>
                <a:t>利率</a:t>
              </a:r>
              <a:r>
                <a:rPr lang="en-US" altLang="zh-CN" sz="1200" dirty="0">
                  <a:solidFill>
                    <a:schemeClr val="accent1"/>
                  </a:solidFill>
                  <a:latin typeface="PingFang SC Regular" panose="020B0400000000000000" charset="-122"/>
                  <a:ea typeface="PingFang SC Regular" panose="020B0400000000000000" charset="-122"/>
                  <a:cs typeface="PingFang SC Regular" panose="020B0400000000000000" charset="-122"/>
                </a:rPr>
                <a:t>/</a:t>
              </a:r>
              <a:r>
                <a:rPr lang="zh-CN" altLang="en-US" sz="1200" dirty="0">
                  <a:solidFill>
                    <a:schemeClr val="accent1"/>
                  </a:solidFill>
                  <a:latin typeface="PingFang SC Regular" panose="020B0400000000000000" charset="-122"/>
                  <a:ea typeface="PingFang SC Regular" panose="020B0400000000000000" charset="-122"/>
                  <a:cs typeface="PingFang SC Regular" panose="020B0400000000000000" charset="-122"/>
                </a:rPr>
                <a:t>股价</a:t>
              </a:r>
            </a:p>
          </p:txBody>
        </p:sp>
        <p:sp>
          <p:nvSpPr>
            <p:cNvPr id="59" name="椭圆 58"/>
            <p:cNvSpPr/>
            <p:nvPr>
              <p:custDataLst>
                <p:tags r:id="rId29"/>
              </p:custDataLst>
            </p:nvPr>
          </p:nvSpPr>
          <p:spPr>
            <a:xfrm>
              <a:off x="2887" y="6470"/>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1"/>
                </a:solidFill>
                <a:latin typeface="PingFang SC Regular" panose="020B0400000000000000" charset="-122"/>
                <a:ea typeface="PingFang SC Regular" panose="020B0400000000000000" charset="-122"/>
              </a:endParaRPr>
            </a:p>
          </p:txBody>
        </p:sp>
        <p:sp>
          <p:nvSpPr>
            <p:cNvPr id="52" name="文本框 51"/>
            <p:cNvSpPr txBox="1"/>
            <p:nvPr>
              <p:custDataLst>
                <p:tags r:id="rId30"/>
              </p:custDataLst>
            </p:nvPr>
          </p:nvSpPr>
          <p:spPr>
            <a:xfrm>
              <a:off x="1767" y="7163"/>
              <a:ext cx="1421"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货币政策</a:t>
              </a:r>
            </a:p>
          </p:txBody>
        </p:sp>
        <p:sp>
          <p:nvSpPr>
            <p:cNvPr id="55" name="椭圆 54"/>
            <p:cNvSpPr/>
            <p:nvPr>
              <p:custDataLst>
                <p:tags r:id="rId31"/>
              </p:custDataLst>
            </p:nvPr>
          </p:nvSpPr>
          <p:spPr>
            <a:xfrm>
              <a:off x="2973" y="7358"/>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1"/>
                </a:solidFill>
                <a:latin typeface="PingFang SC Regular" panose="020B0400000000000000" charset="-122"/>
                <a:ea typeface="PingFang SC Regular" panose="020B0400000000000000" charset="-122"/>
              </a:endParaRPr>
            </a:p>
          </p:txBody>
        </p:sp>
        <p:sp>
          <p:nvSpPr>
            <p:cNvPr id="48" name="文本框 47"/>
            <p:cNvSpPr txBox="1"/>
            <p:nvPr>
              <p:custDataLst>
                <p:tags r:id="rId32"/>
              </p:custDataLst>
            </p:nvPr>
          </p:nvSpPr>
          <p:spPr>
            <a:xfrm>
              <a:off x="1902" y="8051"/>
              <a:ext cx="1483" cy="408"/>
            </a:xfrm>
            <a:prstGeom prst="rect">
              <a:avLst/>
            </a:prstGeom>
            <a:noFill/>
            <a:effectLst/>
          </p:spPr>
          <p:txBody>
            <a:bodyPr wrap="square" lIns="85954" tIns="42977" rIns="85954" bIns="42977" rtlCol="0">
              <a:spAutoFit/>
            </a:bodyPr>
            <a:lstStyle/>
            <a:p>
              <a:pPr>
                <a:lnSpc>
                  <a:spcPct val="120000"/>
                </a:lnSpc>
              </a:pPr>
              <a:r>
                <a:rPr lang="zh-CN" altLang="en-US" sz="1200" dirty="0">
                  <a:solidFill>
                    <a:schemeClr val="accent1"/>
                  </a:solidFill>
                  <a:latin typeface="PingFang SC Regular" panose="020B0400000000000000" charset="-122"/>
                  <a:ea typeface="PingFang SC Regular" panose="020B0400000000000000" charset="-122"/>
                  <a:cs typeface="OPPOSans M" pitchFamily="18" charset="-122"/>
                </a:rPr>
                <a:t>通货膨胀率</a:t>
              </a:r>
            </a:p>
          </p:txBody>
        </p:sp>
        <p:sp>
          <p:nvSpPr>
            <p:cNvPr id="51" name="椭圆 50"/>
            <p:cNvSpPr/>
            <p:nvPr>
              <p:custDataLst>
                <p:tags r:id="rId33"/>
              </p:custDataLst>
            </p:nvPr>
          </p:nvSpPr>
          <p:spPr>
            <a:xfrm>
              <a:off x="3321" y="8246"/>
              <a:ext cx="83" cy="83"/>
            </a:xfrm>
            <a:prstGeom prst="ellipse">
              <a:avLst/>
            </a:prstGeom>
            <a:solidFill>
              <a:srgbClr val="EBF0F9"/>
            </a:solidFill>
            <a:ln w="1270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1"/>
                </a:solidFill>
                <a:latin typeface="PingFang SC Regular" panose="020B0400000000000000" charset="-122"/>
                <a:ea typeface="PingFang SC Regular" panose="020B0400000000000000" charset="-122"/>
              </a:endParaRPr>
            </a:p>
          </p:txBody>
        </p:sp>
        <p:sp>
          <p:nvSpPr>
            <p:cNvPr id="28" name="椭圆 27"/>
            <p:cNvSpPr/>
            <p:nvPr>
              <p:custDataLst>
                <p:tags r:id="rId34"/>
              </p:custDataLst>
            </p:nvPr>
          </p:nvSpPr>
          <p:spPr>
            <a:xfrm>
              <a:off x="4314" y="9428"/>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2"/>
                </a:solidFill>
                <a:latin typeface="PingFang SC Regular" panose="020B0400000000000000" charset="-122"/>
                <a:ea typeface="PingFang SC Regular" panose="020B0400000000000000" charset="-122"/>
              </a:endParaRPr>
            </a:p>
          </p:txBody>
        </p:sp>
        <p:sp>
          <p:nvSpPr>
            <p:cNvPr id="29" name="椭圆 28"/>
            <p:cNvSpPr/>
            <p:nvPr>
              <p:custDataLst>
                <p:tags r:id="rId35"/>
              </p:custDataLst>
            </p:nvPr>
          </p:nvSpPr>
          <p:spPr>
            <a:xfrm>
              <a:off x="6389" y="10081"/>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2"/>
                </a:solidFill>
                <a:latin typeface="PingFang SC Regular" panose="020B0400000000000000" charset="-122"/>
                <a:ea typeface="PingFang SC Regular" panose="020B0400000000000000" charset="-122"/>
              </a:endParaRPr>
            </a:p>
          </p:txBody>
        </p:sp>
        <p:sp>
          <p:nvSpPr>
            <p:cNvPr id="30" name="椭圆 29"/>
            <p:cNvSpPr/>
            <p:nvPr>
              <p:custDataLst>
                <p:tags r:id="rId36"/>
              </p:custDataLst>
            </p:nvPr>
          </p:nvSpPr>
          <p:spPr>
            <a:xfrm>
              <a:off x="8406" y="9465"/>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2"/>
                </a:solidFill>
                <a:latin typeface="PingFang SC Regular" panose="020B0400000000000000" charset="-122"/>
                <a:ea typeface="PingFang SC Regular" panose="020B0400000000000000" charset="-122"/>
              </a:endParaRPr>
            </a:p>
          </p:txBody>
        </p:sp>
        <p:sp>
          <p:nvSpPr>
            <p:cNvPr id="9" name="文本框 8"/>
            <p:cNvSpPr txBox="1"/>
            <p:nvPr>
              <p:custDataLst>
                <p:tags r:id="rId37"/>
              </p:custDataLst>
            </p:nvPr>
          </p:nvSpPr>
          <p:spPr>
            <a:xfrm>
              <a:off x="3441" y="3246"/>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政治制度</a:t>
              </a:r>
            </a:p>
          </p:txBody>
        </p:sp>
        <p:sp>
          <p:nvSpPr>
            <p:cNvPr id="25" name="椭圆 24"/>
            <p:cNvSpPr/>
            <p:nvPr>
              <p:custDataLst>
                <p:tags r:id="rId38"/>
              </p:custDataLst>
            </p:nvPr>
          </p:nvSpPr>
          <p:spPr>
            <a:xfrm>
              <a:off x="4314" y="3741"/>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2"/>
                </a:solidFill>
                <a:latin typeface="PingFang SC Regular" panose="020B0400000000000000" charset="-122"/>
                <a:ea typeface="PingFang SC Regular" panose="020B0400000000000000" charset="-122"/>
              </a:endParaRPr>
            </a:p>
          </p:txBody>
        </p:sp>
        <p:sp>
          <p:nvSpPr>
            <p:cNvPr id="13" name="文本框 12"/>
            <p:cNvSpPr txBox="1"/>
            <p:nvPr>
              <p:custDataLst>
                <p:tags r:id="rId39"/>
              </p:custDataLst>
            </p:nvPr>
          </p:nvSpPr>
          <p:spPr>
            <a:xfrm>
              <a:off x="5829" y="2589"/>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法律法规</a:t>
              </a:r>
            </a:p>
          </p:txBody>
        </p:sp>
        <p:sp>
          <p:nvSpPr>
            <p:cNvPr id="26" name="椭圆 25"/>
            <p:cNvSpPr/>
            <p:nvPr>
              <p:custDataLst>
                <p:tags r:id="rId40"/>
              </p:custDataLst>
            </p:nvPr>
          </p:nvSpPr>
          <p:spPr>
            <a:xfrm>
              <a:off x="6389" y="3075"/>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2"/>
                </a:solidFill>
                <a:latin typeface="PingFang SC Regular" panose="020B0400000000000000" charset="-122"/>
                <a:ea typeface="PingFang SC Regular" panose="020B0400000000000000" charset="-122"/>
              </a:endParaRPr>
            </a:p>
          </p:txBody>
        </p:sp>
        <p:sp>
          <p:nvSpPr>
            <p:cNvPr id="20" name="文本框 19"/>
            <p:cNvSpPr txBox="1"/>
            <p:nvPr>
              <p:custDataLst>
                <p:tags r:id="rId41"/>
              </p:custDataLst>
            </p:nvPr>
          </p:nvSpPr>
          <p:spPr>
            <a:xfrm>
              <a:off x="8198" y="3246"/>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产业政策</a:t>
              </a:r>
            </a:p>
          </p:txBody>
        </p:sp>
        <p:sp>
          <p:nvSpPr>
            <p:cNvPr id="27" name="椭圆 26"/>
            <p:cNvSpPr/>
            <p:nvPr>
              <p:custDataLst>
                <p:tags r:id="rId42"/>
              </p:custDataLst>
            </p:nvPr>
          </p:nvSpPr>
          <p:spPr>
            <a:xfrm>
              <a:off x="8406" y="3741"/>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2"/>
                </a:solidFill>
                <a:latin typeface="PingFang SC Regular" panose="020B0400000000000000" charset="-122"/>
                <a:ea typeface="PingFang SC Regular" panose="020B0400000000000000" charset="-122"/>
              </a:endParaRPr>
            </a:p>
          </p:txBody>
        </p:sp>
        <p:sp>
          <p:nvSpPr>
            <p:cNvPr id="24" name="文本框 23"/>
            <p:cNvSpPr txBox="1"/>
            <p:nvPr>
              <p:custDataLst>
                <p:tags r:id="rId43"/>
              </p:custDataLst>
            </p:nvPr>
          </p:nvSpPr>
          <p:spPr>
            <a:xfrm>
              <a:off x="4588" y="2769"/>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政府政策</a:t>
              </a:r>
            </a:p>
          </p:txBody>
        </p:sp>
        <p:sp>
          <p:nvSpPr>
            <p:cNvPr id="44" name="椭圆 43"/>
            <p:cNvSpPr/>
            <p:nvPr>
              <p:custDataLst>
                <p:tags r:id="rId44"/>
              </p:custDataLst>
            </p:nvPr>
          </p:nvSpPr>
          <p:spPr>
            <a:xfrm>
              <a:off x="5216" y="3265"/>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2"/>
                </a:solidFill>
                <a:latin typeface="PingFang SC Regular" panose="020B0400000000000000" charset="-122"/>
                <a:ea typeface="PingFang SC Regular" panose="020B0400000000000000" charset="-122"/>
              </a:endParaRPr>
            </a:p>
          </p:txBody>
        </p:sp>
        <p:sp>
          <p:nvSpPr>
            <p:cNvPr id="46" name="文本框 45"/>
            <p:cNvSpPr txBox="1"/>
            <p:nvPr>
              <p:custDataLst>
                <p:tags r:id="rId45"/>
              </p:custDataLst>
            </p:nvPr>
          </p:nvSpPr>
          <p:spPr>
            <a:xfrm>
              <a:off x="7025" y="2769"/>
              <a:ext cx="1186"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税收制度</a:t>
              </a:r>
            </a:p>
          </p:txBody>
        </p:sp>
        <p:sp>
          <p:nvSpPr>
            <p:cNvPr id="47" name="椭圆 46"/>
            <p:cNvSpPr/>
            <p:nvPr>
              <p:custDataLst>
                <p:tags r:id="rId46"/>
              </p:custDataLst>
            </p:nvPr>
          </p:nvSpPr>
          <p:spPr>
            <a:xfrm>
              <a:off x="7562" y="3265"/>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200">
                <a:solidFill>
                  <a:schemeClr val="accent2"/>
                </a:solidFill>
                <a:latin typeface="PingFang SC Regular" panose="020B0400000000000000" charset="-122"/>
                <a:ea typeface="PingFang SC Regular" panose="020B0400000000000000" charset="-122"/>
              </a:endParaRPr>
            </a:p>
          </p:txBody>
        </p:sp>
        <p:sp>
          <p:nvSpPr>
            <p:cNvPr id="65" name="文本框 64"/>
            <p:cNvSpPr txBox="1"/>
            <p:nvPr>
              <p:custDataLst>
                <p:tags r:id="rId47"/>
              </p:custDataLst>
            </p:nvPr>
          </p:nvSpPr>
          <p:spPr>
            <a:xfrm>
              <a:off x="8424" y="9379"/>
              <a:ext cx="1642"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技术投资研发</a:t>
              </a:r>
            </a:p>
          </p:txBody>
        </p:sp>
        <p:sp>
          <p:nvSpPr>
            <p:cNvPr id="70" name="文本框 69"/>
            <p:cNvSpPr txBox="1"/>
            <p:nvPr>
              <p:custDataLst>
                <p:tags r:id="rId48"/>
              </p:custDataLst>
            </p:nvPr>
          </p:nvSpPr>
          <p:spPr>
            <a:xfrm>
              <a:off x="7071" y="10045"/>
              <a:ext cx="1642" cy="411"/>
            </a:xfrm>
            <a:prstGeom prst="rect">
              <a:avLst/>
            </a:prstGeom>
            <a:noFill/>
          </p:spPr>
          <p:txBody>
            <a:bodyPr wrap="none" rtlCol="0">
              <a:spAutoFit/>
            </a:bodyPr>
            <a:lstStyle/>
            <a:p>
              <a:r>
                <a:rPr lang="zh-CN" altLang="en-US" sz="1200" dirty="0">
                  <a:solidFill>
                    <a:schemeClr val="accent2"/>
                  </a:solidFill>
                  <a:latin typeface="PingFang SC Regular" panose="020B0400000000000000" charset="-122"/>
                  <a:ea typeface="PingFang SC Regular" panose="020B0400000000000000" charset="-122"/>
                </a:rPr>
                <a:t>技术发展趋势</a:t>
              </a:r>
            </a:p>
          </p:txBody>
        </p:sp>
        <p:sp>
          <p:nvSpPr>
            <p:cNvPr id="71" name="椭圆 70"/>
            <p:cNvSpPr/>
            <p:nvPr>
              <p:custDataLst>
                <p:tags r:id="rId49"/>
              </p:custDataLst>
            </p:nvPr>
          </p:nvSpPr>
          <p:spPr>
            <a:xfrm>
              <a:off x="5216" y="9903"/>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2"/>
                </a:solidFill>
                <a:latin typeface="PingFang SC Regular" panose="020B0400000000000000" charset="-122"/>
                <a:ea typeface="PingFang SC Regular" panose="020B0400000000000000" charset="-122"/>
              </a:endParaRPr>
            </a:p>
          </p:txBody>
        </p:sp>
        <p:sp>
          <p:nvSpPr>
            <p:cNvPr id="73" name="椭圆 72"/>
            <p:cNvSpPr/>
            <p:nvPr>
              <p:custDataLst>
                <p:tags r:id="rId50"/>
              </p:custDataLst>
            </p:nvPr>
          </p:nvSpPr>
          <p:spPr>
            <a:xfrm>
              <a:off x="7562" y="9880"/>
              <a:ext cx="83" cy="83"/>
            </a:xfrm>
            <a:prstGeom prst="ellipse">
              <a:avLst/>
            </a:prstGeom>
            <a:solidFill>
              <a:srgbClr val="EBF0F9"/>
            </a:solidFill>
            <a:ln w="1270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0">
                <a:solidFill>
                  <a:schemeClr val="accent2"/>
                </a:solidFill>
                <a:latin typeface="PingFang SC Regular" panose="020B0400000000000000" charset="-122"/>
                <a:ea typeface="PingFang SC Regular" panose="020B0400000000000000" charset="-122"/>
              </a:endParaRPr>
            </a:p>
          </p:txBody>
        </p:sp>
        <p:sp>
          <p:nvSpPr>
            <p:cNvPr id="203" name="Circle"/>
            <p:cNvSpPr/>
            <p:nvPr>
              <p:custDataLst>
                <p:tags r:id="rId51"/>
              </p:custDataLst>
            </p:nvPr>
          </p:nvSpPr>
          <p:spPr>
            <a:xfrm rot="18900000">
              <a:off x="3317" y="3564"/>
              <a:ext cx="6194" cy="6195"/>
            </a:xfrm>
            <a:prstGeom prst="ellipse">
              <a:avLst/>
            </a:prstGeom>
            <a:gradFill flip="none" rotWithShape="1">
              <a:gsLst>
                <a:gs pos="0">
                  <a:srgbClr val="C2D7EF">
                    <a:alpha val="48000"/>
                  </a:srgbClr>
                </a:gs>
                <a:gs pos="100000">
                  <a:srgbClr val="C2D7EF">
                    <a:alpha val="3000"/>
                  </a:srgbClr>
                </a:gs>
              </a:gsLst>
              <a:path path="rect">
                <a:fillToRect l="50000" t="50000" r="50000" b="50000"/>
              </a:path>
              <a:tileRect/>
            </a:gradFill>
            <a:ln>
              <a:noFill/>
            </a:ln>
            <a:effectLst>
              <a:outerShdw blurRad="571500" sx="98000" sy="98000" algn="ctr"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srgbClr val="FFFFFF"/>
                </a:solidFill>
                <a:effectLst/>
                <a:uLnTx/>
                <a:uFillTx/>
                <a:latin typeface="PingFang SC Semibold" panose="020B0400000000000000" charset="-122"/>
                <a:ea typeface="PingFang SC Semibold" panose="020B0400000000000000" charset="-122"/>
                <a:cs typeface="+mn-cs"/>
              </a:endParaRPr>
            </a:p>
          </p:txBody>
        </p:sp>
        <p:sp>
          <p:nvSpPr>
            <p:cNvPr id="204" name="Shape"/>
            <p:cNvSpPr/>
            <p:nvPr>
              <p:custDataLst>
                <p:tags r:id="rId52"/>
              </p:custDataLst>
            </p:nvPr>
          </p:nvSpPr>
          <p:spPr>
            <a:xfrm rot="18900000">
              <a:off x="3515" y="5497"/>
              <a:ext cx="2325" cy="2358"/>
            </a:xfrm>
            <a:custGeom>
              <a:avLst/>
              <a:gdLst/>
              <a:ahLst/>
              <a:cxnLst>
                <a:cxn ang="0">
                  <a:pos x="wd2" y="hd2"/>
                </a:cxn>
                <a:cxn ang="5400000">
                  <a:pos x="wd2" y="hd2"/>
                </a:cxn>
                <a:cxn ang="10800000">
                  <a:pos x="wd2" y="hd2"/>
                </a:cxn>
                <a:cxn ang="16200000">
                  <a:pos x="wd2" y="hd2"/>
                </a:cxn>
              </a:cxnLst>
              <a:rect l="0" t="0" r="r" b="b"/>
              <a:pathLst>
                <a:path w="21600" h="21600" extrusionOk="0">
                  <a:moveTo>
                    <a:pt x="21600" y="1067"/>
                  </a:moveTo>
                  <a:cubicBezTo>
                    <a:pt x="21600" y="832"/>
                    <a:pt x="21521" y="604"/>
                    <a:pt x="21376" y="418"/>
                  </a:cubicBezTo>
                  <a:cubicBezTo>
                    <a:pt x="21183" y="171"/>
                    <a:pt x="20892" y="19"/>
                    <a:pt x="20577" y="0"/>
                  </a:cubicBezTo>
                  <a:cubicBezTo>
                    <a:pt x="15295" y="413"/>
                    <a:pt x="10333" y="2659"/>
                    <a:pt x="6574" y="6341"/>
                  </a:cubicBezTo>
                  <a:cubicBezTo>
                    <a:pt x="2692" y="10141"/>
                    <a:pt x="354" y="15210"/>
                    <a:pt x="0" y="20593"/>
                  </a:cubicBezTo>
                  <a:cubicBezTo>
                    <a:pt x="7" y="20867"/>
                    <a:pt x="124" y="21127"/>
                    <a:pt x="324" y="21318"/>
                  </a:cubicBezTo>
                  <a:cubicBezTo>
                    <a:pt x="488" y="21474"/>
                    <a:pt x="700" y="21573"/>
                    <a:pt x="927" y="21600"/>
                  </a:cubicBezTo>
                  <a:lnTo>
                    <a:pt x="21578" y="21570"/>
                  </a:lnTo>
                  <a:lnTo>
                    <a:pt x="21600" y="1067"/>
                  </a:lnTo>
                  <a:close/>
                </a:path>
              </a:pathLst>
            </a:custGeom>
            <a:solidFill>
              <a:srgbClr val="A2332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1600" b="1">
                <a:latin typeface="PingFang SC Semibold" panose="020B0400000000000000" charset="-122"/>
                <a:ea typeface="PingFang SC Semibold" panose="020B0400000000000000" charset="-122"/>
              </a:endParaRPr>
            </a:p>
          </p:txBody>
        </p:sp>
        <p:sp>
          <p:nvSpPr>
            <p:cNvPr id="206" name="Shape"/>
            <p:cNvSpPr/>
            <p:nvPr>
              <p:custDataLst>
                <p:tags r:id="rId53"/>
              </p:custDataLst>
            </p:nvPr>
          </p:nvSpPr>
          <p:spPr>
            <a:xfrm rot="2700000" flipH="1">
              <a:off x="6967" y="5484"/>
              <a:ext cx="2343" cy="2380"/>
            </a:xfrm>
            <a:custGeom>
              <a:avLst/>
              <a:gdLst/>
              <a:ahLst/>
              <a:cxnLst>
                <a:cxn ang="0">
                  <a:pos x="wd2" y="hd2"/>
                </a:cxn>
                <a:cxn ang="5400000">
                  <a:pos x="wd2" y="hd2"/>
                </a:cxn>
                <a:cxn ang="10800000">
                  <a:pos x="wd2" y="hd2"/>
                </a:cxn>
                <a:cxn ang="16200000">
                  <a:pos x="wd2" y="hd2"/>
                </a:cxn>
              </a:cxnLst>
              <a:rect l="0" t="0" r="r" b="b"/>
              <a:pathLst>
                <a:path w="21600" h="21600" extrusionOk="0">
                  <a:moveTo>
                    <a:pt x="21600" y="1057"/>
                  </a:moveTo>
                  <a:cubicBezTo>
                    <a:pt x="21600" y="824"/>
                    <a:pt x="21522" y="598"/>
                    <a:pt x="21377" y="414"/>
                  </a:cubicBezTo>
                  <a:cubicBezTo>
                    <a:pt x="21186" y="170"/>
                    <a:pt x="20897" y="19"/>
                    <a:pt x="20584" y="0"/>
                  </a:cubicBezTo>
                  <a:cubicBezTo>
                    <a:pt x="15117" y="363"/>
                    <a:pt x="9981" y="2711"/>
                    <a:pt x="6173" y="6590"/>
                  </a:cubicBezTo>
                  <a:cubicBezTo>
                    <a:pt x="2463" y="10369"/>
                    <a:pt x="270" y="15343"/>
                    <a:pt x="0" y="20591"/>
                  </a:cubicBezTo>
                  <a:cubicBezTo>
                    <a:pt x="7" y="20862"/>
                    <a:pt x="123" y="21120"/>
                    <a:pt x="322" y="21309"/>
                  </a:cubicBezTo>
                  <a:cubicBezTo>
                    <a:pt x="485" y="21463"/>
                    <a:pt x="695" y="21561"/>
                    <a:pt x="919" y="21588"/>
                  </a:cubicBezTo>
                  <a:lnTo>
                    <a:pt x="21562" y="21600"/>
                  </a:lnTo>
                  <a:lnTo>
                    <a:pt x="21600" y="1057"/>
                  </a:lnTo>
                  <a:close/>
                </a:path>
              </a:pathLst>
            </a:custGeom>
            <a:solidFill>
              <a:srgbClr val="A2332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1600" b="1">
                <a:latin typeface="PingFang SC Semibold" panose="020B0400000000000000" charset="-122"/>
                <a:ea typeface="PingFang SC Semibold" panose="020B0400000000000000" charset="-122"/>
              </a:endParaRPr>
            </a:p>
          </p:txBody>
        </p:sp>
        <p:sp>
          <p:nvSpPr>
            <p:cNvPr id="205" name="Shape"/>
            <p:cNvSpPr/>
            <p:nvPr>
              <p:custDataLst>
                <p:tags r:id="rId54"/>
              </p:custDataLst>
            </p:nvPr>
          </p:nvSpPr>
          <p:spPr>
            <a:xfrm rot="18900000" flipH="1">
              <a:off x="5217" y="3766"/>
              <a:ext cx="2384" cy="2358"/>
            </a:xfrm>
            <a:custGeom>
              <a:avLst/>
              <a:gdLst/>
              <a:ahLst/>
              <a:cxnLst>
                <a:cxn ang="0">
                  <a:pos x="wd2" y="hd2"/>
                </a:cxn>
                <a:cxn ang="5400000">
                  <a:pos x="wd2" y="hd2"/>
                </a:cxn>
                <a:cxn ang="10800000">
                  <a:pos x="wd2" y="hd2"/>
                </a:cxn>
                <a:cxn ang="16200000">
                  <a:pos x="wd2" y="hd2"/>
                </a:cxn>
              </a:cxnLst>
              <a:rect l="0" t="0" r="r" b="b"/>
              <a:pathLst>
                <a:path w="21600" h="21600" extrusionOk="0">
                  <a:moveTo>
                    <a:pt x="21600" y="1067"/>
                  </a:moveTo>
                  <a:cubicBezTo>
                    <a:pt x="21600" y="832"/>
                    <a:pt x="21523" y="604"/>
                    <a:pt x="21381" y="418"/>
                  </a:cubicBezTo>
                  <a:cubicBezTo>
                    <a:pt x="21193" y="171"/>
                    <a:pt x="20909" y="19"/>
                    <a:pt x="20602" y="0"/>
                  </a:cubicBezTo>
                  <a:cubicBezTo>
                    <a:pt x="15262" y="281"/>
                    <a:pt x="10212" y="2538"/>
                    <a:pt x="6412" y="6341"/>
                  </a:cubicBezTo>
                  <a:cubicBezTo>
                    <a:pt x="2620" y="10136"/>
                    <a:pt x="338" y="15208"/>
                    <a:pt x="0" y="20593"/>
                  </a:cubicBezTo>
                  <a:cubicBezTo>
                    <a:pt x="7" y="20867"/>
                    <a:pt x="121" y="21127"/>
                    <a:pt x="316" y="21318"/>
                  </a:cubicBezTo>
                  <a:cubicBezTo>
                    <a:pt x="476" y="21474"/>
                    <a:pt x="683" y="21573"/>
                    <a:pt x="904" y="21600"/>
                  </a:cubicBezTo>
                  <a:lnTo>
                    <a:pt x="21578" y="21570"/>
                  </a:lnTo>
                  <a:lnTo>
                    <a:pt x="21600" y="1067"/>
                  </a:lnTo>
                  <a:close/>
                </a:path>
              </a:pathLst>
            </a:custGeom>
            <a:solidFill>
              <a:srgbClr val="1D427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1600" b="1">
                <a:latin typeface="PingFang SC Semibold" panose="020B0400000000000000" charset="-122"/>
                <a:ea typeface="PingFang SC Semibold" panose="020B0400000000000000" charset="-122"/>
              </a:endParaRPr>
            </a:p>
          </p:txBody>
        </p:sp>
        <p:sp>
          <p:nvSpPr>
            <p:cNvPr id="207" name="Shape"/>
            <p:cNvSpPr/>
            <p:nvPr>
              <p:custDataLst>
                <p:tags r:id="rId55"/>
              </p:custDataLst>
            </p:nvPr>
          </p:nvSpPr>
          <p:spPr>
            <a:xfrm rot="13500000">
              <a:off x="5236" y="7245"/>
              <a:ext cx="2343" cy="2322"/>
            </a:xfrm>
            <a:custGeom>
              <a:avLst/>
              <a:gdLst/>
              <a:ahLst/>
              <a:cxnLst>
                <a:cxn ang="0">
                  <a:pos x="wd2" y="hd2"/>
                </a:cxn>
                <a:cxn ang="5400000">
                  <a:pos x="wd2" y="hd2"/>
                </a:cxn>
                <a:cxn ang="10800000">
                  <a:pos x="wd2" y="hd2"/>
                </a:cxn>
                <a:cxn ang="16200000">
                  <a:pos x="wd2" y="hd2"/>
                </a:cxn>
              </a:cxnLst>
              <a:rect l="0" t="0" r="r" b="b"/>
              <a:pathLst>
                <a:path w="21600" h="21600" extrusionOk="0">
                  <a:moveTo>
                    <a:pt x="21600" y="1084"/>
                  </a:moveTo>
                  <a:cubicBezTo>
                    <a:pt x="21600" y="845"/>
                    <a:pt x="21522" y="613"/>
                    <a:pt x="21377" y="424"/>
                  </a:cubicBezTo>
                  <a:cubicBezTo>
                    <a:pt x="21186" y="174"/>
                    <a:pt x="20897" y="19"/>
                    <a:pt x="20584" y="0"/>
                  </a:cubicBezTo>
                  <a:cubicBezTo>
                    <a:pt x="15119" y="380"/>
                    <a:pt x="9986" y="2786"/>
                    <a:pt x="6173" y="6756"/>
                  </a:cubicBezTo>
                  <a:cubicBezTo>
                    <a:pt x="2584" y="10493"/>
                    <a:pt x="401" y="15377"/>
                    <a:pt x="0" y="20565"/>
                  </a:cubicBezTo>
                  <a:cubicBezTo>
                    <a:pt x="7" y="20844"/>
                    <a:pt x="123" y="21108"/>
                    <a:pt x="322" y="21301"/>
                  </a:cubicBezTo>
                  <a:cubicBezTo>
                    <a:pt x="485" y="21460"/>
                    <a:pt x="695" y="21560"/>
                    <a:pt x="919" y="21588"/>
                  </a:cubicBezTo>
                  <a:lnTo>
                    <a:pt x="21562" y="21600"/>
                  </a:lnTo>
                  <a:lnTo>
                    <a:pt x="21600" y="1084"/>
                  </a:lnTo>
                  <a:close/>
                </a:path>
              </a:pathLst>
            </a:custGeom>
            <a:solidFill>
              <a:srgbClr val="1D427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sz="1600" b="1">
                <a:latin typeface="PingFang SC Semibold" panose="020B0400000000000000" charset="-122"/>
                <a:ea typeface="PingFang SC Semibold" panose="020B0400000000000000" charset="-122"/>
              </a:endParaRPr>
            </a:p>
          </p:txBody>
        </p:sp>
        <p:sp>
          <p:nvSpPr>
            <p:cNvPr id="209" name="Circle"/>
            <p:cNvSpPr/>
            <p:nvPr>
              <p:custDataLst>
                <p:tags r:id="rId56"/>
              </p:custDataLst>
            </p:nvPr>
          </p:nvSpPr>
          <p:spPr>
            <a:xfrm rot="18900000">
              <a:off x="3878" y="4112"/>
              <a:ext cx="5085" cy="5086"/>
            </a:xfrm>
            <a:prstGeom prst="ellipse">
              <a:avLst/>
            </a:prstGeom>
            <a:ln w="25400">
              <a:solidFill>
                <a:srgbClr val="A23322"/>
              </a:solidFill>
              <a:prstDash val="sysDash"/>
              <a:miter lim="400000"/>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srgbClr val="2F2F2F"/>
                </a:solidFill>
                <a:effectLst/>
                <a:uLnTx/>
                <a:uFillTx/>
                <a:latin typeface="PingFang SC Semibold" panose="020B0400000000000000" charset="-122"/>
                <a:ea typeface="PingFang SC Semibold" panose="020B0400000000000000" charset="-122"/>
                <a:cs typeface="+mn-cs"/>
              </a:endParaRPr>
            </a:p>
          </p:txBody>
        </p:sp>
        <p:sp>
          <p:nvSpPr>
            <p:cNvPr id="208" name="Circle"/>
            <p:cNvSpPr/>
            <p:nvPr>
              <p:custDataLst>
                <p:tags r:id="rId57"/>
              </p:custDataLst>
            </p:nvPr>
          </p:nvSpPr>
          <p:spPr>
            <a:xfrm rot="18900000">
              <a:off x="5419" y="5667"/>
              <a:ext cx="1990" cy="1991"/>
            </a:xfrm>
            <a:prstGeom prst="ellipse">
              <a:avLst/>
            </a:prstGeom>
            <a:solidFill>
              <a:srgbClr val="F7F5F6"/>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srgbClr val="2F2F2F"/>
                </a:solidFill>
                <a:effectLst/>
                <a:uLnTx/>
                <a:uFillTx/>
                <a:latin typeface="PingFang SC Semibold" panose="020B0400000000000000" charset="-122"/>
                <a:ea typeface="PingFang SC Semibold" panose="020B0400000000000000" charset="-122"/>
                <a:cs typeface="+mn-cs"/>
              </a:endParaRPr>
            </a:p>
          </p:txBody>
        </p:sp>
        <p:sp>
          <p:nvSpPr>
            <p:cNvPr id="217" name="Line"/>
            <p:cNvSpPr/>
            <p:nvPr>
              <p:custDataLst>
                <p:tags r:id="rId58"/>
              </p:custDataLst>
            </p:nvPr>
          </p:nvSpPr>
          <p:spPr>
            <a:xfrm rot="18900000" flipV="1">
              <a:off x="6912" y="5415"/>
              <a:ext cx="1544" cy="0"/>
            </a:xfrm>
            <a:prstGeom prst="line">
              <a:avLst/>
            </a:prstGeom>
            <a:ln w="25400">
              <a:solidFill>
                <a:srgbClr val="A23322"/>
              </a:solidFill>
              <a:prstDash val="sysDash"/>
              <a:miter lim="400000"/>
              <a:tailEnd type="triangl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18" name="Line"/>
            <p:cNvSpPr/>
            <p:nvPr>
              <p:custDataLst>
                <p:tags r:id="rId59"/>
              </p:custDataLst>
            </p:nvPr>
          </p:nvSpPr>
          <p:spPr>
            <a:xfrm rot="18900000" flipV="1">
              <a:off x="4407" y="7916"/>
              <a:ext cx="1552" cy="0"/>
            </a:xfrm>
            <a:prstGeom prst="line">
              <a:avLst/>
            </a:prstGeom>
            <a:ln w="25400">
              <a:solidFill>
                <a:srgbClr val="A23322"/>
              </a:solidFill>
              <a:prstDash val="sysDash"/>
              <a:miter lim="400000"/>
              <a:headEnd type="triangle"/>
              <a:tailEnd type="non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19" name="Line"/>
            <p:cNvSpPr/>
            <p:nvPr>
              <p:custDataLst>
                <p:tags r:id="rId60"/>
              </p:custDataLst>
            </p:nvPr>
          </p:nvSpPr>
          <p:spPr>
            <a:xfrm rot="18900000">
              <a:off x="5149" y="4653"/>
              <a:ext cx="0" cy="1555"/>
            </a:xfrm>
            <a:prstGeom prst="line">
              <a:avLst/>
            </a:prstGeom>
            <a:ln w="25400">
              <a:solidFill>
                <a:srgbClr val="A23322"/>
              </a:solidFill>
              <a:prstDash val="sysDash"/>
              <a:miter lim="400000"/>
              <a:headEnd type="triangle"/>
              <a:tailEnd type="non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24" name="Line"/>
            <p:cNvSpPr/>
            <p:nvPr>
              <p:custDataLst>
                <p:tags r:id="rId61"/>
              </p:custDataLst>
            </p:nvPr>
          </p:nvSpPr>
          <p:spPr>
            <a:xfrm rot="18900000">
              <a:off x="7647" y="7163"/>
              <a:ext cx="0" cy="1543"/>
            </a:xfrm>
            <a:prstGeom prst="line">
              <a:avLst/>
            </a:prstGeom>
            <a:ln w="25400">
              <a:solidFill>
                <a:srgbClr val="A23322"/>
              </a:solidFill>
              <a:prstDash val="sysDash"/>
              <a:miter lim="400000"/>
              <a:tailEnd type="triangle"/>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srgbClr val="2F2F2F"/>
                </a:solidFill>
                <a:effectLst/>
                <a:uLnTx/>
                <a:uFillTx/>
                <a:latin typeface="OPPOSans H"/>
                <a:ea typeface="OPPOSans H"/>
                <a:cs typeface="+mn-cs"/>
              </a:endParaRPr>
            </a:p>
          </p:txBody>
        </p:sp>
        <p:sp>
          <p:nvSpPr>
            <p:cNvPr id="225" name="椭圆 224"/>
            <p:cNvSpPr/>
            <p:nvPr>
              <p:custDataLst>
                <p:tags r:id="rId62"/>
              </p:custDataLst>
            </p:nvPr>
          </p:nvSpPr>
          <p:spPr>
            <a:xfrm rot="18900000">
              <a:off x="5819" y="6045"/>
              <a:ext cx="1211" cy="1211"/>
            </a:xfrm>
            <a:prstGeom prst="ellipse">
              <a:avLst/>
            </a:prstGeom>
            <a:solidFill>
              <a:srgbClr val="1D427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600" b="1" noProof="1">
                <a:latin typeface="PingFang SC Semibold" panose="020B0400000000000000" charset="-122"/>
                <a:ea typeface="PingFang SC Semibold" panose="020B0400000000000000" charset="-122"/>
              </a:endParaRPr>
            </a:p>
          </p:txBody>
        </p:sp>
        <p:sp>
          <p:nvSpPr>
            <p:cNvPr id="33" name="矩形 32"/>
            <p:cNvSpPr/>
            <p:nvPr>
              <p:custDataLst>
                <p:tags r:id="rId63"/>
              </p:custDataLst>
            </p:nvPr>
          </p:nvSpPr>
          <p:spPr>
            <a:xfrm>
              <a:off x="5882" y="6385"/>
              <a:ext cx="1101" cy="531"/>
            </a:xfrm>
            <a:prstGeom prst="rect">
              <a:avLst/>
            </a:prstGeom>
          </p:spPr>
          <p:txBody>
            <a:bodyPr wrap="none">
              <a:spAutoFit/>
            </a:bodyPr>
            <a:lstStyle/>
            <a:p>
              <a:pPr algn="ctr"/>
              <a:r>
                <a:rPr lang="en-US" altLang="zh-CN" sz="1600" b="1" kern="0" dirty="0">
                  <a:solidFill>
                    <a:schemeClr val="bg2"/>
                  </a:solidFill>
                  <a:latin typeface="PingFang SC Regular" panose="020B0400000000000000" charset="-122"/>
                  <a:ea typeface="PingFang SC Regular" panose="020B0400000000000000" charset="-122"/>
                  <a:cs typeface="PingFang SC Regular" panose="020B0400000000000000" charset="-122"/>
                </a:rPr>
                <a:t>PEST</a:t>
              </a:r>
            </a:p>
          </p:txBody>
        </p:sp>
        <p:sp>
          <p:nvSpPr>
            <p:cNvPr id="34" name="文本框 33"/>
            <p:cNvSpPr txBox="1"/>
            <p:nvPr>
              <p:custDataLst>
                <p:tags r:id="rId64"/>
              </p:custDataLst>
            </p:nvPr>
          </p:nvSpPr>
          <p:spPr>
            <a:xfrm>
              <a:off x="5007" y="8051"/>
              <a:ext cx="2814" cy="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T( Technological ) </a:t>
              </a:r>
              <a:endParaRPr kumimoji="0" lang="en-US" altLang="zh-CN" sz="1400" b="1" i="0" u="none" strike="noStrike" kern="0" cap="none" spc="0" normalizeH="0" baseline="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技术</a:t>
              </a:r>
            </a:p>
          </p:txBody>
        </p:sp>
        <p:sp>
          <p:nvSpPr>
            <p:cNvPr id="35" name="文本框 34"/>
            <p:cNvSpPr txBox="1"/>
            <p:nvPr>
              <p:custDataLst>
                <p:tags r:id="rId65"/>
              </p:custDataLst>
            </p:nvPr>
          </p:nvSpPr>
          <p:spPr>
            <a:xfrm>
              <a:off x="5007" y="4606"/>
              <a:ext cx="2814" cy="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P ( Political ) </a:t>
              </a:r>
            </a:p>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政治</a:t>
              </a:r>
            </a:p>
          </p:txBody>
        </p:sp>
        <p:sp>
          <p:nvSpPr>
            <p:cNvPr id="36" name="文本框 35"/>
            <p:cNvSpPr txBox="1"/>
            <p:nvPr>
              <p:custDataLst>
                <p:tags r:id="rId66"/>
              </p:custDataLst>
            </p:nvPr>
          </p:nvSpPr>
          <p:spPr>
            <a:xfrm rot="16200000">
              <a:off x="3447" y="6424"/>
              <a:ext cx="2814" cy="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E ( Economic ) </a:t>
              </a:r>
            </a:p>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经济</a:t>
              </a:r>
            </a:p>
          </p:txBody>
        </p:sp>
        <p:sp>
          <p:nvSpPr>
            <p:cNvPr id="37" name="文本框 36"/>
            <p:cNvSpPr txBox="1"/>
            <p:nvPr>
              <p:custDataLst>
                <p:tags r:id="rId67"/>
              </p:custDataLst>
            </p:nvPr>
          </p:nvSpPr>
          <p:spPr>
            <a:xfrm rot="16200000" flipH="1" flipV="1">
              <a:off x="6649" y="6424"/>
              <a:ext cx="2814" cy="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S ( Social ) </a:t>
              </a:r>
            </a:p>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schemeClr val="bg2"/>
                  </a:solidFill>
                  <a:effectLst/>
                  <a:uLnTx/>
                  <a:uFillTx/>
                  <a:latin typeface="PingFang SC Semibold" panose="020B0400000000000000" charset="-122"/>
                  <a:ea typeface="PingFang SC Semibold" panose="020B0400000000000000" charset="-122"/>
                  <a:cs typeface="PingFang SC Semibold" panose="020B0400000000000000" charset="-122"/>
                  <a:sym typeface="+mn-ea"/>
                </a:rPr>
                <a:t>社会</a:t>
              </a:r>
            </a:p>
          </p:txBody>
        </p:sp>
      </p:grpSp>
      <p:grpSp>
        <p:nvGrpSpPr>
          <p:cNvPr id="11" name="组合 10"/>
          <p:cNvGrpSpPr/>
          <p:nvPr/>
        </p:nvGrpSpPr>
        <p:grpSpPr>
          <a:xfrm>
            <a:off x="7237730" y="1758315"/>
            <a:ext cx="4592320" cy="1167130"/>
            <a:chOff x="11398" y="2769"/>
            <a:chExt cx="7232" cy="1838"/>
          </a:xfrm>
        </p:grpSpPr>
        <p:sp>
          <p:nvSpPr>
            <p:cNvPr id="53" name="Rectangle 6"/>
            <p:cNvSpPr/>
            <p:nvPr>
              <p:custDataLst>
                <p:tags r:id="rId4"/>
              </p:custDataLst>
            </p:nvPr>
          </p:nvSpPr>
          <p:spPr>
            <a:xfrm>
              <a:off x="11398" y="2769"/>
              <a:ext cx="7232" cy="1838"/>
            </a:xfrm>
            <a:prstGeom prst="rect">
              <a:avLst/>
            </a:prstGeom>
            <a:gradFill>
              <a:gsLst>
                <a:gs pos="0">
                  <a:schemeClr val="accent4">
                    <a:alpha val="50000"/>
                  </a:schemeClr>
                </a:gs>
                <a:gs pos="58000">
                  <a:schemeClr val="accent4">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grpSp>
          <p:nvGrpSpPr>
            <p:cNvPr id="61" name="组合 60"/>
            <p:cNvGrpSpPr/>
            <p:nvPr/>
          </p:nvGrpSpPr>
          <p:grpSpPr>
            <a:xfrm>
              <a:off x="11718" y="2818"/>
              <a:ext cx="3794" cy="1741"/>
              <a:chOff x="11718" y="2865"/>
              <a:chExt cx="3794" cy="1741"/>
            </a:xfrm>
          </p:grpSpPr>
          <p:sp>
            <p:nvSpPr>
              <p:cNvPr id="54" name="文本框 53"/>
              <p:cNvSpPr txBox="1"/>
              <p:nvPr/>
            </p:nvSpPr>
            <p:spPr>
              <a:xfrm>
                <a:off x="11718" y="2865"/>
                <a:ext cx="1508" cy="483"/>
              </a:xfrm>
              <a:prstGeom prst="rect">
                <a:avLst/>
              </a:prstGeom>
              <a:noFill/>
            </p:spPr>
            <p:txBody>
              <a:bodyPr wrap="square" rtlCol="0">
                <a:spAutoFit/>
              </a:bodyPr>
              <a:lstStyle/>
              <a:p>
                <a:r>
                  <a:rPr lang="en-US" sz="1400" b="1" kern="0" noProof="0" dirty="0">
                    <a:ln>
                      <a:noFill/>
                    </a:ln>
                    <a:solidFill>
                      <a:schemeClr val="accent1"/>
                    </a:solidFill>
                    <a:effectLst/>
                    <a:uLnTx/>
                    <a:uFillTx/>
                    <a:latin typeface="PingFang SC Semibold" panose="020B0400000000000000" charset="-122"/>
                    <a:ea typeface="PingFang SC Semibold" panose="020B0400000000000000" charset="-122"/>
                    <a:sym typeface="Helvetica Neue Medium" panose="02000503000000020004"/>
                  </a:rPr>
                  <a:t>PESTEL</a:t>
                </a:r>
                <a:endParaRPr lang="en-US" altLang="en-US" sz="1400" b="1" kern="0" noProof="0" dirty="0">
                  <a:ln>
                    <a:noFill/>
                  </a:ln>
                  <a:solidFill>
                    <a:schemeClr val="accent1"/>
                  </a:solidFill>
                  <a:effectLst/>
                  <a:uLnTx/>
                  <a:uFillTx/>
                  <a:latin typeface="PingFang SC Semibold" panose="020B0400000000000000" charset="-122"/>
                  <a:ea typeface="PingFang SC Semibold" panose="020B0400000000000000" charset="-122"/>
                  <a:sym typeface="Helvetica Neue Medium" panose="02000503000000020004"/>
                </a:endParaRPr>
              </a:p>
            </p:txBody>
          </p:sp>
          <p:sp>
            <p:nvSpPr>
              <p:cNvPr id="57" name="文本框 56"/>
              <p:cNvSpPr txBox="1"/>
              <p:nvPr/>
            </p:nvSpPr>
            <p:spPr>
              <a:xfrm>
                <a:off x="11718" y="3299"/>
                <a:ext cx="3794" cy="1307"/>
              </a:xfrm>
              <a:prstGeom prst="rect">
                <a:avLst/>
              </a:prstGeom>
              <a:noFill/>
            </p:spPr>
            <p:txBody>
              <a:bodyPr wrap="square" rtlCol="0">
                <a:spAutoFit/>
              </a:bodyPr>
              <a:lstStyle/>
              <a:p>
                <a:pPr>
                  <a:lnSpc>
                    <a:spcPct val="120000"/>
                  </a:lnSpc>
                  <a:spcBef>
                    <a:spcPts val="0"/>
                  </a:spcBef>
                  <a:spcAft>
                    <a:spcPts val="0"/>
                  </a:spcAft>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又称大环境分析，是一种更加全面的</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PEST</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分析方法，不仅能够分析外部环境，而且能够识别一切对组织有冲击作用的力量</a:t>
                </a:r>
              </a:p>
            </p:txBody>
          </p:sp>
        </p:grpSp>
        <p:cxnSp>
          <p:nvCxnSpPr>
            <p:cNvPr id="58" name="直接连接符 57"/>
            <p:cNvCxnSpPr/>
            <p:nvPr/>
          </p:nvCxnSpPr>
          <p:spPr>
            <a:xfrm>
              <a:off x="11399" y="2834"/>
              <a:ext cx="0" cy="1708"/>
            </a:xfrm>
            <a:prstGeom prst="line">
              <a:avLst/>
            </a:prstGeom>
            <a:ln w="76200" cap="flat" cmpd="sng">
              <a:solidFill>
                <a:schemeClr val="accent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76" name="组合 75"/>
            <p:cNvGrpSpPr/>
            <p:nvPr/>
          </p:nvGrpSpPr>
          <p:grpSpPr>
            <a:xfrm>
              <a:off x="15511" y="3348"/>
              <a:ext cx="3020" cy="929"/>
              <a:chOff x="15511" y="3301"/>
              <a:chExt cx="3020" cy="929"/>
            </a:xfrm>
          </p:grpSpPr>
          <p:sp>
            <p:nvSpPr>
              <p:cNvPr id="62" name="圆角矩形 61"/>
              <p:cNvSpPr/>
              <p:nvPr/>
            </p:nvSpPr>
            <p:spPr>
              <a:xfrm>
                <a:off x="15511" y="3301"/>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P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政治</a:t>
                </a:r>
              </a:p>
            </p:txBody>
          </p:sp>
          <p:sp>
            <p:nvSpPr>
              <p:cNvPr id="64" name="圆角矩形 63"/>
              <p:cNvSpPr/>
              <p:nvPr/>
            </p:nvSpPr>
            <p:spPr>
              <a:xfrm>
                <a:off x="16554" y="3301"/>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经济</a:t>
                </a:r>
              </a:p>
            </p:txBody>
          </p:sp>
          <p:sp>
            <p:nvSpPr>
              <p:cNvPr id="66" name="圆角矩形 65"/>
              <p:cNvSpPr/>
              <p:nvPr/>
            </p:nvSpPr>
            <p:spPr>
              <a:xfrm>
                <a:off x="17597" y="3301"/>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S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社会</a:t>
                </a:r>
              </a:p>
            </p:txBody>
          </p:sp>
          <p:sp>
            <p:nvSpPr>
              <p:cNvPr id="68" name="圆角矩形 67"/>
              <p:cNvSpPr/>
              <p:nvPr/>
            </p:nvSpPr>
            <p:spPr>
              <a:xfrm>
                <a:off x="15511" y="3824"/>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T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技术</a:t>
                </a:r>
              </a:p>
            </p:txBody>
          </p:sp>
          <p:sp>
            <p:nvSpPr>
              <p:cNvPr id="74" name="圆角矩形 73"/>
              <p:cNvSpPr/>
              <p:nvPr/>
            </p:nvSpPr>
            <p:spPr>
              <a:xfrm>
                <a:off x="16554" y="3824"/>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环境</a:t>
                </a:r>
              </a:p>
            </p:txBody>
          </p:sp>
          <p:sp>
            <p:nvSpPr>
              <p:cNvPr id="75" name="圆角矩形 74"/>
              <p:cNvSpPr/>
              <p:nvPr/>
            </p:nvSpPr>
            <p:spPr>
              <a:xfrm>
                <a:off x="17597" y="3824"/>
                <a:ext cx="934" cy="407"/>
              </a:xfrm>
              <a:prstGeom prst="roundRect">
                <a:avLst/>
              </a:prstGeom>
              <a:noFill/>
              <a:ln>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1"/>
                    </a:solidFill>
                    <a:latin typeface="PingFang SC Regular" panose="020B0400000000000000" charset="-122"/>
                    <a:ea typeface="PingFang SC Regular" panose="020B0400000000000000" charset="-122"/>
                    <a:cs typeface="PingFang SC Regular" panose="020B0400000000000000" charset="-122"/>
                  </a:rPr>
                  <a:t>L </a:t>
                </a:r>
                <a:r>
                  <a:rPr kumimoji="1" lang="zh-CN" altLang="en-US" sz="1000">
                    <a:solidFill>
                      <a:schemeClr val="accent1"/>
                    </a:solidFill>
                    <a:latin typeface="PingFang SC Regular" panose="020B0400000000000000" charset="-122"/>
                    <a:ea typeface="PingFang SC Regular" panose="020B0400000000000000" charset="-122"/>
                    <a:cs typeface="PingFang SC Regular" panose="020B0400000000000000" charset="-122"/>
                  </a:rPr>
                  <a:t>法律</a:t>
                </a:r>
              </a:p>
            </p:txBody>
          </p:sp>
        </p:grpSp>
      </p:grpSp>
      <p:grpSp>
        <p:nvGrpSpPr>
          <p:cNvPr id="98" name="组合 97"/>
          <p:cNvGrpSpPr/>
          <p:nvPr/>
        </p:nvGrpSpPr>
        <p:grpSpPr>
          <a:xfrm>
            <a:off x="7238365" y="3037840"/>
            <a:ext cx="4528820" cy="1094740"/>
            <a:chOff x="11399" y="4694"/>
            <a:chExt cx="7132" cy="1724"/>
          </a:xfrm>
        </p:grpSpPr>
        <p:grpSp>
          <p:nvGrpSpPr>
            <p:cNvPr id="77" name="组合 76"/>
            <p:cNvGrpSpPr/>
            <p:nvPr/>
          </p:nvGrpSpPr>
          <p:grpSpPr>
            <a:xfrm>
              <a:off x="11718" y="4694"/>
              <a:ext cx="3794" cy="1724"/>
              <a:chOff x="11718" y="2865"/>
              <a:chExt cx="3794" cy="1724"/>
            </a:xfrm>
          </p:grpSpPr>
          <p:sp>
            <p:nvSpPr>
              <p:cNvPr id="79" name="文本框 78"/>
              <p:cNvSpPr txBox="1"/>
              <p:nvPr/>
            </p:nvSpPr>
            <p:spPr>
              <a:xfrm>
                <a:off x="11718" y="2865"/>
                <a:ext cx="1508" cy="483"/>
              </a:xfrm>
              <a:prstGeom prst="rect">
                <a:avLst/>
              </a:prstGeom>
              <a:noFill/>
            </p:spPr>
            <p:txBody>
              <a:bodyPr wrap="square" rtlCol="0">
                <a:spAutoFit/>
              </a:bodyPr>
              <a:lstStyle/>
              <a:p>
                <a:r>
                  <a:rPr lang="en-US" sz="1400" b="1" kern="0" noProof="0" dirty="0">
                    <a:ln>
                      <a:noFill/>
                    </a:ln>
                    <a:solidFill>
                      <a:schemeClr val="accent2"/>
                    </a:solidFill>
                    <a:effectLst/>
                    <a:uLnTx/>
                    <a:uFillTx/>
                    <a:latin typeface="PingFang SC Semibold" panose="020B0400000000000000" charset="-122"/>
                    <a:ea typeface="PingFang SC Semibold" panose="020B0400000000000000" charset="-122"/>
                    <a:sym typeface="Helvetica Neue Medium" panose="02000503000000020004"/>
                  </a:rPr>
                  <a:t>STEEP</a:t>
                </a:r>
              </a:p>
            </p:txBody>
          </p:sp>
          <p:sp>
            <p:nvSpPr>
              <p:cNvPr id="80" name="文本框 79"/>
              <p:cNvSpPr txBox="1"/>
              <p:nvPr/>
            </p:nvSpPr>
            <p:spPr>
              <a:xfrm>
                <a:off x="11718" y="3299"/>
                <a:ext cx="3794" cy="1290"/>
              </a:xfrm>
              <a:prstGeom prst="rect">
                <a:avLst/>
              </a:prstGeom>
              <a:noFill/>
            </p:spPr>
            <p:txBody>
              <a:bodyPr wrap="square" rtlCol="0">
                <a:noAutofit/>
              </a:bodyPr>
              <a:lstStyle/>
              <a:p>
                <a:pPr>
                  <a:lnSpc>
                    <a:spcPct val="120000"/>
                  </a:lnSpc>
                  <a:spcBef>
                    <a:spcPts val="0"/>
                  </a:spcBef>
                  <a:spcAft>
                    <a:spcPts val="0"/>
                  </a:spcAft>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更全面地了解外部环境，从这些环境的发展变化来预见和判断市场发展带给企业的机会和威胁，为企业进一步的战略发展提供有力的依据</a:t>
                </a:r>
              </a:p>
            </p:txBody>
          </p:sp>
        </p:grpSp>
        <p:cxnSp>
          <p:nvCxnSpPr>
            <p:cNvPr id="83" name="直接连接符 82"/>
            <p:cNvCxnSpPr/>
            <p:nvPr/>
          </p:nvCxnSpPr>
          <p:spPr>
            <a:xfrm>
              <a:off x="11399" y="4710"/>
              <a:ext cx="0" cy="1708"/>
            </a:xfrm>
            <a:prstGeom prst="line">
              <a:avLst/>
            </a:prstGeom>
            <a:ln w="76200" cap="flat" cmpd="sng">
              <a:solidFill>
                <a:schemeClr val="accent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84" name="组合 83"/>
            <p:cNvGrpSpPr/>
            <p:nvPr/>
          </p:nvGrpSpPr>
          <p:grpSpPr>
            <a:xfrm>
              <a:off x="15511" y="5224"/>
              <a:ext cx="3020" cy="930"/>
              <a:chOff x="15511" y="3301"/>
              <a:chExt cx="3020" cy="930"/>
            </a:xfrm>
          </p:grpSpPr>
          <p:sp>
            <p:nvSpPr>
              <p:cNvPr id="87" name="圆角矩形 86"/>
              <p:cNvSpPr/>
              <p:nvPr/>
            </p:nvSpPr>
            <p:spPr>
              <a:xfrm>
                <a:off x="15511" y="3301"/>
                <a:ext cx="934" cy="407"/>
              </a:xfrm>
              <a:prstGeom prst="roundRect">
                <a:avLst/>
              </a:prstGeom>
              <a:noFill/>
              <a:ln>
                <a:solidFill>
                  <a:schemeClr val="accent2"/>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2"/>
                    </a:solidFill>
                    <a:latin typeface="PingFang SC Regular" panose="020B0400000000000000" charset="-122"/>
                    <a:ea typeface="PingFang SC Regular" panose="020B0400000000000000" charset="-122"/>
                    <a:cs typeface="PingFang SC Regular" panose="020B0400000000000000" charset="-122"/>
                  </a:rPr>
                  <a:t>S </a:t>
                </a:r>
                <a:r>
                  <a:rPr kumimoji="1" lang="zh-CN" altLang="en-US" sz="1000">
                    <a:solidFill>
                      <a:schemeClr val="accent2"/>
                    </a:solidFill>
                    <a:latin typeface="PingFang SC Regular" panose="020B0400000000000000" charset="-122"/>
                    <a:ea typeface="PingFang SC Regular" panose="020B0400000000000000" charset="-122"/>
                    <a:cs typeface="PingFang SC Regular" panose="020B0400000000000000" charset="-122"/>
                  </a:rPr>
                  <a:t>社会</a:t>
                </a:r>
              </a:p>
            </p:txBody>
          </p:sp>
          <p:sp>
            <p:nvSpPr>
              <p:cNvPr id="88" name="圆角矩形 87"/>
              <p:cNvSpPr/>
              <p:nvPr/>
            </p:nvSpPr>
            <p:spPr>
              <a:xfrm>
                <a:off x="16554" y="3301"/>
                <a:ext cx="934" cy="407"/>
              </a:xfrm>
              <a:prstGeom prst="roundRect">
                <a:avLst/>
              </a:prstGeom>
              <a:noFill/>
              <a:ln>
                <a:solidFill>
                  <a:schemeClr val="accent2"/>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2"/>
                    </a:solidFill>
                    <a:latin typeface="PingFang SC Regular" panose="020B0400000000000000" charset="-122"/>
                    <a:ea typeface="PingFang SC Regular" panose="020B0400000000000000" charset="-122"/>
                    <a:cs typeface="PingFang SC Regular" panose="020B0400000000000000" charset="-122"/>
                  </a:rPr>
                  <a:t>T </a:t>
                </a:r>
                <a:r>
                  <a:rPr kumimoji="1" lang="zh-CN" altLang="en-US" sz="1000">
                    <a:solidFill>
                      <a:schemeClr val="accent2"/>
                    </a:solidFill>
                    <a:latin typeface="PingFang SC Regular" panose="020B0400000000000000" charset="-122"/>
                    <a:ea typeface="PingFang SC Regular" panose="020B0400000000000000" charset="-122"/>
                    <a:cs typeface="PingFang SC Regular" panose="020B0400000000000000" charset="-122"/>
                  </a:rPr>
                  <a:t>技术</a:t>
                </a:r>
              </a:p>
            </p:txBody>
          </p:sp>
          <p:sp>
            <p:nvSpPr>
              <p:cNvPr id="91" name="圆角矩形 90"/>
              <p:cNvSpPr/>
              <p:nvPr/>
            </p:nvSpPr>
            <p:spPr>
              <a:xfrm>
                <a:off x="17597" y="3301"/>
                <a:ext cx="934" cy="407"/>
              </a:xfrm>
              <a:prstGeom prst="roundRect">
                <a:avLst/>
              </a:prstGeom>
              <a:noFill/>
              <a:ln>
                <a:solidFill>
                  <a:schemeClr val="accent2"/>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2"/>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accent2"/>
                    </a:solidFill>
                    <a:latin typeface="PingFang SC Regular" panose="020B0400000000000000" charset="-122"/>
                    <a:ea typeface="PingFang SC Regular" panose="020B0400000000000000" charset="-122"/>
                    <a:cs typeface="PingFang SC Regular" panose="020B0400000000000000" charset="-122"/>
                  </a:rPr>
                  <a:t>经济</a:t>
                </a:r>
              </a:p>
            </p:txBody>
          </p:sp>
          <p:sp>
            <p:nvSpPr>
              <p:cNvPr id="92" name="圆角矩形 91"/>
              <p:cNvSpPr/>
              <p:nvPr/>
            </p:nvSpPr>
            <p:spPr>
              <a:xfrm>
                <a:off x="15511" y="3824"/>
                <a:ext cx="934" cy="407"/>
              </a:xfrm>
              <a:prstGeom prst="roundRect">
                <a:avLst/>
              </a:prstGeom>
              <a:noFill/>
              <a:ln>
                <a:solidFill>
                  <a:schemeClr val="accent2"/>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2"/>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accent2"/>
                    </a:solidFill>
                    <a:latin typeface="PingFang SC Regular" panose="020B0400000000000000" charset="-122"/>
                    <a:ea typeface="PingFang SC Regular" panose="020B0400000000000000" charset="-122"/>
                    <a:cs typeface="PingFang SC Regular" panose="020B0400000000000000" charset="-122"/>
                  </a:rPr>
                  <a:t>生态</a:t>
                </a:r>
              </a:p>
            </p:txBody>
          </p:sp>
          <p:sp>
            <p:nvSpPr>
              <p:cNvPr id="95" name="圆角矩形 94"/>
              <p:cNvSpPr/>
              <p:nvPr/>
            </p:nvSpPr>
            <p:spPr>
              <a:xfrm>
                <a:off x="16554" y="3824"/>
                <a:ext cx="1976" cy="407"/>
              </a:xfrm>
              <a:prstGeom prst="roundRect">
                <a:avLst/>
              </a:prstGeom>
              <a:noFill/>
              <a:ln>
                <a:solidFill>
                  <a:schemeClr val="accent2"/>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2"/>
                    </a:solidFill>
                    <a:latin typeface="PingFang SC Regular" panose="020B0400000000000000" charset="-122"/>
                    <a:ea typeface="PingFang SC Regular" panose="020B0400000000000000" charset="-122"/>
                    <a:cs typeface="PingFang SC Regular" panose="020B0400000000000000" charset="-122"/>
                  </a:rPr>
                  <a:t>P </a:t>
                </a:r>
                <a:r>
                  <a:rPr kumimoji="1" lang="zh-CN" altLang="en-US" sz="1000">
                    <a:solidFill>
                      <a:schemeClr val="accent2"/>
                    </a:solidFill>
                    <a:latin typeface="PingFang SC Regular" panose="020B0400000000000000" charset="-122"/>
                    <a:ea typeface="PingFang SC Regular" panose="020B0400000000000000" charset="-122"/>
                    <a:cs typeface="PingFang SC Regular" panose="020B0400000000000000" charset="-122"/>
                  </a:rPr>
                  <a:t>政治法律</a:t>
                </a:r>
              </a:p>
            </p:txBody>
          </p:sp>
        </p:grpSp>
      </p:grpSp>
      <p:grpSp>
        <p:nvGrpSpPr>
          <p:cNvPr id="101" name="组合 100"/>
          <p:cNvGrpSpPr/>
          <p:nvPr/>
        </p:nvGrpSpPr>
        <p:grpSpPr>
          <a:xfrm>
            <a:off x="7440930" y="4277360"/>
            <a:ext cx="2409190" cy="1094740"/>
            <a:chOff x="11718" y="2865"/>
            <a:chExt cx="3794" cy="1724"/>
          </a:xfrm>
        </p:grpSpPr>
        <p:sp>
          <p:nvSpPr>
            <p:cNvPr id="102" name="文本框 101"/>
            <p:cNvSpPr txBox="1"/>
            <p:nvPr/>
          </p:nvSpPr>
          <p:spPr>
            <a:xfrm>
              <a:off x="11718" y="2865"/>
              <a:ext cx="1508" cy="483"/>
            </a:xfrm>
            <a:prstGeom prst="rect">
              <a:avLst/>
            </a:prstGeom>
            <a:noFill/>
          </p:spPr>
          <p:txBody>
            <a:bodyPr wrap="square" rtlCol="0">
              <a:spAutoFit/>
            </a:bodyPr>
            <a:lstStyle/>
            <a:p>
              <a:r>
                <a:rPr lang="en-US" sz="1400" b="1" kern="0" noProof="0" dirty="0">
                  <a:ln>
                    <a:noFill/>
                  </a:ln>
                  <a:solidFill>
                    <a:schemeClr val="accent3"/>
                  </a:solidFill>
                  <a:effectLst/>
                  <a:uLnTx/>
                  <a:uFillTx/>
                  <a:latin typeface="PingFang SC Semibold" panose="020B0400000000000000" charset="-122"/>
                  <a:ea typeface="PingFang SC Semibold" panose="020B0400000000000000" charset="-122"/>
                  <a:sym typeface="Helvetica Neue Medium" panose="02000503000000020004"/>
                </a:rPr>
                <a:t>SLEPT</a:t>
              </a:r>
            </a:p>
          </p:txBody>
        </p:sp>
        <p:sp>
          <p:nvSpPr>
            <p:cNvPr id="103" name="文本框 102"/>
            <p:cNvSpPr txBox="1"/>
            <p:nvPr/>
          </p:nvSpPr>
          <p:spPr>
            <a:xfrm>
              <a:off x="11718" y="3299"/>
              <a:ext cx="3794" cy="1290"/>
            </a:xfrm>
            <a:prstGeom prst="rect">
              <a:avLst/>
            </a:prstGeom>
            <a:noFill/>
          </p:spPr>
          <p:txBody>
            <a:bodyPr wrap="square" rtlCol="0">
              <a:noAutofit/>
            </a:bodyPr>
            <a:lstStyle/>
            <a:p>
              <a:pPr>
                <a:lnSpc>
                  <a:spcPct val="120000"/>
                </a:lnSpc>
                <a:spcBef>
                  <a:spcPts val="0"/>
                </a:spcBef>
                <a:spcAft>
                  <a:spcPts val="0"/>
                </a:spcAft>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一种针对国际环境的PEST分析方法，对于国际企业环境的检测，可能会采用SLEPT分析</a:t>
              </a:r>
            </a:p>
          </p:txBody>
        </p:sp>
      </p:grpSp>
      <p:cxnSp>
        <p:nvCxnSpPr>
          <p:cNvPr id="104" name="直接连接符 103"/>
          <p:cNvCxnSpPr/>
          <p:nvPr/>
        </p:nvCxnSpPr>
        <p:spPr>
          <a:xfrm>
            <a:off x="7238365" y="4287520"/>
            <a:ext cx="0" cy="1084580"/>
          </a:xfrm>
          <a:prstGeom prst="line">
            <a:avLst/>
          </a:prstGeom>
          <a:ln w="76200" cap="flat" cmpd="sng">
            <a:solidFill>
              <a:schemeClr val="accent3"/>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08" name="组合 107"/>
          <p:cNvGrpSpPr/>
          <p:nvPr/>
        </p:nvGrpSpPr>
        <p:grpSpPr>
          <a:xfrm>
            <a:off x="9849485" y="4613910"/>
            <a:ext cx="1917700" cy="590550"/>
            <a:chOff x="15511" y="3301"/>
            <a:chExt cx="3020" cy="930"/>
          </a:xfrm>
        </p:grpSpPr>
        <p:sp>
          <p:nvSpPr>
            <p:cNvPr id="109" name="圆角矩形 108"/>
            <p:cNvSpPr/>
            <p:nvPr/>
          </p:nvSpPr>
          <p:spPr>
            <a:xfrm>
              <a:off x="15511" y="3301"/>
              <a:ext cx="934" cy="407"/>
            </a:xfrm>
            <a:prstGeom prst="roundRect">
              <a:avLst/>
            </a:prstGeom>
            <a:noFill/>
            <a:ln>
              <a:solidFill>
                <a:schemeClr val="accent3"/>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3"/>
                  </a:solidFill>
                  <a:latin typeface="PingFang SC Regular" panose="020B0400000000000000" charset="-122"/>
                  <a:ea typeface="PingFang SC Regular" panose="020B0400000000000000" charset="-122"/>
                  <a:cs typeface="PingFang SC Regular" panose="020B0400000000000000" charset="-122"/>
                </a:rPr>
                <a:t>S </a:t>
              </a:r>
              <a:r>
                <a:rPr kumimoji="1" lang="zh-CN" altLang="en-US" sz="1000">
                  <a:solidFill>
                    <a:schemeClr val="accent3"/>
                  </a:solidFill>
                  <a:latin typeface="PingFang SC Regular" panose="020B0400000000000000" charset="-122"/>
                  <a:ea typeface="PingFang SC Regular" panose="020B0400000000000000" charset="-122"/>
                  <a:cs typeface="PingFang SC Regular" panose="020B0400000000000000" charset="-122"/>
                </a:rPr>
                <a:t>社会</a:t>
              </a:r>
            </a:p>
          </p:txBody>
        </p:sp>
        <p:sp>
          <p:nvSpPr>
            <p:cNvPr id="110" name="圆角矩形 109"/>
            <p:cNvSpPr/>
            <p:nvPr/>
          </p:nvSpPr>
          <p:spPr>
            <a:xfrm>
              <a:off x="16554" y="3301"/>
              <a:ext cx="934" cy="407"/>
            </a:xfrm>
            <a:prstGeom prst="roundRect">
              <a:avLst/>
            </a:prstGeom>
            <a:noFill/>
            <a:ln>
              <a:solidFill>
                <a:schemeClr val="accent3"/>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3"/>
                  </a:solidFill>
                  <a:latin typeface="PingFang SC Regular" panose="020B0400000000000000" charset="-122"/>
                  <a:ea typeface="PingFang SC Regular" panose="020B0400000000000000" charset="-122"/>
                  <a:cs typeface="PingFang SC Regular" panose="020B0400000000000000" charset="-122"/>
                </a:rPr>
                <a:t>L </a:t>
              </a:r>
              <a:r>
                <a:rPr kumimoji="1" lang="zh-CN" altLang="en-US" sz="1000">
                  <a:solidFill>
                    <a:schemeClr val="accent3"/>
                  </a:solidFill>
                  <a:latin typeface="PingFang SC Regular" panose="020B0400000000000000" charset="-122"/>
                  <a:ea typeface="PingFang SC Regular" panose="020B0400000000000000" charset="-122"/>
                  <a:cs typeface="PingFang SC Regular" panose="020B0400000000000000" charset="-122"/>
                </a:rPr>
                <a:t>法律</a:t>
              </a:r>
            </a:p>
          </p:txBody>
        </p:sp>
        <p:sp>
          <p:nvSpPr>
            <p:cNvPr id="111" name="圆角矩形 110"/>
            <p:cNvSpPr/>
            <p:nvPr/>
          </p:nvSpPr>
          <p:spPr>
            <a:xfrm>
              <a:off x="17597" y="3301"/>
              <a:ext cx="934" cy="407"/>
            </a:xfrm>
            <a:prstGeom prst="roundRect">
              <a:avLst/>
            </a:prstGeom>
            <a:noFill/>
            <a:ln>
              <a:solidFill>
                <a:schemeClr val="accent3"/>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3"/>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accent3"/>
                  </a:solidFill>
                  <a:latin typeface="PingFang SC Regular" panose="020B0400000000000000" charset="-122"/>
                  <a:ea typeface="PingFang SC Regular" panose="020B0400000000000000" charset="-122"/>
                  <a:cs typeface="PingFang SC Regular" panose="020B0400000000000000" charset="-122"/>
                </a:rPr>
                <a:t>经济</a:t>
              </a:r>
            </a:p>
          </p:txBody>
        </p:sp>
        <p:sp>
          <p:nvSpPr>
            <p:cNvPr id="112" name="圆角矩形 111"/>
            <p:cNvSpPr/>
            <p:nvPr/>
          </p:nvSpPr>
          <p:spPr>
            <a:xfrm>
              <a:off x="15511" y="3824"/>
              <a:ext cx="934" cy="407"/>
            </a:xfrm>
            <a:prstGeom prst="roundRect">
              <a:avLst/>
            </a:prstGeom>
            <a:noFill/>
            <a:ln>
              <a:solidFill>
                <a:schemeClr val="accent3"/>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3"/>
                  </a:solidFill>
                  <a:latin typeface="PingFang SC Regular" panose="020B0400000000000000" charset="-122"/>
                  <a:ea typeface="PingFang SC Regular" panose="020B0400000000000000" charset="-122"/>
                  <a:cs typeface="PingFang SC Regular" panose="020B0400000000000000" charset="-122"/>
                </a:rPr>
                <a:t>P </a:t>
              </a:r>
              <a:r>
                <a:rPr kumimoji="1" lang="zh-CN" altLang="en-US" sz="1000">
                  <a:solidFill>
                    <a:schemeClr val="accent3"/>
                  </a:solidFill>
                  <a:latin typeface="PingFang SC Regular" panose="020B0400000000000000" charset="-122"/>
                  <a:ea typeface="PingFang SC Regular" panose="020B0400000000000000" charset="-122"/>
                  <a:cs typeface="PingFang SC Regular" panose="020B0400000000000000" charset="-122"/>
                </a:rPr>
                <a:t>政治</a:t>
              </a:r>
            </a:p>
          </p:txBody>
        </p:sp>
        <p:sp>
          <p:nvSpPr>
            <p:cNvPr id="113" name="圆角矩形 112"/>
            <p:cNvSpPr/>
            <p:nvPr/>
          </p:nvSpPr>
          <p:spPr>
            <a:xfrm>
              <a:off x="16554" y="3824"/>
              <a:ext cx="934" cy="407"/>
            </a:xfrm>
            <a:prstGeom prst="roundRect">
              <a:avLst/>
            </a:prstGeom>
            <a:noFill/>
            <a:ln>
              <a:solidFill>
                <a:schemeClr val="accent3"/>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accent3"/>
                  </a:solidFill>
                  <a:latin typeface="PingFang SC Regular" panose="020B0400000000000000" charset="-122"/>
                  <a:ea typeface="PingFang SC Regular" panose="020B0400000000000000" charset="-122"/>
                  <a:cs typeface="PingFang SC Regular" panose="020B0400000000000000" charset="-122"/>
                </a:rPr>
                <a:t>T </a:t>
              </a:r>
              <a:r>
                <a:rPr kumimoji="1" lang="zh-CN" altLang="en-US" sz="1000">
                  <a:solidFill>
                    <a:schemeClr val="accent3"/>
                  </a:solidFill>
                  <a:latin typeface="PingFang SC Regular" panose="020B0400000000000000" charset="-122"/>
                  <a:ea typeface="PingFang SC Regular" panose="020B0400000000000000" charset="-122"/>
                  <a:cs typeface="PingFang SC Regular" panose="020B0400000000000000" charset="-122"/>
                </a:rPr>
                <a:t>技术</a:t>
              </a:r>
            </a:p>
          </p:txBody>
        </p:sp>
      </p:grpSp>
      <p:grpSp>
        <p:nvGrpSpPr>
          <p:cNvPr id="115" name="组合 114"/>
          <p:cNvGrpSpPr/>
          <p:nvPr/>
        </p:nvGrpSpPr>
        <p:grpSpPr>
          <a:xfrm>
            <a:off x="7440930" y="5517515"/>
            <a:ext cx="2409190" cy="1094740"/>
            <a:chOff x="11718" y="2865"/>
            <a:chExt cx="3794" cy="1724"/>
          </a:xfrm>
        </p:grpSpPr>
        <p:sp>
          <p:nvSpPr>
            <p:cNvPr id="116" name="文本框 115"/>
            <p:cNvSpPr txBox="1"/>
            <p:nvPr/>
          </p:nvSpPr>
          <p:spPr>
            <a:xfrm>
              <a:off x="11718" y="2865"/>
              <a:ext cx="1508" cy="483"/>
            </a:xfrm>
            <a:prstGeom prst="rect">
              <a:avLst/>
            </a:prstGeom>
            <a:noFill/>
          </p:spPr>
          <p:txBody>
            <a:bodyPr wrap="square" rtlCol="0">
              <a:spAutoFit/>
            </a:bodyPr>
            <a:lstStyle/>
            <a:p>
              <a:r>
                <a:rPr lang="en-US" sz="1400" b="1" kern="0" noProof="0" dirty="0">
                  <a:ln>
                    <a:noFill/>
                  </a:ln>
                  <a:solidFill>
                    <a:schemeClr val="bg1"/>
                  </a:solidFill>
                  <a:effectLst/>
                  <a:uLnTx/>
                  <a:uFillTx/>
                  <a:latin typeface="PingFang SC Semibold" panose="020B0400000000000000" charset="-122"/>
                  <a:ea typeface="PingFang SC Semibold" panose="020B0400000000000000" charset="-122"/>
                  <a:sym typeface="Helvetica Neue Medium" panose="02000503000000020004"/>
                </a:rPr>
                <a:t>DESTEP</a:t>
              </a:r>
            </a:p>
          </p:txBody>
        </p:sp>
        <p:sp>
          <p:nvSpPr>
            <p:cNvPr id="117" name="文本框 116"/>
            <p:cNvSpPr txBox="1"/>
            <p:nvPr/>
          </p:nvSpPr>
          <p:spPr>
            <a:xfrm>
              <a:off x="11718" y="3299"/>
              <a:ext cx="3794" cy="1290"/>
            </a:xfrm>
            <a:prstGeom prst="rect">
              <a:avLst/>
            </a:prstGeom>
            <a:noFill/>
          </p:spPr>
          <p:txBody>
            <a:bodyPr wrap="square" rtlCol="0">
              <a:noAutofit/>
            </a:bodyPr>
            <a:lstStyle/>
            <a:p>
              <a:pPr>
                <a:lnSpc>
                  <a:spcPct val="120000"/>
                </a:lnSpc>
                <a:spcBef>
                  <a:spcPts val="0"/>
                </a:spcBef>
                <a:spcAft>
                  <a:spcPts val="0"/>
                </a:spcAft>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一种针对国际市场的PEST分析方法，可以帮助企业更好地了解国际市场的特点和趋势，制定适合的营销策略和实施计划</a:t>
              </a:r>
            </a:p>
          </p:txBody>
        </p:sp>
      </p:grpSp>
      <p:cxnSp>
        <p:nvCxnSpPr>
          <p:cNvPr id="118" name="直接连接符 117"/>
          <p:cNvCxnSpPr/>
          <p:nvPr/>
        </p:nvCxnSpPr>
        <p:spPr>
          <a:xfrm>
            <a:off x="7238365" y="5527675"/>
            <a:ext cx="0" cy="1084580"/>
          </a:xfrm>
          <a:prstGeom prst="line">
            <a:avLst/>
          </a:prstGeom>
          <a:ln w="76200" cap="flat" cmpd="sng">
            <a:solidFill>
              <a:schemeClr val="bg1">
                <a:lumMod val="75000"/>
                <a:lumOff val="25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grpSp>
        <p:nvGrpSpPr>
          <p:cNvPr id="119" name="组合 118"/>
          <p:cNvGrpSpPr/>
          <p:nvPr/>
        </p:nvGrpSpPr>
        <p:grpSpPr>
          <a:xfrm>
            <a:off x="9849485" y="5854065"/>
            <a:ext cx="1917700" cy="590550"/>
            <a:chOff x="15511" y="3301"/>
            <a:chExt cx="3020" cy="930"/>
          </a:xfrm>
        </p:grpSpPr>
        <p:sp>
          <p:nvSpPr>
            <p:cNvPr id="120" name="圆角矩形 119"/>
            <p:cNvSpPr/>
            <p:nvPr/>
          </p:nvSpPr>
          <p:spPr>
            <a:xfrm>
              <a:off x="15511" y="3301"/>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D</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人口</a:t>
              </a:r>
            </a:p>
          </p:txBody>
        </p:sp>
        <p:sp>
          <p:nvSpPr>
            <p:cNvPr id="121" name="圆角矩形 120"/>
            <p:cNvSpPr/>
            <p:nvPr/>
          </p:nvSpPr>
          <p:spPr>
            <a:xfrm>
              <a:off x="16554" y="3301"/>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经济</a:t>
              </a:r>
            </a:p>
          </p:txBody>
        </p:sp>
        <p:sp>
          <p:nvSpPr>
            <p:cNvPr id="122" name="圆角矩形 121"/>
            <p:cNvSpPr/>
            <p:nvPr/>
          </p:nvSpPr>
          <p:spPr>
            <a:xfrm>
              <a:off x="17597" y="3301"/>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S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社会</a:t>
              </a:r>
            </a:p>
          </p:txBody>
        </p:sp>
        <p:sp>
          <p:nvSpPr>
            <p:cNvPr id="123" name="圆角矩形 122"/>
            <p:cNvSpPr/>
            <p:nvPr/>
          </p:nvSpPr>
          <p:spPr>
            <a:xfrm>
              <a:off x="15511" y="3824"/>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技术</a:t>
              </a:r>
            </a:p>
          </p:txBody>
        </p:sp>
        <p:sp>
          <p:nvSpPr>
            <p:cNvPr id="124" name="圆角矩形 123"/>
            <p:cNvSpPr/>
            <p:nvPr/>
          </p:nvSpPr>
          <p:spPr>
            <a:xfrm>
              <a:off x="16554" y="3824"/>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E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生态</a:t>
              </a:r>
            </a:p>
          </p:txBody>
        </p:sp>
        <p:sp>
          <p:nvSpPr>
            <p:cNvPr id="125" name="圆角矩形 124"/>
            <p:cNvSpPr/>
            <p:nvPr/>
          </p:nvSpPr>
          <p:spPr>
            <a:xfrm>
              <a:off x="17596" y="3824"/>
              <a:ext cx="934" cy="407"/>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bg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P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政治</a:t>
              </a:r>
            </a:p>
          </p:txBody>
        </p:sp>
      </p:grpSp>
      <p:sp>
        <p:nvSpPr>
          <p:cNvPr id="127" name="文本框 126"/>
          <p:cNvSpPr txBox="1"/>
          <p:nvPr/>
        </p:nvSpPr>
        <p:spPr>
          <a:xfrm>
            <a:off x="6862445" y="3513138"/>
            <a:ext cx="375920" cy="1383665"/>
          </a:xfrm>
          <a:prstGeom prst="rect">
            <a:avLst/>
          </a:prstGeom>
          <a:noFill/>
        </p:spPr>
        <p:txBody>
          <a:bodyPr wrap="square" rtlCol="0" anchor="ctr" anchorCtr="0">
            <a:spAutoFit/>
          </a:bodyPr>
          <a:lstStyle/>
          <a:p>
            <a:pPr algn="ctr"/>
            <a:r>
              <a:rPr lang="zh-CN" altLang="en-US" sz="1400" b="1" dirty="0">
                <a:solidFill>
                  <a:schemeClr val="accent6">
                    <a:lumMod val="50000"/>
                  </a:schemeClr>
                </a:solidFill>
                <a:latin typeface="PingFang SC Semibold" panose="020B0400000000000000" charset="-122"/>
                <a:ea typeface="PingFang SC Semibold" panose="020B0400000000000000" charset="-122"/>
                <a:sym typeface="+mn-ea"/>
              </a:rPr>
              <a:t>扩展分析工具</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PEST</a:t>
            </a:r>
            <a:r>
              <a:rPr>
                <a:cs typeface="PingFang SC Regular" panose="020B0400000000000000" charset="-122"/>
              </a:rPr>
              <a:t>分析——</a:t>
            </a:r>
            <a:r>
              <a:rPr sz="2400" b="0">
                <a:cs typeface="PingFang SC Regular" panose="020B0400000000000000" charset="-122"/>
              </a:rPr>
              <a:t>电动汽车行业的</a:t>
            </a:r>
            <a:r>
              <a:rPr lang="en-US" altLang="zh-CN" sz="2400" b="0">
                <a:cs typeface="PingFang SC Regular" panose="020B0400000000000000" charset="-122"/>
              </a:rPr>
              <a:t>PEST</a:t>
            </a:r>
            <a:r>
              <a:rPr sz="2400" b="0">
                <a:cs typeface="PingFang SC Regular" panose="020B0400000000000000" charset="-122"/>
              </a:rPr>
              <a:t>分析</a:t>
            </a:r>
          </a:p>
        </p:txBody>
      </p:sp>
      <p:sp>
        <p:nvSpPr>
          <p:cNvPr id="3" name="文本占位符 2"/>
          <p:cNvSpPr>
            <a:spLocks noGrp="1"/>
          </p:cNvSpPr>
          <p:nvPr>
            <p:ph type="body" idx="1"/>
          </p:nvPr>
        </p:nvSpPr>
        <p:spPr/>
        <p:txBody>
          <a:bodyPr/>
          <a:lstStyle/>
          <a:p>
            <a:r>
              <a:rPr lang="zh-CN" altLang="en-US"/>
              <a:t>案例分析，电动汽车行业面临着良好的政治、经济、社会和技术环境。然而，也需要注意到行业发展的挑战和不确定性，如技术瓶颈、市场接受度等。因此，电动汽车企业需要不断创新和提升竞争力，以应对市场的变化和挑战</a:t>
            </a:r>
          </a:p>
        </p:txBody>
      </p:sp>
      <p:sp>
        <p:nvSpPr>
          <p:cNvPr id="4" name="文本占位符 3"/>
          <p:cNvSpPr>
            <a:spLocks noGrp="1"/>
          </p:cNvSpPr>
          <p:nvPr>
            <p:ph type="body" idx="13"/>
          </p:nvPr>
        </p:nvSpPr>
        <p:spPr>
          <a:xfrm>
            <a:off x="372110" y="317183"/>
            <a:ext cx="1068070" cy="430530"/>
          </a:xfrm>
        </p:spPr>
        <p:txBody>
          <a:bodyPr/>
          <a:lstStyle/>
          <a:p>
            <a:r>
              <a:rPr>
                <a:sym typeface="+mn-ea"/>
              </a:rPr>
              <a:t>4-09</a:t>
            </a:r>
            <a:endParaRPr lang="zh-CN" altLang="en-US">
              <a:latin typeface="PingFang SC Regular" panose="020B0400000000000000" charset="-122"/>
              <a:ea typeface="PingFang SC Regular" panose="020B0400000000000000" charset="-122"/>
            </a:endParaRPr>
          </a:p>
        </p:txBody>
      </p:sp>
      <p:sp>
        <p:nvSpPr>
          <p:cNvPr id="57" name="矩形 56"/>
          <p:cNvSpPr/>
          <p:nvPr>
            <p:custDataLst>
              <p:tags r:id="rId1"/>
            </p:custDataLst>
          </p:nvPr>
        </p:nvSpPr>
        <p:spPr>
          <a:xfrm>
            <a:off x="900430" y="4206240"/>
            <a:ext cx="3365500" cy="2300605"/>
          </a:xfrm>
          <a:prstGeom prst="rect">
            <a:avLst/>
          </a:prstGeom>
          <a:solidFill>
            <a:schemeClr val="accent6">
              <a:alpha val="70000"/>
            </a:schemeClr>
          </a:solidFill>
          <a:ln w="952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58" name="矩形 57"/>
          <p:cNvSpPr/>
          <p:nvPr>
            <p:custDataLst>
              <p:tags r:id="rId2"/>
            </p:custDataLst>
          </p:nvPr>
        </p:nvSpPr>
        <p:spPr>
          <a:xfrm>
            <a:off x="900430" y="1774825"/>
            <a:ext cx="3365500" cy="2300605"/>
          </a:xfrm>
          <a:prstGeom prst="rect">
            <a:avLst/>
          </a:prstGeom>
          <a:solidFill>
            <a:schemeClr val="accent1">
              <a:lumMod val="20000"/>
              <a:lumOff val="80000"/>
              <a:alpha val="20000"/>
            </a:schemeClr>
          </a:solidFill>
          <a:ln w="952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59" name="矩形 58"/>
          <p:cNvSpPr/>
          <p:nvPr>
            <p:custDataLst>
              <p:tags r:id="rId3"/>
            </p:custDataLst>
          </p:nvPr>
        </p:nvSpPr>
        <p:spPr>
          <a:xfrm flipH="1">
            <a:off x="7937500" y="4291965"/>
            <a:ext cx="3354070" cy="2214880"/>
          </a:xfrm>
          <a:prstGeom prst="rect">
            <a:avLst/>
          </a:prstGeom>
          <a:solidFill>
            <a:schemeClr val="accent5">
              <a:alpha val="20000"/>
            </a:schemeClr>
          </a:solidFill>
          <a:ln w="952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63" name="矩形 62"/>
          <p:cNvSpPr/>
          <p:nvPr>
            <p:custDataLst>
              <p:tags r:id="rId4"/>
            </p:custDataLst>
          </p:nvPr>
        </p:nvSpPr>
        <p:spPr>
          <a:xfrm flipH="1">
            <a:off x="7937500" y="1774825"/>
            <a:ext cx="3354070" cy="2386330"/>
          </a:xfrm>
          <a:prstGeom prst="rect">
            <a:avLst/>
          </a:prstGeom>
          <a:solidFill>
            <a:schemeClr val="accent4">
              <a:alpha val="20000"/>
            </a:schemeClr>
          </a:solidFill>
          <a:ln w="952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PingFang SC Regular" panose="020B0400000000000000" charset="-122"/>
              <a:ea typeface="PingFang SC Regular" panose="020B0400000000000000" charset="-122"/>
              <a:cs typeface="+mn-cs"/>
            </a:endParaRPr>
          </a:p>
        </p:txBody>
      </p:sp>
      <p:sp>
        <p:nvSpPr>
          <p:cNvPr id="43" name="椭圆 42"/>
          <p:cNvSpPr>
            <a:spLocks noChangeAspect="1"/>
          </p:cNvSpPr>
          <p:nvPr>
            <p:custDataLst>
              <p:tags r:id="rId5"/>
            </p:custDataLst>
          </p:nvPr>
        </p:nvSpPr>
        <p:spPr>
          <a:xfrm>
            <a:off x="3825240" y="1856105"/>
            <a:ext cx="4558665" cy="455866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5" name="组合 4"/>
          <p:cNvGrpSpPr/>
          <p:nvPr/>
        </p:nvGrpSpPr>
        <p:grpSpPr>
          <a:xfrm>
            <a:off x="3862705" y="1898650"/>
            <a:ext cx="4484370" cy="4483735"/>
            <a:chOff x="3650680" y="1386121"/>
            <a:chExt cx="4957591" cy="4957591"/>
          </a:xfrm>
        </p:grpSpPr>
        <p:sp>
          <p:nvSpPr>
            <p:cNvPr id="9" name="空心弧 8"/>
            <p:cNvSpPr>
              <a:spLocks noChangeAspect="1"/>
            </p:cNvSpPr>
            <p:nvPr>
              <p:custDataLst>
                <p:tags r:id="rId26"/>
              </p:custDataLst>
            </p:nvPr>
          </p:nvSpPr>
          <p:spPr>
            <a:xfrm>
              <a:off x="3760591" y="1488916"/>
              <a:ext cx="4752000" cy="4752000"/>
            </a:xfrm>
            <a:prstGeom prst="blockArc">
              <a:avLst>
                <a:gd name="adj1" fmla="val 16184855"/>
                <a:gd name="adj2" fmla="val 0"/>
                <a:gd name="adj3" fmla="val 25000"/>
              </a:avLst>
            </a:prstGeom>
            <a:solidFill>
              <a:schemeClr val="accent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0" name="空心弧 59"/>
            <p:cNvSpPr>
              <a:spLocks noChangeAspect="1"/>
            </p:cNvSpPr>
            <p:nvPr>
              <p:custDataLst>
                <p:tags r:id="rId27"/>
              </p:custDataLst>
            </p:nvPr>
          </p:nvSpPr>
          <p:spPr>
            <a:xfrm rot="5400000">
              <a:off x="3760591" y="1488916"/>
              <a:ext cx="4752000" cy="4752000"/>
            </a:xfrm>
            <a:prstGeom prst="blockArc">
              <a:avLst>
                <a:gd name="adj1" fmla="val 16184855"/>
                <a:gd name="adj2" fmla="val 0"/>
                <a:gd name="adj3" fmla="val 25000"/>
              </a:avLst>
            </a:prstGeom>
            <a:solidFill>
              <a:schemeClr val="accent2"/>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1" name="空心弧 60"/>
            <p:cNvSpPr>
              <a:spLocks noChangeAspect="1"/>
            </p:cNvSpPr>
            <p:nvPr>
              <p:custDataLst>
                <p:tags r:id="rId28"/>
              </p:custDataLst>
            </p:nvPr>
          </p:nvSpPr>
          <p:spPr>
            <a:xfrm rot="10800000">
              <a:off x="3760592" y="1488916"/>
              <a:ext cx="4752000" cy="4752000"/>
            </a:xfrm>
            <a:prstGeom prst="blockArc">
              <a:avLst>
                <a:gd name="adj1" fmla="val 16184855"/>
                <a:gd name="adj2" fmla="val 0"/>
                <a:gd name="adj3" fmla="val 25000"/>
              </a:avLst>
            </a:prstGeom>
            <a:solidFill>
              <a:schemeClr val="accent3"/>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2" name="空心弧 61"/>
            <p:cNvSpPr>
              <a:spLocks noChangeAspect="1"/>
            </p:cNvSpPr>
            <p:nvPr>
              <p:custDataLst>
                <p:tags r:id="rId29"/>
              </p:custDataLst>
            </p:nvPr>
          </p:nvSpPr>
          <p:spPr>
            <a:xfrm rot="16200000">
              <a:off x="3760592" y="1488916"/>
              <a:ext cx="4752000" cy="4752000"/>
            </a:xfrm>
            <a:prstGeom prst="blockArc">
              <a:avLst>
                <a:gd name="adj1" fmla="val 16184855"/>
                <a:gd name="adj2" fmla="val 0"/>
                <a:gd name="adj3" fmla="val 25000"/>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PingFang SC Regular" panose="020B0400000000000000" charset="-122"/>
                <a:ea typeface="PingFang SC Regular" panose="020B0400000000000000" charset="-122"/>
              </a:endParaRPr>
            </a:p>
          </p:txBody>
        </p:sp>
        <p:sp>
          <p:nvSpPr>
            <p:cNvPr id="64" name="文本框 63"/>
            <p:cNvSpPr txBox="1"/>
            <p:nvPr>
              <p:custDataLst>
                <p:tags r:id="rId30"/>
              </p:custDataLst>
            </p:nvPr>
          </p:nvSpPr>
          <p:spPr>
            <a:xfrm rot="18901203">
              <a:off x="4193894" y="2439698"/>
              <a:ext cx="2025220" cy="982518"/>
            </a:xfrm>
            <a:prstGeom prst="rect">
              <a:avLst/>
            </a:prstGeom>
            <a:noFill/>
          </p:spPr>
          <p:txBody>
            <a:bodyPr wrap="square" rtlCol="0" anchor="b" anchorCtr="0">
              <a:prstTxWarp prst="textArchUp">
                <a:avLst>
                  <a:gd name="adj" fmla="val 10813398"/>
                </a:avLst>
              </a:prstTxWarp>
              <a:noAutofit/>
            </a:bodyPr>
            <a:lstStyle/>
            <a:p>
              <a:pPr algn="ctr"/>
              <a:r>
                <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rPr>
                <a:t>T ( Technological ) 技术</a:t>
              </a:r>
            </a:p>
          </p:txBody>
        </p:sp>
        <p:sp>
          <p:nvSpPr>
            <p:cNvPr id="12" name="矩形 11"/>
            <p:cNvSpPr/>
            <p:nvPr>
              <p:custDataLst>
                <p:tags r:id="rId31"/>
              </p:custDataLst>
            </p:nvPr>
          </p:nvSpPr>
          <p:spPr>
            <a:xfrm>
              <a:off x="3650680" y="3792915"/>
              <a:ext cx="4957591" cy="1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8" name="矩形 67"/>
            <p:cNvSpPr/>
            <p:nvPr>
              <p:custDataLst>
                <p:tags r:id="rId32"/>
              </p:custDataLst>
            </p:nvPr>
          </p:nvSpPr>
          <p:spPr>
            <a:xfrm rot="5400000">
              <a:off x="3650680" y="3792916"/>
              <a:ext cx="4957591" cy="1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69" name="矩形 68"/>
            <p:cNvSpPr/>
            <p:nvPr>
              <p:custDataLst>
                <p:tags r:id="rId33"/>
              </p:custDataLst>
            </p:nvPr>
          </p:nvSpPr>
          <p:spPr>
            <a:xfrm>
              <a:off x="5260756" y="3178592"/>
              <a:ext cx="1710725" cy="1479343"/>
            </a:xfrm>
            <a:prstGeom prst="rect">
              <a:avLst/>
            </a:prstGeom>
          </p:spPr>
          <p:txBody>
            <a:bodyPr wrap="square" anchor="ctr" anchorCtr="0">
              <a:spAutoFit/>
            </a:bodyPr>
            <a:lstStyle/>
            <a:p>
              <a:pPr algn="ctr">
                <a:lnSpc>
                  <a:spcPct val="150000"/>
                </a:lnSpc>
              </a:pPr>
              <a:r>
                <a:rPr lang="zh-CN" altLang="en-US"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电动汽车</a:t>
              </a:r>
              <a:endParaRPr lang="en-US" altLang="en-US" b="1" kern="0" dirty="0">
                <a:solidFill>
                  <a:schemeClr val="accent1"/>
                </a:solidFill>
                <a:latin typeface="PingFang SC Semibold" panose="020B0400000000000000" charset="-122"/>
                <a:ea typeface="PingFang SC Semibold" panose="020B0400000000000000" charset="-122"/>
                <a:cs typeface="PingFang SC Semibold" panose="020B0400000000000000" charset="-122"/>
              </a:endParaRPr>
            </a:p>
            <a:p>
              <a:pPr algn="ctr">
                <a:lnSpc>
                  <a:spcPct val="150000"/>
                </a:lnSpc>
              </a:pPr>
              <a:r>
                <a:rPr lang="en-US" altLang="en-US"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PEST</a:t>
              </a:r>
              <a:r>
                <a:rPr lang="zh-CN" altLang="en-US"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分析</a:t>
              </a:r>
            </a:p>
            <a:p>
              <a:pPr algn="ctr">
                <a:lnSpc>
                  <a:spcPct val="150000"/>
                </a:lnSpc>
              </a:pPr>
              <a:r>
                <a:rPr lang="zh-CN" altLang="en-US" b="1" kern="0" dirty="0">
                  <a:solidFill>
                    <a:schemeClr val="accent1"/>
                  </a:solidFill>
                  <a:latin typeface="PingFang SC Semibold" panose="020B0400000000000000" charset="-122"/>
                  <a:ea typeface="PingFang SC Semibold" panose="020B0400000000000000" charset="-122"/>
                  <a:cs typeface="PingFang SC Semibold" panose="020B0400000000000000" charset="-122"/>
                </a:rPr>
                <a:t>示例</a:t>
              </a:r>
            </a:p>
          </p:txBody>
        </p:sp>
        <p:sp>
          <p:nvSpPr>
            <p:cNvPr id="70" name="文本框 69"/>
            <p:cNvSpPr txBox="1"/>
            <p:nvPr>
              <p:custDataLst>
                <p:tags r:id="rId34"/>
              </p:custDataLst>
            </p:nvPr>
          </p:nvSpPr>
          <p:spPr>
            <a:xfrm rot="2987009">
              <a:off x="6034873" y="2522451"/>
              <a:ext cx="2088000" cy="982518"/>
            </a:xfrm>
            <a:prstGeom prst="rect">
              <a:avLst/>
            </a:prstGeom>
            <a:noFill/>
          </p:spPr>
          <p:txBody>
            <a:bodyPr wrap="square" rtlCol="0" anchor="b" anchorCtr="0">
              <a:prstTxWarp prst="textArchUp">
                <a:avLst>
                  <a:gd name="adj" fmla="val 10813398"/>
                </a:avLst>
              </a:prstTxWarp>
              <a:noAutofit/>
            </a:bodyPr>
            <a:lstStyle/>
            <a:p>
              <a:pPr algn="ctr"/>
              <a:r>
                <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rPr>
                <a:t>P </a:t>
              </a:r>
              <a:r>
                <a:rPr lang="en-US" altLang="en-US" sz="16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 Political ) 政治</a:t>
              </a:r>
              <a:endPar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73" name="文本框 72"/>
            <p:cNvSpPr txBox="1"/>
            <p:nvPr>
              <p:custDataLst>
                <p:tags r:id="rId35"/>
              </p:custDataLst>
            </p:nvPr>
          </p:nvSpPr>
          <p:spPr>
            <a:xfrm rot="2613982">
              <a:off x="4228371" y="4437745"/>
              <a:ext cx="1849722" cy="844550"/>
            </a:xfrm>
            <a:prstGeom prst="rect">
              <a:avLst/>
            </a:prstGeom>
            <a:noFill/>
          </p:spPr>
          <p:txBody>
            <a:bodyPr wrap="square" rtlCol="0">
              <a:prstTxWarp prst="textArchDown">
                <a:avLst/>
              </a:prstTxWarp>
              <a:noAutofit/>
            </a:bodyPr>
            <a:lstStyle/>
            <a:p>
              <a:pPr algn="ctr"/>
              <a:r>
                <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rPr>
                <a:t>S</a:t>
              </a:r>
              <a:r>
                <a:rPr lang="en-US" altLang="en-US" sz="16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 </a:t>
              </a:r>
              <a:r>
                <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rPr>
                <a:t>( Social ) </a:t>
              </a:r>
              <a:r>
                <a:rPr lang="en-US" altLang="en-US" sz="16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社会</a:t>
              </a:r>
              <a:endPar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sp>
          <p:nvSpPr>
            <p:cNvPr id="74" name="文本框 73"/>
            <p:cNvSpPr txBox="1"/>
            <p:nvPr>
              <p:custDataLst>
                <p:tags r:id="rId36"/>
              </p:custDataLst>
            </p:nvPr>
          </p:nvSpPr>
          <p:spPr>
            <a:xfrm rot="18900000">
              <a:off x="6256641" y="4439436"/>
              <a:ext cx="1828517" cy="844550"/>
            </a:xfrm>
            <a:prstGeom prst="rect">
              <a:avLst/>
            </a:prstGeom>
            <a:noFill/>
          </p:spPr>
          <p:txBody>
            <a:bodyPr wrap="square" rtlCol="0">
              <a:prstTxWarp prst="textArchDown">
                <a:avLst/>
              </a:prstTxWarp>
              <a:noAutofit/>
            </a:bodyPr>
            <a:lstStyle/>
            <a:p>
              <a:pPr algn="ctr"/>
              <a:r>
                <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rPr>
                <a:t>E ( Economic ) </a:t>
              </a:r>
              <a:r>
                <a:rPr lang="en-US" altLang="en-US" sz="1600" b="1" dirty="0">
                  <a:solidFill>
                    <a:schemeClr val="bg2"/>
                  </a:solidFill>
                  <a:latin typeface="PingFang SC Semibold" panose="020B0400000000000000" charset="-122"/>
                  <a:ea typeface="PingFang SC Semibold" panose="020B0400000000000000" charset="-122"/>
                  <a:cs typeface="PingFang SC Semibold" panose="020B0400000000000000" charset="-122"/>
                  <a:sym typeface="+mn-ea"/>
                </a:rPr>
                <a:t>经济</a:t>
              </a:r>
              <a:endParaRPr lang="en-US" altLang="en-US" sz="1600" b="1" dirty="0">
                <a:solidFill>
                  <a:schemeClr val="bg2"/>
                </a:solidFill>
                <a:effectLst/>
                <a:latin typeface="PingFang SC Semibold" panose="020B0400000000000000" charset="-122"/>
                <a:ea typeface="PingFang SC Semibold" panose="020B0400000000000000" charset="-122"/>
                <a:cs typeface="PingFang SC Semibold" panose="020B0400000000000000" charset="-122"/>
                <a:sym typeface="+mn-ea"/>
              </a:endParaRPr>
            </a:p>
          </p:txBody>
        </p:sp>
      </p:grpSp>
      <p:sp>
        <p:nvSpPr>
          <p:cNvPr id="18" name="TextBox 50"/>
          <p:cNvSpPr txBox="1"/>
          <p:nvPr>
            <p:custDataLst>
              <p:tags r:id="rId6"/>
            </p:custDataLst>
          </p:nvPr>
        </p:nvSpPr>
        <p:spPr>
          <a:xfrm>
            <a:off x="8420735" y="2332990"/>
            <a:ext cx="2767330" cy="182816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政策支持：</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全球范围内，各国政府都在积极推动电动汽车的发展，通过制定相关政策和法规来支持行业发展。例如，提供购车补贴、税收优惠、免费或优惠停车等激励措施，鼓励消费者购买电动汽车</a:t>
            </a:r>
          </a:p>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环保法规：</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随着对环保和气候变化问题的关注度提高，各国政府正在制定更严格的排放标准，这进一步推动了电动汽车的普及和应用</a:t>
            </a:r>
          </a:p>
        </p:txBody>
      </p:sp>
      <p:grpSp>
        <p:nvGrpSpPr>
          <p:cNvPr id="11" name="组合 10"/>
          <p:cNvGrpSpPr/>
          <p:nvPr/>
        </p:nvGrpSpPr>
        <p:grpSpPr>
          <a:xfrm>
            <a:off x="8420735" y="1878965"/>
            <a:ext cx="1794510" cy="378460"/>
            <a:chOff x="13261" y="3499"/>
            <a:chExt cx="2826" cy="596"/>
          </a:xfrm>
        </p:grpSpPr>
        <p:sp>
          <p:nvSpPr>
            <p:cNvPr id="19" name="TextBox 50"/>
            <p:cNvSpPr txBox="1"/>
            <p:nvPr>
              <p:custDataLst>
                <p:tags r:id="rId23"/>
              </p:custDataLst>
            </p:nvPr>
          </p:nvSpPr>
          <p:spPr>
            <a:xfrm>
              <a:off x="13977" y="3555"/>
              <a:ext cx="2110" cy="484"/>
            </a:xfrm>
            <a:prstGeom prst="rect">
              <a:avLst/>
            </a:prstGeom>
            <a:noFill/>
          </p:spPr>
          <p:txBody>
            <a:bodyPr wrap="square" lIns="0" tIns="0" rIns="0" bIns="0" rtlCol="0">
              <a:spAutoFit/>
            </a:bodyPr>
            <a:lstStyle/>
            <a:p>
              <a:pPr lvl="0">
                <a:defRPr/>
              </a:pPr>
              <a:r>
                <a:rPr lang="zh-CN" altLang="en-US" sz="2000" dirty="0">
                  <a:solidFill>
                    <a:srgbClr val="000000"/>
                  </a:solidFill>
                  <a:latin typeface="PingFang SC Regular" panose="020B0400000000000000" charset="-122"/>
                  <a:ea typeface="PingFang SC Regular" panose="020B0400000000000000" charset="-122"/>
                  <a:cs typeface="PingFang SC Regular" panose="020B0400000000000000" charset="-122"/>
                </a:rPr>
                <a:t>政治</a:t>
              </a:r>
              <a:r>
                <a:rPr lang="en-US" altLang="en-US" sz="2000" dirty="0">
                  <a:solidFill>
                    <a:srgbClr val="000000"/>
                  </a:solidFill>
                  <a:latin typeface="PingFang SC Regular" panose="020B0400000000000000" charset="-122"/>
                  <a:ea typeface="PingFang SC Regular" panose="020B0400000000000000" charset="-122"/>
                  <a:cs typeface="PingFang SC Regular" panose="020B0400000000000000" charset="-122"/>
                </a:rPr>
                <a:t>/法律</a:t>
              </a:r>
              <a:endParaRPr lang="zh-CN" altLang="en-US" sz="2000" dirty="0">
                <a:solidFill>
                  <a:srgbClr val="000000"/>
                </a:solidFill>
                <a:latin typeface="PingFang SC Regular" panose="020B0400000000000000" charset="-122"/>
                <a:ea typeface="PingFang SC Regular" panose="020B0400000000000000" charset="-122"/>
                <a:cs typeface="PingFang SC Regular" panose="020B0400000000000000" charset="-122"/>
              </a:endParaRPr>
            </a:p>
          </p:txBody>
        </p:sp>
        <p:sp>
          <p:nvSpPr>
            <p:cNvPr id="21" name="椭圆 20"/>
            <p:cNvSpPr/>
            <p:nvPr>
              <p:custDataLst>
                <p:tags r:id="rId24"/>
              </p:custDataLst>
            </p:nvPr>
          </p:nvSpPr>
          <p:spPr>
            <a:xfrm>
              <a:off x="13261" y="3499"/>
              <a:ext cx="597" cy="59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46" name="TextBox 50"/>
            <p:cNvSpPr txBox="1"/>
            <p:nvPr>
              <p:custDataLst>
                <p:tags r:id="rId25"/>
              </p:custDataLst>
            </p:nvPr>
          </p:nvSpPr>
          <p:spPr>
            <a:xfrm>
              <a:off x="13454" y="3544"/>
              <a:ext cx="242" cy="506"/>
            </a:xfrm>
            <a:prstGeom prst="rect">
              <a:avLst/>
            </a:prstGeom>
            <a:noFill/>
          </p:spPr>
          <p:txBody>
            <a:bodyPr wrap="square" lIns="0" tIns="0" rIns="0" bIns="0" rtlCol="0">
              <a:spAutoFit/>
            </a:bodyPr>
            <a:lstStyle/>
            <a:p>
              <a:pPr lvl="0">
                <a:defRPr/>
              </a:pPr>
              <a:r>
                <a:rPr lang="en-US" altLang="en-US" sz="2000" dirty="0">
                  <a:solidFill>
                    <a:schemeClr val="bg2"/>
                  </a:solidFill>
                  <a:latin typeface="PingFang SC Regular" panose="020B0400000000000000" charset="-122"/>
                  <a:ea typeface="PingFang SC Regular" panose="020B0400000000000000" charset="-122"/>
                  <a:cs typeface="OPPOSans B" pitchFamily="18" charset="-122"/>
                </a:rPr>
                <a:t>P</a:t>
              </a:r>
            </a:p>
          </p:txBody>
        </p:sp>
      </p:grpSp>
      <p:grpSp>
        <p:nvGrpSpPr>
          <p:cNvPr id="13" name="组合 12"/>
          <p:cNvGrpSpPr/>
          <p:nvPr/>
        </p:nvGrpSpPr>
        <p:grpSpPr>
          <a:xfrm>
            <a:off x="8420735" y="4378325"/>
            <a:ext cx="1714500" cy="378460"/>
            <a:chOff x="13261" y="7463"/>
            <a:chExt cx="2700" cy="596"/>
          </a:xfrm>
        </p:grpSpPr>
        <p:sp>
          <p:nvSpPr>
            <p:cNvPr id="25" name="TextBox 50"/>
            <p:cNvSpPr txBox="1"/>
            <p:nvPr>
              <p:custDataLst>
                <p:tags r:id="rId20"/>
              </p:custDataLst>
            </p:nvPr>
          </p:nvSpPr>
          <p:spPr>
            <a:xfrm>
              <a:off x="13977" y="7520"/>
              <a:ext cx="1985" cy="4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OPPOSans M" pitchFamily="18" charset="-122"/>
                </a:rPr>
                <a:t>经济环境</a:t>
              </a:r>
            </a:p>
          </p:txBody>
        </p:sp>
        <p:sp>
          <p:nvSpPr>
            <p:cNvPr id="27" name="椭圆 26"/>
            <p:cNvSpPr/>
            <p:nvPr>
              <p:custDataLst>
                <p:tags r:id="rId21"/>
              </p:custDataLst>
            </p:nvPr>
          </p:nvSpPr>
          <p:spPr>
            <a:xfrm>
              <a:off x="13261" y="7463"/>
              <a:ext cx="597" cy="59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48" name="TextBox 50"/>
            <p:cNvSpPr txBox="1"/>
            <p:nvPr>
              <p:custDataLst>
                <p:tags r:id="rId22"/>
              </p:custDataLst>
            </p:nvPr>
          </p:nvSpPr>
          <p:spPr>
            <a:xfrm>
              <a:off x="13459" y="7509"/>
              <a:ext cx="231" cy="5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E</a:t>
              </a:r>
            </a:p>
          </p:txBody>
        </p:sp>
      </p:grpSp>
      <p:grpSp>
        <p:nvGrpSpPr>
          <p:cNvPr id="20" name="组合 19"/>
          <p:cNvGrpSpPr/>
          <p:nvPr/>
        </p:nvGrpSpPr>
        <p:grpSpPr>
          <a:xfrm>
            <a:off x="1035050" y="4285615"/>
            <a:ext cx="1797685" cy="378460"/>
            <a:chOff x="2118" y="7281"/>
            <a:chExt cx="2831" cy="596"/>
          </a:xfrm>
        </p:grpSpPr>
        <p:sp>
          <p:nvSpPr>
            <p:cNvPr id="37" name="TextBox 50"/>
            <p:cNvSpPr txBox="1"/>
            <p:nvPr>
              <p:custDataLst>
                <p:tags r:id="rId17"/>
              </p:custDataLst>
            </p:nvPr>
          </p:nvSpPr>
          <p:spPr>
            <a:xfrm>
              <a:off x="2839" y="7337"/>
              <a:ext cx="2110" cy="48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en-US" sz="2000" dirty="0">
                  <a:solidFill>
                    <a:srgbClr val="000000"/>
                  </a:solidFill>
                  <a:latin typeface="PingFang SC Regular" panose="020B0400000000000000" charset="-122"/>
                  <a:ea typeface="PingFang SC Regular" panose="020B0400000000000000" charset="-122"/>
                  <a:cs typeface="OPPOSans M" pitchFamily="18" charset="-122"/>
                </a:rPr>
                <a:t>社会环境</a:t>
              </a:r>
              <a:endParaRPr kumimoji="0" lang="en-US" altLang="en-US" sz="20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OPPOSans M" pitchFamily="18" charset="-122"/>
              </a:endParaRPr>
            </a:p>
          </p:txBody>
        </p:sp>
        <p:sp>
          <p:nvSpPr>
            <p:cNvPr id="39" name="椭圆 38"/>
            <p:cNvSpPr/>
            <p:nvPr>
              <p:custDataLst>
                <p:tags r:id="rId18"/>
              </p:custDataLst>
            </p:nvPr>
          </p:nvSpPr>
          <p:spPr>
            <a:xfrm>
              <a:off x="2118" y="7281"/>
              <a:ext cx="597" cy="597"/>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52" name="TextBox 50"/>
            <p:cNvSpPr txBox="1"/>
            <p:nvPr>
              <p:custDataLst>
                <p:tags r:id="rId19"/>
              </p:custDataLst>
            </p:nvPr>
          </p:nvSpPr>
          <p:spPr>
            <a:xfrm>
              <a:off x="2303" y="7322"/>
              <a:ext cx="244" cy="51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S</a:t>
              </a:r>
            </a:p>
          </p:txBody>
        </p:sp>
      </p:grpSp>
      <p:grpSp>
        <p:nvGrpSpPr>
          <p:cNvPr id="16" name="组合 15"/>
          <p:cNvGrpSpPr/>
          <p:nvPr/>
        </p:nvGrpSpPr>
        <p:grpSpPr>
          <a:xfrm>
            <a:off x="1035050" y="1878965"/>
            <a:ext cx="1616075" cy="378460"/>
            <a:chOff x="2129" y="3266"/>
            <a:chExt cx="2545" cy="596"/>
          </a:xfrm>
        </p:grpSpPr>
        <p:sp>
          <p:nvSpPr>
            <p:cNvPr id="31" name="TextBox 50"/>
            <p:cNvSpPr txBox="1"/>
            <p:nvPr>
              <p:custDataLst>
                <p:tags r:id="rId14"/>
              </p:custDataLst>
            </p:nvPr>
          </p:nvSpPr>
          <p:spPr>
            <a:xfrm>
              <a:off x="2822" y="3323"/>
              <a:ext cx="1853" cy="484"/>
            </a:xfrm>
            <a:prstGeom prst="rect">
              <a:avLst/>
            </a:prstGeom>
            <a:noFill/>
          </p:spPr>
          <p:txBody>
            <a:bodyPr wrap="square" lIns="0" tIns="0" rIns="0" bIns="0" rtlCol="0">
              <a:spAutoFit/>
            </a:bodyPr>
            <a:lstStyle/>
            <a:p>
              <a:pPr lvl="0">
                <a:defRPr/>
              </a:pPr>
              <a:r>
                <a:rPr kumimoji="0" lang="en-US" altLang="en-US" sz="2000" b="0" i="0" u="none" strike="noStrike" kern="120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OPPOSans M" pitchFamily="18" charset="-122"/>
                </a:rPr>
                <a:t>技术环境</a:t>
              </a:r>
            </a:p>
          </p:txBody>
        </p:sp>
        <p:sp>
          <p:nvSpPr>
            <p:cNvPr id="33" name="椭圆 32"/>
            <p:cNvSpPr/>
            <p:nvPr>
              <p:custDataLst>
                <p:tags r:id="rId15"/>
              </p:custDataLst>
            </p:nvPr>
          </p:nvSpPr>
          <p:spPr>
            <a:xfrm>
              <a:off x="2129" y="3266"/>
              <a:ext cx="597" cy="59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PingFang SC Regular" panose="020B0400000000000000" charset="-122"/>
                <a:ea typeface="PingFang SC Regular" panose="020B0400000000000000" charset="-122"/>
                <a:cs typeface="+mn-cs"/>
              </a:endParaRPr>
            </a:p>
          </p:txBody>
        </p:sp>
        <p:sp>
          <p:nvSpPr>
            <p:cNvPr id="55" name="TextBox 50"/>
            <p:cNvSpPr txBox="1"/>
            <p:nvPr>
              <p:custDataLst>
                <p:tags r:id="rId16"/>
              </p:custDataLst>
            </p:nvPr>
          </p:nvSpPr>
          <p:spPr>
            <a:xfrm>
              <a:off x="2309" y="3323"/>
              <a:ext cx="237" cy="48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B" pitchFamily="18" charset="-122"/>
                </a:rPr>
                <a:t>T</a:t>
              </a:r>
            </a:p>
          </p:txBody>
        </p:sp>
      </p:grpSp>
      <p:cxnSp>
        <p:nvCxnSpPr>
          <p:cNvPr id="82" name="直线连接符 81"/>
          <p:cNvCxnSpPr/>
          <p:nvPr>
            <p:custDataLst>
              <p:tags r:id="rId7"/>
            </p:custDataLst>
          </p:nvPr>
        </p:nvCxnSpPr>
        <p:spPr>
          <a:xfrm>
            <a:off x="4265930" y="1774825"/>
            <a:ext cx="476250" cy="559435"/>
          </a:xfrm>
          <a:prstGeom prst="line">
            <a:avLst/>
          </a:prstGeom>
          <a:ln w="1270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custDataLst>
              <p:tags r:id="rId8"/>
            </p:custDataLst>
          </p:nvPr>
        </p:nvCxnSpPr>
        <p:spPr>
          <a:xfrm flipV="1">
            <a:off x="4265930" y="5982335"/>
            <a:ext cx="476250" cy="456565"/>
          </a:xfrm>
          <a:prstGeom prst="line">
            <a:avLst/>
          </a:prstGeom>
          <a:ln w="1270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custDataLst>
              <p:tags r:id="rId9"/>
            </p:custDataLst>
          </p:nvPr>
        </p:nvCxnSpPr>
        <p:spPr>
          <a:xfrm flipH="1">
            <a:off x="7476490" y="1774825"/>
            <a:ext cx="461010" cy="559435"/>
          </a:xfrm>
          <a:prstGeom prst="line">
            <a:avLst/>
          </a:prstGeom>
          <a:ln w="1270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custDataLst>
              <p:tags r:id="rId10"/>
            </p:custDataLst>
          </p:nvPr>
        </p:nvCxnSpPr>
        <p:spPr>
          <a:xfrm flipH="1" flipV="1">
            <a:off x="7546340" y="5982335"/>
            <a:ext cx="391160" cy="456565"/>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TextBox 50"/>
          <p:cNvSpPr txBox="1"/>
          <p:nvPr>
            <p:custDataLst>
              <p:tags r:id="rId11"/>
            </p:custDataLst>
          </p:nvPr>
        </p:nvSpPr>
        <p:spPr>
          <a:xfrm>
            <a:off x="8420735" y="4751070"/>
            <a:ext cx="2767330" cy="175577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成本下降：</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随着电池技术的不断发展和规模化生产，电动汽车的制造成本正在逐步降低，这使得电动汽车更加具有市场竞争力</a:t>
            </a:r>
          </a:p>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市场需求：</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随着消费者对环保和节能的认识提高，以及对汽车性能和舒适度的追求，电动汽车的市场需求正在持续增长</a:t>
            </a:r>
          </a:p>
        </p:txBody>
      </p:sp>
      <p:sp>
        <p:nvSpPr>
          <p:cNvPr id="17" name="TextBox 50"/>
          <p:cNvSpPr txBox="1"/>
          <p:nvPr>
            <p:custDataLst>
              <p:tags r:id="rId12"/>
            </p:custDataLst>
          </p:nvPr>
        </p:nvSpPr>
        <p:spPr>
          <a:xfrm>
            <a:off x="1035050" y="2332990"/>
            <a:ext cx="2767330" cy="182816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电池技术：</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电池技术是电动汽车发展的关键，目前已有多种新型电池技术正在研发中，如固态电池等，这些技术有望进一步提高电动汽车的续航里程和性能</a:t>
            </a:r>
          </a:p>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充电设施：</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随着充电设施的不断完善，电动汽车的充电便利性得到了提升，这有助于消除消费者对电动汽车充电问题的担忧</a:t>
            </a:r>
          </a:p>
        </p:txBody>
      </p:sp>
      <p:sp>
        <p:nvSpPr>
          <p:cNvPr id="22" name="TextBox 50"/>
          <p:cNvSpPr txBox="1"/>
          <p:nvPr>
            <p:custDataLst>
              <p:tags r:id="rId13"/>
            </p:custDataLst>
          </p:nvPr>
        </p:nvSpPr>
        <p:spPr>
          <a:xfrm>
            <a:off x="1035050" y="4678680"/>
            <a:ext cx="2767330" cy="1828165"/>
          </a:xfrm>
          <a:prstGeom prst="rect">
            <a:avLst/>
          </a:prstGeom>
          <a:noFill/>
        </p:spPr>
        <p:txBody>
          <a:bodyPr wrap="square" lIns="0" tIns="0" rIns="0" bIns="0" rtlCol="0" anchor="ctr" anchorCtr="0">
            <a:no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环保意识：</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公众对环境保护的意识日益增强，越来越多的人开始选择电动汽车作为出行工具，以减少对环境的污染</a:t>
            </a:r>
          </a:p>
          <a:p>
            <a:pPr marL="171450" lvl="0" indent="-171450">
              <a:lnSpc>
                <a:spcPct val="120000"/>
              </a:lnSpc>
              <a:buFont typeface="Wingdings" panose="05000000000000000000" charset="0"/>
              <a:buChar char=""/>
              <a:defRPr/>
            </a:pPr>
            <a:r>
              <a:rPr lang="zh-CN" altLang="en-US" dirty="0">
                <a:solidFill>
                  <a:schemeClr val="bg1">
                    <a:lumMod val="50000"/>
                    <a:lumOff val="50000"/>
                    <a:alpha val="65000"/>
                  </a:schemeClr>
                </a:solidFill>
                <a:latin typeface="PingFang SC Regular" panose="020B0400000000000000" charset="-122"/>
                <a:ea typeface="PingFang SC Regular" panose="020B0400000000000000" charset="-122"/>
              </a:rPr>
              <a:t>文化接受度：</a:t>
            </a:r>
            <a:r>
              <a:rPr lang="en-US" dirty="0">
                <a:solidFill>
                  <a:schemeClr val="bg1">
                    <a:lumMod val="50000"/>
                    <a:lumOff val="50000"/>
                    <a:alpha val="65000"/>
                  </a:schemeClr>
                </a:solidFill>
                <a:latin typeface="PingFang SC Regular" panose="020B0400000000000000" charset="-122"/>
                <a:ea typeface="PingFang SC Regular" panose="020B0400000000000000" charset="-122"/>
              </a:rPr>
              <a:t>电动汽车作为一种新鲜事物，其接受度受到社会文化因素的影响。在一些地区，电动汽车被视为时尚、前卫的象征，而在另一些地区，可能还需要更多的文化推广和普及</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核心竞争力——</a:t>
            </a:r>
            <a:r>
              <a:rPr lang="zh-CN" altLang="en-US" sz="2400" b="0">
                <a:cs typeface="PingFang SC Regular" panose="020B0400000000000000" charset="-122"/>
              </a:rPr>
              <a:t>别人无法模仿的核心优势</a:t>
            </a:r>
          </a:p>
        </p:txBody>
      </p:sp>
      <p:sp>
        <p:nvSpPr>
          <p:cNvPr id="3" name="文本占位符 2"/>
          <p:cNvSpPr>
            <a:spLocks noGrp="1"/>
          </p:cNvSpPr>
          <p:nvPr>
            <p:ph type="body" idx="1"/>
          </p:nvPr>
        </p:nvSpPr>
        <p:spPr/>
        <p:txBody>
          <a:bodyPr/>
          <a:lstStyle/>
          <a:p>
            <a:r>
              <a:rPr lang="zh-CN" altLang="en-US"/>
              <a:t>核心竞争力，是建立在企业核心资源基础上的技术、产品、管理、文化、组织和人才等的综合优势在市场上的反映，是企业在经营过程中形成的不易被竞争对手仿效、并能带来超额利润的独特能力</a:t>
            </a:r>
          </a:p>
        </p:txBody>
      </p:sp>
      <p:sp>
        <p:nvSpPr>
          <p:cNvPr id="4" name="文本占位符 3"/>
          <p:cNvSpPr>
            <a:spLocks noGrp="1"/>
          </p:cNvSpPr>
          <p:nvPr>
            <p:ph type="body" idx="13"/>
          </p:nvPr>
        </p:nvSpPr>
        <p:spPr>
          <a:xfrm>
            <a:off x="372110" y="317183"/>
            <a:ext cx="1068070" cy="430530"/>
          </a:xfrm>
        </p:spPr>
        <p:txBody>
          <a:bodyPr/>
          <a:lstStyle/>
          <a:p>
            <a:r>
              <a:rPr>
                <a:sym typeface="+mn-ea"/>
              </a:rPr>
              <a:t>4-10</a:t>
            </a:r>
            <a:endParaRPr lang="zh-CN" altLang="en-US">
              <a:latin typeface="PingFang SC Regular" panose="020B0400000000000000" charset="-122"/>
              <a:ea typeface="PingFang SC Regular" panose="020B0400000000000000" charset="-122"/>
            </a:endParaRPr>
          </a:p>
        </p:txBody>
      </p:sp>
      <p:sp>
        <p:nvSpPr>
          <p:cNvPr id="7" name="三角形 44"/>
          <p:cNvSpPr/>
          <p:nvPr>
            <p:custDataLst>
              <p:tags r:id="rId1"/>
            </p:custDataLst>
          </p:nvPr>
        </p:nvSpPr>
        <p:spPr>
          <a:xfrm rot="5400000" flipH="1">
            <a:off x="463550" y="1025525"/>
            <a:ext cx="6481445" cy="5914390"/>
          </a:xfrm>
          <a:prstGeom prst="triangle">
            <a:avLst/>
          </a:prstGeom>
          <a:gradFill>
            <a:gsLst>
              <a:gs pos="63000">
                <a:schemeClr val="accent4">
                  <a:alpha val="0"/>
                </a:schemeClr>
              </a:gs>
              <a:gs pos="0">
                <a:schemeClr val="accent1">
                  <a:lumMod val="20000"/>
                  <a:lumOff val="80000"/>
                </a:schemeClr>
              </a:gs>
            </a:gsLst>
            <a:lin ang="5400000" scaled="1"/>
          </a:gradFill>
          <a:ln w="12700" cap="flat" cmpd="sng" algn="ctr">
            <a:noFill/>
            <a:prstDash val="solid"/>
            <a:miter lim="800000"/>
          </a:ln>
          <a:effectLst/>
        </p:spPr>
        <p:txBody>
          <a:bodyPr rtlCol="0" anchor="ctr"/>
          <a:lstStyle/>
          <a:p>
            <a:pPr algn="ctr"/>
            <a:endParaRPr lang="zh-CN" altLang="en-US" kern="0" dirty="0">
              <a:solidFill>
                <a:prstClr val="white"/>
              </a:solidFill>
              <a:latin typeface="PingFang SC Regular" panose="020B0400000000000000" charset="-122"/>
              <a:ea typeface="PingFang SC Regular" panose="020B0400000000000000" charset="-122"/>
            </a:endParaRPr>
          </a:p>
        </p:txBody>
      </p:sp>
      <p:sp>
        <p:nvSpPr>
          <p:cNvPr id="6" name="三角形 44"/>
          <p:cNvSpPr/>
          <p:nvPr>
            <p:custDataLst>
              <p:tags r:id="rId2"/>
            </p:custDataLst>
          </p:nvPr>
        </p:nvSpPr>
        <p:spPr>
          <a:xfrm rot="16200000">
            <a:off x="5509895" y="892810"/>
            <a:ext cx="6481445" cy="6180455"/>
          </a:xfrm>
          <a:prstGeom prst="triangle">
            <a:avLst/>
          </a:prstGeom>
          <a:gradFill>
            <a:gsLst>
              <a:gs pos="63000">
                <a:schemeClr val="accent3">
                  <a:alpha val="0"/>
                </a:schemeClr>
              </a:gs>
              <a:gs pos="0">
                <a:schemeClr val="accent3">
                  <a:alpha val="50000"/>
                </a:schemeClr>
              </a:gs>
            </a:gsLst>
            <a:lin ang="5400000" scaled="1"/>
          </a:gradFill>
          <a:ln w="12700" cap="flat" cmpd="sng" algn="ctr">
            <a:noFill/>
            <a:prstDash val="solid"/>
            <a:miter lim="800000"/>
          </a:ln>
          <a:effectLst/>
        </p:spPr>
        <p:txBody>
          <a:bodyPr rtlCol="0" anchor="ctr"/>
          <a:lstStyle/>
          <a:p>
            <a:pPr algn="ctr"/>
            <a:endParaRPr lang="zh-CN" altLang="en-US" kern="0" dirty="0">
              <a:solidFill>
                <a:prstClr val="white"/>
              </a:solidFill>
              <a:latin typeface="PingFang SC Regular" panose="020B0400000000000000" charset="-122"/>
              <a:ea typeface="PingFang SC Regular" panose="020B0400000000000000" charset="-122"/>
            </a:endParaRPr>
          </a:p>
        </p:txBody>
      </p:sp>
      <p:sp>
        <p:nvSpPr>
          <p:cNvPr id="5" name="椭圆 4"/>
          <p:cNvSpPr/>
          <p:nvPr/>
        </p:nvSpPr>
        <p:spPr>
          <a:xfrm>
            <a:off x="4887595" y="2129790"/>
            <a:ext cx="2682240" cy="370649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104" name="组合 103"/>
          <p:cNvGrpSpPr/>
          <p:nvPr/>
        </p:nvGrpSpPr>
        <p:grpSpPr>
          <a:xfrm>
            <a:off x="4368165" y="2129790"/>
            <a:ext cx="3719195" cy="3707130"/>
            <a:chOff x="2021" y="2911"/>
            <a:chExt cx="5857" cy="5838"/>
          </a:xfrm>
          <a:effectLst>
            <a:outerShdw blurRad="50800" dist="38100" dir="2700000" algn="tl" rotWithShape="0">
              <a:prstClr val="black">
                <a:alpha val="40000"/>
              </a:prstClr>
            </a:outerShdw>
          </a:effectLst>
        </p:grpSpPr>
        <p:pic>
          <p:nvPicPr>
            <p:cNvPr id="39" name="图片 38" descr="2"/>
            <p:cNvPicPr>
              <a:picLocks noChangeAspect="1"/>
            </p:cNvPicPr>
            <p:nvPr>
              <p:custDataLst>
                <p:tags r:id="rId6"/>
              </p:custDataLst>
            </p:nvPr>
          </p:nvPicPr>
          <p:blipFill>
            <a:blip r:embed="rId27">
              <a:extLst>
                <a:ext uri="{96DAC541-7B7A-43D3-8B79-37D633B846F1}">
                  <asvg:svgBlip xmlns:asvg="http://schemas.microsoft.com/office/drawing/2016/SVG/main" r:embed="rId28"/>
                </a:ext>
              </a:extLst>
            </a:blip>
            <a:stretch>
              <a:fillRect/>
            </a:stretch>
          </p:blipFill>
          <p:spPr>
            <a:xfrm>
              <a:off x="3125" y="2911"/>
              <a:ext cx="2429" cy="1102"/>
            </a:xfrm>
            <a:prstGeom prst="rect">
              <a:avLst/>
            </a:prstGeom>
            <a:effectLst>
              <a:outerShdw blurRad="50800" dist="38100" dir="2700000" algn="tl" rotWithShape="0">
                <a:prstClr val="black">
                  <a:alpha val="40000"/>
                </a:prstClr>
              </a:outerShdw>
            </a:effectLst>
          </p:spPr>
        </p:pic>
        <p:pic>
          <p:nvPicPr>
            <p:cNvPr id="54" name="图片 53" descr="1"/>
            <p:cNvPicPr>
              <a:picLocks noChangeAspect="1"/>
            </p:cNvPicPr>
            <p:nvPr>
              <p:custDataLst>
                <p:tags r:id="rId7"/>
              </p:custDataLst>
            </p:nvPr>
          </p:nvPicPr>
          <p:blipFill>
            <a:blip r:embed="rId29">
              <a:extLst>
                <a:ext uri="{96DAC541-7B7A-43D3-8B79-37D633B846F1}">
                  <asvg:svgBlip xmlns:asvg="http://schemas.microsoft.com/office/drawing/2016/SVG/main" r:embed="rId30"/>
                </a:ext>
              </a:extLst>
            </a:blip>
            <a:stretch>
              <a:fillRect/>
            </a:stretch>
          </p:blipFill>
          <p:spPr>
            <a:xfrm>
              <a:off x="4960" y="2911"/>
              <a:ext cx="1808" cy="2401"/>
            </a:xfrm>
            <a:prstGeom prst="rect">
              <a:avLst/>
            </a:prstGeom>
            <a:effectLst>
              <a:outerShdw blurRad="50800" dist="38100" dir="2700000" algn="tl" rotWithShape="0">
                <a:prstClr val="black">
                  <a:alpha val="40000"/>
                </a:prstClr>
              </a:outerShdw>
            </a:effectLst>
          </p:spPr>
        </p:pic>
        <p:pic>
          <p:nvPicPr>
            <p:cNvPr id="55" name="图片 54" descr="2"/>
            <p:cNvPicPr>
              <a:picLocks noChangeAspect="1"/>
            </p:cNvPicPr>
            <p:nvPr>
              <p:custDataLst>
                <p:tags r:id="rId8"/>
              </p:custDataLst>
            </p:nvPr>
          </p:nvPicPr>
          <p:blipFill>
            <a:blip r:embed="rId31">
              <a:extLst>
                <a:ext uri="{96DAC541-7B7A-43D3-8B79-37D633B846F1}">
                  <asvg:svgBlip xmlns:asvg="http://schemas.microsoft.com/office/drawing/2016/SVG/main" r:embed="rId32"/>
                </a:ext>
              </a:extLst>
            </a:blip>
            <a:stretch>
              <a:fillRect/>
            </a:stretch>
          </p:blipFill>
          <p:spPr>
            <a:xfrm rot="5400000" flipH="1" flipV="1">
              <a:off x="1358" y="5907"/>
              <a:ext cx="2429" cy="1102"/>
            </a:xfrm>
            <a:prstGeom prst="rect">
              <a:avLst/>
            </a:prstGeom>
            <a:effectLst>
              <a:outerShdw blurRad="50800" dist="38100" dir="2700000" algn="tl" rotWithShape="0">
                <a:prstClr val="black">
                  <a:alpha val="40000"/>
                </a:prstClr>
              </a:outerShdw>
            </a:effectLst>
          </p:spPr>
        </p:pic>
        <p:pic>
          <p:nvPicPr>
            <p:cNvPr id="56" name="图片 55" descr="1"/>
            <p:cNvPicPr>
              <a:picLocks noChangeAspect="1"/>
            </p:cNvPicPr>
            <p:nvPr>
              <p:custDataLst>
                <p:tags r:id="rId9"/>
              </p:custDataLst>
            </p:nvPr>
          </p:nvPicPr>
          <p:blipFill>
            <a:blip r:embed="rId33">
              <a:extLst>
                <a:ext uri="{96DAC541-7B7A-43D3-8B79-37D633B846F1}">
                  <asvg:svgBlip xmlns:asvg="http://schemas.microsoft.com/office/drawing/2016/SVG/main" r:embed="rId34"/>
                </a:ext>
              </a:extLst>
            </a:blip>
            <a:stretch>
              <a:fillRect/>
            </a:stretch>
          </p:blipFill>
          <p:spPr>
            <a:xfrm rot="5400000" flipH="1" flipV="1">
              <a:off x="2318" y="3715"/>
              <a:ext cx="1808" cy="2401"/>
            </a:xfrm>
            <a:prstGeom prst="rect">
              <a:avLst/>
            </a:prstGeom>
            <a:effectLst>
              <a:outerShdw blurRad="50800" dist="38100" dir="8100000" algn="tr" rotWithShape="0">
                <a:prstClr val="black">
                  <a:alpha val="40000"/>
                </a:prstClr>
              </a:outerShdw>
            </a:effectLst>
          </p:spPr>
        </p:pic>
        <p:pic>
          <p:nvPicPr>
            <p:cNvPr id="57" name="图片 56" descr="2"/>
            <p:cNvPicPr>
              <a:picLocks noChangeAspect="1"/>
            </p:cNvPicPr>
            <p:nvPr>
              <p:custDataLst>
                <p:tags r:id="rId10"/>
              </p:custDataLst>
            </p:nvPr>
          </p:nvPicPr>
          <p:blipFill>
            <a:blip r:embed="rId35">
              <a:extLst>
                <a:ext uri="{96DAC541-7B7A-43D3-8B79-37D633B846F1}">
                  <asvg:svgBlip xmlns:asvg="http://schemas.microsoft.com/office/drawing/2016/SVG/main" r:embed="rId36"/>
                </a:ext>
              </a:extLst>
            </a:blip>
            <a:stretch>
              <a:fillRect/>
            </a:stretch>
          </p:blipFill>
          <p:spPr>
            <a:xfrm flipH="1" flipV="1">
              <a:off x="4339" y="7647"/>
              <a:ext cx="2429" cy="1102"/>
            </a:xfrm>
            <a:prstGeom prst="rect">
              <a:avLst/>
            </a:prstGeom>
            <a:effectLst>
              <a:outerShdw blurRad="50800" dist="38100" dir="2700000" algn="tl" rotWithShape="0">
                <a:prstClr val="black">
                  <a:alpha val="40000"/>
                </a:prstClr>
              </a:outerShdw>
            </a:effectLst>
          </p:spPr>
        </p:pic>
        <p:pic>
          <p:nvPicPr>
            <p:cNvPr id="58" name="图片 57" descr="1"/>
            <p:cNvPicPr>
              <a:picLocks noChangeAspect="1"/>
            </p:cNvPicPr>
            <p:nvPr>
              <p:custDataLst>
                <p:tags r:id="rId11"/>
              </p:custDataLst>
            </p:nvPr>
          </p:nvPicPr>
          <p:blipFill>
            <a:blip r:embed="rId37">
              <a:extLst>
                <a:ext uri="{96DAC541-7B7A-43D3-8B79-37D633B846F1}">
                  <asvg:svgBlip xmlns:asvg="http://schemas.microsoft.com/office/drawing/2016/SVG/main" r:embed="rId38"/>
                </a:ext>
              </a:extLst>
            </a:blip>
            <a:stretch>
              <a:fillRect/>
            </a:stretch>
          </p:blipFill>
          <p:spPr>
            <a:xfrm flipH="1" flipV="1">
              <a:off x="3125" y="6348"/>
              <a:ext cx="1808" cy="2401"/>
            </a:xfrm>
            <a:prstGeom prst="rect">
              <a:avLst/>
            </a:prstGeom>
            <a:effectLst>
              <a:outerShdw blurRad="50800" dist="38100" dir="2700000" algn="tl" rotWithShape="0">
                <a:prstClr val="black">
                  <a:alpha val="40000"/>
                </a:prstClr>
              </a:outerShdw>
            </a:effectLst>
          </p:spPr>
        </p:pic>
        <p:pic>
          <p:nvPicPr>
            <p:cNvPr id="67" name="图片 66" descr="2"/>
            <p:cNvPicPr>
              <a:picLocks noChangeAspect="1"/>
            </p:cNvPicPr>
            <p:nvPr>
              <p:custDataLst>
                <p:tags r:id="rId12"/>
              </p:custDataLst>
            </p:nvPr>
          </p:nvPicPr>
          <p:blipFill>
            <a:blip r:embed="rId39">
              <a:extLst>
                <a:ext uri="{96DAC541-7B7A-43D3-8B79-37D633B846F1}">
                  <asvg:svgBlip xmlns:asvg="http://schemas.microsoft.com/office/drawing/2016/SVG/main" r:embed="rId40"/>
                </a:ext>
              </a:extLst>
            </a:blip>
            <a:stretch>
              <a:fillRect/>
            </a:stretch>
          </p:blipFill>
          <p:spPr>
            <a:xfrm rot="16200000" flipH="1" flipV="1">
              <a:off x="6113" y="4676"/>
              <a:ext cx="2429" cy="1102"/>
            </a:xfrm>
            <a:prstGeom prst="rect">
              <a:avLst/>
            </a:prstGeom>
            <a:effectLst>
              <a:outerShdw blurRad="50800" dist="38100" dir="2700000" algn="tl" rotWithShape="0">
                <a:prstClr val="black">
                  <a:alpha val="40000"/>
                </a:prstClr>
              </a:outerShdw>
            </a:effectLst>
          </p:spPr>
        </p:pic>
        <p:pic>
          <p:nvPicPr>
            <p:cNvPr id="73" name="图片 72" descr="1"/>
            <p:cNvPicPr>
              <a:picLocks noChangeAspect="1"/>
            </p:cNvPicPr>
            <p:nvPr>
              <p:custDataLst>
                <p:tags r:id="rId13"/>
              </p:custDataLst>
            </p:nvPr>
          </p:nvPicPr>
          <p:blipFill>
            <a:blip r:embed="rId41">
              <a:extLst>
                <a:ext uri="{96DAC541-7B7A-43D3-8B79-37D633B846F1}">
                  <asvg:svgBlip xmlns:asvg="http://schemas.microsoft.com/office/drawing/2016/SVG/main" r:embed="rId42"/>
                </a:ext>
              </a:extLst>
            </a:blip>
            <a:stretch>
              <a:fillRect/>
            </a:stretch>
          </p:blipFill>
          <p:spPr>
            <a:xfrm rot="16200000" flipH="1" flipV="1">
              <a:off x="5774" y="5551"/>
              <a:ext cx="1808" cy="2401"/>
            </a:xfrm>
            <a:prstGeom prst="rect">
              <a:avLst/>
            </a:prstGeom>
            <a:effectLst>
              <a:outerShdw blurRad="50800" dist="38100" dir="2700000" algn="tl" rotWithShape="0">
                <a:prstClr val="black">
                  <a:alpha val="40000"/>
                </a:prstClr>
              </a:outerShdw>
            </a:effectLst>
          </p:spPr>
        </p:pic>
        <p:sp>
          <p:nvSpPr>
            <p:cNvPr id="74" name="序号"/>
            <p:cNvSpPr txBox="1"/>
            <p:nvPr>
              <p:custDataLst>
                <p:tags r:id="rId14"/>
              </p:custDataLst>
            </p:nvPr>
          </p:nvSpPr>
          <p:spPr>
            <a:xfrm>
              <a:off x="5554" y="3143"/>
              <a:ext cx="1119" cy="837"/>
            </a:xfrm>
            <a:prstGeom prst="rect">
              <a:avLst/>
            </a:prstGeom>
            <a:noFill/>
          </p:spPr>
          <p:txBody>
            <a:bodyPr wrap="square" lIns="90170" tIns="46990" rIns="90170" bIns="46990" rtlCol="0" anchor="ctr">
              <a:normAutofit fontScale="90000"/>
            </a:bodyPr>
            <a:lstStyle/>
            <a:p>
              <a:pPr algn="ctr"/>
              <a:r>
                <a:rPr lang="en-US" sz="2800" b="1">
                  <a:solidFill>
                    <a:srgbClr val="FFFFFF"/>
                  </a:solidFill>
                  <a:latin typeface="PingFang SC Regular" panose="020B0400000000000000" charset="-122"/>
                  <a:ea typeface="PingFang SC Regular" panose="020B0400000000000000" charset="-122"/>
                </a:rPr>
                <a:t>01</a:t>
              </a:r>
            </a:p>
          </p:txBody>
        </p:sp>
        <p:sp>
          <p:nvSpPr>
            <p:cNvPr id="75" name="序号"/>
            <p:cNvSpPr txBox="1"/>
            <p:nvPr>
              <p:custDataLst>
                <p:tags r:id="rId15"/>
              </p:custDataLst>
            </p:nvPr>
          </p:nvSpPr>
          <p:spPr>
            <a:xfrm>
              <a:off x="2208" y="4201"/>
              <a:ext cx="1119" cy="837"/>
            </a:xfrm>
            <a:prstGeom prst="rect">
              <a:avLst/>
            </a:prstGeom>
            <a:noFill/>
          </p:spPr>
          <p:txBody>
            <a:bodyPr wrap="square" lIns="90170" tIns="46990" rIns="90170" bIns="46990" rtlCol="0" anchor="ctr">
              <a:normAutofit fontScale="90000"/>
            </a:bodyPr>
            <a:lstStyle/>
            <a:p>
              <a:pPr algn="ctr"/>
              <a:r>
                <a:rPr lang="en-US" sz="2800" b="1">
                  <a:solidFill>
                    <a:srgbClr val="FFFFFF"/>
                  </a:solidFill>
                  <a:latin typeface="PingFang SC Regular" panose="020B0400000000000000" charset="-122"/>
                  <a:ea typeface="PingFang SC Regular" panose="020B0400000000000000" charset="-122"/>
                </a:rPr>
                <a:t>02</a:t>
              </a:r>
            </a:p>
          </p:txBody>
        </p:sp>
        <p:sp>
          <p:nvSpPr>
            <p:cNvPr id="76" name="序号"/>
            <p:cNvSpPr txBox="1"/>
            <p:nvPr>
              <p:custDataLst>
                <p:tags r:id="rId16"/>
              </p:custDataLst>
            </p:nvPr>
          </p:nvSpPr>
          <p:spPr>
            <a:xfrm>
              <a:off x="3220" y="7647"/>
              <a:ext cx="1119" cy="837"/>
            </a:xfrm>
            <a:prstGeom prst="rect">
              <a:avLst/>
            </a:prstGeom>
            <a:noFill/>
          </p:spPr>
          <p:txBody>
            <a:bodyPr wrap="square" lIns="90170" tIns="46990" rIns="90170" bIns="46990" rtlCol="0" anchor="ctr">
              <a:normAutofit fontScale="90000"/>
            </a:bodyPr>
            <a:lstStyle/>
            <a:p>
              <a:pPr algn="ctr"/>
              <a:r>
                <a:rPr lang="en-US" sz="2800" b="1">
                  <a:solidFill>
                    <a:srgbClr val="FFFFFF"/>
                  </a:solidFill>
                  <a:latin typeface="PingFang SC Regular" panose="020B0400000000000000" charset="-122"/>
                  <a:ea typeface="PingFang SC Regular" panose="020B0400000000000000" charset="-122"/>
                </a:rPr>
                <a:t>03</a:t>
              </a:r>
            </a:p>
          </p:txBody>
        </p:sp>
        <p:sp>
          <p:nvSpPr>
            <p:cNvPr id="77" name="序号"/>
            <p:cNvSpPr txBox="1"/>
            <p:nvPr>
              <p:custDataLst>
                <p:tags r:id="rId17"/>
              </p:custDataLst>
            </p:nvPr>
          </p:nvSpPr>
          <p:spPr>
            <a:xfrm>
              <a:off x="6459" y="6680"/>
              <a:ext cx="1119" cy="837"/>
            </a:xfrm>
            <a:prstGeom prst="rect">
              <a:avLst/>
            </a:prstGeom>
            <a:noFill/>
          </p:spPr>
          <p:txBody>
            <a:bodyPr wrap="square" lIns="90170" tIns="46990" rIns="90170" bIns="46990" rtlCol="0" anchor="ctr">
              <a:normAutofit fontScale="90000"/>
            </a:bodyPr>
            <a:lstStyle/>
            <a:p>
              <a:pPr algn="ctr"/>
              <a:r>
                <a:rPr lang="en-US" sz="2800" b="1">
                  <a:solidFill>
                    <a:srgbClr val="FFFFFF"/>
                  </a:solidFill>
                  <a:latin typeface="PingFang SC Regular" panose="020B0400000000000000" charset="-122"/>
                  <a:ea typeface="PingFang SC Regular" panose="020B0400000000000000" charset="-122"/>
                </a:rPr>
                <a:t>04</a:t>
              </a:r>
            </a:p>
          </p:txBody>
        </p:sp>
        <p:pic>
          <p:nvPicPr>
            <p:cNvPr id="93" name="图片 92" descr="333438303937363b333438313037383bcafdbeddb7d6cef6"/>
            <p:cNvPicPr>
              <a:picLocks noChangeAspect="1"/>
            </p:cNvPicPr>
            <p:nvPr>
              <p:custDataLst>
                <p:tags r:id="rId18"/>
              </p:custDataLst>
            </p:nvPr>
          </p:nvPicPr>
          <p:blipFill>
            <a:blip r:embed="rId43">
              <a:extLst>
                <a:ext uri="{96DAC541-7B7A-43D3-8B79-37D633B846F1}">
                  <asvg:svgBlip xmlns:asvg="http://schemas.microsoft.com/office/drawing/2016/SVG/main" r:embed="rId44"/>
                </a:ext>
              </a:extLst>
            </a:blip>
            <a:stretch>
              <a:fillRect/>
            </a:stretch>
          </p:blipFill>
          <p:spPr>
            <a:xfrm>
              <a:off x="3416" y="6741"/>
              <a:ext cx="624" cy="624"/>
            </a:xfrm>
            <a:prstGeom prst="rect">
              <a:avLst/>
            </a:prstGeom>
          </p:spPr>
        </p:pic>
        <p:pic>
          <p:nvPicPr>
            <p:cNvPr id="94" name="图片 93" descr="333438303937363b333438313038303bd7e9d6afbcdcb9b9"/>
            <p:cNvPicPr>
              <a:picLocks noChangeAspect="1"/>
            </p:cNvPicPr>
            <p:nvPr>
              <p:custDataLst>
                <p:tags r:id="rId19"/>
              </p:custDataLst>
            </p:nvPr>
          </p:nvPicPr>
          <p:blipFill>
            <a:blip r:embed="rId45">
              <a:extLst>
                <a:ext uri="{96DAC541-7B7A-43D3-8B79-37D633B846F1}">
                  <asvg:svgBlip xmlns:asvg="http://schemas.microsoft.com/office/drawing/2016/SVG/main" r:embed="rId46"/>
                </a:ext>
              </a:extLst>
            </a:blip>
            <a:stretch>
              <a:fillRect/>
            </a:stretch>
          </p:blipFill>
          <p:spPr>
            <a:xfrm>
              <a:off x="5835" y="4322"/>
              <a:ext cx="624" cy="624"/>
            </a:xfrm>
            <a:prstGeom prst="rect">
              <a:avLst/>
            </a:prstGeom>
          </p:spPr>
        </p:pic>
        <p:pic>
          <p:nvPicPr>
            <p:cNvPr id="95" name="图片 94" descr="333438303937363b333438313039323bcfeec4bfbcc6bbae"/>
            <p:cNvPicPr>
              <a:picLocks noChangeAspect="1"/>
            </p:cNvPicPr>
            <p:nvPr>
              <p:custDataLst>
                <p:tags r:id="rId20"/>
              </p:custDataLst>
            </p:nvPr>
          </p:nvPicPr>
          <p:blipFill>
            <a:blip r:embed="rId47">
              <a:extLst>
                <a:ext uri="{96DAC541-7B7A-43D3-8B79-37D633B846F1}">
                  <asvg:svgBlip xmlns:asvg="http://schemas.microsoft.com/office/drawing/2016/SVG/main" r:embed="rId48"/>
                </a:ext>
              </a:extLst>
            </a:blip>
            <a:stretch>
              <a:fillRect/>
            </a:stretch>
          </p:blipFill>
          <p:spPr>
            <a:xfrm>
              <a:off x="3525" y="4322"/>
              <a:ext cx="624" cy="624"/>
            </a:xfrm>
            <a:prstGeom prst="rect">
              <a:avLst/>
            </a:prstGeom>
          </p:spPr>
        </p:pic>
        <p:pic>
          <p:nvPicPr>
            <p:cNvPr id="96" name="图片 95" descr="333438303937363b333438313038383bcfeec4bfd0a7c2ca"/>
            <p:cNvPicPr>
              <a:picLocks noChangeAspect="1"/>
            </p:cNvPicPr>
            <p:nvPr>
              <p:custDataLst>
                <p:tags r:id="rId21"/>
              </p:custDataLst>
            </p:nvPr>
          </p:nvPicPr>
          <p:blipFill>
            <a:blip r:embed="rId49">
              <a:extLst>
                <a:ext uri="{96DAC541-7B7A-43D3-8B79-37D633B846F1}">
                  <asvg:svgBlip xmlns:asvg="http://schemas.microsoft.com/office/drawing/2016/SVG/main" r:embed="rId50"/>
                </a:ext>
              </a:extLst>
            </a:blip>
            <a:stretch>
              <a:fillRect/>
            </a:stretch>
          </p:blipFill>
          <p:spPr>
            <a:xfrm>
              <a:off x="5835" y="6778"/>
              <a:ext cx="624" cy="624"/>
            </a:xfrm>
            <a:prstGeom prst="rect">
              <a:avLst/>
            </a:prstGeom>
          </p:spPr>
        </p:pic>
        <p:sp>
          <p:nvSpPr>
            <p:cNvPr id="99" name="文本框 98"/>
            <p:cNvSpPr txBox="1"/>
            <p:nvPr>
              <p:custDataLst>
                <p:tags r:id="rId22"/>
              </p:custDataLst>
            </p:nvPr>
          </p:nvSpPr>
          <p:spPr>
            <a:xfrm>
              <a:off x="3174" y="3197"/>
              <a:ext cx="2332" cy="531"/>
            </a:xfrm>
            <a:prstGeom prst="rect">
              <a:avLst/>
            </a:prstGeom>
            <a:noFill/>
          </p:spPr>
          <p:txBody>
            <a:bodyPr wrap="square" rtlCol="0">
              <a:spAutoFit/>
            </a:bodyPr>
            <a:lstStyle/>
            <a:p>
              <a:pPr algn="ctr"/>
              <a:r>
                <a:rPr lang="zh-CN" altLang="en-US" sz="1600" b="1">
                  <a:solidFill>
                    <a:schemeClr val="accent1"/>
                  </a:solidFill>
                  <a:latin typeface="PingFang SC Regular" panose="020B0400000000000000" charset="-122"/>
                  <a:ea typeface="PingFang SC Regular" panose="020B0400000000000000" charset="-122"/>
                  <a:sym typeface="+mn-ea"/>
                </a:rPr>
                <a:t>产品研发能力</a:t>
              </a:r>
            </a:p>
          </p:txBody>
        </p:sp>
        <p:sp>
          <p:nvSpPr>
            <p:cNvPr id="100" name="文本框 99"/>
            <p:cNvSpPr txBox="1"/>
            <p:nvPr>
              <p:custDataLst>
                <p:tags r:id="rId23"/>
              </p:custDataLst>
            </p:nvPr>
          </p:nvSpPr>
          <p:spPr>
            <a:xfrm rot="5400000">
              <a:off x="6162" y="4962"/>
              <a:ext cx="2332" cy="531"/>
            </a:xfrm>
            <a:prstGeom prst="rect">
              <a:avLst/>
            </a:prstGeom>
            <a:noFill/>
          </p:spPr>
          <p:txBody>
            <a:bodyPr wrap="square" rtlCol="0">
              <a:spAutoFit/>
            </a:bodyPr>
            <a:lstStyle/>
            <a:p>
              <a:pPr algn="ctr"/>
              <a:r>
                <a:rPr lang="zh-CN" altLang="en-US" sz="1600" b="1">
                  <a:solidFill>
                    <a:schemeClr val="accent2"/>
                  </a:solidFill>
                  <a:latin typeface="PingFang SC Regular" panose="020B0400000000000000" charset="-122"/>
                  <a:ea typeface="PingFang SC Regular" panose="020B0400000000000000" charset="-122"/>
                  <a:sym typeface="+mn-ea"/>
                </a:rPr>
                <a:t>销售能力</a:t>
              </a:r>
            </a:p>
          </p:txBody>
        </p:sp>
        <p:sp>
          <p:nvSpPr>
            <p:cNvPr id="101" name="文本框 100"/>
            <p:cNvSpPr txBox="1"/>
            <p:nvPr>
              <p:custDataLst>
                <p:tags r:id="rId24"/>
              </p:custDataLst>
            </p:nvPr>
          </p:nvSpPr>
          <p:spPr>
            <a:xfrm>
              <a:off x="4388" y="7933"/>
              <a:ext cx="2332" cy="531"/>
            </a:xfrm>
            <a:prstGeom prst="rect">
              <a:avLst/>
            </a:prstGeom>
            <a:noFill/>
          </p:spPr>
          <p:txBody>
            <a:bodyPr wrap="square" rtlCol="0">
              <a:spAutoFit/>
            </a:bodyPr>
            <a:lstStyle/>
            <a:p>
              <a:pPr algn="ctr"/>
              <a:r>
                <a:rPr lang="zh-CN" altLang="en-US" sz="1600" b="1">
                  <a:solidFill>
                    <a:schemeClr val="accent2"/>
                  </a:solidFill>
                  <a:latin typeface="PingFang SC Regular" panose="020B0400000000000000" charset="-122"/>
                  <a:ea typeface="PingFang SC Regular" panose="020B0400000000000000" charset="-122"/>
                  <a:sym typeface="+mn-ea"/>
                </a:rPr>
                <a:t>品牌价值</a:t>
              </a:r>
            </a:p>
          </p:txBody>
        </p:sp>
        <p:sp>
          <p:nvSpPr>
            <p:cNvPr id="102" name="文本框 101"/>
            <p:cNvSpPr txBox="1"/>
            <p:nvPr>
              <p:custDataLst>
                <p:tags r:id="rId25"/>
              </p:custDataLst>
            </p:nvPr>
          </p:nvSpPr>
          <p:spPr>
            <a:xfrm rot="16200000" flipH="1">
              <a:off x="1407" y="6193"/>
              <a:ext cx="2332" cy="531"/>
            </a:xfrm>
            <a:prstGeom prst="rect">
              <a:avLst/>
            </a:prstGeom>
            <a:noFill/>
          </p:spPr>
          <p:txBody>
            <a:bodyPr wrap="square" rtlCol="0">
              <a:spAutoFit/>
            </a:bodyPr>
            <a:lstStyle/>
            <a:p>
              <a:pPr algn="ctr"/>
              <a:r>
                <a:rPr lang="zh-CN" altLang="en-US" sz="1600" b="1">
                  <a:solidFill>
                    <a:schemeClr val="accent1"/>
                  </a:solidFill>
                  <a:latin typeface="PingFang SC Regular" panose="020B0400000000000000" charset="-122"/>
                  <a:ea typeface="PingFang SC Regular" panose="020B0400000000000000" charset="-122"/>
                  <a:sym typeface="+mn-ea"/>
                </a:rPr>
                <a:t>服务能力</a:t>
              </a:r>
            </a:p>
          </p:txBody>
        </p:sp>
      </p:grpSp>
      <p:sp>
        <p:nvSpPr>
          <p:cNvPr id="103" name="文本框 102"/>
          <p:cNvSpPr txBox="1"/>
          <p:nvPr>
            <p:custDataLst>
              <p:tags r:id="rId3"/>
            </p:custDataLst>
          </p:nvPr>
        </p:nvSpPr>
        <p:spPr>
          <a:xfrm>
            <a:off x="5215890" y="3783965"/>
            <a:ext cx="2024380" cy="398780"/>
          </a:xfrm>
          <a:prstGeom prst="rect">
            <a:avLst/>
          </a:prstGeom>
          <a:noFill/>
        </p:spPr>
        <p:txBody>
          <a:bodyPr wrap="square" rtlCol="0">
            <a:spAutoFit/>
          </a:bodyPr>
          <a:lstStyle/>
          <a:p>
            <a:pPr algn="ctr"/>
            <a:r>
              <a:rPr lang="zh-CN" altLang="en-US" sz="2000" b="1">
                <a:solidFill>
                  <a:schemeClr val="accent1"/>
                </a:solidFill>
                <a:latin typeface="PingFang SC Regular" panose="020B0400000000000000" charset="-122"/>
                <a:ea typeface="PingFang SC Regular" panose="020B0400000000000000" charset="-122"/>
              </a:rPr>
              <a:t>企业核心竞争力</a:t>
            </a:r>
          </a:p>
        </p:txBody>
      </p:sp>
      <p:sp>
        <p:nvSpPr>
          <p:cNvPr id="16" name="弧 15"/>
          <p:cNvSpPr/>
          <p:nvPr>
            <p:custDataLst>
              <p:tags r:id="rId4"/>
            </p:custDataLst>
          </p:nvPr>
        </p:nvSpPr>
        <p:spPr>
          <a:xfrm>
            <a:off x="6016625" y="1464945"/>
            <a:ext cx="2886075" cy="5036185"/>
          </a:xfrm>
          <a:prstGeom prst="arc">
            <a:avLst>
              <a:gd name="adj1" fmla="val 18373395"/>
              <a:gd name="adj2" fmla="val 3151917"/>
            </a:avLst>
          </a:prstGeom>
          <a:ln w="12700" cap="flat" cmpd="sng">
            <a:solidFill>
              <a:schemeClr val="accent2">
                <a:lumMod val="40000"/>
                <a:lumOff val="60000"/>
              </a:schemeClr>
            </a:solidFill>
            <a:prstDash val="solid"/>
            <a:miter lim="800000"/>
            <a:headEnd type="none"/>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0" name="文本框 9"/>
          <p:cNvSpPr txBox="1"/>
          <p:nvPr/>
        </p:nvSpPr>
        <p:spPr>
          <a:xfrm>
            <a:off x="8235950" y="2706370"/>
            <a:ext cx="396240" cy="2553335"/>
          </a:xfrm>
          <a:prstGeom prst="rect">
            <a:avLst/>
          </a:prstGeom>
          <a:noFill/>
        </p:spPr>
        <p:txBody>
          <a:bodyPr wrap="square" rtlCol="0" anchor="ctr" anchorCtr="0">
            <a:spAutoFit/>
          </a:bodyPr>
          <a:lstStyle/>
          <a:p>
            <a:pPr algn="ctr"/>
            <a:r>
              <a:rPr lang="zh-CN" altLang="en-US" sz="1600" b="1">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核心竞争力的</a:t>
            </a:r>
            <a:r>
              <a:rPr lang="en-US" altLang="zh-CN" sz="1600" b="1">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3</a:t>
            </a:r>
            <a:r>
              <a:rPr lang="zh-CN" altLang="en-US" sz="1600" b="1">
                <a:solidFill>
                  <a:schemeClr val="accent2"/>
                </a:solidFill>
                <a:latin typeface="PingFang SC Semibold" panose="020B0400000000000000" charset="-122"/>
                <a:ea typeface="PingFang SC Semibold" panose="020B0400000000000000" charset="-122"/>
                <a:cs typeface="PingFang SC Semibold" panose="020B0400000000000000" charset="-122"/>
                <a:sym typeface="+mn-ea"/>
              </a:rPr>
              <a:t>个条件</a:t>
            </a:r>
          </a:p>
        </p:txBody>
      </p:sp>
      <p:sp>
        <p:nvSpPr>
          <p:cNvPr id="11" name="椭圆 10"/>
          <p:cNvSpPr/>
          <p:nvPr/>
        </p:nvSpPr>
        <p:spPr>
          <a:xfrm>
            <a:off x="8632190" y="2846070"/>
            <a:ext cx="396240" cy="3962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2"/>
                </a:solidFill>
                <a:latin typeface="PingFang SC Semibold" panose="020B0400000000000000" charset="-122"/>
                <a:ea typeface="PingFang SC Semibold" panose="020B0400000000000000" charset="-122"/>
              </a:rPr>
              <a:t>1</a:t>
            </a:r>
          </a:p>
        </p:txBody>
      </p:sp>
      <p:sp>
        <p:nvSpPr>
          <p:cNvPr id="12" name="文本框 11"/>
          <p:cNvSpPr txBox="1"/>
          <p:nvPr/>
        </p:nvSpPr>
        <p:spPr>
          <a:xfrm>
            <a:off x="9199880" y="2891155"/>
            <a:ext cx="2623185" cy="306705"/>
          </a:xfrm>
          <a:prstGeom prst="rect">
            <a:avLst/>
          </a:prstGeom>
          <a:noFill/>
        </p:spPr>
        <p:txBody>
          <a:bodyPr wrap="square" rtlCol="0">
            <a:spAutoFit/>
          </a:bodyPr>
          <a:lstStyle/>
          <a:p>
            <a:r>
              <a:rPr lang="zh-CN" altLang="en-US" sz="1400" dirty="0">
                <a:solidFill>
                  <a:schemeClr val="accent2">
                    <a:lumMod val="40000"/>
                    <a:lumOff val="6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能够为顾客提供价值</a:t>
            </a:r>
          </a:p>
        </p:txBody>
      </p:sp>
      <p:sp>
        <p:nvSpPr>
          <p:cNvPr id="15" name="椭圆 14"/>
          <p:cNvSpPr/>
          <p:nvPr/>
        </p:nvSpPr>
        <p:spPr>
          <a:xfrm>
            <a:off x="8759825" y="3785235"/>
            <a:ext cx="396240" cy="3962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2"/>
                </a:solidFill>
                <a:latin typeface="PingFang SC Semibold" panose="020B0400000000000000" charset="-122"/>
                <a:ea typeface="PingFang SC Semibold" panose="020B0400000000000000" charset="-122"/>
              </a:rPr>
              <a:t>2</a:t>
            </a:r>
          </a:p>
        </p:txBody>
      </p:sp>
      <p:sp>
        <p:nvSpPr>
          <p:cNvPr id="17" name="文本框 16"/>
          <p:cNvSpPr txBox="1"/>
          <p:nvPr/>
        </p:nvSpPr>
        <p:spPr>
          <a:xfrm>
            <a:off x="9327515" y="3830320"/>
            <a:ext cx="2623185" cy="306705"/>
          </a:xfrm>
          <a:prstGeom prst="rect">
            <a:avLst/>
          </a:prstGeom>
          <a:noFill/>
        </p:spPr>
        <p:txBody>
          <a:bodyPr wrap="square" rtlCol="0">
            <a:spAutoFit/>
          </a:bodyPr>
          <a:lstStyle/>
          <a:p>
            <a:r>
              <a:rPr lang="zh-CN" altLang="en-US" sz="1400" dirty="0">
                <a:solidFill>
                  <a:schemeClr val="accent2">
                    <a:lumMod val="40000"/>
                    <a:lumOff val="6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竞争对手难以模仿</a:t>
            </a:r>
          </a:p>
        </p:txBody>
      </p:sp>
      <p:sp>
        <p:nvSpPr>
          <p:cNvPr id="19" name="椭圆 18"/>
          <p:cNvSpPr/>
          <p:nvPr/>
        </p:nvSpPr>
        <p:spPr>
          <a:xfrm>
            <a:off x="8632190" y="4724400"/>
            <a:ext cx="396240" cy="3962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2"/>
                </a:solidFill>
                <a:latin typeface="PingFang SC Semibold" panose="020B0400000000000000" charset="-122"/>
                <a:ea typeface="PingFang SC Semibold" panose="020B0400000000000000" charset="-122"/>
              </a:rPr>
              <a:t>3</a:t>
            </a:r>
          </a:p>
        </p:txBody>
      </p:sp>
      <p:sp>
        <p:nvSpPr>
          <p:cNvPr id="20" name="文本框 19"/>
          <p:cNvSpPr txBox="1"/>
          <p:nvPr/>
        </p:nvSpPr>
        <p:spPr>
          <a:xfrm>
            <a:off x="9199880" y="4769485"/>
            <a:ext cx="2623185" cy="306705"/>
          </a:xfrm>
          <a:prstGeom prst="rect">
            <a:avLst/>
          </a:prstGeom>
          <a:noFill/>
        </p:spPr>
        <p:txBody>
          <a:bodyPr wrap="square" rtlCol="0">
            <a:spAutoFit/>
          </a:bodyPr>
          <a:lstStyle/>
          <a:p>
            <a:r>
              <a:rPr lang="zh-CN" altLang="en-US" sz="1400" dirty="0">
                <a:solidFill>
                  <a:schemeClr val="accent2">
                    <a:lumMod val="40000"/>
                    <a:lumOff val="6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能够适用于多种产品和市场</a:t>
            </a:r>
          </a:p>
        </p:txBody>
      </p:sp>
      <p:sp>
        <p:nvSpPr>
          <p:cNvPr id="22" name="弧 15"/>
          <p:cNvSpPr/>
          <p:nvPr>
            <p:custDataLst>
              <p:tags r:id="rId5"/>
            </p:custDataLst>
          </p:nvPr>
        </p:nvSpPr>
        <p:spPr>
          <a:xfrm flipH="1">
            <a:off x="3520440" y="1464945"/>
            <a:ext cx="2886075" cy="5036185"/>
          </a:xfrm>
          <a:prstGeom prst="arc">
            <a:avLst>
              <a:gd name="adj1" fmla="val 18571872"/>
              <a:gd name="adj2" fmla="val 3151917"/>
            </a:avLst>
          </a:prstGeom>
          <a:ln w="12700" cap="flat" cmpd="sng">
            <a:solidFill>
              <a:schemeClr val="accent1"/>
            </a:solidFill>
            <a:prstDash val="solid"/>
            <a:miter lim="800000"/>
            <a:headEnd type="none"/>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23" name="文本框 22"/>
          <p:cNvSpPr txBox="1"/>
          <p:nvPr/>
        </p:nvSpPr>
        <p:spPr>
          <a:xfrm>
            <a:off x="3719830" y="3199130"/>
            <a:ext cx="396240" cy="1568450"/>
          </a:xfrm>
          <a:prstGeom prst="rect">
            <a:avLst/>
          </a:prstGeom>
          <a:noFill/>
        </p:spPr>
        <p:txBody>
          <a:bodyPr wrap="square" rtlCol="0" anchor="ctr" anchorCtr="0">
            <a:spAutoFit/>
          </a:bodyPr>
          <a:lstStyle/>
          <a:p>
            <a:pPr algn="ctr"/>
            <a:r>
              <a:rPr lang="en-US" altLang="zh-CN" sz="1600" b="1">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3</a:t>
            </a:r>
            <a:r>
              <a:rPr lang="zh-CN" altLang="en-US" sz="1600" b="1">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个应用步骤</a:t>
            </a:r>
          </a:p>
        </p:txBody>
      </p:sp>
      <p:sp>
        <p:nvSpPr>
          <p:cNvPr id="27" name="文本框 26"/>
          <p:cNvSpPr txBox="1"/>
          <p:nvPr/>
        </p:nvSpPr>
        <p:spPr>
          <a:xfrm>
            <a:off x="535305" y="2891155"/>
            <a:ext cx="2623185" cy="860425"/>
          </a:xfrm>
          <a:prstGeom prst="rect">
            <a:avLst/>
          </a:prstGeom>
          <a:noFill/>
        </p:spPr>
        <p:txBody>
          <a:bodyPr wrap="square" rtlCol="0">
            <a:spAutoFit/>
          </a:bodyPr>
          <a:lstStyle/>
          <a:p>
            <a:pPr algn="r"/>
            <a:r>
              <a:rPr lang="zh-CN" altLang="en-US" sz="1400" dirty="0">
                <a:solidFill>
                  <a:schemeClr val="accent1">
                    <a:lumMod val="60000"/>
                    <a:lumOff val="4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找出自身的优势</a:t>
            </a:r>
            <a:endParaRPr lang="zh-CN" altLang="en-US" sz="1400" dirty="0">
              <a:solidFill>
                <a:schemeClr val="accent1">
                  <a:lumMod val="40000"/>
                  <a:lumOff val="6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a:p>
            <a:pPr algn="r"/>
            <a:r>
              <a:rPr lang="zh-CN" altLang="en-US" sz="1200" dirty="0">
                <a:solidFill>
                  <a:schemeClr val="bg1">
                    <a:lumMod val="25000"/>
                    <a:lumOff val="7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将自身的优势列举出来并从多个角度进行验证，然后将这些优点量化,进行对比</a:t>
            </a:r>
          </a:p>
        </p:txBody>
      </p:sp>
      <p:sp>
        <p:nvSpPr>
          <p:cNvPr id="28" name="文本框 27"/>
          <p:cNvSpPr txBox="1"/>
          <p:nvPr/>
        </p:nvSpPr>
        <p:spPr>
          <a:xfrm>
            <a:off x="535305" y="3830320"/>
            <a:ext cx="2623185" cy="675640"/>
          </a:xfrm>
          <a:prstGeom prst="rect">
            <a:avLst/>
          </a:prstGeom>
          <a:noFill/>
        </p:spPr>
        <p:txBody>
          <a:bodyPr wrap="square" rtlCol="0">
            <a:spAutoFit/>
          </a:bodyPr>
          <a:lstStyle/>
          <a:p>
            <a:pPr algn="r"/>
            <a:r>
              <a:rPr lang="zh-CN" altLang="en-US" sz="1400" dirty="0">
                <a:solidFill>
                  <a:schemeClr val="accent1">
                    <a:lumMod val="60000"/>
                    <a:lumOff val="4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分析是否满足三个条件</a:t>
            </a:r>
          </a:p>
          <a:p>
            <a:pPr algn="r"/>
            <a:r>
              <a:rPr lang="zh-CN" altLang="en-US" sz="1200" dirty="0">
                <a:solidFill>
                  <a:schemeClr val="bg1">
                    <a:lumMod val="25000"/>
                    <a:lumOff val="7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确认列举出来的优势是否满足前述三个条件</a:t>
            </a:r>
            <a:endParaRPr lang="zh-CN" altLang="en-US" sz="1400" dirty="0">
              <a:solidFill>
                <a:schemeClr val="accent1">
                  <a:lumMod val="60000"/>
                  <a:lumOff val="4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29" name="文本框 28"/>
          <p:cNvSpPr txBox="1"/>
          <p:nvPr/>
        </p:nvSpPr>
        <p:spPr>
          <a:xfrm>
            <a:off x="535305" y="4769485"/>
            <a:ext cx="2623185" cy="675640"/>
          </a:xfrm>
          <a:prstGeom prst="rect">
            <a:avLst/>
          </a:prstGeom>
          <a:noFill/>
        </p:spPr>
        <p:txBody>
          <a:bodyPr wrap="square" rtlCol="0">
            <a:spAutoFit/>
          </a:bodyPr>
          <a:lstStyle/>
          <a:p>
            <a:pPr algn="r">
              <a:buClrTx/>
              <a:buSzTx/>
              <a:buFontTx/>
            </a:pPr>
            <a:r>
              <a:rPr lang="zh-CN" altLang="en-US" sz="1400" dirty="0">
                <a:solidFill>
                  <a:schemeClr val="accent1">
                    <a:lumMod val="60000"/>
                    <a:lumOff val="4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明确核心竞争力</a:t>
            </a:r>
          </a:p>
          <a:p>
            <a:pPr algn="r">
              <a:buClrTx/>
              <a:buSzTx/>
              <a:buFontTx/>
            </a:pPr>
            <a:r>
              <a:rPr lang="zh-CN" altLang="en-US" sz="1200" dirty="0">
                <a:solidFill>
                  <a:schemeClr val="bg1">
                    <a:lumMod val="25000"/>
                    <a:lumOff val="75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选出核心竞争力之后，思考相应的目标顾客群体、市场以及顾客价值</a:t>
            </a:r>
            <a:endParaRPr lang="zh-CN" altLang="en-US" sz="1400" dirty="0">
              <a:solidFill>
                <a:schemeClr val="accent1">
                  <a:lumMod val="60000"/>
                  <a:lumOff val="4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endParaRPr>
          </a:p>
        </p:txBody>
      </p:sp>
      <p:sp>
        <p:nvSpPr>
          <p:cNvPr id="24" name="椭圆 23"/>
          <p:cNvSpPr/>
          <p:nvPr/>
        </p:nvSpPr>
        <p:spPr>
          <a:xfrm>
            <a:off x="3415665" y="2845435"/>
            <a:ext cx="396240" cy="39624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2"/>
                </a:solidFill>
                <a:latin typeface="PingFang SC Semibold" panose="020B0400000000000000" charset="-122"/>
                <a:ea typeface="PingFang SC Semibold" panose="020B0400000000000000" charset="-122"/>
              </a:rPr>
              <a:t>1</a:t>
            </a:r>
          </a:p>
        </p:txBody>
      </p:sp>
      <p:sp>
        <p:nvSpPr>
          <p:cNvPr id="25" name="椭圆 24"/>
          <p:cNvSpPr/>
          <p:nvPr/>
        </p:nvSpPr>
        <p:spPr>
          <a:xfrm>
            <a:off x="3288030" y="3784600"/>
            <a:ext cx="396240" cy="39624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b="1">
                <a:solidFill>
                  <a:schemeClr val="bg2"/>
                </a:solidFill>
                <a:latin typeface="PingFang SC Semibold" panose="020B0400000000000000" charset="-122"/>
                <a:ea typeface="PingFang SC Semibold" panose="020B0400000000000000" charset="-122"/>
                <a:sym typeface="+mn-ea"/>
              </a:rPr>
              <a:t>2</a:t>
            </a:r>
          </a:p>
        </p:txBody>
      </p:sp>
      <p:sp>
        <p:nvSpPr>
          <p:cNvPr id="26" name="椭圆 25"/>
          <p:cNvSpPr/>
          <p:nvPr/>
        </p:nvSpPr>
        <p:spPr>
          <a:xfrm>
            <a:off x="3415665" y="4723765"/>
            <a:ext cx="396240" cy="39624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b="1">
                <a:solidFill>
                  <a:schemeClr val="bg2"/>
                </a:solidFill>
                <a:latin typeface="PingFang SC Semibold" panose="020B0400000000000000" charset="-122"/>
                <a:ea typeface="PingFang SC Semibold" panose="020B0400000000000000" charset="-122"/>
                <a:sym typeface="+mn-ea"/>
              </a:rPr>
              <a:t>3</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核心竞争力——</a:t>
            </a:r>
            <a:r>
              <a:rPr lang="zh-CN" altLang="en-US" sz="2400" b="0">
                <a:cs typeface="PingFang SC Regular" panose="020B0400000000000000" charset="-122"/>
              </a:rPr>
              <a:t>竞争优势量化示例</a:t>
            </a:r>
          </a:p>
        </p:txBody>
      </p:sp>
      <p:sp>
        <p:nvSpPr>
          <p:cNvPr id="4" name="文本占位符 3"/>
          <p:cNvSpPr>
            <a:spLocks noGrp="1"/>
          </p:cNvSpPr>
          <p:nvPr>
            <p:ph type="body" idx="13"/>
          </p:nvPr>
        </p:nvSpPr>
        <p:spPr>
          <a:xfrm>
            <a:off x="372110" y="317183"/>
            <a:ext cx="1068070" cy="430530"/>
          </a:xfrm>
        </p:spPr>
        <p:txBody>
          <a:bodyPr/>
          <a:lstStyle/>
          <a:p>
            <a:r>
              <a:rPr>
                <a:sym typeface="+mn-ea"/>
              </a:rPr>
              <a:t>4-10</a:t>
            </a:r>
            <a:endParaRPr lang="zh-CN" altLang="en-US">
              <a:latin typeface="PingFang SC Regular" panose="020B0400000000000000" charset="-122"/>
              <a:ea typeface="PingFang SC Regular" panose="020B0400000000000000" charset="-122"/>
            </a:endParaRPr>
          </a:p>
        </p:txBody>
      </p:sp>
      <p:graphicFrame>
        <p:nvGraphicFramePr>
          <p:cNvPr id="9" name="表格 8"/>
          <p:cNvGraphicFramePr/>
          <p:nvPr>
            <p:custDataLst>
              <p:tags r:id="rId1"/>
            </p:custDataLst>
          </p:nvPr>
        </p:nvGraphicFramePr>
        <p:xfrm>
          <a:off x="1613535" y="939165"/>
          <a:ext cx="8964295" cy="567563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707390">
                  <a:extLst>
                    <a:ext uri="{9D8B030D-6E8A-4147-A177-3AD203B41FA5}">
                      <a16:colId xmlns:a16="http://schemas.microsoft.com/office/drawing/2014/main" val="20000"/>
                    </a:ext>
                  </a:extLst>
                </a:gridCol>
                <a:gridCol w="1602740">
                  <a:extLst>
                    <a:ext uri="{9D8B030D-6E8A-4147-A177-3AD203B41FA5}">
                      <a16:colId xmlns:a16="http://schemas.microsoft.com/office/drawing/2014/main" val="20001"/>
                    </a:ext>
                  </a:extLst>
                </a:gridCol>
                <a:gridCol w="705485">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gridCol w="741045">
                  <a:extLst>
                    <a:ext uri="{9D8B030D-6E8A-4147-A177-3AD203B41FA5}">
                      <a16:colId xmlns:a16="http://schemas.microsoft.com/office/drawing/2014/main" val="20004"/>
                    </a:ext>
                  </a:extLst>
                </a:gridCol>
                <a:gridCol w="678180">
                  <a:extLst>
                    <a:ext uri="{9D8B030D-6E8A-4147-A177-3AD203B41FA5}">
                      <a16:colId xmlns:a16="http://schemas.microsoft.com/office/drawing/2014/main" val="20005"/>
                    </a:ext>
                  </a:extLst>
                </a:gridCol>
                <a:gridCol w="805180">
                  <a:extLst>
                    <a:ext uri="{9D8B030D-6E8A-4147-A177-3AD203B41FA5}">
                      <a16:colId xmlns:a16="http://schemas.microsoft.com/office/drawing/2014/main" val="20006"/>
                    </a:ext>
                  </a:extLst>
                </a:gridCol>
                <a:gridCol w="729615">
                  <a:extLst>
                    <a:ext uri="{9D8B030D-6E8A-4147-A177-3AD203B41FA5}">
                      <a16:colId xmlns:a16="http://schemas.microsoft.com/office/drawing/2014/main" val="20007"/>
                    </a:ext>
                  </a:extLst>
                </a:gridCol>
                <a:gridCol w="729615">
                  <a:extLst>
                    <a:ext uri="{9D8B030D-6E8A-4147-A177-3AD203B41FA5}">
                      <a16:colId xmlns:a16="http://schemas.microsoft.com/office/drawing/2014/main" val="20008"/>
                    </a:ext>
                  </a:extLst>
                </a:gridCol>
                <a:gridCol w="754380">
                  <a:extLst>
                    <a:ext uri="{9D8B030D-6E8A-4147-A177-3AD203B41FA5}">
                      <a16:colId xmlns:a16="http://schemas.microsoft.com/office/drawing/2014/main" val="20009"/>
                    </a:ext>
                  </a:extLst>
                </a:gridCol>
                <a:gridCol w="793115">
                  <a:extLst>
                    <a:ext uri="{9D8B030D-6E8A-4147-A177-3AD203B41FA5}">
                      <a16:colId xmlns:a16="http://schemas.microsoft.com/office/drawing/2014/main" val="20010"/>
                    </a:ext>
                  </a:extLst>
                </a:gridCol>
              </a:tblGrid>
              <a:tr h="365760">
                <a:tc rowSpan="2">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优势</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rowSpan="2">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核心竞争力</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rowSpan="2">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权重</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gridSpan="2">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本企业</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hMerge="1">
                  <a:txBody>
                    <a:bodyPr/>
                    <a:lstStyle/>
                    <a:p>
                      <a:endParaRPr lang="zh-CN"/>
                    </a:p>
                  </a:txBody>
                  <a:tcPr anchor="ctr">
                    <a:lnR w="12700">
                      <a:solidFill>
                        <a:schemeClr val="bg2"/>
                      </a:solidFill>
                      <a:prstDash val="solid"/>
                    </a:lnR>
                    <a:lnT w="12700">
                      <a:solidFill>
                        <a:schemeClr val="bg2"/>
                      </a:solidFill>
                      <a:prstDash val="solid"/>
                    </a:lnT>
                    <a:lnB w="12700">
                      <a:solidFill>
                        <a:schemeClr val="bg2"/>
                      </a:solidFill>
                      <a:prstDash val="solid"/>
                    </a:lnB>
                  </a:tcPr>
                </a:tc>
                <a:tc gridSpan="2">
                  <a:txBody>
                    <a:bodyPr/>
                    <a:lstStyle/>
                    <a:p>
                      <a:pPr algn="ctr">
                        <a:buNone/>
                      </a:pP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A</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企业</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hMerge="1">
                  <a:txBody>
                    <a:bodyPr/>
                    <a:lstStyle/>
                    <a:p>
                      <a:endParaRPr lang="zh-CN"/>
                    </a:p>
                  </a:txBody>
                  <a:tcPr anchor="ctr">
                    <a:lnR w="12700">
                      <a:solidFill>
                        <a:schemeClr val="bg2"/>
                      </a:solidFill>
                      <a:prstDash val="solid"/>
                    </a:lnR>
                    <a:lnT w="12700">
                      <a:solidFill>
                        <a:schemeClr val="bg2"/>
                      </a:solidFill>
                      <a:prstDash val="solid"/>
                    </a:lnT>
                    <a:lnB w="12700">
                      <a:solidFill>
                        <a:schemeClr val="bg2"/>
                      </a:solidFill>
                      <a:prstDash val="solid"/>
                    </a:lnB>
                  </a:tcPr>
                </a:tc>
                <a:tc gridSpan="2">
                  <a:txBody>
                    <a:bodyPr/>
                    <a:lstStyle/>
                    <a:p>
                      <a:pPr algn="ctr">
                        <a:buNone/>
                      </a:pP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B</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企业</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hMerge="1">
                  <a:txBody>
                    <a:bodyPr/>
                    <a:lstStyle/>
                    <a:p>
                      <a:endParaRPr lang="zh-CN"/>
                    </a:p>
                  </a:txBody>
                  <a:tcPr anchor="ctr">
                    <a:lnR w="12700">
                      <a:solidFill>
                        <a:schemeClr val="bg2"/>
                      </a:solidFill>
                      <a:prstDash val="solid"/>
                    </a:lnR>
                    <a:lnT w="12700">
                      <a:solidFill>
                        <a:schemeClr val="bg2"/>
                      </a:solidFill>
                      <a:prstDash val="solid"/>
                    </a:lnT>
                    <a:lnB w="12700">
                      <a:solidFill>
                        <a:schemeClr val="bg2"/>
                      </a:solidFill>
                      <a:prstDash val="solid"/>
                    </a:lnB>
                  </a:tcPr>
                </a:tc>
                <a:tc gridSpan="2">
                  <a:txBody>
                    <a:bodyPr/>
                    <a:lstStyle/>
                    <a:p>
                      <a:pPr algn="ctr">
                        <a:buNone/>
                      </a:pPr>
                      <a:r>
                        <a:rPr lang="en-US" altLang="zh-CN"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C</a:t>
                      </a:r>
                      <a:r>
                        <a:rPr lang="zh-CN" altLang="en-US" sz="1600" b="1">
                          <a:solidFill>
                            <a:schemeClr val="bg2"/>
                          </a:solidFill>
                          <a:latin typeface="PingFang SC Semibold" panose="020B0400000000000000" charset="-122"/>
                          <a:ea typeface="PingFang SC Semibold" panose="020B0400000000000000" charset="-122"/>
                          <a:cs typeface="PingFang SC Semibold" panose="020B0400000000000000" charset="-122"/>
                          <a:sym typeface="Arial" panose="020B0704020202020204" pitchFamily="34" charset="0"/>
                        </a:rPr>
                        <a:t>企业</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hMerge="1">
                  <a:txBody>
                    <a:bodyPr/>
                    <a:lstStyle/>
                    <a:p>
                      <a:endParaRPr lang="zh-CN"/>
                    </a:p>
                  </a:txBody>
                  <a:tcPr anchor="ctr">
                    <a:lnR w="12700">
                      <a:solidFill>
                        <a:schemeClr val="bg2"/>
                      </a:solidFill>
                      <a:prstDash val="solid"/>
                    </a:lnR>
                    <a:lnT w="12700">
                      <a:solidFill>
                        <a:schemeClr val="bg2"/>
                      </a:solidFill>
                      <a:prstDash val="solid"/>
                    </a:lnT>
                    <a:lnB w="12700">
                      <a:solidFill>
                        <a:schemeClr val="bg2"/>
                      </a:solidFill>
                      <a:prstDash val="solid"/>
                    </a:lnB>
                  </a:tcPr>
                </a:tc>
                <a:extLst>
                  <a:ext uri="{0D108BD9-81ED-4DB2-BD59-A6C34878D82A}">
                    <a16:rowId xmlns:a16="http://schemas.microsoft.com/office/drawing/2014/main" val="10000"/>
                  </a:ext>
                </a:extLst>
              </a:tr>
              <a:tr h="365760">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tcPr>
                </a:tc>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tcPr>
                </a:tc>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评价</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得分</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评价</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得分</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评价</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得分</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评价</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tc>
                  <a:txBody>
                    <a:bodyPr/>
                    <a:lstStyle/>
                    <a:p>
                      <a:pPr algn="ctr">
                        <a:buNone/>
                      </a:pPr>
                      <a:r>
                        <a:rPr lang="zh-CN" altLang="en-US" sz="1600" b="1">
                          <a:solidFill>
                            <a:schemeClr val="bg2"/>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得分</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1"/>
                    </a:solidFill>
                  </a:tcPr>
                </a:tc>
                <a:extLst>
                  <a:ext uri="{0D108BD9-81ED-4DB2-BD59-A6C34878D82A}">
                    <a16:rowId xmlns:a16="http://schemas.microsoft.com/office/drawing/2014/main" val="10001"/>
                  </a:ext>
                </a:extLst>
              </a:tr>
              <a:tr h="365760">
                <a:tc rowSpan="3">
                  <a:txBody>
                    <a:bodyPr/>
                    <a:lstStyle/>
                    <a:p>
                      <a:pPr algn="ctr">
                        <a:buNone/>
                      </a:pPr>
                      <a:r>
                        <a:rPr lang="zh-CN" altLang="en-US" sz="1600" b="1">
                          <a:solidFill>
                            <a:schemeClr val="bg2">
                              <a:lumMod val="95000"/>
                            </a:schemeClr>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产品研发能力</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产品研发数量</a:t>
                      </a:r>
                    </a:p>
                  </a:txBody>
                  <a:tcPr anchor="ctr">
                    <a:lnL w="12700">
                      <a:solidFill>
                        <a:schemeClr val="bg2"/>
                      </a:solidFill>
                      <a:prstDash val="solid"/>
                    </a:lnL>
                    <a:lnR>
                      <a:noFill/>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150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90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120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w="12700">
                      <a:solidFill>
                        <a:schemeClr val="bg2"/>
                      </a:solidFill>
                      <a:prstDash val="solid"/>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180</a:t>
                      </a:r>
                    </a:p>
                  </a:txBody>
                  <a:tcPr anchor="ctr">
                    <a:lnL>
                      <a:noFill/>
                    </a:lnL>
                    <a:lnR>
                      <a:noFill/>
                    </a:lnR>
                    <a:lnT w="12700">
                      <a:solidFill>
                        <a:schemeClr val="bg2"/>
                      </a:solidFill>
                      <a:prstDash val="solid"/>
                    </a:lnT>
                    <a:lnB>
                      <a:noFill/>
                    </a:lnB>
                    <a:lnTlToBr>
                      <a:noFill/>
                    </a:lnTlToBr>
                    <a:lnBlToTr>
                      <a:noFill/>
                    </a:lnBlToTr>
                    <a:noFill/>
                  </a:tcPr>
                </a:tc>
                <a:extLst>
                  <a:ext uri="{0D108BD9-81ED-4DB2-BD59-A6C34878D82A}">
                    <a16:rowId xmlns:a16="http://schemas.microsoft.com/office/drawing/2014/main" val="10002"/>
                  </a:ext>
                </a:extLst>
              </a:tr>
              <a:tr h="365760">
                <a:tc vMerge="1">
                  <a:txBody>
                    <a:bodyPr/>
                    <a:lstStyle/>
                    <a:p>
                      <a:endParaRPr lang="zh-CN"/>
                    </a:p>
                  </a:txBody>
                  <a:tcPr anchor="ctr">
                    <a:lnL w="12700">
                      <a:solidFill>
                        <a:schemeClr val="bg2"/>
                      </a:solidFill>
                      <a:prstDash val="solid"/>
                    </a:lnL>
                    <a:lnR w="12700">
                      <a:solidFill>
                        <a:schemeClr val="bg2"/>
                      </a:solidFill>
                      <a:prstDash val="solid"/>
                    </a:lnR>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技术研发数量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100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专利数量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210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490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65760">
                <a:tc rowSpan="3">
                  <a:txBody>
                    <a:bodyPr/>
                    <a:lstStyle/>
                    <a:p>
                      <a:pPr algn="ctr">
                        <a:buNone/>
                      </a:pPr>
                      <a:r>
                        <a:rPr lang="zh-CN" altLang="en-US" sz="1600" b="1">
                          <a:solidFill>
                            <a:schemeClr val="bg2">
                              <a:lumMod val="95000"/>
                            </a:schemeClr>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销售能力</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广告宣传</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65760">
                <a:tc vMerge="1">
                  <a:txBody>
                    <a:bodyPr/>
                    <a:lstStyle/>
                    <a:p>
                      <a:endParaRPr lang="zh-CN"/>
                    </a:p>
                  </a:txBody>
                  <a:tcPr anchor="ctr">
                    <a:lnL w="12700">
                      <a:solidFill>
                        <a:schemeClr val="bg2"/>
                      </a:solidFill>
                      <a:prstDash val="solid"/>
                    </a:lnL>
                    <a:lnR w="12700">
                      <a:solidFill>
                        <a:schemeClr val="bg2"/>
                      </a:solidFill>
                      <a:prstDash val="solid"/>
                    </a:lnR>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专卖店数量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200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65760">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销售人员数量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210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65760">
                <a:tc rowSpan="3">
                  <a:txBody>
                    <a:bodyPr/>
                    <a:lstStyle/>
                    <a:p>
                      <a:pPr algn="ctr">
                        <a:buNone/>
                      </a:pPr>
                      <a:r>
                        <a:rPr lang="zh-CN" altLang="en-US" sz="1600" b="1">
                          <a:solidFill>
                            <a:schemeClr val="bg2">
                              <a:lumMod val="95000"/>
                            </a:schemeClr>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品牌价值</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产品种类</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65760">
                <a:tc vMerge="1">
                  <a:txBody>
                    <a:bodyPr/>
                    <a:lstStyle/>
                    <a:p>
                      <a:endParaRPr lang="zh-CN"/>
                    </a:p>
                  </a:txBody>
                  <a:tcPr anchor="ctr">
                    <a:lnL w="12700">
                      <a:solidFill>
                        <a:schemeClr val="bg2"/>
                      </a:solidFill>
                      <a:prstDash val="solid"/>
                    </a:lnL>
                    <a:lnR w="12700">
                      <a:solidFill>
                        <a:schemeClr val="bg2"/>
                      </a:solidFill>
                      <a:prstDash val="solid"/>
                    </a:lnR>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市场份额</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90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210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420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65760">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网页浏览量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200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65760">
                <a:tc rowSpan="3">
                  <a:txBody>
                    <a:bodyPr/>
                    <a:lstStyle/>
                    <a:p>
                      <a:pPr algn="ctr">
                        <a:buNone/>
                      </a:pPr>
                      <a:r>
                        <a:rPr lang="zh-CN" altLang="en-US" sz="1600" b="1">
                          <a:solidFill>
                            <a:schemeClr val="bg2">
                              <a:lumMod val="95000"/>
                            </a:schemeClr>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服务能力</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服务人员数量</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180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90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365760">
                <a:tc vMerge="1">
                  <a:txBody>
                    <a:bodyPr/>
                    <a:lstStyle/>
                    <a:p>
                      <a:endParaRPr lang="zh-CN"/>
                    </a:p>
                  </a:txBody>
                  <a:tcPr anchor="ctr">
                    <a:lnL w="12700">
                      <a:solidFill>
                        <a:schemeClr val="bg2"/>
                      </a:solidFill>
                      <a:prstDash val="solid"/>
                    </a:lnL>
                    <a:lnR w="12700">
                      <a:solidFill>
                        <a:schemeClr val="bg2"/>
                      </a:solidFill>
                      <a:prstDash val="solid"/>
                    </a:lnR>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咨询窗口人数</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100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120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365760">
                <a:tc vMerge="1">
                  <a:txBody>
                    <a:bodyPr/>
                    <a:lstStyle/>
                    <a:p>
                      <a:endParaRPr lang="zh-CN"/>
                    </a:p>
                  </a:txBody>
                  <a:tcPr anchor="ctr">
                    <a:lnL w="12700">
                      <a:solidFill>
                        <a:schemeClr val="bg2"/>
                      </a:solidFill>
                      <a:prstDash val="solid"/>
                    </a:lnL>
                    <a:lnR w="12700">
                      <a:solidFill>
                        <a:schemeClr val="bg2"/>
                      </a:solidFill>
                      <a:prstDash val="solid"/>
                    </a:lnR>
                    <a:lnB w="12700">
                      <a:solidFill>
                        <a:schemeClr val="bg2"/>
                      </a:solidFill>
                      <a:prstDash val="solid"/>
                    </a:lnB>
                    <a:solidFill>
                      <a:srgbClr val="00B050"/>
                    </a:solidFill>
                  </a:tcPr>
                </a:tc>
                <a:tc>
                  <a:txBody>
                    <a:bodyPr/>
                    <a:lstStyle/>
                    <a:p>
                      <a:pPr algn="ctr">
                        <a:buNone/>
                      </a:pPr>
                      <a:r>
                        <a:rPr lang="zh-CN" altLang="en-US" sz="1400" b="0">
                          <a:solidFill>
                            <a:schemeClr val="bg2">
                              <a:lumMod val="95000"/>
                            </a:schemeClr>
                          </a:solidFill>
                          <a:latin typeface="PingFang SC" panose="020B0400000000000000" charset="-122"/>
                          <a:ea typeface="PingFang SC" panose="020B0400000000000000" charset="-122"/>
                          <a:cs typeface="阿里巴巴普惠体 3.0 105 Heavy" panose="00020600040101010101" pitchFamily="18" charset="-122"/>
                          <a:sym typeface="Arial" panose="020B0704020202020204" pitchFamily="34" charset="0"/>
                        </a:rPr>
                        <a:t>顾客满意度</a:t>
                      </a:r>
                    </a:p>
                  </a:txBody>
                  <a:tcPr anchor="ctr">
                    <a:lnL w="12700">
                      <a:solidFill>
                        <a:schemeClr val="bg2"/>
                      </a:solidFill>
                      <a:prstDash val="solid"/>
                    </a:lnL>
                    <a:lnR w="12700">
                      <a:solidFill>
                        <a:schemeClr val="bg2"/>
                      </a:solidFill>
                      <a:prstDash val="solid"/>
                    </a:lnR>
                    <a:lnT w="12700">
                      <a:solidFill>
                        <a:schemeClr val="bg2"/>
                      </a:solidFill>
                      <a:prstDash val="solid"/>
                    </a:lnT>
                    <a:lnB w="12700">
                      <a:solidFill>
                        <a:schemeClr val="bg2"/>
                      </a:solidFill>
                      <a:prstDash val="solid"/>
                    </a:lnB>
                    <a:lnTlToBr>
                      <a:noFill/>
                    </a:lnTlToBr>
                    <a:lnBlToTr>
                      <a:noFill/>
                    </a:lnBlToTr>
                    <a:solidFill>
                      <a:schemeClr val="accent2"/>
                    </a:solid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a:t>
                      </a:r>
                    </a:p>
                  </a:txBody>
                  <a:tcPr anchor="ctr">
                    <a:lnL w="12700">
                      <a:solidFill>
                        <a:schemeClr val="bg2"/>
                      </a:solidFill>
                      <a:prstDash val="solid"/>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70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420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300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360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40</a:t>
                      </a:r>
                    </a:p>
                  </a:txBody>
                  <a:tcPr anchor="ctr">
                    <a:lnL>
                      <a:noFill/>
                    </a:lnL>
                    <a:lnR>
                      <a:noFill/>
                    </a:lnR>
                    <a:lnT>
                      <a:noFill/>
                    </a:lnT>
                    <a:lnB>
                      <a:noFill/>
                    </a:lnB>
                    <a:lnTlToBr>
                      <a:noFill/>
                    </a:lnTlToBr>
                    <a:lnBlToTr>
                      <a:noFill/>
                    </a:lnBlToTr>
                    <a:noFill/>
                  </a:tcPr>
                </a:tc>
                <a:tc>
                  <a:txBody>
                    <a:bodyPr/>
                    <a:lstStyle/>
                    <a:p>
                      <a:pPr algn="ctr">
                        <a:buNone/>
                      </a:pPr>
                      <a:r>
                        <a:rPr lang="en-US" altLang="zh-CN" sz="1400" b="0">
                          <a:solidFill>
                            <a:schemeClr val="bg1">
                              <a:lumMod val="50000"/>
                              <a:lumOff val="50000"/>
                            </a:schemeClr>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240</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463550">
                <a:tc gridSpan="3">
                  <a:txBody>
                    <a:bodyPr/>
                    <a:lstStyle/>
                    <a:p>
                      <a:pPr algn="ctr">
                        <a:buNone/>
                      </a:pPr>
                      <a:r>
                        <a:rPr lang="zh-CN" altLang="en-US" sz="1600" b="1">
                          <a:solidFill>
                            <a:schemeClr val="bg1"/>
                          </a:solidFill>
                          <a:latin typeface="PingFang SC Semibold" panose="020B0400000000000000" charset="-122"/>
                          <a:ea typeface="PingFang SC Semibold" panose="020B0400000000000000" charset="-122"/>
                          <a:cs typeface="阿里巴巴普惠体 3.0 105 Heavy" panose="00020600040101010101" pitchFamily="18" charset="-122"/>
                          <a:sym typeface="Arial" panose="020B0704020202020204" pitchFamily="34" charset="0"/>
                        </a:rPr>
                        <a:t>综合得分</a:t>
                      </a:r>
                    </a:p>
                  </a:txBody>
                  <a:tcPr anchor="ctr">
                    <a:lnL>
                      <a:noFill/>
                    </a:lnL>
                    <a:lnR>
                      <a:noFill/>
                    </a:lnR>
                    <a:lnT w="12700">
                      <a:solidFill>
                        <a:schemeClr val="bg2"/>
                      </a:solidFill>
                      <a:prstDash val="solid"/>
                    </a:lnT>
                    <a:lnB>
                      <a:noFill/>
                    </a:lnB>
                    <a:lnTlToBr>
                      <a:noFill/>
                    </a:lnTlToBr>
                    <a:lnBlToTr>
                      <a:noFill/>
                    </a:lnBlToTr>
                    <a:solidFill>
                      <a:schemeClr val="bg1">
                        <a:lumMod val="10000"/>
                        <a:lumOff val="90000"/>
                      </a:schemeClr>
                    </a:solidFill>
                  </a:tcPr>
                </a:tc>
                <a:tc hMerge="1">
                  <a:txBody>
                    <a:bodyPr/>
                    <a:lstStyle/>
                    <a:p>
                      <a:endParaRPr lang="zh-CN"/>
                    </a:p>
                  </a:txBody>
                  <a:tcPr anchor="ctr">
                    <a:lnT w="12700">
                      <a:solidFill>
                        <a:schemeClr val="bg2"/>
                      </a:solidFill>
                      <a:prstDash val="solid"/>
                    </a:lnT>
                    <a:lnB>
                      <a:noFill/>
                    </a:lnB>
                    <a:solidFill>
                      <a:schemeClr val="accent4">
                        <a:lumMod val="20000"/>
                        <a:lumOff val="80000"/>
                      </a:schemeClr>
                    </a:solidFill>
                  </a:tcPr>
                </a:tc>
                <a:tc hMerge="1">
                  <a:txBody>
                    <a:bodyPr/>
                    <a:lstStyle/>
                    <a:p>
                      <a:endParaRPr lang="zh-CN"/>
                    </a:p>
                  </a:txBody>
                  <a:tcPr anchor="ctr">
                    <a:lnR>
                      <a:noFill/>
                    </a:lnR>
                    <a:lnT>
                      <a:noFill/>
                    </a:lnT>
                    <a:lnB>
                      <a:noFill/>
                    </a:lnB>
                    <a:solidFill>
                      <a:schemeClr val="accent4">
                        <a:lumMod val="20000"/>
                        <a:lumOff val="8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600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2800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680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2890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590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2690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670</a:t>
                      </a:r>
                    </a:p>
                  </a:txBody>
                  <a:tcPr anchor="ctr">
                    <a:lnL>
                      <a:noFill/>
                    </a:lnL>
                    <a:lnR>
                      <a:noFill/>
                    </a:lnR>
                    <a:lnT>
                      <a:noFill/>
                    </a:lnT>
                    <a:lnB>
                      <a:noFill/>
                    </a:lnB>
                    <a:lnTlToBr>
                      <a:noFill/>
                    </a:lnTlToBr>
                    <a:lnBlToTr>
                      <a:noFill/>
                    </a:lnBlToTr>
                    <a:solidFill>
                      <a:schemeClr val="bg1">
                        <a:lumMod val="10000"/>
                        <a:lumOff val="90000"/>
                      </a:schemeClr>
                    </a:solidFill>
                  </a:tcPr>
                </a:tc>
                <a:tc>
                  <a:txBody>
                    <a:bodyPr/>
                    <a:lstStyle/>
                    <a:p>
                      <a:pPr algn="ctr">
                        <a:buNone/>
                      </a:pPr>
                      <a:r>
                        <a:rPr lang="en-US" altLang="zh-CN" sz="1400" b="0" dirty="0">
                          <a:solidFill>
                            <a:schemeClr val="bg1"/>
                          </a:solidFill>
                          <a:latin typeface="PingFang SC Regular" panose="020B0400000000000000" charset="-122"/>
                          <a:ea typeface="PingFang SC Regular" panose="020B0400000000000000" charset="-122"/>
                          <a:cs typeface="阿里巴巴普惠体 3.0 105 Heavy" panose="00020600040101010101" pitchFamily="18" charset="-122"/>
                          <a:sym typeface="Arial" panose="020B0704020202020204" pitchFamily="34" charset="0"/>
                        </a:rPr>
                        <a:t>2960</a:t>
                      </a:r>
                    </a:p>
                  </a:txBody>
                  <a:tcPr anchor="ctr">
                    <a:lnL>
                      <a:noFill/>
                    </a:lnL>
                    <a:lnR>
                      <a:noFill/>
                    </a:lnR>
                    <a:lnT>
                      <a:noFill/>
                    </a:lnT>
                    <a:lnB>
                      <a:noFill/>
                    </a:lnB>
                    <a:lnTlToBr>
                      <a:noFill/>
                    </a:lnTlToBr>
                    <a:lnBlToTr>
                      <a:noFill/>
                    </a:lnBlToTr>
                    <a:solidFill>
                      <a:schemeClr val="bg1">
                        <a:lumMod val="10000"/>
                        <a:lumOff val="90000"/>
                      </a:schemeClr>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品牌资产——</a:t>
            </a:r>
            <a:r>
              <a:rPr lang="zh-CN" altLang="en-US" sz="2400" b="0"/>
              <a:t>培养无形的品牌资产</a:t>
            </a:r>
          </a:p>
        </p:txBody>
      </p:sp>
      <p:sp>
        <p:nvSpPr>
          <p:cNvPr id="3" name="文本占位符 2"/>
          <p:cNvSpPr>
            <a:spLocks noGrp="1"/>
          </p:cNvSpPr>
          <p:nvPr>
            <p:ph type="body" idx="1"/>
          </p:nvPr>
        </p:nvSpPr>
        <p:spPr/>
        <p:txBody>
          <a:bodyPr/>
          <a:lstStyle/>
          <a:p>
            <a:r>
              <a:rPr lang="zh-CN" altLang="en-US"/>
              <a:t>品牌资产是一系列与品牌名称和标志相关的资产，能够提高产品和服务带给企业或消费者的价值，即能为企业带来经济价值的资源，都属于品牌资产</a:t>
            </a:r>
          </a:p>
        </p:txBody>
      </p:sp>
      <p:sp>
        <p:nvSpPr>
          <p:cNvPr id="4" name="文本占位符 3"/>
          <p:cNvSpPr>
            <a:spLocks noGrp="1"/>
          </p:cNvSpPr>
          <p:nvPr>
            <p:ph type="body" idx="13"/>
          </p:nvPr>
        </p:nvSpPr>
        <p:spPr>
          <a:xfrm>
            <a:off x="372110" y="317183"/>
            <a:ext cx="1068070" cy="430530"/>
          </a:xfrm>
        </p:spPr>
        <p:txBody>
          <a:bodyPr/>
          <a:lstStyle/>
          <a:p>
            <a:r>
              <a:rPr>
                <a:sym typeface="+mn-ea"/>
              </a:rPr>
              <a:t>4-11</a:t>
            </a:r>
            <a:endParaRPr lang="zh-CN" altLang="en-US"/>
          </a:p>
        </p:txBody>
      </p:sp>
      <p:grpSp>
        <p:nvGrpSpPr>
          <p:cNvPr id="12" name="组合 11"/>
          <p:cNvGrpSpPr/>
          <p:nvPr/>
        </p:nvGrpSpPr>
        <p:grpSpPr>
          <a:xfrm>
            <a:off x="3362960" y="1913890"/>
            <a:ext cx="5396865" cy="4259580"/>
            <a:chOff x="1660" y="3231"/>
            <a:chExt cx="8499" cy="6708"/>
          </a:xfrm>
        </p:grpSpPr>
        <p:sp>
          <p:nvSpPr>
            <p:cNvPr id="13" name="弧形 61"/>
            <p:cNvSpPr/>
            <p:nvPr>
              <p:custDataLst>
                <p:tags r:id="rId1"/>
              </p:custDataLst>
            </p:nvPr>
          </p:nvSpPr>
          <p:spPr>
            <a:xfrm rot="3007849">
              <a:off x="2714" y="3256"/>
              <a:ext cx="6478" cy="6478"/>
            </a:xfrm>
            <a:prstGeom prst="arc">
              <a:avLst>
                <a:gd name="adj1" fmla="val 862400"/>
                <a:gd name="adj2" fmla="val 3941180"/>
              </a:avLst>
            </a:prstGeom>
            <a:ln w="38100" cap="sq" cmpd="sng">
              <a:solidFill>
                <a:schemeClr val="accent1"/>
              </a:solidFill>
              <a:prstDash val="solid"/>
              <a:miter lim="800000"/>
              <a:headEnd type="triangle"/>
              <a:tailEnd type="non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solidFill>
                  <a:srgbClr val="FFFFFF"/>
                </a:solidFill>
                <a:latin typeface="PingFang SC Regular" panose="020B0400000000000000" charset="-122"/>
                <a:ea typeface="PingFang SC Regular" panose="020B0400000000000000" charset="-122"/>
                <a:cs typeface="OPPOSans R" pitchFamily="18" charset="-122"/>
              </a:endParaRPr>
            </a:p>
          </p:txBody>
        </p:sp>
        <p:sp>
          <p:nvSpPr>
            <p:cNvPr id="16" name="弧形 61"/>
            <p:cNvSpPr/>
            <p:nvPr>
              <p:custDataLst>
                <p:tags r:id="rId2"/>
              </p:custDataLst>
            </p:nvPr>
          </p:nvSpPr>
          <p:spPr>
            <a:xfrm rot="8100000">
              <a:off x="2714" y="3238"/>
              <a:ext cx="6478" cy="6477"/>
            </a:xfrm>
            <a:prstGeom prst="arc">
              <a:avLst>
                <a:gd name="adj1" fmla="val 127890"/>
                <a:gd name="adj2" fmla="val 2916322"/>
              </a:avLst>
            </a:prstGeom>
            <a:ln w="38100" cap="sq" cmpd="sng">
              <a:solidFill>
                <a:schemeClr val="accent1"/>
              </a:solidFill>
              <a:prstDash val="solid"/>
              <a:miter lim="800000"/>
              <a:headEnd type="triangle"/>
              <a:tailEnd type="non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solidFill>
                  <a:srgbClr val="FFFFFF"/>
                </a:solidFill>
                <a:latin typeface="PingFang SC Regular" panose="020B0400000000000000" charset="-122"/>
                <a:ea typeface="PingFang SC Regular" panose="020B0400000000000000" charset="-122"/>
                <a:cs typeface="OPPOSans R" pitchFamily="18" charset="-122"/>
              </a:endParaRPr>
            </a:p>
          </p:txBody>
        </p:sp>
        <p:grpSp>
          <p:nvGrpSpPr>
            <p:cNvPr id="19" name="组合 18"/>
            <p:cNvGrpSpPr/>
            <p:nvPr/>
          </p:nvGrpSpPr>
          <p:grpSpPr>
            <a:xfrm>
              <a:off x="1660" y="3231"/>
              <a:ext cx="8499" cy="6708"/>
              <a:chOff x="1660" y="2801"/>
              <a:chExt cx="8499" cy="6708"/>
            </a:xfrm>
          </p:grpSpPr>
          <p:sp>
            <p:nvSpPr>
              <p:cNvPr id="23" name="椭圆 22"/>
              <p:cNvSpPr/>
              <p:nvPr>
                <p:custDataLst>
                  <p:tags r:id="rId3"/>
                </p:custDataLst>
              </p:nvPr>
            </p:nvSpPr>
            <p:spPr>
              <a:xfrm>
                <a:off x="3409" y="3721"/>
                <a:ext cx="5099" cy="5098"/>
              </a:xfrm>
              <a:prstGeom prst="ellipse">
                <a:avLst/>
              </a:prstGeom>
              <a:solidFill>
                <a:schemeClr val="accent2"/>
              </a:solidFill>
              <a:ln w="28575" cap="rnd">
                <a:noFill/>
                <a:prstDash val="soli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lgn="ctr"/>
                <a:endParaRPr lang="zh-CN" altLang="en-US" sz="2000" kern="0">
                  <a:solidFill>
                    <a:prstClr val="black">
                      <a:lumMod val="65000"/>
                      <a:lumOff val="35000"/>
                    </a:prstClr>
                  </a:solidFill>
                  <a:latin typeface="PingFang SC Regular" panose="020B0400000000000000" charset="-122"/>
                  <a:ea typeface="PingFang SC Regular" panose="020B0400000000000000" charset="-122"/>
                </a:endParaRPr>
              </a:p>
            </p:txBody>
          </p:sp>
          <p:sp>
            <p:nvSpPr>
              <p:cNvPr id="29" name="五角星 28"/>
              <p:cNvSpPr/>
              <p:nvPr>
                <p:custDataLst>
                  <p:tags r:id="rId4"/>
                </p:custDataLst>
              </p:nvPr>
            </p:nvSpPr>
            <p:spPr>
              <a:xfrm>
                <a:off x="3914" y="4015"/>
                <a:ext cx="4101" cy="4100"/>
              </a:xfrm>
              <a:prstGeom prst="star5">
                <a:avLst>
                  <a:gd name="adj" fmla="val 22396"/>
                  <a:gd name="hf" fmla="val 105146"/>
                  <a:gd name="vf" fmla="val 110557"/>
                </a:avLst>
              </a:prstGeom>
              <a:solidFill>
                <a:schemeClr val="accent1"/>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srgbClr val="FFFFFF"/>
                  </a:solidFill>
                  <a:latin typeface="PingFang SC Regular" panose="020B0400000000000000" charset="-122"/>
                  <a:ea typeface="PingFang SC Regular" panose="020B0400000000000000" charset="-122"/>
                </a:endParaRPr>
              </a:p>
            </p:txBody>
          </p:sp>
          <p:sp>
            <p:nvSpPr>
              <p:cNvPr id="30" name="弧形 61"/>
              <p:cNvSpPr/>
              <p:nvPr>
                <p:custDataLst>
                  <p:tags r:id="rId5"/>
                </p:custDataLst>
              </p:nvPr>
            </p:nvSpPr>
            <p:spPr>
              <a:xfrm rot="16540936">
                <a:off x="2714" y="3031"/>
                <a:ext cx="6478" cy="6478"/>
              </a:xfrm>
              <a:prstGeom prst="arc">
                <a:avLst>
                  <a:gd name="adj1" fmla="val 17174292"/>
                  <a:gd name="adj2" fmla="val 20220262"/>
                </a:avLst>
              </a:prstGeom>
              <a:ln w="38100" cap="sq" cmpd="sng">
                <a:solidFill>
                  <a:schemeClr val="accent1"/>
                </a:solidFill>
                <a:prstDash val="solid"/>
                <a:miter lim="800000"/>
                <a:headEnd type="triangle"/>
                <a:tailEnd type="non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solidFill>
                    <a:srgbClr val="FFFFFF"/>
                  </a:solidFill>
                  <a:latin typeface="PingFang SC Regular" panose="020B0400000000000000" charset="-122"/>
                  <a:ea typeface="PingFang SC Regular" panose="020B0400000000000000" charset="-122"/>
                  <a:cs typeface="OPPOSans R" pitchFamily="18" charset="-122"/>
                </a:endParaRPr>
              </a:p>
            </p:txBody>
          </p:sp>
          <p:sp>
            <p:nvSpPr>
              <p:cNvPr id="31" name="弧形 61"/>
              <p:cNvSpPr/>
              <p:nvPr>
                <p:custDataLst>
                  <p:tags r:id="rId6"/>
                </p:custDataLst>
              </p:nvPr>
            </p:nvSpPr>
            <p:spPr>
              <a:xfrm rot="16540936">
                <a:off x="2714" y="3031"/>
                <a:ext cx="6478" cy="6478"/>
              </a:xfrm>
              <a:prstGeom prst="arc">
                <a:avLst>
                  <a:gd name="adj1" fmla="val 706074"/>
                  <a:gd name="adj2" fmla="val 3742439"/>
                </a:avLst>
              </a:prstGeom>
              <a:ln w="38100" cap="sq" cmpd="sng">
                <a:solidFill>
                  <a:schemeClr val="accent1"/>
                </a:solidFill>
                <a:prstDash val="solid"/>
                <a:miter lim="800000"/>
                <a:headEnd type="triangle"/>
                <a:tailEnd type="non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solidFill>
                    <a:srgbClr val="FFFFFF"/>
                  </a:solidFill>
                  <a:latin typeface="PingFang SC Regular" panose="020B0400000000000000" charset="-122"/>
                  <a:ea typeface="PingFang SC Regular" panose="020B0400000000000000" charset="-122"/>
                  <a:cs typeface="OPPOSans R" pitchFamily="18" charset="-122"/>
                </a:endParaRPr>
              </a:p>
            </p:txBody>
          </p:sp>
          <p:sp>
            <p:nvSpPr>
              <p:cNvPr id="36" name="弧形 61"/>
              <p:cNvSpPr/>
              <p:nvPr>
                <p:custDataLst>
                  <p:tags r:id="rId7"/>
                </p:custDataLst>
              </p:nvPr>
            </p:nvSpPr>
            <p:spPr>
              <a:xfrm rot="20919574">
                <a:off x="2714" y="3031"/>
                <a:ext cx="6478" cy="6477"/>
              </a:xfrm>
              <a:prstGeom prst="arc">
                <a:avLst>
                  <a:gd name="adj1" fmla="val 409401"/>
                  <a:gd name="adj2" fmla="val 3070091"/>
                </a:avLst>
              </a:prstGeom>
              <a:ln w="38100" cap="sq" cmpd="sng">
                <a:solidFill>
                  <a:schemeClr val="accent1"/>
                </a:solidFill>
                <a:prstDash val="solid"/>
                <a:miter lim="800000"/>
                <a:headEnd type="triangle"/>
                <a:tailEnd type="none"/>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solidFill>
                    <a:srgbClr val="FFFFFF"/>
                  </a:solidFill>
                  <a:latin typeface="PingFang SC Regular" panose="020B0400000000000000" charset="-122"/>
                  <a:ea typeface="PingFang SC Regular" panose="020B0400000000000000" charset="-122"/>
                  <a:cs typeface="OPPOSans R" pitchFamily="18" charset="-122"/>
                </a:endParaRPr>
              </a:p>
            </p:txBody>
          </p:sp>
          <p:sp>
            <p:nvSpPr>
              <p:cNvPr id="37" name="矩形 36"/>
              <p:cNvSpPr/>
              <p:nvPr>
                <p:custDataLst>
                  <p:tags r:id="rId8"/>
                </p:custDataLst>
              </p:nvPr>
            </p:nvSpPr>
            <p:spPr>
              <a:xfrm>
                <a:off x="5059" y="5753"/>
                <a:ext cx="1918" cy="580"/>
              </a:xfrm>
              <a:prstGeom prst="rect">
                <a:avLst/>
              </a:prstGeom>
            </p:spPr>
            <p:txBody>
              <a:bodyPr wrap="square">
                <a:spAutoFit/>
              </a:bodyPr>
              <a:lstStyle/>
              <a:p>
                <a:pPr algn="ctr"/>
                <a:r>
                  <a:rPr lang="zh-CN" altLang="en-US" kern="0" dirty="0">
                    <a:solidFill>
                      <a:srgbClr val="FFFFFF"/>
                    </a:solidFill>
                    <a:latin typeface="PingFang SC Regular" panose="020B0400000000000000" charset="-122"/>
                    <a:ea typeface="PingFang SC Regular" panose="020B0400000000000000" charset="-122"/>
                    <a:cs typeface="OPPOSans B" pitchFamily="18" charset="-122"/>
                  </a:rPr>
                  <a:t>品牌资产</a:t>
                </a:r>
              </a:p>
            </p:txBody>
          </p:sp>
          <p:sp>
            <p:nvSpPr>
              <p:cNvPr id="38" name="矩形 37"/>
              <p:cNvSpPr/>
              <p:nvPr>
                <p:custDataLst>
                  <p:tags r:id="rId9"/>
                </p:custDataLst>
              </p:nvPr>
            </p:nvSpPr>
            <p:spPr>
              <a:xfrm>
                <a:off x="5118" y="2801"/>
                <a:ext cx="1682" cy="483"/>
              </a:xfrm>
              <a:prstGeom prst="rect">
                <a:avLst/>
              </a:prstGeom>
            </p:spPr>
            <p:txBody>
              <a:bodyPr wrap="square">
                <a:spAutoFit/>
              </a:bodyPr>
              <a:lstStyle/>
              <a:p>
                <a:pPr algn="ctr"/>
                <a:r>
                  <a:rPr lang="zh-CN" altLang="en-US" sz="1400" b="1" dirty="0">
                    <a:solidFill>
                      <a:schemeClr val="accent1"/>
                    </a:solidFill>
                    <a:latin typeface="PingFang SC Regular" panose="020B0400000000000000" charset="-122"/>
                    <a:ea typeface="PingFang SC Regular" panose="020B0400000000000000" charset="-122"/>
                    <a:cs typeface="OPPOSans M" pitchFamily="18" charset="-122"/>
                  </a:rPr>
                  <a:t>品牌认知</a:t>
                </a:r>
              </a:p>
            </p:txBody>
          </p:sp>
          <p:sp>
            <p:nvSpPr>
              <p:cNvPr id="39" name="矩形 38"/>
              <p:cNvSpPr/>
              <p:nvPr>
                <p:custDataLst>
                  <p:tags r:id="rId10"/>
                </p:custDataLst>
              </p:nvPr>
            </p:nvSpPr>
            <p:spPr>
              <a:xfrm>
                <a:off x="8422" y="5206"/>
                <a:ext cx="1683" cy="483"/>
              </a:xfrm>
              <a:prstGeom prst="rect">
                <a:avLst/>
              </a:prstGeom>
            </p:spPr>
            <p:txBody>
              <a:bodyPr wrap="square">
                <a:spAutoFit/>
              </a:bodyPr>
              <a:lstStyle/>
              <a:p>
                <a:pPr algn="ctr"/>
                <a:r>
                  <a:rPr lang="zh-CN" altLang="en-US" sz="1400" b="1" dirty="0">
                    <a:solidFill>
                      <a:schemeClr val="accent1"/>
                    </a:solidFill>
                    <a:latin typeface="PingFang SC Regular" panose="020B0400000000000000" charset="-122"/>
                    <a:ea typeface="PingFang SC Regular" panose="020B0400000000000000" charset="-122"/>
                    <a:cs typeface="OPPOSans M" pitchFamily="18" charset="-122"/>
                  </a:rPr>
                  <a:t>感知质量</a:t>
                </a:r>
              </a:p>
            </p:txBody>
          </p:sp>
          <p:sp>
            <p:nvSpPr>
              <p:cNvPr id="40" name="矩形 39"/>
              <p:cNvSpPr/>
              <p:nvPr>
                <p:custDataLst>
                  <p:tags r:id="rId11"/>
                </p:custDataLst>
              </p:nvPr>
            </p:nvSpPr>
            <p:spPr>
              <a:xfrm>
                <a:off x="7044" y="8481"/>
                <a:ext cx="2703" cy="483"/>
              </a:xfrm>
              <a:prstGeom prst="rect">
                <a:avLst/>
              </a:prstGeom>
            </p:spPr>
            <p:txBody>
              <a:bodyPr wrap="square">
                <a:spAutoFit/>
              </a:bodyPr>
              <a:lstStyle/>
              <a:p>
                <a:pPr algn="ctr"/>
                <a:r>
                  <a:rPr lang="zh-CN" altLang="en-US" sz="1400" b="1" dirty="0">
                    <a:solidFill>
                      <a:schemeClr val="accent1"/>
                    </a:solidFill>
                    <a:latin typeface="PingFang SC Regular" panose="020B0400000000000000" charset="-122"/>
                    <a:ea typeface="PingFang SC Regular" panose="020B0400000000000000" charset="-122"/>
                    <a:cs typeface="OPPOSans M" pitchFamily="18" charset="-122"/>
                  </a:rPr>
                  <a:t>其他品牌专有资产</a:t>
                </a:r>
              </a:p>
            </p:txBody>
          </p:sp>
          <p:sp>
            <p:nvSpPr>
              <p:cNvPr id="41" name="矩形 40"/>
              <p:cNvSpPr/>
              <p:nvPr>
                <p:custDataLst>
                  <p:tags r:id="rId12"/>
                </p:custDataLst>
              </p:nvPr>
            </p:nvSpPr>
            <p:spPr>
              <a:xfrm>
                <a:off x="3174" y="8561"/>
                <a:ext cx="1622" cy="483"/>
              </a:xfrm>
              <a:prstGeom prst="rect">
                <a:avLst/>
              </a:prstGeom>
            </p:spPr>
            <p:txBody>
              <a:bodyPr wrap="square">
                <a:spAutoFit/>
              </a:bodyPr>
              <a:lstStyle/>
              <a:p>
                <a:pPr algn="ctr"/>
                <a:r>
                  <a:rPr lang="zh-CN" altLang="en-US" sz="1400" b="1" dirty="0">
                    <a:solidFill>
                      <a:schemeClr val="accent2"/>
                    </a:solidFill>
                    <a:latin typeface="PingFang SC Regular" panose="020B0400000000000000" charset="-122"/>
                    <a:ea typeface="PingFang SC Regular" panose="020B0400000000000000" charset="-122"/>
                    <a:cs typeface="OPPOSans M" pitchFamily="18" charset="-122"/>
                  </a:rPr>
                  <a:t>品牌忠诚</a:t>
                </a:r>
              </a:p>
            </p:txBody>
          </p:sp>
          <p:sp>
            <p:nvSpPr>
              <p:cNvPr id="42" name="矩形 41"/>
              <p:cNvSpPr/>
              <p:nvPr>
                <p:custDataLst>
                  <p:tags r:id="rId13"/>
                </p:custDataLst>
              </p:nvPr>
            </p:nvSpPr>
            <p:spPr>
              <a:xfrm>
                <a:off x="1848" y="5206"/>
                <a:ext cx="1583" cy="483"/>
              </a:xfrm>
              <a:prstGeom prst="rect">
                <a:avLst/>
              </a:prstGeom>
            </p:spPr>
            <p:txBody>
              <a:bodyPr wrap="square">
                <a:spAutoFit/>
              </a:bodyPr>
              <a:lstStyle/>
              <a:p>
                <a:pPr algn="ctr"/>
                <a:r>
                  <a:rPr lang="zh-CN" altLang="en-US" sz="1400" b="1" dirty="0">
                    <a:solidFill>
                      <a:schemeClr val="accent2"/>
                    </a:solidFill>
                    <a:latin typeface="PingFang SC Regular" panose="020B0400000000000000" charset="-122"/>
                    <a:ea typeface="PingFang SC Regular" panose="020B0400000000000000" charset="-122"/>
                    <a:cs typeface="OPPOSans M" pitchFamily="18" charset="-122"/>
                  </a:rPr>
                  <a:t>品牌联想</a:t>
                </a:r>
              </a:p>
            </p:txBody>
          </p:sp>
          <p:sp>
            <p:nvSpPr>
              <p:cNvPr id="43" name="矩形 42"/>
              <p:cNvSpPr/>
              <p:nvPr>
                <p:custDataLst>
                  <p:tags r:id="rId14"/>
                </p:custDataLst>
              </p:nvPr>
            </p:nvSpPr>
            <p:spPr>
              <a:xfrm>
                <a:off x="8369" y="5552"/>
                <a:ext cx="1790" cy="337"/>
              </a:xfrm>
              <a:prstGeom prst="rect">
                <a:avLst/>
              </a:prstGeom>
            </p:spPr>
            <p:txBody>
              <a:bodyPr wrap="square">
                <a:spAutoFit/>
              </a:bodyPr>
              <a:lstStyle/>
              <a:p>
                <a:pPr algn="ctr"/>
                <a:r>
                  <a:rPr lang="en-US" altLang="zh-CN"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Perceived Quality</a:t>
                </a:r>
              </a:p>
            </p:txBody>
          </p:sp>
          <p:sp>
            <p:nvSpPr>
              <p:cNvPr id="44" name="矩形 43"/>
              <p:cNvSpPr/>
              <p:nvPr>
                <p:custDataLst>
                  <p:tags r:id="rId15"/>
                </p:custDataLst>
              </p:nvPr>
            </p:nvSpPr>
            <p:spPr>
              <a:xfrm>
                <a:off x="1660" y="5552"/>
                <a:ext cx="1958" cy="337"/>
              </a:xfrm>
              <a:prstGeom prst="rect">
                <a:avLst/>
              </a:prstGeom>
            </p:spPr>
            <p:txBody>
              <a:bodyPr wrap="square">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Brand </a:t>
                </a:r>
                <a:r>
                  <a:rPr lang="en-US" altLang="zh-CN"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a</a:t>
                </a:r>
                <a:r>
                  <a:rPr lang="zh-CN" altLang="en-US"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ssociation</a:t>
                </a:r>
              </a:p>
            </p:txBody>
          </p:sp>
          <p:sp>
            <p:nvSpPr>
              <p:cNvPr id="45" name="矩形 44"/>
              <p:cNvSpPr/>
              <p:nvPr>
                <p:custDataLst>
                  <p:tags r:id="rId16"/>
                </p:custDataLst>
              </p:nvPr>
            </p:nvSpPr>
            <p:spPr>
              <a:xfrm>
                <a:off x="5055" y="3150"/>
                <a:ext cx="1807" cy="337"/>
              </a:xfrm>
              <a:prstGeom prst="rect">
                <a:avLst/>
              </a:prstGeom>
            </p:spPr>
            <p:txBody>
              <a:bodyPr wrap="square">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Brand </a:t>
                </a:r>
                <a:r>
                  <a:rPr lang="en-US" altLang="zh-CN"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a</a:t>
                </a:r>
                <a:r>
                  <a:rPr lang="zh-CN" altLang="en-US"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wareness</a:t>
                </a:r>
              </a:p>
            </p:txBody>
          </p:sp>
          <p:sp>
            <p:nvSpPr>
              <p:cNvPr id="46" name="矩形 45"/>
              <p:cNvSpPr/>
              <p:nvPr>
                <p:custDataLst>
                  <p:tags r:id="rId17"/>
                </p:custDataLst>
              </p:nvPr>
            </p:nvSpPr>
            <p:spPr>
              <a:xfrm>
                <a:off x="3274" y="8912"/>
                <a:ext cx="1422" cy="337"/>
              </a:xfrm>
              <a:prstGeom prst="rect">
                <a:avLst/>
              </a:prstGeom>
            </p:spPr>
            <p:txBody>
              <a:bodyPr wrap="square">
                <a:spAutoFit/>
              </a:bodyPr>
              <a:lstStyle/>
              <a:p>
                <a:pPr algn="ctr"/>
                <a:r>
                  <a:rPr lang="zh-CN" altLang="en-US"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Brand loyalty</a:t>
                </a:r>
              </a:p>
            </p:txBody>
          </p:sp>
          <p:sp>
            <p:nvSpPr>
              <p:cNvPr id="47" name="矩形 46"/>
              <p:cNvSpPr/>
              <p:nvPr>
                <p:custDataLst>
                  <p:tags r:id="rId18"/>
                </p:custDataLst>
              </p:nvPr>
            </p:nvSpPr>
            <p:spPr>
              <a:xfrm>
                <a:off x="7255" y="8830"/>
                <a:ext cx="2282" cy="337"/>
              </a:xfrm>
              <a:prstGeom prst="rect">
                <a:avLst/>
              </a:prstGeom>
            </p:spPr>
            <p:txBody>
              <a:bodyPr wrap="square">
                <a:spAutoFit/>
              </a:bodyPr>
              <a:lstStyle/>
              <a:p>
                <a:pPr algn="ctr"/>
                <a:r>
                  <a:rPr lang="en-US" altLang="zh-CN" sz="8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Brand exclusive assets</a:t>
                </a:r>
              </a:p>
            </p:txBody>
          </p:sp>
          <p:sp>
            <p:nvSpPr>
              <p:cNvPr id="48" name="矩形 47"/>
              <p:cNvSpPr/>
              <p:nvPr>
                <p:custDataLst>
                  <p:tags r:id="rId19"/>
                </p:custDataLst>
              </p:nvPr>
            </p:nvSpPr>
            <p:spPr>
              <a:xfrm>
                <a:off x="5174" y="6285"/>
                <a:ext cx="1623" cy="362"/>
              </a:xfrm>
              <a:prstGeom prst="rect">
                <a:avLst/>
              </a:prstGeom>
            </p:spPr>
            <p:txBody>
              <a:bodyPr wrap="square">
                <a:spAutoFit/>
              </a:bodyPr>
              <a:lstStyle/>
              <a:p>
                <a:pPr algn="ctr"/>
                <a:r>
                  <a:rPr lang="en-US" altLang="zh-CN" sz="900" dirty="0">
                    <a:solidFill>
                      <a:srgbClr val="FFFFFF"/>
                    </a:solidFill>
                    <a:latin typeface="PingFang SC Regular" panose="020B0400000000000000" charset="-122"/>
                    <a:ea typeface="PingFang SC Regular" panose="020B0400000000000000" charset="-122"/>
                    <a:cs typeface="OPPOSans R" pitchFamily="18" charset="-122"/>
                  </a:rPr>
                  <a:t>Brand Equity</a:t>
                </a:r>
              </a:p>
            </p:txBody>
          </p:sp>
        </p:grpSp>
      </p:grpSp>
      <p:grpSp>
        <p:nvGrpSpPr>
          <p:cNvPr id="92" name="组合 91"/>
          <p:cNvGrpSpPr/>
          <p:nvPr/>
        </p:nvGrpSpPr>
        <p:grpSpPr>
          <a:xfrm>
            <a:off x="398780" y="2163445"/>
            <a:ext cx="11395075" cy="3760470"/>
            <a:chOff x="683" y="3014"/>
            <a:chExt cx="17945" cy="5922"/>
          </a:xfrm>
        </p:grpSpPr>
        <p:grpSp>
          <p:nvGrpSpPr>
            <p:cNvPr id="91" name="组合 90"/>
            <p:cNvGrpSpPr/>
            <p:nvPr/>
          </p:nvGrpSpPr>
          <p:grpSpPr>
            <a:xfrm>
              <a:off x="13796" y="3014"/>
              <a:ext cx="4832" cy="5922"/>
              <a:chOff x="13796" y="3014"/>
              <a:chExt cx="4832" cy="5922"/>
            </a:xfrm>
          </p:grpSpPr>
          <p:sp>
            <p:nvSpPr>
              <p:cNvPr id="85" name="文本框 84"/>
              <p:cNvSpPr txBox="1"/>
              <p:nvPr/>
            </p:nvSpPr>
            <p:spPr>
              <a:xfrm>
                <a:off x="13796" y="3014"/>
                <a:ext cx="4832" cy="2058"/>
              </a:xfrm>
              <a:prstGeom prst="rect">
                <a:avLst/>
              </a:prstGeom>
              <a:noFill/>
            </p:spPr>
            <p:txBody>
              <a:bodyPr wrap="square" rtlCol="0">
                <a:spAutoFit/>
              </a:bodyPr>
              <a:lstStyle/>
              <a:p>
                <a:r>
                  <a:rPr lang="zh-CN" altLang="en-US" sz="1600" b="1">
                    <a:solidFill>
                      <a:schemeClr val="accent1"/>
                    </a:solidFill>
                    <a:latin typeface="PingFang SC Semibold" panose="020B0400000000000000" charset="-122"/>
                    <a:ea typeface="PingFang SC Semibold" panose="020B0400000000000000" charset="-122"/>
                  </a:rPr>
                  <a:t>品牌认知</a:t>
                </a:r>
                <a:endParaRPr lang="zh-CN" altLang="en-US" sz="1400">
                  <a:solidFill>
                    <a:schemeClr val="accent1"/>
                  </a:solidFill>
                  <a:latin typeface="PingFang SC" panose="020B0400000000000000" charset="-122"/>
                  <a:ea typeface="PingFang SC" panose="020B0400000000000000" charset="-122"/>
                </a:endParaRPr>
              </a:p>
              <a:p>
                <a:pPr>
                  <a:lnSpc>
                    <a:spcPct val="150000"/>
                  </a:lnSpc>
                </a:pPr>
                <a:r>
                  <a:rPr lang="zh-CN" altLang="en-US" sz="1400">
                    <a:solidFill>
                      <a:schemeClr val="bg1">
                        <a:lumMod val="50000"/>
                        <a:lumOff val="50000"/>
                      </a:schemeClr>
                    </a:solidFill>
                    <a:latin typeface="PingFang SC" panose="020B0400000000000000" charset="-122"/>
                    <a:ea typeface="PingFang SC" panose="020B0400000000000000" charset="-122"/>
                  </a:rPr>
                  <a:t>消费者对品牌的产品、服务分类是否有正确的认知，当消费者对品牌越熟悉、了解越多，越可能购买该品牌</a:t>
                </a:r>
              </a:p>
            </p:txBody>
          </p:sp>
          <p:sp>
            <p:nvSpPr>
              <p:cNvPr id="87" name="文本框 86"/>
              <p:cNvSpPr txBox="1"/>
              <p:nvPr/>
            </p:nvSpPr>
            <p:spPr>
              <a:xfrm>
                <a:off x="13796" y="5455"/>
                <a:ext cx="4832" cy="2058"/>
              </a:xfrm>
              <a:prstGeom prst="rect">
                <a:avLst/>
              </a:prstGeom>
              <a:noFill/>
            </p:spPr>
            <p:txBody>
              <a:bodyPr wrap="square" rtlCol="0">
                <a:spAutoFit/>
              </a:bodyPr>
              <a:lstStyle/>
              <a:p>
                <a:r>
                  <a:rPr lang="zh-CN" altLang="en-US" sz="1600" b="1">
                    <a:solidFill>
                      <a:schemeClr val="accent1"/>
                    </a:solidFill>
                    <a:latin typeface="PingFang SC Semibold" panose="020B0400000000000000" charset="-122"/>
                    <a:ea typeface="PingFang SC Semibold" panose="020B0400000000000000" charset="-122"/>
                  </a:rPr>
                  <a:t>感知质量</a:t>
                </a:r>
              </a:p>
              <a:p>
                <a:pPr>
                  <a:lnSpc>
                    <a:spcPct val="150000"/>
                  </a:lnSpc>
                </a:pPr>
                <a:r>
                  <a:rPr lang="zh-CN" altLang="en-US" sz="1400">
                    <a:solidFill>
                      <a:schemeClr val="bg1">
                        <a:lumMod val="50000"/>
                        <a:lumOff val="50000"/>
                      </a:schemeClr>
                    </a:solidFill>
                    <a:latin typeface="PingFang SC" panose="020B0400000000000000" charset="-122"/>
                    <a:ea typeface="PingFang SC" panose="020B0400000000000000" charset="-122"/>
                  </a:rPr>
                  <a:t>消费者对产品品质的认可度，对品牌所传达的信息与竞品相比的优势的综合体验</a:t>
                </a:r>
              </a:p>
            </p:txBody>
          </p:sp>
          <p:sp>
            <p:nvSpPr>
              <p:cNvPr id="88" name="文本框 87"/>
              <p:cNvSpPr txBox="1"/>
              <p:nvPr/>
            </p:nvSpPr>
            <p:spPr>
              <a:xfrm>
                <a:off x="13796" y="7896"/>
                <a:ext cx="4832" cy="1040"/>
              </a:xfrm>
              <a:prstGeom prst="rect">
                <a:avLst/>
              </a:prstGeom>
              <a:noFill/>
            </p:spPr>
            <p:txBody>
              <a:bodyPr wrap="square" rtlCol="0">
                <a:spAutoFit/>
              </a:bodyPr>
              <a:lstStyle/>
              <a:p>
                <a:r>
                  <a:rPr lang="zh-CN" altLang="en-US" sz="1600" b="1">
                    <a:solidFill>
                      <a:schemeClr val="accent1"/>
                    </a:solidFill>
                    <a:latin typeface="PingFang SC Semibold" panose="020B0400000000000000" charset="-122"/>
                    <a:ea typeface="PingFang SC Semibold" panose="020B0400000000000000" charset="-122"/>
                  </a:rPr>
                  <a:t>其他品牌专有资产</a:t>
                </a:r>
              </a:p>
              <a:p>
                <a:pPr>
                  <a:lnSpc>
                    <a:spcPct val="150000"/>
                  </a:lnSpc>
                </a:pPr>
                <a:r>
                  <a:rPr lang="zh-CN" altLang="en-US" sz="1400">
                    <a:solidFill>
                      <a:schemeClr val="bg1">
                        <a:lumMod val="50000"/>
                        <a:lumOff val="50000"/>
                      </a:schemeClr>
                    </a:solidFill>
                    <a:latin typeface="PingFang SC" panose="020B0400000000000000" charset="-122"/>
                    <a:ea typeface="PingFang SC" panose="020B0400000000000000" charset="-122"/>
                  </a:rPr>
                  <a:t>是指品牌有何商标、专利等知识产权</a:t>
                </a:r>
              </a:p>
            </p:txBody>
          </p:sp>
        </p:grpSp>
        <p:grpSp>
          <p:nvGrpSpPr>
            <p:cNvPr id="90" name="组合 89"/>
            <p:cNvGrpSpPr/>
            <p:nvPr/>
          </p:nvGrpSpPr>
          <p:grpSpPr>
            <a:xfrm>
              <a:off x="683" y="3792"/>
              <a:ext cx="4832" cy="4367"/>
              <a:chOff x="683" y="4189"/>
              <a:chExt cx="4832" cy="4367"/>
            </a:xfrm>
          </p:grpSpPr>
          <p:sp>
            <p:nvSpPr>
              <p:cNvPr id="86" name="文本框 85"/>
              <p:cNvSpPr txBox="1"/>
              <p:nvPr/>
            </p:nvSpPr>
            <p:spPr>
              <a:xfrm>
                <a:off x="683" y="4189"/>
                <a:ext cx="4832" cy="2058"/>
              </a:xfrm>
              <a:prstGeom prst="rect">
                <a:avLst/>
              </a:prstGeom>
              <a:noFill/>
            </p:spPr>
            <p:txBody>
              <a:bodyPr wrap="square" rtlCol="0">
                <a:spAutoFit/>
              </a:bodyPr>
              <a:lstStyle/>
              <a:p>
                <a:r>
                  <a:rPr lang="zh-CN" altLang="en-US" sz="1600" b="1">
                    <a:solidFill>
                      <a:schemeClr val="accent2"/>
                    </a:solidFill>
                    <a:latin typeface="PingFang SC Semibold" panose="020B0400000000000000" charset="-122"/>
                    <a:ea typeface="PingFang SC Semibold" panose="020B0400000000000000" charset="-122"/>
                  </a:rPr>
                  <a:t>品牌联想</a:t>
                </a:r>
              </a:p>
              <a:p>
                <a:pPr>
                  <a:lnSpc>
                    <a:spcPct val="150000"/>
                  </a:lnSpc>
                </a:pPr>
                <a:r>
                  <a:rPr lang="zh-CN" altLang="en-US" sz="1400">
                    <a:solidFill>
                      <a:schemeClr val="bg1">
                        <a:lumMod val="50000"/>
                        <a:lumOff val="50000"/>
                      </a:schemeClr>
                    </a:solidFill>
                    <a:latin typeface="PingFang SC" panose="020B0400000000000000" charset="-122"/>
                    <a:ea typeface="PingFang SC" panose="020B0400000000000000" charset="-122"/>
                  </a:rPr>
                  <a:t>当消费者处于某个地点或某种状态时，自然而然就会联想到其品牌，有助于增加品牌的销售机会</a:t>
                </a:r>
              </a:p>
            </p:txBody>
          </p:sp>
          <p:sp>
            <p:nvSpPr>
              <p:cNvPr id="89" name="文本框 88"/>
              <p:cNvSpPr txBox="1"/>
              <p:nvPr/>
            </p:nvSpPr>
            <p:spPr>
              <a:xfrm>
                <a:off x="683" y="6498"/>
                <a:ext cx="4832" cy="2058"/>
              </a:xfrm>
              <a:prstGeom prst="rect">
                <a:avLst/>
              </a:prstGeom>
              <a:noFill/>
            </p:spPr>
            <p:txBody>
              <a:bodyPr wrap="square" rtlCol="0">
                <a:spAutoFit/>
              </a:bodyPr>
              <a:lstStyle/>
              <a:p>
                <a:r>
                  <a:rPr lang="zh-CN" altLang="en-US" sz="1600" b="1">
                    <a:solidFill>
                      <a:schemeClr val="accent2"/>
                    </a:solidFill>
                    <a:latin typeface="PingFang SC Semibold" panose="020B0400000000000000" charset="-122"/>
                    <a:ea typeface="PingFang SC Semibold" panose="020B0400000000000000" charset="-122"/>
                  </a:rPr>
                  <a:t>品牌忠诚度</a:t>
                </a:r>
              </a:p>
              <a:p>
                <a:pPr>
                  <a:lnSpc>
                    <a:spcPct val="150000"/>
                  </a:lnSpc>
                </a:pPr>
                <a:r>
                  <a:rPr lang="zh-CN" altLang="en-US" sz="1400">
                    <a:solidFill>
                      <a:schemeClr val="bg1">
                        <a:lumMod val="50000"/>
                        <a:lumOff val="50000"/>
                      </a:schemeClr>
                    </a:solidFill>
                    <a:latin typeface="PingFang SC" panose="020B0400000000000000" charset="-122"/>
                    <a:ea typeface="PingFang SC" panose="020B0400000000000000" charset="-122"/>
                  </a:rPr>
                  <a:t>顾客购买并使用品牌产品的持久度。这是顾客基于购买和使用的经验，决定持续购买品牌产品的意愿</a:t>
                </a: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P0</a:t>
            </a:r>
            <a:r>
              <a:t>前言部分完结</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品牌资产——</a:t>
            </a:r>
            <a:r>
              <a:rPr lang="zh-CN" altLang="en-US" sz="2400" b="0">
                <a:cs typeface="PingFang SC Regular" panose="020B0400000000000000" charset="-122"/>
              </a:rPr>
              <a:t>构建金字塔</a:t>
            </a:r>
          </a:p>
        </p:txBody>
      </p:sp>
      <p:sp>
        <p:nvSpPr>
          <p:cNvPr id="3" name="文本占位符 2"/>
          <p:cNvSpPr>
            <a:spLocks noGrp="1"/>
          </p:cNvSpPr>
          <p:nvPr>
            <p:ph type="body" idx="1"/>
          </p:nvPr>
        </p:nvSpPr>
        <p:spPr/>
        <p:txBody>
          <a:bodyPr/>
          <a:lstStyle/>
          <a:p>
            <a:r>
              <a:rPr lang="zh-CN" altLang="en-US">
                <a:cs typeface="PingFang SC Regular" panose="020B0400000000000000" charset="-122"/>
              </a:rPr>
              <a:t>该模型由品牌专家Kevin Lane Keller提出，是“对利用市场营销活动提高品牌资产的流程进行系统化阐述的框架”，由顾客反应四层面+品牌构成六要素组成，四个层面即扩散阶段、价值与印象阶段、接受阶段、信任阶段，六个要素包括品牌特征、功能、形象、判断、感性、共鸣</a:t>
            </a:r>
          </a:p>
        </p:txBody>
      </p:sp>
      <p:sp>
        <p:nvSpPr>
          <p:cNvPr id="4" name="文本占位符 3"/>
          <p:cNvSpPr>
            <a:spLocks noGrp="1"/>
          </p:cNvSpPr>
          <p:nvPr>
            <p:ph type="body" idx="13"/>
          </p:nvPr>
        </p:nvSpPr>
        <p:spPr>
          <a:xfrm>
            <a:off x="372110" y="317183"/>
            <a:ext cx="1068070" cy="430530"/>
          </a:xfrm>
        </p:spPr>
        <p:txBody>
          <a:bodyPr/>
          <a:lstStyle/>
          <a:p>
            <a:r>
              <a:rPr>
                <a:sym typeface="+mn-ea"/>
              </a:rPr>
              <a:t>4-11</a:t>
            </a:r>
            <a:endParaRPr lang="zh-CN" altLang="en-US">
              <a:latin typeface="PingFang SC Regular" panose="020B0400000000000000" charset="-122"/>
              <a:ea typeface="PingFang SC Regular" panose="020B0400000000000000" charset="-122"/>
            </a:endParaRPr>
          </a:p>
        </p:txBody>
      </p:sp>
      <p:sp>
        <p:nvSpPr>
          <p:cNvPr id="12" name="矩形 11"/>
          <p:cNvSpPr/>
          <p:nvPr/>
        </p:nvSpPr>
        <p:spPr>
          <a:xfrm>
            <a:off x="963295" y="2404745"/>
            <a:ext cx="10266045" cy="877570"/>
          </a:xfrm>
          <a:prstGeom prst="rect">
            <a:avLst/>
          </a:prstGeom>
          <a:gradFill>
            <a:gsLst>
              <a:gs pos="15000">
                <a:schemeClr val="accent1">
                  <a:lumMod val="20000"/>
                  <a:lumOff val="80000"/>
                  <a:alpha val="0"/>
                </a:schemeClr>
              </a:gs>
              <a:gs pos="63000">
                <a:schemeClr val="accent1">
                  <a:lumMod val="20000"/>
                  <a:lumOff val="80000"/>
                </a:schemeClr>
              </a:gs>
              <a:gs pos="34000">
                <a:schemeClr val="accent1">
                  <a:lumMod val="20000"/>
                  <a:lumOff val="80000"/>
                </a:schemeClr>
              </a:gs>
              <a:gs pos="88000">
                <a:schemeClr val="accent1">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a:latin typeface="PingFang SC Regular" panose="020B0400000000000000" charset="-122"/>
              <a:ea typeface="PingFang SC Regular" panose="020B0400000000000000" charset="-122"/>
            </a:endParaRPr>
          </a:p>
        </p:txBody>
      </p:sp>
      <p:sp>
        <p:nvSpPr>
          <p:cNvPr id="10" name="矩形 9"/>
          <p:cNvSpPr/>
          <p:nvPr/>
        </p:nvSpPr>
        <p:spPr>
          <a:xfrm>
            <a:off x="963295" y="3327400"/>
            <a:ext cx="10266045" cy="884555"/>
          </a:xfrm>
          <a:prstGeom prst="rect">
            <a:avLst/>
          </a:prstGeom>
          <a:gradFill>
            <a:gsLst>
              <a:gs pos="15000">
                <a:schemeClr val="accent3">
                  <a:lumMod val="20000"/>
                  <a:lumOff val="80000"/>
                  <a:alpha val="0"/>
                </a:schemeClr>
              </a:gs>
              <a:gs pos="63000">
                <a:schemeClr val="accent2">
                  <a:lumMod val="20000"/>
                  <a:lumOff val="80000"/>
                </a:schemeClr>
              </a:gs>
              <a:gs pos="34000">
                <a:schemeClr val="accent2">
                  <a:lumMod val="20000"/>
                  <a:lumOff val="80000"/>
                </a:schemeClr>
              </a:gs>
              <a:gs pos="88000">
                <a:schemeClr val="accent3">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a:latin typeface="PingFang SC Regular" panose="020B0400000000000000" charset="-122"/>
              <a:ea typeface="PingFang SC Regular" panose="020B0400000000000000" charset="-122"/>
            </a:endParaRPr>
          </a:p>
        </p:txBody>
      </p:sp>
      <p:sp>
        <p:nvSpPr>
          <p:cNvPr id="8" name="矩形 7"/>
          <p:cNvSpPr/>
          <p:nvPr/>
        </p:nvSpPr>
        <p:spPr>
          <a:xfrm>
            <a:off x="963295" y="4253865"/>
            <a:ext cx="10266045" cy="956310"/>
          </a:xfrm>
          <a:prstGeom prst="rect">
            <a:avLst/>
          </a:prstGeom>
          <a:gradFill>
            <a:gsLst>
              <a:gs pos="15000">
                <a:schemeClr val="accent5">
                  <a:alpha val="0"/>
                </a:schemeClr>
              </a:gs>
              <a:gs pos="63000">
                <a:schemeClr val="accent5"/>
              </a:gs>
              <a:gs pos="34000">
                <a:schemeClr val="accent5"/>
              </a:gs>
              <a:gs pos="88000">
                <a:schemeClr val="accent5">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5" name="矩形 4"/>
          <p:cNvSpPr/>
          <p:nvPr/>
        </p:nvSpPr>
        <p:spPr>
          <a:xfrm>
            <a:off x="963295" y="5226050"/>
            <a:ext cx="10266045" cy="956310"/>
          </a:xfrm>
          <a:prstGeom prst="rect">
            <a:avLst/>
          </a:prstGeom>
          <a:gradFill>
            <a:gsLst>
              <a:gs pos="15000">
                <a:schemeClr val="accent6">
                  <a:alpha val="0"/>
                </a:schemeClr>
              </a:gs>
              <a:gs pos="63000">
                <a:srgbClr val="ECF3FC">
                  <a:alpha val="100000"/>
                </a:srgbClr>
              </a:gs>
              <a:gs pos="34000">
                <a:schemeClr val="accent6"/>
              </a:gs>
              <a:gs pos="88000">
                <a:schemeClr val="accent6">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74" name="组合 73"/>
          <p:cNvGrpSpPr/>
          <p:nvPr/>
        </p:nvGrpSpPr>
        <p:grpSpPr>
          <a:xfrm>
            <a:off x="3278505" y="2334895"/>
            <a:ext cx="5763260" cy="3837305"/>
            <a:chOff x="1632" y="3699"/>
            <a:chExt cx="9076" cy="6043"/>
          </a:xfrm>
        </p:grpSpPr>
        <p:grpSp>
          <p:nvGrpSpPr>
            <p:cNvPr id="69" name="组合 68"/>
            <p:cNvGrpSpPr/>
            <p:nvPr/>
          </p:nvGrpSpPr>
          <p:grpSpPr>
            <a:xfrm>
              <a:off x="1764" y="3709"/>
              <a:ext cx="8810" cy="6033"/>
              <a:chOff x="-367" y="3709"/>
              <a:chExt cx="8810" cy="6033"/>
            </a:xfrm>
          </p:grpSpPr>
          <p:sp>
            <p:nvSpPr>
              <p:cNvPr id="49" name="任意多边形: 形状 50"/>
              <p:cNvSpPr/>
              <p:nvPr>
                <p:custDataLst>
                  <p:tags r:id="rId6"/>
                </p:custDataLst>
              </p:nvPr>
            </p:nvSpPr>
            <p:spPr>
              <a:xfrm>
                <a:off x="1836" y="5217"/>
                <a:ext cx="4406" cy="1509"/>
              </a:xfrm>
              <a:custGeom>
                <a:avLst/>
                <a:gdLst>
                  <a:gd name="connsiteX0" fmla="*/ 0 w 3599921"/>
                  <a:gd name="connsiteY0" fmla="*/ 1199973 h 1199973"/>
                  <a:gd name="connsiteX1" fmla="*/ 899980 w 3599921"/>
                  <a:gd name="connsiteY1" fmla="*/ 0 h 1199973"/>
                  <a:gd name="connsiteX2" fmla="*/ 2699941 w 3599921"/>
                  <a:gd name="connsiteY2" fmla="*/ 0 h 1199973"/>
                  <a:gd name="connsiteX3" fmla="*/ 3599921 w 3599921"/>
                  <a:gd name="connsiteY3" fmla="*/ 1199973 h 1199973"/>
                  <a:gd name="connsiteX4" fmla="*/ 0 w 3599921"/>
                  <a:gd name="connsiteY4" fmla="*/ 1199973 h 119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21" h="1199973">
                    <a:moveTo>
                      <a:pt x="0" y="1199973"/>
                    </a:moveTo>
                    <a:lnTo>
                      <a:pt x="899980" y="0"/>
                    </a:lnTo>
                    <a:lnTo>
                      <a:pt x="2699941" y="0"/>
                    </a:lnTo>
                    <a:lnTo>
                      <a:pt x="3599921" y="1199973"/>
                    </a:lnTo>
                    <a:lnTo>
                      <a:pt x="0" y="1199973"/>
                    </a:lnTo>
                    <a:close/>
                  </a:path>
                </a:pathLst>
              </a:custGeom>
              <a:solidFill>
                <a:schemeClr val="accent2"/>
              </a:solidFill>
              <a:ln w="31750">
                <a:solidFill>
                  <a:schemeClr val="bg2"/>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5">
                  <a:hueOff val="-2252848"/>
                  <a:satOff val="-5729"/>
                  <a:lumOff val="-3845"/>
                  <a:alphaOff val="0"/>
                </a:schemeClr>
              </a:effectRef>
              <a:fontRef idx="minor">
                <a:schemeClr val="lt1"/>
              </a:fontRef>
            </p:style>
            <p:txBody>
              <a:bodyPr spcFirstLastPara="0" vert="horz" wrap="square" lIns="733912" tIns="85027" rIns="733913" bIns="85027" numCol="1" spcCol="1270" anchor="ctr" anchorCtr="0">
                <a:noAutofit/>
              </a:bodyPr>
              <a:lstStyle/>
              <a:p>
                <a:pPr marL="0" lvl="0" indent="0" algn="ctr" defTabSz="2889250">
                  <a:lnSpc>
                    <a:spcPct val="90000"/>
                  </a:lnSpc>
                  <a:spcBef>
                    <a:spcPct val="0"/>
                  </a:spcBef>
                  <a:spcAft>
                    <a:spcPct val="0"/>
                  </a:spcAft>
                  <a:buNone/>
                </a:pPr>
                <a:endParaRPr lang="zh-CN" altLang="en-US" sz="4800" kern="1200" dirty="0">
                  <a:latin typeface="PingFang SC Regular" panose="020B0400000000000000" charset="-122"/>
                  <a:ea typeface="PingFang SC Regular" panose="020B0400000000000000" charset="-122"/>
                </a:endParaRPr>
              </a:p>
            </p:txBody>
          </p:sp>
          <p:sp>
            <p:nvSpPr>
              <p:cNvPr id="52" name="任意多边形: 形状 51"/>
              <p:cNvSpPr/>
              <p:nvPr>
                <p:custDataLst>
                  <p:tags r:id="rId7"/>
                </p:custDataLst>
              </p:nvPr>
            </p:nvSpPr>
            <p:spPr>
              <a:xfrm>
                <a:off x="734" y="6726"/>
                <a:ext cx="6608" cy="1509"/>
              </a:xfrm>
              <a:custGeom>
                <a:avLst/>
                <a:gdLst>
                  <a:gd name="connsiteX0" fmla="*/ 0 w 5399881"/>
                  <a:gd name="connsiteY0" fmla="*/ 1199973 h 1199973"/>
                  <a:gd name="connsiteX1" fmla="*/ 899980 w 5399881"/>
                  <a:gd name="connsiteY1" fmla="*/ 0 h 1199973"/>
                  <a:gd name="connsiteX2" fmla="*/ 4499901 w 5399881"/>
                  <a:gd name="connsiteY2" fmla="*/ 0 h 1199973"/>
                  <a:gd name="connsiteX3" fmla="*/ 5399881 w 5399881"/>
                  <a:gd name="connsiteY3" fmla="*/ 1199973 h 1199973"/>
                  <a:gd name="connsiteX4" fmla="*/ 0 w 5399881"/>
                  <a:gd name="connsiteY4" fmla="*/ 1199973 h 119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881" h="1199973">
                    <a:moveTo>
                      <a:pt x="0" y="1199973"/>
                    </a:moveTo>
                    <a:lnTo>
                      <a:pt x="899980" y="0"/>
                    </a:lnTo>
                    <a:lnTo>
                      <a:pt x="4499901" y="0"/>
                    </a:lnTo>
                    <a:lnTo>
                      <a:pt x="5399881" y="1199973"/>
                    </a:lnTo>
                    <a:lnTo>
                      <a:pt x="0" y="1199973"/>
                    </a:lnTo>
                    <a:close/>
                  </a:path>
                </a:pathLst>
              </a:custGeom>
              <a:solidFill>
                <a:schemeClr val="accent5">
                  <a:lumMod val="50000"/>
                </a:schemeClr>
              </a:solidFill>
              <a:ln w="31750">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5">
                  <a:hueOff val="-4505695"/>
                  <a:satOff val="-11536"/>
                  <a:lumOff val="-7766"/>
                  <a:alphaOff val="0"/>
                </a:schemeClr>
              </a:effectRef>
              <a:fontRef idx="minor">
                <a:schemeClr val="lt1"/>
              </a:fontRef>
            </p:style>
            <p:txBody>
              <a:bodyPr spcFirstLastPara="0" vert="horz" wrap="square" lIns="1058355" tIns="85027" rIns="1058356" bIns="85027" numCol="1" spcCol="1270" anchor="ctr" anchorCtr="0">
                <a:noAutofit/>
              </a:bodyPr>
              <a:lstStyle/>
              <a:p>
                <a:pPr marL="0" lvl="0" indent="0" algn="ctr" defTabSz="2889250">
                  <a:lnSpc>
                    <a:spcPct val="90000"/>
                  </a:lnSpc>
                  <a:spcBef>
                    <a:spcPct val="0"/>
                  </a:spcBef>
                  <a:spcAft>
                    <a:spcPct val="0"/>
                  </a:spcAft>
                  <a:buNone/>
                </a:pPr>
                <a:endParaRPr lang="zh-CN" altLang="en-US" sz="4800" kern="1200">
                  <a:latin typeface="PingFang SC Regular" panose="020B0400000000000000" charset="-122"/>
                  <a:ea typeface="PingFang SC Regular" panose="020B0400000000000000" charset="-122"/>
                </a:endParaRPr>
              </a:p>
            </p:txBody>
          </p:sp>
          <p:sp>
            <p:nvSpPr>
              <p:cNvPr id="53" name="任意多边形: 形状 52"/>
              <p:cNvSpPr/>
              <p:nvPr>
                <p:custDataLst>
                  <p:tags r:id="rId8"/>
                </p:custDataLst>
              </p:nvPr>
            </p:nvSpPr>
            <p:spPr>
              <a:xfrm>
                <a:off x="-367" y="8234"/>
                <a:ext cx="8811" cy="1509"/>
              </a:xfrm>
              <a:custGeom>
                <a:avLst/>
                <a:gdLst>
                  <a:gd name="connsiteX0" fmla="*/ 0 w 7199842"/>
                  <a:gd name="connsiteY0" fmla="*/ 1199973 h 1199973"/>
                  <a:gd name="connsiteX1" fmla="*/ 899980 w 7199842"/>
                  <a:gd name="connsiteY1" fmla="*/ 0 h 1199973"/>
                  <a:gd name="connsiteX2" fmla="*/ 6299862 w 7199842"/>
                  <a:gd name="connsiteY2" fmla="*/ 0 h 1199973"/>
                  <a:gd name="connsiteX3" fmla="*/ 7199842 w 7199842"/>
                  <a:gd name="connsiteY3" fmla="*/ 1199973 h 1199973"/>
                  <a:gd name="connsiteX4" fmla="*/ 0 w 7199842"/>
                  <a:gd name="connsiteY4" fmla="*/ 1199973 h 119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842" h="1199973">
                    <a:moveTo>
                      <a:pt x="0" y="1199973"/>
                    </a:moveTo>
                    <a:lnTo>
                      <a:pt x="899980" y="0"/>
                    </a:lnTo>
                    <a:lnTo>
                      <a:pt x="6299862" y="0"/>
                    </a:lnTo>
                    <a:lnTo>
                      <a:pt x="7199842" y="1199973"/>
                    </a:lnTo>
                    <a:lnTo>
                      <a:pt x="0" y="1199973"/>
                    </a:lnTo>
                    <a:close/>
                  </a:path>
                </a:pathLst>
              </a:custGeom>
              <a:solidFill>
                <a:schemeClr val="accent5">
                  <a:lumMod val="90000"/>
                </a:schemeClr>
              </a:solidFill>
              <a:ln w="31750">
                <a:solidFill>
                  <a:schemeClr val="bg2"/>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6758543"/>
                  <a:satOff val="-17342"/>
                  <a:lumOff val="-11688"/>
                  <a:alphaOff val="0"/>
                </a:schemeClr>
              </a:fillRef>
              <a:effectRef idx="0">
                <a:schemeClr val="accent5">
                  <a:hueOff val="-6758543"/>
                  <a:satOff val="-17342"/>
                  <a:lumOff val="-11688"/>
                  <a:alphaOff val="0"/>
                </a:schemeClr>
              </a:effectRef>
              <a:fontRef idx="minor">
                <a:schemeClr val="lt1"/>
              </a:fontRef>
            </p:style>
            <p:txBody>
              <a:bodyPr spcFirstLastPara="0" vert="horz" wrap="square" lIns="1382798" tIns="85027" rIns="1382799" bIns="85027" numCol="1" spcCol="1270" anchor="ctr" anchorCtr="0">
                <a:noAutofit/>
              </a:bodyPr>
              <a:lstStyle/>
              <a:p>
                <a:pPr marL="0" lvl="0" indent="0" algn="ctr" defTabSz="2889250">
                  <a:lnSpc>
                    <a:spcPct val="90000"/>
                  </a:lnSpc>
                  <a:spcBef>
                    <a:spcPct val="0"/>
                  </a:spcBef>
                  <a:spcAft>
                    <a:spcPct val="0"/>
                  </a:spcAft>
                  <a:buNone/>
                </a:pPr>
                <a:endParaRPr lang="zh-CN" altLang="en-US" sz="4800" kern="1200">
                  <a:latin typeface="PingFang SC Regular" panose="020B0400000000000000" charset="-122"/>
                  <a:ea typeface="PingFang SC Regular" panose="020B0400000000000000" charset="-122"/>
                </a:endParaRPr>
              </a:p>
            </p:txBody>
          </p:sp>
          <p:cxnSp>
            <p:nvCxnSpPr>
              <p:cNvPr id="50" name="直接连接符 49"/>
              <p:cNvCxnSpPr/>
              <p:nvPr>
                <p:custDataLst>
                  <p:tags r:id="rId9"/>
                </p:custDataLst>
              </p:nvPr>
            </p:nvCxnSpPr>
            <p:spPr>
              <a:xfrm>
                <a:off x="4039" y="5221"/>
                <a:ext cx="0" cy="3010"/>
              </a:xfrm>
              <a:prstGeom prst="line">
                <a:avLst/>
              </a:prstGeom>
              <a:ln w="31750">
                <a:solidFill>
                  <a:schemeClr val="bg2"/>
                </a:solidFill>
              </a:ln>
              <a:effectLst/>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2937" y="3709"/>
                <a:ext cx="2202" cy="1508"/>
                <a:chOff x="2937" y="3709"/>
                <a:chExt cx="2202" cy="1508"/>
              </a:xfrm>
            </p:grpSpPr>
            <p:sp>
              <p:nvSpPr>
                <p:cNvPr id="54" name="任意多边形: 形状 49"/>
                <p:cNvSpPr/>
                <p:nvPr>
                  <p:custDataLst>
                    <p:tags r:id="rId20"/>
                  </p:custDataLst>
                </p:nvPr>
              </p:nvSpPr>
              <p:spPr>
                <a:xfrm>
                  <a:off x="2937" y="3709"/>
                  <a:ext cx="2203" cy="1509"/>
                </a:xfrm>
                <a:custGeom>
                  <a:avLst/>
                  <a:gdLst>
                    <a:gd name="connsiteX0" fmla="*/ 0 w 1799960"/>
                    <a:gd name="connsiteY0" fmla="*/ 1199973 h 1199973"/>
                    <a:gd name="connsiteX1" fmla="*/ 899980 w 1799960"/>
                    <a:gd name="connsiteY1" fmla="*/ 0 h 1199973"/>
                    <a:gd name="connsiteX2" fmla="*/ 899980 w 1799960"/>
                    <a:gd name="connsiteY2" fmla="*/ 0 h 1199973"/>
                    <a:gd name="connsiteX3" fmla="*/ 1799960 w 1799960"/>
                    <a:gd name="connsiteY3" fmla="*/ 1199973 h 1199973"/>
                    <a:gd name="connsiteX4" fmla="*/ 0 w 1799960"/>
                    <a:gd name="connsiteY4" fmla="*/ 1199973 h 119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960" h="1199973">
                      <a:moveTo>
                        <a:pt x="0" y="1199973"/>
                      </a:moveTo>
                      <a:lnTo>
                        <a:pt x="899980" y="0"/>
                      </a:lnTo>
                      <a:lnTo>
                        <a:pt x="899980" y="0"/>
                      </a:lnTo>
                      <a:lnTo>
                        <a:pt x="1799960" y="1199973"/>
                      </a:lnTo>
                      <a:lnTo>
                        <a:pt x="0" y="1199973"/>
                      </a:lnTo>
                      <a:close/>
                    </a:path>
                  </a:pathLst>
                </a:custGeom>
                <a:solidFill>
                  <a:schemeClr val="accent1"/>
                </a:solidFill>
                <a:ln w="31750">
                  <a:solidFill>
                    <a:schemeClr val="bg2"/>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254" tIns="73254" rIns="73254" bIns="73254" numCol="1" spcCol="1270" anchor="ctr" anchorCtr="0">
                  <a:noAutofit/>
                </a:bodyPr>
                <a:lstStyle/>
                <a:p>
                  <a:pPr marL="0" lvl="0" indent="0" algn="ctr" defTabSz="2489200">
                    <a:lnSpc>
                      <a:spcPct val="90000"/>
                    </a:lnSpc>
                    <a:spcBef>
                      <a:spcPct val="0"/>
                    </a:spcBef>
                    <a:spcAft>
                      <a:spcPct val="0"/>
                    </a:spcAft>
                    <a:buNone/>
                  </a:pPr>
                  <a:endParaRPr lang="zh-CN" altLang="en-US" sz="4000" kern="1200">
                    <a:latin typeface="PingFang SC Regular" panose="020B0400000000000000" charset="-122"/>
                    <a:ea typeface="PingFang SC Regular" panose="020B0400000000000000" charset="-122"/>
                  </a:endParaRPr>
                </a:p>
              </p:txBody>
            </p:sp>
            <p:sp>
              <p:nvSpPr>
                <p:cNvPr id="55" name="文本框 54"/>
                <p:cNvSpPr txBox="1"/>
                <p:nvPr>
                  <p:custDataLst>
                    <p:tags r:id="rId21"/>
                  </p:custDataLst>
                </p:nvPr>
              </p:nvSpPr>
              <p:spPr>
                <a:xfrm>
                  <a:off x="3030" y="4049"/>
                  <a:ext cx="2017" cy="527"/>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共鸣</a:t>
                  </a:r>
                </a:p>
              </p:txBody>
            </p:sp>
            <p:sp>
              <p:nvSpPr>
                <p:cNvPr id="56" name="文本框 55"/>
                <p:cNvSpPr txBox="1"/>
                <p:nvPr>
                  <p:custDataLst>
                    <p:tags r:id="rId22"/>
                  </p:custDataLst>
                </p:nvPr>
              </p:nvSpPr>
              <p:spPr>
                <a:xfrm>
                  <a:off x="2978" y="4480"/>
                  <a:ext cx="2120" cy="713"/>
                </a:xfrm>
                <a:prstGeom prst="rect">
                  <a:avLst/>
                </a:prstGeom>
                <a:noFill/>
                <a:ln>
                  <a:noFill/>
                </a:ln>
                <a:effectLst/>
              </p:spPr>
              <p:txBody>
                <a:bodyPr wrap="square" lIns="84765" tIns="42382" rIns="84765" bIns="42382" rtlCol="0">
                  <a:spAutoFit/>
                </a:bodyPr>
                <a:lstStyle/>
                <a:p>
                  <a:pPr algn="ct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顾客与品牌</a:t>
                  </a:r>
                  <a:br>
                    <a:rPr lang="en-US" altLang="zh-CN" sz="1200" dirty="0">
                      <a:solidFill>
                        <a:schemeClr val="bg2"/>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2"/>
                      </a:solidFill>
                      <a:latin typeface="PingFang SC Regular" panose="020B0400000000000000" charset="-122"/>
                      <a:ea typeface="PingFang SC Regular" panose="020B0400000000000000" charset="-122"/>
                      <a:cs typeface="PingFang SC Regular" panose="020B0400000000000000" charset="-122"/>
                    </a:rPr>
                    <a:t>间的信赖度</a:t>
                  </a:r>
                </a:p>
              </p:txBody>
            </p:sp>
          </p:grpSp>
          <p:sp>
            <p:nvSpPr>
              <p:cNvPr id="57" name="文本框 56"/>
              <p:cNvSpPr txBox="1"/>
              <p:nvPr>
                <p:custDataLst>
                  <p:tags r:id="rId10"/>
                </p:custDataLst>
              </p:nvPr>
            </p:nvSpPr>
            <p:spPr>
              <a:xfrm>
                <a:off x="1764" y="6873"/>
                <a:ext cx="2251" cy="527"/>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功能</a:t>
                </a:r>
              </a:p>
            </p:txBody>
          </p:sp>
          <p:sp>
            <p:nvSpPr>
              <p:cNvPr id="58" name="文本框 57"/>
              <p:cNvSpPr txBox="1"/>
              <p:nvPr>
                <p:custDataLst>
                  <p:tags r:id="rId11"/>
                </p:custDataLst>
              </p:nvPr>
            </p:nvSpPr>
            <p:spPr>
              <a:xfrm>
                <a:off x="1559" y="7353"/>
                <a:ext cx="2234" cy="713"/>
              </a:xfrm>
              <a:prstGeom prst="rect">
                <a:avLst/>
              </a:prstGeom>
              <a:noFill/>
              <a:ln>
                <a:noFill/>
              </a:ln>
              <a:effectLst/>
            </p:spPr>
            <p:txBody>
              <a:bodyPr wrap="square" lIns="84765" tIns="42382" rIns="84765" bIns="42382" rtlCol="0">
                <a:spAutoFit/>
              </a:bodyPr>
              <a:lstStyle/>
              <a:p>
                <a:pPr algn="ctr"/>
                <a:r>
                  <a:rPr lang="zh-CN" altLang="en-US" sz="1200" dirty="0">
                    <a:solidFill>
                      <a:schemeClr val="tx1">
                        <a:lumMod val="10000"/>
                        <a:lumOff val="90000"/>
                      </a:schemeClr>
                    </a:solidFill>
                    <a:latin typeface="PingFang SC Regular" panose="020B0400000000000000" charset="-122"/>
                    <a:ea typeface="PingFang SC Regular" panose="020B0400000000000000" charset="-122"/>
                    <a:cs typeface="PingFang SC Regular" panose="020B0400000000000000" charset="-122"/>
                  </a:rPr>
                  <a:t>满足消费者功能</a:t>
                </a:r>
                <a:br>
                  <a:rPr lang="en-US" altLang="zh-CN" sz="1200" dirty="0">
                    <a:solidFill>
                      <a:schemeClr val="tx1">
                        <a:lumMod val="10000"/>
                        <a:lumOff val="9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tx1">
                        <a:lumMod val="10000"/>
                        <a:lumOff val="90000"/>
                      </a:schemeClr>
                    </a:solidFill>
                    <a:latin typeface="PingFang SC Regular" panose="020B0400000000000000" charset="-122"/>
                    <a:ea typeface="PingFang SC Regular" panose="020B0400000000000000" charset="-122"/>
                    <a:cs typeface="PingFang SC Regular" panose="020B0400000000000000" charset="-122"/>
                  </a:rPr>
                  <a:t>需求的产品特征</a:t>
                </a:r>
              </a:p>
            </p:txBody>
          </p:sp>
          <p:sp>
            <p:nvSpPr>
              <p:cNvPr id="59" name="文本框 58"/>
              <p:cNvSpPr txBox="1"/>
              <p:nvPr>
                <p:custDataLst>
                  <p:tags r:id="rId12"/>
                </p:custDataLst>
              </p:nvPr>
            </p:nvSpPr>
            <p:spPr>
              <a:xfrm>
                <a:off x="4063" y="6873"/>
                <a:ext cx="2290" cy="527"/>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形象</a:t>
                </a:r>
              </a:p>
            </p:txBody>
          </p:sp>
          <p:sp>
            <p:nvSpPr>
              <p:cNvPr id="60" name="文本框 59"/>
              <p:cNvSpPr txBox="1"/>
              <p:nvPr>
                <p:custDataLst>
                  <p:tags r:id="rId13"/>
                </p:custDataLst>
              </p:nvPr>
            </p:nvSpPr>
            <p:spPr>
              <a:xfrm>
                <a:off x="4275" y="7353"/>
                <a:ext cx="2237" cy="713"/>
              </a:xfrm>
              <a:prstGeom prst="rect">
                <a:avLst/>
              </a:prstGeom>
              <a:noFill/>
              <a:ln>
                <a:noFill/>
              </a:ln>
              <a:effectLst/>
            </p:spPr>
            <p:txBody>
              <a:bodyPr wrap="square" lIns="84765" tIns="42382" rIns="84765" bIns="42382" rtlCol="0">
                <a:spAutoFit/>
              </a:bodyPr>
              <a:lstStyle/>
              <a:p>
                <a:pPr algn="ctr"/>
                <a:r>
                  <a:rPr lang="zh-CN" altLang="en-US" sz="1200" dirty="0">
                    <a:solidFill>
                      <a:schemeClr val="tx1">
                        <a:lumMod val="10000"/>
                        <a:lumOff val="90000"/>
                      </a:schemeClr>
                    </a:solidFill>
                    <a:latin typeface="PingFang SC Regular" panose="020B0400000000000000" charset="-122"/>
                    <a:ea typeface="PingFang SC Regular" panose="020B0400000000000000" charset="-122"/>
                  </a:rPr>
                  <a:t>满足消费者心理需求的产品特征</a:t>
                </a:r>
              </a:p>
            </p:txBody>
          </p:sp>
          <p:grpSp>
            <p:nvGrpSpPr>
              <p:cNvPr id="77" name="组合 76"/>
              <p:cNvGrpSpPr/>
              <p:nvPr/>
            </p:nvGrpSpPr>
            <p:grpSpPr>
              <a:xfrm>
                <a:off x="2750" y="8503"/>
                <a:ext cx="2578" cy="970"/>
                <a:chOff x="5355663" y="5687133"/>
                <a:chExt cx="1636935" cy="615717"/>
              </a:xfrm>
            </p:grpSpPr>
            <p:sp>
              <p:nvSpPr>
                <p:cNvPr id="61" name="文本框 60"/>
                <p:cNvSpPr txBox="1"/>
                <p:nvPr>
                  <p:custDataLst>
                    <p:tags r:id="rId18"/>
                  </p:custDataLst>
                </p:nvPr>
              </p:nvSpPr>
              <p:spPr>
                <a:xfrm>
                  <a:off x="5355663" y="5687133"/>
                  <a:ext cx="1636935" cy="334576"/>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品牌特征</a:t>
                  </a:r>
                </a:p>
              </p:txBody>
            </p:sp>
            <p:sp>
              <p:nvSpPr>
                <p:cNvPr id="62" name="文本框 61"/>
                <p:cNvSpPr txBox="1"/>
                <p:nvPr>
                  <p:custDataLst>
                    <p:tags r:id="rId19"/>
                  </p:custDataLst>
                </p:nvPr>
              </p:nvSpPr>
              <p:spPr>
                <a:xfrm>
                  <a:off x="5355663" y="6034935"/>
                  <a:ext cx="1636935" cy="267915"/>
                </a:xfrm>
                <a:prstGeom prst="rect">
                  <a:avLst/>
                </a:prstGeom>
                <a:noFill/>
                <a:ln>
                  <a:noFill/>
                </a:ln>
                <a:effectLst/>
              </p:spPr>
              <p:txBody>
                <a:bodyPr wrap="square" lIns="84765" tIns="42382" rIns="84765" bIns="42382" rtlCol="0">
                  <a:spAutoFit/>
                </a:bodyPr>
                <a:lstStyle/>
                <a:p>
                  <a:pPr algn="ctr"/>
                  <a:r>
                    <a:rPr lang="zh-CN" altLang="en-US" sz="1200" dirty="0">
                      <a:solidFill>
                        <a:schemeClr val="tx1">
                          <a:lumMod val="10000"/>
                          <a:lumOff val="90000"/>
                        </a:schemeClr>
                      </a:solidFill>
                      <a:latin typeface="PingFang SC Regular" panose="020B0400000000000000" charset="-122"/>
                      <a:ea typeface="PingFang SC Regular" panose="020B0400000000000000" charset="-122"/>
                    </a:rPr>
                    <a:t>顾客对品牌的认知</a:t>
                  </a:r>
                </a:p>
              </p:txBody>
            </p:sp>
          </p:grpSp>
          <p:sp>
            <p:nvSpPr>
              <p:cNvPr id="63" name="文本框 62"/>
              <p:cNvSpPr txBox="1"/>
              <p:nvPr>
                <p:custDataLst>
                  <p:tags r:id="rId14"/>
                </p:custDataLst>
              </p:nvPr>
            </p:nvSpPr>
            <p:spPr>
              <a:xfrm>
                <a:off x="2937" y="5341"/>
                <a:ext cx="1102" cy="527"/>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评判</a:t>
                </a:r>
              </a:p>
            </p:txBody>
          </p:sp>
          <p:sp>
            <p:nvSpPr>
              <p:cNvPr id="64" name="文本框 63"/>
              <p:cNvSpPr txBox="1"/>
              <p:nvPr>
                <p:custDataLst>
                  <p:tags r:id="rId15"/>
                </p:custDataLst>
              </p:nvPr>
            </p:nvSpPr>
            <p:spPr>
              <a:xfrm>
                <a:off x="4054" y="5341"/>
                <a:ext cx="1159" cy="527"/>
              </a:xfrm>
              <a:prstGeom prst="rect">
                <a:avLst/>
              </a:prstGeom>
              <a:noFill/>
              <a:ln>
                <a:noFill/>
              </a:ln>
              <a:effectLst/>
            </p:spPr>
            <p:txBody>
              <a:bodyPr wrap="square" lIns="89777" tIns="44888" rIns="89777" bIns="44888" rtlCol="0">
                <a:spAutoFit/>
              </a:bodyPr>
              <a:lstStyle/>
              <a:p>
                <a:pPr algn="ctr"/>
                <a:r>
                  <a:rPr lang="zh-CN" altLang="en-US" sz="1600" b="1" dirty="0">
                    <a:solidFill>
                      <a:schemeClr val="bg2"/>
                    </a:solidFill>
                    <a:latin typeface="PingFang SC Regular" panose="020B0400000000000000" charset="-122"/>
                    <a:ea typeface="PingFang SC Regular" panose="020B0400000000000000" charset="-122"/>
                  </a:rPr>
                  <a:t>感受</a:t>
                </a:r>
              </a:p>
            </p:txBody>
          </p:sp>
          <p:sp>
            <p:nvSpPr>
              <p:cNvPr id="65" name="文本框 64"/>
              <p:cNvSpPr txBox="1"/>
              <p:nvPr>
                <p:custDataLst>
                  <p:tags r:id="rId16"/>
                </p:custDataLst>
              </p:nvPr>
            </p:nvSpPr>
            <p:spPr>
              <a:xfrm>
                <a:off x="4062" y="5868"/>
                <a:ext cx="2100" cy="713"/>
              </a:xfrm>
              <a:prstGeom prst="rect">
                <a:avLst/>
              </a:prstGeom>
              <a:noFill/>
              <a:ln>
                <a:noFill/>
              </a:ln>
              <a:effectLst/>
            </p:spPr>
            <p:txBody>
              <a:bodyPr wrap="square" lIns="84765" tIns="42382" rIns="84765" bIns="42382" rtlCol="0">
                <a:spAutoFit/>
              </a:bodyPr>
              <a:lstStyle/>
              <a:p>
                <a:r>
                  <a:rPr lang="zh-CN" altLang="en-US"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消费者在</a:t>
                </a:r>
                <a:br>
                  <a:rPr lang="en-US" altLang="zh-CN"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情感上的反应</a:t>
                </a:r>
              </a:p>
            </p:txBody>
          </p:sp>
          <p:sp>
            <p:nvSpPr>
              <p:cNvPr id="66" name="文本框 65"/>
              <p:cNvSpPr txBox="1"/>
              <p:nvPr>
                <p:custDataLst>
                  <p:tags r:id="rId17"/>
                </p:custDataLst>
              </p:nvPr>
            </p:nvSpPr>
            <p:spPr>
              <a:xfrm>
                <a:off x="2045" y="5868"/>
                <a:ext cx="2017" cy="713"/>
              </a:xfrm>
              <a:prstGeom prst="rect">
                <a:avLst/>
              </a:prstGeom>
              <a:noFill/>
              <a:ln>
                <a:noFill/>
              </a:ln>
              <a:effectLst/>
            </p:spPr>
            <p:txBody>
              <a:bodyPr wrap="square" lIns="84765" tIns="42382" rIns="84765" bIns="42382" rtlCol="0">
                <a:spAutoFit/>
              </a:bodyPr>
              <a:lstStyle/>
              <a:p>
                <a:pPr algn="r"/>
                <a:r>
                  <a:rPr lang="zh-CN" altLang="en-US"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消费者对</a:t>
                </a:r>
                <a:br>
                  <a:rPr lang="en-US" altLang="zh-CN"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br>
                <a:r>
                  <a:rPr lang="zh-CN" altLang="en-US" sz="1200" dirty="0">
                    <a:solidFill>
                      <a:schemeClr val="bg1">
                        <a:lumMod val="10000"/>
                        <a:lumOff val="90000"/>
                      </a:schemeClr>
                    </a:solidFill>
                    <a:latin typeface="PingFang SC Regular" panose="020B0400000000000000" charset="-122"/>
                    <a:ea typeface="PingFang SC Regular" panose="020B0400000000000000" charset="-122"/>
                    <a:cs typeface="PingFang SC Regular" panose="020B0400000000000000" charset="-122"/>
                  </a:rPr>
                  <a:t>产品的评价</a:t>
                </a:r>
              </a:p>
            </p:txBody>
          </p:sp>
        </p:grpSp>
        <p:cxnSp>
          <p:nvCxnSpPr>
            <p:cNvPr id="70" name="直接箭头连接符 69"/>
            <p:cNvCxnSpPr/>
            <p:nvPr>
              <p:custDataLst>
                <p:tags r:id="rId2"/>
              </p:custDataLst>
            </p:nvPr>
          </p:nvCxnSpPr>
          <p:spPr>
            <a:xfrm flipV="1">
              <a:off x="1632" y="3699"/>
              <a:ext cx="4390" cy="5974"/>
            </a:xfrm>
            <a:prstGeom prst="straightConnector1">
              <a:avLst/>
            </a:prstGeom>
            <a:ln w="25400" cap="flat" cmpd="sng">
              <a:gradFill>
                <a:gsLst>
                  <a:gs pos="0">
                    <a:srgbClr val="1D4273"/>
                  </a:gs>
                  <a:gs pos="100000">
                    <a:srgbClr val="1D4273">
                      <a:alpha val="0"/>
                    </a:srgbClr>
                  </a:gs>
                </a:gsLst>
                <a:lin ang="16200000" scaled="1"/>
              </a:gradFill>
              <a:prstDash val="solid"/>
              <a:miter lim="800000"/>
              <a:headEnd type="none"/>
              <a:tailEnd type="triangle" w="med" len="med"/>
            </a:ln>
          </p:spPr>
          <p:style>
            <a:lnRef idx="2">
              <a:schemeClr val="accent1"/>
            </a:lnRef>
            <a:fillRef idx="0">
              <a:srgbClr val="FFFFFF"/>
            </a:fillRef>
            <a:effectRef idx="0">
              <a:srgbClr val="FFFFFF"/>
            </a:effectRef>
            <a:fontRef idx="minor">
              <a:schemeClr val="tx1"/>
            </a:fontRef>
          </p:style>
        </p:cxnSp>
        <p:sp>
          <p:nvSpPr>
            <p:cNvPr id="71" name="文本框 70"/>
            <p:cNvSpPr txBox="1"/>
            <p:nvPr>
              <p:custDataLst>
                <p:tags r:id="rId3"/>
              </p:custDataLst>
            </p:nvPr>
          </p:nvSpPr>
          <p:spPr>
            <a:xfrm rot="18360000">
              <a:off x="2889" y="6189"/>
              <a:ext cx="1513" cy="483"/>
            </a:xfrm>
            <a:prstGeom prst="rect">
              <a:avLst/>
            </a:prstGeom>
            <a:noFill/>
          </p:spPr>
          <p:txBody>
            <a:bodyPr wrap="square" rtlCol="0">
              <a:spAutoFit/>
            </a:bodyPr>
            <a:lstStyle/>
            <a:p>
              <a:r>
                <a:rPr lang="zh-CN" altLang="en-US" sz="1400" b="1" dirty="0">
                  <a:solidFill>
                    <a:schemeClr val="accent2"/>
                  </a:solidFill>
                  <a:latin typeface="PingFang SC Regular" panose="020B0400000000000000" charset="-122"/>
                  <a:ea typeface="PingFang SC Regular" panose="020B0400000000000000" charset="-122"/>
                  <a:sym typeface="+mn-ea"/>
                </a:rPr>
                <a:t>理性路线</a:t>
              </a:r>
            </a:p>
          </p:txBody>
        </p:sp>
        <p:cxnSp>
          <p:nvCxnSpPr>
            <p:cNvPr id="72" name="直接箭头连接符 71"/>
            <p:cNvCxnSpPr/>
            <p:nvPr>
              <p:custDataLst>
                <p:tags r:id="rId4"/>
              </p:custDataLst>
            </p:nvPr>
          </p:nvCxnSpPr>
          <p:spPr>
            <a:xfrm flipH="1" flipV="1">
              <a:off x="6318" y="3699"/>
              <a:ext cx="4390" cy="5974"/>
            </a:xfrm>
            <a:prstGeom prst="straightConnector1">
              <a:avLst/>
            </a:prstGeom>
            <a:ln w="25400" cap="flat" cmpd="sng">
              <a:gradFill>
                <a:gsLst>
                  <a:gs pos="0">
                    <a:schemeClr val="accent1"/>
                  </a:gs>
                  <a:gs pos="100000">
                    <a:srgbClr val="A23322">
                      <a:alpha val="0"/>
                    </a:srgbClr>
                  </a:gs>
                </a:gsLst>
                <a:lin ang="16200000" scaled="1"/>
              </a:gradFill>
              <a:prstDash val="solid"/>
              <a:miter lim="800000"/>
              <a:headEnd type="none"/>
              <a:tailEnd type="triangle" w="med" len="med"/>
            </a:ln>
          </p:spPr>
          <p:style>
            <a:lnRef idx="2">
              <a:schemeClr val="accent1"/>
            </a:lnRef>
            <a:fillRef idx="0">
              <a:srgbClr val="FFFFFF"/>
            </a:fillRef>
            <a:effectRef idx="0">
              <a:srgbClr val="FFFFFF"/>
            </a:effectRef>
            <a:fontRef idx="minor">
              <a:schemeClr val="tx1"/>
            </a:fontRef>
          </p:style>
        </p:cxnSp>
        <p:sp>
          <p:nvSpPr>
            <p:cNvPr id="73" name="文本框 72"/>
            <p:cNvSpPr txBox="1"/>
            <p:nvPr>
              <p:custDataLst>
                <p:tags r:id="rId5"/>
              </p:custDataLst>
            </p:nvPr>
          </p:nvSpPr>
          <p:spPr>
            <a:xfrm rot="3240000" flipH="1">
              <a:off x="7938" y="6189"/>
              <a:ext cx="1513" cy="483"/>
            </a:xfrm>
            <a:prstGeom prst="rect">
              <a:avLst/>
            </a:prstGeom>
            <a:noFill/>
          </p:spPr>
          <p:txBody>
            <a:bodyPr wrap="square" rtlCol="0">
              <a:spAutoFit/>
            </a:bodyPr>
            <a:lstStyle/>
            <a:p>
              <a:r>
                <a:rPr lang="zh-CN" altLang="en-US" sz="1400" b="1" dirty="0">
                  <a:solidFill>
                    <a:schemeClr val="accent1"/>
                  </a:solidFill>
                  <a:latin typeface="PingFang SC Regular" panose="020B0400000000000000" charset="-122"/>
                  <a:ea typeface="PingFang SC Regular" panose="020B0400000000000000" charset="-122"/>
                  <a:sym typeface="+mn-ea"/>
                </a:rPr>
                <a:t>感性路线</a:t>
              </a:r>
            </a:p>
          </p:txBody>
        </p:sp>
      </p:grpSp>
      <p:sp>
        <p:nvSpPr>
          <p:cNvPr id="7" name="文本框 6"/>
          <p:cNvSpPr txBox="1"/>
          <p:nvPr/>
        </p:nvSpPr>
        <p:spPr>
          <a:xfrm>
            <a:off x="1503680" y="5389245"/>
            <a:ext cx="1858645" cy="629920"/>
          </a:xfrm>
          <a:prstGeom prst="rect">
            <a:avLst/>
          </a:prstGeom>
          <a:noFill/>
        </p:spPr>
        <p:txBody>
          <a:bodyPr wrap="square" rtlCol="0">
            <a:spAutoFit/>
          </a:bodyPr>
          <a:lstStyle/>
          <a:p>
            <a:pPr algn="l"/>
            <a:r>
              <a:rPr lang="zh-CN" sz="14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sym typeface="+mn-ea"/>
              </a:rPr>
              <a:t>❶</a:t>
            </a:r>
            <a:r>
              <a:rPr lang="zh-CN" altLang="en-US" sz="14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sym typeface="+mn-ea"/>
              </a:rPr>
              <a:t>品牌识别</a:t>
            </a:r>
            <a:endParaRPr lang="en-US" altLang="zh-CN" sz="1400" dirty="0">
              <a:solidFill>
                <a:schemeClr val="accent1"/>
              </a:solidFill>
              <a:latin typeface="PingFang SC Regular" panose="020B0400000000000000" charset="-122"/>
              <a:ea typeface="PingFang SC Regular" panose="020B0400000000000000" charset="-122"/>
              <a:cs typeface="PingFang SC Regular" panose="020B0400000000000000" charset="-122"/>
            </a:endParaRPr>
          </a:p>
          <a:p>
            <a:pPr algn="l">
              <a:lnSpc>
                <a:spcPct val="15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这是什么品牌？</a:t>
            </a:r>
          </a:p>
        </p:txBody>
      </p:sp>
      <p:sp>
        <p:nvSpPr>
          <p:cNvPr id="9" name="文本框 8"/>
          <p:cNvSpPr txBox="1"/>
          <p:nvPr/>
        </p:nvSpPr>
        <p:spPr>
          <a:xfrm>
            <a:off x="1503680" y="4417060"/>
            <a:ext cx="2441575" cy="629920"/>
          </a:xfrm>
          <a:prstGeom prst="rect">
            <a:avLst/>
          </a:prstGeom>
          <a:noFill/>
        </p:spPr>
        <p:txBody>
          <a:bodyPr wrap="square" rtlCol="0">
            <a:spAutoFit/>
          </a:bodyPr>
          <a:lstStyle/>
          <a:p>
            <a:pPr algn="l"/>
            <a:r>
              <a:rPr lang="zh-CN" sz="14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sym typeface="+mn-ea"/>
              </a:rPr>
              <a:t>❷品牌含义</a:t>
            </a:r>
          </a:p>
          <a:p>
            <a:pPr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这个品牌的产品有什么用途？</a:t>
            </a:r>
            <a:endPar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11" name="文本框 10"/>
          <p:cNvSpPr txBox="1"/>
          <p:nvPr/>
        </p:nvSpPr>
        <p:spPr>
          <a:xfrm>
            <a:off x="1503680" y="3326765"/>
            <a:ext cx="2797175" cy="885190"/>
          </a:xfrm>
          <a:prstGeom prst="rect">
            <a:avLst/>
          </a:prstGeom>
          <a:noFill/>
        </p:spPr>
        <p:txBody>
          <a:bodyPr wrap="square" rtlCol="0" anchor="ctr" anchorCtr="0">
            <a:noAutofit/>
          </a:bodyPr>
          <a:lstStyle/>
          <a:p>
            <a:pPr algn="l"/>
            <a:r>
              <a:rPr lang="zh-CN" sz="14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sym typeface="+mn-ea"/>
              </a:rPr>
              <a:t>❸品牌响应</a:t>
            </a:r>
          </a:p>
          <a:p>
            <a:pPr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我对这个品牌的产品感觉如何？</a:t>
            </a:r>
          </a:p>
        </p:txBody>
      </p:sp>
      <p:sp>
        <p:nvSpPr>
          <p:cNvPr id="13" name="文本框 12"/>
          <p:cNvSpPr txBox="1"/>
          <p:nvPr/>
        </p:nvSpPr>
        <p:spPr>
          <a:xfrm>
            <a:off x="1503680" y="2400935"/>
            <a:ext cx="3837940" cy="885190"/>
          </a:xfrm>
          <a:prstGeom prst="rect">
            <a:avLst/>
          </a:prstGeom>
          <a:noFill/>
        </p:spPr>
        <p:txBody>
          <a:bodyPr wrap="square" rtlCol="0" anchor="ctr" anchorCtr="0">
            <a:noAutofit/>
          </a:bodyPr>
          <a:lstStyle/>
          <a:p>
            <a:pPr algn="l"/>
            <a:r>
              <a:rPr lang="zh-CN" sz="1400" dirty="0">
                <a:solidFill>
                  <a:schemeClr val="accent2">
                    <a:lumMod val="60000"/>
                    <a:lumOff val="40000"/>
                  </a:schemeClr>
                </a:solidFill>
                <a:latin typeface="PingFang SC Regular" panose="020B0400000000000000" charset="-122"/>
                <a:ea typeface="PingFang SC Regular" panose="020B0400000000000000" charset="-122"/>
                <a:cs typeface="PingFang SC Regular" panose="020B0400000000000000" charset="-122"/>
                <a:sym typeface="+mn-ea"/>
              </a:rPr>
              <a:t>❹品牌关系</a:t>
            </a:r>
          </a:p>
          <a:p>
            <a:pPr algn="l">
              <a:lnSpc>
                <a:spcPct val="150000"/>
              </a:lnSpc>
              <a:buClrTx/>
              <a:buSzTx/>
              <a:buFontTx/>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这个品牌和我的关系如何？</a:t>
            </a:r>
          </a:p>
        </p:txBody>
      </p:sp>
      <p:sp>
        <p:nvSpPr>
          <p:cNvPr id="15" name="矩形 14"/>
          <p:cNvSpPr/>
          <p:nvPr/>
        </p:nvSpPr>
        <p:spPr>
          <a:xfrm>
            <a:off x="963295" y="2444115"/>
            <a:ext cx="463550" cy="361886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panose="020B0400000000000000" charset="-122"/>
                <a:ea typeface="PingFang SC" panose="020B0400000000000000" charset="-122"/>
              </a:rPr>
              <a:t>品牌创建过程</a:t>
            </a:r>
          </a:p>
        </p:txBody>
      </p:sp>
      <p:sp>
        <p:nvSpPr>
          <p:cNvPr id="16" name="矩形 15"/>
          <p:cNvSpPr/>
          <p:nvPr>
            <p:custDataLst>
              <p:tags r:id="rId1"/>
            </p:custDataLst>
          </p:nvPr>
        </p:nvSpPr>
        <p:spPr>
          <a:xfrm>
            <a:off x="10765155" y="2444115"/>
            <a:ext cx="463550" cy="3618865"/>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2"/>
                </a:solidFill>
                <a:latin typeface="PingFang SC" panose="020B0400000000000000" charset="-122"/>
                <a:ea typeface="PingFang SC" panose="020B0400000000000000" charset="-122"/>
              </a:rPr>
              <a:t>品牌构筑目标</a:t>
            </a:r>
          </a:p>
        </p:txBody>
      </p:sp>
      <p:sp>
        <p:nvSpPr>
          <p:cNvPr id="21" name="文本框 20"/>
          <p:cNvSpPr txBox="1"/>
          <p:nvPr/>
        </p:nvSpPr>
        <p:spPr>
          <a:xfrm>
            <a:off x="8824595" y="5443220"/>
            <a:ext cx="1858645" cy="521970"/>
          </a:xfrm>
          <a:prstGeom prst="rect">
            <a:avLst/>
          </a:prstGeom>
          <a:noFill/>
        </p:spPr>
        <p:txBody>
          <a:bodyPr wrap="square" rtlCol="0" anchor="ctr" anchorCtr="0">
            <a:spAutoFit/>
          </a:bodyPr>
          <a:lstStyle/>
          <a:p>
            <a:pPr algn="r"/>
            <a:r>
              <a:rPr lang="zh-CN"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❶</a:t>
            </a:r>
            <a:r>
              <a:rPr lang="zh-CN" altLang="en-US"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广泛深层次的</a:t>
            </a:r>
          </a:p>
          <a:p>
            <a:pPr algn="r"/>
            <a:r>
              <a:rPr lang="zh-CN" altLang="en-US"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品牌认知</a:t>
            </a:r>
          </a:p>
        </p:txBody>
      </p:sp>
      <p:sp>
        <p:nvSpPr>
          <p:cNvPr id="22" name="文本框 21"/>
          <p:cNvSpPr txBox="1"/>
          <p:nvPr/>
        </p:nvSpPr>
        <p:spPr>
          <a:xfrm>
            <a:off x="8350885" y="4578985"/>
            <a:ext cx="2332355" cy="306705"/>
          </a:xfrm>
          <a:prstGeom prst="rect">
            <a:avLst/>
          </a:prstGeom>
          <a:noFill/>
        </p:spPr>
        <p:txBody>
          <a:bodyPr wrap="square" rtlCol="0" anchor="ctr" anchorCtr="0">
            <a:spAutoFit/>
          </a:bodyPr>
          <a:lstStyle/>
          <a:p>
            <a:pPr algn="r"/>
            <a:r>
              <a:rPr lang="zh-CN"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❷品牌共同点与差异点</a:t>
            </a:r>
          </a:p>
        </p:txBody>
      </p:sp>
      <p:sp>
        <p:nvSpPr>
          <p:cNvPr id="23" name="文本框 22"/>
          <p:cNvSpPr txBox="1"/>
          <p:nvPr/>
        </p:nvSpPr>
        <p:spPr>
          <a:xfrm>
            <a:off x="8350885" y="3616325"/>
            <a:ext cx="2332355" cy="306705"/>
          </a:xfrm>
          <a:prstGeom prst="rect">
            <a:avLst/>
          </a:prstGeom>
          <a:noFill/>
        </p:spPr>
        <p:txBody>
          <a:bodyPr wrap="square" rtlCol="0" anchor="ctr" anchorCtr="0">
            <a:spAutoFit/>
          </a:bodyPr>
          <a:lstStyle/>
          <a:p>
            <a:pPr algn="r"/>
            <a:r>
              <a:rPr lang="zh-CN"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❸消费者积极的反应</a:t>
            </a:r>
          </a:p>
        </p:txBody>
      </p:sp>
      <p:sp>
        <p:nvSpPr>
          <p:cNvPr id="24" name="文本框 23"/>
          <p:cNvSpPr txBox="1"/>
          <p:nvPr/>
        </p:nvSpPr>
        <p:spPr>
          <a:xfrm>
            <a:off x="8350885" y="2689860"/>
            <a:ext cx="2332355" cy="306705"/>
          </a:xfrm>
          <a:prstGeom prst="rect">
            <a:avLst/>
          </a:prstGeom>
          <a:noFill/>
        </p:spPr>
        <p:txBody>
          <a:bodyPr wrap="square" rtlCol="0" anchor="ctr" anchorCtr="0">
            <a:spAutoFit/>
          </a:bodyPr>
          <a:lstStyle/>
          <a:p>
            <a:pPr algn="r"/>
            <a:r>
              <a:rPr lang="zh-CN" sz="1400" dirty="0">
                <a:solidFill>
                  <a:schemeClr val="accent4">
                    <a:lumMod val="50000"/>
                  </a:schemeClr>
                </a:solidFill>
                <a:latin typeface="PingFang SC Regular" panose="020B0400000000000000" charset="-122"/>
                <a:ea typeface="PingFang SC Regular" panose="020B0400000000000000" charset="-122"/>
                <a:cs typeface="PingFang SC Regular" panose="020B0400000000000000" charset="-122"/>
                <a:sym typeface="+mn-ea"/>
              </a:rPr>
              <a:t>❹强大的品牌忠诚度</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品牌资产——</a:t>
            </a:r>
            <a:r>
              <a:rPr lang="zh-CN" altLang="en-US" sz="2400" b="0"/>
              <a:t>识别棱镜让消费者快速记住你</a:t>
            </a:r>
          </a:p>
        </p:txBody>
      </p:sp>
      <p:sp>
        <p:nvSpPr>
          <p:cNvPr id="3" name="文本占位符 2"/>
          <p:cNvSpPr>
            <a:spLocks noGrp="1"/>
          </p:cNvSpPr>
          <p:nvPr>
            <p:ph type="body" idx="1"/>
          </p:nvPr>
        </p:nvSpPr>
        <p:spPr/>
        <p:txBody>
          <a:bodyPr/>
          <a:lstStyle/>
          <a:p>
            <a:r>
              <a:rPr lang="zh-CN" altLang="en-US"/>
              <a:t>品牌识别棱镜，一个解决品牌识别复杂难题的分析工具，把品牌识别看作一个六角棱镜，每条边都代表着品牌的重要元素，其中“物质（外表）”、“关系”和“反映（表达）”是外部因素，“个性”、“文化”和“自我形象”是</a:t>
            </a:r>
            <a:r>
              <a:rPr lang="zh-CN" altLang="en-US">
                <a:sym typeface="+mn-ea"/>
              </a:rPr>
              <a:t>内部因素</a:t>
            </a:r>
            <a:endParaRPr lang="zh-CN" altLang="en-US"/>
          </a:p>
        </p:txBody>
      </p:sp>
      <p:sp>
        <p:nvSpPr>
          <p:cNvPr id="4" name="文本占位符 3"/>
          <p:cNvSpPr>
            <a:spLocks noGrp="1"/>
          </p:cNvSpPr>
          <p:nvPr>
            <p:ph type="body" idx="13"/>
          </p:nvPr>
        </p:nvSpPr>
        <p:spPr>
          <a:xfrm>
            <a:off x="372110" y="317183"/>
            <a:ext cx="1068070" cy="430530"/>
          </a:xfrm>
        </p:spPr>
        <p:txBody>
          <a:bodyPr/>
          <a:lstStyle/>
          <a:p>
            <a:r>
              <a:rPr>
                <a:sym typeface="+mn-ea"/>
              </a:rPr>
              <a:t>4-11</a:t>
            </a:r>
            <a:endParaRPr lang="zh-CN" altLang="en-US"/>
          </a:p>
        </p:txBody>
      </p:sp>
      <p:grpSp>
        <p:nvGrpSpPr>
          <p:cNvPr id="43" name="组合 42"/>
          <p:cNvGrpSpPr/>
          <p:nvPr/>
        </p:nvGrpSpPr>
        <p:grpSpPr>
          <a:xfrm>
            <a:off x="369570" y="1689735"/>
            <a:ext cx="8743950" cy="4919980"/>
            <a:chOff x="582" y="2661"/>
            <a:chExt cx="13770" cy="7748"/>
          </a:xfrm>
        </p:grpSpPr>
        <p:grpSp>
          <p:nvGrpSpPr>
            <p:cNvPr id="42" name="组合 41"/>
            <p:cNvGrpSpPr/>
            <p:nvPr/>
          </p:nvGrpSpPr>
          <p:grpSpPr>
            <a:xfrm>
              <a:off x="1487" y="3337"/>
              <a:ext cx="11960" cy="6398"/>
              <a:chOff x="1568" y="3516"/>
              <a:chExt cx="11960" cy="6398"/>
            </a:xfrm>
          </p:grpSpPr>
          <p:sp>
            <p:nvSpPr>
              <p:cNvPr id="22" name="梯形 21"/>
              <p:cNvSpPr/>
              <p:nvPr>
                <p:custDataLst>
                  <p:tags r:id="rId32"/>
                </p:custDataLst>
              </p:nvPr>
            </p:nvSpPr>
            <p:spPr>
              <a:xfrm rot="5400000" flipH="1">
                <a:off x="1379" y="3731"/>
                <a:ext cx="6373" cy="5995"/>
              </a:xfrm>
              <a:prstGeom prst="trapezoid">
                <a:avLst>
                  <a:gd name="adj" fmla="val 13157"/>
                </a:avLst>
              </a:prstGeom>
              <a:gradFill>
                <a:gsLst>
                  <a:gs pos="0">
                    <a:schemeClr val="accent6"/>
                  </a:gs>
                  <a:gs pos="56000">
                    <a:schemeClr val="accent6">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梯形 19"/>
              <p:cNvSpPr/>
              <p:nvPr/>
            </p:nvSpPr>
            <p:spPr>
              <a:xfrm rot="16200000">
                <a:off x="7345" y="3705"/>
                <a:ext cx="6373" cy="5995"/>
              </a:xfrm>
              <a:prstGeom prst="trapezoid">
                <a:avLst>
                  <a:gd name="adj" fmla="val 13157"/>
                </a:avLst>
              </a:prstGeom>
              <a:gradFill>
                <a:gsLst>
                  <a:gs pos="0">
                    <a:schemeClr val="accent3">
                      <a:lumMod val="20000"/>
                      <a:lumOff val="80000"/>
                    </a:schemeClr>
                  </a:gs>
                  <a:gs pos="56000">
                    <a:schemeClr val="accent3">
                      <a:lumMod val="20000"/>
                      <a:lumOff val="80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9" name="组合 18"/>
            <p:cNvGrpSpPr/>
            <p:nvPr/>
          </p:nvGrpSpPr>
          <p:grpSpPr>
            <a:xfrm>
              <a:off x="582" y="2661"/>
              <a:ext cx="13771" cy="7749"/>
              <a:chOff x="2706" y="2903"/>
              <a:chExt cx="13771" cy="7749"/>
            </a:xfrm>
          </p:grpSpPr>
          <p:sp>
            <p:nvSpPr>
              <p:cNvPr id="7" name="圆角矩形 6"/>
              <p:cNvSpPr/>
              <p:nvPr>
                <p:custDataLst>
                  <p:tags r:id="rId1"/>
                </p:custDataLst>
              </p:nvPr>
            </p:nvSpPr>
            <p:spPr>
              <a:xfrm>
                <a:off x="3284" y="3311"/>
                <a:ext cx="12747" cy="6778"/>
              </a:xfrm>
              <a:prstGeom prst="roundRect">
                <a:avLst>
                  <a:gd name="adj" fmla="val 7879"/>
                </a:avLst>
              </a:prstGeom>
              <a:noFill/>
              <a:ln w="31750">
                <a:solidFill>
                  <a:schemeClr val="accent1"/>
                </a:solid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313131"/>
                    </a:solidFill>
                    <a:latin typeface="PingFang SC Regular" panose="020B0400000000000000" charset="-122"/>
                    <a:ea typeface="PingFang SC Regular" panose="020B0400000000000000" charset="-122"/>
                  </a:rPr>
                  <a:t>    </a:t>
                </a:r>
              </a:p>
            </p:txBody>
          </p:sp>
          <p:sp>
            <p:nvSpPr>
              <p:cNvPr id="34" name="矩形 33"/>
              <p:cNvSpPr/>
              <p:nvPr>
                <p:custDataLst>
                  <p:tags r:id="rId2"/>
                </p:custDataLst>
              </p:nvPr>
            </p:nvSpPr>
            <p:spPr>
              <a:xfrm>
                <a:off x="7830" y="2903"/>
                <a:ext cx="3658" cy="87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35" name="矩形 34"/>
              <p:cNvSpPr/>
              <p:nvPr>
                <p:custDataLst>
                  <p:tags r:id="rId3"/>
                </p:custDataLst>
              </p:nvPr>
            </p:nvSpPr>
            <p:spPr>
              <a:xfrm>
                <a:off x="7830" y="9532"/>
                <a:ext cx="3658" cy="87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grpSp>
            <p:nvGrpSpPr>
              <p:cNvPr id="78" name="组 77"/>
              <p:cNvGrpSpPr/>
              <p:nvPr/>
            </p:nvGrpSpPr>
            <p:grpSpPr>
              <a:xfrm>
                <a:off x="4206" y="5257"/>
                <a:ext cx="11031" cy="2901"/>
                <a:chOff x="2299509" y="2845858"/>
                <a:chExt cx="7592982" cy="2091226"/>
              </a:xfrm>
            </p:grpSpPr>
            <p:cxnSp>
              <p:nvCxnSpPr>
                <p:cNvPr id="41" name="直线箭头连接符 40"/>
                <p:cNvCxnSpPr/>
                <p:nvPr>
                  <p:custDataLst>
                    <p:tags r:id="rId30"/>
                  </p:custDataLst>
                </p:nvPr>
              </p:nvCxnSpPr>
              <p:spPr>
                <a:xfrm flipH="1" flipV="1">
                  <a:off x="2299509" y="4915979"/>
                  <a:ext cx="7592982" cy="21105"/>
                </a:xfrm>
                <a:prstGeom prst="straightConnector1">
                  <a:avLst/>
                </a:prstGeom>
                <a:noFill/>
                <a:ln w="6350" cap="flat" cmpd="sng" algn="ctr">
                  <a:solidFill>
                    <a:schemeClr val="accent6"/>
                  </a:solidFill>
                  <a:prstDash val="sysDot"/>
                  <a:miter lim="800000"/>
                  <a:headEnd type="none" w="lg" len="lg"/>
                  <a:tailEnd type="none" w="lg" len="lg"/>
                </a:ln>
                <a:effectLst/>
              </p:spPr>
            </p:cxnSp>
            <p:cxnSp>
              <p:nvCxnSpPr>
                <p:cNvPr id="44" name="直线箭头连接符 43"/>
                <p:cNvCxnSpPr/>
                <p:nvPr>
                  <p:custDataLst>
                    <p:tags r:id="rId31"/>
                  </p:custDataLst>
                </p:nvPr>
              </p:nvCxnSpPr>
              <p:spPr>
                <a:xfrm flipH="1" flipV="1">
                  <a:off x="2299509" y="2845858"/>
                  <a:ext cx="7592982" cy="21105"/>
                </a:xfrm>
                <a:prstGeom prst="straightConnector1">
                  <a:avLst/>
                </a:prstGeom>
                <a:noFill/>
                <a:ln w="6350" cap="flat" cmpd="sng" algn="ctr">
                  <a:solidFill>
                    <a:schemeClr val="accent6"/>
                  </a:solidFill>
                  <a:prstDash val="sysDot"/>
                  <a:miter lim="800000"/>
                  <a:headEnd type="none" w="lg" len="lg"/>
                  <a:tailEnd type="none" w="lg" len="lg"/>
                </a:ln>
                <a:effectLst/>
              </p:spPr>
            </p:cxnSp>
          </p:grpSp>
          <p:cxnSp>
            <p:nvCxnSpPr>
              <p:cNvPr id="47" name="直线箭头连接符 46"/>
              <p:cNvCxnSpPr/>
              <p:nvPr>
                <p:custDataLst>
                  <p:tags r:id="rId4"/>
                </p:custDataLst>
              </p:nvPr>
            </p:nvCxnSpPr>
            <p:spPr>
              <a:xfrm>
                <a:off x="9658" y="3848"/>
                <a:ext cx="0" cy="1423"/>
              </a:xfrm>
              <a:prstGeom prst="straightConnector1">
                <a:avLst/>
              </a:prstGeom>
              <a:noFill/>
              <a:ln w="6350" cap="flat" cmpd="sng" algn="ctr">
                <a:solidFill>
                  <a:schemeClr val="accent6"/>
                </a:solidFill>
                <a:prstDash val="sysDot"/>
                <a:miter lim="800000"/>
                <a:headEnd type="none" w="lg" len="lg"/>
                <a:tailEnd type="none" w="lg" len="lg"/>
              </a:ln>
              <a:effectLst/>
            </p:spPr>
          </p:cxnSp>
          <p:cxnSp>
            <p:nvCxnSpPr>
              <p:cNvPr id="48" name="直线箭头连接符 47"/>
              <p:cNvCxnSpPr/>
              <p:nvPr>
                <p:custDataLst>
                  <p:tags r:id="rId5"/>
                </p:custDataLst>
              </p:nvPr>
            </p:nvCxnSpPr>
            <p:spPr>
              <a:xfrm>
                <a:off x="9658" y="8155"/>
                <a:ext cx="0" cy="1514"/>
              </a:xfrm>
              <a:prstGeom prst="straightConnector1">
                <a:avLst/>
              </a:prstGeom>
              <a:noFill/>
              <a:ln w="6350" cap="flat" cmpd="sng" algn="ctr">
                <a:solidFill>
                  <a:schemeClr val="accent6"/>
                </a:solidFill>
                <a:prstDash val="sysDot"/>
                <a:miter lim="800000"/>
                <a:headEnd type="none" w="lg" len="lg"/>
                <a:tailEnd type="none" w="lg" len="lg"/>
              </a:ln>
              <a:effectLst/>
            </p:spPr>
          </p:cxnSp>
          <p:sp>
            <p:nvSpPr>
              <p:cNvPr id="50" name="矩形 49"/>
              <p:cNvSpPr/>
              <p:nvPr>
                <p:custDataLst>
                  <p:tags r:id="rId6"/>
                </p:custDataLst>
              </p:nvPr>
            </p:nvSpPr>
            <p:spPr>
              <a:xfrm>
                <a:off x="15341" y="5301"/>
                <a:ext cx="1136" cy="287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rgbClr val="313131"/>
                  </a:solidFill>
                  <a:latin typeface="PingFang SC Regular" panose="020B0400000000000000" charset="-122"/>
                  <a:ea typeface="PingFang SC Regular" panose="020B0400000000000000" charset="-122"/>
                </a:endParaRPr>
              </a:p>
            </p:txBody>
          </p:sp>
          <p:grpSp>
            <p:nvGrpSpPr>
              <p:cNvPr id="8" name="组合 7"/>
              <p:cNvGrpSpPr/>
              <p:nvPr/>
            </p:nvGrpSpPr>
            <p:grpSpPr>
              <a:xfrm>
                <a:off x="8373" y="2910"/>
                <a:ext cx="2572" cy="866"/>
                <a:chOff x="8409" y="2910"/>
                <a:chExt cx="2572" cy="866"/>
              </a:xfrm>
            </p:grpSpPr>
            <p:sp>
              <p:nvSpPr>
                <p:cNvPr id="52" name="矩形 51"/>
                <p:cNvSpPr/>
                <p:nvPr>
                  <p:custDataLst>
                    <p:tags r:id="rId28"/>
                  </p:custDataLst>
                </p:nvPr>
              </p:nvSpPr>
              <p:spPr>
                <a:xfrm>
                  <a:off x="8774" y="2910"/>
                  <a:ext cx="1844" cy="483"/>
                </a:xfrm>
                <a:prstGeom prst="rect">
                  <a:avLst/>
                </a:prstGeom>
              </p:spPr>
              <p:txBody>
                <a:bodyPr wrap="square">
                  <a:spAutoFit/>
                </a:bodyPr>
                <a:lstStyle/>
                <a:p>
                  <a:r>
                    <a:rPr lang="zh-CN" altLang="en-US" sz="1400" b="1" dirty="0">
                      <a:solidFill>
                        <a:schemeClr val="accent1"/>
                      </a:solidFill>
                      <a:latin typeface="PingFang SC Regular" panose="020B0400000000000000" charset="-122"/>
                      <a:ea typeface="PingFang SC Regular" panose="020B0400000000000000" charset="-122"/>
                      <a:cs typeface="OPPOSans M" pitchFamily="18" charset="-122"/>
                    </a:rPr>
                    <a:t>图形发出者</a:t>
                  </a:r>
                </a:p>
              </p:txBody>
            </p:sp>
            <p:sp>
              <p:nvSpPr>
                <p:cNvPr id="53" name="矩形 52"/>
                <p:cNvSpPr/>
                <p:nvPr>
                  <p:custDataLst>
                    <p:tags r:id="rId29"/>
                  </p:custDataLst>
                </p:nvPr>
              </p:nvSpPr>
              <p:spPr>
                <a:xfrm>
                  <a:off x="8409" y="3294"/>
                  <a:ext cx="2573" cy="483"/>
                </a:xfrm>
                <a:prstGeom prst="rect">
                  <a:avLst/>
                </a:prstGeom>
                <a:ln>
                  <a:noFill/>
                </a:ln>
              </p:spPr>
              <p:txBody>
                <a:bodyPr wrap="square">
                  <a:spAutoFit/>
                </a:bodyPr>
                <a:lstStyle/>
                <a:p>
                  <a:pPr algn="ctr"/>
                  <a:r>
                    <a:rPr lang="en-US" altLang="zh-CN" sz="1400" dirty="0">
                      <a:solidFill>
                        <a:schemeClr val="accent1"/>
                      </a:solidFill>
                      <a:latin typeface="PingFang SC Regular" panose="020B0400000000000000" charset="-122"/>
                      <a:ea typeface="PingFang SC Regular" panose="020B0400000000000000" charset="-122"/>
                      <a:cs typeface="OPPOSans R" pitchFamily="18" charset="-122"/>
                    </a:rPr>
                    <a:t>Picture of sender</a:t>
                  </a:r>
                </a:p>
              </p:txBody>
            </p:sp>
          </p:grpSp>
          <p:grpSp>
            <p:nvGrpSpPr>
              <p:cNvPr id="10" name="组合 9"/>
              <p:cNvGrpSpPr/>
              <p:nvPr/>
            </p:nvGrpSpPr>
            <p:grpSpPr>
              <a:xfrm>
                <a:off x="15659" y="5628"/>
                <a:ext cx="661" cy="2216"/>
                <a:chOff x="15659" y="5530"/>
                <a:chExt cx="661" cy="2216"/>
              </a:xfrm>
            </p:grpSpPr>
            <p:sp>
              <p:nvSpPr>
                <p:cNvPr id="54" name="矩形 53"/>
                <p:cNvSpPr/>
                <p:nvPr>
                  <p:custDataLst>
                    <p:tags r:id="rId26"/>
                  </p:custDataLst>
                </p:nvPr>
              </p:nvSpPr>
              <p:spPr>
                <a:xfrm rot="16200000">
                  <a:off x="14792" y="6397"/>
                  <a:ext cx="2217" cy="483"/>
                </a:xfrm>
                <a:prstGeom prst="rect">
                  <a:avLst/>
                </a:prstGeom>
              </p:spPr>
              <p:txBody>
                <a:bodyPr wrap="square">
                  <a:spAutoFit/>
                </a:bodyPr>
                <a:lstStyle/>
                <a:p>
                  <a:r>
                    <a:rPr lang="en-US" altLang="zh-CN" sz="1400" dirty="0">
                      <a:solidFill>
                        <a:schemeClr val="accent2"/>
                      </a:solidFill>
                      <a:latin typeface="PingFang SC Regular" panose="020B0400000000000000" charset="-122"/>
                      <a:ea typeface="PingFang SC Regular" panose="020B0400000000000000" charset="-122"/>
                      <a:cs typeface="OPPOSans R" pitchFamily="18" charset="-122"/>
                    </a:rPr>
                    <a:t>Internalization</a:t>
                  </a:r>
                </a:p>
              </p:txBody>
            </p:sp>
            <p:sp>
              <p:nvSpPr>
                <p:cNvPr id="55" name="矩形 54"/>
                <p:cNvSpPr/>
                <p:nvPr>
                  <p:custDataLst>
                    <p:tags r:id="rId27"/>
                  </p:custDataLst>
                </p:nvPr>
              </p:nvSpPr>
              <p:spPr>
                <a:xfrm>
                  <a:off x="15994" y="6058"/>
                  <a:ext cx="326" cy="1161"/>
                </a:xfrm>
                <a:prstGeom prst="rect">
                  <a:avLst/>
                </a:prstGeom>
              </p:spPr>
              <p:txBody>
                <a:bodyPr wrap="square">
                  <a:spAutoFit/>
                </a:bodyPr>
                <a:lstStyle/>
                <a:p>
                  <a:r>
                    <a:rPr lang="zh-CN" altLang="en-US" sz="1400" b="1" dirty="0">
                      <a:solidFill>
                        <a:schemeClr val="accent2"/>
                      </a:solidFill>
                      <a:latin typeface="PingFang SC Regular" panose="020B0400000000000000" charset="-122"/>
                      <a:ea typeface="PingFang SC Regular" panose="020B0400000000000000" charset="-122"/>
                      <a:cs typeface="OPPOSans M" pitchFamily="18" charset="-122"/>
                    </a:rPr>
                    <a:t>内在化</a:t>
                  </a:r>
                </a:p>
              </p:txBody>
            </p:sp>
          </p:grpSp>
          <p:grpSp>
            <p:nvGrpSpPr>
              <p:cNvPr id="11" name="组合 10"/>
              <p:cNvGrpSpPr/>
              <p:nvPr/>
            </p:nvGrpSpPr>
            <p:grpSpPr>
              <a:xfrm>
                <a:off x="2706" y="5301"/>
                <a:ext cx="1140" cy="2870"/>
                <a:chOff x="2723" y="5301"/>
                <a:chExt cx="1140" cy="2870"/>
              </a:xfrm>
            </p:grpSpPr>
            <p:sp>
              <p:nvSpPr>
                <p:cNvPr id="56" name="矩形 55"/>
                <p:cNvSpPr/>
                <p:nvPr>
                  <p:custDataLst>
                    <p:tags r:id="rId23"/>
                  </p:custDataLst>
                </p:nvPr>
              </p:nvSpPr>
              <p:spPr>
                <a:xfrm>
                  <a:off x="2727" y="5301"/>
                  <a:ext cx="1136" cy="287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57" name="矩形 56"/>
                <p:cNvSpPr/>
                <p:nvPr>
                  <p:custDataLst>
                    <p:tags r:id="rId24"/>
                  </p:custDataLst>
                </p:nvPr>
              </p:nvSpPr>
              <p:spPr>
                <a:xfrm>
                  <a:off x="2723" y="6058"/>
                  <a:ext cx="243" cy="1161"/>
                </a:xfrm>
                <a:prstGeom prst="rect">
                  <a:avLst/>
                </a:prstGeom>
              </p:spPr>
              <p:txBody>
                <a:bodyPr wrap="square">
                  <a:spAutoFit/>
                </a:bodyPr>
                <a:lstStyle/>
                <a:p>
                  <a:r>
                    <a:rPr lang="zh-CN" altLang="en-US" sz="1400" b="1" dirty="0">
                      <a:solidFill>
                        <a:schemeClr val="accent3"/>
                      </a:solidFill>
                      <a:latin typeface="PingFang SC Regular" panose="020B0400000000000000" charset="-122"/>
                      <a:ea typeface="PingFang SC Regular" panose="020B0400000000000000" charset="-122"/>
                      <a:cs typeface="OPPOSans M" pitchFamily="18" charset="-122"/>
                    </a:rPr>
                    <a:t>外在化</a:t>
                  </a:r>
                </a:p>
              </p:txBody>
            </p:sp>
            <p:sp>
              <p:nvSpPr>
                <p:cNvPr id="58" name="矩形 57"/>
                <p:cNvSpPr/>
                <p:nvPr>
                  <p:custDataLst>
                    <p:tags r:id="rId25"/>
                  </p:custDataLst>
                </p:nvPr>
              </p:nvSpPr>
              <p:spPr>
                <a:xfrm rot="16200000">
                  <a:off x="2210" y="6397"/>
                  <a:ext cx="2295" cy="483"/>
                </a:xfrm>
                <a:prstGeom prst="rect">
                  <a:avLst/>
                </a:prstGeom>
              </p:spPr>
              <p:txBody>
                <a:bodyPr wrap="square">
                  <a:spAutoFit/>
                </a:bodyPr>
                <a:lstStyle/>
                <a:p>
                  <a:r>
                    <a:rPr lang="en-US" altLang="zh-CN" sz="1400" dirty="0">
                      <a:solidFill>
                        <a:schemeClr val="accent3"/>
                      </a:solidFill>
                      <a:latin typeface="PingFang SC Regular" panose="020B0400000000000000" charset="-122"/>
                      <a:ea typeface="PingFang SC Regular" panose="020B0400000000000000" charset="-122"/>
                      <a:cs typeface="OPPOSans R" pitchFamily="18" charset="-122"/>
                    </a:rPr>
                    <a:t>Externalization</a:t>
                  </a:r>
                </a:p>
              </p:txBody>
            </p:sp>
          </p:grpSp>
          <p:grpSp>
            <p:nvGrpSpPr>
              <p:cNvPr id="18" name="组合 17"/>
              <p:cNvGrpSpPr/>
              <p:nvPr/>
            </p:nvGrpSpPr>
            <p:grpSpPr>
              <a:xfrm>
                <a:off x="4107" y="8236"/>
                <a:ext cx="3072" cy="1407"/>
                <a:chOff x="4107" y="8236"/>
                <a:chExt cx="3072" cy="1407"/>
              </a:xfrm>
            </p:grpSpPr>
            <p:sp>
              <p:nvSpPr>
                <p:cNvPr id="59" name="矩形 58"/>
                <p:cNvSpPr/>
                <p:nvPr>
                  <p:custDataLst>
                    <p:tags r:id="rId21"/>
                  </p:custDataLst>
                </p:nvPr>
              </p:nvSpPr>
              <p:spPr>
                <a:xfrm>
                  <a:off x="4107" y="8961"/>
                  <a:ext cx="3072" cy="683"/>
                </a:xfrm>
                <a:prstGeom prst="rect">
                  <a:avLst/>
                </a:prstGeom>
              </p:spPr>
              <p:txBody>
                <a:bodyPr wrap="square">
                  <a:noAutofit/>
                </a:bodyPr>
                <a:lstStyle/>
                <a:p>
                  <a:pPr lvl="0"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品牌在市场中的典型消费者</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潜在消费者</a:t>
                  </a:r>
                </a:p>
              </p:txBody>
            </p:sp>
            <p:sp>
              <p:nvSpPr>
                <p:cNvPr id="60" name="矩形 59"/>
                <p:cNvSpPr/>
                <p:nvPr>
                  <p:custDataLst>
                    <p:tags r:id="rId22"/>
                  </p:custDataLst>
                </p:nvPr>
              </p:nvSpPr>
              <p:spPr>
                <a:xfrm>
                  <a:off x="4107" y="8236"/>
                  <a:ext cx="1526" cy="725"/>
                </a:xfrm>
                <a:prstGeom prst="rect">
                  <a:avLst/>
                </a:prstGeom>
              </p:spPr>
              <p:txBody>
                <a:bodyPr wrap="square">
                  <a:spAutoFit/>
                </a:bodyPr>
                <a:lstStyle/>
                <a:p>
                  <a:pPr algn="l"/>
                  <a:r>
                    <a:rPr lang="zh-CN" altLang="en-US" sz="1400" b="1" dirty="0">
                      <a:solidFill>
                        <a:schemeClr val="accent3"/>
                      </a:solidFill>
                      <a:latin typeface="PingFang SC Regular" panose="020B0400000000000000" charset="-122"/>
                      <a:ea typeface="PingFang SC Regular" panose="020B0400000000000000" charset="-122"/>
                      <a:cs typeface="PingFang SC Regular" panose="020B0400000000000000" charset="-122"/>
                    </a:rPr>
                    <a:t>反应棱面</a:t>
                  </a:r>
                  <a:endParaRPr lang="en-US" altLang="zh-CN" sz="1400" b="1" dirty="0">
                    <a:solidFill>
                      <a:schemeClr val="accent3"/>
                    </a:solidFill>
                    <a:latin typeface="PingFang SC Regular" panose="020B0400000000000000" charset="-122"/>
                    <a:ea typeface="PingFang SC Regular" panose="020B0400000000000000" charset="-122"/>
                    <a:cs typeface="PingFang SC Regular" panose="020B0400000000000000" charset="-122"/>
                  </a:endParaRPr>
                </a:p>
                <a:p>
                  <a:pPr algn="l"/>
                  <a:r>
                    <a:rPr lang="zh-CN" altLang="en-US" sz="1000" dirty="0">
                      <a:solidFill>
                        <a:schemeClr val="accent3"/>
                      </a:solidFill>
                      <a:latin typeface="PingFang SC Regular" panose="020B0400000000000000" charset="-122"/>
                      <a:ea typeface="PingFang SC Regular" panose="020B0400000000000000" charset="-122"/>
                      <a:cs typeface="PingFang SC Regular" panose="020B0400000000000000" charset="-122"/>
                    </a:rPr>
                    <a:t>Re</a:t>
                  </a:r>
                  <a:r>
                    <a:rPr lang="en-US" altLang="zh-CN" sz="1000" dirty="0">
                      <a:solidFill>
                        <a:schemeClr val="accent3"/>
                      </a:solidFill>
                      <a:latin typeface="PingFang SC Regular" panose="020B0400000000000000" charset="-122"/>
                      <a:ea typeface="PingFang SC Regular" panose="020B0400000000000000" charset="-122"/>
                      <a:cs typeface="PingFang SC Regular" panose="020B0400000000000000" charset="-122"/>
                    </a:rPr>
                    <a:t>flection</a:t>
                  </a:r>
                </a:p>
              </p:txBody>
            </p:sp>
          </p:grpSp>
          <p:grpSp>
            <p:nvGrpSpPr>
              <p:cNvPr id="15" name="组合 14"/>
              <p:cNvGrpSpPr/>
              <p:nvPr/>
            </p:nvGrpSpPr>
            <p:grpSpPr>
              <a:xfrm>
                <a:off x="4107" y="5772"/>
                <a:ext cx="3072" cy="1857"/>
                <a:chOff x="4107" y="5656"/>
                <a:chExt cx="3072" cy="1857"/>
              </a:xfrm>
            </p:grpSpPr>
            <p:sp>
              <p:nvSpPr>
                <p:cNvPr id="61" name="矩形 60"/>
                <p:cNvSpPr/>
                <p:nvPr>
                  <p:custDataLst>
                    <p:tags r:id="rId19"/>
                  </p:custDataLst>
                </p:nvPr>
              </p:nvSpPr>
              <p:spPr>
                <a:xfrm>
                  <a:off x="4107" y="6315"/>
                  <a:ext cx="3072" cy="1198"/>
                </a:xfrm>
                <a:prstGeom prst="rect">
                  <a:avLst/>
                </a:prstGeom>
              </p:spPr>
              <p:txBody>
                <a:bodyPr wrap="square">
                  <a:noAutofit/>
                </a:bodyPr>
                <a:lstStyle/>
                <a:p>
                  <a:pPr lvl="0"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品牌和消费者的良好互动关系，可以增进品牌的忠诚度</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 </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回购率，以及围绕品牌展开的社交圈</a:t>
                  </a:r>
                </a:p>
              </p:txBody>
            </p:sp>
            <p:sp>
              <p:nvSpPr>
                <p:cNvPr id="62" name="矩形 61"/>
                <p:cNvSpPr/>
                <p:nvPr>
                  <p:custDataLst>
                    <p:tags r:id="rId20"/>
                  </p:custDataLst>
                </p:nvPr>
              </p:nvSpPr>
              <p:spPr>
                <a:xfrm>
                  <a:off x="4107" y="5656"/>
                  <a:ext cx="1667" cy="725"/>
                </a:xfrm>
                <a:prstGeom prst="rect">
                  <a:avLst/>
                </a:prstGeom>
              </p:spPr>
              <p:txBody>
                <a:bodyPr wrap="square">
                  <a:spAutoFit/>
                </a:bodyPr>
                <a:lstStyle/>
                <a:p>
                  <a:pPr algn="l"/>
                  <a:r>
                    <a:rPr lang="zh-CN" altLang="en-US" sz="1400" b="1" dirty="0">
                      <a:solidFill>
                        <a:schemeClr val="accent3"/>
                      </a:solidFill>
                      <a:latin typeface="PingFang SC Regular" panose="020B0400000000000000" charset="-122"/>
                      <a:ea typeface="PingFang SC Regular" panose="020B0400000000000000" charset="-122"/>
                      <a:cs typeface="PingFang SC Regular" panose="020B0400000000000000" charset="-122"/>
                    </a:rPr>
                    <a:t>关系棱面</a:t>
                  </a:r>
                  <a:endParaRPr lang="en-US" altLang="zh-CN" sz="1400" b="1" dirty="0">
                    <a:solidFill>
                      <a:schemeClr val="accent3"/>
                    </a:solidFill>
                    <a:latin typeface="PingFang SC Regular" panose="020B0400000000000000" charset="-122"/>
                    <a:ea typeface="PingFang SC Regular" panose="020B0400000000000000" charset="-122"/>
                    <a:cs typeface="PingFang SC Regular" panose="020B0400000000000000" charset="-122"/>
                  </a:endParaRPr>
                </a:p>
                <a:p>
                  <a:pPr algn="l"/>
                  <a:r>
                    <a:rPr lang="zh-CN" altLang="en-US" sz="1000" b="1" dirty="0">
                      <a:solidFill>
                        <a:schemeClr val="accent3"/>
                      </a:solidFill>
                      <a:latin typeface="PingFang SC Regular" panose="020B0400000000000000" charset="-122"/>
                      <a:ea typeface="PingFang SC Regular" panose="020B0400000000000000" charset="-122"/>
                      <a:cs typeface="PingFang SC Regular" panose="020B0400000000000000" charset="-122"/>
                    </a:rPr>
                    <a:t>Relationship</a:t>
                  </a:r>
                </a:p>
              </p:txBody>
            </p:sp>
          </p:grpSp>
          <p:grpSp>
            <p:nvGrpSpPr>
              <p:cNvPr id="12" name="组合 11"/>
              <p:cNvGrpSpPr/>
              <p:nvPr/>
            </p:nvGrpSpPr>
            <p:grpSpPr>
              <a:xfrm>
                <a:off x="4107" y="3503"/>
                <a:ext cx="3294" cy="1829"/>
                <a:chOff x="4107" y="3503"/>
                <a:chExt cx="3294" cy="1829"/>
              </a:xfrm>
            </p:grpSpPr>
            <p:sp>
              <p:nvSpPr>
                <p:cNvPr id="63" name="矩形 62"/>
                <p:cNvSpPr/>
                <p:nvPr>
                  <p:custDataLst>
                    <p:tags r:id="rId17"/>
                  </p:custDataLst>
                </p:nvPr>
              </p:nvSpPr>
              <p:spPr>
                <a:xfrm>
                  <a:off x="4107" y="4176"/>
                  <a:ext cx="3294" cy="1156"/>
                </a:xfrm>
                <a:prstGeom prst="rect">
                  <a:avLst/>
                </a:prstGeom>
              </p:spPr>
              <p:txBody>
                <a:bodyPr wrap="square">
                  <a:noAutofit/>
                </a:bodyPr>
                <a:lstStyle/>
                <a:p>
                  <a:pPr>
                    <a:lnSpc>
                      <a:spcPct val="150000"/>
                    </a:lnSpc>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品牌潜在的物质特征，消费者对品牌直接认知的方方面面。如，品牌符号、包装、广告、外观等</a:t>
                  </a:r>
                </a:p>
              </p:txBody>
            </p:sp>
            <p:sp>
              <p:nvSpPr>
                <p:cNvPr id="64" name="矩形 63"/>
                <p:cNvSpPr/>
                <p:nvPr>
                  <p:custDataLst>
                    <p:tags r:id="rId18"/>
                  </p:custDataLst>
                </p:nvPr>
              </p:nvSpPr>
              <p:spPr>
                <a:xfrm>
                  <a:off x="4107" y="3503"/>
                  <a:ext cx="1526" cy="725"/>
                </a:xfrm>
                <a:prstGeom prst="rect">
                  <a:avLst/>
                </a:prstGeom>
              </p:spPr>
              <p:txBody>
                <a:bodyPr wrap="square">
                  <a:spAutoFit/>
                </a:bodyPr>
                <a:lstStyle/>
                <a:p>
                  <a:pPr algn="l"/>
                  <a:r>
                    <a:rPr lang="zh-CN" altLang="en-US" sz="1400" b="1" dirty="0">
                      <a:solidFill>
                        <a:schemeClr val="accent3"/>
                      </a:solidFill>
                      <a:latin typeface="PingFang SC Regular" panose="020B0400000000000000" charset="-122"/>
                      <a:ea typeface="PingFang SC Regular" panose="020B0400000000000000" charset="-122"/>
                      <a:cs typeface="PingFang SC Regular" panose="020B0400000000000000" charset="-122"/>
                    </a:rPr>
                    <a:t>物质棱面</a:t>
                  </a:r>
                  <a:endParaRPr lang="en-US" altLang="zh-CN" sz="1400" b="1" dirty="0">
                    <a:solidFill>
                      <a:schemeClr val="accent3"/>
                    </a:solidFill>
                    <a:latin typeface="PingFang SC Regular" panose="020B0400000000000000" charset="-122"/>
                    <a:ea typeface="PingFang SC Regular" panose="020B0400000000000000" charset="-122"/>
                    <a:cs typeface="PingFang SC Regular" panose="020B0400000000000000" charset="-122"/>
                  </a:endParaRPr>
                </a:p>
                <a:p>
                  <a:pPr algn="l"/>
                  <a:r>
                    <a:rPr lang="en-US" altLang="zh-CN" sz="1000" dirty="0">
                      <a:solidFill>
                        <a:schemeClr val="accent3"/>
                      </a:solidFill>
                      <a:latin typeface="PingFang SC Regular" panose="020B0400000000000000" charset="-122"/>
                      <a:ea typeface="PingFang SC Regular" panose="020B0400000000000000" charset="-122"/>
                      <a:cs typeface="PingFang SC Regular" panose="020B0400000000000000" charset="-122"/>
                    </a:rPr>
                    <a:t>Physique</a:t>
                  </a:r>
                </a:p>
              </p:txBody>
            </p:sp>
          </p:grpSp>
          <p:grpSp>
            <p:nvGrpSpPr>
              <p:cNvPr id="13" name="组合 12"/>
              <p:cNvGrpSpPr/>
              <p:nvPr/>
            </p:nvGrpSpPr>
            <p:grpSpPr>
              <a:xfrm>
                <a:off x="12554" y="3503"/>
                <a:ext cx="3104" cy="1735"/>
                <a:chOff x="12554" y="3503"/>
                <a:chExt cx="3104" cy="1735"/>
              </a:xfrm>
            </p:grpSpPr>
            <p:sp>
              <p:nvSpPr>
                <p:cNvPr id="65" name="矩形 64"/>
                <p:cNvSpPr/>
                <p:nvPr>
                  <p:custDataLst>
                    <p:tags r:id="rId15"/>
                  </p:custDataLst>
                </p:nvPr>
              </p:nvSpPr>
              <p:spPr>
                <a:xfrm>
                  <a:off x="12554" y="3503"/>
                  <a:ext cx="1526" cy="725"/>
                </a:xfrm>
                <a:prstGeom prst="rect">
                  <a:avLst/>
                </a:prstGeom>
              </p:spPr>
              <p:txBody>
                <a:bodyPr wrap="square">
                  <a:spAutoFit/>
                </a:bodyPr>
                <a:lstStyle/>
                <a:p>
                  <a:pPr algn="l"/>
                  <a:r>
                    <a:rPr lang="zh-CN" altLang="en-US" sz="1400" b="1" dirty="0">
                      <a:solidFill>
                        <a:schemeClr val="accent2"/>
                      </a:solidFill>
                      <a:latin typeface="PingFang SC Regular" panose="020B0400000000000000" charset="-122"/>
                      <a:ea typeface="PingFang SC Regular" panose="020B0400000000000000" charset="-122"/>
                      <a:cs typeface="PingFang SC Regular" panose="020B0400000000000000" charset="-122"/>
                    </a:rPr>
                    <a:t>个性棱面</a:t>
                  </a:r>
                </a:p>
                <a:p>
                  <a:pPr algn="l"/>
                  <a:r>
                    <a:rPr lang="en-US" altLang="zh-CN" sz="1000" dirty="0">
                      <a:solidFill>
                        <a:schemeClr val="accent2"/>
                      </a:solidFill>
                      <a:latin typeface="PingFang SC Regular" panose="020B0400000000000000" charset="-122"/>
                      <a:ea typeface="PingFang SC Regular" panose="020B0400000000000000" charset="-122"/>
                      <a:cs typeface="PingFang SC Regular" panose="020B0400000000000000" charset="-122"/>
                      <a:sym typeface="+mn-ea"/>
                    </a:rPr>
                    <a:t>Personality</a:t>
                  </a:r>
                </a:p>
              </p:txBody>
            </p:sp>
            <p:sp>
              <p:nvSpPr>
                <p:cNvPr id="66" name="矩形 65"/>
                <p:cNvSpPr/>
                <p:nvPr>
                  <p:custDataLst>
                    <p:tags r:id="rId16"/>
                  </p:custDataLst>
                </p:nvPr>
              </p:nvSpPr>
              <p:spPr>
                <a:xfrm>
                  <a:off x="12554" y="4176"/>
                  <a:ext cx="3105" cy="1062"/>
                </a:xfrm>
                <a:prstGeom prst="rect">
                  <a:avLst/>
                </a:prstGeom>
              </p:spPr>
              <p:txBody>
                <a:bodyPr wrap="square">
                  <a:noAutofit/>
                </a:bodyPr>
                <a:lstStyle/>
                <a:p>
                  <a:pPr lvl="0"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品牌所表达出来的个性特征，包括，沟通的语气</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 </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设计的文案等</a:t>
                  </a:r>
                </a:p>
              </p:txBody>
            </p:sp>
          </p:grpSp>
          <p:grpSp>
            <p:nvGrpSpPr>
              <p:cNvPr id="9" name="组合 8"/>
              <p:cNvGrpSpPr/>
              <p:nvPr/>
            </p:nvGrpSpPr>
            <p:grpSpPr>
              <a:xfrm>
                <a:off x="8293" y="9758"/>
                <a:ext cx="2732" cy="894"/>
                <a:chOff x="8291" y="9758"/>
                <a:chExt cx="2732" cy="894"/>
              </a:xfrm>
            </p:grpSpPr>
            <p:sp>
              <p:nvSpPr>
                <p:cNvPr id="67" name="矩形 66"/>
                <p:cNvSpPr/>
                <p:nvPr>
                  <p:custDataLst>
                    <p:tags r:id="rId13"/>
                  </p:custDataLst>
                </p:nvPr>
              </p:nvSpPr>
              <p:spPr>
                <a:xfrm>
                  <a:off x="8736" y="9758"/>
                  <a:ext cx="1844" cy="483"/>
                </a:xfrm>
                <a:prstGeom prst="rect">
                  <a:avLst/>
                </a:prstGeom>
              </p:spPr>
              <p:txBody>
                <a:bodyPr wrap="square">
                  <a:spAutoFit/>
                </a:bodyPr>
                <a:lstStyle/>
                <a:p>
                  <a:r>
                    <a:rPr lang="zh-CN" altLang="en-US" sz="1400" b="1" dirty="0">
                      <a:solidFill>
                        <a:schemeClr val="accent1"/>
                      </a:solidFill>
                      <a:latin typeface="PingFang SC Regular" panose="020B0400000000000000" charset="-122"/>
                      <a:ea typeface="PingFang SC Regular" panose="020B0400000000000000" charset="-122"/>
                      <a:cs typeface="OPPOSans M" pitchFamily="18" charset="-122"/>
                    </a:rPr>
                    <a:t>图形接收者</a:t>
                  </a:r>
                </a:p>
              </p:txBody>
            </p:sp>
            <p:sp>
              <p:nvSpPr>
                <p:cNvPr id="68" name="矩形 67"/>
                <p:cNvSpPr/>
                <p:nvPr>
                  <p:custDataLst>
                    <p:tags r:id="rId14"/>
                  </p:custDataLst>
                </p:nvPr>
              </p:nvSpPr>
              <p:spPr>
                <a:xfrm>
                  <a:off x="8291" y="10170"/>
                  <a:ext cx="2733" cy="483"/>
                </a:xfrm>
                <a:prstGeom prst="rect">
                  <a:avLst/>
                </a:prstGeom>
              </p:spPr>
              <p:txBody>
                <a:bodyPr wrap="square">
                  <a:spAutoFit/>
                </a:bodyPr>
                <a:lstStyle/>
                <a:p>
                  <a:r>
                    <a:rPr lang="en-US" altLang="zh-CN" sz="1400" dirty="0">
                      <a:solidFill>
                        <a:schemeClr val="accent1"/>
                      </a:solidFill>
                      <a:latin typeface="PingFang SC Regular" panose="020B0400000000000000" charset="-122"/>
                      <a:ea typeface="PingFang SC Regular" panose="020B0400000000000000" charset="-122"/>
                      <a:cs typeface="OPPOSans R" pitchFamily="18" charset="-122"/>
                    </a:rPr>
                    <a:t>Picture of receiver</a:t>
                  </a:r>
                </a:p>
              </p:txBody>
            </p:sp>
          </p:grpSp>
          <p:grpSp>
            <p:nvGrpSpPr>
              <p:cNvPr id="14" name="组合 13"/>
              <p:cNvGrpSpPr/>
              <p:nvPr/>
            </p:nvGrpSpPr>
            <p:grpSpPr>
              <a:xfrm>
                <a:off x="12554" y="5730"/>
                <a:ext cx="2874" cy="1941"/>
                <a:chOff x="12554" y="5656"/>
                <a:chExt cx="2874" cy="1941"/>
              </a:xfrm>
            </p:grpSpPr>
            <p:sp>
              <p:nvSpPr>
                <p:cNvPr id="72" name="矩形 71"/>
                <p:cNvSpPr/>
                <p:nvPr>
                  <p:custDataLst>
                    <p:tags r:id="rId11"/>
                  </p:custDataLst>
                </p:nvPr>
              </p:nvSpPr>
              <p:spPr>
                <a:xfrm>
                  <a:off x="12554" y="5656"/>
                  <a:ext cx="1526" cy="725"/>
                </a:xfrm>
                <a:prstGeom prst="rect">
                  <a:avLst/>
                </a:prstGeom>
              </p:spPr>
              <p:txBody>
                <a:bodyPr wrap="square">
                  <a:spAutoFit/>
                </a:bodyPr>
                <a:lstStyle/>
                <a:p>
                  <a:pPr algn="l"/>
                  <a:r>
                    <a:rPr lang="zh-CN" altLang="en-US" sz="1400" b="1" dirty="0">
                      <a:solidFill>
                        <a:schemeClr val="accent2"/>
                      </a:solidFill>
                      <a:latin typeface="PingFang SC Regular" panose="020B0400000000000000" charset="-122"/>
                      <a:ea typeface="PingFang SC Regular" panose="020B0400000000000000" charset="-122"/>
                      <a:cs typeface="PingFang SC Regular" panose="020B0400000000000000" charset="-122"/>
                    </a:rPr>
                    <a:t>文化棱面</a:t>
                  </a:r>
                  <a:endParaRPr lang="en-US" altLang="zh-CN" sz="1400" b="1" dirty="0">
                    <a:solidFill>
                      <a:schemeClr val="accent2"/>
                    </a:solidFill>
                    <a:latin typeface="PingFang SC Regular" panose="020B0400000000000000" charset="-122"/>
                    <a:ea typeface="PingFang SC Regular" panose="020B0400000000000000" charset="-122"/>
                    <a:cs typeface="PingFang SC Regular" panose="020B0400000000000000" charset="-122"/>
                  </a:endParaRPr>
                </a:p>
                <a:p>
                  <a:pPr algn="l"/>
                  <a:r>
                    <a:rPr lang="en-US" altLang="zh-CN" sz="1000" dirty="0">
                      <a:solidFill>
                        <a:schemeClr val="accent2"/>
                      </a:solidFill>
                      <a:latin typeface="PingFang SC Regular" panose="020B0400000000000000" charset="-122"/>
                      <a:ea typeface="PingFang SC Regular" panose="020B0400000000000000" charset="-122"/>
                      <a:cs typeface="PingFang SC Regular" panose="020B0400000000000000" charset="-122"/>
                    </a:rPr>
                    <a:t>Culture</a:t>
                  </a:r>
                </a:p>
              </p:txBody>
            </p:sp>
            <p:sp>
              <p:nvSpPr>
                <p:cNvPr id="73" name="矩形 72"/>
                <p:cNvSpPr/>
                <p:nvPr>
                  <p:custDataLst>
                    <p:tags r:id="rId12"/>
                  </p:custDataLst>
                </p:nvPr>
              </p:nvSpPr>
              <p:spPr>
                <a:xfrm>
                  <a:off x="12554" y="6315"/>
                  <a:ext cx="2874" cy="1282"/>
                </a:xfrm>
                <a:prstGeom prst="rect">
                  <a:avLst/>
                </a:prstGeom>
              </p:spPr>
              <p:txBody>
                <a:bodyPr wrap="square">
                  <a:noAutofit/>
                </a:bodyPr>
                <a:lstStyle/>
                <a:p>
                  <a:pPr lvl="0"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品牌传达出来的价值观，这让消费者产生精神上的认同，形成品牌忠实度</a:t>
                  </a:r>
                </a:p>
              </p:txBody>
            </p:sp>
          </p:grpSp>
          <p:grpSp>
            <p:nvGrpSpPr>
              <p:cNvPr id="16" name="组合 15"/>
              <p:cNvGrpSpPr/>
              <p:nvPr/>
            </p:nvGrpSpPr>
            <p:grpSpPr>
              <a:xfrm>
                <a:off x="12554" y="8236"/>
                <a:ext cx="3099" cy="1318"/>
                <a:chOff x="12554" y="8326"/>
                <a:chExt cx="3099" cy="1318"/>
              </a:xfrm>
            </p:grpSpPr>
            <p:sp>
              <p:nvSpPr>
                <p:cNvPr id="76" name="矩形 75"/>
                <p:cNvSpPr/>
                <p:nvPr>
                  <p:custDataLst>
                    <p:tags r:id="rId9"/>
                  </p:custDataLst>
                </p:nvPr>
              </p:nvSpPr>
              <p:spPr>
                <a:xfrm>
                  <a:off x="12554" y="8326"/>
                  <a:ext cx="2145" cy="725"/>
                </a:xfrm>
                <a:prstGeom prst="rect">
                  <a:avLst/>
                </a:prstGeom>
              </p:spPr>
              <p:txBody>
                <a:bodyPr wrap="square">
                  <a:spAutoFit/>
                </a:bodyPr>
                <a:lstStyle/>
                <a:p>
                  <a:pPr algn="l"/>
                  <a:r>
                    <a:rPr lang="zh-CN" altLang="en-US" sz="1400" b="1" dirty="0">
                      <a:solidFill>
                        <a:schemeClr val="accent2"/>
                      </a:solidFill>
                      <a:latin typeface="PingFang SC Regular" panose="020B0400000000000000" charset="-122"/>
                      <a:ea typeface="PingFang SC Regular" panose="020B0400000000000000" charset="-122"/>
                      <a:cs typeface="PingFang SC Regular" panose="020B0400000000000000" charset="-122"/>
                    </a:rPr>
                    <a:t>自我形象棱面</a:t>
                  </a:r>
                  <a:endParaRPr lang="en-US" altLang="zh-CN" sz="1400" b="1" dirty="0">
                    <a:solidFill>
                      <a:schemeClr val="accent2"/>
                    </a:solidFill>
                    <a:latin typeface="PingFang SC Regular" panose="020B0400000000000000" charset="-122"/>
                    <a:ea typeface="PingFang SC Regular" panose="020B0400000000000000" charset="-122"/>
                    <a:cs typeface="PingFang SC Regular" panose="020B0400000000000000" charset="-122"/>
                  </a:endParaRPr>
                </a:p>
                <a:p>
                  <a:pPr algn="l"/>
                  <a:r>
                    <a:rPr lang="en-US" altLang="zh-CN" sz="1000" dirty="0">
                      <a:solidFill>
                        <a:schemeClr val="accent2"/>
                      </a:solidFill>
                      <a:latin typeface="PingFang SC Regular" panose="020B0400000000000000" charset="-122"/>
                      <a:ea typeface="PingFang SC Regular" panose="020B0400000000000000" charset="-122"/>
                      <a:cs typeface="PingFang SC Regular" panose="020B0400000000000000" charset="-122"/>
                    </a:rPr>
                    <a:t>Self-image</a:t>
                  </a:r>
                </a:p>
              </p:txBody>
            </p:sp>
            <p:sp>
              <p:nvSpPr>
                <p:cNvPr id="77" name="矩形 76"/>
                <p:cNvSpPr/>
                <p:nvPr>
                  <p:custDataLst>
                    <p:tags r:id="rId10"/>
                  </p:custDataLst>
                </p:nvPr>
              </p:nvSpPr>
              <p:spPr>
                <a:xfrm>
                  <a:off x="12554" y="8961"/>
                  <a:ext cx="3099" cy="683"/>
                </a:xfrm>
                <a:prstGeom prst="rect">
                  <a:avLst/>
                </a:prstGeom>
              </p:spPr>
              <p:txBody>
                <a:bodyPr wrap="square">
                  <a:noAutofit/>
                </a:bodyPr>
                <a:lstStyle/>
                <a:p>
                  <a:pPr lvl="0" algn="l">
                    <a:lnSpc>
                      <a:spcPct val="150000"/>
                    </a:lnSpc>
                    <a:buClrTx/>
                    <a:buSzTx/>
                    <a:buFontTx/>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sym typeface="+mn-ea"/>
                    </a:rPr>
                    <a:t>消费者在使用品牌产品时的形象，以及与品牌互动所获的的感觉</a:t>
                  </a:r>
                </a:p>
              </p:txBody>
            </p:sp>
          </p:grpSp>
          <p:sp>
            <p:nvSpPr>
              <p:cNvPr id="32" name="准备 31"/>
              <p:cNvSpPr/>
              <p:nvPr>
                <p:custDataLst>
                  <p:tags r:id="rId7"/>
                </p:custDataLst>
              </p:nvPr>
            </p:nvSpPr>
            <p:spPr>
              <a:xfrm rot="16200000">
                <a:off x="7272" y="4444"/>
                <a:ext cx="4773" cy="4513"/>
              </a:xfrm>
              <a:prstGeom prst="flowChartPreparation">
                <a:avLst/>
              </a:prstGeom>
              <a:solidFill>
                <a:schemeClr val="accent1"/>
              </a:solidFill>
              <a:ln w="19050">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13131"/>
                  </a:solidFill>
                  <a:latin typeface="PingFang SC Regular" panose="020B0400000000000000" charset="-122"/>
                  <a:ea typeface="PingFang SC Regular" panose="020B0400000000000000" charset="-122"/>
                </a:endParaRPr>
              </a:p>
            </p:txBody>
          </p:sp>
          <p:sp>
            <p:nvSpPr>
              <p:cNvPr id="45" name="矩形 44"/>
              <p:cNvSpPr/>
              <p:nvPr>
                <p:custDataLst>
                  <p:tags r:id="rId8"/>
                </p:custDataLst>
              </p:nvPr>
            </p:nvSpPr>
            <p:spPr>
              <a:xfrm>
                <a:off x="8262" y="5950"/>
                <a:ext cx="2794" cy="1501"/>
              </a:xfrm>
              <a:prstGeom prst="rect">
                <a:avLst/>
              </a:prstGeom>
            </p:spPr>
            <p:txBody>
              <a:bodyPr wrap="square">
                <a:spAutoFit/>
              </a:bodyPr>
              <a:lstStyle/>
              <a:p>
                <a:pPr algn="ctr"/>
                <a:r>
                  <a:rPr lang="zh-CN" altLang="en-US" sz="2800" b="1" dirty="0">
                    <a:solidFill>
                      <a:srgbClr val="FFFFFF"/>
                    </a:solidFill>
                    <a:latin typeface="PingFang SC Regular" panose="020B0400000000000000" charset="-122"/>
                    <a:ea typeface="PingFang SC Regular" panose="020B0400000000000000" charset="-122"/>
                    <a:cs typeface="OPPOSans H" pitchFamily="18" charset="-122"/>
                  </a:rPr>
                  <a:t>品牌</a:t>
                </a:r>
              </a:p>
              <a:p>
                <a:pPr algn="ctr"/>
                <a:r>
                  <a:rPr lang="zh-CN" altLang="en-US" sz="2800" b="1" dirty="0">
                    <a:solidFill>
                      <a:srgbClr val="FFFFFF"/>
                    </a:solidFill>
                    <a:latin typeface="PingFang SC Regular" panose="020B0400000000000000" charset="-122"/>
                    <a:ea typeface="PingFang SC Regular" panose="020B0400000000000000" charset="-122"/>
                    <a:cs typeface="OPPOSans H" pitchFamily="18" charset="-122"/>
                  </a:rPr>
                  <a:t>识别棱镜</a:t>
                </a:r>
              </a:p>
            </p:txBody>
          </p:sp>
        </p:grpSp>
      </p:grpSp>
      <p:grpSp>
        <p:nvGrpSpPr>
          <p:cNvPr id="79" name="组合 78"/>
          <p:cNvGrpSpPr/>
          <p:nvPr/>
        </p:nvGrpSpPr>
        <p:grpSpPr>
          <a:xfrm>
            <a:off x="9223375" y="2065655"/>
            <a:ext cx="2553970" cy="4168140"/>
            <a:chOff x="14525" y="3253"/>
            <a:chExt cx="4022" cy="6564"/>
          </a:xfrm>
        </p:grpSpPr>
        <p:grpSp>
          <p:nvGrpSpPr>
            <p:cNvPr id="75" name="组合 74"/>
            <p:cNvGrpSpPr/>
            <p:nvPr/>
          </p:nvGrpSpPr>
          <p:grpSpPr>
            <a:xfrm>
              <a:off x="14525" y="3253"/>
              <a:ext cx="4022" cy="6564"/>
              <a:chOff x="14525" y="3069"/>
              <a:chExt cx="4022" cy="6564"/>
            </a:xfrm>
          </p:grpSpPr>
          <p:sp>
            <p:nvSpPr>
              <p:cNvPr id="6" name="圆角矩形 5"/>
              <p:cNvSpPr/>
              <p:nvPr/>
            </p:nvSpPr>
            <p:spPr>
              <a:xfrm>
                <a:off x="14525" y="3261"/>
                <a:ext cx="4023" cy="6373"/>
              </a:xfrm>
              <a:prstGeom prst="roundRect">
                <a:avLst>
                  <a:gd name="adj" fmla="val 8128"/>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PingFang SC Regular" panose="020B0400000000000000" charset="-122"/>
                  <a:ea typeface="PingFang SC Regular" panose="020B0400000000000000" charset="-122"/>
                </a:endParaRPr>
              </a:p>
            </p:txBody>
          </p:sp>
          <p:sp>
            <p:nvSpPr>
              <p:cNvPr id="5" name="圆角矩形 4"/>
              <p:cNvSpPr/>
              <p:nvPr/>
            </p:nvSpPr>
            <p:spPr>
              <a:xfrm>
                <a:off x="14525" y="3069"/>
                <a:ext cx="4023" cy="573"/>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a:latin typeface="PingFang SC Regular" panose="020B0400000000000000" charset="-122"/>
                    <a:ea typeface="PingFang SC Regular" panose="020B0400000000000000" charset="-122"/>
                  </a:rPr>
                  <a:t>Red Bull</a:t>
                </a:r>
                <a:r>
                  <a:rPr kumimoji="1" lang="zh-CN" altLang="en-US" sz="1200">
                    <a:latin typeface="PingFang SC Regular" panose="020B0400000000000000" charset="-122"/>
                    <a:ea typeface="PingFang SC Regular" panose="020B0400000000000000" charset="-122"/>
                  </a:rPr>
                  <a:t>品牌识别棱镜示例</a:t>
                </a:r>
              </a:p>
            </p:txBody>
          </p:sp>
        </p:grpSp>
        <p:grpSp>
          <p:nvGrpSpPr>
            <p:cNvPr id="74" name="组合 73"/>
            <p:cNvGrpSpPr/>
            <p:nvPr/>
          </p:nvGrpSpPr>
          <p:grpSpPr>
            <a:xfrm>
              <a:off x="14687" y="4069"/>
              <a:ext cx="3680" cy="4933"/>
              <a:chOff x="14687" y="3792"/>
              <a:chExt cx="3680" cy="4933"/>
            </a:xfrm>
          </p:grpSpPr>
          <p:grpSp>
            <p:nvGrpSpPr>
              <p:cNvPr id="24" name="组合 23"/>
              <p:cNvGrpSpPr/>
              <p:nvPr/>
            </p:nvGrpSpPr>
            <p:grpSpPr>
              <a:xfrm>
                <a:off x="14687" y="3792"/>
                <a:ext cx="3681" cy="878"/>
                <a:chOff x="14687" y="3934"/>
                <a:chExt cx="3681" cy="878"/>
              </a:xfrm>
            </p:grpSpPr>
            <p:sp>
              <p:nvSpPr>
                <p:cNvPr id="17" name="圆角矩形 16"/>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物质棱镜</a:t>
                  </a:r>
                </a:p>
              </p:txBody>
            </p:sp>
            <p:sp>
              <p:nvSpPr>
                <p:cNvPr id="23" name="圆角矩形 22"/>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标志、金红（中）</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蓝银（外）</a:t>
                  </a:r>
                </a:p>
              </p:txBody>
            </p:sp>
          </p:grpSp>
          <p:grpSp>
            <p:nvGrpSpPr>
              <p:cNvPr id="25" name="组合 24"/>
              <p:cNvGrpSpPr/>
              <p:nvPr/>
            </p:nvGrpSpPr>
            <p:grpSpPr>
              <a:xfrm>
                <a:off x="14687" y="4603"/>
                <a:ext cx="3681" cy="878"/>
                <a:chOff x="14687" y="3934"/>
                <a:chExt cx="3681" cy="878"/>
              </a:xfrm>
            </p:grpSpPr>
            <p:sp>
              <p:nvSpPr>
                <p:cNvPr id="26" name="圆角矩形 25"/>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个性棱镜</a:t>
                  </a:r>
                </a:p>
              </p:txBody>
            </p:sp>
            <p:sp>
              <p:nvSpPr>
                <p:cNvPr id="27" name="圆角矩形 26"/>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无畏果敢</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富有创造力</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雄心勃勃</a:t>
                  </a:r>
                </a:p>
              </p:txBody>
            </p:sp>
          </p:grpSp>
          <p:grpSp>
            <p:nvGrpSpPr>
              <p:cNvPr id="33" name="组合 32"/>
              <p:cNvGrpSpPr/>
              <p:nvPr/>
            </p:nvGrpSpPr>
            <p:grpSpPr>
              <a:xfrm>
                <a:off x="14687" y="5414"/>
                <a:ext cx="3681" cy="878"/>
                <a:chOff x="14687" y="3934"/>
                <a:chExt cx="3681" cy="878"/>
              </a:xfrm>
            </p:grpSpPr>
            <p:sp>
              <p:nvSpPr>
                <p:cNvPr id="36" name="圆角矩形 35"/>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关系棱镜</a:t>
                  </a:r>
                </a:p>
              </p:txBody>
            </p:sp>
            <p:sp>
              <p:nvSpPr>
                <p:cNvPr id="37" name="圆角矩形 36"/>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潜能释放</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狂野</a:t>
                  </a:r>
                </a:p>
              </p:txBody>
            </p:sp>
          </p:grpSp>
          <p:grpSp>
            <p:nvGrpSpPr>
              <p:cNvPr id="38" name="组合 37"/>
              <p:cNvGrpSpPr/>
              <p:nvPr/>
            </p:nvGrpSpPr>
            <p:grpSpPr>
              <a:xfrm>
                <a:off x="14687" y="6225"/>
                <a:ext cx="3681" cy="878"/>
                <a:chOff x="14687" y="3934"/>
                <a:chExt cx="3681" cy="878"/>
              </a:xfrm>
            </p:grpSpPr>
            <p:sp>
              <p:nvSpPr>
                <p:cNvPr id="39" name="圆角矩形 38"/>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文化棱镜</a:t>
                  </a:r>
                </a:p>
              </p:txBody>
            </p:sp>
            <p:sp>
              <p:nvSpPr>
                <p:cNvPr id="40" name="圆角矩形 39"/>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挑战</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极限</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运动</a:t>
                  </a:r>
                </a:p>
              </p:txBody>
            </p:sp>
          </p:grpSp>
          <p:grpSp>
            <p:nvGrpSpPr>
              <p:cNvPr id="46" name="组合 45"/>
              <p:cNvGrpSpPr/>
              <p:nvPr/>
            </p:nvGrpSpPr>
            <p:grpSpPr>
              <a:xfrm>
                <a:off x="14687" y="7036"/>
                <a:ext cx="3681" cy="878"/>
                <a:chOff x="14687" y="3934"/>
                <a:chExt cx="3681" cy="878"/>
              </a:xfrm>
            </p:grpSpPr>
            <p:sp>
              <p:nvSpPr>
                <p:cNvPr id="49" name="圆角矩形 48"/>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反应棱镜</a:t>
                  </a:r>
                </a:p>
              </p:txBody>
            </p:sp>
            <p:sp>
              <p:nvSpPr>
                <p:cNvPr id="51" name="圆角矩形 50"/>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年轻</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激情</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爱好极限</a:t>
                  </a:r>
                </a:p>
              </p:txBody>
            </p:sp>
          </p:grpSp>
          <p:grpSp>
            <p:nvGrpSpPr>
              <p:cNvPr id="69" name="组合 68"/>
              <p:cNvGrpSpPr/>
              <p:nvPr/>
            </p:nvGrpSpPr>
            <p:grpSpPr>
              <a:xfrm>
                <a:off x="14687" y="7847"/>
                <a:ext cx="3681" cy="878"/>
                <a:chOff x="14687" y="3934"/>
                <a:chExt cx="3681" cy="878"/>
              </a:xfrm>
            </p:grpSpPr>
            <p:sp>
              <p:nvSpPr>
                <p:cNvPr id="70" name="圆角矩形 69"/>
                <p:cNvSpPr/>
                <p:nvPr/>
              </p:nvSpPr>
              <p:spPr>
                <a:xfrm>
                  <a:off x="14687" y="4087"/>
                  <a:ext cx="1345" cy="573"/>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latin typeface="PingFang SC Regular" panose="020B0400000000000000" charset="-122"/>
                      <a:ea typeface="PingFang SC Regular" panose="020B0400000000000000" charset="-122"/>
                    </a:rPr>
                    <a:t>自我形象</a:t>
                  </a:r>
                </a:p>
              </p:txBody>
            </p:sp>
            <p:sp>
              <p:nvSpPr>
                <p:cNvPr id="71" name="圆角矩形 70"/>
                <p:cNvSpPr/>
                <p:nvPr/>
              </p:nvSpPr>
              <p:spPr>
                <a:xfrm>
                  <a:off x="16224" y="3934"/>
                  <a:ext cx="2144" cy="878"/>
                </a:xfrm>
                <a:prstGeom prst="roundRect">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精神饱满</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热情洋溢</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 </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成功</a:t>
                  </a: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1"/>
            <a:ext cx="6510815" cy="4154805"/>
          </a:xfrm>
        </p:spPr>
        <p:txBody>
          <a:bodyPr/>
          <a:lstStyle/>
          <a:p>
            <a:r>
              <a:t>05</a:t>
            </a:r>
          </a:p>
        </p:txBody>
      </p:sp>
      <p:sp>
        <p:nvSpPr>
          <p:cNvPr id="6" name="文本占位符 5"/>
          <p:cNvSpPr>
            <a:spLocks noGrp="1"/>
          </p:cNvSpPr>
          <p:nvPr>
            <p:ph type="body" idx="13"/>
          </p:nvPr>
        </p:nvSpPr>
        <p:spPr/>
        <p:txBody>
          <a:bodyPr>
            <a:normAutofit fontScale="90000"/>
          </a:bodyPr>
          <a:lstStyle/>
          <a:p>
            <a:r>
              <a:rPr lang="zh-CN" altLang="en-US"/>
              <a:t>组织团队管理框架</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05 组织团队管理框架</a:t>
            </a:r>
          </a:p>
        </p:txBody>
      </p:sp>
      <p:sp>
        <p:nvSpPr>
          <p:cNvPr id="5" name="文本占位符 4"/>
          <p:cNvSpPr>
            <a:spLocks noGrp="1"/>
          </p:cNvSpPr>
          <p:nvPr>
            <p:ph type="body" idx="1"/>
          </p:nvPr>
        </p:nvSpPr>
        <p:spPr/>
        <p:txBody>
          <a:bodyPr/>
          <a:lstStyle/>
          <a:p>
            <a:r>
              <a:rPr lang="en-US" altLang="zh-CN"/>
              <a:t>P1</a:t>
            </a:r>
          </a:p>
        </p:txBody>
      </p:sp>
      <p:pic>
        <p:nvPicPr>
          <p:cNvPr id="40" name="图片 39"/>
          <p:cNvPicPr>
            <a:picLocks noChangeAspect="1"/>
          </p:cNvPicPr>
          <p:nvPr>
            <p:custDataLst>
              <p:tags r:id="rId1"/>
            </p:custDataLst>
          </p:nvPr>
        </p:nvPicPr>
        <p:blipFill>
          <a:blip r:embed="rId11"/>
          <a:stretch>
            <a:fillRect/>
          </a:stretch>
        </p:blipFill>
        <p:spPr>
          <a:xfrm>
            <a:off x="1586230" y="1040130"/>
            <a:ext cx="3240000" cy="1822500"/>
          </a:xfrm>
          <a:prstGeom prst="rect">
            <a:avLst/>
          </a:prstGeom>
          <a:effectLst>
            <a:outerShdw blurRad="63500" sx="102000" sy="102000" algn="ctr" rotWithShape="0">
              <a:prstClr val="black">
                <a:alpha val="40000"/>
              </a:prstClr>
            </a:outerShdw>
          </a:effectLst>
        </p:spPr>
      </p:pic>
      <p:pic>
        <p:nvPicPr>
          <p:cNvPr id="41" name="图片 40"/>
          <p:cNvPicPr>
            <a:picLocks noChangeAspect="1"/>
          </p:cNvPicPr>
          <p:nvPr>
            <p:custDataLst>
              <p:tags r:id="rId2"/>
            </p:custDataLst>
          </p:nvPr>
        </p:nvPicPr>
        <p:blipFill>
          <a:blip r:embed="rId12"/>
          <a:stretch>
            <a:fillRect/>
          </a:stretch>
        </p:blipFill>
        <p:spPr>
          <a:xfrm>
            <a:off x="5038955" y="1040130"/>
            <a:ext cx="3239770" cy="1822500"/>
          </a:xfrm>
          <a:prstGeom prst="rect">
            <a:avLst/>
          </a:prstGeom>
          <a:effectLst>
            <a:outerShdw blurRad="63500" sx="102000" sy="102000" algn="ctr" rotWithShape="0">
              <a:prstClr val="black">
                <a:alpha val="40000"/>
              </a:prstClr>
            </a:outerShdw>
          </a:effectLst>
        </p:spPr>
      </p:pic>
      <p:pic>
        <p:nvPicPr>
          <p:cNvPr id="42" name="图片 41"/>
          <p:cNvPicPr>
            <a:picLocks noChangeAspect="1"/>
          </p:cNvPicPr>
          <p:nvPr>
            <p:custDataLst>
              <p:tags r:id="rId3"/>
            </p:custDataLst>
          </p:nvPr>
        </p:nvPicPr>
        <p:blipFill>
          <a:blip r:embed="rId13"/>
          <a:stretch>
            <a:fillRect/>
          </a:stretch>
        </p:blipFill>
        <p:spPr>
          <a:xfrm>
            <a:off x="8491450" y="1040130"/>
            <a:ext cx="3239770" cy="1822500"/>
          </a:xfrm>
          <a:prstGeom prst="rect">
            <a:avLst/>
          </a:prstGeom>
          <a:effectLst>
            <a:outerShdw blurRad="63500" sx="102000" sy="102000" algn="ctr" rotWithShape="0">
              <a:prstClr val="black">
                <a:alpha val="40000"/>
              </a:prstClr>
            </a:outerShdw>
          </a:effectLst>
        </p:spPr>
      </p:pic>
      <p:pic>
        <p:nvPicPr>
          <p:cNvPr id="43" name="图片 42"/>
          <p:cNvPicPr>
            <a:picLocks noChangeAspect="1"/>
          </p:cNvPicPr>
          <p:nvPr>
            <p:custDataLst>
              <p:tags r:id="rId4"/>
            </p:custDataLst>
          </p:nvPr>
        </p:nvPicPr>
        <p:blipFill>
          <a:blip r:embed="rId14"/>
          <a:stretch>
            <a:fillRect/>
          </a:stretch>
        </p:blipFill>
        <p:spPr>
          <a:xfrm>
            <a:off x="1586230" y="2893110"/>
            <a:ext cx="3240000" cy="1822450"/>
          </a:xfrm>
          <a:prstGeom prst="rect">
            <a:avLst/>
          </a:prstGeom>
          <a:effectLst>
            <a:outerShdw blurRad="63500" sx="102000" sy="102000" algn="ctr" rotWithShape="0">
              <a:prstClr val="black">
                <a:alpha val="40000"/>
              </a:prstClr>
            </a:outerShdw>
          </a:effectLst>
        </p:spPr>
      </p:pic>
      <p:pic>
        <p:nvPicPr>
          <p:cNvPr id="44" name="图片 43"/>
          <p:cNvPicPr>
            <a:picLocks noChangeAspect="1"/>
          </p:cNvPicPr>
          <p:nvPr>
            <p:custDataLst>
              <p:tags r:id="rId5"/>
            </p:custDataLst>
          </p:nvPr>
        </p:nvPicPr>
        <p:blipFill>
          <a:blip r:embed="rId15"/>
          <a:stretch>
            <a:fillRect/>
          </a:stretch>
        </p:blipFill>
        <p:spPr>
          <a:xfrm>
            <a:off x="5038725" y="2893110"/>
            <a:ext cx="3240000" cy="1822450"/>
          </a:xfrm>
          <a:prstGeom prst="rect">
            <a:avLst/>
          </a:prstGeom>
          <a:effectLst>
            <a:outerShdw blurRad="63500" sx="102000" sy="102000" algn="ctr" rotWithShape="0">
              <a:prstClr val="black">
                <a:alpha val="40000"/>
              </a:prstClr>
            </a:outerShdw>
          </a:effectLst>
        </p:spPr>
      </p:pic>
      <p:pic>
        <p:nvPicPr>
          <p:cNvPr id="45" name="图片 44"/>
          <p:cNvPicPr>
            <a:picLocks noChangeAspect="1"/>
          </p:cNvPicPr>
          <p:nvPr>
            <p:custDataLst>
              <p:tags r:id="rId6"/>
            </p:custDataLst>
          </p:nvPr>
        </p:nvPicPr>
        <p:blipFill>
          <a:blip r:embed="rId16"/>
          <a:stretch>
            <a:fillRect/>
          </a:stretch>
        </p:blipFill>
        <p:spPr>
          <a:xfrm>
            <a:off x="8491220" y="2893110"/>
            <a:ext cx="3240000" cy="1822450"/>
          </a:xfrm>
          <a:prstGeom prst="rect">
            <a:avLst/>
          </a:prstGeom>
          <a:effectLst>
            <a:outerShdw blurRad="63500" sx="102000" sy="102000" algn="ctr" rotWithShape="0">
              <a:prstClr val="black">
                <a:alpha val="40000"/>
              </a:prstClr>
            </a:outerShdw>
          </a:effectLst>
        </p:spPr>
      </p:pic>
      <p:pic>
        <p:nvPicPr>
          <p:cNvPr id="46" name="图片 45"/>
          <p:cNvPicPr>
            <a:picLocks noChangeAspect="1"/>
          </p:cNvPicPr>
          <p:nvPr>
            <p:custDataLst>
              <p:tags r:id="rId7"/>
            </p:custDataLst>
          </p:nvPr>
        </p:nvPicPr>
        <p:blipFill>
          <a:blip r:embed="rId17"/>
          <a:stretch>
            <a:fillRect/>
          </a:stretch>
        </p:blipFill>
        <p:spPr>
          <a:xfrm>
            <a:off x="1586230" y="4746040"/>
            <a:ext cx="3240000" cy="1822450"/>
          </a:xfrm>
          <a:prstGeom prst="rect">
            <a:avLst/>
          </a:prstGeom>
          <a:effectLst>
            <a:outerShdw blurRad="63500" sx="102000" sy="102000" algn="ctr" rotWithShape="0">
              <a:prstClr val="black">
                <a:alpha val="40000"/>
              </a:prstClr>
            </a:outerShdw>
          </a:effectLst>
        </p:spPr>
      </p:pic>
      <p:pic>
        <p:nvPicPr>
          <p:cNvPr id="47" name="图片 46"/>
          <p:cNvPicPr>
            <a:picLocks noChangeAspect="1"/>
          </p:cNvPicPr>
          <p:nvPr>
            <p:custDataLst>
              <p:tags r:id="rId8"/>
            </p:custDataLst>
          </p:nvPr>
        </p:nvPicPr>
        <p:blipFill>
          <a:blip r:embed="rId18"/>
          <a:stretch>
            <a:fillRect/>
          </a:stretch>
        </p:blipFill>
        <p:spPr>
          <a:xfrm>
            <a:off x="5038955" y="4746040"/>
            <a:ext cx="3239770" cy="1822450"/>
          </a:xfrm>
          <a:prstGeom prst="rect">
            <a:avLst/>
          </a:prstGeom>
          <a:effectLst>
            <a:outerShdw blurRad="63500" sx="102000" sy="102000" algn="ctr" rotWithShape="0">
              <a:prstClr val="black">
                <a:alpha val="40000"/>
              </a:prstClr>
            </a:outerShdw>
          </a:effectLst>
        </p:spPr>
      </p:pic>
      <p:pic>
        <p:nvPicPr>
          <p:cNvPr id="48" name="图片 47"/>
          <p:cNvPicPr>
            <a:picLocks noChangeAspect="1"/>
          </p:cNvPicPr>
          <p:nvPr>
            <p:custDataLst>
              <p:tags r:id="rId9"/>
            </p:custDataLst>
          </p:nvPr>
        </p:nvPicPr>
        <p:blipFill>
          <a:blip r:embed="rId19"/>
          <a:stretch>
            <a:fillRect/>
          </a:stretch>
        </p:blipFill>
        <p:spPr>
          <a:xfrm>
            <a:off x="8491450" y="4746040"/>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05 组织团队管理框架</a:t>
            </a:r>
          </a:p>
        </p:txBody>
      </p:sp>
      <p:sp>
        <p:nvSpPr>
          <p:cNvPr id="5" name="文本占位符 4"/>
          <p:cNvSpPr>
            <a:spLocks noGrp="1"/>
          </p:cNvSpPr>
          <p:nvPr>
            <p:ph type="body" idx="1"/>
          </p:nvPr>
        </p:nvSpPr>
        <p:spPr/>
        <p:txBody>
          <a:bodyPr/>
          <a:lstStyle/>
          <a:p>
            <a:r>
              <a:rPr lang="en-US" altLang="zh-CN"/>
              <a:t>P1</a:t>
            </a:r>
          </a:p>
        </p:txBody>
      </p:sp>
      <p:pic>
        <p:nvPicPr>
          <p:cNvPr id="18" name="图片 17"/>
          <p:cNvPicPr>
            <a:picLocks noChangeAspect="1"/>
          </p:cNvPicPr>
          <p:nvPr>
            <p:custDataLst>
              <p:tags r:id="rId1"/>
            </p:custDataLst>
          </p:nvPr>
        </p:nvPicPr>
        <p:blipFill>
          <a:blip r:embed="rId3"/>
          <a:stretch>
            <a:fillRect/>
          </a:stretch>
        </p:blipFill>
        <p:spPr>
          <a:xfrm>
            <a:off x="1586230" y="1040130"/>
            <a:ext cx="3240000" cy="18225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004050" cy="430530"/>
          </a:xfrm>
        </p:spPr>
        <p:txBody>
          <a:bodyPr wrap="square"/>
          <a:lstStyle/>
          <a:p>
            <a:r>
              <a:rPr lang="en-US" altLang="zh-CN"/>
              <a:t>5W1H</a:t>
            </a:r>
            <a:r>
              <a:t>六何分析——</a:t>
            </a:r>
            <a:r>
              <a:rPr lang="en-US" altLang="zh-CN" sz="2400" b="0"/>
              <a:t>6</a:t>
            </a:r>
            <a:r>
              <a:rPr sz="2400" b="0"/>
              <a:t>个维度拆解分析复杂问题</a:t>
            </a:r>
          </a:p>
        </p:txBody>
      </p:sp>
      <p:sp>
        <p:nvSpPr>
          <p:cNvPr id="3" name="文本占位符 2"/>
          <p:cNvSpPr>
            <a:spLocks noGrp="1"/>
          </p:cNvSpPr>
          <p:nvPr>
            <p:ph type="body" idx="1"/>
          </p:nvPr>
        </p:nvSpPr>
        <p:spPr/>
        <p:txBody>
          <a:bodyPr/>
          <a:lstStyle/>
          <a:p>
            <a:r>
              <a:rPr lang="zh-CN" altLang="en-US"/>
              <a:t>5W1H包括who(何人)、 what(何事)、 when(何时)、where(何地)、 why(何因)、How(何法)。在商业活动中，思考5W1H的时候，最重要的是想清楚Why和How。6W2H是在5W1H的基础上增加了 Whom (为谁）和How much(多少)两个要素</a:t>
            </a:r>
          </a:p>
        </p:txBody>
      </p:sp>
      <p:sp>
        <p:nvSpPr>
          <p:cNvPr id="4" name="文本占位符 3"/>
          <p:cNvSpPr>
            <a:spLocks noGrp="1"/>
          </p:cNvSpPr>
          <p:nvPr>
            <p:ph type="body" idx="13"/>
          </p:nvPr>
        </p:nvSpPr>
        <p:spPr>
          <a:xfrm>
            <a:off x="372110" y="317183"/>
            <a:ext cx="1068070" cy="430530"/>
          </a:xfrm>
        </p:spPr>
        <p:txBody>
          <a:bodyPr/>
          <a:lstStyle/>
          <a:p>
            <a:r>
              <a:t>5-01</a:t>
            </a:r>
          </a:p>
        </p:txBody>
      </p:sp>
      <p:grpSp>
        <p:nvGrpSpPr>
          <p:cNvPr id="35" name="组合 34"/>
          <p:cNvGrpSpPr/>
          <p:nvPr/>
        </p:nvGrpSpPr>
        <p:grpSpPr>
          <a:xfrm>
            <a:off x="1178243" y="1856105"/>
            <a:ext cx="9835515" cy="4591050"/>
            <a:chOff x="586" y="2716"/>
            <a:chExt cx="15489" cy="7230"/>
          </a:xfrm>
        </p:grpSpPr>
        <p:grpSp>
          <p:nvGrpSpPr>
            <p:cNvPr id="18" name="组合 17"/>
            <p:cNvGrpSpPr/>
            <p:nvPr/>
          </p:nvGrpSpPr>
          <p:grpSpPr>
            <a:xfrm>
              <a:off x="586" y="3386"/>
              <a:ext cx="6348" cy="5974"/>
              <a:chOff x="586" y="3344"/>
              <a:chExt cx="6348" cy="5974"/>
            </a:xfrm>
            <a:effectLst>
              <a:outerShdw blurRad="76200" dir="18900000" sy="23000" kx="-1200000" algn="bl" rotWithShape="0">
                <a:prstClr val="black">
                  <a:alpha val="20000"/>
                </a:prstClr>
              </a:outerShdw>
            </a:effectLst>
          </p:grpSpPr>
          <p:grpSp>
            <p:nvGrpSpPr>
              <p:cNvPr id="15" name="组合 14"/>
              <p:cNvGrpSpPr/>
              <p:nvPr/>
            </p:nvGrpSpPr>
            <p:grpSpPr>
              <a:xfrm>
                <a:off x="586" y="3344"/>
                <a:ext cx="6348" cy="5974"/>
                <a:chOff x="586" y="3201"/>
                <a:chExt cx="6348" cy="5974"/>
              </a:xfrm>
              <a:effectLst>
                <a:outerShdw blurRad="50800" dist="38100" dir="2700000" algn="tl" rotWithShape="0">
                  <a:prstClr val="black">
                    <a:alpha val="40000"/>
                  </a:prstClr>
                </a:outerShdw>
              </a:effectLst>
            </p:grpSpPr>
            <p:grpSp>
              <p:nvGrpSpPr>
                <p:cNvPr id="9" name="组合 8"/>
                <p:cNvGrpSpPr/>
                <p:nvPr/>
              </p:nvGrpSpPr>
              <p:grpSpPr>
                <a:xfrm>
                  <a:off x="586" y="3201"/>
                  <a:ext cx="6348" cy="5974"/>
                  <a:chOff x="1677" y="3201"/>
                  <a:chExt cx="6348" cy="5974"/>
                </a:xfrm>
              </p:grpSpPr>
              <p:sp>
                <p:nvSpPr>
                  <p:cNvPr id="8" name="椭圆 7"/>
                  <p:cNvSpPr/>
                  <p:nvPr/>
                </p:nvSpPr>
                <p:spPr>
                  <a:xfrm>
                    <a:off x="1677" y="3201"/>
                    <a:ext cx="6348" cy="597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2888" y="4286"/>
                    <a:ext cx="3927" cy="380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3929" y="5266"/>
                    <a:ext cx="1844" cy="184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bg2"/>
                        </a:solidFill>
                        <a:latin typeface="PingFang SC Semibold" panose="020B0400000000000000" charset="-122"/>
                        <a:ea typeface="PingFang SC Semibold" panose="020B0400000000000000" charset="-122"/>
                      </a:rPr>
                      <a:t>Why</a:t>
                    </a:r>
                  </a:p>
                  <a:p>
                    <a:pPr algn="ctr"/>
                    <a:r>
                      <a:rPr kumimoji="1" lang="zh-CN" altLang="en-US" sz="2000" b="1">
                        <a:solidFill>
                          <a:schemeClr val="bg2"/>
                        </a:solidFill>
                        <a:latin typeface="PingFang SC Semibold" panose="020B0400000000000000" charset="-122"/>
                        <a:ea typeface="PingFang SC Semibold" panose="020B0400000000000000" charset="-122"/>
                      </a:rPr>
                      <a:t>何因</a:t>
                    </a:r>
                  </a:p>
                </p:txBody>
              </p:sp>
            </p:grpSp>
            <p:sp>
              <p:nvSpPr>
                <p:cNvPr id="10" name="文本框 9"/>
                <p:cNvSpPr txBox="1"/>
                <p:nvPr/>
              </p:nvSpPr>
              <p:spPr>
                <a:xfrm>
                  <a:off x="2838" y="4286"/>
                  <a:ext cx="1845" cy="1016"/>
                </a:xfrm>
                <a:prstGeom prst="rect">
                  <a:avLst/>
                </a:prstGeom>
                <a:noFill/>
              </p:spPr>
              <p:txBody>
                <a:bodyPr wrap="square" rtlCol="0">
                  <a:spAutoFit/>
                </a:bodyPr>
                <a:lstStyle/>
                <a:p>
                  <a:pPr algn="ctr"/>
                  <a:r>
                    <a:rPr lang="en-US" altLang="zh-CN">
                      <a:solidFill>
                        <a:schemeClr val="bg2"/>
                      </a:solidFill>
                      <a:latin typeface="PingFang SC Regular" panose="020B0400000000000000" charset="-122"/>
                      <a:ea typeface="PingFang SC Regular" panose="020B0400000000000000" charset="-122"/>
                    </a:rPr>
                    <a:t>How</a:t>
                  </a:r>
                </a:p>
                <a:p>
                  <a:pPr algn="ctr"/>
                  <a:r>
                    <a:rPr lang="zh-CN" altLang="en-US">
                      <a:solidFill>
                        <a:schemeClr val="bg2"/>
                      </a:solidFill>
                      <a:latin typeface="PingFang SC Regular" panose="020B0400000000000000" charset="-122"/>
                      <a:ea typeface="PingFang SC Regular" panose="020B0400000000000000" charset="-122"/>
                    </a:rPr>
                    <a:t>何法</a:t>
                  </a:r>
                </a:p>
              </p:txBody>
            </p:sp>
            <p:sp>
              <p:nvSpPr>
                <p:cNvPr id="11" name="文本框 10"/>
                <p:cNvSpPr txBox="1"/>
                <p:nvPr/>
              </p:nvSpPr>
              <p:spPr>
                <a:xfrm>
                  <a:off x="4797" y="4176"/>
                  <a:ext cx="1845" cy="1016"/>
                </a:xfrm>
                <a:prstGeom prst="rect">
                  <a:avLst/>
                </a:prstGeom>
                <a:noFill/>
              </p:spPr>
              <p:txBody>
                <a:bodyPr wrap="square" rtlCol="0">
                  <a:spAutoFit/>
                </a:bodyPr>
                <a:lstStyle/>
                <a:p>
                  <a:pPr algn="ctr"/>
                  <a:r>
                    <a:rPr lang="en-US" altLang="zh-CN">
                      <a:solidFill>
                        <a:schemeClr val="bg2"/>
                      </a:solidFill>
                      <a:latin typeface="PingFang SC Regular" panose="020B0400000000000000" charset="-122"/>
                      <a:ea typeface="PingFang SC Regular" panose="020B0400000000000000" charset="-122"/>
                    </a:rPr>
                    <a:t>Where</a:t>
                  </a:r>
                </a:p>
                <a:p>
                  <a:pPr algn="ctr"/>
                  <a:r>
                    <a:rPr lang="zh-CN" altLang="en-US">
                      <a:solidFill>
                        <a:schemeClr val="bg2"/>
                      </a:solidFill>
                      <a:latin typeface="PingFang SC Regular" panose="020B0400000000000000" charset="-122"/>
                      <a:ea typeface="PingFang SC Regular" panose="020B0400000000000000" charset="-122"/>
                    </a:rPr>
                    <a:t>何地</a:t>
                  </a:r>
                </a:p>
              </p:txBody>
            </p:sp>
            <p:sp>
              <p:nvSpPr>
                <p:cNvPr id="12" name="文本框 11"/>
                <p:cNvSpPr txBox="1"/>
                <p:nvPr/>
              </p:nvSpPr>
              <p:spPr>
                <a:xfrm>
                  <a:off x="848" y="4176"/>
                  <a:ext cx="1845" cy="1016"/>
                </a:xfrm>
                <a:prstGeom prst="rect">
                  <a:avLst/>
                </a:prstGeom>
                <a:noFill/>
              </p:spPr>
              <p:txBody>
                <a:bodyPr wrap="square" rtlCol="0">
                  <a:spAutoFit/>
                </a:bodyPr>
                <a:lstStyle/>
                <a:p>
                  <a:pPr algn="ctr"/>
                  <a:r>
                    <a:rPr lang="en-US" altLang="zh-CN">
                      <a:solidFill>
                        <a:schemeClr val="bg2"/>
                      </a:solidFill>
                      <a:latin typeface="PingFang SC Regular" panose="020B0400000000000000" charset="-122"/>
                      <a:ea typeface="PingFang SC Regular" panose="020B0400000000000000" charset="-122"/>
                    </a:rPr>
                    <a:t>What</a:t>
                  </a:r>
                </a:p>
                <a:p>
                  <a:pPr algn="ctr"/>
                  <a:r>
                    <a:rPr lang="zh-CN" altLang="en-US">
                      <a:solidFill>
                        <a:schemeClr val="bg2"/>
                      </a:solidFill>
                      <a:latin typeface="PingFang SC Regular" panose="020B0400000000000000" charset="-122"/>
                      <a:ea typeface="PingFang SC Regular" panose="020B0400000000000000" charset="-122"/>
                    </a:rPr>
                    <a:t>何事</a:t>
                  </a:r>
                </a:p>
              </p:txBody>
            </p:sp>
            <p:sp>
              <p:nvSpPr>
                <p:cNvPr id="13" name="文本框 12"/>
                <p:cNvSpPr txBox="1"/>
                <p:nvPr/>
              </p:nvSpPr>
              <p:spPr>
                <a:xfrm>
                  <a:off x="4752" y="7369"/>
                  <a:ext cx="1845" cy="1016"/>
                </a:xfrm>
                <a:prstGeom prst="rect">
                  <a:avLst/>
                </a:prstGeom>
                <a:noFill/>
              </p:spPr>
              <p:txBody>
                <a:bodyPr wrap="square" rtlCol="0">
                  <a:spAutoFit/>
                </a:bodyPr>
                <a:lstStyle/>
                <a:p>
                  <a:pPr algn="ctr"/>
                  <a:r>
                    <a:rPr lang="en-US" altLang="zh-CN">
                      <a:solidFill>
                        <a:schemeClr val="bg2"/>
                      </a:solidFill>
                      <a:latin typeface="PingFang SC Regular" panose="020B0400000000000000" charset="-122"/>
                      <a:ea typeface="PingFang SC Regular" panose="020B0400000000000000" charset="-122"/>
                    </a:rPr>
                    <a:t>When</a:t>
                  </a:r>
                </a:p>
                <a:p>
                  <a:pPr algn="ctr"/>
                  <a:r>
                    <a:rPr lang="zh-CN" altLang="en-US">
                      <a:solidFill>
                        <a:schemeClr val="bg2"/>
                      </a:solidFill>
                      <a:latin typeface="PingFang SC Regular" panose="020B0400000000000000" charset="-122"/>
                      <a:ea typeface="PingFang SC Regular" panose="020B0400000000000000" charset="-122"/>
                    </a:rPr>
                    <a:t>何时</a:t>
                  </a:r>
                </a:p>
              </p:txBody>
            </p:sp>
            <p:sp>
              <p:nvSpPr>
                <p:cNvPr id="14" name="文本框 13"/>
                <p:cNvSpPr txBox="1"/>
                <p:nvPr/>
              </p:nvSpPr>
              <p:spPr>
                <a:xfrm>
                  <a:off x="1039" y="7369"/>
                  <a:ext cx="1845" cy="1016"/>
                </a:xfrm>
                <a:prstGeom prst="rect">
                  <a:avLst/>
                </a:prstGeom>
                <a:noFill/>
              </p:spPr>
              <p:txBody>
                <a:bodyPr wrap="square" rtlCol="0">
                  <a:spAutoFit/>
                </a:bodyPr>
                <a:lstStyle/>
                <a:p>
                  <a:pPr algn="ctr"/>
                  <a:r>
                    <a:rPr lang="en-US" altLang="zh-CN">
                      <a:solidFill>
                        <a:schemeClr val="bg2"/>
                      </a:solidFill>
                      <a:latin typeface="PingFang SC Regular" panose="020B0400000000000000" charset="-122"/>
                      <a:ea typeface="PingFang SC Regular" panose="020B0400000000000000" charset="-122"/>
                    </a:rPr>
                    <a:t>Who</a:t>
                  </a:r>
                </a:p>
                <a:p>
                  <a:pPr algn="ctr"/>
                  <a:r>
                    <a:rPr lang="zh-CN" altLang="en-US">
                      <a:solidFill>
                        <a:schemeClr val="bg2"/>
                      </a:solidFill>
                      <a:latin typeface="PingFang SC Regular" panose="020B0400000000000000" charset="-122"/>
                      <a:ea typeface="PingFang SC Regular" panose="020B0400000000000000" charset="-122"/>
                    </a:rPr>
                    <a:t>何人</a:t>
                  </a:r>
                </a:p>
              </p:txBody>
            </p:sp>
          </p:grpSp>
          <p:cxnSp>
            <p:nvCxnSpPr>
              <p:cNvPr id="16" name="直接箭头连接符 15"/>
              <p:cNvCxnSpPr>
                <a:stCxn id="5" idx="6"/>
                <a:endCxn id="8" idx="6"/>
              </p:cNvCxnSpPr>
              <p:nvPr/>
            </p:nvCxnSpPr>
            <p:spPr>
              <a:xfrm>
                <a:off x="4682" y="6331"/>
                <a:ext cx="2252" cy="0"/>
              </a:xfrm>
              <a:prstGeom prst="straightConnector1">
                <a:avLst/>
              </a:prstGeom>
              <a:ln w="12700" cap="flat" cmpd="sng">
                <a:solidFill>
                  <a:schemeClr val="accent1">
                    <a:lumMod val="20000"/>
                    <a:lumOff val="80000"/>
                  </a:schemeClr>
                </a:solidFill>
                <a:prstDash val="lg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4683" y="5848"/>
                <a:ext cx="2251" cy="483"/>
              </a:xfrm>
              <a:prstGeom prst="rect">
                <a:avLst/>
              </a:prstGeom>
              <a:noFill/>
            </p:spPr>
            <p:txBody>
              <a:bodyPr wrap="square" rtlCol="0">
                <a:spAutoFit/>
              </a:bodyPr>
              <a:lstStyle/>
              <a:p>
                <a:pPr algn="ctr"/>
                <a:r>
                  <a:rPr lang="zh-CN" altLang="en-US" sz="1400">
                    <a:solidFill>
                      <a:schemeClr val="accent1">
                        <a:lumMod val="20000"/>
                        <a:lumOff val="80000"/>
                      </a:schemeClr>
                    </a:solidFill>
                    <a:latin typeface="PingFang SC Regular" panose="020B0400000000000000" charset="-122"/>
                    <a:ea typeface="PingFang SC Regular" panose="020B0400000000000000" charset="-122"/>
                  </a:rPr>
                  <a:t>自内向外思考</a:t>
                </a:r>
              </a:p>
            </p:txBody>
          </p:sp>
        </p:grpSp>
        <p:sp>
          <p:nvSpPr>
            <p:cNvPr id="20" name="椭圆 19"/>
            <p:cNvSpPr/>
            <p:nvPr/>
          </p:nvSpPr>
          <p:spPr>
            <a:xfrm>
              <a:off x="586" y="2716"/>
              <a:ext cx="7058" cy="7231"/>
            </a:xfrm>
            <a:prstGeom prst="ellipse">
              <a:avLst/>
            </a:prstGeom>
            <a:noFill/>
            <a:ln>
              <a:gradFill>
                <a:gsLst>
                  <a:gs pos="31000">
                    <a:schemeClr val="accent1">
                      <a:alpha val="70000"/>
                    </a:schemeClr>
                  </a:gs>
                  <a:gs pos="39000">
                    <a:schemeClr val="accent1">
                      <a:alpha val="0"/>
                    </a:schemeClr>
                  </a:gs>
                </a:gsLst>
                <a:lin ang="10800000" scaled="1"/>
              </a:gra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5836" y="3156"/>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8427" y="3156"/>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Why</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何因</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目标、目的、价值、意义、背景、原因、影响等</a:t>
              </a:r>
            </a:p>
          </p:txBody>
        </p:sp>
        <p:sp>
          <p:nvSpPr>
            <p:cNvPr id="23" name="文本框 22"/>
            <p:cNvSpPr txBox="1"/>
            <p:nvPr/>
          </p:nvSpPr>
          <p:spPr>
            <a:xfrm>
              <a:off x="8427" y="4259"/>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How</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何法</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分组、工作安排、状态、经验、技术、制度、流程、实现路径等</a:t>
              </a:r>
            </a:p>
          </p:txBody>
        </p:sp>
        <p:sp>
          <p:nvSpPr>
            <p:cNvPr id="24" name="文本框 23"/>
            <p:cNvSpPr txBox="1"/>
            <p:nvPr/>
          </p:nvSpPr>
          <p:spPr>
            <a:xfrm>
              <a:off x="8427" y="5362"/>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What</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何事</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议题、课题、问题、产品、服务、种类、价值等</a:t>
              </a:r>
            </a:p>
          </p:txBody>
        </p:sp>
        <p:sp>
          <p:nvSpPr>
            <p:cNvPr id="25" name="文本框 24"/>
            <p:cNvSpPr txBox="1"/>
            <p:nvPr/>
          </p:nvSpPr>
          <p:spPr>
            <a:xfrm>
              <a:off x="8427" y="6465"/>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Where</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何地</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议题、课题、问题、产品、服务、种类、价值等</a:t>
              </a:r>
            </a:p>
          </p:txBody>
        </p:sp>
        <p:sp>
          <p:nvSpPr>
            <p:cNvPr id="26" name="文本框 25"/>
            <p:cNvSpPr txBox="1"/>
            <p:nvPr/>
          </p:nvSpPr>
          <p:spPr>
            <a:xfrm>
              <a:off x="8427" y="7568"/>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When</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何时</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时间、日期、期限、开始时间、期间、速度、频率、顺序等</a:t>
              </a:r>
            </a:p>
          </p:txBody>
        </p:sp>
        <p:sp>
          <p:nvSpPr>
            <p:cNvPr id="27" name="文本框 26"/>
            <p:cNvSpPr txBox="1"/>
            <p:nvPr/>
          </p:nvSpPr>
          <p:spPr>
            <a:xfrm>
              <a:off x="8427" y="8671"/>
              <a:ext cx="7648" cy="919"/>
            </a:xfrm>
            <a:prstGeom prst="rect">
              <a:avLst/>
            </a:prstGeom>
            <a:noFill/>
          </p:spPr>
          <p:txBody>
            <a:bodyPr wrap="square" rtlCol="0">
              <a:spAutoFit/>
            </a:bodyPr>
            <a:lstStyle/>
            <a:p>
              <a:r>
                <a:rPr lang="en-US" altLang="zh-CN"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Who</a:t>
              </a:r>
              <a:r>
                <a:rPr lang="zh-CN" altLang="en-US" sz="1400" b="1" spc="60">
                  <a:solidFill>
                    <a:schemeClr val="accent1"/>
                  </a:solidFill>
                  <a:latin typeface="PingFang SC Semibold" panose="020B0400000000000000" charset="-122"/>
                  <a:ea typeface="PingFang SC Semibold" panose="020B0400000000000000" charset="-122"/>
                  <a:cs typeface="PingFang SC Semibold" panose="020B0400000000000000" charset="-122"/>
                  <a:sym typeface="+mn-ea"/>
                </a:rPr>
                <a:t>何人</a:t>
              </a:r>
              <a:endParaRPr lang="zh-CN" altLang="en-US" sz="1400" spc="60">
                <a:solidFill>
                  <a:srgbClr val="404040"/>
                </a:solidFill>
                <a:latin typeface="PingFang SC Regular" panose="020B0400000000000000" charset="-122"/>
                <a:ea typeface="PingFang SC Regular" panose="020B0400000000000000" charset="-122"/>
                <a:cs typeface="PingFang SC Regular" panose="020B0400000000000000" charset="-122"/>
                <a:sym typeface="+mn-ea"/>
              </a:endParaRPr>
            </a:p>
            <a:p>
              <a:pPr>
                <a:lnSpc>
                  <a:spcPct val="150000"/>
                </a:lnSpc>
              </a:pPr>
              <a:r>
                <a:rPr lang="zh-CN" altLang="en-US" sz="1200" spc="6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企业、顾客、消费者、负责人、部门、团队、人数等</a:t>
              </a:r>
            </a:p>
          </p:txBody>
        </p:sp>
        <p:sp>
          <p:nvSpPr>
            <p:cNvPr id="29" name="椭圆 28"/>
            <p:cNvSpPr/>
            <p:nvPr/>
          </p:nvSpPr>
          <p:spPr>
            <a:xfrm>
              <a:off x="6971" y="4259"/>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7441" y="5377"/>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7559" y="6465"/>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7323" y="7568"/>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6642" y="8671"/>
              <a:ext cx="167" cy="146"/>
            </a:xfrm>
            <a:prstGeom prst="ellipse">
              <a:avLst/>
            </a:prstGeom>
            <a:solidFill>
              <a:schemeClr val="accent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
          <p:cNvSpPr/>
          <p:nvPr>
            <p:custDataLst>
              <p:tags r:id="rId1"/>
            </p:custDataLst>
          </p:nvPr>
        </p:nvSpPr>
        <p:spPr>
          <a:xfrm>
            <a:off x="337185" y="2119630"/>
            <a:ext cx="5739765" cy="2303780"/>
          </a:xfrm>
          <a:prstGeom prst="rect">
            <a:avLst/>
          </a:prstGeom>
          <a:gradFill>
            <a:gsLst>
              <a:gs pos="0">
                <a:schemeClr val="accent4">
                  <a:alpha val="50000"/>
                </a:schemeClr>
              </a:gs>
              <a:gs pos="58000">
                <a:schemeClr val="accent4">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grpSp>
        <p:nvGrpSpPr>
          <p:cNvPr id="130" name="组合 129"/>
          <p:cNvGrpSpPr/>
          <p:nvPr/>
        </p:nvGrpSpPr>
        <p:grpSpPr>
          <a:xfrm>
            <a:off x="6075045" y="2114550"/>
            <a:ext cx="5739130" cy="2670810"/>
            <a:chOff x="9567" y="3330"/>
            <a:chExt cx="9038" cy="4206"/>
          </a:xfrm>
        </p:grpSpPr>
        <p:sp>
          <p:nvSpPr>
            <p:cNvPr id="115" name="文本框 114"/>
            <p:cNvSpPr txBox="1"/>
            <p:nvPr>
              <p:custDataLst>
                <p:tags r:id="rId43"/>
              </p:custDataLst>
            </p:nvPr>
          </p:nvSpPr>
          <p:spPr>
            <a:xfrm flipH="1">
              <a:off x="16281" y="7054"/>
              <a:ext cx="2022" cy="483"/>
            </a:xfrm>
            <a:prstGeom prst="rect">
              <a:avLst/>
            </a:prstGeom>
            <a:noFill/>
          </p:spPr>
          <p:txBody>
            <a:bodyPr wrap="square" rtlCol="0">
              <a:spAutoFit/>
            </a:bodyPr>
            <a:lstStyle/>
            <a:p>
              <a:r>
                <a:rPr lang="en-US" sz="1400" b="1" kern="0" noProof="0" dirty="0">
                  <a:ln>
                    <a:noFill/>
                  </a:ln>
                  <a:solidFill>
                    <a:schemeClr val="accent5">
                      <a:lumMod val="50000"/>
                    </a:schemeClr>
                  </a:solidFill>
                  <a:effectLst/>
                  <a:uLnTx/>
                  <a:uFillTx/>
                  <a:latin typeface="PingFang SC Semibold" panose="020B0400000000000000" charset="-122"/>
                  <a:ea typeface="PingFang SC Semibold" panose="020B0400000000000000" charset="-122"/>
                  <a:sym typeface="Helvetica Neue Medium" panose="02000503000000020004"/>
                </a:rPr>
                <a:t>C</a:t>
              </a:r>
              <a:r>
                <a:rPr lang="zh-CN" altLang="en-US" sz="1400" b="1" kern="0" noProof="0" dirty="0">
                  <a:ln>
                    <a:noFill/>
                  </a:ln>
                  <a:solidFill>
                    <a:schemeClr val="accent5">
                      <a:lumMod val="50000"/>
                    </a:schemeClr>
                  </a:solidFill>
                  <a:effectLst/>
                  <a:uLnTx/>
                  <a:uFillTx/>
                  <a:latin typeface="PingFang SC Semibold" panose="020B0400000000000000" charset="-122"/>
                  <a:ea typeface="PingFang SC Semibold" panose="020B0400000000000000" charset="-122"/>
                  <a:sym typeface="Helvetica Neue Medium" panose="02000503000000020004"/>
                </a:rPr>
                <a:t>——检查</a:t>
              </a:r>
            </a:p>
          </p:txBody>
        </p:sp>
        <p:sp>
          <p:nvSpPr>
            <p:cNvPr id="91" name="Rectangle 6"/>
            <p:cNvSpPr/>
            <p:nvPr>
              <p:custDataLst>
                <p:tags r:id="rId44"/>
              </p:custDataLst>
            </p:nvPr>
          </p:nvSpPr>
          <p:spPr>
            <a:xfrm flipH="1">
              <a:off x="9567" y="3330"/>
              <a:ext cx="9039" cy="3628"/>
            </a:xfrm>
            <a:prstGeom prst="rect">
              <a:avLst/>
            </a:prstGeom>
            <a:gradFill>
              <a:gsLst>
                <a:gs pos="0">
                  <a:schemeClr val="accent6">
                    <a:lumMod val="90000"/>
                  </a:schemeClr>
                </a:gs>
                <a:gs pos="58000">
                  <a:schemeClr val="accent6">
                    <a:lumMod val="90000"/>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cxnSp>
          <p:nvCxnSpPr>
            <p:cNvPr id="92" name="直接连接符 91"/>
            <p:cNvCxnSpPr/>
            <p:nvPr>
              <p:custDataLst>
                <p:tags r:id="rId45"/>
              </p:custDataLst>
            </p:nvPr>
          </p:nvCxnSpPr>
          <p:spPr>
            <a:xfrm flipH="1">
              <a:off x="18605" y="3561"/>
              <a:ext cx="0" cy="3165"/>
            </a:xfrm>
            <a:prstGeom prst="line">
              <a:avLst/>
            </a:prstGeom>
            <a:ln w="76200" cap="flat" cmpd="sng">
              <a:solidFill>
                <a:schemeClr val="accent6">
                  <a:lumMod val="50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94" name="文本框 93"/>
            <p:cNvSpPr txBox="1"/>
            <p:nvPr>
              <p:custDataLst>
                <p:tags r:id="rId46"/>
              </p:custDataLst>
            </p:nvPr>
          </p:nvSpPr>
          <p:spPr>
            <a:xfrm flipH="1">
              <a:off x="16281" y="3382"/>
              <a:ext cx="2022" cy="483"/>
            </a:xfrm>
            <a:prstGeom prst="rect">
              <a:avLst/>
            </a:prstGeom>
            <a:noFill/>
          </p:spPr>
          <p:txBody>
            <a:bodyPr wrap="square" rtlCol="0">
              <a:spAutoFit/>
            </a:bodyPr>
            <a:lstStyle/>
            <a:p>
              <a:r>
                <a:rPr lang="en-US" sz="1400" b="1" kern="0" noProof="0" dirty="0">
                  <a:ln>
                    <a:noFill/>
                  </a:ln>
                  <a:solidFill>
                    <a:schemeClr val="accent6">
                      <a:lumMod val="75000"/>
                    </a:schemeClr>
                  </a:solidFill>
                  <a:effectLst/>
                  <a:uLnTx/>
                  <a:uFillTx/>
                  <a:latin typeface="PingFang SC Semibold" panose="020B0400000000000000" charset="-122"/>
                  <a:ea typeface="PingFang SC Semibold" panose="020B0400000000000000" charset="-122"/>
                  <a:sym typeface="Helvetica Neue Medium" panose="02000503000000020004"/>
                </a:rPr>
                <a:t>D</a:t>
              </a:r>
              <a:r>
                <a:rPr lang="zh-CN" altLang="en-US" sz="1400" b="1" kern="0" noProof="0" dirty="0">
                  <a:ln>
                    <a:noFill/>
                  </a:ln>
                  <a:solidFill>
                    <a:schemeClr val="accent6">
                      <a:lumMod val="75000"/>
                    </a:schemeClr>
                  </a:solidFill>
                  <a:effectLst/>
                  <a:uLnTx/>
                  <a:uFillTx/>
                  <a:latin typeface="PingFang SC Semibold" panose="020B0400000000000000" charset="-122"/>
                  <a:ea typeface="PingFang SC Semibold" panose="020B0400000000000000" charset="-122"/>
                  <a:sym typeface="Helvetica Neue Medium" panose="02000503000000020004"/>
                </a:rPr>
                <a:t>——执行</a:t>
              </a:r>
            </a:p>
          </p:txBody>
        </p:sp>
        <p:sp>
          <p:nvSpPr>
            <p:cNvPr id="95" name="文本框 94"/>
            <p:cNvSpPr txBox="1"/>
            <p:nvPr>
              <p:custDataLst>
                <p:tags r:id="rId47"/>
              </p:custDataLst>
            </p:nvPr>
          </p:nvSpPr>
          <p:spPr>
            <a:xfrm flipH="1">
              <a:off x="12228" y="3816"/>
              <a:ext cx="6075" cy="927"/>
            </a:xfrm>
            <a:prstGeom prst="rect">
              <a:avLst/>
            </a:prstGeom>
            <a:noFill/>
          </p:spPr>
          <p:txBody>
            <a:bodyPr wrap="square" rtlCol="0">
              <a:spAutoFit/>
            </a:bodyPr>
            <a:lstStyle/>
            <a:p>
              <a:pPr algn="r">
                <a:lnSpc>
                  <a:spcPct val="150000"/>
                </a:lnSpc>
                <a:spcBef>
                  <a:spcPts val="0"/>
                </a:spcBef>
                <a:spcAft>
                  <a:spcPts val="0"/>
                </a:spcAft>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执行就是具体运作，实现计划中的内容</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endPar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endParaRPr>
            </a:p>
            <a:p>
              <a:pPr algn="r">
                <a:lnSpc>
                  <a:spcPct val="150000"/>
                </a:lnSpc>
                <a:spcBef>
                  <a:spcPts val="0"/>
                </a:spcBef>
                <a:spcAft>
                  <a:spcPts val="0"/>
                </a:spcAft>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包括方针和目标的确定以及活动计划的制定</a:t>
              </a:r>
            </a:p>
          </p:txBody>
        </p:sp>
        <p:sp>
          <p:nvSpPr>
            <p:cNvPr id="123" name="圆角矩形 122"/>
            <p:cNvSpPr/>
            <p:nvPr/>
          </p:nvSpPr>
          <p:spPr>
            <a:xfrm>
              <a:off x="15872" y="4989"/>
              <a:ext cx="2430" cy="434"/>
            </a:xfrm>
            <a:prstGeom prst="roundRect">
              <a:avLst/>
            </a:prstGeom>
            <a:noFill/>
            <a:ln>
              <a:solidFill>
                <a:schemeClr val="accent5">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lumMod val="60000"/>
                      <a:lumOff val="40000"/>
                    </a:schemeClr>
                  </a:solidFill>
                  <a:latin typeface="PingFang SC Regular" panose="020B0400000000000000" charset="-122"/>
                  <a:ea typeface="PingFang SC Regular" panose="020B0400000000000000" charset="-122"/>
                </a:rPr>
                <a:t>⑤实施对策</a:t>
              </a:r>
            </a:p>
          </p:txBody>
        </p:sp>
        <p:sp>
          <p:nvSpPr>
            <p:cNvPr id="124" name="文本框 123"/>
            <p:cNvSpPr txBox="1"/>
            <p:nvPr>
              <p:custDataLst>
                <p:tags r:id="rId48"/>
              </p:custDataLst>
            </p:nvPr>
          </p:nvSpPr>
          <p:spPr>
            <a:xfrm>
              <a:off x="13540" y="5423"/>
              <a:ext cx="4763" cy="1311"/>
            </a:xfrm>
            <a:prstGeom prst="rect">
              <a:avLst/>
            </a:prstGeom>
            <a:noFill/>
          </p:spPr>
          <p:txBody>
            <a:bodyPr wrap="square" rtlCol="0">
              <a:noAutofit/>
            </a:bodyPr>
            <a:lstStyle/>
            <a:p>
              <a:pPr marL="171450" indent="-171450">
                <a:lnSpc>
                  <a:spcPct val="120000"/>
                </a:lnSpc>
                <a:spcBef>
                  <a:spcPts val="0"/>
                </a:spcBef>
                <a:spcAft>
                  <a:spcPts val="0"/>
                </a:spcAft>
                <a:buFont typeface="Wingdings" panose="05000000000000000000" charset="0"/>
                <a:buChar char=""/>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按照既定的计划进行实施。执行过程中没有特殊情况不得改变计划</a:t>
              </a:r>
            </a:p>
            <a:p>
              <a:pPr marL="171450" indent="-171450">
                <a:lnSpc>
                  <a:spcPct val="120000"/>
                </a:lnSpc>
                <a:spcBef>
                  <a:spcPts val="0"/>
                </a:spcBef>
                <a:spcAft>
                  <a:spcPts val="0"/>
                </a:spcAft>
                <a:buFont typeface="Wingdings" panose="05000000000000000000" charset="0"/>
                <a:buChar char=""/>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要对过程进行测量</a:t>
              </a: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建立起数据采集，收集起过程的原始记录和数据等项目文档</a:t>
              </a:r>
            </a:p>
          </p:txBody>
        </p:sp>
      </p:grpSp>
      <p:grpSp>
        <p:nvGrpSpPr>
          <p:cNvPr id="131" name="组合 130"/>
          <p:cNvGrpSpPr/>
          <p:nvPr/>
        </p:nvGrpSpPr>
        <p:grpSpPr>
          <a:xfrm>
            <a:off x="6075045" y="4446270"/>
            <a:ext cx="5739130" cy="2303780"/>
            <a:chOff x="9567" y="7002"/>
            <a:chExt cx="9038" cy="3628"/>
          </a:xfrm>
        </p:grpSpPr>
        <p:sp>
          <p:nvSpPr>
            <p:cNvPr id="112" name="Rectangle 6"/>
            <p:cNvSpPr/>
            <p:nvPr>
              <p:custDataLst>
                <p:tags r:id="rId39"/>
              </p:custDataLst>
            </p:nvPr>
          </p:nvSpPr>
          <p:spPr>
            <a:xfrm flipH="1">
              <a:off x="9567" y="7002"/>
              <a:ext cx="9039" cy="3628"/>
            </a:xfrm>
            <a:prstGeom prst="rect">
              <a:avLst/>
            </a:prstGeom>
            <a:gradFill>
              <a:gsLst>
                <a:gs pos="0">
                  <a:schemeClr val="accent6">
                    <a:lumMod val="90000"/>
                    <a:alpha val="50000"/>
                  </a:schemeClr>
                </a:gs>
                <a:gs pos="58000">
                  <a:schemeClr val="accent6">
                    <a:lumMod val="90000"/>
                    <a:alpha val="0"/>
                  </a:scheme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cxnSp>
          <p:nvCxnSpPr>
            <p:cNvPr id="113" name="直接连接符 112"/>
            <p:cNvCxnSpPr/>
            <p:nvPr>
              <p:custDataLst>
                <p:tags r:id="rId40"/>
              </p:custDataLst>
            </p:nvPr>
          </p:nvCxnSpPr>
          <p:spPr>
            <a:xfrm flipH="1">
              <a:off x="18605" y="7233"/>
              <a:ext cx="0" cy="3165"/>
            </a:xfrm>
            <a:prstGeom prst="line">
              <a:avLst/>
            </a:prstGeom>
            <a:ln w="76200" cap="flat" cmpd="sng">
              <a:solidFill>
                <a:srgbClr val="8AB0E2"/>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116" name="文本框 115"/>
            <p:cNvSpPr txBox="1"/>
            <p:nvPr>
              <p:custDataLst>
                <p:tags r:id="rId41"/>
              </p:custDataLst>
            </p:nvPr>
          </p:nvSpPr>
          <p:spPr>
            <a:xfrm flipH="1">
              <a:off x="13539" y="7488"/>
              <a:ext cx="4764" cy="2030"/>
            </a:xfrm>
            <a:prstGeom prst="rect">
              <a:avLst/>
            </a:prstGeom>
            <a:noFill/>
          </p:spPr>
          <p:txBody>
            <a:bodyPr wrap="square" rtlCol="0">
              <a:noAutofit/>
            </a:bodyPr>
            <a:lstStyle/>
            <a:p>
              <a:pPr algn="r">
                <a:lnSpc>
                  <a:spcPct val="120000"/>
                </a:lnSpc>
                <a:spcBef>
                  <a:spcPts val="0"/>
                </a:spcBef>
                <a:spcAft>
                  <a:spcPts val="0"/>
                </a:spcAft>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总结执行计划的结果，分清哪些对了，哪些错了，明确效果，找出问题</a:t>
              </a:r>
            </a:p>
          </p:txBody>
        </p:sp>
        <p:sp>
          <p:nvSpPr>
            <p:cNvPr id="125" name="圆角矩形 124"/>
            <p:cNvSpPr/>
            <p:nvPr/>
          </p:nvSpPr>
          <p:spPr>
            <a:xfrm>
              <a:off x="15872" y="8330"/>
              <a:ext cx="2430" cy="434"/>
            </a:xfrm>
            <a:prstGeom prst="roundRect">
              <a:avLst/>
            </a:prstGeom>
            <a:noFill/>
            <a:ln>
              <a:solidFill>
                <a:schemeClr val="accent5">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sz="1200">
                  <a:solidFill>
                    <a:schemeClr val="accent2">
                      <a:lumMod val="60000"/>
                      <a:lumOff val="40000"/>
                    </a:schemeClr>
                  </a:solidFill>
                  <a:latin typeface="PingFang SC Regular" panose="020B0400000000000000" charset="-122"/>
                  <a:ea typeface="PingFang SC Regular" panose="020B0400000000000000" charset="-122"/>
                </a:rPr>
                <a:t>⑥</a:t>
              </a:r>
              <a:r>
                <a:rPr kumimoji="1" sz="1200">
                  <a:solidFill>
                    <a:schemeClr val="accent2">
                      <a:lumMod val="60000"/>
                      <a:lumOff val="40000"/>
                    </a:schemeClr>
                  </a:solidFill>
                  <a:latin typeface="PingFang SC Regular" panose="020B0400000000000000" charset="-122"/>
                  <a:ea typeface="PingFang SC Regular" panose="020B0400000000000000" charset="-122"/>
                </a:rPr>
                <a:t>效果检查</a:t>
              </a:r>
              <a:endParaRPr kumimoji="1" lang="zh-CN" altLang="en-US" sz="1200">
                <a:solidFill>
                  <a:schemeClr val="accent2">
                    <a:lumMod val="60000"/>
                    <a:lumOff val="40000"/>
                  </a:schemeClr>
                </a:solidFill>
                <a:latin typeface="PingFang SC Regular" panose="020B0400000000000000" charset="-122"/>
                <a:ea typeface="PingFang SC Regular" panose="020B0400000000000000" charset="-122"/>
              </a:endParaRPr>
            </a:p>
          </p:txBody>
        </p:sp>
        <p:sp>
          <p:nvSpPr>
            <p:cNvPr id="127" name="文本框 126"/>
            <p:cNvSpPr txBox="1"/>
            <p:nvPr>
              <p:custDataLst>
                <p:tags r:id="rId42"/>
              </p:custDataLst>
            </p:nvPr>
          </p:nvSpPr>
          <p:spPr>
            <a:xfrm>
              <a:off x="13540" y="8790"/>
              <a:ext cx="4763" cy="1671"/>
            </a:xfrm>
            <a:prstGeom prst="rect">
              <a:avLst/>
            </a:prstGeom>
            <a:noFill/>
          </p:spPr>
          <p:txBody>
            <a:bodyPr wrap="square" rtlCol="0">
              <a:noAutofit/>
            </a:bodyPr>
            <a:lstStyle/>
            <a:p>
              <a:pPr marL="171450" indent="-171450">
                <a:lnSpc>
                  <a:spcPct val="120000"/>
                </a:lnSpc>
                <a:spcBef>
                  <a:spcPts val="0"/>
                </a:spcBef>
                <a:spcAft>
                  <a:spcPts val="0"/>
                </a:spcAft>
                <a:buFont typeface="Wingdings" panose="05000000000000000000" charset="0"/>
                <a:buChar char=""/>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根据措施计划的要求，检查、验证实际执行的结果，看是否达到了预期的效果</a:t>
              </a:r>
            </a:p>
            <a:p>
              <a:pPr marL="171450" indent="-171450">
                <a:lnSpc>
                  <a:spcPct val="120000"/>
                </a:lnSpc>
                <a:spcBef>
                  <a:spcPts val="0"/>
                </a:spcBef>
                <a:spcAft>
                  <a:spcPts val="0"/>
                </a:spcAft>
                <a:buFont typeface="Wingdings" panose="05000000000000000000" charset="0"/>
                <a:buChar char=""/>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如果没有出现预期的结果时，应该确认是否严格按照计划实施对策，如果是，就意味着对策失败，那就要重新进行最佳方案的确定</a:t>
              </a:r>
            </a:p>
          </p:txBody>
        </p:sp>
      </p:grpSp>
      <p:grpSp>
        <p:nvGrpSpPr>
          <p:cNvPr id="132" name="组合 131"/>
          <p:cNvGrpSpPr/>
          <p:nvPr/>
        </p:nvGrpSpPr>
        <p:grpSpPr>
          <a:xfrm>
            <a:off x="337185" y="4451350"/>
            <a:ext cx="5739130" cy="2293620"/>
            <a:chOff x="531" y="7010"/>
            <a:chExt cx="9038" cy="3612"/>
          </a:xfrm>
        </p:grpSpPr>
        <p:sp>
          <p:nvSpPr>
            <p:cNvPr id="77" name="Rectangle 6"/>
            <p:cNvSpPr/>
            <p:nvPr>
              <p:custDataLst>
                <p:tags r:id="rId33"/>
              </p:custDataLst>
            </p:nvPr>
          </p:nvSpPr>
          <p:spPr>
            <a:xfrm>
              <a:off x="531" y="7010"/>
              <a:ext cx="9039" cy="3613"/>
            </a:xfrm>
            <a:prstGeom prst="rect">
              <a:avLst/>
            </a:prstGeom>
            <a:gradFill>
              <a:gsLst>
                <a:gs pos="0">
                  <a:srgbClr val="ECF3FC"/>
                </a:gs>
                <a:gs pos="58000">
                  <a:srgbClr val="ECF3FC">
                    <a:alpha val="0"/>
                  </a:srgbClr>
                </a:gs>
              </a:gsLst>
              <a:lin ang="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cxnSp>
          <p:nvCxnSpPr>
            <p:cNvPr id="42" name="直接连接符 41"/>
            <p:cNvCxnSpPr/>
            <p:nvPr>
              <p:custDataLst>
                <p:tags r:id="rId34"/>
              </p:custDataLst>
            </p:nvPr>
          </p:nvCxnSpPr>
          <p:spPr>
            <a:xfrm>
              <a:off x="532" y="7234"/>
              <a:ext cx="0" cy="3165"/>
            </a:xfrm>
            <a:prstGeom prst="line">
              <a:avLst/>
            </a:prstGeom>
            <a:ln w="76200" cap="flat" cmpd="sng">
              <a:solidFill>
                <a:schemeClr val="accent6">
                  <a:lumMod val="90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35"/>
              </p:custDataLst>
            </p:nvPr>
          </p:nvSpPr>
          <p:spPr>
            <a:xfrm>
              <a:off x="851" y="7641"/>
              <a:ext cx="2022" cy="483"/>
            </a:xfrm>
            <a:prstGeom prst="rect">
              <a:avLst/>
            </a:prstGeom>
            <a:noFill/>
          </p:spPr>
          <p:txBody>
            <a:bodyPr wrap="square" rtlCol="0">
              <a:spAutoFit/>
            </a:bodyPr>
            <a:lstStyle/>
            <a:p>
              <a:r>
                <a:rPr lang="en-US" sz="1400" b="1" kern="0" noProof="0" dirty="0">
                  <a:ln>
                    <a:noFill/>
                  </a:ln>
                  <a:solidFill>
                    <a:schemeClr val="accent6">
                      <a:lumMod val="75000"/>
                    </a:schemeClr>
                  </a:solidFill>
                  <a:effectLst/>
                  <a:uLnTx/>
                  <a:uFillTx/>
                  <a:latin typeface="PingFang SC Semibold" panose="020B0400000000000000" charset="-122"/>
                  <a:ea typeface="PingFang SC Semibold" panose="020B0400000000000000" charset="-122"/>
                  <a:sym typeface="Helvetica Neue Medium" panose="02000503000000020004"/>
                </a:rPr>
                <a:t>A</a:t>
              </a:r>
              <a:r>
                <a:rPr lang="zh-CN" altLang="en-US" sz="1400" b="1" kern="0" noProof="0" dirty="0">
                  <a:ln>
                    <a:noFill/>
                  </a:ln>
                  <a:solidFill>
                    <a:schemeClr val="accent6">
                      <a:lumMod val="75000"/>
                    </a:schemeClr>
                  </a:solidFill>
                  <a:effectLst/>
                  <a:uLnTx/>
                  <a:uFillTx/>
                  <a:latin typeface="PingFang SC Semibold" panose="020B0400000000000000" charset="-122"/>
                  <a:ea typeface="PingFang SC Semibold" panose="020B0400000000000000" charset="-122"/>
                  <a:sym typeface="Helvetica Neue Medium" panose="02000503000000020004"/>
                </a:rPr>
                <a:t>——处理</a:t>
              </a:r>
            </a:p>
          </p:txBody>
        </p:sp>
        <p:sp>
          <p:nvSpPr>
            <p:cNvPr id="41" name="文本框 40"/>
            <p:cNvSpPr txBox="1"/>
            <p:nvPr>
              <p:custDataLst>
                <p:tags r:id="rId36"/>
              </p:custDataLst>
            </p:nvPr>
          </p:nvSpPr>
          <p:spPr>
            <a:xfrm>
              <a:off x="851" y="8075"/>
              <a:ext cx="6075" cy="492"/>
            </a:xfrm>
            <a:prstGeom prst="rect">
              <a:avLst/>
            </a:prstGeom>
            <a:noFill/>
          </p:spPr>
          <p:txBody>
            <a:bodyPr wrap="square" rtlCol="0">
              <a:spAutoFit/>
            </a:bodyPr>
            <a:lstStyle/>
            <a:p>
              <a:pPr>
                <a:lnSpc>
                  <a:spcPct val="120000"/>
                </a:lnSpc>
                <a:spcBef>
                  <a:spcPts val="0"/>
                </a:spcBef>
                <a:spcAft>
                  <a:spcPts val="0"/>
                </a:spcAft>
              </a:pP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对总结的经验进行处理</a:t>
              </a:r>
            </a:p>
          </p:txBody>
        </p:sp>
        <p:sp>
          <p:nvSpPr>
            <p:cNvPr id="44" name="圆角矩形 43"/>
            <p:cNvSpPr/>
            <p:nvPr/>
          </p:nvSpPr>
          <p:spPr>
            <a:xfrm>
              <a:off x="850" y="8541"/>
              <a:ext cx="2430" cy="434"/>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6">
                      <a:lumMod val="75000"/>
                    </a:schemeClr>
                  </a:solidFill>
                  <a:latin typeface="PingFang SC Regular" panose="020B0400000000000000" charset="-122"/>
                  <a:ea typeface="PingFang SC Regular" panose="020B0400000000000000" charset="-122"/>
                </a:rPr>
                <a:t>⑦总结经验</a:t>
              </a:r>
            </a:p>
          </p:txBody>
        </p:sp>
        <p:sp>
          <p:nvSpPr>
            <p:cNvPr id="45" name="文本框 44"/>
            <p:cNvSpPr txBox="1"/>
            <p:nvPr>
              <p:custDataLst>
                <p:tags r:id="rId37"/>
              </p:custDataLst>
            </p:nvPr>
          </p:nvSpPr>
          <p:spPr>
            <a:xfrm>
              <a:off x="834" y="8975"/>
              <a:ext cx="2447" cy="1016"/>
            </a:xfrm>
            <a:prstGeom prst="rect">
              <a:avLst/>
            </a:prstGeom>
            <a:noFill/>
          </p:spPr>
          <p:txBody>
            <a:bodyPr wrap="square" rtlCol="0">
              <a:spAutoFit/>
            </a:bodyPr>
            <a:lstStyle/>
            <a:p>
              <a:pPr>
                <a:lnSpc>
                  <a:spcPct val="120000"/>
                </a:lnSpc>
                <a:spcBef>
                  <a:spcPts val="0"/>
                </a:spcBef>
                <a:spcAft>
                  <a:spcPts val="0"/>
                </a:spcAft>
              </a:pP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成功的经验要总结固化，失败的教训要分析，避免再次发生</a:t>
              </a:r>
            </a:p>
          </p:txBody>
        </p:sp>
        <p:sp>
          <p:nvSpPr>
            <p:cNvPr id="47" name="圆角矩形 46"/>
            <p:cNvSpPr/>
            <p:nvPr/>
          </p:nvSpPr>
          <p:spPr>
            <a:xfrm>
              <a:off x="3507" y="8541"/>
              <a:ext cx="2430" cy="434"/>
            </a:xfrm>
            <a:prstGeom prst="roundRect">
              <a:avLst/>
            </a:prstGeom>
            <a:noFill/>
            <a:ln>
              <a:solidFill>
                <a:schemeClr val="accent6">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6">
                      <a:lumMod val="75000"/>
                    </a:schemeClr>
                  </a:solidFill>
                  <a:latin typeface="PingFang SC Regular" panose="020B0400000000000000" charset="-122"/>
                  <a:ea typeface="PingFang SC Regular" panose="020B0400000000000000" charset="-122"/>
                </a:rPr>
                <a:t>⑧提出新问题</a:t>
              </a:r>
            </a:p>
          </p:txBody>
        </p:sp>
        <p:sp>
          <p:nvSpPr>
            <p:cNvPr id="48" name="文本框 47"/>
            <p:cNvSpPr txBox="1"/>
            <p:nvPr>
              <p:custDataLst>
                <p:tags r:id="rId38"/>
              </p:custDataLst>
            </p:nvPr>
          </p:nvSpPr>
          <p:spPr>
            <a:xfrm>
              <a:off x="3493" y="8949"/>
              <a:ext cx="2447" cy="1016"/>
            </a:xfrm>
            <a:prstGeom prst="rect">
              <a:avLst/>
            </a:prstGeom>
            <a:noFill/>
          </p:spPr>
          <p:txBody>
            <a:bodyPr wrap="square" rtlCol="0">
              <a:spAutoFit/>
            </a:bodyPr>
            <a:lstStyle/>
            <a:p>
              <a:pPr>
                <a:lnSpc>
                  <a:spcPct val="120000"/>
                </a:lnSpc>
                <a:spcBef>
                  <a:spcPts val="0"/>
                </a:spcBef>
                <a:spcAft>
                  <a:spcPts val="0"/>
                </a:spcAft>
              </a:pP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未解决的问题或者新问题，进入下一个</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PDCA</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循环</a:t>
              </a:r>
            </a:p>
          </p:txBody>
        </p:sp>
      </p:grpSp>
      <p:sp>
        <p:nvSpPr>
          <p:cNvPr id="2" name="标题 1"/>
          <p:cNvSpPr>
            <a:spLocks noGrp="1"/>
          </p:cNvSpPr>
          <p:nvPr>
            <p:ph type="ctrTitle"/>
          </p:nvPr>
        </p:nvSpPr>
        <p:spPr>
          <a:xfrm>
            <a:off x="1440488" y="311473"/>
            <a:ext cx="6510815" cy="430530"/>
          </a:xfrm>
        </p:spPr>
        <p:txBody>
          <a:bodyPr/>
          <a:lstStyle/>
          <a:p>
            <a:r>
              <a:rPr lang="zh-CN" altLang="en-US"/>
              <a:t>PDCA循环——</a:t>
            </a:r>
            <a:r>
              <a:rPr lang="zh-CN" altLang="en-US" sz="2400" b="0"/>
              <a:t>持续提升的</a:t>
            </a:r>
            <a:r>
              <a:rPr lang="en-US" altLang="zh-CN" sz="2400" b="0"/>
              <a:t>4</a:t>
            </a:r>
            <a:r>
              <a:rPr sz="2400" b="0"/>
              <a:t>个步骤</a:t>
            </a:r>
          </a:p>
        </p:txBody>
      </p:sp>
      <p:sp>
        <p:nvSpPr>
          <p:cNvPr id="3" name="文本占位符 2"/>
          <p:cNvSpPr>
            <a:spLocks noGrp="1"/>
          </p:cNvSpPr>
          <p:nvPr>
            <p:ph type="body" idx="1"/>
          </p:nvPr>
        </p:nvSpPr>
        <p:spPr/>
        <p:txBody>
          <a:bodyPr/>
          <a:lstStyle/>
          <a:p>
            <a:r>
              <a:rPr lang="zh-CN" altLang="en-US"/>
              <a:t>PDCA是质量管理的基本方法，包括计划（Plan）、执行（Do）、检查（Check）和处理（Act）四个阶段。通过这四个阶段的循环往复，不断优化和改进工作，实现质量的持续提升。PDCA循环强调以数据为基础，注重总结经验和教训，是一种非常实用的管理工具</a:t>
            </a:r>
          </a:p>
        </p:txBody>
      </p:sp>
      <p:sp>
        <p:nvSpPr>
          <p:cNvPr id="4" name="文本占位符 3"/>
          <p:cNvSpPr>
            <a:spLocks noGrp="1"/>
          </p:cNvSpPr>
          <p:nvPr>
            <p:ph type="body" idx="13"/>
          </p:nvPr>
        </p:nvSpPr>
        <p:spPr>
          <a:xfrm>
            <a:off x="372110" y="317183"/>
            <a:ext cx="1068070" cy="430530"/>
          </a:xfrm>
        </p:spPr>
        <p:txBody>
          <a:bodyPr/>
          <a:lstStyle/>
          <a:p>
            <a:r>
              <a:rPr>
                <a:sym typeface="+mn-ea"/>
              </a:rPr>
              <a:t>5-02</a:t>
            </a:r>
            <a:endParaRPr lang="zh-CN" altLang="en-US"/>
          </a:p>
        </p:txBody>
      </p:sp>
      <p:grpSp>
        <p:nvGrpSpPr>
          <p:cNvPr id="128" name="组合 127"/>
          <p:cNvGrpSpPr/>
          <p:nvPr/>
        </p:nvGrpSpPr>
        <p:grpSpPr>
          <a:xfrm>
            <a:off x="3768725" y="2105025"/>
            <a:ext cx="4655185" cy="4654550"/>
            <a:chOff x="5935" y="3315"/>
            <a:chExt cx="7331" cy="7330"/>
          </a:xfrm>
          <a:effectLst>
            <a:outerShdw blurRad="76200" dir="13500000" sy="23000" kx="1200000" algn="br" rotWithShape="0">
              <a:prstClr val="black">
                <a:alpha val="20000"/>
              </a:prstClr>
            </a:outerShdw>
          </a:effectLst>
        </p:grpSpPr>
        <p:sp>
          <p:nvSpPr>
            <p:cNvPr id="16" name="任意多边形 15"/>
            <p:cNvSpPr/>
            <p:nvPr>
              <p:custDataLst>
                <p:tags r:id="rId9"/>
              </p:custDataLst>
            </p:nvPr>
          </p:nvSpPr>
          <p:spPr>
            <a:xfrm>
              <a:off x="5935" y="6981"/>
              <a:ext cx="3665" cy="3665"/>
            </a:xfrm>
            <a:custGeom>
              <a:avLst/>
              <a:gdLst/>
              <a:ahLst/>
              <a:cxnLst>
                <a:cxn ang="3">
                  <a:pos x="hc" y="t"/>
                </a:cxn>
                <a:cxn ang="cd2">
                  <a:pos x="l" y="vc"/>
                </a:cxn>
                <a:cxn ang="cd4">
                  <a:pos x="hc" y="b"/>
                </a:cxn>
                <a:cxn ang="0">
                  <a:pos x="r" y="vc"/>
                </a:cxn>
              </a:cxnLst>
              <a:rect l="l" t="t" r="r" b="b"/>
              <a:pathLst>
                <a:path w="4239" h="4239">
                  <a:moveTo>
                    <a:pt x="4239" y="0"/>
                  </a:moveTo>
                  <a:lnTo>
                    <a:pt x="4239" y="4239"/>
                  </a:lnTo>
                  <a:cubicBezTo>
                    <a:pt x="1898" y="4239"/>
                    <a:pt x="0" y="2341"/>
                    <a:pt x="0" y="0"/>
                  </a:cubicBezTo>
                  <a:lnTo>
                    <a:pt x="4239" y="0"/>
                  </a:lnTo>
                  <a:close/>
                </a:path>
              </a:pathLst>
            </a:custGeom>
            <a:solidFill>
              <a:schemeClr val="accent6"/>
            </a:solidFill>
            <a:ln w="25400" cap="flat" cmpd="sng">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任意多边形 9"/>
            <p:cNvSpPr/>
            <p:nvPr>
              <p:custDataLst>
                <p:tags r:id="rId10"/>
              </p:custDataLst>
            </p:nvPr>
          </p:nvSpPr>
          <p:spPr>
            <a:xfrm>
              <a:off x="9600" y="6981"/>
              <a:ext cx="3665" cy="3665"/>
            </a:xfrm>
            <a:custGeom>
              <a:avLst/>
              <a:gdLst/>
              <a:ahLst/>
              <a:cxnLst>
                <a:cxn ang="3">
                  <a:pos x="hc" y="t"/>
                </a:cxn>
                <a:cxn ang="cd2">
                  <a:pos x="l" y="vc"/>
                </a:cxn>
                <a:cxn ang="cd4">
                  <a:pos x="hc" y="b"/>
                </a:cxn>
                <a:cxn ang="0">
                  <a:pos x="r" y="vc"/>
                </a:cxn>
              </a:cxnLst>
              <a:rect l="l" t="t" r="r" b="b"/>
              <a:pathLst>
                <a:path w="4239" h="4239">
                  <a:moveTo>
                    <a:pt x="4239" y="0"/>
                  </a:moveTo>
                  <a:cubicBezTo>
                    <a:pt x="4239" y="2341"/>
                    <a:pt x="2341" y="4239"/>
                    <a:pt x="0" y="4239"/>
                  </a:cubicBezTo>
                  <a:lnTo>
                    <a:pt x="0" y="0"/>
                  </a:lnTo>
                  <a:lnTo>
                    <a:pt x="4239" y="0"/>
                  </a:lnTo>
                  <a:close/>
                </a:path>
              </a:pathLst>
            </a:custGeom>
            <a:solidFill>
              <a:schemeClr val="accent6">
                <a:lumMod val="90000"/>
              </a:schemeClr>
            </a:solidFill>
            <a:ln w="25400" cap="flat" cmpd="sng">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8" name="任意多边形 17"/>
            <p:cNvSpPr/>
            <p:nvPr>
              <p:custDataLst>
                <p:tags r:id="rId11"/>
              </p:custDataLst>
            </p:nvPr>
          </p:nvSpPr>
          <p:spPr>
            <a:xfrm>
              <a:off x="9600" y="3315"/>
              <a:ext cx="3666" cy="3666"/>
            </a:xfrm>
            <a:custGeom>
              <a:avLst/>
              <a:gdLst/>
              <a:ahLst/>
              <a:cxnLst>
                <a:cxn ang="3">
                  <a:pos x="hc" y="t"/>
                </a:cxn>
                <a:cxn ang="cd2">
                  <a:pos x="l" y="vc"/>
                </a:cxn>
                <a:cxn ang="cd4">
                  <a:pos x="hc" y="b"/>
                </a:cxn>
                <a:cxn ang="0">
                  <a:pos x="r" y="vc"/>
                </a:cxn>
              </a:cxnLst>
              <a:rect l="l" t="t" r="r" b="b"/>
              <a:pathLst>
                <a:path w="4240" h="4240">
                  <a:moveTo>
                    <a:pt x="0" y="0"/>
                  </a:moveTo>
                  <a:cubicBezTo>
                    <a:pt x="2341" y="0"/>
                    <a:pt x="4240" y="1898"/>
                    <a:pt x="4240" y="4240"/>
                  </a:cubicBezTo>
                  <a:cubicBezTo>
                    <a:pt x="4240" y="4240"/>
                    <a:pt x="4239" y="4240"/>
                    <a:pt x="4239" y="4240"/>
                  </a:cubicBezTo>
                  <a:lnTo>
                    <a:pt x="0" y="4240"/>
                  </a:lnTo>
                  <a:lnTo>
                    <a:pt x="0" y="0"/>
                  </a:lnTo>
                  <a:close/>
                </a:path>
              </a:pathLst>
            </a:custGeom>
            <a:solidFill>
              <a:schemeClr val="accent2">
                <a:lumMod val="40000"/>
                <a:lumOff val="60000"/>
              </a:schemeClr>
            </a:solidFill>
            <a:ln w="25400" cap="flat" cmpd="sng">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9" name="任意多边形 18"/>
            <p:cNvSpPr/>
            <p:nvPr>
              <p:custDataLst>
                <p:tags r:id="rId12"/>
              </p:custDataLst>
            </p:nvPr>
          </p:nvSpPr>
          <p:spPr>
            <a:xfrm>
              <a:off x="5935" y="3315"/>
              <a:ext cx="3666" cy="3666"/>
            </a:xfrm>
            <a:custGeom>
              <a:avLst/>
              <a:gdLst/>
              <a:ahLst/>
              <a:cxnLst>
                <a:cxn ang="3">
                  <a:pos x="hc" y="t"/>
                </a:cxn>
                <a:cxn ang="cd2">
                  <a:pos x="l" y="vc"/>
                </a:cxn>
                <a:cxn ang="cd4">
                  <a:pos x="hc" y="b"/>
                </a:cxn>
                <a:cxn ang="0">
                  <a:pos x="r" y="vc"/>
                </a:cxn>
              </a:cxnLst>
              <a:rect l="l" t="t" r="r" b="b"/>
              <a:pathLst>
                <a:path w="4240" h="4240">
                  <a:moveTo>
                    <a:pt x="0" y="4240"/>
                  </a:moveTo>
                  <a:cubicBezTo>
                    <a:pt x="0" y="1898"/>
                    <a:pt x="1898" y="0"/>
                    <a:pt x="4240" y="0"/>
                  </a:cubicBezTo>
                  <a:lnTo>
                    <a:pt x="4240" y="4240"/>
                  </a:lnTo>
                  <a:lnTo>
                    <a:pt x="0" y="4240"/>
                  </a:lnTo>
                  <a:cubicBezTo>
                    <a:pt x="0" y="4240"/>
                    <a:pt x="0" y="4240"/>
                    <a:pt x="0" y="4240"/>
                  </a:cubicBezTo>
                  <a:close/>
                </a:path>
              </a:pathLst>
            </a:custGeom>
            <a:solidFill>
              <a:schemeClr val="accent1">
                <a:lumMod val="20000"/>
                <a:lumOff val="80000"/>
              </a:schemeClr>
            </a:solidFill>
            <a:ln w="25400" cap="flat" cmpd="sng">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1" name="直接连接符 10"/>
            <p:cNvCxnSpPr/>
            <p:nvPr>
              <p:custDataLst>
                <p:tags r:id="rId13"/>
              </p:custDataLst>
            </p:nvPr>
          </p:nvCxnSpPr>
          <p:spPr>
            <a:xfrm>
              <a:off x="8179" y="3599"/>
              <a:ext cx="1447" cy="3408"/>
            </a:xfrm>
            <a:prstGeom prst="line">
              <a:avLst/>
            </a:prstGeom>
            <a:ln>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custDataLst>
                <p:tags r:id="rId14"/>
              </p:custDataLst>
            </p:nvPr>
          </p:nvCxnSpPr>
          <p:spPr>
            <a:xfrm>
              <a:off x="6932" y="4425"/>
              <a:ext cx="2683" cy="2568"/>
            </a:xfrm>
            <a:prstGeom prst="line">
              <a:avLst/>
            </a:prstGeom>
            <a:ln>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15"/>
              </p:custDataLst>
            </p:nvPr>
          </p:nvCxnSpPr>
          <p:spPr>
            <a:xfrm>
              <a:off x="6176" y="5741"/>
              <a:ext cx="3393" cy="1229"/>
            </a:xfrm>
            <a:prstGeom prst="line">
              <a:avLst/>
            </a:prstGeom>
            <a:ln>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custDataLst>
                <p:tags r:id="rId16"/>
              </p:custDataLst>
            </p:nvPr>
          </p:nvCxnSpPr>
          <p:spPr>
            <a:xfrm flipV="1">
              <a:off x="6944" y="6981"/>
              <a:ext cx="2683" cy="2568"/>
            </a:xfrm>
            <a:prstGeom prst="line">
              <a:avLst/>
            </a:prstGeom>
            <a:ln>
              <a:solidFill>
                <a:schemeClr val="bg1">
                  <a:lumMod val="10000"/>
                  <a:lumOff val="90000"/>
                </a:schemeClr>
              </a:solidFill>
            </a:ln>
          </p:spPr>
          <p:style>
            <a:lnRef idx="2">
              <a:schemeClr val="accent1"/>
            </a:lnRef>
            <a:fillRef idx="0">
              <a:srgbClr val="FFFFFF"/>
            </a:fillRef>
            <a:effectRef idx="0">
              <a:srgbClr val="FFFFFF"/>
            </a:effectRef>
            <a:fontRef idx="minor">
              <a:schemeClr val="tx1"/>
            </a:fontRef>
          </p:style>
        </p:cxnSp>
        <p:sp>
          <p:nvSpPr>
            <p:cNvPr id="5" name="椭圆 4"/>
            <p:cNvSpPr/>
            <p:nvPr>
              <p:custDataLst>
                <p:tags r:id="rId17"/>
              </p:custDataLst>
            </p:nvPr>
          </p:nvSpPr>
          <p:spPr>
            <a:xfrm>
              <a:off x="7384" y="4765"/>
              <a:ext cx="4432" cy="443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MH_Other_1"/>
            <p:cNvSpPr/>
            <p:nvPr>
              <p:custDataLst>
                <p:tags r:id="rId18"/>
              </p:custDataLst>
            </p:nvPr>
          </p:nvSpPr>
          <p:spPr>
            <a:xfrm>
              <a:off x="9883" y="5002"/>
              <a:ext cx="2001" cy="2531"/>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chemeClr val="accent2"/>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r>
                <a:rPr lang="en-US" altLang="zh-CN" sz="2400" b="1" dirty="0">
                  <a:solidFill>
                    <a:srgbClr val="FFFFFF"/>
                  </a:solidFill>
                  <a:latin typeface="PingFang SC Semibold" panose="020B0400000000000000" charset="-122"/>
                  <a:ea typeface="PingFang SC Semibold" panose="020B0400000000000000" charset="-122"/>
                  <a:cs typeface="Arial" panose="020B0704020202020204" pitchFamily="34" charset="0"/>
                </a:rPr>
                <a:t>D</a:t>
              </a:r>
            </a:p>
          </p:txBody>
        </p:sp>
        <p:sp>
          <p:nvSpPr>
            <p:cNvPr id="22" name="MH_Other_2"/>
            <p:cNvSpPr/>
            <p:nvPr>
              <p:custDataLst>
                <p:tags r:id="rId19"/>
              </p:custDataLst>
            </p:nvPr>
          </p:nvSpPr>
          <p:spPr>
            <a:xfrm>
              <a:off x="7606" y="4696"/>
              <a:ext cx="2536" cy="2001"/>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chemeClr val="accent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r>
                <a:rPr lang="en-US" altLang="zh-CN" sz="2400" b="1" dirty="0">
                  <a:solidFill>
                    <a:srgbClr val="FFFFFF"/>
                  </a:solidFill>
                  <a:latin typeface="PingFang SC Semibold" panose="020B0400000000000000" charset="-122"/>
                  <a:ea typeface="PingFang SC Semibold" panose="020B0400000000000000" charset="-122"/>
                  <a:cs typeface="Arial" panose="020B0704020202020204" pitchFamily="34" charset="0"/>
                </a:rPr>
                <a:t>P</a:t>
              </a:r>
            </a:p>
          </p:txBody>
        </p:sp>
        <p:sp>
          <p:nvSpPr>
            <p:cNvPr id="23" name="MH_Other_3"/>
            <p:cNvSpPr/>
            <p:nvPr>
              <p:custDataLst>
                <p:tags r:id="rId20"/>
              </p:custDataLst>
            </p:nvPr>
          </p:nvSpPr>
          <p:spPr>
            <a:xfrm>
              <a:off x="7317" y="6440"/>
              <a:ext cx="2001" cy="2537"/>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chemeClr val="accent5"/>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r>
                <a:rPr lang="en-US" altLang="zh-CN" sz="2400" b="1" dirty="0">
                  <a:solidFill>
                    <a:srgbClr val="FFFFFF"/>
                  </a:solidFill>
                  <a:latin typeface="PingFang SC Semibold" panose="020B0400000000000000" charset="-122"/>
                  <a:ea typeface="PingFang SC Semibold" panose="020B0400000000000000" charset="-122"/>
                  <a:cs typeface="Arial" panose="020B0704020202020204" pitchFamily="34" charset="0"/>
                </a:rPr>
                <a:t>A</a:t>
              </a:r>
            </a:p>
          </p:txBody>
        </p:sp>
        <p:sp>
          <p:nvSpPr>
            <p:cNvPr id="24" name="MH_Other_4"/>
            <p:cNvSpPr/>
            <p:nvPr>
              <p:custDataLst>
                <p:tags r:id="rId21"/>
              </p:custDataLst>
            </p:nvPr>
          </p:nvSpPr>
          <p:spPr>
            <a:xfrm>
              <a:off x="9046" y="7264"/>
              <a:ext cx="2534" cy="2001"/>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chemeClr val="accent6">
                <a:lumMod val="50000"/>
              </a:schemeClr>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r>
                <a:rPr lang="en-US" altLang="zh-CN" sz="2400" b="1" dirty="0">
                  <a:solidFill>
                    <a:srgbClr val="FFFFFF"/>
                  </a:solidFill>
                  <a:latin typeface="PingFang SC Semibold" panose="020B0400000000000000" charset="-122"/>
                  <a:ea typeface="PingFang SC Semibold" panose="020B0400000000000000" charset="-122"/>
                  <a:cs typeface="Arial" panose="020B0704020202020204" pitchFamily="34" charset="0"/>
                </a:rPr>
                <a:t>C</a:t>
              </a:r>
            </a:p>
          </p:txBody>
        </p:sp>
        <p:sp>
          <p:nvSpPr>
            <p:cNvPr id="25" name="MH_Other_5"/>
            <p:cNvSpPr/>
            <p:nvPr>
              <p:custDataLst>
                <p:tags r:id="rId22"/>
              </p:custDataLst>
            </p:nvPr>
          </p:nvSpPr>
          <p:spPr>
            <a:xfrm rot="3577600">
              <a:off x="7970" y="5421"/>
              <a:ext cx="3244" cy="32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200"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17" name="Freeform 5"/>
            <p:cNvSpPr>
              <a:spLocks noEditPoints="1"/>
            </p:cNvSpPr>
            <p:nvPr>
              <p:custDataLst>
                <p:tags r:id="rId23"/>
              </p:custDataLst>
            </p:nvPr>
          </p:nvSpPr>
          <p:spPr bwMode="auto">
            <a:xfrm>
              <a:off x="9107" y="6131"/>
              <a:ext cx="996" cy="752"/>
            </a:xfrm>
            <a:custGeom>
              <a:avLst/>
              <a:gdLst>
                <a:gd name="T0" fmla="*/ 924 w 2874"/>
                <a:gd name="T1" fmla="*/ 272 h 2173"/>
                <a:gd name="T2" fmla="*/ 2684 w 2874"/>
                <a:gd name="T3" fmla="*/ 819 h 2173"/>
                <a:gd name="T4" fmla="*/ 2595 w 2874"/>
                <a:gd name="T5" fmla="*/ 883 h 2173"/>
                <a:gd name="T6" fmla="*/ 2502 w 2874"/>
                <a:gd name="T7" fmla="*/ 986 h 2173"/>
                <a:gd name="T8" fmla="*/ 2413 w 2874"/>
                <a:gd name="T9" fmla="*/ 1083 h 2173"/>
                <a:gd name="T10" fmla="*/ 2320 w 2874"/>
                <a:gd name="T11" fmla="*/ 2173 h 2173"/>
                <a:gd name="T12" fmla="*/ 2320 w 2874"/>
                <a:gd name="T13" fmla="*/ 1186 h 2173"/>
                <a:gd name="T14" fmla="*/ 2051 w 2874"/>
                <a:gd name="T15" fmla="*/ 2173 h 2173"/>
                <a:gd name="T16" fmla="*/ 1958 w 2874"/>
                <a:gd name="T17" fmla="*/ 1484 h 2173"/>
                <a:gd name="T18" fmla="*/ 1869 w 2874"/>
                <a:gd name="T19" fmla="*/ 1422 h 2173"/>
                <a:gd name="T20" fmla="*/ 1776 w 2874"/>
                <a:gd name="T21" fmla="*/ 2173 h 2173"/>
                <a:gd name="T22" fmla="*/ 1776 w 2874"/>
                <a:gd name="T23" fmla="*/ 1366 h 2173"/>
                <a:gd name="T24" fmla="*/ 1506 w 2874"/>
                <a:gd name="T25" fmla="*/ 2173 h 2173"/>
                <a:gd name="T26" fmla="*/ 1412 w 2874"/>
                <a:gd name="T27" fmla="*/ 1648 h 2173"/>
                <a:gd name="T28" fmla="*/ 1324 w 2874"/>
                <a:gd name="T29" fmla="*/ 1717 h 2173"/>
                <a:gd name="T30" fmla="*/ 1230 w 2874"/>
                <a:gd name="T31" fmla="*/ 2173 h 2173"/>
                <a:gd name="T32" fmla="*/ 1230 w 2874"/>
                <a:gd name="T33" fmla="*/ 1791 h 2173"/>
                <a:gd name="T34" fmla="*/ 962 w 2874"/>
                <a:gd name="T35" fmla="*/ 2173 h 2173"/>
                <a:gd name="T36" fmla="*/ 868 w 2874"/>
                <a:gd name="T37" fmla="*/ 1765 h 2173"/>
                <a:gd name="T38" fmla="*/ 780 w 2874"/>
                <a:gd name="T39" fmla="*/ 1704 h 2173"/>
                <a:gd name="T40" fmla="*/ 686 w 2874"/>
                <a:gd name="T41" fmla="*/ 2173 h 2173"/>
                <a:gd name="T42" fmla="*/ 686 w 2874"/>
                <a:gd name="T43" fmla="*/ 1688 h 2173"/>
                <a:gd name="T44" fmla="*/ 416 w 2874"/>
                <a:gd name="T45" fmla="*/ 2173 h 2173"/>
                <a:gd name="T46" fmla="*/ 141 w 2874"/>
                <a:gd name="T47" fmla="*/ 2007 h 2173"/>
                <a:gd name="T48" fmla="*/ 54 w 2874"/>
                <a:gd name="T49" fmla="*/ 1920 h 2173"/>
                <a:gd name="T50" fmla="*/ 0 w 2874"/>
                <a:gd name="T51" fmla="*/ 1475 h 2173"/>
                <a:gd name="T52" fmla="*/ 963 w 2874"/>
                <a:gd name="T53" fmla="*/ 1614 h 2173"/>
                <a:gd name="T54" fmla="*/ 1776 w 2874"/>
                <a:gd name="T55" fmla="*/ 1139 h 2173"/>
                <a:gd name="T56" fmla="*/ 2092 w 2874"/>
                <a:gd name="T57" fmla="*/ 1173 h 2173"/>
                <a:gd name="T58" fmla="*/ 2825 w 2874"/>
                <a:gd name="T59" fmla="*/ 333 h 2173"/>
                <a:gd name="T60" fmla="*/ 2248 w 2874"/>
                <a:gd name="T61" fmla="*/ 247 h 2173"/>
                <a:gd name="T62" fmla="*/ 1873 w 2874"/>
                <a:gd name="T63" fmla="*/ 775 h 2173"/>
                <a:gd name="T64" fmla="*/ 1057 w 2874"/>
                <a:gd name="T65" fmla="*/ 1250 h 2173"/>
                <a:gd name="T66" fmla="*/ 649 w 2874"/>
                <a:gd name="T67" fmla="*/ 1091 h 2173"/>
                <a:gd name="T68" fmla="*/ 323 w 2874"/>
                <a:gd name="T69" fmla="*/ 2173 h 2173"/>
                <a:gd name="T70" fmla="*/ 323 w 2874"/>
                <a:gd name="T71" fmla="*/ 1901 h 2173"/>
                <a:gd name="T72" fmla="*/ 778 w 2874"/>
                <a:gd name="T73" fmla="*/ 297 h 2173"/>
                <a:gd name="T74" fmla="*/ 1252 w 2874"/>
                <a:gd name="T75" fmla="*/ 493 h 2173"/>
                <a:gd name="T76" fmla="*/ 993 w 2874"/>
                <a:gd name="T77" fmla="*/ 485 h 2173"/>
                <a:gd name="T78" fmla="*/ 1106 w 2874"/>
                <a:gd name="T79" fmla="*/ 1108 h 2173"/>
                <a:gd name="T80" fmla="*/ 862 w 2874"/>
                <a:gd name="T81" fmla="*/ 782 h 2173"/>
                <a:gd name="T82" fmla="*/ 523 w 2874"/>
                <a:gd name="T83" fmla="*/ 962 h 2173"/>
                <a:gd name="T84" fmla="*/ 772 w 2874"/>
                <a:gd name="T85" fmla="*/ 434 h 2173"/>
                <a:gd name="T86" fmla="*/ 542 w 2874"/>
                <a:gd name="T87" fmla="*/ 572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74" h="2173">
                  <a:moveTo>
                    <a:pt x="924" y="46"/>
                  </a:moveTo>
                  <a:cubicBezTo>
                    <a:pt x="986" y="46"/>
                    <a:pt x="1037" y="97"/>
                    <a:pt x="1037" y="159"/>
                  </a:cubicBezTo>
                  <a:cubicBezTo>
                    <a:pt x="1037" y="221"/>
                    <a:pt x="986" y="272"/>
                    <a:pt x="924" y="272"/>
                  </a:cubicBezTo>
                  <a:cubicBezTo>
                    <a:pt x="862" y="272"/>
                    <a:pt x="811" y="221"/>
                    <a:pt x="811" y="159"/>
                  </a:cubicBezTo>
                  <a:cubicBezTo>
                    <a:pt x="813" y="97"/>
                    <a:pt x="862" y="46"/>
                    <a:pt x="924" y="46"/>
                  </a:cubicBezTo>
                  <a:close/>
                  <a:moveTo>
                    <a:pt x="2684" y="819"/>
                  </a:moveTo>
                  <a:cubicBezTo>
                    <a:pt x="2684" y="2173"/>
                    <a:pt x="2684" y="2173"/>
                    <a:pt x="2684" y="2173"/>
                  </a:cubicBezTo>
                  <a:cubicBezTo>
                    <a:pt x="2595" y="2173"/>
                    <a:pt x="2595" y="2173"/>
                    <a:pt x="2595" y="2173"/>
                  </a:cubicBezTo>
                  <a:cubicBezTo>
                    <a:pt x="2595" y="883"/>
                    <a:pt x="2595" y="883"/>
                    <a:pt x="2595" y="883"/>
                  </a:cubicBezTo>
                  <a:cubicBezTo>
                    <a:pt x="2666" y="806"/>
                    <a:pt x="2666" y="806"/>
                    <a:pt x="2666" y="806"/>
                  </a:cubicBezTo>
                  <a:cubicBezTo>
                    <a:pt x="2684" y="819"/>
                    <a:pt x="2684" y="819"/>
                    <a:pt x="2684" y="819"/>
                  </a:cubicBezTo>
                  <a:close/>
                  <a:moveTo>
                    <a:pt x="2502" y="986"/>
                  </a:moveTo>
                  <a:cubicBezTo>
                    <a:pt x="2502" y="2173"/>
                    <a:pt x="2502" y="2173"/>
                    <a:pt x="2502" y="2173"/>
                  </a:cubicBezTo>
                  <a:cubicBezTo>
                    <a:pt x="2413" y="2173"/>
                    <a:pt x="2413" y="2173"/>
                    <a:pt x="2413" y="2173"/>
                  </a:cubicBezTo>
                  <a:cubicBezTo>
                    <a:pt x="2413" y="1083"/>
                    <a:pt x="2413" y="1083"/>
                    <a:pt x="2413" y="1083"/>
                  </a:cubicBezTo>
                  <a:cubicBezTo>
                    <a:pt x="2502" y="986"/>
                    <a:pt x="2502" y="986"/>
                    <a:pt x="2502" y="986"/>
                  </a:cubicBezTo>
                  <a:close/>
                  <a:moveTo>
                    <a:pt x="2320" y="1186"/>
                  </a:moveTo>
                  <a:cubicBezTo>
                    <a:pt x="2320" y="2173"/>
                    <a:pt x="2320" y="2173"/>
                    <a:pt x="2320" y="2173"/>
                  </a:cubicBezTo>
                  <a:cubicBezTo>
                    <a:pt x="2232" y="2173"/>
                    <a:pt x="2232" y="2173"/>
                    <a:pt x="2232" y="2173"/>
                  </a:cubicBezTo>
                  <a:cubicBezTo>
                    <a:pt x="2232" y="1285"/>
                    <a:pt x="2232" y="1285"/>
                    <a:pt x="2232" y="1285"/>
                  </a:cubicBezTo>
                  <a:cubicBezTo>
                    <a:pt x="2320" y="1186"/>
                    <a:pt x="2320" y="1186"/>
                    <a:pt x="2320" y="1186"/>
                  </a:cubicBezTo>
                  <a:close/>
                  <a:moveTo>
                    <a:pt x="2140" y="1388"/>
                  </a:moveTo>
                  <a:cubicBezTo>
                    <a:pt x="2140" y="2173"/>
                    <a:pt x="2140" y="2173"/>
                    <a:pt x="2140" y="2173"/>
                  </a:cubicBezTo>
                  <a:cubicBezTo>
                    <a:pt x="2051" y="2173"/>
                    <a:pt x="2051" y="2173"/>
                    <a:pt x="2051" y="2173"/>
                  </a:cubicBezTo>
                  <a:cubicBezTo>
                    <a:pt x="2051" y="1484"/>
                    <a:pt x="2051" y="1484"/>
                    <a:pt x="2051" y="1484"/>
                  </a:cubicBezTo>
                  <a:cubicBezTo>
                    <a:pt x="2140" y="1388"/>
                    <a:pt x="2140" y="1388"/>
                    <a:pt x="2140" y="1388"/>
                  </a:cubicBezTo>
                  <a:close/>
                  <a:moveTo>
                    <a:pt x="1958" y="1484"/>
                  </a:moveTo>
                  <a:cubicBezTo>
                    <a:pt x="1958" y="2173"/>
                    <a:pt x="1958" y="2173"/>
                    <a:pt x="1958" y="2173"/>
                  </a:cubicBezTo>
                  <a:cubicBezTo>
                    <a:pt x="1869" y="2173"/>
                    <a:pt x="1869" y="2173"/>
                    <a:pt x="1869" y="2173"/>
                  </a:cubicBezTo>
                  <a:cubicBezTo>
                    <a:pt x="1869" y="1422"/>
                    <a:pt x="1869" y="1422"/>
                    <a:pt x="1869" y="1422"/>
                  </a:cubicBezTo>
                  <a:cubicBezTo>
                    <a:pt x="1958" y="1484"/>
                    <a:pt x="1958" y="1484"/>
                    <a:pt x="1958" y="1484"/>
                  </a:cubicBezTo>
                  <a:close/>
                  <a:moveTo>
                    <a:pt x="1776" y="1366"/>
                  </a:moveTo>
                  <a:cubicBezTo>
                    <a:pt x="1776" y="2173"/>
                    <a:pt x="1776" y="2173"/>
                    <a:pt x="1776" y="2173"/>
                  </a:cubicBezTo>
                  <a:cubicBezTo>
                    <a:pt x="1688" y="2173"/>
                    <a:pt x="1688" y="2173"/>
                    <a:pt x="1688" y="2173"/>
                  </a:cubicBezTo>
                  <a:cubicBezTo>
                    <a:pt x="1688" y="1435"/>
                    <a:pt x="1688" y="1435"/>
                    <a:pt x="1688" y="1435"/>
                  </a:cubicBezTo>
                  <a:cubicBezTo>
                    <a:pt x="1776" y="1366"/>
                    <a:pt x="1776" y="1366"/>
                    <a:pt x="1776" y="1366"/>
                  </a:cubicBezTo>
                  <a:close/>
                  <a:moveTo>
                    <a:pt x="1594" y="1507"/>
                  </a:moveTo>
                  <a:cubicBezTo>
                    <a:pt x="1594" y="2173"/>
                    <a:pt x="1594" y="2173"/>
                    <a:pt x="1594" y="2173"/>
                  </a:cubicBezTo>
                  <a:cubicBezTo>
                    <a:pt x="1506" y="2173"/>
                    <a:pt x="1506" y="2173"/>
                    <a:pt x="1506" y="2173"/>
                  </a:cubicBezTo>
                  <a:cubicBezTo>
                    <a:pt x="1506" y="1576"/>
                    <a:pt x="1506" y="1576"/>
                    <a:pt x="1506" y="1576"/>
                  </a:cubicBezTo>
                  <a:cubicBezTo>
                    <a:pt x="1594" y="1507"/>
                    <a:pt x="1594" y="1507"/>
                    <a:pt x="1594" y="1507"/>
                  </a:cubicBezTo>
                  <a:close/>
                  <a:moveTo>
                    <a:pt x="1412" y="1648"/>
                  </a:moveTo>
                  <a:cubicBezTo>
                    <a:pt x="1412" y="2173"/>
                    <a:pt x="1412" y="2173"/>
                    <a:pt x="1412" y="2173"/>
                  </a:cubicBezTo>
                  <a:cubicBezTo>
                    <a:pt x="1324" y="2173"/>
                    <a:pt x="1324" y="2173"/>
                    <a:pt x="1324" y="2173"/>
                  </a:cubicBezTo>
                  <a:cubicBezTo>
                    <a:pt x="1324" y="1717"/>
                    <a:pt x="1324" y="1717"/>
                    <a:pt x="1324" y="1717"/>
                  </a:cubicBezTo>
                  <a:cubicBezTo>
                    <a:pt x="1412" y="1648"/>
                    <a:pt x="1412" y="1648"/>
                    <a:pt x="1412" y="1648"/>
                  </a:cubicBezTo>
                  <a:close/>
                  <a:moveTo>
                    <a:pt x="1230" y="1791"/>
                  </a:moveTo>
                  <a:cubicBezTo>
                    <a:pt x="1230" y="2173"/>
                    <a:pt x="1230" y="2173"/>
                    <a:pt x="1230" y="2173"/>
                  </a:cubicBezTo>
                  <a:cubicBezTo>
                    <a:pt x="1142" y="2173"/>
                    <a:pt x="1142" y="2173"/>
                    <a:pt x="1142" y="2173"/>
                  </a:cubicBezTo>
                  <a:cubicBezTo>
                    <a:pt x="1142" y="1858"/>
                    <a:pt x="1142" y="1858"/>
                    <a:pt x="1142" y="1858"/>
                  </a:cubicBezTo>
                  <a:cubicBezTo>
                    <a:pt x="1230" y="1791"/>
                    <a:pt x="1230" y="1791"/>
                    <a:pt x="1230" y="1791"/>
                  </a:cubicBezTo>
                  <a:close/>
                  <a:moveTo>
                    <a:pt x="1050" y="1889"/>
                  </a:moveTo>
                  <a:cubicBezTo>
                    <a:pt x="1050" y="2173"/>
                    <a:pt x="1050" y="2173"/>
                    <a:pt x="1050" y="2173"/>
                  </a:cubicBezTo>
                  <a:cubicBezTo>
                    <a:pt x="962" y="2173"/>
                    <a:pt x="962" y="2173"/>
                    <a:pt x="962" y="2173"/>
                  </a:cubicBezTo>
                  <a:cubicBezTo>
                    <a:pt x="962" y="1828"/>
                    <a:pt x="962" y="1828"/>
                    <a:pt x="962" y="1828"/>
                  </a:cubicBezTo>
                  <a:cubicBezTo>
                    <a:pt x="1050" y="1889"/>
                    <a:pt x="1050" y="1889"/>
                    <a:pt x="1050" y="1889"/>
                  </a:cubicBezTo>
                  <a:close/>
                  <a:moveTo>
                    <a:pt x="868" y="1765"/>
                  </a:moveTo>
                  <a:cubicBezTo>
                    <a:pt x="868" y="2173"/>
                    <a:pt x="868" y="2173"/>
                    <a:pt x="868" y="2173"/>
                  </a:cubicBezTo>
                  <a:cubicBezTo>
                    <a:pt x="780" y="2173"/>
                    <a:pt x="780" y="2173"/>
                    <a:pt x="780" y="2173"/>
                  </a:cubicBezTo>
                  <a:cubicBezTo>
                    <a:pt x="780" y="1704"/>
                    <a:pt x="780" y="1704"/>
                    <a:pt x="780" y="1704"/>
                  </a:cubicBezTo>
                  <a:cubicBezTo>
                    <a:pt x="868" y="1765"/>
                    <a:pt x="868" y="1765"/>
                    <a:pt x="868" y="1765"/>
                  </a:cubicBezTo>
                  <a:close/>
                  <a:moveTo>
                    <a:pt x="686" y="1688"/>
                  </a:moveTo>
                  <a:cubicBezTo>
                    <a:pt x="686" y="2173"/>
                    <a:pt x="686" y="2173"/>
                    <a:pt x="686" y="2173"/>
                  </a:cubicBezTo>
                  <a:cubicBezTo>
                    <a:pt x="598" y="2173"/>
                    <a:pt x="598" y="2173"/>
                    <a:pt x="598" y="2173"/>
                  </a:cubicBezTo>
                  <a:cubicBezTo>
                    <a:pt x="598" y="1738"/>
                    <a:pt x="598" y="1738"/>
                    <a:pt x="598" y="1738"/>
                  </a:cubicBezTo>
                  <a:cubicBezTo>
                    <a:pt x="686" y="1688"/>
                    <a:pt x="686" y="1688"/>
                    <a:pt x="686" y="1688"/>
                  </a:cubicBezTo>
                  <a:close/>
                  <a:moveTo>
                    <a:pt x="505" y="1794"/>
                  </a:moveTo>
                  <a:cubicBezTo>
                    <a:pt x="505" y="2173"/>
                    <a:pt x="505" y="2173"/>
                    <a:pt x="505" y="2173"/>
                  </a:cubicBezTo>
                  <a:cubicBezTo>
                    <a:pt x="416" y="2173"/>
                    <a:pt x="416" y="2173"/>
                    <a:pt x="416" y="2173"/>
                  </a:cubicBezTo>
                  <a:cubicBezTo>
                    <a:pt x="416" y="1845"/>
                    <a:pt x="416" y="1845"/>
                    <a:pt x="416" y="1845"/>
                  </a:cubicBezTo>
                  <a:cubicBezTo>
                    <a:pt x="505" y="1794"/>
                    <a:pt x="505" y="1794"/>
                    <a:pt x="505" y="1794"/>
                  </a:cubicBezTo>
                  <a:close/>
                  <a:moveTo>
                    <a:pt x="141" y="2007"/>
                  </a:moveTo>
                  <a:cubicBezTo>
                    <a:pt x="141" y="2173"/>
                    <a:pt x="141" y="2173"/>
                    <a:pt x="141" y="2173"/>
                  </a:cubicBezTo>
                  <a:cubicBezTo>
                    <a:pt x="54" y="2173"/>
                    <a:pt x="54" y="2173"/>
                    <a:pt x="54" y="2173"/>
                  </a:cubicBezTo>
                  <a:cubicBezTo>
                    <a:pt x="54" y="1920"/>
                    <a:pt x="54" y="1920"/>
                    <a:pt x="54" y="1920"/>
                  </a:cubicBezTo>
                  <a:cubicBezTo>
                    <a:pt x="113" y="2022"/>
                    <a:pt x="113" y="2022"/>
                    <a:pt x="113" y="2022"/>
                  </a:cubicBezTo>
                  <a:cubicBezTo>
                    <a:pt x="141" y="2007"/>
                    <a:pt x="141" y="2007"/>
                    <a:pt x="141" y="2007"/>
                  </a:cubicBezTo>
                  <a:close/>
                  <a:moveTo>
                    <a:pt x="0" y="1475"/>
                  </a:moveTo>
                  <a:cubicBezTo>
                    <a:pt x="177" y="1778"/>
                    <a:pt x="177" y="1778"/>
                    <a:pt x="177" y="1778"/>
                  </a:cubicBezTo>
                  <a:cubicBezTo>
                    <a:pt x="731" y="1453"/>
                    <a:pt x="731" y="1453"/>
                    <a:pt x="731" y="1453"/>
                  </a:cubicBezTo>
                  <a:cubicBezTo>
                    <a:pt x="963" y="1614"/>
                    <a:pt x="963" y="1614"/>
                    <a:pt x="963" y="1614"/>
                  </a:cubicBezTo>
                  <a:cubicBezTo>
                    <a:pt x="1070" y="1688"/>
                    <a:pt x="1070" y="1688"/>
                    <a:pt x="1070" y="1688"/>
                  </a:cubicBezTo>
                  <a:cubicBezTo>
                    <a:pt x="1171" y="1609"/>
                    <a:pt x="1171" y="1609"/>
                    <a:pt x="1171" y="1609"/>
                  </a:cubicBezTo>
                  <a:cubicBezTo>
                    <a:pt x="1776" y="1139"/>
                    <a:pt x="1776" y="1139"/>
                    <a:pt x="1776" y="1139"/>
                  </a:cubicBezTo>
                  <a:cubicBezTo>
                    <a:pt x="1861" y="1198"/>
                    <a:pt x="1861" y="1198"/>
                    <a:pt x="1861" y="1198"/>
                  </a:cubicBezTo>
                  <a:cubicBezTo>
                    <a:pt x="1987" y="1288"/>
                    <a:pt x="1987" y="1288"/>
                    <a:pt x="1987" y="1288"/>
                  </a:cubicBezTo>
                  <a:cubicBezTo>
                    <a:pt x="2092" y="1173"/>
                    <a:pt x="2092" y="1173"/>
                    <a:pt x="2092" y="1173"/>
                  </a:cubicBezTo>
                  <a:cubicBezTo>
                    <a:pt x="2644" y="562"/>
                    <a:pt x="2644" y="562"/>
                    <a:pt x="2644" y="562"/>
                  </a:cubicBezTo>
                  <a:cubicBezTo>
                    <a:pt x="2775" y="665"/>
                    <a:pt x="2775" y="665"/>
                    <a:pt x="2775" y="665"/>
                  </a:cubicBezTo>
                  <a:cubicBezTo>
                    <a:pt x="2825" y="333"/>
                    <a:pt x="2825" y="333"/>
                    <a:pt x="2825" y="333"/>
                  </a:cubicBezTo>
                  <a:cubicBezTo>
                    <a:pt x="2874" y="0"/>
                    <a:pt x="2874" y="0"/>
                    <a:pt x="2874" y="0"/>
                  </a:cubicBezTo>
                  <a:cubicBezTo>
                    <a:pt x="2561" y="123"/>
                    <a:pt x="2561" y="123"/>
                    <a:pt x="2561" y="123"/>
                  </a:cubicBezTo>
                  <a:cubicBezTo>
                    <a:pt x="2248" y="247"/>
                    <a:pt x="2248" y="247"/>
                    <a:pt x="2248" y="247"/>
                  </a:cubicBezTo>
                  <a:cubicBezTo>
                    <a:pt x="2369" y="342"/>
                    <a:pt x="2369" y="342"/>
                    <a:pt x="2369" y="342"/>
                  </a:cubicBezTo>
                  <a:cubicBezTo>
                    <a:pt x="1937" y="821"/>
                    <a:pt x="1937" y="821"/>
                    <a:pt x="1937" y="821"/>
                  </a:cubicBezTo>
                  <a:cubicBezTo>
                    <a:pt x="1873" y="775"/>
                    <a:pt x="1873" y="775"/>
                    <a:pt x="1873" y="775"/>
                  </a:cubicBezTo>
                  <a:cubicBezTo>
                    <a:pt x="1766" y="700"/>
                    <a:pt x="1766" y="700"/>
                    <a:pt x="1766" y="700"/>
                  </a:cubicBezTo>
                  <a:cubicBezTo>
                    <a:pt x="1663" y="780"/>
                    <a:pt x="1663" y="780"/>
                    <a:pt x="1663" y="780"/>
                  </a:cubicBezTo>
                  <a:cubicBezTo>
                    <a:pt x="1057" y="1250"/>
                    <a:pt x="1057" y="1250"/>
                    <a:pt x="1057" y="1250"/>
                  </a:cubicBezTo>
                  <a:cubicBezTo>
                    <a:pt x="837" y="1099"/>
                    <a:pt x="837" y="1099"/>
                    <a:pt x="837" y="1099"/>
                  </a:cubicBezTo>
                  <a:cubicBezTo>
                    <a:pt x="745" y="1035"/>
                    <a:pt x="745" y="1035"/>
                    <a:pt x="745" y="1035"/>
                  </a:cubicBezTo>
                  <a:cubicBezTo>
                    <a:pt x="649" y="1091"/>
                    <a:pt x="649" y="1091"/>
                    <a:pt x="649" y="1091"/>
                  </a:cubicBezTo>
                  <a:cubicBezTo>
                    <a:pt x="0" y="1475"/>
                    <a:pt x="0" y="1475"/>
                    <a:pt x="0" y="1475"/>
                  </a:cubicBezTo>
                  <a:close/>
                  <a:moveTo>
                    <a:pt x="323" y="1901"/>
                  </a:moveTo>
                  <a:cubicBezTo>
                    <a:pt x="323" y="2173"/>
                    <a:pt x="323" y="2173"/>
                    <a:pt x="323" y="2173"/>
                  </a:cubicBezTo>
                  <a:cubicBezTo>
                    <a:pt x="234" y="2173"/>
                    <a:pt x="234" y="2173"/>
                    <a:pt x="234" y="2173"/>
                  </a:cubicBezTo>
                  <a:cubicBezTo>
                    <a:pt x="234" y="1951"/>
                    <a:pt x="234" y="1951"/>
                    <a:pt x="234" y="1951"/>
                  </a:cubicBezTo>
                  <a:cubicBezTo>
                    <a:pt x="323" y="1901"/>
                    <a:pt x="323" y="1901"/>
                    <a:pt x="323" y="1901"/>
                  </a:cubicBezTo>
                  <a:close/>
                  <a:moveTo>
                    <a:pt x="542" y="572"/>
                  </a:moveTo>
                  <a:cubicBezTo>
                    <a:pt x="583" y="429"/>
                    <a:pt x="583" y="429"/>
                    <a:pt x="583" y="429"/>
                  </a:cubicBezTo>
                  <a:cubicBezTo>
                    <a:pt x="778" y="297"/>
                    <a:pt x="778" y="297"/>
                    <a:pt x="778" y="297"/>
                  </a:cubicBezTo>
                  <a:cubicBezTo>
                    <a:pt x="1050" y="300"/>
                    <a:pt x="1050" y="300"/>
                    <a:pt x="1050" y="300"/>
                  </a:cubicBezTo>
                  <a:cubicBezTo>
                    <a:pt x="1104" y="492"/>
                    <a:pt x="1104" y="492"/>
                    <a:pt x="1104" y="492"/>
                  </a:cubicBezTo>
                  <a:cubicBezTo>
                    <a:pt x="1252" y="493"/>
                    <a:pt x="1252" y="493"/>
                    <a:pt x="1252" y="493"/>
                  </a:cubicBezTo>
                  <a:cubicBezTo>
                    <a:pt x="1255" y="536"/>
                    <a:pt x="1255" y="536"/>
                    <a:pt x="1255" y="536"/>
                  </a:cubicBezTo>
                  <a:cubicBezTo>
                    <a:pt x="1050" y="565"/>
                    <a:pt x="1050" y="565"/>
                    <a:pt x="1050" y="565"/>
                  </a:cubicBezTo>
                  <a:cubicBezTo>
                    <a:pt x="993" y="485"/>
                    <a:pt x="993" y="485"/>
                    <a:pt x="993" y="485"/>
                  </a:cubicBezTo>
                  <a:cubicBezTo>
                    <a:pt x="955" y="665"/>
                    <a:pt x="955" y="665"/>
                    <a:pt x="955" y="665"/>
                  </a:cubicBezTo>
                  <a:cubicBezTo>
                    <a:pt x="1099" y="842"/>
                    <a:pt x="1099" y="842"/>
                    <a:pt x="1099" y="842"/>
                  </a:cubicBezTo>
                  <a:cubicBezTo>
                    <a:pt x="1106" y="1108"/>
                    <a:pt x="1106" y="1108"/>
                    <a:pt x="1106" y="1108"/>
                  </a:cubicBezTo>
                  <a:cubicBezTo>
                    <a:pt x="1037" y="1109"/>
                    <a:pt x="1037" y="1109"/>
                    <a:pt x="1037" y="1109"/>
                  </a:cubicBezTo>
                  <a:cubicBezTo>
                    <a:pt x="985" y="880"/>
                    <a:pt x="985" y="880"/>
                    <a:pt x="985" y="880"/>
                  </a:cubicBezTo>
                  <a:cubicBezTo>
                    <a:pt x="862" y="782"/>
                    <a:pt x="862" y="782"/>
                    <a:pt x="862" y="782"/>
                  </a:cubicBezTo>
                  <a:cubicBezTo>
                    <a:pt x="826" y="837"/>
                    <a:pt x="782" y="960"/>
                    <a:pt x="782" y="960"/>
                  </a:cubicBezTo>
                  <a:cubicBezTo>
                    <a:pt x="531" y="1004"/>
                    <a:pt x="531" y="1004"/>
                    <a:pt x="531" y="1004"/>
                  </a:cubicBezTo>
                  <a:cubicBezTo>
                    <a:pt x="523" y="962"/>
                    <a:pt x="523" y="962"/>
                    <a:pt x="523" y="962"/>
                  </a:cubicBezTo>
                  <a:cubicBezTo>
                    <a:pt x="701" y="893"/>
                    <a:pt x="701" y="893"/>
                    <a:pt x="701" y="893"/>
                  </a:cubicBezTo>
                  <a:cubicBezTo>
                    <a:pt x="741" y="641"/>
                    <a:pt x="741" y="641"/>
                    <a:pt x="741" y="641"/>
                  </a:cubicBezTo>
                  <a:cubicBezTo>
                    <a:pt x="772" y="434"/>
                    <a:pt x="772" y="434"/>
                    <a:pt x="772" y="434"/>
                  </a:cubicBezTo>
                  <a:cubicBezTo>
                    <a:pt x="665" y="469"/>
                    <a:pt x="665" y="469"/>
                    <a:pt x="665" y="469"/>
                  </a:cubicBezTo>
                  <a:cubicBezTo>
                    <a:pt x="590" y="600"/>
                    <a:pt x="590" y="600"/>
                    <a:pt x="590" y="600"/>
                  </a:cubicBezTo>
                  <a:cubicBezTo>
                    <a:pt x="542" y="572"/>
                    <a:pt x="542" y="572"/>
                    <a:pt x="542" y="572"/>
                  </a:cubicBezTo>
                  <a:close/>
                </a:path>
              </a:pathLst>
            </a:custGeom>
            <a:solidFill>
              <a:schemeClr val="bg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PingFang SC Regular" panose="020B0400000000000000" charset="-122"/>
                <a:ea typeface="PingFang SC Regular" panose="020B0400000000000000" charset="-122"/>
              </a:endParaRPr>
            </a:p>
          </p:txBody>
        </p:sp>
        <p:sp>
          <p:nvSpPr>
            <p:cNvPr id="6" name="文本框 5"/>
            <p:cNvSpPr txBox="1"/>
            <p:nvPr>
              <p:custDataLst>
                <p:tags r:id="rId24"/>
              </p:custDataLst>
            </p:nvPr>
          </p:nvSpPr>
          <p:spPr>
            <a:xfrm>
              <a:off x="8386" y="7032"/>
              <a:ext cx="2386" cy="725"/>
            </a:xfrm>
            <a:prstGeom prst="rect">
              <a:avLst/>
            </a:prstGeom>
            <a:noFill/>
          </p:spPr>
          <p:txBody>
            <a:bodyPr wrap="square" rtlCol="0">
              <a:spAutoFit/>
            </a:bodyPr>
            <a:lstStyle/>
            <a:p>
              <a:pPr algn="ctr"/>
              <a:r>
                <a:rPr lang="en-US" altLang="zh-CN" sz="2400" b="1">
                  <a:solidFill>
                    <a:schemeClr val="accent1"/>
                  </a:solidFill>
                </a:rPr>
                <a:t>PDCA</a:t>
              </a:r>
              <a:r>
                <a:rPr lang="zh-CN" altLang="en-US" sz="2400" b="1">
                  <a:solidFill>
                    <a:schemeClr val="accent1"/>
                  </a:solidFill>
                </a:rPr>
                <a:t>循环</a:t>
              </a:r>
            </a:p>
          </p:txBody>
        </p:sp>
        <p:sp>
          <p:nvSpPr>
            <p:cNvPr id="52" name="文本框 51"/>
            <p:cNvSpPr txBox="1"/>
            <p:nvPr>
              <p:custDataLst>
                <p:tags r:id="rId25"/>
              </p:custDataLst>
            </p:nvPr>
          </p:nvSpPr>
          <p:spPr>
            <a:xfrm>
              <a:off x="5935" y="6321"/>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找问题</a:t>
              </a:r>
            </a:p>
          </p:txBody>
        </p:sp>
        <p:sp>
          <p:nvSpPr>
            <p:cNvPr id="53" name="文本框 52"/>
            <p:cNvSpPr txBox="1"/>
            <p:nvPr>
              <p:custDataLst>
                <p:tags r:id="rId26"/>
              </p:custDataLst>
            </p:nvPr>
          </p:nvSpPr>
          <p:spPr>
            <a:xfrm rot="1380000">
              <a:off x="6414" y="5279"/>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找原因</a:t>
              </a:r>
            </a:p>
          </p:txBody>
        </p:sp>
        <p:sp>
          <p:nvSpPr>
            <p:cNvPr id="54" name="文本框 53"/>
            <p:cNvSpPr txBox="1"/>
            <p:nvPr>
              <p:custDataLst>
                <p:tags r:id="rId27"/>
              </p:custDataLst>
            </p:nvPr>
          </p:nvSpPr>
          <p:spPr>
            <a:xfrm rot="3240000">
              <a:off x="7215" y="4423"/>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找要因</a:t>
              </a:r>
            </a:p>
          </p:txBody>
        </p:sp>
        <p:sp>
          <p:nvSpPr>
            <p:cNvPr id="55" name="文本框 54"/>
            <p:cNvSpPr txBox="1"/>
            <p:nvPr>
              <p:custDataLst>
                <p:tags r:id="rId28"/>
              </p:custDataLst>
            </p:nvPr>
          </p:nvSpPr>
          <p:spPr>
            <a:xfrm rot="4740000">
              <a:off x="8243" y="3925"/>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订计划</a:t>
              </a:r>
            </a:p>
          </p:txBody>
        </p:sp>
        <p:sp>
          <p:nvSpPr>
            <p:cNvPr id="56" name="文本框 55"/>
            <p:cNvSpPr txBox="1"/>
            <p:nvPr>
              <p:custDataLst>
                <p:tags r:id="rId29"/>
              </p:custDataLst>
            </p:nvPr>
          </p:nvSpPr>
          <p:spPr>
            <a:xfrm rot="21420000">
              <a:off x="10962" y="4804"/>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执行</a:t>
              </a:r>
            </a:p>
          </p:txBody>
        </p:sp>
        <p:sp>
          <p:nvSpPr>
            <p:cNvPr id="57" name="文本框 56"/>
            <p:cNvSpPr txBox="1"/>
            <p:nvPr>
              <p:custDataLst>
                <p:tags r:id="rId30"/>
              </p:custDataLst>
            </p:nvPr>
          </p:nvSpPr>
          <p:spPr>
            <a:xfrm rot="21420000">
              <a:off x="10962" y="8803"/>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检查</a:t>
              </a:r>
            </a:p>
          </p:txBody>
        </p:sp>
        <p:sp>
          <p:nvSpPr>
            <p:cNvPr id="58" name="文本框 57"/>
            <p:cNvSpPr txBox="1"/>
            <p:nvPr>
              <p:custDataLst>
                <p:tags r:id="rId31"/>
              </p:custDataLst>
            </p:nvPr>
          </p:nvSpPr>
          <p:spPr>
            <a:xfrm rot="21420000">
              <a:off x="7723" y="9390"/>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总结经验</a:t>
              </a:r>
            </a:p>
          </p:txBody>
        </p:sp>
        <p:sp>
          <p:nvSpPr>
            <p:cNvPr id="59" name="文本框 58"/>
            <p:cNvSpPr txBox="1"/>
            <p:nvPr>
              <p:custDataLst>
                <p:tags r:id="rId32"/>
              </p:custDataLst>
            </p:nvPr>
          </p:nvSpPr>
          <p:spPr>
            <a:xfrm rot="21420000">
              <a:off x="6056" y="7842"/>
              <a:ext cx="1496" cy="434"/>
            </a:xfrm>
            <a:prstGeom prst="rect">
              <a:avLst/>
            </a:prstGeom>
            <a:noFill/>
          </p:spPr>
          <p:txBody>
            <a:bodyPr wrap="square" rtlCol="0">
              <a:spAutoFit/>
            </a:bodyPr>
            <a:lstStyle/>
            <a:p>
              <a:pPr algn="ctr"/>
              <a:r>
                <a:rPr lang="zh-CN" altLang="en-US" sz="1200">
                  <a:solidFill>
                    <a:schemeClr val="bg1">
                      <a:lumMod val="50000"/>
                      <a:lumOff val="50000"/>
                    </a:schemeClr>
                  </a:solidFill>
                  <a:latin typeface="PingFang SC Regular" panose="020B0400000000000000" charset="-122"/>
                  <a:ea typeface="PingFang SC Regular" panose="020B0400000000000000" charset="-122"/>
                </a:rPr>
                <a:t>提出新问题</a:t>
              </a:r>
            </a:p>
          </p:txBody>
        </p:sp>
      </p:grpSp>
      <p:grpSp>
        <p:nvGrpSpPr>
          <p:cNvPr id="129" name="组合 128"/>
          <p:cNvGrpSpPr/>
          <p:nvPr/>
        </p:nvGrpSpPr>
        <p:grpSpPr>
          <a:xfrm>
            <a:off x="337820" y="2152650"/>
            <a:ext cx="4048760" cy="2237740"/>
            <a:chOff x="532" y="3390"/>
            <a:chExt cx="6376" cy="3524"/>
          </a:xfrm>
        </p:grpSpPr>
        <p:cxnSp>
          <p:nvCxnSpPr>
            <p:cNvPr id="66" name="直接连接符 65"/>
            <p:cNvCxnSpPr/>
            <p:nvPr>
              <p:custDataLst>
                <p:tags r:id="rId2"/>
              </p:custDataLst>
            </p:nvPr>
          </p:nvCxnSpPr>
          <p:spPr>
            <a:xfrm>
              <a:off x="532" y="3569"/>
              <a:ext cx="0" cy="3165"/>
            </a:xfrm>
            <a:prstGeom prst="line">
              <a:avLst/>
            </a:prstGeom>
            <a:ln w="76200" cap="flat" cmpd="sng">
              <a:solidFill>
                <a:schemeClr val="accent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64" name="文本框 63"/>
            <p:cNvSpPr txBox="1"/>
            <p:nvPr>
              <p:custDataLst>
                <p:tags r:id="rId3"/>
              </p:custDataLst>
            </p:nvPr>
          </p:nvSpPr>
          <p:spPr>
            <a:xfrm>
              <a:off x="834" y="3390"/>
              <a:ext cx="2022" cy="452"/>
            </a:xfrm>
            <a:prstGeom prst="rect">
              <a:avLst/>
            </a:prstGeom>
            <a:noFill/>
          </p:spPr>
          <p:txBody>
            <a:bodyPr wrap="square" rtlCol="0">
              <a:spAutoFit/>
            </a:bodyPr>
            <a:lstStyle/>
            <a:p>
              <a:r>
                <a:rPr lang="en-US" sz="1400" b="1" kern="0" noProof="0" dirty="0">
                  <a:ln>
                    <a:noFill/>
                  </a:ln>
                  <a:solidFill>
                    <a:schemeClr val="accent1"/>
                  </a:solidFill>
                  <a:effectLst/>
                  <a:uLnTx/>
                  <a:uFillTx/>
                  <a:latin typeface="PingFang SC Semibold" panose="020B0400000000000000" charset="-122"/>
                  <a:ea typeface="PingFang SC Semibold" panose="020B0400000000000000" charset="-122"/>
                  <a:sym typeface="Helvetica Neue Medium" panose="02000503000000020004"/>
                </a:rPr>
                <a:t>P</a:t>
              </a:r>
              <a:r>
                <a:rPr lang="zh-CN" altLang="en-US" sz="1400" b="1" kern="0" noProof="0" dirty="0">
                  <a:ln>
                    <a:noFill/>
                  </a:ln>
                  <a:solidFill>
                    <a:schemeClr val="accent1"/>
                  </a:solidFill>
                  <a:effectLst/>
                  <a:uLnTx/>
                  <a:uFillTx/>
                  <a:latin typeface="PingFang SC Semibold" panose="020B0400000000000000" charset="-122"/>
                  <a:ea typeface="PingFang SC Semibold" panose="020B0400000000000000" charset="-122"/>
                  <a:sym typeface="Helvetica Neue Medium" panose="02000503000000020004"/>
                </a:rPr>
                <a:t>——计划</a:t>
              </a:r>
            </a:p>
          </p:txBody>
        </p:sp>
        <p:sp>
          <p:nvSpPr>
            <p:cNvPr id="65" name="文本框 64"/>
            <p:cNvSpPr txBox="1"/>
            <p:nvPr>
              <p:custDataLst>
                <p:tags r:id="rId4"/>
              </p:custDataLst>
            </p:nvPr>
          </p:nvSpPr>
          <p:spPr>
            <a:xfrm>
              <a:off x="834" y="3824"/>
              <a:ext cx="6075" cy="492"/>
            </a:xfrm>
            <a:prstGeom prst="rect">
              <a:avLst/>
            </a:prstGeom>
            <a:noFill/>
          </p:spPr>
          <p:txBody>
            <a:bodyPr wrap="square" rtlCol="0">
              <a:spAutoFit/>
            </a:bodyPr>
            <a:lstStyle/>
            <a:p>
              <a:pPr>
                <a:lnSpc>
                  <a:spcPct val="120000"/>
                </a:lnSpc>
                <a:spcBef>
                  <a:spcPts val="0"/>
                </a:spcBef>
                <a:spcAft>
                  <a:spcPts val="0"/>
                </a:spcAft>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包括方针和目标的确定以及活动计划的制定</a:t>
              </a:r>
            </a:p>
          </p:txBody>
        </p:sp>
        <p:sp>
          <p:nvSpPr>
            <p:cNvPr id="8" name="圆角矩形 7"/>
            <p:cNvSpPr/>
            <p:nvPr/>
          </p:nvSpPr>
          <p:spPr>
            <a:xfrm>
              <a:off x="850" y="4290"/>
              <a:ext cx="2430" cy="434"/>
            </a:xfrm>
            <a:prstGeom prst="round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solidFill>
                  <a:latin typeface="PingFang SC Regular" panose="020B0400000000000000" charset="-122"/>
                  <a:ea typeface="PingFang SC Regular" panose="020B0400000000000000" charset="-122"/>
                </a:rPr>
                <a:t>①找问题</a:t>
              </a:r>
            </a:p>
          </p:txBody>
        </p:sp>
        <p:sp>
          <p:nvSpPr>
            <p:cNvPr id="14" name="文本框 13"/>
            <p:cNvSpPr txBox="1"/>
            <p:nvPr>
              <p:custDataLst>
                <p:tags r:id="rId5"/>
              </p:custDataLst>
            </p:nvPr>
          </p:nvSpPr>
          <p:spPr>
            <a:xfrm>
              <a:off x="834" y="4724"/>
              <a:ext cx="2447" cy="725"/>
            </a:xfrm>
            <a:prstGeom prst="rect">
              <a:avLst/>
            </a:prstGeom>
            <a:noFill/>
          </p:spPr>
          <p:txBody>
            <a:bodyPr wrap="square" rtlCol="0">
              <a:spAutoFit/>
            </a:bodyPr>
            <a:lstStyle/>
            <a:p>
              <a:pPr>
                <a:lnSpc>
                  <a:spcPct val="120000"/>
                </a:lnSpc>
                <a:spcBef>
                  <a:spcPts val="0"/>
                </a:spcBef>
                <a:spcAft>
                  <a:spcPts val="0"/>
                </a:spcAft>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用数据说明，并确定需要改进的主要问题</a:t>
              </a:r>
            </a:p>
          </p:txBody>
        </p:sp>
        <p:sp>
          <p:nvSpPr>
            <p:cNvPr id="15" name="圆角矩形 14"/>
            <p:cNvSpPr/>
            <p:nvPr/>
          </p:nvSpPr>
          <p:spPr>
            <a:xfrm>
              <a:off x="3507" y="4290"/>
              <a:ext cx="2430" cy="434"/>
            </a:xfrm>
            <a:prstGeom prst="round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solidFill>
                  <a:latin typeface="PingFang SC Regular" panose="020B0400000000000000" charset="-122"/>
                  <a:ea typeface="PingFang SC Regular" panose="020B0400000000000000" charset="-122"/>
                </a:rPr>
                <a:t>②找原因</a:t>
              </a:r>
            </a:p>
          </p:txBody>
        </p:sp>
        <p:sp>
          <p:nvSpPr>
            <p:cNvPr id="20" name="文本框 19"/>
            <p:cNvSpPr txBox="1"/>
            <p:nvPr>
              <p:custDataLst>
                <p:tags r:id="rId6"/>
              </p:custDataLst>
            </p:nvPr>
          </p:nvSpPr>
          <p:spPr>
            <a:xfrm>
              <a:off x="3493" y="4698"/>
              <a:ext cx="2447" cy="725"/>
            </a:xfrm>
            <a:prstGeom prst="rect">
              <a:avLst/>
            </a:prstGeom>
            <a:noFill/>
          </p:spPr>
          <p:txBody>
            <a:bodyPr wrap="square" rtlCol="0">
              <a:spAutoFit/>
            </a:bodyPr>
            <a:lstStyle/>
            <a:p>
              <a:pPr>
                <a:lnSpc>
                  <a:spcPct val="120000"/>
                </a:lnSpc>
                <a:spcBef>
                  <a:spcPts val="0"/>
                </a:spcBef>
                <a:spcAft>
                  <a:spcPts val="0"/>
                </a:spcAft>
              </a:pP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集思广益，列出所有产生问题的原因</a:t>
              </a:r>
            </a:p>
          </p:txBody>
        </p:sp>
        <p:sp>
          <p:nvSpPr>
            <p:cNvPr id="30" name="圆角矩形 29"/>
            <p:cNvSpPr/>
            <p:nvPr/>
          </p:nvSpPr>
          <p:spPr>
            <a:xfrm>
              <a:off x="848" y="5490"/>
              <a:ext cx="2430" cy="434"/>
            </a:xfrm>
            <a:prstGeom prst="round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solidFill>
                  <a:latin typeface="PingFang SC Regular" panose="020B0400000000000000" charset="-122"/>
                  <a:ea typeface="PingFang SC Regular" panose="020B0400000000000000" charset="-122"/>
                </a:rPr>
                <a:t>③找要因</a:t>
              </a:r>
            </a:p>
          </p:txBody>
        </p:sp>
        <p:sp>
          <p:nvSpPr>
            <p:cNvPr id="33" name="文本框 32"/>
            <p:cNvSpPr txBox="1"/>
            <p:nvPr>
              <p:custDataLst>
                <p:tags r:id="rId7"/>
              </p:custDataLst>
            </p:nvPr>
          </p:nvSpPr>
          <p:spPr>
            <a:xfrm>
              <a:off x="834" y="5898"/>
              <a:ext cx="2447" cy="1016"/>
            </a:xfrm>
            <a:prstGeom prst="rect">
              <a:avLst/>
            </a:prstGeom>
            <a:noFill/>
          </p:spPr>
          <p:txBody>
            <a:bodyPr wrap="square" rtlCol="0">
              <a:spAutoFit/>
            </a:bodyPr>
            <a:lstStyle/>
            <a:p>
              <a:pPr>
                <a:lnSpc>
                  <a:spcPct val="120000"/>
                </a:lnSpc>
                <a:spcBef>
                  <a:spcPts val="0"/>
                </a:spcBef>
                <a:spcAft>
                  <a:spcPts val="0"/>
                </a:spcAft>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在诸多因素中，找出影响质量的最主要、最直接的因素</a:t>
              </a:r>
            </a:p>
          </p:txBody>
        </p:sp>
        <p:sp>
          <p:nvSpPr>
            <p:cNvPr id="35" name="圆角矩形 34"/>
            <p:cNvSpPr/>
            <p:nvPr/>
          </p:nvSpPr>
          <p:spPr>
            <a:xfrm>
              <a:off x="3507" y="5490"/>
              <a:ext cx="2430" cy="434"/>
            </a:xfrm>
            <a:prstGeom prst="roundRect">
              <a:avLst/>
            </a:prstGeom>
            <a:noFill/>
            <a:ln>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1"/>
                  </a:solidFill>
                  <a:latin typeface="PingFang SC Regular" panose="020B0400000000000000" charset="-122"/>
                  <a:ea typeface="PingFang SC Regular" panose="020B0400000000000000" charset="-122"/>
                </a:rPr>
                <a:t>④订计划</a:t>
              </a:r>
            </a:p>
          </p:txBody>
        </p:sp>
        <p:sp>
          <p:nvSpPr>
            <p:cNvPr id="36" name="文本框 35"/>
            <p:cNvSpPr txBox="1"/>
            <p:nvPr>
              <p:custDataLst>
                <p:tags r:id="rId8"/>
              </p:custDataLst>
            </p:nvPr>
          </p:nvSpPr>
          <p:spPr>
            <a:xfrm>
              <a:off x="3493" y="5898"/>
              <a:ext cx="2447" cy="725"/>
            </a:xfrm>
            <a:prstGeom prst="rect">
              <a:avLst/>
            </a:prstGeom>
            <a:noFill/>
          </p:spPr>
          <p:txBody>
            <a:bodyPr wrap="square" rtlCol="0">
              <a:spAutoFit/>
            </a:bodyPr>
            <a:lstStyle/>
            <a:p>
              <a:pPr>
                <a:lnSpc>
                  <a:spcPct val="120000"/>
                </a:lnSpc>
                <a:spcBef>
                  <a:spcPts val="0"/>
                </a:spcBef>
                <a:spcAft>
                  <a:spcPts val="0"/>
                </a:spcAft>
              </a:pPr>
              <a:r>
                <a:rPr 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设定目标，制定对策，细化方案</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en-US" altLang="zh-CN">
                <a:cs typeface="PingFang SC Regular" panose="020B0400000000000000" charset="-122"/>
              </a:rPr>
              <a:t>PDCA</a:t>
            </a:r>
            <a:r>
              <a:rPr>
                <a:cs typeface="PingFang SC Regular" panose="020B0400000000000000" charset="-122"/>
              </a:rPr>
              <a:t>循环——</a:t>
            </a:r>
            <a:r>
              <a:rPr sz="2400" b="0">
                <a:cs typeface="PingFang SC Regular" panose="020B0400000000000000" charset="-122"/>
              </a:rPr>
              <a:t>应用的</a:t>
            </a:r>
            <a:r>
              <a:rPr lang="en-US" altLang="zh-CN" sz="2400" b="0">
                <a:cs typeface="PingFang SC Regular" panose="020B0400000000000000" charset="-122"/>
              </a:rPr>
              <a:t>4</a:t>
            </a:r>
            <a:r>
              <a:rPr sz="2400" b="0">
                <a:cs typeface="PingFang SC Regular" panose="020B0400000000000000" charset="-122"/>
              </a:rPr>
              <a:t>个要点</a:t>
            </a:r>
          </a:p>
        </p:txBody>
      </p:sp>
      <p:sp>
        <p:nvSpPr>
          <p:cNvPr id="3" name="文本占位符 2"/>
          <p:cNvSpPr>
            <a:spLocks noGrp="1"/>
          </p:cNvSpPr>
          <p:nvPr>
            <p:ph type="body" idx="1"/>
          </p:nvPr>
        </p:nvSpPr>
        <p:spPr/>
        <p:txBody>
          <a:bodyPr/>
          <a:lstStyle/>
          <a:p>
            <a:r>
              <a:rPr lang="zh-CN" altLang="en-US">
                <a:cs typeface="PingFang SC Regular" panose="020B0400000000000000" charset="-122"/>
              </a:rPr>
              <a:t>无论哪一项工作都离不开PDCA的循环，每一项工作都需要经过计划、执行计划、检查计划、对计划跟踪并不断改善这样四个阶段</a:t>
            </a:r>
          </a:p>
        </p:txBody>
      </p:sp>
      <p:sp>
        <p:nvSpPr>
          <p:cNvPr id="4" name="文本占位符 3"/>
          <p:cNvSpPr>
            <a:spLocks noGrp="1"/>
          </p:cNvSpPr>
          <p:nvPr>
            <p:ph type="body" idx="13"/>
          </p:nvPr>
        </p:nvSpPr>
        <p:spPr>
          <a:xfrm>
            <a:off x="372110" y="317183"/>
            <a:ext cx="1068070" cy="430530"/>
          </a:xfrm>
        </p:spPr>
        <p:txBody>
          <a:bodyPr/>
          <a:lstStyle/>
          <a:p>
            <a:r>
              <a:rPr>
                <a:sym typeface="+mn-ea"/>
              </a:rPr>
              <a:t>5-02</a:t>
            </a:r>
            <a:endParaRPr lang="zh-CN" altLang="en-US">
              <a:latin typeface="PingFang SC Regular" panose="020B0400000000000000" charset="-122"/>
              <a:ea typeface="PingFang SC Regular" panose="020B0400000000000000" charset="-122"/>
            </a:endParaRPr>
          </a:p>
        </p:txBody>
      </p:sp>
      <p:grpSp>
        <p:nvGrpSpPr>
          <p:cNvPr id="38" name="组合 37"/>
          <p:cNvGrpSpPr/>
          <p:nvPr/>
        </p:nvGrpSpPr>
        <p:grpSpPr>
          <a:xfrm>
            <a:off x="589915" y="1790065"/>
            <a:ext cx="11012170" cy="4815840"/>
            <a:chOff x="929" y="2819"/>
            <a:chExt cx="17342" cy="7584"/>
          </a:xfrm>
        </p:grpSpPr>
        <p:sp>
          <p:nvSpPr>
            <p:cNvPr id="10" name="object 6"/>
            <p:cNvSpPr/>
            <p:nvPr>
              <p:custDataLst>
                <p:tags r:id="rId1"/>
              </p:custDataLst>
            </p:nvPr>
          </p:nvSpPr>
          <p:spPr>
            <a:xfrm>
              <a:off x="929" y="2819"/>
              <a:ext cx="17342" cy="2713"/>
            </a:xfrm>
            <a:custGeom>
              <a:avLst/>
              <a:gdLst/>
              <a:ahLst/>
              <a:cxnLst/>
              <a:rect l="l" t="t" r="r" b="b"/>
              <a:pathLst>
                <a:path w="6994525" h="773429">
                  <a:moveTo>
                    <a:pt x="6994398" y="0"/>
                  </a:moveTo>
                  <a:lnTo>
                    <a:pt x="0" y="0"/>
                  </a:lnTo>
                  <a:lnTo>
                    <a:pt x="0" y="773430"/>
                  </a:lnTo>
                  <a:lnTo>
                    <a:pt x="6994398" y="773430"/>
                  </a:lnTo>
                  <a:lnTo>
                    <a:pt x="6994398" y="0"/>
                  </a:lnTo>
                  <a:close/>
                </a:path>
              </a:pathLst>
            </a:custGeom>
            <a:solidFill>
              <a:schemeClr val="accent1"/>
            </a:solidFill>
            <a:ln w="57150">
              <a:noFill/>
            </a:ln>
            <a:effectLst>
              <a:outerShdw blurRad="50800" dist="38100" dir="2700000" algn="tl" rotWithShape="0">
                <a:prstClr val="black">
                  <a:alpha val="40000"/>
                </a:prstClr>
              </a:outerShdw>
            </a:effectLst>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1" name="文本框 10"/>
            <p:cNvSpPr txBox="1"/>
            <p:nvPr>
              <p:custDataLst>
                <p:tags r:id="rId2"/>
              </p:custDataLst>
            </p:nvPr>
          </p:nvSpPr>
          <p:spPr>
            <a:xfrm>
              <a:off x="6293" y="2940"/>
              <a:ext cx="6422" cy="5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执行</a:t>
              </a: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PDCA</a:t>
              </a:r>
              <a:r>
                <a:rPr kumimoji="0" lang="zh-CN" altLang="en-US"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的</a:t>
              </a:r>
              <a:r>
                <a:rPr kumimoji="0" lang="en-US" altLang="zh-CN"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4</a:t>
              </a:r>
              <a:r>
                <a:rPr kumimoji="0" lang="zh-CN" altLang="en-US" sz="1800" b="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个要点</a:t>
              </a:r>
            </a:p>
          </p:txBody>
        </p:sp>
        <p:cxnSp>
          <p:nvCxnSpPr>
            <p:cNvPr id="12" name="直线箭头连接符 262"/>
            <p:cNvCxnSpPr/>
            <p:nvPr>
              <p:custDataLst>
                <p:tags r:id="rId3"/>
              </p:custDataLst>
            </p:nvPr>
          </p:nvCxnSpPr>
          <p:spPr>
            <a:xfrm>
              <a:off x="5279" y="4108"/>
              <a:ext cx="0" cy="1219"/>
            </a:xfrm>
            <a:prstGeom prst="straightConnector1">
              <a:avLst/>
            </a:prstGeom>
            <a:noFill/>
            <a:ln w="12700" cap="flat" cmpd="sng" algn="ctr">
              <a:solidFill>
                <a:schemeClr val="tx2">
                  <a:alpha val="45000"/>
                </a:schemeClr>
              </a:solidFill>
              <a:prstDash val="solid"/>
              <a:miter lim="800000"/>
              <a:tailEnd type="none"/>
            </a:ln>
            <a:effectLst/>
          </p:spPr>
        </p:cxnSp>
        <p:cxnSp>
          <p:nvCxnSpPr>
            <p:cNvPr id="13" name="直线箭头连接符 270"/>
            <p:cNvCxnSpPr/>
            <p:nvPr>
              <p:custDataLst>
                <p:tags r:id="rId4"/>
              </p:custDataLst>
            </p:nvPr>
          </p:nvCxnSpPr>
          <p:spPr>
            <a:xfrm>
              <a:off x="9592" y="4108"/>
              <a:ext cx="0" cy="1219"/>
            </a:xfrm>
            <a:prstGeom prst="straightConnector1">
              <a:avLst/>
            </a:prstGeom>
            <a:noFill/>
            <a:ln w="12700" cap="flat" cmpd="sng" algn="ctr">
              <a:solidFill>
                <a:schemeClr val="tx2">
                  <a:alpha val="45000"/>
                </a:schemeClr>
              </a:solidFill>
              <a:prstDash val="solid"/>
              <a:miter lim="800000"/>
              <a:tailEnd type="none"/>
            </a:ln>
            <a:effectLst/>
          </p:spPr>
        </p:cxnSp>
        <p:cxnSp>
          <p:nvCxnSpPr>
            <p:cNvPr id="14" name="直线箭头连接符 271"/>
            <p:cNvCxnSpPr/>
            <p:nvPr>
              <p:custDataLst>
                <p:tags r:id="rId5"/>
              </p:custDataLst>
            </p:nvPr>
          </p:nvCxnSpPr>
          <p:spPr>
            <a:xfrm>
              <a:off x="13906" y="4108"/>
              <a:ext cx="0" cy="1220"/>
            </a:xfrm>
            <a:prstGeom prst="straightConnector1">
              <a:avLst/>
            </a:prstGeom>
            <a:noFill/>
            <a:ln w="12700" cap="flat" cmpd="sng" algn="ctr">
              <a:solidFill>
                <a:schemeClr val="tx2">
                  <a:alpha val="45000"/>
                </a:schemeClr>
              </a:solidFill>
              <a:prstDash val="solid"/>
              <a:miter lim="800000"/>
              <a:tailEnd type="none"/>
            </a:ln>
            <a:effectLst/>
          </p:spPr>
        </p:cxnSp>
        <p:sp>
          <p:nvSpPr>
            <p:cNvPr id="15" name="Rectangle 8"/>
            <p:cNvSpPr/>
            <p:nvPr>
              <p:custDataLst>
                <p:tags r:id="rId6"/>
              </p:custDataLst>
            </p:nvPr>
          </p:nvSpPr>
          <p:spPr>
            <a:xfrm>
              <a:off x="1407" y="3895"/>
              <a:ext cx="3333" cy="7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❶计划要尽可能明确</a:t>
              </a:r>
            </a:p>
          </p:txBody>
        </p:sp>
        <p:sp>
          <p:nvSpPr>
            <p:cNvPr id="72" name="Rectangle 8"/>
            <p:cNvSpPr/>
            <p:nvPr>
              <p:custDataLst>
                <p:tags r:id="rId7"/>
              </p:custDataLst>
            </p:nvPr>
          </p:nvSpPr>
          <p:spPr>
            <a:xfrm>
              <a:off x="5967" y="3895"/>
              <a:ext cx="3019" cy="13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❷明确期限和具体的数值目标</a:t>
              </a:r>
            </a:p>
          </p:txBody>
        </p:sp>
        <p:sp>
          <p:nvSpPr>
            <p:cNvPr id="78" name="Rectangle 8"/>
            <p:cNvSpPr/>
            <p:nvPr>
              <p:custDataLst>
                <p:tags r:id="rId8"/>
              </p:custDataLst>
            </p:nvPr>
          </p:nvSpPr>
          <p:spPr>
            <a:xfrm>
              <a:off x="10212" y="3895"/>
              <a:ext cx="3019" cy="13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PingFang SC Regular" panose="020B0400000000000000" charset="-122"/>
                </a:rPr>
                <a:t>❸坚持循环才能发挥PDCA的价值</a:t>
              </a:r>
            </a:p>
          </p:txBody>
        </p:sp>
        <p:sp>
          <p:nvSpPr>
            <p:cNvPr id="81" name="Rectangle 8"/>
            <p:cNvSpPr/>
            <p:nvPr>
              <p:custDataLst>
                <p:tags r:id="rId9"/>
              </p:custDataLst>
            </p:nvPr>
          </p:nvSpPr>
          <p:spPr>
            <a:xfrm>
              <a:off x="14507" y="3895"/>
              <a:ext cx="3019" cy="13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PingFang SC Regular" panose="020B0400000000000000" charset="-122"/>
                  <a:ea typeface="PingFang SC Regular" panose="020B0400000000000000" charset="-122"/>
                  <a:cs typeface="OPPOSans M" pitchFamily="18" charset="-122"/>
                </a:rPr>
                <a:t>❹及时确认目标达成情况</a:t>
              </a:r>
            </a:p>
          </p:txBody>
        </p:sp>
        <p:cxnSp>
          <p:nvCxnSpPr>
            <p:cNvPr id="84" name="直线箭头连接符 29"/>
            <p:cNvCxnSpPr/>
            <p:nvPr>
              <p:custDataLst>
                <p:tags r:id="rId10"/>
              </p:custDataLst>
            </p:nvPr>
          </p:nvCxnSpPr>
          <p:spPr>
            <a:xfrm flipH="1">
              <a:off x="1337" y="3645"/>
              <a:ext cx="16499" cy="0"/>
            </a:xfrm>
            <a:prstGeom prst="straightConnector1">
              <a:avLst/>
            </a:prstGeom>
            <a:noFill/>
            <a:ln w="12700" cap="flat" cmpd="sng" algn="ctr">
              <a:solidFill>
                <a:schemeClr val="tx2">
                  <a:alpha val="45000"/>
                </a:schemeClr>
              </a:solidFill>
              <a:prstDash val="solid"/>
              <a:miter lim="800000"/>
              <a:tailEnd type="none"/>
            </a:ln>
            <a:effectLst/>
          </p:spPr>
        </p:cxnSp>
        <p:sp>
          <p:nvSpPr>
            <p:cNvPr id="17" name="矩形 16"/>
            <p:cNvSpPr/>
            <p:nvPr>
              <p:custDataLst>
                <p:tags r:id="rId11"/>
              </p:custDataLst>
            </p:nvPr>
          </p:nvSpPr>
          <p:spPr>
            <a:xfrm>
              <a:off x="929" y="5531"/>
              <a:ext cx="4350" cy="3516"/>
            </a:xfrm>
            <a:prstGeom prst="rect">
              <a:avLst/>
            </a:prstGeom>
            <a:solidFill>
              <a:schemeClr val="accent6">
                <a:alpha val="50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20" name="Rounded Rectangle 83"/>
            <p:cNvSpPr/>
            <p:nvPr>
              <p:custDataLst>
                <p:tags r:id="rId12"/>
              </p:custDataLst>
            </p:nvPr>
          </p:nvSpPr>
          <p:spPr>
            <a:xfrm>
              <a:off x="929" y="9047"/>
              <a:ext cx="4350" cy="1357"/>
            </a:xfrm>
            <a:prstGeom prst="roundRect">
              <a:avLst>
                <a:gd name="adj" fmla="val 0"/>
              </a:avLst>
            </a:prstGeom>
            <a:solidFill>
              <a:schemeClr val="accent2"/>
            </a:solidFill>
            <a:ln w="28575" cap="flat" cmpd="sng" algn="ctr">
              <a:solidFill>
                <a:schemeClr val="bg2"/>
              </a:solidFill>
              <a:prstDash val="solid"/>
              <a:miter lim="800000"/>
            </a:ln>
            <a:effectLst>
              <a:outerShdw blurRad="50800" dist="38100" dir="2700000" algn="tl" rotWithShape="0">
                <a:prstClr val="black">
                  <a:alpha val="40000"/>
                </a:prstClr>
              </a:outerShdw>
            </a:effectLst>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uk-UA" altLang="zh-CN" sz="1200" i="0" u="none" strike="noStrike" kern="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endParaRPr>
            </a:p>
          </p:txBody>
        </p:sp>
        <p:grpSp>
          <p:nvGrpSpPr>
            <p:cNvPr id="104" name="组合 103"/>
            <p:cNvGrpSpPr/>
            <p:nvPr/>
          </p:nvGrpSpPr>
          <p:grpSpPr>
            <a:xfrm>
              <a:off x="1474" y="5648"/>
              <a:ext cx="3249" cy="3147"/>
              <a:chOff x="3156117" y="2099848"/>
              <a:chExt cx="2584305" cy="2454536"/>
            </a:xfrm>
          </p:grpSpPr>
          <p:sp>
            <p:nvSpPr>
              <p:cNvPr id="105" name="任意多边形: 形状 104"/>
              <p:cNvSpPr/>
              <p:nvPr>
                <p:custDataLst>
                  <p:tags r:id="rId70"/>
                </p:custDataLst>
              </p:nvPr>
            </p:nvSpPr>
            <p:spPr>
              <a:xfrm>
                <a:off x="3964515" y="2099848"/>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06" name="任意多边形: 形状 105"/>
              <p:cNvSpPr/>
              <p:nvPr>
                <p:custDataLst>
                  <p:tags r:id="rId71"/>
                </p:custDataLst>
              </p:nvPr>
            </p:nvSpPr>
            <p:spPr>
              <a:xfrm>
                <a:off x="3156117" y="2509466"/>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07" name="任意多边形: 形状 106"/>
              <p:cNvSpPr/>
              <p:nvPr>
                <p:custDataLst>
                  <p:tags r:id="rId72"/>
                </p:custDataLst>
              </p:nvPr>
            </p:nvSpPr>
            <p:spPr>
              <a:xfrm>
                <a:off x="3964515" y="2919084"/>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solidFill>
              </a:ln>
              <a:extLst>
                <a:ext uri="{909E8E84-426E-40DD-AFC4-6F175D3DCCD1}">
                  <a14:hiddenFill xmlns:a14="http://schemas.microsoft.com/office/drawing/2010/main">
                    <a:solidFill>
                      <a:schemeClr val="accent2"/>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08" name="任意多边形: 形状 107"/>
              <p:cNvSpPr/>
              <p:nvPr>
                <p:custDataLst>
                  <p:tags r:id="rId73"/>
                </p:custDataLst>
              </p:nvPr>
            </p:nvSpPr>
            <p:spPr>
              <a:xfrm>
                <a:off x="4772913" y="2495605"/>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09" name="任意多边形: 形状 108"/>
              <p:cNvSpPr/>
              <p:nvPr>
                <p:custDataLst>
                  <p:tags r:id="rId74"/>
                </p:custDataLst>
              </p:nvPr>
            </p:nvSpPr>
            <p:spPr>
              <a:xfrm>
                <a:off x="3174796" y="3342562"/>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10" name="任意多边形: 形状 109"/>
              <p:cNvSpPr/>
              <p:nvPr>
                <p:custDataLst>
                  <p:tags r:id="rId75"/>
                </p:custDataLst>
              </p:nvPr>
            </p:nvSpPr>
            <p:spPr>
              <a:xfrm>
                <a:off x="3964515" y="3762869"/>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sp>
            <p:nvSpPr>
              <p:cNvPr id="111" name="任意多边形: 形状 110"/>
              <p:cNvSpPr/>
              <p:nvPr>
                <p:custDataLst>
                  <p:tags r:id="rId76"/>
                </p:custDataLst>
              </p:nvPr>
            </p:nvSpPr>
            <p:spPr>
              <a:xfrm>
                <a:off x="4772913" y="3342562"/>
                <a:ext cx="967509" cy="791515"/>
              </a:xfrm>
              <a:custGeom>
                <a:avLst/>
                <a:gdLst>
                  <a:gd name="connsiteX0" fmla="*/ 0 w 1388278"/>
                  <a:gd name="connsiteY0" fmla="*/ 596040 h 1192079"/>
                  <a:gd name="connsiteX1" fmla="*/ 298020 w 1388278"/>
                  <a:gd name="connsiteY1" fmla="*/ 0 h 1192079"/>
                  <a:gd name="connsiteX2" fmla="*/ 1090258 w 1388278"/>
                  <a:gd name="connsiteY2" fmla="*/ 0 h 1192079"/>
                  <a:gd name="connsiteX3" fmla="*/ 1388278 w 1388278"/>
                  <a:gd name="connsiteY3" fmla="*/ 596040 h 1192079"/>
                  <a:gd name="connsiteX4" fmla="*/ 1090258 w 1388278"/>
                  <a:gd name="connsiteY4" fmla="*/ 1192079 h 1192079"/>
                  <a:gd name="connsiteX5" fmla="*/ 298020 w 1388278"/>
                  <a:gd name="connsiteY5" fmla="*/ 1192079 h 1192079"/>
                  <a:gd name="connsiteX6" fmla="*/ 0 w 1388278"/>
                  <a:gd name="connsiteY6" fmla="*/ 596040 h 11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278" h="1192079">
                    <a:moveTo>
                      <a:pt x="0" y="596040"/>
                    </a:moveTo>
                    <a:lnTo>
                      <a:pt x="298020" y="0"/>
                    </a:lnTo>
                    <a:lnTo>
                      <a:pt x="1090258" y="0"/>
                    </a:lnTo>
                    <a:lnTo>
                      <a:pt x="1388278" y="596040"/>
                    </a:lnTo>
                    <a:lnTo>
                      <a:pt x="1090258" y="1192079"/>
                    </a:lnTo>
                    <a:lnTo>
                      <a:pt x="298020" y="1192079"/>
                    </a:lnTo>
                    <a:lnTo>
                      <a:pt x="0" y="596040"/>
                    </a:lnTo>
                    <a:close/>
                  </a:path>
                </a:pathLst>
              </a:custGeom>
              <a:noFill/>
              <a:ln>
                <a:solidFill>
                  <a:schemeClr val="bg1">
                    <a:lumMod val="50000"/>
                    <a:lumOff val="50000"/>
                  </a:schemeClr>
                </a:solidFill>
              </a:ln>
              <a:extLst>
                <a:ext uri="{909E8E84-426E-40DD-AFC4-6F175D3DCCD1}">
                  <a14:hiddenFill xmlns:a14="http://schemas.microsoft.com/office/drawing/2010/main">
                    <a:solidFill>
                      <a:srgbClr val="71D1F0"/>
                    </a:solidFill>
                  </a14:hiddenFill>
                </a:ext>
              </a:ex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30" tIns="225281" rIns="215030" bIns="225281" numCol="1" spcCol="1270" anchor="ctr" anchorCtr="0">
                <a:noAutofit/>
              </a:bodyPr>
              <a:lstStyle/>
              <a:p>
                <a:pPr marL="0" lvl="0" indent="0" algn="ctr" defTabSz="1422400">
                  <a:lnSpc>
                    <a:spcPct val="90000"/>
                  </a:lnSpc>
                  <a:spcBef>
                    <a:spcPct val="0"/>
                  </a:spcBef>
                  <a:spcAft>
                    <a:spcPct val="35000"/>
                  </a:spcAft>
                  <a:buNone/>
                </a:pPr>
                <a:endParaRPr lang="zh-CN" altLang="en-US" sz="1200" kern="1200">
                  <a:latin typeface="PingFang SC Regular" panose="020B0400000000000000" charset="-122"/>
                  <a:ea typeface="PingFang SC Regular" panose="020B0400000000000000" charset="-122"/>
                </a:endParaRPr>
              </a:p>
            </p:txBody>
          </p:sp>
        </p:grpSp>
        <p:sp>
          <p:nvSpPr>
            <p:cNvPr id="112" name="文本框 111"/>
            <p:cNvSpPr txBox="1"/>
            <p:nvPr>
              <p:custDataLst>
                <p:tags r:id="rId13"/>
              </p:custDataLst>
            </p:nvPr>
          </p:nvSpPr>
          <p:spPr>
            <a:xfrm>
              <a:off x="1639" y="6272"/>
              <a:ext cx="1069" cy="817"/>
            </a:xfrm>
            <a:prstGeom prst="rect">
              <a:avLst/>
            </a:prstGeom>
            <a:noFill/>
            <a:effectLst/>
          </p:spPr>
          <p:txBody>
            <a:bodyPr wrap="square" lIns="87308" tIns="43653" rIns="87308" bIns="43653" rtlCol="0">
              <a:spAutoFit/>
            </a:bodyPr>
            <a:lstStyle/>
            <a:p>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W</a:t>
              </a:r>
              <a:r>
                <a:rPr lang="en-US" altLang="zh-CN" sz="1400" dirty="0">
                  <a:latin typeface="PingFang SC Regular" panose="020B0400000000000000" charset="-122"/>
                  <a:ea typeface="PingFang SC Regular" panose="020B0400000000000000" charset="-122"/>
                  <a:cs typeface="PingFang SC Regular" panose="020B0400000000000000" charset="-122"/>
                </a:rPr>
                <a:t>ho</a:t>
              </a:r>
            </a:p>
            <a:p>
              <a:r>
                <a:rPr lang="zh-CN" altLang="en-US" sz="1400" dirty="0">
                  <a:latin typeface="PingFang SC Regular" panose="020B0400000000000000" charset="-122"/>
                  <a:ea typeface="PingFang SC Regular" panose="020B0400000000000000" charset="-122"/>
                  <a:cs typeface="PingFang SC Regular" panose="020B0400000000000000" charset="-122"/>
                </a:rPr>
                <a:t>何人</a:t>
              </a:r>
            </a:p>
          </p:txBody>
        </p:sp>
        <p:sp>
          <p:nvSpPr>
            <p:cNvPr id="113" name="文本框 112"/>
            <p:cNvSpPr txBox="1"/>
            <p:nvPr>
              <p:custDataLst>
                <p:tags r:id="rId14"/>
              </p:custDataLst>
            </p:nvPr>
          </p:nvSpPr>
          <p:spPr>
            <a:xfrm>
              <a:off x="2647" y="5747"/>
              <a:ext cx="1069" cy="817"/>
            </a:xfrm>
            <a:prstGeom prst="rect">
              <a:avLst/>
            </a:prstGeom>
            <a:noFill/>
            <a:effectLst/>
          </p:spPr>
          <p:txBody>
            <a:bodyPr wrap="square" lIns="87308" tIns="43653" rIns="87308" bIns="43653" rtlCol="0">
              <a:spAutoFit/>
            </a:bodyPr>
            <a:lstStyle/>
            <a:p>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W</a:t>
              </a:r>
              <a:r>
                <a:rPr lang="en-US" altLang="zh-CN" sz="1400" dirty="0">
                  <a:latin typeface="PingFang SC Regular" panose="020B0400000000000000" charset="-122"/>
                  <a:ea typeface="PingFang SC Regular" panose="020B0400000000000000" charset="-122"/>
                  <a:cs typeface="PingFang SC Regular" panose="020B0400000000000000" charset="-122"/>
                </a:rPr>
                <a:t>hat</a:t>
              </a:r>
            </a:p>
            <a:p>
              <a:r>
                <a:rPr lang="zh-CN" altLang="en-US" sz="1400" dirty="0">
                  <a:latin typeface="PingFang SC Regular" panose="020B0400000000000000" charset="-122"/>
                  <a:ea typeface="PingFang SC Regular" panose="020B0400000000000000" charset="-122"/>
                  <a:cs typeface="PingFang SC Regular" panose="020B0400000000000000" charset="-122"/>
                </a:rPr>
                <a:t>何事</a:t>
              </a:r>
            </a:p>
          </p:txBody>
        </p:sp>
        <p:sp>
          <p:nvSpPr>
            <p:cNvPr id="114" name="文本框 113"/>
            <p:cNvSpPr txBox="1"/>
            <p:nvPr>
              <p:custDataLst>
                <p:tags r:id="rId15"/>
              </p:custDataLst>
            </p:nvPr>
          </p:nvSpPr>
          <p:spPr>
            <a:xfrm>
              <a:off x="3655" y="6250"/>
              <a:ext cx="1069" cy="817"/>
            </a:xfrm>
            <a:prstGeom prst="rect">
              <a:avLst/>
            </a:prstGeom>
            <a:noFill/>
            <a:effectLst/>
          </p:spPr>
          <p:txBody>
            <a:bodyPr wrap="square" lIns="87308" tIns="43653" rIns="87308" bIns="43653" rtlCol="0">
              <a:spAutoFit/>
            </a:bodyPr>
            <a:lstStyle/>
            <a:p>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W</a:t>
              </a:r>
              <a:r>
                <a:rPr lang="en-US" altLang="zh-CN" sz="1400" dirty="0">
                  <a:latin typeface="PingFang SC Regular" panose="020B0400000000000000" charset="-122"/>
                  <a:ea typeface="PingFang SC Regular" panose="020B0400000000000000" charset="-122"/>
                  <a:cs typeface="PingFang SC Regular" panose="020B0400000000000000" charset="-122"/>
                </a:rPr>
                <a:t>hy</a:t>
              </a:r>
            </a:p>
            <a:p>
              <a:r>
                <a:rPr lang="zh-CN" altLang="en-US" sz="1400" dirty="0">
                  <a:latin typeface="PingFang SC Regular" panose="020B0400000000000000" charset="-122"/>
                  <a:ea typeface="PingFang SC Regular" panose="020B0400000000000000" charset="-122"/>
                  <a:cs typeface="PingFang SC Regular" panose="020B0400000000000000" charset="-122"/>
                </a:rPr>
                <a:t>何因</a:t>
              </a:r>
            </a:p>
          </p:txBody>
        </p:sp>
        <p:sp>
          <p:nvSpPr>
            <p:cNvPr id="115" name="文本框 114"/>
            <p:cNvSpPr txBox="1"/>
            <p:nvPr>
              <p:custDataLst>
                <p:tags r:id="rId16"/>
              </p:custDataLst>
            </p:nvPr>
          </p:nvSpPr>
          <p:spPr>
            <a:xfrm>
              <a:off x="3665" y="7340"/>
              <a:ext cx="1069" cy="817"/>
            </a:xfrm>
            <a:prstGeom prst="rect">
              <a:avLst/>
            </a:prstGeom>
            <a:noFill/>
            <a:effectLst/>
          </p:spPr>
          <p:txBody>
            <a:bodyPr wrap="square" lIns="87308" tIns="43653" rIns="87308" bIns="43653" rtlCol="0">
              <a:spAutoFit/>
            </a:bodyPr>
            <a:lstStyle/>
            <a:p>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H</a:t>
              </a:r>
              <a:r>
                <a:rPr lang="en-US" altLang="zh-CN" sz="1400" dirty="0">
                  <a:latin typeface="PingFang SC Regular" panose="020B0400000000000000" charset="-122"/>
                  <a:ea typeface="PingFang SC Regular" panose="020B0400000000000000" charset="-122"/>
                  <a:cs typeface="PingFang SC Regular" panose="020B0400000000000000" charset="-122"/>
                </a:rPr>
                <a:t>ow</a:t>
              </a:r>
            </a:p>
            <a:p>
              <a:r>
                <a:rPr lang="zh-CN" altLang="en-US" sz="1400" dirty="0">
                  <a:latin typeface="PingFang SC Regular" panose="020B0400000000000000" charset="-122"/>
                  <a:ea typeface="PingFang SC Regular" panose="020B0400000000000000" charset="-122"/>
                  <a:cs typeface="PingFang SC Regular" panose="020B0400000000000000" charset="-122"/>
                </a:rPr>
                <a:t>何法</a:t>
              </a:r>
            </a:p>
          </p:txBody>
        </p:sp>
        <p:sp>
          <p:nvSpPr>
            <p:cNvPr id="116" name="文本框 115"/>
            <p:cNvSpPr txBox="1"/>
            <p:nvPr>
              <p:custDataLst>
                <p:tags r:id="rId17"/>
              </p:custDataLst>
            </p:nvPr>
          </p:nvSpPr>
          <p:spPr>
            <a:xfrm>
              <a:off x="1678" y="7338"/>
              <a:ext cx="1069" cy="1157"/>
            </a:xfrm>
            <a:prstGeom prst="rect">
              <a:avLst/>
            </a:prstGeom>
            <a:noFill/>
            <a:effectLst/>
          </p:spPr>
          <p:txBody>
            <a:bodyPr wrap="square" lIns="87308" tIns="43653" rIns="87308" bIns="43653" rtlCol="0">
              <a:spAutoFit/>
            </a:bodyPr>
            <a:lstStyle/>
            <a:p>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W</a:t>
              </a:r>
              <a:r>
                <a:rPr lang="en-US" altLang="zh-CN" sz="1400" dirty="0">
                  <a:latin typeface="PingFang SC Regular" panose="020B0400000000000000" charset="-122"/>
                  <a:ea typeface="PingFang SC Regular" panose="020B0400000000000000" charset="-122"/>
                  <a:cs typeface="PingFang SC Regular" panose="020B0400000000000000" charset="-122"/>
                </a:rPr>
                <a:t>hen</a:t>
              </a:r>
            </a:p>
            <a:p>
              <a:r>
                <a:rPr lang="zh-CN" altLang="en-US" sz="1400" dirty="0">
                  <a:latin typeface="PingFang SC Regular" panose="020B0400000000000000" charset="-122"/>
                  <a:ea typeface="PingFang SC Regular" panose="020B0400000000000000" charset="-122"/>
                  <a:cs typeface="PingFang SC Regular" panose="020B0400000000000000" charset="-122"/>
                </a:rPr>
                <a:t>何时</a:t>
              </a:r>
            </a:p>
          </p:txBody>
        </p:sp>
        <p:sp>
          <p:nvSpPr>
            <p:cNvPr id="117" name="文本框 116"/>
            <p:cNvSpPr txBox="1"/>
            <p:nvPr>
              <p:custDataLst>
                <p:tags r:id="rId18"/>
              </p:custDataLst>
            </p:nvPr>
          </p:nvSpPr>
          <p:spPr>
            <a:xfrm>
              <a:off x="2473" y="7865"/>
              <a:ext cx="1247" cy="817"/>
            </a:xfrm>
            <a:prstGeom prst="rect">
              <a:avLst/>
            </a:prstGeom>
            <a:noFill/>
            <a:effectLst/>
          </p:spPr>
          <p:txBody>
            <a:bodyPr wrap="square" lIns="87308" tIns="43653" rIns="87308" bIns="43653" rtlCol="0">
              <a:spAutoFit/>
            </a:bodyPr>
            <a:lstStyle/>
            <a:p>
              <a:pPr algn="ctr"/>
              <a:r>
                <a:rPr lang="en-US" altLang="zh-CN" sz="1400" dirty="0">
                  <a:solidFill>
                    <a:srgbClr val="FF0000"/>
                  </a:solidFill>
                  <a:latin typeface="PingFang SC Regular" panose="020B0400000000000000" charset="-122"/>
                  <a:ea typeface="PingFang SC Regular" panose="020B0400000000000000" charset="-122"/>
                  <a:cs typeface="PingFang SC Regular" panose="020B0400000000000000" charset="-122"/>
                </a:rPr>
                <a:t>W</a:t>
              </a:r>
              <a:r>
                <a:rPr lang="en-US" altLang="zh-CN" sz="1400" dirty="0">
                  <a:latin typeface="PingFang SC Regular" panose="020B0400000000000000" charset="-122"/>
                  <a:ea typeface="PingFang SC Regular" panose="020B0400000000000000" charset="-122"/>
                  <a:cs typeface="PingFang SC Regular" panose="020B0400000000000000" charset="-122"/>
                </a:rPr>
                <a:t>here</a:t>
              </a:r>
            </a:p>
            <a:p>
              <a:pPr algn="ctr"/>
              <a:r>
                <a:rPr lang="zh-CN" altLang="en-US" sz="1400" dirty="0">
                  <a:latin typeface="PingFang SC Regular" panose="020B0400000000000000" charset="-122"/>
                  <a:ea typeface="PingFang SC Regular" panose="020B0400000000000000" charset="-122"/>
                  <a:cs typeface="PingFang SC Regular" panose="020B0400000000000000" charset="-122"/>
                </a:rPr>
                <a:t>何地</a:t>
              </a:r>
            </a:p>
          </p:txBody>
        </p:sp>
        <p:sp>
          <p:nvSpPr>
            <p:cNvPr id="118" name="文本框 117"/>
            <p:cNvSpPr txBox="1"/>
            <p:nvPr>
              <p:custDataLst>
                <p:tags r:id="rId19"/>
              </p:custDataLst>
            </p:nvPr>
          </p:nvSpPr>
          <p:spPr>
            <a:xfrm>
              <a:off x="2682" y="6791"/>
              <a:ext cx="1069" cy="817"/>
            </a:xfrm>
            <a:prstGeom prst="rect">
              <a:avLst/>
            </a:prstGeom>
            <a:noFill/>
            <a:effectLst/>
          </p:spPr>
          <p:txBody>
            <a:bodyPr wrap="square" lIns="87308" tIns="43653" rIns="87308" bIns="43653" rtlCol="0">
              <a:spAutoFit/>
            </a:bodyPr>
            <a:lstStyle/>
            <a:p>
              <a:r>
                <a:rPr lang="zh-CN" altLang="en-US" sz="1400" dirty="0">
                  <a:solidFill>
                    <a:schemeClr val="bg1"/>
                  </a:solidFill>
                  <a:latin typeface="PingFang SC Regular" panose="020B0400000000000000" charset="-122"/>
                  <a:ea typeface="PingFang SC Regular" panose="020B0400000000000000" charset="-122"/>
                  <a:cs typeface="阿里巴巴普惠体 R" panose="00020600040101010101" pitchFamily="18" charset="-122"/>
                </a:rPr>
                <a:t>最终目标</a:t>
              </a:r>
            </a:p>
          </p:txBody>
        </p:sp>
        <p:sp>
          <p:nvSpPr>
            <p:cNvPr id="93" name="矩形 92"/>
            <p:cNvSpPr/>
            <p:nvPr>
              <p:custDataLst>
                <p:tags r:id="rId20"/>
              </p:custDataLst>
            </p:nvPr>
          </p:nvSpPr>
          <p:spPr>
            <a:xfrm>
              <a:off x="5256" y="5531"/>
              <a:ext cx="4350" cy="3516"/>
            </a:xfrm>
            <a:prstGeom prst="rect">
              <a:avLst/>
            </a:prstGeom>
            <a:solidFill>
              <a:schemeClr val="accent6">
                <a:alpha val="50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94" name="Rounded Rectangle 83"/>
            <p:cNvSpPr/>
            <p:nvPr>
              <p:custDataLst>
                <p:tags r:id="rId21"/>
              </p:custDataLst>
            </p:nvPr>
          </p:nvSpPr>
          <p:spPr>
            <a:xfrm>
              <a:off x="5256" y="9047"/>
              <a:ext cx="4350" cy="1357"/>
            </a:xfrm>
            <a:prstGeom prst="roundRect">
              <a:avLst>
                <a:gd name="adj" fmla="val 0"/>
              </a:avLst>
            </a:prstGeom>
            <a:solidFill>
              <a:schemeClr val="accent2"/>
            </a:solidFill>
            <a:ln w="28575" cap="flat" cmpd="sng" algn="ctr">
              <a:solidFill>
                <a:schemeClr val="bg2"/>
              </a:solidFill>
              <a:prstDash val="solid"/>
              <a:miter lim="800000"/>
            </a:ln>
            <a:effectLst>
              <a:outerShdw blurRad="50800" dist="38100" dir="2700000" algn="tl" rotWithShape="0">
                <a:prstClr val="black">
                  <a:alpha val="40000"/>
                </a:prstClr>
              </a:outerShdw>
            </a:effectLst>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uk-UA" altLang="zh-CN" sz="1200" i="0" u="none" strike="noStrike" kern="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OPPOSans R" pitchFamily="18" charset="-122"/>
              </a:endParaRPr>
            </a:p>
          </p:txBody>
        </p:sp>
        <p:sp>
          <p:nvSpPr>
            <p:cNvPr id="127" name="矩形: 圆角 120"/>
            <p:cNvSpPr/>
            <p:nvPr>
              <p:custDataLst>
                <p:tags r:id="rId22"/>
              </p:custDataLst>
            </p:nvPr>
          </p:nvSpPr>
          <p:spPr>
            <a:xfrm>
              <a:off x="5525" y="5829"/>
              <a:ext cx="1705" cy="533"/>
            </a:xfrm>
            <a:prstGeom prst="roundRect">
              <a:avLst>
                <a:gd name="adj" fmla="val 10000"/>
              </a:avLst>
            </a:prstGeom>
            <a:noFill/>
            <a:ln w="26162" cap="flat" cmpd="sng" algn="ctr">
              <a:solidFill>
                <a:schemeClr val="accent2">
                  <a:lumMod val="60000"/>
                  <a:lumOff val="40000"/>
                </a:schemeClr>
              </a:solidFill>
              <a:prstDash val="solid"/>
              <a:miter lim="800000"/>
              <a:headEnd type="none" w="med" len="med"/>
              <a:tailEnd type="none" w="med" len="med"/>
            </a:ln>
            <a:effectLst/>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28" name="矩形: 圆角 121"/>
            <p:cNvSpPr/>
            <p:nvPr>
              <p:custDataLst>
                <p:tags r:id="rId23"/>
              </p:custDataLst>
            </p:nvPr>
          </p:nvSpPr>
          <p:spPr>
            <a:xfrm>
              <a:off x="5534" y="6532"/>
              <a:ext cx="1705" cy="991"/>
            </a:xfrm>
            <a:prstGeom prst="roundRect">
              <a:avLst>
                <a:gd name="adj" fmla="val 10000"/>
              </a:avLst>
            </a:prstGeom>
            <a:noFill/>
            <a:ln w="39243" cap="flat" cmpd="sng" algn="ctr">
              <a:solidFill>
                <a:schemeClr val="accent2">
                  <a:lumMod val="60000"/>
                  <a:lumOff val="40000"/>
                </a:schemeClr>
              </a:solidFill>
              <a:prstDash val="solid"/>
              <a:miter lim="800000"/>
              <a:headEnd type="none" w="med" len="med"/>
              <a:tailEnd type="none" w="med" len="med"/>
            </a:ln>
            <a:effectLst/>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29" name="矩形: 圆角 122"/>
            <p:cNvSpPr/>
            <p:nvPr>
              <p:custDataLst>
                <p:tags r:id="rId24"/>
              </p:custDataLst>
            </p:nvPr>
          </p:nvSpPr>
          <p:spPr>
            <a:xfrm>
              <a:off x="7556" y="5827"/>
              <a:ext cx="1705" cy="533"/>
            </a:xfrm>
            <a:prstGeom prst="roundRect">
              <a:avLst>
                <a:gd name="adj" fmla="val 10000"/>
              </a:avLst>
            </a:prstGeom>
            <a:noFill/>
            <a:ln w="26162" cap="flat" cmpd="sng" algn="ctr">
              <a:solidFill>
                <a:schemeClr val="accent6">
                  <a:lumMod val="90000"/>
                </a:schemeClr>
              </a:solidFill>
              <a:prstDash val="solid"/>
              <a:miter lim="800000"/>
              <a:headEnd type="none" w="med" len="med"/>
              <a:tailEnd type="none" w="med" len="med"/>
            </a:ln>
            <a:effectLst/>
            <a:extLst>
              <a:ext uri="{909E8E84-426E-40DD-AFC4-6F175D3DCCD1}">
                <a14:hiddenFill xmlns:a14="http://schemas.microsoft.com/office/drawing/2010/main">
                  <a:solidFill>
                    <a:schemeClr val="accent5">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30" name="矩形: 圆角 123"/>
            <p:cNvSpPr/>
            <p:nvPr>
              <p:custDataLst>
                <p:tags r:id="rId25"/>
              </p:custDataLst>
            </p:nvPr>
          </p:nvSpPr>
          <p:spPr>
            <a:xfrm>
              <a:off x="7566" y="6535"/>
              <a:ext cx="1705" cy="991"/>
            </a:xfrm>
            <a:prstGeom prst="roundRect">
              <a:avLst>
                <a:gd name="adj" fmla="val 10000"/>
              </a:avLst>
            </a:prstGeom>
            <a:solidFill>
              <a:schemeClr val="accent5">
                <a:lumMod val="20000"/>
                <a:lumOff val="80000"/>
              </a:schemeClr>
            </a:solidFill>
            <a:ln w="39243" cap="flat" cmpd="sng" algn="ctr">
              <a:solidFill>
                <a:schemeClr val="accent5"/>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31" name="文本框 130"/>
            <p:cNvSpPr txBox="1"/>
            <p:nvPr>
              <p:custDataLst>
                <p:tags r:id="rId26"/>
              </p:custDataLst>
            </p:nvPr>
          </p:nvSpPr>
          <p:spPr>
            <a:xfrm>
              <a:off x="5487" y="5907"/>
              <a:ext cx="1822" cy="426"/>
            </a:xfrm>
            <a:prstGeom prst="rect">
              <a:avLst/>
            </a:prstGeom>
            <a:noFill/>
            <a:effectLst/>
          </p:spPr>
          <p:txBody>
            <a:bodyPr wrap="square" lIns="87308" tIns="43653" rIns="87308" bIns="43653" rtlCol="0">
              <a:spAutoFit/>
            </a:bodyPr>
            <a:lstStyle/>
            <a:p>
              <a:pPr algn="ctr"/>
              <a:r>
                <a:rPr lang="zh-CN" altLang="en-US" sz="1200" dirty="0">
                  <a:latin typeface="PingFang SC Regular" panose="020B0400000000000000" charset="-122"/>
                  <a:ea typeface="PingFang SC Regular" panose="020B0400000000000000" charset="-122"/>
                </a:rPr>
                <a:t>错误示例</a:t>
              </a:r>
            </a:p>
          </p:txBody>
        </p:sp>
        <p:sp>
          <p:nvSpPr>
            <p:cNvPr id="132" name="文本框 131"/>
            <p:cNvSpPr txBox="1"/>
            <p:nvPr>
              <p:custDataLst>
                <p:tags r:id="rId27"/>
              </p:custDataLst>
            </p:nvPr>
          </p:nvSpPr>
          <p:spPr>
            <a:xfrm>
              <a:off x="5533" y="6635"/>
              <a:ext cx="1735" cy="717"/>
            </a:xfrm>
            <a:prstGeom prst="rect">
              <a:avLst/>
            </a:prstGeom>
            <a:noFill/>
            <a:effectLst/>
          </p:spPr>
          <p:txBody>
            <a:bodyPr wrap="square" lIns="87308" tIns="43653" rIns="87308" bIns="43653" rtlCol="0">
              <a:spAutoFit/>
            </a:bodyPr>
            <a:lstStyle/>
            <a:p>
              <a:r>
                <a:rPr lang="zh-CN" altLang="en-US" sz="1200" dirty="0">
                  <a:latin typeface="PingFang SC Regular" panose="020B0400000000000000" charset="-122"/>
                  <a:ea typeface="PingFang SC Regular" panose="020B0400000000000000" charset="-122"/>
                </a:rPr>
                <a:t>努力增加商品的销售数量</a:t>
              </a:r>
            </a:p>
          </p:txBody>
        </p:sp>
        <p:sp>
          <p:nvSpPr>
            <p:cNvPr id="133" name="文本框 132"/>
            <p:cNvSpPr txBox="1"/>
            <p:nvPr>
              <p:custDataLst>
                <p:tags r:id="rId28"/>
              </p:custDataLst>
            </p:nvPr>
          </p:nvSpPr>
          <p:spPr>
            <a:xfrm>
              <a:off x="7581" y="6544"/>
              <a:ext cx="1707" cy="1008"/>
            </a:xfrm>
            <a:prstGeom prst="rect">
              <a:avLst/>
            </a:prstGeom>
            <a:noFill/>
            <a:ln>
              <a:solidFill>
                <a:schemeClr val="accent6">
                  <a:lumMod val="90000"/>
                </a:schemeClr>
              </a:solidFill>
            </a:ln>
            <a:effectLst/>
          </p:spPr>
          <p:txBody>
            <a:bodyPr wrap="square" lIns="87308" tIns="43653" rIns="87308" bIns="43653" rtlCol="0">
              <a:spAutoFit/>
            </a:bodyPr>
            <a:lstStyle/>
            <a:p>
              <a:r>
                <a:rPr lang="zh-CN" altLang="en-US" sz="1200" dirty="0">
                  <a:latin typeface="PingFang SC Regular" panose="020B0400000000000000" charset="-122"/>
                  <a:ea typeface="PingFang SC Regular" panose="020B0400000000000000" charset="-122"/>
                  <a:cs typeface="PingFang SC Regular" panose="020B0400000000000000" charset="-122"/>
                </a:rPr>
                <a:t>商品的销售数量比上个月增加</a:t>
              </a:r>
              <a:r>
                <a:rPr lang="en-US" altLang="zh-CN" sz="1200" dirty="0">
                  <a:latin typeface="PingFang SC Regular" panose="020B0400000000000000" charset="-122"/>
                  <a:ea typeface="PingFang SC Regular" panose="020B0400000000000000" charset="-122"/>
                  <a:cs typeface="PingFang SC Regular" panose="020B0400000000000000" charset="-122"/>
                </a:rPr>
                <a:t>30</a:t>
              </a:r>
              <a:r>
                <a:rPr lang="zh-CN" altLang="en-US" sz="1200" dirty="0">
                  <a:latin typeface="PingFang SC Regular" panose="020B0400000000000000" charset="-122"/>
                  <a:ea typeface="PingFang SC Regular" panose="020B0400000000000000" charset="-122"/>
                  <a:cs typeface="PingFang SC Regular" panose="020B0400000000000000" charset="-122"/>
                </a:rPr>
                <a:t>件</a:t>
              </a:r>
            </a:p>
          </p:txBody>
        </p:sp>
        <p:sp>
          <p:nvSpPr>
            <p:cNvPr id="134" name="文本框 133"/>
            <p:cNvSpPr txBox="1"/>
            <p:nvPr>
              <p:custDataLst>
                <p:tags r:id="rId29"/>
              </p:custDataLst>
            </p:nvPr>
          </p:nvSpPr>
          <p:spPr>
            <a:xfrm>
              <a:off x="7506" y="5920"/>
              <a:ext cx="1822" cy="426"/>
            </a:xfrm>
            <a:prstGeom prst="rect">
              <a:avLst/>
            </a:prstGeom>
            <a:noFill/>
            <a:effectLst/>
          </p:spPr>
          <p:txBody>
            <a:bodyPr wrap="square" lIns="87308" tIns="43653" rIns="87308" bIns="43653" rtlCol="0">
              <a:spAutoFit/>
            </a:bodyPr>
            <a:lstStyle/>
            <a:p>
              <a:pPr algn="ctr"/>
              <a:r>
                <a:rPr lang="zh-CN" altLang="en-US" sz="1200" dirty="0">
                  <a:latin typeface="PingFang SC Regular" panose="020B0400000000000000" charset="-122"/>
                  <a:ea typeface="PingFang SC Regular" panose="020B0400000000000000" charset="-122"/>
                </a:rPr>
                <a:t>正确示例</a:t>
              </a:r>
            </a:p>
          </p:txBody>
        </p:sp>
        <p:sp>
          <p:nvSpPr>
            <p:cNvPr id="135" name="矩形: 圆角 128"/>
            <p:cNvSpPr/>
            <p:nvPr>
              <p:custDataLst>
                <p:tags r:id="rId30"/>
              </p:custDataLst>
            </p:nvPr>
          </p:nvSpPr>
          <p:spPr>
            <a:xfrm>
              <a:off x="5536" y="7678"/>
              <a:ext cx="1705" cy="1116"/>
            </a:xfrm>
            <a:prstGeom prst="roundRect">
              <a:avLst>
                <a:gd name="adj" fmla="val 10000"/>
              </a:avLst>
            </a:prstGeom>
            <a:noFill/>
            <a:ln w="39243" cap="flat" cmpd="sng" algn="ctr">
              <a:solidFill>
                <a:schemeClr val="accent2">
                  <a:lumMod val="60000"/>
                  <a:lumOff val="40000"/>
                </a:schemeClr>
              </a:solidFill>
              <a:prstDash val="solid"/>
              <a:miter lim="800000"/>
              <a:headEnd type="none" w="med" len="med"/>
              <a:tailEnd type="none" w="med" len="med"/>
            </a:ln>
            <a:effectLst/>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37" name="矩形: 圆角 129"/>
            <p:cNvSpPr/>
            <p:nvPr>
              <p:custDataLst>
                <p:tags r:id="rId31"/>
              </p:custDataLst>
            </p:nvPr>
          </p:nvSpPr>
          <p:spPr>
            <a:xfrm>
              <a:off x="7566" y="7669"/>
              <a:ext cx="1705" cy="1116"/>
            </a:xfrm>
            <a:prstGeom prst="roundRect">
              <a:avLst>
                <a:gd name="adj" fmla="val 10000"/>
              </a:avLst>
            </a:prstGeom>
            <a:noFill/>
            <a:ln w="39243" cap="flat" cmpd="sng" algn="ctr">
              <a:solidFill>
                <a:schemeClr val="accent6">
                  <a:lumMod val="90000"/>
                </a:schemeClr>
              </a:solidFill>
              <a:prstDash val="solid"/>
              <a:miter lim="800000"/>
              <a:headEnd type="none" w="med" len="med"/>
              <a:tailEnd type="none" w="med" len="med"/>
            </a:ln>
            <a:effectLst/>
            <a:extLst>
              <a:ext uri="{909E8E84-426E-40DD-AFC4-6F175D3DCCD1}">
                <a14:hiddenFill xmlns:a14="http://schemas.microsoft.com/office/drawing/2010/main">
                  <a:solidFill>
                    <a:schemeClr val="accent5">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38" name="文本框 137"/>
            <p:cNvSpPr txBox="1"/>
            <p:nvPr>
              <p:custDataLst>
                <p:tags r:id="rId32"/>
              </p:custDataLst>
            </p:nvPr>
          </p:nvSpPr>
          <p:spPr>
            <a:xfrm>
              <a:off x="5506" y="7830"/>
              <a:ext cx="1735" cy="717"/>
            </a:xfrm>
            <a:prstGeom prst="rect">
              <a:avLst/>
            </a:prstGeom>
            <a:noFill/>
            <a:effectLst/>
          </p:spPr>
          <p:txBody>
            <a:bodyPr wrap="square" lIns="87308" tIns="43653" rIns="87308" bIns="43653" rtlCol="0">
              <a:spAutoFit/>
            </a:bodyPr>
            <a:lstStyle/>
            <a:p>
              <a:r>
                <a:rPr lang="zh-CN" altLang="en-US" sz="1200" dirty="0">
                  <a:latin typeface="PingFang SC Regular" panose="020B0400000000000000" charset="-122"/>
                  <a:ea typeface="PingFang SC Regular" panose="020B0400000000000000" charset="-122"/>
                  <a:cs typeface="PingFang SC Regular" panose="020B0400000000000000" charset="-122"/>
                </a:rPr>
                <a:t>增加网站的</a:t>
              </a:r>
              <a:br>
                <a:rPr lang="en-US" altLang="zh-CN" sz="1200" dirty="0">
                  <a:latin typeface="PingFang SC Regular" panose="020B0400000000000000" charset="-122"/>
                  <a:ea typeface="PingFang SC Regular" panose="020B0400000000000000" charset="-122"/>
                  <a:cs typeface="PingFang SC Regular" panose="020B0400000000000000" charset="-122"/>
                </a:rPr>
              </a:br>
              <a:r>
                <a:rPr lang="zh-CN" altLang="en-US" sz="1200" dirty="0">
                  <a:latin typeface="PingFang SC Regular" panose="020B0400000000000000" charset="-122"/>
                  <a:ea typeface="PingFang SC Regular" panose="020B0400000000000000" charset="-122"/>
                  <a:cs typeface="PingFang SC Regular" panose="020B0400000000000000" charset="-122"/>
                </a:rPr>
                <a:t>点击量</a:t>
              </a:r>
            </a:p>
          </p:txBody>
        </p:sp>
        <p:sp>
          <p:nvSpPr>
            <p:cNvPr id="139" name="文本框 138"/>
            <p:cNvSpPr txBox="1"/>
            <p:nvPr>
              <p:custDataLst>
                <p:tags r:id="rId33"/>
              </p:custDataLst>
            </p:nvPr>
          </p:nvSpPr>
          <p:spPr>
            <a:xfrm>
              <a:off x="7554" y="7655"/>
              <a:ext cx="1822" cy="1008"/>
            </a:xfrm>
            <a:prstGeom prst="rect">
              <a:avLst/>
            </a:prstGeom>
            <a:noFill/>
            <a:effectLst/>
          </p:spPr>
          <p:txBody>
            <a:bodyPr wrap="square" lIns="87308" tIns="43653" rIns="87308" bIns="43653" rtlCol="0">
              <a:spAutoFit/>
            </a:bodyPr>
            <a:lstStyle/>
            <a:p>
              <a:r>
                <a:rPr lang="zh-CN" altLang="en-US" sz="1200" dirty="0">
                  <a:latin typeface="PingFang SC Regular" panose="020B0400000000000000" charset="-122"/>
                  <a:ea typeface="PingFang SC Regular" panose="020B0400000000000000" charset="-122"/>
                  <a:cs typeface="PingFang SC Regular" panose="020B0400000000000000" charset="-122"/>
                </a:rPr>
                <a:t>在</a:t>
              </a:r>
              <a:r>
                <a:rPr lang="en-US" altLang="zh-CN" sz="1200" dirty="0">
                  <a:latin typeface="PingFang SC Regular" panose="020B0400000000000000" charset="-122"/>
                  <a:ea typeface="PingFang SC Regular" panose="020B0400000000000000" charset="-122"/>
                  <a:cs typeface="PingFang SC Regular" panose="020B0400000000000000" charset="-122"/>
                </a:rPr>
                <a:t>1 </a:t>
              </a:r>
              <a:r>
                <a:rPr lang="zh-CN" altLang="en-US" sz="1200" dirty="0">
                  <a:latin typeface="PingFang SC Regular" panose="020B0400000000000000" charset="-122"/>
                  <a:ea typeface="PingFang SC Regular" panose="020B0400000000000000" charset="-122"/>
                  <a:cs typeface="PingFang SC Regular" panose="020B0400000000000000" charset="-122"/>
                </a:rPr>
                <a:t>个月之内将网站的点击量提高一倍</a:t>
              </a:r>
            </a:p>
          </p:txBody>
        </p:sp>
        <p:sp>
          <p:nvSpPr>
            <p:cNvPr id="140" name="箭头: 右 132"/>
            <p:cNvSpPr/>
            <p:nvPr>
              <p:custDataLst>
                <p:tags r:id="rId34"/>
              </p:custDataLst>
            </p:nvPr>
          </p:nvSpPr>
          <p:spPr>
            <a:xfrm>
              <a:off x="7323" y="6788"/>
              <a:ext cx="192" cy="288"/>
            </a:xfrm>
            <a:prstGeom prst="rightArrow">
              <a:avLst/>
            </a:prstGeom>
            <a:noFill/>
            <a:ln w="38100">
              <a:solidFill>
                <a:schemeClr val="accent6">
                  <a:lumMod val="90000"/>
                </a:schemeClr>
              </a:solidFill>
              <a:prstDash val="solid"/>
            </a:ln>
            <a:extLst>
              <a:ext uri="{909E8E84-426E-40DD-AFC4-6F175D3DCCD1}">
                <a14:hiddenFill xmlns:a14="http://schemas.microsoft.com/office/drawing/2010/main">
                  <a:solidFill>
                    <a:schemeClr val="bg2">
                      <a:lumMod val="9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9F721B"/>
                </a:solidFill>
                <a:latin typeface="PingFang SC Regular" panose="020B0400000000000000" charset="-122"/>
                <a:ea typeface="PingFang SC Regular" panose="020B0400000000000000" charset="-122"/>
              </a:endParaRPr>
            </a:p>
          </p:txBody>
        </p:sp>
        <p:sp>
          <p:nvSpPr>
            <p:cNvPr id="143" name="矩形 142"/>
            <p:cNvSpPr/>
            <p:nvPr>
              <p:custDataLst>
                <p:tags r:id="rId35"/>
              </p:custDataLst>
            </p:nvPr>
          </p:nvSpPr>
          <p:spPr>
            <a:xfrm>
              <a:off x="9583" y="5531"/>
              <a:ext cx="4350" cy="3516"/>
            </a:xfrm>
            <a:prstGeom prst="rect">
              <a:avLst/>
            </a:prstGeom>
            <a:solidFill>
              <a:schemeClr val="accent6">
                <a:alpha val="50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44" name="Rounded Rectangle 83"/>
            <p:cNvSpPr/>
            <p:nvPr>
              <p:custDataLst>
                <p:tags r:id="rId36"/>
              </p:custDataLst>
            </p:nvPr>
          </p:nvSpPr>
          <p:spPr>
            <a:xfrm>
              <a:off x="9583" y="9047"/>
              <a:ext cx="4350" cy="1357"/>
            </a:xfrm>
            <a:prstGeom prst="roundRect">
              <a:avLst>
                <a:gd name="adj" fmla="val 0"/>
              </a:avLst>
            </a:prstGeom>
            <a:solidFill>
              <a:schemeClr val="accent2"/>
            </a:solidFill>
            <a:ln w="28575" cap="flat" cmpd="sng" algn="ctr">
              <a:solidFill>
                <a:schemeClr val="bg2"/>
              </a:solidFill>
              <a:prstDash val="solid"/>
              <a:miter lim="800000"/>
            </a:ln>
            <a:effectLst>
              <a:outerShdw blurRad="50800" dist="38100" dir="2700000" algn="tl" rotWithShape="0">
                <a:prstClr val="black">
                  <a:alpha val="40000"/>
                </a:prstClr>
              </a:outerShdw>
            </a:effectLst>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uk-UA" altLang="zh-CN" sz="1200" i="0" u="none" strike="noStrike" kern="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nvGrpSpPr>
            <p:cNvPr id="33" name="组合 32"/>
            <p:cNvGrpSpPr/>
            <p:nvPr/>
          </p:nvGrpSpPr>
          <p:grpSpPr>
            <a:xfrm>
              <a:off x="10025" y="5639"/>
              <a:ext cx="3466" cy="3146"/>
              <a:chOff x="10025" y="5766"/>
              <a:chExt cx="3466" cy="3146"/>
            </a:xfrm>
          </p:grpSpPr>
          <p:sp>
            <p:nvSpPr>
              <p:cNvPr id="158" name="箭头: 上 139"/>
              <p:cNvSpPr/>
              <p:nvPr>
                <p:custDataLst>
                  <p:tags r:id="rId59"/>
                </p:custDataLst>
              </p:nvPr>
            </p:nvSpPr>
            <p:spPr>
              <a:xfrm>
                <a:off x="11796" y="5766"/>
                <a:ext cx="362" cy="3147"/>
              </a:xfrm>
              <a:prstGeom prst="upArrow">
                <a:avLst/>
              </a:prstGeom>
              <a:solidFill>
                <a:schemeClr val="accent2"/>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59" name="椭圆 158"/>
              <p:cNvSpPr/>
              <p:nvPr>
                <p:custDataLst>
                  <p:tags r:id="rId60"/>
                </p:custDataLst>
              </p:nvPr>
            </p:nvSpPr>
            <p:spPr>
              <a:xfrm>
                <a:off x="11840" y="8790"/>
                <a:ext cx="280" cy="89"/>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0" name="椭圆 159"/>
              <p:cNvSpPr/>
              <p:nvPr>
                <p:custDataLst>
                  <p:tags r:id="rId61"/>
                </p:custDataLst>
              </p:nvPr>
            </p:nvSpPr>
            <p:spPr>
              <a:xfrm>
                <a:off x="11745" y="8637"/>
                <a:ext cx="547" cy="89"/>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1" name="椭圆 160"/>
              <p:cNvSpPr/>
              <p:nvPr>
                <p:custDataLst>
                  <p:tags r:id="rId62"/>
                </p:custDataLst>
              </p:nvPr>
            </p:nvSpPr>
            <p:spPr>
              <a:xfrm>
                <a:off x="11530" y="8361"/>
                <a:ext cx="912" cy="148"/>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2" name="椭圆 161"/>
              <p:cNvSpPr/>
              <p:nvPr>
                <p:custDataLst>
                  <p:tags r:id="rId63"/>
                </p:custDataLst>
              </p:nvPr>
            </p:nvSpPr>
            <p:spPr>
              <a:xfrm>
                <a:off x="11315" y="8085"/>
                <a:ext cx="1277" cy="208"/>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3" name="椭圆 162"/>
              <p:cNvSpPr/>
              <p:nvPr>
                <p:custDataLst>
                  <p:tags r:id="rId64"/>
                </p:custDataLst>
              </p:nvPr>
            </p:nvSpPr>
            <p:spPr>
              <a:xfrm>
                <a:off x="11100" y="7810"/>
                <a:ext cx="1642" cy="267"/>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4" name="椭圆 163"/>
              <p:cNvSpPr/>
              <p:nvPr>
                <p:custDataLst>
                  <p:tags r:id="rId65"/>
                </p:custDataLst>
              </p:nvPr>
            </p:nvSpPr>
            <p:spPr>
              <a:xfrm>
                <a:off x="10885" y="7534"/>
                <a:ext cx="2007" cy="326"/>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7" name="椭圆 166"/>
              <p:cNvSpPr/>
              <p:nvPr>
                <p:custDataLst>
                  <p:tags r:id="rId66"/>
                </p:custDataLst>
              </p:nvPr>
            </p:nvSpPr>
            <p:spPr>
              <a:xfrm>
                <a:off x="10670" y="7258"/>
                <a:ext cx="2372" cy="386"/>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69" name="椭圆 168"/>
              <p:cNvSpPr/>
              <p:nvPr>
                <p:custDataLst>
                  <p:tags r:id="rId67"/>
                </p:custDataLst>
              </p:nvPr>
            </p:nvSpPr>
            <p:spPr>
              <a:xfrm>
                <a:off x="10455" y="6983"/>
                <a:ext cx="2737" cy="445"/>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71" name="椭圆 170"/>
              <p:cNvSpPr/>
              <p:nvPr>
                <p:custDataLst>
                  <p:tags r:id="rId68"/>
                </p:custDataLst>
              </p:nvPr>
            </p:nvSpPr>
            <p:spPr>
              <a:xfrm>
                <a:off x="10240" y="6707"/>
                <a:ext cx="3102" cy="504"/>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sp>
            <p:nvSpPr>
              <p:cNvPr id="172" name="椭圆 171"/>
              <p:cNvSpPr/>
              <p:nvPr>
                <p:custDataLst>
                  <p:tags r:id="rId69"/>
                </p:custDataLst>
              </p:nvPr>
            </p:nvSpPr>
            <p:spPr>
              <a:xfrm>
                <a:off x="10025" y="6431"/>
                <a:ext cx="3467" cy="563"/>
              </a:xfrm>
              <a:prstGeom prst="ellipse">
                <a:avLst/>
              </a:prstGeom>
              <a:noFill/>
              <a:ln w="38100">
                <a:solidFill>
                  <a:schemeClr val="accent3"/>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F721B"/>
                  </a:solidFill>
                  <a:latin typeface="PingFang SC Regular" panose="020B0400000000000000" charset="-122"/>
                  <a:ea typeface="PingFang SC Regular" panose="020B0400000000000000" charset="-122"/>
                </a:endParaRPr>
              </a:p>
            </p:txBody>
          </p:sp>
        </p:grpSp>
        <p:sp>
          <p:nvSpPr>
            <p:cNvPr id="176" name="矩形 175"/>
            <p:cNvSpPr/>
            <p:nvPr>
              <p:custDataLst>
                <p:tags r:id="rId37"/>
              </p:custDataLst>
            </p:nvPr>
          </p:nvSpPr>
          <p:spPr>
            <a:xfrm>
              <a:off x="13910" y="5531"/>
              <a:ext cx="4350" cy="3516"/>
            </a:xfrm>
            <a:prstGeom prst="rect">
              <a:avLst/>
            </a:prstGeom>
            <a:solidFill>
              <a:schemeClr val="accent6">
                <a:alpha val="50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PingFang SC Regular" panose="020B0400000000000000" charset="-122"/>
                <a:ea typeface="PingFang SC Regular" panose="020B0400000000000000" charset="-122"/>
                <a:cs typeface="OPPOSans R" pitchFamily="18" charset="-122"/>
              </a:endParaRPr>
            </a:p>
          </p:txBody>
        </p:sp>
        <p:sp>
          <p:nvSpPr>
            <p:cNvPr id="177" name="Rounded Rectangle 83"/>
            <p:cNvSpPr/>
            <p:nvPr>
              <p:custDataLst>
                <p:tags r:id="rId38"/>
              </p:custDataLst>
            </p:nvPr>
          </p:nvSpPr>
          <p:spPr>
            <a:xfrm>
              <a:off x="13910" y="9047"/>
              <a:ext cx="4350" cy="1357"/>
            </a:xfrm>
            <a:prstGeom prst="roundRect">
              <a:avLst>
                <a:gd name="adj" fmla="val 0"/>
              </a:avLst>
            </a:prstGeom>
            <a:solidFill>
              <a:schemeClr val="accent2"/>
            </a:solidFill>
            <a:ln w="28575" cap="flat" cmpd="sng" algn="ctr">
              <a:solidFill>
                <a:schemeClr val="bg2"/>
              </a:solidFill>
              <a:prstDash val="solid"/>
              <a:miter lim="800000"/>
            </a:ln>
            <a:effectLst>
              <a:outerShdw blurRad="50800" dist="38100" dir="2700000" algn="tl" rotWithShape="0">
                <a:prstClr val="black">
                  <a:alpha val="40000"/>
                </a:prstClr>
              </a:outerShdw>
            </a:effectLst>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uk-UA" altLang="zh-CN" sz="1200" i="0" u="none" strike="noStrike" kern="0" cap="none" spc="0" normalizeH="0" baseline="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endParaRPr>
            </a:p>
          </p:txBody>
        </p:sp>
        <p:grpSp>
          <p:nvGrpSpPr>
            <p:cNvPr id="32" name="组合 31"/>
            <p:cNvGrpSpPr/>
            <p:nvPr/>
          </p:nvGrpSpPr>
          <p:grpSpPr>
            <a:xfrm>
              <a:off x="14083" y="5943"/>
              <a:ext cx="4005" cy="2693"/>
              <a:chOff x="14083" y="6186"/>
              <a:chExt cx="4005" cy="2693"/>
            </a:xfrm>
          </p:grpSpPr>
          <p:sp>
            <p:nvSpPr>
              <p:cNvPr id="179" name="线条"/>
              <p:cNvSpPr/>
              <p:nvPr>
                <p:custDataLst>
                  <p:tags r:id="rId39"/>
                </p:custDataLst>
              </p:nvPr>
            </p:nvSpPr>
            <p:spPr>
              <a:xfrm>
                <a:off x="14293" y="8427"/>
                <a:ext cx="3438" cy="212"/>
              </a:xfrm>
              <a:custGeom>
                <a:avLst/>
                <a:gdLst/>
                <a:ahLst/>
                <a:cxnLst/>
                <a:rect l="l" t="t" r="r" b="b"/>
                <a:pathLst>
                  <a:path w="1930000" h="10000" fill="none">
                    <a:moveTo>
                      <a:pt x="0" y="0"/>
                    </a:moveTo>
                    <a:lnTo>
                      <a:pt x="1930000" y="0"/>
                    </a:lnTo>
                  </a:path>
                </a:pathLst>
              </a:custGeom>
              <a:noFill/>
              <a:ln w="22860" cap="flat">
                <a:solidFill>
                  <a:srgbClr val="4F6A4B"/>
                </a:solidFill>
                <a:miter/>
              </a:ln>
              <a:effectLst/>
            </p:spPr>
            <p:txBody>
              <a:bodyPr lIns="120975" tIns="60487" rIns="120975" bIns="60487"/>
              <a:lstStyle/>
              <a:p>
                <a:endParaRPr lang="zh-CN" altLang="en-US" sz="900">
                  <a:latin typeface="PingFang SC Regular" panose="020B0400000000000000" charset="-122"/>
                  <a:ea typeface="PingFang SC Regular" panose="020B0400000000000000" charset="-122"/>
                </a:endParaRPr>
              </a:p>
            </p:txBody>
          </p:sp>
          <p:sp>
            <p:nvSpPr>
              <p:cNvPr id="180" name="矩形 179"/>
              <p:cNvSpPr/>
              <p:nvPr>
                <p:custDataLst>
                  <p:tags r:id="rId40"/>
                </p:custDataLst>
              </p:nvPr>
            </p:nvSpPr>
            <p:spPr>
              <a:xfrm>
                <a:off x="14359" y="7849"/>
                <a:ext cx="349" cy="506"/>
              </a:xfrm>
              <a:prstGeom prst="rect">
                <a:avLst/>
              </a:prstGeom>
              <a:solidFill>
                <a:schemeClr val="accent5"/>
              </a:solidFill>
              <a:ln w="3429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1" name="矩形 180"/>
              <p:cNvSpPr/>
              <p:nvPr>
                <p:custDataLst>
                  <p:tags r:id="rId41"/>
                </p:custDataLst>
              </p:nvPr>
            </p:nvSpPr>
            <p:spPr>
              <a:xfrm>
                <a:off x="14944" y="7688"/>
                <a:ext cx="298" cy="667"/>
              </a:xfrm>
              <a:prstGeom prst="rect">
                <a:avLst/>
              </a:prstGeom>
              <a:solidFill>
                <a:schemeClr val="accent5"/>
              </a:solidFill>
              <a:ln w="3429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2" name="矩形 181"/>
              <p:cNvSpPr/>
              <p:nvPr>
                <p:custDataLst>
                  <p:tags r:id="rId42"/>
                </p:custDataLst>
              </p:nvPr>
            </p:nvSpPr>
            <p:spPr>
              <a:xfrm>
                <a:off x="15529" y="7532"/>
                <a:ext cx="332" cy="822"/>
              </a:xfrm>
              <a:prstGeom prst="rect">
                <a:avLst/>
              </a:prstGeom>
              <a:solidFill>
                <a:schemeClr val="accent5"/>
              </a:solidFill>
              <a:ln w="3429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3" name="矩形 182"/>
              <p:cNvSpPr/>
              <p:nvPr>
                <p:custDataLst>
                  <p:tags r:id="rId43"/>
                </p:custDataLst>
              </p:nvPr>
            </p:nvSpPr>
            <p:spPr>
              <a:xfrm>
                <a:off x="16113" y="7286"/>
                <a:ext cx="379" cy="1068"/>
              </a:xfrm>
              <a:prstGeom prst="rect">
                <a:avLst/>
              </a:prstGeom>
              <a:solidFill>
                <a:schemeClr val="accent5"/>
              </a:solidFill>
              <a:ln w="3429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4" name="矩形 183"/>
              <p:cNvSpPr/>
              <p:nvPr>
                <p:custDataLst>
                  <p:tags r:id="rId44"/>
                </p:custDataLst>
              </p:nvPr>
            </p:nvSpPr>
            <p:spPr>
              <a:xfrm>
                <a:off x="16698" y="7052"/>
                <a:ext cx="415" cy="1303"/>
              </a:xfrm>
              <a:prstGeom prst="rect">
                <a:avLst/>
              </a:prstGeom>
              <a:solidFill>
                <a:schemeClr val="accent5"/>
              </a:solidFill>
              <a:ln w="3429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7" name="矩形 186"/>
              <p:cNvSpPr/>
              <p:nvPr>
                <p:custDataLst>
                  <p:tags r:id="rId45"/>
                </p:custDataLst>
              </p:nvPr>
            </p:nvSpPr>
            <p:spPr>
              <a:xfrm>
                <a:off x="17283" y="6586"/>
                <a:ext cx="399" cy="1768"/>
              </a:xfrm>
              <a:prstGeom prst="rect">
                <a:avLst/>
              </a:prstGeom>
              <a:solidFill>
                <a:schemeClr val="accent5"/>
              </a:solidFill>
              <a:ln w="34290">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400" dirty="0">
                  <a:solidFill>
                    <a:srgbClr val="9F721B"/>
                  </a:solidFill>
                  <a:latin typeface="PingFang SC Regular" panose="020B0400000000000000" charset="-122"/>
                  <a:ea typeface="PingFang SC Regular" panose="020B0400000000000000" charset="-122"/>
                </a:endParaRPr>
              </a:p>
            </p:txBody>
          </p:sp>
          <p:sp>
            <p:nvSpPr>
              <p:cNvPr id="188" name="文本框 187"/>
              <p:cNvSpPr txBox="1"/>
              <p:nvPr>
                <p:custDataLst>
                  <p:tags r:id="rId46"/>
                </p:custDataLst>
              </p:nvPr>
            </p:nvSpPr>
            <p:spPr>
              <a:xfrm>
                <a:off x="17177" y="6939"/>
                <a:ext cx="581" cy="1001"/>
              </a:xfrm>
              <a:prstGeom prst="rect">
                <a:avLst/>
              </a:prstGeom>
              <a:noFill/>
              <a:effectLst/>
            </p:spPr>
            <p:txBody>
              <a:bodyPr wrap="square" lIns="80799" tIns="40399" rIns="80799" bIns="40399" rtlCol="0">
                <a:spAutoFit/>
              </a:bodyPr>
              <a:lstStyle/>
              <a:p>
                <a:pPr algn="ctr"/>
                <a:r>
                  <a:rPr lang="zh-CN" altLang="en-US" sz="1200" b="1" dirty="0">
                    <a:solidFill>
                      <a:schemeClr val="accent3"/>
                    </a:solidFill>
                    <a:latin typeface="PingFang SC Regular" panose="020B0400000000000000" charset="-122"/>
                    <a:ea typeface="PingFang SC Regular" panose="020B0400000000000000" charset="-122"/>
                  </a:rPr>
                  <a:t>目</a:t>
                </a:r>
                <a:endParaRPr lang="en-US" altLang="zh-CN" sz="1200" b="1" dirty="0">
                  <a:solidFill>
                    <a:schemeClr val="accent3"/>
                  </a:solidFill>
                  <a:latin typeface="PingFang SC Regular" panose="020B0400000000000000" charset="-122"/>
                  <a:ea typeface="PingFang SC Regular" panose="020B0400000000000000" charset="-122"/>
                </a:endParaRPr>
              </a:p>
              <a:p>
                <a:pPr algn="ctr"/>
                <a:r>
                  <a:rPr lang="zh-CN" altLang="en-US" sz="1200" b="1" dirty="0">
                    <a:solidFill>
                      <a:schemeClr val="accent3"/>
                    </a:solidFill>
                    <a:latin typeface="PingFang SC Regular" panose="020B0400000000000000" charset="-122"/>
                    <a:ea typeface="PingFang SC Regular" panose="020B0400000000000000" charset="-122"/>
                  </a:rPr>
                  <a:t>标</a:t>
                </a:r>
                <a:endParaRPr lang="en-US" altLang="zh-CN" sz="1200" b="1" dirty="0">
                  <a:solidFill>
                    <a:schemeClr val="accent3"/>
                  </a:solidFill>
                  <a:latin typeface="PingFang SC Regular" panose="020B0400000000000000" charset="-122"/>
                  <a:ea typeface="PingFang SC Regular" panose="020B0400000000000000" charset="-122"/>
                </a:endParaRPr>
              </a:p>
              <a:p>
                <a:pPr algn="ctr"/>
                <a:r>
                  <a:rPr lang="zh-CN" altLang="en-US" sz="1200" b="1" dirty="0">
                    <a:solidFill>
                      <a:schemeClr val="accent3"/>
                    </a:solidFill>
                    <a:latin typeface="PingFang SC Regular" panose="020B0400000000000000" charset="-122"/>
                    <a:ea typeface="PingFang SC Regular" panose="020B0400000000000000" charset="-122"/>
                  </a:rPr>
                  <a:t>值</a:t>
                </a:r>
                <a:endParaRPr lang="en-US" altLang="zh-CN" sz="1200" b="1" dirty="0">
                  <a:solidFill>
                    <a:schemeClr val="accent3"/>
                  </a:solidFill>
                  <a:latin typeface="PingFang SC Regular" panose="020B0400000000000000" charset="-122"/>
                  <a:ea typeface="PingFang SC Regular" panose="020B0400000000000000" charset="-122"/>
                </a:endParaRPr>
              </a:p>
            </p:txBody>
          </p:sp>
          <p:cxnSp>
            <p:nvCxnSpPr>
              <p:cNvPr id="189" name="直接箭头连接符 188"/>
              <p:cNvCxnSpPr/>
              <p:nvPr>
                <p:custDataLst>
                  <p:tags r:id="rId47"/>
                </p:custDataLst>
              </p:nvPr>
            </p:nvCxnSpPr>
            <p:spPr>
              <a:xfrm flipV="1">
                <a:off x="14348" y="6186"/>
                <a:ext cx="3016" cy="1416"/>
              </a:xfrm>
              <a:prstGeom prst="straightConnector1">
                <a:avLst/>
              </a:prstGeom>
              <a:ln w="34290">
                <a:solidFill>
                  <a:schemeClr val="accent3"/>
                </a:solidFill>
                <a:tailEnd type="triangle"/>
              </a:ln>
              <a:effectLst/>
            </p:spPr>
            <p:style>
              <a:lnRef idx="1">
                <a:schemeClr val="accent1"/>
              </a:lnRef>
              <a:fillRef idx="0">
                <a:schemeClr val="accent1"/>
              </a:fillRef>
              <a:effectRef idx="0">
                <a:schemeClr val="accent1"/>
              </a:effectRef>
              <a:fontRef idx="minor">
                <a:schemeClr val="tx1"/>
              </a:fontRef>
            </p:style>
          </p:cxnSp>
          <p:sp>
            <p:nvSpPr>
              <p:cNvPr id="191" name="文本框 190"/>
              <p:cNvSpPr txBox="1"/>
              <p:nvPr>
                <p:custDataLst>
                  <p:tags r:id="rId48"/>
                </p:custDataLst>
              </p:nvPr>
            </p:nvSpPr>
            <p:spPr>
              <a:xfrm>
                <a:off x="14282" y="7484"/>
                <a:ext cx="926" cy="397"/>
              </a:xfrm>
              <a:prstGeom prst="rect">
                <a:avLst/>
              </a:prstGeom>
              <a:noFill/>
              <a:effectLst/>
            </p:spPr>
            <p:txBody>
              <a:bodyPr wrap="square" lIns="82296" tIns="41148" rIns="82296" bIns="41148" rtlCol="0">
                <a:spAutoFit/>
              </a:bodyPr>
              <a:lstStyle/>
              <a:p>
                <a:r>
                  <a:rPr lang="en-US" altLang="zh-CN" sz="1100" dirty="0">
                    <a:latin typeface="PingFang SC Regular" panose="020B0400000000000000" charset="-122"/>
                    <a:ea typeface="PingFang SC Regular" panose="020B0400000000000000" charset="-122"/>
                    <a:cs typeface="阿里巴巴普惠体 R" panose="00020600040101010101" pitchFamily="18" charset="-122"/>
                  </a:rPr>
                  <a:t>20%</a:t>
                </a:r>
              </a:p>
            </p:txBody>
          </p:sp>
          <p:sp>
            <p:nvSpPr>
              <p:cNvPr id="192" name="文本框 191"/>
              <p:cNvSpPr txBox="1"/>
              <p:nvPr>
                <p:custDataLst>
                  <p:tags r:id="rId49"/>
                </p:custDataLst>
              </p:nvPr>
            </p:nvSpPr>
            <p:spPr>
              <a:xfrm>
                <a:off x="14876" y="7328"/>
                <a:ext cx="926" cy="397"/>
              </a:xfrm>
              <a:prstGeom prst="rect">
                <a:avLst/>
              </a:prstGeom>
              <a:noFill/>
              <a:effectLst/>
            </p:spPr>
            <p:txBody>
              <a:bodyPr wrap="square" lIns="82296" tIns="41148" rIns="82296" bIns="41148" rtlCol="0">
                <a:spAutoFit/>
              </a:bodyPr>
              <a:lstStyle/>
              <a:p>
                <a:r>
                  <a:rPr lang="en-US" altLang="zh-CN" sz="1100" dirty="0">
                    <a:latin typeface="PingFang SC Regular" panose="020B0400000000000000" charset="-122"/>
                    <a:ea typeface="PingFang SC Regular" panose="020B0400000000000000" charset="-122"/>
                    <a:cs typeface="阿里巴巴普惠体 R" panose="00020600040101010101" pitchFamily="18" charset="-122"/>
                  </a:rPr>
                  <a:t>30%</a:t>
                </a:r>
              </a:p>
            </p:txBody>
          </p:sp>
          <p:sp>
            <p:nvSpPr>
              <p:cNvPr id="193" name="文本框 192"/>
              <p:cNvSpPr txBox="1"/>
              <p:nvPr>
                <p:custDataLst>
                  <p:tags r:id="rId50"/>
                </p:custDataLst>
              </p:nvPr>
            </p:nvSpPr>
            <p:spPr>
              <a:xfrm>
                <a:off x="15423" y="7149"/>
                <a:ext cx="926" cy="397"/>
              </a:xfrm>
              <a:prstGeom prst="rect">
                <a:avLst/>
              </a:prstGeom>
              <a:noFill/>
              <a:effectLst/>
            </p:spPr>
            <p:txBody>
              <a:bodyPr wrap="square" lIns="82296" tIns="41148" rIns="82296" bIns="41148" rtlCol="0">
                <a:spAutoFit/>
              </a:bodyPr>
              <a:lstStyle/>
              <a:p>
                <a:r>
                  <a:rPr lang="en-US" altLang="zh-CN" sz="1100" dirty="0">
                    <a:latin typeface="PingFang SC Regular" panose="020B0400000000000000" charset="-122"/>
                    <a:ea typeface="PingFang SC Regular" panose="020B0400000000000000" charset="-122"/>
                    <a:cs typeface="阿里巴巴普惠体 R" panose="00020600040101010101" pitchFamily="18" charset="-122"/>
                  </a:rPr>
                  <a:t>40%</a:t>
                </a:r>
              </a:p>
            </p:txBody>
          </p:sp>
          <p:sp>
            <p:nvSpPr>
              <p:cNvPr id="194" name="文本框 193"/>
              <p:cNvSpPr txBox="1"/>
              <p:nvPr>
                <p:custDataLst>
                  <p:tags r:id="rId51"/>
                </p:custDataLst>
              </p:nvPr>
            </p:nvSpPr>
            <p:spPr>
              <a:xfrm>
                <a:off x="16029" y="6937"/>
                <a:ext cx="926" cy="397"/>
              </a:xfrm>
              <a:prstGeom prst="rect">
                <a:avLst/>
              </a:prstGeom>
              <a:noFill/>
              <a:effectLst/>
            </p:spPr>
            <p:txBody>
              <a:bodyPr wrap="square" lIns="82296" tIns="41148" rIns="82296" bIns="41148" rtlCol="0">
                <a:spAutoFit/>
              </a:bodyPr>
              <a:lstStyle/>
              <a:p>
                <a:r>
                  <a:rPr lang="en-US" altLang="zh-CN" sz="1100" dirty="0">
                    <a:latin typeface="PingFang SC Regular" panose="020B0400000000000000" charset="-122"/>
                    <a:ea typeface="PingFang SC Regular" panose="020B0400000000000000" charset="-122"/>
                    <a:cs typeface="阿里巴巴普惠体 R" panose="00020600040101010101" pitchFamily="18" charset="-122"/>
                  </a:rPr>
                  <a:t>45%</a:t>
                </a:r>
              </a:p>
            </p:txBody>
          </p:sp>
          <p:sp>
            <p:nvSpPr>
              <p:cNvPr id="196" name="文本框 195"/>
              <p:cNvSpPr txBox="1"/>
              <p:nvPr>
                <p:custDataLst>
                  <p:tags r:id="rId52"/>
                </p:custDataLst>
              </p:nvPr>
            </p:nvSpPr>
            <p:spPr>
              <a:xfrm>
                <a:off x="16621" y="6678"/>
                <a:ext cx="926" cy="397"/>
              </a:xfrm>
              <a:prstGeom prst="rect">
                <a:avLst/>
              </a:prstGeom>
              <a:noFill/>
              <a:effectLst/>
            </p:spPr>
            <p:txBody>
              <a:bodyPr wrap="square" lIns="82296" tIns="41148" rIns="82296" bIns="41148" rtlCol="0">
                <a:spAutoFit/>
              </a:bodyPr>
              <a:lstStyle/>
              <a:p>
                <a:r>
                  <a:rPr lang="en-US" altLang="zh-CN" sz="1100" dirty="0">
                    <a:latin typeface="PingFang SC Regular" panose="020B0400000000000000" charset="-122"/>
                    <a:ea typeface="PingFang SC Regular" panose="020B0400000000000000" charset="-122"/>
                    <a:cs typeface="阿里巴巴普惠体 R" panose="00020600040101010101" pitchFamily="18" charset="-122"/>
                  </a:rPr>
                  <a:t>65%</a:t>
                </a:r>
              </a:p>
            </p:txBody>
          </p:sp>
          <p:sp>
            <p:nvSpPr>
              <p:cNvPr id="197" name="文本框 196"/>
              <p:cNvSpPr txBox="1"/>
              <p:nvPr>
                <p:custDataLst>
                  <p:tags r:id="rId53"/>
                </p:custDataLst>
              </p:nvPr>
            </p:nvSpPr>
            <p:spPr>
              <a:xfrm>
                <a:off x="14083"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11</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sp>
            <p:nvSpPr>
              <p:cNvPr id="198" name="文本框 197"/>
              <p:cNvSpPr txBox="1"/>
              <p:nvPr>
                <p:custDataLst>
                  <p:tags r:id="rId54"/>
                </p:custDataLst>
              </p:nvPr>
            </p:nvSpPr>
            <p:spPr>
              <a:xfrm>
                <a:off x="14800"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12</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sp>
            <p:nvSpPr>
              <p:cNvPr id="199" name="文本框 198"/>
              <p:cNvSpPr txBox="1"/>
              <p:nvPr>
                <p:custDataLst>
                  <p:tags r:id="rId55"/>
                </p:custDataLst>
              </p:nvPr>
            </p:nvSpPr>
            <p:spPr>
              <a:xfrm>
                <a:off x="15386"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1</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sp>
            <p:nvSpPr>
              <p:cNvPr id="200" name="文本框 199"/>
              <p:cNvSpPr txBox="1"/>
              <p:nvPr>
                <p:custDataLst>
                  <p:tags r:id="rId56"/>
                </p:custDataLst>
              </p:nvPr>
            </p:nvSpPr>
            <p:spPr>
              <a:xfrm>
                <a:off x="16020"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2</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sp>
            <p:nvSpPr>
              <p:cNvPr id="201" name="文本框 200"/>
              <p:cNvSpPr txBox="1"/>
              <p:nvPr>
                <p:custDataLst>
                  <p:tags r:id="rId57"/>
                </p:custDataLst>
              </p:nvPr>
            </p:nvSpPr>
            <p:spPr>
              <a:xfrm>
                <a:off x="16601"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3</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sp>
            <p:nvSpPr>
              <p:cNvPr id="202" name="文本框 201"/>
              <p:cNvSpPr txBox="1"/>
              <p:nvPr>
                <p:custDataLst>
                  <p:tags r:id="rId58"/>
                </p:custDataLst>
              </p:nvPr>
            </p:nvSpPr>
            <p:spPr>
              <a:xfrm>
                <a:off x="17162" y="8457"/>
                <a:ext cx="926" cy="422"/>
              </a:xfrm>
              <a:prstGeom prst="rect">
                <a:avLst/>
              </a:prstGeom>
              <a:noFill/>
              <a:effectLst/>
            </p:spPr>
            <p:txBody>
              <a:bodyPr wrap="square" lIns="82296" tIns="41148" rIns="82296" bIns="41148" rtlCol="0">
                <a:spAutoFit/>
              </a:bodyPr>
              <a:lstStyle/>
              <a:p>
                <a:r>
                  <a:rPr lang="en-US" altLang="zh-CN" sz="1200" dirty="0">
                    <a:latin typeface="PingFang SC Regular" panose="020B0400000000000000" charset="-122"/>
                    <a:ea typeface="PingFang SC Regular" panose="020B0400000000000000" charset="-122"/>
                    <a:cs typeface="PingFang SC Regular" panose="020B0400000000000000" charset="-122"/>
                  </a:rPr>
                  <a:t>4</a:t>
                </a:r>
                <a:r>
                  <a:rPr lang="zh-CN" altLang="en-US" sz="1200" dirty="0">
                    <a:latin typeface="PingFang SC Regular" panose="020B0400000000000000" charset="-122"/>
                    <a:ea typeface="PingFang SC Regular" panose="020B0400000000000000" charset="-122"/>
                    <a:cs typeface="PingFang SC Regular" panose="020B0400000000000000" charset="-122"/>
                  </a:rPr>
                  <a:t>月</a:t>
                </a:r>
              </a:p>
            </p:txBody>
          </p:sp>
        </p:grpSp>
        <p:sp>
          <p:nvSpPr>
            <p:cNvPr id="22" name="文本框 21"/>
            <p:cNvSpPr txBox="1"/>
            <p:nvPr/>
          </p:nvSpPr>
          <p:spPr>
            <a:xfrm>
              <a:off x="14083" y="9097"/>
              <a:ext cx="4006" cy="1218"/>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uk-UA" altLang="zh-CN" sz="1000" kern="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在执行PDCA时，必须及时确认目标的完成情况，在制订计划时就设定好KGI，每隔一段时间就确认一下是否完成了目标</a:t>
              </a:r>
            </a:p>
          </p:txBody>
        </p:sp>
        <p:sp>
          <p:nvSpPr>
            <p:cNvPr id="25" name="文本框 24"/>
            <p:cNvSpPr txBox="1"/>
            <p:nvPr/>
          </p:nvSpPr>
          <p:spPr>
            <a:xfrm>
              <a:off x="9714" y="9097"/>
              <a:ext cx="4006" cy="1218"/>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uk-UA" altLang="zh-CN" sz="1000" kern="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螺旋上升时PDCA最理想的状态，一开始可能循环不太顺畅，但只要坚持下去就会越来越顺利</a:t>
              </a:r>
            </a:p>
          </p:txBody>
        </p:sp>
        <p:sp>
          <p:nvSpPr>
            <p:cNvPr id="27" name="文本框 26"/>
            <p:cNvSpPr txBox="1"/>
            <p:nvPr/>
          </p:nvSpPr>
          <p:spPr>
            <a:xfrm>
              <a:off x="5405" y="9097"/>
              <a:ext cx="4006" cy="1218"/>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uk-UA" altLang="zh-CN" sz="1000" kern="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评价数值目标是否达成，如果没有达成则找出原因进行验证</a:t>
              </a:r>
            </a:p>
          </p:txBody>
        </p:sp>
        <p:sp>
          <p:nvSpPr>
            <p:cNvPr id="31" name="文本框 30"/>
            <p:cNvSpPr txBox="1"/>
            <p:nvPr/>
          </p:nvSpPr>
          <p:spPr>
            <a:xfrm>
              <a:off x="1093" y="9097"/>
              <a:ext cx="4006" cy="1218"/>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uk-UA" altLang="zh-CN" sz="1000" kern="0" noProof="0" dirty="0">
                  <a:ln>
                    <a:noFill/>
                  </a:ln>
                  <a:solidFill>
                    <a:schemeClr val="bg1">
                      <a:lumMod val="10000"/>
                      <a:lumOff val="90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ea"/>
                </a:rPr>
                <a:t>何时、何人、何事、多少等，尽可能具体地制定计划，并且让全体成员都准确地把握计划内容</a:t>
              </a: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PDCA循环——</a:t>
            </a:r>
            <a:r>
              <a:rPr sz="2400" b="0">
                <a:cs typeface="PingFang SC Regular" panose="020B0400000000000000" charset="-122"/>
                <a:sym typeface="+mn-ea"/>
              </a:rPr>
              <a:t>闭环思维</a:t>
            </a:r>
          </a:p>
        </p:txBody>
      </p:sp>
      <p:sp>
        <p:nvSpPr>
          <p:cNvPr id="3" name="文本占位符 2"/>
          <p:cNvSpPr>
            <a:spLocks noGrp="1"/>
          </p:cNvSpPr>
          <p:nvPr>
            <p:ph type="body" idx="1"/>
          </p:nvPr>
        </p:nvSpPr>
        <p:spPr/>
        <p:txBody>
          <a:bodyPr/>
          <a:lstStyle/>
          <a:p>
            <a:r>
              <a:rPr lang="en-US">
                <a:cs typeface="PingFang SC Regular" panose="020B0400000000000000" charset="-122"/>
              </a:rPr>
              <a:t>PDCA</a:t>
            </a:r>
            <a:r>
              <a:rPr lang="zh-CN" altLang="en-US">
                <a:cs typeface="PingFang SC Regular" panose="020B0400000000000000" charset="-122"/>
              </a:rPr>
              <a:t>，</a:t>
            </a:r>
            <a:r>
              <a:rPr>
                <a:cs typeface="PingFang SC Regular" panose="020B0400000000000000" charset="-122"/>
              </a:rPr>
              <a:t>强调通过不断的迭代和循环，实现个人和组织能力的提升。在这个过程中，四个环节相互关联，相互促进，形成一个持续改进的闭环</a:t>
            </a:r>
          </a:p>
        </p:txBody>
      </p:sp>
      <p:sp>
        <p:nvSpPr>
          <p:cNvPr id="4" name="文本占位符 3"/>
          <p:cNvSpPr>
            <a:spLocks noGrp="1"/>
          </p:cNvSpPr>
          <p:nvPr>
            <p:ph type="body" idx="13"/>
          </p:nvPr>
        </p:nvSpPr>
        <p:spPr>
          <a:xfrm>
            <a:off x="372110" y="317183"/>
            <a:ext cx="1068070" cy="430530"/>
          </a:xfrm>
        </p:spPr>
        <p:txBody>
          <a:bodyPr/>
          <a:lstStyle/>
          <a:p>
            <a:r>
              <a:rPr>
                <a:sym typeface="+mn-ea"/>
              </a:rPr>
              <a:t>5-02</a:t>
            </a:r>
            <a:endParaRPr lang="zh-CN" altLang="en-US">
              <a:latin typeface="PingFang SC Regular" panose="020B0400000000000000" charset="-122"/>
              <a:ea typeface="PingFang SC Regular" panose="020B0400000000000000" charset="-122"/>
            </a:endParaRPr>
          </a:p>
        </p:txBody>
      </p:sp>
      <p:sp>
        <p:nvSpPr>
          <p:cNvPr id="94" name="矩形 93"/>
          <p:cNvSpPr/>
          <p:nvPr>
            <p:custDataLst>
              <p:tags r:id="rId1"/>
            </p:custDataLst>
          </p:nvPr>
        </p:nvSpPr>
        <p:spPr>
          <a:xfrm>
            <a:off x="5200650" y="3434715"/>
            <a:ext cx="361950" cy="387985"/>
          </a:xfrm>
          <a:prstGeom prst="rect">
            <a:avLst/>
          </a:prstGeom>
        </p:spPr>
        <p:txBody>
          <a:bodyPr wrap="squar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P</a:t>
            </a:r>
          </a:p>
        </p:txBody>
      </p:sp>
      <p:sp>
        <p:nvSpPr>
          <p:cNvPr id="95" name="矩形 94"/>
          <p:cNvSpPr/>
          <p:nvPr>
            <p:custDataLst>
              <p:tags r:id="rId2"/>
            </p:custDataLst>
          </p:nvPr>
        </p:nvSpPr>
        <p:spPr>
          <a:xfrm>
            <a:off x="5882005" y="3568065"/>
            <a:ext cx="332105" cy="387985"/>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D</a:t>
            </a:r>
          </a:p>
        </p:txBody>
      </p:sp>
      <p:sp>
        <p:nvSpPr>
          <p:cNvPr id="96" name="矩形 95"/>
          <p:cNvSpPr/>
          <p:nvPr>
            <p:custDataLst>
              <p:tags r:id="rId3"/>
            </p:custDataLst>
          </p:nvPr>
        </p:nvSpPr>
        <p:spPr>
          <a:xfrm>
            <a:off x="5736590" y="4324350"/>
            <a:ext cx="332105" cy="387985"/>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C</a:t>
            </a:r>
          </a:p>
        </p:txBody>
      </p:sp>
      <p:sp>
        <p:nvSpPr>
          <p:cNvPr id="97" name="矩形 96"/>
          <p:cNvSpPr/>
          <p:nvPr>
            <p:custDataLst>
              <p:tags r:id="rId4"/>
            </p:custDataLst>
          </p:nvPr>
        </p:nvSpPr>
        <p:spPr>
          <a:xfrm>
            <a:off x="5001260" y="4143375"/>
            <a:ext cx="320675" cy="387985"/>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A</a:t>
            </a:r>
          </a:p>
        </p:txBody>
      </p:sp>
      <p:sp>
        <p:nvSpPr>
          <p:cNvPr id="106" name="矩形 105"/>
          <p:cNvSpPr/>
          <p:nvPr>
            <p:custDataLst>
              <p:tags r:id="rId5"/>
            </p:custDataLst>
          </p:nvPr>
        </p:nvSpPr>
        <p:spPr>
          <a:xfrm>
            <a:off x="7646670" y="2510155"/>
            <a:ext cx="332105" cy="387985"/>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D</a:t>
            </a:r>
          </a:p>
        </p:txBody>
      </p:sp>
      <p:sp>
        <p:nvSpPr>
          <p:cNvPr id="108" name="矩形 107"/>
          <p:cNvSpPr/>
          <p:nvPr>
            <p:custDataLst>
              <p:tags r:id="rId6"/>
            </p:custDataLst>
          </p:nvPr>
        </p:nvSpPr>
        <p:spPr>
          <a:xfrm>
            <a:off x="6765925" y="3085465"/>
            <a:ext cx="320675" cy="387985"/>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PingFang SC Regular" panose="020B0400000000000000" charset="-122"/>
                <a:ea typeface="PingFang SC Regular" panose="020B0400000000000000" charset="-122"/>
                <a:cs typeface="Arial" panose="020B0704020202020204" pitchFamily="34" charset="0"/>
              </a:rPr>
              <a:t>A</a:t>
            </a:r>
          </a:p>
        </p:txBody>
      </p:sp>
      <p:sp>
        <p:nvSpPr>
          <p:cNvPr id="14" name="任意多边形: 形状 13"/>
          <p:cNvSpPr/>
          <p:nvPr>
            <p:custDataLst>
              <p:tags r:id="rId7"/>
            </p:custDataLst>
          </p:nvPr>
        </p:nvSpPr>
        <p:spPr>
          <a:xfrm>
            <a:off x="2853690" y="2505075"/>
            <a:ext cx="6416675" cy="3307715"/>
          </a:xfrm>
          <a:custGeom>
            <a:avLst/>
            <a:gdLst>
              <a:gd name="connsiteX0" fmla="*/ 0 w 6416702"/>
              <a:gd name="connsiteY0" fmla="*/ 3307742 h 3307742"/>
              <a:gd name="connsiteX1" fmla="*/ 2075290 w 6416702"/>
              <a:gd name="connsiteY1" fmla="*/ 3307742 h 3307742"/>
              <a:gd name="connsiteX2" fmla="*/ 2075290 w 6416702"/>
              <a:gd name="connsiteY2" fmla="*/ 2353586 h 3307742"/>
              <a:gd name="connsiteX3" fmla="*/ 3609892 w 6416702"/>
              <a:gd name="connsiteY3" fmla="*/ 2353586 h 3307742"/>
              <a:gd name="connsiteX4" fmla="*/ 3609892 w 6416702"/>
              <a:gd name="connsiteY4" fmla="*/ 1296062 h 3307742"/>
              <a:gd name="connsiteX5" fmla="*/ 5375081 w 6416702"/>
              <a:gd name="connsiteY5" fmla="*/ 1296062 h 3307742"/>
              <a:gd name="connsiteX6" fmla="*/ 5375081 w 6416702"/>
              <a:gd name="connsiteY6" fmla="*/ 0 h 3307742"/>
              <a:gd name="connsiteX7" fmla="*/ 6416702 w 6416702"/>
              <a:gd name="connsiteY7" fmla="*/ 0 h 330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702" h="3307742">
                <a:moveTo>
                  <a:pt x="0" y="3307742"/>
                </a:moveTo>
                <a:lnTo>
                  <a:pt x="2075290" y="3307742"/>
                </a:lnTo>
                <a:lnTo>
                  <a:pt x="2075290" y="2353586"/>
                </a:lnTo>
                <a:lnTo>
                  <a:pt x="3609892" y="2353586"/>
                </a:lnTo>
                <a:lnTo>
                  <a:pt x="3609892" y="1296062"/>
                </a:lnTo>
                <a:lnTo>
                  <a:pt x="5375081" y="1296062"/>
                </a:lnTo>
                <a:lnTo>
                  <a:pt x="5375081" y="0"/>
                </a:lnTo>
                <a:lnTo>
                  <a:pt x="6416702" y="0"/>
                </a:lnTo>
              </a:path>
            </a:pathLst>
          </a:custGeom>
          <a:noFill/>
          <a:ln w="22225">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cxnSp>
        <p:nvCxnSpPr>
          <p:cNvPr id="16" name="直接连接符 15"/>
          <p:cNvCxnSpPr>
            <a:stCxn id="14" idx="0"/>
          </p:cNvCxnSpPr>
          <p:nvPr>
            <p:custDataLst>
              <p:tags r:id="rId8"/>
            </p:custDataLst>
          </p:nvPr>
        </p:nvCxnSpPr>
        <p:spPr>
          <a:xfrm>
            <a:off x="2853690" y="5812790"/>
            <a:ext cx="0" cy="604520"/>
          </a:xfrm>
          <a:prstGeom prst="line">
            <a:avLst/>
          </a:prstGeom>
          <a:ln w="22225">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custDataLst>
              <p:tags r:id="rId9"/>
            </p:custDataLst>
          </p:nvPr>
        </p:nvCxnSpPr>
        <p:spPr>
          <a:xfrm flipH="1">
            <a:off x="2842260" y="6409055"/>
            <a:ext cx="6428105" cy="0"/>
          </a:xfrm>
          <a:prstGeom prst="line">
            <a:avLst/>
          </a:prstGeom>
          <a:ln w="22225">
            <a:solidFill>
              <a:schemeClr val="bg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custDataLst>
              <p:tags r:id="rId10"/>
            </p:custDataLst>
          </p:nvPr>
        </p:nvCxnSpPr>
        <p:spPr>
          <a:xfrm>
            <a:off x="9270365" y="2202815"/>
            <a:ext cx="0" cy="4133850"/>
          </a:xfrm>
          <a:prstGeom prst="line">
            <a:avLst/>
          </a:prstGeom>
          <a:ln w="22225">
            <a:solidFill>
              <a:schemeClr val="bg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1"/>
            </p:custDataLst>
          </p:nvPr>
        </p:nvSpPr>
        <p:spPr>
          <a:xfrm>
            <a:off x="3387090" y="5922010"/>
            <a:ext cx="894080" cy="306705"/>
          </a:xfrm>
          <a:prstGeom prst="rect">
            <a:avLst/>
          </a:prstGeom>
          <a:noFill/>
        </p:spPr>
        <p:txBody>
          <a:bodyPr wrap="none" rtlCol="0">
            <a:spAutoFit/>
          </a:bodyPr>
          <a:lstStyle/>
          <a:p>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原有水平</a:t>
            </a:r>
          </a:p>
        </p:txBody>
      </p:sp>
      <p:sp>
        <p:nvSpPr>
          <p:cNvPr id="127" name="文本框 126"/>
          <p:cNvSpPr txBox="1"/>
          <p:nvPr>
            <p:custDataLst>
              <p:tags r:id="rId12"/>
            </p:custDataLst>
          </p:nvPr>
        </p:nvSpPr>
        <p:spPr>
          <a:xfrm>
            <a:off x="5200650" y="4912995"/>
            <a:ext cx="894080" cy="306705"/>
          </a:xfrm>
          <a:prstGeom prst="rect">
            <a:avLst/>
          </a:prstGeom>
          <a:noFill/>
        </p:spPr>
        <p:txBody>
          <a:bodyPr wrap="none" rtlCol="0">
            <a:spAutoFit/>
          </a:bodyPr>
          <a:lstStyle/>
          <a:p>
            <a:r>
              <a:rPr lang="zh-CN" altLang="en-US" sz="1400" dirty="0">
                <a:solidFill>
                  <a:schemeClr val="bg1">
                    <a:lumMod val="50000"/>
                    <a:lumOff val="50000"/>
                  </a:schemeClr>
                </a:solidFill>
                <a:latin typeface="PingFang SC Regular" panose="020B0400000000000000" charset="-122"/>
                <a:ea typeface="PingFang SC Regular" panose="020B0400000000000000" charset="-122"/>
              </a:rPr>
              <a:t>现有水平</a:t>
            </a:r>
          </a:p>
        </p:txBody>
      </p:sp>
      <p:sp>
        <p:nvSpPr>
          <p:cNvPr id="128" name="文本框 127"/>
          <p:cNvSpPr txBox="1"/>
          <p:nvPr>
            <p:custDataLst>
              <p:tags r:id="rId13"/>
            </p:custDataLst>
          </p:nvPr>
        </p:nvSpPr>
        <p:spPr>
          <a:xfrm>
            <a:off x="6810375" y="3870325"/>
            <a:ext cx="894080" cy="306705"/>
          </a:xfrm>
          <a:prstGeom prst="rect">
            <a:avLst/>
          </a:prstGeom>
          <a:noFill/>
        </p:spPr>
        <p:txBody>
          <a:bodyPr wrap="none" rtlCol="0">
            <a:spAutoFit/>
          </a:bodyPr>
          <a:lstStyle/>
          <a:p>
            <a:r>
              <a:rPr lang="zh-CN" altLang="en-US" sz="1400" dirty="0">
                <a:solidFill>
                  <a:schemeClr val="bg1">
                    <a:lumMod val="50000"/>
                    <a:lumOff val="50000"/>
                  </a:schemeClr>
                </a:solidFill>
                <a:latin typeface="PingFang SC Regular" panose="020B0400000000000000" charset="-122"/>
                <a:ea typeface="PingFang SC Regular" panose="020B0400000000000000" charset="-122"/>
              </a:rPr>
              <a:t>目标水平</a:t>
            </a:r>
          </a:p>
        </p:txBody>
      </p:sp>
      <p:sp>
        <p:nvSpPr>
          <p:cNvPr id="22" name="任意多边形: 形状 21"/>
          <p:cNvSpPr/>
          <p:nvPr>
            <p:custDataLst>
              <p:tags r:id="rId14"/>
            </p:custDataLst>
          </p:nvPr>
        </p:nvSpPr>
        <p:spPr>
          <a:xfrm>
            <a:off x="3783965" y="3634105"/>
            <a:ext cx="954405" cy="652145"/>
          </a:xfrm>
          <a:custGeom>
            <a:avLst/>
            <a:gdLst>
              <a:gd name="connsiteX0" fmla="*/ 0 w 954157"/>
              <a:gd name="connsiteY0" fmla="*/ 652007 h 652007"/>
              <a:gd name="connsiteX1" fmla="*/ 429371 w 954157"/>
              <a:gd name="connsiteY1" fmla="*/ 222636 h 652007"/>
              <a:gd name="connsiteX2" fmla="*/ 954157 w 954157"/>
              <a:gd name="connsiteY2" fmla="*/ 0 h 652007"/>
            </a:gdLst>
            <a:ahLst/>
            <a:cxnLst>
              <a:cxn ang="0">
                <a:pos x="connsiteX0" y="connsiteY0"/>
              </a:cxn>
              <a:cxn ang="0">
                <a:pos x="connsiteX1" y="connsiteY1"/>
              </a:cxn>
              <a:cxn ang="0">
                <a:pos x="connsiteX2" y="connsiteY2"/>
              </a:cxn>
            </a:cxnLst>
            <a:rect l="l" t="t" r="r" b="b"/>
            <a:pathLst>
              <a:path w="954157" h="652007">
                <a:moveTo>
                  <a:pt x="0" y="652007"/>
                </a:moveTo>
                <a:cubicBezTo>
                  <a:pt x="135172" y="491655"/>
                  <a:pt x="270345" y="331304"/>
                  <a:pt x="429371" y="222636"/>
                </a:cubicBezTo>
                <a:cubicBezTo>
                  <a:pt x="588397" y="113968"/>
                  <a:pt x="771277" y="56984"/>
                  <a:pt x="954157" y="0"/>
                </a:cubicBezTo>
              </a:path>
            </a:pathLst>
          </a:custGeom>
          <a:noFill/>
          <a:ln>
            <a:solidFill>
              <a:schemeClr val="bg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29" name="任意多边形: 形状 128"/>
          <p:cNvSpPr/>
          <p:nvPr>
            <p:custDataLst>
              <p:tags r:id="rId15"/>
            </p:custDataLst>
          </p:nvPr>
        </p:nvSpPr>
        <p:spPr>
          <a:xfrm>
            <a:off x="5637530" y="2642870"/>
            <a:ext cx="954405" cy="652145"/>
          </a:xfrm>
          <a:custGeom>
            <a:avLst/>
            <a:gdLst>
              <a:gd name="connsiteX0" fmla="*/ 0 w 954157"/>
              <a:gd name="connsiteY0" fmla="*/ 652007 h 652007"/>
              <a:gd name="connsiteX1" fmla="*/ 429371 w 954157"/>
              <a:gd name="connsiteY1" fmla="*/ 222636 h 652007"/>
              <a:gd name="connsiteX2" fmla="*/ 954157 w 954157"/>
              <a:gd name="connsiteY2" fmla="*/ 0 h 652007"/>
            </a:gdLst>
            <a:ahLst/>
            <a:cxnLst>
              <a:cxn ang="0">
                <a:pos x="connsiteX0" y="connsiteY0"/>
              </a:cxn>
              <a:cxn ang="0">
                <a:pos x="connsiteX1" y="connsiteY1"/>
              </a:cxn>
              <a:cxn ang="0">
                <a:pos x="connsiteX2" y="connsiteY2"/>
              </a:cxn>
            </a:cxnLst>
            <a:rect l="l" t="t" r="r" b="b"/>
            <a:pathLst>
              <a:path w="954157" h="652007">
                <a:moveTo>
                  <a:pt x="0" y="652007"/>
                </a:moveTo>
                <a:cubicBezTo>
                  <a:pt x="135172" y="491655"/>
                  <a:pt x="270345" y="331304"/>
                  <a:pt x="429371" y="222636"/>
                </a:cubicBezTo>
                <a:cubicBezTo>
                  <a:pt x="588397" y="113968"/>
                  <a:pt x="771277" y="56984"/>
                  <a:pt x="954157" y="0"/>
                </a:cubicBezTo>
              </a:path>
            </a:pathLst>
          </a:custGeom>
          <a:noFill/>
          <a:ln>
            <a:solidFill>
              <a:schemeClr val="bg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4" name="椭圆 23"/>
          <p:cNvSpPr/>
          <p:nvPr>
            <p:custDataLst>
              <p:tags r:id="rId16"/>
            </p:custDataLst>
          </p:nvPr>
        </p:nvSpPr>
        <p:spPr>
          <a:xfrm>
            <a:off x="7733030" y="2082165"/>
            <a:ext cx="335915" cy="335915"/>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31" name="椭圆 130"/>
          <p:cNvSpPr/>
          <p:nvPr>
            <p:custDataLst>
              <p:tags r:id="rId17"/>
            </p:custDataLst>
          </p:nvPr>
        </p:nvSpPr>
        <p:spPr>
          <a:xfrm>
            <a:off x="8190865" y="1938020"/>
            <a:ext cx="335915" cy="335915"/>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132" name="椭圆 131"/>
          <p:cNvSpPr/>
          <p:nvPr>
            <p:custDataLst>
              <p:tags r:id="rId18"/>
            </p:custDataLst>
          </p:nvPr>
        </p:nvSpPr>
        <p:spPr>
          <a:xfrm>
            <a:off x="8620125" y="1727835"/>
            <a:ext cx="335915" cy="335915"/>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sp>
        <p:nvSpPr>
          <p:cNvPr id="25" name="任意多边形: 形状 24"/>
          <p:cNvSpPr/>
          <p:nvPr>
            <p:custDataLst>
              <p:tags r:id="rId19"/>
            </p:custDataLst>
          </p:nvPr>
        </p:nvSpPr>
        <p:spPr>
          <a:xfrm>
            <a:off x="7608570" y="1646555"/>
            <a:ext cx="1741170" cy="775970"/>
          </a:xfrm>
          <a:custGeom>
            <a:avLst/>
            <a:gdLst>
              <a:gd name="connsiteX0" fmla="*/ 0 w 1741335"/>
              <a:gd name="connsiteY0" fmla="*/ 771276 h 775693"/>
              <a:gd name="connsiteX1" fmla="*/ 524786 w 1741335"/>
              <a:gd name="connsiteY1" fmla="*/ 731520 h 775693"/>
              <a:gd name="connsiteX2" fmla="*/ 1160890 w 1741335"/>
              <a:gd name="connsiteY2" fmla="*/ 453224 h 775693"/>
              <a:gd name="connsiteX3" fmla="*/ 1741335 w 1741335"/>
              <a:gd name="connsiteY3" fmla="*/ 0 h 775693"/>
            </a:gdLst>
            <a:ahLst/>
            <a:cxnLst>
              <a:cxn ang="0">
                <a:pos x="connsiteX0" y="connsiteY0"/>
              </a:cxn>
              <a:cxn ang="0">
                <a:pos x="connsiteX1" y="connsiteY1"/>
              </a:cxn>
              <a:cxn ang="0">
                <a:pos x="connsiteX2" y="connsiteY2"/>
              </a:cxn>
              <a:cxn ang="0">
                <a:pos x="connsiteX3" y="connsiteY3"/>
              </a:cxn>
            </a:cxnLst>
            <a:rect l="l" t="t" r="r" b="b"/>
            <a:pathLst>
              <a:path w="1741335" h="775693">
                <a:moveTo>
                  <a:pt x="0" y="771276"/>
                </a:moveTo>
                <a:cubicBezTo>
                  <a:pt x="165652" y="777902"/>
                  <a:pt x="331304" y="784529"/>
                  <a:pt x="524786" y="731520"/>
                </a:cubicBezTo>
                <a:cubicBezTo>
                  <a:pt x="718268" y="678511"/>
                  <a:pt x="958132" y="575144"/>
                  <a:pt x="1160890" y="453224"/>
                </a:cubicBezTo>
                <a:cubicBezTo>
                  <a:pt x="1363648" y="331304"/>
                  <a:pt x="1552491" y="165652"/>
                  <a:pt x="1741335" y="0"/>
                </a:cubicBezTo>
              </a:path>
            </a:pathLst>
          </a:custGeom>
          <a:noFill/>
          <a:ln>
            <a:solidFill>
              <a:schemeClr val="bg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Regular" panose="020B0400000000000000" charset="-122"/>
              <a:ea typeface="PingFang SC Regular" panose="020B0400000000000000" charset="-122"/>
            </a:endParaRPr>
          </a:p>
        </p:txBody>
      </p:sp>
      <p:cxnSp>
        <p:nvCxnSpPr>
          <p:cNvPr id="6" name="直接连接符 5"/>
          <p:cNvCxnSpPr/>
          <p:nvPr>
            <p:custDataLst>
              <p:tags r:id="rId20"/>
            </p:custDataLst>
          </p:nvPr>
        </p:nvCxnSpPr>
        <p:spPr>
          <a:xfrm flipH="1">
            <a:off x="4889500" y="3434715"/>
            <a:ext cx="4380865" cy="2987675"/>
          </a:xfrm>
          <a:prstGeom prst="line">
            <a:avLst/>
          </a:prstGeom>
          <a:ln w="22225">
            <a:solidFill>
              <a:schemeClr val="bg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19500000">
            <a:off x="6774180" y="4787900"/>
            <a:ext cx="1104265" cy="306705"/>
          </a:xfrm>
          <a:prstGeom prst="rect">
            <a:avLst/>
          </a:prstGeom>
          <a:noFill/>
        </p:spPr>
        <p:txBody>
          <a:bodyPr wrap="square" rtlCol="0">
            <a:spAutoFit/>
          </a:bodyPr>
          <a:lstStyle/>
          <a:p>
            <a:r>
              <a:rPr lang="zh-CN" altLang="en-US" sz="1400" b="1">
                <a:solidFill>
                  <a:schemeClr val="accent1"/>
                </a:solidFill>
                <a:latin typeface="PingFang SC Semibold" panose="020B0400000000000000" charset="-122"/>
                <a:ea typeface="PingFang SC Semibold" panose="020B0400000000000000" charset="-122"/>
              </a:rPr>
              <a:t>阶梯式提升</a:t>
            </a:r>
          </a:p>
        </p:txBody>
      </p:sp>
      <p:grpSp>
        <p:nvGrpSpPr>
          <p:cNvPr id="20" name="组合 19"/>
          <p:cNvGrpSpPr/>
          <p:nvPr/>
        </p:nvGrpSpPr>
        <p:grpSpPr>
          <a:xfrm>
            <a:off x="3153410" y="4376420"/>
            <a:ext cx="1440180" cy="1439545"/>
            <a:chOff x="3901" y="4972"/>
            <a:chExt cx="2268" cy="2267"/>
          </a:xfrm>
        </p:grpSpPr>
        <p:sp>
          <p:nvSpPr>
            <p:cNvPr id="12" name="MH_Other_1"/>
            <p:cNvSpPr/>
            <p:nvPr>
              <p:custDataLst>
                <p:tags r:id="rId29"/>
              </p:custDataLst>
            </p:nvPr>
          </p:nvSpPr>
          <p:spPr>
            <a:xfrm>
              <a:off x="5175" y="5124"/>
              <a:ext cx="994" cy="1256"/>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chemeClr val="accent2"/>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13" name="MH_Other_2"/>
            <p:cNvSpPr/>
            <p:nvPr>
              <p:custDataLst>
                <p:tags r:id="rId30"/>
              </p:custDataLst>
            </p:nvPr>
          </p:nvSpPr>
          <p:spPr>
            <a:xfrm>
              <a:off x="4045" y="4972"/>
              <a:ext cx="1260" cy="99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chemeClr val="accent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15" name="MH_Other_3"/>
            <p:cNvSpPr/>
            <p:nvPr>
              <p:custDataLst>
                <p:tags r:id="rId31"/>
              </p:custDataLst>
            </p:nvPr>
          </p:nvSpPr>
          <p:spPr>
            <a:xfrm>
              <a:off x="3901" y="5838"/>
              <a:ext cx="994" cy="1259"/>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chemeClr val="accent5"/>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17" name="MH_Other_4"/>
            <p:cNvSpPr/>
            <p:nvPr>
              <p:custDataLst>
                <p:tags r:id="rId32"/>
              </p:custDataLst>
            </p:nvPr>
          </p:nvSpPr>
          <p:spPr>
            <a:xfrm>
              <a:off x="4760" y="6247"/>
              <a:ext cx="1259" cy="99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chemeClr val="accent6">
                <a:lumMod val="50000"/>
              </a:schemeClr>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grpSp>
      <p:grpSp>
        <p:nvGrpSpPr>
          <p:cNvPr id="29" name="组合 28"/>
          <p:cNvGrpSpPr/>
          <p:nvPr/>
        </p:nvGrpSpPr>
        <p:grpSpPr>
          <a:xfrm>
            <a:off x="4937125" y="3430270"/>
            <a:ext cx="1440180" cy="1439545"/>
            <a:chOff x="3901" y="4972"/>
            <a:chExt cx="2268" cy="2267"/>
          </a:xfrm>
        </p:grpSpPr>
        <p:sp>
          <p:nvSpPr>
            <p:cNvPr id="30" name="MH_Other_1"/>
            <p:cNvSpPr/>
            <p:nvPr>
              <p:custDataLst>
                <p:tags r:id="rId25"/>
              </p:custDataLst>
            </p:nvPr>
          </p:nvSpPr>
          <p:spPr>
            <a:xfrm>
              <a:off x="5175" y="5124"/>
              <a:ext cx="994" cy="1256"/>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chemeClr val="accent2"/>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1" name="MH_Other_2"/>
            <p:cNvSpPr/>
            <p:nvPr>
              <p:custDataLst>
                <p:tags r:id="rId26"/>
              </p:custDataLst>
            </p:nvPr>
          </p:nvSpPr>
          <p:spPr>
            <a:xfrm>
              <a:off x="4045" y="4972"/>
              <a:ext cx="1260" cy="99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chemeClr val="accent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2" name="MH_Other_3"/>
            <p:cNvSpPr/>
            <p:nvPr>
              <p:custDataLst>
                <p:tags r:id="rId27"/>
              </p:custDataLst>
            </p:nvPr>
          </p:nvSpPr>
          <p:spPr>
            <a:xfrm>
              <a:off x="3901" y="5838"/>
              <a:ext cx="994" cy="1259"/>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chemeClr val="accent5"/>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3" name="MH_Other_4"/>
            <p:cNvSpPr/>
            <p:nvPr>
              <p:custDataLst>
                <p:tags r:id="rId28"/>
              </p:custDataLst>
            </p:nvPr>
          </p:nvSpPr>
          <p:spPr>
            <a:xfrm>
              <a:off x="4760" y="6247"/>
              <a:ext cx="1259" cy="99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chemeClr val="accent6">
                <a:lumMod val="50000"/>
              </a:schemeClr>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grpSp>
      <p:grpSp>
        <p:nvGrpSpPr>
          <p:cNvPr id="34" name="组合 33"/>
          <p:cNvGrpSpPr/>
          <p:nvPr/>
        </p:nvGrpSpPr>
        <p:grpSpPr>
          <a:xfrm>
            <a:off x="6600825" y="2369820"/>
            <a:ext cx="1440180" cy="1439545"/>
            <a:chOff x="3901" y="4972"/>
            <a:chExt cx="2268" cy="2267"/>
          </a:xfrm>
        </p:grpSpPr>
        <p:sp>
          <p:nvSpPr>
            <p:cNvPr id="35" name="MH_Other_1"/>
            <p:cNvSpPr/>
            <p:nvPr>
              <p:custDataLst>
                <p:tags r:id="rId21"/>
              </p:custDataLst>
            </p:nvPr>
          </p:nvSpPr>
          <p:spPr>
            <a:xfrm>
              <a:off x="5175" y="5124"/>
              <a:ext cx="994" cy="1256"/>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chemeClr val="accent2"/>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6" name="MH_Other_2"/>
            <p:cNvSpPr/>
            <p:nvPr>
              <p:custDataLst>
                <p:tags r:id="rId22"/>
              </p:custDataLst>
            </p:nvPr>
          </p:nvSpPr>
          <p:spPr>
            <a:xfrm>
              <a:off x="4045" y="4972"/>
              <a:ext cx="1260" cy="99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chemeClr val="accent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7" name="MH_Other_3"/>
            <p:cNvSpPr/>
            <p:nvPr>
              <p:custDataLst>
                <p:tags r:id="rId23"/>
              </p:custDataLst>
            </p:nvPr>
          </p:nvSpPr>
          <p:spPr>
            <a:xfrm>
              <a:off x="3901" y="5838"/>
              <a:ext cx="994" cy="1259"/>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chemeClr val="accent5"/>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sp>
          <p:nvSpPr>
            <p:cNvPr id="38" name="MH_Other_4"/>
            <p:cNvSpPr/>
            <p:nvPr>
              <p:custDataLst>
                <p:tags r:id="rId24"/>
              </p:custDataLst>
            </p:nvPr>
          </p:nvSpPr>
          <p:spPr>
            <a:xfrm>
              <a:off x="4760" y="6247"/>
              <a:ext cx="1259" cy="99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chemeClr val="accent6">
                <a:lumMod val="50000"/>
              </a:schemeClr>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en-US" altLang="zh-CN" sz="1600" b="1" dirty="0">
                <a:solidFill>
                  <a:srgbClr val="FFFFFF"/>
                </a:solidFill>
                <a:latin typeface="PingFang SC Regular" panose="020B0400000000000000" charset="-122"/>
                <a:ea typeface="PingFang SC Regular" panose="020B0400000000000000" charset="-122"/>
                <a:cs typeface="Arial" panose="020B0704020202020204" pitchFamily="34" charset="0"/>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 KPI树——</a:t>
            </a:r>
            <a:r>
              <a:rPr lang="zh-CN" altLang="en-US" sz="2400" b="0">
                <a:cs typeface="PingFang SC Regular" panose="020B0400000000000000" charset="-122"/>
              </a:rPr>
              <a:t>量化并树状拆解关键目标</a:t>
            </a:r>
          </a:p>
        </p:txBody>
      </p:sp>
      <p:sp>
        <p:nvSpPr>
          <p:cNvPr id="3" name="文本占位符 2"/>
          <p:cNvSpPr>
            <a:spLocks noGrp="1"/>
          </p:cNvSpPr>
          <p:nvPr>
            <p:ph type="body" idx="1"/>
          </p:nvPr>
        </p:nvSpPr>
        <p:spPr/>
        <p:txBody>
          <a:bodyPr/>
          <a:lstStyle/>
          <a:p>
            <a:r>
              <a:rPr lang="zh-CN" altLang="en-US">
                <a:cs typeface="PingFang SC Regular" panose="020B0400000000000000" charset="-122"/>
              </a:rPr>
              <a:t>将关键目标指标（Key Goal Indicator,KGI）放在顶端进行树状分解，分析为了达成KGI需要完成哪些指标，然后将过程进行数值化验证，这些指标成为KPI，树状分解图称为KPI树</a:t>
            </a:r>
          </a:p>
        </p:txBody>
      </p:sp>
      <p:sp>
        <p:nvSpPr>
          <p:cNvPr id="4" name="文本占位符 3"/>
          <p:cNvSpPr>
            <a:spLocks noGrp="1"/>
          </p:cNvSpPr>
          <p:nvPr>
            <p:ph type="body" idx="13"/>
          </p:nvPr>
        </p:nvSpPr>
        <p:spPr>
          <a:xfrm>
            <a:off x="372110" y="317183"/>
            <a:ext cx="1068070" cy="430530"/>
          </a:xfrm>
        </p:spPr>
        <p:txBody>
          <a:bodyPr/>
          <a:lstStyle/>
          <a:p>
            <a:r>
              <a:rPr>
                <a:sym typeface="+mn-ea"/>
              </a:rPr>
              <a:t>5-03</a:t>
            </a:r>
            <a:endParaRPr lang="zh-CN" altLang="en-US">
              <a:latin typeface="PingFang SC Regular" panose="020B0400000000000000" charset="-122"/>
              <a:ea typeface="PingFang SC Regular" panose="020B0400000000000000" charset="-122"/>
            </a:endParaRPr>
          </a:p>
        </p:txBody>
      </p:sp>
      <p:grpSp>
        <p:nvGrpSpPr>
          <p:cNvPr id="191" name="组合 190"/>
          <p:cNvGrpSpPr/>
          <p:nvPr/>
        </p:nvGrpSpPr>
        <p:grpSpPr>
          <a:xfrm>
            <a:off x="369570" y="1700530"/>
            <a:ext cx="11530965" cy="4712970"/>
            <a:chOff x="582" y="2678"/>
            <a:chExt cx="18159" cy="7422"/>
          </a:xfrm>
        </p:grpSpPr>
        <p:grpSp>
          <p:nvGrpSpPr>
            <p:cNvPr id="7" name="组合 6"/>
            <p:cNvGrpSpPr/>
            <p:nvPr/>
          </p:nvGrpSpPr>
          <p:grpSpPr>
            <a:xfrm>
              <a:off x="582" y="3078"/>
              <a:ext cx="9036" cy="6622"/>
              <a:chOff x="890" y="3199"/>
              <a:chExt cx="9036" cy="6622"/>
            </a:xfrm>
          </p:grpSpPr>
          <p:cxnSp>
            <p:nvCxnSpPr>
              <p:cNvPr id="28" name="直线连接符 27"/>
              <p:cNvCxnSpPr/>
              <p:nvPr>
                <p:custDataLst>
                  <p:tags r:id="rId26"/>
                </p:custDataLst>
              </p:nvPr>
            </p:nvCxnSpPr>
            <p:spPr>
              <a:xfrm>
                <a:off x="5411" y="3690"/>
                <a:ext cx="0" cy="2124"/>
              </a:xfrm>
              <a:prstGeom prst="line">
                <a:avLst/>
              </a:prstGeom>
              <a:ln w="25400" cap="flat" cmpd="sng">
                <a:solidFill>
                  <a:schemeClr val="accent1"/>
                </a:solidFill>
                <a:prstDash val="solid"/>
                <a:miter lim="800000"/>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custDataLst>
                  <p:tags r:id="rId27"/>
                </p:custDataLst>
              </p:nvPr>
            </p:nvCxnSpPr>
            <p:spPr>
              <a:xfrm>
                <a:off x="5411" y="6667"/>
                <a:ext cx="0" cy="131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28"/>
                </p:custDataLst>
              </p:nvPr>
            </p:nvSpPr>
            <p:spPr bwMode="auto">
              <a:xfrm>
                <a:off x="890" y="6019"/>
                <a:ext cx="2790" cy="1036"/>
              </a:xfrm>
              <a:prstGeom prst="rect">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关键指标</a:t>
                </a:r>
                <a:r>
                  <a:rPr kumimoji="0" lang="en-US" altLang="zh-CN"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 KPI</a:t>
                </a: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①</a:t>
                </a:r>
              </a:p>
            </p:txBody>
          </p:sp>
          <p:sp>
            <p:nvSpPr>
              <p:cNvPr id="20" name="矩形 19"/>
              <p:cNvSpPr/>
              <p:nvPr>
                <p:custDataLst>
                  <p:tags r:id="rId29"/>
                </p:custDataLst>
              </p:nvPr>
            </p:nvSpPr>
            <p:spPr bwMode="auto">
              <a:xfrm>
                <a:off x="4016" y="6019"/>
                <a:ext cx="2790" cy="1036"/>
              </a:xfrm>
              <a:prstGeom prst="rect">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关键指标</a:t>
                </a:r>
                <a:r>
                  <a:rPr kumimoji="0" lang="en-US" altLang="zh-CN"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 </a:t>
                </a: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KPI②</a:t>
                </a:r>
              </a:p>
            </p:txBody>
          </p:sp>
          <p:sp>
            <p:nvSpPr>
              <p:cNvPr id="21" name="矩形 20"/>
              <p:cNvSpPr/>
              <p:nvPr>
                <p:custDataLst>
                  <p:tags r:id="rId30"/>
                </p:custDataLst>
              </p:nvPr>
            </p:nvSpPr>
            <p:spPr bwMode="auto">
              <a:xfrm>
                <a:off x="7136" y="6019"/>
                <a:ext cx="2790" cy="1036"/>
              </a:xfrm>
              <a:prstGeom prst="rect">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关键指标</a:t>
                </a:r>
                <a:r>
                  <a:rPr kumimoji="0" lang="en-US" altLang="zh-CN"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 </a:t>
                </a:r>
                <a:r>
                  <a:rPr kumimoji="0" lang="zh-CN" altLang="en-US" sz="1400" i="0" u="none" strike="noStrike" kern="1200" cap="none" spc="0" normalizeH="0" baseline="0" noProof="0" dirty="0">
                    <a:ln>
                      <a:noFill/>
                    </a:ln>
                    <a:solidFill>
                      <a:prstClr val="white"/>
                    </a:solidFill>
                    <a:effectLst/>
                    <a:uLnTx/>
                    <a:uFillTx/>
                    <a:latin typeface="PingFang SC" panose="020B0400000000000000" charset="-122"/>
                    <a:ea typeface="PingFang SC" panose="020B0400000000000000" charset="-122"/>
                    <a:cs typeface="PingFang SC" panose="020B0400000000000000" charset="-122"/>
                  </a:rPr>
                  <a:t>KPI③</a:t>
                </a:r>
              </a:p>
            </p:txBody>
          </p:sp>
          <p:sp>
            <p:nvSpPr>
              <p:cNvPr id="12" name="矩形 11"/>
              <p:cNvSpPr/>
              <p:nvPr>
                <p:custDataLst>
                  <p:tags r:id="rId31"/>
                </p:custDataLst>
              </p:nvPr>
            </p:nvSpPr>
            <p:spPr bwMode="auto">
              <a:xfrm>
                <a:off x="2824" y="3199"/>
                <a:ext cx="5246" cy="1036"/>
              </a:xfrm>
              <a:prstGeom prst="rect">
                <a:avLst/>
              </a:prstGeom>
              <a:solidFill>
                <a:schemeClr val="accent1"/>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6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PingFang SC Regular" panose="020B0400000000000000" charset="-122"/>
                  </a:rPr>
                  <a:t>关键目标指标 KGI</a:t>
                </a:r>
              </a:p>
            </p:txBody>
          </p:sp>
          <p:sp>
            <p:nvSpPr>
              <p:cNvPr id="25" name="左中括号 24"/>
              <p:cNvSpPr/>
              <p:nvPr>
                <p:custDataLst>
                  <p:tags r:id="rId32"/>
                </p:custDataLst>
              </p:nvPr>
            </p:nvSpPr>
            <p:spPr>
              <a:xfrm rot="5400000">
                <a:off x="5145" y="2317"/>
                <a:ext cx="621" cy="6375"/>
              </a:xfrm>
              <a:prstGeom prst="leftBracket">
                <a:avLst>
                  <a:gd name="adj" fmla="val 0"/>
                </a:avLst>
              </a:prstGeom>
              <a:ln w="25400">
                <a:solidFill>
                  <a:schemeClr val="accent1"/>
                </a:solidFill>
                <a:miter lim="80000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31" name="左中括号 30"/>
              <p:cNvSpPr/>
              <p:nvPr>
                <p:custDataLst>
                  <p:tags r:id="rId33"/>
                </p:custDataLst>
              </p:nvPr>
            </p:nvSpPr>
            <p:spPr>
              <a:xfrm rot="5400000">
                <a:off x="5215" y="6426"/>
                <a:ext cx="621" cy="3689"/>
              </a:xfrm>
              <a:prstGeom prst="leftBracket">
                <a:avLst>
                  <a:gd name="adj" fmla="val 0"/>
                </a:avLst>
              </a:prstGeom>
              <a:ln w="25400">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grpSp>
            <p:nvGrpSpPr>
              <p:cNvPr id="6" name="组合 5"/>
              <p:cNvGrpSpPr/>
              <p:nvPr/>
            </p:nvGrpSpPr>
            <p:grpSpPr>
              <a:xfrm>
                <a:off x="2178" y="8785"/>
                <a:ext cx="6465" cy="1036"/>
                <a:chOff x="2178" y="8785"/>
                <a:chExt cx="6465" cy="1036"/>
              </a:xfrm>
            </p:grpSpPr>
            <p:sp>
              <p:nvSpPr>
                <p:cNvPr id="40" name="矩形 39"/>
                <p:cNvSpPr/>
                <p:nvPr>
                  <p:custDataLst>
                    <p:tags r:id="rId35"/>
                  </p:custDataLst>
                </p:nvPr>
              </p:nvSpPr>
              <p:spPr bwMode="auto">
                <a:xfrm>
                  <a:off x="2178" y="8785"/>
                  <a:ext cx="2790" cy="1036"/>
                </a:xfrm>
                <a:prstGeom prst="rect">
                  <a:avLst/>
                </a:prstGeom>
                <a:solidFill>
                  <a:schemeClr val="accent3"/>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en-US" altLang="zh-CN" sz="16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KPI </a:t>
                  </a:r>
                  <a:r>
                    <a:rPr kumimoji="0" lang="zh-CN" altLang="en-US" sz="16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②</a:t>
                  </a:r>
                  <a:r>
                    <a:rPr kumimoji="0" lang="en-US" altLang="zh-CN" sz="16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-1</a:t>
                  </a:r>
                </a:p>
              </p:txBody>
            </p:sp>
            <p:sp>
              <p:nvSpPr>
                <p:cNvPr id="43" name="矩形 42"/>
                <p:cNvSpPr/>
                <p:nvPr>
                  <p:custDataLst>
                    <p:tags r:id="rId36"/>
                  </p:custDataLst>
                </p:nvPr>
              </p:nvSpPr>
              <p:spPr bwMode="auto">
                <a:xfrm>
                  <a:off x="5853" y="8785"/>
                  <a:ext cx="2790" cy="1036"/>
                </a:xfrm>
                <a:prstGeom prst="rect">
                  <a:avLst/>
                </a:prstGeom>
                <a:solidFill>
                  <a:schemeClr val="accent3"/>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r>
                    <a:rPr kumimoji="0" lang="zh-CN" altLang="en-US" sz="16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KPI ②-</a:t>
                  </a:r>
                  <a:r>
                    <a:rPr kumimoji="0" lang="en-US" altLang="zh-CN" sz="16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rPr>
                    <a:t>2</a:t>
                  </a:r>
                </a:p>
              </p:txBody>
            </p:sp>
          </p:grpSp>
          <p:cxnSp>
            <p:nvCxnSpPr>
              <p:cNvPr id="53" name="直线箭头连接符 52"/>
              <p:cNvCxnSpPr/>
              <p:nvPr>
                <p:custDataLst>
                  <p:tags r:id="rId34"/>
                </p:custDataLst>
              </p:nvPr>
            </p:nvCxnSpPr>
            <p:spPr>
              <a:xfrm rot="5400000" flipV="1">
                <a:off x="9112" y="4549"/>
                <a:ext cx="629"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90" name="组合 189"/>
            <p:cNvGrpSpPr/>
            <p:nvPr/>
          </p:nvGrpSpPr>
          <p:grpSpPr>
            <a:xfrm>
              <a:off x="10027" y="2678"/>
              <a:ext cx="8715" cy="7422"/>
              <a:chOff x="10027" y="2678"/>
              <a:chExt cx="8715" cy="7422"/>
            </a:xfrm>
          </p:grpSpPr>
          <p:cxnSp>
            <p:nvCxnSpPr>
              <p:cNvPr id="8" name="直接连接符 7"/>
              <p:cNvCxnSpPr/>
              <p:nvPr/>
            </p:nvCxnSpPr>
            <p:spPr>
              <a:xfrm>
                <a:off x="10027" y="6301"/>
                <a:ext cx="8601" cy="0"/>
              </a:xfrm>
              <a:prstGeom prst="line">
                <a:avLst/>
              </a:prstGeom>
              <a:ln w="12700">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grpSp>
            <p:nvGrpSpPr>
              <p:cNvPr id="188" name="组合 187"/>
              <p:cNvGrpSpPr/>
              <p:nvPr/>
            </p:nvGrpSpPr>
            <p:grpSpPr>
              <a:xfrm>
                <a:off x="10027" y="3004"/>
                <a:ext cx="4251" cy="3063"/>
                <a:chOff x="10027" y="3004"/>
                <a:chExt cx="4251" cy="3063"/>
              </a:xfrm>
            </p:grpSpPr>
            <p:sp>
              <p:nvSpPr>
                <p:cNvPr id="11" name="圆角矩形 10"/>
                <p:cNvSpPr/>
                <p:nvPr/>
              </p:nvSpPr>
              <p:spPr>
                <a:xfrm>
                  <a:off x="10027" y="3004"/>
                  <a:ext cx="4229" cy="627"/>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a:solidFill>
                        <a:schemeClr val="bg2"/>
                      </a:solidFill>
                      <a:latin typeface="PingFang SC Semibold" panose="020B0400000000000000" charset="-122"/>
                      <a:ea typeface="PingFang SC Semibold" panose="020B0400000000000000" charset="-122"/>
                      <a:cs typeface="PingFang SC Semibold" panose="020B0400000000000000" charset="-122"/>
                    </a:rPr>
                    <a:t>①KGI要尽可能设定为明确的数值</a:t>
                  </a:r>
                </a:p>
              </p:txBody>
            </p:sp>
            <p:sp>
              <p:nvSpPr>
                <p:cNvPr id="13" name="文本框 12"/>
                <p:cNvSpPr txBox="1"/>
                <p:nvPr/>
              </p:nvSpPr>
              <p:spPr>
                <a:xfrm>
                  <a:off x="10028" y="3631"/>
                  <a:ext cx="4251" cy="1189"/>
                </a:xfrm>
                <a:prstGeom prst="rect">
                  <a:avLst/>
                </a:prstGeom>
                <a:noFill/>
              </p:spPr>
              <p:txBody>
                <a:bodyPr wrap="square" rtlCol="0">
                  <a:spAutoFit/>
                </a:bodyPr>
                <a:lstStyle/>
                <a:p>
                  <a:pPr>
                    <a:lnSpc>
                      <a:spcPct val="120000"/>
                    </a:lnSpc>
                    <a:spcBef>
                      <a:spcPts val="0"/>
                    </a:spcBef>
                    <a:spcAft>
                      <a:spcPts val="0"/>
                    </a:spcAft>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一开始设定的数值可以不必太准确，只要是个概数就可以，但需要注意“确认KPI指标是否有效”</a:t>
                  </a:r>
                </a:p>
              </p:txBody>
            </p:sp>
            <p:grpSp>
              <p:nvGrpSpPr>
                <p:cNvPr id="60" name="组合 59"/>
                <p:cNvGrpSpPr/>
                <p:nvPr/>
              </p:nvGrpSpPr>
              <p:grpSpPr>
                <a:xfrm>
                  <a:off x="10167" y="4857"/>
                  <a:ext cx="4082" cy="1210"/>
                  <a:chOff x="10167" y="5040"/>
                  <a:chExt cx="4082" cy="1210"/>
                </a:xfrm>
              </p:grpSpPr>
              <p:grpSp>
                <p:nvGrpSpPr>
                  <p:cNvPr id="32" name="组合 31"/>
                  <p:cNvGrpSpPr/>
                  <p:nvPr/>
                </p:nvGrpSpPr>
                <p:grpSpPr>
                  <a:xfrm>
                    <a:off x="10167" y="5040"/>
                    <a:ext cx="4082" cy="366"/>
                    <a:chOff x="10167" y="4820"/>
                    <a:chExt cx="4082" cy="366"/>
                  </a:xfrm>
                </p:grpSpPr>
                <p:sp>
                  <p:nvSpPr>
                    <p:cNvPr id="24" name="圆角矩形 23"/>
                    <p:cNvSpPr/>
                    <p:nvPr/>
                  </p:nvSpPr>
                  <p:spPr>
                    <a:xfrm>
                      <a:off x="10167"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增加会员数</a:t>
                      </a:r>
                    </a:p>
                  </p:txBody>
                </p:sp>
                <p:sp>
                  <p:nvSpPr>
                    <p:cNvPr id="27" name="圆角矩形 26"/>
                    <p:cNvSpPr/>
                    <p:nvPr/>
                  </p:nvSpPr>
                  <p:spPr>
                    <a:xfrm>
                      <a:off x="12321"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会员数增加10万人</a:t>
                      </a:r>
                    </a:p>
                  </p:txBody>
                </p:sp>
                <p:cxnSp>
                  <p:nvCxnSpPr>
                    <p:cNvPr id="30" name="直接箭头连接符 29"/>
                    <p:cNvCxnSpPr>
                      <a:stCxn id="24" idx="3"/>
                      <a:endCxn id="27" idx="1"/>
                    </p:cNvCxnSpPr>
                    <p:nvPr/>
                  </p:nvCxnSpPr>
                  <p:spPr>
                    <a:xfrm>
                      <a:off x="12096" y="5003"/>
                      <a:ext cx="225" cy="0"/>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grpSp>
              <p:grpSp>
                <p:nvGrpSpPr>
                  <p:cNvPr id="33" name="组合 32"/>
                  <p:cNvGrpSpPr/>
                  <p:nvPr/>
                </p:nvGrpSpPr>
                <p:grpSpPr>
                  <a:xfrm>
                    <a:off x="10167" y="5462"/>
                    <a:ext cx="4082" cy="366"/>
                    <a:chOff x="10167" y="4820"/>
                    <a:chExt cx="4082" cy="366"/>
                  </a:xfrm>
                </p:grpSpPr>
                <p:sp>
                  <p:nvSpPr>
                    <p:cNvPr id="37" name="圆角矩形 36"/>
                    <p:cNvSpPr/>
                    <p:nvPr/>
                  </p:nvSpPr>
                  <p:spPr>
                    <a:xfrm>
                      <a:off x="10167"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提高销售额</a:t>
                      </a:r>
                    </a:p>
                  </p:txBody>
                </p:sp>
                <p:sp>
                  <p:nvSpPr>
                    <p:cNvPr id="47" name="圆角矩形 46"/>
                    <p:cNvSpPr/>
                    <p:nvPr/>
                  </p:nvSpPr>
                  <p:spPr>
                    <a:xfrm>
                      <a:off x="12321"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提高</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100</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万销售额</a:t>
                      </a:r>
                    </a:p>
                  </p:txBody>
                </p:sp>
                <p:cxnSp>
                  <p:nvCxnSpPr>
                    <p:cNvPr id="48" name="直接箭头连接符 47"/>
                    <p:cNvCxnSpPr>
                      <a:stCxn id="37" idx="3"/>
                      <a:endCxn id="47" idx="1"/>
                    </p:cNvCxnSpPr>
                    <p:nvPr/>
                  </p:nvCxnSpPr>
                  <p:spPr>
                    <a:xfrm>
                      <a:off x="12096" y="5003"/>
                      <a:ext cx="225" cy="0"/>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10167" y="5884"/>
                    <a:ext cx="4082" cy="366"/>
                    <a:chOff x="10167" y="4820"/>
                    <a:chExt cx="4082" cy="366"/>
                  </a:xfrm>
                </p:grpSpPr>
                <p:sp>
                  <p:nvSpPr>
                    <p:cNvPr id="57" name="圆角矩形 56"/>
                    <p:cNvSpPr/>
                    <p:nvPr/>
                  </p:nvSpPr>
                  <p:spPr>
                    <a:xfrm>
                      <a:off x="10167"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提高客单价</a:t>
                      </a:r>
                    </a:p>
                  </p:txBody>
                </p:sp>
                <p:sp>
                  <p:nvSpPr>
                    <p:cNvPr id="58" name="圆角矩形 57"/>
                    <p:cNvSpPr/>
                    <p:nvPr/>
                  </p:nvSpPr>
                  <p:spPr>
                    <a:xfrm>
                      <a:off x="12321" y="4820"/>
                      <a:ext cx="1929" cy="366"/>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sz="1000">
                          <a:solidFill>
                            <a:schemeClr val="bg1">
                              <a:lumMod val="50000"/>
                              <a:lumOff val="50000"/>
                            </a:schemeClr>
                          </a:solidFill>
                          <a:latin typeface="PingFang SC Regular" panose="020B0400000000000000" charset="-122"/>
                          <a:ea typeface="PingFang SC Regular" panose="020B0400000000000000" charset="-122"/>
                        </a:rPr>
                        <a:t>客单价提高30%</a:t>
                      </a:r>
                    </a:p>
                  </p:txBody>
                </p:sp>
                <p:cxnSp>
                  <p:nvCxnSpPr>
                    <p:cNvPr id="59" name="直接箭头连接符 58"/>
                    <p:cNvCxnSpPr>
                      <a:stCxn id="57" idx="3"/>
                      <a:endCxn id="58" idx="1"/>
                    </p:cNvCxnSpPr>
                    <p:nvPr/>
                  </p:nvCxnSpPr>
                  <p:spPr>
                    <a:xfrm>
                      <a:off x="12096" y="5003"/>
                      <a:ext cx="225" cy="0"/>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grpSp>
            </p:grpSp>
          </p:grpSp>
          <p:grpSp>
            <p:nvGrpSpPr>
              <p:cNvPr id="151" name="组合 150"/>
              <p:cNvGrpSpPr/>
              <p:nvPr/>
            </p:nvGrpSpPr>
            <p:grpSpPr>
              <a:xfrm>
                <a:off x="10027" y="6535"/>
                <a:ext cx="4251" cy="3334"/>
                <a:chOff x="10027" y="6534"/>
                <a:chExt cx="4251" cy="3334"/>
              </a:xfrm>
            </p:grpSpPr>
            <p:sp>
              <p:nvSpPr>
                <p:cNvPr id="117" name="圆角矩形 116"/>
                <p:cNvSpPr/>
                <p:nvPr/>
              </p:nvSpPr>
              <p:spPr>
                <a:xfrm>
                  <a:off x="10027" y="6534"/>
                  <a:ext cx="4229" cy="627"/>
                </a:xfrm>
                <a:prstGeom prst="round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a:solidFill>
                        <a:schemeClr val="bg2"/>
                      </a:solidFill>
                      <a:latin typeface="PingFang SC Semibold" panose="020B0400000000000000" charset="-122"/>
                      <a:ea typeface="PingFang SC Semibold" panose="020B0400000000000000" charset="-122"/>
                      <a:cs typeface="PingFang SC Semibold" panose="020B0400000000000000" charset="-122"/>
                    </a:rPr>
                    <a:t>③确认KPI指标是否有效</a:t>
                  </a:r>
                </a:p>
              </p:txBody>
            </p:sp>
            <p:sp>
              <p:nvSpPr>
                <p:cNvPr id="118" name="文本框 117"/>
                <p:cNvSpPr txBox="1"/>
                <p:nvPr/>
              </p:nvSpPr>
              <p:spPr>
                <a:xfrm>
                  <a:off x="10028" y="7161"/>
                  <a:ext cx="4251" cy="840"/>
                </a:xfrm>
                <a:prstGeom prst="rect">
                  <a:avLst/>
                </a:prstGeom>
                <a:noFill/>
              </p:spPr>
              <p:txBody>
                <a:bodyPr wrap="square" rtlCol="0">
                  <a:spAutoFit/>
                </a:bodyPr>
                <a:lstStyle/>
                <a:p>
                  <a:pPr>
                    <a:lnSpc>
                      <a:spcPct val="120000"/>
                    </a:lnSpc>
                    <a:spcBef>
                      <a:spcPts val="0"/>
                    </a:spcBef>
                    <a:spcAft>
                      <a:spcPts val="0"/>
                    </a:spcAft>
                  </a:pP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确保</a:t>
                  </a: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每个</a:t>
                  </a:r>
                  <a:r>
                    <a:rPr 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KPI</a:t>
                  </a: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指标都对达成KGI有</a:t>
                  </a: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作用，摒弃无效</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KPI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指标</a:t>
                  </a:r>
                </a:p>
              </p:txBody>
            </p:sp>
            <p:grpSp>
              <p:nvGrpSpPr>
                <p:cNvPr id="150" name="组合 149"/>
                <p:cNvGrpSpPr/>
                <p:nvPr/>
              </p:nvGrpSpPr>
              <p:grpSpPr>
                <a:xfrm>
                  <a:off x="10167" y="8152"/>
                  <a:ext cx="4082" cy="1716"/>
                  <a:chOff x="10167" y="8152"/>
                  <a:chExt cx="4082" cy="1716"/>
                </a:xfrm>
              </p:grpSpPr>
              <p:sp>
                <p:nvSpPr>
                  <p:cNvPr id="134" name="圆角矩形 133"/>
                  <p:cNvSpPr/>
                  <p:nvPr/>
                </p:nvSpPr>
                <p:spPr>
                  <a:xfrm>
                    <a:off x="10167" y="8416"/>
                    <a:ext cx="1404" cy="1189"/>
                  </a:xfrm>
                  <a:prstGeom prst="roundRect">
                    <a:avLst/>
                  </a:prstGeom>
                  <a:noFill/>
                  <a:ln>
                    <a:solidFill>
                      <a:schemeClr val="accent5">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000" b="1">
                        <a:solidFill>
                          <a:schemeClr val="bg1">
                            <a:lumMod val="50000"/>
                            <a:lumOff val="50000"/>
                          </a:schemeClr>
                        </a:solidFill>
                        <a:latin typeface="PingFang SC Semibold" panose="020B0400000000000000" charset="-122"/>
                        <a:ea typeface="PingFang SC Semibold" panose="020B0400000000000000" charset="-122"/>
                      </a:rPr>
                      <a:t>KGI</a:t>
                    </a:r>
                    <a:endParaRPr kumimoji="1" lang="en-US" altLang="zh-CN" sz="1000">
                      <a:solidFill>
                        <a:schemeClr val="bg1">
                          <a:lumMod val="50000"/>
                          <a:lumOff val="50000"/>
                        </a:schemeClr>
                      </a:solidFill>
                      <a:latin typeface="PingFang SC Regular" panose="020B0400000000000000" charset="-122"/>
                      <a:ea typeface="PingFang SC Regular" panose="020B0400000000000000" charset="-122"/>
                    </a:endParaRPr>
                  </a:p>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1</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年销售量</a:t>
                    </a:r>
                  </a:p>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增加</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100W</a:t>
                    </a:r>
                  </a:p>
                </p:txBody>
              </p:sp>
              <p:cxnSp>
                <p:nvCxnSpPr>
                  <p:cNvPr id="136" name="直接箭头连接符 135"/>
                  <p:cNvCxnSpPr>
                    <a:stCxn id="134" idx="3"/>
                    <a:endCxn id="135" idx="1"/>
                  </p:cNvCxnSpPr>
                  <p:nvPr/>
                </p:nvCxnSpPr>
                <p:spPr>
                  <a:xfrm flipV="1">
                    <a:off x="11571" y="8401"/>
                    <a:ext cx="750" cy="610"/>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grpSp>
                <p:nvGrpSpPr>
                  <p:cNvPr id="149" name="组合 148"/>
                  <p:cNvGrpSpPr/>
                  <p:nvPr/>
                </p:nvGrpSpPr>
                <p:grpSpPr>
                  <a:xfrm>
                    <a:off x="12321" y="8152"/>
                    <a:ext cx="1928" cy="1716"/>
                    <a:chOff x="12321" y="8152"/>
                    <a:chExt cx="1928" cy="1716"/>
                  </a:xfrm>
                </p:grpSpPr>
                <p:sp>
                  <p:nvSpPr>
                    <p:cNvPr id="135" name="圆角矩形 134"/>
                    <p:cNvSpPr/>
                    <p:nvPr/>
                  </p:nvSpPr>
                  <p:spPr>
                    <a:xfrm>
                      <a:off x="12321" y="8152"/>
                      <a:ext cx="1929" cy="498"/>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KPI1</a:t>
                      </a:r>
                    </a:p>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客流量增加</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8K</a:t>
                      </a: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人</a:t>
                      </a:r>
                    </a:p>
                  </p:txBody>
                </p:sp>
                <p:sp>
                  <p:nvSpPr>
                    <p:cNvPr id="145" name="圆角矩形 144"/>
                    <p:cNvSpPr/>
                    <p:nvPr/>
                  </p:nvSpPr>
                  <p:spPr>
                    <a:xfrm>
                      <a:off x="12321" y="8761"/>
                      <a:ext cx="1929" cy="498"/>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KPI2</a:t>
                      </a:r>
                    </a:p>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购买率</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35%</a:t>
                      </a:r>
                    </a:p>
                  </p:txBody>
                </p:sp>
                <p:sp>
                  <p:nvSpPr>
                    <p:cNvPr id="146" name="圆角矩形 145"/>
                    <p:cNvSpPr/>
                    <p:nvPr/>
                  </p:nvSpPr>
                  <p:spPr>
                    <a:xfrm>
                      <a:off x="12321" y="9370"/>
                      <a:ext cx="1929" cy="498"/>
                    </a:xfrm>
                    <a:prstGeom prst="roundRect">
                      <a:avLst/>
                    </a:prstGeom>
                    <a:noFill/>
                    <a:ln>
                      <a:solidFill>
                        <a:schemeClr val="accent5">
                          <a:lumMod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KPI3</a:t>
                      </a:r>
                    </a:p>
                    <a:p>
                      <a:pPr algn="ctr"/>
                      <a:r>
                        <a:rPr kumimoji="1" lang="zh-CN" altLang="en-US" sz="1000">
                          <a:solidFill>
                            <a:schemeClr val="bg1">
                              <a:lumMod val="50000"/>
                              <a:lumOff val="50000"/>
                            </a:schemeClr>
                          </a:solidFill>
                          <a:latin typeface="PingFang SC Regular" panose="020B0400000000000000" charset="-122"/>
                          <a:ea typeface="PingFang SC Regular" panose="020B0400000000000000" charset="-122"/>
                        </a:rPr>
                        <a:t>客单价提高到</a:t>
                      </a:r>
                      <a:r>
                        <a:rPr kumimoji="1" lang="en-US" altLang="zh-CN" sz="1000">
                          <a:solidFill>
                            <a:schemeClr val="bg1">
                              <a:lumMod val="50000"/>
                              <a:lumOff val="50000"/>
                            </a:schemeClr>
                          </a:solidFill>
                          <a:latin typeface="PingFang SC Regular" panose="020B0400000000000000" charset="-122"/>
                          <a:ea typeface="PingFang SC Regular" panose="020B0400000000000000" charset="-122"/>
                        </a:rPr>
                        <a:t>200</a:t>
                      </a: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grpSp>
              <p:cxnSp>
                <p:nvCxnSpPr>
                  <p:cNvPr id="147" name="直接箭头连接符 146"/>
                  <p:cNvCxnSpPr>
                    <a:stCxn id="134" idx="3"/>
                    <a:endCxn id="145" idx="1"/>
                  </p:cNvCxnSpPr>
                  <p:nvPr>
                    <p:custDataLst>
                      <p:tags r:id="rId24"/>
                    </p:custDataLst>
                  </p:nvPr>
                </p:nvCxnSpPr>
                <p:spPr>
                  <a:xfrm flipV="1">
                    <a:off x="11571" y="9010"/>
                    <a:ext cx="750" cy="1"/>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cxnSp>
                <p:nvCxnSpPr>
                  <p:cNvPr id="148" name="直接箭头连接符 147"/>
                  <p:cNvCxnSpPr>
                    <a:stCxn id="134" idx="3"/>
                    <a:endCxn id="146" idx="1"/>
                  </p:cNvCxnSpPr>
                  <p:nvPr>
                    <p:custDataLst>
                      <p:tags r:id="rId25"/>
                    </p:custDataLst>
                  </p:nvPr>
                </p:nvCxnSpPr>
                <p:spPr>
                  <a:xfrm>
                    <a:off x="11571" y="9011"/>
                    <a:ext cx="750" cy="608"/>
                  </a:xfrm>
                  <a:prstGeom prst="straightConnector1">
                    <a:avLst/>
                  </a:prstGeom>
                  <a:ln>
                    <a:solidFill>
                      <a:schemeClr val="accent5">
                        <a:lumMod val="50000"/>
                      </a:schemeClr>
                    </a:solidFill>
                    <a:prstDash val="sysDot"/>
                    <a:tailEnd type="stealth"/>
                  </a:ln>
                </p:spPr>
                <p:style>
                  <a:lnRef idx="2">
                    <a:schemeClr val="accent1"/>
                  </a:lnRef>
                  <a:fillRef idx="0">
                    <a:srgbClr val="FFFFFF"/>
                  </a:fillRef>
                  <a:effectRef idx="0">
                    <a:srgbClr val="FFFFFF"/>
                  </a:effectRef>
                  <a:fontRef idx="minor">
                    <a:schemeClr val="tx1"/>
                  </a:fontRef>
                </p:style>
              </p:cxnSp>
            </p:grpSp>
          </p:grpSp>
          <p:cxnSp>
            <p:nvCxnSpPr>
              <p:cNvPr id="9" name="直接连接符 8"/>
              <p:cNvCxnSpPr/>
              <p:nvPr>
                <p:custDataLst>
                  <p:tags r:id="rId1"/>
                </p:custDataLst>
              </p:nvPr>
            </p:nvCxnSpPr>
            <p:spPr>
              <a:xfrm flipV="1">
                <a:off x="14328" y="2678"/>
                <a:ext cx="0" cy="7422"/>
              </a:xfrm>
              <a:prstGeom prst="line">
                <a:avLst/>
              </a:prstGeom>
              <a:ln w="12700">
                <a:solidFill>
                  <a:schemeClr val="bg1">
                    <a:lumMod val="25000"/>
                    <a:lumOff val="75000"/>
                  </a:schemeClr>
                </a:solidFill>
                <a:prstDash val="lgDash"/>
              </a:ln>
            </p:spPr>
            <p:style>
              <a:lnRef idx="2">
                <a:schemeClr val="accent1"/>
              </a:lnRef>
              <a:fillRef idx="0">
                <a:srgbClr val="FFFFFF"/>
              </a:fillRef>
              <a:effectRef idx="0">
                <a:srgbClr val="FFFFFF"/>
              </a:effectRef>
              <a:fontRef idx="minor">
                <a:schemeClr val="tx1"/>
              </a:fontRef>
            </p:style>
          </p:cxnSp>
          <p:grpSp>
            <p:nvGrpSpPr>
              <p:cNvPr id="186" name="组合 185"/>
              <p:cNvGrpSpPr/>
              <p:nvPr/>
            </p:nvGrpSpPr>
            <p:grpSpPr>
              <a:xfrm>
                <a:off x="14378" y="3004"/>
                <a:ext cx="4365" cy="2864"/>
                <a:chOff x="14377" y="3004"/>
                <a:chExt cx="4365" cy="2864"/>
              </a:xfrm>
            </p:grpSpPr>
            <p:sp>
              <p:nvSpPr>
                <p:cNvPr id="61" name="圆角矩形 60"/>
                <p:cNvSpPr/>
                <p:nvPr/>
              </p:nvSpPr>
              <p:spPr>
                <a:xfrm>
                  <a:off x="14377" y="3004"/>
                  <a:ext cx="4300" cy="62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a:solidFill>
                        <a:schemeClr val="bg2"/>
                      </a:solidFill>
                      <a:latin typeface="PingFang SC Semibold" panose="020B0400000000000000" charset="-122"/>
                      <a:ea typeface="PingFang SC Semibold" panose="020B0400000000000000" charset="-122"/>
                      <a:cs typeface="PingFang SC Semibold" panose="020B0400000000000000" charset="-122"/>
                    </a:rPr>
                    <a:t>②利用四则运算构筑KPI树</a:t>
                  </a:r>
                </a:p>
              </p:txBody>
            </p:sp>
            <p:grpSp>
              <p:nvGrpSpPr>
                <p:cNvPr id="97" name="组合 96"/>
                <p:cNvGrpSpPr/>
                <p:nvPr/>
              </p:nvGrpSpPr>
              <p:grpSpPr>
                <a:xfrm>
                  <a:off x="14378" y="5040"/>
                  <a:ext cx="4364" cy="386"/>
                  <a:chOff x="14378" y="4809"/>
                  <a:chExt cx="4364" cy="386"/>
                </a:xfrm>
              </p:grpSpPr>
              <p:pic>
                <p:nvPicPr>
                  <p:cNvPr id="80" name="图片 79" descr="31393935333439373b363236313834333be7ad89e4ba8ee58fb7"/>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5322" y="4917"/>
                    <a:ext cx="170" cy="170"/>
                  </a:xfrm>
                  <a:prstGeom prst="rect">
                    <a:avLst/>
                  </a:prstGeom>
                </p:spPr>
              </p:pic>
              <p:pic>
                <p:nvPicPr>
                  <p:cNvPr id="81" name="图片 80" descr="31393935333439373b363236313134383be4b998e58fb7"/>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6475" y="4917"/>
                    <a:ext cx="170" cy="170"/>
                  </a:xfrm>
                  <a:prstGeom prst="rect">
                    <a:avLst/>
                  </a:prstGeom>
                </p:spPr>
              </p:pic>
              <p:pic>
                <p:nvPicPr>
                  <p:cNvPr id="82" name="图片 81" descr="31393935333439373b363236313134383be4b998e58fb7"/>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7628" y="4917"/>
                    <a:ext cx="170" cy="170"/>
                  </a:xfrm>
                  <a:prstGeom prst="rect">
                    <a:avLst/>
                  </a:prstGeom>
                </p:spPr>
              </p:pic>
              <p:grpSp>
                <p:nvGrpSpPr>
                  <p:cNvPr id="84" name="组合 83"/>
                  <p:cNvGrpSpPr/>
                  <p:nvPr/>
                </p:nvGrpSpPr>
                <p:grpSpPr>
                  <a:xfrm>
                    <a:off x="14378" y="4809"/>
                    <a:ext cx="906" cy="386"/>
                    <a:chOff x="14530" y="4817"/>
                    <a:chExt cx="906" cy="386"/>
                  </a:xfrm>
                </p:grpSpPr>
                <p:sp>
                  <p:nvSpPr>
                    <p:cNvPr id="65" name="圆角矩形 64"/>
                    <p:cNvSpPr/>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83" name="文本框 82"/>
                    <p:cNvSpPr txBox="1"/>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销售额</a:t>
                      </a:r>
                    </a:p>
                  </p:txBody>
                </p:sp>
              </p:grpSp>
              <p:grpSp>
                <p:nvGrpSpPr>
                  <p:cNvPr id="85" name="组合 84"/>
                  <p:cNvGrpSpPr/>
                  <p:nvPr/>
                </p:nvGrpSpPr>
                <p:grpSpPr>
                  <a:xfrm>
                    <a:off x="15530" y="4809"/>
                    <a:ext cx="907" cy="386"/>
                    <a:chOff x="14530" y="4817"/>
                    <a:chExt cx="907" cy="386"/>
                  </a:xfrm>
                </p:grpSpPr>
                <p:sp>
                  <p:nvSpPr>
                    <p:cNvPr id="86" name="圆角矩形 85"/>
                    <p:cNvSpPr/>
                    <p:nvPr>
                      <p:custDataLst>
                        <p:tags r:id="rId22"/>
                      </p:custDataLst>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87" name="文本框 86"/>
                    <p:cNvSpPr txBox="1"/>
                    <p:nvPr>
                      <p:custDataLst>
                        <p:tags r:id="rId23"/>
                      </p:custDataLst>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客流量</a:t>
                      </a:r>
                    </a:p>
                  </p:txBody>
                </p:sp>
              </p:grpSp>
              <p:grpSp>
                <p:nvGrpSpPr>
                  <p:cNvPr id="88" name="组合 87"/>
                  <p:cNvGrpSpPr/>
                  <p:nvPr/>
                </p:nvGrpSpPr>
                <p:grpSpPr>
                  <a:xfrm>
                    <a:off x="16683" y="4809"/>
                    <a:ext cx="907" cy="386"/>
                    <a:chOff x="14530" y="4817"/>
                    <a:chExt cx="907" cy="386"/>
                  </a:xfrm>
                </p:grpSpPr>
                <p:sp>
                  <p:nvSpPr>
                    <p:cNvPr id="89" name="圆角矩形 88"/>
                    <p:cNvSpPr/>
                    <p:nvPr>
                      <p:custDataLst>
                        <p:tags r:id="rId20"/>
                      </p:custDataLst>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90" name="文本框 89"/>
                    <p:cNvSpPr txBox="1"/>
                    <p:nvPr>
                      <p:custDataLst>
                        <p:tags r:id="rId21"/>
                      </p:custDataLst>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购买率</a:t>
                      </a:r>
                    </a:p>
                  </p:txBody>
                </p:sp>
              </p:grpSp>
              <p:grpSp>
                <p:nvGrpSpPr>
                  <p:cNvPr id="96" name="组合 95"/>
                  <p:cNvGrpSpPr/>
                  <p:nvPr/>
                </p:nvGrpSpPr>
                <p:grpSpPr>
                  <a:xfrm>
                    <a:off x="17836" y="4809"/>
                    <a:ext cx="906" cy="386"/>
                    <a:chOff x="17837" y="4809"/>
                    <a:chExt cx="906" cy="386"/>
                  </a:xfrm>
                </p:grpSpPr>
                <p:sp>
                  <p:nvSpPr>
                    <p:cNvPr id="92" name="圆角矩形 91"/>
                    <p:cNvSpPr/>
                    <p:nvPr>
                      <p:custDataLst>
                        <p:tags r:id="rId18"/>
                      </p:custDataLst>
                    </p:nvPr>
                  </p:nvSpPr>
                  <p:spPr>
                    <a:xfrm>
                      <a:off x="17937" y="4819"/>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93" name="文本框 92"/>
                    <p:cNvSpPr txBox="1"/>
                    <p:nvPr>
                      <p:custDataLst>
                        <p:tags r:id="rId19"/>
                      </p:custDataLst>
                    </p:nvPr>
                  </p:nvSpPr>
                  <p:spPr>
                    <a:xfrm>
                      <a:off x="17837" y="4809"/>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客单价</a:t>
                      </a:r>
                    </a:p>
                  </p:txBody>
                </p:sp>
              </p:grpSp>
            </p:grpSp>
            <p:grpSp>
              <p:nvGrpSpPr>
                <p:cNvPr id="115" name="组合 114"/>
                <p:cNvGrpSpPr/>
                <p:nvPr/>
              </p:nvGrpSpPr>
              <p:grpSpPr>
                <a:xfrm>
                  <a:off x="14378" y="5482"/>
                  <a:ext cx="3212" cy="386"/>
                  <a:chOff x="14378" y="5498"/>
                  <a:chExt cx="3212" cy="386"/>
                </a:xfrm>
              </p:grpSpPr>
              <p:pic>
                <p:nvPicPr>
                  <p:cNvPr id="99" name="图片 98" descr="31393935333439373b363236313834333be7ad89e4ba8ee58fb7"/>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5323" y="5606"/>
                    <a:ext cx="170" cy="170"/>
                  </a:xfrm>
                  <a:prstGeom prst="rect">
                    <a:avLst/>
                  </a:prstGeom>
                </p:spPr>
              </p:pic>
              <p:grpSp>
                <p:nvGrpSpPr>
                  <p:cNvPr id="102" name="组合 101"/>
                  <p:cNvGrpSpPr/>
                  <p:nvPr/>
                </p:nvGrpSpPr>
                <p:grpSpPr>
                  <a:xfrm>
                    <a:off x="14378" y="5498"/>
                    <a:ext cx="907" cy="386"/>
                    <a:chOff x="14530" y="4817"/>
                    <a:chExt cx="907" cy="386"/>
                  </a:xfrm>
                </p:grpSpPr>
                <p:sp>
                  <p:nvSpPr>
                    <p:cNvPr id="103" name="圆角矩形 102"/>
                    <p:cNvSpPr/>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04" name="文本框 103"/>
                    <p:cNvSpPr txBox="1"/>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客流量</a:t>
                      </a:r>
                    </a:p>
                  </p:txBody>
                </p:sp>
              </p:grpSp>
              <p:grpSp>
                <p:nvGrpSpPr>
                  <p:cNvPr id="105" name="组合 104"/>
                  <p:cNvGrpSpPr/>
                  <p:nvPr/>
                </p:nvGrpSpPr>
                <p:grpSpPr>
                  <a:xfrm>
                    <a:off x="15531" y="5498"/>
                    <a:ext cx="907" cy="386"/>
                    <a:chOff x="14530" y="4817"/>
                    <a:chExt cx="907" cy="386"/>
                  </a:xfrm>
                </p:grpSpPr>
                <p:sp>
                  <p:nvSpPr>
                    <p:cNvPr id="106" name="圆角矩形 105"/>
                    <p:cNvSpPr/>
                    <p:nvPr>
                      <p:custDataLst>
                        <p:tags r:id="rId16"/>
                      </p:custDataLst>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07" name="文本框 106"/>
                    <p:cNvSpPr txBox="1"/>
                    <p:nvPr>
                      <p:custDataLst>
                        <p:tags r:id="rId17"/>
                      </p:custDataLst>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回头客</a:t>
                      </a:r>
                    </a:p>
                  </p:txBody>
                </p:sp>
              </p:grpSp>
              <p:grpSp>
                <p:nvGrpSpPr>
                  <p:cNvPr id="108" name="组合 107"/>
                  <p:cNvGrpSpPr/>
                  <p:nvPr/>
                </p:nvGrpSpPr>
                <p:grpSpPr>
                  <a:xfrm>
                    <a:off x="16684" y="5498"/>
                    <a:ext cx="907" cy="386"/>
                    <a:chOff x="14530" y="4817"/>
                    <a:chExt cx="907" cy="386"/>
                  </a:xfrm>
                </p:grpSpPr>
                <p:sp>
                  <p:nvSpPr>
                    <p:cNvPr id="109" name="圆角矩形 108"/>
                    <p:cNvSpPr/>
                    <p:nvPr>
                      <p:custDataLst>
                        <p:tags r:id="rId14"/>
                      </p:custDataLst>
                    </p:nvPr>
                  </p:nvSpPr>
                  <p:spPr>
                    <a:xfrm>
                      <a:off x="14630" y="4827"/>
                      <a:ext cx="708" cy="366"/>
                    </a:xfrm>
                    <a:prstGeom prst="roundRect">
                      <a:avLst/>
                    </a:prstGeom>
                    <a:noFill/>
                    <a:ln>
                      <a:solidFill>
                        <a:schemeClr val="accent5">
                          <a:lumMod val="9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10" name="文本框 109"/>
                    <p:cNvSpPr txBox="1"/>
                    <p:nvPr>
                      <p:custDataLst>
                        <p:tags r:id="rId15"/>
                      </p:custDataLst>
                    </p:nvPr>
                  </p:nvSpPr>
                  <p:spPr>
                    <a:xfrm>
                      <a:off x="14530" y="4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新客</a:t>
                      </a:r>
                    </a:p>
                  </p:txBody>
                </p:sp>
              </p:grpSp>
              <p:pic>
                <p:nvPicPr>
                  <p:cNvPr id="114" name="图片 113" descr="31393935333439373b363236313233353be58aa0e58fb7"/>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6476" y="5606"/>
                    <a:ext cx="170" cy="170"/>
                  </a:xfrm>
                  <a:prstGeom prst="rect">
                    <a:avLst/>
                  </a:prstGeom>
                </p:spPr>
              </p:pic>
            </p:grpSp>
            <p:sp>
              <p:nvSpPr>
                <p:cNvPr id="116" name="文本框 115"/>
                <p:cNvSpPr txBox="1"/>
                <p:nvPr/>
              </p:nvSpPr>
              <p:spPr>
                <a:xfrm>
                  <a:off x="14426" y="3631"/>
                  <a:ext cx="4251" cy="1189"/>
                </a:xfrm>
                <a:prstGeom prst="rect">
                  <a:avLst/>
                </a:prstGeom>
                <a:noFill/>
              </p:spPr>
              <p:txBody>
                <a:bodyPr wrap="square" rtlCol="0">
                  <a:spAutoFit/>
                </a:bodyPr>
                <a:lstStyle/>
                <a:p>
                  <a:pPr>
                    <a:lnSpc>
                      <a:spcPct val="120000"/>
                    </a:lnSpc>
                    <a:spcBef>
                      <a:spcPts val="0"/>
                    </a:spcBef>
                    <a:spcAft>
                      <a:spcPts val="0"/>
                    </a:spcAft>
                  </a:pP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为保证</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KGI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和</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KPI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的逻辑一致性，分解</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KGI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时，要使用“加减乘除”的四则运算</a:t>
                  </a:r>
                </a:p>
              </p:txBody>
            </p:sp>
          </p:grpSp>
          <p:grpSp>
            <p:nvGrpSpPr>
              <p:cNvPr id="187" name="组合 186"/>
              <p:cNvGrpSpPr/>
              <p:nvPr/>
            </p:nvGrpSpPr>
            <p:grpSpPr>
              <a:xfrm>
                <a:off x="14377" y="6534"/>
                <a:ext cx="4365" cy="2725"/>
                <a:chOff x="14426" y="6534"/>
                <a:chExt cx="4365" cy="2725"/>
              </a:xfrm>
            </p:grpSpPr>
            <p:sp>
              <p:nvSpPr>
                <p:cNvPr id="153" name="圆角矩形 152"/>
                <p:cNvSpPr/>
                <p:nvPr>
                  <p:custDataLst>
                    <p:tags r:id="rId2"/>
                  </p:custDataLst>
                </p:nvPr>
              </p:nvSpPr>
              <p:spPr>
                <a:xfrm>
                  <a:off x="14426" y="6534"/>
                  <a:ext cx="4229" cy="627"/>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b="1">
                      <a:solidFill>
                        <a:schemeClr val="bg2"/>
                      </a:solidFill>
                      <a:latin typeface="PingFang SC Semibold" panose="020B0400000000000000" charset="-122"/>
                      <a:ea typeface="PingFang SC Semibold" panose="020B0400000000000000" charset="-122"/>
                      <a:cs typeface="PingFang SC Semibold" panose="020B0400000000000000" charset="-122"/>
                    </a:rPr>
                    <a:t>④给KPI设定优先级</a:t>
                  </a:r>
                </a:p>
              </p:txBody>
            </p:sp>
            <p:sp>
              <p:nvSpPr>
                <p:cNvPr id="154" name="文本框 153"/>
                <p:cNvSpPr txBox="1"/>
                <p:nvPr>
                  <p:custDataLst>
                    <p:tags r:id="rId3"/>
                  </p:custDataLst>
                </p:nvPr>
              </p:nvSpPr>
              <p:spPr>
                <a:xfrm>
                  <a:off x="14427" y="7161"/>
                  <a:ext cx="4251" cy="840"/>
                </a:xfrm>
                <a:prstGeom prst="rect">
                  <a:avLst/>
                </a:prstGeom>
                <a:noFill/>
              </p:spPr>
              <p:txBody>
                <a:bodyPr wrap="square" rtlCol="0">
                  <a:spAutoFit/>
                </a:bodyPr>
                <a:lstStyle/>
                <a:p>
                  <a:pPr>
                    <a:lnSpc>
                      <a:spcPct val="120000"/>
                    </a:lnSpc>
                    <a:spcBef>
                      <a:spcPts val="0"/>
                    </a:spcBef>
                    <a:spcAft>
                      <a:spcPts val="0"/>
                    </a:spcAft>
                  </a:pPr>
                  <a:r>
                    <a:rPr 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每个</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KPI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对</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KGI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的贡献度不同，给</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KPI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设定优先级可以提高</a:t>
                  </a:r>
                  <a:r>
                    <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KGI</a:t>
                  </a: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达成效率</a:t>
                  </a:r>
                </a:p>
              </p:txBody>
            </p:sp>
            <p:grpSp>
              <p:nvGrpSpPr>
                <p:cNvPr id="185" name="组合 184"/>
                <p:cNvGrpSpPr/>
                <p:nvPr/>
              </p:nvGrpSpPr>
              <p:grpSpPr>
                <a:xfrm>
                  <a:off x="14427" y="8761"/>
                  <a:ext cx="4364" cy="498"/>
                  <a:chOff x="14478" y="8761"/>
                  <a:chExt cx="4364" cy="498"/>
                </a:xfrm>
              </p:grpSpPr>
              <p:sp>
                <p:nvSpPr>
                  <p:cNvPr id="170" name="圆角矩形 169"/>
                  <p:cNvSpPr/>
                  <p:nvPr>
                    <p:custDataLst>
                      <p:tags r:id="rId4"/>
                    </p:custDataLst>
                  </p:nvPr>
                </p:nvSpPr>
                <p:spPr>
                  <a:xfrm>
                    <a:off x="14578" y="8827"/>
                    <a:ext cx="708" cy="366"/>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71" name="文本框 170"/>
                  <p:cNvSpPr txBox="1"/>
                  <p:nvPr>
                    <p:custDataLst>
                      <p:tags r:id="rId5"/>
                    </p:custDataLst>
                  </p:nvPr>
                </p:nvSpPr>
                <p:spPr>
                  <a:xfrm>
                    <a:off x="14478" y="8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销售额</a:t>
                    </a:r>
                  </a:p>
                </p:txBody>
              </p:sp>
              <p:sp>
                <p:nvSpPr>
                  <p:cNvPr id="173" name="圆角矩形 172"/>
                  <p:cNvSpPr/>
                  <p:nvPr>
                    <p:custDataLst>
                      <p:tags r:id="rId6"/>
                    </p:custDataLst>
                  </p:nvPr>
                </p:nvSpPr>
                <p:spPr>
                  <a:xfrm>
                    <a:off x="15730" y="8827"/>
                    <a:ext cx="708" cy="366"/>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74" name="文本框 173"/>
                  <p:cNvSpPr txBox="1"/>
                  <p:nvPr>
                    <p:custDataLst>
                      <p:tags r:id="rId7"/>
                    </p:custDataLst>
                  </p:nvPr>
                </p:nvSpPr>
                <p:spPr>
                  <a:xfrm>
                    <a:off x="15630" y="8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客流量</a:t>
                    </a:r>
                  </a:p>
                </p:txBody>
              </p:sp>
              <p:sp>
                <p:nvSpPr>
                  <p:cNvPr id="176" name="圆角矩形 175"/>
                  <p:cNvSpPr/>
                  <p:nvPr>
                    <p:custDataLst>
                      <p:tags r:id="rId8"/>
                    </p:custDataLst>
                  </p:nvPr>
                </p:nvSpPr>
                <p:spPr>
                  <a:xfrm>
                    <a:off x="16883" y="8827"/>
                    <a:ext cx="708" cy="366"/>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77" name="文本框 176"/>
                  <p:cNvSpPr txBox="1"/>
                  <p:nvPr>
                    <p:custDataLst>
                      <p:tags r:id="rId9"/>
                    </p:custDataLst>
                  </p:nvPr>
                </p:nvSpPr>
                <p:spPr>
                  <a:xfrm>
                    <a:off x="16783" y="8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购买率</a:t>
                    </a:r>
                  </a:p>
                </p:txBody>
              </p:sp>
              <p:sp>
                <p:nvSpPr>
                  <p:cNvPr id="179" name="圆角矩形 178"/>
                  <p:cNvSpPr/>
                  <p:nvPr>
                    <p:custDataLst>
                      <p:tags r:id="rId10"/>
                    </p:custDataLst>
                  </p:nvPr>
                </p:nvSpPr>
                <p:spPr>
                  <a:xfrm>
                    <a:off x="18036" y="8827"/>
                    <a:ext cx="708" cy="366"/>
                  </a:xfrm>
                  <a:prstGeom prst="roundRect">
                    <a:avLst/>
                  </a:prstGeom>
                  <a:noFill/>
                  <a:ln>
                    <a:solidFill>
                      <a:schemeClr val="bg1">
                        <a:lumMod val="50000"/>
                        <a:lumOff val="50000"/>
                      </a:schemeClr>
                    </a:solidFill>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sp>
                <p:nvSpPr>
                  <p:cNvPr id="180" name="文本框 179"/>
                  <p:cNvSpPr txBox="1"/>
                  <p:nvPr>
                    <p:custDataLst>
                      <p:tags r:id="rId11"/>
                    </p:custDataLst>
                  </p:nvPr>
                </p:nvSpPr>
                <p:spPr>
                  <a:xfrm>
                    <a:off x="17936" y="8817"/>
                    <a:ext cx="907" cy="386"/>
                  </a:xfrm>
                  <a:prstGeom prst="rect">
                    <a:avLst/>
                  </a:prstGeom>
                  <a:noFill/>
                </p:spPr>
                <p:txBody>
                  <a:bodyPr wrap="square" rtlCol="0">
                    <a:spAutoFit/>
                  </a:bodyPr>
                  <a:lstStyle/>
                  <a:p>
                    <a:pPr algn="ctr"/>
                    <a:r>
                      <a:rPr lang="zh-CN" altLang="en-US" sz="1000">
                        <a:solidFill>
                          <a:schemeClr val="bg1">
                            <a:lumMod val="50000"/>
                            <a:lumOff val="50000"/>
                          </a:schemeClr>
                        </a:solidFill>
                        <a:latin typeface="PingFang SC Regular" panose="020B0400000000000000" charset="-122"/>
                        <a:ea typeface="PingFang SC Regular" panose="020B0400000000000000" charset="-122"/>
                      </a:rPr>
                      <a:t>客单价</a:t>
                    </a:r>
                  </a:p>
                </p:txBody>
              </p:sp>
              <p:pic>
                <p:nvPicPr>
                  <p:cNvPr id="181" name="图片 180" descr="3b32313536363638353be5a4a7e4ba8ee58fb7"/>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6575" y="8925"/>
                    <a:ext cx="170" cy="170"/>
                  </a:xfrm>
                  <a:prstGeom prst="rect">
                    <a:avLst/>
                  </a:prstGeom>
                </p:spPr>
              </p:pic>
              <p:pic>
                <p:nvPicPr>
                  <p:cNvPr id="182" name="图片 181" descr="3b32313536363638353be5a4a7e4ba8ee58fb7"/>
                  <p:cNvPicPr>
                    <a:picLocks noChangeAspect="1"/>
                  </p:cNvPicPr>
                  <p:nvPr/>
                </p:nvPicPr>
                <p:blipFill>
                  <a:blip r:embed="rId44">
                    <a:extLst>
                      <a:ext uri="{96DAC541-7B7A-43D3-8B79-37D633B846F1}">
                        <asvg:svgBlip xmlns:asvg="http://schemas.microsoft.com/office/drawing/2016/SVG/main" r:embed="rId46"/>
                      </a:ext>
                    </a:extLst>
                  </a:blip>
                  <a:stretch>
                    <a:fillRect/>
                  </a:stretch>
                </p:blipFill>
                <p:spPr>
                  <a:xfrm>
                    <a:off x="17728" y="8925"/>
                    <a:ext cx="170" cy="170"/>
                  </a:xfrm>
                  <a:prstGeom prst="rect">
                    <a:avLst/>
                  </a:prstGeom>
                </p:spPr>
              </p:pic>
              <p:cxnSp>
                <p:nvCxnSpPr>
                  <p:cNvPr id="183" name="直接箭头连接符 182"/>
                  <p:cNvCxnSpPr>
                    <a:stCxn id="171" idx="3"/>
                    <a:endCxn id="174" idx="1"/>
                  </p:cNvCxnSpPr>
                  <p:nvPr>
                    <p:custDataLst>
                      <p:tags r:id="rId12"/>
                    </p:custDataLst>
                  </p:nvPr>
                </p:nvCxnSpPr>
                <p:spPr>
                  <a:xfrm>
                    <a:off x="15385" y="9010"/>
                    <a:ext cx="245" cy="0"/>
                  </a:xfrm>
                  <a:prstGeom prst="straightConnector1">
                    <a:avLst/>
                  </a:prstGeom>
                  <a:ln>
                    <a:solidFill>
                      <a:schemeClr val="bg1">
                        <a:lumMod val="50000"/>
                        <a:lumOff val="50000"/>
                      </a:schemeClr>
                    </a:solidFill>
                    <a:prstDash val="sysDot"/>
                    <a:tailEnd type="stealth"/>
                  </a:ln>
                </p:spPr>
                <p:style>
                  <a:lnRef idx="2">
                    <a:schemeClr val="accent1"/>
                  </a:lnRef>
                  <a:fillRef idx="0">
                    <a:srgbClr val="FFFFFF"/>
                  </a:fillRef>
                  <a:effectRef idx="0">
                    <a:srgbClr val="FFFFFF"/>
                  </a:effectRef>
                  <a:fontRef idx="minor">
                    <a:schemeClr val="tx1"/>
                  </a:fontRef>
                </p:style>
              </p:cxnSp>
              <p:sp>
                <p:nvSpPr>
                  <p:cNvPr id="184" name="圆角矩形 183"/>
                  <p:cNvSpPr/>
                  <p:nvPr>
                    <p:custDataLst>
                      <p:tags r:id="rId13"/>
                    </p:custDataLst>
                  </p:nvPr>
                </p:nvSpPr>
                <p:spPr>
                  <a:xfrm>
                    <a:off x="15630" y="8761"/>
                    <a:ext cx="3213" cy="498"/>
                  </a:xfrm>
                  <a:prstGeom prst="roundRect">
                    <a:avLst/>
                  </a:prstGeom>
                  <a:noFill/>
                  <a:ln>
                    <a:solidFill>
                      <a:schemeClr val="bg1">
                        <a:lumMod val="25000"/>
                        <a:lumOff val="75000"/>
                      </a:schemeClr>
                    </a:solidFill>
                    <a:prstDash val="sysDot"/>
                  </a:ln>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bg1">
                          <a:lumMod val="50000"/>
                          <a:lumOff val="50000"/>
                        </a:schemeClr>
                      </a:solidFill>
                      <a:latin typeface="PingFang SC Regular" panose="020B0400000000000000" charset="-122"/>
                      <a:ea typeface="PingFang SC Regular" panose="020B0400000000000000" charset="-122"/>
                    </a:endParaRPr>
                  </a:p>
                </p:txBody>
              </p:sp>
            </p:gr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normAutofit/>
          </a:bodyPr>
          <a:lstStyle/>
          <a:p>
            <a:r>
              <a:rPr lang="zh-CN" altLang="en-US"/>
              <a:t>原创作品</a:t>
            </a:r>
          </a:p>
        </p:txBody>
      </p:sp>
      <p:sp>
        <p:nvSpPr>
          <p:cNvPr id="6" name="标题 5"/>
          <p:cNvSpPr>
            <a:spLocks noGrp="1"/>
          </p:cNvSpPr>
          <p:nvPr>
            <p:ph type="title"/>
          </p:nvPr>
        </p:nvSpPr>
        <p:spPr/>
        <p:txBody>
          <a:bodyPr/>
          <a:lstStyle/>
          <a:p>
            <a:r>
              <a:rPr lang="en-US" altLang="zh-CN"/>
              <a:t>P1-</a:t>
            </a:r>
            <a:r>
              <a:rPr lang="zh-CN" altLang="en-US"/>
              <a:t>麦肯锡思维框架部分</a:t>
            </a:r>
          </a:p>
        </p:txBody>
      </p:sp>
      <p:sp>
        <p:nvSpPr>
          <p:cNvPr id="7" name="文本占位符 6"/>
          <p:cNvSpPr>
            <a:spLocks noGrp="1"/>
          </p:cNvSpPr>
          <p:nvPr>
            <p:ph type="body" idx="13"/>
          </p:nvPr>
        </p:nvSpPr>
        <p:spPr/>
        <p:txBody>
          <a:bodyPr anchor="ctr" anchorCtr="0">
            <a:noAutofit/>
          </a:bodyPr>
          <a:lstStyle/>
          <a:p>
            <a:r>
              <a:rPr lang="zh-CN" altLang="en-US"/>
              <a:t>麦肯锡作为全球领先的管理咨询公司，以其高效、精准和创新的思维框架闻名于世，这部分内容主要包括麦肯锡的逻辑思维、结构化分析和问题解决方法等方面的介绍，通过学习此PPT，读者可以掌握麦肯锡独特的思考方式，学会如何将复杂问题简化为可操作的步骤，提高分析问题和解决问题的能力</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7S分析——</a:t>
            </a:r>
            <a:r>
              <a:rPr lang="zh-CN" altLang="en-US" sz="2400" b="0"/>
              <a:t>企业组织七要素</a:t>
            </a:r>
          </a:p>
        </p:txBody>
      </p:sp>
      <p:sp>
        <p:nvSpPr>
          <p:cNvPr id="3" name="文本占位符 2"/>
          <p:cNvSpPr>
            <a:spLocks noGrp="1"/>
          </p:cNvSpPr>
          <p:nvPr>
            <p:ph type="body" idx="1"/>
          </p:nvPr>
        </p:nvSpPr>
        <p:spPr/>
        <p:txBody>
          <a:bodyPr/>
          <a:lstStyle/>
          <a:p>
            <a:r>
              <a:rPr lang="zh-CN" altLang="en-US"/>
              <a:t>企业在发展过程中必须全面地考虑各方面的情况，包括结构（structure）、制度（system）、风格（style）、员工（staff）、技能（skill）、战略（strategy）、共同的价值观（shared values），其中硬件有战略、结构和制度</a:t>
            </a:r>
            <a:r>
              <a:rPr lang="en-US" altLang="zh-CN"/>
              <a:t>3</a:t>
            </a:r>
            <a:r>
              <a:rPr lang="zh-CN" altLang="en-US"/>
              <a:t>项，软件有风格、技能、员工和共享价值观</a:t>
            </a:r>
            <a:r>
              <a:rPr lang="en-US" altLang="zh-CN"/>
              <a:t>4</a:t>
            </a:r>
            <a:r>
              <a:rPr lang="zh-CN" altLang="en-US"/>
              <a:t>项</a:t>
            </a:r>
          </a:p>
        </p:txBody>
      </p:sp>
      <p:sp>
        <p:nvSpPr>
          <p:cNvPr id="4" name="文本占位符 3"/>
          <p:cNvSpPr>
            <a:spLocks noGrp="1"/>
          </p:cNvSpPr>
          <p:nvPr>
            <p:ph type="body" idx="13"/>
          </p:nvPr>
        </p:nvSpPr>
        <p:spPr>
          <a:xfrm>
            <a:off x="372110" y="317183"/>
            <a:ext cx="1068070" cy="430530"/>
          </a:xfrm>
        </p:spPr>
        <p:txBody>
          <a:bodyPr/>
          <a:lstStyle/>
          <a:p>
            <a:r>
              <a:rPr>
                <a:sym typeface="+mn-ea"/>
              </a:rPr>
              <a:t>5-04</a:t>
            </a:r>
            <a:endParaRPr lang="zh-CN" altLang="en-US"/>
          </a:p>
        </p:txBody>
      </p:sp>
      <p:grpSp>
        <p:nvGrpSpPr>
          <p:cNvPr id="95" name="组合 94"/>
          <p:cNvGrpSpPr/>
          <p:nvPr/>
        </p:nvGrpSpPr>
        <p:grpSpPr>
          <a:xfrm>
            <a:off x="1087755" y="2025015"/>
            <a:ext cx="10016490" cy="4584700"/>
            <a:chOff x="1713" y="3189"/>
            <a:chExt cx="15774" cy="7220"/>
          </a:xfrm>
        </p:grpSpPr>
        <p:sp>
          <p:nvSpPr>
            <p:cNvPr id="91" name="圆角矩形 90"/>
            <p:cNvSpPr/>
            <p:nvPr/>
          </p:nvSpPr>
          <p:spPr>
            <a:xfrm>
              <a:off x="1713" y="3189"/>
              <a:ext cx="1399" cy="67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硬件</a:t>
              </a:r>
              <a:r>
                <a:rPr kumimoji="1" lang="en-US" altLang="zh-CN" sz="1400">
                  <a:solidFill>
                    <a:schemeClr val="bg2"/>
                  </a:solidFill>
                  <a:latin typeface="PingFang SC Regular" panose="020B0400000000000000" charset="-122"/>
                  <a:ea typeface="PingFang SC Regular" panose="020B0400000000000000" charset="-122"/>
                  <a:cs typeface="PingFang SC Regular" panose="020B0400000000000000" charset="-122"/>
                </a:rPr>
                <a:t>3S</a:t>
              </a:r>
            </a:p>
          </p:txBody>
        </p:sp>
        <p:grpSp>
          <p:nvGrpSpPr>
            <p:cNvPr id="94" name="组合 93"/>
            <p:cNvGrpSpPr/>
            <p:nvPr/>
          </p:nvGrpSpPr>
          <p:grpSpPr>
            <a:xfrm>
              <a:off x="1713" y="3189"/>
              <a:ext cx="15774" cy="7220"/>
              <a:chOff x="1713" y="3607"/>
              <a:chExt cx="15774" cy="7220"/>
            </a:xfrm>
          </p:grpSpPr>
          <p:grpSp>
            <p:nvGrpSpPr>
              <p:cNvPr id="54" name="组合 53"/>
              <p:cNvGrpSpPr/>
              <p:nvPr/>
            </p:nvGrpSpPr>
            <p:grpSpPr>
              <a:xfrm>
                <a:off x="1713" y="3607"/>
                <a:ext cx="15774" cy="7220"/>
                <a:chOff x="997" y="1833"/>
                <a:chExt cx="17205" cy="7875"/>
              </a:xfrm>
            </p:grpSpPr>
            <p:sp>
              <p:nvSpPr>
                <p:cNvPr id="7" name="三角形 8"/>
                <p:cNvSpPr/>
                <p:nvPr>
                  <p:custDataLst>
                    <p:tags r:id="rId1"/>
                  </p:custDataLst>
                </p:nvPr>
              </p:nvSpPr>
              <p:spPr bwMode="auto">
                <a:xfrm rot="5400000">
                  <a:off x="7489" y="3207"/>
                  <a:ext cx="5643" cy="5125"/>
                </a:xfrm>
                <a:prstGeom prst="triangle">
                  <a:avLst/>
                </a:prstGeom>
                <a:noFill/>
                <a:ln w="25400">
                  <a:solidFill>
                    <a:schemeClr val="accent3">
                      <a:alpha val="40000"/>
                    </a:schemeClr>
                  </a:solidFill>
                  <a:roun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9200"/>
                  <a:endParaRPr lang="zh-CN" altLang="en-US" sz="1400" b="1" dirty="0">
                    <a:solidFill>
                      <a:prstClr val="white"/>
                    </a:solidFill>
                    <a:latin typeface="PingFang SC Regular" panose="020B0400000000000000" charset="-122"/>
                    <a:ea typeface="PingFang SC Regular" panose="020B0400000000000000" charset="-122"/>
                  </a:endParaRPr>
                </a:p>
              </p:txBody>
            </p:sp>
            <p:sp>
              <p:nvSpPr>
                <p:cNvPr id="8" name="六边形 7"/>
                <p:cNvSpPr/>
                <p:nvPr>
                  <p:custDataLst>
                    <p:tags r:id="rId2"/>
                  </p:custDataLst>
                </p:nvPr>
              </p:nvSpPr>
              <p:spPr bwMode="auto">
                <a:xfrm rot="10800000">
                  <a:off x="6328" y="2949"/>
                  <a:ext cx="6546" cy="5643"/>
                </a:xfrm>
                <a:prstGeom prst="hexagon">
                  <a:avLst/>
                </a:prstGeom>
                <a:noFill/>
                <a:ln w="25400">
                  <a:solidFill>
                    <a:schemeClr val="accent3">
                      <a:alpha val="40000"/>
                    </a:schemeClr>
                  </a:solid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40" name="三角形 10"/>
                <p:cNvSpPr/>
                <p:nvPr>
                  <p:custDataLst>
                    <p:tags r:id="rId3"/>
                  </p:custDataLst>
                </p:nvPr>
              </p:nvSpPr>
              <p:spPr bwMode="auto">
                <a:xfrm rot="16200000">
                  <a:off x="6069" y="3207"/>
                  <a:ext cx="5643" cy="5125"/>
                </a:xfrm>
                <a:prstGeom prst="triangle">
                  <a:avLst/>
                </a:prstGeom>
                <a:noFill/>
                <a:ln w="25400">
                  <a:solidFill>
                    <a:schemeClr val="accent3">
                      <a:alpha val="40000"/>
                    </a:schemeClr>
                  </a:solidFill>
                  <a:roun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9200"/>
                  <a:endParaRPr lang="zh-CN" altLang="en-US" sz="1400" b="1" dirty="0">
                    <a:solidFill>
                      <a:prstClr val="white"/>
                    </a:solidFill>
                    <a:latin typeface="PingFang SC Regular" panose="020B0400000000000000" charset="-122"/>
                    <a:ea typeface="PingFang SC Regular" panose="020B0400000000000000" charset="-122"/>
                  </a:endParaRPr>
                </a:p>
              </p:txBody>
            </p:sp>
            <p:cxnSp>
              <p:nvCxnSpPr>
                <p:cNvPr id="43" name="直线连接符 14"/>
                <p:cNvCxnSpPr>
                  <a:stCxn id="8" idx="1"/>
                  <a:endCxn id="40" idx="2"/>
                </p:cNvCxnSpPr>
                <p:nvPr>
                  <p:custDataLst>
                    <p:tags r:id="rId4"/>
                  </p:custDataLst>
                </p:nvPr>
              </p:nvCxnSpPr>
              <p:spPr>
                <a:xfrm rot="5400000" flipV="1">
                  <a:off x="6774" y="3913"/>
                  <a:ext cx="5643" cy="3714"/>
                </a:xfrm>
                <a:prstGeom prst="line">
                  <a:avLst/>
                </a:prstGeom>
                <a:noFill/>
                <a:ln w="25400">
                  <a:solidFill>
                    <a:schemeClr val="accent6">
                      <a:alpha val="40000"/>
                    </a:schemeClr>
                  </a:solidFill>
                  <a:round/>
                </a:ln>
                <a:effectLst/>
              </p:spPr>
            </p:cxnSp>
            <p:cxnSp>
              <p:nvCxnSpPr>
                <p:cNvPr id="50" name="直线连接符 16"/>
                <p:cNvCxnSpPr>
                  <a:stCxn id="40" idx="4"/>
                  <a:endCxn id="8" idx="5"/>
                </p:cNvCxnSpPr>
                <p:nvPr>
                  <p:custDataLst>
                    <p:tags r:id="rId5"/>
                  </p:custDataLst>
                </p:nvPr>
              </p:nvCxnSpPr>
              <p:spPr>
                <a:xfrm rot="5400000">
                  <a:off x="6774" y="3913"/>
                  <a:ext cx="5643" cy="3714"/>
                </a:xfrm>
                <a:prstGeom prst="line">
                  <a:avLst/>
                </a:prstGeom>
                <a:noFill/>
                <a:ln w="25400">
                  <a:solidFill>
                    <a:schemeClr val="accent6">
                      <a:alpha val="40000"/>
                    </a:schemeClr>
                  </a:solidFill>
                  <a:round/>
                </a:ln>
                <a:effectLst/>
              </p:spPr>
            </p:cxnSp>
            <p:cxnSp>
              <p:nvCxnSpPr>
                <p:cNvPr id="52" name="直线连接符 18"/>
                <p:cNvCxnSpPr>
                  <a:stCxn id="40" idx="0"/>
                  <a:endCxn id="7" idx="0"/>
                </p:cNvCxnSpPr>
                <p:nvPr>
                  <p:custDataLst>
                    <p:tags r:id="rId6"/>
                  </p:custDataLst>
                </p:nvPr>
              </p:nvCxnSpPr>
              <p:spPr>
                <a:xfrm rot="5400000" flipV="1">
                  <a:off x="9600" y="2497"/>
                  <a:ext cx="0" cy="6546"/>
                </a:xfrm>
                <a:prstGeom prst="line">
                  <a:avLst/>
                </a:prstGeom>
                <a:noFill/>
                <a:ln w="25400">
                  <a:solidFill>
                    <a:schemeClr val="accent6">
                      <a:alpha val="40000"/>
                    </a:schemeClr>
                  </a:solidFill>
                  <a:round/>
                </a:ln>
                <a:effectLst/>
              </p:spPr>
            </p:cxnSp>
            <p:sp>
              <p:nvSpPr>
                <p:cNvPr id="53" name="椭圆 52"/>
                <p:cNvSpPr/>
                <p:nvPr>
                  <p:custDataLst>
                    <p:tags r:id="rId7"/>
                  </p:custDataLst>
                </p:nvPr>
              </p:nvSpPr>
              <p:spPr bwMode="auto">
                <a:xfrm>
                  <a:off x="6524" y="1833"/>
                  <a:ext cx="2232" cy="2232"/>
                </a:xfrm>
                <a:prstGeom prst="ellipse">
                  <a:avLst/>
                </a:prstGeom>
                <a:solidFill>
                  <a:schemeClr val="accent1"/>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55" name="椭圆 54"/>
                <p:cNvSpPr/>
                <p:nvPr>
                  <p:custDataLst>
                    <p:tags r:id="rId8"/>
                  </p:custDataLst>
                </p:nvPr>
              </p:nvSpPr>
              <p:spPr bwMode="auto">
                <a:xfrm>
                  <a:off x="10449" y="1833"/>
                  <a:ext cx="2232" cy="2232"/>
                </a:xfrm>
                <a:prstGeom prst="ellipse">
                  <a:avLst/>
                </a:prstGeom>
                <a:solidFill>
                  <a:schemeClr val="accent1"/>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56" name="椭圆 55"/>
                <p:cNvSpPr/>
                <p:nvPr>
                  <p:custDataLst>
                    <p:tags r:id="rId9"/>
                  </p:custDataLst>
                </p:nvPr>
              </p:nvSpPr>
              <p:spPr bwMode="auto">
                <a:xfrm>
                  <a:off x="11757" y="4654"/>
                  <a:ext cx="2232" cy="2232"/>
                </a:xfrm>
                <a:prstGeom prst="ellipse">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58" name="椭圆 57"/>
                <p:cNvSpPr/>
                <p:nvPr>
                  <p:custDataLst>
                    <p:tags r:id="rId10"/>
                  </p:custDataLst>
                </p:nvPr>
              </p:nvSpPr>
              <p:spPr bwMode="auto">
                <a:xfrm>
                  <a:off x="5211" y="4654"/>
                  <a:ext cx="2232" cy="2232"/>
                </a:xfrm>
                <a:prstGeom prst="ellipse">
                  <a:avLst/>
                </a:prstGeom>
                <a:solidFill>
                  <a:schemeClr val="accent1"/>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59" name="椭圆 58"/>
                <p:cNvSpPr/>
                <p:nvPr>
                  <p:custDataLst>
                    <p:tags r:id="rId11"/>
                  </p:custDataLst>
                </p:nvPr>
              </p:nvSpPr>
              <p:spPr bwMode="auto">
                <a:xfrm>
                  <a:off x="10449" y="7476"/>
                  <a:ext cx="2232" cy="2232"/>
                </a:xfrm>
                <a:prstGeom prst="ellipse">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60" name="椭圆 59"/>
                <p:cNvSpPr/>
                <p:nvPr>
                  <p:custDataLst>
                    <p:tags r:id="rId12"/>
                  </p:custDataLst>
                </p:nvPr>
              </p:nvSpPr>
              <p:spPr bwMode="auto">
                <a:xfrm>
                  <a:off x="6524" y="7476"/>
                  <a:ext cx="2232" cy="2232"/>
                </a:xfrm>
                <a:prstGeom prst="ellipse">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61" name="椭圆 60"/>
                <p:cNvSpPr/>
                <p:nvPr>
                  <p:custDataLst>
                    <p:tags r:id="rId13"/>
                  </p:custDataLst>
                </p:nvPr>
              </p:nvSpPr>
              <p:spPr bwMode="auto">
                <a:xfrm>
                  <a:off x="8236" y="4413"/>
                  <a:ext cx="2714" cy="2714"/>
                </a:xfrm>
                <a:prstGeom prst="ellipse">
                  <a:avLst/>
                </a:prstGeom>
                <a:solidFill>
                  <a:schemeClr val="accent2"/>
                </a:solidFill>
                <a:ln w="9525">
                  <a:noFill/>
                  <a:round/>
                </a:ln>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b="1"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62" name="TextBox 50"/>
                <p:cNvSpPr txBox="1"/>
                <p:nvPr>
                  <p:custDataLst>
                    <p:tags r:id="rId14"/>
                  </p:custDataLst>
                </p:nvPr>
              </p:nvSpPr>
              <p:spPr>
                <a:xfrm>
                  <a:off x="7240" y="2485"/>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结构</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63" name="文本框 62"/>
                <p:cNvSpPr txBox="1"/>
                <p:nvPr>
                  <p:custDataLst>
                    <p:tags r:id="rId15"/>
                  </p:custDataLst>
                </p:nvPr>
              </p:nvSpPr>
              <p:spPr>
                <a:xfrm flipH="1">
                  <a:off x="7103" y="3013"/>
                  <a:ext cx="1075"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Structure</a:t>
                  </a:r>
                </a:p>
              </p:txBody>
            </p:sp>
            <p:sp>
              <p:nvSpPr>
                <p:cNvPr id="64" name="TextBox 50"/>
                <p:cNvSpPr txBox="1"/>
                <p:nvPr>
                  <p:custDataLst>
                    <p:tags r:id="rId16"/>
                  </p:custDataLst>
                </p:nvPr>
              </p:nvSpPr>
              <p:spPr>
                <a:xfrm>
                  <a:off x="11164" y="2485"/>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系统</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65" name="文本框 64"/>
                <p:cNvSpPr txBox="1"/>
                <p:nvPr>
                  <p:custDataLst>
                    <p:tags r:id="rId17"/>
                  </p:custDataLst>
                </p:nvPr>
              </p:nvSpPr>
              <p:spPr>
                <a:xfrm flipH="1">
                  <a:off x="11134" y="3013"/>
                  <a:ext cx="861"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System</a:t>
                  </a:r>
                </a:p>
              </p:txBody>
            </p:sp>
            <p:sp>
              <p:nvSpPr>
                <p:cNvPr id="66" name="TextBox 50"/>
                <p:cNvSpPr txBox="1"/>
                <p:nvPr>
                  <p:custDataLst>
                    <p:tags r:id="rId18"/>
                  </p:custDataLst>
                </p:nvPr>
              </p:nvSpPr>
              <p:spPr>
                <a:xfrm>
                  <a:off x="12472" y="5321"/>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风格</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67" name="文本框 66"/>
                <p:cNvSpPr txBox="1"/>
                <p:nvPr>
                  <p:custDataLst>
                    <p:tags r:id="rId19"/>
                  </p:custDataLst>
                </p:nvPr>
              </p:nvSpPr>
              <p:spPr>
                <a:xfrm flipH="1">
                  <a:off x="12442" y="5849"/>
                  <a:ext cx="861"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System</a:t>
                  </a:r>
                </a:p>
              </p:txBody>
            </p:sp>
            <p:sp>
              <p:nvSpPr>
                <p:cNvPr id="68" name="TextBox 50"/>
                <p:cNvSpPr txBox="1"/>
                <p:nvPr>
                  <p:custDataLst>
                    <p:tags r:id="rId20"/>
                  </p:custDataLst>
                </p:nvPr>
              </p:nvSpPr>
              <p:spPr>
                <a:xfrm>
                  <a:off x="11164" y="8158"/>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员工</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69" name="文本框 68"/>
                <p:cNvSpPr txBox="1"/>
                <p:nvPr>
                  <p:custDataLst>
                    <p:tags r:id="rId21"/>
                  </p:custDataLst>
                </p:nvPr>
              </p:nvSpPr>
              <p:spPr>
                <a:xfrm flipH="1">
                  <a:off x="11277" y="8685"/>
                  <a:ext cx="576"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dirty="0">
                      <a:solidFill>
                        <a:schemeClr val="bg2"/>
                      </a:solidFill>
                      <a:latin typeface="PingFang SC Regular" panose="020B0400000000000000" charset="-122"/>
                      <a:ea typeface="PingFang SC Regular" panose="020B0400000000000000" charset="-122"/>
                      <a:cs typeface="OPPOSans R" pitchFamily="18" charset="-122"/>
                    </a:rPr>
                    <a:t>S</a:t>
                  </a:r>
                  <a:r>
                    <a:rPr kumimoji="0" lang="en-US" altLang="zh-CN" sz="1000" u="none" strike="noStrike" kern="1200" cap="none" spc="0" normalizeH="0" baseline="0" noProof="0" dirty="0" err="1">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taff</a:t>
                  </a:r>
                </a:p>
              </p:txBody>
            </p:sp>
            <p:sp>
              <p:nvSpPr>
                <p:cNvPr id="70" name="TextBox 50"/>
                <p:cNvSpPr txBox="1"/>
                <p:nvPr>
                  <p:custDataLst>
                    <p:tags r:id="rId22"/>
                  </p:custDataLst>
                </p:nvPr>
              </p:nvSpPr>
              <p:spPr>
                <a:xfrm>
                  <a:off x="7240" y="8158"/>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技能</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71" name="文本框 70"/>
                <p:cNvSpPr txBox="1"/>
                <p:nvPr>
                  <p:custDataLst>
                    <p:tags r:id="rId23"/>
                  </p:custDataLst>
                </p:nvPr>
              </p:nvSpPr>
              <p:spPr>
                <a:xfrm flipH="1">
                  <a:off x="7417" y="8685"/>
                  <a:ext cx="447"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Skill</a:t>
                  </a:r>
                </a:p>
              </p:txBody>
            </p:sp>
            <p:sp>
              <p:nvSpPr>
                <p:cNvPr id="72" name="TextBox 50"/>
                <p:cNvSpPr txBox="1"/>
                <p:nvPr>
                  <p:custDataLst>
                    <p:tags r:id="rId24"/>
                  </p:custDataLst>
                </p:nvPr>
              </p:nvSpPr>
              <p:spPr>
                <a:xfrm>
                  <a:off x="5926" y="5321"/>
                  <a:ext cx="802"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战略</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73" name="文本框 72"/>
                <p:cNvSpPr txBox="1"/>
                <p:nvPr>
                  <p:custDataLst>
                    <p:tags r:id="rId25"/>
                  </p:custDataLst>
                </p:nvPr>
              </p:nvSpPr>
              <p:spPr>
                <a:xfrm flipH="1">
                  <a:off x="5827" y="5849"/>
                  <a:ext cx="1000"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Strategy</a:t>
                  </a:r>
                </a:p>
              </p:txBody>
            </p:sp>
            <p:sp>
              <p:nvSpPr>
                <p:cNvPr id="74" name="TextBox 50"/>
                <p:cNvSpPr txBox="1"/>
                <p:nvPr>
                  <p:custDataLst>
                    <p:tags r:id="rId26"/>
                  </p:custDataLst>
                </p:nvPr>
              </p:nvSpPr>
              <p:spPr>
                <a:xfrm>
                  <a:off x="8791" y="5146"/>
                  <a:ext cx="1604" cy="4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latin typeface="PingFang SC Regular" panose="020B0400000000000000" charset="-122"/>
                      <a:ea typeface="PingFang SC Regular" panose="020B0400000000000000" charset="-122"/>
                      <a:cs typeface="OPPOSans M" pitchFamily="18" charset="-122"/>
                    </a:rPr>
                    <a:t>共同价值</a:t>
                  </a:r>
                  <a:endParaRPr kumimoji="0" lang="zh-CN" altLang="en-US" b="1"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endParaRPr>
                </a:p>
              </p:txBody>
            </p:sp>
            <p:sp>
              <p:nvSpPr>
                <p:cNvPr id="75" name="文本框 74"/>
                <p:cNvSpPr txBox="1"/>
                <p:nvPr>
                  <p:custDataLst>
                    <p:tags r:id="rId27"/>
                  </p:custDataLst>
                </p:nvPr>
              </p:nvSpPr>
              <p:spPr>
                <a:xfrm flipH="1">
                  <a:off x="8830" y="5674"/>
                  <a:ext cx="1525" cy="2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R" pitchFamily="18" charset="-122"/>
                    </a:rPr>
                    <a:t>Shared value</a:t>
                  </a:r>
                </a:p>
              </p:txBody>
            </p:sp>
            <p:sp>
              <p:nvSpPr>
                <p:cNvPr id="76" name="TextBox 50"/>
                <p:cNvSpPr txBox="1"/>
                <p:nvPr>
                  <p:custDataLst>
                    <p:tags r:id="rId28"/>
                  </p:custDataLst>
                </p:nvPr>
              </p:nvSpPr>
              <p:spPr>
                <a:xfrm>
                  <a:off x="13070" y="2965"/>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这包括财务管理、人力资源管理、生产管理、销售管理等各个方面</a:t>
                  </a:r>
                </a:p>
              </p:txBody>
            </p:sp>
            <p:sp>
              <p:nvSpPr>
                <p:cNvPr id="77" name="TextBox 50"/>
                <p:cNvSpPr txBox="1"/>
                <p:nvPr>
                  <p:custDataLst>
                    <p:tags r:id="rId29"/>
                  </p:custDataLst>
                </p:nvPr>
              </p:nvSpPr>
              <p:spPr>
                <a:xfrm>
                  <a:off x="13070" y="2384"/>
                  <a:ext cx="2166" cy="4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1"/>
                      </a:solidFill>
                      <a:effectLst/>
                      <a:uLnTx/>
                      <a:uFillTx/>
                      <a:latin typeface="PingFang SC Semibold" panose="020B0400000000000000" charset="-122"/>
                      <a:ea typeface="PingFang SC Semibold" panose="020B0400000000000000" charset="-122"/>
                      <a:cs typeface="OPPOSans M" pitchFamily="18" charset="-122"/>
                    </a:rPr>
                    <a:t>运营管理体系</a:t>
                  </a:r>
                </a:p>
              </p:txBody>
            </p:sp>
            <p:sp>
              <p:nvSpPr>
                <p:cNvPr id="78" name="TextBox 50"/>
                <p:cNvSpPr txBox="1"/>
                <p:nvPr>
                  <p:custDataLst>
                    <p:tags r:id="rId30"/>
                  </p:custDataLst>
                </p:nvPr>
              </p:nvSpPr>
              <p:spPr>
                <a:xfrm>
                  <a:off x="14441" y="5727"/>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它反映了企业内部的沟通方式、决策风格以及对待员工和客户的态度</a:t>
                  </a:r>
                </a:p>
              </p:txBody>
            </p:sp>
            <p:sp>
              <p:nvSpPr>
                <p:cNvPr id="79" name="TextBox 50"/>
                <p:cNvSpPr txBox="1"/>
                <p:nvPr>
                  <p:custDataLst>
                    <p:tags r:id="rId31"/>
                  </p:custDataLst>
                </p:nvPr>
              </p:nvSpPr>
              <p:spPr>
                <a:xfrm>
                  <a:off x="14441" y="5146"/>
                  <a:ext cx="3249" cy="4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M" pitchFamily="18" charset="-122"/>
                    </a:rPr>
                    <a:t>管理方式和企业文化</a:t>
                  </a:r>
                </a:p>
              </p:txBody>
            </p:sp>
            <p:sp>
              <p:nvSpPr>
                <p:cNvPr id="80" name="TextBox 50"/>
                <p:cNvSpPr txBox="1"/>
                <p:nvPr>
                  <p:custDataLst>
                    <p:tags r:id="rId32"/>
                  </p:custDataLst>
                </p:nvPr>
              </p:nvSpPr>
              <p:spPr>
                <a:xfrm>
                  <a:off x="13070" y="8694"/>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他们的素质、能力和态度直接影响到企业的运营和发展</a:t>
                  </a:r>
                </a:p>
              </p:txBody>
            </p:sp>
            <p:sp>
              <p:nvSpPr>
                <p:cNvPr id="81" name="TextBox 50"/>
                <p:cNvSpPr txBox="1"/>
                <p:nvPr>
                  <p:custDataLst>
                    <p:tags r:id="rId33"/>
                  </p:custDataLst>
                </p:nvPr>
              </p:nvSpPr>
              <p:spPr>
                <a:xfrm>
                  <a:off x="13070" y="8113"/>
                  <a:ext cx="2166" cy="4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M" pitchFamily="18" charset="-122"/>
                    </a:rPr>
                    <a:t>企业重要资源</a:t>
                  </a:r>
                </a:p>
              </p:txBody>
            </p:sp>
            <p:sp>
              <p:nvSpPr>
                <p:cNvPr id="82" name="TextBox 50"/>
                <p:cNvSpPr txBox="1"/>
                <p:nvPr>
                  <p:custDataLst>
                    <p:tags r:id="rId34"/>
                  </p:custDataLst>
                </p:nvPr>
              </p:nvSpPr>
              <p:spPr>
                <a:xfrm>
                  <a:off x="2322" y="8694"/>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这包括技术专长、管理能力、沟通能力等各个方面</a:t>
                  </a:r>
                </a:p>
              </p:txBody>
            </p:sp>
            <p:sp>
              <p:nvSpPr>
                <p:cNvPr id="83" name="TextBox 50"/>
                <p:cNvSpPr txBox="1"/>
                <p:nvPr>
                  <p:custDataLst>
                    <p:tags r:id="rId35"/>
                  </p:custDataLst>
                </p:nvPr>
              </p:nvSpPr>
              <p:spPr>
                <a:xfrm>
                  <a:off x="3556" y="8113"/>
                  <a:ext cx="2527" cy="4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2"/>
                      </a:solidFill>
                      <a:effectLst/>
                      <a:uLnTx/>
                      <a:uFillTx/>
                      <a:latin typeface="PingFang SC Semibold" panose="020B0400000000000000" charset="-122"/>
                      <a:ea typeface="PingFang SC Semibold" panose="020B0400000000000000" charset="-122"/>
                      <a:cs typeface="OPPOSans M" pitchFamily="18" charset="-122"/>
                    </a:rPr>
                    <a:t>专业技术和能力</a:t>
                  </a:r>
                </a:p>
              </p:txBody>
            </p:sp>
            <p:sp>
              <p:nvSpPr>
                <p:cNvPr id="84" name="TextBox 50"/>
                <p:cNvSpPr txBox="1"/>
                <p:nvPr>
                  <p:custDataLst>
                    <p:tags r:id="rId36"/>
                  </p:custDataLst>
                </p:nvPr>
              </p:nvSpPr>
              <p:spPr>
                <a:xfrm>
                  <a:off x="997" y="5727"/>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它涉及到企业的市场定位、竞争优势、发展方向等方面</a:t>
                  </a:r>
                </a:p>
              </p:txBody>
            </p:sp>
            <p:sp>
              <p:nvSpPr>
                <p:cNvPr id="85" name="TextBox 50"/>
                <p:cNvSpPr txBox="1"/>
                <p:nvPr>
                  <p:custDataLst>
                    <p:tags r:id="rId37"/>
                  </p:custDataLst>
                </p:nvPr>
              </p:nvSpPr>
              <p:spPr>
                <a:xfrm>
                  <a:off x="2231" y="5146"/>
                  <a:ext cx="2527" cy="4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1"/>
                      </a:solidFill>
                      <a:effectLst/>
                      <a:uLnTx/>
                      <a:uFillTx/>
                      <a:latin typeface="PingFang SC Semibold" panose="020B0400000000000000" charset="-122"/>
                      <a:ea typeface="PingFang SC Semibold" panose="020B0400000000000000" charset="-122"/>
                      <a:cs typeface="OPPOSans M" pitchFamily="18" charset="-122"/>
                    </a:rPr>
                    <a:t>发展规划和目标</a:t>
                  </a:r>
                </a:p>
              </p:txBody>
            </p:sp>
            <p:sp>
              <p:nvSpPr>
                <p:cNvPr id="86" name="TextBox 50"/>
                <p:cNvSpPr txBox="1"/>
                <p:nvPr>
                  <p:custDataLst>
                    <p:tags r:id="rId38"/>
                  </p:custDataLst>
                </p:nvPr>
              </p:nvSpPr>
              <p:spPr>
                <a:xfrm>
                  <a:off x="2322" y="2965"/>
                  <a:ext cx="3761" cy="601"/>
                </a:xfrm>
                <a:prstGeom prst="rect">
                  <a:avLst/>
                </a:prstGeom>
                <a:noFill/>
              </p:spPr>
              <p:txBody>
                <a:bodyPr wrap="square" lIns="0" tIns="0" rIns="0" bIns="0" rtlCol="0">
                  <a:spAutoFit/>
                </a:bodyPr>
                <a:lstStyle>
                  <a:defPPr>
                    <a:defRPr lang="zh-CN"/>
                  </a:defPPr>
                  <a:lvl1pPr marR="0" lvl="0" indent="0" fontAlgn="auto">
                    <a:lnSpc>
                      <a:spcPct val="114000"/>
                    </a:lnSpc>
                    <a:spcBef>
                      <a:spcPts val="0"/>
                    </a:spcBef>
                    <a:spcAft>
                      <a:spcPts val="0"/>
                    </a:spcAft>
                    <a:buClrTx/>
                    <a:buSzTx/>
                    <a:buFontTx/>
                    <a:buNone/>
                    <a:defRPr kumimoji="0" sz="1000" u="none" strike="noStrike" cap="none" spc="0" normalizeH="0" baseline="0">
                      <a:ln>
                        <a:noFill/>
                      </a:ln>
                      <a:solidFill>
                        <a:schemeClr val="bg1">
                          <a:alpha val="65000"/>
                        </a:schemeClr>
                      </a:solidFill>
                      <a:effectLst/>
                      <a:uLnTx/>
                      <a:uFillTx/>
                      <a:latin typeface="OPPOSans R" pitchFamily="18" charset="-122"/>
                      <a:ea typeface="OPPOSans R" pitchFamily="18" charset="-122"/>
                      <a:cs typeface="OPPOSans R" pitchFamily="18" charset="-122"/>
                    </a:defRPr>
                  </a:lvl1pPr>
                </a:lstStyle>
                <a:p>
                  <a:pPr marL="0" marR="0" lvl="0" indent="0" algn="r" defTabSz="914400" rtl="0" eaLnBrk="1" fontAlgn="auto" latinLnBrk="0" hangingPunct="1">
                    <a:lnSpc>
                      <a:spcPct val="114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lumMod val="50000"/>
                          <a:lumOff val="50000"/>
                          <a:alpha val="65000"/>
                        </a:schemeClr>
                      </a:solidFill>
                      <a:effectLst/>
                      <a:uLnTx/>
                      <a:uFillTx/>
                      <a:latin typeface="PingFang SC Regular" panose="020B0400000000000000" charset="-122"/>
                      <a:ea typeface="PingFang SC Regular" panose="020B0400000000000000" charset="-122"/>
                      <a:cs typeface="OPPOSans R" pitchFamily="18" charset="-122"/>
                    </a:rPr>
                    <a:t>它决定了企业内部各部门之间的关系、权责分配以及决策流程</a:t>
                  </a:r>
                </a:p>
              </p:txBody>
            </p:sp>
            <p:sp>
              <p:nvSpPr>
                <p:cNvPr id="87" name="TextBox 50"/>
                <p:cNvSpPr txBox="1"/>
                <p:nvPr>
                  <p:custDataLst>
                    <p:tags r:id="rId39"/>
                  </p:custDataLst>
                </p:nvPr>
              </p:nvSpPr>
              <p:spPr>
                <a:xfrm>
                  <a:off x="3556" y="2384"/>
                  <a:ext cx="2527" cy="4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chemeClr val="accent1"/>
                      </a:solidFill>
                      <a:effectLst/>
                      <a:uLnTx/>
                      <a:uFillTx/>
                      <a:latin typeface="PingFang SC Regular" panose="020B0400000000000000" charset="-122"/>
                      <a:ea typeface="PingFang SC Regular" panose="020B0400000000000000" charset="-122"/>
                      <a:cs typeface="OPPOSans M" pitchFamily="18" charset="-122"/>
                    </a:rPr>
                    <a:t>组织架构和管理</a:t>
                  </a:r>
                </a:p>
              </p:txBody>
            </p:sp>
            <p:sp>
              <p:nvSpPr>
                <p:cNvPr id="88" name="TextBox 50"/>
                <p:cNvSpPr txBox="1"/>
                <p:nvPr>
                  <p:custDataLst>
                    <p:tags r:id="rId40"/>
                  </p:custDataLst>
                </p:nvPr>
              </p:nvSpPr>
              <p:spPr>
                <a:xfrm>
                  <a:off x="8465" y="6301"/>
                  <a:ext cx="2240" cy="31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OPPOSans M" pitchFamily="18" charset="-122"/>
                    </a:rPr>
                    <a:t>核心价值观和理念</a:t>
                  </a:r>
                </a:p>
              </p:txBody>
            </p:sp>
          </p:grpSp>
          <p:sp>
            <p:nvSpPr>
              <p:cNvPr id="92" name="圆角矩形 91"/>
              <p:cNvSpPr/>
              <p:nvPr/>
            </p:nvSpPr>
            <p:spPr>
              <a:xfrm>
                <a:off x="16088" y="10149"/>
                <a:ext cx="1399" cy="67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a:solidFill>
                      <a:schemeClr val="bg2"/>
                    </a:solidFill>
                    <a:latin typeface="PingFang SC Regular" panose="020B0400000000000000" charset="-122"/>
                    <a:ea typeface="PingFang SC Regular" panose="020B0400000000000000" charset="-122"/>
                    <a:cs typeface="PingFang SC Regular" panose="020B0400000000000000" charset="-122"/>
                  </a:rPr>
                  <a:t>软件</a:t>
                </a:r>
                <a:r>
                  <a:rPr kumimoji="1" lang="en-US" altLang="zh-CN" sz="1400">
                    <a:solidFill>
                      <a:schemeClr val="bg2"/>
                    </a:solidFill>
                    <a:latin typeface="PingFang SC Regular" panose="020B0400000000000000" charset="-122"/>
                    <a:ea typeface="PingFang SC Regular" panose="020B0400000000000000" charset="-122"/>
                    <a:cs typeface="PingFang SC Regular" panose="020B0400000000000000" charset="-122"/>
                  </a:rPr>
                  <a:t>4S</a:t>
                </a:r>
              </a:p>
            </p:txBody>
          </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546340" cy="430530"/>
          </a:xfrm>
        </p:spPr>
        <p:txBody>
          <a:bodyPr wrap="square"/>
          <a:lstStyle/>
          <a:p>
            <a:r>
              <a:rPr lang="zh-CN" altLang="en-US">
                <a:cs typeface="PingFang SC Regular" panose="020B0400000000000000" charset="-122"/>
              </a:rPr>
              <a:t>7S分析——</a:t>
            </a:r>
            <a:r>
              <a:rPr lang="zh-CN" altLang="en-US" sz="2400" b="0">
                <a:cs typeface="PingFang SC Regular" panose="020B0400000000000000" charset="-122"/>
              </a:rPr>
              <a:t>对企业的现状进行分析并制订改善方案</a:t>
            </a:r>
          </a:p>
        </p:txBody>
      </p:sp>
      <p:sp>
        <p:nvSpPr>
          <p:cNvPr id="3" name="文本占位符 2"/>
          <p:cNvSpPr>
            <a:spLocks noGrp="1"/>
          </p:cNvSpPr>
          <p:nvPr>
            <p:ph type="body" idx="1"/>
          </p:nvPr>
        </p:nvSpPr>
        <p:spPr/>
        <p:txBody>
          <a:bodyPr/>
          <a:lstStyle/>
          <a:p>
            <a:r>
              <a:rPr lang="zh-CN" altLang="en-US"/>
              <a:t>进行改善时要注意硬件要素和软件要素的平衡，只对硬件要素改善并不能使企业整体得到改善，如果不对构成企业基础的软件要素进行彻底改革就无法实现企业变革</a:t>
            </a:r>
          </a:p>
        </p:txBody>
      </p:sp>
      <p:sp>
        <p:nvSpPr>
          <p:cNvPr id="4" name="文本占位符 3"/>
          <p:cNvSpPr>
            <a:spLocks noGrp="1"/>
          </p:cNvSpPr>
          <p:nvPr>
            <p:ph type="body" idx="13"/>
          </p:nvPr>
        </p:nvSpPr>
        <p:spPr>
          <a:xfrm>
            <a:off x="372110" y="317183"/>
            <a:ext cx="1068070" cy="430530"/>
          </a:xfrm>
        </p:spPr>
        <p:txBody>
          <a:bodyPr/>
          <a:lstStyle/>
          <a:p>
            <a:r>
              <a:rPr>
                <a:sym typeface="+mn-ea"/>
              </a:rPr>
              <a:t>5-04</a:t>
            </a:r>
            <a:endParaRPr lang="zh-CN" altLang="en-US">
              <a:latin typeface="PingFang SC Regular" panose="020B0400000000000000" charset="-122"/>
              <a:ea typeface="PingFang SC Regular" panose="020B0400000000000000" charset="-122"/>
            </a:endParaRPr>
          </a:p>
        </p:txBody>
      </p:sp>
      <p:grpSp>
        <p:nvGrpSpPr>
          <p:cNvPr id="19" name="组合 18"/>
          <p:cNvGrpSpPr/>
          <p:nvPr/>
        </p:nvGrpSpPr>
        <p:grpSpPr>
          <a:xfrm>
            <a:off x="1022033" y="1990725"/>
            <a:ext cx="10147935" cy="4348480"/>
            <a:chOff x="1610" y="3135"/>
            <a:chExt cx="15981" cy="6848"/>
          </a:xfrm>
        </p:grpSpPr>
        <p:sp>
          <p:nvSpPr>
            <p:cNvPr id="9" name="矩形 8"/>
            <p:cNvSpPr/>
            <p:nvPr/>
          </p:nvSpPr>
          <p:spPr>
            <a:xfrm>
              <a:off x="9302" y="4923"/>
              <a:ext cx="8213" cy="5060"/>
            </a:xfrm>
            <a:prstGeom prst="rect">
              <a:avLst/>
            </a:prstGeom>
            <a:gradFill>
              <a:gsLst>
                <a:gs pos="0">
                  <a:schemeClr val="accent6"/>
                </a:gs>
                <a:gs pos="40000">
                  <a:schemeClr val="accent6">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978" y="4923"/>
              <a:ext cx="6178" cy="5060"/>
            </a:xfrm>
            <a:prstGeom prst="rect">
              <a:avLst/>
            </a:prstGeom>
            <a:gradFill>
              <a:gsLst>
                <a:gs pos="0">
                  <a:schemeClr val="accent4">
                    <a:alpha val="70000"/>
                  </a:schemeClr>
                </a:gs>
                <a:gs pos="40000">
                  <a:schemeClr val="accent4">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圆角 1"/>
            <p:cNvSpPr/>
            <p:nvPr>
              <p:custDataLst>
                <p:tags r:id="rId1"/>
              </p:custDataLst>
            </p:nvPr>
          </p:nvSpPr>
          <p:spPr>
            <a:xfrm>
              <a:off x="2974" y="3135"/>
              <a:ext cx="6178" cy="679"/>
            </a:xfrm>
            <a:prstGeom prst="roundRect">
              <a:avLst>
                <a:gd name="adj" fmla="val 5039"/>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latin typeface="PingFang SC Regular" panose="020B0400000000000000" charset="-122"/>
                  <a:ea typeface="PingFang SC Regular" panose="020B0400000000000000" charset="-122"/>
                </a:rPr>
                <a:t>硬件（</a:t>
              </a:r>
              <a:r>
                <a:rPr lang="en-US" altLang="zh-CN" dirty="0">
                  <a:solidFill>
                    <a:schemeClr val="bg2"/>
                  </a:solidFill>
                  <a:latin typeface="PingFang SC Regular" panose="020B0400000000000000" charset="-122"/>
                  <a:ea typeface="PingFang SC Regular" panose="020B0400000000000000" charset="-122"/>
                </a:rPr>
                <a:t>3S</a:t>
              </a:r>
              <a:r>
                <a:rPr lang="zh-CN" altLang="en-US" dirty="0">
                  <a:solidFill>
                    <a:schemeClr val="bg2"/>
                  </a:solidFill>
                  <a:latin typeface="PingFang SC Regular" panose="020B0400000000000000" charset="-122"/>
                  <a:ea typeface="PingFang SC Regular" panose="020B0400000000000000" charset="-122"/>
                </a:rPr>
                <a:t>）</a:t>
              </a:r>
            </a:p>
          </p:txBody>
        </p:sp>
        <p:sp>
          <p:nvSpPr>
            <p:cNvPr id="65" name="矩形: 圆角 7"/>
            <p:cNvSpPr/>
            <p:nvPr>
              <p:custDataLst>
                <p:tags r:id="rId2"/>
              </p:custDataLst>
            </p:nvPr>
          </p:nvSpPr>
          <p:spPr>
            <a:xfrm>
              <a:off x="9266" y="3135"/>
              <a:ext cx="8276" cy="679"/>
            </a:xfrm>
            <a:prstGeom prst="roundRect">
              <a:avLst>
                <a:gd name="adj" fmla="val 5039"/>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latin typeface="PingFang SC Regular" panose="020B0400000000000000" charset="-122"/>
                  <a:ea typeface="PingFang SC Regular" panose="020B0400000000000000" charset="-122"/>
                </a:rPr>
                <a:t>软件（</a:t>
              </a:r>
              <a:r>
                <a:rPr lang="en-US" altLang="zh-CN" dirty="0">
                  <a:solidFill>
                    <a:schemeClr val="bg2"/>
                  </a:solidFill>
                  <a:latin typeface="PingFang SC Regular" panose="020B0400000000000000" charset="-122"/>
                  <a:ea typeface="PingFang SC Regular" panose="020B0400000000000000" charset="-122"/>
                </a:rPr>
                <a:t>4S</a:t>
              </a:r>
              <a:r>
                <a:rPr lang="zh-CN" altLang="en-US" dirty="0">
                  <a:solidFill>
                    <a:schemeClr val="bg2"/>
                  </a:solidFill>
                  <a:latin typeface="PingFang SC Regular" panose="020B0400000000000000" charset="-122"/>
                  <a:ea typeface="PingFang SC Regular" panose="020B0400000000000000" charset="-122"/>
                </a:rPr>
                <a:t>）</a:t>
              </a:r>
            </a:p>
          </p:txBody>
        </p:sp>
        <p:sp>
          <p:nvSpPr>
            <p:cNvPr id="61" name="矩形: 圆角 3"/>
            <p:cNvSpPr/>
            <p:nvPr>
              <p:custDataLst>
                <p:tags r:id="rId3"/>
              </p:custDataLst>
            </p:nvPr>
          </p:nvSpPr>
          <p:spPr>
            <a:xfrm>
              <a:off x="1610" y="3857"/>
              <a:ext cx="1171" cy="1038"/>
            </a:xfrm>
            <a:prstGeom prst="roundRect">
              <a:avLst>
                <a:gd name="adj" fmla="val 5039"/>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10000"/>
                      <a:lumOff val="90000"/>
                    </a:schemeClr>
                  </a:solidFill>
                  <a:latin typeface="PingFang SC Semibold" panose="020B0400000000000000" charset="-122"/>
                  <a:ea typeface="PingFang SC Semibold" panose="020B0400000000000000" charset="-122"/>
                </a:rPr>
                <a:t>7S</a:t>
              </a:r>
            </a:p>
          </p:txBody>
        </p:sp>
        <p:sp>
          <p:nvSpPr>
            <p:cNvPr id="66" name="矩形: 圆角 11"/>
            <p:cNvSpPr/>
            <p:nvPr>
              <p:custDataLst>
                <p:tags r:id="rId4"/>
              </p:custDataLst>
            </p:nvPr>
          </p:nvSpPr>
          <p:spPr>
            <a:xfrm>
              <a:off x="2974" y="3857"/>
              <a:ext cx="1983" cy="1038"/>
            </a:xfrm>
            <a:prstGeom prst="roundRect">
              <a:avLst>
                <a:gd name="adj" fmla="val 5039"/>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组织结构</a:t>
              </a:r>
            </a:p>
          </p:txBody>
        </p:sp>
        <p:sp>
          <p:nvSpPr>
            <p:cNvPr id="69" name="矩形: 圆角 14"/>
            <p:cNvSpPr/>
            <p:nvPr>
              <p:custDataLst>
                <p:tags r:id="rId5"/>
              </p:custDataLst>
            </p:nvPr>
          </p:nvSpPr>
          <p:spPr>
            <a:xfrm>
              <a:off x="5072" y="3857"/>
              <a:ext cx="1983" cy="1038"/>
            </a:xfrm>
            <a:prstGeom prst="roundRect">
              <a:avLst>
                <a:gd name="adj" fmla="val 5039"/>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战略</a:t>
              </a:r>
            </a:p>
          </p:txBody>
        </p:sp>
        <p:sp>
          <p:nvSpPr>
            <p:cNvPr id="72" name="矩形: 圆角 17"/>
            <p:cNvSpPr/>
            <p:nvPr>
              <p:custDataLst>
                <p:tags r:id="rId6"/>
              </p:custDataLst>
            </p:nvPr>
          </p:nvSpPr>
          <p:spPr>
            <a:xfrm>
              <a:off x="7169" y="3857"/>
              <a:ext cx="1983" cy="1038"/>
            </a:xfrm>
            <a:prstGeom prst="roundRect">
              <a:avLst>
                <a:gd name="adj" fmla="val 5039"/>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内部系统</a:t>
              </a:r>
            </a:p>
          </p:txBody>
        </p:sp>
        <p:sp>
          <p:nvSpPr>
            <p:cNvPr id="75" name="矩形: 圆角 20"/>
            <p:cNvSpPr/>
            <p:nvPr>
              <p:custDataLst>
                <p:tags r:id="rId7"/>
              </p:custDataLst>
            </p:nvPr>
          </p:nvSpPr>
          <p:spPr>
            <a:xfrm>
              <a:off x="9266" y="3857"/>
              <a:ext cx="1983" cy="1038"/>
            </a:xfrm>
            <a:prstGeom prst="roundRect">
              <a:avLst>
                <a:gd name="adj" fmla="val 5039"/>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人才</a:t>
              </a:r>
            </a:p>
          </p:txBody>
        </p:sp>
        <p:sp>
          <p:nvSpPr>
            <p:cNvPr id="78" name="矩形: 圆角 23"/>
            <p:cNvSpPr/>
            <p:nvPr>
              <p:custDataLst>
                <p:tags r:id="rId8"/>
              </p:custDataLst>
            </p:nvPr>
          </p:nvSpPr>
          <p:spPr>
            <a:xfrm>
              <a:off x="11364" y="3857"/>
              <a:ext cx="1983" cy="1038"/>
            </a:xfrm>
            <a:prstGeom prst="roundRect">
              <a:avLst>
                <a:gd name="adj" fmla="val 5039"/>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组织技能</a:t>
              </a:r>
            </a:p>
          </p:txBody>
        </p:sp>
        <p:sp>
          <p:nvSpPr>
            <p:cNvPr id="81" name="矩形: 圆角 26"/>
            <p:cNvSpPr/>
            <p:nvPr>
              <p:custDataLst>
                <p:tags r:id="rId9"/>
              </p:custDataLst>
            </p:nvPr>
          </p:nvSpPr>
          <p:spPr>
            <a:xfrm>
              <a:off x="13462" y="3857"/>
              <a:ext cx="1983" cy="1038"/>
            </a:xfrm>
            <a:prstGeom prst="roundRect">
              <a:avLst>
                <a:gd name="adj" fmla="val 5039"/>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组织文化</a:t>
              </a:r>
            </a:p>
          </p:txBody>
        </p:sp>
        <p:sp>
          <p:nvSpPr>
            <p:cNvPr id="84" name="矩形: 圆角 33"/>
            <p:cNvSpPr/>
            <p:nvPr>
              <p:custDataLst>
                <p:tags r:id="rId10"/>
              </p:custDataLst>
            </p:nvPr>
          </p:nvSpPr>
          <p:spPr>
            <a:xfrm>
              <a:off x="15560" y="3857"/>
              <a:ext cx="1983" cy="1038"/>
            </a:xfrm>
            <a:prstGeom prst="roundRect">
              <a:avLst>
                <a:gd name="adj" fmla="val 5039"/>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ctr">
                <a:lnSpc>
                  <a:spcPct val="110000"/>
                </a:lnSpc>
              </a:pPr>
              <a:r>
                <a:rPr lang="zh-CN" altLang="en-US" sz="1400" dirty="0">
                  <a:solidFill>
                    <a:schemeClr val="bg1">
                      <a:lumMod val="10000"/>
                      <a:lumOff val="90000"/>
                    </a:schemeClr>
                  </a:solidFill>
                  <a:latin typeface="PingFang SC Regular" panose="020B0400000000000000" charset="-122"/>
                  <a:ea typeface="PingFang SC Regular" panose="020B0400000000000000" charset="-122"/>
                </a:rPr>
                <a:t>共享价值观</a:t>
              </a:r>
            </a:p>
          </p:txBody>
        </p:sp>
        <p:sp>
          <p:nvSpPr>
            <p:cNvPr id="62" name="矩形: 圆角 4"/>
            <p:cNvSpPr/>
            <p:nvPr>
              <p:custDataLst>
                <p:tags r:id="rId11"/>
              </p:custDataLst>
            </p:nvPr>
          </p:nvSpPr>
          <p:spPr>
            <a:xfrm>
              <a:off x="1610" y="5110"/>
              <a:ext cx="1171" cy="1942"/>
            </a:xfrm>
            <a:prstGeom prst="roundRect">
              <a:avLst>
                <a:gd name="adj" fmla="val 5039"/>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10000"/>
                      <a:lumOff val="90000"/>
                    </a:schemeClr>
                  </a:solidFill>
                  <a:latin typeface="+mj-ea"/>
                  <a:ea typeface="+mj-ea"/>
                </a:rPr>
                <a:t>现状</a:t>
              </a:r>
            </a:p>
          </p:txBody>
        </p:sp>
        <p:sp>
          <p:nvSpPr>
            <p:cNvPr id="63" name="矩形: 圆角 5"/>
            <p:cNvSpPr/>
            <p:nvPr>
              <p:custDataLst>
                <p:tags r:id="rId12"/>
              </p:custDataLst>
            </p:nvPr>
          </p:nvSpPr>
          <p:spPr>
            <a:xfrm>
              <a:off x="1610" y="7385"/>
              <a:ext cx="1171" cy="2566"/>
            </a:xfrm>
            <a:prstGeom prst="roundRect">
              <a:avLst>
                <a:gd name="adj" fmla="val 5039"/>
              </a:avLst>
            </a:prstGeom>
            <a:solidFill>
              <a:schemeClr val="bg1">
                <a:lumMod val="25000"/>
                <a:lumOff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75000"/>
                      <a:lumOff val="25000"/>
                    </a:schemeClr>
                  </a:solidFill>
                  <a:latin typeface="+mj-ea"/>
                  <a:ea typeface="+mj-ea"/>
                </a:rPr>
                <a:t>改善方案</a:t>
              </a:r>
            </a:p>
          </p:txBody>
        </p:sp>
        <p:sp>
          <p:nvSpPr>
            <p:cNvPr id="67" name="矩形: 圆角 12"/>
            <p:cNvSpPr/>
            <p:nvPr>
              <p:custDataLst>
                <p:tags r:id="rId13"/>
              </p:custDataLst>
            </p:nvPr>
          </p:nvSpPr>
          <p:spPr>
            <a:xfrm>
              <a:off x="2935" y="5110"/>
              <a:ext cx="1983" cy="1942"/>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部门间缺乏合作，“领地”意识很强</a:t>
              </a:r>
            </a:p>
          </p:txBody>
        </p:sp>
        <p:sp>
          <p:nvSpPr>
            <p:cNvPr id="70" name="矩形: 圆角 15"/>
            <p:cNvSpPr/>
            <p:nvPr>
              <p:custDataLst>
                <p:tags r:id="rId14"/>
              </p:custDataLst>
            </p:nvPr>
          </p:nvSpPr>
          <p:spPr>
            <a:xfrm>
              <a:off x="5033" y="5110"/>
              <a:ext cx="1983" cy="1942"/>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事业战略方向不明确</a:t>
              </a:r>
            </a:p>
          </p:txBody>
        </p:sp>
        <p:sp>
          <p:nvSpPr>
            <p:cNvPr id="73" name="矩形: 圆角 18"/>
            <p:cNvSpPr/>
            <p:nvPr>
              <p:custDataLst>
                <p:tags r:id="rId15"/>
              </p:custDataLst>
            </p:nvPr>
          </p:nvSpPr>
          <p:spPr>
            <a:xfrm>
              <a:off x="7130" y="5110"/>
              <a:ext cx="1983" cy="1942"/>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内部网络未完全发挥作用，部门间沟通不充分</a:t>
              </a:r>
            </a:p>
          </p:txBody>
        </p:sp>
        <p:sp>
          <p:nvSpPr>
            <p:cNvPr id="76" name="矩形: 圆角 21"/>
            <p:cNvSpPr/>
            <p:nvPr>
              <p:custDataLst>
                <p:tags r:id="rId16"/>
              </p:custDataLst>
            </p:nvPr>
          </p:nvSpPr>
          <p:spPr>
            <a:xfrm>
              <a:off x="9227" y="5110"/>
              <a:ext cx="1983" cy="1942"/>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缺乏年轻人才和高级人才</a:t>
              </a:r>
            </a:p>
          </p:txBody>
        </p:sp>
        <p:sp>
          <p:nvSpPr>
            <p:cNvPr id="79" name="矩形: 圆角 24"/>
            <p:cNvSpPr/>
            <p:nvPr>
              <p:custDataLst>
                <p:tags r:id="rId17"/>
              </p:custDataLst>
            </p:nvPr>
          </p:nvSpPr>
          <p:spPr>
            <a:xfrm>
              <a:off x="11325" y="5110"/>
              <a:ext cx="1983" cy="1942"/>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专业技术不足</a:t>
              </a:r>
            </a:p>
          </p:txBody>
        </p:sp>
        <p:sp>
          <p:nvSpPr>
            <p:cNvPr id="82" name="矩形: 圆角 27"/>
            <p:cNvSpPr/>
            <p:nvPr>
              <p:custDataLst>
                <p:tags r:id="rId18"/>
              </p:custDataLst>
            </p:nvPr>
          </p:nvSpPr>
          <p:spPr>
            <a:xfrm>
              <a:off x="13422" y="5110"/>
              <a:ext cx="1983" cy="1942"/>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保守、追求稳定</a:t>
              </a:r>
            </a:p>
          </p:txBody>
        </p:sp>
        <p:sp>
          <p:nvSpPr>
            <p:cNvPr id="85" name="矩形: 圆角 34"/>
            <p:cNvSpPr/>
            <p:nvPr>
              <p:custDataLst>
                <p:tags r:id="rId19"/>
              </p:custDataLst>
            </p:nvPr>
          </p:nvSpPr>
          <p:spPr>
            <a:xfrm>
              <a:off x="15520" y="5110"/>
              <a:ext cx="1983" cy="1942"/>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gn="l">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没有彻底共享企业的经营理念和目标</a:t>
              </a:r>
            </a:p>
          </p:txBody>
        </p:sp>
        <p:sp>
          <p:nvSpPr>
            <p:cNvPr id="68" name="矩形: 圆角 13"/>
            <p:cNvSpPr/>
            <p:nvPr>
              <p:custDataLst>
                <p:tags r:id="rId20"/>
              </p:custDataLst>
            </p:nvPr>
          </p:nvSpPr>
          <p:spPr>
            <a:xfrm>
              <a:off x="2974" y="7385"/>
              <a:ext cx="1983" cy="2566"/>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加强各部门之间的交流，促进组织内部合作</a:t>
              </a:r>
            </a:p>
          </p:txBody>
        </p:sp>
        <p:sp>
          <p:nvSpPr>
            <p:cNvPr id="71" name="矩形: 圆角 16"/>
            <p:cNvSpPr/>
            <p:nvPr>
              <p:custDataLst>
                <p:tags r:id="rId21"/>
              </p:custDataLst>
            </p:nvPr>
          </p:nvSpPr>
          <p:spPr>
            <a:xfrm>
              <a:off x="5072" y="7385"/>
              <a:ext cx="1983" cy="2566"/>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贯彻上层的决策，制定明确的战略</a:t>
              </a:r>
            </a:p>
          </p:txBody>
        </p:sp>
        <p:sp>
          <p:nvSpPr>
            <p:cNvPr id="74" name="矩形: 圆角 19"/>
            <p:cNvSpPr/>
            <p:nvPr>
              <p:custDataLst>
                <p:tags r:id="rId22"/>
              </p:custDataLst>
            </p:nvPr>
          </p:nvSpPr>
          <p:spPr>
            <a:xfrm>
              <a:off x="7169" y="7385"/>
              <a:ext cx="1983" cy="2566"/>
            </a:xfrm>
            <a:prstGeom prst="roundRect">
              <a:avLst>
                <a:gd name="adj" fmla="val 5039"/>
              </a:avLst>
            </a:prstGeom>
            <a:noFill/>
            <a:ln>
              <a:noFill/>
            </a:ln>
            <a:extLst>
              <a:ext uri="{909E8E84-426E-40DD-AFC4-6F175D3DCCD1}">
                <a14:hiddenFill xmlns:a14="http://schemas.microsoft.com/office/drawing/2010/main">
                  <a:solidFill>
                    <a:schemeClr val="accent5"/>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重新构建内部网络，加强企业内部合作，提高工作效率</a:t>
              </a:r>
            </a:p>
          </p:txBody>
        </p:sp>
        <p:sp>
          <p:nvSpPr>
            <p:cNvPr id="77" name="矩形: 圆角 22"/>
            <p:cNvSpPr/>
            <p:nvPr>
              <p:custDataLst>
                <p:tags r:id="rId23"/>
              </p:custDataLst>
            </p:nvPr>
          </p:nvSpPr>
          <p:spPr>
            <a:xfrm>
              <a:off x="9266" y="7385"/>
              <a:ext cx="1983" cy="2566"/>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强化人才培训制度，提高高级人才待遇</a:t>
              </a:r>
            </a:p>
          </p:txBody>
        </p:sp>
        <p:sp>
          <p:nvSpPr>
            <p:cNvPr id="80" name="矩形: 圆角 25"/>
            <p:cNvSpPr/>
            <p:nvPr>
              <p:custDataLst>
                <p:tags r:id="rId24"/>
              </p:custDataLst>
            </p:nvPr>
          </p:nvSpPr>
          <p:spPr>
            <a:xfrm>
              <a:off x="11364" y="7385"/>
              <a:ext cx="1983" cy="2566"/>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开展专业技术的内部培训</a:t>
              </a:r>
            </a:p>
          </p:txBody>
        </p:sp>
        <p:sp>
          <p:nvSpPr>
            <p:cNvPr id="83" name="矩形: 圆角 28"/>
            <p:cNvSpPr/>
            <p:nvPr>
              <p:custDataLst>
                <p:tags r:id="rId25"/>
              </p:custDataLst>
            </p:nvPr>
          </p:nvSpPr>
          <p:spPr>
            <a:xfrm>
              <a:off x="13461" y="7385"/>
              <a:ext cx="1983" cy="2566"/>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构建敢于挑战和创新的企业文化</a:t>
              </a:r>
            </a:p>
          </p:txBody>
        </p:sp>
        <p:sp>
          <p:nvSpPr>
            <p:cNvPr id="86" name="矩形: 圆角 35"/>
            <p:cNvSpPr/>
            <p:nvPr>
              <p:custDataLst>
                <p:tags r:id="rId26"/>
              </p:custDataLst>
            </p:nvPr>
          </p:nvSpPr>
          <p:spPr>
            <a:xfrm>
              <a:off x="15559" y="7385"/>
              <a:ext cx="1983" cy="2566"/>
            </a:xfrm>
            <a:prstGeom prst="roundRect">
              <a:avLst>
                <a:gd name="adj" fmla="val 5039"/>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46800" rIns="46800" rtlCol="0" anchor="ctr"/>
            <a:lstStyle/>
            <a:p>
              <a:pPr>
                <a:lnSpc>
                  <a:spcPct val="110000"/>
                </a:lnSpc>
              </a:pPr>
              <a:r>
                <a:rPr lang="zh-CN" altLang="en-US" sz="1400" dirty="0">
                  <a:solidFill>
                    <a:schemeClr val="bg1">
                      <a:lumMod val="50000"/>
                      <a:lumOff val="50000"/>
                    </a:schemeClr>
                  </a:solidFill>
                  <a:latin typeface="PingFang SC Regular" panose="020B0400000000000000" charset="-122"/>
                  <a:ea typeface="PingFang SC Regular" panose="020B0400000000000000" charset="-122"/>
                </a:rPr>
                <a:t>通过对话和研修的方式共享企业的经营理念和目标</a:t>
              </a:r>
            </a:p>
          </p:txBody>
        </p:sp>
        <p:cxnSp>
          <p:nvCxnSpPr>
            <p:cNvPr id="7" name="直接连接符 6"/>
            <p:cNvCxnSpPr/>
            <p:nvPr/>
          </p:nvCxnSpPr>
          <p:spPr>
            <a:xfrm>
              <a:off x="2939" y="7243"/>
              <a:ext cx="14653" cy="0"/>
            </a:xfrm>
            <a:prstGeom prst="line">
              <a:avLst/>
            </a:prstGeom>
            <a:ln>
              <a:solidFill>
                <a:schemeClr val="bg1">
                  <a:lumMod val="50000"/>
                  <a:lumOff val="50000"/>
                </a:schemeClr>
              </a:solidFill>
              <a:prstDash val="sysDot"/>
            </a:ln>
          </p:spPr>
          <p:style>
            <a:lnRef idx="2">
              <a:schemeClr val="accent1"/>
            </a:lnRef>
            <a:fillRef idx="0">
              <a:srgbClr val="FFFFFF"/>
            </a:fillRef>
            <a:effectRef idx="0">
              <a:srgbClr val="FFFFFF"/>
            </a:effectRef>
            <a:fontRef idx="minor">
              <a:schemeClr val="tx1"/>
            </a:fontRef>
          </p:style>
        </p:cxnSp>
        <p:sp>
          <p:nvSpPr>
            <p:cNvPr id="182" name="Graphic 33"/>
            <p:cNvSpPr/>
            <p:nvPr>
              <p:custDataLst>
                <p:tags r:id="rId27"/>
              </p:custDataLst>
            </p:nvPr>
          </p:nvSpPr>
          <p:spPr>
            <a:xfrm rot="5400000">
              <a:off x="3797"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2" name="Graphic 33"/>
            <p:cNvSpPr/>
            <p:nvPr>
              <p:custDataLst>
                <p:tags r:id="rId28"/>
              </p:custDataLst>
            </p:nvPr>
          </p:nvSpPr>
          <p:spPr>
            <a:xfrm rot="5400000">
              <a:off x="5839"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3" name="Graphic 33"/>
            <p:cNvSpPr/>
            <p:nvPr>
              <p:custDataLst>
                <p:tags r:id="rId29"/>
              </p:custDataLst>
            </p:nvPr>
          </p:nvSpPr>
          <p:spPr>
            <a:xfrm rot="5400000">
              <a:off x="8082"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4" name="Graphic 33"/>
            <p:cNvSpPr/>
            <p:nvPr>
              <p:custDataLst>
                <p:tags r:id="rId30"/>
              </p:custDataLst>
            </p:nvPr>
          </p:nvSpPr>
          <p:spPr>
            <a:xfrm rot="5400000">
              <a:off x="10137"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5" name="Graphic 33"/>
            <p:cNvSpPr/>
            <p:nvPr>
              <p:custDataLst>
                <p:tags r:id="rId31"/>
              </p:custDataLst>
            </p:nvPr>
          </p:nvSpPr>
          <p:spPr>
            <a:xfrm rot="5400000">
              <a:off x="12235"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6" name="Graphic 33"/>
            <p:cNvSpPr/>
            <p:nvPr>
              <p:custDataLst>
                <p:tags r:id="rId32"/>
              </p:custDataLst>
            </p:nvPr>
          </p:nvSpPr>
          <p:spPr>
            <a:xfrm rot="5400000">
              <a:off x="14323"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7" name="Graphic 33"/>
            <p:cNvSpPr/>
            <p:nvPr>
              <p:custDataLst>
                <p:tags r:id="rId33"/>
              </p:custDataLst>
            </p:nvPr>
          </p:nvSpPr>
          <p:spPr>
            <a:xfrm rot="5400000">
              <a:off x="16421" y="714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2"/>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180" y="311785"/>
            <a:ext cx="7440930" cy="430530"/>
          </a:xfrm>
        </p:spPr>
        <p:txBody>
          <a:bodyPr wrap="square"/>
          <a:lstStyle/>
          <a:p>
            <a:r>
              <a:rPr lang="zh-CN" altLang="en-US"/>
              <a:t>马斯洛需求——</a:t>
            </a:r>
            <a:r>
              <a:rPr lang="zh-CN" altLang="en-US" sz="2400" b="0"/>
              <a:t>5个阶段需求激发员工工作热情</a:t>
            </a:r>
          </a:p>
        </p:txBody>
      </p:sp>
      <p:sp>
        <p:nvSpPr>
          <p:cNvPr id="3" name="文本占位符 2"/>
          <p:cNvSpPr>
            <a:spLocks noGrp="1"/>
          </p:cNvSpPr>
          <p:nvPr>
            <p:ph type="body" idx="1"/>
          </p:nvPr>
        </p:nvSpPr>
        <p:spPr/>
        <p:txBody>
          <a:bodyPr/>
          <a:lstStyle/>
          <a:p>
            <a:r>
              <a:rPr lang="zh-CN" altLang="en-US"/>
              <a:t>马斯洛需求理论，将人的需求分为5个阶段即生理需求、安全需求、社会需求、认可需求、自我实现需求。第一阶段是人类最底层次需求，第五阶段是人类最高层次的需求</a:t>
            </a:r>
          </a:p>
        </p:txBody>
      </p:sp>
      <p:sp>
        <p:nvSpPr>
          <p:cNvPr id="4" name="文本占位符 3"/>
          <p:cNvSpPr>
            <a:spLocks noGrp="1"/>
          </p:cNvSpPr>
          <p:nvPr>
            <p:ph type="body" idx="13"/>
          </p:nvPr>
        </p:nvSpPr>
        <p:spPr>
          <a:xfrm>
            <a:off x="372110" y="317183"/>
            <a:ext cx="1068070" cy="430530"/>
          </a:xfrm>
        </p:spPr>
        <p:txBody>
          <a:bodyPr/>
          <a:lstStyle/>
          <a:p>
            <a:r>
              <a:rPr>
                <a:sym typeface="+mn-ea"/>
              </a:rPr>
              <a:t>5-05</a:t>
            </a:r>
            <a:endParaRPr lang="zh-CN" altLang="en-US"/>
          </a:p>
        </p:txBody>
      </p:sp>
      <p:grpSp>
        <p:nvGrpSpPr>
          <p:cNvPr id="12" name="组合 11"/>
          <p:cNvGrpSpPr/>
          <p:nvPr/>
        </p:nvGrpSpPr>
        <p:grpSpPr>
          <a:xfrm>
            <a:off x="777875" y="1682115"/>
            <a:ext cx="10636250" cy="4951730"/>
            <a:chOff x="1225" y="2649"/>
            <a:chExt cx="16750" cy="7798"/>
          </a:xfrm>
        </p:grpSpPr>
        <p:sp>
          <p:nvSpPr>
            <p:cNvPr id="64" name="矩形: 圆角 20"/>
            <p:cNvSpPr/>
            <p:nvPr>
              <p:custDataLst>
                <p:tags r:id="rId1"/>
              </p:custDataLst>
            </p:nvPr>
          </p:nvSpPr>
          <p:spPr>
            <a:xfrm>
              <a:off x="1790" y="2650"/>
              <a:ext cx="16185" cy="1803"/>
            </a:xfrm>
            <a:prstGeom prst="roundRect">
              <a:avLst>
                <a:gd name="adj" fmla="val 0"/>
              </a:avLst>
            </a:prstGeom>
            <a:solidFill>
              <a:schemeClr val="accent3">
                <a:alpha val="5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59" name="矩形: 圆角 20"/>
            <p:cNvSpPr/>
            <p:nvPr>
              <p:custDataLst>
                <p:tags r:id="rId2"/>
              </p:custDataLst>
            </p:nvPr>
          </p:nvSpPr>
          <p:spPr>
            <a:xfrm>
              <a:off x="1784" y="9069"/>
              <a:ext cx="16191" cy="1280"/>
            </a:xfrm>
            <a:prstGeom prst="roundRect">
              <a:avLst>
                <a:gd name="adj" fmla="val 0"/>
              </a:avLst>
            </a:prstGeom>
            <a:solidFill>
              <a:schemeClr val="accent1">
                <a:alpha val="5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60" name="矩形: 圆角 20"/>
            <p:cNvSpPr/>
            <p:nvPr>
              <p:custDataLst>
                <p:tags r:id="rId3"/>
              </p:custDataLst>
            </p:nvPr>
          </p:nvSpPr>
          <p:spPr>
            <a:xfrm>
              <a:off x="1790" y="7593"/>
              <a:ext cx="16185" cy="1285"/>
            </a:xfrm>
            <a:prstGeom prst="roundRect">
              <a:avLst>
                <a:gd name="adj" fmla="val 0"/>
              </a:avLst>
            </a:prstGeom>
            <a:solidFill>
              <a:schemeClr val="accent4">
                <a:lumMod val="50000"/>
                <a:alpha val="5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62" name="矩形: 圆角 20"/>
            <p:cNvSpPr/>
            <p:nvPr>
              <p:custDataLst>
                <p:tags r:id="rId4"/>
              </p:custDataLst>
            </p:nvPr>
          </p:nvSpPr>
          <p:spPr>
            <a:xfrm>
              <a:off x="1790" y="6132"/>
              <a:ext cx="16185" cy="1281"/>
            </a:xfrm>
            <a:prstGeom prst="roundRect">
              <a:avLst>
                <a:gd name="adj" fmla="val 0"/>
              </a:avLst>
            </a:prstGeom>
            <a:solidFill>
              <a:srgbClr val="1D4273">
                <a:alpha val="5000"/>
              </a:srgb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63" name="矩形: 圆角 20"/>
            <p:cNvSpPr/>
            <p:nvPr>
              <p:custDataLst>
                <p:tags r:id="rId5"/>
              </p:custDataLst>
            </p:nvPr>
          </p:nvSpPr>
          <p:spPr>
            <a:xfrm>
              <a:off x="1784" y="4666"/>
              <a:ext cx="16191" cy="1281"/>
            </a:xfrm>
            <a:prstGeom prst="roundRect">
              <a:avLst>
                <a:gd name="adj" fmla="val 0"/>
              </a:avLst>
            </a:prstGeom>
            <a:solidFill>
              <a:schemeClr val="accent6">
                <a:lumMod val="50000"/>
                <a:alpha val="5000"/>
              </a:schemeClr>
            </a:solidFill>
            <a:ln>
              <a:no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ingFang SC Regular" panose="020B0400000000000000" charset="-122"/>
                <a:ea typeface="PingFang SC Regular" panose="020B0400000000000000" charset="-122"/>
              </a:endParaRPr>
            </a:p>
          </p:txBody>
        </p:sp>
        <p:sp>
          <p:nvSpPr>
            <p:cNvPr id="101" name="任意形状 100"/>
            <p:cNvSpPr/>
            <p:nvPr>
              <p:custDataLst>
                <p:tags r:id="rId6"/>
              </p:custDataLst>
            </p:nvPr>
          </p:nvSpPr>
          <p:spPr>
            <a:xfrm>
              <a:off x="1874" y="9064"/>
              <a:ext cx="8929" cy="1283"/>
            </a:xfrm>
            <a:custGeom>
              <a:avLst/>
              <a:gdLst>
                <a:gd name="connsiteX0" fmla="*/ 501120 w 6013439"/>
                <a:gd name="connsiteY0" fmla="*/ 0 h 864000"/>
                <a:gd name="connsiteX1" fmla="*/ 5512319 w 6013439"/>
                <a:gd name="connsiteY1" fmla="*/ 0 h 864000"/>
                <a:gd name="connsiteX2" fmla="*/ 6013439 w 6013439"/>
                <a:gd name="connsiteY2" fmla="*/ 864000 h 864000"/>
                <a:gd name="connsiteX3" fmla="*/ 0 w 6013439"/>
                <a:gd name="connsiteY3" fmla="*/ 864000 h 864000"/>
              </a:gdLst>
              <a:ahLst/>
              <a:cxnLst>
                <a:cxn ang="0">
                  <a:pos x="connsiteX0" y="connsiteY0"/>
                </a:cxn>
                <a:cxn ang="0">
                  <a:pos x="connsiteX1" y="connsiteY1"/>
                </a:cxn>
                <a:cxn ang="0">
                  <a:pos x="connsiteX2" y="connsiteY2"/>
                </a:cxn>
                <a:cxn ang="0">
                  <a:pos x="connsiteX3" y="connsiteY3"/>
                </a:cxn>
              </a:cxnLst>
              <a:rect l="l" t="t" r="r" b="b"/>
              <a:pathLst>
                <a:path w="6013439" h="864000">
                  <a:moveTo>
                    <a:pt x="501120" y="0"/>
                  </a:moveTo>
                  <a:lnTo>
                    <a:pt x="5512319" y="0"/>
                  </a:lnTo>
                  <a:lnTo>
                    <a:pt x="6013439" y="864000"/>
                  </a:lnTo>
                  <a:lnTo>
                    <a:pt x="0" y="86400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PingFang SC Regular" panose="020B0400000000000000" charset="-122"/>
                <a:ea typeface="PingFang SC Regular" panose="020B0400000000000000" charset="-122"/>
              </a:endParaRPr>
            </a:p>
          </p:txBody>
        </p:sp>
        <p:sp>
          <p:nvSpPr>
            <p:cNvPr id="118" name="任意形状 117"/>
            <p:cNvSpPr>
              <a:spLocks noChangeAspect="1"/>
            </p:cNvSpPr>
            <p:nvPr>
              <p:custDataLst>
                <p:tags r:id="rId7"/>
              </p:custDataLst>
            </p:nvPr>
          </p:nvSpPr>
          <p:spPr>
            <a:xfrm>
              <a:off x="5284" y="2650"/>
              <a:ext cx="2108" cy="1818"/>
            </a:xfrm>
            <a:custGeom>
              <a:avLst/>
              <a:gdLst>
                <a:gd name="connsiteX0" fmla="*/ 709920 w 1419840"/>
                <a:gd name="connsiteY0" fmla="*/ 0 h 1224000"/>
                <a:gd name="connsiteX1" fmla="*/ 1419840 w 1419840"/>
                <a:gd name="connsiteY1" fmla="*/ 1224000 h 1224000"/>
                <a:gd name="connsiteX2" fmla="*/ 0 w 1419840"/>
                <a:gd name="connsiteY2" fmla="*/ 1224000 h 1224000"/>
                <a:gd name="connsiteX3" fmla="*/ 709920 w 1419840"/>
                <a:gd name="connsiteY3" fmla="*/ 0 h 1224000"/>
              </a:gdLst>
              <a:ahLst/>
              <a:cxnLst>
                <a:cxn ang="0">
                  <a:pos x="connsiteX0" y="connsiteY0"/>
                </a:cxn>
                <a:cxn ang="0">
                  <a:pos x="connsiteX1" y="connsiteY1"/>
                </a:cxn>
                <a:cxn ang="0">
                  <a:pos x="connsiteX2" y="connsiteY2"/>
                </a:cxn>
                <a:cxn ang="0">
                  <a:pos x="connsiteX3" y="connsiteY3"/>
                </a:cxn>
              </a:cxnLst>
              <a:rect l="l" t="t" r="r" b="b"/>
              <a:pathLst>
                <a:path w="1419840" h="1224000">
                  <a:moveTo>
                    <a:pt x="709920" y="0"/>
                  </a:moveTo>
                  <a:lnTo>
                    <a:pt x="1419840" y="1224000"/>
                  </a:lnTo>
                  <a:lnTo>
                    <a:pt x="0" y="1224000"/>
                  </a:lnTo>
                  <a:lnTo>
                    <a:pt x="709920" y="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117" name="任意形状 116"/>
            <p:cNvSpPr>
              <a:spLocks noChangeAspect="1"/>
            </p:cNvSpPr>
            <p:nvPr>
              <p:custDataLst>
                <p:tags r:id="rId8"/>
              </p:custDataLst>
            </p:nvPr>
          </p:nvSpPr>
          <p:spPr>
            <a:xfrm>
              <a:off x="4420" y="4675"/>
              <a:ext cx="3838" cy="1283"/>
            </a:xfrm>
            <a:custGeom>
              <a:avLst/>
              <a:gdLst>
                <a:gd name="connsiteX0" fmla="*/ 501120 w 2584342"/>
                <a:gd name="connsiteY0" fmla="*/ 0 h 864000"/>
                <a:gd name="connsiteX1" fmla="*/ 2083222 w 2584342"/>
                <a:gd name="connsiteY1" fmla="*/ 0 h 864000"/>
                <a:gd name="connsiteX2" fmla="*/ 2584342 w 2584342"/>
                <a:gd name="connsiteY2" fmla="*/ 864000 h 864000"/>
                <a:gd name="connsiteX3" fmla="*/ 0 w 2584342"/>
                <a:gd name="connsiteY3" fmla="*/ 864000 h 864000"/>
                <a:gd name="connsiteX4" fmla="*/ 501120 w 2584342"/>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342" h="864000">
                  <a:moveTo>
                    <a:pt x="501120" y="0"/>
                  </a:moveTo>
                  <a:lnTo>
                    <a:pt x="2083222" y="0"/>
                  </a:lnTo>
                  <a:lnTo>
                    <a:pt x="2584342" y="864000"/>
                  </a:lnTo>
                  <a:lnTo>
                    <a:pt x="0" y="864000"/>
                  </a:lnTo>
                  <a:lnTo>
                    <a:pt x="501120" y="0"/>
                  </a:lnTo>
                  <a:close/>
                </a:path>
              </a:pathLst>
            </a:cu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116" name="任意形状 115"/>
            <p:cNvSpPr>
              <a:spLocks noChangeAspect="1"/>
            </p:cNvSpPr>
            <p:nvPr>
              <p:custDataLst>
                <p:tags r:id="rId9"/>
              </p:custDataLst>
            </p:nvPr>
          </p:nvSpPr>
          <p:spPr>
            <a:xfrm>
              <a:off x="3571" y="6138"/>
              <a:ext cx="5535" cy="1283"/>
            </a:xfrm>
            <a:custGeom>
              <a:avLst/>
              <a:gdLst>
                <a:gd name="connsiteX0" fmla="*/ 501120 w 3727374"/>
                <a:gd name="connsiteY0" fmla="*/ 0 h 864000"/>
                <a:gd name="connsiteX1" fmla="*/ 3226254 w 3727374"/>
                <a:gd name="connsiteY1" fmla="*/ 0 h 864000"/>
                <a:gd name="connsiteX2" fmla="*/ 3727374 w 3727374"/>
                <a:gd name="connsiteY2" fmla="*/ 864000 h 864000"/>
                <a:gd name="connsiteX3" fmla="*/ 0 w 3727374"/>
                <a:gd name="connsiteY3" fmla="*/ 864000 h 864000"/>
                <a:gd name="connsiteX4" fmla="*/ 501120 w 3727374"/>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7374" h="864000">
                  <a:moveTo>
                    <a:pt x="501120" y="0"/>
                  </a:moveTo>
                  <a:lnTo>
                    <a:pt x="3226254" y="0"/>
                  </a:lnTo>
                  <a:lnTo>
                    <a:pt x="3727374" y="864000"/>
                  </a:lnTo>
                  <a:lnTo>
                    <a:pt x="0" y="864000"/>
                  </a:lnTo>
                  <a:lnTo>
                    <a:pt x="501120" y="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115" name="任意形状 114"/>
            <p:cNvSpPr>
              <a:spLocks noChangeAspect="1"/>
            </p:cNvSpPr>
            <p:nvPr>
              <p:custDataLst>
                <p:tags r:id="rId10"/>
              </p:custDataLst>
            </p:nvPr>
          </p:nvSpPr>
          <p:spPr>
            <a:xfrm>
              <a:off x="2723" y="7602"/>
              <a:ext cx="7232" cy="1283"/>
            </a:xfrm>
            <a:custGeom>
              <a:avLst/>
              <a:gdLst>
                <a:gd name="connsiteX0" fmla="*/ 501120 w 4870407"/>
                <a:gd name="connsiteY0" fmla="*/ 0 h 864000"/>
                <a:gd name="connsiteX1" fmla="*/ 4369287 w 4870407"/>
                <a:gd name="connsiteY1" fmla="*/ 0 h 864000"/>
                <a:gd name="connsiteX2" fmla="*/ 4870407 w 4870407"/>
                <a:gd name="connsiteY2" fmla="*/ 864000 h 864000"/>
                <a:gd name="connsiteX3" fmla="*/ 0 w 4870407"/>
                <a:gd name="connsiteY3" fmla="*/ 864000 h 864000"/>
                <a:gd name="connsiteX4" fmla="*/ 501120 w 487040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407" h="864000">
                  <a:moveTo>
                    <a:pt x="501120" y="0"/>
                  </a:moveTo>
                  <a:lnTo>
                    <a:pt x="4369287" y="0"/>
                  </a:lnTo>
                  <a:lnTo>
                    <a:pt x="4870407" y="864000"/>
                  </a:lnTo>
                  <a:lnTo>
                    <a:pt x="0" y="864000"/>
                  </a:lnTo>
                  <a:lnTo>
                    <a:pt x="501120" y="0"/>
                  </a:lnTo>
                  <a:close/>
                </a:path>
              </a:pathLst>
            </a:cu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PingFang SC Regular" panose="020B0400000000000000" charset="-122"/>
                <a:ea typeface="PingFang SC Regular" panose="020B0400000000000000" charset="-122"/>
              </a:endParaRPr>
            </a:p>
          </p:txBody>
        </p:sp>
        <p:sp>
          <p:nvSpPr>
            <p:cNvPr id="123" name="任意形状 122"/>
            <p:cNvSpPr/>
            <p:nvPr>
              <p:custDataLst>
                <p:tags r:id="rId11"/>
              </p:custDataLst>
            </p:nvPr>
          </p:nvSpPr>
          <p:spPr>
            <a:xfrm>
              <a:off x="1874" y="9064"/>
              <a:ext cx="8929" cy="1283"/>
            </a:xfrm>
            <a:custGeom>
              <a:avLst/>
              <a:gdLst>
                <a:gd name="connsiteX0" fmla="*/ 501119 w 6013438"/>
                <a:gd name="connsiteY0" fmla="*/ 0 h 864000"/>
                <a:gd name="connsiteX1" fmla="*/ 5512318 w 6013438"/>
                <a:gd name="connsiteY1" fmla="*/ 0 h 864000"/>
                <a:gd name="connsiteX2" fmla="*/ 6013438 w 6013438"/>
                <a:gd name="connsiteY2" fmla="*/ 864000 h 864000"/>
                <a:gd name="connsiteX3" fmla="*/ 0 w 6013438"/>
                <a:gd name="connsiteY3" fmla="*/ 864000 h 864000"/>
                <a:gd name="connsiteX4" fmla="*/ 501119 w 6013438"/>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438" h="864000">
                  <a:moveTo>
                    <a:pt x="501119" y="0"/>
                  </a:moveTo>
                  <a:lnTo>
                    <a:pt x="5512318" y="0"/>
                  </a:lnTo>
                  <a:lnTo>
                    <a:pt x="6013438" y="864000"/>
                  </a:lnTo>
                  <a:lnTo>
                    <a:pt x="0" y="864000"/>
                  </a:lnTo>
                  <a:lnTo>
                    <a:pt x="501119" y="0"/>
                  </a:lnTo>
                  <a:close/>
                </a:path>
              </a:pathLst>
            </a:custGeom>
            <a:solidFill>
              <a:schemeClr val="accent1"/>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PingFang SC Regular" panose="020B0400000000000000" charset="-122"/>
                <a:ea typeface="PingFang SC Regular" panose="020B0400000000000000" charset="-122"/>
              </a:endParaRPr>
            </a:p>
          </p:txBody>
        </p:sp>
        <p:sp>
          <p:nvSpPr>
            <p:cNvPr id="10" name="平行四边形 9"/>
            <p:cNvSpPr/>
            <p:nvPr>
              <p:custDataLst>
                <p:tags r:id="rId12"/>
              </p:custDataLst>
            </p:nvPr>
          </p:nvSpPr>
          <p:spPr>
            <a:xfrm>
              <a:off x="5155" y="4468"/>
              <a:ext cx="2238" cy="207"/>
            </a:xfrm>
            <a:prstGeom prst="parallelogram">
              <a:avLst>
                <a:gd name="adj" fmla="val 303782"/>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4" name="平行四边形 123"/>
            <p:cNvSpPr/>
            <p:nvPr>
              <p:custDataLst>
                <p:tags r:id="rId13"/>
              </p:custDataLst>
            </p:nvPr>
          </p:nvSpPr>
          <p:spPr>
            <a:xfrm>
              <a:off x="4342" y="5958"/>
              <a:ext cx="3915" cy="180"/>
            </a:xfrm>
            <a:prstGeom prst="parallelogram">
              <a:avLst>
                <a:gd name="adj" fmla="val 825232"/>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5" name="平行四边形 124"/>
            <p:cNvSpPr/>
            <p:nvPr>
              <p:custDataLst>
                <p:tags r:id="rId14"/>
              </p:custDataLst>
            </p:nvPr>
          </p:nvSpPr>
          <p:spPr>
            <a:xfrm>
              <a:off x="3452" y="7425"/>
              <a:ext cx="5653" cy="180"/>
            </a:xfrm>
            <a:prstGeom prst="parallelogram">
              <a:avLst>
                <a:gd name="adj" fmla="val 825232"/>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6" name="平行四边形 125"/>
            <p:cNvSpPr/>
            <p:nvPr>
              <p:custDataLst>
                <p:tags r:id="rId15"/>
              </p:custDataLst>
            </p:nvPr>
          </p:nvSpPr>
          <p:spPr>
            <a:xfrm>
              <a:off x="2619" y="8882"/>
              <a:ext cx="7336" cy="180"/>
            </a:xfrm>
            <a:prstGeom prst="parallelogram">
              <a:avLst>
                <a:gd name="adj" fmla="val 825232"/>
              </a:avLst>
            </a:prstGeom>
            <a:solidFill>
              <a:schemeClr val="bg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127" name="文本框 126"/>
            <p:cNvSpPr txBox="1"/>
            <p:nvPr>
              <p:custDataLst>
                <p:tags r:id="rId16"/>
              </p:custDataLst>
            </p:nvPr>
          </p:nvSpPr>
          <p:spPr>
            <a:xfrm>
              <a:off x="5547" y="3797"/>
              <a:ext cx="1582" cy="531"/>
            </a:xfrm>
            <a:prstGeom prst="rect">
              <a:avLst/>
            </a:prstGeom>
            <a:noFill/>
          </p:spPr>
          <p:txBody>
            <a:bodyPr wrap="square" rtlCol="0">
              <a:spAutoFit/>
            </a:bodyPr>
            <a:lstStyle/>
            <a:p>
              <a:pPr algn="ctr"/>
              <a:r>
                <a:rPr lang="en-US" altLang="en-US" sz="1600" b="1" dirty="0">
                  <a:solidFill>
                    <a:schemeClr val="bg2"/>
                  </a:solidFill>
                  <a:latin typeface="PingFang SC Regular" panose="020B0400000000000000" charset="-122"/>
                  <a:ea typeface="PingFang SC Regular" panose="020B0400000000000000" charset="-122"/>
                  <a:cs typeface="OPPOSans M" pitchFamily="18" charset="-122"/>
                </a:rPr>
                <a:t>自我实现</a:t>
              </a:r>
            </a:p>
          </p:txBody>
        </p:sp>
        <p:sp>
          <p:nvSpPr>
            <p:cNvPr id="129" name="文本框 128"/>
            <p:cNvSpPr txBox="1"/>
            <p:nvPr>
              <p:custDataLst>
                <p:tags r:id="rId17"/>
              </p:custDataLst>
            </p:nvPr>
          </p:nvSpPr>
          <p:spPr>
            <a:xfrm>
              <a:off x="5527" y="5122"/>
              <a:ext cx="1622" cy="531"/>
            </a:xfrm>
            <a:prstGeom prst="rect">
              <a:avLst/>
            </a:prstGeom>
            <a:noFill/>
          </p:spPr>
          <p:txBody>
            <a:bodyPr wrap="square" rtlCol="0">
              <a:spAutoFit/>
            </a:bodyPr>
            <a:lstStyle/>
            <a:p>
              <a:pPr lvl="0" algn="ctr">
                <a:buClrTx/>
                <a:buSzTx/>
                <a:buFontTx/>
              </a:pPr>
              <a:r>
                <a:rPr lang="en-US" altLang="en-US" sz="1600" b="1" dirty="0">
                  <a:solidFill>
                    <a:schemeClr val="bg2"/>
                  </a:solidFill>
                  <a:latin typeface="PingFang SC Regular" panose="020B0400000000000000" charset="-122"/>
                  <a:ea typeface="PingFang SC Regular" panose="020B0400000000000000" charset="-122"/>
                  <a:cs typeface="OPPOSans M" pitchFamily="18" charset="-122"/>
                  <a:sym typeface="+mn-ea"/>
                </a:rPr>
                <a:t>尊重需求</a:t>
              </a:r>
            </a:p>
          </p:txBody>
        </p:sp>
        <p:sp>
          <p:nvSpPr>
            <p:cNvPr id="131" name="文本框 130"/>
            <p:cNvSpPr txBox="1"/>
            <p:nvPr>
              <p:custDataLst>
                <p:tags r:id="rId18"/>
              </p:custDataLst>
            </p:nvPr>
          </p:nvSpPr>
          <p:spPr>
            <a:xfrm>
              <a:off x="5547" y="6573"/>
              <a:ext cx="1582" cy="531"/>
            </a:xfrm>
            <a:prstGeom prst="rect">
              <a:avLst/>
            </a:prstGeom>
            <a:noFill/>
          </p:spPr>
          <p:txBody>
            <a:bodyPr wrap="square" rtlCol="0">
              <a:spAutoFit/>
            </a:bodyPr>
            <a:lstStyle/>
            <a:p>
              <a:pPr lvl="0" algn="ctr">
                <a:buClrTx/>
                <a:buSzTx/>
                <a:buFontTx/>
              </a:pPr>
              <a:r>
                <a:rPr lang="en-US" altLang="en-US" sz="1600" b="1" dirty="0">
                  <a:solidFill>
                    <a:schemeClr val="bg2"/>
                  </a:solidFill>
                  <a:latin typeface="PingFang SC Regular" panose="020B0400000000000000" charset="-122"/>
                  <a:ea typeface="PingFang SC Regular" panose="020B0400000000000000" charset="-122"/>
                  <a:cs typeface="OPPOSans M" pitchFamily="18" charset="-122"/>
                  <a:sym typeface="+mn-ea"/>
                </a:rPr>
                <a:t>社会需求</a:t>
              </a:r>
            </a:p>
          </p:txBody>
        </p:sp>
        <p:sp>
          <p:nvSpPr>
            <p:cNvPr id="133" name="文本框 132"/>
            <p:cNvSpPr txBox="1"/>
            <p:nvPr>
              <p:custDataLst>
                <p:tags r:id="rId19"/>
              </p:custDataLst>
            </p:nvPr>
          </p:nvSpPr>
          <p:spPr>
            <a:xfrm>
              <a:off x="5507" y="8041"/>
              <a:ext cx="1662" cy="531"/>
            </a:xfrm>
            <a:prstGeom prst="rect">
              <a:avLst/>
            </a:prstGeom>
            <a:noFill/>
          </p:spPr>
          <p:txBody>
            <a:bodyPr wrap="square" rtlCol="0">
              <a:spAutoFit/>
            </a:bodyPr>
            <a:lstStyle/>
            <a:p>
              <a:pPr algn="ctr"/>
              <a:r>
                <a:rPr lang="en-US" altLang="en-US" sz="1600" b="1" dirty="0">
                  <a:solidFill>
                    <a:schemeClr val="bg2"/>
                  </a:solidFill>
                  <a:latin typeface="PingFang SC Regular" panose="020B0400000000000000" charset="-122"/>
                  <a:ea typeface="PingFang SC Regular" panose="020B0400000000000000" charset="-122"/>
                  <a:cs typeface="OPPOSans M" pitchFamily="18" charset="-122"/>
                </a:rPr>
                <a:t>安全需求</a:t>
              </a:r>
            </a:p>
          </p:txBody>
        </p:sp>
        <p:sp>
          <p:nvSpPr>
            <p:cNvPr id="135" name="文本框 134"/>
            <p:cNvSpPr txBox="1"/>
            <p:nvPr>
              <p:custDataLst>
                <p:tags r:id="rId20"/>
              </p:custDataLst>
            </p:nvPr>
          </p:nvSpPr>
          <p:spPr>
            <a:xfrm>
              <a:off x="5507" y="9555"/>
              <a:ext cx="1662" cy="531"/>
            </a:xfrm>
            <a:prstGeom prst="rect">
              <a:avLst/>
            </a:prstGeom>
            <a:noFill/>
          </p:spPr>
          <p:txBody>
            <a:bodyPr wrap="square" rtlCol="0">
              <a:spAutoFit/>
            </a:bodyPr>
            <a:lstStyle/>
            <a:p>
              <a:pPr algn="ctr"/>
              <a:r>
                <a:rPr lang="en-US" altLang="en-US" sz="1600" b="1" dirty="0">
                  <a:solidFill>
                    <a:schemeClr val="bg2"/>
                  </a:solidFill>
                  <a:latin typeface="PingFang SC Regular" panose="020B0400000000000000" charset="-122"/>
                  <a:ea typeface="PingFang SC Regular" panose="020B0400000000000000" charset="-122"/>
                  <a:cs typeface="OPPOSans M" pitchFamily="18" charset="-122"/>
                </a:rPr>
                <a:t>生理需求</a:t>
              </a:r>
            </a:p>
          </p:txBody>
        </p:sp>
        <p:sp>
          <p:nvSpPr>
            <p:cNvPr id="35" name="矩形 34"/>
            <p:cNvSpPr/>
            <p:nvPr>
              <p:custDataLst>
                <p:tags r:id="rId21"/>
              </p:custDataLst>
            </p:nvPr>
          </p:nvSpPr>
          <p:spPr>
            <a:xfrm>
              <a:off x="1225" y="4240"/>
              <a:ext cx="504" cy="1501"/>
            </a:xfrm>
            <a:prstGeom prst="rect">
              <a:avLst/>
            </a:prstGeom>
          </p:spPr>
          <p:txBody>
            <a:bodyPr wrap="square" anchor="ctr" anchorCtr="0">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精神需求</a:t>
              </a:r>
            </a:p>
          </p:txBody>
        </p:sp>
        <p:cxnSp>
          <p:nvCxnSpPr>
            <p:cNvPr id="37" name="直线连接符 36"/>
            <p:cNvCxnSpPr/>
            <p:nvPr>
              <p:custDataLst>
                <p:tags r:id="rId22"/>
              </p:custDataLst>
            </p:nvPr>
          </p:nvCxnSpPr>
          <p:spPr>
            <a:xfrm flipH="1">
              <a:off x="1661" y="2682"/>
              <a:ext cx="1" cy="4711"/>
            </a:xfrm>
            <a:prstGeom prst="line">
              <a:avLst/>
            </a:prstGeom>
            <a:ln w="12700">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custDataLst>
                <p:tags r:id="rId23"/>
              </p:custDataLst>
            </p:nvPr>
          </p:nvCxnSpPr>
          <p:spPr>
            <a:xfrm>
              <a:off x="1661" y="7601"/>
              <a:ext cx="1" cy="2746"/>
            </a:xfrm>
            <a:prstGeom prst="line">
              <a:avLst/>
            </a:prstGeom>
            <a:ln w="12700">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4"/>
              </p:custDataLst>
            </p:nvPr>
          </p:nvSpPr>
          <p:spPr>
            <a:xfrm>
              <a:off x="1225" y="8177"/>
              <a:ext cx="504" cy="1501"/>
            </a:xfrm>
            <a:prstGeom prst="rect">
              <a:avLst/>
            </a:prstGeom>
          </p:spPr>
          <p:txBody>
            <a:bodyPr wrap="square" anchor="ctr" anchorCtr="0">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物质需求</a:t>
              </a:r>
            </a:p>
          </p:txBody>
        </p:sp>
        <p:sp>
          <p:nvSpPr>
            <p:cNvPr id="58" name="矩形 57"/>
            <p:cNvSpPr/>
            <p:nvPr>
              <p:custDataLst>
                <p:tags r:id="rId25"/>
              </p:custDataLst>
            </p:nvPr>
          </p:nvSpPr>
          <p:spPr>
            <a:xfrm>
              <a:off x="10692" y="3155"/>
              <a:ext cx="1786" cy="794"/>
            </a:xfrm>
            <a:prstGeom prst="rect">
              <a:avLst/>
            </a:prstGeom>
          </p:spPr>
          <p:txBody>
            <a:bodyPr wrap="square">
              <a:spAutoFit/>
            </a:bodyPr>
            <a:lstStyle/>
            <a:p>
              <a:pPr algn="r">
                <a:lnSpc>
                  <a:spcPct val="112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充分发挥潜能</a:t>
              </a:r>
            </a:p>
            <a:p>
              <a:pPr algn="r">
                <a:lnSpc>
                  <a:spcPct val="112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实现理想抱负</a:t>
              </a:r>
            </a:p>
          </p:txBody>
        </p:sp>
        <p:sp>
          <p:nvSpPr>
            <p:cNvPr id="97" name="矩形 96"/>
            <p:cNvSpPr/>
            <p:nvPr>
              <p:custDataLst>
                <p:tags r:id="rId26"/>
              </p:custDataLst>
            </p:nvPr>
          </p:nvSpPr>
          <p:spPr>
            <a:xfrm>
              <a:off x="10584" y="4910"/>
              <a:ext cx="1894" cy="794"/>
            </a:xfrm>
            <a:prstGeom prst="rect">
              <a:avLst/>
            </a:prstGeom>
          </p:spPr>
          <p:txBody>
            <a:bodyPr wrap="square">
              <a:spAutoFit/>
            </a:bodyPr>
            <a:lstStyle/>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内在价值肯定</a:t>
              </a:r>
            </a:p>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外在成就认可</a:t>
              </a:r>
            </a:p>
          </p:txBody>
        </p:sp>
        <p:sp>
          <p:nvSpPr>
            <p:cNvPr id="113" name="矩形 112"/>
            <p:cNvSpPr/>
            <p:nvPr>
              <p:custDataLst>
                <p:tags r:id="rId27"/>
              </p:custDataLst>
            </p:nvPr>
          </p:nvSpPr>
          <p:spPr>
            <a:xfrm>
              <a:off x="10694" y="6376"/>
              <a:ext cx="1784" cy="794"/>
            </a:xfrm>
            <a:prstGeom prst="rect">
              <a:avLst/>
            </a:prstGeom>
          </p:spPr>
          <p:txBody>
            <a:bodyPr wrap="square">
              <a:spAutoFit/>
            </a:bodyPr>
            <a:lstStyle/>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建立情感联系</a:t>
              </a:r>
            </a:p>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归属某一群体</a:t>
              </a:r>
            </a:p>
          </p:txBody>
        </p:sp>
        <p:sp>
          <p:nvSpPr>
            <p:cNvPr id="142" name="矩形 141"/>
            <p:cNvSpPr/>
            <p:nvPr>
              <p:custDataLst>
                <p:tags r:id="rId28"/>
              </p:custDataLst>
            </p:nvPr>
          </p:nvSpPr>
          <p:spPr>
            <a:xfrm>
              <a:off x="10584" y="7839"/>
              <a:ext cx="1894" cy="794"/>
            </a:xfrm>
            <a:prstGeom prst="rect">
              <a:avLst/>
            </a:prstGeom>
          </p:spPr>
          <p:txBody>
            <a:bodyPr wrap="square">
              <a:spAutoFit/>
            </a:bodyPr>
            <a:lstStyle/>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保障安全稳定</a:t>
              </a:r>
            </a:p>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免除恐惧威胁</a:t>
              </a:r>
            </a:p>
          </p:txBody>
        </p:sp>
        <p:sp>
          <p:nvSpPr>
            <p:cNvPr id="153" name="矩形 152"/>
            <p:cNvSpPr/>
            <p:nvPr>
              <p:custDataLst>
                <p:tags r:id="rId29"/>
              </p:custDataLst>
            </p:nvPr>
          </p:nvSpPr>
          <p:spPr>
            <a:xfrm>
              <a:off x="10694" y="9312"/>
              <a:ext cx="1784" cy="794"/>
            </a:xfrm>
            <a:prstGeom prst="rect">
              <a:avLst/>
            </a:prstGeom>
          </p:spPr>
          <p:txBody>
            <a:bodyPr wrap="square">
              <a:spAutoFit/>
            </a:bodyPr>
            <a:lstStyle/>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满足基本需求</a:t>
              </a:r>
            </a:p>
            <a:p>
              <a:pPr algn="r">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维持个体生存</a:t>
              </a:r>
            </a:p>
          </p:txBody>
        </p:sp>
        <p:sp>
          <p:nvSpPr>
            <p:cNvPr id="167" name="圆角矩形 166"/>
            <p:cNvSpPr/>
            <p:nvPr>
              <p:custDataLst>
                <p:tags r:id="rId30"/>
              </p:custDataLst>
            </p:nvPr>
          </p:nvSpPr>
          <p:spPr>
            <a:xfrm>
              <a:off x="12544" y="2893"/>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68" name="文本框 167"/>
            <p:cNvSpPr txBox="1"/>
            <p:nvPr>
              <p:custDataLst>
                <p:tags r:id="rId31"/>
              </p:custDataLst>
            </p:nvPr>
          </p:nvSpPr>
          <p:spPr>
            <a:xfrm>
              <a:off x="12686" y="2992"/>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实现梦想</a:t>
              </a:r>
            </a:p>
          </p:txBody>
        </p:sp>
        <p:sp>
          <p:nvSpPr>
            <p:cNvPr id="169" name="圆角矩形 168"/>
            <p:cNvSpPr/>
            <p:nvPr>
              <p:custDataLst>
                <p:tags r:id="rId32"/>
              </p:custDataLst>
            </p:nvPr>
          </p:nvSpPr>
          <p:spPr>
            <a:xfrm>
              <a:off x="12544" y="3356"/>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70" name="文本框 169"/>
            <p:cNvSpPr txBox="1"/>
            <p:nvPr>
              <p:custDataLst>
                <p:tags r:id="rId33"/>
              </p:custDataLst>
            </p:nvPr>
          </p:nvSpPr>
          <p:spPr>
            <a:xfrm>
              <a:off x="12686" y="3455"/>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发挥潜能</a:t>
              </a:r>
            </a:p>
          </p:txBody>
        </p:sp>
        <p:sp>
          <p:nvSpPr>
            <p:cNvPr id="171" name="圆角矩形 170"/>
            <p:cNvSpPr/>
            <p:nvPr>
              <p:custDataLst>
                <p:tags r:id="rId34"/>
              </p:custDataLst>
            </p:nvPr>
          </p:nvSpPr>
          <p:spPr>
            <a:xfrm>
              <a:off x="12544" y="3821"/>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72" name="文本框 171"/>
            <p:cNvSpPr txBox="1"/>
            <p:nvPr>
              <p:custDataLst>
                <p:tags r:id="rId35"/>
              </p:custDataLst>
            </p:nvPr>
          </p:nvSpPr>
          <p:spPr>
            <a:xfrm>
              <a:off x="12686" y="3920"/>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创造力</a:t>
              </a:r>
            </a:p>
          </p:txBody>
        </p:sp>
        <p:sp>
          <p:nvSpPr>
            <p:cNvPr id="173" name="圆角矩形 172"/>
            <p:cNvSpPr/>
            <p:nvPr>
              <p:custDataLst>
                <p:tags r:id="rId36"/>
              </p:custDataLst>
            </p:nvPr>
          </p:nvSpPr>
          <p:spPr>
            <a:xfrm>
              <a:off x="13844" y="2893"/>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74" name="文本框 173"/>
            <p:cNvSpPr txBox="1"/>
            <p:nvPr>
              <p:custDataLst>
                <p:tags r:id="rId37"/>
              </p:custDataLst>
            </p:nvPr>
          </p:nvSpPr>
          <p:spPr>
            <a:xfrm>
              <a:off x="13985" y="2992"/>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解决问题</a:t>
              </a:r>
            </a:p>
          </p:txBody>
        </p:sp>
        <p:sp>
          <p:nvSpPr>
            <p:cNvPr id="175" name="圆角矩形 174"/>
            <p:cNvSpPr/>
            <p:nvPr>
              <p:custDataLst>
                <p:tags r:id="rId38"/>
              </p:custDataLst>
            </p:nvPr>
          </p:nvSpPr>
          <p:spPr>
            <a:xfrm>
              <a:off x="13844" y="3356"/>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76" name="文本框 175"/>
            <p:cNvSpPr txBox="1"/>
            <p:nvPr>
              <p:custDataLst>
                <p:tags r:id="rId39"/>
              </p:custDataLst>
            </p:nvPr>
          </p:nvSpPr>
          <p:spPr>
            <a:xfrm>
              <a:off x="13985" y="3455"/>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接受事实</a:t>
              </a:r>
            </a:p>
          </p:txBody>
        </p:sp>
        <p:sp>
          <p:nvSpPr>
            <p:cNvPr id="177" name="圆角矩形 176"/>
            <p:cNvSpPr/>
            <p:nvPr>
              <p:custDataLst>
                <p:tags r:id="rId40"/>
              </p:custDataLst>
            </p:nvPr>
          </p:nvSpPr>
          <p:spPr>
            <a:xfrm>
              <a:off x="13844" y="3821"/>
              <a:ext cx="1230" cy="388"/>
            </a:xfrm>
            <a:prstGeom prst="roundRect">
              <a:avLst>
                <a:gd name="adj" fmla="val 0"/>
              </a:avLst>
            </a:prstGeom>
            <a:noFill/>
            <a:ln>
              <a:solidFill>
                <a:schemeClr val="accent3"/>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78" name="文本框 177"/>
            <p:cNvSpPr txBox="1"/>
            <p:nvPr>
              <p:custDataLst>
                <p:tags r:id="rId41"/>
              </p:custDataLst>
            </p:nvPr>
          </p:nvSpPr>
          <p:spPr>
            <a:xfrm>
              <a:off x="13985" y="3920"/>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自发性</a:t>
              </a:r>
              <a:endParaRPr kumimoji="0" lang="zh-CN" altLang="en-US" sz="1000" b="0" i="0" u="none" strike="noStrike" kern="1200" cap="none" spc="0" normalizeH="0" baseline="0" noProof="0" dirty="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OPPOSans R" pitchFamily="18" charset="-122"/>
              </a:endParaRPr>
            </a:p>
          </p:txBody>
        </p:sp>
        <p:sp>
          <p:nvSpPr>
            <p:cNvPr id="182" name="圆角矩形 181"/>
            <p:cNvSpPr/>
            <p:nvPr>
              <p:custDataLst>
                <p:tags r:id="rId42"/>
              </p:custDataLst>
            </p:nvPr>
          </p:nvSpPr>
          <p:spPr>
            <a:xfrm>
              <a:off x="12544" y="4882"/>
              <a:ext cx="1230" cy="388"/>
            </a:xfrm>
            <a:prstGeom prst="roundRect">
              <a:avLst>
                <a:gd name="adj" fmla="val 0"/>
              </a:avLst>
            </a:prstGeom>
            <a:noFill/>
            <a:ln>
              <a:solidFill>
                <a:schemeClr val="accent6">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83" name="文本框 182"/>
            <p:cNvSpPr txBox="1"/>
            <p:nvPr>
              <p:custDataLst>
                <p:tags r:id="rId43"/>
              </p:custDataLst>
            </p:nvPr>
          </p:nvSpPr>
          <p:spPr>
            <a:xfrm>
              <a:off x="12686" y="4981"/>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自尊</a:t>
              </a:r>
            </a:p>
          </p:txBody>
        </p:sp>
        <p:sp>
          <p:nvSpPr>
            <p:cNvPr id="184" name="圆角矩形 183"/>
            <p:cNvSpPr/>
            <p:nvPr>
              <p:custDataLst>
                <p:tags r:id="rId44"/>
              </p:custDataLst>
            </p:nvPr>
          </p:nvSpPr>
          <p:spPr>
            <a:xfrm>
              <a:off x="12544" y="5344"/>
              <a:ext cx="1230" cy="388"/>
            </a:xfrm>
            <a:prstGeom prst="roundRect">
              <a:avLst>
                <a:gd name="adj" fmla="val 0"/>
              </a:avLst>
            </a:prstGeom>
            <a:noFill/>
            <a:ln>
              <a:solidFill>
                <a:schemeClr val="accent6">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85" name="文本框 184"/>
            <p:cNvSpPr txBox="1"/>
            <p:nvPr>
              <p:custDataLst>
                <p:tags r:id="rId45"/>
              </p:custDataLst>
            </p:nvPr>
          </p:nvSpPr>
          <p:spPr>
            <a:xfrm>
              <a:off x="12686" y="5443"/>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自信</a:t>
              </a:r>
            </a:p>
          </p:txBody>
        </p:sp>
        <p:sp>
          <p:nvSpPr>
            <p:cNvPr id="186" name="圆角矩形 185"/>
            <p:cNvSpPr/>
            <p:nvPr>
              <p:custDataLst>
                <p:tags r:id="rId46"/>
              </p:custDataLst>
            </p:nvPr>
          </p:nvSpPr>
          <p:spPr>
            <a:xfrm>
              <a:off x="13844" y="4882"/>
              <a:ext cx="1230" cy="388"/>
            </a:xfrm>
            <a:prstGeom prst="roundRect">
              <a:avLst>
                <a:gd name="adj" fmla="val 0"/>
              </a:avLst>
            </a:prstGeom>
            <a:noFill/>
            <a:ln>
              <a:solidFill>
                <a:schemeClr val="accent6">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87" name="文本框 186"/>
            <p:cNvSpPr txBox="1"/>
            <p:nvPr>
              <p:custDataLst>
                <p:tags r:id="rId47"/>
              </p:custDataLst>
            </p:nvPr>
          </p:nvSpPr>
          <p:spPr>
            <a:xfrm>
              <a:off x="13985" y="4981"/>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成就</a:t>
              </a:r>
            </a:p>
          </p:txBody>
        </p:sp>
        <p:sp>
          <p:nvSpPr>
            <p:cNvPr id="188" name="圆角矩形 187"/>
            <p:cNvSpPr/>
            <p:nvPr>
              <p:custDataLst>
                <p:tags r:id="rId48"/>
              </p:custDataLst>
            </p:nvPr>
          </p:nvSpPr>
          <p:spPr>
            <a:xfrm>
              <a:off x="13844" y="5344"/>
              <a:ext cx="1230" cy="388"/>
            </a:xfrm>
            <a:prstGeom prst="roundRect">
              <a:avLst>
                <a:gd name="adj" fmla="val 0"/>
              </a:avLst>
            </a:prstGeom>
            <a:noFill/>
            <a:ln>
              <a:solidFill>
                <a:schemeClr val="accent6">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89" name="文本框 188"/>
            <p:cNvSpPr txBox="1"/>
            <p:nvPr>
              <p:custDataLst>
                <p:tags r:id="rId49"/>
              </p:custDataLst>
            </p:nvPr>
          </p:nvSpPr>
          <p:spPr>
            <a:xfrm>
              <a:off x="13985" y="5443"/>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尊重</a:t>
              </a:r>
            </a:p>
          </p:txBody>
        </p:sp>
        <p:sp>
          <p:nvSpPr>
            <p:cNvPr id="193" name="圆角矩形 192"/>
            <p:cNvSpPr/>
            <p:nvPr>
              <p:custDataLst>
                <p:tags r:id="rId50"/>
              </p:custDataLst>
            </p:nvPr>
          </p:nvSpPr>
          <p:spPr>
            <a:xfrm>
              <a:off x="12544" y="6354"/>
              <a:ext cx="1230" cy="388"/>
            </a:xfrm>
            <a:prstGeom prst="roundRect">
              <a:avLst>
                <a:gd name="adj" fmla="val 0"/>
              </a:avLst>
            </a:prstGeom>
            <a:noFill/>
            <a:ln>
              <a:solidFill>
                <a:schemeClr val="accent2"/>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94" name="文本框 193"/>
            <p:cNvSpPr txBox="1"/>
            <p:nvPr>
              <p:custDataLst>
                <p:tags r:id="rId51"/>
              </p:custDataLst>
            </p:nvPr>
          </p:nvSpPr>
          <p:spPr>
            <a:xfrm>
              <a:off x="12686" y="6453"/>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情感</a:t>
              </a:r>
            </a:p>
          </p:txBody>
        </p:sp>
        <p:sp>
          <p:nvSpPr>
            <p:cNvPr id="195" name="圆角矩形 194"/>
            <p:cNvSpPr/>
            <p:nvPr>
              <p:custDataLst>
                <p:tags r:id="rId52"/>
              </p:custDataLst>
            </p:nvPr>
          </p:nvSpPr>
          <p:spPr>
            <a:xfrm>
              <a:off x="12544" y="6816"/>
              <a:ext cx="1230" cy="388"/>
            </a:xfrm>
            <a:prstGeom prst="roundRect">
              <a:avLst>
                <a:gd name="adj" fmla="val 0"/>
              </a:avLst>
            </a:prstGeom>
            <a:noFill/>
            <a:ln>
              <a:solidFill>
                <a:schemeClr val="accent2"/>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96" name="文本框 195"/>
            <p:cNvSpPr txBox="1"/>
            <p:nvPr>
              <p:custDataLst>
                <p:tags r:id="rId53"/>
              </p:custDataLst>
            </p:nvPr>
          </p:nvSpPr>
          <p:spPr>
            <a:xfrm>
              <a:off x="12686" y="6915"/>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归属</a:t>
              </a:r>
            </a:p>
          </p:txBody>
        </p:sp>
        <p:sp>
          <p:nvSpPr>
            <p:cNvPr id="197" name="圆角矩形 196"/>
            <p:cNvSpPr/>
            <p:nvPr>
              <p:custDataLst>
                <p:tags r:id="rId54"/>
              </p:custDataLst>
            </p:nvPr>
          </p:nvSpPr>
          <p:spPr>
            <a:xfrm>
              <a:off x="13844" y="6354"/>
              <a:ext cx="1230" cy="388"/>
            </a:xfrm>
            <a:prstGeom prst="roundRect">
              <a:avLst>
                <a:gd name="adj" fmla="val 0"/>
              </a:avLst>
            </a:prstGeom>
            <a:noFill/>
            <a:ln>
              <a:solidFill>
                <a:schemeClr val="accent2"/>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198" name="文本框 197"/>
            <p:cNvSpPr txBox="1"/>
            <p:nvPr>
              <p:custDataLst>
                <p:tags r:id="rId55"/>
              </p:custDataLst>
            </p:nvPr>
          </p:nvSpPr>
          <p:spPr>
            <a:xfrm>
              <a:off x="13985" y="6453"/>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友谊</a:t>
              </a:r>
            </a:p>
          </p:txBody>
        </p:sp>
        <p:sp>
          <p:nvSpPr>
            <p:cNvPr id="199" name="圆角矩形 198"/>
            <p:cNvSpPr/>
            <p:nvPr>
              <p:custDataLst>
                <p:tags r:id="rId56"/>
              </p:custDataLst>
            </p:nvPr>
          </p:nvSpPr>
          <p:spPr>
            <a:xfrm>
              <a:off x="13844" y="6816"/>
              <a:ext cx="1230" cy="388"/>
            </a:xfrm>
            <a:prstGeom prst="roundRect">
              <a:avLst>
                <a:gd name="adj" fmla="val 0"/>
              </a:avLst>
            </a:prstGeom>
            <a:noFill/>
            <a:ln>
              <a:solidFill>
                <a:schemeClr val="accent2"/>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00" name="文本框 199"/>
            <p:cNvSpPr txBox="1"/>
            <p:nvPr>
              <p:custDataLst>
                <p:tags r:id="rId57"/>
              </p:custDataLst>
            </p:nvPr>
          </p:nvSpPr>
          <p:spPr>
            <a:xfrm>
              <a:off x="13985" y="6915"/>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家庭</a:t>
              </a:r>
            </a:p>
          </p:txBody>
        </p:sp>
        <p:sp>
          <p:nvSpPr>
            <p:cNvPr id="205" name="圆角矩形 204"/>
            <p:cNvSpPr/>
            <p:nvPr>
              <p:custDataLst>
                <p:tags r:id="rId58"/>
              </p:custDataLst>
            </p:nvPr>
          </p:nvSpPr>
          <p:spPr>
            <a:xfrm>
              <a:off x="12544" y="7811"/>
              <a:ext cx="1230" cy="388"/>
            </a:xfrm>
            <a:prstGeom prst="roundRect">
              <a:avLst>
                <a:gd name="adj" fmla="val 0"/>
              </a:avLst>
            </a:prstGeom>
            <a:noFill/>
            <a:ln>
              <a:solidFill>
                <a:schemeClr val="accent4">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06" name="文本框 205"/>
            <p:cNvSpPr txBox="1"/>
            <p:nvPr>
              <p:custDataLst>
                <p:tags r:id="rId59"/>
              </p:custDataLst>
            </p:nvPr>
          </p:nvSpPr>
          <p:spPr>
            <a:xfrm>
              <a:off x="12686" y="7910"/>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安全</a:t>
              </a:r>
            </a:p>
          </p:txBody>
        </p:sp>
        <p:sp>
          <p:nvSpPr>
            <p:cNvPr id="207" name="圆角矩形 206"/>
            <p:cNvSpPr/>
            <p:nvPr>
              <p:custDataLst>
                <p:tags r:id="rId60"/>
              </p:custDataLst>
            </p:nvPr>
          </p:nvSpPr>
          <p:spPr>
            <a:xfrm>
              <a:off x="12544" y="8273"/>
              <a:ext cx="1230" cy="388"/>
            </a:xfrm>
            <a:prstGeom prst="roundRect">
              <a:avLst>
                <a:gd name="adj" fmla="val 0"/>
              </a:avLst>
            </a:prstGeom>
            <a:noFill/>
            <a:ln>
              <a:solidFill>
                <a:schemeClr val="accent4">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08" name="文本框 207"/>
            <p:cNvSpPr txBox="1"/>
            <p:nvPr>
              <p:custDataLst>
                <p:tags r:id="rId61"/>
              </p:custDataLst>
            </p:nvPr>
          </p:nvSpPr>
          <p:spPr>
            <a:xfrm>
              <a:off x="12686" y="8372"/>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财产</a:t>
              </a:r>
            </a:p>
          </p:txBody>
        </p:sp>
        <p:sp>
          <p:nvSpPr>
            <p:cNvPr id="209" name="圆角矩形 208"/>
            <p:cNvSpPr/>
            <p:nvPr>
              <p:custDataLst>
                <p:tags r:id="rId62"/>
              </p:custDataLst>
            </p:nvPr>
          </p:nvSpPr>
          <p:spPr>
            <a:xfrm>
              <a:off x="13844" y="7811"/>
              <a:ext cx="1230" cy="388"/>
            </a:xfrm>
            <a:prstGeom prst="roundRect">
              <a:avLst>
                <a:gd name="adj" fmla="val 0"/>
              </a:avLst>
            </a:prstGeom>
            <a:noFill/>
            <a:ln>
              <a:solidFill>
                <a:schemeClr val="accent4">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10" name="文本框 209"/>
            <p:cNvSpPr txBox="1"/>
            <p:nvPr>
              <p:custDataLst>
                <p:tags r:id="rId63"/>
              </p:custDataLst>
            </p:nvPr>
          </p:nvSpPr>
          <p:spPr>
            <a:xfrm>
              <a:off x="13985" y="7910"/>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安心</a:t>
              </a:r>
            </a:p>
          </p:txBody>
        </p:sp>
        <p:sp>
          <p:nvSpPr>
            <p:cNvPr id="211" name="圆角矩形 210"/>
            <p:cNvSpPr/>
            <p:nvPr>
              <p:custDataLst>
                <p:tags r:id="rId64"/>
              </p:custDataLst>
            </p:nvPr>
          </p:nvSpPr>
          <p:spPr>
            <a:xfrm>
              <a:off x="13844" y="8273"/>
              <a:ext cx="1230" cy="388"/>
            </a:xfrm>
            <a:prstGeom prst="roundRect">
              <a:avLst>
                <a:gd name="adj" fmla="val 0"/>
              </a:avLst>
            </a:prstGeom>
            <a:noFill/>
            <a:ln>
              <a:solidFill>
                <a:schemeClr val="accent4">
                  <a:lumMod val="50000"/>
                </a:schemeClr>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12" name="文本框 211"/>
            <p:cNvSpPr txBox="1"/>
            <p:nvPr>
              <p:custDataLst>
                <p:tags r:id="rId65"/>
              </p:custDataLst>
            </p:nvPr>
          </p:nvSpPr>
          <p:spPr>
            <a:xfrm>
              <a:off x="13985" y="8372"/>
              <a:ext cx="933" cy="242"/>
            </a:xfrm>
            <a:prstGeom prst="rect">
              <a:avLst/>
            </a:prstGeom>
            <a:noFill/>
            <a:effectLst/>
          </p:spPr>
          <p:txBody>
            <a:bodyPr wrap="square" lIns="0" tIns="0" rIns="0" bIns="0" rtlCol="0">
              <a:spAutoFit/>
            </a:bodyPr>
            <a:lstStyle/>
            <a:p>
              <a:pPr lvl="0" algn="ctr">
                <a:defRPr/>
              </a:pPr>
              <a:r>
                <a:rPr lang="en-US"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健康…</a:t>
              </a:r>
            </a:p>
          </p:txBody>
        </p:sp>
        <p:sp>
          <p:nvSpPr>
            <p:cNvPr id="216" name="圆角矩形 215"/>
            <p:cNvSpPr/>
            <p:nvPr>
              <p:custDataLst>
                <p:tags r:id="rId66"/>
              </p:custDataLst>
            </p:nvPr>
          </p:nvSpPr>
          <p:spPr>
            <a:xfrm>
              <a:off x="12544" y="9285"/>
              <a:ext cx="1230" cy="388"/>
            </a:xfrm>
            <a:prstGeom prst="roundRect">
              <a:avLst>
                <a:gd name="adj" fmla="val 0"/>
              </a:avLst>
            </a:prstGeom>
            <a:noFill/>
            <a:ln>
              <a:solidFill>
                <a:schemeClr val="accent1"/>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kumimoji="1" lang="zh-CN" altLang="en-US" sz="100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endParaRPr>
            </a:p>
          </p:txBody>
        </p:sp>
        <p:sp>
          <p:nvSpPr>
            <p:cNvPr id="217" name="文本框 216"/>
            <p:cNvSpPr txBox="1"/>
            <p:nvPr>
              <p:custDataLst>
                <p:tags r:id="rId67"/>
              </p:custDataLst>
            </p:nvPr>
          </p:nvSpPr>
          <p:spPr>
            <a:xfrm>
              <a:off x="12686" y="9384"/>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吃</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喝</a:t>
              </a:r>
            </a:p>
          </p:txBody>
        </p:sp>
        <p:sp>
          <p:nvSpPr>
            <p:cNvPr id="218" name="圆角矩形 217"/>
            <p:cNvSpPr/>
            <p:nvPr>
              <p:custDataLst>
                <p:tags r:id="rId68"/>
              </p:custDataLst>
            </p:nvPr>
          </p:nvSpPr>
          <p:spPr>
            <a:xfrm>
              <a:off x="12544" y="9747"/>
              <a:ext cx="1230" cy="388"/>
            </a:xfrm>
            <a:prstGeom prst="roundRect">
              <a:avLst>
                <a:gd name="adj" fmla="val 0"/>
              </a:avLst>
            </a:prstGeom>
            <a:noFill/>
            <a:ln>
              <a:solidFill>
                <a:schemeClr val="accent1"/>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kumimoji="1" lang="zh-CN" altLang="en-US" sz="100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endParaRPr>
            </a:p>
          </p:txBody>
        </p:sp>
        <p:sp>
          <p:nvSpPr>
            <p:cNvPr id="219" name="文本框 218"/>
            <p:cNvSpPr txBox="1"/>
            <p:nvPr>
              <p:custDataLst>
                <p:tags r:id="rId69"/>
              </p:custDataLst>
            </p:nvPr>
          </p:nvSpPr>
          <p:spPr>
            <a:xfrm>
              <a:off x="12686" y="9846"/>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睡</a:t>
              </a:r>
            </a:p>
          </p:txBody>
        </p:sp>
        <p:sp>
          <p:nvSpPr>
            <p:cNvPr id="220" name="圆角矩形 219"/>
            <p:cNvSpPr/>
            <p:nvPr>
              <p:custDataLst>
                <p:tags r:id="rId70"/>
              </p:custDataLst>
            </p:nvPr>
          </p:nvSpPr>
          <p:spPr>
            <a:xfrm>
              <a:off x="13844" y="9285"/>
              <a:ext cx="1230" cy="388"/>
            </a:xfrm>
            <a:prstGeom prst="roundRect">
              <a:avLst>
                <a:gd name="adj" fmla="val 0"/>
              </a:avLst>
            </a:prstGeom>
            <a:noFill/>
            <a:ln>
              <a:solidFill>
                <a:schemeClr val="accent1"/>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cs typeface="+mn-cs"/>
              </a:endParaRPr>
            </a:p>
          </p:txBody>
        </p:sp>
        <p:sp>
          <p:nvSpPr>
            <p:cNvPr id="221" name="文本框 220"/>
            <p:cNvSpPr txBox="1"/>
            <p:nvPr>
              <p:custDataLst>
                <p:tags r:id="rId71"/>
              </p:custDataLst>
            </p:nvPr>
          </p:nvSpPr>
          <p:spPr>
            <a:xfrm>
              <a:off x="13985" y="9384"/>
              <a:ext cx="933" cy="242"/>
            </a:xfrm>
            <a:prstGeom prst="rect">
              <a:avLst/>
            </a:prstGeom>
            <a:noFill/>
            <a:effectLst/>
          </p:spPr>
          <p:txBody>
            <a:bodyPr wrap="square" lIns="0" tIns="0" rIns="0" bIns="0" rtlCol="0">
              <a:spAutoFit/>
            </a:bodyPr>
            <a:lstStyle/>
            <a:p>
              <a:pPr lvl="0" algn="ctr">
                <a:defRPr/>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拉</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 </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撒</a:t>
              </a:r>
            </a:p>
          </p:txBody>
        </p:sp>
        <p:sp>
          <p:nvSpPr>
            <p:cNvPr id="222" name="圆角矩形 221"/>
            <p:cNvSpPr/>
            <p:nvPr>
              <p:custDataLst>
                <p:tags r:id="rId72"/>
              </p:custDataLst>
            </p:nvPr>
          </p:nvSpPr>
          <p:spPr>
            <a:xfrm>
              <a:off x="13844" y="9747"/>
              <a:ext cx="1230" cy="388"/>
            </a:xfrm>
            <a:prstGeom prst="roundRect">
              <a:avLst>
                <a:gd name="adj" fmla="val 0"/>
              </a:avLst>
            </a:prstGeom>
            <a:noFill/>
            <a:ln>
              <a:solidFill>
                <a:schemeClr val="accent1"/>
              </a:solidFill>
            </a:ln>
            <a:extLst>
              <a:ext uri="{909E8E84-426E-40DD-AFC4-6F175D3DCCD1}">
                <a14:hiddenFill xmlns:a14="http://schemas.microsoft.com/office/drawing/2010/main">
                  <a:solidFill>
                    <a:schemeClr val="tx2">
                      <a:alpha val="17000"/>
                    </a:schemeClr>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kumimoji="1" lang="zh-CN" altLang="en-US" sz="1000" noProof="0">
                <a:ln>
                  <a:noFill/>
                </a:ln>
                <a:solidFill>
                  <a:schemeClr val="bg1">
                    <a:lumMod val="50000"/>
                    <a:lumOff val="50000"/>
                  </a:schemeClr>
                </a:solidFill>
                <a:effectLst/>
                <a:uLnTx/>
                <a:uFillTx/>
                <a:latin typeface="PingFang SC Regular" panose="020B0400000000000000" charset="-122"/>
                <a:ea typeface="PingFang SC Regular" panose="020B0400000000000000" charset="-122"/>
                <a:sym typeface="+mn-ea"/>
              </a:endParaRPr>
            </a:p>
          </p:txBody>
        </p:sp>
        <p:sp>
          <p:nvSpPr>
            <p:cNvPr id="223" name="文本框 222"/>
            <p:cNvSpPr txBox="1"/>
            <p:nvPr>
              <p:custDataLst>
                <p:tags r:id="rId73"/>
              </p:custDataLst>
            </p:nvPr>
          </p:nvSpPr>
          <p:spPr>
            <a:xfrm>
              <a:off x="13985" y="9846"/>
              <a:ext cx="933" cy="242"/>
            </a:xfrm>
            <a:prstGeom prst="rect">
              <a:avLst/>
            </a:prstGeom>
            <a:noFill/>
            <a:effectLst/>
          </p:spPr>
          <p:txBody>
            <a:bodyPr wrap="square" lIns="0" tIns="0" rIns="0" bIns="0" rtlCol="0">
              <a:spAutoFit/>
            </a:bodyPr>
            <a:lstStyle/>
            <a:p>
              <a:pPr lvl="0" algn="ctr">
                <a:defRPr/>
              </a:pPr>
              <a:r>
                <a:rPr 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a:t>
              </a:r>
            </a:p>
          </p:txBody>
        </p:sp>
        <p:cxnSp>
          <p:nvCxnSpPr>
            <p:cNvPr id="5" name="直线连接符 37"/>
            <p:cNvCxnSpPr/>
            <p:nvPr>
              <p:custDataLst>
                <p:tags r:id="rId74"/>
              </p:custDataLst>
            </p:nvPr>
          </p:nvCxnSpPr>
          <p:spPr>
            <a:xfrm flipH="1">
              <a:off x="1690" y="6121"/>
              <a:ext cx="2411" cy="4327"/>
            </a:xfrm>
            <a:prstGeom prst="line">
              <a:avLst/>
            </a:prstGeom>
            <a:ln w="12700">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75"/>
              </p:custDataLst>
            </p:nvPr>
          </p:nvSpPr>
          <p:spPr>
            <a:xfrm rot="1740000">
              <a:off x="2749" y="6391"/>
              <a:ext cx="504" cy="2519"/>
            </a:xfrm>
            <a:prstGeom prst="rect">
              <a:avLst/>
            </a:prstGeom>
          </p:spPr>
          <p:txBody>
            <a:bodyPr wrap="square" anchor="ctr" anchorCtr="0">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顺应组织型需求</a:t>
              </a:r>
            </a:p>
          </p:txBody>
        </p:sp>
        <p:cxnSp>
          <p:nvCxnSpPr>
            <p:cNvPr id="7" name="直线连接符 37"/>
            <p:cNvCxnSpPr/>
            <p:nvPr>
              <p:custDataLst>
                <p:tags r:id="rId76"/>
              </p:custDataLst>
            </p:nvPr>
          </p:nvCxnSpPr>
          <p:spPr>
            <a:xfrm flipH="1">
              <a:off x="4214" y="2649"/>
              <a:ext cx="1884" cy="3309"/>
            </a:xfrm>
            <a:prstGeom prst="line">
              <a:avLst/>
            </a:prstGeom>
            <a:ln w="12700">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77"/>
              </p:custDataLst>
            </p:nvPr>
          </p:nvSpPr>
          <p:spPr>
            <a:xfrm rot="1740000">
              <a:off x="4598" y="3347"/>
              <a:ext cx="504" cy="2179"/>
            </a:xfrm>
            <a:prstGeom prst="rect">
              <a:avLst/>
            </a:prstGeom>
          </p:spPr>
          <p:txBody>
            <a:bodyPr wrap="square" anchor="ctr" anchorCtr="0">
              <a:spAutoFit/>
            </a:bodyPr>
            <a:lstStyle/>
            <a:p>
              <a:pPr algn="ct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自</a:t>
              </a:r>
              <a:b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b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立</a:t>
              </a:r>
              <a:b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b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创</a:t>
              </a:r>
              <a:b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b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新</a:t>
              </a:r>
              <a:b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b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需</a:t>
              </a:r>
              <a:b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br>
              <a:r>
                <a:rPr lang="zh-CN" altLang="en-US" sz="1400" dirty="0">
                  <a:solidFill>
                    <a:schemeClr val="bg1"/>
                  </a:solidFill>
                  <a:latin typeface="PingFang SC Regular" panose="020B0400000000000000" charset="-122"/>
                  <a:ea typeface="PingFang SC Regular" panose="020B0400000000000000" charset="-122"/>
                  <a:cs typeface="PingFang SC Regular" panose="020B0400000000000000" charset="-122"/>
                </a:rPr>
                <a:t>求</a:t>
              </a:r>
            </a:p>
          </p:txBody>
        </p:sp>
        <p:sp>
          <p:nvSpPr>
            <p:cNvPr id="13" name="矩形 12"/>
            <p:cNvSpPr/>
            <p:nvPr>
              <p:custDataLst>
                <p:tags r:id="rId78"/>
              </p:custDataLst>
            </p:nvPr>
          </p:nvSpPr>
          <p:spPr>
            <a:xfrm>
              <a:off x="15563" y="9312"/>
              <a:ext cx="2411" cy="794"/>
            </a:xfrm>
            <a:prstGeom prst="rect">
              <a:avLst/>
            </a:prstGeom>
          </p:spPr>
          <p:txBody>
            <a:bodyPr wrap="square">
              <a:spAutoFit/>
            </a:bodyPr>
            <a:lstStyle/>
            <a:p>
              <a:pPr algn="l">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最低工资制度、工作与生活平衡</a:t>
              </a:r>
            </a:p>
          </p:txBody>
        </p:sp>
        <p:sp>
          <p:nvSpPr>
            <p:cNvPr id="14" name="矩形 13"/>
            <p:cNvSpPr/>
            <p:nvPr>
              <p:custDataLst>
                <p:tags r:id="rId79"/>
              </p:custDataLst>
            </p:nvPr>
          </p:nvSpPr>
          <p:spPr>
            <a:xfrm>
              <a:off x="15563" y="7838"/>
              <a:ext cx="2411" cy="794"/>
            </a:xfrm>
            <a:prstGeom prst="rect">
              <a:avLst/>
            </a:prstGeom>
          </p:spPr>
          <p:txBody>
            <a:bodyPr wrap="square">
              <a:spAutoFit/>
            </a:bodyPr>
            <a:lstStyle/>
            <a:p>
              <a:pPr algn="l">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健康管理、劳动保障、休假制度</a:t>
              </a:r>
            </a:p>
          </p:txBody>
        </p:sp>
        <p:sp>
          <p:nvSpPr>
            <p:cNvPr id="15" name="矩形 14"/>
            <p:cNvSpPr/>
            <p:nvPr>
              <p:custDataLst>
                <p:tags r:id="rId80"/>
              </p:custDataLst>
            </p:nvPr>
          </p:nvSpPr>
          <p:spPr>
            <a:xfrm>
              <a:off x="15563" y="6376"/>
              <a:ext cx="2412" cy="794"/>
            </a:xfrm>
            <a:prstGeom prst="rect">
              <a:avLst/>
            </a:prstGeom>
          </p:spPr>
          <p:txBody>
            <a:bodyPr wrap="square">
              <a:spAutoFit/>
            </a:bodyPr>
            <a:lstStyle/>
            <a:p>
              <a:pPr algn="l">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联欢活动、员工旅行、运动会</a:t>
              </a:r>
            </a:p>
          </p:txBody>
        </p:sp>
        <p:sp>
          <p:nvSpPr>
            <p:cNvPr id="16" name="矩形 15"/>
            <p:cNvSpPr/>
            <p:nvPr>
              <p:custDataLst>
                <p:tags r:id="rId81"/>
              </p:custDataLst>
            </p:nvPr>
          </p:nvSpPr>
          <p:spPr>
            <a:xfrm>
              <a:off x="15563" y="4910"/>
              <a:ext cx="2412" cy="794"/>
            </a:xfrm>
            <a:prstGeom prst="rect">
              <a:avLst/>
            </a:prstGeom>
          </p:spPr>
          <p:txBody>
            <a:bodyPr wrap="square">
              <a:spAutoFit/>
            </a:bodyPr>
            <a:lstStyle/>
            <a:p>
              <a:pPr algn="l">
                <a:lnSpc>
                  <a:spcPct val="112000"/>
                </a:lnSpc>
              </a:pPr>
              <a:r>
                <a:rPr lang="en-US"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表彰制度、人事待遇制度、职场面谈</a:t>
              </a:r>
            </a:p>
          </p:txBody>
        </p:sp>
        <p:sp>
          <p:nvSpPr>
            <p:cNvPr id="17" name="矩形 16"/>
            <p:cNvSpPr/>
            <p:nvPr>
              <p:custDataLst>
                <p:tags r:id="rId82"/>
              </p:custDataLst>
            </p:nvPr>
          </p:nvSpPr>
          <p:spPr>
            <a:xfrm>
              <a:off x="15677" y="3155"/>
              <a:ext cx="2298" cy="794"/>
            </a:xfrm>
            <a:prstGeom prst="rect">
              <a:avLst/>
            </a:prstGeom>
          </p:spPr>
          <p:txBody>
            <a:bodyPr wrap="square">
              <a:spAutoFit/>
            </a:bodyPr>
            <a:lstStyle/>
            <a:p>
              <a:pPr algn="l">
                <a:lnSpc>
                  <a:spcPct val="112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OPPOSans R" pitchFamily="18" charset="-122"/>
                </a:rPr>
                <a:t>自我启发辅导、内部自由创业制度</a:t>
              </a:r>
            </a:p>
          </p:txBody>
        </p:sp>
        <p:sp>
          <p:nvSpPr>
            <p:cNvPr id="18" name="Graphic 33"/>
            <p:cNvSpPr/>
            <p:nvPr>
              <p:custDataLst>
                <p:tags r:id="rId83"/>
              </p:custDataLst>
            </p:nvPr>
          </p:nvSpPr>
          <p:spPr>
            <a:xfrm>
              <a:off x="15304" y="9625"/>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19" name="Graphic 33"/>
            <p:cNvSpPr/>
            <p:nvPr>
              <p:custDataLst>
                <p:tags r:id="rId84"/>
              </p:custDataLst>
            </p:nvPr>
          </p:nvSpPr>
          <p:spPr>
            <a:xfrm>
              <a:off x="15304" y="8151"/>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20" name="Graphic 33"/>
            <p:cNvSpPr/>
            <p:nvPr>
              <p:custDataLst>
                <p:tags r:id="rId85"/>
              </p:custDataLst>
            </p:nvPr>
          </p:nvSpPr>
          <p:spPr>
            <a:xfrm>
              <a:off x="15304" y="6694"/>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21" name="Graphic 33"/>
            <p:cNvSpPr/>
            <p:nvPr>
              <p:custDataLst>
                <p:tags r:id="rId86"/>
              </p:custDataLst>
            </p:nvPr>
          </p:nvSpPr>
          <p:spPr>
            <a:xfrm>
              <a:off x="15304" y="5222"/>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9" name="Graphic 33"/>
            <p:cNvSpPr/>
            <p:nvPr>
              <p:custDataLst>
                <p:tags r:id="rId87"/>
              </p:custDataLst>
            </p:nvPr>
          </p:nvSpPr>
          <p:spPr>
            <a:xfrm>
              <a:off x="15304" y="3472"/>
              <a:ext cx="259" cy="221"/>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卡茨管理模型——</a:t>
            </a:r>
            <a:r>
              <a:rPr lang="zh-CN" altLang="en-US" sz="2400" b="0"/>
              <a:t>管理岗位需要的3种技能</a:t>
            </a:r>
          </a:p>
        </p:txBody>
      </p:sp>
      <p:sp>
        <p:nvSpPr>
          <p:cNvPr id="3" name="文本占位符 2"/>
          <p:cNvSpPr>
            <a:spLocks noGrp="1"/>
          </p:cNvSpPr>
          <p:nvPr>
            <p:ph type="body" idx="1"/>
          </p:nvPr>
        </p:nvSpPr>
        <p:spPr/>
        <p:txBody>
          <a:bodyPr/>
          <a:lstStyle/>
          <a:p>
            <a:r>
              <a:rPr lang="zh-CN" altLang="en-US"/>
              <a:t>卡茨管理技能模型将管理人才需要的技能分为3类，即技术性技能、人际关系技能、概念性技能等作为人才培训时确定培训重点的指南</a:t>
            </a:r>
          </a:p>
        </p:txBody>
      </p:sp>
      <p:sp>
        <p:nvSpPr>
          <p:cNvPr id="4" name="文本占位符 3"/>
          <p:cNvSpPr>
            <a:spLocks noGrp="1"/>
          </p:cNvSpPr>
          <p:nvPr>
            <p:ph type="body" idx="13"/>
          </p:nvPr>
        </p:nvSpPr>
        <p:spPr>
          <a:xfrm>
            <a:off x="372110" y="317183"/>
            <a:ext cx="1068070" cy="430530"/>
          </a:xfrm>
        </p:spPr>
        <p:txBody>
          <a:bodyPr/>
          <a:lstStyle/>
          <a:p>
            <a:r>
              <a:rPr>
                <a:sym typeface="+mn-ea"/>
              </a:rPr>
              <a:t>5-06</a:t>
            </a:r>
            <a:endParaRPr lang="zh-CN" altLang="en-US"/>
          </a:p>
        </p:txBody>
      </p:sp>
      <p:grpSp>
        <p:nvGrpSpPr>
          <p:cNvPr id="24" name="组合 23"/>
          <p:cNvGrpSpPr/>
          <p:nvPr/>
        </p:nvGrpSpPr>
        <p:grpSpPr>
          <a:xfrm>
            <a:off x="779145" y="1757045"/>
            <a:ext cx="10614660" cy="4819650"/>
            <a:chOff x="1227" y="2767"/>
            <a:chExt cx="16716" cy="7590"/>
          </a:xfrm>
        </p:grpSpPr>
        <p:sp>
          <p:nvSpPr>
            <p:cNvPr id="22" name="任意形状 21"/>
            <p:cNvSpPr/>
            <p:nvPr>
              <p:custDataLst>
                <p:tags r:id="rId1"/>
              </p:custDataLst>
            </p:nvPr>
          </p:nvSpPr>
          <p:spPr>
            <a:xfrm>
              <a:off x="1227" y="8286"/>
              <a:ext cx="5541"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sz="1000" kern="0">
                  <a:solidFill>
                    <a:schemeClr val="bg2"/>
                  </a:solidFill>
                  <a:latin typeface="PingFang SC Regular" panose="020B0400000000000000" charset="-122"/>
                  <a:ea typeface="PingFang SC Regular" panose="020B0400000000000000" charset="-122"/>
                </a:rPr>
                <a:t>所处的阶段越低</a:t>
              </a:r>
              <a:r>
                <a:rPr lang="zh-CN" sz="1000" kern="0">
                  <a:solidFill>
                    <a:schemeClr val="bg2"/>
                  </a:solidFill>
                  <a:latin typeface="PingFang SC Regular" panose="020B0400000000000000" charset="-122"/>
                  <a:ea typeface="PingFang SC Regular" panose="020B0400000000000000" charset="-122"/>
                </a:rPr>
                <a:t>，</a:t>
              </a:r>
              <a:r>
                <a:rPr sz="1000" kern="0">
                  <a:solidFill>
                    <a:schemeClr val="bg2"/>
                  </a:solidFill>
                  <a:latin typeface="PingFang SC Regular" panose="020B0400000000000000" charset="-122"/>
                  <a:ea typeface="PingFang SC Regular" panose="020B0400000000000000" charset="-122"/>
                </a:rPr>
                <a:t>管理者对技术性技能的需求越强</a:t>
              </a:r>
            </a:p>
          </p:txBody>
        </p:sp>
        <p:sp>
          <p:nvSpPr>
            <p:cNvPr id="27" name="任意形状 26"/>
            <p:cNvSpPr/>
            <p:nvPr>
              <p:custDataLst>
                <p:tags r:id="rId2"/>
              </p:custDataLst>
            </p:nvPr>
          </p:nvSpPr>
          <p:spPr>
            <a:xfrm>
              <a:off x="6932" y="8286"/>
              <a:ext cx="5424"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sz="1000" kern="0">
                  <a:solidFill>
                    <a:schemeClr val="bg2"/>
                  </a:solidFill>
                  <a:latin typeface="PingFang SC Regular" panose="020B0400000000000000" charset="-122"/>
                  <a:ea typeface="PingFang SC Regular" panose="020B0400000000000000" charset="-122"/>
                </a:rPr>
                <a:t>不管处于哪个阶段</a:t>
              </a:r>
              <a:r>
                <a:rPr lang="zh-CN" sz="1000" kern="0">
                  <a:solidFill>
                    <a:schemeClr val="bg2"/>
                  </a:solidFill>
                  <a:latin typeface="PingFang SC Regular" panose="020B0400000000000000" charset="-122"/>
                  <a:ea typeface="PingFang SC Regular" panose="020B0400000000000000" charset="-122"/>
                </a:rPr>
                <a:t>，</a:t>
              </a:r>
              <a:r>
                <a:rPr sz="1000" kern="0">
                  <a:solidFill>
                    <a:schemeClr val="bg2"/>
                  </a:solidFill>
                  <a:latin typeface="PingFang SC Regular" panose="020B0400000000000000" charset="-122"/>
                  <a:ea typeface="PingFang SC Regular" panose="020B0400000000000000" charset="-122"/>
                </a:rPr>
                <a:t>管理者都必须具备人际交往技能</a:t>
              </a:r>
            </a:p>
          </p:txBody>
        </p:sp>
        <p:sp>
          <p:nvSpPr>
            <p:cNvPr id="28" name="任意形状 27"/>
            <p:cNvSpPr/>
            <p:nvPr>
              <p:custDataLst>
                <p:tags r:id="rId3"/>
              </p:custDataLst>
            </p:nvPr>
          </p:nvSpPr>
          <p:spPr>
            <a:xfrm>
              <a:off x="12519" y="8286"/>
              <a:ext cx="5424"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sz="1000" kern="0">
                  <a:solidFill>
                    <a:schemeClr val="bg2"/>
                  </a:solidFill>
                  <a:latin typeface="PingFang SC Regular" panose="020B0400000000000000" charset="-122"/>
                  <a:ea typeface="PingFang SC Regular" panose="020B0400000000000000" charset="-122"/>
                </a:rPr>
                <a:t>所处的阶段越高，管理者对概念性技能的需求越强</a:t>
              </a:r>
            </a:p>
          </p:txBody>
        </p:sp>
        <p:sp>
          <p:nvSpPr>
            <p:cNvPr id="5" name="任意形状 4"/>
            <p:cNvSpPr/>
            <p:nvPr>
              <p:custDataLst>
                <p:tags r:id="rId4"/>
              </p:custDataLst>
            </p:nvPr>
          </p:nvSpPr>
          <p:spPr>
            <a:xfrm>
              <a:off x="1227" y="2767"/>
              <a:ext cx="16715"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r"/>
              <a:r>
                <a:rPr lang="zh-CN" altLang="en-US" b="1" kern="0">
                  <a:solidFill>
                    <a:srgbClr val="FFFFFF"/>
                  </a:solidFill>
                  <a:latin typeface="PingFang SC Semibold" panose="020B0400000000000000" charset="-122"/>
                  <a:ea typeface="PingFang SC Semibold" panose="020B0400000000000000" charset="-122"/>
                </a:rPr>
                <a:t>高级管理者</a:t>
              </a:r>
            </a:p>
          </p:txBody>
        </p:sp>
        <p:sp>
          <p:nvSpPr>
            <p:cNvPr id="9" name="任意形状 8"/>
            <p:cNvSpPr/>
            <p:nvPr>
              <p:custDataLst>
                <p:tags r:id="rId5"/>
              </p:custDataLst>
            </p:nvPr>
          </p:nvSpPr>
          <p:spPr>
            <a:xfrm>
              <a:off x="1227" y="3462"/>
              <a:ext cx="11096"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zh-CN" altLang="en-US" b="1" kern="0">
                  <a:solidFill>
                    <a:srgbClr val="FFFFFF"/>
                  </a:solidFill>
                  <a:latin typeface="PingFang SC Semibold" panose="020B0400000000000000" charset="-122"/>
                  <a:ea typeface="PingFang SC Semibold" panose="020B0400000000000000" charset="-122"/>
                </a:rPr>
                <a:t>中层管理者</a:t>
              </a:r>
            </a:p>
          </p:txBody>
        </p:sp>
        <p:sp>
          <p:nvSpPr>
            <p:cNvPr id="10" name="任意形状 9"/>
            <p:cNvSpPr/>
            <p:nvPr>
              <p:custDataLst>
                <p:tags r:id="rId6"/>
              </p:custDataLst>
            </p:nvPr>
          </p:nvSpPr>
          <p:spPr>
            <a:xfrm>
              <a:off x="1227" y="4156"/>
              <a:ext cx="5541" cy="64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zh-CN" altLang="en-US" b="1" kern="0">
                  <a:solidFill>
                    <a:srgbClr val="FFFFFF"/>
                  </a:solidFill>
                  <a:latin typeface="PingFang SC Semibold" panose="020B0400000000000000" charset="-122"/>
                  <a:ea typeface="PingFang SC Semibold" panose="020B0400000000000000" charset="-122"/>
                </a:rPr>
                <a:t>基层管理者</a:t>
              </a:r>
            </a:p>
          </p:txBody>
        </p:sp>
        <p:sp>
          <p:nvSpPr>
            <p:cNvPr id="11" name="任意形状 10"/>
            <p:cNvSpPr/>
            <p:nvPr>
              <p:custDataLst>
                <p:tags r:id="rId7"/>
              </p:custDataLst>
            </p:nvPr>
          </p:nvSpPr>
          <p:spPr>
            <a:xfrm>
              <a:off x="1227" y="4892"/>
              <a:ext cx="5541" cy="3339"/>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marL="171450" indent="-171450" algn="l">
                <a:buFont typeface="Wingdings" panose="05000000000000000000" charset="0"/>
                <a:buChar char=""/>
              </a:pPr>
              <a:endParaRPr lang="zh-CN" altLang="en-US" sz="1200" kern="0">
                <a:solidFill>
                  <a:srgbClr val="FFFFFF"/>
                </a:solidFill>
                <a:latin typeface="PingFang SC Regular" panose="020B0400000000000000" charset="-122"/>
                <a:ea typeface="PingFang SC Regular" panose="020B0400000000000000" charset="-122"/>
              </a:endParaRPr>
            </a:p>
          </p:txBody>
        </p:sp>
        <p:sp>
          <p:nvSpPr>
            <p:cNvPr id="16" name="任意形状 15"/>
            <p:cNvSpPr/>
            <p:nvPr>
              <p:custDataLst>
                <p:tags r:id="rId8"/>
              </p:custDataLst>
            </p:nvPr>
          </p:nvSpPr>
          <p:spPr>
            <a:xfrm>
              <a:off x="6932" y="4170"/>
              <a:ext cx="5424" cy="4061"/>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18" name="任意形状 17"/>
            <p:cNvSpPr/>
            <p:nvPr>
              <p:custDataLst>
                <p:tags r:id="rId9"/>
              </p:custDataLst>
            </p:nvPr>
          </p:nvSpPr>
          <p:spPr>
            <a:xfrm>
              <a:off x="12519" y="3444"/>
              <a:ext cx="5424" cy="4787"/>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endParaRPr lang="zh-CN" altLang="en-US" kern="0">
                <a:solidFill>
                  <a:srgbClr val="FFFFFF"/>
                </a:solidFill>
                <a:latin typeface="PingFang SC Regular" panose="020B0400000000000000" charset="-122"/>
                <a:ea typeface="PingFang SC Regular" panose="020B0400000000000000" charset="-122"/>
              </a:endParaRPr>
            </a:p>
          </p:txBody>
        </p:sp>
        <p:sp>
          <p:nvSpPr>
            <p:cNvPr id="6" name="任意形状 4"/>
            <p:cNvSpPr/>
            <p:nvPr>
              <p:custDataLst>
                <p:tags r:id="rId10"/>
              </p:custDataLst>
            </p:nvPr>
          </p:nvSpPr>
          <p:spPr>
            <a:xfrm>
              <a:off x="1227" y="9651"/>
              <a:ext cx="16715" cy="706"/>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zh-CN" altLang="en-US" kern="0">
                  <a:solidFill>
                    <a:srgbClr val="FFFFFF"/>
                  </a:solidFill>
                  <a:latin typeface="PingFang SC Regular" panose="020B0400000000000000" charset="-122"/>
                  <a:ea typeface="PingFang SC Regular" panose="020B0400000000000000" charset="-122"/>
                  <a:cs typeface="PingFang SC Regular" panose="020B0400000000000000" charset="-122"/>
                </a:rPr>
                <a:t>管理岗位需要的3种技能</a:t>
              </a:r>
            </a:p>
          </p:txBody>
        </p:sp>
        <p:sp>
          <p:nvSpPr>
            <p:cNvPr id="7" name="文本框 6"/>
            <p:cNvSpPr txBox="1"/>
            <p:nvPr>
              <p:custDataLst>
                <p:tags r:id="rId11"/>
              </p:custDataLst>
            </p:nvPr>
          </p:nvSpPr>
          <p:spPr>
            <a:xfrm>
              <a:off x="1394" y="5084"/>
              <a:ext cx="5208" cy="2931"/>
            </a:xfrm>
            <a:prstGeom prst="rect">
              <a:avLst/>
            </a:prstGeom>
            <a:noFill/>
          </p:spPr>
          <p:txBody>
            <a:bodyPr wrap="square" rtlCol="0">
              <a:spAutoFit/>
            </a:bodyPr>
            <a:lstStyle/>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行业知识</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关于企业的基础知识</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生产相关的知识</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与自己部门相关的业务知识</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产品相关的知识</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销售技巧</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客户服务技巧</a:t>
              </a:r>
              <a:endParaRPr lang="zh-CN" altLang="en-US" sz="1200" kern="0">
                <a:solidFill>
                  <a:srgbClr val="FFFFFF"/>
                </a:solidFill>
                <a:latin typeface="PingFang SC Regular" panose="020B0400000000000000" charset="-122"/>
                <a:ea typeface="PingFang SC Regular" panose="020B0400000000000000" charset="-122"/>
              </a:endParaRPr>
            </a:p>
            <a:p>
              <a:pPr marL="171450" indent="-171450" algn="l">
                <a:lnSpc>
                  <a:spcPct val="12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a:t>
              </a:r>
              <a:endParaRPr lang="zh-CN" altLang="en-US" sz="1200"/>
            </a:p>
          </p:txBody>
        </p:sp>
        <p:sp>
          <p:nvSpPr>
            <p:cNvPr id="8" name="文本框 7"/>
            <p:cNvSpPr txBox="1"/>
            <p:nvPr>
              <p:custDataLst>
                <p:tags r:id="rId12"/>
              </p:custDataLst>
            </p:nvPr>
          </p:nvSpPr>
          <p:spPr>
            <a:xfrm>
              <a:off x="7040" y="4807"/>
              <a:ext cx="5208" cy="2761"/>
            </a:xfrm>
            <a:prstGeom prst="rect">
              <a:avLst/>
            </a:prstGeom>
            <a:noFill/>
          </p:spPr>
          <p:txBody>
            <a:bodyPr wrap="square" rtlCol="0">
              <a:spAutoFit/>
            </a:bodyPr>
            <a:lstStyle/>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对人际关系的理解</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领导能力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交流能力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公正评价的能力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培养部下的能力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a:t>
              </a:r>
            </a:p>
          </p:txBody>
        </p:sp>
        <p:sp>
          <p:nvSpPr>
            <p:cNvPr id="13" name="文本框 12"/>
            <p:cNvSpPr txBox="1"/>
            <p:nvPr>
              <p:custDataLst>
                <p:tags r:id="rId13"/>
              </p:custDataLst>
            </p:nvPr>
          </p:nvSpPr>
          <p:spPr>
            <a:xfrm>
              <a:off x="12627" y="4032"/>
              <a:ext cx="5208" cy="3633"/>
            </a:xfrm>
            <a:prstGeom prst="rect">
              <a:avLst/>
            </a:prstGeom>
            <a:noFill/>
          </p:spPr>
          <p:txBody>
            <a:bodyPr wrap="square" rtlCol="0">
              <a:spAutoFit/>
            </a:bodyPr>
            <a:lstStyle/>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综合判断力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发现问题的能力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解决问题的能力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对问题进行逻辑整理和分析的能力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协调能力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制定中长期计划并执行的能力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创造力</a:t>
              </a:r>
            </a:p>
            <a:p>
              <a:pPr marL="171450" indent="-171450" algn="l">
                <a:lnSpc>
                  <a:spcPct val="150000"/>
                </a:lnSpc>
                <a:spcBef>
                  <a:spcPts val="0"/>
                </a:spcBef>
                <a:spcAft>
                  <a:spcPts val="0"/>
                </a:spcAft>
                <a:buFont typeface="Wingdings" panose="05000000000000000000" charset="0"/>
                <a:buChar char=""/>
              </a:pPr>
              <a:r>
                <a:rPr lang="zh-CN" altLang="en-US" sz="1200" kern="0">
                  <a:solidFill>
                    <a:srgbClr val="FFFFFF"/>
                  </a:solidFill>
                  <a:latin typeface="PingFang SC Regular" panose="020B0400000000000000" charset="-122"/>
                  <a:ea typeface="PingFang SC Regular" panose="020B0400000000000000" charset="-122"/>
                  <a:sym typeface="+mn-ea"/>
                </a:rPr>
                <a:t>……</a:t>
              </a:r>
            </a:p>
          </p:txBody>
        </p:sp>
        <p:sp>
          <p:nvSpPr>
            <p:cNvPr id="19" name="任意形状 21"/>
            <p:cNvSpPr/>
            <p:nvPr>
              <p:custDataLst>
                <p:tags r:id="rId14"/>
              </p:custDataLst>
            </p:nvPr>
          </p:nvSpPr>
          <p:spPr>
            <a:xfrm>
              <a:off x="1227" y="8964"/>
              <a:ext cx="5541"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en-US" altLang="zh-CN" b="1" kern="0">
                  <a:solidFill>
                    <a:srgbClr val="FFFF00"/>
                  </a:solidFill>
                  <a:latin typeface="PingFang SC Semibold" panose="020B0400000000000000" charset="-122"/>
                  <a:ea typeface="PingFang SC Semibold" panose="020B0400000000000000" charset="-122"/>
                </a:rPr>
                <a:t>①</a:t>
              </a:r>
              <a:r>
                <a:rPr lang="zh-CN" altLang="en-US" b="1" kern="0">
                  <a:solidFill>
                    <a:srgbClr val="FFFF00"/>
                  </a:solidFill>
                  <a:latin typeface="PingFang SC Semibold" panose="020B0400000000000000" charset="-122"/>
                  <a:ea typeface="PingFang SC Semibold" panose="020B0400000000000000" charset="-122"/>
                </a:rPr>
                <a:t>技术性技能</a:t>
              </a:r>
            </a:p>
          </p:txBody>
        </p:sp>
        <p:sp>
          <p:nvSpPr>
            <p:cNvPr id="20" name="任意形状 26"/>
            <p:cNvSpPr/>
            <p:nvPr>
              <p:custDataLst>
                <p:tags r:id="rId15"/>
              </p:custDataLst>
            </p:nvPr>
          </p:nvSpPr>
          <p:spPr>
            <a:xfrm>
              <a:off x="6932" y="8964"/>
              <a:ext cx="5424"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en-US" altLang="zh-CN" b="1" kern="0">
                  <a:solidFill>
                    <a:srgbClr val="FFFF00"/>
                  </a:solidFill>
                  <a:latin typeface="PingFang SC Semibold" panose="020B0400000000000000" charset="-122"/>
                  <a:ea typeface="PingFang SC Semibold" panose="020B0400000000000000" charset="-122"/>
                </a:rPr>
                <a:t>②</a:t>
              </a:r>
              <a:r>
                <a:rPr lang="zh-CN" altLang="en-US" b="1" kern="0">
                  <a:solidFill>
                    <a:srgbClr val="FFFF00"/>
                  </a:solidFill>
                  <a:latin typeface="PingFang SC Semibold" panose="020B0400000000000000" charset="-122"/>
                  <a:ea typeface="PingFang SC Semibold" panose="020B0400000000000000" charset="-122"/>
                </a:rPr>
                <a:t>人际关系技能</a:t>
              </a:r>
            </a:p>
          </p:txBody>
        </p:sp>
        <p:sp>
          <p:nvSpPr>
            <p:cNvPr id="21" name="任意形状 27"/>
            <p:cNvSpPr/>
            <p:nvPr>
              <p:custDataLst>
                <p:tags r:id="rId16"/>
              </p:custDataLst>
            </p:nvPr>
          </p:nvSpPr>
          <p:spPr>
            <a:xfrm>
              <a:off x="12519" y="8964"/>
              <a:ext cx="5424" cy="610"/>
            </a:xfrm>
            <a:custGeom>
              <a:avLst/>
              <a:gdLst>
                <a:gd name="connsiteX0" fmla="*/ 0 w 2274704"/>
                <a:gd name="connsiteY0" fmla="*/ 0 h 547649"/>
                <a:gd name="connsiteX1" fmla="*/ 2274704 w 2274704"/>
                <a:gd name="connsiteY1" fmla="*/ 0 h 547649"/>
                <a:gd name="connsiteX2" fmla="*/ 2274704 w 2274704"/>
                <a:gd name="connsiteY2" fmla="*/ 547649 h 547649"/>
                <a:gd name="connsiteX3" fmla="*/ 0 w 2274704"/>
                <a:gd name="connsiteY3" fmla="*/ 547649 h 547649"/>
                <a:gd name="connsiteX4" fmla="*/ 0 w 2274704"/>
                <a:gd name="connsiteY4" fmla="*/ 0 h 54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704" h="547649">
                  <a:moveTo>
                    <a:pt x="0" y="0"/>
                  </a:moveTo>
                  <a:lnTo>
                    <a:pt x="2274704" y="0"/>
                  </a:lnTo>
                  <a:lnTo>
                    <a:pt x="2274704" y="547649"/>
                  </a:lnTo>
                  <a:lnTo>
                    <a:pt x="0" y="547649"/>
                  </a:lnTo>
                  <a:lnTo>
                    <a:pt x="0" y="0"/>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ctr"/>
              <a:r>
                <a:rPr lang="en-US" altLang="zh-CN" b="1" kern="0">
                  <a:solidFill>
                    <a:srgbClr val="FFFF00"/>
                  </a:solidFill>
                  <a:latin typeface="PingFang SC Semibold" panose="020B0400000000000000" charset="-122"/>
                  <a:ea typeface="PingFang SC Semibold" panose="020B0400000000000000" charset="-122"/>
                </a:rPr>
                <a:t>③</a:t>
              </a:r>
              <a:r>
                <a:rPr lang="zh-CN" altLang="en-US" b="1" kern="0">
                  <a:solidFill>
                    <a:srgbClr val="FFFF00"/>
                  </a:solidFill>
                  <a:latin typeface="PingFang SC Semibold" panose="020B0400000000000000" charset="-122"/>
                  <a:ea typeface="PingFang SC Semibold" panose="020B0400000000000000" charset="-122"/>
                </a:rPr>
                <a:t>概念性技能</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488" y="311473"/>
            <a:ext cx="6510815" cy="430530"/>
          </a:xfrm>
        </p:spPr>
        <p:txBody>
          <a:bodyPr/>
          <a:lstStyle/>
          <a:p>
            <a:r>
              <a:rPr lang="zh-CN" altLang="en-US"/>
              <a:t> PM理论——</a:t>
            </a:r>
            <a:r>
              <a:rPr lang="zh-CN" altLang="en-US" sz="2400" b="0"/>
              <a:t>两个维度分析领导的行为特征</a:t>
            </a:r>
          </a:p>
        </p:txBody>
      </p:sp>
      <p:sp>
        <p:nvSpPr>
          <p:cNvPr id="3" name="文本占位符 2"/>
          <p:cNvSpPr>
            <a:spLocks noGrp="1"/>
          </p:cNvSpPr>
          <p:nvPr>
            <p:ph type="body" idx="1"/>
          </p:nvPr>
        </p:nvSpPr>
        <p:spPr/>
        <p:txBody>
          <a:bodyPr/>
          <a:lstStyle/>
          <a:p>
            <a:r>
              <a:rPr lang="zh-CN" altLang="en-US"/>
              <a:t>PM理论提供了一种全面而系统的视角来理解和评估领导行为。它强调了领导者在达成团体目标和维持团体关系两方面的作用，并指出了不同领导类型的特点和优劣。通过应用PM理论，可以帮助领导者更好地认识自己的领导风格，发挥优势，改进不足</a:t>
            </a:r>
          </a:p>
        </p:txBody>
      </p:sp>
      <p:sp>
        <p:nvSpPr>
          <p:cNvPr id="4" name="文本占位符 3"/>
          <p:cNvSpPr>
            <a:spLocks noGrp="1"/>
          </p:cNvSpPr>
          <p:nvPr>
            <p:ph type="body" idx="13"/>
          </p:nvPr>
        </p:nvSpPr>
        <p:spPr>
          <a:xfrm>
            <a:off x="372110" y="317183"/>
            <a:ext cx="1068070" cy="430530"/>
          </a:xfrm>
        </p:spPr>
        <p:txBody>
          <a:bodyPr/>
          <a:lstStyle/>
          <a:p>
            <a:r>
              <a:rPr>
                <a:sym typeface="+mn-ea"/>
              </a:rPr>
              <a:t>5-07</a:t>
            </a:r>
            <a:endParaRPr lang="zh-CN" altLang="en-US"/>
          </a:p>
        </p:txBody>
      </p:sp>
      <p:grpSp>
        <p:nvGrpSpPr>
          <p:cNvPr id="125" name="组合 124"/>
          <p:cNvGrpSpPr/>
          <p:nvPr/>
        </p:nvGrpSpPr>
        <p:grpSpPr>
          <a:xfrm>
            <a:off x="7882255" y="1970405"/>
            <a:ext cx="3925570" cy="4406900"/>
            <a:chOff x="12444" y="3112"/>
            <a:chExt cx="6182" cy="6940"/>
          </a:xfrm>
        </p:grpSpPr>
        <p:sp>
          <p:nvSpPr>
            <p:cNvPr id="116" name="矩形 115"/>
            <p:cNvSpPr/>
            <p:nvPr>
              <p:custDataLst>
                <p:tags r:id="rId21"/>
              </p:custDataLst>
            </p:nvPr>
          </p:nvSpPr>
          <p:spPr>
            <a:xfrm>
              <a:off x="12444" y="3396"/>
              <a:ext cx="6183" cy="624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custDataLst>
                <p:tags r:id="rId22"/>
              </p:custDataLst>
            </p:nvPr>
          </p:nvSpPr>
          <p:spPr bwMode="auto">
            <a:xfrm>
              <a:off x="12456" y="3398"/>
              <a:ext cx="3023" cy="3023"/>
            </a:xfrm>
            <a:prstGeom prst="rect">
              <a:avLst/>
            </a:prstGeom>
            <a:solidFill>
              <a:schemeClr val="accent6">
                <a:lumMod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14" name="矩形 13"/>
            <p:cNvSpPr/>
            <p:nvPr>
              <p:custDataLst>
                <p:tags r:id="rId23"/>
              </p:custDataLst>
            </p:nvPr>
          </p:nvSpPr>
          <p:spPr bwMode="auto">
            <a:xfrm>
              <a:off x="15604" y="3398"/>
              <a:ext cx="3023" cy="3023"/>
            </a:xfrm>
            <a:prstGeom prst="rect">
              <a:avLst/>
            </a:pr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15" name="矩形 14"/>
            <p:cNvSpPr/>
            <p:nvPr>
              <p:custDataLst>
                <p:tags r:id="rId24"/>
              </p:custDataLst>
            </p:nvPr>
          </p:nvSpPr>
          <p:spPr bwMode="auto">
            <a:xfrm>
              <a:off x="12456" y="6486"/>
              <a:ext cx="3023" cy="3023"/>
            </a:xfrm>
            <a:prstGeom prst="rect">
              <a:avLst/>
            </a:prstGeom>
            <a:solidFill>
              <a:schemeClr val="bg1">
                <a:lumMod val="50000"/>
                <a:lumOff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16" name="矩形 15"/>
            <p:cNvSpPr/>
            <p:nvPr>
              <p:custDataLst>
                <p:tags r:id="rId25"/>
              </p:custDataLst>
            </p:nvPr>
          </p:nvSpPr>
          <p:spPr bwMode="auto">
            <a:xfrm>
              <a:off x="15604" y="6486"/>
              <a:ext cx="3023" cy="3023"/>
            </a:xfrm>
            <a:prstGeom prst="rect">
              <a:avLst/>
            </a:prstGeom>
            <a:solidFill>
              <a:schemeClr val="accent2"/>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9" name="文本框 8"/>
            <p:cNvSpPr txBox="1"/>
            <p:nvPr>
              <p:custDataLst>
                <p:tags r:id="rId26"/>
              </p:custDataLst>
            </p:nvPr>
          </p:nvSpPr>
          <p:spPr>
            <a:xfrm>
              <a:off x="15601" y="3112"/>
              <a:ext cx="1085" cy="221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1</a:t>
              </a:r>
            </a:p>
          </p:txBody>
        </p:sp>
        <p:sp>
          <p:nvSpPr>
            <p:cNvPr id="10" name="文本框 9"/>
            <p:cNvSpPr txBox="1"/>
            <p:nvPr>
              <p:custDataLst>
                <p:tags r:id="rId27"/>
              </p:custDataLst>
            </p:nvPr>
          </p:nvSpPr>
          <p:spPr>
            <a:xfrm>
              <a:off x="15632" y="7840"/>
              <a:ext cx="1085" cy="2213"/>
            </a:xfrm>
            <a:prstGeom prst="rect">
              <a:avLst/>
            </a:prstGeom>
            <a:noFill/>
          </p:spPr>
          <p:txBody>
            <a:bodyPr wrap="none" rtlCol="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2</a:t>
              </a:r>
            </a:p>
          </p:txBody>
        </p:sp>
        <p:sp>
          <p:nvSpPr>
            <p:cNvPr id="11" name="文本框 10"/>
            <p:cNvSpPr txBox="1"/>
            <p:nvPr>
              <p:custDataLst>
                <p:tags r:id="rId28"/>
              </p:custDataLst>
            </p:nvPr>
          </p:nvSpPr>
          <p:spPr>
            <a:xfrm>
              <a:off x="14373" y="3112"/>
              <a:ext cx="1085" cy="221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3</a:t>
              </a:r>
            </a:p>
          </p:txBody>
        </p:sp>
        <p:sp>
          <p:nvSpPr>
            <p:cNvPr id="12" name="文本框 11"/>
            <p:cNvSpPr txBox="1"/>
            <p:nvPr>
              <p:custDataLst>
                <p:tags r:id="rId29"/>
              </p:custDataLst>
            </p:nvPr>
          </p:nvSpPr>
          <p:spPr>
            <a:xfrm>
              <a:off x="14391" y="7840"/>
              <a:ext cx="1085" cy="2213"/>
            </a:xfrm>
            <a:prstGeom prst="rect">
              <a:avLst/>
            </a:prstGeom>
            <a:noFill/>
          </p:spPr>
          <p:txBody>
            <a:bodyPr wrap="none" rtlCol="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4</a:t>
              </a:r>
            </a:p>
          </p:txBody>
        </p:sp>
        <p:sp>
          <p:nvSpPr>
            <p:cNvPr id="5" name="文本框 4"/>
            <p:cNvSpPr txBox="1"/>
            <p:nvPr>
              <p:custDataLst>
                <p:tags r:id="rId30"/>
              </p:custDataLst>
            </p:nvPr>
          </p:nvSpPr>
          <p:spPr>
            <a:xfrm>
              <a:off x="16960" y="3464"/>
              <a:ext cx="1589" cy="757"/>
            </a:xfrm>
            <a:prstGeom prst="rect">
              <a:avLst/>
            </a:prstGeom>
            <a:noFill/>
          </p:spPr>
          <p:txBody>
            <a:bodyPr wrap="square" rtlCol="0" anchor="ctr" anchorCtr="0">
              <a:noAutofit/>
            </a:bodyPr>
            <a:lstStyle/>
            <a:p>
              <a:pPr algn="r"/>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6" name="文本框 5"/>
            <p:cNvSpPr txBox="1"/>
            <p:nvPr/>
          </p:nvSpPr>
          <p:spPr>
            <a:xfrm>
              <a:off x="16426" y="4075"/>
              <a:ext cx="2123" cy="483"/>
            </a:xfrm>
            <a:prstGeom prst="rect">
              <a:avLst/>
            </a:prstGeom>
            <a:noFill/>
          </p:spPr>
          <p:txBody>
            <a:bodyPr wrap="square" rtlCol="0">
              <a:spAutoFit/>
            </a:bodyPr>
            <a:lstStyle/>
            <a:p>
              <a:pPr algn="r"/>
              <a:r>
                <a:rPr lang="zh-CN" altLang="en-US" sz="1400">
                  <a:solidFill>
                    <a:schemeClr val="bg2"/>
                  </a:solidFill>
                  <a:latin typeface="PingFang SC Regular" panose="020B0400000000000000" charset="-122"/>
                  <a:ea typeface="PingFang SC Regular" panose="020B0400000000000000" charset="-122"/>
                </a:rPr>
                <a:t>两者兼备型</a:t>
              </a:r>
            </a:p>
          </p:txBody>
        </p:sp>
        <p:sp>
          <p:nvSpPr>
            <p:cNvPr id="22" name="文本框 21"/>
            <p:cNvSpPr txBox="1"/>
            <p:nvPr>
              <p:custDataLst>
                <p:tags r:id="rId31"/>
              </p:custDataLst>
            </p:nvPr>
          </p:nvSpPr>
          <p:spPr>
            <a:xfrm>
              <a:off x="12458" y="3464"/>
              <a:ext cx="1589" cy="757"/>
            </a:xfrm>
            <a:prstGeom prst="rect">
              <a:avLst/>
            </a:prstGeom>
            <a:noFill/>
          </p:spPr>
          <p:txBody>
            <a:bodyPr wrap="square" rtlCol="0" anchor="ctr" anchorCtr="0">
              <a:noAutofit/>
            </a:bodyPr>
            <a:lstStyle/>
            <a:p>
              <a:pPr algn="l"/>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23" name="文本框 22"/>
            <p:cNvSpPr txBox="1"/>
            <p:nvPr/>
          </p:nvSpPr>
          <p:spPr>
            <a:xfrm>
              <a:off x="12458" y="4075"/>
              <a:ext cx="2123" cy="483"/>
            </a:xfrm>
            <a:prstGeom prst="rect">
              <a:avLst/>
            </a:prstGeom>
            <a:noFill/>
          </p:spPr>
          <p:txBody>
            <a:bodyPr wrap="square" rtlCol="0">
              <a:spAutoFit/>
            </a:bodyPr>
            <a:lstStyle/>
            <a:p>
              <a:pPr algn="l"/>
              <a:r>
                <a:rPr lang="zh-CN" altLang="en-US" sz="1400">
                  <a:solidFill>
                    <a:schemeClr val="bg2"/>
                  </a:solidFill>
                  <a:latin typeface="PingFang SC Regular" panose="020B0400000000000000" charset="-122"/>
                  <a:ea typeface="PingFang SC Regular" panose="020B0400000000000000" charset="-122"/>
                </a:rPr>
                <a:t>执行任务型</a:t>
              </a:r>
            </a:p>
          </p:txBody>
        </p:sp>
        <p:sp>
          <p:nvSpPr>
            <p:cNvPr id="25" name="文本框 24"/>
            <p:cNvSpPr txBox="1"/>
            <p:nvPr>
              <p:custDataLst>
                <p:tags r:id="rId32"/>
              </p:custDataLst>
            </p:nvPr>
          </p:nvSpPr>
          <p:spPr>
            <a:xfrm>
              <a:off x="16959" y="8752"/>
              <a:ext cx="1589" cy="757"/>
            </a:xfrm>
            <a:prstGeom prst="rect">
              <a:avLst/>
            </a:prstGeom>
            <a:noFill/>
          </p:spPr>
          <p:txBody>
            <a:bodyPr wrap="square" rtlCol="0" anchor="ctr" anchorCtr="0">
              <a:noAutofit/>
            </a:bodyPr>
            <a:lstStyle/>
            <a:p>
              <a:pPr algn="r"/>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26" name="文本框 25"/>
            <p:cNvSpPr txBox="1"/>
            <p:nvPr/>
          </p:nvSpPr>
          <p:spPr>
            <a:xfrm>
              <a:off x="16425" y="8424"/>
              <a:ext cx="2123" cy="483"/>
            </a:xfrm>
            <a:prstGeom prst="rect">
              <a:avLst/>
            </a:prstGeom>
            <a:noFill/>
          </p:spPr>
          <p:txBody>
            <a:bodyPr wrap="square" rtlCol="0">
              <a:spAutoFit/>
            </a:bodyPr>
            <a:lstStyle/>
            <a:p>
              <a:pPr algn="r"/>
              <a:r>
                <a:rPr lang="zh-CN" altLang="en-US" sz="1400">
                  <a:solidFill>
                    <a:schemeClr val="bg2"/>
                  </a:solidFill>
                  <a:latin typeface="PingFang SC Regular" panose="020B0400000000000000" charset="-122"/>
                  <a:ea typeface="PingFang SC Regular" panose="020B0400000000000000" charset="-122"/>
                </a:rPr>
                <a:t>机能维持型</a:t>
              </a:r>
            </a:p>
          </p:txBody>
        </p:sp>
        <p:sp>
          <p:nvSpPr>
            <p:cNvPr id="29" name="文本框 28"/>
            <p:cNvSpPr txBox="1"/>
            <p:nvPr>
              <p:custDataLst>
                <p:tags r:id="rId33"/>
              </p:custDataLst>
            </p:nvPr>
          </p:nvSpPr>
          <p:spPr>
            <a:xfrm>
              <a:off x="12458" y="8752"/>
              <a:ext cx="1589" cy="757"/>
            </a:xfrm>
            <a:prstGeom prst="rect">
              <a:avLst/>
            </a:prstGeom>
            <a:noFill/>
          </p:spPr>
          <p:txBody>
            <a:bodyPr wrap="square" rtlCol="0" anchor="ctr" anchorCtr="0">
              <a:noAutofit/>
            </a:bodyPr>
            <a:lstStyle/>
            <a:p>
              <a:pPr algn="l"/>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30" name="文本框 29"/>
            <p:cNvSpPr txBox="1"/>
            <p:nvPr/>
          </p:nvSpPr>
          <p:spPr>
            <a:xfrm>
              <a:off x="12458" y="8424"/>
              <a:ext cx="2123" cy="483"/>
            </a:xfrm>
            <a:prstGeom prst="rect">
              <a:avLst/>
            </a:prstGeom>
            <a:noFill/>
          </p:spPr>
          <p:txBody>
            <a:bodyPr wrap="square" rtlCol="0">
              <a:spAutoFit/>
            </a:bodyPr>
            <a:lstStyle/>
            <a:p>
              <a:pPr algn="l"/>
              <a:r>
                <a:rPr lang="zh-CN" altLang="en-US" sz="1400">
                  <a:solidFill>
                    <a:schemeClr val="bg2"/>
                  </a:solidFill>
                  <a:latin typeface="PingFang SC Regular" panose="020B0400000000000000" charset="-122"/>
                  <a:ea typeface="PingFang SC Regular" panose="020B0400000000000000" charset="-122"/>
                </a:rPr>
                <a:t>两者俱无型</a:t>
              </a:r>
            </a:p>
          </p:txBody>
        </p:sp>
        <p:sp>
          <p:nvSpPr>
            <p:cNvPr id="36" name="文本框 35"/>
            <p:cNvSpPr txBox="1"/>
            <p:nvPr/>
          </p:nvSpPr>
          <p:spPr>
            <a:xfrm>
              <a:off x="16496" y="5325"/>
              <a:ext cx="2052" cy="1016"/>
            </a:xfrm>
            <a:prstGeom prst="rect">
              <a:avLst/>
            </a:prstGeom>
            <a:noFill/>
          </p:spPr>
          <p:txBody>
            <a:bodyPr wrap="square" rtlCol="0">
              <a:spAutoFit/>
            </a:bodyPr>
            <a:lstStyle/>
            <a:p>
              <a:pPr>
                <a:lnSpc>
                  <a:spcPct val="120000"/>
                </a:lnSpc>
              </a:pPr>
              <a:r>
                <a:rPr lang="zh-CN" altLang="en-US" sz="10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①提高</a:t>
              </a:r>
              <a:r>
                <a:rPr lang="en-US" altLang="zh-CN" sz="10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PM</a:t>
              </a:r>
              <a:r>
                <a:rPr lang="zh-CN" altLang="en-US" sz="10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型领导者的占比，以充分发挥组织的力量</a:t>
              </a:r>
            </a:p>
          </p:txBody>
        </p:sp>
        <p:sp>
          <p:nvSpPr>
            <p:cNvPr id="37" name="椭圆 36"/>
            <p:cNvSpPr/>
            <p:nvPr/>
          </p:nvSpPr>
          <p:spPr>
            <a:xfrm>
              <a:off x="14586" y="5498"/>
              <a:ext cx="1910" cy="1910"/>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Graphic 33"/>
            <p:cNvSpPr/>
            <p:nvPr>
              <p:custDataLst>
                <p:tags r:id="rId34"/>
              </p:custDataLst>
            </p:nvPr>
          </p:nvSpPr>
          <p:spPr>
            <a:xfrm rot="16200000" flipV="1">
              <a:off x="14508" y="6498"/>
              <a:ext cx="152" cy="130"/>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40" name="Graphic 33"/>
            <p:cNvSpPr/>
            <p:nvPr>
              <p:custDataLst>
                <p:tags r:id="rId35"/>
              </p:custDataLst>
            </p:nvPr>
          </p:nvSpPr>
          <p:spPr>
            <a:xfrm flipV="1">
              <a:off x="15327" y="7349"/>
              <a:ext cx="152" cy="130"/>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45" name="Graphic 33"/>
            <p:cNvSpPr/>
            <p:nvPr>
              <p:custDataLst>
                <p:tags r:id="rId36"/>
              </p:custDataLst>
            </p:nvPr>
          </p:nvSpPr>
          <p:spPr>
            <a:xfrm flipV="1">
              <a:off x="15327" y="5445"/>
              <a:ext cx="152" cy="130"/>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sp>
          <p:nvSpPr>
            <p:cNvPr id="46" name="Graphic 33"/>
            <p:cNvSpPr/>
            <p:nvPr>
              <p:custDataLst>
                <p:tags r:id="rId37"/>
              </p:custDataLst>
            </p:nvPr>
          </p:nvSpPr>
          <p:spPr>
            <a:xfrm rot="16200000" flipV="1">
              <a:off x="16415" y="6498"/>
              <a:ext cx="152" cy="130"/>
            </a:xfrm>
            <a:custGeom>
              <a:avLst/>
              <a:gdLst/>
              <a:ahLst/>
              <a:cxnLst>
                <a:cxn ang="0">
                  <a:pos x="wd2" y="hd2"/>
                </a:cxn>
                <a:cxn ang="5400000">
                  <a:pos x="wd2" y="hd2"/>
                </a:cxn>
                <a:cxn ang="10800000">
                  <a:pos x="wd2" y="hd2"/>
                </a:cxn>
                <a:cxn ang="16200000">
                  <a:pos x="wd2" y="hd2"/>
                </a:cxn>
              </a:cxnLst>
              <a:rect l="0" t="0" r="r" b="b"/>
              <a:pathLst>
                <a:path w="21600" h="21600" extrusionOk="0">
                  <a:moveTo>
                    <a:pt x="1093" y="0"/>
                  </a:moveTo>
                  <a:cubicBezTo>
                    <a:pt x="499" y="0"/>
                    <a:pt x="0" y="584"/>
                    <a:pt x="0" y="1283"/>
                  </a:cubicBezTo>
                  <a:cubicBezTo>
                    <a:pt x="0" y="1537"/>
                    <a:pt x="86" y="1788"/>
                    <a:pt x="205" y="1978"/>
                  </a:cubicBezTo>
                  <a:lnTo>
                    <a:pt x="5189" y="10800"/>
                  </a:lnTo>
                  <a:lnTo>
                    <a:pt x="205" y="19649"/>
                  </a:lnTo>
                  <a:cubicBezTo>
                    <a:pt x="86" y="19839"/>
                    <a:pt x="0" y="20089"/>
                    <a:pt x="0" y="20344"/>
                  </a:cubicBezTo>
                  <a:cubicBezTo>
                    <a:pt x="0" y="21042"/>
                    <a:pt x="499" y="21600"/>
                    <a:pt x="1093" y="21600"/>
                  </a:cubicBezTo>
                  <a:lnTo>
                    <a:pt x="4325" y="21600"/>
                  </a:lnTo>
                  <a:cubicBezTo>
                    <a:pt x="4702" y="21600"/>
                    <a:pt x="5041" y="21382"/>
                    <a:pt x="5235" y="21039"/>
                  </a:cubicBezTo>
                  <a:lnTo>
                    <a:pt x="10629" y="11495"/>
                  </a:lnTo>
                  <a:cubicBezTo>
                    <a:pt x="10748" y="11304"/>
                    <a:pt x="10811" y="11054"/>
                    <a:pt x="10811" y="10800"/>
                  </a:cubicBezTo>
                  <a:cubicBezTo>
                    <a:pt x="10811" y="10546"/>
                    <a:pt x="10748" y="10296"/>
                    <a:pt x="10629" y="10105"/>
                  </a:cubicBezTo>
                  <a:lnTo>
                    <a:pt x="5235" y="588"/>
                  </a:lnTo>
                  <a:cubicBezTo>
                    <a:pt x="5041" y="245"/>
                    <a:pt x="4702" y="0"/>
                    <a:pt x="4325" y="0"/>
                  </a:cubicBezTo>
                  <a:lnTo>
                    <a:pt x="1093" y="0"/>
                  </a:lnTo>
                  <a:close/>
                  <a:moveTo>
                    <a:pt x="11881" y="0"/>
                  </a:moveTo>
                  <a:cubicBezTo>
                    <a:pt x="11287" y="0"/>
                    <a:pt x="10811" y="584"/>
                    <a:pt x="10811" y="1283"/>
                  </a:cubicBezTo>
                  <a:cubicBezTo>
                    <a:pt x="10811" y="1537"/>
                    <a:pt x="10875" y="1788"/>
                    <a:pt x="10993" y="1978"/>
                  </a:cubicBezTo>
                  <a:lnTo>
                    <a:pt x="15978" y="10800"/>
                  </a:lnTo>
                  <a:lnTo>
                    <a:pt x="10993" y="19649"/>
                  </a:lnTo>
                  <a:cubicBezTo>
                    <a:pt x="10875" y="19839"/>
                    <a:pt x="10811" y="20089"/>
                    <a:pt x="10811" y="20344"/>
                  </a:cubicBezTo>
                  <a:cubicBezTo>
                    <a:pt x="10811" y="21042"/>
                    <a:pt x="11287" y="21600"/>
                    <a:pt x="11881" y="21600"/>
                  </a:cubicBezTo>
                  <a:lnTo>
                    <a:pt x="15113" y="21600"/>
                  </a:lnTo>
                  <a:cubicBezTo>
                    <a:pt x="15491" y="21600"/>
                    <a:pt x="15829" y="21382"/>
                    <a:pt x="16024" y="21039"/>
                  </a:cubicBezTo>
                  <a:lnTo>
                    <a:pt x="21418" y="11495"/>
                  </a:lnTo>
                  <a:cubicBezTo>
                    <a:pt x="21537" y="11304"/>
                    <a:pt x="21600" y="11054"/>
                    <a:pt x="21600" y="10800"/>
                  </a:cubicBezTo>
                  <a:cubicBezTo>
                    <a:pt x="21600" y="10546"/>
                    <a:pt x="21537" y="10296"/>
                    <a:pt x="21418" y="10105"/>
                  </a:cubicBezTo>
                  <a:lnTo>
                    <a:pt x="16024" y="588"/>
                  </a:lnTo>
                  <a:cubicBezTo>
                    <a:pt x="15829" y="245"/>
                    <a:pt x="15491" y="0"/>
                    <a:pt x="15113" y="0"/>
                  </a:cubicBezTo>
                  <a:lnTo>
                    <a:pt x="11881" y="0"/>
                  </a:lnTo>
                  <a:close/>
                </a:path>
              </a:pathLst>
            </a:custGeom>
            <a:solidFill>
              <a:schemeClr val="accent1"/>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sz="1800">
                  <a:solidFill>
                    <a:srgbClr val="000000"/>
                  </a:solidFill>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PingFang SC Regular" panose="020B0400000000000000" charset="-122"/>
                <a:ea typeface="PingFang SC Regular" panose="020B0400000000000000" charset="-122"/>
                <a:cs typeface="Calibri"/>
                <a:sym typeface="Calibri"/>
              </a:endParaRPr>
            </a:p>
          </p:txBody>
        </p:sp>
        <p:cxnSp>
          <p:nvCxnSpPr>
            <p:cNvPr id="48" name="直接箭头连接符 47"/>
            <p:cNvCxnSpPr/>
            <p:nvPr/>
          </p:nvCxnSpPr>
          <p:spPr>
            <a:xfrm flipV="1">
              <a:off x="15045" y="5968"/>
              <a:ext cx="0" cy="967"/>
            </a:xfrm>
            <a:prstGeom prst="straightConnector1">
              <a:avLst/>
            </a:prstGeom>
            <a:ln w="12700" cap="flat" cmpd="sng">
              <a:solidFill>
                <a:schemeClr val="bg1">
                  <a:lumMod val="50000"/>
                  <a:lumOff val="50000"/>
                </a:schemeClr>
              </a:solidFill>
              <a:prstDash val="solid"/>
              <a:miter lim="800000"/>
              <a:headEnd type="oval"/>
              <a:tailEnd type="triangle" w="med" len="med"/>
            </a:ln>
          </p:spPr>
          <p:style>
            <a:lnRef idx="2">
              <a:schemeClr val="accent1"/>
            </a:lnRef>
            <a:fillRef idx="0">
              <a:srgbClr val="FFFFFF"/>
            </a:fillRef>
            <a:effectRef idx="0">
              <a:srgbClr val="FFFFFF"/>
            </a:effectRef>
            <a:fontRef idx="minor">
              <a:schemeClr val="tx1"/>
            </a:fontRef>
          </p:style>
        </p:cxnSp>
        <p:cxnSp>
          <p:nvCxnSpPr>
            <p:cNvPr id="50" name="直接箭头连接符 49"/>
            <p:cNvCxnSpPr>
              <a:endCxn id="52" idx="2"/>
            </p:cNvCxnSpPr>
            <p:nvPr>
              <p:custDataLst>
                <p:tags r:id="rId38"/>
              </p:custDataLst>
            </p:nvPr>
          </p:nvCxnSpPr>
          <p:spPr>
            <a:xfrm>
              <a:off x="15058" y="5918"/>
              <a:ext cx="907" cy="0"/>
            </a:xfrm>
            <a:prstGeom prst="straightConnector1">
              <a:avLst/>
            </a:prstGeom>
            <a:ln w="12700" cap="flat" cmpd="sng">
              <a:solidFill>
                <a:schemeClr val="accent3"/>
              </a:solidFill>
              <a:prstDash val="solid"/>
              <a:miter lim="800000"/>
              <a:headEnd type="oval"/>
              <a:tailEnd type="triangle" w="med" len="med"/>
            </a:ln>
          </p:spPr>
          <p:style>
            <a:lnRef idx="2">
              <a:schemeClr val="accent1"/>
            </a:lnRef>
            <a:fillRef idx="0">
              <a:srgbClr val="FFFFFF"/>
            </a:fillRef>
            <a:effectRef idx="0">
              <a:srgbClr val="FFFFFF"/>
            </a:effectRef>
            <a:fontRef idx="minor">
              <a:schemeClr val="tx1"/>
            </a:fontRef>
          </p:style>
        </p:cxnSp>
        <p:cxnSp>
          <p:nvCxnSpPr>
            <p:cNvPr id="51" name="直接箭头连接符 50"/>
            <p:cNvCxnSpPr>
              <a:endCxn id="52" idx="4"/>
            </p:cNvCxnSpPr>
            <p:nvPr/>
          </p:nvCxnSpPr>
          <p:spPr>
            <a:xfrm flipV="1">
              <a:off x="16026" y="5982"/>
              <a:ext cx="3" cy="967"/>
            </a:xfrm>
            <a:prstGeom prst="straightConnector1">
              <a:avLst/>
            </a:prstGeom>
            <a:ln w="12700" cap="flat" cmpd="sng">
              <a:solidFill>
                <a:schemeClr val="accent2"/>
              </a:solidFill>
              <a:prstDash val="solid"/>
              <a:miter lim="800000"/>
              <a:headEnd type="oval"/>
              <a:tailEnd type="triangle" w="med" len="med"/>
            </a:ln>
          </p:spPr>
          <p:style>
            <a:lnRef idx="2">
              <a:schemeClr val="accent1"/>
            </a:lnRef>
            <a:fillRef idx="0">
              <a:srgbClr val="FFFFFF"/>
            </a:fillRef>
            <a:effectRef idx="0">
              <a:srgbClr val="FFFFFF"/>
            </a:effectRef>
            <a:fontRef idx="minor">
              <a:schemeClr val="tx1"/>
            </a:fontRef>
          </p:style>
        </p:cxnSp>
        <p:sp>
          <p:nvSpPr>
            <p:cNvPr id="52" name="椭圆 51"/>
            <p:cNvSpPr/>
            <p:nvPr/>
          </p:nvSpPr>
          <p:spPr>
            <a:xfrm>
              <a:off x="15964" y="5852"/>
              <a:ext cx="130" cy="13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接箭头连接符 48"/>
            <p:cNvCxnSpPr/>
            <p:nvPr>
              <p:custDataLst>
                <p:tags r:id="rId39"/>
              </p:custDataLst>
            </p:nvPr>
          </p:nvCxnSpPr>
          <p:spPr>
            <a:xfrm>
              <a:off x="15043" y="6945"/>
              <a:ext cx="932" cy="0"/>
            </a:xfrm>
            <a:prstGeom prst="straightConnector1">
              <a:avLst/>
            </a:prstGeom>
            <a:ln w="12700" cap="flat" cmpd="sng">
              <a:solidFill>
                <a:schemeClr val="bg1">
                  <a:lumMod val="50000"/>
                  <a:lumOff val="50000"/>
                </a:schemeClr>
              </a:solidFill>
              <a:prstDash val="solid"/>
              <a:miter lim="800000"/>
              <a:headEnd type="oval"/>
              <a:tailEnd type="triangle" w="med" len="med"/>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14614" y="5982"/>
              <a:ext cx="1882" cy="822"/>
            </a:xfrm>
            <a:prstGeom prst="rect">
              <a:avLst/>
            </a:prstGeom>
            <a:noFill/>
          </p:spPr>
          <p:txBody>
            <a:bodyPr wrap="square" rtlCol="0">
              <a:spAutoFit/>
            </a:bodyPr>
            <a:lstStyle/>
            <a:p>
              <a:pPr algn="ctr"/>
              <a:r>
                <a:rPr lang="zh-CN" altLang="en-US" sz="1400">
                  <a:latin typeface="PingFang SC Regular" panose="020B0400000000000000" charset="-122"/>
                  <a:ea typeface="PingFang SC Regular" panose="020B0400000000000000" charset="-122"/>
                </a:rPr>
                <a:t>人员</a:t>
              </a:r>
            </a:p>
            <a:p>
              <a:pPr algn="ctr"/>
              <a:r>
                <a:rPr lang="zh-CN" altLang="en-US" sz="1400">
                  <a:latin typeface="PingFang SC Regular" panose="020B0400000000000000" charset="-122"/>
                  <a:ea typeface="PingFang SC Regular" panose="020B0400000000000000" charset="-122"/>
                </a:rPr>
                <a:t>培养</a:t>
              </a:r>
            </a:p>
          </p:txBody>
        </p:sp>
        <p:sp>
          <p:nvSpPr>
            <p:cNvPr id="54" name="文本框 53"/>
            <p:cNvSpPr txBox="1"/>
            <p:nvPr/>
          </p:nvSpPr>
          <p:spPr>
            <a:xfrm>
              <a:off x="16496" y="6612"/>
              <a:ext cx="2052" cy="1016"/>
            </a:xfrm>
            <a:prstGeom prst="rect">
              <a:avLst/>
            </a:prstGeom>
            <a:noFill/>
          </p:spPr>
          <p:txBody>
            <a:bodyPr wrap="square" rtlCol="0">
              <a:spAutoFit/>
            </a:bodyPr>
            <a:lstStyle/>
            <a:p>
              <a:pPr>
                <a:lnSpc>
                  <a:spcPct val="120000"/>
                </a:lnSpc>
              </a:pPr>
              <a:r>
                <a:rPr lang="zh-CN" altLang="en-US" sz="1000" dirty="0">
                  <a:solidFill>
                    <a:schemeClr val="accent5"/>
                  </a:solidFill>
                  <a:latin typeface="PingFang SC Regular" panose="020B0400000000000000" charset="-122"/>
                  <a:ea typeface="PingFang SC Regular" panose="020B0400000000000000" charset="-122"/>
                  <a:cs typeface="PingFang SC Regular" panose="020B0400000000000000" charset="-122"/>
                  <a:sym typeface="+mn-ea"/>
                </a:rPr>
                <a:t>②</a:t>
              </a:r>
              <a:r>
                <a:rPr lang="en-US" sz="1000" dirty="0">
                  <a:solidFill>
                    <a:schemeClr val="accent5"/>
                  </a:solidFill>
                  <a:latin typeface="PingFang SC Regular" panose="020B0400000000000000" charset="-122"/>
                  <a:ea typeface="PingFang SC Regular" panose="020B0400000000000000" charset="-122"/>
                  <a:cs typeface="PingFang SC Regular" panose="020B0400000000000000" charset="-122"/>
                  <a:sym typeface="+mn-ea"/>
                </a:rPr>
                <a:t>p</a:t>
              </a:r>
              <a:r>
                <a:rPr sz="1000" dirty="0">
                  <a:solidFill>
                    <a:schemeClr val="accent5"/>
                  </a:solidFill>
                  <a:latin typeface="PingFang SC Regular" panose="020B0400000000000000" charset="-122"/>
                  <a:ea typeface="PingFang SC Regular" panose="020B0400000000000000" charset="-122"/>
                  <a:cs typeface="PingFang SC Regular" panose="020B0400000000000000" charset="-122"/>
                  <a:sym typeface="+mn-ea"/>
                </a:rPr>
                <a:t>M型领导者比较多的企业，一般历史比较悠久</a:t>
              </a:r>
            </a:p>
          </p:txBody>
        </p:sp>
        <p:sp>
          <p:nvSpPr>
            <p:cNvPr id="55" name="文本框 54"/>
            <p:cNvSpPr txBox="1"/>
            <p:nvPr/>
          </p:nvSpPr>
          <p:spPr>
            <a:xfrm>
              <a:off x="12506" y="5325"/>
              <a:ext cx="2052" cy="1016"/>
            </a:xfrm>
            <a:prstGeom prst="rect">
              <a:avLst/>
            </a:prstGeom>
            <a:noFill/>
          </p:spPr>
          <p:txBody>
            <a:bodyPr wrap="square" rtlCol="0">
              <a:spAutoFit/>
            </a:bodyPr>
            <a:lstStyle/>
            <a:p>
              <a:pPr algn="r">
                <a:lnSpc>
                  <a:spcPct val="120000"/>
                </a:lnSpc>
              </a:pPr>
              <a:r>
                <a:rPr lang="zh-CN" sz="1000" dirty="0">
                  <a:solidFill>
                    <a:schemeClr val="accent6"/>
                  </a:solidFill>
                  <a:latin typeface="PingFang SC Regular" panose="020B0400000000000000" charset="-122"/>
                  <a:ea typeface="PingFang SC Regular" panose="020B0400000000000000" charset="-122"/>
                  <a:cs typeface="PingFang SC Regular" panose="020B0400000000000000" charset="-122"/>
                  <a:sym typeface="+mn-ea"/>
                </a:rPr>
                <a:t>③</a:t>
              </a:r>
              <a:r>
                <a:rPr sz="1000" dirty="0">
                  <a:solidFill>
                    <a:schemeClr val="accent6"/>
                  </a:solidFill>
                  <a:latin typeface="PingFang SC Regular" panose="020B0400000000000000" charset="-122"/>
                  <a:ea typeface="PingFang SC Regular" panose="020B0400000000000000" charset="-122"/>
                  <a:cs typeface="PingFang SC Regular" panose="020B0400000000000000" charset="-122"/>
                  <a:sym typeface="+mn-ea"/>
                </a:rPr>
                <a:t>Pm型领导者比较多的企业，一般商业模式比较单一</a:t>
              </a:r>
            </a:p>
          </p:txBody>
        </p:sp>
        <p:sp>
          <p:nvSpPr>
            <p:cNvPr id="56" name="文本框 55"/>
            <p:cNvSpPr txBox="1"/>
            <p:nvPr/>
          </p:nvSpPr>
          <p:spPr>
            <a:xfrm>
              <a:off x="12507" y="6548"/>
              <a:ext cx="1908" cy="1210"/>
            </a:xfrm>
            <a:prstGeom prst="rect">
              <a:avLst/>
            </a:prstGeom>
            <a:noFill/>
          </p:spPr>
          <p:txBody>
            <a:bodyPr wrap="square" rtlCol="0">
              <a:spAutoFit/>
            </a:bodyPr>
            <a:lstStyle/>
            <a:p>
              <a:pPr algn="r">
                <a:lnSpc>
                  <a:spcPct val="110000"/>
                </a:lnSpc>
              </a:pPr>
              <a:r>
                <a:rPr lang="zh-CN"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④提高</a:t>
              </a:r>
              <a:r>
                <a:rPr lang="en-US" altLang="zh-CN"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P</a:t>
              </a:r>
              <a:r>
                <a:rPr lang="zh-CN" altLang="en-US"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功能：</a:t>
              </a:r>
              <a:r>
                <a:rPr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明确团队目标</a:t>
              </a:r>
              <a:r>
                <a:rPr lang="en-US"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a:t>
              </a:r>
              <a:r>
                <a:rPr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提出行动计划</a:t>
              </a:r>
              <a:r>
                <a:rPr lang="en-US"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监督执行</a:t>
              </a:r>
            </a:p>
          </p:txBody>
        </p:sp>
        <p:sp>
          <p:nvSpPr>
            <p:cNvPr id="57" name="文本框 56"/>
            <p:cNvSpPr txBox="1"/>
            <p:nvPr/>
          </p:nvSpPr>
          <p:spPr>
            <a:xfrm>
              <a:off x="14265" y="7479"/>
              <a:ext cx="1214" cy="1428"/>
            </a:xfrm>
            <a:prstGeom prst="rect">
              <a:avLst/>
            </a:prstGeom>
            <a:noFill/>
          </p:spPr>
          <p:txBody>
            <a:bodyPr wrap="square" rtlCol="0">
              <a:noAutofit/>
            </a:bodyPr>
            <a:lstStyle/>
            <a:p>
              <a:pPr algn="r">
                <a:lnSpc>
                  <a:spcPct val="110000"/>
                </a:lnSpc>
              </a:pPr>
              <a:r>
                <a:rPr lang="zh-CN"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⑤提高</a:t>
              </a:r>
              <a:r>
                <a:rPr lang="en-US" altLang="zh-CN"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M</a:t>
              </a:r>
              <a:r>
                <a:rPr lang="zh-CN" altLang="en-US"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功能：</a:t>
              </a:r>
              <a:r>
                <a:rPr sz="10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加强团队内部沟通与合作</a:t>
              </a:r>
            </a:p>
          </p:txBody>
        </p:sp>
        <p:cxnSp>
          <p:nvCxnSpPr>
            <p:cNvPr id="58" name="直接连接符 57"/>
            <p:cNvCxnSpPr/>
            <p:nvPr/>
          </p:nvCxnSpPr>
          <p:spPr>
            <a:xfrm>
              <a:off x="16971" y="4582"/>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a:off x="12562" y="4582"/>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60" name="直接连接符 59"/>
            <p:cNvCxnSpPr/>
            <p:nvPr/>
          </p:nvCxnSpPr>
          <p:spPr>
            <a:xfrm>
              <a:off x="12562" y="8412"/>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61" name="直接连接符 60"/>
            <p:cNvCxnSpPr/>
            <p:nvPr/>
          </p:nvCxnSpPr>
          <p:spPr>
            <a:xfrm>
              <a:off x="16984" y="8412"/>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grpSp>
      <p:grpSp>
        <p:nvGrpSpPr>
          <p:cNvPr id="118" name="组合 117"/>
          <p:cNvGrpSpPr/>
          <p:nvPr/>
        </p:nvGrpSpPr>
        <p:grpSpPr>
          <a:xfrm>
            <a:off x="384810" y="1861185"/>
            <a:ext cx="4979670" cy="4748530"/>
            <a:chOff x="586" y="2931"/>
            <a:chExt cx="7842" cy="7478"/>
          </a:xfrm>
        </p:grpSpPr>
        <p:sp>
          <p:nvSpPr>
            <p:cNvPr id="113" name="矩形 112"/>
            <p:cNvSpPr/>
            <p:nvPr/>
          </p:nvSpPr>
          <p:spPr>
            <a:xfrm>
              <a:off x="1415" y="3113"/>
              <a:ext cx="6519" cy="6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3" name="组合 62"/>
            <p:cNvGrpSpPr/>
            <p:nvPr/>
          </p:nvGrpSpPr>
          <p:grpSpPr>
            <a:xfrm>
              <a:off x="586" y="2931"/>
              <a:ext cx="7842" cy="7478"/>
              <a:chOff x="505" y="2755"/>
              <a:chExt cx="7842" cy="7478"/>
            </a:xfrm>
          </p:grpSpPr>
          <p:sp>
            <p:nvSpPr>
              <p:cNvPr id="64" name="上下箭头 63"/>
              <p:cNvSpPr/>
              <p:nvPr>
                <p:custDataLst>
                  <p:tags r:id="rId2"/>
                </p:custDataLst>
              </p:nvPr>
            </p:nvSpPr>
            <p:spPr bwMode="auto">
              <a:xfrm>
                <a:off x="935" y="3093"/>
                <a:ext cx="399" cy="6239"/>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sp>
            <p:nvSpPr>
              <p:cNvPr id="65" name="文本框 64"/>
              <p:cNvSpPr txBox="1"/>
              <p:nvPr>
                <p:custDataLst>
                  <p:tags r:id="rId3"/>
                </p:custDataLst>
              </p:nvPr>
            </p:nvSpPr>
            <p:spPr>
              <a:xfrm>
                <a:off x="728" y="2755"/>
                <a:ext cx="812" cy="339"/>
              </a:xfrm>
              <a:prstGeom prst="rect">
                <a:avLst/>
              </a:prstGeom>
              <a:noFill/>
            </p:spPr>
            <p:txBody>
              <a:bodyPr wrap="square" lIns="0" tIns="0" rIns="0" bIns="0" rtlCol="0">
                <a:spAutoFit/>
              </a:bodyPr>
              <a:lstStyle/>
              <a:p>
                <a:pPr lvl="0" algn="ctr">
                  <a:defRPr/>
                </a:pP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强</a:t>
                </a:r>
              </a:p>
            </p:txBody>
          </p:sp>
          <p:sp>
            <p:nvSpPr>
              <p:cNvPr id="66" name="文本框 65"/>
              <p:cNvSpPr txBox="1"/>
              <p:nvPr>
                <p:custDataLst>
                  <p:tags r:id="rId4"/>
                </p:custDataLst>
              </p:nvPr>
            </p:nvSpPr>
            <p:spPr>
              <a:xfrm>
                <a:off x="728" y="9506"/>
                <a:ext cx="812" cy="339"/>
              </a:xfrm>
              <a:prstGeom prst="rect">
                <a:avLst/>
              </a:prstGeom>
              <a:noFill/>
            </p:spPr>
            <p:txBody>
              <a:bodyPr wrap="square" lIns="0" tIns="0" rIns="0" bIns="0" rtlCol="0">
                <a:spAutoFit/>
              </a:bodyPr>
              <a:lstStyle/>
              <a:p>
                <a:pPr lvl="0" algn="ctr">
                  <a:defRPr/>
                </a:pP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弱</a:t>
                </a:r>
              </a:p>
            </p:txBody>
          </p:sp>
          <p:sp>
            <p:nvSpPr>
              <p:cNvPr id="67" name="文本框 66"/>
              <p:cNvSpPr txBox="1"/>
              <p:nvPr>
                <p:custDataLst>
                  <p:tags r:id="rId5"/>
                </p:custDataLst>
              </p:nvPr>
            </p:nvSpPr>
            <p:spPr>
              <a:xfrm>
                <a:off x="7535" y="9506"/>
                <a:ext cx="812" cy="339"/>
              </a:xfrm>
              <a:prstGeom prst="rect">
                <a:avLst/>
              </a:prstGeom>
              <a:noFill/>
            </p:spPr>
            <p:txBody>
              <a:bodyPr wrap="square" lIns="0" tIns="0" rIns="0" bIns="0" rtlCol="0">
                <a:spAutoFit/>
              </a:bodyPr>
              <a:lstStyle/>
              <a:p>
                <a:pPr lvl="0" algn="ctr">
                  <a:defRPr/>
                </a:pPr>
                <a:r>
                  <a:rPr lang="zh-CN" altLang="en-US" sz="1400" dirty="0">
                    <a:solidFill>
                      <a:schemeClr val="bg1"/>
                    </a:solidFill>
                    <a:latin typeface="PingFang SC Regular" panose="020B0400000000000000" charset="-122"/>
                    <a:ea typeface="PingFang SC Regular" panose="020B0400000000000000" charset="-122"/>
                    <a:cs typeface="OPPOSans M" pitchFamily="18" charset="-122"/>
                  </a:rPr>
                  <a:t>强</a:t>
                </a:r>
              </a:p>
            </p:txBody>
          </p:sp>
          <p:sp>
            <p:nvSpPr>
              <p:cNvPr id="68" name="上下箭头 67"/>
              <p:cNvSpPr/>
              <p:nvPr>
                <p:custDataLst>
                  <p:tags r:id="rId6"/>
                </p:custDataLst>
              </p:nvPr>
            </p:nvSpPr>
            <p:spPr bwMode="auto">
              <a:xfrm rot="5400000">
                <a:off x="4337" y="6584"/>
                <a:ext cx="399" cy="6184"/>
              </a:xfrm>
              <a:prstGeom prst="upDownArrow">
                <a:avLst>
                  <a:gd name="adj1" fmla="val 50000"/>
                  <a:gd name="adj2" fmla="val 71264"/>
                </a:avLst>
              </a:prstGeom>
              <a:solidFill>
                <a:schemeClr val="bg1">
                  <a:lumMod val="25000"/>
                  <a:lumOff val="75000"/>
                </a:schemeClr>
              </a:solidFill>
              <a:ln w="9525">
                <a:noFill/>
                <a:round/>
              </a:ln>
              <a:effectLst/>
            </p:spPr>
            <p:txBody>
              <a:bodyPr vert="horz" wrap="square" lIns="0" tIns="0" rIns="0" bIns="0" numCol="1" rtlCol="0" anchor="ctr" anchorCtr="0" compatLnSpc="1">
                <a:noAutofit/>
              </a:bodyPr>
              <a:lstStyle/>
              <a:p>
                <a:pPr algn="ctr" defTabSz="1219200"/>
                <a:endParaRPr lang="zh-CN" altLang="en-US" sz="1600" b="1" dirty="0">
                  <a:solidFill>
                    <a:prstClr val="white"/>
                  </a:solidFill>
                  <a:latin typeface="PingFang SC Regular" panose="020B0400000000000000" charset="-122"/>
                  <a:ea typeface="PingFang SC Regular" panose="020B0400000000000000" charset="-122"/>
                </a:endParaRPr>
              </a:p>
            </p:txBody>
          </p:sp>
          <p:sp>
            <p:nvSpPr>
              <p:cNvPr id="69" name="文本框 68"/>
              <p:cNvSpPr txBox="1"/>
              <p:nvPr>
                <p:custDataLst>
                  <p:tags r:id="rId7"/>
                </p:custDataLst>
              </p:nvPr>
            </p:nvSpPr>
            <p:spPr>
              <a:xfrm>
                <a:off x="2102" y="9750"/>
                <a:ext cx="4871" cy="483"/>
              </a:xfrm>
              <a:prstGeom prst="rect">
                <a:avLst/>
              </a:prstGeom>
              <a:noFill/>
            </p:spPr>
            <p:txBody>
              <a:bodyPr wrap="square" rtlCol="0" anchor="ctr" anchorCtr="0">
                <a:spAutoFit/>
              </a:bodyPr>
              <a:lstStyle>
                <a:defPPr>
                  <a:defRPr lang="en-US"/>
                </a:defPPr>
                <a:lvl1pPr algn="ctr" defTabSz="412750" hangingPunct="0">
                  <a:defRPr sz="1300" kern="0">
                    <a:latin typeface="+mn-ea"/>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维持和强化组织的能力</a:t>
                </a:r>
              </a:p>
            </p:txBody>
          </p:sp>
          <p:sp>
            <p:nvSpPr>
              <p:cNvPr id="70" name="文本框 69"/>
              <p:cNvSpPr txBox="1"/>
              <p:nvPr>
                <p:custDataLst>
                  <p:tags r:id="rId8"/>
                </p:custDataLst>
              </p:nvPr>
            </p:nvSpPr>
            <p:spPr>
              <a:xfrm>
                <a:off x="505" y="3793"/>
                <a:ext cx="553" cy="4932"/>
              </a:xfrm>
              <a:prstGeom prst="rect">
                <a:avLst/>
              </a:prstGeom>
              <a:noFill/>
            </p:spPr>
            <p:txBody>
              <a:bodyPr wrap="square" rtlCol="0" anchor="ctr" anchorCtr="0">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达</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成</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目</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标</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的</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能</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51C2C"/>
                    </a:solidFill>
                    <a:effectLst/>
                    <a:uLnTx/>
                    <a:uFillTx/>
                    <a:latin typeface="PingFang SC Regular" panose="020B0400000000000000" charset="-122"/>
                    <a:ea typeface="PingFang SC Regular" panose="020B0400000000000000" charset="-122"/>
                    <a:cs typeface="+mn-cs"/>
                  </a:rPr>
                  <a:t>力</a:t>
                </a:r>
              </a:p>
            </p:txBody>
          </p:sp>
          <p:grpSp>
            <p:nvGrpSpPr>
              <p:cNvPr id="71" name="组合 70"/>
              <p:cNvGrpSpPr/>
              <p:nvPr/>
            </p:nvGrpSpPr>
            <p:grpSpPr>
              <a:xfrm>
                <a:off x="1443" y="2935"/>
                <a:ext cx="6171" cy="6941"/>
                <a:chOff x="1443" y="2935"/>
                <a:chExt cx="6171" cy="6941"/>
              </a:xfrm>
            </p:grpSpPr>
            <p:sp>
              <p:nvSpPr>
                <p:cNvPr id="72" name="矩形 71"/>
                <p:cNvSpPr/>
                <p:nvPr>
                  <p:custDataLst>
                    <p:tags r:id="rId9"/>
                  </p:custDataLst>
                </p:nvPr>
              </p:nvSpPr>
              <p:spPr bwMode="auto">
                <a:xfrm>
                  <a:off x="1443" y="3221"/>
                  <a:ext cx="3023" cy="3023"/>
                </a:xfrm>
                <a:prstGeom prst="rect">
                  <a:avLst/>
                </a:prstGeom>
                <a:solidFill>
                  <a:schemeClr val="accent6">
                    <a:lumMod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73" name="矩形 72"/>
                <p:cNvSpPr/>
                <p:nvPr>
                  <p:custDataLst>
                    <p:tags r:id="rId10"/>
                  </p:custDataLst>
                </p:nvPr>
              </p:nvSpPr>
              <p:spPr bwMode="auto">
                <a:xfrm>
                  <a:off x="4591" y="3221"/>
                  <a:ext cx="3023" cy="3023"/>
                </a:xfrm>
                <a:prstGeom prst="rect">
                  <a:avLst/>
                </a:prstGeom>
                <a:solidFill>
                  <a:schemeClr val="accent1"/>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74" name="矩形 73"/>
                <p:cNvSpPr/>
                <p:nvPr>
                  <p:custDataLst>
                    <p:tags r:id="rId11"/>
                  </p:custDataLst>
                </p:nvPr>
              </p:nvSpPr>
              <p:spPr bwMode="auto">
                <a:xfrm>
                  <a:off x="1443" y="6309"/>
                  <a:ext cx="3023" cy="3023"/>
                </a:xfrm>
                <a:prstGeom prst="rect">
                  <a:avLst/>
                </a:prstGeom>
                <a:solidFill>
                  <a:schemeClr val="bg1">
                    <a:lumMod val="50000"/>
                    <a:lumOff val="50000"/>
                  </a:schemeClr>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75" name="矩形 74"/>
                <p:cNvSpPr/>
                <p:nvPr>
                  <p:custDataLst>
                    <p:tags r:id="rId12"/>
                  </p:custDataLst>
                </p:nvPr>
              </p:nvSpPr>
              <p:spPr bwMode="auto">
                <a:xfrm>
                  <a:off x="4591" y="6309"/>
                  <a:ext cx="3023" cy="3023"/>
                </a:xfrm>
                <a:prstGeom prst="rect">
                  <a:avLst/>
                </a:prstGeom>
                <a:solidFill>
                  <a:schemeClr val="accent2"/>
                </a:solidFill>
                <a:ln w="9525">
                  <a:noFill/>
                  <a:round/>
                </a:ln>
                <a:effectLst>
                  <a:outerShdw blurRad="50800" dist="38100" dir="2700000" algn="tl" rotWithShape="0">
                    <a:prstClr val="black">
                      <a:alpha val="40000"/>
                    </a:prstClr>
                  </a:outerShdw>
                </a:effectLst>
              </p:spPr>
              <p:txBody>
                <a:bodyPr vert="horz" wrap="square" lIns="0" tIns="0" rIns="0" bIns="0" numCol="1" rtlCol="0" anchor="ctr" anchorCtr="0" compatLnSpc="1">
                  <a:noAutofit/>
                </a:bodyPr>
                <a:lstStyle/>
                <a:p>
                  <a:pPr marL="0" marR="0" indent="0" algn="ctr" defTabSz="12192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PingFang SC Regular" panose="020B0400000000000000" charset="-122"/>
                    <a:ea typeface="PingFang SC Regular" panose="020B0400000000000000" charset="-122"/>
                    <a:cs typeface="+mn-cs"/>
                  </a:endParaRPr>
                </a:p>
              </p:txBody>
            </p:sp>
            <p:sp>
              <p:nvSpPr>
                <p:cNvPr id="76" name="文本框 75"/>
                <p:cNvSpPr txBox="1"/>
                <p:nvPr>
                  <p:custDataLst>
                    <p:tags r:id="rId13"/>
                  </p:custDataLst>
                </p:nvPr>
              </p:nvSpPr>
              <p:spPr>
                <a:xfrm>
                  <a:off x="4588" y="2935"/>
                  <a:ext cx="1085" cy="221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1</a:t>
                  </a:r>
                </a:p>
              </p:txBody>
            </p:sp>
            <p:sp>
              <p:nvSpPr>
                <p:cNvPr id="77" name="文本框 76"/>
                <p:cNvSpPr txBox="1"/>
                <p:nvPr>
                  <p:custDataLst>
                    <p:tags r:id="rId14"/>
                  </p:custDataLst>
                </p:nvPr>
              </p:nvSpPr>
              <p:spPr>
                <a:xfrm>
                  <a:off x="4619" y="7663"/>
                  <a:ext cx="1085" cy="2213"/>
                </a:xfrm>
                <a:prstGeom prst="rect">
                  <a:avLst/>
                </a:prstGeom>
                <a:noFill/>
              </p:spPr>
              <p:txBody>
                <a:bodyPr wrap="none" rtlCol="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2</a:t>
                  </a:r>
                </a:p>
              </p:txBody>
            </p:sp>
            <p:sp>
              <p:nvSpPr>
                <p:cNvPr id="78" name="文本框 77"/>
                <p:cNvSpPr txBox="1"/>
                <p:nvPr>
                  <p:custDataLst>
                    <p:tags r:id="rId15"/>
                  </p:custDataLst>
                </p:nvPr>
              </p:nvSpPr>
              <p:spPr>
                <a:xfrm>
                  <a:off x="3360" y="2935"/>
                  <a:ext cx="1085" cy="2213"/>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3</a:t>
                  </a:r>
                </a:p>
              </p:txBody>
            </p:sp>
            <p:sp>
              <p:nvSpPr>
                <p:cNvPr id="79" name="文本框 78"/>
                <p:cNvSpPr txBox="1"/>
                <p:nvPr>
                  <p:custDataLst>
                    <p:tags r:id="rId16"/>
                  </p:custDataLst>
                </p:nvPr>
              </p:nvSpPr>
              <p:spPr>
                <a:xfrm>
                  <a:off x="3378" y="7663"/>
                  <a:ext cx="1085" cy="2213"/>
                </a:xfrm>
                <a:prstGeom prst="rect">
                  <a:avLst/>
                </a:prstGeom>
                <a:noFill/>
              </p:spPr>
              <p:txBody>
                <a:bodyPr wrap="none" rtlCol="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PingFang SC Regular" panose="020B0400000000000000" charset="-122"/>
                      <a:ea typeface="PingFang SC Regular" panose="020B0400000000000000" charset="-122"/>
                      <a:cs typeface="OPPOSans H" pitchFamily="18" charset="-122"/>
                    </a:rPr>
                    <a:t>4</a:t>
                  </a:r>
                </a:p>
              </p:txBody>
            </p:sp>
            <p:grpSp>
              <p:nvGrpSpPr>
                <p:cNvPr id="80" name="组合 79"/>
                <p:cNvGrpSpPr/>
                <p:nvPr/>
              </p:nvGrpSpPr>
              <p:grpSpPr>
                <a:xfrm>
                  <a:off x="5413" y="3287"/>
                  <a:ext cx="2122" cy="1093"/>
                  <a:chOff x="6000" y="3455"/>
                  <a:chExt cx="2122" cy="1093"/>
                </a:xfrm>
              </p:grpSpPr>
              <p:sp>
                <p:nvSpPr>
                  <p:cNvPr id="81" name="文本框 80"/>
                  <p:cNvSpPr txBox="1"/>
                  <p:nvPr>
                    <p:custDataLst>
                      <p:tags r:id="rId20"/>
                    </p:custDataLst>
                  </p:nvPr>
                </p:nvSpPr>
                <p:spPr>
                  <a:xfrm>
                    <a:off x="6534" y="3455"/>
                    <a:ext cx="1589" cy="757"/>
                  </a:xfrm>
                  <a:prstGeom prst="rect">
                    <a:avLst/>
                  </a:prstGeom>
                  <a:noFill/>
                </p:spPr>
                <p:txBody>
                  <a:bodyPr wrap="square" rtlCol="0" anchor="ctr" anchorCtr="0">
                    <a:noAutofit/>
                  </a:bodyPr>
                  <a:lstStyle/>
                  <a:p>
                    <a:pPr algn="r"/>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82" name="文本框 81"/>
                  <p:cNvSpPr txBox="1"/>
                  <p:nvPr/>
                </p:nvSpPr>
                <p:spPr>
                  <a:xfrm>
                    <a:off x="6000" y="4066"/>
                    <a:ext cx="2123" cy="483"/>
                  </a:xfrm>
                  <a:prstGeom prst="rect">
                    <a:avLst/>
                  </a:prstGeom>
                  <a:noFill/>
                </p:spPr>
                <p:txBody>
                  <a:bodyPr wrap="square" rtlCol="0">
                    <a:spAutoFit/>
                  </a:bodyPr>
                  <a:lstStyle/>
                  <a:p>
                    <a:pPr algn="r"/>
                    <a:r>
                      <a:rPr lang="zh-CN" altLang="en-US" sz="1400">
                        <a:solidFill>
                          <a:schemeClr val="bg2"/>
                        </a:solidFill>
                        <a:latin typeface="PingFang SC Regular" panose="020B0400000000000000" charset="-122"/>
                        <a:ea typeface="PingFang SC Regular" panose="020B0400000000000000" charset="-122"/>
                      </a:rPr>
                      <a:t>两者兼备型</a:t>
                    </a:r>
                  </a:p>
                </p:txBody>
              </p:sp>
            </p:grpSp>
            <p:grpSp>
              <p:nvGrpSpPr>
                <p:cNvPr id="83" name="组合 82"/>
                <p:cNvGrpSpPr/>
                <p:nvPr/>
              </p:nvGrpSpPr>
              <p:grpSpPr>
                <a:xfrm>
                  <a:off x="1445" y="3287"/>
                  <a:ext cx="2123" cy="1094"/>
                  <a:chOff x="6000" y="3455"/>
                  <a:chExt cx="2123" cy="1094"/>
                </a:xfrm>
              </p:grpSpPr>
              <p:sp>
                <p:nvSpPr>
                  <p:cNvPr id="84" name="文本框 83"/>
                  <p:cNvSpPr txBox="1"/>
                  <p:nvPr>
                    <p:custDataLst>
                      <p:tags r:id="rId19"/>
                    </p:custDataLst>
                  </p:nvPr>
                </p:nvSpPr>
                <p:spPr>
                  <a:xfrm>
                    <a:off x="6000" y="3455"/>
                    <a:ext cx="1589" cy="757"/>
                  </a:xfrm>
                  <a:prstGeom prst="rect">
                    <a:avLst/>
                  </a:prstGeom>
                  <a:noFill/>
                </p:spPr>
                <p:txBody>
                  <a:bodyPr wrap="square" rtlCol="0" anchor="ctr" anchorCtr="0">
                    <a:noAutofit/>
                  </a:bodyPr>
                  <a:lstStyle/>
                  <a:p>
                    <a:pPr algn="l"/>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85" name="文本框 84"/>
                  <p:cNvSpPr txBox="1"/>
                  <p:nvPr/>
                </p:nvSpPr>
                <p:spPr>
                  <a:xfrm>
                    <a:off x="6000" y="4066"/>
                    <a:ext cx="2123" cy="483"/>
                  </a:xfrm>
                  <a:prstGeom prst="rect">
                    <a:avLst/>
                  </a:prstGeom>
                  <a:noFill/>
                </p:spPr>
                <p:txBody>
                  <a:bodyPr wrap="square" rtlCol="0">
                    <a:spAutoFit/>
                  </a:bodyPr>
                  <a:lstStyle/>
                  <a:p>
                    <a:pPr algn="l"/>
                    <a:r>
                      <a:rPr lang="zh-CN" altLang="en-US" sz="1400">
                        <a:solidFill>
                          <a:schemeClr val="bg2"/>
                        </a:solidFill>
                        <a:latin typeface="PingFang SC Regular" panose="020B0400000000000000" charset="-122"/>
                        <a:ea typeface="PingFang SC Regular" panose="020B0400000000000000" charset="-122"/>
                      </a:rPr>
                      <a:t>执行任务型</a:t>
                    </a:r>
                  </a:p>
                </p:txBody>
              </p:sp>
            </p:grpSp>
            <p:grpSp>
              <p:nvGrpSpPr>
                <p:cNvPr id="86" name="组合 85"/>
                <p:cNvGrpSpPr/>
                <p:nvPr/>
              </p:nvGrpSpPr>
              <p:grpSpPr>
                <a:xfrm>
                  <a:off x="5412" y="8247"/>
                  <a:ext cx="2123" cy="1085"/>
                  <a:chOff x="6000" y="3127"/>
                  <a:chExt cx="2123" cy="1085"/>
                </a:xfrm>
              </p:grpSpPr>
              <p:sp>
                <p:nvSpPr>
                  <p:cNvPr id="87" name="文本框 86"/>
                  <p:cNvSpPr txBox="1"/>
                  <p:nvPr>
                    <p:custDataLst>
                      <p:tags r:id="rId18"/>
                    </p:custDataLst>
                  </p:nvPr>
                </p:nvSpPr>
                <p:spPr>
                  <a:xfrm>
                    <a:off x="6534" y="3455"/>
                    <a:ext cx="1589" cy="757"/>
                  </a:xfrm>
                  <a:prstGeom prst="rect">
                    <a:avLst/>
                  </a:prstGeom>
                  <a:noFill/>
                </p:spPr>
                <p:txBody>
                  <a:bodyPr wrap="square" rtlCol="0" anchor="ctr" anchorCtr="0">
                    <a:noAutofit/>
                  </a:bodyPr>
                  <a:lstStyle/>
                  <a:p>
                    <a:pPr algn="r"/>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88" name="文本框 87"/>
                  <p:cNvSpPr txBox="1"/>
                  <p:nvPr/>
                </p:nvSpPr>
                <p:spPr>
                  <a:xfrm>
                    <a:off x="6000" y="3127"/>
                    <a:ext cx="2123" cy="483"/>
                  </a:xfrm>
                  <a:prstGeom prst="rect">
                    <a:avLst/>
                  </a:prstGeom>
                  <a:noFill/>
                </p:spPr>
                <p:txBody>
                  <a:bodyPr wrap="square" rtlCol="0">
                    <a:spAutoFit/>
                  </a:bodyPr>
                  <a:lstStyle/>
                  <a:p>
                    <a:pPr algn="r"/>
                    <a:r>
                      <a:rPr lang="zh-CN" altLang="en-US" sz="1400">
                        <a:solidFill>
                          <a:schemeClr val="bg2"/>
                        </a:solidFill>
                        <a:latin typeface="PingFang SC Regular" panose="020B0400000000000000" charset="-122"/>
                        <a:ea typeface="PingFang SC Regular" panose="020B0400000000000000" charset="-122"/>
                      </a:rPr>
                      <a:t>机能维持型</a:t>
                    </a:r>
                  </a:p>
                </p:txBody>
              </p:sp>
            </p:grpSp>
            <p:grpSp>
              <p:nvGrpSpPr>
                <p:cNvPr id="89" name="组合 88"/>
                <p:cNvGrpSpPr/>
                <p:nvPr/>
              </p:nvGrpSpPr>
              <p:grpSpPr>
                <a:xfrm>
                  <a:off x="1445" y="8247"/>
                  <a:ext cx="2123" cy="1085"/>
                  <a:chOff x="6000" y="3127"/>
                  <a:chExt cx="2123" cy="1085"/>
                </a:xfrm>
              </p:grpSpPr>
              <p:sp>
                <p:nvSpPr>
                  <p:cNvPr id="90" name="文本框 89"/>
                  <p:cNvSpPr txBox="1"/>
                  <p:nvPr>
                    <p:custDataLst>
                      <p:tags r:id="rId17"/>
                    </p:custDataLst>
                  </p:nvPr>
                </p:nvSpPr>
                <p:spPr>
                  <a:xfrm>
                    <a:off x="6000" y="3455"/>
                    <a:ext cx="1589" cy="757"/>
                  </a:xfrm>
                  <a:prstGeom prst="rect">
                    <a:avLst/>
                  </a:prstGeom>
                  <a:noFill/>
                </p:spPr>
                <p:txBody>
                  <a:bodyPr wrap="square" rtlCol="0" anchor="ctr" anchorCtr="0">
                    <a:noAutofit/>
                  </a:bodyPr>
                  <a:lstStyle/>
                  <a:p>
                    <a:pPr algn="l"/>
                    <a:r>
                      <a:rPr lang="en-US" altLang="zh-CN" b="1">
                        <a:solidFill>
                          <a:schemeClr val="tx2"/>
                        </a:solidFill>
                        <a:latin typeface="PingFang SC Semibold" panose="020B0400000000000000" charset="-122"/>
                        <a:ea typeface="PingFang SC Semibold" panose="020B0400000000000000" charset="-122"/>
                        <a:cs typeface="PingFang SC Semibold" panose="020B0400000000000000" charset="-122"/>
                      </a:rPr>
                      <a:t>pm</a:t>
                    </a:r>
                    <a:r>
                      <a:rPr lang="zh-CN" altLang="en-US" b="1">
                        <a:solidFill>
                          <a:schemeClr val="tx2"/>
                        </a:solidFill>
                        <a:latin typeface="PingFang SC Semibold" panose="020B0400000000000000" charset="-122"/>
                        <a:ea typeface="PingFang SC Semibold" panose="020B0400000000000000" charset="-122"/>
                        <a:cs typeface="PingFang SC Semibold" panose="020B0400000000000000" charset="-122"/>
                      </a:rPr>
                      <a:t>型</a:t>
                    </a:r>
                  </a:p>
                </p:txBody>
              </p:sp>
              <p:sp>
                <p:nvSpPr>
                  <p:cNvPr id="91" name="文本框 90"/>
                  <p:cNvSpPr txBox="1"/>
                  <p:nvPr/>
                </p:nvSpPr>
                <p:spPr>
                  <a:xfrm>
                    <a:off x="6000" y="3127"/>
                    <a:ext cx="2123" cy="483"/>
                  </a:xfrm>
                  <a:prstGeom prst="rect">
                    <a:avLst/>
                  </a:prstGeom>
                  <a:noFill/>
                </p:spPr>
                <p:txBody>
                  <a:bodyPr wrap="square" rtlCol="0">
                    <a:spAutoFit/>
                  </a:bodyPr>
                  <a:lstStyle/>
                  <a:p>
                    <a:pPr algn="l"/>
                    <a:r>
                      <a:rPr lang="zh-CN" altLang="en-US" sz="1400">
                        <a:solidFill>
                          <a:schemeClr val="bg2"/>
                        </a:solidFill>
                        <a:latin typeface="PingFang SC Regular" panose="020B0400000000000000" charset="-122"/>
                        <a:ea typeface="PingFang SC Regular" panose="020B0400000000000000" charset="-122"/>
                      </a:rPr>
                      <a:t>两者俱无型</a:t>
                    </a:r>
                  </a:p>
                </p:txBody>
              </p:sp>
            </p:grpSp>
          </p:grpSp>
          <p:sp>
            <p:nvSpPr>
              <p:cNvPr id="92" name="文本框 91"/>
              <p:cNvSpPr txBox="1"/>
              <p:nvPr/>
            </p:nvSpPr>
            <p:spPr>
              <a:xfrm>
                <a:off x="4590" y="4471"/>
                <a:ext cx="3024" cy="1774"/>
              </a:xfrm>
              <a:prstGeom prst="rect">
                <a:avLst/>
              </a:prstGeom>
              <a:noFill/>
            </p:spPr>
            <p:txBody>
              <a:bodyPr wrap="square" rtlCol="0" anchor="ctr" anchorCtr="0">
                <a:noAutofit/>
              </a:bodyPr>
              <a:lstStyle/>
              <a:p>
                <a:pPr algn="ctr">
                  <a:lnSpc>
                    <a:spcPct val="150000"/>
                  </a:lnSpc>
                </a:pPr>
                <a:r>
                  <a:rPr sz="12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达成目标的能力、</a:t>
                </a:r>
              </a:p>
              <a:p>
                <a:pPr algn="ctr">
                  <a:lnSpc>
                    <a:spcPct val="150000"/>
                  </a:lnSpc>
                </a:pPr>
                <a:r>
                  <a:rPr sz="12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维持和强化组织的能力</a:t>
                </a:r>
              </a:p>
              <a:p>
                <a:pPr algn="ctr">
                  <a:lnSpc>
                    <a:spcPct val="150000"/>
                  </a:lnSpc>
                </a:pPr>
                <a:r>
                  <a:rPr sz="1200" dirty="0">
                    <a:solidFill>
                      <a:schemeClr val="accent4"/>
                    </a:solidFill>
                    <a:latin typeface="PingFang SC Regular" panose="020B0400000000000000" charset="-122"/>
                    <a:ea typeface="PingFang SC Regular" panose="020B0400000000000000" charset="-122"/>
                    <a:cs typeface="PingFang SC Regular" panose="020B0400000000000000" charset="-122"/>
                    <a:sym typeface="+mn-ea"/>
                  </a:rPr>
                  <a:t>都优秀</a:t>
                </a:r>
              </a:p>
            </p:txBody>
          </p:sp>
          <p:sp>
            <p:nvSpPr>
              <p:cNvPr id="101" name="椭圆 100"/>
              <p:cNvSpPr/>
              <p:nvPr/>
            </p:nvSpPr>
            <p:spPr>
              <a:xfrm>
                <a:off x="4951" y="5675"/>
                <a:ext cx="130" cy="13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文本框 103"/>
              <p:cNvSpPr txBox="1"/>
              <p:nvPr/>
            </p:nvSpPr>
            <p:spPr>
              <a:xfrm>
                <a:off x="4588" y="6339"/>
                <a:ext cx="3023" cy="1773"/>
              </a:xfrm>
              <a:prstGeom prst="rect">
                <a:avLst/>
              </a:prstGeom>
              <a:noFill/>
            </p:spPr>
            <p:txBody>
              <a:bodyPr wrap="square" rtlCol="0" anchor="ctr" anchorCtr="0">
                <a:noAutofit/>
              </a:bodyPr>
              <a:lstStyle/>
              <a:p>
                <a:pPr algn="ctr">
                  <a:lnSpc>
                    <a:spcPct val="150000"/>
                  </a:lnSpc>
                </a:pPr>
                <a:r>
                  <a:rPr sz="1200" dirty="0">
                    <a:solidFill>
                      <a:schemeClr val="accent5"/>
                    </a:solidFill>
                    <a:latin typeface="PingFang SC Regular" panose="020B0400000000000000" charset="-122"/>
                    <a:ea typeface="PingFang SC Regular" panose="020B0400000000000000" charset="-122"/>
                    <a:cs typeface="PingFang SC Regular" panose="020B0400000000000000" charset="-122"/>
                    <a:sym typeface="+mn-ea"/>
                  </a:rPr>
                  <a:t>达成目标的能力一般，</a:t>
                </a:r>
              </a:p>
              <a:p>
                <a:pPr algn="ctr">
                  <a:lnSpc>
                    <a:spcPct val="150000"/>
                  </a:lnSpc>
                </a:pPr>
                <a:r>
                  <a:rPr sz="1200" dirty="0">
                    <a:solidFill>
                      <a:schemeClr val="accent5"/>
                    </a:solidFill>
                    <a:latin typeface="PingFang SC Regular" panose="020B0400000000000000" charset="-122"/>
                    <a:ea typeface="PingFang SC Regular" panose="020B0400000000000000" charset="-122"/>
                    <a:cs typeface="PingFang SC Regular" panose="020B0400000000000000" charset="-122"/>
                    <a:sym typeface="+mn-ea"/>
                  </a:rPr>
                  <a:t>但维持和强化组织的能力优秀</a:t>
                </a:r>
              </a:p>
            </p:txBody>
          </p:sp>
          <p:sp>
            <p:nvSpPr>
              <p:cNvPr id="105" name="文本框 104"/>
              <p:cNvSpPr txBox="1"/>
              <p:nvPr/>
            </p:nvSpPr>
            <p:spPr>
              <a:xfrm>
                <a:off x="1445" y="4405"/>
                <a:ext cx="2999" cy="1759"/>
              </a:xfrm>
              <a:prstGeom prst="rect">
                <a:avLst/>
              </a:prstGeom>
              <a:noFill/>
            </p:spPr>
            <p:txBody>
              <a:bodyPr wrap="square" rtlCol="0" anchor="ctr" anchorCtr="0">
                <a:noAutofit/>
              </a:bodyPr>
              <a:lstStyle/>
              <a:p>
                <a:pPr algn="ctr">
                  <a:lnSpc>
                    <a:spcPct val="150000"/>
                  </a:lnSpc>
                </a:pPr>
                <a:r>
                  <a:rPr sz="1200" dirty="0">
                    <a:solidFill>
                      <a:schemeClr val="accent6"/>
                    </a:solidFill>
                    <a:latin typeface="PingFang SC Regular" panose="020B0400000000000000" charset="-122"/>
                    <a:ea typeface="PingFang SC Regular" panose="020B0400000000000000" charset="-122"/>
                    <a:cs typeface="PingFang SC Regular" panose="020B0400000000000000" charset="-122"/>
                    <a:sym typeface="+mn-ea"/>
                  </a:rPr>
                  <a:t>达成目标的能力优秀，</a:t>
                </a:r>
              </a:p>
              <a:p>
                <a:pPr algn="ctr">
                  <a:lnSpc>
                    <a:spcPct val="150000"/>
                  </a:lnSpc>
                </a:pPr>
                <a:r>
                  <a:rPr sz="1200" dirty="0">
                    <a:solidFill>
                      <a:schemeClr val="accent6"/>
                    </a:solidFill>
                    <a:latin typeface="PingFang SC Regular" panose="020B0400000000000000" charset="-122"/>
                    <a:ea typeface="PingFang SC Regular" panose="020B0400000000000000" charset="-122"/>
                    <a:cs typeface="PingFang SC Regular" panose="020B0400000000000000" charset="-122"/>
                    <a:sym typeface="+mn-ea"/>
                  </a:rPr>
                  <a:t>但维持和强化组织的能力一般</a:t>
                </a:r>
              </a:p>
            </p:txBody>
          </p:sp>
          <p:sp>
            <p:nvSpPr>
              <p:cNvPr id="106" name="文本框 105"/>
              <p:cNvSpPr txBox="1"/>
              <p:nvPr/>
            </p:nvSpPr>
            <p:spPr>
              <a:xfrm>
                <a:off x="1444" y="6371"/>
                <a:ext cx="3024" cy="1740"/>
              </a:xfrm>
              <a:prstGeom prst="rect">
                <a:avLst/>
              </a:prstGeom>
              <a:noFill/>
            </p:spPr>
            <p:txBody>
              <a:bodyPr wrap="square" rtlCol="0" anchor="ctr" anchorCtr="0">
                <a:noAutofit/>
              </a:bodyPr>
              <a:lstStyle/>
              <a:p>
                <a:pPr algn="ctr">
                  <a:lnSpc>
                    <a:spcPct val="150000"/>
                  </a:lnSpc>
                </a:pPr>
                <a:r>
                  <a:rPr sz="12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达成目标的能力、</a:t>
                </a:r>
              </a:p>
              <a:p>
                <a:pPr algn="ctr">
                  <a:lnSpc>
                    <a:spcPct val="150000"/>
                  </a:lnSpc>
                </a:pPr>
                <a:r>
                  <a:rPr sz="12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维持和强化组织的能力</a:t>
                </a:r>
              </a:p>
              <a:p>
                <a:pPr algn="ctr">
                  <a:lnSpc>
                    <a:spcPct val="150000"/>
                  </a:lnSpc>
                </a:pPr>
                <a:r>
                  <a:rPr sz="1200" dirty="0">
                    <a:solidFill>
                      <a:schemeClr val="bg2">
                        <a:lumMod val="95000"/>
                      </a:schemeClr>
                    </a:solidFill>
                    <a:latin typeface="PingFang SC Regular" panose="020B0400000000000000" charset="-122"/>
                    <a:ea typeface="PingFang SC Regular" panose="020B0400000000000000" charset="-122"/>
                    <a:cs typeface="PingFang SC Regular" panose="020B0400000000000000" charset="-122"/>
                    <a:sym typeface="+mn-ea"/>
                  </a:rPr>
                  <a:t>都一般</a:t>
                </a:r>
              </a:p>
            </p:txBody>
          </p:sp>
          <p:cxnSp>
            <p:nvCxnSpPr>
              <p:cNvPr id="109" name="直接连接符 108"/>
              <p:cNvCxnSpPr/>
              <p:nvPr/>
            </p:nvCxnSpPr>
            <p:spPr>
              <a:xfrm>
                <a:off x="5958" y="4405"/>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110" name="直接连接符 109"/>
              <p:cNvCxnSpPr/>
              <p:nvPr/>
            </p:nvCxnSpPr>
            <p:spPr>
              <a:xfrm>
                <a:off x="1549" y="4405"/>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111" name="直接连接符 110"/>
              <p:cNvCxnSpPr/>
              <p:nvPr/>
            </p:nvCxnSpPr>
            <p:spPr>
              <a:xfrm>
                <a:off x="1549" y="8235"/>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cxnSp>
            <p:nvCxnSpPr>
              <p:cNvPr id="112" name="直接连接符 111"/>
              <p:cNvCxnSpPr/>
              <p:nvPr/>
            </p:nvCxnSpPr>
            <p:spPr>
              <a:xfrm>
                <a:off x="5971" y="8235"/>
                <a:ext cx="1438" cy="0"/>
              </a:xfrm>
              <a:prstGeom prst="line">
                <a:avLst/>
              </a:prstGeom>
              <a:ln>
                <a:gradFill>
                  <a:gsLst>
                    <a:gs pos="0">
                      <a:schemeClr val="bg2">
                        <a:alpha val="0"/>
                      </a:schemeClr>
                    </a:gs>
                    <a:gs pos="55000">
                      <a:srgbClr val="F2F4F7"/>
                    </a:gs>
                    <a:gs pos="100000">
                      <a:schemeClr val="bg2">
                        <a:alpha val="0"/>
                      </a:schemeClr>
                    </a:gs>
                  </a:gsLst>
                  <a:lin ang="0" scaled="1"/>
                </a:gradFill>
              </a:ln>
            </p:spPr>
            <p:style>
              <a:lnRef idx="2">
                <a:schemeClr val="accent1"/>
              </a:lnRef>
              <a:fillRef idx="0">
                <a:srgbClr val="FFFFFF"/>
              </a:fillRef>
              <a:effectRef idx="0">
                <a:srgbClr val="FFFFFF"/>
              </a:effectRef>
              <a:fontRef idx="minor">
                <a:schemeClr val="tx1"/>
              </a:fontRef>
            </p:style>
          </p:cxnSp>
        </p:grpSp>
      </p:grpSp>
      <p:grpSp>
        <p:nvGrpSpPr>
          <p:cNvPr id="133" name="组合 132"/>
          <p:cNvGrpSpPr/>
          <p:nvPr/>
        </p:nvGrpSpPr>
        <p:grpSpPr>
          <a:xfrm>
            <a:off x="5364480" y="2199005"/>
            <a:ext cx="2517140" cy="3878580"/>
            <a:chOff x="8448" y="3616"/>
            <a:chExt cx="3964" cy="6108"/>
          </a:xfrm>
        </p:grpSpPr>
        <p:sp>
          <p:nvSpPr>
            <p:cNvPr id="159" name="Arrow: Pentagon 158"/>
            <p:cNvSpPr/>
            <p:nvPr>
              <p:custDataLst>
                <p:tags r:id="rId1"/>
              </p:custDataLst>
            </p:nvPr>
          </p:nvSpPr>
          <p:spPr>
            <a:xfrm>
              <a:off x="8448" y="3616"/>
              <a:ext cx="3965" cy="6109"/>
            </a:xfrm>
            <a:prstGeom prst="homePlate">
              <a:avLst>
                <a:gd name="adj" fmla="val 30706"/>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1200" cap="none" spc="0" normalizeH="0" baseline="0" noProof="0" dirty="0">
                <a:ln>
                  <a:noFill/>
                </a:ln>
                <a:solidFill>
                  <a:srgbClr val="204023"/>
                </a:solidFill>
                <a:effectLst/>
                <a:uLnTx/>
                <a:uFillTx/>
                <a:latin typeface="OPPOSans M" pitchFamily="18" charset="-122"/>
                <a:ea typeface="OPPOSans M" pitchFamily="18" charset="-122"/>
                <a:cs typeface="+mn-cs"/>
              </a:endParaRPr>
            </a:p>
          </p:txBody>
        </p:sp>
        <p:grpSp>
          <p:nvGrpSpPr>
            <p:cNvPr id="131" name="组合 130"/>
            <p:cNvGrpSpPr/>
            <p:nvPr/>
          </p:nvGrpSpPr>
          <p:grpSpPr>
            <a:xfrm>
              <a:off x="8448" y="4441"/>
              <a:ext cx="3600" cy="4458"/>
              <a:chOff x="8479" y="3907"/>
              <a:chExt cx="3600" cy="4458"/>
            </a:xfrm>
          </p:grpSpPr>
          <p:sp>
            <p:nvSpPr>
              <p:cNvPr id="128" name="文本框 127"/>
              <p:cNvSpPr txBox="1"/>
              <p:nvPr/>
            </p:nvSpPr>
            <p:spPr>
              <a:xfrm>
                <a:off x="8479" y="3907"/>
                <a:ext cx="3000" cy="1417"/>
              </a:xfrm>
              <a:prstGeom prst="rect">
                <a:avLst/>
              </a:prstGeom>
              <a:noFill/>
            </p:spPr>
            <p:txBody>
              <a:bodyPr wrap="square" rtlCol="0" anchor="ctr" anchorCtr="0">
                <a:noAutofit/>
              </a:bodyPr>
              <a:lstStyle/>
              <a:p>
                <a:pPr>
                  <a:lnSpc>
                    <a:spcPct val="150000"/>
                  </a:lnSpc>
                </a:pPr>
                <a:r>
                  <a:rPr lang="zh-CN" altLang="en-US" sz="12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sym typeface="+mn-ea"/>
                  </a:rPr>
                  <a:t>①把握领导者的类型</a:t>
                </a:r>
                <a:endParaRPr lang="en-US" altLang="zh-CN"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利用</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PM</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理论的矩阵</a:t>
                </a:r>
                <a:r>
                  <a:rPr lang="en-US" altLang="zh-CN"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a:t>
                </a:r>
                <a:r>
                  <a:rPr lang="zh-CN" altLang="en-US"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对领导者进行分类</a:t>
                </a:r>
              </a:p>
            </p:txBody>
          </p:sp>
          <p:sp>
            <p:nvSpPr>
              <p:cNvPr id="129" name="文本框 128"/>
              <p:cNvSpPr txBox="1"/>
              <p:nvPr/>
            </p:nvSpPr>
            <p:spPr>
              <a:xfrm>
                <a:off x="8479" y="5359"/>
                <a:ext cx="3600" cy="1555"/>
              </a:xfrm>
              <a:prstGeom prst="rect">
                <a:avLst/>
              </a:prstGeom>
              <a:noFill/>
            </p:spPr>
            <p:txBody>
              <a:bodyPr wrap="square" rtlCol="0" anchor="ctr" anchorCtr="0">
                <a:noAutofit/>
              </a:bodyPr>
              <a:lstStyle/>
              <a:p>
                <a:pPr>
                  <a:lnSpc>
                    <a:spcPct val="150000"/>
                  </a:lnSpc>
                </a:pPr>
                <a:r>
                  <a:rPr lang="zh-CN" altLang="en-US" sz="12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sym typeface="+mn-ea"/>
                  </a:rPr>
                  <a:t>②思考培养领导能力的方针</a:t>
                </a:r>
                <a:endParaRPr lang="zh-CN" altLang="en-US" sz="12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mn-ea"/>
                </a:endParaRPr>
              </a:p>
              <a:p>
                <a:pPr>
                  <a:lnSpc>
                    <a:spcPct val="150000"/>
                  </a:lnSpc>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摸清楚领导者属于哪一种类型之后，思考怎样才能帮助其提高领导能力</a:t>
                </a:r>
              </a:p>
            </p:txBody>
          </p:sp>
          <p:sp>
            <p:nvSpPr>
              <p:cNvPr id="130" name="文本框 129"/>
              <p:cNvSpPr txBox="1"/>
              <p:nvPr/>
            </p:nvSpPr>
            <p:spPr>
              <a:xfrm>
                <a:off x="8479" y="6949"/>
                <a:ext cx="3000" cy="1417"/>
              </a:xfrm>
              <a:prstGeom prst="rect">
                <a:avLst/>
              </a:prstGeom>
              <a:noFill/>
            </p:spPr>
            <p:txBody>
              <a:bodyPr wrap="square" rtlCol="0" anchor="ctr" anchorCtr="0">
                <a:noAutofit/>
              </a:bodyPr>
              <a:lstStyle/>
              <a:p>
                <a:pPr>
                  <a:lnSpc>
                    <a:spcPct val="150000"/>
                  </a:lnSpc>
                </a:pPr>
                <a:r>
                  <a:rPr lang="zh-CN" altLang="en-US" sz="12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sym typeface="+mn-ea"/>
                  </a:rPr>
                  <a:t>③提高组织的整体能力</a:t>
                </a:r>
                <a:endParaRPr lang="zh-CN" altLang="en-US" sz="1200" b="1" dirty="0">
                  <a:solidFill>
                    <a:schemeClr val="bg1">
                      <a:lumMod val="50000"/>
                      <a:lumOff val="50000"/>
                    </a:schemeClr>
                  </a:solidFill>
                  <a:latin typeface="PingFang SC Semibold" panose="020B0400000000000000" charset="-122"/>
                  <a:ea typeface="PingFang SC Semibold" panose="020B0400000000000000" charset="-122"/>
                  <a:cs typeface="PingFang SC Regular" panose="020B0400000000000000" charset="-122"/>
                  <a:sym typeface="+mn-ea"/>
                </a:endParaRPr>
              </a:p>
              <a:p>
                <a:pPr>
                  <a:lnSpc>
                    <a:spcPct val="150000"/>
                  </a:lnSpc>
                </a:pPr>
                <a:r>
                  <a:rPr sz="10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sym typeface="+mn-ea"/>
                  </a:rPr>
                  <a:t>通过将p变为P，m变为M,提高组织的整体能力</a:t>
                </a:r>
              </a:p>
            </p:txBody>
          </p: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40593" y="1262161"/>
            <a:ext cx="6510815" cy="4154805"/>
          </a:xfrm>
        </p:spPr>
        <p:txBody>
          <a:bodyPr/>
          <a:lstStyle/>
          <a:p>
            <a:r>
              <a:t>06</a:t>
            </a:r>
          </a:p>
        </p:txBody>
      </p:sp>
      <p:sp>
        <p:nvSpPr>
          <p:cNvPr id="6" name="文本占位符 5"/>
          <p:cNvSpPr>
            <a:spLocks noGrp="1"/>
          </p:cNvSpPr>
          <p:nvPr>
            <p:ph type="body" idx="13"/>
          </p:nvPr>
        </p:nvSpPr>
        <p:spPr/>
        <p:txBody>
          <a:bodyPr>
            <a:normAutofit fontScale="90000"/>
          </a:bodyPr>
          <a:lstStyle/>
          <a:p>
            <a:r>
              <a:rPr lang="zh-CN" altLang="en-US"/>
              <a:t>制定运营战略框架</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06 </a:t>
            </a:r>
            <a:r>
              <a:rPr lang="zh-CN" altLang="en-US"/>
              <a:t>制定运营战略</a:t>
            </a:r>
          </a:p>
        </p:txBody>
      </p:sp>
      <p:sp>
        <p:nvSpPr>
          <p:cNvPr id="5" name="文本占位符 4"/>
          <p:cNvSpPr>
            <a:spLocks noGrp="1"/>
          </p:cNvSpPr>
          <p:nvPr>
            <p:ph type="body" idx="1"/>
          </p:nvPr>
        </p:nvSpPr>
        <p:spPr/>
        <p:txBody>
          <a:bodyPr/>
          <a:lstStyle/>
          <a:p>
            <a:r>
              <a:rPr lang="en-US" altLang="zh-CN"/>
              <a:t>P1</a:t>
            </a:r>
          </a:p>
        </p:txBody>
      </p:sp>
      <p:pic>
        <p:nvPicPr>
          <p:cNvPr id="49" name="图片 48"/>
          <p:cNvPicPr>
            <a:picLocks noChangeAspect="1"/>
          </p:cNvPicPr>
          <p:nvPr>
            <p:custDataLst>
              <p:tags r:id="rId1"/>
            </p:custDataLst>
          </p:nvPr>
        </p:nvPicPr>
        <p:blipFill>
          <a:blip r:embed="rId11"/>
          <a:stretch>
            <a:fillRect/>
          </a:stretch>
        </p:blipFill>
        <p:spPr>
          <a:xfrm>
            <a:off x="1526540" y="1003300"/>
            <a:ext cx="3240000" cy="1822500"/>
          </a:xfrm>
          <a:prstGeom prst="rect">
            <a:avLst/>
          </a:prstGeom>
          <a:effectLst>
            <a:outerShdw blurRad="63500" sx="102000" sy="102000" algn="ctr" rotWithShape="0">
              <a:prstClr val="black">
                <a:alpha val="40000"/>
              </a:prstClr>
            </a:outerShdw>
          </a:effectLst>
        </p:spPr>
      </p:pic>
      <p:pic>
        <p:nvPicPr>
          <p:cNvPr id="50" name="图片 49"/>
          <p:cNvPicPr>
            <a:picLocks noChangeAspect="1"/>
          </p:cNvPicPr>
          <p:nvPr>
            <p:custDataLst>
              <p:tags r:id="rId2"/>
            </p:custDataLst>
          </p:nvPr>
        </p:nvPicPr>
        <p:blipFill>
          <a:blip r:embed="rId12"/>
          <a:stretch>
            <a:fillRect/>
          </a:stretch>
        </p:blipFill>
        <p:spPr>
          <a:xfrm>
            <a:off x="5016095" y="1003300"/>
            <a:ext cx="3239770" cy="1822500"/>
          </a:xfrm>
          <a:prstGeom prst="rect">
            <a:avLst/>
          </a:prstGeom>
          <a:effectLst>
            <a:outerShdw blurRad="63500" sx="102000" sy="102000" algn="ctr" rotWithShape="0">
              <a:prstClr val="black">
                <a:alpha val="40000"/>
              </a:prstClr>
            </a:outerShdw>
          </a:effectLst>
        </p:spPr>
      </p:pic>
      <p:pic>
        <p:nvPicPr>
          <p:cNvPr id="51" name="图片 50"/>
          <p:cNvPicPr>
            <a:picLocks noChangeAspect="1"/>
          </p:cNvPicPr>
          <p:nvPr>
            <p:custDataLst>
              <p:tags r:id="rId3"/>
            </p:custDataLst>
          </p:nvPr>
        </p:nvPicPr>
        <p:blipFill>
          <a:blip r:embed="rId13"/>
          <a:stretch>
            <a:fillRect/>
          </a:stretch>
        </p:blipFill>
        <p:spPr>
          <a:xfrm>
            <a:off x="8505420" y="1003300"/>
            <a:ext cx="3239770" cy="1822500"/>
          </a:xfrm>
          <a:prstGeom prst="rect">
            <a:avLst/>
          </a:prstGeom>
          <a:effectLst>
            <a:outerShdw blurRad="63500" sx="102000" sy="102000" algn="ctr" rotWithShape="0">
              <a:prstClr val="black">
                <a:alpha val="40000"/>
              </a:prstClr>
            </a:outerShdw>
          </a:effectLst>
        </p:spPr>
      </p:pic>
      <p:pic>
        <p:nvPicPr>
          <p:cNvPr id="52" name="图片 51"/>
          <p:cNvPicPr>
            <a:picLocks noChangeAspect="1"/>
          </p:cNvPicPr>
          <p:nvPr>
            <p:custDataLst>
              <p:tags r:id="rId4"/>
            </p:custDataLst>
          </p:nvPr>
        </p:nvPicPr>
        <p:blipFill>
          <a:blip r:embed="rId14"/>
          <a:stretch>
            <a:fillRect/>
          </a:stretch>
        </p:blipFill>
        <p:spPr>
          <a:xfrm>
            <a:off x="1526540" y="2898190"/>
            <a:ext cx="3240000" cy="1822450"/>
          </a:xfrm>
          <a:prstGeom prst="rect">
            <a:avLst/>
          </a:prstGeom>
          <a:effectLst>
            <a:outerShdw blurRad="63500" sx="102000" sy="102000" algn="ctr" rotWithShape="0">
              <a:prstClr val="black">
                <a:alpha val="40000"/>
              </a:prstClr>
            </a:outerShdw>
          </a:effectLst>
        </p:spPr>
      </p:pic>
      <p:pic>
        <p:nvPicPr>
          <p:cNvPr id="53" name="图片 52"/>
          <p:cNvPicPr>
            <a:picLocks noChangeAspect="1"/>
          </p:cNvPicPr>
          <p:nvPr>
            <p:custDataLst>
              <p:tags r:id="rId5"/>
            </p:custDataLst>
          </p:nvPr>
        </p:nvPicPr>
        <p:blipFill>
          <a:blip r:embed="rId15"/>
          <a:stretch>
            <a:fillRect/>
          </a:stretch>
        </p:blipFill>
        <p:spPr>
          <a:xfrm>
            <a:off x="5015865" y="2898190"/>
            <a:ext cx="3240000" cy="1822450"/>
          </a:xfrm>
          <a:prstGeom prst="rect">
            <a:avLst/>
          </a:prstGeom>
          <a:effectLst>
            <a:outerShdw blurRad="63500" sx="102000" sy="102000" algn="ctr" rotWithShape="0">
              <a:prstClr val="black">
                <a:alpha val="40000"/>
              </a:prstClr>
            </a:outerShdw>
          </a:effectLst>
        </p:spPr>
      </p:pic>
      <p:pic>
        <p:nvPicPr>
          <p:cNvPr id="54" name="图片 53"/>
          <p:cNvPicPr>
            <a:picLocks noChangeAspect="1"/>
          </p:cNvPicPr>
          <p:nvPr>
            <p:custDataLst>
              <p:tags r:id="rId6"/>
            </p:custDataLst>
          </p:nvPr>
        </p:nvPicPr>
        <p:blipFill>
          <a:blip r:embed="rId16"/>
          <a:stretch>
            <a:fillRect/>
          </a:stretch>
        </p:blipFill>
        <p:spPr>
          <a:xfrm>
            <a:off x="8505190" y="2898190"/>
            <a:ext cx="3240000" cy="1822450"/>
          </a:xfrm>
          <a:prstGeom prst="rect">
            <a:avLst/>
          </a:prstGeom>
          <a:effectLst>
            <a:outerShdw blurRad="63500" sx="102000" sy="102000" algn="ctr" rotWithShape="0">
              <a:prstClr val="black">
                <a:alpha val="40000"/>
              </a:prstClr>
            </a:outerShdw>
          </a:effectLst>
        </p:spPr>
      </p:pic>
      <p:pic>
        <p:nvPicPr>
          <p:cNvPr id="55" name="图片 54"/>
          <p:cNvPicPr>
            <a:picLocks noChangeAspect="1"/>
          </p:cNvPicPr>
          <p:nvPr>
            <p:custDataLst>
              <p:tags r:id="rId7"/>
            </p:custDataLst>
          </p:nvPr>
        </p:nvPicPr>
        <p:blipFill>
          <a:blip r:embed="rId17"/>
          <a:stretch>
            <a:fillRect/>
          </a:stretch>
        </p:blipFill>
        <p:spPr>
          <a:xfrm>
            <a:off x="1526540" y="4793030"/>
            <a:ext cx="3240000" cy="1822450"/>
          </a:xfrm>
          <a:prstGeom prst="rect">
            <a:avLst/>
          </a:prstGeom>
          <a:effectLst>
            <a:outerShdw blurRad="63500" sx="102000" sy="102000" algn="ctr" rotWithShape="0">
              <a:prstClr val="black">
                <a:alpha val="40000"/>
              </a:prstClr>
            </a:outerShdw>
          </a:effectLst>
        </p:spPr>
      </p:pic>
      <p:pic>
        <p:nvPicPr>
          <p:cNvPr id="56" name="图片 55"/>
          <p:cNvPicPr>
            <a:picLocks noChangeAspect="1"/>
          </p:cNvPicPr>
          <p:nvPr>
            <p:custDataLst>
              <p:tags r:id="rId8"/>
            </p:custDataLst>
          </p:nvPr>
        </p:nvPicPr>
        <p:blipFill>
          <a:blip r:embed="rId18"/>
          <a:stretch>
            <a:fillRect/>
          </a:stretch>
        </p:blipFill>
        <p:spPr>
          <a:xfrm>
            <a:off x="5016095" y="4793030"/>
            <a:ext cx="3239770" cy="1822450"/>
          </a:xfrm>
          <a:prstGeom prst="rect">
            <a:avLst/>
          </a:prstGeom>
          <a:effectLst>
            <a:outerShdw blurRad="63500" sx="102000" sy="102000" algn="ctr" rotWithShape="0">
              <a:prstClr val="black">
                <a:alpha val="40000"/>
              </a:prstClr>
            </a:outerShdw>
          </a:effectLst>
        </p:spPr>
      </p:pic>
      <p:pic>
        <p:nvPicPr>
          <p:cNvPr id="57" name="图片 56"/>
          <p:cNvPicPr>
            <a:picLocks noChangeAspect="1"/>
          </p:cNvPicPr>
          <p:nvPr>
            <p:custDataLst>
              <p:tags r:id="rId9"/>
            </p:custDataLst>
          </p:nvPr>
        </p:nvPicPr>
        <p:blipFill>
          <a:blip r:embed="rId19"/>
          <a:stretch>
            <a:fillRect/>
          </a:stretch>
        </p:blipFill>
        <p:spPr>
          <a:xfrm>
            <a:off x="8505420" y="4793030"/>
            <a:ext cx="3239770" cy="18224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0180" y="265748"/>
            <a:ext cx="7432675" cy="522605"/>
          </a:xfrm>
        </p:spPr>
        <p:txBody>
          <a:bodyPr/>
          <a:lstStyle/>
          <a:p>
            <a:r>
              <a:rPr lang="en-US" altLang="zh-CN"/>
              <a:t>06 </a:t>
            </a:r>
            <a:r>
              <a:rPr lang="zh-CN" altLang="en-US"/>
              <a:t>制定运营战略</a:t>
            </a:r>
          </a:p>
        </p:txBody>
      </p:sp>
      <p:sp>
        <p:nvSpPr>
          <p:cNvPr id="5" name="文本占位符 4"/>
          <p:cNvSpPr>
            <a:spLocks noGrp="1"/>
          </p:cNvSpPr>
          <p:nvPr>
            <p:ph type="body" idx="1"/>
          </p:nvPr>
        </p:nvSpPr>
        <p:spPr/>
        <p:txBody>
          <a:bodyPr/>
          <a:lstStyle/>
          <a:p>
            <a:r>
              <a:rPr lang="en-US" altLang="zh-CN"/>
              <a:t>P1</a:t>
            </a:r>
          </a:p>
        </p:txBody>
      </p:sp>
      <p:pic>
        <p:nvPicPr>
          <p:cNvPr id="19" name="图片 18"/>
          <p:cNvPicPr>
            <a:picLocks noChangeAspect="1"/>
          </p:cNvPicPr>
          <p:nvPr>
            <p:custDataLst>
              <p:tags r:id="rId1"/>
            </p:custDataLst>
          </p:nvPr>
        </p:nvPicPr>
        <p:blipFill>
          <a:blip r:embed="rId5"/>
          <a:stretch>
            <a:fillRect/>
          </a:stretch>
        </p:blipFill>
        <p:spPr>
          <a:xfrm>
            <a:off x="1526540" y="1004620"/>
            <a:ext cx="3240000" cy="1822450"/>
          </a:xfrm>
          <a:prstGeom prst="rect">
            <a:avLst/>
          </a:prstGeom>
          <a:effectLst>
            <a:outerShdw blurRad="63500" sx="102000" sy="102000" algn="ctr" rotWithShape="0">
              <a:prstClr val="black">
                <a:alpha val="40000"/>
              </a:prstClr>
            </a:outerShdw>
          </a:effectLst>
        </p:spPr>
      </p:pic>
      <p:pic>
        <p:nvPicPr>
          <p:cNvPr id="20" name="图片 19"/>
          <p:cNvPicPr>
            <a:picLocks noChangeAspect="1"/>
          </p:cNvPicPr>
          <p:nvPr>
            <p:custDataLst>
              <p:tags r:id="rId2"/>
            </p:custDataLst>
          </p:nvPr>
        </p:nvPicPr>
        <p:blipFill>
          <a:blip r:embed="rId6"/>
          <a:stretch>
            <a:fillRect/>
          </a:stretch>
        </p:blipFill>
        <p:spPr>
          <a:xfrm>
            <a:off x="5016095" y="1003985"/>
            <a:ext cx="3239770" cy="1822450"/>
          </a:xfrm>
          <a:prstGeom prst="rect">
            <a:avLst/>
          </a:prstGeom>
          <a:effectLst>
            <a:outerShdw blurRad="63500" sx="102000" sy="102000" algn="ctr" rotWithShape="0">
              <a:prstClr val="black">
                <a:alpha val="40000"/>
              </a:prstClr>
            </a:outerShdw>
          </a:effectLst>
        </p:spPr>
      </p:pic>
      <p:pic>
        <p:nvPicPr>
          <p:cNvPr id="21" name="图片 20"/>
          <p:cNvPicPr>
            <a:picLocks noChangeAspect="1"/>
          </p:cNvPicPr>
          <p:nvPr>
            <p:custDataLst>
              <p:tags r:id="rId3"/>
            </p:custDataLst>
          </p:nvPr>
        </p:nvPicPr>
        <p:blipFill>
          <a:blip r:embed="rId7"/>
          <a:stretch>
            <a:fillRect/>
          </a:stretch>
        </p:blipFill>
        <p:spPr>
          <a:xfrm>
            <a:off x="8505420" y="1003300"/>
            <a:ext cx="3239770" cy="18225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Pentagon 6"/>
          <p:cNvSpPr/>
          <p:nvPr>
            <p:custDataLst>
              <p:tags r:id="rId1"/>
            </p:custDataLst>
          </p:nvPr>
        </p:nvSpPr>
        <p:spPr>
          <a:xfrm flipH="1">
            <a:off x="8088630" y="3971290"/>
            <a:ext cx="3740150" cy="1737995"/>
          </a:xfrm>
          <a:prstGeom prst="homePlate">
            <a:avLst>
              <a:gd name="adj" fmla="val 63536"/>
            </a:avLst>
          </a:prstGeom>
          <a:gradFill>
            <a:gsLst>
              <a:gs pos="100000">
                <a:srgbClr val="FFFFFF">
                  <a:alpha val="58000"/>
                </a:srgbClr>
              </a:gs>
              <a:gs pos="0">
                <a:schemeClr val="accent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文本框 36"/>
          <p:cNvSpPr txBox="1"/>
          <p:nvPr/>
        </p:nvSpPr>
        <p:spPr>
          <a:xfrm>
            <a:off x="9145905" y="4034155"/>
            <a:ext cx="2052320" cy="275590"/>
          </a:xfrm>
          <a:prstGeom prst="rect">
            <a:avLst/>
          </a:prstGeom>
          <a:noFill/>
        </p:spPr>
        <p:txBody>
          <a:bodyPr wrap="square" rtlCol="0">
            <a:spAutoFit/>
          </a:bodyPr>
          <a:lstStyle/>
          <a:p>
            <a:r>
              <a:rPr lang="zh-CN" altLang="en-US" sz="1200" dirty="0">
                <a:solidFill>
                  <a:schemeClr val="accent5">
                    <a:lumMod val="90000"/>
                  </a:schemeClr>
                </a:solidFill>
                <a:latin typeface="PingFang SC Regular" panose="020B0400000000000000" charset="-122"/>
                <a:ea typeface="PingFang SC Regular" panose="020B0400000000000000" charset="-122"/>
                <a:sym typeface="+mn-ea"/>
              </a:rPr>
              <a:t>注意</a:t>
            </a:r>
          </a:p>
        </p:txBody>
      </p:sp>
      <p:cxnSp>
        <p:nvCxnSpPr>
          <p:cNvPr id="39" name="直接连接符 38"/>
          <p:cNvCxnSpPr/>
          <p:nvPr/>
        </p:nvCxnSpPr>
        <p:spPr>
          <a:xfrm>
            <a:off x="9335135" y="5096510"/>
            <a:ext cx="1862455" cy="0"/>
          </a:xfrm>
          <a:prstGeom prst="line">
            <a:avLst/>
          </a:prstGeom>
          <a:ln w="12700" cmpd="sng">
            <a:solidFill>
              <a:schemeClr val="accent6">
                <a:lumMod val="90000"/>
              </a:schemeClr>
            </a:solidFill>
            <a:prstDash val="sysDot"/>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
            </p:custDataLst>
          </p:nvPr>
        </p:nvSpPr>
        <p:spPr>
          <a:xfrm>
            <a:off x="9145905" y="4347845"/>
            <a:ext cx="2683510" cy="710565"/>
          </a:xfrm>
          <a:prstGeom prst="rect">
            <a:avLst/>
          </a:prstGeom>
          <a:noFill/>
          <a:effectLst/>
        </p:spPr>
        <p:txBody>
          <a:bodyPr wrap="square" lIns="96039" tIns="48018" rIns="96039" bIns="48018" rtlCol="0">
            <a:spAutoFit/>
          </a:bodyPr>
          <a:lstStyle/>
          <a:p>
            <a:pPr algn="l"/>
            <a:r>
              <a:rPr lang="zh-CN" altLang="en-US" sz="1000" dirty="0">
                <a:solidFill>
                  <a:schemeClr val="bg1">
                    <a:lumMod val="25000"/>
                    <a:lumOff val="75000"/>
                  </a:schemeClr>
                </a:solidFill>
                <a:latin typeface="PingFang SC Regular" panose="020B0400000000000000" charset="-122"/>
                <a:ea typeface="PingFang SC Regular" panose="020B0400000000000000" charset="-122"/>
              </a:rPr>
              <a:t>企业在思考事业扩张战略时，往往容易忽视现有市场和现有产品的部分。因此，企业也应该思考提高客单价、增加“死忠”用户百分比等方法</a:t>
            </a:r>
          </a:p>
        </p:txBody>
      </p:sp>
      <p:sp>
        <p:nvSpPr>
          <p:cNvPr id="45" name="文本框 44"/>
          <p:cNvSpPr txBox="1"/>
          <p:nvPr>
            <p:custDataLst>
              <p:tags r:id="rId3"/>
            </p:custDataLst>
          </p:nvPr>
        </p:nvSpPr>
        <p:spPr>
          <a:xfrm>
            <a:off x="9145905" y="5134610"/>
            <a:ext cx="2635250" cy="556895"/>
          </a:xfrm>
          <a:prstGeom prst="rect">
            <a:avLst/>
          </a:prstGeom>
          <a:noFill/>
          <a:effectLst/>
        </p:spPr>
        <p:txBody>
          <a:bodyPr wrap="square" lIns="96039" tIns="48018" rIns="96039" bIns="48018" rtlCol="0">
            <a:spAutoFit/>
          </a:bodyPr>
          <a:lstStyle/>
          <a:p>
            <a:pPr algn="l"/>
            <a:r>
              <a:rPr lang="zh-CN" altLang="en-US" sz="1000" dirty="0">
                <a:solidFill>
                  <a:schemeClr val="bg1">
                    <a:lumMod val="25000"/>
                    <a:lumOff val="75000"/>
                  </a:schemeClr>
                </a:solidFill>
                <a:latin typeface="PingFang SC Regular" panose="020B0400000000000000" charset="-122"/>
                <a:ea typeface="PingFang SC Regular" panose="020B0400000000000000" charset="-122"/>
              </a:rPr>
              <a:t>企业不能将事业发展的希望全部寄托在业务增长上，也应该考虑分散风险和提高组织效率等方法</a:t>
            </a:r>
          </a:p>
        </p:txBody>
      </p:sp>
      <p:grpSp>
        <p:nvGrpSpPr>
          <p:cNvPr id="24" name="组合 23"/>
          <p:cNvGrpSpPr/>
          <p:nvPr/>
        </p:nvGrpSpPr>
        <p:grpSpPr>
          <a:xfrm>
            <a:off x="8088630" y="1892300"/>
            <a:ext cx="3740150" cy="1737360"/>
            <a:chOff x="12738" y="2980"/>
            <a:chExt cx="5890" cy="2736"/>
          </a:xfrm>
        </p:grpSpPr>
        <p:sp>
          <p:nvSpPr>
            <p:cNvPr id="5146" name="Arrow: Pentagon 6"/>
            <p:cNvSpPr/>
            <p:nvPr>
              <p:custDataLst>
                <p:tags r:id="rId32"/>
              </p:custDataLst>
            </p:nvPr>
          </p:nvSpPr>
          <p:spPr>
            <a:xfrm flipH="1">
              <a:off x="12738" y="2980"/>
              <a:ext cx="5890" cy="2737"/>
            </a:xfrm>
            <a:prstGeom prst="homePlate">
              <a:avLst>
                <a:gd name="adj" fmla="val 63536"/>
              </a:avLst>
            </a:prstGeom>
            <a:gradFill>
              <a:gsLst>
                <a:gs pos="100000">
                  <a:srgbClr val="FFFFFF">
                    <a:alpha val="58000"/>
                  </a:srgbClr>
                </a:gs>
                <a:gs pos="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23" name="组合 22"/>
            <p:cNvGrpSpPr/>
            <p:nvPr/>
          </p:nvGrpSpPr>
          <p:grpSpPr>
            <a:xfrm>
              <a:off x="13696" y="3107"/>
              <a:ext cx="4856" cy="2558"/>
              <a:chOff x="13696" y="3107"/>
              <a:chExt cx="4856" cy="2558"/>
            </a:xfrm>
          </p:grpSpPr>
          <p:sp>
            <p:nvSpPr>
              <p:cNvPr id="10" name="文本框 9"/>
              <p:cNvSpPr txBox="1"/>
              <p:nvPr/>
            </p:nvSpPr>
            <p:spPr>
              <a:xfrm>
                <a:off x="14581" y="3107"/>
                <a:ext cx="3232" cy="434"/>
              </a:xfrm>
              <a:prstGeom prst="rect">
                <a:avLst/>
              </a:prstGeom>
              <a:noFill/>
            </p:spPr>
            <p:txBody>
              <a:bodyPr wrap="square" rtlCol="0">
                <a:spAutoFit/>
              </a:bodyPr>
              <a:lstStyle/>
              <a:p>
                <a:r>
                  <a:rPr lang="zh-CN" altLang="en-US" sz="1200" dirty="0">
                    <a:solidFill>
                      <a:schemeClr val="accent4">
                        <a:lumMod val="90000"/>
                      </a:schemeClr>
                    </a:solidFill>
                    <a:latin typeface="PingFang SC Regular" panose="020B0400000000000000" charset="-122"/>
                    <a:ea typeface="PingFang SC Regular" panose="020B0400000000000000" charset="-122"/>
                    <a:sym typeface="+mn-ea"/>
                  </a:rPr>
                  <a:t>产品多元化战略的四种类型</a:t>
                </a:r>
              </a:p>
            </p:txBody>
          </p:sp>
          <p:grpSp>
            <p:nvGrpSpPr>
              <p:cNvPr id="14" name="组合 13"/>
              <p:cNvGrpSpPr/>
              <p:nvPr/>
            </p:nvGrpSpPr>
            <p:grpSpPr>
              <a:xfrm>
                <a:off x="14701" y="3572"/>
                <a:ext cx="2932" cy="1950"/>
                <a:chOff x="14701" y="3572"/>
                <a:chExt cx="2932" cy="1950"/>
              </a:xfrm>
            </p:grpSpPr>
            <p:cxnSp>
              <p:nvCxnSpPr>
                <p:cNvPr id="12" name="直接连接符 11"/>
                <p:cNvCxnSpPr/>
                <p:nvPr/>
              </p:nvCxnSpPr>
              <p:spPr>
                <a:xfrm>
                  <a:off x="14701" y="4547"/>
                  <a:ext cx="2933" cy="0"/>
                </a:xfrm>
                <a:prstGeom prst="line">
                  <a:avLst/>
                </a:prstGeom>
                <a:ln w="12700" cmpd="sng">
                  <a:solidFill>
                    <a:schemeClr val="accent4"/>
                  </a:solidFill>
                  <a:prstDash val="sysDot"/>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37"/>
                  </p:custDataLst>
                </p:nvPr>
              </p:nvCxnSpPr>
              <p:spPr>
                <a:xfrm flipV="1">
                  <a:off x="16168" y="3572"/>
                  <a:ext cx="0" cy="1950"/>
                </a:xfrm>
                <a:prstGeom prst="line">
                  <a:avLst/>
                </a:prstGeom>
                <a:ln w="12700" cmpd="sng">
                  <a:solidFill>
                    <a:schemeClr val="accent4"/>
                  </a:solidFill>
                  <a:prstDash val="sysDot"/>
                </a:ln>
              </p:spPr>
              <p:style>
                <a:lnRef idx="2">
                  <a:schemeClr val="accent1"/>
                </a:lnRef>
                <a:fillRef idx="0">
                  <a:srgbClr val="FFFFFF"/>
                </a:fillRef>
                <a:effectRef idx="0">
                  <a:srgbClr val="FFFFFF"/>
                </a:effectRef>
                <a:fontRef idx="minor">
                  <a:schemeClr val="tx1"/>
                </a:fontRef>
              </p:style>
            </p:cxnSp>
          </p:grpSp>
          <p:sp>
            <p:nvSpPr>
              <p:cNvPr id="223" name="文本框 222"/>
              <p:cNvSpPr txBox="1"/>
              <p:nvPr>
                <p:custDataLst>
                  <p:tags r:id="rId33"/>
                </p:custDataLst>
              </p:nvPr>
            </p:nvSpPr>
            <p:spPr>
              <a:xfrm>
                <a:off x="16168" y="3670"/>
                <a:ext cx="2384" cy="877"/>
              </a:xfrm>
              <a:prstGeom prst="rect">
                <a:avLst/>
              </a:prstGeom>
              <a:noFill/>
              <a:effectLst/>
            </p:spPr>
            <p:txBody>
              <a:bodyPr wrap="square" lIns="96039" tIns="48018" rIns="96039" bIns="48018" rtlCol="0">
                <a:spAutoFit/>
              </a:bodyPr>
              <a:lstStyle/>
              <a:p>
                <a:r>
                  <a:rPr lang="zh-CN" altLang="en-US" sz="1000" b="1" dirty="0">
                    <a:solidFill>
                      <a:schemeClr val="bg1">
                        <a:lumMod val="50000"/>
                        <a:lumOff val="50000"/>
                      </a:schemeClr>
                    </a:solidFill>
                    <a:latin typeface="PingFang SC Semibold" panose="020B0400000000000000" charset="-122"/>
                    <a:ea typeface="PingFang SC Semibold" panose="020B0400000000000000" charset="-122"/>
                    <a:cs typeface="阿里巴巴普惠体 R" panose="00020600040101010101" pitchFamily="18" charset="-122"/>
                    <a:sym typeface="+mn-ea"/>
                  </a:rPr>
                  <a:t>垂直多元化战略</a:t>
                </a:r>
                <a:endParaRPr lang="zh-CN" altLang="en-US" sz="1000" dirty="0">
                  <a:solidFill>
                    <a:schemeClr val="bg1">
                      <a:lumMod val="25000"/>
                      <a:lumOff val="75000"/>
                    </a:schemeClr>
                  </a:solidFill>
                  <a:latin typeface="PingFang SC Regular" panose="020B0400000000000000" charset="-122"/>
                  <a:ea typeface="PingFang SC Regular" panose="020B0400000000000000" charset="-122"/>
                </a:endParaRPr>
              </a:p>
              <a:p>
                <a:r>
                  <a:rPr lang="zh-CN" altLang="en-US" sz="1000" dirty="0">
                    <a:solidFill>
                      <a:schemeClr val="bg1">
                        <a:lumMod val="25000"/>
                        <a:lumOff val="75000"/>
                      </a:schemeClr>
                    </a:solidFill>
                    <a:latin typeface="PingFang SC Regular" panose="020B0400000000000000" charset="-122"/>
                    <a:ea typeface="PingFang SC Regular" panose="020B0400000000000000" charset="-122"/>
                  </a:rPr>
                  <a:t>在相同的事业领域的上游和下游开展商业活动</a:t>
                </a:r>
              </a:p>
            </p:txBody>
          </p:sp>
          <p:sp>
            <p:nvSpPr>
              <p:cNvPr id="19" name="文本框 18"/>
              <p:cNvSpPr txBox="1"/>
              <p:nvPr>
                <p:custDataLst>
                  <p:tags r:id="rId34"/>
                </p:custDataLst>
              </p:nvPr>
            </p:nvSpPr>
            <p:spPr>
              <a:xfrm>
                <a:off x="13784" y="3670"/>
                <a:ext cx="2384" cy="877"/>
              </a:xfrm>
              <a:prstGeom prst="rect">
                <a:avLst/>
              </a:prstGeom>
              <a:noFill/>
              <a:effectLst/>
            </p:spPr>
            <p:txBody>
              <a:bodyPr wrap="square" lIns="96039" tIns="48018" rIns="96039" bIns="48018" rtlCol="0">
                <a:spAutoFit/>
              </a:bodyPr>
              <a:lstStyle/>
              <a:p>
                <a:pPr algn="r"/>
                <a:r>
                  <a:rPr lang="zh-CN" altLang="en-US" sz="1000" b="1" dirty="0">
                    <a:solidFill>
                      <a:schemeClr val="bg1">
                        <a:lumMod val="50000"/>
                        <a:lumOff val="50000"/>
                      </a:schemeClr>
                    </a:solidFill>
                    <a:latin typeface="PingFang SC Semibold" panose="020B0400000000000000" charset="-122"/>
                    <a:ea typeface="PingFang SC Semibold" panose="020B0400000000000000" charset="-122"/>
                    <a:cs typeface="阿里巴巴普惠体 R" panose="00020600040101010101" pitchFamily="18" charset="-122"/>
                    <a:sym typeface="+mn-ea"/>
                  </a:rPr>
                  <a:t>水平多元化战略</a:t>
                </a:r>
              </a:p>
              <a:p>
                <a:pPr algn="r"/>
                <a:r>
                  <a:rPr lang="zh-CN" altLang="en-US" sz="1000" dirty="0">
                    <a:solidFill>
                      <a:schemeClr val="bg1">
                        <a:lumMod val="25000"/>
                        <a:lumOff val="75000"/>
                      </a:schemeClr>
                    </a:solidFill>
                    <a:latin typeface="PingFang SC Regular" panose="020B0400000000000000" charset="-122"/>
                    <a:ea typeface="PingFang SC Regular" panose="020B0400000000000000" charset="-122"/>
                  </a:rPr>
                  <a:t>为与现在相似的顾客提供不同的产品</a:t>
                </a:r>
              </a:p>
            </p:txBody>
          </p:sp>
          <p:sp>
            <p:nvSpPr>
              <p:cNvPr id="20" name="文本框 19"/>
              <p:cNvSpPr txBox="1"/>
              <p:nvPr>
                <p:custDataLst>
                  <p:tags r:id="rId35"/>
                </p:custDataLst>
              </p:nvPr>
            </p:nvSpPr>
            <p:spPr>
              <a:xfrm>
                <a:off x="16168" y="4547"/>
                <a:ext cx="2384" cy="877"/>
              </a:xfrm>
              <a:prstGeom prst="rect">
                <a:avLst/>
              </a:prstGeom>
              <a:noFill/>
              <a:effectLst/>
            </p:spPr>
            <p:txBody>
              <a:bodyPr wrap="square" lIns="96039" tIns="48018" rIns="96039" bIns="48018" rtlCol="0">
                <a:spAutoFit/>
              </a:bodyPr>
              <a:lstStyle/>
              <a:p>
                <a:r>
                  <a:rPr lang="zh-CN" altLang="en-US" sz="1000" b="1" dirty="0">
                    <a:solidFill>
                      <a:schemeClr val="bg1">
                        <a:lumMod val="50000"/>
                        <a:lumOff val="50000"/>
                      </a:schemeClr>
                    </a:solidFill>
                    <a:latin typeface="PingFang SC Semibold" panose="020B0400000000000000" charset="-122"/>
                    <a:ea typeface="PingFang SC Semibold" panose="020B0400000000000000" charset="-122"/>
                    <a:cs typeface="阿里巴巴普惠体 R" panose="00020600040101010101" pitchFamily="18" charset="-122"/>
                    <a:sym typeface="+mn-ea"/>
                  </a:rPr>
                  <a:t>整体多元化战略</a:t>
                </a:r>
              </a:p>
              <a:p>
                <a:r>
                  <a:rPr lang="zh-CN" altLang="en-US" sz="1000" dirty="0">
                    <a:solidFill>
                      <a:schemeClr val="bg1">
                        <a:lumMod val="25000"/>
                        <a:lumOff val="75000"/>
                      </a:schemeClr>
                    </a:solidFill>
                    <a:latin typeface="PingFang SC Regular" panose="020B0400000000000000" charset="-122"/>
                    <a:ea typeface="PingFang SC Regular" panose="020B0400000000000000" charset="-122"/>
                  </a:rPr>
                  <a:t>开展与现在的产品完全不相关的全新事业</a:t>
                </a:r>
              </a:p>
            </p:txBody>
          </p:sp>
          <p:sp>
            <p:nvSpPr>
              <p:cNvPr id="22" name="文本框 21"/>
              <p:cNvSpPr txBox="1"/>
              <p:nvPr>
                <p:custDataLst>
                  <p:tags r:id="rId36"/>
                </p:custDataLst>
              </p:nvPr>
            </p:nvSpPr>
            <p:spPr>
              <a:xfrm>
                <a:off x="13696" y="4547"/>
                <a:ext cx="2472" cy="1119"/>
              </a:xfrm>
              <a:prstGeom prst="rect">
                <a:avLst/>
              </a:prstGeom>
              <a:noFill/>
              <a:effectLst/>
            </p:spPr>
            <p:txBody>
              <a:bodyPr wrap="square" lIns="96039" tIns="48018" rIns="96039" bIns="48018" rtlCol="0">
                <a:spAutoFit/>
              </a:bodyPr>
              <a:lstStyle/>
              <a:p>
                <a:pPr algn="r"/>
                <a:r>
                  <a:rPr lang="zh-CN" altLang="en-US" sz="1000" b="1" dirty="0">
                    <a:solidFill>
                      <a:schemeClr val="bg1">
                        <a:lumMod val="50000"/>
                        <a:lumOff val="50000"/>
                      </a:schemeClr>
                    </a:solidFill>
                    <a:latin typeface="PingFang SC Semibold" panose="020B0400000000000000" charset="-122"/>
                    <a:ea typeface="PingFang SC Semibold" panose="020B0400000000000000" charset="-122"/>
                    <a:cs typeface="阿里巴巴普惠体 R" panose="00020600040101010101" pitchFamily="18" charset="-122"/>
                    <a:sym typeface="+mn-ea"/>
                  </a:rPr>
                  <a:t>集中多元化战略</a:t>
                </a:r>
              </a:p>
              <a:p>
                <a:pPr algn="r"/>
                <a:r>
                  <a:rPr lang="zh-CN" altLang="en-US" sz="1000" dirty="0">
                    <a:solidFill>
                      <a:schemeClr val="bg1">
                        <a:lumMod val="25000"/>
                        <a:lumOff val="75000"/>
                      </a:schemeClr>
                    </a:solidFill>
                    <a:latin typeface="PingFang SC Regular" panose="020B0400000000000000" charset="-122"/>
                    <a:ea typeface="PingFang SC Regular" panose="020B0400000000000000" charset="-122"/>
                  </a:rPr>
                  <a:t>凭借自身的竞争优势在完全不同的领域展开竞争</a:t>
                </a:r>
              </a:p>
            </p:txBody>
          </p:sp>
        </p:grpSp>
      </p:grpSp>
      <p:sp>
        <p:nvSpPr>
          <p:cNvPr id="2" name="标题 1"/>
          <p:cNvSpPr>
            <a:spLocks noGrp="1"/>
          </p:cNvSpPr>
          <p:nvPr>
            <p:ph type="ctrTitle"/>
          </p:nvPr>
        </p:nvSpPr>
        <p:spPr>
          <a:xfrm>
            <a:off x="1440488" y="311473"/>
            <a:ext cx="6510815" cy="430530"/>
          </a:xfrm>
        </p:spPr>
        <p:txBody>
          <a:bodyPr/>
          <a:lstStyle/>
          <a:p>
            <a:r>
              <a:rPr lang="zh-CN" altLang="en-US"/>
              <a:t>安索夫矩阵——</a:t>
            </a:r>
            <a:r>
              <a:rPr lang="zh-CN" altLang="en-US" sz="2400" b="0"/>
              <a:t>企业</a:t>
            </a:r>
            <a:r>
              <a:rPr lang="en-US" altLang="zh-CN" sz="2400" b="0"/>
              <a:t>4</a:t>
            </a:r>
            <a:r>
              <a:rPr sz="2400" b="0"/>
              <a:t>种</a:t>
            </a:r>
            <a:r>
              <a:rPr lang="zh-CN" altLang="en-US" sz="2400" b="0"/>
              <a:t>增长战略</a:t>
            </a:r>
          </a:p>
        </p:txBody>
      </p:sp>
      <p:sp>
        <p:nvSpPr>
          <p:cNvPr id="3" name="文本占位符 2"/>
          <p:cNvSpPr>
            <a:spLocks noGrp="1"/>
          </p:cNvSpPr>
          <p:nvPr>
            <p:ph type="body" idx="1"/>
          </p:nvPr>
        </p:nvSpPr>
        <p:spPr/>
        <p:txBody>
          <a:bodyPr/>
          <a:lstStyle/>
          <a:p>
            <a:r>
              <a:rPr lang="zh-CN" altLang="en-US"/>
              <a:t>安索夫矩阵是以企业的目标市场和产品为轴，对市场渗透战略、新产品开发战略、新市场开发战略、多元化战略四种增长战略进行分析和思考</a:t>
            </a:r>
          </a:p>
        </p:txBody>
      </p:sp>
      <p:sp>
        <p:nvSpPr>
          <p:cNvPr id="4" name="文本占位符 3"/>
          <p:cNvSpPr>
            <a:spLocks noGrp="1"/>
          </p:cNvSpPr>
          <p:nvPr>
            <p:ph type="body" idx="13"/>
          </p:nvPr>
        </p:nvSpPr>
        <p:spPr>
          <a:xfrm>
            <a:off x="372110" y="317183"/>
            <a:ext cx="1068070" cy="430530"/>
          </a:xfrm>
        </p:spPr>
        <p:txBody>
          <a:bodyPr/>
          <a:lstStyle/>
          <a:p>
            <a:r>
              <a:t>6-01</a:t>
            </a:r>
          </a:p>
        </p:txBody>
      </p:sp>
      <p:grpSp>
        <p:nvGrpSpPr>
          <p:cNvPr id="7" name="组合 6"/>
          <p:cNvGrpSpPr/>
          <p:nvPr/>
        </p:nvGrpSpPr>
        <p:grpSpPr>
          <a:xfrm>
            <a:off x="390525" y="1755775"/>
            <a:ext cx="8489950" cy="4789805"/>
            <a:chOff x="2916" y="3404"/>
            <a:chExt cx="13370" cy="6616"/>
          </a:xfrm>
        </p:grpSpPr>
        <p:sp>
          <p:nvSpPr>
            <p:cNvPr id="5" name="矩形: 圆角 2"/>
            <p:cNvSpPr/>
            <p:nvPr>
              <p:custDataLst>
                <p:tags r:id="rId4"/>
              </p:custDataLst>
            </p:nvPr>
          </p:nvSpPr>
          <p:spPr>
            <a:xfrm rot="16200000">
              <a:off x="2122" y="5938"/>
              <a:ext cx="2184" cy="596"/>
            </a:xfrm>
            <a:prstGeom prst="roundRect">
              <a:avLst>
                <a:gd name="adj" fmla="val 50000"/>
              </a:avLst>
            </a:prstGeom>
            <a:solidFill>
              <a:srgbClr val="A2332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市场</a:t>
              </a:r>
            </a:p>
          </p:txBody>
        </p:sp>
        <p:cxnSp>
          <p:nvCxnSpPr>
            <p:cNvPr id="17" name="直接连接符 16"/>
            <p:cNvCxnSpPr/>
            <p:nvPr>
              <p:custDataLst>
                <p:tags r:id="rId5"/>
              </p:custDataLst>
            </p:nvPr>
          </p:nvCxnSpPr>
          <p:spPr>
            <a:xfrm flipH="1">
              <a:off x="3271" y="9321"/>
              <a:ext cx="13015" cy="0"/>
            </a:xfrm>
            <a:prstGeom prst="line">
              <a:avLst/>
            </a:prstGeom>
            <a:ln w="38100">
              <a:gradFill flip="none" rotWithShape="1">
                <a:gsLst>
                  <a:gs pos="34000">
                    <a:srgbClr val="1D4273"/>
                  </a:gs>
                  <a:gs pos="100000">
                    <a:srgbClr val="C2D7EF">
                      <a:alpha val="0"/>
                    </a:srgbClr>
                  </a:gs>
                </a:gsLst>
                <a:lin ang="0" scaled="1"/>
                <a:tileRect/>
              </a:gradFill>
              <a:headEnd type="triangle"/>
            </a:ln>
          </p:spPr>
          <p:style>
            <a:lnRef idx="2">
              <a:schemeClr val="accent1"/>
            </a:lnRef>
            <a:fillRef idx="0">
              <a:schemeClr val="accent1"/>
            </a:fillRef>
            <a:effectRef idx="1">
              <a:schemeClr val="accent1"/>
            </a:effectRef>
            <a:fontRef idx="minor">
              <a:schemeClr val="tx1"/>
            </a:fontRef>
          </p:style>
        </p:cxnSp>
        <p:cxnSp>
          <p:nvCxnSpPr>
            <p:cNvPr id="18" name="直接连接符 17"/>
            <p:cNvCxnSpPr/>
            <p:nvPr>
              <p:custDataLst>
                <p:tags r:id="rId6"/>
              </p:custDataLst>
            </p:nvPr>
          </p:nvCxnSpPr>
          <p:spPr>
            <a:xfrm>
              <a:off x="3690" y="3404"/>
              <a:ext cx="0" cy="6240"/>
            </a:xfrm>
            <a:prstGeom prst="line">
              <a:avLst/>
            </a:prstGeom>
            <a:ln w="38100">
              <a:gradFill>
                <a:gsLst>
                  <a:gs pos="26000">
                    <a:srgbClr val="A23322"/>
                  </a:gs>
                  <a:gs pos="100000">
                    <a:srgbClr val="F4D1CD">
                      <a:alpha val="0"/>
                    </a:srgbClr>
                  </a:gs>
                </a:gsLst>
                <a:lin ang="5400000" scaled="1"/>
              </a:gradFill>
              <a:headEnd type="triangle"/>
            </a:ln>
          </p:spPr>
          <p:style>
            <a:lnRef idx="2">
              <a:schemeClr val="accent1"/>
            </a:lnRef>
            <a:fillRef idx="0">
              <a:schemeClr val="accent1"/>
            </a:fillRef>
            <a:effectRef idx="1">
              <a:schemeClr val="accent1"/>
            </a:effectRef>
            <a:fontRef idx="minor">
              <a:schemeClr val="tx1"/>
            </a:fontRef>
          </p:style>
        </p:cxnSp>
        <p:sp>
          <p:nvSpPr>
            <p:cNvPr id="8" name="矩形: 圆角 6"/>
            <p:cNvSpPr/>
            <p:nvPr>
              <p:custDataLst>
                <p:tags r:id="rId7"/>
              </p:custDataLst>
            </p:nvPr>
          </p:nvSpPr>
          <p:spPr>
            <a:xfrm>
              <a:off x="8524" y="9424"/>
              <a:ext cx="2796" cy="596"/>
            </a:xfrm>
            <a:prstGeom prst="roundRect">
              <a:avLst>
                <a:gd name="adj" fmla="val 50000"/>
              </a:avLst>
            </a:prstGeom>
            <a:solidFill>
              <a:srgbClr val="1D42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2"/>
                  </a:solidFill>
                  <a:latin typeface="PingFang SC Regular" panose="020B0400000000000000" charset="-122"/>
                  <a:ea typeface="PingFang SC Regular" panose="020B0400000000000000" charset="-122"/>
                  <a:cs typeface="+mn-ea"/>
                  <a:sym typeface="+mn-lt"/>
                </a:rPr>
                <a:t>产品</a:t>
              </a:r>
            </a:p>
          </p:txBody>
        </p:sp>
        <p:grpSp>
          <p:nvGrpSpPr>
            <p:cNvPr id="44" name="组合 43"/>
            <p:cNvGrpSpPr/>
            <p:nvPr/>
          </p:nvGrpSpPr>
          <p:grpSpPr>
            <a:xfrm>
              <a:off x="3906" y="3467"/>
              <a:ext cx="12032" cy="5485"/>
              <a:chOff x="3529" y="3467"/>
              <a:chExt cx="12032" cy="5485"/>
            </a:xfrm>
          </p:grpSpPr>
          <p:sp>
            <p:nvSpPr>
              <p:cNvPr id="25" name="圆角矩形 17"/>
              <p:cNvSpPr/>
              <p:nvPr>
                <p:custDataLst>
                  <p:tags r:id="rId12"/>
                </p:custDataLst>
              </p:nvPr>
            </p:nvSpPr>
            <p:spPr>
              <a:xfrm>
                <a:off x="9945" y="3606"/>
                <a:ext cx="5598" cy="2401"/>
              </a:xfrm>
              <a:prstGeom prst="roundRect">
                <a:avLst>
                  <a:gd name="adj" fmla="val 6055"/>
                </a:avLst>
              </a:prstGeom>
              <a:solidFill>
                <a:schemeClr val="accent1"/>
              </a:solidFill>
              <a:ln w="12700" cap="flat" cmpd="sng" algn="ctr">
                <a:solidFill>
                  <a:srgbClr val="A23322"/>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16" name="bookmark-silhouette-variant_32530"/>
              <p:cNvSpPr/>
              <p:nvPr>
                <p:custDataLst>
                  <p:tags r:id="rId13"/>
                </p:custDataLst>
              </p:nvPr>
            </p:nvSpPr>
            <p:spPr>
              <a:xfrm>
                <a:off x="14873" y="3606"/>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4"/>
              </a:solidFill>
              <a:ln w="12700" cap="flat" cmpd="sng" algn="ctr">
                <a:noFill/>
                <a:prstDash val="solid"/>
                <a:miter lim="800000"/>
              </a:ln>
              <a:effectLst/>
            </p:spPr>
            <p:txBody>
              <a:bodyPr rtlCol="0" anchor="ctr"/>
              <a:lstStyle/>
              <a:p>
                <a:pPr algn="ctr">
                  <a:defRPr/>
                </a:pPr>
                <a:endParaRPr lang="en-US" kern="0">
                  <a:solidFill>
                    <a:prstClr val="white"/>
                  </a:solidFill>
                  <a:latin typeface="PingFang SC Regular" panose="020B0400000000000000" charset="-122"/>
                  <a:ea typeface="PingFang SC Regular" panose="020B0400000000000000" charset="-122"/>
                  <a:cs typeface="+mn-ea"/>
                  <a:sym typeface="+mn-lt"/>
                </a:endParaRPr>
              </a:p>
            </p:txBody>
          </p:sp>
          <p:sp>
            <p:nvSpPr>
              <p:cNvPr id="27" name="文本框 26"/>
              <p:cNvSpPr txBox="1"/>
              <p:nvPr>
                <p:custDataLst>
                  <p:tags r:id="rId14"/>
                </p:custDataLst>
              </p:nvPr>
            </p:nvSpPr>
            <p:spPr>
              <a:xfrm>
                <a:off x="9799" y="3537"/>
                <a:ext cx="1099" cy="1656"/>
              </a:xfrm>
              <a:prstGeom prst="rect">
                <a:avLst/>
              </a:prstGeom>
              <a:noFill/>
            </p:spPr>
            <p:txBody>
              <a:bodyPr wrap="squar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1</a:t>
                </a:r>
              </a:p>
            </p:txBody>
          </p:sp>
          <p:sp>
            <p:nvSpPr>
              <p:cNvPr id="28" name="文本框 27"/>
              <p:cNvSpPr txBox="1"/>
              <p:nvPr>
                <p:custDataLst>
                  <p:tags r:id="rId15"/>
                </p:custDataLst>
              </p:nvPr>
            </p:nvSpPr>
            <p:spPr>
              <a:xfrm>
                <a:off x="11181" y="4425"/>
                <a:ext cx="4139" cy="1530"/>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4">
                        <a:alpha val="65000"/>
                      </a:schemeClr>
                    </a:solidFill>
                    <a:effectLst/>
                    <a:uLnTx/>
                    <a:uFillTx/>
                    <a:latin typeface="PingFang SC Regular" panose="020B0400000000000000" charset="-122"/>
                    <a:ea typeface="PingFang SC Regular" panose="020B0400000000000000" charset="-122"/>
                    <a:cs typeface="+mn-ea"/>
                    <a:sym typeface="+mn-lt"/>
                  </a:rPr>
                  <a:t>思考在新市场推出新产品的战略。多元化战略又可以分为四种不同类型</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4">
                        <a:alpha val="65000"/>
                      </a:schemeClr>
                    </a:solidFill>
                    <a:effectLst/>
                    <a:uLnTx/>
                    <a:uFillTx/>
                    <a:latin typeface="PingFang SC Regular" panose="020B0400000000000000" charset="-122"/>
                    <a:ea typeface="PingFang SC Regular" panose="020B0400000000000000" charset="-122"/>
                    <a:cs typeface="+mn-ea"/>
                    <a:sym typeface="+mn-lt"/>
                  </a:rPr>
                  <a:t>例：曾经是自动织机生产企业的丰田，将生产技术应用于汽车上</a:t>
                </a:r>
              </a:p>
            </p:txBody>
          </p:sp>
          <p:sp>
            <p:nvSpPr>
              <p:cNvPr id="29" name="Rectangle 8"/>
              <p:cNvSpPr/>
              <p:nvPr>
                <p:custDataLst>
                  <p:tags r:id="rId16"/>
                </p:custDataLst>
              </p:nvPr>
            </p:nvSpPr>
            <p:spPr>
              <a:xfrm>
                <a:off x="11181" y="3771"/>
                <a:ext cx="3692" cy="510"/>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多元化战略</a:t>
                </a:r>
              </a:p>
            </p:txBody>
          </p:sp>
          <p:sp>
            <p:nvSpPr>
              <p:cNvPr id="32" name="圆角矩形 17"/>
              <p:cNvSpPr/>
              <p:nvPr>
                <p:custDataLst>
                  <p:tags r:id="rId17"/>
                </p:custDataLst>
              </p:nvPr>
            </p:nvSpPr>
            <p:spPr>
              <a:xfrm>
                <a:off x="9963" y="6551"/>
                <a:ext cx="5598" cy="2401"/>
              </a:xfrm>
              <a:prstGeom prst="roundRect">
                <a:avLst>
                  <a:gd name="adj" fmla="val 6055"/>
                </a:avLst>
              </a:prstGeom>
              <a:solidFill>
                <a:schemeClr val="accent6">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33" name="bookmark-silhouette-variant_32530"/>
              <p:cNvSpPr/>
              <p:nvPr>
                <p:custDataLst>
                  <p:tags r:id="rId18"/>
                </p:custDataLst>
              </p:nvPr>
            </p:nvSpPr>
            <p:spPr>
              <a:xfrm>
                <a:off x="14873" y="6551"/>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6">
                  <a:lumMod val="90000"/>
                </a:schemeClr>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34" name="文本框 33"/>
              <p:cNvSpPr txBox="1"/>
              <p:nvPr>
                <p:custDataLst>
                  <p:tags r:id="rId19"/>
                </p:custDataLst>
              </p:nvPr>
            </p:nvSpPr>
            <p:spPr>
              <a:xfrm>
                <a:off x="9923" y="6416"/>
                <a:ext cx="1099" cy="1656"/>
              </a:xfrm>
              <a:prstGeom prst="rect">
                <a:avLst/>
              </a:prstGeom>
              <a:noFill/>
              <a:extLst>
                <a:ext uri="{909E8E84-426E-40DD-AFC4-6F175D3DCCD1}">
                  <a14:hiddenFill xmlns:a14="http://schemas.microsoft.com/office/drawing/2010/main">
                    <a:solidFill>
                      <a:schemeClr val="accent3"/>
                    </a:solidFill>
                  </a14:hiddenFill>
                </a:ext>
              </a:ex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7200" b="1" i="1" u="none" strike="noStrike" kern="1200" cap="none" spc="0" normalizeH="0" baseline="0" noProof="0" dirty="0">
                    <a:ln>
                      <a:noFill/>
                    </a:ln>
                    <a:solidFill>
                      <a:schemeClr val="bg2"/>
                    </a:solidFill>
                    <a:effectLst>
                      <a:reflection blurRad="6350" stA="50000" endA="300" endPos="50000" dist="29997" dir="5400000" sy="-100000" algn="bl" rotWithShape="0"/>
                    </a:effectLst>
                    <a:uLnTx/>
                    <a:uFillTx/>
                    <a:latin typeface="PingFang SC Regular" panose="020B0400000000000000" charset="-122"/>
                    <a:ea typeface="PingFang SC Regular" panose="020B0400000000000000" charset="-122"/>
                    <a:cs typeface="+mn-ea"/>
                    <a:sym typeface="+mn-lt"/>
                  </a:rPr>
                  <a:t>3</a:t>
                </a:r>
              </a:p>
            </p:txBody>
          </p:sp>
          <p:sp>
            <p:nvSpPr>
              <p:cNvPr id="35" name="文本框 34"/>
              <p:cNvSpPr txBox="1"/>
              <p:nvPr>
                <p:custDataLst>
                  <p:tags r:id="rId20"/>
                </p:custDataLst>
              </p:nvPr>
            </p:nvSpPr>
            <p:spPr>
              <a:xfrm>
                <a:off x="11181" y="7346"/>
                <a:ext cx="4139" cy="1553"/>
              </a:xfrm>
              <a:prstGeom prst="rect">
                <a:avLst/>
              </a:prstGeom>
              <a:noFill/>
              <a:extLst>
                <a:ext uri="{909E8E84-426E-40DD-AFC4-6F175D3DCCD1}">
                  <a14:hiddenFill xmlns:a14="http://schemas.microsoft.com/office/drawing/2010/main">
                    <a:solidFill>
                      <a:schemeClr val="accent3"/>
                    </a:solidFill>
                  </a14:hiddenFill>
                </a:ext>
              </a:extLst>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6">
                        <a:alpha val="65000"/>
                      </a:schemeClr>
                    </a:solidFill>
                    <a:effectLst/>
                    <a:uLnTx/>
                    <a:uFillTx/>
                    <a:latin typeface="PingFang SC Regular" panose="020B0400000000000000" charset="-122"/>
                    <a:ea typeface="PingFang SC Regular" panose="020B0400000000000000" charset="-122"/>
                    <a:cs typeface="+mn-ea"/>
                    <a:sym typeface="+mn-lt"/>
                  </a:rPr>
                  <a:t>思考向新目标顾客提供新技术（换代）产品的战略</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6">
                        <a:alpha val="65000"/>
                      </a:schemeClr>
                    </a:solidFill>
                    <a:effectLst/>
                    <a:uLnTx/>
                    <a:uFillTx/>
                    <a:latin typeface="PingFang SC Regular" panose="020B0400000000000000" charset="-122"/>
                    <a:ea typeface="PingFang SC Regular" panose="020B0400000000000000" charset="-122"/>
                    <a:cs typeface="+mn-ea"/>
                    <a:sym typeface="+mn-lt"/>
                  </a:rPr>
                  <a:t>例：向来到体育场馆的粉丝销售“周边”商品</a:t>
                </a:r>
              </a:p>
            </p:txBody>
          </p:sp>
          <p:sp>
            <p:nvSpPr>
              <p:cNvPr id="36" name="Rectangle 8"/>
              <p:cNvSpPr/>
              <p:nvPr>
                <p:custDataLst>
                  <p:tags r:id="rId21"/>
                </p:custDataLst>
              </p:nvPr>
            </p:nvSpPr>
            <p:spPr>
              <a:xfrm>
                <a:off x="11181" y="6717"/>
                <a:ext cx="3692" cy="510"/>
              </a:xfrm>
              <a:prstGeom prst="rect">
                <a:avLst/>
              </a:prstGeom>
              <a:noFill/>
              <a:extLst>
                <a:ext uri="{909E8E84-426E-40DD-AFC4-6F175D3DCCD1}">
                  <a14:hiddenFill xmlns:a14="http://schemas.microsoft.com/office/drawing/2010/main">
                    <a:solidFill>
                      <a:schemeClr val="accent3"/>
                    </a:solidFill>
                  </a14:hiddenFill>
                </a:ext>
              </a:extLst>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新产品延伸</a:t>
                </a:r>
              </a:p>
            </p:txBody>
          </p:sp>
          <p:sp>
            <p:nvSpPr>
              <p:cNvPr id="67" name="圆角矩形 17"/>
              <p:cNvSpPr/>
              <p:nvPr>
                <p:custDataLst>
                  <p:tags r:id="rId22"/>
                </p:custDataLst>
              </p:nvPr>
            </p:nvSpPr>
            <p:spPr>
              <a:xfrm>
                <a:off x="3656" y="3606"/>
                <a:ext cx="5622" cy="2401"/>
              </a:xfrm>
              <a:prstGeom prst="roundRect">
                <a:avLst>
                  <a:gd name="adj" fmla="val 6055"/>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68" name="bookmark-silhouette-variant_32530"/>
              <p:cNvSpPr/>
              <p:nvPr>
                <p:custDataLst>
                  <p:tags r:id="rId23"/>
                </p:custDataLst>
              </p:nvPr>
            </p:nvSpPr>
            <p:spPr>
              <a:xfrm>
                <a:off x="8586" y="3606"/>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6"/>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69" name="文本框 68"/>
              <p:cNvSpPr txBox="1"/>
              <p:nvPr>
                <p:custDataLst>
                  <p:tags r:id="rId24"/>
                </p:custDataLst>
              </p:nvPr>
            </p:nvSpPr>
            <p:spPr>
              <a:xfrm>
                <a:off x="3529" y="3467"/>
                <a:ext cx="1099" cy="1656"/>
              </a:xfrm>
              <a:prstGeom prst="rect">
                <a:avLst/>
              </a:prstGeom>
              <a:noFill/>
            </p:spPr>
            <p:txBody>
              <a:bodyPr wrap="squar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2</a:t>
                </a:r>
              </a:p>
            </p:txBody>
          </p:sp>
          <p:sp>
            <p:nvSpPr>
              <p:cNvPr id="70" name="文本框 69"/>
              <p:cNvSpPr txBox="1"/>
              <p:nvPr>
                <p:custDataLst>
                  <p:tags r:id="rId25"/>
                </p:custDataLst>
              </p:nvPr>
            </p:nvSpPr>
            <p:spPr>
              <a:xfrm>
                <a:off x="4844" y="4432"/>
                <a:ext cx="4139" cy="1530"/>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5">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思考面向新目标顾客群体或者在新地区以开拓新市场为目标的战略</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5">
                        <a:alpha val="65000"/>
                      </a:schemeClr>
                    </a:solidFill>
                    <a:effectLst/>
                    <a:uLnTx/>
                    <a:uFillTx/>
                    <a:latin typeface="PingFang SC Regular" panose="020B0400000000000000" charset="-122"/>
                    <a:ea typeface="PingFang SC Regular" panose="020B0400000000000000" charset="-122"/>
                    <a:cs typeface="PingFang SC Regular" panose="020B0400000000000000" charset="-122"/>
                    <a:sym typeface="+mn-lt"/>
                  </a:rPr>
                  <a:t>例：将原本面向儿童的游戏改版为面向成人的游戏</a:t>
                </a:r>
              </a:p>
            </p:txBody>
          </p:sp>
          <p:sp>
            <p:nvSpPr>
              <p:cNvPr id="71" name="Rectangle 8"/>
              <p:cNvSpPr/>
              <p:nvPr>
                <p:custDataLst>
                  <p:tags r:id="rId26"/>
                </p:custDataLst>
              </p:nvPr>
            </p:nvSpPr>
            <p:spPr>
              <a:xfrm>
                <a:off x="4844" y="3704"/>
                <a:ext cx="3692" cy="510"/>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新市场开发战略</a:t>
                </a:r>
              </a:p>
            </p:txBody>
          </p:sp>
          <p:sp>
            <p:nvSpPr>
              <p:cNvPr id="73" name="圆角矩形 17"/>
              <p:cNvSpPr/>
              <p:nvPr>
                <p:custDataLst>
                  <p:tags r:id="rId27"/>
                </p:custDataLst>
              </p:nvPr>
            </p:nvSpPr>
            <p:spPr>
              <a:xfrm>
                <a:off x="3656" y="6551"/>
                <a:ext cx="5622" cy="2401"/>
              </a:xfrm>
              <a:prstGeom prst="roundRect">
                <a:avLst>
                  <a:gd name="adj" fmla="val 6055"/>
                </a:avLst>
              </a:prstGeom>
              <a:solidFill>
                <a:schemeClr val="accent3"/>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sng" strike="noStrike" kern="0" cap="none" spc="0" normalizeH="0" baseline="0" noProof="0">
                  <a:ln>
                    <a:noFill/>
                  </a:ln>
                  <a:solidFill>
                    <a:schemeClr val="bg2"/>
                  </a:solidFill>
                  <a:effectLst/>
                  <a:uLnTx/>
                  <a:uFillTx/>
                  <a:latin typeface="PingFang SC Regular" panose="020B0400000000000000" charset="-122"/>
                  <a:ea typeface="PingFang SC Regular" panose="020B0400000000000000" charset="-122"/>
                  <a:cs typeface="+mn-ea"/>
                  <a:sym typeface="+mn-lt"/>
                </a:endParaRPr>
              </a:p>
            </p:txBody>
          </p:sp>
          <p:sp>
            <p:nvSpPr>
              <p:cNvPr id="74" name="bookmark-silhouette-variant_32530"/>
              <p:cNvSpPr/>
              <p:nvPr>
                <p:custDataLst>
                  <p:tags r:id="rId28"/>
                </p:custDataLst>
              </p:nvPr>
            </p:nvSpPr>
            <p:spPr>
              <a:xfrm>
                <a:off x="8586" y="6551"/>
                <a:ext cx="365" cy="464"/>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chemeClr val="accent3">
                  <a:lumMod val="20000"/>
                  <a:lumOff val="80000"/>
                </a:schemeClr>
              </a:solidFill>
              <a:ln w="12700" cap="flat" cmpd="sng" algn="ctr">
                <a:noFill/>
                <a:prstDash val="solid"/>
                <a:miter lim="800000"/>
              </a:ln>
              <a:effectLst/>
            </p:spPr>
            <p:txBody>
              <a:bodyPr rtlCol="0" anchor="ctr"/>
              <a:lstStyle/>
              <a:p>
                <a:pPr algn="ctr">
                  <a:defRPr/>
                </a:pPr>
                <a:endParaRPr lang="en-US" kern="0">
                  <a:solidFill>
                    <a:schemeClr val="bg2"/>
                  </a:solidFill>
                  <a:latin typeface="PingFang SC Regular" panose="020B0400000000000000" charset="-122"/>
                  <a:ea typeface="PingFang SC Regular" panose="020B0400000000000000" charset="-122"/>
                  <a:cs typeface="+mn-ea"/>
                  <a:sym typeface="+mn-lt"/>
                </a:endParaRPr>
              </a:p>
            </p:txBody>
          </p:sp>
          <p:sp>
            <p:nvSpPr>
              <p:cNvPr id="75" name="文本框 74"/>
              <p:cNvSpPr txBox="1"/>
              <p:nvPr>
                <p:custDataLst>
                  <p:tags r:id="rId29"/>
                </p:custDataLst>
              </p:nvPr>
            </p:nvSpPr>
            <p:spPr>
              <a:xfrm>
                <a:off x="3529" y="6416"/>
                <a:ext cx="1099" cy="1656"/>
              </a:xfrm>
              <a:prstGeom prst="rect">
                <a:avLst/>
              </a:prstGeom>
              <a:noFill/>
            </p:spPr>
            <p:txBody>
              <a:bodyPr wrap="square" rtlCol="0">
                <a:spAutoFit/>
              </a:bodyPr>
              <a:lstStyle/>
              <a:p>
                <a:pPr algn="r">
                  <a:defRPr/>
                </a:pPr>
                <a:r>
                  <a:rPr lang="en-US" altLang="zh-CN" sz="7200" b="1" i="1" dirty="0">
                    <a:solidFill>
                      <a:schemeClr val="bg2"/>
                    </a:solidFill>
                    <a:effectLst>
                      <a:reflection blurRad="6350" stA="50000" endA="300" endPos="50000" dist="29997" dir="5400000" sy="-100000" algn="bl" rotWithShape="0"/>
                    </a:effectLst>
                    <a:latin typeface="PingFang SC Regular" panose="020B0400000000000000" charset="-122"/>
                    <a:ea typeface="PingFang SC Regular" panose="020B0400000000000000" charset="-122"/>
                    <a:cs typeface="+mn-ea"/>
                    <a:sym typeface="+mn-lt"/>
                  </a:rPr>
                  <a:t>4</a:t>
                </a:r>
              </a:p>
            </p:txBody>
          </p:sp>
          <p:sp>
            <p:nvSpPr>
              <p:cNvPr id="76" name="文本框 75"/>
              <p:cNvSpPr txBox="1"/>
              <p:nvPr>
                <p:custDataLst>
                  <p:tags r:id="rId30"/>
                </p:custDataLst>
              </p:nvPr>
            </p:nvSpPr>
            <p:spPr>
              <a:xfrm>
                <a:off x="4844" y="7379"/>
                <a:ext cx="4139" cy="1532"/>
              </a:xfrm>
              <a:prstGeom prst="rect">
                <a:avLst/>
              </a:prstGeom>
              <a:noFill/>
            </p:spPr>
            <p:txBody>
              <a:bodyPr wrap="square" lIns="0" tIns="0" rIns="0" bIns="0" rtlCol="0">
                <a:spAutoFit/>
              </a:bodyPr>
              <a:lstStyle>
                <a:defPPr>
                  <a:defRPr lang="zh-CN"/>
                </a:defPPr>
                <a:lvl1pPr marL="171450" indent="-171450">
                  <a:lnSpc>
                    <a:spcPct val="130000"/>
                  </a:lnSpc>
                  <a:buFont typeface="Arial" panose="020B0704020202020204" pitchFamily="34" charset="0"/>
                  <a:buChar char="•"/>
                  <a:defRPr sz="1200">
                    <a:solidFill>
                      <a:schemeClr val="bg2">
                        <a:alpha val="60000"/>
                      </a:schemeClr>
                    </a:solidFill>
                    <a:latin typeface="OPPOSans R" pitchFamily="18" charset="-122"/>
                    <a:ea typeface="OPPOSans R" pitchFamily="18" charset="-122"/>
                    <a:cs typeface="OPPOSans R" pitchFamily="18" charset="-122"/>
                  </a:defRPr>
                </a:lvl1pPr>
              </a:lstStyle>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6">
                        <a:alpha val="65000"/>
                      </a:schemeClr>
                    </a:solidFill>
                    <a:effectLst/>
                    <a:uLnTx/>
                    <a:uFillTx/>
                    <a:latin typeface="PingFang SC Regular" panose="020B0400000000000000" charset="-122"/>
                    <a:ea typeface="PingFang SC Regular" panose="020B0400000000000000" charset="-122"/>
                    <a:cs typeface="+mn-ea"/>
                    <a:sym typeface="+mn-lt"/>
                  </a:rPr>
                  <a:t>思考提高市场占有率的策略，比如提高顾客的购买数量、购买金额、购买频率</a:t>
                </a:r>
              </a:p>
              <a:p>
                <a:pPr marR="0" lvl="0" algn="l" defTabSz="914400" rtl="0" eaLnBrk="1" fontAlgn="auto" latinLnBrk="0" hangingPunct="1">
                  <a:lnSpc>
                    <a:spcPct val="150000"/>
                  </a:lnSpc>
                  <a:spcBef>
                    <a:spcPts val="0"/>
                  </a:spcBef>
                  <a:spcAft>
                    <a:spcPts val="0"/>
                  </a:spcAft>
                  <a:buClrTx/>
                  <a:buSzTx/>
                  <a:buFont typeface="Wingdings" panose="05000000000000000000" charset="0"/>
                  <a:buChar char=""/>
                  <a:defRPr/>
                </a:pPr>
                <a:r>
                  <a:rPr kumimoji="0" lang="zh-CN" altLang="en-US" sz="1200" b="0" i="0" u="none" strike="noStrike" kern="1200" cap="none" spc="0" normalizeH="0" baseline="0" noProof="0" dirty="0">
                    <a:ln>
                      <a:noFill/>
                    </a:ln>
                    <a:solidFill>
                      <a:schemeClr val="accent6">
                        <a:alpha val="65000"/>
                      </a:schemeClr>
                    </a:solidFill>
                    <a:effectLst/>
                    <a:uLnTx/>
                    <a:uFillTx/>
                    <a:latin typeface="PingFang SC Regular" panose="020B0400000000000000" charset="-122"/>
                    <a:ea typeface="PingFang SC Regular" panose="020B0400000000000000" charset="-122"/>
                    <a:cs typeface="+mn-ea"/>
                    <a:sym typeface="+mn-lt"/>
                  </a:rPr>
                  <a:t>例：通过加大促销力度增加销售机会</a:t>
                </a:r>
              </a:p>
            </p:txBody>
          </p:sp>
          <p:sp>
            <p:nvSpPr>
              <p:cNvPr id="77" name="Rectangle 8"/>
              <p:cNvSpPr/>
              <p:nvPr>
                <p:custDataLst>
                  <p:tags r:id="rId31"/>
                </p:custDataLst>
              </p:nvPr>
            </p:nvSpPr>
            <p:spPr>
              <a:xfrm>
                <a:off x="4844" y="6694"/>
                <a:ext cx="3692" cy="510"/>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PingFang SC Regular" panose="020B0400000000000000" charset="-122"/>
                    <a:ea typeface="PingFang SC Regular" panose="020B0400000000000000" charset="-122"/>
                    <a:cs typeface="+mn-ea"/>
                    <a:sym typeface="+mn-lt"/>
                  </a:rPr>
                  <a:t>市场渗透策略</a:t>
                </a:r>
              </a:p>
            </p:txBody>
          </p:sp>
        </p:grpSp>
        <p:sp>
          <p:nvSpPr>
            <p:cNvPr id="6" name="文本框 5"/>
            <p:cNvSpPr txBox="1"/>
            <p:nvPr>
              <p:custDataLst>
                <p:tags r:id="rId8"/>
              </p:custDataLst>
            </p:nvPr>
          </p:nvSpPr>
          <p:spPr>
            <a:xfrm>
              <a:off x="5660" y="9456"/>
              <a:ext cx="1682" cy="466"/>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现有产品</a:t>
              </a:r>
            </a:p>
          </p:txBody>
        </p:sp>
        <p:sp>
          <p:nvSpPr>
            <p:cNvPr id="9" name="文本框 8"/>
            <p:cNvSpPr txBox="1"/>
            <p:nvPr>
              <p:custDataLst>
                <p:tags r:id="rId9"/>
              </p:custDataLst>
            </p:nvPr>
          </p:nvSpPr>
          <p:spPr>
            <a:xfrm>
              <a:off x="12502" y="9456"/>
              <a:ext cx="1682" cy="466"/>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新产品</a:t>
              </a:r>
            </a:p>
          </p:txBody>
        </p:sp>
        <p:sp>
          <p:nvSpPr>
            <p:cNvPr id="11" name="文本框 10"/>
            <p:cNvSpPr txBox="1"/>
            <p:nvPr>
              <p:custDataLst>
                <p:tags r:id="rId10"/>
              </p:custDataLst>
            </p:nvPr>
          </p:nvSpPr>
          <p:spPr>
            <a:xfrm rot="16200000">
              <a:off x="2373" y="7846"/>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现有市场</a:t>
              </a:r>
            </a:p>
          </p:txBody>
        </p:sp>
        <p:sp>
          <p:nvSpPr>
            <p:cNvPr id="15" name="文本框 14"/>
            <p:cNvSpPr txBox="1"/>
            <p:nvPr>
              <p:custDataLst>
                <p:tags r:id="rId11"/>
              </p:custDataLst>
            </p:nvPr>
          </p:nvSpPr>
          <p:spPr>
            <a:xfrm rot="16200000">
              <a:off x="2373" y="4095"/>
              <a:ext cx="1682" cy="531"/>
            </a:xfrm>
            <a:prstGeom prst="rect">
              <a:avLst/>
            </a:prstGeom>
            <a:noFill/>
          </p:spPr>
          <p:txBody>
            <a:bodyPr wrap="square" rtlCol="0">
              <a:spAutoFit/>
            </a:bodyPr>
            <a:lstStyle/>
            <a:p>
              <a:pPr algn="ctr"/>
              <a:r>
                <a:rPr lang="zh-CN" altLang="en-US" sz="1600">
                  <a:solidFill>
                    <a:schemeClr val="bg1">
                      <a:lumMod val="50000"/>
                      <a:lumOff val="50000"/>
                    </a:schemeClr>
                  </a:solidFill>
                  <a:latin typeface="PingFang SC Regular" panose="020B0400000000000000" charset="-122"/>
                  <a:ea typeface="PingFang SC Regular" panose="020B0400000000000000" charset="-122"/>
                </a:rPr>
                <a:t>新市场</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custDataLst>
              <p:tags r:id="rId1"/>
            </p:custDataLst>
          </p:nvPr>
        </p:nvSpPr>
        <p:spPr>
          <a:xfrm>
            <a:off x="7951470" y="2415540"/>
            <a:ext cx="3879850" cy="4011295"/>
          </a:xfrm>
          <a:prstGeom prst="rect">
            <a:avLst/>
          </a:prstGeom>
          <a:solidFill>
            <a:schemeClr val="bg2">
              <a:lumMod val="95000"/>
              <a:alpha val="60000"/>
            </a:schemeClr>
          </a:solidFill>
          <a:ln w="952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思源黑体 CN Normal"/>
              <a:cs typeface="+mn-cs"/>
            </a:endParaRPr>
          </a:p>
        </p:txBody>
      </p:sp>
      <p:sp>
        <p:nvSpPr>
          <p:cNvPr id="2" name="标题 1"/>
          <p:cNvSpPr>
            <a:spLocks noGrp="1"/>
          </p:cNvSpPr>
          <p:nvPr>
            <p:ph type="ctrTitle"/>
          </p:nvPr>
        </p:nvSpPr>
        <p:spPr>
          <a:xfrm>
            <a:off x="1440488" y="311473"/>
            <a:ext cx="6510815" cy="430530"/>
          </a:xfrm>
        </p:spPr>
        <p:txBody>
          <a:bodyPr/>
          <a:lstStyle/>
          <a:p>
            <a:r>
              <a:rPr lang="zh-CN" altLang="en-US">
                <a:cs typeface="PingFang SC Regular" panose="020B0400000000000000" charset="-122"/>
              </a:rPr>
              <a:t>波特基本战略——</a:t>
            </a:r>
            <a:r>
              <a:rPr lang="zh-CN" altLang="en-US" sz="2400" b="0">
                <a:cs typeface="PingFang SC Regular" panose="020B0400000000000000" charset="-122"/>
              </a:rPr>
              <a:t>构筑竞争优势的</a:t>
            </a:r>
            <a:r>
              <a:rPr lang="en-US" altLang="zh-CN" sz="2400" b="0">
                <a:cs typeface="PingFang SC Regular" panose="020B0400000000000000" charset="-122"/>
              </a:rPr>
              <a:t>3</a:t>
            </a:r>
            <a:r>
              <a:rPr sz="2400" b="0">
                <a:cs typeface="PingFang SC Regular" panose="020B0400000000000000" charset="-122"/>
              </a:rPr>
              <a:t>种战略</a:t>
            </a:r>
          </a:p>
        </p:txBody>
      </p:sp>
      <p:sp>
        <p:nvSpPr>
          <p:cNvPr id="3" name="文本占位符 2"/>
          <p:cNvSpPr>
            <a:spLocks noGrp="1"/>
          </p:cNvSpPr>
          <p:nvPr>
            <p:ph type="body" idx="1"/>
          </p:nvPr>
        </p:nvSpPr>
        <p:spPr/>
        <p:txBody>
          <a:bodyPr/>
          <a:lstStyle/>
          <a:p>
            <a:r>
              <a:rPr lang="zh-CN" altLang="en-US">
                <a:cs typeface="PingFang SC Regular" panose="020B0400000000000000" charset="-122"/>
              </a:rPr>
              <a:t>迈克尔 波特从企业如何构筑竞争优势的角度出发，提出了三大基本战略——成本领先战略、差异化战略和集中化战略，并通过以“战略目标广度”和“竞争优势类型”两个要素作为基准轴的矩阵来表示</a:t>
            </a:r>
          </a:p>
        </p:txBody>
      </p:sp>
      <p:sp>
        <p:nvSpPr>
          <p:cNvPr id="4" name="文本占位符 3"/>
          <p:cNvSpPr>
            <a:spLocks noGrp="1"/>
          </p:cNvSpPr>
          <p:nvPr>
            <p:ph type="body" idx="13"/>
          </p:nvPr>
        </p:nvSpPr>
        <p:spPr>
          <a:xfrm>
            <a:off x="372110" y="317183"/>
            <a:ext cx="1068070" cy="430530"/>
          </a:xfrm>
        </p:spPr>
        <p:txBody>
          <a:bodyPr/>
          <a:lstStyle/>
          <a:p>
            <a:r>
              <a:rPr>
                <a:sym typeface="+mn-ea"/>
              </a:rPr>
              <a:t>6-02</a:t>
            </a:r>
            <a:endParaRPr lang="zh-CN" altLang="en-US">
              <a:latin typeface="PingFang SC Regular" panose="020B0400000000000000" charset="-122"/>
              <a:ea typeface="PingFang SC Regular" panose="020B0400000000000000" charset="-122"/>
            </a:endParaRPr>
          </a:p>
        </p:txBody>
      </p:sp>
      <p:grpSp>
        <p:nvGrpSpPr>
          <p:cNvPr id="45" name="组合 44"/>
          <p:cNvGrpSpPr/>
          <p:nvPr/>
        </p:nvGrpSpPr>
        <p:grpSpPr>
          <a:xfrm>
            <a:off x="523875" y="1858645"/>
            <a:ext cx="6559550" cy="4713605"/>
            <a:chOff x="825" y="2927"/>
            <a:chExt cx="10330" cy="7423"/>
          </a:xfrm>
        </p:grpSpPr>
        <p:grpSp>
          <p:nvGrpSpPr>
            <p:cNvPr id="9" name="组合 8"/>
            <p:cNvGrpSpPr/>
            <p:nvPr/>
          </p:nvGrpSpPr>
          <p:grpSpPr>
            <a:xfrm>
              <a:off x="2548" y="4619"/>
              <a:ext cx="4159" cy="2634"/>
              <a:chOff x="2863" y="3868"/>
              <a:chExt cx="4159" cy="2634"/>
            </a:xfrm>
          </p:grpSpPr>
          <p:grpSp>
            <p:nvGrpSpPr>
              <p:cNvPr id="15" name="组合 14"/>
              <p:cNvGrpSpPr/>
              <p:nvPr/>
            </p:nvGrpSpPr>
            <p:grpSpPr>
              <a:xfrm>
                <a:off x="2863" y="3868"/>
                <a:ext cx="4159" cy="2634"/>
                <a:chOff x="12375" y="3224"/>
                <a:chExt cx="4159" cy="2634"/>
              </a:xfrm>
            </p:grpSpPr>
            <p:sp>
              <p:nvSpPr>
                <p:cNvPr id="199" name="任意形状 198"/>
                <p:cNvSpPr/>
                <p:nvPr>
                  <p:custDataLst>
                    <p:tags r:id="rId17"/>
                  </p:custDataLst>
                </p:nvPr>
              </p:nvSpPr>
              <p:spPr>
                <a:xfrm rot="10800000" flipH="1">
                  <a:off x="12375" y="3225"/>
                  <a:ext cx="4123" cy="2633"/>
                </a:xfrm>
                <a:prstGeom prst="snip1Rect">
                  <a:avLst>
                    <a:gd name="adj" fmla="val 212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sp>
              <p:nvSpPr>
                <p:cNvPr id="5" name="文本框 4"/>
                <p:cNvSpPr txBox="1"/>
                <p:nvPr>
                  <p:custDataLst>
                    <p:tags r:id="rId18"/>
                  </p:custDataLst>
                </p:nvPr>
              </p:nvSpPr>
              <p:spPr>
                <a:xfrm>
                  <a:off x="15210" y="3224"/>
                  <a:ext cx="1324" cy="263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OPPOSans H" pitchFamily="18" charset="-122"/>
                      <a:ea typeface="OPPOSans H" pitchFamily="18" charset="-122"/>
                      <a:cs typeface="OPPOSans H" pitchFamily="18" charset="-122"/>
                    </a:rPr>
                    <a:t>1</a:t>
                  </a:r>
                </a:p>
              </p:txBody>
            </p:sp>
            <p:sp>
              <p:nvSpPr>
                <p:cNvPr id="200" name="任意形状 199"/>
                <p:cNvSpPr/>
                <p:nvPr>
                  <p:custDataLst>
                    <p:tags r:id="rId19"/>
                  </p:custDataLst>
                </p:nvPr>
              </p:nvSpPr>
              <p:spPr>
                <a:xfrm rot="13500000">
                  <a:off x="15890" y="5021"/>
                  <a:ext cx="411" cy="821"/>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grpSp>
          <p:grpSp>
            <p:nvGrpSpPr>
              <p:cNvPr id="8" name="组合 7"/>
              <p:cNvGrpSpPr/>
              <p:nvPr/>
            </p:nvGrpSpPr>
            <p:grpSpPr>
              <a:xfrm>
                <a:off x="3053" y="4159"/>
                <a:ext cx="3742" cy="1821"/>
                <a:chOff x="2863" y="4158"/>
                <a:chExt cx="3742" cy="1821"/>
              </a:xfrm>
            </p:grpSpPr>
            <p:sp>
              <p:nvSpPr>
                <p:cNvPr id="6" name="文本框 5"/>
                <p:cNvSpPr txBox="1"/>
                <p:nvPr/>
              </p:nvSpPr>
              <p:spPr>
                <a:xfrm>
                  <a:off x="3288" y="4158"/>
                  <a:ext cx="2892" cy="531"/>
                </a:xfrm>
                <a:prstGeom prst="rect">
                  <a:avLst/>
                </a:prstGeom>
                <a:noFill/>
              </p:spPr>
              <p:txBody>
                <a:bodyPr wrap="square" rtlCol="0">
                  <a:spAutoFit/>
                </a:bodyPr>
                <a:lstStyle/>
                <a:p>
                  <a:pPr algn="ctr"/>
                  <a:r>
                    <a:rPr lang="zh-CN" altLang="en-US" sz="1600" b="1" dirty="0">
                      <a:solidFill>
                        <a:schemeClr val="bg2"/>
                      </a:solidFill>
                      <a:latin typeface="PingFang SC Semibold" panose="020B0400000000000000" charset="-122"/>
                      <a:ea typeface="PingFang SC Semibold" panose="020B0400000000000000" charset="-122"/>
                      <a:cs typeface="阿里巴巴普惠体 R" panose="00020600040101010101" pitchFamily="18" charset="-122"/>
                      <a:sym typeface="+mn-ea"/>
                    </a:rPr>
                    <a:t>成本领先战略</a:t>
                  </a:r>
                </a:p>
              </p:txBody>
            </p:sp>
            <p:sp>
              <p:nvSpPr>
                <p:cNvPr id="7" name="文本框 6"/>
                <p:cNvSpPr txBox="1"/>
                <p:nvPr/>
              </p:nvSpPr>
              <p:spPr>
                <a:xfrm>
                  <a:off x="2863" y="4818"/>
                  <a:ext cx="3742" cy="1161"/>
                </a:xfrm>
                <a:prstGeom prst="rect">
                  <a:avLst/>
                </a:prstGeom>
                <a:noFill/>
              </p:spPr>
              <p:txBody>
                <a:bodyPr wrap="square" rtlCol="0">
                  <a:spAutoFit/>
                </a:bodyPr>
                <a:lstStyle/>
                <a:p>
                  <a:pPr>
                    <a:lnSpc>
                      <a:spcPct val="150000"/>
                    </a:lnSpc>
                  </a:pPr>
                  <a:r>
                    <a:rPr lang="zh-CN" altLang="en-US" sz="1400" dirty="0">
                      <a:solidFill>
                        <a:schemeClr val="tx1">
                          <a:lumMod val="10000"/>
                          <a:lumOff val="9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以广阔的市场为目标，凭借持续降低成本构筑竞争优势</a:t>
                  </a:r>
                </a:p>
              </p:txBody>
            </p:sp>
          </p:grpSp>
        </p:grpSp>
        <p:grpSp>
          <p:nvGrpSpPr>
            <p:cNvPr id="10" name="组合 9"/>
            <p:cNvGrpSpPr/>
            <p:nvPr/>
          </p:nvGrpSpPr>
          <p:grpSpPr>
            <a:xfrm>
              <a:off x="6903" y="4619"/>
              <a:ext cx="4159" cy="2662"/>
              <a:chOff x="2863" y="3868"/>
              <a:chExt cx="4159" cy="2662"/>
            </a:xfrm>
          </p:grpSpPr>
          <p:grpSp>
            <p:nvGrpSpPr>
              <p:cNvPr id="11" name="组合 10"/>
              <p:cNvGrpSpPr/>
              <p:nvPr/>
            </p:nvGrpSpPr>
            <p:grpSpPr>
              <a:xfrm>
                <a:off x="2863" y="3868"/>
                <a:ext cx="4159" cy="2634"/>
                <a:chOff x="12375" y="3224"/>
                <a:chExt cx="4159" cy="2634"/>
              </a:xfrm>
            </p:grpSpPr>
            <p:sp>
              <p:nvSpPr>
                <p:cNvPr id="12" name="任意形状 198"/>
                <p:cNvSpPr/>
                <p:nvPr>
                  <p:custDataLst>
                    <p:tags r:id="rId14"/>
                  </p:custDataLst>
                </p:nvPr>
              </p:nvSpPr>
              <p:spPr>
                <a:xfrm rot="10800000" flipH="1">
                  <a:off x="12375" y="3225"/>
                  <a:ext cx="4123" cy="2633"/>
                </a:xfrm>
                <a:prstGeom prst="snip1Rect">
                  <a:avLst>
                    <a:gd name="adj" fmla="val 21230"/>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sp>
              <p:nvSpPr>
                <p:cNvPr id="13" name="文本框 12"/>
                <p:cNvSpPr txBox="1"/>
                <p:nvPr>
                  <p:custDataLst>
                    <p:tags r:id="rId15"/>
                  </p:custDataLst>
                </p:nvPr>
              </p:nvSpPr>
              <p:spPr>
                <a:xfrm>
                  <a:off x="15210" y="3224"/>
                  <a:ext cx="1324" cy="263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OPPOSans H" pitchFamily="18" charset="-122"/>
                      <a:ea typeface="OPPOSans H" pitchFamily="18" charset="-122"/>
                      <a:cs typeface="OPPOSans H" pitchFamily="18" charset="-122"/>
                    </a:rPr>
                    <a:t>2</a:t>
                  </a:r>
                </a:p>
              </p:txBody>
            </p:sp>
            <p:sp>
              <p:nvSpPr>
                <p:cNvPr id="14" name="任意形状 199"/>
                <p:cNvSpPr/>
                <p:nvPr>
                  <p:custDataLst>
                    <p:tags r:id="rId16"/>
                  </p:custDataLst>
                </p:nvPr>
              </p:nvSpPr>
              <p:spPr>
                <a:xfrm rot="13500000">
                  <a:off x="15890" y="5021"/>
                  <a:ext cx="411" cy="821"/>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6">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grpSp>
          <p:grpSp>
            <p:nvGrpSpPr>
              <p:cNvPr id="16" name="组合 15"/>
              <p:cNvGrpSpPr/>
              <p:nvPr/>
            </p:nvGrpSpPr>
            <p:grpSpPr>
              <a:xfrm>
                <a:off x="3053" y="4159"/>
                <a:ext cx="3742" cy="2371"/>
                <a:chOff x="2863" y="4158"/>
                <a:chExt cx="3742" cy="2371"/>
              </a:xfrm>
            </p:grpSpPr>
            <p:sp>
              <p:nvSpPr>
                <p:cNvPr id="17" name="文本框 16"/>
                <p:cNvSpPr txBox="1"/>
                <p:nvPr/>
              </p:nvSpPr>
              <p:spPr>
                <a:xfrm>
                  <a:off x="3288" y="4158"/>
                  <a:ext cx="2892" cy="531"/>
                </a:xfrm>
                <a:prstGeom prst="rect">
                  <a:avLst/>
                </a:prstGeom>
                <a:noFill/>
              </p:spPr>
              <p:txBody>
                <a:bodyPr wrap="square" rtlCol="0">
                  <a:spAutoFit/>
                </a:bodyPr>
                <a:lstStyle/>
                <a:p>
                  <a:pPr algn="ctr"/>
                  <a:r>
                    <a:rPr lang="zh-CN" altLang="en-US" sz="1600" b="1" dirty="0">
                      <a:solidFill>
                        <a:schemeClr val="bg2"/>
                      </a:solidFill>
                      <a:latin typeface="PingFang SC Semibold" panose="020B0400000000000000" charset="-122"/>
                      <a:ea typeface="PingFang SC Semibold" panose="020B0400000000000000" charset="-122"/>
                      <a:cs typeface="阿里巴巴普惠体 R" panose="00020600040101010101" pitchFamily="18" charset="-122"/>
                      <a:sym typeface="+mn-ea"/>
                    </a:rPr>
                    <a:t>差异化领先战略</a:t>
                  </a:r>
                </a:p>
              </p:txBody>
            </p:sp>
            <p:sp>
              <p:nvSpPr>
                <p:cNvPr id="18" name="文本框 17"/>
                <p:cNvSpPr txBox="1"/>
                <p:nvPr/>
              </p:nvSpPr>
              <p:spPr>
                <a:xfrm>
                  <a:off x="2863" y="4818"/>
                  <a:ext cx="3742" cy="1711"/>
                </a:xfrm>
                <a:prstGeom prst="rect">
                  <a:avLst/>
                </a:prstGeom>
                <a:noFill/>
              </p:spPr>
              <p:txBody>
                <a:bodyPr wrap="square" rtlCol="0">
                  <a:spAutoFit/>
                </a:bodyPr>
                <a:lstStyle/>
                <a:p>
                  <a:pPr>
                    <a:lnSpc>
                      <a:spcPct val="120000"/>
                    </a:lnSpc>
                    <a:spcBef>
                      <a:spcPts val="0"/>
                    </a:spcBef>
                    <a:spcAft>
                      <a:spcPts val="0"/>
                    </a:spcAft>
                  </a:pPr>
                  <a:r>
                    <a:rPr lang="zh-CN" altLang="en-US" sz="1400" dirty="0">
                      <a:solidFill>
                        <a:schemeClr val="tx1">
                          <a:lumMod val="10000"/>
                          <a:lumOff val="9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通过高品质、多品种、服务、附加价值等差异化来构筑竞争优势</a:t>
                  </a:r>
                </a:p>
              </p:txBody>
            </p:sp>
          </p:grpSp>
        </p:grpSp>
        <p:grpSp>
          <p:nvGrpSpPr>
            <p:cNvPr id="19" name="组合 18"/>
            <p:cNvGrpSpPr/>
            <p:nvPr/>
          </p:nvGrpSpPr>
          <p:grpSpPr>
            <a:xfrm>
              <a:off x="2548" y="7469"/>
              <a:ext cx="8477" cy="2634"/>
              <a:chOff x="2863" y="3868"/>
              <a:chExt cx="4159" cy="2634"/>
            </a:xfrm>
          </p:grpSpPr>
          <p:grpSp>
            <p:nvGrpSpPr>
              <p:cNvPr id="20" name="组合 19"/>
              <p:cNvGrpSpPr/>
              <p:nvPr/>
            </p:nvGrpSpPr>
            <p:grpSpPr>
              <a:xfrm>
                <a:off x="2863" y="3868"/>
                <a:ext cx="4159" cy="2634"/>
                <a:chOff x="12375" y="3224"/>
                <a:chExt cx="4159" cy="2634"/>
              </a:xfrm>
            </p:grpSpPr>
            <p:sp>
              <p:nvSpPr>
                <p:cNvPr id="21" name="任意形状 198"/>
                <p:cNvSpPr/>
                <p:nvPr>
                  <p:custDataLst>
                    <p:tags r:id="rId11"/>
                  </p:custDataLst>
                </p:nvPr>
              </p:nvSpPr>
              <p:spPr>
                <a:xfrm rot="10800000" flipH="1">
                  <a:off x="12375" y="3225"/>
                  <a:ext cx="4123" cy="2633"/>
                </a:xfrm>
                <a:prstGeom prst="snip1Rect">
                  <a:avLst>
                    <a:gd name="adj" fmla="val 2123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sp>
              <p:nvSpPr>
                <p:cNvPr id="22" name="文本框 21"/>
                <p:cNvSpPr txBox="1"/>
                <p:nvPr>
                  <p:custDataLst>
                    <p:tags r:id="rId12"/>
                  </p:custDataLst>
                </p:nvPr>
              </p:nvSpPr>
              <p:spPr>
                <a:xfrm>
                  <a:off x="15210" y="3224"/>
                  <a:ext cx="1324" cy="263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gradFill>
                        <a:gsLst>
                          <a:gs pos="0">
                            <a:srgbClr val="FFFFFF">
                              <a:alpha val="13226"/>
                            </a:srgbClr>
                          </a:gs>
                          <a:gs pos="89000">
                            <a:srgbClr val="FFFFFF">
                              <a:alpha val="0"/>
                            </a:srgbClr>
                          </a:gs>
                        </a:gsLst>
                        <a:lin ang="5400000" scaled="0"/>
                      </a:gradFill>
                      <a:effectLst/>
                      <a:uLnTx/>
                      <a:uFillTx/>
                      <a:latin typeface="OPPOSans H" pitchFamily="18" charset="-122"/>
                      <a:ea typeface="OPPOSans H" pitchFamily="18" charset="-122"/>
                      <a:cs typeface="OPPOSans H" pitchFamily="18" charset="-122"/>
                    </a:rPr>
                    <a:t>3</a:t>
                  </a:r>
                </a:p>
              </p:txBody>
            </p:sp>
            <p:sp>
              <p:nvSpPr>
                <p:cNvPr id="23" name="任意形状 199"/>
                <p:cNvSpPr/>
                <p:nvPr>
                  <p:custDataLst>
                    <p:tags r:id="rId13"/>
                  </p:custDataLst>
                </p:nvPr>
              </p:nvSpPr>
              <p:spPr>
                <a:xfrm rot="13500000">
                  <a:off x="16080" y="5239"/>
                  <a:ext cx="411" cy="400"/>
                </a:xfrm>
                <a:custGeom>
                  <a:avLst/>
                  <a:gdLst>
                    <a:gd name="connsiteX0" fmla="*/ 0 w 158883"/>
                    <a:gd name="connsiteY0" fmla="*/ 0 h 317766"/>
                    <a:gd name="connsiteX1" fmla="*/ 158883 w 158883"/>
                    <a:gd name="connsiteY1" fmla="*/ 158883 h 317766"/>
                    <a:gd name="connsiteX2" fmla="*/ 0 w 158883"/>
                    <a:gd name="connsiteY2" fmla="*/ 317766 h 317766"/>
                    <a:gd name="connsiteX3" fmla="*/ 0 w 158883"/>
                    <a:gd name="connsiteY3" fmla="*/ 0 h 317766"/>
                  </a:gdLst>
                  <a:ahLst/>
                  <a:cxnLst>
                    <a:cxn ang="0">
                      <a:pos x="connsiteX0" y="connsiteY0"/>
                    </a:cxn>
                    <a:cxn ang="0">
                      <a:pos x="connsiteX1" y="connsiteY1"/>
                    </a:cxn>
                    <a:cxn ang="0">
                      <a:pos x="connsiteX2" y="connsiteY2"/>
                    </a:cxn>
                    <a:cxn ang="0">
                      <a:pos x="connsiteX3" y="connsiteY3"/>
                    </a:cxn>
                  </a:cxnLst>
                  <a:rect l="l" t="t" r="r" b="b"/>
                  <a:pathLst>
                    <a:path w="158883" h="317766">
                      <a:moveTo>
                        <a:pt x="0" y="0"/>
                      </a:moveTo>
                      <a:lnTo>
                        <a:pt x="158883" y="158883"/>
                      </a:lnTo>
                      <a:lnTo>
                        <a:pt x="0" y="317766"/>
                      </a:lnTo>
                      <a:lnTo>
                        <a:pt x="0"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313131"/>
                    </a:solidFill>
                    <a:effectLst/>
                    <a:uLnTx/>
                    <a:uFillTx/>
                    <a:latin typeface="等线" panose="020F0502020204030204"/>
                    <a:ea typeface="等线" panose="02010600030101010101" pitchFamily="2" charset="-122"/>
                    <a:cs typeface="+mn-cs"/>
                  </a:endParaRPr>
                </a:p>
              </p:txBody>
            </p:sp>
          </p:grpSp>
          <p:grpSp>
            <p:nvGrpSpPr>
              <p:cNvPr id="24" name="组合 23"/>
              <p:cNvGrpSpPr/>
              <p:nvPr/>
            </p:nvGrpSpPr>
            <p:grpSpPr>
              <a:xfrm>
                <a:off x="2964" y="4159"/>
                <a:ext cx="3921" cy="1355"/>
                <a:chOff x="2774" y="4158"/>
                <a:chExt cx="3921" cy="1355"/>
              </a:xfrm>
            </p:grpSpPr>
            <p:sp>
              <p:nvSpPr>
                <p:cNvPr id="25" name="文本框 24"/>
                <p:cNvSpPr txBox="1"/>
                <p:nvPr/>
              </p:nvSpPr>
              <p:spPr>
                <a:xfrm>
                  <a:off x="3280" y="4158"/>
                  <a:ext cx="2892" cy="531"/>
                </a:xfrm>
                <a:prstGeom prst="rect">
                  <a:avLst/>
                </a:prstGeom>
                <a:noFill/>
              </p:spPr>
              <p:txBody>
                <a:bodyPr wrap="square" rtlCol="0">
                  <a:spAutoFit/>
                </a:bodyPr>
                <a:lstStyle/>
                <a:p>
                  <a:pPr algn="ctr"/>
                  <a:r>
                    <a:rPr lang="zh-CN" altLang="en-US" sz="1600" b="1" dirty="0">
                      <a:solidFill>
                        <a:schemeClr val="bg2"/>
                      </a:solidFill>
                      <a:latin typeface="PingFang SC Semibold" panose="020B0400000000000000" charset="-122"/>
                      <a:ea typeface="PingFang SC Semibold" panose="020B0400000000000000" charset="-122"/>
                      <a:cs typeface="阿里巴巴普惠体 R" panose="00020600040101010101" pitchFamily="18" charset="-122"/>
                      <a:sym typeface="+mn-ea"/>
                    </a:rPr>
                    <a:t>集中化战略</a:t>
                  </a:r>
                </a:p>
              </p:txBody>
            </p:sp>
            <p:sp>
              <p:nvSpPr>
                <p:cNvPr id="26" name="文本框 25"/>
                <p:cNvSpPr txBox="1"/>
                <p:nvPr/>
              </p:nvSpPr>
              <p:spPr>
                <a:xfrm>
                  <a:off x="2774" y="4818"/>
                  <a:ext cx="3921" cy="695"/>
                </a:xfrm>
                <a:prstGeom prst="rect">
                  <a:avLst/>
                </a:prstGeom>
                <a:noFill/>
              </p:spPr>
              <p:txBody>
                <a:bodyPr wrap="square" rtlCol="0">
                  <a:noAutofit/>
                </a:bodyPr>
                <a:lstStyle/>
                <a:p>
                  <a:pPr algn="ctr">
                    <a:lnSpc>
                      <a:spcPct val="150000"/>
                    </a:lnSpc>
                  </a:pPr>
                  <a:r>
                    <a:rPr lang="zh-CN" altLang="en-US" sz="1400" dirty="0">
                      <a:solidFill>
                        <a:schemeClr val="tx1">
                          <a:lumMod val="10000"/>
                          <a:lumOff val="9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筛选目标顾客群体，凭借成本优势</a:t>
                  </a:r>
                  <a:r>
                    <a:rPr lang="en-US" altLang="zh-CN" sz="1400" dirty="0">
                      <a:solidFill>
                        <a:schemeClr val="tx1">
                          <a:lumMod val="10000"/>
                          <a:lumOff val="9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a:t>
                  </a:r>
                  <a:r>
                    <a:rPr lang="zh-CN" altLang="en-US" sz="1400" dirty="0">
                      <a:solidFill>
                        <a:schemeClr val="tx1">
                          <a:lumMod val="10000"/>
                          <a:lumOff val="90000"/>
                        </a:schemeClr>
                      </a:solidFill>
                      <a:latin typeface="PingFang SC Regular" panose="020B0400000000000000" charset="-122"/>
                      <a:ea typeface="PingFang SC Regular" panose="020B0400000000000000" charset="-122"/>
                      <a:cs typeface="阿里巴巴普惠体 R" panose="00020600040101010101" pitchFamily="18" charset="-122"/>
                      <a:sym typeface="+mn-ea"/>
                    </a:rPr>
                    <a:t>差异化优势赢得竞争</a:t>
                  </a:r>
                </a:p>
              </p:txBody>
            </p:sp>
          </p:grpSp>
        </p:grpSp>
        <p:grpSp>
          <p:nvGrpSpPr>
            <p:cNvPr id="35" name="组合 34"/>
            <p:cNvGrpSpPr/>
            <p:nvPr/>
          </p:nvGrpSpPr>
          <p:grpSpPr>
            <a:xfrm>
              <a:off x="2548" y="2927"/>
              <a:ext cx="8477" cy="1348"/>
              <a:chOff x="2863" y="2931"/>
              <a:chExt cx="8477" cy="1348"/>
            </a:xfrm>
          </p:grpSpPr>
          <p:sp>
            <p:nvSpPr>
              <p:cNvPr id="30" name="矩形 29"/>
              <p:cNvSpPr/>
              <p:nvPr/>
            </p:nvSpPr>
            <p:spPr>
              <a:xfrm>
                <a:off x="2863" y="2931"/>
                <a:ext cx="8477" cy="1349"/>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accent2"/>
                  </a:solidFill>
                  <a:latin typeface="PingFang SC Regular" panose="020B0400000000000000" charset="-122"/>
                  <a:ea typeface="PingFang SC Regular" panose="020B0400000000000000" charset="-122"/>
                </a:endParaRPr>
              </a:p>
            </p:txBody>
          </p:sp>
          <p:sp>
            <p:nvSpPr>
              <p:cNvPr id="31" name="文本框 30"/>
              <p:cNvSpPr txBox="1"/>
              <p:nvPr/>
            </p:nvSpPr>
            <p:spPr>
              <a:xfrm>
                <a:off x="3478" y="3639"/>
                <a:ext cx="2891" cy="483"/>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sym typeface="+mn-ea"/>
                  </a:rPr>
                  <a:t>比竞争对手成本低</a:t>
                </a:r>
              </a:p>
            </p:txBody>
          </p:sp>
          <p:sp>
            <p:nvSpPr>
              <p:cNvPr id="32" name="文本框 31"/>
              <p:cNvSpPr txBox="1"/>
              <p:nvPr/>
            </p:nvSpPr>
            <p:spPr>
              <a:xfrm>
                <a:off x="7218" y="3639"/>
                <a:ext cx="4122" cy="483"/>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sym typeface="+mn-ea"/>
                  </a:rPr>
                  <a:t>得到顾客认可的特殊性</a:t>
                </a:r>
              </a:p>
            </p:txBody>
          </p:sp>
          <p:cxnSp>
            <p:nvCxnSpPr>
              <p:cNvPr id="33" name="直接连接符 32"/>
              <p:cNvCxnSpPr/>
              <p:nvPr/>
            </p:nvCxnSpPr>
            <p:spPr>
              <a:xfrm>
                <a:off x="3081" y="3606"/>
                <a:ext cx="7998" cy="0"/>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2958" y="3007"/>
                <a:ext cx="8308" cy="531"/>
              </a:xfrm>
              <a:prstGeom prst="rect">
                <a:avLst/>
              </a:prstGeom>
              <a:noFill/>
            </p:spPr>
            <p:txBody>
              <a:bodyPr wrap="square" rtlCol="0">
                <a:spAutoFit/>
              </a:bodyPr>
              <a:lstStyle/>
              <a:p>
                <a:pPr algn="ctr"/>
                <a:r>
                  <a:rPr lang="zh-CN" altLang="en-US" sz="1600" b="1" dirty="0">
                    <a:solidFill>
                      <a:schemeClr val="bg2"/>
                    </a:solidFill>
                    <a:latin typeface="PingFang SC Semibold" panose="020B0400000000000000" charset="-122"/>
                    <a:ea typeface="PingFang SC Semibold" panose="020B0400000000000000" charset="-122"/>
                    <a:sym typeface="+mn-ea"/>
                  </a:rPr>
                  <a:t>比竞争对手成本低</a:t>
                </a:r>
              </a:p>
            </p:txBody>
          </p:sp>
        </p:grpSp>
        <p:grpSp>
          <p:nvGrpSpPr>
            <p:cNvPr id="43" name="组合 42"/>
            <p:cNvGrpSpPr/>
            <p:nvPr/>
          </p:nvGrpSpPr>
          <p:grpSpPr>
            <a:xfrm>
              <a:off x="825" y="4619"/>
              <a:ext cx="1356" cy="5498"/>
              <a:chOff x="959" y="4619"/>
              <a:chExt cx="1356" cy="5498"/>
            </a:xfrm>
          </p:grpSpPr>
          <p:sp>
            <p:nvSpPr>
              <p:cNvPr id="36" name="矩形 35"/>
              <p:cNvSpPr/>
              <p:nvPr>
                <p:custDataLst>
                  <p:tags r:id="rId7"/>
                </p:custDataLst>
              </p:nvPr>
            </p:nvSpPr>
            <p:spPr>
              <a:xfrm rot="16200000">
                <a:off x="-1108" y="6694"/>
                <a:ext cx="5498" cy="1349"/>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accent2"/>
                  </a:solidFill>
                  <a:latin typeface="PingFang SC Regular" panose="020B0400000000000000" charset="-122"/>
                  <a:ea typeface="PingFang SC Regular" panose="020B0400000000000000" charset="-122"/>
                </a:endParaRPr>
              </a:p>
            </p:txBody>
          </p:sp>
          <p:cxnSp>
            <p:nvCxnSpPr>
              <p:cNvPr id="37" name="直接连接符 36"/>
              <p:cNvCxnSpPr/>
              <p:nvPr>
                <p:custDataLst>
                  <p:tags r:id="rId8"/>
                </p:custDataLst>
              </p:nvPr>
            </p:nvCxnSpPr>
            <p:spPr>
              <a:xfrm flipV="1">
                <a:off x="1641" y="4799"/>
                <a:ext cx="0" cy="5117"/>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959" y="5940"/>
                <a:ext cx="693" cy="2858"/>
              </a:xfrm>
              <a:prstGeom prst="rect">
                <a:avLst/>
              </a:prstGeom>
              <a:noFill/>
            </p:spPr>
            <p:txBody>
              <a:bodyPr wrap="square" rtlCol="0" anchor="ctr" anchorCtr="0">
                <a:spAutoFit/>
              </a:bodyPr>
              <a:lstStyle/>
              <a:p>
                <a:pPr algn="ctr"/>
                <a:r>
                  <a:rPr lang="zh-CN" altLang="en-US" sz="1600" b="1" dirty="0">
                    <a:solidFill>
                      <a:schemeClr val="bg2"/>
                    </a:solidFill>
                    <a:latin typeface="PingFang SC Semibold" panose="020B0400000000000000" charset="-122"/>
                    <a:ea typeface="PingFang SC Semibold" panose="020B0400000000000000" charset="-122"/>
                    <a:sym typeface="+mn-ea"/>
                  </a:rPr>
                  <a:t>战略目标的广度</a:t>
                </a:r>
              </a:p>
            </p:txBody>
          </p:sp>
          <p:sp>
            <p:nvSpPr>
              <p:cNvPr id="39" name="文本框 38"/>
              <p:cNvSpPr txBox="1"/>
              <p:nvPr>
                <p:custDataLst>
                  <p:tags r:id="rId9"/>
                </p:custDataLst>
              </p:nvPr>
            </p:nvSpPr>
            <p:spPr>
              <a:xfrm>
                <a:off x="1753" y="4847"/>
                <a:ext cx="445" cy="2179"/>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sym typeface="+mn-ea"/>
                  </a:rPr>
                  <a:t>广●全体客户</a:t>
                </a:r>
              </a:p>
            </p:txBody>
          </p:sp>
          <p:sp>
            <p:nvSpPr>
              <p:cNvPr id="40" name="文本框 39"/>
              <p:cNvSpPr txBox="1"/>
              <p:nvPr>
                <p:custDataLst>
                  <p:tags r:id="rId10"/>
                </p:custDataLst>
              </p:nvPr>
            </p:nvSpPr>
            <p:spPr>
              <a:xfrm>
                <a:off x="1753" y="7697"/>
                <a:ext cx="445" cy="2179"/>
              </a:xfrm>
              <a:prstGeom prst="rect">
                <a:avLst/>
              </a:prstGeom>
              <a:noFill/>
            </p:spPr>
            <p:txBody>
              <a:bodyPr wrap="square" rtlCol="0">
                <a:spAutoFit/>
              </a:bodyPr>
              <a:lstStyle/>
              <a:p>
                <a:pPr algn="ctr"/>
                <a:r>
                  <a:rPr lang="zh-CN" altLang="en-US" sz="1400" dirty="0">
                    <a:solidFill>
                      <a:schemeClr val="bg2"/>
                    </a:solidFill>
                    <a:latin typeface="PingFang SC Regular" panose="020B0400000000000000" charset="-122"/>
                    <a:ea typeface="PingFang SC Regular" panose="020B0400000000000000" charset="-122"/>
                    <a:sym typeface="+mn-ea"/>
                  </a:rPr>
                  <a:t>窄●特定领域</a:t>
                </a:r>
              </a:p>
            </p:txBody>
          </p:sp>
        </p:grpSp>
        <p:cxnSp>
          <p:nvCxnSpPr>
            <p:cNvPr id="42" name="直接连接符 41"/>
            <p:cNvCxnSpPr/>
            <p:nvPr/>
          </p:nvCxnSpPr>
          <p:spPr>
            <a:xfrm>
              <a:off x="2287" y="4446"/>
              <a:ext cx="8868" cy="0"/>
            </a:xfrm>
            <a:prstGeom prst="line">
              <a:avLst/>
            </a:prstGeom>
            <a:ln w="50800" cap="flat" cmpd="sng">
              <a:gradFill>
                <a:gsLst>
                  <a:gs pos="0">
                    <a:schemeClr val="bg2"/>
                  </a:gs>
                  <a:gs pos="100000">
                    <a:schemeClr val="accent1"/>
                  </a:gs>
                </a:gsLst>
                <a:lin ang="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cxnSp>
        <p:cxnSp>
          <p:nvCxnSpPr>
            <p:cNvPr id="44" name="直接连接符 43"/>
            <p:cNvCxnSpPr/>
            <p:nvPr>
              <p:custDataLst>
                <p:tags r:id="rId6"/>
              </p:custDataLst>
            </p:nvPr>
          </p:nvCxnSpPr>
          <p:spPr>
            <a:xfrm>
              <a:off x="2365" y="4446"/>
              <a:ext cx="0" cy="5905"/>
            </a:xfrm>
            <a:prstGeom prst="line">
              <a:avLst/>
            </a:prstGeom>
            <a:ln w="50800" cap="flat" cmpd="sng">
              <a:gradFill>
                <a:gsLst>
                  <a:gs pos="0">
                    <a:schemeClr val="bg2"/>
                  </a:gs>
                  <a:gs pos="100000">
                    <a:schemeClr val="accent1"/>
                  </a:gs>
                </a:gsLst>
                <a:lin ang="5400000" scaled="1"/>
              </a:gradFill>
              <a:prstDash val="solid"/>
              <a:miter lim="800000"/>
              <a:headEnd type="none"/>
              <a:tailEnd type="triangle"/>
            </a:ln>
          </p:spPr>
          <p:style>
            <a:lnRef idx="2">
              <a:schemeClr val="accent1"/>
            </a:lnRef>
            <a:fillRef idx="0">
              <a:srgbClr val="FFFFFF"/>
            </a:fillRef>
            <a:effectRef idx="0">
              <a:srgbClr val="FFFFFF"/>
            </a:effectRef>
            <a:fontRef idx="minor">
              <a:schemeClr val="tx1"/>
            </a:fontRef>
          </p:style>
        </p:cxnSp>
      </p:grpSp>
      <p:sp>
        <p:nvSpPr>
          <p:cNvPr id="46" name="矩形 45"/>
          <p:cNvSpPr/>
          <p:nvPr>
            <p:custDataLst>
              <p:tags r:id="rId2"/>
            </p:custDataLst>
          </p:nvPr>
        </p:nvSpPr>
        <p:spPr>
          <a:xfrm>
            <a:off x="7951470" y="1871980"/>
            <a:ext cx="3880485" cy="842645"/>
          </a:xfrm>
          <a:prstGeom prst="rect">
            <a:avLst/>
          </a:prstGeom>
          <a:solidFill>
            <a:schemeClr val="bg1">
              <a:lumMod val="25000"/>
              <a:lumOff val="75000"/>
            </a:schemeClr>
          </a:solidFill>
          <a:ln w="38100" cap="flat" cmpd="sng" algn="ctr">
            <a:noFill/>
            <a:prstDash val="solid"/>
            <a:miter lim="800000"/>
          </a:ln>
          <a:effectLst/>
        </p:spPr>
        <p:txBody>
          <a:bodyPr lIns="98755" tIns="49378" rIns="98755" bIns="49378" rtlCol="0" anchor="ctr"/>
          <a:lstStyle/>
          <a:p>
            <a:pPr algn="ctr"/>
            <a:r>
              <a:rPr lang="zh-CN" altLang="en-US" sz="1600" b="1" kern="0">
                <a:solidFill>
                  <a:srgbClr val="FFFFFF"/>
                </a:solidFill>
                <a:effectLst>
                  <a:outerShdw blurRad="137160" dist="41148" dir="2699997" algn="tl">
                    <a:srgbClr val="000000">
                      <a:alpha val="40000"/>
                    </a:srgbClr>
                  </a:outerShdw>
                </a:effectLst>
                <a:latin typeface="PingFang SC Semibold" panose="020B0400000000000000" charset="-122"/>
                <a:ea typeface="PingFang SC Semibold" panose="020B0400000000000000" charset="-122"/>
              </a:rPr>
              <a:t>使用说明</a:t>
            </a:r>
          </a:p>
        </p:txBody>
      </p:sp>
      <p:sp>
        <p:nvSpPr>
          <p:cNvPr id="2089" name="文本框 2088"/>
          <p:cNvSpPr txBox="1"/>
          <p:nvPr>
            <p:custDataLst>
              <p:tags r:id="rId3"/>
            </p:custDataLst>
          </p:nvPr>
        </p:nvSpPr>
        <p:spPr>
          <a:xfrm>
            <a:off x="8107915" y="2823513"/>
            <a:ext cx="3568700" cy="968375"/>
          </a:xfrm>
          <a:prstGeom prst="rect">
            <a:avLst/>
          </a:prstGeom>
          <a:noFill/>
        </p:spPr>
        <p:txBody>
          <a:bodyPr wrap="square" rtlCol="0">
            <a:spAutoFit/>
          </a:bodyPr>
          <a:lstStyle/>
          <a:p>
            <a:pPr>
              <a:lnSpc>
                <a:spcPct val="150000"/>
              </a:lnSpc>
            </a:pPr>
            <a:r>
              <a:rPr lang="zh-CN" altLang="en-US" sz="14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rPr>
              <a:t>分析企业和竞争对手的经营环境</a:t>
            </a:r>
            <a:endParaRPr lang="en-US" altLang="zh-CN" dirty="0">
              <a:solidFill>
                <a:srgbClr val="AC3C30"/>
              </a:solidFill>
              <a:latin typeface="PingFang SC Regular" panose="020B0400000000000000" charset="-122"/>
              <a:ea typeface="PingFang SC Regular" panose="020B0400000000000000" charset="-122"/>
              <a:cs typeface="PingFang SC Regular" panose="020B0400000000000000" charset="-122"/>
            </a:endParaRPr>
          </a:p>
          <a:p>
            <a:pPr>
              <a:lnSpc>
                <a:spcPct val="150000"/>
              </a:lnSpc>
            </a:pPr>
            <a:r>
              <a:rPr lang="zh-CN" altLang="en-US"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通过波特的三大基本战略，对企业和竞争对手的经营环境进行分析</a:t>
            </a:r>
          </a:p>
        </p:txBody>
      </p:sp>
      <p:sp>
        <p:nvSpPr>
          <p:cNvPr id="47" name="文本框 46"/>
          <p:cNvSpPr txBox="1"/>
          <p:nvPr>
            <p:custDataLst>
              <p:tags r:id="rId4"/>
            </p:custDataLst>
          </p:nvPr>
        </p:nvSpPr>
        <p:spPr>
          <a:xfrm>
            <a:off x="8107915" y="3875708"/>
            <a:ext cx="3568700" cy="968375"/>
          </a:xfrm>
          <a:prstGeom prst="rect">
            <a:avLst/>
          </a:prstGeom>
          <a:noFill/>
        </p:spPr>
        <p:txBody>
          <a:bodyPr wrap="square" rtlCol="0">
            <a:spAutoFit/>
          </a:bodyPr>
          <a:lstStyle/>
          <a:p>
            <a:pPr>
              <a:lnSpc>
                <a:spcPct val="150000"/>
              </a:lnSpc>
            </a:pPr>
            <a:r>
              <a:rPr lang="zh-CN" altLang="en-US" sz="14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rPr>
              <a:t>思考企业应该选择的战略方向</a:t>
            </a: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在把握了竞争对手采取的战略之后，思考企业应该采取什么战略</a:t>
            </a:r>
          </a:p>
        </p:txBody>
      </p:sp>
      <p:sp>
        <p:nvSpPr>
          <p:cNvPr id="48" name="文本框 47"/>
          <p:cNvSpPr txBox="1"/>
          <p:nvPr>
            <p:custDataLst>
              <p:tags r:id="rId5"/>
            </p:custDataLst>
          </p:nvPr>
        </p:nvSpPr>
        <p:spPr>
          <a:xfrm>
            <a:off x="8107915" y="4927903"/>
            <a:ext cx="3568700" cy="968375"/>
          </a:xfrm>
          <a:prstGeom prst="rect">
            <a:avLst/>
          </a:prstGeom>
          <a:noFill/>
        </p:spPr>
        <p:txBody>
          <a:bodyPr wrap="square" rtlCol="0">
            <a:spAutoFit/>
          </a:bodyPr>
          <a:lstStyle/>
          <a:p>
            <a:pPr>
              <a:lnSpc>
                <a:spcPct val="150000"/>
              </a:lnSpc>
            </a:pPr>
            <a:r>
              <a:rPr lang="zh-CN" altLang="en-US" sz="1400" b="1" dirty="0">
                <a:solidFill>
                  <a:schemeClr val="bg1">
                    <a:lumMod val="75000"/>
                    <a:lumOff val="25000"/>
                  </a:schemeClr>
                </a:solidFill>
                <a:latin typeface="PingFang SC Semibold" panose="020B0400000000000000" charset="-122"/>
                <a:ea typeface="PingFang SC Semibold" panose="020B0400000000000000" charset="-122"/>
                <a:cs typeface="PingFang SC Regular" panose="020B0400000000000000" charset="-122"/>
              </a:rPr>
              <a:t>分析各个战略的风险</a:t>
            </a:r>
          </a:p>
          <a:p>
            <a:pPr>
              <a:lnSpc>
                <a:spcPct val="150000"/>
              </a:lnSpc>
            </a:pPr>
            <a:r>
              <a:rPr sz="1200" dirty="0">
                <a:solidFill>
                  <a:schemeClr val="bg1">
                    <a:lumMod val="50000"/>
                    <a:lumOff val="50000"/>
                  </a:schemeClr>
                </a:solidFill>
                <a:latin typeface="PingFang SC Regular" panose="020B0400000000000000" charset="-122"/>
                <a:ea typeface="PingFang SC Regular" panose="020B0400000000000000" charset="-122"/>
                <a:cs typeface="PingFang SC Regular" panose="020B0400000000000000" charset="-122"/>
              </a:rPr>
              <a:t>任何战略都存在风险,企业要在控制风险的基础上执行战咯</a:t>
            </a:r>
          </a:p>
        </p:txBody>
      </p:sp>
      <p:cxnSp>
        <p:nvCxnSpPr>
          <p:cNvPr id="49" name="直接连接符 48"/>
          <p:cNvCxnSpPr/>
          <p:nvPr/>
        </p:nvCxnSpPr>
        <p:spPr>
          <a:xfrm>
            <a:off x="7529195" y="2244090"/>
            <a:ext cx="0" cy="3954145"/>
          </a:xfrm>
          <a:prstGeom prst="line">
            <a:avLst/>
          </a:prstGeom>
          <a:ln w="12700" cmpd="sng">
            <a:solidFill>
              <a:schemeClr val="bg1">
                <a:lumMod val="50000"/>
                <a:lumOff val="50000"/>
              </a:schemeClr>
            </a:solidFill>
            <a:prstDash val="sysDot"/>
            <a:headEnd type="oval"/>
            <a:tailEnd type="ova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798*416"/>
  <p:tag name="TABLE_ENDDRAG_RECT" val="125*87*798*416"/>
</p:tagLst>
</file>

<file path=ppt/tags/tag1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TABLE_ENDDRAG_ORIGIN_RECT" val="821*448"/>
  <p:tag name="TABLE_ENDDRAG_RECT" val="113*73*821*448"/>
  <p:tag name="KSO_WM_BEAUTIFY_FLAG" val=""/>
</p:tagLst>
</file>

<file path=ppt/tags/tag1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9.xml><?xml version="1.0" encoding="utf-8"?>
<p:tagLst xmlns:a="http://schemas.openxmlformats.org/drawingml/2006/main" xmlns:r="http://schemas.openxmlformats.org/officeDocument/2006/relationships" xmlns:p="http://schemas.openxmlformats.org/presentationml/2006/main">
  <p:tag name="TABLE_ENDDRAG_ORIGIN_RECT" val="445*181"/>
  <p:tag name="TABLE_ENDDRAG_RECT" val="29*183*445*181"/>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7.xml><?xml version="1.0" encoding="utf-8"?>
<p:tagLst xmlns:a="http://schemas.openxmlformats.org/drawingml/2006/main" xmlns:r="http://schemas.openxmlformats.org/officeDocument/2006/relationships" xmlns:p="http://schemas.openxmlformats.org/presentationml/2006/main">
  <p:tag name="TABLE_ENDDRAG_ORIGIN_RECT" val="314*133"/>
  <p:tag name="TABLE_ENDDRAG_RECT" val="151*296*314*133"/>
  <p:tag name="KSO_WM_BEAUTIFY_FLAG" val=""/>
</p:tagLst>
</file>

<file path=ppt/tags/tag1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0.xml><?xml version="1.0" encoding="utf-8"?>
<p:tagLst xmlns:a="http://schemas.openxmlformats.org/drawingml/2006/main" xmlns:r="http://schemas.openxmlformats.org/officeDocument/2006/relationships" xmlns:p="http://schemas.openxmlformats.org/presentationml/2006/main">
  <p:tag name="TABLE_ENDDRAG_ORIGIN_RECT" val="718*268"/>
  <p:tag name="TABLE_ENDDRAG_RECT" val="66*182*718*268"/>
  <p:tag name="KSO_WM_BEAUTIFY_FLAG" val=""/>
</p:tagLst>
</file>

<file path=ppt/tags/tag1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7972_3*n_h_i*1_1_1"/>
  <p:tag name="KSO_WM_TEMPLATE_CATEGORY" val="diagram"/>
  <p:tag name="KSO_WM_TEMPLATE_INDEX" val="20227972"/>
  <p:tag name="KSO_WM_UNIT_LAYERLEVEL" val="1_1_1"/>
  <p:tag name="KSO_WM_TAG_VERSION" val="1.0"/>
  <p:tag name="KSO_WM_BEAUTIFY_FLAG" val=""/>
  <p:tag name="KSO_WM_DIAGRAM_VIRTUALLY_FRAME" val="{&quot;height&quot;:355.55550660835956,&quot;left&quot;:99.2,&quot;top&quot;:137.89449339164042,&quot;width&quot;:769.3}"/>
  <p:tag name="KSO_WM_UNIT_DIAGRAM_SCHEMECOLOR_ID" val="2"/>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2"/>
  <p:tag name="KSO_WM_UNIT_ID" val="diagram20227972_3*n_h_h_i*1_1_3_2"/>
  <p:tag name="KSO_WM_TEMPLATE_CATEGORY" val="diagram"/>
  <p:tag name="KSO_WM_TEMPLATE_INDEX" val="20227972"/>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TEMPLATE_CATEGORY" val="diagram"/>
  <p:tag name="KSO_WM_TEMPLATE_INDEX" val="20227972"/>
  <p:tag name="KSO_WM_UNIT_LAYERLEVEL" val="1_1_1_1"/>
  <p:tag name="KSO_WM_TAG_VERSION" val="1.0"/>
  <p:tag name="KSO_WM_BEAUTIFY_FLAG" val=""/>
  <p:tag name="KSO_WM_UNIT_INDEX" val="1_1_2_3"/>
  <p:tag name="KSO_WM_UNIT_ID" val="diagram20227972_3*n_h_h_i*1_1_2_3"/>
  <p:tag name="KSO_WM_UNIT_FILL_FORE_SCHEMECOLOR_INDEX" val="10"/>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7972_3*n_h_a*1_1_1"/>
  <p:tag name="KSO_WM_TEMPLATE_CATEGORY" val="diagram"/>
  <p:tag name="KSO_WM_TEMPLATE_INDEX" val="20227972"/>
  <p:tag name="KSO_WM_UNIT_LAYERLEVEL" val="1_1_1"/>
  <p:tag name="KSO_WM_TAG_VERSION" val="1.0"/>
  <p:tag name="KSO_WM_BEAUTIFY_FLAG" val=""/>
  <p:tag name="KSO_WM_UNIT_TEXT_FILL_FORE_SCHEMECOLOR_INDEX" val="5"/>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TEMPLATE_CATEGORY" val="diagram"/>
  <p:tag name="KSO_WM_TEMPLATE_INDEX" val="20227972"/>
  <p:tag name="KSO_WM_UNIT_LAYERLEVEL" val="1_1_1_1"/>
  <p:tag name="KSO_WM_TAG_VERSION" val="1.0"/>
  <p:tag name="KSO_WM_BEAUTIFY_FLAG" val=""/>
  <p:tag name="KSO_WM_UNIT_INDEX" val="1_1_1_3"/>
  <p:tag name="KSO_WM_UNIT_ID" val="diagram20227972_3*n_h_h_i*1_1_1_3"/>
  <p:tag name="KSO_WM_UNIT_FILL_FORE_SCHEMECOLOR_INDEX" val="5"/>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4.xml><?xml version="1.0" encoding="utf-8"?>
<p:tagLst xmlns:a="http://schemas.openxmlformats.org/drawingml/2006/main" xmlns:r="http://schemas.openxmlformats.org/officeDocument/2006/relationships"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n1-1"/>
  <p:tag name="KSO_WM_UNIT_TYPE" val="n_h_h_x"/>
  <p:tag name="KSO_WM_TEMPLATE_CATEGORY" val="diagram"/>
  <p:tag name="KSO_WM_TEMPLATE_INDEX" val="20227972"/>
  <p:tag name="KSO_WM_UNIT_LAYERLEVEL" val="1_1_1_1"/>
  <p:tag name="KSO_WM_TAG_VERSION" val="1.0"/>
  <p:tag name="KSO_WM_BEAUTIFY_FLAG" val=""/>
  <p:tag name="KSO_WM_UNIT_INDEX" val="1_1_2_1"/>
  <p:tag name="KSO_WM_UNIT_ID" val="diagram20227972_3*n_h_h_x*1_1_2_1"/>
  <p:tag name="KSO_WM_DIAGRAM_VIRTUALLY_FRAME" val="{&quot;height&quot;:355.55550660835956,&quot;left&quot;:99.2,&quot;top&quot;:137.89449339164042,&quot;width&quot;:769.3}"/>
  <p:tag name="KSO_WM_UNIT_DIAGRAM_SCHEMECOLOR_ID" val="2"/>
  <p:tag name="KSO_WM_UNIT_USESOURCEFORMAT_APPLY" val="1"/>
</p:tagLst>
</file>

<file path=ppt/tags/tag2425.xml><?xml version="1.0" encoding="utf-8"?>
<p:tagLst xmlns:a="http://schemas.openxmlformats.org/drawingml/2006/main" xmlns:r="http://schemas.openxmlformats.org/officeDocument/2006/relationships"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n1-1"/>
  <p:tag name="KSO_WM_UNIT_TYPE" val="n_h_h_x"/>
  <p:tag name="KSO_WM_TEMPLATE_CATEGORY" val="diagram"/>
  <p:tag name="KSO_WM_TEMPLATE_INDEX" val="20227972"/>
  <p:tag name="KSO_WM_UNIT_LAYERLEVEL" val="1_1_1_1"/>
  <p:tag name="KSO_WM_TAG_VERSION" val="1.0"/>
  <p:tag name="KSO_WM_BEAUTIFY_FLAG" val=""/>
  <p:tag name="KSO_WM_UNIT_INDEX" val="1_1_1_1"/>
  <p:tag name="KSO_WM_UNIT_ID" val="diagram20227972_3*n_h_h_x*1_1_1_1"/>
  <p:tag name="KSO_WM_DIAGRAM_VIRTUALLY_FRAME" val="{&quot;height&quot;:355.55550660835956,&quot;left&quot;:99.2,&quot;top&quot;:137.89449339164042,&quot;width&quot;:769.3}"/>
  <p:tag name="KSO_WM_UNIT_DIAGRAM_SCHEMECOLOR_ID" val="2"/>
  <p:tag name="KSO_WM_UNIT_USESOURCEFORMAT_APPLY" val="1"/>
</p:tagLst>
</file>

<file path=ppt/tags/tag2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TEMPLATE_CATEGORY" val="diagram"/>
  <p:tag name="KSO_WM_TEMPLATE_INDEX" val="20227972"/>
  <p:tag name="KSO_WM_UNIT_LAYERLEVEL" val="1_1_1_1"/>
  <p:tag name="KSO_WM_TAG_VERSION" val="1.0"/>
  <p:tag name="KSO_WM_BEAUTIFY_FLAG" val=""/>
  <p:tag name="KSO_WM_UNIT_INDEX" val="1_1_1_2"/>
  <p:tag name="KSO_WM_UNIT_ID" val="diagram20227972_3*n_h_h_i*1_1_1_2"/>
  <p:tag name="KSO_WM_UNIT_FILL_FORE_SCHEMECOLOR_INDEX" val="5"/>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7.xml><?xml version="1.0" encoding="utf-8"?>
<p:tagLst xmlns:a="http://schemas.openxmlformats.org/drawingml/2006/main" xmlns:r="http://schemas.openxmlformats.org/officeDocument/2006/relationships"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3_1"/>
  <p:tag name="KSO_WM_UNIT_ID" val="diagram20227972_3*n_h_h_x*1_1_3_1"/>
  <p:tag name="KSO_WM_TEMPLATE_CATEGORY" val="diagram"/>
  <p:tag name="KSO_WM_TEMPLATE_INDEX" val="20227972"/>
  <p:tag name="KSO_WM_UNIT_LAYERLEVEL" val="1_1_1_1"/>
  <p:tag name="KSO_WM_TAG_VERSION" val="1.0"/>
  <p:tag name="KSO_WM_BEAUTIFY_FLAG" val=""/>
  <p:tag name="KSO_WM_DIAGRAM_VIRTUALLY_FRAME" val="{&quot;height&quot;:355.55550660835956,&quot;left&quot;:99.2,&quot;top&quot;:137.89449339164042,&quot;width&quot;:769.3}"/>
  <p:tag name="KSO_WM_UNIT_DIAGRAM_SCHEMECOLOR_ID" val="2"/>
  <p:tag name="KSO_WM_UNIT_USESOURCEFORMAT_APPLY" val="1"/>
</p:tagLst>
</file>

<file path=ppt/tags/tag2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1"/>
  <p:tag name="KSO_WM_UNIT_ID" val="diagram20227972_3*n_h_h_i*1_1_3_1"/>
  <p:tag name="KSO_WM_TEMPLATE_CATEGORY" val="diagram"/>
  <p:tag name="KSO_WM_TEMPLATE_INDEX" val="20227972"/>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TEMPLATE_CATEGORY" val="diagram"/>
  <p:tag name="KSO_WM_TEMPLATE_INDEX" val="20227972"/>
  <p:tag name="KSO_WM_UNIT_LAYERLEVEL" val="1_1_1_1"/>
  <p:tag name="KSO_WM_TAG_VERSION" val="1.0"/>
  <p:tag name="KSO_WM_BEAUTIFY_FLAG" val=""/>
  <p:tag name="KSO_WM_UNIT_INDEX" val="1_1_2_2"/>
  <p:tag name="KSO_WM_UNIT_ID" val="diagram20227972_3*n_h_h_i*1_1_2_2"/>
  <p:tag name="KSO_WM_UNIT_FILL_FORE_SCHEMECOLOR_INDEX" val="7"/>
  <p:tag name="KSO_WM_UNIT_FILL_TYPE" val="1"/>
  <p:tag name="KSO_WM_UNIT_TEXT_FILL_FORE_SCHEMECOLOR_INDEX" val="13"/>
  <p:tag name="KSO_WM_UNIT_TEXT_FILL_TYPE" val="1"/>
  <p:tag name="KSO_WM_DIAGRAM_VIRTUALLY_FRAME" val="{&quot;height&quot;:355.55550660835956,&quot;left&quot;:99.2,&quot;top&quot;:137.89449339164042,&quot;width&quot;:769.3}"/>
  <p:tag name="KSO_WM_UNIT_DIAGRAM_SCHEMECOLOR_ID" val="2"/>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3.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484.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485.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8.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2"/>
  <p:tag name="KSO_WM_UNIT_ID" val="diagram20233304_1*n_h_h_i*1_2_1_2"/>
  <p:tag name="KSO_WM_TEMPLATE_CATEGORY" val="diagram"/>
  <p:tag name="KSO_WM_TEMPLATE_INDEX" val="20233304"/>
  <p:tag name="KSO_WM_UNIT_LAYERLEVEL" val="1_1_1_1"/>
  <p:tag name="KSO_WM_TAG_VERSION" val="3.0"/>
  <p:tag name="KSO_WM_BEAUTIFY_FLAG" val=""/>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27.4,&quot;top&quot;:57.2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Lst>
</file>

<file path=ppt/tags/tag2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2_2"/>
  <p:tag name="KSO_WM_UNIT_ID" val="diagram20233304_1*n_h_h_i*1_2_2_2"/>
  <p:tag name="KSO_WM_TEMPLATE_CATEGORY" val="diagram"/>
  <p:tag name="KSO_WM_TEMPLATE_INDEX" val="20233304"/>
  <p:tag name="KSO_WM_UNIT_LAYERLEVEL" val="1_1_1_1"/>
  <p:tag name="KSO_WM_TAG_VERSION" val="3.0"/>
  <p:tag name="KSO_WM_BEAUTIFY_FLAG" val=""/>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27.4,&quot;top&quot;:57.2750320795014,&quot;width&quot;:905.2186614173228}"/>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Lst>
</file>

<file path=ppt/tags/tag2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1"/>
  <p:tag name="KSO_WM_UNIT_ID" val="diagram20233304_1*n_h_h_i*1_2_3_1"/>
  <p:tag name="KSO_WM_TEMPLATE_CATEGORY" val="diagram"/>
  <p:tag name="KSO_WM_TEMPLATE_INDEX" val="20233304"/>
  <p:tag name="KSO_WM_UNIT_LAYERLEVEL" val="1_1_1_1"/>
  <p:tag name="KSO_WM_TAG_VERSION" val="3.0"/>
  <p:tag name="KSO_WM_BEAUTIFY_FLAG" val=""/>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27.4,&quot;top&quot;:57.2750320795014,&quot;width&quot;:905.2186614173228}"/>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Lst>
</file>

<file path=ppt/tags/tag2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n_h_a"/>
  <p:tag name="KSO_WM_UNIT_INDEX" val="1_1_1"/>
  <p:tag name="KSO_WM_UNIT_ID" val="diagram20233304_1*n_h_a*1_1_1"/>
  <p:tag name="KSO_WM_TEMPLATE_CATEGORY" val="diagram"/>
  <p:tag name="KSO_WM_TEMPLATE_INDEX" val="20233304"/>
  <p:tag name="KSO_WM_UNIT_LAYERLEVEL" val="1_1_1"/>
  <p:tag name="KSO_WM_TAG_VERSION" val="3.0"/>
  <p:tag name="KSO_WM_BEAUTIFY_FLAG" val=""/>
  <p:tag name="KSO_WM_UNIT_ISCONTENTSTITLE" val="0"/>
  <p:tag name="KSO_WM_UNIT_ISNUMDGMTITLE" val="0"/>
  <p:tag name="KSO_WM_UNIT_NOCLEAR" val="0"/>
  <p:tag name="KSO_WM_UNIT_VALUE" val="42"/>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单击此处添加标题"/>
  <p:tag name="KSO_WM_DIAGRAM_MAX_ITEMCNT" val="3"/>
  <p:tag name="KSO_WM_DIAGRAM_MIN_ITEMCNT" val="3"/>
  <p:tag name="KSO_WM_DIAGRAM_VIRTUALLY_FRAME" val="{&quot;height&quot;:425.5511169433594,&quot;left&quot;:27.4,&quot;top&quot;:57.2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n_h_i"/>
  <p:tag name="KSO_WM_UNIT_INDEX" val="1_2_1"/>
  <p:tag name="KSO_WM_UNIT_ID" val="diagram20233304_1*n_h_i*1_2_1"/>
  <p:tag name="KSO_WM_TEMPLATE_CATEGORY" val="diagram"/>
  <p:tag name="KSO_WM_TEMPLATE_INDEX" val="20233304"/>
  <p:tag name="KSO_WM_UNIT_LAYERLEVEL" val="1_1_1"/>
  <p:tag name="KSO_WM_TAG_VERSION" val="3.0"/>
  <p:tag name="KSO_WM_BEAUTIFY_FLAG" val=""/>
  <p:tag name="KSO_WM_DIAGRAM_VERSION" val="3"/>
  <p:tag name="KSO_WM_DIAGRAM_COLOR_TRICK" val="1"/>
  <p:tag name="KSO_WM_DIAGRAM_COLOR_TEXT_CAN_REMOVE" val="n"/>
  <p:tag name="KSO_WM_DIAGRAM_GROUP_CODE" val="n1-1"/>
  <p:tag name="KSO_WM_UNIT_FILL_TYPE" val="1"/>
  <p:tag name="KSO_WM_UNIT_FILL_FORE_SCHEMECOLOR_INDEX" val="13"/>
  <p:tag name="KSO_WM_UNIT_FILL_FORE_SCHEMECOLOR_INDEX_BRIGHTNESS" val="0.6"/>
  <p:tag name="KSO_WM_DIAGRAM_MAX_ITEMCNT" val="3"/>
  <p:tag name="KSO_WM_DIAGRAM_MIN_ITEMCNT" val="3"/>
  <p:tag name="KSO_WM_DIAGRAM_VIRTUALLY_FRAME" val="{&quot;height&quot;:425.5511169433594,&quot;left&quot;:27.4,&quot;top&quot;:57.2750320795014,&quot;width&quot;:905.218661417322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9.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0.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581.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4.xml><?xml version="1.0" encoding="utf-8"?>
<p:tagLst xmlns:a="http://schemas.openxmlformats.org/drawingml/2006/main" xmlns:r="http://schemas.openxmlformats.org/officeDocument/2006/relationships" xmlns:p="http://schemas.openxmlformats.org/presentationml/2006/main">
  <p:tag name="ADJUSTMENTS" val="10.09776"/>
  <p:tag name="KSO_WM_BEAUTIFY_FLAG" val=""/>
</p:tagLst>
</file>

<file path=ppt/tags/tag2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68762_4*n_h_i*1_1_1"/>
  <p:tag name="KSO_WM_TEMPLATE_CATEGORY" val="diagram"/>
  <p:tag name="KSO_WM_TEMPLATE_INDEX" val="20168762"/>
  <p:tag name="KSO_WM_UNIT_LAYERLEVEL" val="1_1_1"/>
  <p:tag name="KSO_WM_TAG_VERSION" val="1.0"/>
  <p:tag name="KSO_WM_BEAUTIFY_FLAG" val=""/>
  <p:tag name="KSO_WM_UNIT_FILL_FORE_SCHEMECOLOR_INDEX" val="16"/>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68762_4*n_h_h_i*1_2_1_1"/>
  <p:tag name="KSO_WM_TEMPLATE_CATEGORY" val="diagram"/>
  <p:tag name="KSO_WM_TEMPLATE_INDEX" val="20168762"/>
  <p:tag name="KSO_WM_UNIT_LAYERLEVEL" val="1_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168762_4*n_h_h_i*1_2_4_1"/>
  <p:tag name="KSO_WM_TEMPLATE_CATEGORY" val="diagram"/>
  <p:tag name="KSO_WM_TEMPLATE_INDEX" val="20168762"/>
  <p:tag name="KSO_WM_UNIT_LAYERLEVEL" val="1_1_1_1"/>
  <p:tag name="KSO_WM_TAG_VERSION" val="1.0"/>
  <p:tag name="KSO_WM_BEAUTIFY_FLAG" val=""/>
  <p:tag name="KSO_WM_UNIT_FILL_FORE_SCHEMECOLOR_INDEX" val="8"/>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68762_4*n_h_h_i*1_2_3_1"/>
  <p:tag name="KSO_WM_TEMPLATE_CATEGORY" val="diagram"/>
  <p:tag name="KSO_WM_TEMPLATE_INDEX" val="20168762"/>
  <p:tag name="KSO_WM_UNIT_LAYERLEVEL" val="1_1_1_1"/>
  <p:tag name="KSO_WM_TAG_VERSION" val="1.0"/>
  <p:tag name="KSO_WM_BEAUTIFY_FLAG" val=""/>
  <p:tag name="KSO_WM_UNIT_FILL_FORE_SCHEMECOLOR_INDEX" val="7"/>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68762_4*n_h_h_i*1_2_2_1"/>
  <p:tag name="KSO_WM_TEMPLATE_CATEGORY" val="diagram"/>
  <p:tag name="KSO_WM_TEMPLATE_INDEX" val="20168762"/>
  <p:tag name="KSO_WM_UNIT_LAYERLEVEL" val="1_1_1_1"/>
  <p:tag name="KSO_WM_TAG_VERSION" val="1.0"/>
  <p:tag name="KSO_WM_BEAUTIFY_FLAG" val=""/>
  <p:tag name="KSO_WM_UNIT_FILL_FORE_SCHEMECOLOR_INDEX" val="6"/>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68762_4*n_h_h_i*1_2_1_1"/>
  <p:tag name="KSO_WM_TEMPLATE_CATEGORY" val="diagram"/>
  <p:tag name="KSO_WM_TEMPLATE_INDEX" val="20168762"/>
  <p:tag name="KSO_WM_UNIT_LAYERLEVEL" val="1_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68762_4*n_h_h_i*1_2_2_1"/>
  <p:tag name="KSO_WM_TEMPLATE_CATEGORY" val="diagram"/>
  <p:tag name="KSO_WM_TEMPLATE_INDEX" val="20168762"/>
  <p:tag name="KSO_WM_UNIT_LAYERLEVEL" val="1_1_1_1"/>
  <p:tag name="KSO_WM_TAG_VERSION" val="1.0"/>
  <p:tag name="KSO_WM_BEAUTIFY_FLAG" val=""/>
  <p:tag name="KSO_WM_UNIT_FILL_FORE_SCHEMECOLOR_INDEX" val="6"/>
  <p:tag name="KSO_WM_UNIT_FILL_TYPE" val="1"/>
  <p:tag name="KSO_WM_UNIT_TEXT_FILL_FORE_SCHEMECOLOR_INDEX" val="14"/>
  <p:tag name="KSO_WM_UNIT_TEXT_FILL_TYPE" val="1"/>
  <p:tag name="KSO_WM_DIAGRAM_VIRTUALLY_FRAME" val="{&quot;height&quot;:344.89374941207933,&quot;left&quot;:59.21811023622047,&quot;top&quot;:119.32614173228346,&quot;width&quot;:835.5256692913387}"/>
</p:tagLst>
</file>

<file path=ppt/tags/tag2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7925_4*n_h_i*1_1_2"/>
  <p:tag name="KSO_WM_TEMPLATE_CATEGORY" val="diagram"/>
  <p:tag name="KSO_WM_TEMPLATE_INDEX" val="20227925"/>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 name="KSO_WM_DIAGRAM_VIRTUALLY_FRAME" val="{&quot;height&quot;:392.7,&quot;left&quot;:62.2,&quot;top&quot;:106.8,&quot;width&quot;:837.85}"/>
</p:tagLst>
</file>

<file path=ppt/tags/tag28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7925_4*n_h_a*1_1_1"/>
  <p:tag name="KSO_WM_TEMPLATE_CATEGORY" val="diagram"/>
  <p:tag name="KSO_WM_TEMPLATE_INDEX" val="20227925"/>
  <p:tag name="KSO_WM_UNIT_LAYERLEVEL" val="1_1_1"/>
  <p:tag name="KSO_WM_TAG_VERSION" val="1.0"/>
  <p:tag name="KSO_WM_BEAUTIFY_FLAG" val=""/>
  <p:tag name="KSO_WM_UNIT_TEXT_FILL_FORE_SCHEMECOLOR_INDEX" val="10"/>
  <p:tag name="KSO_WM_UNIT_TEXT_FILL_TYPE" val="1"/>
  <p:tag name="KSO_WM_DIAGRAM_VIRTUALLY_FRAME" val="{&quot;height&quot;:392.7,&quot;left&quot;:62.2,&quot;top&quot;:106.8,&quot;width&quot;:837.85}"/>
</p:tagLst>
</file>

<file path=ppt/tags/tag2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7925_4*n_h_i*1_1_1"/>
  <p:tag name="KSO_WM_TEMPLATE_CATEGORY" val="diagram"/>
  <p:tag name="KSO_WM_TEMPLATE_INDEX" val="20227925"/>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27925_4*n_h_h_i*1_2_2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27925_4*n_h_h_i*1_2_3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27925_4*n_h_h_i*1_2_4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27925_4*n_h_h_i*1_2_1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7925_4*n_h_i*1_1_1"/>
  <p:tag name="KSO_WM_TEMPLATE_CATEGORY" val="diagram"/>
  <p:tag name="KSO_WM_TEMPLATE_INDEX" val="20227925"/>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7925_4*n_h_a*1_1_1"/>
  <p:tag name="KSO_WM_TEMPLATE_CATEGORY" val="diagram"/>
  <p:tag name="KSO_WM_TEMPLATE_INDEX" val="20227925"/>
  <p:tag name="KSO_WM_UNIT_LAYERLEVEL" val="1_1_1"/>
  <p:tag name="KSO_WM_TAG_VERSION" val="1.0"/>
  <p:tag name="KSO_WM_BEAUTIFY_FLAG" val=""/>
  <p:tag name="KSO_WM_UNIT_TEXT_FILL_FORE_SCHEMECOLOR_INDEX" val="10"/>
  <p:tag name="KSO_WM_UNIT_TEXT_FILL_TYPE" val="1"/>
  <p:tag name="KSO_WM_DIAGRAM_VIRTUALLY_FRAME" val="{&quot;height&quot;:392.7,&quot;left&quot;:62.2,&quot;top&quot;:106.8,&quot;width&quot;:837.85}"/>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27925_4*n_h_h_i*1_2_4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27925_4*n_h_h_i*1_2_2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27925_4*n_h_h_i*1_2_3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27925_4*n_h_h_i*1_2_1_1"/>
  <p:tag name="KSO_WM_TEMPLATE_CATEGORY" val="diagram"/>
  <p:tag name="KSO_WM_TEMPLATE_INDEX" val="20227925"/>
  <p:tag name="KSO_WM_UNIT_LAYERLEVEL" val="1_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DIAGRAM_VIRTUALLY_FRAME" val="{&quot;height&quot;:392.7,&quot;left&quot;:62.2,&quot;top&quot;:106.8,&quot;width&quot;:837.85}"/>
</p:tagLst>
</file>

<file path=ppt/tags/tag2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798*416"/>
  <p:tag name="TABLE_ENDDRAG_RECT" val="125*87*798*416"/>
</p:tagLst>
</file>

<file path=ppt/tags/tag3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1_3"/>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1_3"/>
  <p:tag name="KSO_WM_DIAGRAM_VIRTUALLY_FRAME" val="{&quot;height&quot;:370.55,&quot;left&quot;:101.075,&quot;top&quot;:113.4,&quot;width&quot;:755.675}"/>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1_4"/>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1_4"/>
  <p:tag name="KSO_WM_DIAGRAM_VIRTUALLY_FRAME" val="{&quot;height&quot;:370.55,&quot;left&quot;:101.075,&quot;top&quot;:113.4,&quot;width&quot;:755.675}"/>
</p:tagLst>
</file>

<file path=ppt/tags/tag3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2_3"/>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2_3"/>
  <p:tag name="KSO_WM_DIAGRAM_VIRTUALLY_FRAME" val="{&quot;height&quot;:370.55,&quot;left&quot;:101.075,&quot;top&quot;:113.4,&quot;width&quot;:755.675}"/>
</p:tagLst>
</file>

<file path=ppt/tags/tag3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2_4"/>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2_4"/>
  <p:tag name="KSO_WM_DIAGRAM_VIRTUALLY_FRAME" val="{&quot;height&quot;:370.55,&quot;left&quot;:101.075,&quot;top&quot;:113.4,&quot;width&quot;:755.675}"/>
</p:tagLst>
</file>

<file path=ppt/tags/tag3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3_3"/>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3_3"/>
  <p:tag name="KSO_WM_DIAGRAM_VIRTUALLY_FRAME" val="{&quot;height&quot;:370.55,&quot;left&quot;:101.075,&quot;top&quot;:113.4,&quot;width&quot;:755.675}"/>
</p:tagLst>
</file>

<file path=ppt/tags/tag3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3_4"/>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3_4"/>
  <p:tag name="KSO_WM_DIAGRAM_VIRTUALLY_FRAME" val="{&quot;height&quot;:370.55,&quot;left&quot;:101.075,&quot;top&quot;:113.4,&quot;width&quot;:755.675}"/>
</p:tagLst>
</file>

<file path=ppt/tags/tag3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4_3"/>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4_3"/>
  <p:tag name="KSO_WM_DIAGRAM_VIRTUALLY_FRAME" val="{&quot;height&quot;:370.55,&quot;left&quot;:101.075,&quot;top&quot;:113.4,&quot;width&quot;:755.675}"/>
</p:tagLst>
</file>

<file path=ppt/tags/tag3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4_4"/>
  <p:tag name="KSO_WM_TEMPLATE_CATEGORY" val="diagram"/>
  <p:tag name="KSO_WM_TEMPLATE_INDEX" val="20230138"/>
  <p:tag name="KSO_WM_UNIT_LAYERLEVEL" val="1_1_1"/>
  <p:tag name="KSO_WM_TAG_VERSION" val="1.0"/>
  <p:tag name="KSO_WM_BEAUTIFY_FLAG" val=""/>
  <p:tag name="KSO_WM_DIAGRAM_GROUP_CODE" val="q1-1"/>
  <p:tag name="KSO_WM_UNIT_TYPE" val="q_h_i"/>
  <p:tag name="KSO_WM_UNIT_INDEX" val="1_4_4"/>
  <p:tag name="KSO_WM_DIAGRAM_VIRTUALLY_FRAME" val="{&quot;height&quot;:370.55,&quot;left&quot;:101.075,&quot;top&quot;:113.4,&quot;width&quot;:755.675}"/>
</p:tagLst>
</file>

<file path=ppt/tags/tag3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1_1"/>
  <p:tag name="KSO_WM_TEMPLATE_CATEGORY" val="diagram"/>
  <p:tag name="KSO_WM_TEMPLATE_INDEX" val="20230138"/>
  <p:tag name="KSO_WM_UNIT_LAYERLEVEL" val="1_1_1"/>
  <p:tag name="KSO_WM_TAG_VERSION" val="1.0"/>
  <p:tag name="KSO_WM_BEAUTIFY_FLAG" val=""/>
  <p:tag name="KSO_WM_DIAGRAM_GROUP_CODE" val="q1-1"/>
  <p:tag name="KSO_WM_UNIT_SUBTYPE" val="d"/>
  <p:tag name="KSO_WM_UNIT_TYPE" val="q_h_i"/>
  <p:tag name="KSO_WM_UNIT_INDEX" val="1_1_1"/>
  <p:tag name="KSO_WM_UNIT_TEXT_FILL_FORE_SCHEMECOLOR_INDEX" val="14"/>
  <p:tag name="KSO_WM_UNIT_TEXT_FILL_TYPE" val="1"/>
  <p:tag name="KSO_WM_DIAGRAM_VIRTUALLY_FRAME" val="{&quot;height&quot;:370.55,&quot;left&quot;:101.075,&quot;top&quot;:113.4,&quot;width&quot;:755.675}"/>
</p:tagLst>
</file>

<file path=ppt/tags/tag3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2_1"/>
  <p:tag name="KSO_WM_TEMPLATE_CATEGORY" val="diagram"/>
  <p:tag name="KSO_WM_TEMPLATE_INDEX" val="20230138"/>
  <p:tag name="KSO_WM_UNIT_LAYERLEVEL" val="1_1_1"/>
  <p:tag name="KSO_WM_TAG_VERSION" val="1.0"/>
  <p:tag name="KSO_WM_BEAUTIFY_FLAG" val=""/>
  <p:tag name="KSO_WM_DIAGRAM_GROUP_CODE" val="q1-1"/>
  <p:tag name="KSO_WM_UNIT_SUBTYPE" val="d"/>
  <p:tag name="KSO_WM_UNIT_TYPE" val="q_h_i"/>
  <p:tag name="KSO_WM_UNIT_INDEX" val="1_2_1"/>
  <p:tag name="KSO_WM_UNIT_TEXT_FILL_FORE_SCHEMECOLOR_INDEX" val="14"/>
  <p:tag name="KSO_WM_UNIT_TEXT_FILL_TYPE" val="1"/>
  <p:tag name="KSO_WM_DIAGRAM_VIRTUALLY_FRAME" val="{&quot;height&quot;:370.55,&quot;left&quot;:101.075,&quot;top&quot;:113.4,&quot;width&quot;:755.675}"/>
</p:tagLst>
</file>

<file path=ppt/tags/tag3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3_1"/>
  <p:tag name="KSO_WM_TEMPLATE_CATEGORY" val="diagram"/>
  <p:tag name="KSO_WM_TEMPLATE_INDEX" val="20230138"/>
  <p:tag name="KSO_WM_UNIT_LAYERLEVEL" val="1_1_1"/>
  <p:tag name="KSO_WM_TAG_VERSION" val="1.0"/>
  <p:tag name="KSO_WM_BEAUTIFY_FLAG" val=""/>
  <p:tag name="KSO_WM_DIAGRAM_GROUP_CODE" val="q1-1"/>
  <p:tag name="KSO_WM_UNIT_SUBTYPE" val="d"/>
  <p:tag name="KSO_WM_UNIT_TYPE" val="q_h_i"/>
  <p:tag name="KSO_WM_UNIT_INDEX" val="1_3_1"/>
  <p:tag name="KSO_WM_UNIT_TEXT_FILL_FORE_SCHEMECOLOR_INDEX" val="14"/>
  <p:tag name="KSO_WM_UNIT_TEXT_FILL_TYPE" val="1"/>
  <p:tag name="KSO_WM_DIAGRAM_VIRTUALLY_FRAME" val="{&quot;height&quot;:370.55,&quot;left&quot;:101.075,&quot;top&quot;:113.4,&quot;width&quot;:755.675}"/>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i*1_4_1"/>
  <p:tag name="KSO_WM_TEMPLATE_CATEGORY" val="diagram"/>
  <p:tag name="KSO_WM_TEMPLATE_INDEX" val="20230138"/>
  <p:tag name="KSO_WM_UNIT_LAYERLEVEL" val="1_1_1"/>
  <p:tag name="KSO_WM_TAG_VERSION" val="1.0"/>
  <p:tag name="KSO_WM_BEAUTIFY_FLAG" val=""/>
  <p:tag name="KSO_WM_DIAGRAM_GROUP_CODE" val="q1-1"/>
  <p:tag name="KSO_WM_UNIT_SUBTYPE" val="d"/>
  <p:tag name="KSO_WM_UNIT_TYPE" val="q_h_i"/>
  <p:tag name="KSO_WM_UNIT_INDEX" val="1_4_1"/>
  <p:tag name="KSO_WM_UNIT_TEXT_FILL_FORE_SCHEMECOLOR_INDEX" val="14"/>
  <p:tag name="KSO_WM_UNIT_TEXT_FILL_TYPE" val="1"/>
  <p:tag name="KSO_WM_DIAGRAM_VIRTUALLY_FRAME" val="{&quot;height&quot;:370.55,&quot;left&quot;:101.075,&quot;top&quot;:113.4,&quot;width&quot;:755.675}"/>
</p:tagLst>
</file>

<file path=ppt/tags/tag3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x*1_3_1"/>
  <p:tag name="KSO_WM_TEMPLATE_CATEGORY" val="diagram"/>
  <p:tag name="KSO_WM_TEMPLATE_INDEX" val="20230138"/>
  <p:tag name="KSO_WM_UNIT_LAYERLEVEL" val="1_1_1"/>
  <p:tag name="KSO_WM_TAG_VERSION" val="1.0"/>
  <p:tag name="KSO_WM_BEAUTIFY_FLAG" val=""/>
  <p:tag name="KSO_WM_UNIT_VALUE" val="110*110"/>
  <p:tag name="KSO_WM_DIAGRAM_GROUP_CODE" val="q1-1"/>
  <p:tag name="KSO_WM_UNIT_TYPE" val="q_h_x"/>
  <p:tag name="KSO_WM_UNIT_INDEX" val="1_3_1"/>
  <p:tag name="KSO_WM_DIAGRAM_VIRTUALLY_FRAME" val="{&quot;height&quot;:370.55,&quot;left&quot;:101.075,&quot;top&quot;:113.4,&quot;width&quot;:755.675}"/>
</p:tagLst>
</file>

<file path=ppt/tags/tag3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x*1_1_1"/>
  <p:tag name="KSO_WM_TEMPLATE_CATEGORY" val="diagram"/>
  <p:tag name="KSO_WM_TEMPLATE_INDEX" val="20230138"/>
  <p:tag name="KSO_WM_UNIT_LAYERLEVEL" val="1_1_1"/>
  <p:tag name="KSO_WM_TAG_VERSION" val="1.0"/>
  <p:tag name="KSO_WM_BEAUTIFY_FLAG" val=""/>
  <p:tag name="KSO_WM_UNIT_VALUE" val="110*110"/>
  <p:tag name="KSO_WM_DIAGRAM_GROUP_CODE" val="q1-1"/>
  <p:tag name="KSO_WM_UNIT_TYPE" val="q_h_x"/>
  <p:tag name="KSO_WM_UNIT_INDEX" val="1_1_1"/>
  <p:tag name="KSO_WM_DIAGRAM_VIRTUALLY_FRAME" val="{&quot;height&quot;:370.55,&quot;left&quot;:101.075,&quot;top&quot;:113.4,&quot;width&quot;:755.675}"/>
</p:tagLst>
</file>

<file path=ppt/tags/tag3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x*1_2_1"/>
  <p:tag name="KSO_WM_TEMPLATE_CATEGORY" val="diagram"/>
  <p:tag name="KSO_WM_TEMPLATE_INDEX" val="20230138"/>
  <p:tag name="KSO_WM_UNIT_LAYERLEVEL" val="1_1_1"/>
  <p:tag name="KSO_WM_TAG_VERSION" val="1.0"/>
  <p:tag name="KSO_WM_BEAUTIFY_FLAG" val=""/>
  <p:tag name="KSO_WM_UNIT_VALUE" val="110*110"/>
  <p:tag name="KSO_WM_DIAGRAM_GROUP_CODE" val="q1-1"/>
  <p:tag name="KSO_WM_UNIT_TYPE" val="q_h_x"/>
  <p:tag name="KSO_WM_UNIT_INDEX" val="1_2_1"/>
  <p:tag name="KSO_WM_DIAGRAM_VIRTUALLY_FRAME" val="{&quot;height&quot;:370.55,&quot;left&quot;:101.075,&quot;top&quot;:113.4,&quot;width&quot;:755.675}"/>
</p:tagLst>
</file>

<file path=ppt/tags/tag3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8_3*q_h_x*1_4_1"/>
  <p:tag name="KSO_WM_TEMPLATE_CATEGORY" val="diagram"/>
  <p:tag name="KSO_WM_TEMPLATE_INDEX" val="20230138"/>
  <p:tag name="KSO_WM_UNIT_LAYERLEVEL" val="1_1_1"/>
  <p:tag name="KSO_WM_TAG_VERSION" val="1.0"/>
  <p:tag name="KSO_WM_BEAUTIFY_FLAG" val=""/>
  <p:tag name="KSO_WM_UNIT_VALUE" val="110*110"/>
  <p:tag name="KSO_WM_DIAGRAM_GROUP_CODE" val="q1-1"/>
  <p:tag name="KSO_WM_UNIT_TYPE" val="q_h_x"/>
  <p:tag name="KSO_WM_UNIT_INDEX" val="1_4_1"/>
  <p:tag name="KSO_WM_DIAGRAM_VIRTUALLY_FRAME" val="{&quot;height&quot;:370.55,&quot;left&quot;:101.075,&quot;top&quot;:113.4,&quot;width&quot;:755.675}"/>
</p:tagLst>
</file>

<file path=ppt/tags/tag3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9.xml><?xml version="1.0" encoding="utf-8"?>
<p:tagLst xmlns:a="http://schemas.openxmlformats.org/drawingml/2006/main" xmlns:r="http://schemas.openxmlformats.org/officeDocument/2006/relationships" xmlns:p="http://schemas.openxmlformats.org/presentationml/2006/main">
  <p:tag name="TABLE_ENDDRAG_ORIGIN_RECT" val="685*459"/>
  <p:tag name="TABLE_ENDDRAG_RECT" val="134*88*685*459"/>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0.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1"/>
  <p:tag name="KSO_WM_BEAUTIFY_FLAG" val=""/>
</p:tagLst>
</file>

<file path=ppt/tags/tag3451.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2"/>
  <p:tag name="KSO_WM_BEAUTIFY_FLAG" val=""/>
</p:tagLst>
</file>

<file path=ppt/tags/tag3452.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3"/>
  <p:tag name="KSO_WM_BEAUTIFY_FLAG" val=""/>
</p:tagLst>
</file>

<file path=ppt/tags/tag3453.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4"/>
  <p:tag name="KSO_WM_BEAUTIFY_FLAG" val=""/>
</p:tagLst>
</file>

<file path=ppt/tags/tag3454.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5"/>
  <p:tag name="KSO_WM_BEAUTIFY_FLAG" val=""/>
</p:tagLst>
</file>

<file path=ppt/tags/tag3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2.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03.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04.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05.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0.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11.xml><?xml version="1.0" encoding="utf-8"?>
<p:tagLst xmlns:a="http://schemas.openxmlformats.org/drawingml/2006/main" xmlns:r="http://schemas.openxmlformats.org/officeDocument/2006/relationships" xmlns:p="http://schemas.openxmlformats.org/presentationml/2006/main">
  <p:tag name="ADJUSTMENTS" val="7.547221"/>
  <p:tag name="KSO_WM_BEAUTIFY_FLAG" val=""/>
</p:tagLst>
</file>

<file path=ppt/tags/tag3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9_2*l_h_i*1_1_1"/>
  <p:tag name="KSO_WM_TEMPLATE_CATEGORY" val="diagram"/>
  <p:tag name="KSO_WM_TEMPLATE_INDEX" val="20230139"/>
  <p:tag name="KSO_WM_UNIT_LAYERLEVEL" val="1_1_1"/>
  <p:tag name="KSO_WM_TAG_VERSION" val="1.0"/>
  <p:tag name="KSO_WM_BEAUTIFY_FLAG" val=""/>
  <p:tag name="KSO_WM_DIAGRAM_GROUP_CODE" val="l1-1"/>
  <p:tag name="KSO_WM_UNIT_TYPE" val="l_h_i"/>
  <p:tag name="KSO_WM_UNIT_INDEX" val="1_1_1"/>
  <p:tag name="KSO_WM_UNIT_FILL_FORE_SCHEMECOLOR_INDEX" val="6"/>
  <p:tag name="KSO_WM_UNIT_FILL_TYPE" val="1"/>
  <p:tag name="KSO_WM_UNIT_SHADOW_SCHEMECOLOR_INDEX" val="6"/>
  <p:tag name="KSO_WM_UNIT_TEXT_FILL_FORE_SCHEMECOLOR_INDEX" val="2"/>
  <p:tag name="KSO_WM_UNIT_TEXT_FILL_TYPE" val="1"/>
  <p:tag name="KSO_WM_DIAGRAM_VIRTUALLY_FRAME" val="{&quot;height&quot;:148.85,&quot;left&quot;:67.05,&quot;top&quot;:220.575,&quot;width&quot;:826}"/>
</p:tagLst>
</file>

<file path=ppt/tags/tag3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139_2*l_h_i*1_2_1"/>
  <p:tag name="KSO_WM_TEMPLATE_CATEGORY" val="diagram"/>
  <p:tag name="KSO_WM_TEMPLATE_INDEX" val="20230139"/>
  <p:tag name="KSO_WM_UNIT_LAYERLEVEL" val="1_1_1"/>
  <p:tag name="KSO_WM_TAG_VERSION" val="1.0"/>
  <p:tag name="KSO_WM_BEAUTIFY_FLAG" val=""/>
  <p:tag name="KSO_WM_DIAGRAM_GROUP_CODE" val="l1-1"/>
  <p:tag name="KSO_WM_UNIT_TYPE" val="l_h_i"/>
  <p:tag name="KSO_WM_UNIT_INDEX" val="1_2_1"/>
  <p:tag name="KSO_WM_UNIT_FILL_FORE_SCHEMECOLOR_INDEX" val="5"/>
  <p:tag name="KSO_WM_UNIT_FILL_TYPE" val="1"/>
  <p:tag name="KSO_WM_UNIT_SHADOW_SCHEMECOLOR_INDEX" val="5"/>
  <p:tag name="KSO_WM_UNIT_TEXT_FILL_FORE_SCHEMECOLOR_INDEX" val="2"/>
  <p:tag name="KSO_WM_UNIT_TEXT_FILL_TYPE" val="1"/>
  <p:tag name="KSO_WM_DIAGRAM_VIRTUALLY_FRAME" val="{&quot;height&quot;:148.85,&quot;left&quot;:67.05,&quot;top&quot;:220.575,&quot;width&quot;:826}"/>
</p:tagLst>
</file>

<file path=ppt/tags/tag3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7.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1"/>
  <p:tag name="KSO_WM_BEAUTIFY_FLAG" val=""/>
</p:tagLst>
</file>

<file path=ppt/tags/tag3578.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2"/>
  <p:tag name="KSO_WM_BEAUTIFY_FLAG" val=""/>
</p:tagLst>
</file>

<file path=ppt/tags/tag3579.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3"/>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0.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4"/>
  <p:tag name="KSO_WM_BEAUTIFY_FLAG" val=""/>
</p:tagLst>
</file>

<file path=ppt/tags/tag3581.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1"/>
  <p:tag name="KSO_WM_BEAUTIFY_FLAG" val=""/>
</p:tagLst>
</file>

<file path=ppt/tags/tag3582.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2"/>
  <p:tag name="KSO_WM_BEAUTIFY_FLAG" val=""/>
</p:tagLst>
</file>

<file path=ppt/tags/tag3583.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3"/>
  <p:tag name="KSO_WM_BEAUTIFY_FLAG" val=""/>
</p:tagLst>
</file>

<file path=ppt/tags/tag3584.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4"/>
  <p:tag name="KSO_WM_BEAUTIFY_FLAG" val=""/>
</p:tagLst>
</file>

<file path=ppt/tags/tag3585.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1"/>
  <p:tag name="KSO_WM_BEAUTIFY_FLAG" val=""/>
</p:tagLst>
</file>

<file path=ppt/tags/tag3586.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2"/>
  <p:tag name="KSO_WM_BEAUTIFY_FLAG" val=""/>
</p:tagLst>
</file>

<file path=ppt/tags/tag3587.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3"/>
  <p:tag name="KSO_WM_BEAUTIFY_FLAG" val=""/>
</p:tagLst>
</file>

<file path=ppt/tags/tag3588.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4"/>
  <p:tag name="KSO_WM_BEAUTIFY_FLAG" val=""/>
</p:tagLst>
</file>

<file path=ppt/tags/tag3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1.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3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4.xml><?xml version="1.0" encoding="utf-8"?>
<p:tagLst xmlns:a="http://schemas.openxmlformats.org/drawingml/2006/main" xmlns:r="http://schemas.openxmlformats.org/officeDocument/2006/relationships" xmlns:p="http://schemas.openxmlformats.org/presentationml/2006/main">
  <p:tag name="TABLE_ENDDRAG_ORIGIN_RECT" val="821*448"/>
  <p:tag name="TABLE_ENDDRAG_RECT" val="113*73*821*448"/>
  <p:tag name="KSO_WM_BEAUTIFY_FLAG" val=""/>
</p:tagLst>
</file>

<file path=ppt/tags/tag4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3.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4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9.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3.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4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7.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4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1.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4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4_1_1"/>
  <p:tag name="KSO_WM_UNIT_ID" val="diagram20200164_3*o_h_h_i*1_4_1_1"/>
  <p:tag name="KSO_WM_TEMPLATE_CATEGORY" val="diagram"/>
  <p:tag name="KSO_WM_TEMPLATE_INDEX" val="20200164"/>
  <p:tag name="KSO_WM_UNIT_LAYERLEVEL" val="1_1_1_1"/>
  <p:tag name="KSO_WM_TAG_VERSION" val="1.0"/>
  <p:tag name="KSO_WM_BEAUTIFY_FLAG" val=""/>
  <p:tag name="KSO_WM_UNIT_FILL_FORE_SCHEMECOLOR_INDEX" val="8"/>
  <p:tag name="KSO_WM_UNIT_FILL_TYPE" val="1"/>
  <p:tag name="KSO_WM_DIAGRAM_VIRTUALLY_FRAME" val="{&quot;height&quot;:342.5669291338582,&quot;left&quot;:90.0992125984252,&quot;top&quot;:154.68763779527558,&quot;width&quot;:774.6507874015748}"/>
</p:tagLst>
</file>

<file path=ppt/tags/tag4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3_1_1"/>
  <p:tag name="KSO_WM_UNIT_ID" val="diagram20200164_3*o_h_h_i*1_3_1_1"/>
  <p:tag name="KSO_WM_TEMPLATE_CATEGORY" val="diagram"/>
  <p:tag name="KSO_WM_TEMPLATE_INDEX" val="20200164"/>
  <p:tag name="KSO_WM_UNIT_LAYERLEVEL" val="1_1_1_1"/>
  <p:tag name="KSO_WM_TAG_VERSION" val="1.0"/>
  <p:tag name="KSO_WM_BEAUTIFY_FLAG" val=""/>
  <p:tag name="KSO_WM_UNIT_FILL_FORE_SCHEMECOLOR_INDEX" val="7"/>
  <p:tag name="KSO_WM_UNIT_FILL_TYPE" val="1"/>
  <p:tag name="KSO_WM_DIAGRAM_VIRTUALLY_FRAME" val="{&quot;height&quot;:342.5669291338582,&quot;left&quot;:90.0992125984252,&quot;top&quot;:154.68763779527558,&quot;width&quot;:774.6507874015748}"/>
</p:tagLst>
</file>

<file path=ppt/tags/tag4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3_2_1"/>
  <p:tag name="KSO_WM_UNIT_ID" val="diagram20200164_3*o_h_h_i*1_3_2_1"/>
  <p:tag name="KSO_WM_TEMPLATE_CATEGORY" val="diagram"/>
  <p:tag name="KSO_WM_TEMPLATE_INDEX" val="20200164"/>
  <p:tag name="KSO_WM_UNIT_LAYERLEVEL" val="1_1_1_1"/>
  <p:tag name="KSO_WM_TAG_VERSION" val="1.0"/>
  <p:tag name="KSO_WM_BEAUTIFY_FLAG" val=""/>
  <p:tag name="KSO_WM_UNIT_FILL_FORE_SCHEMECOLOR_INDEX" val="7"/>
  <p:tag name="KSO_WM_UNIT_FILL_TYPE" val="1"/>
  <p:tag name="KSO_WM_DIAGRAM_VIRTUALLY_FRAME" val="{&quot;height&quot;:342.5669291338582,&quot;left&quot;:90.0992125984252,&quot;top&quot;:154.68763779527558,&quot;width&quot;:774.6507874015748}"/>
</p:tagLst>
</file>

<file path=ppt/tags/tag4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2_1_1"/>
  <p:tag name="KSO_WM_UNIT_ID" val="diagram20200164_3*o_h_h_i*1_2_1_1"/>
  <p:tag name="KSO_WM_TEMPLATE_CATEGORY" val="diagram"/>
  <p:tag name="KSO_WM_TEMPLATE_INDEX" val="20200164"/>
  <p:tag name="KSO_WM_UNIT_LAYERLEVEL" val="1_1_1_1"/>
  <p:tag name="KSO_WM_TAG_VERSION" val="1.0"/>
  <p:tag name="KSO_WM_BEAUTIFY_FLAG" val=""/>
  <p:tag name="KSO_WM_UNIT_FILL_FORE_SCHEMECOLOR_INDEX" val="6"/>
  <p:tag name="KSO_WM_UNIT_FILL_TYPE" val="1"/>
  <p:tag name="KSO_WM_DIAGRAM_VIRTUALLY_FRAME" val="{&quot;height&quot;:342.5669291338582,&quot;left&quot;:90.0992125984252,&quot;top&quot;:154.68763779527558,&quot;width&quot;:774.6507874015748}"/>
</p:tagLst>
</file>

<file path=ppt/tags/tag4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2_2_1"/>
  <p:tag name="KSO_WM_UNIT_ID" val="diagram20200164_3*o_h_h_i*1_2_2_1"/>
  <p:tag name="KSO_WM_TEMPLATE_CATEGORY" val="diagram"/>
  <p:tag name="KSO_WM_TEMPLATE_INDEX" val="20200164"/>
  <p:tag name="KSO_WM_UNIT_LAYERLEVEL" val="1_1_1_1"/>
  <p:tag name="KSO_WM_TAG_VERSION" val="1.0"/>
  <p:tag name="KSO_WM_BEAUTIFY_FLAG" val=""/>
  <p:tag name="KSO_WM_UNIT_FILL_FORE_SCHEMECOLOR_INDEX" val="6"/>
  <p:tag name="KSO_WM_UNIT_FILL_TYPE" val="1"/>
  <p:tag name="KSO_WM_DIAGRAM_VIRTUALLY_FRAME" val="{&quot;height&quot;:342.5669291338582,&quot;left&quot;:90.0992125984252,&quot;top&quot;:154.68763779527558,&quot;width&quot;:774.6507874015748}"/>
</p:tagLst>
</file>

<file path=ppt/tags/tag4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6.xml><?xml version="1.0" encoding="utf-8"?>
<p:tagLst xmlns:a="http://schemas.openxmlformats.org/drawingml/2006/main" xmlns:r="http://schemas.openxmlformats.org/officeDocument/2006/relationships" xmlns:p="http://schemas.openxmlformats.org/presentationml/2006/main">
  <p:tag name="PA" val="v3.0.0"/>
</p:tagLst>
</file>

<file path=ppt/tags/tag4717.xml><?xml version="1.0" encoding="utf-8"?>
<p:tagLst xmlns:a="http://schemas.openxmlformats.org/drawingml/2006/main" xmlns:r="http://schemas.openxmlformats.org/officeDocument/2006/relationships" xmlns:p="http://schemas.openxmlformats.org/presentationml/2006/main">
  <p:tag name="PA" val="v3.0.0"/>
</p:tagLst>
</file>

<file path=ppt/tags/tag4718.xml><?xml version="1.0" encoding="utf-8"?>
<p:tagLst xmlns:a="http://schemas.openxmlformats.org/drawingml/2006/main" xmlns:r="http://schemas.openxmlformats.org/officeDocument/2006/relationships" xmlns:p="http://schemas.openxmlformats.org/presentationml/2006/main">
  <p:tag name="PA" val="v3.0.0"/>
</p:tagLst>
</file>

<file path=ppt/tags/tag4719.xml><?xml version="1.0" encoding="utf-8"?>
<p:tagLst xmlns:a="http://schemas.openxmlformats.org/drawingml/2006/main" xmlns:r="http://schemas.openxmlformats.org/officeDocument/2006/relationships" xmlns:p="http://schemas.openxmlformats.org/presentationml/2006/main">
  <p:tag name="PA" val="v3.0.0"/>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0.xml><?xml version="1.0" encoding="utf-8"?>
<p:tagLst xmlns:a="http://schemas.openxmlformats.org/drawingml/2006/main" xmlns:r="http://schemas.openxmlformats.org/officeDocument/2006/relationships" xmlns:p="http://schemas.openxmlformats.org/presentationml/2006/main">
  <p:tag name="PA" val="v3.0.0"/>
</p:tagLst>
</file>

<file path=ppt/tags/tag4721.xml><?xml version="1.0" encoding="utf-8"?>
<p:tagLst xmlns:a="http://schemas.openxmlformats.org/drawingml/2006/main" xmlns:r="http://schemas.openxmlformats.org/officeDocument/2006/relationships" xmlns:p="http://schemas.openxmlformats.org/presentationml/2006/main">
  <p:tag name="PA" val="v3.0.0"/>
</p:tagLst>
</file>

<file path=ppt/tags/tag4722.xml><?xml version="1.0" encoding="utf-8"?>
<p:tagLst xmlns:a="http://schemas.openxmlformats.org/drawingml/2006/main" xmlns:r="http://schemas.openxmlformats.org/officeDocument/2006/relationships" xmlns:p="http://schemas.openxmlformats.org/presentationml/2006/main">
  <p:tag name="PA" val="v3.0.0"/>
</p:tagLst>
</file>

<file path=ppt/tags/tag4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5_1"/>
  <p:tag name="KSO_WM_UNIT_ID" val="diagram20182007_4*o_h_i*1_5_1"/>
  <p:tag name="KSO_WM_UNIT_LAYERLEVEL" val="1_1_1"/>
  <p:tag name="KSO_WM_DIAGRAM_GROUP_CODE" val="o1-1"/>
  <p:tag name="KSO_WM_UNIT_FILL_FORE_SCHEMECOLOR_INDEX" val="5"/>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5_2"/>
  <p:tag name="KSO_WM_UNIT_ID" val="diagram20182007_4*o_h_i*1_5_2"/>
  <p:tag name="KSO_WM_UNIT_LAYERLEVEL" val="1_1_1"/>
  <p:tag name="KSO_WM_DIAGRAM_GROUP_CODE" val="o1-1"/>
  <p:tag name="KSO_WM_UNIT_FILL_FORE_SCHEMECOLOR_INDEX" val="5"/>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5_3"/>
  <p:tag name="KSO_WM_UNIT_ID" val="diagram20182007_4*o_h_i*1_5_3"/>
  <p:tag name="KSO_WM_UNIT_LAYERLEVEL" val="1_1_1"/>
  <p:tag name="KSO_WM_DIAGRAM_GROUP_CODE" val="o1-1"/>
  <p:tag name="KSO_WM_UNIT_FILL_FORE_SCHEMECOLOR_INDEX" val="5"/>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2_1"/>
  <p:tag name="KSO_WM_UNIT_ID" val="diagram20182007_4*o_h_i*1_2_1"/>
  <p:tag name="KSO_WM_UNIT_LAYERLEVEL" val="1_1_1"/>
  <p:tag name="KSO_WM_DIAGRAM_GROUP_CODE" val="o1-1"/>
  <p:tag name="KSO_WM_UNIT_FILL_FORE_SCHEMECOLOR_INDEX" val="8"/>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2_2"/>
  <p:tag name="KSO_WM_UNIT_ID" val="diagram20182007_4*o_h_i*1_2_2"/>
  <p:tag name="KSO_WM_UNIT_LAYERLEVEL" val="1_1_1"/>
  <p:tag name="KSO_WM_DIAGRAM_GROUP_CODE" val="o1-1"/>
  <p:tag name="KSO_WM_UNIT_FILL_FORE_SCHEMECOLOR_INDEX" val="8"/>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2_3"/>
  <p:tag name="KSO_WM_UNIT_ID" val="diagram20182007_4*o_h_i*1_2_3"/>
  <p:tag name="KSO_WM_UNIT_LAYERLEVEL" val="1_1_1"/>
  <p:tag name="KSO_WM_DIAGRAM_GROUP_CODE" val="o1-1"/>
  <p:tag name="KSO_WM_UNIT_FILL_FORE_SCHEMECOLOR_INDEX" val="8"/>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4_1"/>
  <p:tag name="KSO_WM_UNIT_ID" val="diagram20182007_4*o_h_i*1_4_1"/>
  <p:tag name="KSO_WM_UNIT_LAYERLEVEL" val="1_1_1"/>
  <p:tag name="KSO_WM_DIAGRAM_GROUP_CODE" val="o1-1"/>
  <p:tag name="KSO_WM_UNIT_FILL_FORE_SCHEMECOLOR_INDEX" val="6"/>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4_2"/>
  <p:tag name="KSO_WM_UNIT_ID" val="diagram20182007_4*o_h_i*1_4_2"/>
  <p:tag name="KSO_WM_UNIT_LAYERLEVEL" val="1_1_1"/>
  <p:tag name="KSO_WM_DIAGRAM_GROUP_CODE" val="o1-1"/>
  <p:tag name="KSO_WM_UNIT_FILL_FORE_SCHEMECOLOR_INDEX" val="6"/>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4_3"/>
  <p:tag name="KSO_WM_UNIT_ID" val="diagram20182007_4*o_h_i*1_4_3"/>
  <p:tag name="KSO_WM_UNIT_LAYERLEVEL" val="1_1_1"/>
  <p:tag name="KSO_WM_DIAGRAM_GROUP_CODE" val="o1-1"/>
  <p:tag name="KSO_WM_UNIT_FILL_FORE_SCHEMECOLOR_INDEX" val="6"/>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3_1"/>
  <p:tag name="KSO_WM_UNIT_ID" val="diagram20182007_4*o_h_i*1_3_1"/>
  <p:tag name="KSO_WM_UNIT_LAYERLEVEL" val="1_1_1"/>
  <p:tag name="KSO_WM_DIAGRAM_GROUP_CODE" val="o1-1"/>
  <p:tag name="KSO_WM_UNIT_FILL_FORE_SCHEMECOLOR_INDEX" val="7"/>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3_2"/>
  <p:tag name="KSO_WM_UNIT_ID" val="diagram20182007_4*o_h_i*1_3_2"/>
  <p:tag name="KSO_WM_UNIT_LAYERLEVEL" val="1_1_1"/>
  <p:tag name="KSO_WM_DIAGRAM_GROUP_CODE" val="o1-1"/>
  <p:tag name="KSO_WM_UNIT_FILL_FORE_SCHEMECOLOR_INDEX" val="7"/>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3_3"/>
  <p:tag name="KSO_WM_UNIT_ID" val="diagram20182007_4*o_h_i*1_3_3"/>
  <p:tag name="KSO_WM_UNIT_LAYERLEVEL" val="1_1_1"/>
  <p:tag name="KSO_WM_DIAGRAM_GROUP_CODE" val="o1-1"/>
  <p:tag name="KSO_WM_UNIT_FILL_FORE_SCHEMECOLOR_INDEX" val="7"/>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1_1"/>
  <p:tag name="KSO_WM_UNIT_ID" val="diagram20182007_4*o_h_i*1_1_1"/>
  <p:tag name="KSO_WM_UNIT_LAYERLEVEL" val="1_1_1"/>
  <p:tag name="KSO_WM_DIAGRAM_GROUP_CODE" val="o1-1"/>
  <p:tag name="KSO_WM_UNIT_FILL_FORE_SCHEMECOLOR_INDEX" val="9"/>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1_2"/>
  <p:tag name="KSO_WM_UNIT_ID" val="diagram20182007_4*o_h_i*1_1_2"/>
  <p:tag name="KSO_WM_UNIT_LAYERLEVEL" val="1_1_1"/>
  <p:tag name="KSO_WM_DIAGRAM_GROUP_CODE" val="o1-1"/>
  <p:tag name="KSO_WM_UNIT_FILL_FORE_SCHEMECOLOR_INDEX" val="9"/>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7"/>
  <p:tag name="KSO_WM_TAG_VERSION" val="1.0"/>
  <p:tag name="KSO_WM_BEAUTIFY_FLAG" val=""/>
  <p:tag name="KSO_WM_UNIT_TYPE" val="o_h_i"/>
  <p:tag name="KSO_WM_UNIT_INDEX" val="1_1_3"/>
  <p:tag name="KSO_WM_UNIT_ID" val="diagram20182007_4*o_h_i*1_1_3"/>
  <p:tag name="KSO_WM_UNIT_LAYERLEVEL" val="1_1_1"/>
  <p:tag name="KSO_WM_DIAGRAM_GROUP_CODE" val="o1-1"/>
  <p:tag name="KSO_WM_UNIT_FILL_FORE_SCHEMECOLOR_INDEX" val="9"/>
  <p:tag name="KSO_WM_UNIT_FILL_TYPE" val="1"/>
  <p:tag name="KSO_WM_UNIT_TEXT_FILL_FORE_SCHEMECOLOR_INDEX" val="13"/>
  <p:tag name="KSO_WM_UNIT_TEXT_FILL_TYPE" val="1"/>
  <p:tag name="KSO_WM_DIAGRAM_VIRTUALLY_FRAME" val="{&quot;height&quot;:356.77212598425194,&quot;left&quot;:410.1961417322835,&quot;top&quot;:101.0275590551181,&quot;width&quot;:474.62503937007875}"/>
</p:tagLst>
</file>

<file path=ppt/tags/tag4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1976_2*m_i*1_1"/>
  <p:tag name="KSO_WM_TEMPLATE_CATEGORY" val="diagram"/>
  <p:tag name="KSO_WM_TEMPLATE_INDEX" val="20181976"/>
  <p:tag name="KSO_WM_UNIT_LAYERLEVEL" val="1_1"/>
  <p:tag name="KSO_WM_TAG_VERSION" val="1.0"/>
  <p:tag name="KSO_WM_BEAUTIFY_FLAG" val=""/>
  <p:tag name="KSO_WM_UNIT_FILL_FORE_SCHEMECOLOR_INDEX" val="5"/>
  <p:tag name="KSO_WM_UNIT_FILL_TYPE" val="1"/>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81976_2*m_i*1_2"/>
  <p:tag name="KSO_WM_TEMPLATE_CATEGORY" val="diagram"/>
  <p:tag name="KSO_WM_TEMPLATE_INDEX" val="20181976"/>
  <p:tag name="KSO_WM_UNIT_LAYERLEVEL" val="1_1"/>
  <p:tag name="KSO_WM_TAG_VERSION" val="1.0"/>
  <p:tag name="KSO_WM_BEAUTIFY_FLAG" val=""/>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181976_2*m_i*1_3"/>
  <p:tag name="KSO_WM_TEMPLATE_CATEGORY" val="diagram"/>
  <p:tag name="KSO_WM_TEMPLATE_INDEX" val="20181976"/>
  <p:tag name="KSO_WM_UNIT_LAYERLEVEL" val="1_1"/>
  <p:tag name="KSO_WM_TAG_VERSION" val="1.0"/>
  <p:tag name="KSO_WM_BEAUTIFY_FLAG" val=""/>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181976_2*m_i*1_4"/>
  <p:tag name="KSO_WM_TEMPLATE_CATEGORY" val="diagram"/>
  <p:tag name="KSO_WM_TEMPLATE_INDEX" val="20181976"/>
  <p:tag name="KSO_WM_UNIT_LAYERLEVEL" val="1_1"/>
  <p:tag name="KSO_WM_TAG_VERSION" val="1.0"/>
  <p:tag name="KSO_WM_BEAUTIFY_FLAG" val=""/>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181976_2*m_i*1_5"/>
  <p:tag name="KSO_WM_TEMPLATE_CATEGORY" val="diagram"/>
  <p:tag name="KSO_WM_TEMPLATE_INDEX" val="20181976"/>
  <p:tag name="KSO_WM_UNIT_LAYERLEVEL" val="1_1"/>
  <p:tag name="KSO_WM_TAG_VERSION" val="1.0"/>
  <p:tag name="KSO_WM_BEAUTIFY_FLAG" val=""/>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181976_2*m_i*1_6"/>
  <p:tag name="KSO_WM_TEMPLATE_CATEGORY" val="diagram"/>
  <p:tag name="KSO_WM_TEMPLATE_INDEX" val="20181976"/>
  <p:tag name="KSO_WM_UNIT_LAYERLEVEL" val="1_1"/>
  <p:tag name="KSO_WM_TAG_VERSION" val="1.0"/>
  <p:tag name="KSO_WM_BEAUTIFY_FLAG" val=""/>
  <p:tag name="KSO_WM_UNIT_LINE_FORE_SCHEMECOLOR_INDEX" val="10"/>
  <p:tag name="KSO_WM_UNIT_LINE_FILL_TYPE" val="2"/>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4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181976_2*m_i*1_7"/>
  <p:tag name="KSO_WM_TEMPLATE_CATEGORY" val="diagram"/>
  <p:tag name="KSO_WM_TEMPLATE_INDEX" val="20181976"/>
  <p:tag name="KSO_WM_UNIT_LAYERLEVEL" val="1_1"/>
  <p:tag name="KSO_WM_TAG_VERSION" val="1.0"/>
  <p:tag name="KSO_WM_BEAUTIFY_FLAG" val=""/>
  <p:tag name="KSO_WM_UNIT_FILL_FORE_SCHEMECOLOR_INDEX" val="5"/>
  <p:tag name="KSO_WM_UNIT_FILL_TYPE" val="1"/>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81976_2*m_h_i*1_1_1"/>
  <p:tag name="KSO_WM_TEMPLATE_CATEGORY" val="diagram"/>
  <p:tag name="KSO_WM_TEMPLATE_INDEX" val="20181976"/>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1976_2*m_h_i*1_1_2"/>
  <p:tag name="KSO_WM_TEMPLATE_CATEGORY" val="diagram"/>
  <p:tag name="KSO_WM_TEMPLATE_INDEX" val="20181976"/>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1976_2*m_h_i*1_1_3"/>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81976_2*m_h_i*1_1_4"/>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81976_2*m_h_i*1_1_5"/>
  <p:tag name="KSO_WM_TEMPLATE_CATEGORY" val="diagram"/>
  <p:tag name="KSO_WM_TEMPLATE_INDEX" val="20181976"/>
  <p:tag name="KSO_WM_UNIT_LAYERLEVEL" val="1_1_1"/>
  <p:tag name="KSO_WM_TAG_VERSION" val="1.0"/>
  <p:tag name="KSO_WM_BEAUTIFY_FLAG" val=""/>
  <p:tag name="KSO_WM_UNIT_FILL_FORE_SCHEMECOLOR_INDEX" val="7"/>
  <p:tag name="KSO_WM_UNIT_FILL_TYPE" val="1"/>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1976_2*m_h_i*1_2_1"/>
  <p:tag name="KSO_WM_TEMPLATE_CATEGORY" val="diagram"/>
  <p:tag name="KSO_WM_TEMPLATE_INDEX" val="20181976"/>
  <p:tag name="KSO_WM_UNIT_LAYERLEVEL" val="1_1_1"/>
  <p:tag name="KSO_WM_TAG_VERSION" val="1.0"/>
  <p:tag name="KSO_WM_BEAUTIFY_FLAG" val=""/>
  <p:tag name="KSO_WM_UNIT_FILL_FORE_SCHEMECOLOR_INDEX" val="8"/>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1976_2*m_h_i*1_2_2"/>
  <p:tag name="KSO_WM_TEMPLATE_CATEGORY" val="diagram"/>
  <p:tag name="KSO_WM_TEMPLATE_INDEX" val="20181976"/>
  <p:tag name="KSO_WM_UNIT_LAYERLEVEL" val="1_1_1"/>
  <p:tag name="KSO_WM_TAG_VERSION" val="1.0"/>
  <p:tag name="KSO_WM_BEAUTIFY_FLAG" val=""/>
  <p:tag name="KSO_WM_UNIT_FILL_FORE_SCHEMECOLOR_INDEX" val="8"/>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81976_2*m_h_i*1_2_3"/>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81976_2*m_h_i*1_2_4"/>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81976_2*m_h_i*1_2_5"/>
  <p:tag name="KSO_WM_TEMPLATE_CATEGORY" val="diagram"/>
  <p:tag name="KSO_WM_TEMPLATE_INDEX" val="20181976"/>
  <p:tag name="KSO_WM_UNIT_LAYERLEVEL" val="1_1_1"/>
  <p:tag name="KSO_WM_TAG_VERSION" val="1.0"/>
  <p:tag name="KSO_WM_BEAUTIFY_FLAG" val=""/>
  <p:tag name="KSO_WM_UNIT_FILL_FORE_SCHEMECOLOR_INDEX" val="8"/>
  <p:tag name="KSO_WM_UNIT_FILL_TYPE" val="1"/>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1976_2*m_h_i*1_3_1"/>
  <p:tag name="KSO_WM_TEMPLATE_CATEGORY" val="diagram"/>
  <p:tag name="KSO_WM_TEMPLATE_INDEX" val="20181976"/>
  <p:tag name="KSO_WM_UNIT_LAYERLEVEL" val="1_1_1"/>
  <p:tag name="KSO_WM_TAG_VERSION" val="1.0"/>
  <p:tag name="KSO_WM_BEAUTIFY_FLAG" val=""/>
  <p:tag name="KSO_WM_UNIT_FILL_FORE_SCHEMECOLOR_INDEX" val="9"/>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1976_2*m_h_i*1_3_2"/>
  <p:tag name="KSO_WM_TEMPLATE_CATEGORY" val="diagram"/>
  <p:tag name="KSO_WM_TEMPLATE_INDEX" val="20181976"/>
  <p:tag name="KSO_WM_UNIT_LAYERLEVEL" val="1_1_1"/>
  <p:tag name="KSO_WM_TAG_VERSION" val="1.0"/>
  <p:tag name="KSO_WM_BEAUTIFY_FLAG" val=""/>
  <p:tag name="KSO_WM_UNIT_FILL_FORE_SCHEMECOLOR_INDEX" val="9"/>
  <p:tag name="KSO_WM_UNIT_FILL_TYPE" val="1"/>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81976_2*m_h_i*1_3_3"/>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81976_2*m_h_i*1_3_4"/>
  <p:tag name="KSO_WM_TEMPLATE_CATEGORY" val="diagram"/>
  <p:tag name="KSO_WM_TEMPLATE_INDEX" val="20181976"/>
  <p:tag name="KSO_WM_UNIT_LAYERLEVEL" val="1_1_1"/>
  <p:tag name="KSO_WM_TAG_VERSION" val="1.0"/>
  <p:tag name="KSO_WM_BEAUTIFY_FLAG" val=""/>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81976_2*m_h_i*1_3_5"/>
  <p:tag name="KSO_WM_TEMPLATE_CATEGORY" val="diagram"/>
  <p:tag name="KSO_WM_TEMPLATE_INDEX" val="20181976"/>
  <p:tag name="KSO_WM_UNIT_LAYERLEVEL" val="1_1_1"/>
  <p:tag name="KSO_WM_TAG_VERSION" val="1.0"/>
  <p:tag name="KSO_WM_BEAUTIFY_FLAG" val=""/>
  <p:tag name="KSO_WM_UNIT_FILL_FORE_SCHEMECOLOR_INDEX" val="9"/>
  <p:tag name="KSO_WM_UNIT_FILL_TYPE" val="1"/>
  <p:tag name="KSO_WM_UNIT_TEXT_FILL_FORE_SCHEMECOLOR_INDEX" val="13"/>
  <p:tag name="KSO_WM_UNIT_TEXT_FILL_TYPE" val="1"/>
  <p:tag name="KSO_WM_DIAGRAM_VIRTUALLY_FRAME" val="{&quot;height&quot;:362.72007874015753,&quot;left&quot;:41.88653543307087,&quot;top&quot;:148.37307086614175,&quot;width&quot;:918.1134645669292}"/>
</p:tagLst>
</file>

<file path=ppt/tags/tag5015.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1976_2*m_h_f*1_1_1"/>
  <p:tag name="KSO_WM_TEMPLATE_CATEGORY" val="diagram"/>
  <p:tag name="KSO_WM_TEMPLATE_INDEX" val="20181976"/>
  <p:tag name="KSO_WM_UNIT_LAYERLEVEL" val="1_1_1"/>
  <p:tag name="KSO_WM_TAG_VERSION" val="1.0"/>
  <p:tag name="KSO_WM_BEAUTIFY_FLAG" val=""/>
  <p:tag name="KSO_WM_UNIT_PRESET_TEXT" val="单击此处添加文本"/>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16.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1976_2*m_h_f*1_2_1"/>
  <p:tag name="KSO_WM_TEMPLATE_CATEGORY" val="diagram"/>
  <p:tag name="KSO_WM_TEMPLATE_INDEX" val="20181976"/>
  <p:tag name="KSO_WM_UNIT_LAYERLEVEL" val="1_1_1"/>
  <p:tag name="KSO_WM_TAG_VERSION" val="1.0"/>
  <p:tag name="KSO_WM_BEAUTIFY_FLAG" val=""/>
  <p:tag name="KSO_WM_UNIT_PRESET_TEXT" val="单击此处添加文本"/>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17.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1976_2*m_h_f*1_3_1"/>
  <p:tag name="KSO_WM_TEMPLATE_CATEGORY" val="diagram"/>
  <p:tag name="KSO_WM_TEMPLATE_INDEX" val="20181976"/>
  <p:tag name="KSO_WM_UNIT_LAYERLEVEL" val="1_1_1"/>
  <p:tag name="KSO_WM_TAG_VERSION" val="1.0"/>
  <p:tag name="KSO_WM_BEAUTIFY_FLAG" val=""/>
  <p:tag name="KSO_WM_UNIT_PRESET_TEXT" val="单击此处添加文本"/>
  <p:tag name="KSO_WM_UNIT_TEXT_FILL_FORE_SCHEMECOLOR_INDEX" val="2"/>
  <p:tag name="KSO_WM_UNIT_TEXT_FILL_TYPE" val="1"/>
  <p:tag name="KSO_WM_DIAGRAM_VIRTUALLY_FRAME" val="{&quot;height&quot;:362.72007874015753,&quot;left&quot;:41.88653543307087,&quot;top&quot;:148.37307086614175,&quot;width&quot;:918.1134645669292}"/>
</p:tagLst>
</file>

<file path=ppt/tags/tag5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1_1"/>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1_1"/>
  <p:tag name="KSO_WM_UNIT_FILL_FORE_SCHEMECOLOR_INDEX" val="5"/>
  <p:tag name="KSO_WM_UNIT_FILL_TYPE" val="1"/>
  <p:tag name="KSO_WM_DIAGRAM_VIRTUALLY_FRAME" val="{&quot;height&quot;:358.7333858267717,&quot;left&quot;:98.84496062992125,&quot;top&quot;:137.76385826771653,&quot;width&quot;:771.156062992126}"/>
</p:tagLst>
</file>

<file path=ppt/tags/tag5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2_1"/>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2_1"/>
  <p:tag name="KSO_WM_UNIT_FILL_FORE_SCHEMECOLOR_INDEX" val="6"/>
  <p:tag name="KSO_WM_UNIT_FILL_TYPE" val="1"/>
  <p:tag name="KSO_WM_DIAGRAM_VIRTUALLY_FRAME" val="{&quot;height&quot;:358.7333858267717,&quot;left&quot;:98.84496062992125,&quot;top&quot;:137.76385826771653,&quot;width&quot;:771.156062992126}"/>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3_1"/>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3_1"/>
  <p:tag name="KSO_WM_UNIT_FILL_FORE_SCHEMECOLOR_INDEX" val="7"/>
  <p:tag name="KSO_WM_UNIT_FILL_TYPE" val="1"/>
  <p:tag name="KSO_WM_DIAGRAM_VIRTUALLY_FRAME" val="{&quot;height&quot;:358.7333858267717,&quot;left&quot;:98.84496062992125,&quot;top&quot;:137.76385826771653,&quot;width&quot;:771.156062992126}"/>
</p:tagLst>
</file>

<file path=ppt/tags/tag5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1_2"/>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1_2"/>
  <p:tag name="KSO_WM_UNIT_FILL_FORE_SCHEMECOLOR_INDEX" val="5"/>
  <p:tag name="KSO_WM_UNIT_FILL_TYPE" val="1"/>
  <p:tag name="KSO_WM_DIAGRAM_VIRTUALLY_FRAME" val="{&quot;height&quot;:358.7333858267717,&quot;left&quot;:98.84496062992125,&quot;top&quot;:137.76385826771653,&quot;width&quot;:771.156062992126}"/>
</p:tagLst>
</file>

<file path=ppt/tags/tag5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2_2"/>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2_2"/>
  <p:tag name="KSO_WM_UNIT_FILL_FORE_SCHEMECOLOR_INDEX" val="6"/>
  <p:tag name="KSO_WM_UNIT_FILL_TYPE" val="1"/>
  <p:tag name="KSO_WM_DIAGRAM_VIRTUALLY_FRAME" val="{&quot;height&quot;:358.7333858267717,&quot;left&quot;:98.84496062992125,&quot;top&quot;:137.76385826771653,&quot;width&quot;:771.156062992126}"/>
</p:tagLst>
</file>

<file path=ppt/tags/tag5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h_i*1_3_2"/>
  <p:tag name="KSO_WM_TEMPLATE_CATEGORY" val="diagram"/>
  <p:tag name="KSO_WM_TEMPLATE_INDEX" val="20201528"/>
  <p:tag name="KSO_WM_UNIT_LAYERLEVEL" val="1_1_1"/>
  <p:tag name="KSO_WM_TAG_VERSION" val="1.0"/>
  <p:tag name="KSO_WM_BEAUTIFY_FLAG" val=""/>
  <p:tag name="KSO_WM_DIAGRAM_GROUP_CODE" val="q1-1"/>
  <p:tag name="KSO_WM_UNIT_TYPE" val="q_h_i"/>
  <p:tag name="KSO_WM_UNIT_INDEX" val="1_3_2"/>
  <p:tag name="KSO_WM_UNIT_FILL_FORE_SCHEMECOLOR_INDEX" val="7"/>
  <p:tag name="KSO_WM_UNIT_FILL_TYPE" val="1"/>
  <p:tag name="KSO_WM_DIAGRAM_VIRTUALLY_FRAME" val="{&quot;height&quot;:358.7333858267717,&quot;left&quot;:98.84496062992125,&quot;top&quot;:137.76385826771653,&quot;width&quot;:771.156062992126}"/>
</p:tagLst>
</file>

<file path=ppt/tags/tag5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i*1_3"/>
  <p:tag name="KSO_WM_TEMPLATE_CATEGORY" val="diagram"/>
  <p:tag name="KSO_WM_TEMPLATE_INDEX" val="20201528"/>
  <p:tag name="KSO_WM_UNIT_LAYERLEVEL" val="1_1"/>
  <p:tag name="KSO_WM_TAG_VERSION" val="1.0"/>
  <p:tag name="KSO_WM_BEAUTIFY_FLAG" val=""/>
  <p:tag name="KSO_WM_DIAGRAM_GROUP_CODE" val="q1-1"/>
  <p:tag name="KSO_WM_UNIT_TYPE" val="q_i"/>
  <p:tag name="KSO_WM_UNIT_INDEX" val="1_3"/>
  <p:tag name="KSO_WM_UNIT_FILL_FORE_SCHEMECOLOR_INDEX" val="15"/>
  <p:tag name="KSO_WM_UNIT_FILL_TYPE" val="1"/>
  <p:tag name="KSO_WM_DIAGRAM_VIRTUALLY_FRAME" val="{&quot;height&quot;:358.7333858267717,&quot;left&quot;:98.84496062992125,&quot;top&quot;:137.76385826771653,&quot;width&quot;:771.156062992126}"/>
</p:tagLst>
</file>

<file path=ppt/tags/tag5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28_1*q_i*1_1"/>
  <p:tag name="KSO_WM_TEMPLATE_CATEGORY" val="diagram"/>
  <p:tag name="KSO_WM_TEMPLATE_INDEX" val="20201528"/>
  <p:tag name="KSO_WM_UNIT_LAYERLEVEL" val="1_1"/>
  <p:tag name="KSO_WM_TAG_VERSION" val="1.0"/>
  <p:tag name="KSO_WM_BEAUTIFY_FLAG" val=""/>
  <p:tag name="KSO_WM_DIAGRAM_GROUP_CODE" val="q1-1"/>
  <p:tag name="KSO_WM_UNIT_TYPE" val="q_i"/>
  <p:tag name="KSO_WM_UNIT_INDEX" val="1_1"/>
  <p:tag name="KSO_WM_UNIT_FILL_FORE_SCHEMECOLOR_INDEX" val="14"/>
  <p:tag name="KSO_WM_UNIT_FILL_TYPE" val="1"/>
  <p:tag name="KSO_WM_DIAGRAM_VIRTUALLY_FRAME" val="{&quot;height&quot;:358.7333858267717,&quot;left&quot;:98.84496062992125,&quot;top&quot;:137.76385826771653,&quot;width&quot;:771.156062992126}"/>
</p:tagLst>
</file>

<file path=ppt/tags/tag5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8114_4*m_h_i*1_4_1"/>
  <p:tag name="KSO_WM_TEMPLATE_CATEGORY" val="diagram"/>
  <p:tag name="KSO_WM_TEMPLATE_INDEX" val="20228114"/>
  <p:tag name="KSO_WM_UNIT_LAYERLEVEL" val="1_1_1"/>
  <p:tag name="KSO_WM_TAG_VERSION" val="1.0"/>
  <p:tag name="KSO_WM_BEAUTIFY_FLAG" val=""/>
  <p:tag name="KSO_WM_DIAGRAM_VIRTUALLY_FRAME" val="{&quot;height&quot;:344.15,&quot;left&quot;:191.75,&quot;top&quot;:143.95,&quot;width&quot;:576.55}"/>
</p:tagLst>
</file>

<file path=ppt/tags/tag5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8114_4*m_h_i*1_2_1"/>
  <p:tag name="KSO_WM_TEMPLATE_CATEGORY" val="diagram"/>
  <p:tag name="KSO_WM_TEMPLATE_INDEX" val="20228114"/>
  <p:tag name="KSO_WM_UNIT_LAYERLEVEL" val="1_1_1"/>
  <p:tag name="KSO_WM_TAG_VERSION" val="1.0"/>
  <p:tag name="KSO_WM_BEAUTIFY_FLAG" val=""/>
  <p:tag name="KSO_WM_DIAGRAM_VIRTUALLY_FRAME" val="{&quot;height&quot;:344.15,&quot;left&quot;:191.75,&quot;top&quot;:143.95,&quot;width&quot;:576.55}"/>
</p:tagLst>
</file>

<file path=ppt/tags/tag5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8114_4*m_h_i*1_3_1"/>
  <p:tag name="KSO_WM_TEMPLATE_CATEGORY" val="diagram"/>
  <p:tag name="KSO_WM_TEMPLATE_INDEX" val="20228114"/>
  <p:tag name="KSO_WM_UNIT_LAYERLEVEL" val="1_1_1"/>
  <p:tag name="KSO_WM_TAG_VERSION" val="1.0"/>
  <p:tag name="KSO_WM_BEAUTIFY_FLAG" val=""/>
  <p:tag name="KSO_WM_DIAGRAM_VIRTUALLY_FRAME" val="{&quot;height&quot;:344.15,&quot;left&quot;:191.75,&quot;top&quot;:143.95,&quot;width&quot;:576.55}"/>
</p:tagLst>
</file>

<file path=ppt/tags/tag5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8114_4*m_h_i*1_1_1"/>
  <p:tag name="KSO_WM_TEMPLATE_CATEGORY" val="diagram"/>
  <p:tag name="KSO_WM_TEMPLATE_INDEX" val="20228114"/>
  <p:tag name="KSO_WM_UNIT_LAYERLEVEL" val="1_1_1"/>
  <p:tag name="KSO_WM_TAG_VERSION" val="1.0"/>
  <p:tag name="KSO_WM_BEAUTIFY_FLAG" val=""/>
  <p:tag name="KSO_WM_DIAGRAM_VIRTUALLY_FRAME" val="{&quot;height&quot;:344.15,&quot;left&quot;:191.75,&quot;top&quot;:143.95,&quot;width&quot;:576.55}"/>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1_2"/>
  <p:tag name="KSO_WM_UNIT_ID" val="diagram20176602_1*q_h_i*1_1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4_2"/>
  <p:tag name="KSO_WM_UNIT_ID" val="diagram20176602_1*q_h_i*1_4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3_2"/>
  <p:tag name="KSO_WM_UNIT_ID" val="diagram20176602_1*q_h_i*1_3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2_2"/>
  <p:tag name="KSO_WM_UNIT_ID" val="diagram20176602_1*q_h_i*1_2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7"/>
  <p:tag name="KSO_WM_UNIT_ID" val="diagram20176602_1*q_i*1_7"/>
  <p:tag name="KSO_WM_UNIT_LAYERLEVEL" val="1_1"/>
  <p:tag name="KSO_WM_DIAGRAM_GROUP_CODE" val="q1-1"/>
  <p:tag name="KSO_WM_UNIT_LINE_FORE_SCHEMECOLOR_INDEX" val="13"/>
  <p:tag name="KSO_WM_UNIT_LINE_FILL_TYPE" val="2"/>
  <p:tag name="KSO_WM_UNIT_TEXT_FILL_FORE_SCHEMECOLOR_INDEX" val="2"/>
  <p:tag name="KSO_WM_UNIT_TEXT_FILL_TYPE" val="1"/>
</p:tagLst>
</file>

<file path=ppt/tags/tag50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0"/>
  <p:tag name="KSO_WM_UNIT_ID" val="diagram20176602_1*q_i*1_10"/>
  <p:tag name="KSO_WM_UNIT_LAYERLEVEL" val="1_1"/>
  <p:tag name="KSO_WM_DIAGRAM_GROUP_CODE" val="q1-1"/>
  <p:tag name="KSO_WM_UNIT_LINE_FORE_SCHEMECOLOR_INDEX" val="13"/>
  <p:tag name="KSO_WM_UNIT_LINE_FILL_TYPE" val="2"/>
  <p:tag name="KSO_WM_UNIT_TEXT_FILL_FORE_SCHEMECOLOR_INDEX" val="2"/>
  <p:tag name="KSO_WM_UNIT_TEXT_FILL_TYPE" val="1"/>
</p:tagLst>
</file>

<file path=ppt/tags/tag50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2_2"/>
  <p:tag name="KSO_WM_UNIT_ID" val="diagram20176602_1*q_h_i*1_2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4_2"/>
  <p:tag name="KSO_WM_UNIT_ID" val="diagram20176602_1*q_h_i*1_4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3_2"/>
  <p:tag name="KSO_WM_UNIT_ID" val="diagram20176602_1*q_h_i*1_3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1_2"/>
  <p:tag name="KSO_WM_UNIT_ID" val="diagram20176602_1*q_h_i*1_1_2"/>
  <p:tag name="KSO_WM_UNIT_LAYERLEVEL" val="1_1_1"/>
  <p:tag name="KSO_WM_DIAGRAM_GROUP_CODE" val="q1-1"/>
  <p:tag name="KSO_WM_UNIT_LINE_FORE_SCHEMECOLOR_INDEX" val="13"/>
  <p:tag name="KSO_WM_UNIT_LINE_FILL_TYPE" val="2"/>
  <p:tag name="KSO_WM_UNIT_TEXT_FILL_FORE_SCHEMECOLOR_INDEX" val="2"/>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3_1"/>
  <p:tag name="KSO_WM_UNIT_ID" val="diagram20176602_1*q_h_i*1_3_1"/>
  <p:tag name="KSO_WM_UNIT_LAYERLEVEL" val="1_1_1"/>
  <p:tag name="KSO_WM_DIAGRAM_GROUP_CODE" val="q1-1"/>
  <p:tag name="KSO_WM_UNIT_FILL_FORE_SCHEMECOLOR_INDEX" val="10"/>
  <p:tag name="KSO_WM_UNIT_FILL_TYPE" val="1"/>
  <p:tag name="KSO_WM_UNIT_TEXT_FILL_FORE_SCHEMECOLOR_INDEX" val="2"/>
  <p:tag name="KSO_WM_UNIT_TEXT_FILL_TYPE" val="1"/>
</p:tagLst>
</file>

<file path=ppt/tags/tag50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3_3"/>
  <p:tag name="KSO_WM_UNIT_ID" val="diagram20176602_1*q_h_i*1_3_3"/>
  <p:tag name="KSO_WM_UNIT_LAYERLEVEL" val="1_1_1"/>
  <p:tag name="KSO_WM_DIAGRAM_GROUP_CODE" val="q1-1"/>
  <p:tag name="KSO_WM_UNIT_TEXT_FILL_FORE_SCHEMECOLOR_INDEX" val="14"/>
  <p:tag name="KSO_WM_UNIT_TEXT_FILL_TYPE" val="1"/>
</p:tagLst>
</file>

<file path=ppt/tags/tag50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2_1"/>
  <p:tag name="KSO_WM_UNIT_ID" val="diagram20176602_1*q_h_i*1_2_1"/>
  <p:tag name="KSO_WM_UNIT_LAYERLEVEL" val="1_1_1"/>
  <p:tag name="KSO_WM_DIAGRAM_GROUP_CODE" val="q1-1"/>
  <p:tag name="KSO_WM_UNIT_FILL_FORE_SCHEMECOLOR_INDEX" val="6"/>
  <p:tag name="KSO_WM_UNIT_FILL_TYPE" val="1"/>
  <p:tag name="KSO_WM_UNIT_TEXT_FILL_FORE_SCHEMECOLOR_INDEX" val="2"/>
  <p:tag name="KSO_WM_UNIT_TEXT_FILL_TYPE" val="1"/>
</p:tagLst>
</file>

<file path=ppt/tags/tag50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2_3"/>
  <p:tag name="KSO_WM_UNIT_ID" val="diagram20176602_1*q_h_i*1_2_3"/>
  <p:tag name="KSO_WM_UNIT_LAYERLEVEL" val="1_1_1"/>
  <p:tag name="KSO_WM_DIAGRAM_GROUP_CODE" val="q1-1"/>
  <p:tag name="KSO_WM_UNIT_TEXT_FILL_FORE_SCHEMECOLOR_INDEX" val="14"/>
  <p:tag name="KSO_WM_UNIT_TEXT_FILL_TYPE" val="1"/>
</p:tagLst>
</file>

<file path=ppt/tags/tag50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4_1"/>
  <p:tag name="KSO_WM_UNIT_ID" val="diagram20176602_1*q_h_i*1_4_1"/>
  <p:tag name="KSO_WM_UNIT_LAYERLEVEL" val="1_1_1"/>
  <p:tag name="KSO_WM_DIAGRAM_GROUP_CODE" val="q1-1"/>
  <p:tag name="KSO_WM_UNIT_FILL_FORE_SCHEMECOLOR_INDEX" val="8"/>
  <p:tag name="KSO_WM_UNIT_FILL_TYPE" val="1"/>
  <p:tag name="KSO_WM_UNIT_TEXT_FILL_FORE_SCHEMECOLOR_INDEX" val="2"/>
  <p:tag name="KSO_WM_UNIT_TEXT_FILL_TYPE" val="1"/>
</p:tagLst>
</file>

<file path=ppt/tags/tag50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4_3"/>
  <p:tag name="KSO_WM_UNIT_ID" val="diagram20176602_1*q_h_i*1_4_3"/>
  <p:tag name="KSO_WM_UNIT_LAYERLEVEL" val="1_1_1"/>
  <p:tag name="KSO_WM_DIAGRAM_GROUP_CODE" val="q1-1"/>
  <p:tag name="KSO_WM_UNIT_TEXT_FILL_FORE_SCHEMECOLOR_INDEX" val="14"/>
  <p:tag name="KSO_WM_UNIT_TEXT_FILL_TYPE" val="1"/>
</p:tagLst>
</file>

<file path=ppt/tags/tag50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1_1"/>
  <p:tag name="KSO_WM_UNIT_ID" val="diagram20176602_1*q_h_i*1_1_1"/>
  <p:tag name="KSO_WM_UNIT_LAYERLEVEL" val="1_1_1"/>
  <p:tag name="KSO_WM_DIAGRAM_GROUP_CODE" val="q1-1"/>
  <p:tag name="KSO_WM_UNIT_FILL_FORE_SCHEMECOLOR_INDEX" val="9"/>
  <p:tag name="KSO_WM_UNIT_FILL_TYPE" val="1"/>
  <p:tag name="KSO_WM_UNIT_TEXT_FILL_FORE_SCHEMECOLOR_INDEX" val="2"/>
  <p:tag name="KSO_WM_UNIT_TEXT_FILL_TYPE" val="1"/>
</p:tagLst>
</file>

<file path=ppt/tags/tag50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h_i"/>
  <p:tag name="KSO_WM_UNIT_INDEX" val="1_1_3"/>
  <p:tag name="KSO_WM_UNIT_ID" val="diagram20176602_1*q_h_i*1_1_3"/>
  <p:tag name="KSO_WM_UNIT_LAYERLEVEL" val="1_1_1"/>
  <p:tag name="KSO_WM_DIAGRAM_GROUP_CODE" val="q1-1"/>
  <p:tag name="KSO_WM_UNIT_TEXT_FILL_FORE_SCHEMECOLOR_INDEX" val="14"/>
  <p:tag name="KSO_WM_UNIT_TEXT_FILL_TYPE" val="1"/>
</p:tagLst>
</file>

<file path=ppt/tags/tag50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1"/>
  <p:tag name="KSO_WM_UNIT_ID" val="diagram20176602_1*q_i*1_11"/>
  <p:tag name="KSO_WM_UNIT_LAYERLEVEL" val="1_1"/>
  <p:tag name="KSO_WM_DIAGRAM_GROUP_CODE" val="q1-1"/>
  <p:tag name="KSO_WM_UNIT_FILL_FORE_SCHEMECOLOR_INDEX" val="7"/>
  <p:tag name="KSO_WM_UNIT_FILL_TYPE" val="1"/>
  <p:tag name="KSO_WM_UNIT_TEXT_FILL_FORE_SCHEMECOLOR_INDEX" val="5"/>
  <p:tag name="KSO_WM_UNIT_TEXT_FILL_TYPE" val="1"/>
</p:tagLst>
</file>

<file path=ppt/tags/tag50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2"/>
  <p:tag name="KSO_WM_UNIT_ID" val="diagram20176602_1*q_i*1_12"/>
  <p:tag name="KSO_WM_UNIT_LAYERLEVEL" val="1_1"/>
  <p:tag name="KSO_WM_DIAGRAM_GROUP_CODE" val="q1-1"/>
  <p:tag name="KSO_WM_UNIT_FILL_FORE_SCHEMECOLOR_INDEX" val="7"/>
  <p:tag name="KSO_WM_UNIT_FILL_TYPE" val="1"/>
  <p:tag name="KSO_WM_UNIT_TEXT_FILL_FORE_SCHEMECOLOR_INDEX" val="5"/>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3"/>
  <p:tag name="KSO_WM_UNIT_ID" val="diagram20176602_1*q_i*1_13"/>
  <p:tag name="KSO_WM_UNIT_LAYERLEVEL" val="1_1"/>
  <p:tag name="KSO_WM_DIAGRAM_GROUP_CODE" val="q1-1"/>
  <p:tag name="KSO_WM_UNIT_FILL_FORE_SCHEMECOLOR_INDEX" val="7"/>
  <p:tag name="KSO_WM_UNIT_FILL_TYPE" val="1"/>
  <p:tag name="KSO_WM_UNIT_TEXT_FILL_FORE_SCHEMECOLOR_INDEX" val="5"/>
  <p:tag name="KSO_WM_UNIT_TEXT_FILL_TYPE" val="1"/>
</p:tagLst>
</file>

<file path=ppt/tags/tag50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4"/>
  <p:tag name="KSO_WM_UNIT_ID" val="diagram20176602_1*q_i*1_14"/>
  <p:tag name="KSO_WM_UNIT_LAYERLEVEL" val="1_1"/>
  <p:tag name="KSO_WM_DIAGRAM_GROUP_CODE" val="q1-1"/>
  <p:tag name="KSO_WM_UNIT_FILL_FORE_SCHEMECOLOR_INDEX" val="7"/>
  <p:tag name="KSO_WM_UNIT_FILL_TYPE" val="1"/>
  <p:tag name="KSO_WM_UNIT_TEXT_FILL_FORE_SCHEMECOLOR_INDEX" val="5"/>
  <p:tag name="KSO_WM_UNIT_TEXT_FILL_TYPE" val="1"/>
</p:tagLst>
</file>

<file path=ppt/tags/tag50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602"/>
  <p:tag name="KSO_WM_UNIT_TYPE" val="q_i"/>
  <p:tag name="KSO_WM_UNIT_INDEX" val="1_15"/>
  <p:tag name="KSO_WM_UNIT_ID" val="diagram20176602_1*q_i*1_15"/>
  <p:tag name="KSO_WM_UNIT_LAYERLEVEL" val="1_1"/>
  <p:tag name="KSO_WM_DIAGRAM_GROUP_CODE" val="q1-1"/>
  <p:tag name="KSO_WM_UNIT_FILL_FORE_SCHEMECOLOR_INDEX" val="7"/>
  <p:tag name="KSO_WM_UNIT_FILL_TYPE" val="1"/>
  <p:tag name="KSO_WM_UNIT_TEXT_FILL_FORE_SCHEMECOLOR_INDEX" val="5"/>
  <p:tag name="KSO_WM_UNIT_TEXT_FILL_TYPE" val="1"/>
</p:tagLst>
</file>

<file path=ppt/tags/tag5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28029_2*q_h_i*1_3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28029_2*q_h_i*1_2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228029_2*q_h_i*1_4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28029_2*q_h_i*1_1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228029_2*q_h_i*1_4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28029_2*q_h_i*1_3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28029_2*q_h_i*1_2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28029_2*q_h_i*1_1_1"/>
  <p:tag name="KSO_WM_TEMPLATE_CATEGORY" val="diagram"/>
  <p:tag name="KSO_WM_TEMPLATE_INDEX" val="20228029"/>
  <p:tag name="KSO_WM_UNIT_LAYERLEVEL" val="1_1_1"/>
  <p:tag name="KSO_WM_TAG_VERSION" val="1.0"/>
  <p:tag name="KSO_WM_BEAUTIFY_FLAG" val=""/>
  <p:tag name="KSO_WM_DIAGRAM_VIRTUALLY_FRAME" val="{&quot;height&quot;:264.45,&quot;left&quot;:130.25,&quot;top&quot;:186.45,&quot;width&quot;:646.1}"/>
</p:tagLst>
</file>

<file path=ppt/tags/tag5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i"/>
  <p:tag name="KSO_WM_UNIT_INDEX" val="1_1"/>
  <p:tag name="KSO_WM_UNIT_ID" val="diagram20176946_1*m_i*1_1"/>
  <p:tag name="KSO_WM_UNIT_LAYERLEVEL" val="1_1"/>
  <p:tag name="KSO_WM_DIAGRAM_GROUP_CODE" val="m1-1"/>
  <p:tag name="KSO_WM_UNIT_LINE_FORE_SCHEMECOLOR_INDEX" val="10"/>
  <p:tag name="KSO_WM_UNIT_LINE_FILL_TYPE" val="2"/>
  <p:tag name="KSO_WM_DIAGRAM_VIRTUALLY_FRAME" val="{&quot;height&quot;:176.08417322834643,&quot;left&quot;:130.42488188976378,&quot;top&quot;:171.00086614173227,&quot;width&quot;:699.1502362204727}"/>
</p:tagLst>
</file>

<file path=ppt/tags/tag50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1_1"/>
  <p:tag name="KSO_WM_UNIT_ID" val="diagram20176946_1*m_h_i*1_1_1"/>
  <p:tag name="KSO_WM_UNIT_LAYERLEVEL" val="1_1_1"/>
  <p:tag name="KSO_WM_DIAGRAM_GROUP_CODE" val="m1-1"/>
  <p:tag name="KSO_WM_UNIT_FILL_FORE_SCHEMECOLOR_INDEX" val="4"/>
  <p:tag name="KSO_WM_UNIT_FILL_TYPE" val="1"/>
  <p:tag name="KSO_WM_UNIT_TEXT_FILL_FORE_SCHEMECOLOR_INDEX" val="13"/>
  <p:tag name="KSO_WM_UNIT_TEXT_FILL_TYPE" val="1"/>
  <p:tag name="KSO_WM_DIAGRAM_VIRTUALLY_FRAME" val="{&quot;height&quot;:176.08417322834643,&quot;left&quot;:130.42488188976378,&quot;top&quot;:171.00086614173227,&quot;width&quot;:699.1502362204727}"/>
</p:tagLst>
</file>

<file path=ppt/tags/tag50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2_1"/>
  <p:tag name="KSO_WM_UNIT_ID" val="diagram20176946_1*m_h_i*1_2_1"/>
  <p:tag name="KSO_WM_UNIT_LAYERLEVEL" val="1_1_1"/>
  <p:tag name="KSO_WM_DIAGRAM_GROUP_CODE" val="m1-1"/>
  <p:tag name="KSO_WM_UNIT_TEXT_FILL_FORE_SCHEMECOLOR_INDEX" val="13"/>
  <p:tag name="KSO_WM_UNIT_TEXT_FILL_TYPE" val="1"/>
  <p:tag name="KSO_WM_DIAGRAM_VIRTUALLY_FRAME" val="{&quot;height&quot;:176.08417322834643,&quot;left&quot;:130.42488188976378,&quot;top&quot;:171.00086614173227,&quot;width&quot;:699.1502362204727}"/>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3_1"/>
  <p:tag name="KSO_WM_UNIT_ID" val="diagram20176946_1*m_h_i*1_3_1"/>
  <p:tag name="KSO_WM_UNIT_LAYERLEVEL" val="1_1_1"/>
  <p:tag name="KSO_WM_DIAGRAM_GROUP_CODE" val="m1-1"/>
  <p:tag name="KSO_WM_UNIT_FILL_FORE_SCHEMECOLOR_INDEX" val="5"/>
  <p:tag name="KSO_WM_UNIT_FILL_TYPE" val="1"/>
  <p:tag name="KSO_WM_UNIT_TEXT_FILL_FORE_SCHEMECOLOR_INDEX" val="13"/>
  <p:tag name="KSO_WM_UNIT_TEXT_FILL_TYPE" val="1"/>
  <p:tag name="KSO_WM_DIAGRAM_VIRTUALLY_FRAME" val="{&quot;height&quot;:176.08417322834643,&quot;left&quot;:130.42488188976378,&quot;top&quot;:171.00086614173227,&quot;width&quot;:699.1502362204727}"/>
</p:tagLst>
</file>

<file path=ppt/tags/tag50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4_1"/>
  <p:tag name="KSO_WM_UNIT_ID" val="diagram20176946_1*m_h_i*1_4_1"/>
  <p:tag name="KSO_WM_UNIT_LAYERLEVEL" val="1_1_1"/>
  <p:tag name="KSO_WM_DIAGRAM_GROUP_CODE" val="m1-1"/>
  <p:tag name="KSO_WM_UNIT_FILL_FORE_SCHEMECOLOR_INDEX" val="5"/>
  <p:tag name="KSO_WM_UNIT_FILL_TYPE" val="1"/>
  <p:tag name="KSO_WM_UNIT_TEXT_FILL_FORE_SCHEMECOLOR_INDEX" val="13"/>
  <p:tag name="KSO_WM_UNIT_TEXT_FILL_TYPE" val="1"/>
  <p:tag name="KSO_WM_DIAGRAM_VIRTUALLY_FRAME" val="{&quot;height&quot;:176.08417322834643,&quot;left&quot;:130.42488188976378,&quot;top&quot;:171.00086614173227,&quot;width&quot;:699.1502362204727}"/>
</p:tagLst>
</file>

<file path=ppt/tags/tag50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1_2"/>
  <p:tag name="KSO_WM_UNIT_ID" val="diagram20176946_1*m_h_i*1_1_2"/>
  <p:tag name="KSO_WM_UNIT_LAYERLEVEL" val="1_1_1"/>
  <p:tag name="KSO_WM_DIAGRAM_GROUP_CODE" val="m1-1"/>
  <p:tag name="KSO_WM_UNIT_TEXT_FILL_FORE_SCHEMECOLOR_INDEX" val="14"/>
  <p:tag name="KSO_WM_UNIT_TEXT_FILL_TYPE" val="1"/>
  <p:tag name="KSO_WM_DIAGRAM_VIRTUALLY_FRAME" val="{&quot;height&quot;:176.08417322834643,&quot;left&quot;:130.42488188976378,&quot;top&quot;:171.00086614173227,&quot;width&quot;:699.1502362204727}"/>
</p:tagLst>
</file>

<file path=ppt/tags/tag50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2_2"/>
  <p:tag name="KSO_WM_UNIT_ID" val="diagram20176946_1*m_h_i*1_2_2"/>
  <p:tag name="KSO_WM_UNIT_LAYERLEVEL" val="1_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DIAGRAM_VIRTUALLY_FRAME" val="{&quot;height&quot;:176.08417322834643,&quot;left&quot;:130.42488188976378,&quot;top&quot;:171.00086614173227,&quot;width&quot;:699.1502362204727}"/>
</p:tagLst>
</file>

<file path=ppt/tags/tag50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3_2"/>
  <p:tag name="KSO_WM_UNIT_ID" val="diagram20176946_1*m_h_i*1_3_2"/>
  <p:tag name="KSO_WM_UNIT_LAYERLEVEL" val="1_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176.08417322834643,&quot;left&quot;:130.42488188976378,&quot;top&quot;:171.00086614173227,&quot;width&quot;:699.1502362204727}"/>
</p:tagLst>
</file>

<file path=ppt/tags/tag50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946"/>
  <p:tag name="KSO_WM_UNIT_TYPE" val="m_h_i"/>
  <p:tag name="KSO_WM_UNIT_INDEX" val="1_4_2"/>
  <p:tag name="KSO_WM_UNIT_ID" val="diagram20176946_1*m_h_i*1_4_2"/>
  <p:tag name="KSO_WM_UNIT_LAYERLEVEL" val="1_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176.08417322834643,&quot;left&quot;:130.42488188976378,&quot;top&quot;:171.00086614173227,&quot;width&quot;:699.1502362204727}"/>
</p:tagLst>
</file>

<file path=ppt/tags/tag50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f"/>
  <p:tag name="KSO_WM_UNIT_INDEX" val="1_1_1"/>
  <p:tag name="KSO_WM_UNIT_ID" val="diagram160268_5*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 name="KSO_WM_DIAGRAM_VIRTUALLY_FRAME" val="{&quot;height&quot;:342.8570078740157,&quot;left&quot;:184.01692913385827,&quot;top&quot;:155.42858267716537,&quot;width&quot;:596.1779527559054}"/>
</p:tagLst>
</file>

<file path=ppt/tags/tag50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1"/>
  <p:tag name="KSO_WM_UNIT_ID" val="diagram160268_5*m_i*1_1"/>
  <p:tag name="KSO_WM_UNIT_CLEAR" val="1"/>
  <p:tag name="KSO_WM_UNIT_LAYERLEVEL" val="1_1"/>
  <p:tag name="KSO_WM_DIAGRAM_GROUP_CODE" val="m1-1"/>
  <p:tag name="KSO_WM_UNIT_FILL_FORE_SCHEMECOLOR_INDEX" val="5"/>
  <p:tag name="KSO_WM_UNIT_FILL_TYPE" val="1"/>
  <p:tag name="KSO_WM_DIAGRAM_VIRTUALLY_FRAME" val="{&quot;height&quot;:342.8570078740157,&quot;left&quot;:184.01692913385827,&quot;top&quot;:155.42858267716537,&quot;width&quot;:596.1779527559054}"/>
</p:tagLst>
</file>

<file path=ppt/tags/tag50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2"/>
  <p:tag name="KSO_WM_UNIT_ID" val="diagram160268_5*m_i*1_2"/>
  <p:tag name="KSO_WM_UNIT_CLEAR" val="1"/>
  <p:tag name="KSO_WM_UNIT_LAYERLEVEL" val="1_1"/>
  <p:tag name="KSO_WM_DIAGRAM_GROUP_CODE" val="m1-1"/>
  <p:tag name="KSO_WM_UNIT_FILL_FORE_SCHEMECOLOR_INDEX" val="5"/>
  <p:tag name="KSO_WM_UNIT_FILL_TYPE" val="1"/>
  <p:tag name="KSO_WM_DIAGRAM_VIRTUALLY_FRAME" val="{&quot;height&quot;:342.8570078740157,&quot;left&quot;:184.01692913385827,&quot;top&quot;:155.42858267716537,&quot;width&quot;:596.1779527559054}"/>
</p:tagLst>
</file>

<file path=ppt/tags/tag50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3"/>
  <p:tag name="KSO_WM_UNIT_ID" val="diagram160268_5*m_i*1_3"/>
  <p:tag name="KSO_WM_UNIT_CLEAR" val="1"/>
  <p:tag name="KSO_WM_UNIT_LAYERLEVEL" val="1_1"/>
  <p:tag name="KSO_WM_DIAGRAM_GROUP_CODE" val="m1-1"/>
  <p:tag name="KSO_WM_UNIT_FILL_FORE_SCHEMECOLOR_INDEX" val="5"/>
  <p:tag name="KSO_WM_UNIT_FILL_TYPE" val="1"/>
  <p:tag name="KSO_WM_DIAGRAM_VIRTUALLY_FRAME" val="{&quot;height&quot;:342.8570078740157,&quot;left&quot;:184.01692913385827,&quot;top&quot;:155.42858267716537,&quot;width&quot;:596.1779527559054}"/>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4"/>
  <p:tag name="KSO_WM_UNIT_ID" val="diagram160268_5*m_i*1_4"/>
  <p:tag name="KSO_WM_UNIT_CLEAR" val="1"/>
  <p:tag name="KSO_WM_UNIT_LAYERLEVEL" val="1_1"/>
  <p:tag name="KSO_WM_DIAGRAM_GROUP_CODE" val="m1-1"/>
  <p:tag name="KSO_WM_UNIT_FILL_FORE_SCHEMECOLOR_INDEX" val="5"/>
  <p:tag name="KSO_WM_UNIT_FILL_TYPE" val="1"/>
  <p:tag name="KSO_WM_DIAGRAM_VIRTUALLY_FRAME" val="{&quot;height&quot;:342.8570078740157,&quot;left&quot;:184.01692913385827,&quot;top&quot;:155.42858267716537,&quot;width&quot;:596.1779527559054}"/>
</p:tagLst>
</file>

<file path=ppt/tags/tag50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5"/>
  <p:tag name="KSO_WM_UNIT_ID" val="diagram160268_5*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42.8570078740157,&quot;left&quot;:184.01692913385827,&quot;top&quot;:155.42858267716537,&quot;width&quot;:596.1779527559054}"/>
</p:tagLst>
</file>

<file path=ppt/tags/tag50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6"/>
  <p:tag name="KSO_WM_UNIT_ID" val="diagram160268_5*m_i*1_6"/>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42.8570078740157,&quot;left&quot;:184.01692913385827,&quot;top&quot;:155.42858267716537,&quot;width&quot;:596.1779527559054}"/>
</p:tagLst>
</file>

<file path=ppt/tags/tag50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7"/>
  <p:tag name="KSO_WM_UNIT_ID" val="diagram160268_5*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42.8570078740157,&quot;left&quot;:184.01692913385827,&quot;top&quot;:155.42858267716537,&quot;width&quot;:596.1779527559054}"/>
</p:tagLst>
</file>

<file path=ppt/tags/tag50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8"/>
  <p:tag name="KSO_WM_UNIT_ID" val="diagram160268_5*m_i*1_8"/>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42.8570078740157,&quot;left&quot;:184.01692913385827,&quot;top&quot;:155.42858267716537,&quot;width&quot;:596.1779527559054}"/>
</p:tagLst>
</file>

<file path=ppt/tags/tag50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i"/>
  <p:tag name="KSO_WM_UNIT_INDEX" val="1_9"/>
  <p:tag name="KSO_WM_UNIT_ID" val="diagram160268_5*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42.8570078740157,&quot;left&quot;:184.01692913385827,&quot;top&quot;:155.42858267716537,&quot;width&quot;:596.1779527559054}"/>
</p:tagLst>
</file>

<file path=ppt/tags/tag50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f"/>
  <p:tag name="KSO_WM_UNIT_INDEX" val="1_1_1"/>
  <p:tag name="KSO_WM_UNIT_ID" val="diagram160268_5*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 name="KSO_WM_DIAGRAM_VIRTUALLY_FRAME" val="{&quot;height&quot;:342.8570078740157,&quot;left&quot;:184.01692913385827,&quot;top&quot;:155.42858267716537,&quot;width&quot;:596.1779527559054}"/>
</p:tagLst>
</file>

<file path=ppt/tags/tag50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f"/>
  <p:tag name="KSO_WM_UNIT_INDEX" val="1_1_1"/>
  <p:tag name="KSO_WM_UNIT_ID" val="diagram160268_5*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 name="KSO_WM_DIAGRAM_VIRTUALLY_FRAME" val="{&quot;height&quot;:342.8570078740157,&quot;left&quot;:184.01692913385827,&quot;top&quot;:155.42858267716537,&quot;width&quot;:596.1779527559054}"/>
</p:tagLst>
</file>

<file path=ppt/tags/tag50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f"/>
  <p:tag name="KSO_WM_UNIT_INDEX" val="1_1_1"/>
  <p:tag name="KSO_WM_UNIT_ID" val="diagram160268_5*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 name="KSO_WM_DIAGRAM_VIRTUALLY_FRAME" val="{&quot;height&quot;:342.8570078740157,&quot;left&quot;:184.01692913385827,&quot;top&quot;:155.42858267716537,&quot;width&quot;:596.1779527559054}"/>
</p:tagLst>
</file>

<file path=ppt/tags/tag50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f"/>
  <p:tag name="KSO_WM_UNIT_INDEX" val="1_1_1"/>
  <p:tag name="KSO_WM_UNIT_ID" val="diagram160268_5*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 name="KSO_WM_DIAGRAM_VIRTUALLY_FRAME" val="{&quot;height&quot;:342.8570078740157,&quot;left&quot;:184.01692913385827,&quot;top&quot;:155.42858267716537,&quot;width&quot;:596.1779527559054}"/>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a"/>
  <p:tag name="KSO_WM_UNIT_INDEX" val="1_1_1"/>
  <p:tag name="KSO_WM_UNIT_ID" val="diagram160268_5*m_h_a*1_1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 name="KSO_WM_DIAGRAM_VIRTUALLY_FRAME" val="{&quot;height&quot;:342.8570078740157,&quot;left&quot;:184.01692913385827,&quot;top&quot;:155.42858267716537,&quot;width&quot;:596.1779527559054}"/>
</p:tagLst>
</file>

<file path=ppt/tags/tag5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a"/>
  <p:tag name="KSO_WM_UNIT_INDEX" val="1_2_1"/>
  <p:tag name="KSO_WM_UNIT_ID" val="diagram160268_5*m_h_a*1_2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 name="KSO_WM_DIAGRAM_VIRTUALLY_FRAME" val="{&quot;height&quot;:342.8570078740157,&quot;left&quot;:184.01692913385827,&quot;top&quot;:155.42858267716537,&quot;width&quot;:596.1779527559054}"/>
</p:tagLst>
</file>

<file path=ppt/tags/tag5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a"/>
  <p:tag name="KSO_WM_UNIT_INDEX" val="1_3_1"/>
  <p:tag name="KSO_WM_UNIT_ID" val="diagram160268_5*m_h_a*1_3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 name="KSO_WM_DIAGRAM_VIRTUALLY_FRAME" val="{&quot;height&quot;:342.8570078740157,&quot;left&quot;:184.01692913385827,&quot;top&quot;:155.42858267716537,&quot;width&quot;:596.1779527559054}"/>
</p:tagLst>
</file>

<file path=ppt/tags/tag5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a"/>
  <p:tag name="KSO_WM_UNIT_INDEX" val="1_4_1"/>
  <p:tag name="KSO_WM_UNIT_ID" val="diagram160268_5*m_h_a*1_4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 name="KSO_WM_DIAGRAM_VIRTUALLY_FRAME" val="{&quot;height&quot;:342.8570078740157,&quot;left&quot;:184.01692913385827,&quot;top&quot;:155.42858267716537,&quot;width&quot;:596.1779527559054}"/>
</p:tagLst>
</file>

<file path=ppt/tags/tag5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160268"/>
  <p:tag name="KSO_WM_UNIT_TYPE" val="m_h_a"/>
  <p:tag name="KSO_WM_UNIT_INDEX" val="1_5_1"/>
  <p:tag name="KSO_WM_UNIT_ID" val="diagram160268_5*m_h_a*1_5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 name="KSO_WM_DIAGRAM_VIRTUALLY_FRAME" val="{&quot;height&quot;:342.8570078740157,&quot;left&quot;:184.01692913385827,&quot;top&quot;:155.42858267716537,&quot;width&quot;:596.1779527559054}"/>
</p:tagLst>
</file>

<file path=ppt/tags/tag510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3_1"/>
  <p:tag name="KSO_WM_UNIT_ID" val="diagram20181259_1*l_h_i*1_3_1"/>
  <p:tag name="KSO_WM_UNIT_LAYERLEVEL" val="1_1_1"/>
  <p:tag name="KSO_WM_BEAUTIFY_FLAG" val=""/>
  <p:tag name="KSO_WM_DIAGRAM_GROUP_CODE" val="l1-1"/>
  <p:tag name="KSO_WM_UNIT_LINE_FORE_SCHEMECOLOR_INDEX" val="6"/>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0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2_1"/>
  <p:tag name="KSO_WM_UNIT_ID" val="diagram20181259_1*l_h_i*1_2_1"/>
  <p:tag name="KSO_WM_UNIT_LAYERLEVEL" val="1_1_1"/>
  <p:tag name="KSO_WM_BEAUTIFY_FLAG" val=""/>
  <p:tag name="KSO_WM_DIAGRAM_GROUP_CODE" val="l1-1"/>
  <p:tag name="KSO_WM_UNIT_LINE_FORE_SCHEMECOLOR_INDEX" val="6"/>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0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2_2"/>
  <p:tag name="KSO_WM_UNIT_ID" val="diagram20181259_1*l_h_i*1_2_2"/>
  <p:tag name="KSO_WM_UNIT_LAYERLEVEL" val="1_1_1"/>
  <p:tag name="KSO_WM_BEAUTIFY_FLAG" val=""/>
  <p:tag name="KSO_WM_DIAGRAM_GROUP_CODE" val="l1-1"/>
  <p:tag name="KSO_WM_UNIT_LINE_FORE_SCHEMECOLOR_INDEX" val="5"/>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0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f"/>
  <p:tag name="KSO_WM_UNIT_INDEX" val="1_2_2"/>
  <p:tag name="KSO_WM_UNIT_ID" val="diagram20181259_1*l_h_f*1_2_2"/>
  <p:tag name="KSO_WM_UNIT_LAYERLEVEL" val="1_1_1"/>
  <p:tag name="KSO_WM_UNIT_VALUE" val="1"/>
  <p:tag name="KSO_WM_UNIT_HIGHLIGHT" val="0"/>
  <p:tag name="KSO_WM_UNIT_COMPATIBLE" val="0"/>
  <p:tag name="KSO_WM_UNIT_CLEAR" val="0"/>
  <p:tag name="KSO_WM_BEAUTIFY_FLAG" val=""/>
  <p:tag name="KSO_WM_UNIT_PRESET_TEXT" val="45"/>
  <p:tag name="KSO_WM_DIAGRAM_GROUP_CODE" val="l1-1"/>
  <p:tag name="KSO_WM_UNIT_TEXT_FILL_FORE_SCHEMECOLOR_INDEX" val="3"/>
  <p:tag name="KSO_WM_UNIT_TEXT_FILL_TYPE" val="1"/>
  <p:tag name="KSO_WM_DIAGRAM_VIRTUALLY_FRAME" val="{&quot;height&quot;:385.8382677165354,&quot;left&quot;:86.38622047244095,&quot;top&quot;:55.608188976377946,&quot;width&quot;:814.1245669291338}"/>
</p:tagLst>
</file>

<file path=ppt/tags/tag510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1_3"/>
  <p:tag name="KSO_WM_UNIT_ID" val="diagram20181259_1*l_h_i*1_1_3"/>
  <p:tag name="KSO_WM_UNIT_LAYERLEVEL" val="1_1_1"/>
  <p:tag name="KSO_WM_BEAUTIFY_FLAG" val=""/>
  <p:tag name="KSO_WM_DIAGRAM_GROUP_CODE" val="l1-1"/>
  <p:tag name="KSO_WM_UNIT_LINE_FORE_SCHEMECOLOR_INDEX" val="6"/>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1_2"/>
  <p:tag name="KSO_WM_UNIT_ID" val="diagram20181259_1*l_h_i*1_1_2"/>
  <p:tag name="KSO_WM_UNIT_LAYERLEVEL" val="1_1_1"/>
  <p:tag name="KSO_WM_BEAUTIFY_FLAG" val=""/>
  <p:tag name="KSO_WM_DIAGRAM_GROUP_CODE" val="l1-1"/>
  <p:tag name="KSO_WM_UNIT_LINE_FORE_SCHEMECOLOR_INDEX" val="5"/>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i"/>
  <p:tag name="KSO_WM_UNIT_INDEX" val="1_3_2"/>
  <p:tag name="KSO_WM_UNIT_ID" val="diagram20181259_1*l_h_i*1_3_2"/>
  <p:tag name="KSO_WM_UNIT_LAYERLEVEL" val="1_1_1"/>
  <p:tag name="KSO_WM_BEAUTIFY_FLAG" val=""/>
  <p:tag name="KSO_WM_DIAGRAM_GROUP_CODE" val="l1-1"/>
  <p:tag name="KSO_WM_UNIT_LINE_FORE_SCHEMECOLOR_INDEX" val="5"/>
  <p:tag name="KSO_WM_UNIT_LINE_FILL_TYPE" val="2"/>
  <p:tag name="KSO_WM_UNIT_TEXT_FILL_FORE_SCHEMECOLOR_INDEX" val="13"/>
  <p:tag name="KSO_WM_UNIT_TEXT_FILL_TYPE" val="1"/>
  <p:tag name="KSO_WM_DIAGRAM_VIRTUALLY_FRAME" val="{&quot;height&quot;:385.8382677165354,&quot;left&quot;:86.38622047244095,&quot;top&quot;:55.608188976377946,&quot;width&quot;:814.1245669291338}"/>
</p:tagLst>
</file>

<file path=ppt/tags/tag51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f"/>
  <p:tag name="KSO_WM_UNIT_INDEX" val="1_1_2"/>
  <p:tag name="KSO_WM_UNIT_ID" val="diagram20181259_1*l_h_f*1_1_2"/>
  <p:tag name="KSO_WM_UNIT_LAYERLEVEL" val="1_1_1"/>
  <p:tag name="KSO_WM_UNIT_VALUE" val="3"/>
  <p:tag name="KSO_WM_UNIT_HIGHLIGHT" val="0"/>
  <p:tag name="KSO_WM_UNIT_COMPATIBLE" val="0"/>
  <p:tag name="KSO_WM_UNIT_CLEAR" val="0"/>
  <p:tag name="KSO_WM_BEAUTIFY_FLAG" val=""/>
  <p:tag name="KSO_WM_UNIT_PRESET_TEXT" val="19.88"/>
  <p:tag name="KSO_WM_DIAGRAM_GROUP_CODE" val="l1-1"/>
  <p:tag name="KSO_WM_UNIT_TEXT_FILL_FORE_SCHEMECOLOR_INDEX" val="3"/>
  <p:tag name="KSO_WM_UNIT_TEXT_FILL_TYPE" val="1"/>
  <p:tag name="KSO_WM_DIAGRAM_VIRTUALLY_FRAME" val="{&quot;height&quot;:385.8382677165354,&quot;left&quot;:86.38622047244095,&quot;top&quot;:55.608188976377946,&quot;width&quot;:814.1245669291338}"/>
</p:tagLst>
</file>

<file path=ppt/tags/tag51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1259"/>
  <p:tag name="KSO_WM_UNIT_TYPE" val="l_h_f"/>
  <p:tag name="KSO_WM_UNIT_INDEX" val="1_3_2"/>
  <p:tag name="KSO_WM_UNIT_ID" val="diagram20181259_1*l_h_f*1_3_2"/>
  <p:tag name="KSO_WM_UNIT_LAYERLEVEL" val="1_1_1"/>
  <p:tag name="KSO_WM_UNIT_VALUE" val="2"/>
  <p:tag name="KSO_WM_UNIT_HIGHLIGHT" val="0"/>
  <p:tag name="KSO_WM_UNIT_COMPATIBLE" val="0"/>
  <p:tag name="KSO_WM_UNIT_CLEAR" val="0"/>
  <p:tag name="KSO_WM_BEAUTIFY_FLAG" val=""/>
  <p:tag name="KSO_WM_UNIT_PRESET_TEXT" val="2350"/>
  <p:tag name="KSO_WM_DIAGRAM_GROUP_CODE" val="l1-1"/>
  <p:tag name="KSO_WM_UNIT_TEXT_FILL_FORE_SCHEMECOLOR_INDEX" val="3"/>
  <p:tag name="KSO_WM_UNIT_TEXT_FILL_TYPE" val="1"/>
  <p:tag name="KSO_WM_DIAGRAM_VIRTUALLY_FRAME" val="{&quot;height&quot;:385.8382677165354,&quot;left&quot;:86.38622047244095,&quot;top&quot;:55.608188976377946,&quot;width&quot;:814.1245669291338}"/>
</p:tagLst>
</file>

<file path=ppt/tags/tag5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797"/>
  <p:tag name="KSO_WM_UNIT_TYPE" val="q_h_i"/>
  <p:tag name="KSO_WM_UNIT_INDEX" val="1_1_2"/>
  <p:tag name="KSO_WM_UNIT_ID" val="diagram20174797_3*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57.17174182937634,&quot;left&quot;:53.58874015748031,&quot;top&quot;:119.86046289503311,&quot;width&quot;:843.1308661417322}"/>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797"/>
  <p:tag name="KSO_WM_UNIT_TYPE" val="q_h_i"/>
  <p:tag name="KSO_WM_UNIT_INDEX" val="1_5_2"/>
  <p:tag name="KSO_WM_UNIT_ID" val="diagram20174797_3*q_h_i*1_5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57.17174182937634,&quot;left&quot;:53.58874015748031,&quot;top&quot;:119.86046289503311,&quot;width&quot;:843.1308661417322}"/>
</p:tagLst>
</file>

<file path=ppt/tags/tag5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797"/>
  <p:tag name="KSO_WM_UNIT_TYPE" val="q_h_i"/>
  <p:tag name="KSO_WM_UNIT_INDEX" val="1_2_2"/>
  <p:tag name="KSO_WM_UNIT_ID" val="diagram20174797_3*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 name="KSO_WM_DIAGRAM_VIRTUALLY_FRAME" val="{&quot;height&quot;:357.17174182937634,&quot;left&quot;:53.58874015748031,&quot;top&quot;:119.86046289503311,&quot;width&quot;:843.1308661417322}"/>
</p:tagLst>
</file>

<file path=ppt/tags/tag5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797"/>
  <p:tag name="KSO_WM_UNIT_TYPE" val="q_h_i"/>
  <p:tag name="KSO_WM_UNIT_INDEX" val="1_4_2"/>
  <p:tag name="KSO_WM_UNIT_ID" val="diagram20174797_3*q_h_i*1_4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10"/>
  <p:tag name="KSO_WM_UNIT_FILL_TYPE" val="1"/>
  <p:tag name="KSO_WM_UNIT_TEXT_FILL_FORE_SCHEMECOLOR_INDEX" val="13"/>
  <p:tag name="KSO_WM_UNIT_TEXT_FILL_TYPE" val="1"/>
  <p:tag name="KSO_WM_DIAGRAM_VIRTUALLY_FRAME" val="{&quot;height&quot;:357.17174182937634,&quot;left&quot;:53.58874015748031,&quot;top&quot;:119.86046289503311,&quot;width&quot;:843.1308661417322}"/>
</p:tagLst>
</file>

<file path=ppt/tags/tag5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797"/>
  <p:tag name="KSO_WM_UNIT_TYPE" val="q_h_i"/>
  <p:tag name="KSO_WM_UNIT_INDEX" val="1_3_2"/>
  <p:tag name="KSO_WM_UNIT_ID" val="diagram20174797_3*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 name="KSO_WM_DIAGRAM_VIRTUALLY_FRAME" val="{&quot;height&quot;:357.17174182937634,&quot;left&quot;:53.58874015748031,&quot;top&quot;:119.86046289503311,&quot;width&quot;:843.1308661417322}"/>
</p:tagLst>
</file>

<file path=ppt/tags/tag5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3_1"/>
  <p:tag name="KSO_WM_UNIT_ID" val="diagram20185714_3*q_h_i*1_3_1"/>
  <p:tag name="KSO_WM_UNIT_LAYERLEVEL" val="1_1_1"/>
  <p:tag name="KSO_WM_DIAGRAM_GROUP_CODE" val="q1-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4_1"/>
  <p:tag name="KSO_WM_UNIT_ID" val="diagram20185714_3*q_h_i*1_4_1"/>
  <p:tag name="KSO_WM_UNIT_LAYERLEVEL" val="1_1_1"/>
  <p:tag name="KSO_WM_DIAGRAM_GROUP_CODE" val="q1-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2_1"/>
  <p:tag name="KSO_WM_UNIT_ID" val="diagram20185714_3*q_h_i*1_2_1"/>
  <p:tag name="KSO_WM_UNIT_LAYERLEVEL" val="1_1_1"/>
  <p:tag name="KSO_WM_DIAGRAM_GROUP_CODE" val="q1-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1_1"/>
  <p:tag name="KSO_WM_UNIT_ID" val="diagram20185714_3*q_h_i*1_1_1"/>
  <p:tag name="KSO_WM_UNIT_LAYERLEVEL" val="1_1_1"/>
  <p:tag name="KSO_WM_DIAGRAM_GROUP_CODE" val="q1-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i"/>
  <p:tag name="KSO_WM_UNIT_INDEX" val="1_1"/>
  <p:tag name="KSO_WM_UNIT_ID" val="diagram20185714_3*q_i*1_1"/>
  <p:tag name="KSO_WM_UNIT_LAYERLEVEL" val="1_1"/>
  <p:tag name="KSO_WM_DIAGRAM_GROUP_CODE" val="q1-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3_1"/>
  <p:tag name="KSO_WM_UNIT_ID" val="diagram20185714_3*q_h_i*1_3_1"/>
  <p:tag name="KSO_WM_UNIT_LAYERLEVEL" val="1_1_1"/>
  <p:tag name="KSO_WM_DIAGRAM_GROUP_CODE" val="q1-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4_1"/>
  <p:tag name="KSO_WM_UNIT_ID" val="diagram20185714_3*q_h_i*1_4_1"/>
  <p:tag name="KSO_WM_UNIT_LAYERLEVEL" val="1_1_1"/>
  <p:tag name="KSO_WM_DIAGRAM_GROUP_CODE" val="q1-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2_1"/>
  <p:tag name="KSO_WM_UNIT_ID" val="diagram20185714_3*q_h_i*1_2_1"/>
  <p:tag name="KSO_WM_UNIT_LAYERLEVEL" val="1_1_1"/>
  <p:tag name="KSO_WM_DIAGRAM_GROUP_CODE" val="q1-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h_i"/>
  <p:tag name="KSO_WM_UNIT_INDEX" val="1_1_1"/>
  <p:tag name="KSO_WM_UNIT_ID" val="diagram20185714_3*q_h_i*1_1_1"/>
  <p:tag name="KSO_WM_UNIT_LAYERLEVEL" val="1_1_1"/>
  <p:tag name="KSO_WM_DIAGRAM_GROUP_CODE" val="q1-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5714"/>
  <p:tag name="KSO_WM_TAG_VERSION" val="1.0"/>
  <p:tag name="KSO_WM_BEAUTIFY_FLAG" val=""/>
  <p:tag name="KSO_WM_UNIT_TYPE" val="q_i"/>
  <p:tag name="KSO_WM_UNIT_INDEX" val="1_1"/>
  <p:tag name="KSO_WM_UNIT_ID" val="diagram20185714_3*q_i*1_1"/>
  <p:tag name="KSO_WM_UNIT_LAYERLEVEL" val="1_1"/>
  <p:tag name="KSO_WM_DIAGRAM_GROUP_CODE" val="q1-1"/>
  <p:tag name="KSO_WM_UNIT_LINE_FORE_SCHEMECOLOR_INDEX" val="14"/>
  <p:tag name="KSO_WM_UNIT_LINE_FILL_TYPE" val="2"/>
  <p:tag name="KSO_WM_UNIT_TEXT_FILL_FORE_SCHEMECOLOR_INDEX" val="13"/>
  <p:tag name="KSO_WM_UNIT_TEXT_FILL_TYPE" val="1"/>
  <p:tag name="KSO_WM_DIAGRAM_VIRTUALLY_FRAME" val="{&quot;height&quot;:264.0590551181102,&quot;left&quot;:177.7328346456693,&quot;top&quot;:176.2992913385827,&quot;width&quot;:602.5329133858268}"/>
</p:tagLst>
</file>

<file path=ppt/tags/tag5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
  <p:tag name="KSO_WM_UNIT_ID" val="diagram20176497_2*r_i*1_1"/>
  <p:tag name="KSO_WM_UNIT_LAYERLEVEL" val="1_1"/>
  <p:tag name="KSO_WM_DIAGRAM_GROUP_CODE" val="r1-1"/>
  <p:tag name="KSO_WM_UNIT_FILL_FORE_SCHEMECOLOR_INDEX" val="7"/>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2"/>
  <p:tag name="KSO_WM_UNIT_ID" val="diagram20176497_2*r_i*1_2"/>
  <p:tag name="KSO_WM_UNIT_LAYERLEVEL" val="1_1"/>
  <p:tag name="KSO_WM_DIAGRAM_GROUP_CODE" val="r1-1"/>
  <p:tag name="KSO_WM_UNIT_FILL_FORE_SCHEMECOLOR_INDEX" val="6"/>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3"/>
  <p:tag name="KSO_WM_UNIT_ID" val="diagram20176497_2*r_i*1_3"/>
  <p:tag name="KSO_WM_UNIT_LAYERLEVEL" val="1_1"/>
  <p:tag name="KSO_WM_DIAGRAM_GROUP_CODE" val="r1-1"/>
  <p:tag name="KSO_WM_UNIT_LINE_FORE_SCHEMECOLOR_INDEX" val="15"/>
  <p:tag name="KSO_WM_UNIT_LINE_FILL_TYPE" val="2"/>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4"/>
  <p:tag name="KSO_WM_UNIT_ID" val="diagram20176497_2*r_i*1_4"/>
  <p:tag name="KSO_WM_UNIT_LAYERLEVEL" val="1_1"/>
  <p:tag name="KSO_WM_DIAGRAM_GROUP_CODE" val="r1-1"/>
  <p:tag name="KSO_WM_UNIT_LINE_FORE_SCHEMECOLOR_INDEX" val="15"/>
  <p:tag name="KSO_WM_UNIT_LINE_FILL_TYPE" val="2"/>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5"/>
  <p:tag name="KSO_WM_UNIT_ID" val="diagram20176497_2*r_i*1_5"/>
  <p:tag name="KSO_WM_UNIT_LAYERLEVEL" val="1_1"/>
  <p:tag name="KSO_WM_DIAGRAM_GROUP_CODE" val="r1-1"/>
  <p:tag name="KSO_WM_UNIT_FILL_FORE_SCHEMECOLOR_INDEX" val="8"/>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6"/>
  <p:tag name="KSO_WM_UNIT_ID" val="diagram20176497_2*r_i*1_6"/>
  <p:tag name="KSO_WM_UNIT_LAYERLEVEL" val="1_1"/>
  <p:tag name="KSO_WM_DIAGRAM_GROUP_CODE" val="r1-1"/>
  <p:tag name="KSO_WM_UNIT_FILL_FORE_SCHEMECOLOR_INDEX" val="8"/>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7"/>
  <p:tag name="KSO_WM_UNIT_ID" val="diagram20176497_2*r_i*1_7"/>
  <p:tag name="KSO_WM_UNIT_LAYERLEVEL" val="1_1"/>
  <p:tag name="KSO_WM_DIAGRAM_GROUP_CODE" val="r1-1"/>
  <p:tag name="KSO_WM_UNIT_FILL_FORE_SCHEMECOLOR_INDEX" val="15"/>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8"/>
  <p:tag name="KSO_WM_UNIT_ID" val="diagram20176497_2*r_i*1_8"/>
  <p:tag name="KSO_WM_UNIT_LAYERLEVEL" val="1_1"/>
  <p:tag name="KSO_WM_DIAGRAM_GROUP_CODE" val="r1-1"/>
  <p:tag name="KSO_WM_UNIT_FILL_FORE_SCHEMECOLOR_INDEX" val="15"/>
  <p:tag name="KSO_WM_UNIT_FILL_TYPE" val="1"/>
  <p:tag name="KSO_WM_UNIT_TEXT_FILL_FORE_SCHEMECOLOR_INDEX" val="2"/>
  <p:tag name="KSO_WM_UNIT_TEXT_FILL_TYPE" val="1"/>
  <p:tag name="KSO_WM_DIAGRAM_VIRTUALLY_FRAME" val="{&quot;height&quot;:432.99818897637795,&quot;left&quot;:203.62015748031496,&quot;top&quot;:54.37803149606299,&quot;width&quot;:587.1470866141732}"/>
</p:tagLst>
</file>

<file path=ppt/tags/tag5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76497_2*i*8"/>
  <p:tag name="KSO_WM_TEMPLATE_CATEGORY" val="diagram"/>
  <p:tag name="KSO_WM_TEMPLATE_INDEX" val="20176497"/>
  <p:tag name="KSO_WM_UNIT_INDEX" val="8"/>
  <p:tag name="KSO_WM_DIAGRAM_VIRTUALLY_FRAME" val="{&quot;height&quot;:432.99818897637795,&quot;left&quot;:203.62015748031496,&quot;top&quot;:54.37803149606299,&quot;width&quot;:587.1470866141732}"/>
</p:tagLst>
</file>

<file path=ppt/tags/tag5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76497_2*i*17"/>
  <p:tag name="KSO_WM_TEMPLATE_CATEGORY" val="diagram"/>
  <p:tag name="KSO_WM_TEMPLATE_INDEX" val="20176497"/>
  <p:tag name="KSO_WM_UNIT_INDEX" val="17"/>
  <p:tag name="KSO_WM_DIAGRAM_VIRTUALLY_FRAME" val="{&quot;height&quot;:432.99818897637795,&quot;left&quot;:203.62015748031496,&quot;top&quot;:54.37803149606299,&quot;width&quot;:587.1470866141732}"/>
</p:tagLst>
</file>

<file path=ppt/tags/tag5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7"/>
  <p:tag name="KSO_WM_UNIT_ID" val="diagram20176497_2*r_i*1_17"/>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8"/>
  <p:tag name="KSO_WM_UNIT_ID" val="diagram20176497_2*r_i*1_18"/>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9"/>
  <p:tag name="KSO_WM_UNIT_ID" val="diagram20176497_2*r_i*1_19"/>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20"/>
  <p:tag name="KSO_WM_UNIT_ID" val="diagram20176497_2*r_i*1_20"/>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3"/>
  <p:tag name="KSO_WM_UNIT_ID" val="diagram20176497_2*r_i*1_13"/>
  <p:tag name="KSO_WM_UNIT_LAYERLEVEL" val="1_1"/>
  <p:tag name="KSO_WM_DIAGRAM_GROUP_CODE" val="r1-1"/>
  <p:tag name="KSO_WM_UNIT_FILL_FORE_SCHEMECOLOR_INDEX" val="14"/>
  <p:tag name="KSO_WM_UNIT_FILL_TYPE" val="1"/>
  <p:tag name="KSO_WM_UNIT_TEXT_FILL_FORE_SCHEMECOLOR_INDEX" val="6"/>
  <p:tag name="KSO_WM_UNIT_TEXT_FILL_TYPE" val="1"/>
  <p:tag name="KSO_WM_DIAGRAM_VIRTUALLY_FRAME" val="{&quot;height&quot;:432.99818897637795,&quot;left&quot;:203.62015748031496,&quot;top&quot;:54.37803149606299,&quot;width&quot;:587.1470866141732}"/>
</p:tagLst>
</file>

<file path=ppt/tags/tag5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4"/>
  <p:tag name="KSO_WM_UNIT_ID" val="diagram20176497_2*r_i*1_14"/>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5"/>
  <p:tag name="KSO_WM_UNIT_ID" val="diagram20176497_2*r_i*1_15"/>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6"/>
  <p:tag name="KSO_WM_UNIT_ID" val="diagram20176497_2*r_i*1_16"/>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9"/>
  <p:tag name="KSO_WM_UNIT_ID" val="diagram20176497_2*r_i*1_9"/>
  <p:tag name="KSO_WM_UNIT_LAYERLEVEL" val="1_1"/>
  <p:tag name="KSO_WM_DIAGRAM_GROUP_CODE" val="r1-1"/>
  <p:tag name="KSO_WM_UNIT_FILL_FORE_SCHEMECOLOR_INDEX" val="14"/>
  <p:tag name="KSO_WM_UNIT_FILL_TYPE" val="1"/>
  <p:tag name="KSO_WM_UNIT_TEXT_FILL_FORE_SCHEMECOLOR_INDEX" val="6"/>
  <p:tag name="KSO_WM_UNIT_TEXT_FILL_TYPE" val="1"/>
  <p:tag name="KSO_WM_DIAGRAM_VIRTUALLY_FRAME" val="{&quot;height&quot;:432.99818897637795,&quot;left&quot;:203.62015748031496,&quot;top&quot;:54.37803149606299,&quot;width&quot;:587.1470866141732}"/>
</p:tagLst>
</file>

<file path=ppt/tags/tag5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0"/>
  <p:tag name="KSO_WM_UNIT_ID" val="diagram20176497_2*r_i*1_10"/>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1"/>
  <p:tag name="KSO_WM_UNIT_ID" val="diagram20176497_2*r_i*1_11"/>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6497"/>
  <p:tag name="KSO_WM_UNIT_TYPE" val="r_i"/>
  <p:tag name="KSO_WM_UNIT_INDEX" val="1_12"/>
  <p:tag name="KSO_WM_UNIT_ID" val="diagram20176497_2*r_i*1_12"/>
  <p:tag name="KSO_WM_UNIT_LAYERLEVEL" val="1_1"/>
  <p:tag name="KSO_WM_DIAGRAM_GROUP_CODE" val="r1-1"/>
  <p:tag name="KSO_WM_UNIT_FILL_FORE_SCHEMECOLOR_INDEX" val="14"/>
  <p:tag name="KSO_WM_UNIT_FILL_TYPE" val="1"/>
  <p:tag name="KSO_WM_UNIT_TEXT_FILL_FORE_SCHEMECOLOR_INDEX" val="13"/>
  <p:tag name="KSO_WM_UNIT_TEXT_FILL_TYPE" val="1"/>
  <p:tag name="KSO_WM_DIAGRAM_VIRTUALLY_FRAME" val="{&quot;height&quot;:432.99818897637795,&quot;left&quot;:203.62015748031496,&quot;top&quot;:54.37803149606299,&quot;width&quot;:587.1470866141732}"/>
</p:tagLst>
</file>

<file path=ppt/tags/tag5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8980"/>
  <p:tag name="KSO_WM_UNIT_TYPE" val="q_h_i"/>
  <p:tag name="KSO_WM_UNIT_INDEX" val="1_2_1"/>
  <p:tag name="KSO_WM_UNIT_ID" val="diagram20168980_3*q_h_i*1_2_1"/>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DIAGRAM_VIRTUALLY_FRAME" val="{&quot;height&quot;:258.7483464566929,&quot;left&quot;:61.56448818897637,&quot;top&quot;:162.12622047244093,&quot;width&quot;:808.1088976377953}"/>
</p:tagLst>
</file>

<file path=ppt/tags/tag5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8980"/>
  <p:tag name="KSO_WM_UNIT_TYPE" val="q_h_i"/>
  <p:tag name="KSO_WM_UNIT_INDEX" val="1_3_1"/>
  <p:tag name="KSO_WM_UNIT_ID" val="diagram20168980_3*q_h_i*1_3_1"/>
  <p:tag name="KSO_WM_UNIT_LAYERLEVEL" val="1_1_1"/>
  <p:tag name="KSO_WM_DIAGRAM_GROUP_CODE" val="q1-1"/>
  <p:tag name="KSO_WM_UNIT_FILL_FORE_SCHEMECOLOR_INDEX" val="8"/>
  <p:tag name="KSO_WM_UNIT_FILL_TYPE" val="1"/>
  <p:tag name="KSO_WM_UNIT_TEXT_FILL_FORE_SCHEMECOLOR_INDEX" val="2"/>
  <p:tag name="KSO_WM_UNIT_TEXT_FILL_TYPE" val="1"/>
  <p:tag name="KSO_WM_DIAGRAM_VIRTUALLY_FRAME" val="{&quot;height&quot;:258.7483464566929,&quot;left&quot;:61.56448818897637,&quot;top&quot;:162.12622047244093,&quot;width&quot;:808.1088976377953}"/>
</p:tagLst>
</file>

<file path=ppt/tags/tag52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8980"/>
  <p:tag name="KSO_WM_UNIT_TYPE" val="q_h_i"/>
  <p:tag name="KSO_WM_UNIT_INDEX" val="1_4_1"/>
  <p:tag name="KSO_WM_UNIT_ID" val="diagram20168980_3*q_h_i*1_4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 name="KSO_WM_DIAGRAM_VIRTUALLY_FRAME" val="{&quot;height&quot;:258.7483464566929,&quot;left&quot;:61.56448818897637,&quot;top&quot;:162.12622047244093,&quot;width&quot;:808.1088976377953}"/>
</p:tagLst>
</file>

<file path=ppt/tags/tag5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8980"/>
  <p:tag name="KSO_WM_UNIT_TYPE" val="q_h_i"/>
  <p:tag name="KSO_WM_UNIT_INDEX" val="1_1_1"/>
  <p:tag name="KSO_WM_UNIT_ID" val="diagram20168980_3*q_h_i*1_1_1"/>
  <p:tag name="KSO_WM_UNIT_LAYERLEVEL" val="1_1_1"/>
  <p:tag name="KSO_WM_DIAGRAM_GROUP_CODE" val="q1-1"/>
  <p:tag name="KSO_WM_UNIT_FILL_FORE_SCHEMECOLOR_INDEX" val="6"/>
  <p:tag name="KSO_WM_UNIT_FILL_TYPE" val="1"/>
  <p:tag name="KSO_WM_UNIT_TEXT_FILL_FORE_SCHEMECOLOR_INDEX" val="2"/>
  <p:tag name="KSO_WM_UNIT_TEXT_FILL_TYPE" val="1"/>
  <p:tag name="KSO_WM_DIAGRAM_VIRTUALLY_FRAME" val="{&quot;height&quot;:258.7483464566929,&quot;left&quot;:61.56448818897637,&quot;top&quot;:162.12622047244093,&quot;width&quot;:808.1088976377953}"/>
</p:tagLst>
</file>

<file path=ppt/tags/tag5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8980"/>
  <p:tag name="KSO_WM_UNIT_TYPE" val="q_i"/>
  <p:tag name="KSO_WM_UNIT_INDEX" val="1_1"/>
  <p:tag name="KSO_WM_UNIT_LAYERLEVEL" val="1_1"/>
  <p:tag name="KSO_WM_DIAGRAM_GROUP_CODE" val="q1-1"/>
  <p:tag name="KSO_WM_UNIT_ID" val="diagram20168980_3*q_i*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DIAGRAM_VIRTUALLY_FRAME" val="{&quot;height&quot;:258.7483464566929,&quot;left&quot;:61.56448818897637,&quot;top&quot;:162.12622047244093,&quot;width&quot;:808.1088976377953}"/>
</p:tagLst>
</file>

<file path=ppt/tags/tag5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33174_1*n_h_h_i*1_2_4_1"/>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gradient&quot;:[{&quot;brightness&quot;:0,&quot;colorType&quot;:1,&quot;foreColorIndex&quot;:5,&quot;pos&quot;:0,&quot;transparency&quot;:0.680000007152557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Lst>
</file>

<file path=ppt/tags/tag5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33174_1*n_h_h_i*1_2_2_3"/>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gradient&quot;:[{&quot;brightness&quot;:0,&quot;colorType&quot;:1,&quot;foreColorIndex&quot;:5,&quot;pos&quot;:0,&quot;transparency&quot;:0.680000007152557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Lst>
</file>

<file path=ppt/tags/tag5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20233174_1*n_h_h_i*1_2_5_2"/>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gradient&quot;:[{&quot;brightness&quot;:0,&quot;colorType&quot;:1,&quot;foreColorIndex&quot;:5,&quot;pos&quot;:0,&quot;transparency&quot;:0.680000007152557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20233174_1*n_h_h_i*1_2_1_4"/>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gradient&quot;:[{&quot;brightness&quot;:0,&quot;colorType&quot;:1,&quot;foreColorIndex&quot;:5,&quot;pos&quot;:0,&quot;transparency&quot;:0.680000007152557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Lst>
</file>

<file path=ppt/tags/tag5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3174_1*n_h_h_i*1_2_3_1"/>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gradient&quot;:[{&quot;brightness&quot;:0,&quot;colorType&quot;:1,&quot;foreColorIndex&quot;:5,&quot;pos&quot;:0,&quot;transparency&quot;:0.680000007152557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Lst>
</file>

<file path=ppt/tags/tag5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3174_1*n_h_h_i*1_2_1_1"/>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3174_1*n_h_h_i*1_2_1_2"/>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3"/>
  <p:tag name="KSO_WM_UNIT_ID" val="diagram20233174_1*n_h_h_i*1_2_5_3"/>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4"/>
  <p:tag name="KSO_WM_UNIT_ID" val="diagram20233174_1*n_h_h_i*1_2_4_4"/>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4"/>
  <p:tag name="KSO_WM_UNIT_ID" val="diagram20233174_1*n_h_h_i*1_2_5_4"/>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233174_1*n_h_h_i*1_2_4_3"/>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Lst>
</file>

<file path=ppt/tags/tag5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33174_1*n_h_h_i*1_2_3_3"/>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4"/>
  <p:tag name="KSO_WM_UNIT_ID" val="diagram20233174_1*n_h_h_i*1_2_3_4"/>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3174_1*n_h_h_i*1_2_2_1"/>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20233174_1*n_h_h_i*1_2_2_4"/>
  <p:tag name="KSO_WM_TEMPLATE_CATEGORY" val="diagram"/>
  <p:tag name="KSO_WM_TEMPLATE_INDEX" val="20233174"/>
  <p:tag name="KSO_WM_UNIT_LAYERLEVEL" val="1_1_1_1"/>
  <p:tag name="KSO_WM_TAG_VERSION" val="3.0"/>
  <p:tag name="KSO_WM_BEAUTIFY_FLAG" val=""/>
  <p:tag name="KSO_WM_DIAGRAM_VERSION" val="3"/>
  <p:tag name="KSO_WM_DIAGRAM_COLOR_TRICK" val="1"/>
  <p:tag name="KSO_WM_DIAGRAM_COLOR_TEXT_CAN_REMOVE" val="n"/>
  <p:tag name="KSO_WM_DIAGRAM_MAX_ITEMCNT" val="6"/>
  <p:tag name="KSO_WM_DIAGRAM_MIN_ITEMCNT" val="5"/>
  <p:tag name="KSO_WM_DIAGRAM_VIRTUALLY_FRAME" val="{&quot;height&quot;:375.6225891113281,&quot;left&quot;:91.0803593865342,&quot;top&quot;:82.217484971895,&quot;width&quot;:777.925659179687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Lst>
</file>

<file path=ppt/tags/tag5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62_3*l_h_i*1_3_1"/>
  <p:tag name="KSO_WM_TEMPLATE_CATEGORY" val="diagram"/>
  <p:tag name="KSO_WM_TEMPLATE_INDEX" val="20227962"/>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454.80761075591437,&quot;left&quot;:36.1,&quot;top&quot;:115.2,&quot;width&quot;:868.15}"/>
</p:tagLst>
</file>

<file path=ppt/tags/tag5312.xml><?xml version="1.0" encoding="utf-8"?>
<p:tagLst xmlns:a="http://schemas.openxmlformats.org/drawingml/2006/main" xmlns:r="http://schemas.openxmlformats.org/officeDocument/2006/relationships" xmlns:p="http://schemas.openxmlformats.org/presentationml/2006/main">
  <p:tag name="KSO_WM_UNIT_VALUE" val="123*123"/>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62_3*l_h_x*1_3_1"/>
  <p:tag name="KSO_WM_TEMPLATE_CATEGORY" val="diagram"/>
  <p:tag name="KSO_WM_TEMPLATE_INDEX" val="20227962"/>
  <p:tag name="KSO_WM_UNIT_LAYERLEVEL" val="1_1_1"/>
  <p:tag name="KSO_WM_TAG_VERSION" val="1.0"/>
  <p:tag name="KSO_WM_BEAUTIFY_FLAG" val=""/>
  <p:tag name="KSO_WM_DIAGRAM_VIRTUALLY_FRAME" val="{&quot;height&quot;:454.80761075591437,&quot;left&quot;:36.1,&quot;top&quot;:115.2,&quot;width&quot;:868.15}"/>
</p:tagLst>
</file>

<file path=ppt/tags/tag5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62_3*l_h_i*1_1_1"/>
  <p:tag name="KSO_WM_TEMPLATE_CATEGORY" val="diagram"/>
  <p:tag name="KSO_WM_TEMPLATE_INDEX" val="20227962"/>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454.80761075591437,&quot;left&quot;:36.1,&quot;top&quot;:115.2,&quot;width&quot;:868.15}"/>
</p:tagLst>
</file>

<file path=ppt/tags/tag5314.xml><?xml version="1.0" encoding="utf-8"?>
<p:tagLst xmlns:a="http://schemas.openxmlformats.org/drawingml/2006/main" xmlns:r="http://schemas.openxmlformats.org/officeDocument/2006/relationships" xmlns:p="http://schemas.openxmlformats.org/presentationml/2006/main">
  <p:tag name="KSO_WM_UNIT_VALUE" val="123*123"/>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62_3*l_h_x*1_1_1"/>
  <p:tag name="KSO_WM_TEMPLATE_CATEGORY" val="diagram"/>
  <p:tag name="KSO_WM_TEMPLATE_INDEX" val="20227962"/>
  <p:tag name="KSO_WM_UNIT_LAYERLEVEL" val="1_1_1"/>
  <p:tag name="KSO_WM_TAG_VERSION" val="1.0"/>
  <p:tag name="KSO_WM_BEAUTIFY_FLAG" val=""/>
  <p:tag name="KSO_WM_DIAGRAM_VIRTUALLY_FRAME" val="{&quot;height&quot;:454.80761075591437,&quot;left&quot;:36.1,&quot;top&quot;:115.2,&quot;width&quot;:868.15}"/>
</p:tagLst>
</file>

<file path=ppt/tags/tag5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62_3*l_h_i*1_2_2"/>
  <p:tag name="KSO_WM_TEMPLATE_CATEGORY" val="diagram"/>
  <p:tag name="KSO_WM_TEMPLATE_INDEX" val="20227962"/>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 name="KSO_WM_DIAGRAM_VIRTUALLY_FRAME" val="{&quot;height&quot;:454.80761075591437,&quot;left&quot;:36.1,&quot;top&quot;:115.2,&quot;width&quot;:868.15}"/>
</p:tagLst>
</file>

<file path=ppt/tags/tag5316.xml><?xml version="1.0" encoding="utf-8"?>
<p:tagLst xmlns:a="http://schemas.openxmlformats.org/drawingml/2006/main" xmlns:r="http://schemas.openxmlformats.org/officeDocument/2006/relationships" xmlns:p="http://schemas.openxmlformats.org/presentationml/2006/main">
  <p:tag name="KSO_WM_UNIT_VALUE" val="123*123"/>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62_3*l_h_x*1_2_1"/>
  <p:tag name="KSO_WM_TEMPLATE_CATEGORY" val="diagram"/>
  <p:tag name="KSO_WM_TEMPLATE_INDEX" val="20227962"/>
  <p:tag name="KSO_WM_UNIT_LAYERLEVEL" val="1_1_1"/>
  <p:tag name="KSO_WM_TAG_VERSION" val="1.0"/>
  <p:tag name="KSO_WM_BEAUTIFY_FLAG" val=""/>
  <p:tag name="KSO_WM_DIAGRAM_VIRTUALLY_FRAME" val="{&quot;height&quot;:454.80761075591437,&quot;left&quot;:36.1,&quot;top&quot;:115.2,&quot;width&quot;:868.15}"/>
</p:tagLst>
</file>

<file path=ppt/tags/tag5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1_5*i*0"/>
  <p:tag name="KSO_WM_TEMPLATE_CATEGORY" val="diagram"/>
  <p:tag name="KSO_WM_TEMPLATE_INDEX" val="160331"/>
  <p:tag name="KSO_WM_UNIT_INDEX" val="0"/>
  <p:tag name="KSO_WM_DIAGRAM_VIRTUALLY_FRAME" val="{&quot;height&quot;:301.8175590551183,&quot;left&quot;:14.38629921259842,&quot;top&quot;:182.5714173228346,&quot;width&quot;:938.4774803149606}"/>
</p:tagLst>
</file>

<file path=ppt/tags/tag56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1_5*i*5"/>
  <p:tag name="KSO_WM_TEMPLATE_CATEGORY" val="diagram"/>
  <p:tag name="KSO_WM_TEMPLATE_INDEX" val="160331"/>
  <p:tag name="KSO_WM_UNIT_INDEX" val="5"/>
  <p:tag name="KSO_WM_DIAGRAM_VIRTUALLY_FRAME" val="{&quot;height&quot;:301.8175590551183,&quot;left&quot;:14.38629921259842,&quot;top&quot;:182.5714173228346,&quot;width&quot;:938.4774803149606}"/>
</p:tagLst>
</file>

<file path=ppt/tags/tag56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1_5*i*10"/>
  <p:tag name="KSO_WM_TEMPLATE_CATEGORY" val="diagram"/>
  <p:tag name="KSO_WM_TEMPLATE_INDEX" val="160331"/>
  <p:tag name="KSO_WM_UNIT_INDEX" val="10"/>
  <p:tag name="KSO_WM_DIAGRAM_VIRTUALLY_FRAME" val="{&quot;height&quot;:301.8175590551183,&quot;left&quot;:14.38629921259842,&quot;top&quot;:182.5714173228346,&quot;width&quot;:938.4774803149606}"/>
</p:tagLst>
</file>

<file path=ppt/tags/tag56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1_5*i*15"/>
  <p:tag name="KSO_WM_TEMPLATE_CATEGORY" val="diagram"/>
  <p:tag name="KSO_WM_TEMPLATE_INDEX" val="160331"/>
  <p:tag name="KSO_WM_UNIT_INDEX" val="15"/>
  <p:tag name="KSO_WM_DIAGRAM_VIRTUALLY_FRAME" val="{&quot;height&quot;:301.8175590551183,&quot;left&quot;:14.38629921259842,&quot;top&quot;:182.5714173228346,&quot;width&quot;:938.4774803149606}"/>
</p:tagLst>
</file>

<file path=ppt/tags/tag56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1_5*i*20"/>
  <p:tag name="KSO_WM_TEMPLATE_CATEGORY" val="diagram"/>
  <p:tag name="KSO_WM_TEMPLATE_INDEX" val="160331"/>
  <p:tag name="KSO_WM_UNIT_INDEX" val="20"/>
  <p:tag name="KSO_WM_DIAGRAM_VIRTUALLY_FRAME" val="{&quot;height&quot;:301.8175590551183,&quot;left&quot;:14.38629921259842,&quot;top&quot;:182.5714173228346,&quot;width&quot;:938.4774803149606}"/>
</p:tagLst>
</file>

<file path=ppt/tags/tag56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6_1"/>
  <p:tag name="KSO_WM_UNIT_ID" val="diagram160331_5*m_h_f*1_6_1"/>
  <p:tag name="KSO_WM_UNIT_CLEAR" val="1"/>
  <p:tag name="KSO_WM_UNIT_LAYERLEVEL" val="1_1_1"/>
  <p:tag name="KSO_WM_UNIT_VALUE" val="28"/>
  <p:tag name="KSO_WM_UNIT_HIGHLIGHT" val="0"/>
  <p:tag name="KSO_WM_UNIT_COMPATIBLE" val="0"/>
  <p:tag name="KSO_WM_UNIT_PRESET_TEXT_INDEX" val="4"/>
  <p:tag name="KSO_WM_DIAGRAM_GROUP_CODE" val="m1-1"/>
  <p:tag name="KSO_WM_UNIT_FILL_FORE_SCHEMECOLOR_INDEX" val="5"/>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5_1"/>
  <p:tag name="KSO_WM_UNIT_ID" val="diagram160331_5*m_h_f*1_5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FILL_FORE_SCHEMECOLOR_INDEX" val="6"/>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TYPE" val="m_i"/>
  <p:tag name="KSO_WM_UNIT_INDEX" val="1_5"/>
  <p:tag name="KSO_WM_UNIT_ID" val="diagram160331_5*m_i*1_5"/>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4_1"/>
  <p:tag name="KSO_WM_UNIT_ID" val="diagram160331_5*m_h_f*1_4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FILL_FORE_SCHEMECOLOR_INDEX" val="7"/>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TYPE" val="m_i"/>
  <p:tag name="KSO_WM_UNIT_INDEX" val="1_4"/>
  <p:tag name="KSO_WM_UNIT_ID" val="diagram160331_5*m_i*1_4"/>
  <p:tag name="KSO_WM_UNIT_CLEAR" val="1"/>
  <p:tag name="KSO_WM_UNIT_LAYERLEVEL" val="1_1"/>
  <p:tag name="KSO_WM_DIAGRAM_GROUP_CODE" val="m1-1"/>
  <p:tag name="KSO_WM_UNIT_FILL_FORE_SCHEMECOLOR_INDEX" val="7"/>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3_1"/>
  <p:tag name="KSO_WM_UNIT_ID" val="diagram160331_5*m_h_f*1_3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FILL_FORE_SCHEMECOLOR_INDEX" val="8"/>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TYPE" val="m_i"/>
  <p:tag name="KSO_WM_UNIT_INDEX" val="1_3"/>
  <p:tag name="KSO_WM_UNIT_ID" val="diagram160331_5*m_i*1_3"/>
  <p:tag name="KSO_WM_UNIT_CLEAR" val="1"/>
  <p:tag name="KSO_WM_UNIT_LAYERLEVEL" val="1_1"/>
  <p:tag name="KSO_WM_DIAGRAM_GROUP_CODE" val="m1-1"/>
  <p:tag name="KSO_WM_UNIT_FILL_FORE_SCHEMECOLOR_INDEX" val="8"/>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2_1"/>
  <p:tag name="KSO_WM_UNIT_ID" val="diagram160331_5*m_h_f*1_2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FILL_FORE_SCHEMECOLOR_INDEX" val="9"/>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TYPE" val="m_i"/>
  <p:tag name="KSO_WM_UNIT_INDEX" val="1_2"/>
  <p:tag name="KSO_WM_UNIT_ID" val="diagram160331_5*m_i*1_2"/>
  <p:tag name="KSO_WM_UNIT_CLEAR" val="1"/>
  <p:tag name="KSO_WM_UNIT_LAYERLEVEL" val="1_1"/>
  <p:tag name="KSO_WM_DIAGRAM_GROUP_CODE" val="m1-1"/>
  <p:tag name="KSO_WM_UNIT_FILL_FORE_SCHEMECOLOR_INDEX" val="9"/>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PRESET_TEXT_LEN" val="26"/>
  <p:tag name="KSO_WM_UNIT_TYPE" val="m_h_f"/>
  <p:tag name="KSO_WM_UNIT_INDEX" val="1_1_1"/>
  <p:tag name="KSO_WM_UNIT_ID" val="diagram160331_5*m_h_f*1_1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FILL_FORE_SCHEMECOLOR_INDEX" val="10"/>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1"/>
  <p:tag name="KSO_WM_TAG_VERSION" val="1.0"/>
  <p:tag name="KSO_WM_BEAUTIFY_FLAG" val=""/>
  <p:tag name="KSO_WM_UNIT_TYPE" val="m_i"/>
  <p:tag name="KSO_WM_UNIT_INDEX" val="1_1"/>
  <p:tag name="KSO_WM_UNIT_ID" val="diagram160331_5*m_i*1_1"/>
  <p:tag name="KSO_WM_UNIT_CLEAR" val="1"/>
  <p:tag name="KSO_WM_UNIT_LAYERLEVEL" val="1_1"/>
  <p:tag name="KSO_WM_DIAGRAM_GROUP_CODE" val="m1-1"/>
  <p:tag name="KSO_WM_UNIT_FILL_FORE_SCHEMECOLOR_INDEX" val="10"/>
  <p:tag name="KSO_WM_UNIT_FILL_TYPE" val="1"/>
  <p:tag name="KSO_WM_UNIT_TEXT_FILL_FORE_SCHEMECOLOR_INDEX" val="14"/>
  <p:tag name="KSO_WM_UNIT_TEXT_FILL_TYPE" val="1"/>
  <p:tag name="KSO_WM_DIAGRAM_VIRTUALLY_FRAME" val="{&quot;height&quot;:301.8175590551183,&quot;left&quot;:14.38629921259842,&quot;top&quot;:182.5714173228346,&quot;width&quot;:938.4774803149606}"/>
  <p:tag name="KSO_WM_UNIT_DIAGRAM_SCHEMECOLOR_ID" val="0"/>
  <p:tag name="KSO_WM_UNIT_USESOURCEFORMAT_APPLY" val="1"/>
</p:tagLst>
</file>

<file path=ppt/tags/tag5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4_1_1"/>
  <p:tag name="KSO_WM_UNIT_ID" val="diagram20200164_3*o_h_h_i*1_4_1_1"/>
  <p:tag name="KSO_WM_TEMPLATE_CATEGORY" val="diagram"/>
  <p:tag name="KSO_WM_TEMPLATE_INDEX" val="20200164"/>
  <p:tag name="KSO_WM_UNIT_LAYERLEVEL" val="1_1_1_1"/>
  <p:tag name="KSO_WM_TAG_VERSION" val="1.0"/>
  <p:tag name="KSO_WM_BEAUTIFY_FLAG" val=""/>
  <p:tag name="KSO_WM_UNIT_FILL_FORE_SCHEMECOLOR_INDEX" val="8"/>
  <p:tag name="KSO_WM_UNIT_FILL_TYPE" val="1"/>
  <p:tag name="KSO_WM_DIAGRAM_VIRTUALLY_FRAME" val="{&quot;height&quot;:342.56692913385825,&quot;left&quot;:90.0992125984252,&quot;top&quot;:154.68763779527558,&quot;width&quot;:774.6507874015748}"/>
</p:tagLst>
</file>

<file path=ppt/tags/tag5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3_2_1"/>
  <p:tag name="KSO_WM_UNIT_ID" val="diagram20200164_3*o_h_h_i*1_3_2_1"/>
  <p:tag name="KSO_WM_TEMPLATE_CATEGORY" val="diagram"/>
  <p:tag name="KSO_WM_TEMPLATE_INDEX" val="20200164"/>
  <p:tag name="KSO_WM_UNIT_LAYERLEVEL" val="1_1_1_1"/>
  <p:tag name="KSO_WM_TAG_VERSION" val="1.0"/>
  <p:tag name="KSO_WM_BEAUTIFY_FLAG" val=""/>
  <p:tag name="KSO_WM_UNIT_FILL_FORE_SCHEMECOLOR_INDEX" val="7"/>
  <p:tag name="KSO_WM_UNIT_FILL_TYPE" val="1"/>
  <p:tag name="KSO_WM_DIAGRAM_VIRTUALLY_FRAME" val="{&quot;height&quot;:342.56692913385825,&quot;left&quot;:90.0992125984252,&quot;top&quot;:154.68763779527558,&quot;width&quot;:774.6507874015748}"/>
</p:tagLst>
</file>

<file path=ppt/tags/tag5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2_1_1"/>
  <p:tag name="KSO_WM_UNIT_ID" val="diagram20200164_3*o_h_h_i*1_2_1_1"/>
  <p:tag name="KSO_WM_TEMPLATE_CATEGORY" val="diagram"/>
  <p:tag name="KSO_WM_TEMPLATE_INDEX" val="20200164"/>
  <p:tag name="KSO_WM_UNIT_LAYERLEVEL" val="1_1_1_1"/>
  <p:tag name="KSO_WM_TAG_VERSION" val="1.0"/>
  <p:tag name="KSO_WM_BEAUTIFY_FLAG" val=""/>
  <p:tag name="KSO_WM_UNIT_FILL_FORE_SCHEMECOLOR_INDEX" val="6"/>
  <p:tag name="KSO_WM_UNIT_FILL_TYPE" val="1"/>
  <p:tag name="KSO_WM_DIAGRAM_VIRTUALLY_FRAME" val="{&quot;height&quot;:342.56692913385825,&quot;left&quot;:90.0992125984252,&quot;top&quot;:154.68763779527558,&quot;width&quot;:774.6507874015748}"/>
</p:tagLst>
</file>

<file path=ppt/tags/tag5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h_i"/>
  <p:tag name="KSO_WM_UNIT_INDEX" val="1_2_2_1"/>
  <p:tag name="KSO_WM_UNIT_ID" val="diagram20200164_3*o_h_h_i*1_2_2_1"/>
  <p:tag name="KSO_WM_TEMPLATE_CATEGORY" val="diagram"/>
  <p:tag name="KSO_WM_TEMPLATE_INDEX" val="20200164"/>
  <p:tag name="KSO_WM_UNIT_LAYERLEVEL" val="1_1_1_1"/>
  <p:tag name="KSO_WM_TAG_VERSION" val="1.0"/>
  <p:tag name="KSO_WM_BEAUTIFY_FLAG" val=""/>
  <p:tag name="KSO_WM_UNIT_FILL_FORE_SCHEMECOLOR_INDEX" val="6"/>
  <p:tag name="KSO_WM_UNIT_FILL_TYPE" val="1"/>
  <p:tag name="KSO_WM_DIAGRAM_VIRTUALLY_FRAME" val="{&quot;height&quot;:342.56692913385825,&quot;left&quot;:90.0992125984252,&quot;top&quot;:154.68763779527558,&quot;width&quot;:774.6507874015748}"/>
</p:tagLst>
</file>

<file path=ppt/tags/tag5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1_1"/>
  <p:tag name="KSO_WM_UNIT_LAYERLEVEL" val="1_1_1"/>
  <p:tag name="KSO_WM_UNIT_VALUE" val="16"/>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1_1"/>
  <p:tag name="KSO_WM_UNIT_FILL_FORE_SCHEMECOLOR_INDEX" val="13"/>
  <p:tag name="KSO_WM_UNIT_FILL_TYPE" val="1"/>
  <p:tag name="KSO_WM_UNIT_TEXT_FILL_FORE_SCHEMECOLOR_INDEX" val="14"/>
  <p:tag name="KSO_WM_UNIT_TEXT_FILL_TYPE" val="1"/>
</p:tagLst>
</file>

<file path=ppt/tags/tag57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2_1"/>
  <p:tag name="KSO_WM_UNIT_LAYERLEVEL" val="1_1_1"/>
  <p:tag name="KSO_WM_UNIT_VALUE" val="12"/>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2_1"/>
  <p:tag name="KSO_WM_UNIT_FILL_FORE_SCHEMECOLOR_INDEX" val="13"/>
  <p:tag name="KSO_WM_UNIT_FILL_TYPE" val="1"/>
  <p:tag name="KSO_WM_UNIT_TEXT_FILL_FORE_SCHEMECOLOR_INDEX" val="14"/>
  <p:tag name="KSO_WM_UNIT_TEXT_FILL_TYPE" val="1"/>
</p:tagLst>
</file>

<file path=ppt/tags/tag57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3_1"/>
  <p:tag name="KSO_WM_UNIT_LAYERLEVEL" val="1_1_1"/>
  <p:tag name="KSO_WM_UNIT_VALUE" val="12"/>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3_1"/>
  <p:tag name="KSO_WM_UNIT_FILL_FORE_SCHEMECOLOR_INDEX" val="13"/>
  <p:tag name="KSO_WM_UNIT_FILL_TYPE" val="1"/>
  <p:tag name="KSO_WM_UNIT_TEXT_FILL_FORE_SCHEMECOLOR_INDEX" val="14"/>
  <p:tag name="KSO_WM_UNIT_TEXT_FILL_TYPE" val="1"/>
</p:tagLst>
</file>

<file path=ppt/tags/tag57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4_1"/>
  <p:tag name="KSO_WM_UNIT_LAYERLEVEL" val="1_1_1"/>
  <p:tag name="KSO_WM_UNIT_VALUE" val="12"/>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4_1"/>
  <p:tag name="KSO_WM_UNIT_FILL_FORE_SCHEMECOLOR_INDEX" val="13"/>
  <p:tag name="KSO_WM_UNIT_FILL_TYPE" val="1"/>
  <p:tag name="KSO_WM_UNIT_TEXT_FILL_FORE_SCHEMECOLOR_INDEX" val="14"/>
  <p:tag name="KSO_WM_UNIT_TEXT_FILL_TYPE" val="1"/>
</p:tagLst>
</file>

<file path=ppt/tags/tag57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5_1"/>
  <p:tag name="KSO_WM_UNIT_LAYERLEVEL" val="1_1_1"/>
  <p:tag name="KSO_WM_UNIT_VALUE" val="12"/>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5_1"/>
  <p:tag name="KSO_WM_UNIT_FILL_FORE_SCHEMECOLOR_INDEX" val="13"/>
  <p:tag name="KSO_WM_UNIT_FILL_TYPE" val="1"/>
  <p:tag name="KSO_WM_UNIT_TEXT_FILL_FORE_SCHEMECOLOR_INDEX" val="14"/>
  <p:tag name="KSO_WM_UNIT_TEXT_FILL_TYPE" val="1"/>
</p:tagLst>
</file>

<file path=ppt/tags/tag57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f"/>
  <p:tag name="KSO_WM_UNIT_INDEX" val="1_6_1"/>
  <p:tag name="KSO_WM_UNIT_LAYERLEVEL" val="1_1_1"/>
  <p:tag name="KSO_WM_UNIT_VALUE" val="12"/>
  <p:tag name="KSO_WM_UNIT_HIGHLIGHT" val="0"/>
  <p:tag name="KSO_WM_UNIT_COMPATIBLE" val="0"/>
  <p:tag name="KSO_WM_UNIT_CLEAR" val="0"/>
  <p:tag name="KSO_WM_UNIT_PRESET_TEXT_INDEX" val="4"/>
  <p:tag name="KSO_WM_UNIT_PRESET_TEXT_LEN" val="5"/>
  <p:tag name="KSO_WM_DIAGRAM_GROUP_CODE" val="m1-1"/>
  <p:tag name="KSO_WM_UNIT_ID" val="diagram20169964_6*m_h_f*1_6_1"/>
  <p:tag name="KSO_WM_UNIT_FILL_FORE_SCHEMECOLOR_INDEX" val="13"/>
  <p:tag name="KSO_WM_UNIT_FILL_TYPE" val="1"/>
  <p:tag name="KSO_WM_UNIT_TEXT_FILL_FORE_SCHEMECOLOR_INDEX" val="14"/>
  <p:tag name="KSO_WM_UNIT_TEXT_FILL_TYPE" val="1"/>
</p:tagLst>
</file>

<file path=ppt/tags/tag57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1_1"/>
  <p:tag name="KSO_WM_UNIT_ID" val="diagram20169964_6*m_h_i*1_1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2_1"/>
  <p:tag name="KSO_WM_UNIT_ID" val="diagram20169964_6*m_h_i*1_2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3_1"/>
  <p:tag name="KSO_WM_UNIT_ID" val="diagram20169964_6*m_h_i*1_3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4_1"/>
  <p:tag name="KSO_WM_UNIT_ID" val="diagram20169964_6*m_h_i*1_4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5_1"/>
  <p:tag name="KSO_WM_UNIT_ID" val="diagram20169964_6*m_h_i*1_5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69964"/>
  <p:tag name="KSO_WM_UNIT_TYPE" val="m_h_i"/>
  <p:tag name="KSO_WM_UNIT_INDEX" val="1_6_1"/>
  <p:tag name="KSO_WM_UNIT_ID" val="diagram20169964_6*m_h_i*1_6_1"/>
  <p:tag name="KSO_WM_UNIT_LAYERLEVEL" val="1_1_1"/>
  <p:tag name="KSO_WM_DIAGRAM_GROUP_CODE" val="m1-1"/>
  <p:tag name="KSO_WM_UNIT_LINE_FORE_SCHEMECOLOR_INDEX" val="13"/>
  <p:tag name="KSO_WM_UNIT_LINE_FILL_TYPE" val="2"/>
  <p:tag name="KSO_WM_UNIT_TEXT_FILL_FORE_SCHEMECOLOR_INDEX" val="14"/>
  <p:tag name="KSO_WM_UNIT_TEXT_FILL_TYPE" val="1"/>
</p:tagLst>
</file>

<file path=ppt/tags/tag5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3.xml><?xml version="1.0" encoding="utf-8"?>
<p:tagLst xmlns:a="http://schemas.openxmlformats.org/drawingml/2006/main" xmlns:r="http://schemas.openxmlformats.org/officeDocument/2006/relationships" xmlns:p="http://schemas.openxmlformats.org/presentationml/2006/main">
  <p:tag name="MD-PA" val="v1.0.0"/>
  <p:tag name="KSO_WM_BEAUTIFY_FLAG" val=""/>
</p:tagLst>
</file>

<file path=ppt/tags/tag5734.xml><?xml version="1.0" encoding="utf-8"?>
<p:tagLst xmlns:a="http://schemas.openxmlformats.org/drawingml/2006/main" xmlns:r="http://schemas.openxmlformats.org/officeDocument/2006/relationships" xmlns:p="http://schemas.openxmlformats.org/presentationml/2006/main">
  <p:tag name="MD-PA" val="v1.0.0"/>
  <p:tag name="KSO_WM_BEAUTIFY_FLAG" val=""/>
</p:tagLst>
</file>

<file path=ppt/tags/tag5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812"/>
  <p:tag name="KSO_WM_UNIT_TYPE" val="q_i"/>
  <p:tag name="KSO_WM_UNIT_INDEX" val="1_1"/>
  <p:tag name="KSO_WM_UNIT_ID" val="diagram20174812_1*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51.066062992126,&quot;left&quot;:48.795275590551185,&quot;top&quot;:159.73850393700786,&quot;width&quot;:862.4094488188978}"/>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812"/>
  <p:tag name="KSO_WM_UNIT_TYPE" val="q_h_i"/>
  <p:tag name="KSO_WM_UNIT_INDEX" val="1_2_1"/>
  <p:tag name="KSO_WM_UNIT_ID" val="diagram20174812_1*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51.066062992126,&quot;left&quot;:48.795275590551185,&quot;top&quot;:159.73850393700786,&quot;width&quot;:862.4094488188978}"/>
</p:tagLst>
</file>

<file path=ppt/tags/tag59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812"/>
  <p:tag name="KSO_WM_UNIT_TYPE" val="q_h_i"/>
  <p:tag name="KSO_WM_UNIT_INDEX" val="1_1_1"/>
  <p:tag name="KSO_WM_UNIT_ID" val="diagram20174812_1*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51.066062992126,&quot;left&quot;:48.795275590551185,&quot;top&quot;:159.73850393700786,&quot;width&quot;:862.4094488188978}"/>
</p:tagLst>
</file>

<file path=ppt/tags/tag59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20174812"/>
  <p:tag name="KSO_WM_UNIT_TYPE" val="q_h_i"/>
  <p:tag name="KSO_WM_UNIT_INDEX" val="1_3_1"/>
  <p:tag name="KSO_WM_UNIT_ID" val="diagram20174812_1*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51.066062992126,&quot;left&quot;:48.795275590551185,&quot;top&quot;:159.73850393700786,&quot;width&quot;:862.4094488188978}"/>
</p:tagLst>
</file>

<file path=ppt/tags/tag5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3.xml><?xml version="1.0" encoding="utf-8"?>
<p:tagLst xmlns:a="http://schemas.openxmlformats.org/drawingml/2006/main" xmlns:r="http://schemas.openxmlformats.org/officeDocument/2006/relationships" xmlns:p="http://schemas.openxmlformats.org/presentationml/2006/main">
  <p:tag name="MD-PA" val="v1.0.0"/>
</p:tagLst>
</file>

<file path=ppt/tags/tag6034.xml><?xml version="1.0" encoding="utf-8"?>
<p:tagLst xmlns:a="http://schemas.openxmlformats.org/drawingml/2006/main" xmlns:r="http://schemas.openxmlformats.org/officeDocument/2006/relationships" xmlns:p="http://schemas.openxmlformats.org/presentationml/2006/main">
  <p:tag name="MD-PA" val="v1.0.0"/>
</p:tagLst>
</file>

<file path=ppt/tags/tag6035.xml><?xml version="1.0" encoding="utf-8"?>
<p:tagLst xmlns:a="http://schemas.openxmlformats.org/drawingml/2006/main" xmlns:r="http://schemas.openxmlformats.org/officeDocument/2006/relationships" xmlns:p="http://schemas.openxmlformats.org/presentationml/2006/main">
  <p:tag name="MD-PA" val="v1.0.0"/>
</p:tagLst>
</file>

<file path=ppt/tags/tag6036.xml><?xml version="1.0" encoding="utf-8"?>
<p:tagLst xmlns:a="http://schemas.openxmlformats.org/drawingml/2006/main" xmlns:r="http://schemas.openxmlformats.org/officeDocument/2006/relationships" xmlns:p="http://schemas.openxmlformats.org/presentationml/2006/main">
  <p:tag name="MD-PA" val="v1.0.0"/>
</p:tagLst>
</file>

<file path=ppt/tags/tag6037.xml><?xml version="1.0" encoding="utf-8"?>
<p:tagLst xmlns:a="http://schemas.openxmlformats.org/drawingml/2006/main" xmlns:r="http://schemas.openxmlformats.org/officeDocument/2006/relationships" xmlns:p="http://schemas.openxmlformats.org/presentationml/2006/main">
  <p:tag name="MD-PA" val="v1.0.0"/>
</p:tagLst>
</file>

<file path=ppt/tags/tag6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88_4*l_h_i*1_2_3"/>
  <p:tag name="KSO_WM_TEMPLATE_CATEGORY" val="diagram"/>
  <p:tag name="KSO_WM_TEMPLATE_INDEX" val="20228088"/>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88_4*l_h_i*1_2_1"/>
  <p:tag name="KSO_WM_TEMPLATE_CATEGORY" val="diagram"/>
  <p:tag name="KSO_WM_TEMPLATE_INDEX" val="20228088"/>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88_4*l_h_i*1_2_2"/>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67.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6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88_4*l_h_i*1_1_1"/>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88_4*l_h_i*1_1_2"/>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88_4*l_h_i*1_1_3"/>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1.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6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88_4*l_h_i*1_4_1"/>
  <p:tag name="KSO_WM_TEMPLATE_CATEGORY" val="diagram"/>
  <p:tag name="KSO_WM_TEMPLATE_INDEX" val="20228088"/>
  <p:tag name="KSO_WM_UNIT_LAYERLEVEL" val="1_1_1"/>
  <p:tag name="KSO_WM_TAG_VERSION" val="1.0"/>
  <p:tag name="KSO_WM_BEAUTIFY_FLAG" val=""/>
  <p:tag name="KSO_WM_UNIT_FILL_FORE_SCHEMECOLOR_INDEX" val="10"/>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3.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6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088_4*l_h_i*1_4_3"/>
  <p:tag name="KSO_WM_TEMPLATE_CATEGORY" val="diagram"/>
  <p:tag name="KSO_WM_TEMPLATE_INDEX" val="20228088"/>
  <p:tag name="KSO_WM_UNIT_LAYERLEVEL" val="1_1_1"/>
  <p:tag name="KSO_WM_TAG_VERSION" val="1.0"/>
  <p:tag name="KSO_WM_BEAUTIFY_FLAG" val=""/>
  <p:tag name="KSO_WM_UNIT_FILL_FORE_SCHEMECOLOR_INDEX" val="10"/>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88_4*l_h_i*1_4_2"/>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88_4*l_h_i*1_3_1"/>
  <p:tag name="KSO_WM_TEMPLATE_CATEGORY" val="diagram"/>
  <p:tag name="KSO_WM_TEMPLATE_INDEX" val="20228088"/>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7.xml><?xml version="1.0" encoding="utf-8"?>
<p:tagLst xmlns:a="http://schemas.openxmlformats.org/drawingml/2006/main" xmlns:r="http://schemas.openxmlformats.org/officeDocument/2006/relationships" xmlns:p="http://schemas.openxmlformats.org/presentationml/2006/main">
  <p:tag name="KSO_WM_DIAGRAM_VIRTUALLY_FRAME" val="{&quot;height&quot;:410.55275590551173,&quot;left&quot;:40,&quot;top&quot;:124.4,&quot;width&quot;:878.6}"/>
  <p:tag name="KSO_WM_BEAUTIFY_FLAG" val=""/>
</p:tagLst>
</file>

<file path=ppt/tags/tag6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88_4*l_h_i*1_3_3"/>
  <p:tag name="KSO_WM_TEMPLATE_CATEGORY" val="diagram"/>
  <p:tag name="KSO_WM_TEMPLATE_INDEX" val="20228088"/>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88_4*l_h_i*1_3_2"/>
  <p:tag name="KSO_WM_TEMPLATE_CATEGORY" val="diagram"/>
  <p:tag name="KSO_WM_TEMPLATE_INDEX" val="20228088"/>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263.25,&quot;left&quot;:104.55,&quot;top&quot;:197.5,&quot;width&quot;:750.9}"/>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2_1"/>
  <p:tag name="KSO_WM_UNIT_ID" val="diagram20182004_4*o_h_i*1_2_1"/>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0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1_1"/>
  <p:tag name="KSO_WM_UNIT_ID" val="diagram20182004_4*o_h_i*1_1_1"/>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0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4_1"/>
  <p:tag name="KSO_WM_UNIT_ID" val="diagram20182004_4*o_h_i*1_4_1"/>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5_1"/>
  <p:tag name="KSO_WM_UNIT_ID" val="diagram20182004_4*o_h_i*1_5_1"/>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6_1"/>
  <p:tag name="KSO_WM_UNIT_ID" val="diagram20182004_4*o_h_i*1_6_1"/>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i"/>
  <p:tag name="KSO_WM_UNIT_INDEX" val="1_7"/>
  <p:tag name="KSO_WM_UNIT_ID" val="diagram20182004_4*o_i*1_7"/>
  <p:tag name="KSO_WM_UNIT_LAYERLEVEL" val="1_1"/>
  <p:tag name="KSO_WM_DIAGRAM_GROUP_CODE" val="o1-1"/>
  <p:tag name="KSO_WM_UNIT_LINE_FORE_SCHEMECOLOR_INDEX" val="7"/>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i"/>
  <p:tag name="KSO_WM_UNIT_INDEX" val="1_8"/>
  <p:tag name="KSO_WM_UNIT_ID" val="diagram20182004_4*o_i*1_8"/>
  <p:tag name="KSO_WM_UNIT_LAYERLEVEL" val="1_1"/>
  <p:tag name="KSO_WM_DIAGRAM_GROUP_CODE" val="o1-1"/>
  <p:tag name="KSO_WM_UNIT_LINE_FORE_SCHEMECOLOR_INDEX" val="7"/>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4"/>
  <p:tag name="KSO_WM_TAG_VERSION" val="1.0"/>
  <p:tag name="KSO_WM_BEAUTIFY_FLAG" val=""/>
  <p:tag name="KSO_WM_UNIT_TYPE" val="o_h_i"/>
  <p:tag name="KSO_WM_UNIT_INDEX" val="1_3_2"/>
  <p:tag name="KSO_WM_UNIT_ID" val="diagram20182004_4*o_h_i*1_3_2"/>
  <p:tag name="KSO_WM_UNIT_LAYERLEVEL" val="1_1_1"/>
  <p:tag name="KSO_WM_DIAGRAM_GROUP_CODE" val="o1-1"/>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349.8159842519685,&quot;left&quot;:107.12984251968503,&quot;top&quot;:131.61346456692914,&quot;width&quot;:728.696220472441}"/>
</p:tagLst>
</file>

<file path=ppt/tags/tag6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66"/>
  <p:tag name="KSO_WM_UNIT_TYPE" val="n_h_i"/>
  <p:tag name="KSO_WM_UNIT_INDEX" val="1_1_1"/>
  <p:tag name="KSO_WM_UNIT_ID" val="diagram20181966_3*n_h_i*1_1_1"/>
  <p:tag name="KSO_WM_UNIT_LAYERLEVEL" val="1_1_1"/>
  <p:tag name="KSO_WM_BEAUTIFY_FLAG" val=""/>
  <p:tag name="KSO_WM_TAG_VERSION" val="1.0"/>
  <p:tag name="KSO_WM_DIAGRAM_GROUP_CODE" val="n1-1"/>
  <p:tag name="KSO_WM_UNIT_FILL_FORE_SCHEMECOLOR_INDEX" val="6"/>
  <p:tag name="KSO_WM_UNIT_FILL_TYPE" val="1"/>
  <p:tag name="KSO_WM_UNIT_TEXT_FILL_FORE_SCHEMECOLOR_INDEX" val="2"/>
  <p:tag name="KSO_WM_UNIT_TEXT_FILL_TYPE" val="1"/>
  <p:tag name="KSO_WM_DIAGRAM_VIRTUALLY_FRAME" val="{&quot;height&quot;:415.02716535433063,&quot;left&quot;:0,&quot;top&quot;:0,&quot;width&quot;:960}"/>
</p:tagLst>
</file>

<file path=ppt/tags/tag62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66"/>
  <p:tag name="KSO_WM_UNIT_TYPE" val="n_h_i"/>
  <p:tag name="KSO_WM_UNIT_INDEX" val="1_1_2"/>
  <p:tag name="KSO_WM_UNIT_ID" val="diagram20181966_3*n_h_i*1_1_2"/>
  <p:tag name="KSO_WM_UNIT_LAYERLEVEL" val="1_1_1"/>
  <p:tag name="KSO_WM_BEAUTIFY_FLAG" val=""/>
  <p:tag name="KSO_WM_TAG_VERSION" val="1.0"/>
  <p:tag name="KSO_WM_DIAGRAM_GROUP_CODE" val="n1-1"/>
  <p:tag name="KSO_WM_UNIT_FILL_FORE_SCHEMECOLOR_INDEX" val="7"/>
  <p:tag name="KSO_WM_UNIT_FILL_TYPE" val="1"/>
  <p:tag name="KSO_WM_UNIT_TEXT_FILL_FORE_SCHEMECOLOR_INDEX" val="2"/>
  <p:tag name="KSO_WM_UNIT_TEXT_FILL_TYPE" val="1"/>
  <p:tag name="KSO_WM_DIAGRAM_VIRTUALLY_FRAME" val="{&quot;height&quot;:415.02716535433063,&quot;left&quot;:0,&quot;top&quot;:0,&quot;width&quot;:960}"/>
</p:tagLst>
</file>

<file path=ppt/tags/tag62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66"/>
  <p:tag name="KSO_WM_UNIT_TYPE" val="n_h_i"/>
  <p:tag name="KSO_WM_UNIT_INDEX" val="1_1_3"/>
  <p:tag name="KSO_WM_UNIT_ID" val="diagram20181966_3*n_h_i*1_1_3"/>
  <p:tag name="KSO_WM_UNIT_LAYERLEVEL" val="1_1_1"/>
  <p:tag name="KSO_WM_BEAUTIFY_FLAG" val=""/>
  <p:tag name="KSO_WM_TAG_VERSION" val="1.0"/>
  <p:tag name="KSO_WM_DIAGRAM_GROUP_CODE" val="n1-1"/>
  <p:tag name="KSO_WM_UNIT_FILL_FORE_SCHEMECOLOR_INDEX" val="6"/>
  <p:tag name="KSO_WM_UNIT_FILL_TYPE" val="1"/>
  <p:tag name="KSO_WM_UNIT_TEXT_FILL_FORE_SCHEMECOLOR_INDEX" val="2"/>
  <p:tag name="KSO_WM_UNIT_TEXT_FILL_TYPE" val="1"/>
  <p:tag name="KSO_WM_DIAGRAM_VIRTUALLY_FRAME" val="{&quot;height&quot;:415.02716535433063,&quot;left&quot;:0,&quot;top&quot;:0,&quot;width&quot;:960}"/>
</p:tagLst>
</file>

<file path=ppt/tags/tag62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66"/>
  <p:tag name="KSO_WM_UNIT_TYPE" val="n_h_i"/>
  <p:tag name="KSO_WM_UNIT_INDEX" val="1_1_4"/>
  <p:tag name="KSO_WM_UNIT_ID" val="diagram20181966_3*n_h_i*1_1_4"/>
  <p:tag name="KSO_WM_UNIT_LAYERLEVEL" val="1_1_1"/>
  <p:tag name="KSO_WM_BEAUTIFY_FLAG" val=""/>
  <p:tag name="KSO_WM_TAG_VERSION" val="1.0"/>
  <p:tag name="KSO_WM_DIAGRAM_GROUP_CODE" val="n1-1"/>
  <p:tag name="KSO_WM_UNIT_FILL_FORE_SCHEMECOLOR_INDEX" val="13"/>
  <p:tag name="KSO_WM_UNIT_FILL_TYPE" val="1"/>
  <p:tag name="KSO_WM_UNIT_TEXT_FILL_FORE_SCHEMECOLOR_INDEX" val="2"/>
  <p:tag name="KSO_WM_UNIT_TEXT_FILL_TYPE" val="1"/>
  <p:tag name="KSO_WM_DIAGRAM_VIRTUALLY_FRAME" val="{&quot;height&quot;:415.02716535433063,&quot;left&quot;:0,&quot;top&quot;:0,&quot;width&quot;:960}"/>
</p:tagLst>
</file>

<file path=ppt/tags/tag62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966"/>
  <p:tag name="KSO_WM_UNIT_TYPE" val="n_h_i"/>
  <p:tag name="KSO_WM_UNIT_INDEX" val="1_1_5"/>
  <p:tag name="KSO_WM_UNIT_ID" val="diagram20181966_3*n_h_i*1_1_5"/>
  <p:tag name="KSO_WM_UNIT_LAYERLEVEL" val="1_1_1"/>
  <p:tag name="KSO_WM_BEAUTIFY_FLAG" val=""/>
  <p:tag name="KSO_WM_TAG_VERSION" val="1.0"/>
  <p:tag name="KSO_WM_DIAGRAM_GROUP_CODE" val="n1-1"/>
  <p:tag name="KSO_WM_UNIT_FILL_FORE_SCHEMECOLOR_INDEX" val="6"/>
  <p:tag name="KSO_WM_UNIT_FILL_TYPE" val="1"/>
  <p:tag name="KSO_WM_UNIT_TEXT_FILL_FORE_SCHEMECOLOR_INDEX" val="2"/>
  <p:tag name="KSO_WM_UNIT_TEXT_FILL_TYPE" val="1"/>
  <p:tag name="KSO_WM_DIAGRAM_VIRTUALLY_FRAME" val="{&quot;height&quot;:415.02716535433063,&quot;left&quot;:0,&quot;top&quot;:0,&quot;width&quot;:960}"/>
</p:tagLst>
</file>

<file path=ppt/tags/tag6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1"/>
  <p:tag name="KSO_WM_UNIT_ID" val="diagram20201416_1*o_h_i*1_4_1"/>
  <p:tag name="KSO_WM_TEMPLATE_CATEGORY" val="diagram"/>
  <p:tag name="KSO_WM_TEMPLATE_INDEX" val="20201416"/>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419.37496062992125,&quot;left&quot;:0,&quot;top&quot;:120.62503937007872,&quot;width&quot;:960}"/>
</p:tagLst>
</file>

<file path=ppt/tags/tag6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1"/>
  <p:tag name="KSO_WM_UNIT_ID" val="diagram20201416_1*o_h_i*1_4_1"/>
  <p:tag name="KSO_WM_TEMPLATE_CATEGORY" val="diagram"/>
  <p:tag name="KSO_WM_TEMPLATE_INDEX" val="20201416"/>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419.37496062992125,&quot;left&quot;:0,&quot;top&quot;:120.62503937007872,&quot;width&quot;:960}"/>
</p:tagLst>
</file>

<file path=ppt/tags/tag6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1"/>
  <p:tag name="KSO_WM_UNIT_ID" val="diagram20201416_1*o_h_i*1_4_1"/>
  <p:tag name="KSO_WM_TEMPLATE_CATEGORY" val="diagram"/>
  <p:tag name="KSO_WM_TEMPLATE_INDEX" val="20201416"/>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 name="KSO_WM_DIAGRAM_VIRTUALLY_FRAME" val="{&quot;height&quot;:419.37496062992125,&quot;left&quot;:0,&quot;top&quot;:120.62503937007872,&quot;width&quot;:960}"/>
</p:tagLst>
</file>

<file path=ppt/tags/tag6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i"/>
  <p:tag name="KSO_WM_UNIT_INDEX" val="1_1"/>
  <p:tag name="KSO_WM_UNIT_ID" val="diagram20201416_1*o_i*1_1"/>
  <p:tag name="KSO_WM_TEMPLATE_CATEGORY" val="diagram"/>
  <p:tag name="KSO_WM_TEMPLATE_INDEX" val="20201416"/>
  <p:tag name="KSO_WM_UNIT_LAYERLEVEL" val="1_1"/>
  <p:tag name="KSO_WM_TAG_VERSION" val="1.0"/>
  <p:tag name="KSO_WM_BEAUTIFY_FLAG" val=""/>
  <p:tag name="KSO_WM_UNIT_FILL_FORE_SCHEMECOLOR_INDEX" val="5"/>
  <p:tag name="KSO_WM_UNIT_FILL_TYPE" val="1"/>
  <p:tag name="KSO_WM_UNIT_TEXT_FILL_FORE_SCHEMECOLOR_INDEX" val="13"/>
  <p:tag name="KSO_WM_UNIT_TEXT_FILL_TYPE" val="1"/>
  <p:tag name="KSO_WM_DIAGRAM_VIRTUALLY_FRAME" val="{&quot;height&quot;:419.37496062992125,&quot;left&quot;:0,&quot;top&quot;:120.62503937007872,&quot;width&quot;:960}"/>
</p:tagLst>
</file>

<file path=ppt/tags/tag6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1"/>
  <p:tag name="KSO_WM_UNIT_ID" val="diagram20201416_1*o_h_i*1_5_1"/>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2"/>
  <p:tag name="KSO_WM_UNIT_ID" val="diagram20201416_1*o_h_i*1_5_2"/>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3"/>
  <p:tag name="KSO_WM_UNIT_ID" val="diagram20201416_1*o_h_i*1_5_3"/>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4"/>
  <p:tag name="KSO_WM_UNIT_ID" val="diagram20201416_1*o_h_i*1_5_4"/>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5"/>
  <p:tag name="KSO_WM_UNIT_ID" val="diagram20201416_1*o_h_i*1_5_5"/>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6"/>
  <p:tag name="KSO_WM_UNIT_ID" val="diagram20201416_1*o_h_i*1_5_6"/>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7"/>
  <p:tag name="KSO_WM_UNIT_ID" val="diagram20201416_1*o_h_i*1_5_7"/>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8"/>
  <p:tag name="KSO_WM_UNIT_ID" val="diagram20201416_1*o_h_i*1_5_8"/>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5_9"/>
  <p:tag name="KSO_WM_UNIT_ID" val="diagram20201416_1*o_h_i*1_5_9"/>
  <p:tag name="KSO_WM_TEMPLATE_CATEGORY" val="diagram"/>
  <p:tag name="KSO_WM_TEMPLATE_INDEX" val="20201416"/>
  <p:tag name="KSO_WM_UNIT_LAYERLEVEL" val="1_1_1"/>
  <p:tag name="KSO_WM_TAG_VERSION" val="1.0"/>
  <p:tag name="KSO_WM_BEAUTIFY_FLAG" val=""/>
  <p:tag name="KSO_WM_UNIT_TEXT_FILL_FORE_SCHEMECOLOR_INDEX" val="13"/>
  <p:tag name="KSO_WM_UNIT_TEXT_FILL_TYPE" val="1"/>
  <p:tag name="KSO_WM_DIAGRAM_VIRTUALLY_FRAME" val="{&quot;height&quot;:419.37496062992125,&quot;left&quot;:0,&quot;top&quot;:120.62503937007872,&quot;width&quot;:960}"/>
</p:tagLst>
</file>

<file path=ppt/tags/tag6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8.xml><?xml version="1.0" encoding="utf-8"?>
<p:tagLst xmlns:a="http://schemas.openxmlformats.org/drawingml/2006/main" xmlns:r="http://schemas.openxmlformats.org/officeDocument/2006/relationships" xmlns:p="http://schemas.openxmlformats.org/presentationml/2006/main">
  <p:tag name="TABLE_ENDDRAG_ORIGIN_RECT" val="902*279"/>
  <p:tag name="TABLE_ENDDRAG_RECT" val="28*144*902*279"/>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2">
  <a:themeElements>
    <a:clrScheme name="自定义 9">
      <a:dk1>
        <a:srgbClr val="101010"/>
      </a:dk1>
      <a:lt1>
        <a:srgbClr val="313131"/>
      </a:lt1>
      <a:dk2>
        <a:srgbClr val="FFFFFF"/>
      </a:dk2>
      <a:lt2>
        <a:srgbClr val="F2F5F6"/>
      </a:lt2>
      <a:accent1>
        <a:srgbClr val="A23322"/>
      </a:accent1>
      <a:accent2>
        <a:srgbClr val="1D4273"/>
      </a:accent2>
      <a:accent3>
        <a:srgbClr val="88B0E2"/>
      </a:accent3>
      <a:accent4>
        <a:srgbClr val="F4D1CD"/>
      </a:accent4>
      <a:accent5>
        <a:srgbClr val="C2D7EF"/>
      </a:accent5>
      <a:accent6>
        <a:srgbClr val="ECF3FC"/>
      </a:accent6>
      <a:hlink>
        <a:srgbClr val="F2F5F6"/>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36332</Words>
  <Application>Microsoft Office PowerPoint</Application>
  <PresentationFormat>宽屏</PresentationFormat>
  <Paragraphs>6407</Paragraphs>
  <Slides>244</Slides>
  <Notes>32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244</vt:i4>
      </vt:variant>
    </vt:vector>
  </HeadingPairs>
  <TitlesOfParts>
    <vt:vector size="265" baseType="lpstr">
      <vt:lpstr>Alibaba PuHuiTi M</vt:lpstr>
      <vt:lpstr>OPPOSans H</vt:lpstr>
      <vt:lpstr>OPPOSans M</vt:lpstr>
      <vt:lpstr>OPPOSans R</vt:lpstr>
      <vt:lpstr>PingFang SC</vt:lpstr>
      <vt:lpstr>PingFang SC Regular</vt:lpstr>
      <vt:lpstr>PingFang SC Semibold</vt:lpstr>
      <vt:lpstr>Source Han Sans CN Bold</vt:lpstr>
      <vt:lpstr>等线</vt:lpstr>
      <vt:lpstr>獅尾B2宋朝-Bold</vt:lpstr>
      <vt:lpstr>獅尾B2宋朝-SemiBold</vt:lpstr>
      <vt:lpstr>思源黑体 CN Normal</vt:lpstr>
      <vt:lpstr>微软雅黑</vt:lpstr>
      <vt:lpstr>微软雅黑 Light</vt:lpstr>
      <vt:lpstr>Arial</vt:lpstr>
      <vt:lpstr>Arial Black</vt:lpstr>
      <vt:lpstr>Calibri</vt:lpstr>
      <vt:lpstr>DM Sans Medium</vt:lpstr>
      <vt:lpstr>Roboto</vt:lpstr>
      <vt:lpstr>Wingdings</vt:lpstr>
      <vt:lpstr>主题2</vt:lpstr>
      <vt:lpstr>经典思维框架系列PPT</vt:lpstr>
      <vt:lpstr>经典思维框架系列PPT</vt:lpstr>
      <vt:lpstr>麦肯锡思维框架部分</vt:lpstr>
      <vt:lpstr>更多经典思维框架部分</vt:lpstr>
      <vt:lpstr>结构化思维</vt:lpstr>
      <vt:lpstr>为什么需要学习思维框架？</vt:lpstr>
      <vt:lpstr>框架的3大类型——要素分解 流程观察 对比分析</vt:lpstr>
      <vt:lpstr>P0前言部分完结</vt:lpstr>
      <vt:lpstr>P1-麦肯锡思维框架部分</vt:lpstr>
      <vt:lpstr>麦肯锡思维框架部分</vt:lpstr>
      <vt:lpstr>01</vt:lpstr>
      <vt:lpstr>01 逻辑思考能力框架</vt:lpstr>
      <vt:lpstr>01 逻辑思考能力框架</vt:lpstr>
      <vt:lpstr>MECE原则——相互独立 完全穷尽</vt:lpstr>
      <vt:lpstr>MECE原则——应用示例</vt:lpstr>
      <vt:lpstr>MECE原则——常用的5种分类方法示例</vt:lpstr>
      <vt:lpstr>MECE原则——4个使用步骤</vt:lpstr>
      <vt:lpstr>金字塔结构——以结果为导向</vt:lpstr>
      <vt:lpstr>金字塔结构——使用示例</vt:lpstr>
      <vt:lpstr>六顶思考帽——平行思维避免内耗</vt:lpstr>
      <vt:lpstr>六顶思考帽——应用要点及示例</vt:lpstr>
      <vt:lpstr>认知重建——打破思维定势，变“负能量”为“正能量”</vt:lpstr>
      <vt:lpstr>PREP法——结论先行</vt:lpstr>
      <vt:lpstr>PREP法——不同场景运用不同框架</vt:lpstr>
      <vt:lpstr>归纳法与演绎法——用最短路径得出有说服力结论</vt:lpstr>
      <vt:lpstr>七步成诗——解决商业问题的7个步骤</vt:lpstr>
      <vt:lpstr>七步成诗——应用示例</vt:lpstr>
      <vt:lpstr>02</vt:lpstr>
      <vt:lpstr>02 创意和想象力框架</vt:lpstr>
      <vt:lpstr>02 创意和想象力框架</vt:lpstr>
      <vt:lpstr>书面头脑风暴法——集思广益激发创新思维</vt:lpstr>
      <vt:lpstr>书面头脑风暴法——7个要点</vt:lpstr>
      <vt:lpstr>书面头脑风暴法——示例</vt:lpstr>
      <vt:lpstr>KJ法——从复杂的现象中整理出思路</vt:lpstr>
      <vt:lpstr>KJ法——示例</vt:lpstr>
      <vt:lpstr>SCAMPER法——用七个问题对创意进行多元化展开</vt:lpstr>
      <vt:lpstr>SCAMPER法——对商品的解读</vt:lpstr>
      <vt:lpstr>曼陀罗思考法——用九宫格开启无限拓展创意</vt:lpstr>
      <vt:lpstr>利弊均衡表——权衡利弊</vt:lpstr>
      <vt:lpstr>支付矩阵——以可行性和效果为轴决定优先顺序</vt:lpstr>
      <vt:lpstr>决策矩阵——多指标辅助决策的量化矩阵</vt:lpstr>
      <vt:lpstr>决策矩阵——使用示例</vt:lpstr>
      <vt:lpstr>03</vt:lpstr>
      <vt:lpstr>03 解决问题框架</vt:lpstr>
      <vt:lpstr>03 解决问题框架</vt:lpstr>
      <vt:lpstr>逻辑树——树状分解化繁为简</vt:lpstr>
      <vt:lpstr>逻辑树——使用示例</vt:lpstr>
      <vt:lpstr>流程图——业务流程可视化</vt:lpstr>
      <vt:lpstr>差距分析——可视化理想与现状间的差距</vt:lpstr>
      <vt:lpstr>空-雨-伞——未雨绸缪防范未然</vt:lpstr>
      <vt:lpstr>ABC理论——不同信念不同行为结果</vt:lpstr>
      <vt:lpstr>ABC理论——不合理信念产生负面结果</vt:lpstr>
      <vt:lpstr>时间四象限——事分轻重缓急</vt:lpstr>
      <vt:lpstr>议题树——逐层细分化繁为简</vt:lpstr>
      <vt:lpstr>议题树——使用示例</vt:lpstr>
      <vt:lpstr>假设思考——准确度较高的假设能够更快地解决问题</vt:lpstr>
      <vt:lpstr>04</vt:lpstr>
      <vt:lpstr>04 市场营销战略框架</vt:lpstr>
      <vt:lpstr>04 市场营销战略框架</vt:lpstr>
      <vt:lpstr>04 市场营销战略框架</vt:lpstr>
      <vt:lpstr>3C分析——消费者 竞争者 企业</vt:lpstr>
      <vt:lpstr>3C分析——应用示例</vt:lpstr>
      <vt:lpstr>STP分析——市场细分 目标市场 市场定位</vt:lpstr>
      <vt:lpstr>STP分析——在市场营销管理中的应用</vt:lpstr>
      <vt:lpstr>用户画像分析——目标用户群体形象化</vt:lpstr>
      <vt:lpstr>消费者旅程——将顾客的购买流程“可视化”</vt:lpstr>
      <vt:lpstr>消费者旅程——把握顾客整体购买流程思考行动措施</vt:lpstr>
      <vt:lpstr>消费者旅程——5A示例</vt:lpstr>
      <vt:lpstr>市场营销4P组合——分析经营环境的4个维度</vt:lpstr>
      <vt:lpstr>市场营销4P组合——4P与4C组合提高整体效果</vt:lpstr>
      <vt:lpstr>五力分析——行业竞争态势分析可视化</vt:lpstr>
      <vt:lpstr>AIDMA模型——消费者的购买心理流程</vt:lpstr>
      <vt:lpstr>产品生命周期——不同产品阶段不同营销策略</vt:lpstr>
      <vt:lpstr>产品生命周期——结合4P战略进行分析</vt:lpstr>
      <vt:lpstr>PEST分析——分析外部宏观环境的4个维度</vt:lpstr>
      <vt:lpstr>PEST分析——电动汽车行业的PEST分析</vt:lpstr>
      <vt:lpstr>核心竞争力——别人无法模仿的核心优势</vt:lpstr>
      <vt:lpstr>核心竞争力——竞争优势量化示例</vt:lpstr>
      <vt:lpstr>品牌资产——培养无形的品牌资产</vt:lpstr>
      <vt:lpstr>品牌资产——构建金字塔</vt:lpstr>
      <vt:lpstr>品牌资产——识别棱镜让消费者快速记住你</vt:lpstr>
      <vt:lpstr>05</vt:lpstr>
      <vt:lpstr>05 组织团队管理框架</vt:lpstr>
      <vt:lpstr>05 组织团队管理框架</vt:lpstr>
      <vt:lpstr>5W1H六何分析——6个维度拆解分析复杂问题</vt:lpstr>
      <vt:lpstr>PDCA循环——持续提升的4个步骤</vt:lpstr>
      <vt:lpstr>PDCA循环——应用的4个要点</vt:lpstr>
      <vt:lpstr>PDCA循环——闭环思维</vt:lpstr>
      <vt:lpstr> KPI树——量化并树状拆解关键目标</vt:lpstr>
      <vt:lpstr>7S分析——企业组织七要素</vt:lpstr>
      <vt:lpstr>7S分析——对企业的现状进行分析并制订改善方案</vt:lpstr>
      <vt:lpstr>马斯洛需求——5个阶段需求激发员工工作热情</vt:lpstr>
      <vt:lpstr>卡茨管理模型——管理岗位需要的3种技能</vt:lpstr>
      <vt:lpstr> PM理论——两个维度分析领导的行为特征</vt:lpstr>
      <vt:lpstr>06</vt:lpstr>
      <vt:lpstr>06 制定运营战略</vt:lpstr>
      <vt:lpstr>06 制定运营战略</vt:lpstr>
      <vt:lpstr>安索夫矩阵——企业4种增长战略</vt:lpstr>
      <vt:lpstr>波特基本战略——构筑竞争优势的3种战略</vt:lpstr>
      <vt:lpstr>波特基本战略——3个战略的优劣</vt:lpstr>
      <vt:lpstr>定位地图——发现能够不战而胜的“空白市场”</vt:lpstr>
      <vt:lpstr>帕累托法则——关键的少数原则</vt:lpstr>
      <vt:lpstr>帕累托法则——3个需要注意的事项</vt:lpstr>
      <vt:lpstr>SWOT分析——全方位自我剖析优劣势</vt:lpstr>
      <vt:lpstr>SWOT分析——某电商平台SWOT分析示例</vt:lpstr>
      <vt:lpstr>价值链分析——分解业务活动找到附加价值</vt:lpstr>
      <vt:lpstr>价值链分析——VRIO评估资源的竞争优劣势</vt:lpstr>
      <vt:lpstr>价值链分析——VRIO分析把握价值链中各活动优劣势</vt:lpstr>
      <vt:lpstr>波士顿矩阵——4种企业产品营销战略</vt:lpstr>
      <vt:lpstr>P1麦肯锡思维框架部分完结</vt:lpstr>
      <vt:lpstr>P2-更多经典思维框架部分</vt:lpstr>
      <vt:lpstr>更多经典思维框架部分</vt:lpstr>
      <vt:lpstr>01</vt:lpstr>
      <vt:lpstr>01 思考力</vt:lpstr>
      <vt:lpstr>01 思考力</vt:lpstr>
      <vt:lpstr>01 思考力</vt:lpstr>
      <vt:lpstr>二八定律——关键的少数原则</vt:lpstr>
      <vt:lpstr>黄金圈法则——从为什么开始</vt:lpstr>
      <vt:lpstr>黄金圈法则——从为什么开始</vt:lpstr>
      <vt:lpstr>PDCA管理循环图——循环精进</vt:lpstr>
      <vt:lpstr>六顶思考帽——全面审视多元思考</vt:lpstr>
      <vt:lpstr>SMART原则——目标制定五原则</vt:lpstr>
      <vt:lpstr>5W1H分析法——分析问题的6个维度</vt:lpstr>
      <vt:lpstr>多元思维模型——多个角度 不同领域 多个层面</vt:lpstr>
      <vt:lpstr>SCAMPER创新思维——7个维度展开多元化创意</vt:lpstr>
      <vt:lpstr>U型思考模型——找准问题思考本质</vt:lpstr>
      <vt:lpstr>第一性原理——回归到事物本源去思考基础性的问题</vt:lpstr>
      <vt:lpstr>金字塔原理——结论先行 以上统下 归类分组 逻辑递进</vt:lpstr>
      <vt:lpstr>10\10\10法则——10分钟 10个月 10年</vt:lpstr>
      <vt:lpstr>整合思维——取多方之所长</vt:lpstr>
      <vt:lpstr>OGSM思维——目标管理导向</vt:lpstr>
      <vt:lpstr>曼陀罗思考法——用九宫矩阵发散思维</vt:lpstr>
      <vt:lpstr>系统思维模型——快思考 慢思考</vt:lpstr>
      <vt:lpstr>CAF思考法——考虑所有因素</vt:lpstr>
      <vt:lpstr>PMI思考法——优点 缺点 兴趣点</vt:lpstr>
      <vt:lpstr>逆向思维——打破常规思维模式</vt:lpstr>
      <vt:lpstr>02</vt:lpstr>
      <vt:lpstr>02 分析与解决问题的能力</vt:lpstr>
      <vt:lpstr>02 分析与解决问题的能力</vt:lpstr>
      <vt:lpstr>空-雨-伞——现象 解释 措施</vt:lpstr>
      <vt:lpstr>逻辑树——树状分解复杂问题</vt:lpstr>
      <vt:lpstr>议题树假设思考——以假设为根据进行思考</vt:lpstr>
      <vt:lpstr>目标多杈树——逐层分解目标</vt:lpstr>
      <vt:lpstr>麦肯锡7步成诗——解决问题的7个步骤</vt:lpstr>
      <vt:lpstr>麦肯锡7步成诗——解决问题的7个步骤</vt:lpstr>
      <vt:lpstr>差距分析——可视化理想与现状间的差距</vt:lpstr>
      <vt:lpstr>ORID思维模型——事实 感受 意义 行动</vt:lpstr>
      <vt:lpstr>GROW模型——目标 现状 选项 意愿</vt:lpstr>
      <vt:lpstr>鱼骨图分析法——找出问题的根因</vt:lpstr>
      <vt:lpstr>5M1E分析法——人 机 料 环 法 测</vt:lpstr>
      <vt:lpstr>03</vt:lpstr>
      <vt:lpstr>03 沟通能力</vt:lpstr>
      <vt:lpstr>03 沟通能力</vt:lpstr>
      <vt:lpstr>沟通漏斗——改善沟通效率</vt:lpstr>
      <vt:lpstr>乔哈里视窗——有效沟通</vt:lpstr>
      <vt:lpstr>麦肯锡30秒电梯理论——快速输出结论</vt:lpstr>
      <vt:lpstr>FFC赞美法则——感受 事实 对比</vt:lpstr>
      <vt:lpstr>SCQA模型——情景 冲突 问题 答案</vt:lpstr>
      <vt:lpstr>STAR法则——情景 任务 行动 结果</vt:lpstr>
      <vt:lpstr>FIRE模型——事实 解读 反应 结果</vt:lpstr>
      <vt:lpstr>RIDE说服模型——风险 利益 差异 影响</vt:lpstr>
      <vt:lpstr>SCRTV表达模型——情景 冲突 原因 策略 价值</vt:lpstr>
      <vt:lpstr>7-38-55法则——非言语沟通更重要</vt:lpstr>
      <vt:lpstr>STORY模型——讲好故事的框架</vt:lpstr>
      <vt:lpstr>故事五要素—— 冲突 行动 结局 情感 展示</vt:lpstr>
      <vt:lpstr>英雄之旅模型——剧情设计 IP打造</vt:lpstr>
      <vt:lpstr>ADISC模型——沟通协作的有效工具</vt:lpstr>
      <vt:lpstr>OELS说服模型——趋利避害说服他</vt:lpstr>
      <vt:lpstr>NVC非暴力沟通——有效倾听，正确表达</vt:lpstr>
      <vt:lpstr>OFNR表达模型——温柔而坚定地表达</vt:lpstr>
      <vt:lpstr>LEAPS模型——解决冲突的策略</vt:lpstr>
      <vt:lpstr>04</vt:lpstr>
      <vt:lpstr>04 战略与规划能力</vt:lpstr>
      <vt:lpstr>04 战略与规划能力</vt:lpstr>
      <vt:lpstr>3C分析——顾客 竞争者 公司</vt:lpstr>
      <vt:lpstr>波特三个基本竞争战略——差异化 成本领先 集中化</vt:lpstr>
      <vt:lpstr>PEST分析——政治 经济 社会 技术</vt:lpstr>
      <vt:lpstr>波特五力模型——内部竞争 潜在进入者 供应者 替代品 购买者</vt:lpstr>
      <vt:lpstr>SWOT分析——优势 劣势 机会 威胁</vt:lpstr>
      <vt:lpstr>安索夫矩阵——4种增长策略</vt:lpstr>
      <vt:lpstr>波士顿矩阵分析法——明星 金牛 问题 瘦狗</vt:lpstr>
      <vt:lpstr>价值链分析——找到高价值所在</vt:lpstr>
      <vt:lpstr>7S分析——七个关键要素进行系统性的评估</vt:lpstr>
      <vt:lpstr>品牌资产——知名度 认知度 联想度 忠诚度 其他专有资产</vt:lpstr>
      <vt:lpstr>MVP精益法——设想 产品 数据</vt:lpstr>
      <vt:lpstr>护城河理论思维——持续保利</vt:lpstr>
      <vt:lpstr>商业画布——商业模式可视化</vt:lpstr>
      <vt:lpstr>产品战略与规划方法——市场 产品 优化</vt:lpstr>
      <vt:lpstr>设计创新思维——从人的需求出发</vt:lpstr>
      <vt:lpstr>GE矩阵——业务发展策略矩阵</vt:lpstr>
      <vt:lpstr>定位地图理论——用户 产品 卖点</vt:lpstr>
      <vt:lpstr>企业生产环节的“微笑曲线” </vt:lpstr>
      <vt:lpstr>05</vt:lpstr>
      <vt:lpstr>05 领导力与执行力</vt:lpstr>
      <vt:lpstr>05 领导力与执行力</vt:lpstr>
      <vt:lpstr>卡茨管理技能模型——管理者的3大能力</vt:lpstr>
      <vt:lpstr>猴子管理法则——责任要分明</vt:lpstr>
      <vt:lpstr>领导力梯队——分阶段的领导力发展</vt:lpstr>
      <vt:lpstr>管理4C模型——清晰 承诺 胜任 控制</vt:lpstr>
      <vt:lpstr>沉没成本理论——理性对待过去的投入</vt:lpstr>
      <vt:lpstr>TOPIC模型——管理5要素</vt:lpstr>
      <vt:lpstr>情景领导力模型——教练型领导</vt:lpstr>
      <vt:lpstr>POA行动模型——提高行动力并实现目标</vt:lpstr>
      <vt:lpstr>可复制化思维——让成果无限放大</vt:lpstr>
      <vt:lpstr>马斯洛需求理论——需求的5个层次</vt:lpstr>
      <vt:lpstr>DOCA工具——决策量化工具</vt:lpstr>
      <vt:lpstr>决策矩阵——量化的决策工具</vt:lpstr>
      <vt:lpstr>利弊均衡表——全面审查意见的利弊所在</vt:lpstr>
      <vt:lpstr>KVI价值衡量——价值衡量可视化工具</vt:lpstr>
      <vt:lpstr>ABC分类法——最重要 一般重要 不重要</vt:lpstr>
      <vt:lpstr>06</vt:lpstr>
      <vt:lpstr>06 市场营销能力</vt:lpstr>
      <vt:lpstr>06 市场营销能力</vt:lpstr>
      <vt:lpstr>用户画像分析——基于用户数据构建的虚拟角色</vt:lpstr>
      <vt:lpstr>市场营销组合4P理论——产品 价格 促销 渠道</vt:lpstr>
      <vt:lpstr>4C营销理论——顾客 成本 便利 沟通</vt:lpstr>
      <vt:lpstr>内容营销5A模型——了解 吸引 问询 行动 拥护</vt:lpstr>
      <vt:lpstr>核心竞争力分析——资源 技术 管理</vt:lpstr>
      <vt:lpstr>人货场——用户 商品 交易环境</vt:lpstr>
      <vt:lpstr>AIDMA模型——注意 兴趣 欲望 记忆 行动</vt:lpstr>
      <vt:lpstr>AISAS思维模型——消费者行为分析</vt:lpstr>
      <vt:lpstr>STP分析——市场细分 目标市场选择 市场定位 </vt:lpstr>
      <vt:lpstr>上瘾模型——触发 行动 多变的酬赏 投入</vt:lpstr>
      <vt:lpstr>FABE销售法——特征 优点 利益 证据</vt:lpstr>
      <vt:lpstr>KANO模型——对用户需求进行分类排序工具</vt:lpstr>
      <vt:lpstr>PMF模型——产品与市场契合度</vt:lpstr>
      <vt:lpstr>AARRR漏斗模型——用户 活跃度 留存率 获取收入 自传播</vt:lpstr>
      <vt:lpstr>福格行为模型——行为 动机 能力 提示</vt:lpstr>
      <vt:lpstr>DFEAS营销模型——需求 找到 评估 行动 分享</vt:lpstr>
      <vt:lpstr>峰值定律原理——特定时刻的重要性</vt:lpstr>
      <vt:lpstr>五大圈层模型——深度理解用户的框架</vt:lpstr>
      <vt:lpstr>07</vt:lpstr>
      <vt:lpstr>07 自我管理能力</vt:lpstr>
      <vt:lpstr>成长破圈模型——个人成长过程框架</vt:lpstr>
      <vt:lpstr>冰山模型——看见的只是小部分</vt:lpstr>
      <vt:lpstr>冰山模型——看见的只是小部分</vt:lpstr>
      <vt:lpstr>四象限矩阵——重要度/紧急度矩阵</vt:lpstr>
      <vt:lpstr>GTD时间管理——收集 整理 组织 执行 回顾</vt:lpstr>
      <vt:lpstr>番茄工作法——专注做事</vt:lpstr>
      <vt:lpstr>飞轮效应——万事开头难</vt:lpstr>
      <vt:lpstr>情绪ABC理论——情绪是由信念决定的</vt:lpstr>
      <vt:lpstr>RIA阅读法——深度阅读</vt:lpstr>
      <vt:lpstr>费曼学习法——以教代学</vt:lpstr>
      <vt:lpstr>P2更多经典思维框架部分完结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网达思维工具模型PPT</dc:title>
  <dc:creator>网达PPT</dc:creator>
  <cp:lastModifiedBy>小明 肖</cp:lastModifiedBy>
  <cp:revision>1810</cp:revision>
  <dcterms:created xsi:type="dcterms:W3CDTF">2024-07-27T22:44:50Z</dcterms:created>
  <dcterms:modified xsi:type="dcterms:W3CDTF">2025-03-26T08:58:19Z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C578E15516796055E56340664410FD71_43</vt:lpwstr>
  </property>
  <property fmtid="{D5CDD505-2E9C-101B-9397-08002B2CF9AE}" pid="3" name="KSOProductBuildVer">
    <vt:lpwstr>2052-6.5.2.8766</vt:lpwstr>
  </property>
</Properties>
</file>